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2"/>
  </p:notesMasterIdLst>
  <p:handoutMasterIdLst>
    <p:handoutMasterId r:id="rId13"/>
  </p:handoutMasterIdLst>
  <p:sldIdLst>
    <p:sldId id="475" r:id="rId2"/>
    <p:sldId id="479" r:id="rId3"/>
    <p:sldId id="495" r:id="rId4"/>
    <p:sldId id="493" r:id="rId5"/>
    <p:sldId id="480" r:id="rId6"/>
    <p:sldId id="501" r:id="rId7"/>
    <p:sldId id="502" r:id="rId8"/>
    <p:sldId id="504" r:id="rId9"/>
    <p:sldId id="503" r:id="rId10"/>
    <p:sldId id="490" r:id="rId11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087" autoAdjust="0"/>
  </p:normalViewPr>
  <p:slideViewPr>
    <p:cSldViewPr>
      <p:cViewPr varScale="1">
        <p:scale>
          <a:sx n="95" d="100"/>
          <a:sy n="95" d="100"/>
        </p:scale>
        <p:origin x="1140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es.cornell.edu\EN\aguaclara\RESEARCH\Surface%20vs.%20Subsurface%20Sand%20Filtration\Summer%202013\Analysis\Head%20Loss%20vs%20Time%200.722%20mm%20per%20s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es.cornell.edu\EN\aguaclara\RESEARCH\Surface%20vs.%20Subsurface%20Sand%20Filtration\Summer%202013\Analysis\Head%20Loss%20vs%20Time%200.722%20mm%20per%20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Subsurface Head Loss vs. Time (Velocity = 0.722 mm/s)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'[Head Loss vs Time 0.722 mm per s.xlsx]Subsurface Data'!$E$3</c:f>
              <c:strCache>
                <c:ptCount val="1"/>
                <c:pt idx="0">
                  <c:v>5 mg/L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'[Head Loss vs Time 0.722 mm per s.xlsx]Subsurface Data'!$A$4:$A$16070</c:f>
              <c:numCache>
                <c:formatCode>General</c:formatCode>
                <c:ptCount val="16067"/>
                <c:pt idx="0">
                  <c:v>0</c:v>
                </c:pt>
                <c:pt idx="1">
                  <c:v>1.3888888888888889E-3</c:v>
                </c:pt>
                <c:pt idx="2">
                  <c:v>2.7777777777777779E-3</c:v>
                </c:pt>
                <c:pt idx="3">
                  <c:v>4.1666666666666666E-3</c:v>
                </c:pt>
                <c:pt idx="4">
                  <c:v>5.5555555555555558E-3</c:v>
                </c:pt>
                <c:pt idx="5">
                  <c:v>6.9444444444444449E-3</c:v>
                </c:pt>
                <c:pt idx="6">
                  <c:v>8.3333333333333332E-3</c:v>
                </c:pt>
                <c:pt idx="7">
                  <c:v>9.7222222222222224E-3</c:v>
                </c:pt>
                <c:pt idx="8">
                  <c:v>1.1111111111111112E-2</c:v>
                </c:pt>
                <c:pt idx="9">
                  <c:v>1.2500000000000001E-2</c:v>
                </c:pt>
                <c:pt idx="10">
                  <c:v>1.388888888888889E-2</c:v>
                </c:pt>
                <c:pt idx="11">
                  <c:v>1.5277777777777779E-2</c:v>
                </c:pt>
                <c:pt idx="12">
                  <c:v>1.6666666666666666E-2</c:v>
                </c:pt>
                <c:pt idx="13">
                  <c:v>1.8055555555555554E-2</c:v>
                </c:pt>
                <c:pt idx="14">
                  <c:v>1.9444444444444441E-2</c:v>
                </c:pt>
                <c:pt idx="15">
                  <c:v>2.0833333333333329E-2</c:v>
                </c:pt>
                <c:pt idx="16">
                  <c:v>2.2222222222222216E-2</c:v>
                </c:pt>
                <c:pt idx="17">
                  <c:v>2.3611111111111104E-2</c:v>
                </c:pt>
                <c:pt idx="18">
                  <c:v>2.4999999999999991E-2</c:v>
                </c:pt>
                <c:pt idx="19">
                  <c:v>2.6388888888888878E-2</c:v>
                </c:pt>
                <c:pt idx="20">
                  <c:v>2.7777777777777766E-2</c:v>
                </c:pt>
                <c:pt idx="21">
                  <c:v>2.9166666666666653E-2</c:v>
                </c:pt>
                <c:pt idx="22">
                  <c:v>3.0555555555555541E-2</c:v>
                </c:pt>
                <c:pt idx="23">
                  <c:v>3.1944444444444428E-2</c:v>
                </c:pt>
                <c:pt idx="24">
                  <c:v>3.3333333333333319E-2</c:v>
                </c:pt>
                <c:pt idx="25">
                  <c:v>3.472222222222221E-2</c:v>
                </c:pt>
                <c:pt idx="26">
                  <c:v>3.6111111111111101E-2</c:v>
                </c:pt>
                <c:pt idx="27">
                  <c:v>3.7499999999999992E-2</c:v>
                </c:pt>
                <c:pt idx="28">
                  <c:v>3.8888888888888883E-2</c:v>
                </c:pt>
                <c:pt idx="29">
                  <c:v>4.0277777777777773E-2</c:v>
                </c:pt>
                <c:pt idx="30">
                  <c:v>4.1666666666666664E-2</c:v>
                </c:pt>
                <c:pt idx="31">
                  <c:v>4.3055555555555555E-2</c:v>
                </c:pt>
                <c:pt idx="32">
                  <c:v>4.4444444444444446E-2</c:v>
                </c:pt>
                <c:pt idx="33">
                  <c:v>4.5833333333333337E-2</c:v>
                </c:pt>
                <c:pt idx="34">
                  <c:v>4.7222222222222228E-2</c:v>
                </c:pt>
                <c:pt idx="35">
                  <c:v>4.8611111111111119E-2</c:v>
                </c:pt>
                <c:pt idx="36">
                  <c:v>5.000000000000001E-2</c:v>
                </c:pt>
                <c:pt idx="37">
                  <c:v>5.1388888888888901E-2</c:v>
                </c:pt>
                <c:pt idx="38">
                  <c:v>5.2777777777777792E-2</c:v>
                </c:pt>
                <c:pt idx="39">
                  <c:v>5.4166666666666682E-2</c:v>
                </c:pt>
                <c:pt idx="40">
                  <c:v>5.5555555555555573E-2</c:v>
                </c:pt>
                <c:pt idx="41">
                  <c:v>5.6944444444444464E-2</c:v>
                </c:pt>
                <c:pt idx="42">
                  <c:v>5.8333333333333355E-2</c:v>
                </c:pt>
                <c:pt idx="43">
                  <c:v>5.9722222222222246E-2</c:v>
                </c:pt>
                <c:pt idx="44">
                  <c:v>6.1111111111111137E-2</c:v>
                </c:pt>
                <c:pt idx="45">
                  <c:v>6.2500000000000028E-2</c:v>
                </c:pt>
                <c:pt idx="46">
                  <c:v>6.3888888888888912E-2</c:v>
                </c:pt>
                <c:pt idx="47">
                  <c:v>6.5277777777777796E-2</c:v>
                </c:pt>
                <c:pt idx="48">
                  <c:v>6.666666666666668E-2</c:v>
                </c:pt>
                <c:pt idx="49">
                  <c:v>6.8055555555555564E-2</c:v>
                </c:pt>
                <c:pt idx="50">
                  <c:v>6.9444444444444448E-2</c:v>
                </c:pt>
                <c:pt idx="51">
                  <c:v>7.0833333333333331E-2</c:v>
                </c:pt>
                <c:pt idx="52">
                  <c:v>7.2222222222222215E-2</c:v>
                </c:pt>
                <c:pt idx="53">
                  <c:v>7.3611111111111099E-2</c:v>
                </c:pt>
                <c:pt idx="54">
                  <c:v>7.4999999999999983E-2</c:v>
                </c:pt>
                <c:pt idx="55">
                  <c:v>7.6388888888888867E-2</c:v>
                </c:pt>
                <c:pt idx="56">
                  <c:v>7.7777777777777751E-2</c:v>
                </c:pt>
                <c:pt idx="57">
                  <c:v>7.9166666666666635E-2</c:v>
                </c:pt>
                <c:pt idx="58">
                  <c:v>8.0555555555555519E-2</c:v>
                </c:pt>
                <c:pt idx="59">
                  <c:v>8.1944444444444403E-2</c:v>
                </c:pt>
                <c:pt idx="60">
                  <c:v>8.3333333333333287E-2</c:v>
                </c:pt>
                <c:pt idx="61">
                  <c:v>8.4722222222222171E-2</c:v>
                </c:pt>
                <c:pt idx="62">
                  <c:v>8.6111111111111055E-2</c:v>
                </c:pt>
                <c:pt idx="63">
                  <c:v>8.7499999999999939E-2</c:v>
                </c:pt>
                <c:pt idx="64">
                  <c:v>8.8888888888888823E-2</c:v>
                </c:pt>
                <c:pt idx="65">
                  <c:v>9.0277777777777707E-2</c:v>
                </c:pt>
                <c:pt idx="66">
                  <c:v>9.1666666666666591E-2</c:v>
                </c:pt>
                <c:pt idx="67">
                  <c:v>9.3055555555555475E-2</c:v>
                </c:pt>
                <c:pt idx="68">
                  <c:v>9.4444444444444359E-2</c:v>
                </c:pt>
                <c:pt idx="69">
                  <c:v>9.5833333333333243E-2</c:v>
                </c:pt>
                <c:pt idx="70">
                  <c:v>9.7222222222222127E-2</c:v>
                </c:pt>
                <c:pt idx="71">
                  <c:v>9.8611111111111011E-2</c:v>
                </c:pt>
                <c:pt idx="72">
                  <c:v>9.9999999999999895E-2</c:v>
                </c:pt>
                <c:pt idx="73">
                  <c:v>0.10138888888888878</c:v>
                </c:pt>
                <c:pt idx="74">
                  <c:v>0.10277777777777766</c:v>
                </c:pt>
                <c:pt idx="75">
                  <c:v>0.10416666666666655</c:v>
                </c:pt>
                <c:pt idx="76">
                  <c:v>0.10555555555555543</c:v>
                </c:pt>
                <c:pt idx="77">
                  <c:v>0.10694444444444431</c:v>
                </c:pt>
                <c:pt idx="78">
                  <c:v>0.1083333333333332</c:v>
                </c:pt>
                <c:pt idx="79">
                  <c:v>0.10972222222222208</c:v>
                </c:pt>
                <c:pt idx="80">
                  <c:v>0.11111111111111097</c:v>
                </c:pt>
                <c:pt idx="81">
                  <c:v>0.11249999999999985</c:v>
                </c:pt>
                <c:pt idx="82">
                  <c:v>0.11388888888888873</c:v>
                </c:pt>
                <c:pt idx="83">
                  <c:v>0.11527777777777762</c:v>
                </c:pt>
                <c:pt idx="84">
                  <c:v>0.1166666666666665</c:v>
                </c:pt>
                <c:pt idx="85">
                  <c:v>0.11805555555555539</c:v>
                </c:pt>
                <c:pt idx="86">
                  <c:v>0.11944444444444427</c:v>
                </c:pt>
                <c:pt idx="87">
                  <c:v>0.12083333333333315</c:v>
                </c:pt>
                <c:pt idx="88">
                  <c:v>0.12222222222222204</c:v>
                </c:pt>
                <c:pt idx="89">
                  <c:v>0.12361111111111092</c:v>
                </c:pt>
                <c:pt idx="90">
                  <c:v>0.12499999999999981</c:v>
                </c:pt>
                <c:pt idx="91">
                  <c:v>0.12638888888888869</c:v>
                </c:pt>
                <c:pt idx="92">
                  <c:v>0.12777777777777757</c:v>
                </c:pt>
                <c:pt idx="93">
                  <c:v>0.12916666666666646</c:v>
                </c:pt>
                <c:pt idx="94">
                  <c:v>0.13055555555555534</c:v>
                </c:pt>
                <c:pt idx="95">
                  <c:v>0.13194444444444423</c:v>
                </c:pt>
                <c:pt idx="96">
                  <c:v>0.13333333333333311</c:v>
                </c:pt>
                <c:pt idx="97">
                  <c:v>0.13472222222222199</c:v>
                </c:pt>
                <c:pt idx="98">
                  <c:v>0.13611111111111088</c:v>
                </c:pt>
                <c:pt idx="99">
                  <c:v>0.13749999999999976</c:v>
                </c:pt>
                <c:pt idx="100">
                  <c:v>0.13888888888888865</c:v>
                </c:pt>
                <c:pt idx="101">
                  <c:v>0.14027777777777753</c:v>
                </c:pt>
                <c:pt idx="102">
                  <c:v>0.14166666666666641</c:v>
                </c:pt>
                <c:pt idx="103">
                  <c:v>0.1430555555555553</c:v>
                </c:pt>
                <c:pt idx="104">
                  <c:v>0.14444444444444418</c:v>
                </c:pt>
                <c:pt idx="105">
                  <c:v>0.14583333333333307</c:v>
                </c:pt>
                <c:pt idx="106">
                  <c:v>0.14722222222222195</c:v>
                </c:pt>
                <c:pt idx="107">
                  <c:v>0.14861111111111083</c:v>
                </c:pt>
                <c:pt idx="108">
                  <c:v>0.14999999999999972</c:v>
                </c:pt>
                <c:pt idx="109">
                  <c:v>0.1513888888888886</c:v>
                </c:pt>
                <c:pt idx="110">
                  <c:v>0.15277777777777748</c:v>
                </c:pt>
                <c:pt idx="111">
                  <c:v>0.15416666666666637</c:v>
                </c:pt>
                <c:pt idx="112">
                  <c:v>0.15555555555555525</c:v>
                </c:pt>
                <c:pt idx="113">
                  <c:v>0.15694444444444414</c:v>
                </c:pt>
                <c:pt idx="114">
                  <c:v>0.15833333333333302</c:v>
                </c:pt>
                <c:pt idx="115">
                  <c:v>0.1597222222222219</c:v>
                </c:pt>
                <c:pt idx="116">
                  <c:v>0.16111111111111079</c:v>
                </c:pt>
                <c:pt idx="117">
                  <c:v>0.16249999999999967</c:v>
                </c:pt>
                <c:pt idx="118">
                  <c:v>0.16388888888888856</c:v>
                </c:pt>
                <c:pt idx="119">
                  <c:v>0.16527777777777744</c:v>
                </c:pt>
                <c:pt idx="120">
                  <c:v>0.16666666666666632</c:v>
                </c:pt>
                <c:pt idx="121">
                  <c:v>0.16805555555555521</c:v>
                </c:pt>
                <c:pt idx="122">
                  <c:v>0.16944444444444409</c:v>
                </c:pt>
                <c:pt idx="123">
                  <c:v>0.17083333333333298</c:v>
                </c:pt>
                <c:pt idx="124">
                  <c:v>0.17222222222222186</c:v>
                </c:pt>
                <c:pt idx="125">
                  <c:v>0.17361111111111074</c:v>
                </c:pt>
                <c:pt idx="126">
                  <c:v>0.17499999999999963</c:v>
                </c:pt>
                <c:pt idx="127">
                  <c:v>0.17638888888888851</c:v>
                </c:pt>
                <c:pt idx="128">
                  <c:v>0.1777777777777774</c:v>
                </c:pt>
                <c:pt idx="129">
                  <c:v>0.17916666666666628</c:v>
                </c:pt>
                <c:pt idx="130">
                  <c:v>0.18055555555555516</c:v>
                </c:pt>
                <c:pt idx="131">
                  <c:v>0.18194444444444405</c:v>
                </c:pt>
                <c:pt idx="132">
                  <c:v>0.18333333333333293</c:v>
                </c:pt>
                <c:pt idx="133">
                  <c:v>0.18472222222222182</c:v>
                </c:pt>
                <c:pt idx="134">
                  <c:v>0.1861111111111107</c:v>
                </c:pt>
                <c:pt idx="135">
                  <c:v>0.18749999999999958</c:v>
                </c:pt>
                <c:pt idx="136">
                  <c:v>0.18888888888888847</c:v>
                </c:pt>
                <c:pt idx="137">
                  <c:v>0.19027777777777735</c:v>
                </c:pt>
                <c:pt idx="138">
                  <c:v>0.19166666666666624</c:v>
                </c:pt>
                <c:pt idx="139">
                  <c:v>0.19305555555555512</c:v>
                </c:pt>
                <c:pt idx="140">
                  <c:v>0.194444444444444</c:v>
                </c:pt>
                <c:pt idx="141">
                  <c:v>0.19583333333333289</c:v>
                </c:pt>
                <c:pt idx="142">
                  <c:v>0.19722222222222177</c:v>
                </c:pt>
                <c:pt idx="143">
                  <c:v>0.19861111111111066</c:v>
                </c:pt>
                <c:pt idx="144">
                  <c:v>0.19999999999999954</c:v>
                </c:pt>
                <c:pt idx="145">
                  <c:v>0.20138888888888842</c:v>
                </c:pt>
                <c:pt idx="146">
                  <c:v>0.20277777777777731</c:v>
                </c:pt>
                <c:pt idx="147">
                  <c:v>0.20416666666666619</c:v>
                </c:pt>
                <c:pt idx="148">
                  <c:v>0.20555555555555508</c:v>
                </c:pt>
                <c:pt idx="149">
                  <c:v>0.20694444444444396</c:v>
                </c:pt>
                <c:pt idx="150">
                  <c:v>0.20833333333333284</c:v>
                </c:pt>
                <c:pt idx="151">
                  <c:v>0.20972222222222173</c:v>
                </c:pt>
                <c:pt idx="152">
                  <c:v>0.21111111111111061</c:v>
                </c:pt>
                <c:pt idx="153">
                  <c:v>0.21249999999999949</c:v>
                </c:pt>
                <c:pt idx="154">
                  <c:v>0.21388888888888838</c:v>
                </c:pt>
                <c:pt idx="155">
                  <c:v>0.21527777777777726</c:v>
                </c:pt>
                <c:pt idx="156">
                  <c:v>0.21666666666666615</c:v>
                </c:pt>
                <c:pt idx="157">
                  <c:v>0.21805555555555503</c:v>
                </c:pt>
                <c:pt idx="158">
                  <c:v>0.21944444444444391</c:v>
                </c:pt>
                <c:pt idx="159">
                  <c:v>0.2208333333333328</c:v>
                </c:pt>
                <c:pt idx="160">
                  <c:v>0.22222222222222168</c:v>
                </c:pt>
                <c:pt idx="161">
                  <c:v>0.22361111111111057</c:v>
                </c:pt>
                <c:pt idx="162">
                  <c:v>0.22499999999999945</c:v>
                </c:pt>
                <c:pt idx="163">
                  <c:v>0.22638888888888833</c:v>
                </c:pt>
                <c:pt idx="164">
                  <c:v>0.22777777777777722</c:v>
                </c:pt>
                <c:pt idx="165">
                  <c:v>0.2291666666666661</c:v>
                </c:pt>
                <c:pt idx="166">
                  <c:v>0.23055555555555499</c:v>
                </c:pt>
                <c:pt idx="167">
                  <c:v>0.23194444444444387</c:v>
                </c:pt>
                <c:pt idx="168">
                  <c:v>0.23333333333333275</c:v>
                </c:pt>
                <c:pt idx="169">
                  <c:v>0.23472222222222164</c:v>
                </c:pt>
                <c:pt idx="170">
                  <c:v>0.23611111111111052</c:v>
                </c:pt>
                <c:pt idx="171">
                  <c:v>0.23749999999999941</c:v>
                </c:pt>
                <c:pt idx="172">
                  <c:v>0.23888888888888829</c:v>
                </c:pt>
                <c:pt idx="173">
                  <c:v>0.24027777777777717</c:v>
                </c:pt>
                <c:pt idx="174">
                  <c:v>0.24166666666666606</c:v>
                </c:pt>
                <c:pt idx="175">
                  <c:v>0.24305555555555494</c:v>
                </c:pt>
                <c:pt idx="176">
                  <c:v>0.24444444444444383</c:v>
                </c:pt>
                <c:pt idx="177">
                  <c:v>0.24583333333333271</c:v>
                </c:pt>
                <c:pt idx="178">
                  <c:v>0.24722222222222159</c:v>
                </c:pt>
                <c:pt idx="179">
                  <c:v>0.24861111111111048</c:v>
                </c:pt>
                <c:pt idx="180">
                  <c:v>0.24999999999999936</c:v>
                </c:pt>
                <c:pt idx="181">
                  <c:v>0.25138888888888827</c:v>
                </c:pt>
                <c:pt idx="182">
                  <c:v>0.25277777777777716</c:v>
                </c:pt>
                <c:pt idx="183">
                  <c:v>0.25416666666666604</c:v>
                </c:pt>
                <c:pt idx="184">
                  <c:v>0.25555555555555493</c:v>
                </c:pt>
                <c:pt idx="185">
                  <c:v>0.25694444444444381</c:v>
                </c:pt>
                <c:pt idx="186">
                  <c:v>0.25833333333333269</c:v>
                </c:pt>
                <c:pt idx="187">
                  <c:v>0.25972222222222158</c:v>
                </c:pt>
                <c:pt idx="188">
                  <c:v>0.26111111111111046</c:v>
                </c:pt>
                <c:pt idx="189">
                  <c:v>0.26249999999999934</c:v>
                </c:pt>
                <c:pt idx="190">
                  <c:v>0.26388888888888823</c:v>
                </c:pt>
                <c:pt idx="191">
                  <c:v>0.26527777777777711</c:v>
                </c:pt>
                <c:pt idx="192">
                  <c:v>0.266666666666666</c:v>
                </c:pt>
                <c:pt idx="193">
                  <c:v>0.26805555555555488</c:v>
                </c:pt>
                <c:pt idx="194">
                  <c:v>0.26944444444444376</c:v>
                </c:pt>
                <c:pt idx="195">
                  <c:v>0.27083333333333265</c:v>
                </c:pt>
                <c:pt idx="196">
                  <c:v>0.27222222222222153</c:v>
                </c:pt>
                <c:pt idx="197">
                  <c:v>0.27361111111111042</c:v>
                </c:pt>
                <c:pt idx="198">
                  <c:v>0.2749999999999993</c:v>
                </c:pt>
                <c:pt idx="199">
                  <c:v>0.27638888888888818</c:v>
                </c:pt>
                <c:pt idx="200">
                  <c:v>0.27777777777777707</c:v>
                </c:pt>
                <c:pt idx="201">
                  <c:v>0.27916666666666595</c:v>
                </c:pt>
                <c:pt idx="202">
                  <c:v>0.28055555555555484</c:v>
                </c:pt>
                <c:pt idx="203">
                  <c:v>0.28194444444444372</c:v>
                </c:pt>
                <c:pt idx="204">
                  <c:v>0.2833333333333326</c:v>
                </c:pt>
                <c:pt idx="205">
                  <c:v>0.28472222222222149</c:v>
                </c:pt>
                <c:pt idx="206">
                  <c:v>0.28611111111111037</c:v>
                </c:pt>
                <c:pt idx="207">
                  <c:v>0.28749999999999926</c:v>
                </c:pt>
                <c:pt idx="208">
                  <c:v>0.28888888888888814</c:v>
                </c:pt>
                <c:pt idx="209">
                  <c:v>0.29027777777777702</c:v>
                </c:pt>
                <c:pt idx="210">
                  <c:v>0.29166666666666591</c:v>
                </c:pt>
                <c:pt idx="211">
                  <c:v>0.29305555555555479</c:v>
                </c:pt>
                <c:pt idx="212">
                  <c:v>0.29444444444444368</c:v>
                </c:pt>
                <c:pt idx="213">
                  <c:v>0.29583333333333256</c:v>
                </c:pt>
                <c:pt idx="214">
                  <c:v>0.29722222222222144</c:v>
                </c:pt>
                <c:pt idx="215">
                  <c:v>0.29861111111111033</c:v>
                </c:pt>
                <c:pt idx="216">
                  <c:v>0.29999999999999921</c:v>
                </c:pt>
                <c:pt idx="217">
                  <c:v>0.3013888888888881</c:v>
                </c:pt>
                <c:pt idx="218">
                  <c:v>0.30277777777777698</c:v>
                </c:pt>
                <c:pt idx="219">
                  <c:v>0.30416666666666586</c:v>
                </c:pt>
                <c:pt idx="220">
                  <c:v>0.30555555555555475</c:v>
                </c:pt>
                <c:pt idx="221">
                  <c:v>0.30694444444444363</c:v>
                </c:pt>
                <c:pt idx="222">
                  <c:v>0.30833333333333252</c:v>
                </c:pt>
                <c:pt idx="223">
                  <c:v>0.3097222222222214</c:v>
                </c:pt>
                <c:pt idx="224">
                  <c:v>0.31111111111111028</c:v>
                </c:pt>
                <c:pt idx="225">
                  <c:v>0.31249999999999917</c:v>
                </c:pt>
                <c:pt idx="226">
                  <c:v>0.31388888888888805</c:v>
                </c:pt>
                <c:pt idx="227">
                  <c:v>0.31527777777777694</c:v>
                </c:pt>
                <c:pt idx="228">
                  <c:v>0.31666666666666582</c:v>
                </c:pt>
                <c:pt idx="229">
                  <c:v>0.3180555555555547</c:v>
                </c:pt>
                <c:pt idx="230">
                  <c:v>0.31944444444444359</c:v>
                </c:pt>
                <c:pt idx="231">
                  <c:v>0.32083333333333247</c:v>
                </c:pt>
                <c:pt idx="232">
                  <c:v>0.32222222222222136</c:v>
                </c:pt>
                <c:pt idx="233">
                  <c:v>0.32361111111111024</c:v>
                </c:pt>
                <c:pt idx="234">
                  <c:v>0.32499999999999912</c:v>
                </c:pt>
                <c:pt idx="235">
                  <c:v>0.32638888888888801</c:v>
                </c:pt>
                <c:pt idx="236">
                  <c:v>0.32777777777777689</c:v>
                </c:pt>
                <c:pt idx="237">
                  <c:v>0.32916666666666577</c:v>
                </c:pt>
                <c:pt idx="238">
                  <c:v>0.33055555555555466</c:v>
                </c:pt>
                <c:pt idx="239">
                  <c:v>0.33194444444444354</c:v>
                </c:pt>
                <c:pt idx="240">
                  <c:v>0.33333333333333243</c:v>
                </c:pt>
                <c:pt idx="241">
                  <c:v>0.33472222222222131</c:v>
                </c:pt>
                <c:pt idx="242">
                  <c:v>0.33611111111111019</c:v>
                </c:pt>
                <c:pt idx="243">
                  <c:v>0.33749999999999908</c:v>
                </c:pt>
                <c:pt idx="244">
                  <c:v>0.33888888888888796</c:v>
                </c:pt>
                <c:pt idx="245">
                  <c:v>0.34027777777777685</c:v>
                </c:pt>
                <c:pt idx="246">
                  <c:v>0.34166666666666573</c:v>
                </c:pt>
                <c:pt idx="247">
                  <c:v>0.34305555555555461</c:v>
                </c:pt>
                <c:pt idx="248">
                  <c:v>0.3444444444444435</c:v>
                </c:pt>
                <c:pt idx="249">
                  <c:v>0.34583333333333238</c:v>
                </c:pt>
                <c:pt idx="250">
                  <c:v>0.34722222222222127</c:v>
                </c:pt>
                <c:pt idx="251">
                  <c:v>0.34861111111111015</c:v>
                </c:pt>
                <c:pt idx="252">
                  <c:v>0.34999999999999903</c:v>
                </c:pt>
                <c:pt idx="253">
                  <c:v>0.35138888888888792</c:v>
                </c:pt>
                <c:pt idx="254">
                  <c:v>0.3527777777777768</c:v>
                </c:pt>
                <c:pt idx="255">
                  <c:v>0.35416666666666569</c:v>
                </c:pt>
                <c:pt idx="256">
                  <c:v>0.35555555555555457</c:v>
                </c:pt>
                <c:pt idx="257">
                  <c:v>0.35694444444444345</c:v>
                </c:pt>
                <c:pt idx="258">
                  <c:v>0.35833333333333234</c:v>
                </c:pt>
                <c:pt idx="259">
                  <c:v>0.35972222222222122</c:v>
                </c:pt>
                <c:pt idx="260">
                  <c:v>0.36111111111111011</c:v>
                </c:pt>
                <c:pt idx="261">
                  <c:v>0.36249999999999899</c:v>
                </c:pt>
                <c:pt idx="262">
                  <c:v>0.36388888888888787</c:v>
                </c:pt>
                <c:pt idx="263">
                  <c:v>0.36527777777777676</c:v>
                </c:pt>
                <c:pt idx="264">
                  <c:v>0.36666666666666564</c:v>
                </c:pt>
                <c:pt idx="265">
                  <c:v>0.36805555555555453</c:v>
                </c:pt>
                <c:pt idx="266">
                  <c:v>0.36944444444444341</c:v>
                </c:pt>
                <c:pt idx="267">
                  <c:v>0.37083333333333229</c:v>
                </c:pt>
                <c:pt idx="268">
                  <c:v>0.37222222222222118</c:v>
                </c:pt>
                <c:pt idx="269">
                  <c:v>0.37361111111111006</c:v>
                </c:pt>
                <c:pt idx="270">
                  <c:v>0.37499999999999895</c:v>
                </c:pt>
                <c:pt idx="271">
                  <c:v>0.37638888888888783</c:v>
                </c:pt>
                <c:pt idx="272">
                  <c:v>0.37777777777777671</c:v>
                </c:pt>
                <c:pt idx="273">
                  <c:v>0.3791666666666656</c:v>
                </c:pt>
                <c:pt idx="274">
                  <c:v>0.38055555555555448</c:v>
                </c:pt>
                <c:pt idx="275">
                  <c:v>0.38194444444444337</c:v>
                </c:pt>
                <c:pt idx="276">
                  <c:v>0.38333333333333225</c:v>
                </c:pt>
                <c:pt idx="277">
                  <c:v>0.38472222222222113</c:v>
                </c:pt>
                <c:pt idx="278">
                  <c:v>0.38611111111111002</c:v>
                </c:pt>
                <c:pt idx="279">
                  <c:v>0.3874999999999989</c:v>
                </c:pt>
                <c:pt idx="280">
                  <c:v>0.38888888888888778</c:v>
                </c:pt>
                <c:pt idx="281">
                  <c:v>0.39027777777777667</c:v>
                </c:pt>
                <c:pt idx="282">
                  <c:v>0.39166666666666555</c:v>
                </c:pt>
                <c:pt idx="283">
                  <c:v>0.39305555555555444</c:v>
                </c:pt>
                <c:pt idx="284">
                  <c:v>0.39444444444444332</c:v>
                </c:pt>
                <c:pt idx="285">
                  <c:v>0.3958333333333322</c:v>
                </c:pt>
                <c:pt idx="286">
                  <c:v>0.39722222222222109</c:v>
                </c:pt>
                <c:pt idx="287">
                  <c:v>0.39861111111110997</c:v>
                </c:pt>
                <c:pt idx="288">
                  <c:v>0.39999999999999886</c:v>
                </c:pt>
                <c:pt idx="289">
                  <c:v>0.40138888888888774</c:v>
                </c:pt>
                <c:pt idx="290">
                  <c:v>0.40277777777777662</c:v>
                </c:pt>
                <c:pt idx="291">
                  <c:v>0.40416666666666551</c:v>
                </c:pt>
                <c:pt idx="292">
                  <c:v>0.40555555555555439</c:v>
                </c:pt>
                <c:pt idx="293">
                  <c:v>0.40694444444444328</c:v>
                </c:pt>
                <c:pt idx="294">
                  <c:v>0.40833333333333216</c:v>
                </c:pt>
                <c:pt idx="295">
                  <c:v>0.40972222222222104</c:v>
                </c:pt>
                <c:pt idx="296">
                  <c:v>0.41111111111110993</c:v>
                </c:pt>
                <c:pt idx="297">
                  <c:v>0.41249999999999881</c:v>
                </c:pt>
                <c:pt idx="298">
                  <c:v>0.4138888888888877</c:v>
                </c:pt>
                <c:pt idx="299">
                  <c:v>0.41527777777777658</c:v>
                </c:pt>
                <c:pt idx="300">
                  <c:v>0.41666666666666546</c:v>
                </c:pt>
                <c:pt idx="301">
                  <c:v>0.41805555555555435</c:v>
                </c:pt>
                <c:pt idx="302">
                  <c:v>0.41944444444444323</c:v>
                </c:pt>
                <c:pt idx="303">
                  <c:v>0.42083333333333212</c:v>
                </c:pt>
                <c:pt idx="304">
                  <c:v>0.422222222222221</c:v>
                </c:pt>
                <c:pt idx="305">
                  <c:v>0.42361111111110988</c:v>
                </c:pt>
                <c:pt idx="306">
                  <c:v>0.42499999999999877</c:v>
                </c:pt>
                <c:pt idx="307">
                  <c:v>0.42638888888888765</c:v>
                </c:pt>
                <c:pt idx="308">
                  <c:v>0.42777777777777654</c:v>
                </c:pt>
                <c:pt idx="309">
                  <c:v>0.42916666666666542</c:v>
                </c:pt>
                <c:pt idx="310">
                  <c:v>0.4305555555555543</c:v>
                </c:pt>
                <c:pt idx="311">
                  <c:v>0.43194444444444319</c:v>
                </c:pt>
                <c:pt idx="312">
                  <c:v>0.43333333333333207</c:v>
                </c:pt>
                <c:pt idx="313">
                  <c:v>0.43472222222222096</c:v>
                </c:pt>
                <c:pt idx="314">
                  <c:v>0.43611111111110984</c:v>
                </c:pt>
                <c:pt idx="315">
                  <c:v>0.43749999999999872</c:v>
                </c:pt>
                <c:pt idx="316">
                  <c:v>0.43888888888888761</c:v>
                </c:pt>
                <c:pt idx="317">
                  <c:v>0.44027777777777649</c:v>
                </c:pt>
                <c:pt idx="318">
                  <c:v>0.44166666666666538</c:v>
                </c:pt>
                <c:pt idx="319">
                  <c:v>0.44305555555555426</c:v>
                </c:pt>
                <c:pt idx="320">
                  <c:v>0.44444444444444314</c:v>
                </c:pt>
                <c:pt idx="321">
                  <c:v>0.44583333333333203</c:v>
                </c:pt>
                <c:pt idx="322">
                  <c:v>0.44722222222222091</c:v>
                </c:pt>
                <c:pt idx="323">
                  <c:v>0.44861111111110979</c:v>
                </c:pt>
                <c:pt idx="324">
                  <c:v>0.44999999999999868</c:v>
                </c:pt>
                <c:pt idx="325">
                  <c:v>0.45138888888888756</c:v>
                </c:pt>
                <c:pt idx="326">
                  <c:v>0.45277777777777645</c:v>
                </c:pt>
                <c:pt idx="327">
                  <c:v>0.45416666666666533</c:v>
                </c:pt>
                <c:pt idx="328">
                  <c:v>0.45555555555555421</c:v>
                </c:pt>
                <c:pt idx="329">
                  <c:v>0.4569444444444431</c:v>
                </c:pt>
                <c:pt idx="330">
                  <c:v>0.45833333333333198</c:v>
                </c:pt>
                <c:pt idx="331">
                  <c:v>0.45972222222222087</c:v>
                </c:pt>
                <c:pt idx="332">
                  <c:v>0.46111111111110975</c:v>
                </c:pt>
                <c:pt idx="333">
                  <c:v>0.46249999999999863</c:v>
                </c:pt>
                <c:pt idx="334">
                  <c:v>0.46388888888888752</c:v>
                </c:pt>
                <c:pt idx="335">
                  <c:v>0.4652777777777764</c:v>
                </c:pt>
                <c:pt idx="336">
                  <c:v>0.46666666666666529</c:v>
                </c:pt>
                <c:pt idx="337">
                  <c:v>0.46805555555555417</c:v>
                </c:pt>
                <c:pt idx="338">
                  <c:v>0.46944444444444305</c:v>
                </c:pt>
                <c:pt idx="339">
                  <c:v>0.47083333333333194</c:v>
                </c:pt>
                <c:pt idx="340">
                  <c:v>0.47222222222222082</c:v>
                </c:pt>
                <c:pt idx="341">
                  <c:v>0.47361111111110971</c:v>
                </c:pt>
                <c:pt idx="342">
                  <c:v>0.47499999999999859</c:v>
                </c:pt>
                <c:pt idx="343">
                  <c:v>0.47638888888888747</c:v>
                </c:pt>
                <c:pt idx="344">
                  <c:v>0.47777777777777636</c:v>
                </c:pt>
                <c:pt idx="345">
                  <c:v>0.47916666666666524</c:v>
                </c:pt>
                <c:pt idx="346">
                  <c:v>0.48055555555555413</c:v>
                </c:pt>
                <c:pt idx="347">
                  <c:v>0.48194444444444301</c:v>
                </c:pt>
                <c:pt idx="348">
                  <c:v>0.48333333333333189</c:v>
                </c:pt>
                <c:pt idx="349">
                  <c:v>0.48472222222222078</c:v>
                </c:pt>
                <c:pt idx="350">
                  <c:v>0.48611111111110966</c:v>
                </c:pt>
                <c:pt idx="351">
                  <c:v>0.48749999999999855</c:v>
                </c:pt>
                <c:pt idx="352">
                  <c:v>0.48888888888888743</c:v>
                </c:pt>
                <c:pt idx="353">
                  <c:v>0.49027777777777631</c:v>
                </c:pt>
                <c:pt idx="354">
                  <c:v>0.4916666666666652</c:v>
                </c:pt>
                <c:pt idx="355">
                  <c:v>0.49305555555555408</c:v>
                </c:pt>
                <c:pt idx="356">
                  <c:v>0.49444444444444297</c:v>
                </c:pt>
                <c:pt idx="357">
                  <c:v>0.49583333333333185</c:v>
                </c:pt>
                <c:pt idx="358">
                  <c:v>0.49722222222222073</c:v>
                </c:pt>
                <c:pt idx="359">
                  <c:v>0.49861111111110962</c:v>
                </c:pt>
                <c:pt idx="360">
                  <c:v>0.4999999999999985</c:v>
                </c:pt>
                <c:pt idx="361">
                  <c:v>0.50138888888888744</c:v>
                </c:pt>
                <c:pt idx="362">
                  <c:v>0.50277777777777632</c:v>
                </c:pt>
                <c:pt idx="363">
                  <c:v>0.50416666666666521</c:v>
                </c:pt>
                <c:pt idx="364">
                  <c:v>0.50555555555555409</c:v>
                </c:pt>
                <c:pt idx="365">
                  <c:v>0.50694444444444298</c:v>
                </c:pt>
                <c:pt idx="366">
                  <c:v>0.50833333333333186</c:v>
                </c:pt>
                <c:pt idx="367">
                  <c:v>0.50972222222222074</c:v>
                </c:pt>
                <c:pt idx="368">
                  <c:v>0.51111111111110963</c:v>
                </c:pt>
                <c:pt idx="369">
                  <c:v>0.51249999999999851</c:v>
                </c:pt>
                <c:pt idx="370">
                  <c:v>0.5138888888888874</c:v>
                </c:pt>
                <c:pt idx="371">
                  <c:v>0.51527777777777628</c:v>
                </c:pt>
                <c:pt idx="372">
                  <c:v>0.51666666666666516</c:v>
                </c:pt>
                <c:pt idx="373">
                  <c:v>0.51805555555555405</c:v>
                </c:pt>
                <c:pt idx="374">
                  <c:v>0.51944444444444293</c:v>
                </c:pt>
                <c:pt idx="375">
                  <c:v>0.52083333333333182</c:v>
                </c:pt>
                <c:pt idx="376">
                  <c:v>0.5222222222222207</c:v>
                </c:pt>
                <c:pt idx="377">
                  <c:v>0.52361111111110958</c:v>
                </c:pt>
                <c:pt idx="378">
                  <c:v>0.52499999999999847</c:v>
                </c:pt>
                <c:pt idx="379">
                  <c:v>0.52638888888888735</c:v>
                </c:pt>
                <c:pt idx="380">
                  <c:v>0.52777777777777624</c:v>
                </c:pt>
                <c:pt idx="381">
                  <c:v>0.52916666666666512</c:v>
                </c:pt>
                <c:pt idx="382">
                  <c:v>0.530555555555554</c:v>
                </c:pt>
                <c:pt idx="383">
                  <c:v>0.53194444444444289</c:v>
                </c:pt>
                <c:pt idx="384">
                  <c:v>0.53333333333333177</c:v>
                </c:pt>
                <c:pt idx="385">
                  <c:v>0.53472222222222066</c:v>
                </c:pt>
                <c:pt idx="386">
                  <c:v>0.53611111111110954</c:v>
                </c:pt>
                <c:pt idx="387">
                  <c:v>0.53749999999999842</c:v>
                </c:pt>
                <c:pt idx="388">
                  <c:v>0.53888888888888731</c:v>
                </c:pt>
                <c:pt idx="389">
                  <c:v>0.54027777777777619</c:v>
                </c:pt>
                <c:pt idx="390">
                  <c:v>0.54166666666666508</c:v>
                </c:pt>
                <c:pt idx="391">
                  <c:v>0.54305555555555396</c:v>
                </c:pt>
                <c:pt idx="392">
                  <c:v>0.54444444444444284</c:v>
                </c:pt>
                <c:pt idx="393">
                  <c:v>0.54583333333333173</c:v>
                </c:pt>
                <c:pt idx="394">
                  <c:v>0.54722222222222061</c:v>
                </c:pt>
                <c:pt idx="395">
                  <c:v>0.5486111111111095</c:v>
                </c:pt>
                <c:pt idx="396">
                  <c:v>0.54999999999999838</c:v>
                </c:pt>
                <c:pt idx="397">
                  <c:v>0.55138888888888726</c:v>
                </c:pt>
                <c:pt idx="398">
                  <c:v>0.55277777777777615</c:v>
                </c:pt>
                <c:pt idx="399">
                  <c:v>0.55416666666666503</c:v>
                </c:pt>
                <c:pt idx="400">
                  <c:v>0.55555555555555391</c:v>
                </c:pt>
                <c:pt idx="401">
                  <c:v>0.5569444444444428</c:v>
                </c:pt>
                <c:pt idx="402">
                  <c:v>0.55833333333333168</c:v>
                </c:pt>
                <c:pt idx="403">
                  <c:v>0.55972222222222057</c:v>
                </c:pt>
                <c:pt idx="404">
                  <c:v>0.56111111111110945</c:v>
                </c:pt>
                <c:pt idx="405">
                  <c:v>0.56249999999999833</c:v>
                </c:pt>
                <c:pt idx="406">
                  <c:v>0.56388888888888722</c:v>
                </c:pt>
                <c:pt idx="407">
                  <c:v>0.5652777777777761</c:v>
                </c:pt>
                <c:pt idx="408">
                  <c:v>0.56666666666666499</c:v>
                </c:pt>
                <c:pt idx="409">
                  <c:v>0.56805555555555387</c:v>
                </c:pt>
                <c:pt idx="410">
                  <c:v>0.56944444444444275</c:v>
                </c:pt>
                <c:pt idx="411">
                  <c:v>0.57083333333333164</c:v>
                </c:pt>
                <c:pt idx="412">
                  <c:v>0.57222222222222052</c:v>
                </c:pt>
                <c:pt idx="413">
                  <c:v>0.57361111111110941</c:v>
                </c:pt>
                <c:pt idx="414">
                  <c:v>0.57499999999999829</c:v>
                </c:pt>
                <c:pt idx="415">
                  <c:v>0.57638888888888717</c:v>
                </c:pt>
                <c:pt idx="416">
                  <c:v>0.57777777777777606</c:v>
                </c:pt>
                <c:pt idx="417">
                  <c:v>0.57916666666666494</c:v>
                </c:pt>
                <c:pt idx="418">
                  <c:v>0.58055555555555383</c:v>
                </c:pt>
                <c:pt idx="419">
                  <c:v>0.58194444444444271</c:v>
                </c:pt>
                <c:pt idx="420">
                  <c:v>0.58333333333333159</c:v>
                </c:pt>
                <c:pt idx="421">
                  <c:v>0.58472222222222048</c:v>
                </c:pt>
                <c:pt idx="422">
                  <c:v>0.58611111111110936</c:v>
                </c:pt>
                <c:pt idx="423">
                  <c:v>0.58749999999999825</c:v>
                </c:pt>
                <c:pt idx="424">
                  <c:v>0.58888888888888713</c:v>
                </c:pt>
                <c:pt idx="425">
                  <c:v>0.59027777777777601</c:v>
                </c:pt>
                <c:pt idx="426">
                  <c:v>0.5916666666666649</c:v>
                </c:pt>
                <c:pt idx="427">
                  <c:v>0.59305555555555378</c:v>
                </c:pt>
                <c:pt idx="428">
                  <c:v>0.59444444444444267</c:v>
                </c:pt>
                <c:pt idx="429">
                  <c:v>0.59583333333333155</c:v>
                </c:pt>
                <c:pt idx="430">
                  <c:v>0.59722222222222043</c:v>
                </c:pt>
                <c:pt idx="431">
                  <c:v>0.59861111111110932</c:v>
                </c:pt>
                <c:pt idx="432">
                  <c:v>0.5999999999999982</c:v>
                </c:pt>
                <c:pt idx="433">
                  <c:v>0.60138888888888709</c:v>
                </c:pt>
                <c:pt idx="434">
                  <c:v>0.60277777777777597</c:v>
                </c:pt>
                <c:pt idx="435">
                  <c:v>0.60416666666666485</c:v>
                </c:pt>
                <c:pt idx="436">
                  <c:v>0.60555555555555374</c:v>
                </c:pt>
                <c:pt idx="437">
                  <c:v>0.60694444444444262</c:v>
                </c:pt>
                <c:pt idx="438">
                  <c:v>0.60833333333333151</c:v>
                </c:pt>
                <c:pt idx="439">
                  <c:v>0.60972222222222039</c:v>
                </c:pt>
                <c:pt idx="440">
                  <c:v>0.61111111111110927</c:v>
                </c:pt>
                <c:pt idx="441">
                  <c:v>0.61249999999999816</c:v>
                </c:pt>
                <c:pt idx="442">
                  <c:v>0.61388888888888704</c:v>
                </c:pt>
                <c:pt idx="443">
                  <c:v>0.61527777777777592</c:v>
                </c:pt>
                <c:pt idx="444">
                  <c:v>0.61666666666666481</c:v>
                </c:pt>
                <c:pt idx="445">
                  <c:v>0.61805555555555369</c:v>
                </c:pt>
                <c:pt idx="446">
                  <c:v>0.61944444444444258</c:v>
                </c:pt>
                <c:pt idx="447">
                  <c:v>0.62083333333333146</c:v>
                </c:pt>
                <c:pt idx="448">
                  <c:v>0.62222222222222034</c:v>
                </c:pt>
                <c:pt idx="449">
                  <c:v>0.62361111111110923</c:v>
                </c:pt>
                <c:pt idx="450">
                  <c:v>0.62499999999999811</c:v>
                </c:pt>
                <c:pt idx="451">
                  <c:v>0.626388888888887</c:v>
                </c:pt>
                <c:pt idx="452">
                  <c:v>0.62777777777777588</c:v>
                </c:pt>
                <c:pt idx="453">
                  <c:v>0.62916666666666476</c:v>
                </c:pt>
                <c:pt idx="454">
                  <c:v>0.63055555555555365</c:v>
                </c:pt>
                <c:pt idx="455">
                  <c:v>0.63194444444444253</c:v>
                </c:pt>
                <c:pt idx="456">
                  <c:v>0.63333333333333142</c:v>
                </c:pt>
                <c:pt idx="457">
                  <c:v>0.6347222222222203</c:v>
                </c:pt>
                <c:pt idx="458">
                  <c:v>0.63611111111110918</c:v>
                </c:pt>
                <c:pt idx="459">
                  <c:v>0.63749999999999807</c:v>
                </c:pt>
                <c:pt idx="460">
                  <c:v>0.63888888888888695</c:v>
                </c:pt>
                <c:pt idx="461">
                  <c:v>0.64027777777777584</c:v>
                </c:pt>
                <c:pt idx="462">
                  <c:v>0.64166666666666472</c:v>
                </c:pt>
                <c:pt idx="463">
                  <c:v>0.6430555555555536</c:v>
                </c:pt>
                <c:pt idx="464">
                  <c:v>0.64444444444444249</c:v>
                </c:pt>
                <c:pt idx="465">
                  <c:v>0.64583333333333137</c:v>
                </c:pt>
                <c:pt idx="466">
                  <c:v>0.64722222222222026</c:v>
                </c:pt>
                <c:pt idx="467">
                  <c:v>0.64861111111110914</c:v>
                </c:pt>
                <c:pt idx="468">
                  <c:v>0.64999999999999802</c:v>
                </c:pt>
                <c:pt idx="469">
                  <c:v>0.65138888888888691</c:v>
                </c:pt>
                <c:pt idx="470">
                  <c:v>0.65277777777777579</c:v>
                </c:pt>
                <c:pt idx="471">
                  <c:v>0.65416666666666468</c:v>
                </c:pt>
                <c:pt idx="472">
                  <c:v>0.65555555555555356</c:v>
                </c:pt>
                <c:pt idx="473">
                  <c:v>0.65694444444444244</c:v>
                </c:pt>
                <c:pt idx="474">
                  <c:v>0.65833333333333133</c:v>
                </c:pt>
                <c:pt idx="475">
                  <c:v>0.65972222222222021</c:v>
                </c:pt>
                <c:pt idx="476">
                  <c:v>0.6611111111111091</c:v>
                </c:pt>
                <c:pt idx="477">
                  <c:v>0.66249999999999798</c:v>
                </c:pt>
                <c:pt idx="478">
                  <c:v>0.66388888888888686</c:v>
                </c:pt>
                <c:pt idx="479">
                  <c:v>0.66527777777777575</c:v>
                </c:pt>
                <c:pt idx="480">
                  <c:v>0.66666666666666463</c:v>
                </c:pt>
                <c:pt idx="481">
                  <c:v>0.66805555555555352</c:v>
                </c:pt>
                <c:pt idx="482">
                  <c:v>0.6694444444444424</c:v>
                </c:pt>
                <c:pt idx="483">
                  <c:v>0.67083333333333128</c:v>
                </c:pt>
                <c:pt idx="484">
                  <c:v>0.67222222222222017</c:v>
                </c:pt>
                <c:pt idx="485">
                  <c:v>0.67361111111110905</c:v>
                </c:pt>
                <c:pt idx="486">
                  <c:v>0.67499999999999793</c:v>
                </c:pt>
                <c:pt idx="487">
                  <c:v>0.67638888888888682</c:v>
                </c:pt>
                <c:pt idx="488">
                  <c:v>0.6777777777777757</c:v>
                </c:pt>
                <c:pt idx="489">
                  <c:v>0.67916666666666459</c:v>
                </c:pt>
                <c:pt idx="490">
                  <c:v>0.68055555555555347</c:v>
                </c:pt>
                <c:pt idx="491">
                  <c:v>0.68194444444444235</c:v>
                </c:pt>
                <c:pt idx="492">
                  <c:v>0.68333333333333124</c:v>
                </c:pt>
                <c:pt idx="493">
                  <c:v>0.68472222222222012</c:v>
                </c:pt>
                <c:pt idx="494">
                  <c:v>0.68611111111110901</c:v>
                </c:pt>
                <c:pt idx="495">
                  <c:v>0.68749999999999789</c:v>
                </c:pt>
                <c:pt idx="496">
                  <c:v>0.68888888888888677</c:v>
                </c:pt>
                <c:pt idx="497">
                  <c:v>0.69027777777777566</c:v>
                </c:pt>
                <c:pt idx="498">
                  <c:v>0.69166666666666454</c:v>
                </c:pt>
                <c:pt idx="499">
                  <c:v>0.69305555555555343</c:v>
                </c:pt>
                <c:pt idx="500">
                  <c:v>0.69444444444444231</c:v>
                </c:pt>
                <c:pt idx="501">
                  <c:v>0.69583333333333119</c:v>
                </c:pt>
                <c:pt idx="502">
                  <c:v>0.69722222222222008</c:v>
                </c:pt>
                <c:pt idx="503">
                  <c:v>0.69861111111110896</c:v>
                </c:pt>
                <c:pt idx="504">
                  <c:v>0.69999999999999785</c:v>
                </c:pt>
                <c:pt idx="505">
                  <c:v>0.70138888888888673</c:v>
                </c:pt>
                <c:pt idx="506">
                  <c:v>0.70277777777777561</c:v>
                </c:pt>
                <c:pt idx="507">
                  <c:v>0.7041666666666645</c:v>
                </c:pt>
                <c:pt idx="508">
                  <c:v>0.70555555555555338</c:v>
                </c:pt>
                <c:pt idx="509">
                  <c:v>0.70694444444444227</c:v>
                </c:pt>
                <c:pt idx="510">
                  <c:v>0.70833333333333115</c:v>
                </c:pt>
                <c:pt idx="511">
                  <c:v>0.70972222222222003</c:v>
                </c:pt>
                <c:pt idx="512">
                  <c:v>0.71111111111110892</c:v>
                </c:pt>
                <c:pt idx="513">
                  <c:v>0.7124999999999978</c:v>
                </c:pt>
                <c:pt idx="514">
                  <c:v>0.71388888888888669</c:v>
                </c:pt>
                <c:pt idx="515">
                  <c:v>0.71527777777777557</c:v>
                </c:pt>
                <c:pt idx="516">
                  <c:v>0.71666666666666445</c:v>
                </c:pt>
                <c:pt idx="517">
                  <c:v>0.71805555555555334</c:v>
                </c:pt>
                <c:pt idx="518">
                  <c:v>0.71944444444444222</c:v>
                </c:pt>
                <c:pt idx="519">
                  <c:v>0.72083333333333111</c:v>
                </c:pt>
                <c:pt idx="520">
                  <c:v>0.72222222222221999</c:v>
                </c:pt>
                <c:pt idx="521">
                  <c:v>0.72361111111110887</c:v>
                </c:pt>
                <c:pt idx="522">
                  <c:v>0.72499999999999776</c:v>
                </c:pt>
                <c:pt idx="523">
                  <c:v>0.72638888888888664</c:v>
                </c:pt>
                <c:pt idx="524">
                  <c:v>0.72777777777777553</c:v>
                </c:pt>
                <c:pt idx="525">
                  <c:v>0.72916666666666441</c:v>
                </c:pt>
                <c:pt idx="526">
                  <c:v>0.73055555555555329</c:v>
                </c:pt>
                <c:pt idx="527">
                  <c:v>0.73194444444444218</c:v>
                </c:pt>
                <c:pt idx="528">
                  <c:v>0.73333333333333106</c:v>
                </c:pt>
                <c:pt idx="529">
                  <c:v>0.73472222222221995</c:v>
                </c:pt>
                <c:pt idx="530">
                  <c:v>0.73611111111110883</c:v>
                </c:pt>
                <c:pt idx="531">
                  <c:v>0.73749999999999771</c:v>
                </c:pt>
                <c:pt idx="532">
                  <c:v>0.7388888888888866</c:v>
                </c:pt>
                <c:pt idx="533">
                  <c:v>0.74027777777777548</c:v>
                </c:pt>
                <c:pt idx="534">
                  <c:v>0.74166666666666436</c:v>
                </c:pt>
                <c:pt idx="535">
                  <c:v>0.74305555555555325</c:v>
                </c:pt>
                <c:pt idx="536">
                  <c:v>0.74444444444444213</c:v>
                </c:pt>
                <c:pt idx="537">
                  <c:v>0.74583333333333102</c:v>
                </c:pt>
                <c:pt idx="538">
                  <c:v>0.7472222222222199</c:v>
                </c:pt>
                <c:pt idx="539">
                  <c:v>0.74861111111110878</c:v>
                </c:pt>
                <c:pt idx="540">
                  <c:v>0.74999999999999767</c:v>
                </c:pt>
                <c:pt idx="541">
                  <c:v>0.75138888888888655</c:v>
                </c:pt>
                <c:pt idx="542">
                  <c:v>0.75277777777777544</c:v>
                </c:pt>
                <c:pt idx="543">
                  <c:v>0.75416666666666432</c:v>
                </c:pt>
                <c:pt idx="544">
                  <c:v>0.7555555555555532</c:v>
                </c:pt>
                <c:pt idx="545">
                  <c:v>0.75694444444444209</c:v>
                </c:pt>
                <c:pt idx="546">
                  <c:v>0.75833333333333097</c:v>
                </c:pt>
                <c:pt idx="547">
                  <c:v>0.75972222222221986</c:v>
                </c:pt>
                <c:pt idx="548">
                  <c:v>0.76111111111110874</c:v>
                </c:pt>
                <c:pt idx="549">
                  <c:v>0.76249999999999762</c:v>
                </c:pt>
                <c:pt idx="550">
                  <c:v>0.76388888888888651</c:v>
                </c:pt>
                <c:pt idx="551">
                  <c:v>0.76527777777777539</c:v>
                </c:pt>
                <c:pt idx="552">
                  <c:v>0.76666666666666428</c:v>
                </c:pt>
                <c:pt idx="553">
                  <c:v>0.76805555555555316</c:v>
                </c:pt>
                <c:pt idx="554">
                  <c:v>0.76944444444444204</c:v>
                </c:pt>
                <c:pt idx="555">
                  <c:v>0.77083333333333093</c:v>
                </c:pt>
                <c:pt idx="556">
                  <c:v>0.77222222222221981</c:v>
                </c:pt>
                <c:pt idx="557">
                  <c:v>0.7736111111111087</c:v>
                </c:pt>
                <c:pt idx="558">
                  <c:v>0.77499999999999758</c:v>
                </c:pt>
                <c:pt idx="559">
                  <c:v>0.77638888888888646</c:v>
                </c:pt>
                <c:pt idx="560">
                  <c:v>0.77777777777777535</c:v>
                </c:pt>
                <c:pt idx="561">
                  <c:v>0.77916666666666423</c:v>
                </c:pt>
                <c:pt idx="562">
                  <c:v>0.78055555555555312</c:v>
                </c:pt>
                <c:pt idx="563">
                  <c:v>0.781944444444442</c:v>
                </c:pt>
                <c:pt idx="564">
                  <c:v>0.78333333333333088</c:v>
                </c:pt>
                <c:pt idx="565">
                  <c:v>0.78472222222221977</c:v>
                </c:pt>
                <c:pt idx="566">
                  <c:v>0.78611111111110865</c:v>
                </c:pt>
                <c:pt idx="567">
                  <c:v>0.78749999999999754</c:v>
                </c:pt>
                <c:pt idx="568">
                  <c:v>0.78888888888888642</c:v>
                </c:pt>
                <c:pt idx="569">
                  <c:v>0.7902777777777753</c:v>
                </c:pt>
                <c:pt idx="570">
                  <c:v>0.79166666666666419</c:v>
                </c:pt>
                <c:pt idx="571">
                  <c:v>0.79305555555555307</c:v>
                </c:pt>
                <c:pt idx="572">
                  <c:v>0.79444444444444196</c:v>
                </c:pt>
                <c:pt idx="573">
                  <c:v>0.79583333333333084</c:v>
                </c:pt>
                <c:pt idx="574">
                  <c:v>0.79722222222221972</c:v>
                </c:pt>
                <c:pt idx="575">
                  <c:v>0.79861111111110861</c:v>
                </c:pt>
                <c:pt idx="576">
                  <c:v>0.79999999999999749</c:v>
                </c:pt>
                <c:pt idx="577">
                  <c:v>0.80138888888888637</c:v>
                </c:pt>
                <c:pt idx="578">
                  <c:v>0.80277777777777526</c:v>
                </c:pt>
                <c:pt idx="579">
                  <c:v>0.80416666666666414</c:v>
                </c:pt>
                <c:pt idx="580">
                  <c:v>0.80555555555555303</c:v>
                </c:pt>
                <c:pt idx="581">
                  <c:v>0.80694444444444191</c:v>
                </c:pt>
                <c:pt idx="582">
                  <c:v>0.80833333333333079</c:v>
                </c:pt>
                <c:pt idx="583">
                  <c:v>0.80972222222221968</c:v>
                </c:pt>
                <c:pt idx="584">
                  <c:v>0.81111111111110856</c:v>
                </c:pt>
                <c:pt idx="585">
                  <c:v>0.81249999999999745</c:v>
                </c:pt>
                <c:pt idx="586">
                  <c:v>0.81388888888888633</c:v>
                </c:pt>
                <c:pt idx="587">
                  <c:v>0.81527777777777521</c:v>
                </c:pt>
                <c:pt idx="588">
                  <c:v>0.8166666666666641</c:v>
                </c:pt>
                <c:pt idx="589">
                  <c:v>0.81805555555555298</c:v>
                </c:pt>
                <c:pt idx="590">
                  <c:v>0.81944444444444187</c:v>
                </c:pt>
                <c:pt idx="591">
                  <c:v>0.82083333333333075</c:v>
                </c:pt>
                <c:pt idx="592">
                  <c:v>0.82222222222221963</c:v>
                </c:pt>
                <c:pt idx="593">
                  <c:v>0.82361111111110852</c:v>
                </c:pt>
                <c:pt idx="594">
                  <c:v>0.8249999999999974</c:v>
                </c:pt>
                <c:pt idx="595">
                  <c:v>0.82638888888888629</c:v>
                </c:pt>
                <c:pt idx="596">
                  <c:v>0.82777777777777517</c:v>
                </c:pt>
                <c:pt idx="597">
                  <c:v>0.82916666666666405</c:v>
                </c:pt>
                <c:pt idx="598">
                  <c:v>0.83055555555555294</c:v>
                </c:pt>
                <c:pt idx="599">
                  <c:v>0.83194444444444182</c:v>
                </c:pt>
                <c:pt idx="600">
                  <c:v>0.83333333333333071</c:v>
                </c:pt>
                <c:pt idx="601">
                  <c:v>0.83472222222221959</c:v>
                </c:pt>
                <c:pt idx="602">
                  <c:v>0.83611111111110847</c:v>
                </c:pt>
                <c:pt idx="603">
                  <c:v>0.83749999999999736</c:v>
                </c:pt>
                <c:pt idx="604">
                  <c:v>0.83888888888888624</c:v>
                </c:pt>
                <c:pt idx="605">
                  <c:v>0.84027777777777513</c:v>
                </c:pt>
                <c:pt idx="606">
                  <c:v>0.84166666666666401</c:v>
                </c:pt>
                <c:pt idx="607">
                  <c:v>0.84305555555555289</c:v>
                </c:pt>
                <c:pt idx="608">
                  <c:v>0.84444444444444178</c:v>
                </c:pt>
                <c:pt idx="609">
                  <c:v>0.84583333333333066</c:v>
                </c:pt>
                <c:pt idx="610">
                  <c:v>0.84722222222221955</c:v>
                </c:pt>
                <c:pt idx="611">
                  <c:v>0.84861111111110843</c:v>
                </c:pt>
                <c:pt idx="612">
                  <c:v>0.84999999999999731</c:v>
                </c:pt>
                <c:pt idx="613">
                  <c:v>0.8513888888888862</c:v>
                </c:pt>
                <c:pt idx="614">
                  <c:v>0.85277777777777508</c:v>
                </c:pt>
                <c:pt idx="615">
                  <c:v>0.85416666666666397</c:v>
                </c:pt>
                <c:pt idx="616">
                  <c:v>0.85555555555555285</c:v>
                </c:pt>
                <c:pt idx="617">
                  <c:v>0.85694444444444173</c:v>
                </c:pt>
                <c:pt idx="618">
                  <c:v>0.85833333333333062</c:v>
                </c:pt>
                <c:pt idx="619">
                  <c:v>0.8597222222222195</c:v>
                </c:pt>
                <c:pt idx="620">
                  <c:v>0.86111111111110838</c:v>
                </c:pt>
                <c:pt idx="621">
                  <c:v>0.86249999999999727</c:v>
                </c:pt>
                <c:pt idx="622">
                  <c:v>0.86388888888888615</c:v>
                </c:pt>
                <c:pt idx="623">
                  <c:v>0.86527777777777504</c:v>
                </c:pt>
                <c:pt idx="624">
                  <c:v>0.86666666666666392</c:v>
                </c:pt>
                <c:pt idx="625">
                  <c:v>0.8680555555555528</c:v>
                </c:pt>
                <c:pt idx="626">
                  <c:v>0.86944444444444169</c:v>
                </c:pt>
                <c:pt idx="627">
                  <c:v>0.87083333333333057</c:v>
                </c:pt>
                <c:pt idx="628">
                  <c:v>0.87222222222221946</c:v>
                </c:pt>
                <c:pt idx="629">
                  <c:v>0.87361111111110834</c:v>
                </c:pt>
                <c:pt idx="630">
                  <c:v>0.87499999999999722</c:v>
                </c:pt>
                <c:pt idx="631">
                  <c:v>0.87638888888888611</c:v>
                </c:pt>
                <c:pt idx="632">
                  <c:v>0.87777777777777499</c:v>
                </c:pt>
                <c:pt idx="633">
                  <c:v>0.87916666666666388</c:v>
                </c:pt>
                <c:pt idx="634">
                  <c:v>0.88055555555555276</c:v>
                </c:pt>
                <c:pt idx="635">
                  <c:v>0.88194444444444164</c:v>
                </c:pt>
                <c:pt idx="636">
                  <c:v>0.88333333333333053</c:v>
                </c:pt>
                <c:pt idx="637">
                  <c:v>0.88472222222221941</c:v>
                </c:pt>
                <c:pt idx="638">
                  <c:v>0.8861111111111083</c:v>
                </c:pt>
                <c:pt idx="639">
                  <c:v>0.88749999999999718</c:v>
                </c:pt>
                <c:pt idx="640">
                  <c:v>0.88888888888888606</c:v>
                </c:pt>
                <c:pt idx="641">
                  <c:v>0.89027777777777495</c:v>
                </c:pt>
                <c:pt idx="642">
                  <c:v>0.89166666666666383</c:v>
                </c:pt>
                <c:pt idx="643">
                  <c:v>0.89305555555555272</c:v>
                </c:pt>
                <c:pt idx="644">
                  <c:v>0.8944444444444416</c:v>
                </c:pt>
                <c:pt idx="645">
                  <c:v>0.89583333333333048</c:v>
                </c:pt>
                <c:pt idx="646">
                  <c:v>0.89722222222221937</c:v>
                </c:pt>
                <c:pt idx="647">
                  <c:v>0.89861111111110825</c:v>
                </c:pt>
                <c:pt idx="648">
                  <c:v>0.89999999999999714</c:v>
                </c:pt>
                <c:pt idx="649">
                  <c:v>0.90138888888888602</c:v>
                </c:pt>
                <c:pt idx="650">
                  <c:v>0.9027777777777749</c:v>
                </c:pt>
                <c:pt idx="651">
                  <c:v>0.90416666666666379</c:v>
                </c:pt>
                <c:pt idx="652">
                  <c:v>0.90555555555555267</c:v>
                </c:pt>
                <c:pt idx="653">
                  <c:v>0.90694444444444156</c:v>
                </c:pt>
                <c:pt idx="654">
                  <c:v>0.90833333333333044</c:v>
                </c:pt>
                <c:pt idx="655">
                  <c:v>0.90972222222221932</c:v>
                </c:pt>
                <c:pt idx="656">
                  <c:v>0.91111111111110821</c:v>
                </c:pt>
                <c:pt idx="657">
                  <c:v>0.91249999999999709</c:v>
                </c:pt>
                <c:pt idx="658">
                  <c:v>0.91388888888888598</c:v>
                </c:pt>
                <c:pt idx="659">
                  <c:v>0.91527777777777486</c:v>
                </c:pt>
                <c:pt idx="660">
                  <c:v>0.91666666666666374</c:v>
                </c:pt>
                <c:pt idx="661">
                  <c:v>0.91805555555555263</c:v>
                </c:pt>
                <c:pt idx="662">
                  <c:v>0.91944444444444151</c:v>
                </c:pt>
                <c:pt idx="663">
                  <c:v>0.92083333333333039</c:v>
                </c:pt>
                <c:pt idx="664">
                  <c:v>0.92222222222221928</c:v>
                </c:pt>
                <c:pt idx="665">
                  <c:v>0.92361111111110816</c:v>
                </c:pt>
                <c:pt idx="666">
                  <c:v>0.92499999999999705</c:v>
                </c:pt>
                <c:pt idx="667">
                  <c:v>0.92638888888888593</c:v>
                </c:pt>
                <c:pt idx="668">
                  <c:v>0.92777777777777481</c:v>
                </c:pt>
                <c:pt idx="669">
                  <c:v>0.9291666666666637</c:v>
                </c:pt>
                <c:pt idx="670">
                  <c:v>0.93055555555555258</c:v>
                </c:pt>
                <c:pt idx="671">
                  <c:v>0.93194444444444147</c:v>
                </c:pt>
                <c:pt idx="672">
                  <c:v>0.93333333333333035</c:v>
                </c:pt>
                <c:pt idx="673">
                  <c:v>0.93472222222221923</c:v>
                </c:pt>
                <c:pt idx="674">
                  <c:v>0.93611111111110812</c:v>
                </c:pt>
                <c:pt idx="675">
                  <c:v>0.937499999999997</c:v>
                </c:pt>
                <c:pt idx="676">
                  <c:v>0.93888888888888589</c:v>
                </c:pt>
                <c:pt idx="677">
                  <c:v>0.94027777777777477</c:v>
                </c:pt>
                <c:pt idx="678">
                  <c:v>0.94166666666666365</c:v>
                </c:pt>
                <c:pt idx="679">
                  <c:v>0.94305555555555254</c:v>
                </c:pt>
                <c:pt idx="680">
                  <c:v>0.94444444444444142</c:v>
                </c:pt>
                <c:pt idx="681">
                  <c:v>0.94583333333333031</c:v>
                </c:pt>
                <c:pt idx="682">
                  <c:v>0.94722222222221919</c:v>
                </c:pt>
                <c:pt idx="683">
                  <c:v>0.94861111111110807</c:v>
                </c:pt>
                <c:pt idx="684">
                  <c:v>0.94999999999999696</c:v>
                </c:pt>
                <c:pt idx="685">
                  <c:v>0.95138888888888584</c:v>
                </c:pt>
                <c:pt idx="686">
                  <c:v>0.95277777777777473</c:v>
                </c:pt>
                <c:pt idx="687">
                  <c:v>0.95416666666666361</c:v>
                </c:pt>
                <c:pt idx="688">
                  <c:v>0.95555555555555249</c:v>
                </c:pt>
                <c:pt idx="689">
                  <c:v>0.95694444444444138</c:v>
                </c:pt>
                <c:pt idx="690">
                  <c:v>0.95833333333333026</c:v>
                </c:pt>
                <c:pt idx="691">
                  <c:v>0.95972222222221915</c:v>
                </c:pt>
                <c:pt idx="692">
                  <c:v>0.96111111111110803</c:v>
                </c:pt>
                <c:pt idx="693">
                  <c:v>0.96249999999999691</c:v>
                </c:pt>
                <c:pt idx="694">
                  <c:v>0.9638888888888858</c:v>
                </c:pt>
                <c:pt idx="695">
                  <c:v>0.96527777777777468</c:v>
                </c:pt>
                <c:pt idx="696">
                  <c:v>0.96666666666666357</c:v>
                </c:pt>
                <c:pt idx="697">
                  <c:v>0.96805555555555245</c:v>
                </c:pt>
                <c:pt idx="698">
                  <c:v>0.96944444444444133</c:v>
                </c:pt>
                <c:pt idx="699">
                  <c:v>0.97083333333333022</c:v>
                </c:pt>
                <c:pt idx="700">
                  <c:v>0.9722222222222191</c:v>
                </c:pt>
                <c:pt idx="701">
                  <c:v>0.97361111111110799</c:v>
                </c:pt>
                <c:pt idx="702">
                  <c:v>0.97499999999999687</c:v>
                </c:pt>
                <c:pt idx="703">
                  <c:v>0.97638888888888575</c:v>
                </c:pt>
                <c:pt idx="704">
                  <c:v>0.97777777777777464</c:v>
                </c:pt>
                <c:pt idx="705">
                  <c:v>0.97916666666666352</c:v>
                </c:pt>
                <c:pt idx="706">
                  <c:v>0.9805555555555524</c:v>
                </c:pt>
                <c:pt idx="707">
                  <c:v>0.98194444444444129</c:v>
                </c:pt>
                <c:pt idx="708">
                  <c:v>0.98333333333333017</c:v>
                </c:pt>
                <c:pt idx="709">
                  <c:v>0.98472222222221906</c:v>
                </c:pt>
                <c:pt idx="710">
                  <c:v>0.98611111111110794</c:v>
                </c:pt>
                <c:pt idx="711">
                  <c:v>0.98749999999999682</c:v>
                </c:pt>
                <c:pt idx="712">
                  <c:v>0.98888888888888571</c:v>
                </c:pt>
                <c:pt idx="713">
                  <c:v>0.99027777777777459</c:v>
                </c:pt>
                <c:pt idx="714">
                  <c:v>0.99166666666666348</c:v>
                </c:pt>
                <c:pt idx="715">
                  <c:v>0.99305555555555236</c:v>
                </c:pt>
                <c:pt idx="716">
                  <c:v>0.99444444444444124</c:v>
                </c:pt>
                <c:pt idx="717">
                  <c:v>0.99583333333333013</c:v>
                </c:pt>
                <c:pt idx="718">
                  <c:v>0.99722222222221901</c:v>
                </c:pt>
                <c:pt idx="719">
                  <c:v>0.9986111111111079</c:v>
                </c:pt>
                <c:pt idx="720">
                  <c:v>0.99999999999999678</c:v>
                </c:pt>
                <c:pt idx="721">
                  <c:v>1.0013888888888858</c:v>
                </c:pt>
                <c:pt idx="722">
                  <c:v>1.0027777777777747</c:v>
                </c:pt>
                <c:pt idx="723">
                  <c:v>1.0041666666666635</c:v>
                </c:pt>
                <c:pt idx="724">
                  <c:v>1.0055555555555524</c:v>
                </c:pt>
                <c:pt idx="725">
                  <c:v>1.0069444444444413</c:v>
                </c:pt>
                <c:pt idx="726">
                  <c:v>1.0083333333333302</c:v>
                </c:pt>
                <c:pt idx="727">
                  <c:v>1.0097222222222191</c:v>
                </c:pt>
                <c:pt idx="728">
                  <c:v>1.011111111111108</c:v>
                </c:pt>
                <c:pt idx="729">
                  <c:v>1.0124999999999968</c:v>
                </c:pt>
                <c:pt idx="730">
                  <c:v>1.0138888888888857</c:v>
                </c:pt>
                <c:pt idx="731">
                  <c:v>1.0152777777777746</c:v>
                </c:pt>
                <c:pt idx="732">
                  <c:v>1.0166666666666635</c:v>
                </c:pt>
                <c:pt idx="733">
                  <c:v>1.0180555555555524</c:v>
                </c:pt>
                <c:pt idx="734">
                  <c:v>1.0194444444444413</c:v>
                </c:pt>
                <c:pt idx="735">
                  <c:v>1.0208333333333302</c:v>
                </c:pt>
                <c:pt idx="736">
                  <c:v>1.022222222222219</c:v>
                </c:pt>
                <c:pt idx="737">
                  <c:v>1.0236111111111079</c:v>
                </c:pt>
                <c:pt idx="738">
                  <c:v>1.0249999999999968</c:v>
                </c:pt>
                <c:pt idx="739">
                  <c:v>1.0263888888888857</c:v>
                </c:pt>
                <c:pt idx="740">
                  <c:v>1.0277777777777746</c:v>
                </c:pt>
                <c:pt idx="741">
                  <c:v>1.0291666666666635</c:v>
                </c:pt>
                <c:pt idx="742">
                  <c:v>1.0305555555555523</c:v>
                </c:pt>
                <c:pt idx="743">
                  <c:v>1.0319444444444412</c:v>
                </c:pt>
                <c:pt idx="744">
                  <c:v>1.0333333333333301</c:v>
                </c:pt>
                <c:pt idx="745">
                  <c:v>1.034722222222219</c:v>
                </c:pt>
                <c:pt idx="746">
                  <c:v>1.0361111111111079</c:v>
                </c:pt>
                <c:pt idx="747">
                  <c:v>1.0374999999999968</c:v>
                </c:pt>
                <c:pt idx="748">
                  <c:v>1.0388888888888856</c:v>
                </c:pt>
                <c:pt idx="749">
                  <c:v>1.0402777777777745</c:v>
                </c:pt>
                <c:pt idx="750">
                  <c:v>1.0416666666666634</c:v>
                </c:pt>
                <c:pt idx="751">
                  <c:v>1.0430555555555523</c:v>
                </c:pt>
                <c:pt idx="752">
                  <c:v>1.0444444444444412</c:v>
                </c:pt>
                <c:pt idx="753">
                  <c:v>1.0458333333333301</c:v>
                </c:pt>
                <c:pt idx="754">
                  <c:v>1.0472222222222189</c:v>
                </c:pt>
                <c:pt idx="755">
                  <c:v>1.0486111111111078</c:v>
                </c:pt>
                <c:pt idx="756">
                  <c:v>1.0499999999999967</c:v>
                </c:pt>
                <c:pt idx="757">
                  <c:v>1.0513888888888856</c:v>
                </c:pt>
                <c:pt idx="758">
                  <c:v>1.0527777777777745</c:v>
                </c:pt>
                <c:pt idx="759">
                  <c:v>1.0541666666666634</c:v>
                </c:pt>
                <c:pt idx="760">
                  <c:v>1.0555555555555522</c:v>
                </c:pt>
                <c:pt idx="761">
                  <c:v>1.0569444444444411</c:v>
                </c:pt>
                <c:pt idx="762">
                  <c:v>1.05833333333333</c:v>
                </c:pt>
                <c:pt idx="763">
                  <c:v>1.0597222222222189</c:v>
                </c:pt>
                <c:pt idx="764">
                  <c:v>1.0611111111111078</c:v>
                </c:pt>
                <c:pt idx="765">
                  <c:v>1.0624999999999967</c:v>
                </c:pt>
                <c:pt idx="766">
                  <c:v>1.0638888888888856</c:v>
                </c:pt>
                <c:pt idx="767">
                  <c:v>1.0652777777777744</c:v>
                </c:pt>
                <c:pt idx="768">
                  <c:v>1.0666666666666633</c:v>
                </c:pt>
                <c:pt idx="769">
                  <c:v>1.0680555555555522</c:v>
                </c:pt>
                <c:pt idx="770">
                  <c:v>1.0694444444444411</c:v>
                </c:pt>
                <c:pt idx="771">
                  <c:v>1.07083333333333</c:v>
                </c:pt>
                <c:pt idx="772">
                  <c:v>1.0722222222222189</c:v>
                </c:pt>
                <c:pt idx="773">
                  <c:v>1.0736111111111077</c:v>
                </c:pt>
                <c:pt idx="774">
                  <c:v>1.0749999999999966</c:v>
                </c:pt>
                <c:pt idx="775">
                  <c:v>1.0763888888888855</c:v>
                </c:pt>
                <c:pt idx="776">
                  <c:v>1.0777777777777744</c:v>
                </c:pt>
                <c:pt idx="777">
                  <c:v>1.0791666666666633</c:v>
                </c:pt>
                <c:pt idx="778">
                  <c:v>1.0805555555555522</c:v>
                </c:pt>
                <c:pt idx="779">
                  <c:v>1.081944444444441</c:v>
                </c:pt>
                <c:pt idx="780">
                  <c:v>1.0833333333333299</c:v>
                </c:pt>
                <c:pt idx="781">
                  <c:v>1.0847222222222188</c:v>
                </c:pt>
                <c:pt idx="782">
                  <c:v>1.0861111111111077</c:v>
                </c:pt>
                <c:pt idx="783">
                  <c:v>1.0874999999999966</c:v>
                </c:pt>
                <c:pt idx="784">
                  <c:v>1.0888888888888855</c:v>
                </c:pt>
                <c:pt idx="785">
                  <c:v>1.0902777777777743</c:v>
                </c:pt>
                <c:pt idx="786">
                  <c:v>1.0916666666666632</c:v>
                </c:pt>
                <c:pt idx="787">
                  <c:v>1.0930555555555521</c:v>
                </c:pt>
                <c:pt idx="788">
                  <c:v>1.094444444444441</c:v>
                </c:pt>
                <c:pt idx="789">
                  <c:v>1.0958333333333299</c:v>
                </c:pt>
                <c:pt idx="790">
                  <c:v>1.0972222222222188</c:v>
                </c:pt>
                <c:pt idx="791">
                  <c:v>1.0986111111111077</c:v>
                </c:pt>
                <c:pt idx="792">
                  <c:v>1.0999999999999965</c:v>
                </c:pt>
                <c:pt idx="793">
                  <c:v>1.1013888888888854</c:v>
                </c:pt>
                <c:pt idx="794">
                  <c:v>1.1027777777777743</c:v>
                </c:pt>
                <c:pt idx="795">
                  <c:v>1.1041666666666632</c:v>
                </c:pt>
                <c:pt idx="796">
                  <c:v>1.1055555555555521</c:v>
                </c:pt>
                <c:pt idx="797">
                  <c:v>1.106944444444441</c:v>
                </c:pt>
                <c:pt idx="798">
                  <c:v>1.1083333333333298</c:v>
                </c:pt>
                <c:pt idx="799">
                  <c:v>1.1097222222222187</c:v>
                </c:pt>
                <c:pt idx="800">
                  <c:v>1.1111111111111076</c:v>
                </c:pt>
                <c:pt idx="801">
                  <c:v>1.1124999999999965</c:v>
                </c:pt>
                <c:pt idx="802">
                  <c:v>1.1138888888888854</c:v>
                </c:pt>
                <c:pt idx="803">
                  <c:v>1.1152777777777743</c:v>
                </c:pt>
                <c:pt idx="804">
                  <c:v>1.1166666666666631</c:v>
                </c:pt>
                <c:pt idx="805">
                  <c:v>1.118055555555552</c:v>
                </c:pt>
                <c:pt idx="806">
                  <c:v>1.1194444444444409</c:v>
                </c:pt>
                <c:pt idx="807">
                  <c:v>1.1208333333333298</c:v>
                </c:pt>
                <c:pt idx="808">
                  <c:v>1.1222222222222187</c:v>
                </c:pt>
                <c:pt idx="809">
                  <c:v>1.1236111111111076</c:v>
                </c:pt>
                <c:pt idx="810">
                  <c:v>1.1249999999999964</c:v>
                </c:pt>
                <c:pt idx="811">
                  <c:v>1.1263888888888853</c:v>
                </c:pt>
                <c:pt idx="812">
                  <c:v>1.1277777777777742</c:v>
                </c:pt>
                <c:pt idx="813">
                  <c:v>1.1291666666666631</c:v>
                </c:pt>
                <c:pt idx="814">
                  <c:v>1.130555555555552</c:v>
                </c:pt>
                <c:pt idx="815">
                  <c:v>1.1319444444444409</c:v>
                </c:pt>
                <c:pt idx="816">
                  <c:v>1.1333333333333298</c:v>
                </c:pt>
                <c:pt idx="817">
                  <c:v>1.1347222222222186</c:v>
                </c:pt>
                <c:pt idx="818">
                  <c:v>1.1361111111111075</c:v>
                </c:pt>
                <c:pt idx="819">
                  <c:v>1.1374999999999964</c:v>
                </c:pt>
                <c:pt idx="820">
                  <c:v>1.1388888888888853</c:v>
                </c:pt>
                <c:pt idx="821">
                  <c:v>1.1402777777777742</c:v>
                </c:pt>
                <c:pt idx="822">
                  <c:v>1.1416666666666631</c:v>
                </c:pt>
                <c:pt idx="823">
                  <c:v>1.1430555555555519</c:v>
                </c:pt>
                <c:pt idx="824">
                  <c:v>1.1444444444444408</c:v>
                </c:pt>
                <c:pt idx="825">
                  <c:v>1.1458333333333297</c:v>
                </c:pt>
                <c:pt idx="826">
                  <c:v>1.1472222222222186</c:v>
                </c:pt>
                <c:pt idx="827">
                  <c:v>1.1486111111111075</c:v>
                </c:pt>
                <c:pt idx="828">
                  <c:v>1.1499999999999964</c:v>
                </c:pt>
                <c:pt idx="829">
                  <c:v>1.1513888888888852</c:v>
                </c:pt>
                <c:pt idx="830">
                  <c:v>1.1527777777777741</c:v>
                </c:pt>
                <c:pt idx="831">
                  <c:v>1.154166666666663</c:v>
                </c:pt>
                <c:pt idx="832">
                  <c:v>1.1555555555555519</c:v>
                </c:pt>
                <c:pt idx="833">
                  <c:v>1.1569444444444408</c:v>
                </c:pt>
                <c:pt idx="834">
                  <c:v>1.1583333333333297</c:v>
                </c:pt>
                <c:pt idx="835">
                  <c:v>1.1597222222222185</c:v>
                </c:pt>
                <c:pt idx="836">
                  <c:v>1.1611111111111074</c:v>
                </c:pt>
                <c:pt idx="837">
                  <c:v>1.1624999999999963</c:v>
                </c:pt>
                <c:pt idx="838">
                  <c:v>1.1638888888888852</c:v>
                </c:pt>
                <c:pt idx="839">
                  <c:v>1.1652777777777741</c:v>
                </c:pt>
                <c:pt idx="840">
                  <c:v>1.166666666666663</c:v>
                </c:pt>
                <c:pt idx="841">
                  <c:v>1.1680555555555518</c:v>
                </c:pt>
                <c:pt idx="842">
                  <c:v>1.1694444444444407</c:v>
                </c:pt>
                <c:pt idx="843">
                  <c:v>1.1708333333333296</c:v>
                </c:pt>
                <c:pt idx="844">
                  <c:v>1.1722222222222185</c:v>
                </c:pt>
                <c:pt idx="845">
                  <c:v>1.1736111111111074</c:v>
                </c:pt>
                <c:pt idx="846">
                  <c:v>1.1749999999999963</c:v>
                </c:pt>
                <c:pt idx="847">
                  <c:v>1.1763888888888852</c:v>
                </c:pt>
                <c:pt idx="848">
                  <c:v>1.177777777777774</c:v>
                </c:pt>
                <c:pt idx="849">
                  <c:v>1.1791666666666629</c:v>
                </c:pt>
                <c:pt idx="850">
                  <c:v>1.1805555555555518</c:v>
                </c:pt>
                <c:pt idx="851">
                  <c:v>1.1819444444444407</c:v>
                </c:pt>
                <c:pt idx="852">
                  <c:v>1.1833333333333296</c:v>
                </c:pt>
                <c:pt idx="853">
                  <c:v>1.1847222222222185</c:v>
                </c:pt>
                <c:pt idx="854">
                  <c:v>1.1861111111111073</c:v>
                </c:pt>
                <c:pt idx="855">
                  <c:v>1.1874999999999962</c:v>
                </c:pt>
                <c:pt idx="856">
                  <c:v>1.1888888888888851</c:v>
                </c:pt>
                <c:pt idx="857">
                  <c:v>1.190277777777774</c:v>
                </c:pt>
                <c:pt idx="858">
                  <c:v>1.1916666666666629</c:v>
                </c:pt>
                <c:pt idx="859">
                  <c:v>1.1930555555555518</c:v>
                </c:pt>
                <c:pt idx="860">
                  <c:v>1.1944444444444406</c:v>
                </c:pt>
                <c:pt idx="861">
                  <c:v>1.1958333333333295</c:v>
                </c:pt>
                <c:pt idx="862">
                  <c:v>1.1972222222222184</c:v>
                </c:pt>
                <c:pt idx="863">
                  <c:v>1.1986111111111073</c:v>
                </c:pt>
                <c:pt idx="864">
                  <c:v>1.1999999999999962</c:v>
                </c:pt>
                <c:pt idx="865">
                  <c:v>1.2013888888888851</c:v>
                </c:pt>
                <c:pt idx="866">
                  <c:v>1.2027777777777739</c:v>
                </c:pt>
                <c:pt idx="867">
                  <c:v>1.2041666666666628</c:v>
                </c:pt>
                <c:pt idx="868">
                  <c:v>1.2055555555555517</c:v>
                </c:pt>
                <c:pt idx="869">
                  <c:v>1.2069444444444406</c:v>
                </c:pt>
                <c:pt idx="870">
                  <c:v>1.2083333333333295</c:v>
                </c:pt>
                <c:pt idx="871">
                  <c:v>1.2097222222222184</c:v>
                </c:pt>
                <c:pt idx="872">
                  <c:v>1.2111111111111073</c:v>
                </c:pt>
                <c:pt idx="873">
                  <c:v>1.2124999999999961</c:v>
                </c:pt>
                <c:pt idx="874">
                  <c:v>1.213888888888885</c:v>
                </c:pt>
                <c:pt idx="875">
                  <c:v>1.2152777777777739</c:v>
                </c:pt>
                <c:pt idx="876">
                  <c:v>1.2166666666666628</c:v>
                </c:pt>
                <c:pt idx="877">
                  <c:v>1.2180555555555517</c:v>
                </c:pt>
                <c:pt idx="878">
                  <c:v>1.2194444444444406</c:v>
                </c:pt>
                <c:pt idx="879">
                  <c:v>1.2208333333333294</c:v>
                </c:pt>
                <c:pt idx="880">
                  <c:v>1.2222222222222183</c:v>
                </c:pt>
                <c:pt idx="881">
                  <c:v>1.2236111111111072</c:v>
                </c:pt>
                <c:pt idx="882">
                  <c:v>1.2249999999999961</c:v>
                </c:pt>
                <c:pt idx="883">
                  <c:v>1.226388888888885</c:v>
                </c:pt>
                <c:pt idx="884">
                  <c:v>1.2277777777777739</c:v>
                </c:pt>
                <c:pt idx="885">
                  <c:v>1.2291666666666627</c:v>
                </c:pt>
                <c:pt idx="886">
                  <c:v>1.2305555555555516</c:v>
                </c:pt>
                <c:pt idx="887">
                  <c:v>1.2319444444444405</c:v>
                </c:pt>
                <c:pt idx="888">
                  <c:v>1.2333333333333294</c:v>
                </c:pt>
                <c:pt idx="889">
                  <c:v>1.2347222222222183</c:v>
                </c:pt>
                <c:pt idx="890">
                  <c:v>1.2361111111111072</c:v>
                </c:pt>
                <c:pt idx="891">
                  <c:v>1.237499999999996</c:v>
                </c:pt>
                <c:pt idx="892">
                  <c:v>1.2388888888888849</c:v>
                </c:pt>
                <c:pt idx="893">
                  <c:v>1.2402777777777738</c:v>
                </c:pt>
                <c:pt idx="894">
                  <c:v>1.2416666666666627</c:v>
                </c:pt>
                <c:pt idx="895">
                  <c:v>1.2430555555555516</c:v>
                </c:pt>
                <c:pt idx="896">
                  <c:v>1.2444444444444405</c:v>
                </c:pt>
                <c:pt idx="897">
                  <c:v>1.2458333333333294</c:v>
                </c:pt>
                <c:pt idx="898">
                  <c:v>1.2472222222222182</c:v>
                </c:pt>
                <c:pt idx="899">
                  <c:v>1.2486111111111071</c:v>
                </c:pt>
                <c:pt idx="900">
                  <c:v>1.249999999999996</c:v>
                </c:pt>
                <c:pt idx="901">
                  <c:v>1.2513888888888849</c:v>
                </c:pt>
                <c:pt idx="902">
                  <c:v>1.2527777777777738</c:v>
                </c:pt>
                <c:pt idx="903">
                  <c:v>1.2541666666666627</c:v>
                </c:pt>
                <c:pt idx="904">
                  <c:v>1.2555555555555515</c:v>
                </c:pt>
                <c:pt idx="905">
                  <c:v>1.2569444444444404</c:v>
                </c:pt>
                <c:pt idx="906">
                  <c:v>1.2583333333333293</c:v>
                </c:pt>
                <c:pt idx="907">
                  <c:v>1.2597222222222182</c:v>
                </c:pt>
                <c:pt idx="908">
                  <c:v>1.2611111111111071</c:v>
                </c:pt>
                <c:pt idx="909">
                  <c:v>1.262499999999996</c:v>
                </c:pt>
                <c:pt idx="910">
                  <c:v>1.2638888888888848</c:v>
                </c:pt>
                <c:pt idx="911">
                  <c:v>1.2652777777777737</c:v>
                </c:pt>
                <c:pt idx="912">
                  <c:v>1.2666666666666626</c:v>
                </c:pt>
                <c:pt idx="913">
                  <c:v>1.2680555555555515</c:v>
                </c:pt>
                <c:pt idx="914">
                  <c:v>1.2694444444444404</c:v>
                </c:pt>
                <c:pt idx="915">
                  <c:v>1.2708333333333293</c:v>
                </c:pt>
                <c:pt idx="916">
                  <c:v>1.2722222222222181</c:v>
                </c:pt>
                <c:pt idx="917">
                  <c:v>1.273611111111107</c:v>
                </c:pt>
                <c:pt idx="918">
                  <c:v>1.2749999999999959</c:v>
                </c:pt>
                <c:pt idx="919">
                  <c:v>1.2763888888888848</c:v>
                </c:pt>
                <c:pt idx="920">
                  <c:v>1.2777777777777737</c:v>
                </c:pt>
                <c:pt idx="921">
                  <c:v>1.2791666666666626</c:v>
                </c:pt>
                <c:pt idx="922">
                  <c:v>1.2805555555555515</c:v>
                </c:pt>
                <c:pt idx="923">
                  <c:v>1.2819444444444403</c:v>
                </c:pt>
                <c:pt idx="924">
                  <c:v>1.2833333333333292</c:v>
                </c:pt>
                <c:pt idx="925">
                  <c:v>1.2847222222222181</c:v>
                </c:pt>
                <c:pt idx="926">
                  <c:v>1.286111111111107</c:v>
                </c:pt>
                <c:pt idx="927">
                  <c:v>1.2874999999999959</c:v>
                </c:pt>
                <c:pt idx="928">
                  <c:v>1.2888888888888848</c:v>
                </c:pt>
                <c:pt idx="929">
                  <c:v>1.2902777777777736</c:v>
                </c:pt>
                <c:pt idx="930">
                  <c:v>1.2916666666666625</c:v>
                </c:pt>
                <c:pt idx="931">
                  <c:v>1.2930555555555514</c:v>
                </c:pt>
                <c:pt idx="932">
                  <c:v>1.2944444444444403</c:v>
                </c:pt>
                <c:pt idx="933">
                  <c:v>1.2958333333333292</c:v>
                </c:pt>
                <c:pt idx="934">
                  <c:v>1.2972222222222181</c:v>
                </c:pt>
                <c:pt idx="935">
                  <c:v>1.2986111111111069</c:v>
                </c:pt>
                <c:pt idx="936">
                  <c:v>1.2999999999999958</c:v>
                </c:pt>
                <c:pt idx="937">
                  <c:v>1.3013888888888847</c:v>
                </c:pt>
                <c:pt idx="938">
                  <c:v>1.3027777777777736</c:v>
                </c:pt>
                <c:pt idx="939">
                  <c:v>1.3041666666666625</c:v>
                </c:pt>
                <c:pt idx="940">
                  <c:v>1.3055555555555514</c:v>
                </c:pt>
                <c:pt idx="941">
                  <c:v>1.3069444444444402</c:v>
                </c:pt>
                <c:pt idx="942">
                  <c:v>1.3083333333333291</c:v>
                </c:pt>
                <c:pt idx="943">
                  <c:v>1.309722222222218</c:v>
                </c:pt>
                <c:pt idx="944">
                  <c:v>1.3111111111111069</c:v>
                </c:pt>
                <c:pt idx="945">
                  <c:v>1.3124999999999958</c:v>
                </c:pt>
                <c:pt idx="946">
                  <c:v>1.3138888888888847</c:v>
                </c:pt>
                <c:pt idx="947">
                  <c:v>1.3152777777777735</c:v>
                </c:pt>
                <c:pt idx="948">
                  <c:v>1.3166666666666624</c:v>
                </c:pt>
                <c:pt idx="949">
                  <c:v>1.3180555555555513</c:v>
                </c:pt>
                <c:pt idx="950">
                  <c:v>1.3194444444444402</c:v>
                </c:pt>
                <c:pt idx="951">
                  <c:v>1.3208333333333291</c:v>
                </c:pt>
                <c:pt idx="952">
                  <c:v>1.322222222222218</c:v>
                </c:pt>
                <c:pt idx="953">
                  <c:v>1.3236111111111069</c:v>
                </c:pt>
                <c:pt idx="954">
                  <c:v>1.3249999999999957</c:v>
                </c:pt>
                <c:pt idx="955">
                  <c:v>1.3263888888888846</c:v>
                </c:pt>
                <c:pt idx="956">
                  <c:v>1.3277777777777735</c:v>
                </c:pt>
                <c:pt idx="957">
                  <c:v>1.3291666666666624</c:v>
                </c:pt>
                <c:pt idx="958">
                  <c:v>1.3305555555555513</c:v>
                </c:pt>
                <c:pt idx="959">
                  <c:v>1.3319444444444402</c:v>
                </c:pt>
                <c:pt idx="960">
                  <c:v>1.333333333333329</c:v>
                </c:pt>
                <c:pt idx="961">
                  <c:v>1.3347222222222179</c:v>
                </c:pt>
                <c:pt idx="962">
                  <c:v>1.3361111111111068</c:v>
                </c:pt>
                <c:pt idx="963">
                  <c:v>1.3374999999999957</c:v>
                </c:pt>
                <c:pt idx="964">
                  <c:v>1.3388888888888846</c:v>
                </c:pt>
                <c:pt idx="965">
                  <c:v>1.3402777777777735</c:v>
                </c:pt>
                <c:pt idx="966">
                  <c:v>1.3416666666666623</c:v>
                </c:pt>
                <c:pt idx="967">
                  <c:v>1.3430555555555512</c:v>
                </c:pt>
                <c:pt idx="968">
                  <c:v>1.3444444444444401</c:v>
                </c:pt>
                <c:pt idx="969">
                  <c:v>1.345833333333329</c:v>
                </c:pt>
                <c:pt idx="970">
                  <c:v>1.3472222222222179</c:v>
                </c:pt>
                <c:pt idx="971">
                  <c:v>1.3486111111111068</c:v>
                </c:pt>
                <c:pt idx="972">
                  <c:v>1.3499999999999956</c:v>
                </c:pt>
                <c:pt idx="973">
                  <c:v>1.3513888888888845</c:v>
                </c:pt>
                <c:pt idx="974">
                  <c:v>1.3527777777777734</c:v>
                </c:pt>
                <c:pt idx="975">
                  <c:v>1.3541666666666623</c:v>
                </c:pt>
                <c:pt idx="976">
                  <c:v>1.3555555555555512</c:v>
                </c:pt>
                <c:pt idx="977">
                  <c:v>1.3569444444444401</c:v>
                </c:pt>
                <c:pt idx="978">
                  <c:v>1.358333333333329</c:v>
                </c:pt>
                <c:pt idx="979">
                  <c:v>1.3597222222222178</c:v>
                </c:pt>
                <c:pt idx="980">
                  <c:v>1.3611111111111067</c:v>
                </c:pt>
                <c:pt idx="981">
                  <c:v>1.3624999999999956</c:v>
                </c:pt>
                <c:pt idx="982">
                  <c:v>1.3638888888888845</c:v>
                </c:pt>
                <c:pt idx="983">
                  <c:v>1.3652777777777734</c:v>
                </c:pt>
                <c:pt idx="984">
                  <c:v>1.3666666666666623</c:v>
                </c:pt>
                <c:pt idx="985">
                  <c:v>1.3680555555555511</c:v>
                </c:pt>
                <c:pt idx="986">
                  <c:v>1.36944444444444</c:v>
                </c:pt>
                <c:pt idx="987">
                  <c:v>1.3708333333333289</c:v>
                </c:pt>
                <c:pt idx="988">
                  <c:v>1.3722222222222178</c:v>
                </c:pt>
                <c:pt idx="989">
                  <c:v>1.3736111111111067</c:v>
                </c:pt>
                <c:pt idx="990">
                  <c:v>1.3749999999999956</c:v>
                </c:pt>
                <c:pt idx="991">
                  <c:v>1.3763888888888844</c:v>
                </c:pt>
                <c:pt idx="992">
                  <c:v>1.3777777777777733</c:v>
                </c:pt>
                <c:pt idx="993">
                  <c:v>1.3791666666666622</c:v>
                </c:pt>
                <c:pt idx="994">
                  <c:v>1.3805555555555511</c:v>
                </c:pt>
                <c:pt idx="995">
                  <c:v>1.38194444444444</c:v>
                </c:pt>
                <c:pt idx="996">
                  <c:v>1.3833333333333289</c:v>
                </c:pt>
                <c:pt idx="997">
                  <c:v>1.3847222222222177</c:v>
                </c:pt>
                <c:pt idx="998">
                  <c:v>1.3861111111111066</c:v>
                </c:pt>
                <c:pt idx="999">
                  <c:v>1.3874999999999955</c:v>
                </c:pt>
                <c:pt idx="1000">
                  <c:v>1.3888888888888844</c:v>
                </c:pt>
                <c:pt idx="1001">
                  <c:v>1.3902777777777733</c:v>
                </c:pt>
                <c:pt idx="1002">
                  <c:v>1.3916666666666622</c:v>
                </c:pt>
                <c:pt idx="1003">
                  <c:v>1.3930555555555511</c:v>
                </c:pt>
                <c:pt idx="1004">
                  <c:v>1.3944444444444399</c:v>
                </c:pt>
                <c:pt idx="1005">
                  <c:v>1.3958333333333288</c:v>
                </c:pt>
                <c:pt idx="1006">
                  <c:v>1.3972222222222177</c:v>
                </c:pt>
                <c:pt idx="1007">
                  <c:v>1.3986111111111066</c:v>
                </c:pt>
                <c:pt idx="1008">
                  <c:v>1.3999999999999955</c:v>
                </c:pt>
                <c:pt idx="1009">
                  <c:v>1.4013888888888844</c:v>
                </c:pt>
                <c:pt idx="1010">
                  <c:v>1.4027777777777732</c:v>
                </c:pt>
                <c:pt idx="1011">
                  <c:v>1.4041666666666621</c:v>
                </c:pt>
                <c:pt idx="1012">
                  <c:v>1.405555555555551</c:v>
                </c:pt>
                <c:pt idx="1013">
                  <c:v>1.4069444444444399</c:v>
                </c:pt>
                <c:pt idx="1014">
                  <c:v>1.4083333333333288</c:v>
                </c:pt>
                <c:pt idx="1015">
                  <c:v>1.4097222222222177</c:v>
                </c:pt>
                <c:pt idx="1016">
                  <c:v>1.4111111111111065</c:v>
                </c:pt>
                <c:pt idx="1017">
                  <c:v>1.4124999999999954</c:v>
                </c:pt>
                <c:pt idx="1018">
                  <c:v>1.4138888888888843</c:v>
                </c:pt>
                <c:pt idx="1019">
                  <c:v>1.4152777777777732</c:v>
                </c:pt>
                <c:pt idx="1020">
                  <c:v>1.4166666666666621</c:v>
                </c:pt>
                <c:pt idx="1021">
                  <c:v>1.418055555555551</c:v>
                </c:pt>
                <c:pt idx="1022">
                  <c:v>1.4194444444444398</c:v>
                </c:pt>
                <c:pt idx="1023">
                  <c:v>1.4208333333333287</c:v>
                </c:pt>
                <c:pt idx="1024">
                  <c:v>1.4222222222222176</c:v>
                </c:pt>
                <c:pt idx="1025">
                  <c:v>1.4236111111111065</c:v>
                </c:pt>
                <c:pt idx="1026">
                  <c:v>1.4249999999999954</c:v>
                </c:pt>
                <c:pt idx="1027">
                  <c:v>1.4263888888888843</c:v>
                </c:pt>
                <c:pt idx="1028">
                  <c:v>1.4277777777777731</c:v>
                </c:pt>
                <c:pt idx="1029">
                  <c:v>1.429166666666662</c:v>
                </c:pt>
                <c:pt idx="1030">
                  <c:v>1.4305555555555509</c:v>
                </c:pt>
                <c:pt idx="1031">
                  <c:v>1.4319444444444398</c:v>
                </c:pt>
                <c:pt idx="1032">
                  <c:v>1.4333333333333287</c:v>
                </c:pt>
                <c:pt idx="1033">
                  <c:v>1.4347222222222176</c:v>
                </c:pt>
                <c:pt idx="1034">
                  <c:v>1.4361111111111065</c:v>
                </c:pt>
                <c:pt idx="1035">
                  <c:v>1.4374999999999953</c:v>
                </c:pt>
                <c:pt idx="1036">
                  <c:v>1.4388888888888842</c:v>
                </c:pt>
                <c:pt idx="1037">
                  <c:v>1.4402777777777731</c:v>
                </c:pt>
                <c:pt idx="1038">
                  <c:v>1.441666666666662</c:v>
                </c:pt>
                <c:pt idx="1039">
                  <c:v>1.4430555555555509</c:v>
                </c:pt>
                <c:pt idx="1040">
                  <c:v>1.4444444444444398</c:v>
                </c:pt>
                <c:pt idx="1041">
                  <c:v>1.4458333333333286</c:v>
                </c:pt>
                <c:pt idx="1042">
                  <c:v>1.4472222222222175</c:v>
                </c:pt>
                <c:pt idx="1043">
                  <c:v>1.4486111111111064</c:v>
                </c:pt>
                <c:pt idx="1044">
                  <c:v>1.4499999999999953</c:v>
                </c:pt>
                <c:pt idx="1045">
                  <c:v>1.4513888888888842</c:v>
                </c:pt>
                <c:pt idx="1046">
                  <c:v>1.4527777777777731</c:v>
                </c:pt>
                <c:pt idx="1047">
                  <c:v>1.4541666666666619</c:v>
                </c:pt>
                <c:pt idx="1048">
                  <c:v>1.4555555555555508</c:v>
                </c:pt>
                <c:pt idx="1049">
                  <c:v>1.4569444444444397</c:v>
                </c:pt>
                <c:pt idx="1050">
                  <c:v>1.4583333333333286</c:v>
                </c:pt>
                <c:pt idx="1051">
                  <c:v>1.4597222222222175</c:v>
                </c:pt>
                <c:pt idx="1052">
                  <c:v>1.4611111111111064</c:v>
                </c:pt>
                <c:pt idx="1053">
                  <c:v>1.4624999999999952</c:v>
                </c:pt>
                <c:pt idx="1054">
                  <c:v>1.4638888888888841</c:v>
                </c:pt>
                <c:pt idx="1055">
                  <c:v>1.465277777777773</c:v>
                </c:pt>
                <c:pt idx="1056">
                  <c:v>1.4666666666666619</c:v>
                </c:pt>
                <c:pt idx="1057">
                  <c:v>1.4680555555555508</c:v>
                </c:pt>
                <c:pt idx="1058">
                  <c:v>1.4694444444444397</c:v>
                </c:pt>
                <c:pt idx="1059">
                  <c:v>1.4708333333333286</c:v>
                </c:pt>
                <c:pt idx="1060">
                  <c:v>1.4722222222222174</c:v>
                </c:pt>
                <c:pt idx="1061">
                  <c:v>1.4736111111111063</c:v>
                </c:pt>
                <c:pt idx="1062">
                  <c:v>1.4749999999999952</c:v>
                </c:pt>
                <c:pt idx="1063">
                  <c:v>1.4763888888888841</c:v>
                </c:pt>
                <c:pt idx="1064">
                  <c:v>1.477777777777773</c:v>
                </c:pt>
                <c:pt idx="1065">
                  <c:v>1.4791666666666619</c:v>
                </c:pt>
                <c:pt idx="1066">
                  <c:v>1.4805555555555507</c:v>
                </c:pt>
                <c:pt idx="1067">
                  <c:v>1.4819444444444396</c:v>
                </c:pt>
                <c:pt idx="1068">
                  <c:v>1.4833333333333285</c:v>
                </c:pt>
                <c:pt idx="1069">
                  <c:v>1.4847222222222174</c:v>
                </c:pt>
                <c:pt idx="1070">
                  <c:v>1.4861111111111063</c:v>
                </c:pt>
                <c:pt idx="1071">
                  <c:v>1.4874999999999952</c:v>
                </c:pt>
                <c:pt idx="1072">
                  <c:v>1.488888888888884</c:v>
                </c:pt>
                <c:pt idx="1073">
                  <c:v>1.4902777777777729</c:v>
                </c:pt>
                <c:pt idx="1074">
                  <c:v>1.4916666666666618</c:v>
                </c:pt>
                <c:pt idx="1075">
                  <c:v>1.4930555555555507</c:v>
                </c:pt>
                <c:pt idx="1076">
                  <c:v>1.4944444444444396</c:v>
                </c:pt>
                <c:pt idx="1077">
                  <c:v>1.4958333333333285</c:v>
                </c:pt>
                <c:pt idx="1078">
                  <c:v>1.4972222222222173</c:v>
                </c:pt>
                <c:pt idx="1079">
                  <c:v>1.4986111111111062</c:v>
                </c:pt>
                <c:pt idx="1080">
                  <c:v>1.4999999999999951</c:v>
                </c:pt>
                <c:pt idx="1081">
                  <c:v>1.501388888888884</c:v>
                </c:pt>
                <c:pt idx="1082">
                  <c:v>1.5027777777777729</c:v>
                </c:pt>
                <c:pt idx="1083">
                  <c:v>1.5041666666666618</c:v>
                </c:pt>
                <c:pt idx="1084">
                  <c:v>1.5055555555555507</c:v>
                </c:pt>
                <c:pt idx="1085">
                  <c:v>1.5069444444444395</c:v>
                </c:pt>
                <c:pt idx="1086">
                  <c:v>1.5083333333333284</c:v>
                </c:pt>
                <c:pt idx="1087">
                  <c:v>1.5097222222222173</c:v>
                </c:pt>
                <c:pt idx="1088">
                  <c:v>1.5111111111111062</c:v>
                </c:pt>
                <c:pt idx="1089">
                  <c:v>1.5124999999999951</c:v>
                </c:pt>
                <c:pt idx="1090">
                  <c:v>1.513888888888884</c:v>
                </c:pt>
                <c:pt idx="1091">
                  <c:v>1.5152777777777728</c:v>
                </c:pt>
                <c:pt idx="1092">
                  <c:v>1.5166666666666617</c:v>
                </c:pt>
                <c:pt idx="1093">
                  <c:v>1.5180555555555506</c:v>
                </c:pt>
                <c:pt idx="1094">
                  <c:v>1.5194444444444395</c:v>
                </c:pt>
                <c:pt idx="1095">
                  <c:v>1.5208333333333284</c:v>
                </c:pt>
                <c:pt idx="1096">
                  <c:v>1.5222222222222173</c:v>
                </c:pt>
                <c:pt idx="1097">
                  <c:v>1.5236111111111061</c:v>
                </c:pt>
                <c:pt idx="1098">
                  <c:v>1.524999999999995</c:v>
                </c:pt>
                <c:pt idx="1099">
                  <c:v>1.5263888888888839</c:v>
                </c:pt>
                <c:pt idx="1100">
                  <c:v>1.5277777777777728</c:v>
                </c:pt>
                <c:pt idx="1101">
                  <c:v>1.5291666666666617</c:v>
                </c:pt>
                <c:pt idx="1102">
                  <c:v>1.5305555555555506</c:v>
                </c:pt>
                <c:pt idx="1103">
                  <c:v>1.5319444444444394</c:v>
                </c:pt>
                <c:pt idx="1104">
                  <c:v>1.5333333333333283</c:v>
                </c:pt>
                <c:pt idx="1105">
                  <c:v>1.5347222222222172</c:v>
                </c:pt>
                <c:pt idx="1106">
                  <c:v>1.5361111111111061</c:v>
                </c:pt>
                <c:pt idx="1107">
                  <c:v>1.537499999999995</c:v>
                </c:pt>
                <c:pt idx="1108">
                  <c:v>1.5388888888888839</c:v>
                </c:pt>
                <c:pt idx="1109">
                  <c:v>1.5402777777777727</c:v>
                </c:pt>
                <c:pt idx="1110">
                  <c:v>1.5416666666666616</c:v>
                </c:pt>
                <c:pt idx="1111">
                  <c:v>1.5430555555555505</c:v>
                </c:pt>
                <c:pt idx="1112">
                  <c:v>1.5444444444444394</c:v>
                </c:pt>
                <c:pt idx="1113">
                  <c:v>1.5458333333333283</c:v>
                </c:pt>
                <c:pt idx="1114">
                  <c:v>1.5472222222222172</c:v>
                </c:pt>
                <c:pt idx="1115">
                  <c:v>1.5486111111111061</c:v>
                </c:pt>
                <c:pt idx="1116">
                  <c:v>1.5499999999999949</c:v>
                </c:pt>
                <c:pt idx="1117">
                  <c:v>1.5513888888888838</c:v>
                </c:pt>
                <c:pt idx="1118">
                  <c:v>1.5527777777777727</c:v>
                </c:pt>
                <c:pt idx="1119">
                  <c:v>1.5541666666666616</c:v>
                </c:pt>
                <c:pt idx="1120">
                  <c:v>1.5555555555555505</c:v>
                </c:pt>
                <c:pt idx="1121">
                  <c:v>1.5569444444444394</c:v>
                </c:pt>
                <c:pt idx="1122">
                  <c:v>1.5583333333333282</c:v>
                </c:pt>
                <c:pt idx="1123">
                  <c:v>1.5597222222222171</c:v>
                </c:pt>
                <c:pt idx="1124">
                  <c:v>1.561111111111106</c:v>
                </c:pt>
                <c:pt idx="1125">
                  <c:v>1.5624999999999949</c:v>
                </c:pt>
                <c:pt idx="1126">
                  <c:v>1.5638888888888838</c:v>
                </c:pt>
                <c:pt idx="1127">
                  <c:v>1.5652777777777727</c:v>
                </c:pt>
                <c:pt idx="1128">
                  <c:v>1.5666666666666615</c:v>
                </c:pt>
                <c:pt idx="1129">
                  <c:v>1.5680555555555504</c:v>
                </c:pt>
                <c:pt idx="1130">
                  <c:v>1.5694444444444393</c:v>
                </c:pt>
                <c:pt idx="1131">
                  <c:v>1.5708333333333282</c:v>
                </c:pt>
                <c:pt idx="1132">
                  <c:v>1.5722222222222171</c:v>
                </c:pt>
                <c:pt idx="1133">
                  <c:v>1.573611111111106</c:v>
                </c:pt>
                <c:pt idx="1134">
                  <c:v>1.5749999999999948</c:v>
                </c:pt>
                <c:pt idx="1135">
                  <c:v>1.5763888888888837</c:v>
                </c:pt>
                <c:pt idx="1136">
                  <c:v>1.5777777777777726</c:v>
                </c:pt>
                <c:pt idx="1137">
                  <c:v>1.5791666666666615</c:v>
                </c:pt>
                <c:pt idx="1138">
                  <c:v>1.5805555555555504</c:v>
                </c:pt>
                <c:pt idx="1139">
                  <c:v>1.5819444444444393</c:v>
                </c:pt>
                <c:pt idx="1140">
                  <c:v>1.5833333333333282</c:v>
                </c:pt>
                <c:pt idx="1141">
                  <c:v>1.584722222222217</c:v>
                </c:pt>
                <c:pt idx="1142">
                  <c:v>1.5861111111111059</c:v>
                </c:pt>
                <c:pt idx="1143">
                  <c:v>1.5874999999999948</c:v>
                </c:pt>
                <c:pt idx="1144">
                  <c:v>1.5888888888888837</c:v>
                </c:pt>
                <c:pt idx="1145">
                  <c:v>1.5902777777777726</c:v>
                </c:pt>
                <c:pt idx="1146">
                  <c:v>1.5916666666666615</c:v>
                </c:pt>
                <c:pt idx="1147">
                  <c:v>1.5930555555555503</c:v>
                </c:pt>
                <c:pt idx="1148">
                  <c:v>1.5944444444444392</c:v>
                </c:pt>
                <c:pt idx="1149">
                  <c:v>1.5958333333333281</c:v>
                </c:pt>
                <c:pt idx="1150">
                  <c:v>1.597222222222217</c:v>
                </c:pt>
                <c:pt idx="1151">
                  <c:v>1.5986111111111059</c:v>
                </c:pt>
                <c:pt idx="1152">
                  <c:v>1.5999999999999948</c:v>
                </c:pt>
                <c:pt idx="1153">
                  <c:v>1.6013888888888836</c:v>
                </c:pt>
                <c:pt idx="1154">
                  <c:v>1.6027777777777725</c:v>
                </c:pt>
                <c:pt idx="1155">
                  <c:v>1.6041666666666614</c:v>
                </c:pt>
                <c:pt idx="1156">
                  <c:v>1.6055555555555503</c:v>
                </c:pt>
                <c:pt idx="1157">
                  <c:v>1.6069444444444392</c:v>
                </c:pt>
                <c:pt idx="1158">
                  <c:v>1.6083333333333281</c:v>
                </c:pt>
                <c:pt idx="1159">
                  <c:v>1.6097222222222169</c:v>
                </c:pt>
                <c:pt idx="1160">
                  <c:v>1.6111111111111058</c:v>
                </c:pt>
                <c:pt idx="1161">
                  <c:v>1.6124999999999947</c:v>
                </c:pt>
                <c:pt idx="1162">
                  <c:v>1.6138888888888836</c:v>
                </c:pt>
                <c:pt idx="1163">
                  <c:v>1.6152777777777725</c:v>
                </c:pt>
                <c:pt idx="1164">
                  <c:v>1.6166666666666614</c:v>
                </c:pt>
                <c:pt idx="1165">
                  <c:v>1.6180555555555503</c:v>
                </c:pt>
                <c:pt idx="1166">
                  <c:v>1.6194444444444391</c:v>
                </c:pt>
                <c:pt idx="1167">
                  <c:v>1.620833333333328</c:v>
                </c:pt>
                <c:pt idx="1168">
                  <c:v>1.6222222222222169</c:v>
                </c:pt>
                <c:pt idx="1169">
                  <c:v>1.6236111111111058</c:v>
                </c:pt>
                <c:pt idx="1170">
                  <c:v>1.6249999999999947</c:v>
                </c:pt>
                <c:pt idx="1171">
                  <c:v>1.6263888888888836</c:v>
                </c:pt>
                <c:pt idx="1172">
                  <c:v>1.6277777777777724</c:v>
                </c:pt>
                <c:pt idx="1173">
                  <c:v>1.6291666666666613</c:v>
                </c:pt>
                <c:pt idx="1174">
                  <c:v>1.6305555555555502</c:v>
                </c:pt>
                <c:pt idx="1175">
                  <c:v>1.6319444444444391</c:v>
                </c:pt>
                <c:pt idx="1176">
                  <c:v>1.633333333333328</c:v>
                </c:pt>
                <c:pt idx="1177">
                  <c:v>1.6347222222222169</c:v>
                </c:pt>
                <c:pt idx="1178">
                  <c:v>1.6361111111111057</c:v>
                </c:pt>
                <c:pt idx="1179">
                  <c:v>1.6374999999999946</c:v>
                </c:pt>
                <c:pt idx="1180">
                  <c:v>1.6388888888888835</c:v>
                </c:pt>
                <c:pt idx="1181">
                  <c:v>1.6402777777777724</c:v>
                </c:pt>
                <c:pt idx="1182">
                  <c:v>1.6416666666666613</c:v>
                </c:pt>
                <c:pt idx="1183">
                  <c:v>1.6430555555555502</c:v>
                </c:pt>
                <c:pt idx="1184">
                  <c:v>1.644444444444439</c:v>
                </c:pt>
                <c:pt idx="1185">
                  <c:v>1.6458333333333279</c:v>
                </c:pt>
                <c:pt idx="1186">
                  <c:v>1.6472222222222168</c:v>
                </c:pt>
                <c:pt idx="1187">
                  <c:v>1.6486111111111057</c:v>
                </c:pt>
                <c:pt idx="1188">
                  <c:v>1.6499999999999946</c:v>
                </c:pt>
                <c:pt idx="1189">
                  <c:v>1.6513888888888835</c:v>
                </c:pt>
                <c:pt idx="1190">
                  <c:v>1.6527777777777724</c:v>
                </c:pt>
                <c:pt idx="1191">
                  <c:v>1.6541666666666612</c:v>
                </c:pt>
                <c:pt idx="1192">
                  <c:v>1.6555555555555501</c:v>
                </c:pt>
                <c:pt idx="1193">
                  <c:v>1.656944444444439</c:v>
                </c:pt>
                <c:pt idx="1194">
                  <c:v>1.6583333333333279</c:v>
                </c:pt>
                <c:pt idx="1195">
                  <c:v>1.6597222222222168</c:v>
                </c:pt>
                <c:pt idx="1196">
                  <c:v>1.6611111111111057</c:v>
                </c:pt>
                <c:pt idx="1197">
                  <c:v>1.6624999999999945</c:v>
                </c:pt>
                <c:pt idx="1198">
                  <c:v>1.6638888888888834</c:v>
                </c:pt>
                <c:pt idx="1199">
                  <c:v>1.6652777777777723</c:v>
                </c:pt>
                <c:pt idx="1200">
                  <c:v>1.6666666666666612</c:v>
                </c:pt>
                <c:pt idx="1201">
                  <c:v>1.6680555555555501</c:v>
                </c:pt>
                <c:pt idx="1202">
                  <c:v>1.669444444444439</c:v>
                </c:pt>
                <c:pt idx="1203">
                  <c:v>1.6708333333333278</c:v>
                </c:pt>
                <c:pt idx="1204">
                  <c:v>1.6722222222222167</c:v>
                </c:pt>
                <c:pt idx="1205">
                  <c:v>1.6736111111111056</c:v>
                </c:pt>
                <c:pt idx="1206">
                  <c:v>1.6749999999999945</c:v>
                </c:pt>
                <c:pt idx="1207">
                  <c:v>1.6763888888888834</c:v>
                </c:pt>
                <c:pt idx="1208">
                  <c:v>1.6777777777777723</c:v>
                </c:pt>
                <c:pt idx="1209">
                  <c:v>1.6791666666666611</c:v>
                </c:pt>
                <c:pt idx="1210">
                  <c:v>1.68055555555555</c:v>
                </c:pt>
                <c:pt idx="1211">
                  <c:v>1.6819444444444389</c:v>
                </c:pt>
                <c:pt idx="1212">
                  <c:v>1.6833333333333278</c:v>
                </c:pt>
                <c:pt idx="1213">
                  <c:v>1.6847222222222167</c:v>
                </c:pt>
                <c:pt idx="1214">
                  <c:v>1.6861111111111056</c:v>
                </c:pt>
                <c:pt idx="1215">
                  <c:v>1.6874999999999944</c:v>
                </c:pt>
                <c:pt idx="1216">
                  <c:v>1.6888888888888833</c:v>
                </c:pt>
                <c:pt idx="1217">
                  <c:v>1.6902777777777722</c:v>
                </c:pt>
                <c:pt idx="1218">
                  <c:v>1.6916666666666611</c:v>
                </c:pt>
                <c:pt idx="1219">
                  <c:v>1.69305555555555</c:v>
                </c:pt>
                <c:pt idx="1220">
                  <c:v>1.6944444444444389</c:v>
                </c:pt>
                <c:pt idx="1221">
                  <c:v>1.6958333333333278</c:v>
                </c:pt>
                <c:pt idx="1222">
                  <c:v>1.6972222222222166</c:v>
                </c:pt>
                <c:pt idx="1223">
                  <c:v>1.6986111111111055</c:v>
                </c:pt>
                <c:pt idx="1224">
                  <c:v>1.6999999999999944</c:v>
                </c:pt>
                <c:pt idx="1225">
                  <c:v>1.7013888888888833</c:v>
                </c:pt>
                <c:pt idx="1226">
                  <c:v>1.7027777777777722</c:v>
                </c:pt>
                <c:pt idx="1227">
                  <c:v>1.7041666666666611</c:v>
                </c:pt>
                <c:pt idx="1228">
                  <c:v>1.7055555555555499</c:v>
                </c:pt>
                <c:pt idx="1229">
                  <c:v>1.7069444444444388</c:v>
                </c:pt>
                <c:pt idx="1230">
                  <c:v>1.7083333333333277</c:v>
                </c:pt>
                <c:pt idx="1231">
                  <c:v>1.7097222222222166</c:v>
                </c:pt>
                <c:pt idx="1232">
                  <c:v>1.7111111111111055</c:v>
                </c:pt>
                <c:pt idx="1233">
                  <c:v>1.7124999999999944</c:v>
                </c:pt>
                <c:pt idx="1234">
                  <c:v>1.7138888888888832</c:v>
                </c:pt>
                <c:pt idx="1235">
                  <c:v>1.7152777777777721</c:v>
                </c:pt>
                <c:pt idx="1236">
                  <c:v>1.716666666666661</c:v>
                </c:pt>
                <c:pt idx="1237">
                  <c:v>1.7180555555555499</c:v>
                </c:pt>
                <c:pt idx="1238">
                  <c:v>1.7194444444444388</c:v>
                </c:pt>
                <c:pt idx="1239">
                  <c:v>1.7208333333333277</c:v>
                </c:pt>
                <c:pt idx="1240">
                  <c:v>1.7222222222222165</c:v>
                </c:pt>
                <c:pt idx="1241">
                  <c:v>1.7236111111111054</c:v>
                </c:pt>
                <c:pt idx="1242">
                  <c:v>1.7249999999999943</c:v>
                </c:pt>
                <c:pt idx="1243">
                  <c:v>1.7263888888888832</c:v>
                </c:pt>
                <c:pt idx="1244">
                  <c:v>1.7277777777777721</c:v>
                </c:pt>
                <c:pt idx="1245">
                  <c:v>1.729166666666661</c:v>
                </c:pt>
                <c:pt idx="1246">
                  <c:v>1.7305555555555499</c:v>
                </c:pt>
                <c:pt idx="1247">
                  <c:v>1.7319444444444387</c:v>
                </c:pt>
                <c:pt idx="1248">
                  <c:v>1.7333333333333276</c:v>
                </c:pt>
                <c:pt idx="1249">
                  <c:v>1.7347222222222165</c:v>
                </c:pt>
                <c:pt idx="1250">
                  <c:v>1.7361111111111054</c:v>
                </c:pt>
                <c:pt idx="1251">
                  <c:v>1.7374999999999943</c:v>
                </c:pt>
                <c:pt idx="1252">
                  <c:v>1.7388888888888832</c:v>
                </c:pt>
                <c:pt idx="1253">
                  <c:v>1.740277777777772</c:v>
                </c:pt>
                <c:pt idx="1254">
                  <c:v>1.7416666666666609</c:v>
                </c:pt>
                <c:pt idx="1255">
                  <c:v>1.7430555555555498</c:v>
                </c:pt>
                <c:pt idx="1256">
                  <c:v>1.7444444444444387</c:v>
                </c:pt>
                <c:pt idx="1257">
                  <c:v>1.7458333333333276</c:v>
                </c:pt>
                <c:pt idx="1258">
                  <c:v>1.7472222222222165</c:v>
                </c:pt>
                <c:pt idx="1259">
                  <c:v>1.7486111111111053</c:v>
                </c:pt>
                <c:pt idx="1260">
                  <c:v>1.7499999999999942</c:v>
                </c:pt>
                <c:pt idx="1261">
                  <c:v>1.7513888888888831</c:v>
                </c:pt>
                <c:pt idx="1262">
                  <c:v>1.752777777777772</c:v>
                </c:pt>
                <c:pt idx="1263">
                  <c:v>1.7541666666666609</c:v>
                </c:pt>
                <c:pt idx="1264">
                  <c:v>1.7555555555555498</c:v>
                </c:pt>
                <c:pt idx="1265">
                  <c:v>1.7569444444444386</c:v>
                </c:pt>
                <c:pt idx="1266">
                  <c:v>1.7583333333333275</c:v>
                </c:pt>
                <c:pt idx="1267">
                  <c:v>1.7597222222222164</c:v>
                </c:pt>
                <c:pt idx="1268">
                  <c:v>1.7611111111111053</c:v>
                </c:pt>
                <c:pt idx="1269">
                  <c:v>1.7624999999999942</c:v>
                </c:pt>
                <c:pt idx="1270">
                  <c:v>1.7638888888888831</c:v>
                </c:pt>
                <c:pt idx="1271">
                  <c:v>1.765277777777772</c:v>
                </c:pt>
                <c:pt idx="1272">
                  <c:v>1.7666666666666608</c:v>
                </c:pt>
                <c:pt idx="1273">
                  <c:v>1.7680555555555497</c:v>
                </c:pt>
                <c:pt idx="1274">
                  <c:v>1.7694444444444386</c:v>
                </c:pt>
                <c:pt idx="1275">
                  <c:v>1.7708333333333275</c:v>
                </c:pt>
                <c:pt idx="1276">
                  <c:v>1.7722222222222164</c:v>
                </c:pt>
                <c:pt idx="1277">
                  <c:v>1.7736111111111053</c:v>
                </c:pt>
                <c:pt idx="1278">
                  <c:v>1.7749999999999941</c:v>
                </c:pt>
                <c:pt idx="1279">
                  <c:v>1.776388888888883</c:v>
                </c:pt>
                <c:pt idx="1280">
                  <c:v>1.7777777777777719</c:v>
                </c:pt>
                <c:pt idx="1281">
                  <c:v>1.7791666666666608</c:v>
                </c:pt>
                <c:pt idx="1282">
                  <c:v>1.7805555555555497</c:v>
                </c:pt>
                <c:pt idx="1283">
                  <c:v>1.7819444444444386</c:v>
                </c:pt>
                <c:pt idx="1284">
                  <c:v>1.7833333333333274</c:v>
                </c:pt>
                <c:pt idx="1285">
                  <c:v>1.7847222222222163</c:v>
                </c:pt>
                <c:pt idx="1286">
                  <c:v>1.7861111111111052</c:v>
                </c:pt>
                <c:pt idx="1287">
                  <c:v>1.7874999999999941</c:v>
                </c:pt>
                <c:pt idx="1288">
                  <c:v>1.788888888888883</c:v>
                </c:pt>
                <c:pt idx="1289">
                  <c:v>1.7902777777777719</c:v>
                </c:pt>
                <c:pt idx="1290">
                  <c:v>1.7916666666666607</c:v>
                </c:pt>
                <c:pt idx="1291">
                  <c:v>1.7930555555555496</c:v>
                </c:pt>
                <c:pt idx="1292">
                  <c:v>1.7944444444444385</c:v>
                </c:pt>
                <c:pt idx="1293">
                  <c:v>1.7958333333333274</c:v>
                </c:pt>
                <c:pt idx="1294">
                  <c:v>1.7972222222222163</c:v>
                </c:pt>
                <c:pt idx="1295">
                  <c:v>1.7986111111111052</c:v>
                </c:pt>
                <c:pt idx="1296">
                  <c:v>1.799999999999994</c:v>
                </c:pt>
                <c:pt idx="1297">
                  <c:v>1.8013888888888829</c:v>
                </c:pt>
                <c:pt idx="1298">
                  <c:v>1.8027777777777718</c:v>
                </c:pt>
                <c:pt idx="1299">
                  <c:v>1.8041666666666607</c:v>
                </c:pt>
                <c:pt idx="1300">
                  <c:v>1.8055555555555496</c:v>
                </c:pt>
                <c:pt idx="1301">
                  <c:v>1.8069444444444385</c:v>
                </c:pt>
                <c:pt idx="1302">
                  <c:v>1.8083333333333274</c:v>
                </c:pt>
                <c:pt idx="1303">
                  <c:v>1.8097222222222162</c:v>
                </c:pt>
                <c:pt idx="1304">
                  <c:v>1.8111111111111051</c:v>
                </c:pt>
                <c:pt idx="1305">
                  <c:v>1.812499999999994</c:v>
                </c:pt>
                <c:pt idx="1306">
                  <c:v>1.8138888888888829</c:v>
                </c:pt>
                <c:pt idx="1307">
                  <c:v>1.8152777777777718</c:v>
                </c:pt>
                <c:pt idx="1308">
                  <c:v>1.8166666666666607</c:v>
                </c:pt>
                <c:pt idx="1309">
                  <c:v>1.8180555555555495</c:v>
                </c:pt>
                <c:pt idx="1310">
                  <c:v>1.8194444444444384</c:v>
                </c:pt>
                <c:pt idx="1311">
                  <c:v>1.8208333333333273</c:v>
                </c:pt>
                <c:pt idx="1312">
                  <c:v>1.8222222222222162</c:v>
                </c:pt>
                <c:pt idx="1313">
                  <c:v>1.8236111111111051</c:v>
                </c:pt>
                <c:pt idx="1314">
                  <c:v>1.824999999999994</c:v>
                </c:pt>
                <c:pt idx="1315">
                  <c:v>1.8263888888888828</c:v>
                </c:pt>
                <c:pt idx="1316">
                  <c:v>1.8277777777777717</c:v>
                </c:pt>
                <c:pt idx="1317">
                  <c:v>1.8291666666666606</c:v>
                </c:pt>
                <c:pt idx="1318">
                  <c:v>1.8305555555555495</c:v>
                </c:pt>
                <c:pt idx="1319">
                  <c:v>1.8319444444444384</c:v>
                </c:pt>
                <c:pt idx="1320">
                  <c:v>1.8333333333333273</c:v>
                </c:pt>
                <c:pt idx="1321">
                  <c:v>1.8347222222222161</c:v>
                </c:pt>
                <c:pt idx="1322">
                  <c:v>1.836111111111105</c:v>
                </c:pt>
                <c:pt idx="1323">
                  <c:v>1.8374999999999939</c:v>
                </c:pt>
                <c:pt idx="1324">
                  <c:v>1.8388888888888828</c:v>
                </c:pt>
                <c:pt idx="1325">
                  <c:v>1.8402777777777717</c:v>
                </c:pt>
                <c:pt idx="1326">
                  <c:v>1.8416666666666606</c:v>
                </c:pt>
                <c:pt idx="1327">
                  <c:v>1.8430555555555495</c:v>
                </c:pt>
                <c:pt idx="1328">
                  <c:v>1.8444444444444383</c:v>
                </c:pt>
                <c:pt idx="1329">
                  <c:v>1.8458333333333272</c:v>
                </c:pt>
                <c:pt idx="1330">
                  <c:v>1.8472222222222161</c:v>
                </c:pt>
                <c:pt idx="1331">
                  <c:v>1.848611111111105</c:v>
                </c:pt>
                <c:pt idx="1332">
                  <c:v>1.8499999999999939</c:v>
                </c:pt>
                <c:pt idx="1333">
                  <c:v>1.8513888888888828</c:v>
                </c:pt>
                <c:pt idx="1334">
                  <c:v>1.8527777777777716</c:v>
                </c:pt>
                <c:pt idx="1335">
                  <c:v>1.8541666666666605</c:v>
                </c:pt>
                <c:pt idx="1336">
                  <c:v>1.8555555555555494</c:v>
                </c:pt>
                <c:pt idx="1337">
                  <c:v>1.8569444444444383</c:v>
                </c:pt>
                <c:pt idx="1338">
                  <c:v>1.8583333333333272</c:v>
                </c:pt>
                <c:pt idx="1339">
                  <c:v>1.8597222222222161</c:v>
                </c:pt>
                <c:pt idx="1340">
                  <c:v>1.8611111111111049</c:v>
                </c:pt>
                <c:pt idx="1341">
                  <c:v>1.8624999999999938</c:v>
                </c:pt>
                <c:pt idx="1342">
                  <c:v>1.8638888888888827</c:v>
                </c:pt>
                <c:pt idx="1343">
                  <c:v>1.8652777777777716</c:v>
                </c:pt>
                <c:pt idx="1344">
                  <c:v>1.8666666666666605</c:v>
                </c:pt>
                <c:pt idx="1345">
                  <c:v>1.8680555555555494</c:v>
                </c:pt>
                <c:pt idx="1346">
                  <c:v>1.8694444444444382</c:v>
                </c:pt>
                <c:pt idx="1347">
                  <c:v>1.8708333333333271</c:v>
                </c:pt>
                <c:pt idx="1348">
                  <c:v>1.872222222222216</c:v>
                </c:pt>
                <c:pt idx="1349">
                  <c:v>1.8736111111111049</c:v>
                </c:pt>
                <c:pt idx="1350">
                  <c:v>1.8749999999999938</c:v>
                </c:pt>
                <c:pt idx="1351">
                  <c:v>1.8763888888888827</c:v>
                </c:pt>
                <c:pt idx="1352">
                  <c:v>1.8777777777777716</c:v>
                </c:pt>
                <c:pt idx="1353">
                  <c:v>1.8791666666666604</c:v>
                </c:pt>
                <c:pt idx="1354">
                  <c:v>1.8805555555555493</c:v>
                </c:pt>
                <c:pt idx="1355">
                  <c:v>1.8819444444444382</c:v>
                </c:pt>
                <c:pt idx="1356">
                  <c:v>1.8833333333333271</c:v>
                </c:pt>
                <c:pt idx="1357">
                  <c:v>1.884722222222216</c:v>
                </c:pt>
                <c:pt idx="1358">
                  <c:v>1.8861111111111049</c:v>
                </c:pt>
                <c:pt idx="1359">
                  <c:v>1.8874999999999937</c:v>
                </c:pt>
                <c:pt idx="1360">
                  <c:v>1.8888888888888826</c:v>
                </c:pt>
                <c:pt idx="1361">
                  <c:v>1.8902777777777715</c:v>
                </c:pt>
                <c:pt idx="1362">
                  <c:v>1.8916666666666604</c:v>
                </c:pt>
                <c:pt idx="1363">
                  <c:v>1.8930555555555493</c:v>
                </c:pt>
                <c:pt idx="1364">
                  <c:v>1.8944444444444382</c:v>
                </c:pt>
                <c:pt idx="1365">
                  <c:v>1.895833333333327</c:v>
                </c:pt>
                <c:pt idx="1366">
                  <c:v>1.8972222222222159</c:v>
                </c:pt>
                <c:pt idx="1367">
                  <c:v>1.8986111111111048</c:v>
                </c:pt>
                <c:pt idx="1368">
                  <c:v>1.8999999999999937</c:v>
                </c:pt>
                <c:pt idx="1369">
                  <c:v>1.9013888888888826</c:v>
                </c:pt>
                <c:pt idx="1370">
                  <c:v>1.9027777777777715</c:v>
                </c:pt>
                <c:pt idx="1371">
                  <c:v>1.9041666666666603</c:v>
                </c:pt>
                <c:pt idx="1372">
                  <c:v>1.9055555555555492</c:v>
                </c:pt>
                <c:pt idx="1373">
                  <c:v>1.9069444444444381</c:v>
                </c:pt>
                <c:pt idx="1374">
                  <c:v>1.908333333333327</c:v>
                </c:pt>
                <c:pt idx="1375">
                  <c:v>1.9097222222222159</c:v>
                </c:pt>
                <c:pt idx="1376">
                  <c:v>1.9111111111111048</c:v>
                </c:pt>
                <c:pt idx="1377">
                  <c:v>1.9124999999999936</c:v>
                </c:pt>
                <c:pt idx="1378">
                  <c:v>1.9138888888888825</c:v>
                </c:pt>
                <c:pt idx="1379">
                  <c:v>1.9152777777777714</c:v>
                </c:pt>
                <c:pt idx="1380">
                  <c:v>1.9166666666666603</c:v>
                </c:pt>
                <c:pt idx="1381">
                  <c:v>1.9180555555555492</c:v>
                </c:pt>
                <c:pt idx="1382">
                  <c:v>1.9194444444444381</c:v>
                </c:pt>
                <c:pt idx="1383">
                  <c:v>1.920833333333327</c:v>
                </c:pt>
                <c:pt idx="1384">
                  <c:v>1.9222222222222158</c:v>
                </c:pt>
                <c:pt idx="1385">
                  <c:v>1.9236111111111047</c:v>
                </c:pt>
                <c:pt idx="1386">
                  <c:v>1.9249999999999936</c:v>
                </c:pt>
                <c:pt idx="1387">
                  <c:v>1.9263888888888825</c:v>
                </c:pt>
                <c:pt idx="1388">
                  <c:v>1.9277777777777714</c:v>
                </c:pt>
                <c:pt idx="1389">
                  <c:v>1.9291666666666603</c:v>
                </c:pt>
                <c:pt idx="1390">
                  <c:v>1.9305555555555491</c:v>
                </c:pt>
                <c:pt idx="1391">
                  <c:v>1.931944444444438</c:v>
                </c:pt>
                <c:pt idx="1392">
                  <c:v>1.9333333333333269</c:v>
                </c:pt>
                <c:pt idx="1393">
                  <c:v>1.9347222222222158</c:v>
                </c:pt>
                <c:pt idx="1394">
                  <c:v>1.9361111111111047</c:v>
                </c:pt>
                <c:pt idx="1395">
                  <c:v>1.9374999999999936</c:v>
                </c:pt>
                <c:pt idx="1396">
                  <c:v>1.9388888888888824</c:v>
                </c:pt>
                <c:pt idx="1397">
                  <c:v>1.9402777777777713</c:v>
                </c:pt>
                <c:pt idx="1398">
                  <c:v>1.9416666666666602</c:v>
                </c:pt>
                <c:pt idx="1399">
                  <c:v>1.9430555555555491</c:v>
                </c:pt>
                <c:pt idx="1400">
                  <c:v>1.944444444444438</c:v>
                </c:pt>
                <c:pt idx="1401">
                  <c:v>1.9458333333333269</c:v>
                </c:pt>
                <c:pt idx="1402">
                  <c:v>1.9472222222222157</c:v>
                </c:pt>
                <c:pt idx="1403">
                  <c:v>1.9486111111111046</c:v>
                </c:pt>
                <c:pt idx="1404">
                  <c:v>1.9499999999999935</c:v>
                </c:pt>
                <c:pt idx="1405">
                  <c:v>1.9513888888888824</c:v>
                </c:pt>
                <c:pt idx="1406">
                  <c:v>1.9527777777777713</c:v>
                </c:pt>
                <c:pt idx="1407">
                  <c:v>1.9541666666666602</c:v>
                </c:pt>
                <c:pt idx="1408">
                  <c:v>1.9555555555555491</c:v>
                </c:pt>
                <c:pt idx="1409">
                  <c:v>1.9569444444444379</c:v>
                </c:pt>
                <c:pt idx="1410">
                  <c:v>1.9583333333333268</c:v>
                </c:pt>
                <c:pt idx="1411">
                  <c:v>1.9597222222222157</c:v>
                </c:pt>
                <c:pt idx="1412">
                  <c:v>1.9611111111111046</c:v>
                </c:pt>
                <c:pt idx="1413">
                  <c:v>1.9624999999999935</c:v>
                </c:pt>
                <c:pt idx="1414">
                  <c:v>1.9638888888888824</c:v>
                </c:pt>
                <c:pt idx="1415">
                  <c:v>1.9652777777777712</c:v>
                </c:pt>
                <c:pt idx="1416">
                  <c:v>1.9666666666666601</c:v>
                </c:pt>
                <c:pt idx="1417">
                  <c:v>1.968055555555549</c:v>
                </c:pt>
                <c:pt idx="1418">
                  <c:v>1.9694444444444379</c:v>
                </c:pt>
                <c:pt idx="1419">
                  <c:v>1.9708333333333268</c:v>
                </c:pt>
                <c:pt idx="1420">
                  <c:v>1.9722222222222157</c:v>
                </c:pt>
                <c:pt idx="1421">
                  <c:v>1.9736111111111045</c:v>
                </c:pt>
                <c:pt idx="1422">
                  <c:v>1.9749999999999934</c:v>
                </c:pt>
                <c:pt idx="1423">
                  <c:v>1.9763888888888823</c:v>
                </c:pt>
                <c:pt idx="1424">
                  <c:v>1.9777777777777712</c:v>
                </c:pt>
                <c:pt idx="1425">
                  <c:v>1.9791666666666601</c:v>
                </c:pt>
                <c:pt idx="1426">
                  <c:v>1.980555555555549</c:v>
                </c:pt>
                <c:pt idx="1427">
                  <c:v>1.9819444444444378</c:v>
                </c:pt>
                <c:pt idx="1428">
                  <c:v>1.9833333333333267</c:v>
                </c:pt>
                <c:pt idx="1429">
                  <c:v>1.9847222222222156</c:v>
                </c:pt>
                <c:pt idx="1430">
                  <c:v>1.9861111111111045</c:v>
                </c:pt>
                <c:pt idx="1431">
                  <c:v>1.9874999999999934</c:v>
                </c:pt>
                <c:pt idx="1432">
                  <c:v>1.9888888888888823</c:v>
                </c:pt>
                <c:pt idx="1433">
                  <c:v>1.9902777777777712</c:v>
                </c:pt>
                <c:pt idx="1434">
                  <c:v>1.99166666666666</c:v>
                </c:pt>
                <c:pt idx="1435">
                  <c:v>1.9930555555555489</c:v>
                </c:pt>
                <c:pt idx="1436">
                  <c:v>1.9944444444444378</c:v>
                </c:pt>
                <c:pt idx="1437">
                  <c:v>1.9958333333333267</c:v>
                </c:pt>
                <c:pt idx="1438">
                  <c:v>1.9972222222222156</c:v>
                </c:pt>
                <c:pt idx="1439">
                  <c:v>1.9986111111111045</c:v>
                </c:pt>
                <c:pt idx="1440">
                  <c:v>1.9999999999999933</c:v>
                </c:pt>
                <c:pt idx="1441">
                  <c:v>2.0013888888888824</c:v>
                </c:pt>
                <c:pt idx="1442">
                  <c:v>2.0027777777777716</c:v>
                </c:pt>
                <c:pt idx="1443">
                  <c:v>2.0041666666666607</c:v>
                </c:pt>
                <c:pt idx="1444">
                  <c:v>2.0055555555555498</c:v>
                </c:pt>
                <c:pt idx="1445">
                  <c:v>2.0069444444444389</c:v>
                </c:pt>
                <c:pt idx="1446">
                  <c:v>2.008333333333328</c:v>
                </c:pt>
                <c:pt idx="1447">
                  <c:v>2.0097222222222171</c:v>
                </c:pt>
                <c:pt idx="1448">
                  <c:v>2.0111111111111062</c:v>
                </c:pt>
                <c:pt idx="1449">
                  <c:v>2.0124999999999953</c:v>
                </c:pt>
                <c:pt idx="1450">
                  <c:v>2.0138888888888844</c:v>
                </c:pt>
                <c:pt idx="1451">
                  <c:v>2.0152777777777735</c:v>
                </c:pt>
                <c:pt idx="1452">
                  <c:v>2.0166666666666626</c:v>
                </c:pt>
                <c:pt idx="1453">
                  <c:v>2.0180555555555517</c:v>
                </c:pt>
                <c:pt idx="1454">
                  <c:v>2.0194444444444408</c:v>
                </c:pt>
                <c:pt idx="1455">
                  <c:v>2.0208333333333299</c:v>
                </c:pt>
                <c:pt idx="1456">
                  <c:v>2.022222222222219</c:v>
                </c:pt>
                <c:pt idx="1457">
                  <c:v>2.0236111111111081</c:v>
                </c:pt>
                <c:pt idx="1458">
                  <c:v>2.0249999999999972</c:v>
                </c:pt>
                <c:pt idx="1459">
                  <c:v>2.0263888888888864</c:v>
                </c:pt>
                <c:pt idx="1460">
                  <c:v>2.0277777777777755</c:v>
                </c:pt>
                <c:pt idx="1461">
                  <c:v>2.0291666666666646</c:v>
                </c:pt>
                <c:pt idx="1462">
                  <c:v>2.0305555555555537</c:v>
                </c:pt>
                <c:pt idx="1463">
                  <c:v>2.0319444444444428</c:v>
                </c:pt>
                <c:pt idx="1464">
                  <c:v>2.0333333333333319</c:v>
                </c:pt>
                <c:pt idx="1465">
                  <c:v>2.034722222222221</c:v>
                </c:pt>
                <c:pt idx="1466">
                  <c:v>2.0361111111111101</c:v>
                </c:pt>
                <c:pt idx="1467">
                  <c:v>2.0374999999999992</c:v>
                </c:pt>
                <c:pt idx="1468">
                  <c:v>2.0388888888888883</c:v>
                </c:pt>
                <c:pt idx="1469">
                  <c:v>2.0402777777777774</c:v>
                </c:pt>
                <c:pt idx="1470">
                  <c:v>2.0416666666666665</c:v>
                </c:pt>
                <c:pt idx="1471">
                  <c:v>2.0430555555555556</c:v>
                </c:pt>
                <c:pt idx="1472">
                  <c:v>2.0444444444444447</c:v>
                </c:pt>
                <c:pt idx="1473">
                  <c:v>2.0458333333333338</c:v>
                </c:pt>
                <c:pt idx="1474">
                  <c:v>2.0472222222222229</c:v>
                </c:pt>
                <c:pt idx="1475">
                  <c:v>2.048611111111112</c:v>
                </c:pt>
                <c:pt idx="1476">
                  <c:v>2.0500000000000012</c:v>
                </c:pt>
                <c:pt idx="1477">
                  <c:v>2.0513888888888903</c:v>
                </c:pt>
                <c:pt idx="1478">
                  <c:v>2.0527777777777794</c:v>
                </c:pt>
                <c:pt idx="1479">
                  <c:v>2.0541666666666685</c:v>
                </c:pt>
                <c:pt idx="1480">
                  <c:v>2.0555555555555576</c:v>
                </c:pt>
                <c:pt idx="1481">
                  <c:v>2.0569444444444467</c:v>
                </c:pt>
                <c:pt idx="1482">
                  <c:v>2.0583333333333358</c:v>
                </c:pt>
                <c:pt idx="1483">
                  <c:v>2.0597222222222249</c:v>
                </c:pt>
                <c:pt idx="1484">
                  <c:v>2.061111111111114</c:v>
                </c:pt>
                <c:pt idx="1485">
                  <c:v>2.0625000000000031</c:v>
                </c:pt>
                <c:pt idx="1486">
                  <c:v>2.0638888888888922</c:v>
                </c:pt>
                <c:pt idx="1487">
                  <c:v>2.0652777777777813</c:v>
                </c:pt>
                <c:pt idx="1488">
                  <c:v>2.0666666666666704</c:v>
                </c:pt>
                <c:pt idx="1489">
                  <c:v>2.0680555555555595</c:v>
                </c:pt>
                <c:pt idx="1490">
                  <c:v>2.0694444444444486</c:v>
                </c:pt>
                <c:pt idx="1491">
                  <c:v>2.0708333333333377</c:v>
                </c:pt>
                <c:pt idx="1492">
                  <c:v>2.0722222222222269</c:v>
                </c:pt>
                <c:pt idx="1493">
                  <c:v>2.073611111111116</c:v>
                </c:pt>
                <c:pt idx="1494">
                  <c:v>2.0750000000000051</c:v>
                </c:pt>
                <c:pt idx="1495">
                  <c:v>2.0763888888888942</c:v>
                </c:pt>
                <c:pt idx="1496">
                  <c:v>2.0777777777777833</c:v>
                </c:pt>
                <c:pt idx="1497">
                  <c:v>2.0791666666666724</c:v>
                </c:pt>
                <c:pt idx="1498">
                  <c:v>2.0805555555555615</c:v>
                </c:pt>
                <c:pt idx="1499">
                  <c:v>2.0819444444444506</c:v>
                </c:pt>
                <c:pt idx="1500">
                  <c:v>2.0833333333333397</c:v>
                </c:pt>
                <c:pt idx="1501">
                  <c:v>2.0847222222222288</c:v>
                </c:pt>
                <c:pt idx="1502">
                  <c:v>2.0861111111111179</c:v>
                </c:pt>
                <c:pt idx="1503">
                  <c:v>2.087500000000007</c:v>
                </c:pt>
                <c:pt idx="1504">
                  <c:v>2.0888888888888961</c:v>
                </c:pt>
                <c:pt idx="1505">
                  <c:v>2.0902777777777852</c:v>
                </c:pt>
                <c:pt idx="1506">
                  <c:v>2.0916666666666743</c:v>
                </c:pt>
                <c:pt idx="1507">
                  <c:v>2.0930555555555634</c:v>
                </c:pt>
                <c:pt idx="1508">
                  <c:v>2.0944444444444525</c:v>
                </c:pt>
                <c:pt idx="1509">
                  <c:v>2.0958333333333417</c:v>
                </c:pt>
                <c:pt idx="1510">
                  <c:v>2.0972222222222308</c:v>
                </c:pt>
                <c:pt idx="1511">
                  <c:v>2.0986111111111199</c:v>
                </c:pt>
                <c:pt idx="1512">
                  <c:v>2.100000000000009</c:v>
                </c:pt>
                <c:pt idx="1513">
                  <c:v>2.1013888888888981</c:v>
                </c:pt>
                <c:pt idx="1514">
                  <c:v>2.1027777777777872</c:v>
                </c:pt>
                <c:pt idx="1515">
                  <c:v>2.1041666666666763</c:v>
                </c:pt>
                <c:pt idx="1516">
                  <c:v>2.1055555555555654</c:v>
                </c:pt>
                <c:pt idx="1517">
                  <c:v>2.1069444444444545</c:v>
                </c:pt>
                <c:pt idx="1518">
                  <c:v>2.1083333333333436</c:v>
                </c:pt>
                <c:pt idx="1519">
                  <c:v>2.1097222222222327</c:v>
                </c:pt>
                <c:pt idx="1520">
                  <c:v>2.1111111111111218</c:v>
                </c:pt>
                <c:pt idx="1521">
                  <c:v>2.1125000000000109</c:v>
                </c:pt>
                <c:pt idx="1522">
                  <c:v>2.1138888888889</c:v>
                </c:pt>
                <c:pt idx="1523">
                  <c:v>2.1152777777777891</c:v>
                </c:pt>
                <c:pt idx="1524">
                  <c:v>2.1166666666666782</c:v>
                </c:pt>
                <c:pt idx="1525">
                  <c:v>2.1180555555555673</c:v>
                </c:pt>
                <c:pt idx="1526">
                  <c:v>2.1194444444444565</c:v>
                </c:pt>
                <c:pt idx="1527">
                  <c:v>2.1208333333333456</c:v>
                </c:pt>
                <c:pt idx="1528">
                  <c:v>2.1222222222222347</c:v>
                </c:pt>
                <c:pt idx="1529">
                  <c:v>2.1236111111111238</c:v>
                </c:pt>
                <c:pt idx="1530">
                  <c:v>2.1250000000000129</c:v>
                </c:pt>
                <c:pt idx="1531">
                  <c:v>2.126388888888902</c:v>
                </c:pt>
                <c:pt idx="1532">
                  <c:v>2.1277777777777911</c:v>
                </c:pt>
                <c:pt idx="1533">
                  <c:v>2.1291666666666802</c:v>
                </c:pt>
                <c:pt idx="1534">
                  <c:v>2.1305555555555693</c:v>
                </c:pt>
                <c:pt idx="1535">
                  <c:v>2.1319444444444584</c:v>
                </c:pt>
                <c:pt idx="1536">
                  <c:v>2.1333333333333475</c:v>
                </c:pt>
                <c:pt idx="1537">
                  <c:v>2.1347222222222366</c:v>
                </c:pt>
                <c:pt idx="1538">
                  <c:v>2.1361111111111257</c:v>
                </c:pt>
                <c:pt idx="1539">
                  <c:v>2.1375000000000148</c:v>
                </c:pt>
                <c:pt idx="1540">
                  <c:v>2.1388888888889039</c:v>
                </c:pt>
                <c:pt idx="1541">
                  <c:v>2.140277777777793</c:v>
                </c:pt>
                <c:pt idx="1542">
                  <c:v>2.1416666666666822</c:v>
                </c:pt>
                <c:pt idx="1543">
                  <c:v>2.1430555555555713</c:v>
                </c:pt>
                <c:pt idx="1544">
                  <c:v>2.1444444444444604</c:v>
                </c:pt>
                <c:pt idx="1545">
                  <c:v>2.1458333333333495</c:v>
                </c:pt>
                <c:pt idx="1546">
                  <c:v>2.1472222222222386</c:v>
                </c:pt>
                <c:pt idx="1547">
                  <c:v>2.1486111111111277</c:v>
                </c:pt>
                <c:pt idx="1548">
                  <c:v>2.1500000000000168</c:v>
                </c:pt>
                <c:pt idx="1549">
                  <c:v>2.1513888888889059</c:v>
                </c:pt>
                <c:pt idx="1550">
                  <c:v>2.152777777777795</c:v>
                </c:pt>
                <c:pt idx="1551">
                  <c:v>2.1541666666666841</c:v>
                </c:pt>
                <c:pt idx="1552">
                  <c:v>2.1555555555555732</c:v>
                </c:pt>
                <c:pt idx="1553">
                  <c:v>2.1569444444444623</c:v>
                </c:pt>
                <c:pt idx="1554">
                  <c:v>2.1583333333333514</c:v>
                </c:pt>
                <c:pt idx="1555">
                  <c:v>2.1597222222222405</c:v>
                </c:pt>
                <c:pt idx="1556">
                  <c:v>2.1611111111111296</c:v>
                </c:pt>
                <c:pt idx="1557">
                  <c:v>2.1625000000000187</c:v>
                </c:pt>
                <c:pt idx="1558">
                  <c:v>2.1638888888889078</c:v>
                </c:pt>
                <c:pt idx="1559">
                  <c:v>2.165277777777797</c:v>
                </c:pt>
                <c:pt idx="1560">
                  <c:v>2.1666666666666861</c:v>
                </c:pt>
                <c:pt idx="1561">
                  <c:v>2.1680555555555752</c:v>
                </c:pt>
                <c:pt idx="1562">
                  <c:v>2.1694444444444643</c:v>
                </c:pt>
                <c:pt idx="1563">
                  <c:v>2.1708333333333534</c:v>
                </c:pt>
                <c:pt idx="1564">
                  <c:v>2.1722222222222425</c:v>
                </c:pt>
                <c:pt idx="1565">
                  <c:v>2.1736111111111316</c:v>
                </c:pt>
                <c:pt idx="1566">
                  <c:v>2.1750000000000207</c:v>
                </c:pt>
                <c:pt idx="1567">
                  <c:v>2.1763888888889098</c:v>
                </c:pt>
                <c:pt idx="1568">
                  <c:v>2.1777777777777989</c:v>
                </c:pt>
                <c:pt idx="1569">
                  <c:v>2.179166666666688</c:v>
                </c:pt>
                <c:pt idx="1570">
                  <c:v>2.1805555555555771</c:v>
                </c:pt>
                <c:pt idx="1571">
                  <c:v>2.1819444444444662</c:v>
                </c:pt>
                <c:pt idx="1572">
                  <c:v>2.1833333333333553</c:v>
                </c:pt>
                <c:pt idx="1573">
                  <c:v>2.1847222222222444</c:v>
                </c:pt>
                <c:pt idx="1574">
                  <c:v>2.1861111111111335</c:v>
                </c:pt>
                <c:pt idx="1575">
                  <c:v>2.1875000000000226</c:v>
                </c:pt>
                <c:pt idx="1576">
                  <c:v>2.1888888888889118</c:v>
                </c:pt>
                <c:pt idx="1577">
                  <c:v>2.1902777777778009</c:v>
                </c:pt>
                <c:pt idx="1578">
                  <c:v>2.19166666666669</c:v>
                </c:pt>
                <c:pt idx="1579">
                  <c:v>2.1930555555555791</c:v>
                </c:pt>
                <c:pt idx="1580">
                  <c:v>2.1944444444444682</c:v>
                </c:pt>
                <c:pt idx="1581">
                  <c:v>2.1958333333333573</c:v>
                </c:pt>
                <c:pt idx="1582">
                  <c:v>2.1972222222222464</c:v>
                </c:pt>
                <c:pt idx="1583">
                  <c:v>2.1986111111111355</c:v>
                </c:pt>
                <c:pt idx="1584">
                  <c:v>2.2000000000000246</c:v>
                </c:pt>
                <c:pt idx="1585">
                  <c:v>2.2013888888889137</c:v>
                </c:pt>
                <c:pt idx="1586">
                  <c:v>2.2027777777778028</c:v>
                </c:pt>
                <c:pt idx="1587">
                  <c:v>2.2041666666666919</c:v>
                </c:pt>
                <c:pt idx="1588">
                  <c:v>2.205555555555581</c:v>
                </c:pt>
                <c:pt idx="1589">
                  <c:v>2.2069444444444701</c:v>
                </c:pt>
                <c:pt idx="1590">
                  <c:v>2.2083333333333592</c:v>
                </c:pt>
                <c:pt idx="1591">
                  <c:v>2.2097222222222483</c:v>
                </c:pt>
                <c:pt idx="1592">
                  <c:v>2.2111111111111375</c:v>
                </c:pt>
                <c:pt idx="1593">
                  <c:v>2.2125000000000266</c:v>
                </c:pt>
                <c:pt idx="1594">
                  <c:v>2.2138888888889157</c:v>
                </c:pt>
                <c:pt idx="1595">
                  <c:v>2.2152777777778048</c:v>
                </c:pt>
                <c:pt idx="1596">
                  <c:v>2.2166666666666939</c:v>
                </c:pt>
                <c:pt idx="1597">
                  <c:v>2.218055555555583</c:v>
                </c:pt>
                <c:pt idx="1598">
                  <c:v>2.2194444444444721</c:v>
                </c:pt>
                <c:pt idx="1599">
                  <c:v>2.2208333333333612</c:v>
                </c:pt>
                <c:pt idx="1600">
                  <c:v>2.2222222222222503</c:v>
                </c:pt>
                <c:pt idx="1601">
                  <c:v>2.2236111111111394</c:v>
                </c:pt>
                <c:pt idx="1602">
                  <c:v>2.2250000000000285</c:v>
                </c:pt>
                <c:pt idx="1603">
                  <c:v>2.2263888888889176</c:v>
                </c:pt>
                <c:pt idx="1604">
                  <c:v>2.2277777777778067</c:v>
                </c:pt>
                <c:pt idx="1605">
                  <c:v>2.2291666666666958</c:v>
                </c:pt>
                <c:pt idx="1606">
                  <c:v>2.2305555555555849</c:v>
                </c:pt>
                <c:pt idx="1607">
                  <c:v>2.231944444444474</c:v>
                </c:pt>
                <c:pt idx="1608">
                  <c:v>2.2333333333333631</c:v>
                </c:pt>
                <c:pt idx="1609">
                  <c:v>2.2347222222222523</c:v>
                </c:pt>
                <c:pt idx="1610">
                  <c:v>2.2361111111111414</c:v>
                </c:pt>
                <c:pt idx="1611">
                  <c:v>2.2375000000000305</c:v>
                </c:pt>
                <c:pt idx="1612">
                  <c:v>2.2388888888889196</c:v>
                </c:pt>
                <c:pt idx="1613">
                  <c:v>2.2402777777778087</c:v>
                </c:pt>
                <c:pt idx="1614">
                  <c:v>2.2416666666666978</c:v>
                </c:pt>
                <c:pt idx="1615">
                  <c:v>2.2430555555555869</c:v>
                </c:pt>
                <c:pt idx="1616">
                  <c:v>2.244444444444476</c:v>
                </c:pt>
                <c:pt idx="1617">
                  <c:v>2.2458333333333651</c:v>
                </c:pt>
                <c:pt idx="1618">
                  <c:v>2.2472222222222542</c:v>
                </c:pt>
                <c:pt idx="1619">
                  <c:v>2.2486111111111433</c:v>
                </c:pt>
                <c:pt idx="1620">
                  <c:v>2.2500000000000324</c:v>
                </c:pt>
                <c:pt idx="1621">
                  <c:v>2.2513888888889215</c:v>
                </c:pt>
                <c:pt idx="1622">
                  <c:v>2.2527777777778106</c:v>
                </c:pt>
                <c:pt idx="1623">
                  <c:v>2.2541666666666997</c:v>
                </c:pt>
                <c:pt idx="1624">
                  <c:v>2.2555555555555888</c:v>
                </c:pt>
                <c:pt idx="1625">
                  <c:v>2.2569444444444779</c:v>
                </c:pt>
                <c:pt idx="1626">
                  <c:v>2.2583333333333671</c:v>
                </c:pt>
                <c:pt idx="1627">
                  <c:v>2.2597222222222562</c:v>
                </c:pt>
                <c:pt idx="1628">
                  <c:v>2.2611111111111453</c:v>
                </c:pt>
                <c:pt idx="1629">
                  <c:v>2.2625000000000344</c:v>
                </c:pt>
                <c:pt idx="1630">
                  <c:v>2.2638888888889235</c:v>
                </c:pt>
                <c:pt idx="1631">
                  <c:v>2.2652777777778126</c:v>
                </c:pt>
                <c:pt idx="1632">
                  <c:v>2.2666666666667017</c:v>
                </c:pt>
                <c:pt idx="1633">
                  <c:v>2.2680555555555908</c:v>
                </c:pt>
                <c:pt idx="1634">
                  <c:v>2.2694444444444799</c:v>
                </c:pt>
                <c:pt idx="1635">
                  <c:v>2.270833333333369</c:v>
                </c:pt>
                <c:pt idx="1636">
                  <c:v>2.2722222222222581</c:v>
                </c:pt>
                <c:pt idx="1637">
                  <c:v>2.2736111111111472</c:v>
                </c:pt>
                <c:pt idx="1638">
                  <c:v>2.2750000000000363</c:v>
                </c:pt>
                <c:pt idx="1639">
                  <c:v>2.2763888888889254</c:v>
                </c:pt>
                <c:pt idx="1640">
                  <c:v>2.2777777777778145</c:v>
                </c:pt>
                <c:pt idx="1641">
                  <c:v>2.2791666666667036</c:v>
                </c:pt>
                <c:pt idx="1642">
                  <c:v>2.2805555555555928</c:v>
                </c:pt>
                <c:pt idx="1643">
                  <c:v>2.2819444444444819</c:v>
                </c:pt>
                <c:pt idx="1644">
                  <c:v>2.283333333333371</c:v>
                </c:pt>
                <c:pt idx="1645">
                  <c:v>2.2847222222222601</c:v>
                </c:pt>
                <c:pt idx="1646">
                  <c:v>2.2861111111111492</c:v>
                </c:pt>
                <c:pt idx="1647">
                  <c:v>2.2875000000000383</c:v>
                </c:pt>
                <c:pt idx="1648">
                  <c:v>2.2888888888889274</c:v>
                </c:pt>
                <c:pt idx="1649">
                  <c:v>2.2902777777778165</c:v>
                </c:pt>
                <c:pt idx="1650">
                  <c:v>2.2916666666667056</c:v>
                </c:pt>
                <c:pt idx="1651">
                  <c:v>2.2930555555555947</c:v>
                </c:pt>
                <c:pt idx="1652">
                  <c:v>2.2944444444444838</c:v>
                </c:pt>
                <c:pt idx="1653">
                  <c:v>2.2958333333333729</c:v>
                </c:pt>
                <c:pt idx="1654">
                  <c:v>2.297222222222262</c:v>
                </c:pt>
                <c:pt idx="1655">
                  <c:v>2.2986111111111511</c:v>
                </c:pt>
                <c:pt idx="1656">
                  <c:v>2.3000000000000402</c:v>
                </c:pt>
                <c:pt idx="1657">
                  <c:v>2.3013888888889293</c:v>
                </c:pt>
                <c:pt idx="1658">
                  <c:v>2.3027777777778184</c:v>
                </c:pt>
                <c:pt idx="1659">
                  <c:v>2.3041666666667076</c:v>
                </c:pt>
                <c:pt idx="1660">
                  <c:v>2.3055555555555967</c:v>
                </c:pt>
                <c:pt idx="1661">
                  <c:v>2.3069444444444858</c:v>
                </c:pt>
                <c:pt idx="1662">
                  <c:v>2.3083333333333749</c:v>
                </c:pt>
                <c:pt idx="1663">
                  <c:v>2.309722222222264</c:v>
                </c:pt>
                <c:pt idx="1664">
                  <c:v>2.3111111111111531</c:v>
                </c:pt>
                <c:pt idx="1665">
                  <c:v>2.3125000000000422</c:v>
                </c:pt>
                <c:pt idx="1666">
                  <c:v>2.3138888888889313</c:v>
                </c:pt>
                <c:pt idx="1667">
                  <c:v>2.3152777777778204</c:v>
                </c:pt>
                <c:pt idx="1668">
                  <c:v>2.3166666666667095</c:v>
                </c:pt>
                <c:pt idx="1669">
                  <c:v>2.3180555555555986</c:v>
                </c:pt>
                <c:pt idx="1670">
                  <c:v>2.3194444444444877</c:v>
                </c:pt>
                <c:pt idx="1671">
                  <c:v>2.3208333333333768</c:v>
                </c:pt>
                <c:pt idx="1672">
                  <c:v>2.3222222222222659</c:v>
                </c:pt>
                <c:pt idx="1673">
                  <c:v>2.323611111111155</c:v>
                </c:pt>
                <c:pt idx="1674">
                  <c:v>2.3250000000000441</c:v>
                </c:pt>
                <c:pt idx="1675">
                  <c:v>2.3263888888889332</c:v>
                </c:pt>
                <c:pt idx="1676">
                  <c:v>2.3277777777778224</c:v>
                </c:pt>
                <c:pt idx="1677">
                  <c:v>2.3291666666667115</c:v>
                </c:pt>
                <c:pt idx="1678">
                  <c:v>2.3305555555556006</c:v>
                </c:pt>
                <c:pt idx="1679">
                  <c:v>2.3319444444444897</c:v>
                </c:pt>
                <c:pt idx="1680">
                  <c:v>2.3333333333333788</c:v>
                </c:pt>
                <c:pt idx="1681">
                  <c:v>2.3347222222222679</c:v>
                </c:pt>
                <c:pt idx="1682">
                  <c:v>2.336111111111157</c:v>
                </c:pt>
                <c:pt idx="1683">
                  <c:v>2.3375000000000461</c:v>
                </c:pt>
                <c:pt idx="1684">
                  <c:v>2.3388888888889352</c:v>
                </c:pt>
                <c:pt idx="1685">
                  <c:v>2.3402777777778243</c:v>
                </c:pt>
                <c:pt idx="1686">
                  <c:v>2.3416666666667134</c:v>
                </c:pt>
                <c:pt idx="1687">
                  <c:v>2.3430555555556025</c:v>
                </c:pt>
                <c:pt idx="1688">
                  <c:v>2.3444444444444916</c:v>
                </c:pt>
                <c:pt idx="1689">
                  <c:v>2.3458333333333807</c:v>
                </c:pt>
                <c:pt idx="1690">
                  <c:v>2.3472222222222698</c:v>
                </c:pt>
                <c:pt idx="1691">
                  <c:v>2.3486111111111589</c:v>
                </c:pt>
                <c:pt idx="1692">
                  <c:v>2.3500000000000481</c:v>
                </c:pt>
                <c:pt idx="1693">
                  <c:v>2.3513888888889372</c:v>
                </c:pt>
                <c:pt idx="1694">
                  <c:v>2.3527777777778263</c:v>
                </c:pt>
                <c:pt idx="1695">
                  <c:v>2.3541666666667154</c:v>
                </c:pt>
                <c:pt idx="1696">
                  <c:v>2.3555555555556045</c:v>
                </c:pt>
                <c:pt idx="1697">
                  <c:v>2.3569444444444936</c:v>
                </c:pt>
                <c:pt idx="1698">
                  <c:v>2.3583333333333827</c:v>
                </c:pt>
                <c:pt idx="1699">
                  <c:v>2.3597222222222718</c:v>
                </c:pt>
                <c:pt idx="1700">
                  <c:v>2.3611111111111609</c:v>
                </c:pt>
                <c:pt idx="1701">
                  <c:v>2.36250000000005</c:v>
                </c:pt>
                <c:pt idx="1702">
                  <c:v>2.3638888888889391</c:v>
                </c:pt>
                <c:pt idx="1703">
                  <c:v>2.3652777777778282</c:v>
                </c:pt>
                <c:pt idx="1704">
                  <c:v>2.3666666666667173</c:v>
                </c:pt>
                <c:pt idx="1705">
                  <c:v>2.3680555555556064</c:v>
                </c:pt>
                <c:pt idx="1706">
                  <c:v>2.3694444444444955</c:v>
                </c:pt>
                <c:pt idx="1707">
                  <c:v>2.3708333333333846</c:v>
                </c:pt>
                <c:pt idx="1708">
                  <c:v>2.3722222222222737</c:v>
                </c:pt>
                <c:pt idx="1709">
                  <c:v>2.3736111111111629</c:v>
                </c:pt>
                <c:pt idx="1710">
                  <c:v>2.375000000000052</c:v>
                </c:pt>
                <c:pt idx="1711">
                  <c:v>2.3763888888889411</c:v>
                </c:pt>
                <c:pt idx="1712">
                  <c:v>2.3777777777778302</c:v>
                </c:pt>
                <c:pt idx="1713">
                  <c:v>2.3791666666667193</c:v>
                </c:pt>
                <c:pt idx="1714">
                  <c:v>2.3805555555556084</c:v>
                </c:pt>
                <c:pt idx="1715">
                  <c:v>2.3819444444444975</c:v>
                </c:pt>
                <c:pt idx="1716">
                  <c:v>2.3833333333333866</c:v>
                </c:pt>
                <c:pt idx="1717">
                  <c:v>2.3847222222222757</c:v>
                </c:pt>
                <c:pt idx="1718">
                  <c:v>2.3861111111111648</c:v>
                </c:pt>
                <c:pt idx="1719">
                  <c:v>2.3875000000000539</c:v>
                </c:pt>
                <c:pt idx="1720">
                  <c:v>2.388888888888943</c:v>
                </c:pt>
                <c:pt idx="1721">
                  <c:v>2.3902777777778321</c:v>
                </c:pt>
                <c:pt idx="1722">
                  <c:v>2.3916666666667212</c:v>
                </c:pt>
                <c:pt idx="1723">
                  <c:v>2.3930555555556103</c:v>
                </c:pt>
                <c:pt idx="1724">
                  <c:v>2.3944444444444994</c:v>
                </c:pt>
                <c:pt idx="1725">
                  <c:v>2.3958333333333885</c:v>
                </c:pt>
                <c:pt idx="1726">
                  <c:v>2.3972222222222777</c:v>
                </c:pt>
                <c:pt idx="1727">
                  <c:v>2.3986111111111668</c:v>
                </c:pt>
                <c:pt idx="1728">
                  <c:v>2.4000000000000559</c:v>
                </c:pt>
                <c:pt idx="1729">
                  <c:v>2.401388888888945</c:v>
                </c:pt>
                <c:pt idx="1730">
                  <c:v>2.4027777777778341</c:v>
                </c:pt>
                <c:pt idx="1731">
                  <c:v>2.4041666666667232</c:v>
                </c:pt>
                <c:pt idx="1732">
                  <c:v>2.4055555555556123</c:v>
                </c:pt>
                <c:pt idx="1733">
                  <c:v>2.4069444444445014</c:v>
                </c:pt>
                <c:pt idx="1734">
                  <c:v>2.4083333333333905</c:v>
                </c:pt>
                <c:pt idx="1735">
                  <c:v>2.4097222222222796</c:v>
                </c:pt>
                <c:pt idx="1736">
                  <c:v>2.4111111111111687</c:v>
                </c:pt>
                <c:pt idx="1737">
                  <c:v>2.4125000000000578</c:v>
                </c:pt>
                <c:pt idx="1738">
                  <c:v>2.4138888888889469</c:v>
                </c:pt>
                <c:pt idx="1739">
                  <c:v>2.415277777777836</c:v>
                </c:pt>
                <c:pt idx="1740">
                  <c:v>2.4166666666667251</c:v>
                </c:pt>
                <c:pt idx="1741">
                  <c:v>2.4180555555556142</c:v>
                </c:pt>
                <c:pt idx="1742">
                  <c:v>2.4194444444445034</c:v>
                </c:pt>
                <c:pt idx="1743">
                  <c:v>2.4208333333333925</c:v>
                </c:pt>
                <c:pt idx="1744">
                  <c:v>2.4222222222222816</c:v>
                </c:pt>
                <c:pt idx="1745">
                  <c:v>2.4236111111111707</c:v>
                </c:pt>
                <c:pt idx="1746">
                  <c:v>2.4250000000000598</c:v>
                </c:pt>
                <c:pt idx="1747">
                  <c:v>2.4263888888889489</c:v>
                </c:pt>
                <c:pt idx="1748">
                  <c:v>2.427777777777838</c:v>
                </c:pt>
                <c:pt idx="1749">
                  <c:v>2.4291666666667271</c:v>
                </c:pt>
                <c:pt idx="1750">
                  <c:v>2.4305555555556162</c:v>
                </c:pt>
                <c:pt idx="1751">
                  <c:v>2.4319444444445053</c:v>
                </c:pt>
                <c:pt idx="1752">
                  <c:v>2.4333333333333944</c:v>
                </c:pt>
                <c:pt idx="1753">
                  <c:v>2.4347222222222835</c:v>
                </c:pt>
                <c:pt idx="1754">
                  <c:v>2.4361111111111726</c:v>
                </c:pt>
                <c:pt idx="1755">
                  <c:v>2.4375000000000617</c:v>
                </c:pt>
                <c:pt idx="1756">
                  <c:v>2.4388888888889508</c:v>
                </c:pt>
                <c:pt idx="1757">
                  <c:v>2.4402777777778399</c:v>
                </c:pt>
                <c:pt idx="1758">
                  <c:v>2.441666666666729</c:v>
                </c:pt>
                <c:pt idx="1759">
                  <c:v>2.4430555555556182</c:v>
                </c:pt>
                <c:pt idx="1760">
                  <c:v>2.4444444444445073</c:v>
                </c:pt>
                <c:pt idx="1761">
                  <c:v>2.4458333333333964</c:v>
                </c:pt>
                <c:pt idx="1762">
                  <c:v>2.4472222222222855</c:v>
                </c:pt>
                <c:pt idx="1763">
                  <c:v>2.4486111111111746</c:v>
                </c:pt>
                <c:pt idx="1764">
                  <c:v>2.4500000000000637</c:v>
                </c:pt>
                <c:pt idx="1765">
                  <c:v>2.4513888888889528</c:v>
                </c:pt>
                <c:pt idx="1766">
                  <c:v>2.4527777777778419</c:v>
                </c:pt>
                <c:pt idx="1767">
                  <c:v>2.454166666666731</c:v>
                </c:pt>
                <c:pt idx="1768">
                  <c:v>2.4555555555556201</c:v>
                </c:pt>
                <c:pt idx="1769">
                  <c:v>2.4569444444445092</c:v>
                </c:pt>
                <c:pt idx="1770">
                  <c:v>2.4583333333333983</c:v>
                </c:pt>
                <c:pt idx="1771">
                  <c:v>2.4597222222222874</c:v>
                </c:pt>
                <c:pt idx="1772">
                  <c:v>2.4611111111111765</c:v>
                </c:pt>
                <c:pt idx="1773">
                  <c:v>2.4625000000000656</c:v>
                </c:pt>
                <c:pt idx="1774">
                  <c:v>2.4638888888889547</c:v>
                </c:pt>
                <c:pt idx="1775">
                  <c:v>2.4652777777778438</c:v>
                </c:pt>
                <c:pt idx="1776">
                  <c:v>2.466666666666733</c:v>
                </c:pt>
                <c:pt idx="1777">
                  <c:v>2.4680555555556221</c:v>
                </c:pt>
                <c:pt idx="1778">
                  <c:v>2.4694444444445112</c:v>
                </c:pt>
                <c:pt idx="1779">
                  <c:v>2.4708333333334003</c:v>
                </c:pt>
                <c:pt idx="1780">
                  <c:v>2.4722222222222894</c:v>
                </c:pt>
                <c:pt idx="1781">
                  <c:v>2.4736111111111785</c:v>
                </c:pt>
                <c:pt idx="1782">
                  <c:v>2.4750000000000676</c:v>
                </c:pt>
                <c:pt idx="1783">
                  <c:v>2.4763888888889567</c:v>
                </c:pt>
                <c:pt idx="1784">
                  <c:v>2.4777777777778458</c:v>
                </c:pt>
                <c:pt idx="1785">
                  <c:v>2.4791666666667349</c:v>
                </c:pt>
                <c:pt idx="1786">
                  <c:v>2.480555555555624</c:v>
                </c:pt>
                <c:pt idx="1787">
                  <c:v>2.4819444444445131</c:v>
                </c:pt>
                <c:pt idx="1788">
                  <c:v>2.4833333333334022</c:v>
                </c:pt>
                <c:pt idx="1789">
                  <c:v>2.4847222222222913</c:v>
                </c:pt>
                <c:pt idx="1790">
                  <c:v>2.4861111111111804</c:v>
                </c:pt>
                <c:pt idx="1791">
                  <c:v>2.4875000000000695</c:v>
                </c:pt>
                <c:pt idx="1792">
                  <c:v>2.4888888888889587</c:v>
                </c:pt>
                <c:pt idx="1793">
                  <c:v>2.4902777777778478</c:v>
                </c:pt>
                <c:pt idx="1794">
                  <c:v>2.4916666666667369</c:v>
                </c:pt>
                <c:pt idx="1795">
                  <c:v>2.493055555555626</c:v>
                </c:pt>
                <c:pt idx="1796">
                  <c:v>2.4944444444445151</c:v>
                </c:pt>
                <c:pt idx="1797">
                  <c:v>2.4958333333334042</c:v>
                </c:pt>
                <c:pt idx="1798">
                  <c:v>2.4972222222222933</c:v>
                </c:pt>
                <c:pt idx="1799">
                  <c:v>2.4986111111111824</c:v>
                </c:pt>
                <c:pt idx="1800">
                  <c:v>2.5000000000000715</c:v>
                </c:pt>
                <c:pt idx="1801">
                  <c:v>2.5013888888889606</c:v>
                </c:pt>
                <c:pt idx="1802">
                  <c:v>2.5027777777778497</c:v>
                </c:pt>
                <c:pt idx="1803">
                  <c:v>2.5041666666667388</c:v>
                </c:pt>
                <c:pt idx="1804">
                  <c:v>2.5055555555556279</c:v>
                </c:pt>
                <c:pt idx="1805">
                  <c:v>2.506944444444517</c:v>
                </c:pt>
                <c:pt idx="1806">
                  <c:v>2.5083333333334061</c:v>
                </c:pt>
                <c:pt idx="1807">
                  <c:v>2.5097222222222952</c:v>
                </c:pt>
                <c:pt idx="1808">
                  <c:v>2.5111111111111843</c:v>
                </c:pt>
                <c:pt idx="1809">
                  <c:v>2.5125000000000735</c:v>
                </c:pt>
                <c:pt idx="1810">
                  <c:v>2.5138888888889626</c:v>
                </c:pt>
                <c:pt idx="1811">
                  <c:v>2.5152777777778517</c:v>
                </c:pt>
                <c:pt idx="1812">
                  <c:v>2.5166666666667408</c:v>
                </c:pt>
                <c:pt idx="1813">
                  <c:v>2.5180555555556299</c:v>
                </c:pt>
                <c:pt idx="1814">
                  <c:v>2.519444444444519</c:v>
                </c:pt>
                <c:pt idx="1815">
                  <c:v>2.5208333333334081</c:v>
                </c:pt>
                <c:pt idx="1816">
                  <c:v>2.5222222222222972</c:v>
                </c:pt>
                <c:pt idx="1817">
                  <c:v>2.5236111111111863</c:v>
                </c:pt>
                <c:pt idx="1818">
                  <c:v>2.5250000000000754</c:v>
                </c:pt>
                <c:pt idx="1819">
                  <c:v>2.5263888888889645</c:v>
                </c:pt>
                <c:pt idx="1820">
                  <c:v>2.5277777777778536</c:v>
                </c:pt>
                <c:pt idx="1821">
                  <c:v>2.5291666666667427</c:v>
                </c:pt>
                <c:pt idx="1822">
                  <c:v>2.5305555555556318</c:v>
                </c:pt>
                <c:pt idx="1823">
                  <c:v>2.5319444444445209</c:v>
                </c:pt>
                <c:pt idx="1824">
                  <c:v>2.53333333333341</c:v>
                </c:pt>
                <c:pt idx="1825">
                  <c:v>2.5347222222222991</c:v>
                </c:pt>
                <c:pt idx="1826">
                  <c:v>2.5361111111111883</c:v>
                </c:pt>
                <c:pt idx="1827">
                  <c:v>2.5375000000000774</c:v>
                </c:pt>
                <c:pt idx="1828">
                  <c:v>2.5388888888889665</c:v>
                </c:pt>
                <c:pt idx="1829">
                  <c:v>2.5402777777778556</c:v>
                </c:pt>
                <c:pt idx="1830">
                  <c:v>2.5416666666667447</c:v>
                </c:pt>
                <c:pt idx="1831">
                  <c:v>2.5430555555556338</c:v>
                </c:pt>
                <c:pt idx="1832">
                  <c:v>2.5444444444445229</c:v>
                </c:pt>
                <c:pt idx="1833">
                  <c:v>2.545833333333412</c:v>
                </c:pt>
                <c:pt idx="1834">
                  <c:v>2.5472222222223011</c:v>
                </c:pt>
                <c:pt idx="1835">
                  <c:v>2.5486111111111902</c:v>
                </c:pt>
                <c:pt idx="1836">
                  <c:v>2.5500000000000793</c:v>
                </c:pt>
                <c:pt idx="1837">
                  <c:v>2.5513888888889684</c:v>
                </c:pt>
                <c:pt idx="1838">
                  <c:v>2.5527777777778575</c:v>
                </c:pt>
                <c:pt idx="1839">
                  <c:v>2.5541666666667466</c:v>
                </c:pt>
                <c:pt idx="1840">
                  <c:v>2.5555555555556357</c:v>
                </c:pt>
                <c:pt idx="1841">
                  <c:v>2.5569444444445248</c:v>
                </c:pt>
                <c:pt idx="1842">
                  <c:v>2.558333333333414</c:v>
                </c:pt>
                <c:pt idx="1843">
                  <c:v>2.5597222222223031</c:v>
                </c:pt>
                <c:pt idx="1844">
                  <c:v>2.5611111111111922</c:v>
                </c:pt>
                <c:pt idx="1845">
                  <c:v>2.5625000000000813</c:v>
                </c:pt>
                <c:pt idx="1846">
                  <c:v>2.5638888888889704</c:v>
                </c:pt>
                <c:pt idx="1847">
                  <c:v>2.5652777777778595</c:v>
                </c:pt>
                <c:pt idx="1848">
                  <c:v>2.5666666666667486</c:v>
                </c:pt>
                <c:pt idx="1849">
                  <c:v>2.5680555555556377</c:v>
                </c:pt>
                <c:pt idx="1850">
                  <c:v>2.5694444444445268</c:v>
                </c:pt>
                <c:pt idx="1851">
                  <c:v>2.5708333333334159</c:v>
                </c:pt>
                <c:pt idx="1852">
                  <c:v>2.572222222222305</c:v>
                </c:pt>
                <c:pt idx="1853">
                  <c:v>2.5736111111111941</c:v>
                </c:pt>
                <c:pt idx="1854">
                  <c:v>2.5750000000000832</c:v>
                </c:pt>
                <c:pt idx="1855">
                  <c:v>2.5763888888889723</c:v>
                </c:pt>
                <c:pt idx="1856">
                  <c:v>2.5777777777778614</c:v>
                </c:pt>
                <c:pt idx="1857">
                  <c:v>2.5791666666667505</c:v>
                </c:pt>
                <c:pt idx="1858">
                  <c:v>2.5805555555556396</c:v>
                </c:pt>
                <c:pt idx="1859">
                  <c:v>2.5819444444445288</c:v>
                </c:pt>
                <c:pt idx="1860">
                  <c:v>2.5833333333334179</c:v>
                </c:pt>
                <c:pt idx="1861">
                  <c:v>2.584722222222307</c:v>
                </c:pt>
                <c:pt idx="1862">
                  <c:v>2.5861111111111961</c:v>
                </c:pt>
                <c:pt idx="1863">
                  <c:v>2.5875000000000852</c:v>
                </c:pt>
                <c:pt idx="1864">
                  <c:v>2.5888888888889743</c:v>
                </c:pt>
                <c:pt idx="1865">
                  <c:v>2.5902777777778634</c:v>
                </c:pt>
                <c:pt idx="1866">
                  <c:v>2.5916666666667525</c:v>
                </c:pt>
                <c:pt idx="1867">
                  <c:v>2.5930555555556416</c:v>
                </c:pt>
                <c:pt idx="1868">
                  <c:v>2.5944444444445307</c:v>
                </c:pt>
                <c:pt idx="1869">
                  <c:v>2.5958333333334198</c:v>
                </c:pt>
                <c:pt idx="1870">
                  <c:v>2.5972222222223089</c:v>
                </c:pt>
                <c:pt idx="1871">
                  <c:v>2.598611111111198</c:v>
                </c:pt>
                <c:pt idx="1872">
                  <c:v>2.6000000000000871</c:v>
                </c:pt>
                <c:pt idx="1873">
                  <c:v>2.6013888888889762</c:v>
                </c:pt>
                <c:pt idx="1874">
                  <c:v>2.6027777777778653</c:v>
                </c:pt>
                <c:pt idx="1875">
                  <c:v>2.6041666666667544</c:v>
                </c:pt>
                <c:pt idx="1876">
                  <c:v>2.6055555555556436</c:v>
                </c:pt>
                <c:pt idx="1877">
                  <c:v>2.6069444444445327</c:v>
                </c:pt>
                <c:pt idx="1878">
                  <c:v>2.6083333333334218</c:v>
                </c:pt>
                <c:pt idx="1879">
                  <c:v>2.6097222222223109</c:v>
                </c:pt>
                <c:pt idx="1880">
                  <c:v>2.6111111111112</c:v>
                </c:pt>
                <c:pt idx="1881">
                  <c:v>2.6125000000000891</c:v>
                </c:pt>
                <c:pt idx="1882">
                  <c:v>2.6138888888889782</c:v>
                </c:pt>
                <c:pt idx="1883">
                  <c:v>2.6152777777778673</c:v>
                </c:pt>
                <c:pt idx="1884">
                  <c:v>2.6166666666667564</c:v>
                </c:pt>
                <c:pt idx="1885">
                  <c:v>2.6180555555556455</c:v>
                </c:pt>
                <c:pt idx="1886">
                  <c:v>2.6194444444445346</c:v>
                </c:pt>
                <c:pt idx="1887">
                  <c:v>2.6208333333334237</c:v>
                </c:pt>
                <c:pt idx="1888">
                  <c:v>2.6222222222223128</c:v>
                </c:pt>
                <c:pt idx="1889">
                  <c:v>2.6236111111112019</c:v>
                </c:pt>
                <c:pt idx="1890">
                  <c:v>2.625000000000091</c:v>
                </c:pt>
                <c:pt idx="1891">
                  <c:v>2.6263888888889801</c:v>
                </c:pt>
                <c:pt idx="1892">
                  <c:v>2.6277777777778693</c:v>
                </c:pt>
                <c:pt idx="1893">
                  <c:v>2.6291666666667584</c:v>
                </c:pt>
                <c:pt idx="1894">
                  <c:v>2.6305555555556475</c:v>
                </c:pt>
                <c:pt idx="1895">
                  <c:v>2.6319444444445366</c:v>
                </c:pt>
                <c:pt idx="1896">
                  <c:v>2.6333333333334257</c:v>
                </c:pt>
                <c:pt idx="1897">
                  <c:v>2.6347222222223148</c:v>
                </c:pt>
                <c:pt idx="1898">
                  <c:v>2.6361111111112039</c:v>
                </c:pt>
                <c:pt idx="1899">
                  <c:v>2.637500000000093</c:v>
                </c:pt>
                <c:pt idx="1900">
                  <c:v>2.6388888888889821</c:v>
                </c:pt>
                <c:pt idx="1901">
                  <c:v>2.6402777777778712</c:v>
                </c:pt>
                <c:pt idx="1902">
                  <c:v>2.6416666666667603</c:v>
                </c:pt>
                <c:pt idx="1903">
                  <c:v>2.6430555555556494</c:v>
                </c:pt>
                <c:pt idx="1904">
                  <c:v>2.6444444444445385</c:v>
                </c:pt>
                <c:pt idx="1905">
                  <c:v>2.6458333333334276</c:v>
                </c:pt>
                <c:pt idx="1906">
                  <c:v>2.6472222222223167</c:v>
                </c:pt>
                <c:pt idx="1907">
                  <c:v>2.6486111111112058</c:v>
                </c:pt>
                <c:pt idx="1908">
                  <c:v>2.6500000000000949</c:v>
                </c:pt>
                <c:pt idx="1909">
                  <c:v>2.6513888888889841</c:v>
                </c:pt>
                <c:pt idx="1910">
                  <c:v>2.6527777777778732</c:v>
                </c:pt>
                <c:pt idx="1911">
                  <c:v>2.6541666666667623</c:v>
                </c:pt>
                <c:pt idx="1912">
                  <c:v>2.6555555555556514</c:v>
                </c:pt>
                <c:pt idx="1913">
                  <c:v>2.6569444444445405</c:v>
                </c:pt>
                <c:pt idx="1914">
                  <c:v>2.6583333333334296</c:v>
                </c:pt>
                <c:pt idx="1915">
                  <c:v>2.6597222222223187</c:v>
                </c:pt>
                <c:pt idx="1916">
                  <c:v>2.6611111111112078</c:v>
                </c:pt>
                <c:pt idx="1917">
                  <c:v>2.6625000000000969</c:v>
                </c:pt>
                <c:pt idx="1918">
                  <c:v>2.663888888888986</c:v>
                </c:pt>
                <c:pt idx="1919">
                  <c:v>2.6652777777778751</c:v>
                </c:pt>
                <c:pt idx="1920">
                  <c:v>2.6666666666667642</c:v>
                </c:pt>
                <c:pt idx="1921">
                  <c:v>2.6680555555556533</c:v>
                </c:pt>
                <c:pt idx="1922">
                  <c:v>2.6694444444445424</c:v>
                </c:pt>
                <c:pt idx="1923">
                  <c:v>2.6708333333334315</c:v>
                </c:pt>
                <c:pt idx="1924">
                  <c:v>2.6722222222223206</c:v>
                </c:pt>
                <c:pt idx="1925">
                  <c:v>2.6736111111112097</c:v>
                </c:pt>
                <c:pt idx="1926">
                  <c:v>2.6750000000000989</c:v>
                </c:pt>
                <c:pt idx="1927">
                  <c:v>2.676388888888988</c:v>
                </c:pt>
                <c:pt idx="1928">
                  <c:v>2.6777777777778771</c:v>
                </c:pt>
                <c:pt idx="1929">
                  <c:v>2.6791666666667662</c:v>
                </c:pt>
                <c:pt idx="1930">
                  <c:v>2.6805555555556553</c:v>
                </c:pt>
                <c:pt idx="1931">
                  <c:v>2.6819444444445444</c:v>
                </c:pt>
                <c:pt idx="1932">
                  <c:v>2.6833333333334335</c:v>
                </c:pt>
                <c:pt idx="1933">
                  <c:v>2.6847222222223226</c:v>
                </c:pt>
                <c:pt idx="1934">
                  <c:v>2.6861111111112117</c:v>
                </c:pt>
                <c:pt idx="1935">
                  <c:v>2.6875000000001008</c:v>
                </c:pt>
                <c:pt idx="1936">
                  <c:v>2.6888888888889899</c:v>
                </c:pt>
                <c:pt idx="1937">
                  <c:v>2.690277777777879</c:v>
                </c:pt>
                <c:pt idx="1938">
                  <c:v>2.6916666666667681</c:v>
                </c:pt>
                <c:pt idx="1939">
                  <c:v>2.6930555555556572</c:v>
                </c:pt>
                <c:pt idx="1940">
                  <c:v>2.6944444444445463</c:v>
                </c:pt>
                <c:pt idx="1941">
                  <c:v>2.6958333333334354</c:v>
                </c:pt>
                <c:pt idx="1942">
                  <c:v>2.6972222222223246</c:v>
                </c:pt>
                <c:pt idx="1943">
                  <c:v>2.6986111111112137</c:v>
                </c:pt>
                <c:pt idx="1944">
                  <c:v>2.7000000000001028</c:v>
                </c:pt>
                <c:pt idx="1945">
                  <c:v>2.7013888888889919</c:v>
                </c:pt>
                <c:pt idx="1946">
                  <c:v>2.702777777777881</c:v>
                </c:pt>
                <c:pt idx="1947">
                  <c:v>2.7041666666667701</c:v>
                </c:pt>
                <c:pt idx="1948">
                  <c:v>2.7055555555556592</c:v>
                </c:pt>
                <c:pt idx="1949">
                  <c:v>2.7069444444445483</c:v>
                </c:pt>
                <c:pt idx="1950">
                  <c:v>2.7083333333334374</c:v>
                </c:pt>
                <c:pt idx="1951">
                  <c:v>2.7097222222223265</c:v>
                </c:pt>
                <c:pt idx="1952">
                  <c:v>2.7111111111112156</c:v>
                </c:pt>
                <c:pt idx="1953">
                  <c:v>2.7125000000001047</c:v>
                </c:pt>
                <c:pt idx="1954">
                  <c:v>2.7138888888889938</c:v>
                </c:pt>
                <c:pt idx="1955">
                  <c:v>2.7152777777778829</c:v>
                </c:pt>
                <c:pt idx="1956">
                  <c:v>2.716666666666772</c:v>
                </c:pt>
                <c:pt idx="1957">
                  <c:v>2.7180555555556611</c:v>
                </c:pt>
                <c:pt idx="1958">
                  <c:v>2.7194444444445502</c:v>
                </c:pt>
                <c:pt idx="1959">
                  <c:v>2.7208333333334394</c:v>
                </c:pt>
                <c:pt idx="1960">
                  <c:v>2.7222222222223285</c:v>
                </c:pt>
                <c:pt idx="1961">
                  <c:v>2.7236111111112176</c:v>
                </c:pt>
                <c:pt idx="1962">
                  <c:v>2.7250000000001067</c:v>
                </c:pt>
                <c:pt idx="1963">
                  <c:v>2.7263888888889958</c:v>
                </c:pt>
                <c:pt idx="1964">
                  <c:v>2.7277777777778849</c:v>
                </c:pt>
                <c:pt idx="1965">
                  <c:v>2.729166666666774</c:v>
                </c:pt>
                <c:pt idx="1966">
                  <c:v>2.7305555555556631</c:v>
                </c:pt>
                <c:pt idx="1967">
                  <c:v>2.7319444444445522</c:v>
                </c:pt>
                <c:pt idx="1968">
                  <c:v>2.7333333333334413</c:v>
                </c:pt>
                <c:pt idx="1969">
                  <c:v>2.7347222222223304</c:v>
                </c:pt>
                <c:pt idx="1970">
                  <c:v>2.7361111111112195</c:v>
                </c:pt>
                <c:pt idx="1971">
                  <c:v>2.7375000000001086</c:v>
                </c:pt>
                <c:pt idx="1972">
                  <c:v>2.7388888888889977</c:v>
                </c:pt>
                <c:pt idx="1973">
                  <c:v>2.7402777777778868</c:v>
                </c:pt>
                <c:pt idx="1974">
                  <c:v>2.7416666666667759</c:v>
                </c:pt>
                <c:pt idx="1975">
                  <c:v>2.743055555555665</c:v>
                </c:pt>
                <c:pt idx="1976">
                  <c:v>2.7444444444445542</c:v>
                </c:pt>
                <c:pt idx="1977">
                  <c:v>2.7458333333334433</c:v>
                </c:pt>
                <c:pt idx="1978">
                  <c:v>2.7472222222223324</c:v>
                </c:pt>
                <c:pt idx="1979">
                  <c:v>2.7486111111112215</c:v>
                </c:pt>
                <c:pt idx="1980">
                  <c:v>2.7500000000001106</c:v>
                </c:pt>
                <c:pt idx="1981">
                  <c:v>2.7513888888889997</c:v>
                </c:pt>
                <c:pt idx="1982">
                  <c:v>2.7527777777778888</c:v>
                </c:pt>
                <c:pt idx="1983">
                  <c:v>2.7541666666667779</c:v>
                </c:pt>
                <c:pt idx="1984">
                  <c:v>2.755555555555667</c:v>
                </c:pt>
                <c:pt idx="1985">
                  <c:v>2.7569444444445561</c:v>
                </c:pt>
                <c:pt idx="1986">
                  <c:v>2.7583333333334452</c:v>
                </c:pt>
                <c:pt idx="1987">
                  <c:v>2.7597222222223343</c:v>
                </c:pt>
                <c:pt idx="1988">
                  <c:v>2.7611111111112234</c:v>
                </c:pt>
                <c:pt idx="1989">
                  <c:v>2.7625000000001125</c:v>
                </c:pt>
                <c:pt idx="1990">
                  <c:v>2.7638888888890016</c:v>
                </c:pt>
                <c:pt idx="1991">
                  <c:v>2.7652777777778907</c:v>
                </c:pt>
                <c:pt idx="1992">
                  <c:v>2.7666666666667799</c:v>
                </c:pt>
                <c:pt idx="1993">
                  <c:v>2.768055555555669</c:v>
                </c:pt>
                <c:pt idx="1994">
                  <c:v>2.7694444444445581</c:v>
                </c:pt>
                <c:pt idx="1995">
                  <c:v>2.7708333333334472</c:v>
                </c:pt>
                <c:pt idx="1996">
                  <c:v>2.7722222222223363</c:v>
                </c:pt>
                <c:pt idx="1997">
                  <c:v>2.7736111111112254</c:v>
                </c:pt>
                <c:pt idx="1998">
                  <c:v>2.7750000000001145</c:v>
                </c:pt>
                <c:pt idx="1999">
                  <c:v>2.7763888888890036</c:v>
                </c:pt>
                <c:pt idx="2000">
                  <c:v>2.7777777777778927</c:v>
                </c:pt>
                <c:pt idx="2001">
                  <c:v>2.7791666666667818</c:v>
                </c:pt>
                <c:pt idx="2002">
                  <c:v>2.7805555555556709</c:v>
                </c:pt>
                <c:pt idx="2003">
                  <c:v>2.78194444444456</c:v>
                </c:pt>
                <c:pt idx="2004">
                  <c:v>2.7833333333334491</c:v>
                </c:pt>
                <c:pt idx="2005">
                  <c:v>2.7847222222223382</c:v>
                </c:pt>
                <c:pt idx="2006">
                  <c:v>2.7861111111112273</c:v>
                </c:pt>
                <c:pt idx="2007">
                  <c:v>2.7875000000001164</c:v>
                </c:pt>
                <c:pt idx="2008">
                  <c:v>2.7888888888890055</c:v>
                </c:pt>
                <c:pt idx="2009">
                  <c:v>2.7902777777778947</c:v>
                </c:pt>
                <c:pt idx="2010">
                  <c:v>2.7916666666667838</c:v>
                </c:pt>
                <c:pt idx="2011">
                  <c:v>2.7930555555556729</c:v>
                </c:pt>
                <c:pt idx="2012">
                  <c:v>2.794444444444562</c:v>
                </c:pt>
                <c:pt idx="2013">
                  <c:v>2.7958333333334511</c:v>
                </c:pt>
                <c:pt idx="2014">
                  <c:v>2.7972222222223402</c:v>
                </c:pt>
                <c:pt idx="2015">
                  <c:v>2.7986111111112293</c:v>
                </c:pt>
                <c:pt idx="2016">
                  <c:v>2.8000000000001184</c:v>
                </c:pt>
                <c:pt idx="2017">
                  <c:v>2.8013888888890075</c:v>
                </c:pt>
                <c:pt idx="2018">
                  <c:v>2.8027777777778966</c:v>
                </c:pt>
                <c:pt idx="2019">
                  <c:v>2.8041666666667857</c:v>
                </c:pt>
                <c:pt idx="2020">
                  <c:v>2.8055555555556748</c:v>
                </c:pt>
                <c:pt idx="2021">
                  <c:v>2.8069444444445639</c:v>
                </c:pt>
                <c:pt idx="2022">
                  <c:v>2.808333333333453</c:v>
                </c:pt>
                <c:pt idx="2023">
                  <c:v>2.8097222222223421</c:v>
                </c:pt>
                <c:pt idx="2024">
                  <c:v>2.8111111111112312</c:v>
                </c:pt>
                <c:pt idx="2025">
                  <c:v>2.8125000000001203</c:v>
                </c:pt>
                <c:pt idx="2026">
                  <c:v>2.8138888888890095</c:v>
                </c:pt>
                <c:pt idx="2027">
                  <c:v>2.8152777777778986</c:v>
                </c:pt>
                <c:pt idx="2028">
                  <c:v>2.8166666666667877</c:v>
                </c:pt>
                <c:pt idx="2029">
                  <c:v>2.8180555555556768</c:v>
                </c:pt>
                <c:pt idx="2030">
                  <c:v>2.8194444444445659</c:v>
                </c:pt>
                <c:pt idx="2031">
                  <c:v>2.820833333333455</c:v>
                </c:pt>
                <c:pt idx="2032">
                  <c:v>2.8222222222223441</c:v>
                </c:pt>
                <c:pt idx="2033">
                  <c:v>2.8236111111112332</c:v>
                </c:pt>
                <c:pt idx="2034">
                  <c:v>2.8250000000001223</c:v>
                </c:pt>
                <c:pt idx="2035">
                  <c:v>2.8263888888890114</c:v>
                </c:pt>
                <c:pt idx="2036">
                  <c:v>2.8277777777779005</c:v>
                </c:pt>
                <c:pt idx="2037">
                  <c:v>2.8291666666667896</c:v>
                </c:pt>
                <c:pt idx="2038">
                  <c:v>2.8305555555556787</c:v>
                </c:pt>
                <c:pt idx="2039">
                  <c:v>2.8319444444445678</c:v>
                </c:pt>
                <c:pt idx="2040">
                  <c:v>2.8333333333334569</c:v>
                </c:pt>
                <c:pt idx="2041">
                  <c:v>2.834722222222346</c:v>
                </c:pt>
                <c:pt idx="2042">
                  <c:v>2.8361111111112352</c:v>
                </c:pt>
                <c:pt idx="2043">
                  <c:v>2.8375000000001243</c:v>
                </c:pt>
                <c:pt idx="2044">
                  <c:v>2.8388888888890134</c:v>
                </c:pt>
                <c:pt idx="2045">
                  <c:v>2.8402777777779025</c:v>
                </c:pt>
                <c:pt idx="2046">
                  <c:v>2.8416666666667916</c:v>
                </c:pt>
                <c:pt idx="2047">
                  <c:v>2.8430555555556807</c:v>
                </c:pt>
                <c:pt idx="2048">
                  <c:v>2.8444444444445698</c:v>
                </c:pt>
                <c:pt idx="2049">
                  <c:v>2.8458333333334589</c:v>
                </c:pt>
                <c:pt idx="2050">
                  <c:v>2.847222222222348</c:v>
                </c:pt>
                <c:pt idx="2051">
                  <c:v>2.8486111111112371</c:v>
                </c:pt>
                <c:pt idx="2052">
                  <c:v>2.8500000000001262</c:v>
                </c:pt>
                <c:pt idx="2053">
                  <c:v>2.8513888888890153</c:v>
                </c:pt>
                <c:pt idx="2054">
                  <c:v>2.8527777777779044</c:v>
                </c:pt>
                <c:pt idx="2055">
                  <c:v>2.8541666666667935</c:v>
                </c:pt>
                <c:pt idx="2056">
                  <c:v>2.8555555555556826</c:v>
                </c:pt>
                <c:pt idx="2057">
                  <c:v>2.8569444444445717</c:v>
                </c:pt>
                <c:pt idx="2058">
                  <c:v>2.8583333333334608</c:v>
                </c:pt>
                <c:pt idx="2059">
                  <c:v>2.85972222222235</c:v>
                </c:pt>
                <c:pt idx="2060">
                  <c:v>2.8611111111112391</c:v>
                </c:pt>
                <c:pt idx="2061">
                  <c:v>2.8625000000001282</c:v>
                </c:pt>
                <c:pt idx="2062">
                  <c:v>2.8638888888890173</c:v>
                </c:pt>
                <c:pt idx="2063">
                  <c:v>2.8652777777779064</c:v>
                </c:pt>
                <c:pt idx="2064">
                  <c:v>2.8666666666667955</c:v>
                </c:pt>
                <c:pt idx="2065">
                  <c:v>2.8680555555556846</c:v>
                </c:pt>
                <c:pt idx="2066">
                  <c:v>2.8694444444445737</c:v>
                </c:pt>
                <c:pt idx="2067">
                  <c:v>2.8708333333334628</c:v>
                </c:pt>
                <c:pt idx="2068">
                  <c:v>2.8722222222223519</c:v>
                </c:pt>
                <c:pt idx="2069">
                  <c:v>2.873611111111241</c:v>
                </c:pt>
                <c:pt idx="2070">
                  <c:v>2.8750000000001301</c:v>
                </c:pt>
                <c:pt idx="2071">
                  <c:v>2.8763888888890192</c:v>
                </c:pt>
                <c:pt idx="2072">
                  <c:v>2.8777777777779083</c:v>
                </c:pt>
                <c:pt idx="2073">
                  <c:v>2.8791666666667974</c:v>
                </c:pt>
                <c:pt idx="2074">
                  <c:v>2.8805555555556865</c:v>
                </c:pt>
                <c:pt idx="2075">
                  <c:v>2.8819444444445756</c:v>
                </c:pt>
                <c:pt idx="2076">
                  <c:v>2.8833333333334648</c:v>
                </c:pt>
                <c:pt idx="2077">
                  <c:v>2.8847222222223539</c:v>
                </c:pt>
                <c:pt idx="2078">
                  <c:v>2.886111111111243</c:v>
                </c:pt>
                <c:pt idx="2079">
                  <c:v>2.8875000000001321</c:v>
                </c:pt>
                <c:pt idx="2080">
                  <c:v>2.8888888888890212</c:v>
                </c:pt>
                <c:pt idx="2081">
                  <c:v>2.8902777777779103</c:v>
                </c:pt>
                <c:pt idx="2082">
                  <c:v>2.8916666666667994</c:v>
                </c:pt>
                <c:pt idx="2083">
                  <c:v>2.8930555555556885</c:v>
                </c:pt>
                <c:pt idx="2084">
                  <c:v>2.8944444444445776</c:v>
                </c:pt>
                <c:pt idx="2085">
                  <c:v>2.8958333333334667</c:v>
                </c:pt>
                <c:pt idx="2086">
                  <c:v>2.8972222222223558</c:v>
                </c:pt>
                <c:pt idx="2087">
                  <c:v>2.8986111111112449</c:v>
                </c:pt>
                <c:pt idx="2088">
                  <c:v>2.900000000000134</c:v>
                </c:pt>
                <c:pt idx="2089">
                  <c:v>2.9013888888890231</c:v>
                </c:pt>
                <c:pt idx="2090">
                  <c:v>2.9027777777779122</c:v>
                </c:pt>
                <c:pt idx="2091">
                  <c:v>2.9041666666668013</c:v>
                </c:pt>
                <c:pt idx="2092">
                  <c:v>2.9055555555556905</c:v>
                </c:pt>
                <c:pt idx="2093">
                  <c:v>2.9069444444445796</c:v>
                </c:pt>
                <c:pt idx="2094">
                  <c:v>2.9083333333334687</c:v>
                </c:pt>
                <c:pt idx="2095">
                  <c:v>2.9097222222223578</c:v>
                </c:pt>
                <c:pt idx="2096">
                  <c:v>2.9111111111112469</c:v>
                </c:pt>
                <c:pt idx="2097">
                  <c:v>2.912500000000136</c:v>
                </c:pt>
                <c:pt idx="2098">
                  <c:v>2.9138888888890251</c:v>
                </c:pt>
                <c:pt idx="2099">
                  <c:v>2.9152777777779142</c:v>
                </c:pt>
                <c:pt idx="2100">
                  <c:v>2.9166666666668033</c:v>
                </c:pt>
                <c:pt idx="2101">
                  <c:v>2.9180555555556924</c:v>
                </c:pt>
                <c:pt idx="2102">
                  <c:v>2.9194444444445815</c:v>
                </c:pt>
                <c:pt idx="2103">
                  <c:v>2.9208333333334706</c:v>
                </c:pt>
                <c:pt idx="2104">
                  <c:v>2.9222222222223597</c:v>
                </c:pt>
                <c:pt idx="2105">
                  <c:v>2.9236111111112488</c:v>
                </c:pt>
                <c:pt idx="2106">
                  <c:v>2.9250000000001379</c:v>
                </c:pt>
                <c:pt idx="2107">
                  <c:v>2.926388888889027</c:v>
                </c:pt>
                <c:pt idx="2108">
                  <c:v>2.9277777777779161</c:v>
                </c:pt>
                <c:pt idx="2109">
                  <c:v>2.9291666666668053</c:v>
                </c:pt>
                <c:pt idx="2110">
                  <c:v>2.9305555555556944</c:v>
                </c:pt>
                <c:pt idx="2111">
                  <c:v>2.9319444444445835</c:v>
                </c:pt>
                <c:pt idx="2112">
                  <c:v>2.9333333333334726</c:v>
                </c:pt>
                <c:pt idx="2113">
                  <c:v>2.9347222222223617</c:v>
                </c:pt>
                <c:pt idx="2114">
                  <c:v>2.9361111111112508</c:v>
                </c:pt>
                <c:pt idx="2115">
                  <c:v>2.9375000000001399</c:v>
                </c:pt>
                <c:pt idx="2116">
                  <c:v>2.938888888889029</c:v>
                </c:pt>
                <c:pt idx="2117">
                  <c:v>2.9402777777779181</c:v>
                </c:pt>
                <c:pt idx="2118">
                  <c:v>2.9416666666668072</c:v>
                </c:pt>
                <c:pt idx="2119">
                  <c:v>2.9430555555556963</c:v>
                </c:pt>
                <c:pt idx="2120">
                  <c:v>2.9444444444445854</c:v>
                </c:pt>
                <c:pt idx="2121">
                  <c:v>2.9458333333334745</c:v>
                </c:pt>
                <c:pt idx="2122">
                  <c:v>2.9472222222223636</c:v>
                </c:pt>
                <c:pt idx="2123">
                  <c:v>2.9486111111112527</c:v>
                </c:pt>
                <c:pt idx="2124">
                  <c:v>2.9500000000001418</c:v>
                </c:pt>
                <c:pt idx="2125">
                  <c:v>2.9513888888890309</c:v>
                </c:pt>
                <c:pt idx="2126">
                  <c:v>2.9527777777779201</c:v>
                </c:pt>
                <c:pt idx="2127">
                  <c:v>2.9541666666668092</c:v>
                </c:pt>
                <c:pt idx="2128">
                  <c:v>2.9555555555556983</c:v>
                </c:pt>
                <c:pt idx="2129">
                  <c:v>2.9569444444445874</c:v>
                </c:pt>
                <c:pt idx="2130">
                  <c:v>2.9583333333334765</c:v>
                </c:pt>
                <c:pt idx="2131">
                  <c:v>2.9597222222223656</c:v>
                </c:pt>
                <c:pt idx="2132">
                  <c:v>2.9611111111112547</c:v>
                </c:pt>
                <c:pt idx="2133">
                  <c:v>2.9625000000001438</c:v>
                </c:pt>
                <c:pt idx="2134">
                  <c:v>2.9638888888890329</c:v>
                </c:pt>
                <c:pt idx="2135">
                  <c:v>2.965277777777922</c:v>
                </c:pt>
                <c:pt idx="2136">
                  <c:v>2.9666666666668111</c:v>
                </c:pt>
                <c:pt idx="2137">
                  <c:v>2.9680555555557002</c:v>
                </c:pt>
                <c:pt idx="2138">
                  <c:v>2.9694444444445893</c:v>
                </c:pt>
                <c:pt idx="2139">
                  <c:v>2.9708333333334784</c:v>
                </c:pt>
                <c:pt idx="2140">
                  <c:v>2.9722222222223675</c:v>
                </c:pt>
                <c:pt idx="2141">
                  <c:v>2.9736111111112566</c:v>
                </c:pt>
                <c:pt idx="2142">
                  <c:v>2.9750000000001458</c:v>
                </c:pt>
                <c:pt idx="2143">
                  <c:v>2.9763888888890349</c:v>
                </c:pt>
                <c:pt idx="2144">
                  <c:v>2.977777777777924</c:v>
                </c:pt>
                <c:pt idx="2145">
                  <c:v>2.9791666666668131</c:v>
                </c:pt>
                <c:pt idx="2146">
                  <c:v>2.9805555555557022</c:v>
                </c:pt>
                <c:pt idx="2147">
                  <c:v>2.9819444444445913</c:v>
                </c:pt>
                <c:pt idx="2148">
                  <c:v>2.9833333333334804</c:v>
                </c:pt>
                <c:pt idx="2149">
                  <c:v>2.9847222222223695</c:v>
                </c:pt>
                <c:pt idx="2150">
                  <c:v>2.9861111111112586</c:v>
                </c:pt>
                <c:pt idx="2151">
                  <c:v>2.9875000000001477</c:v>
                </c:pt>
                <c:pt idx="2152">
                  <c:v>2.9888888888890368</c:v>
                </c:pt>
                <c:pt idx="2153">
                  <c:v>2.9902777777779259</c:v>
                </c:pt>
                <c:pt idx="2154">
                  <c:v>2.991666666666815</c:v>
                </c:pt>
                <c:pt idx="2155">
                  <c:v>2.9930555555557041</c:v>
                </c:pt>
                <c:pt idx="2156">
                  <c:v>2.9944444444445932</c:v>
                </c:pt>
                <c:pt idx="2157">
                  <c:v>2.9958333333334823</c:v>
                </c:pt>
                <c:pt idx="2158">
                  <c:v>2.9972222222223714</c:v>
                </c:pt>
                <c:pt idx="2159">
                  <c:v>2.9986111111112606</c:v>
                </c:pt>
                <c:pt idx="2160">
                  <c:v>3.0000000000001497</c:v>
                </c:pt>
                <c:pt idx="2161">
                  <c:v>3.0013888888890388</c:v>
                </c:pt>
                <c:pt idx="2162">
                  <c:v>3.0027777777779279</c:v>
                </c:pt>
                <c:pt idx="2163">
                  <c:v>3.004166666666817</c:v>
                </c:pt>
                <c:pt idx="2164">
                  <c:v>3.0055555555557061</c:v>
                </c:pt>
                <c:pt idx="2165">
                  <c:v>3.0069444444445952</c:v>
                </c:pt>
                <c:pt idx="2166">
                  <c:v>3.0083333333334843</c:v>
                </c:pt>
                <c:pt idx="2167">
                  <c:v>3.0097222222223734</c:v>
                </c:pt>
                <c:pt idx="2168">
                  <c:v>3.0111111111112625</c:v>
                </c:pt>
                <c:pt idx="2169">
                  <c:v>3.0125000000001516</c:v>
                </c:pt>
                <c:pt idx="2170">
                  <c:v>3.0138888888890407</c:v>
                </c:pt>
                <c:pt idx="2171">
                  <c:v>3.0152777777779298</c:v>
                </c:pt>
                <c:pt idx="2172">
                  <c:v>3.0166666666668189</c:v>
                </c:pt>
                <c:pt idx="2173">
                  <c:v>3.018055555555708</c:v>
                </c:pt>
                <c:pt idx="2174">
                  <c:v>3.0194444444445971</c:v>
                </c:pt>
                <c:pt idx="2175">
                  <c:v>3.0208333333334862</c:v>
                </c:pt>
                <c:pt idx="2176">
                  <c:v>3.0222222222223754</c:v>
                </c:pt>
                <c:pt idx="2177">
                  <c:v>3.0236111111112645</c:v>
                </c:pt>
                <c:pt idx="2178">
                  <c:v>3.0250000000001536</c:v>
                </c:pt>
                <c:pt idx="2179">
                  <c:v>3.0263888888890427</c:v>
                </c:pt>
                <c:pt idx="2180">
                  <c:v>3.0277777777779318</c:v>
                </c:pt>
                <c:pt idx="2181">
                  <c:v>3.0291666666668209</c:v>
                </c:pt>
                <c:pt idx="2182">
                  <c:v>3.03055555555571</c:v>
                </c:pt>
                <c:pt idx="2183">
                  <c:v>3.0319444444445991</c:v>
                </c:pt>
                <c:pt idx="2184">
                  <c:v>3.0333333333334882</c:v>
                </c:pt>
                <c:pt idx="2185">
                  <c:v>3.0347222222223773</c:v>
                </c:pt>
                <c:pt idx="2186">
                  <c:v>3.0361111111112664</c:v>
                </c:pt>
                <c:pt idx="2187">
                  <c:v>3.0375000000001555</c:v>
                </c:pt>
                <c:pt idx="2188">
                  <c:v>3.0388888888890446</c:v>
                </c:pt>
                <c:pt idx="2189">
                  <c:v>3.0402777777779337</c:v>
                </c:pt>
                <c:pt idx="2190">
                  <c:v>3.0416666666668228</c:v>
                </c:pt>
                <c:pt idx="2191">
                  <c:v>3.0430555555557119</c:v>
                </c:pt>
                <c:pt idx="2192">
                  <c:v>3.0444444444446011</c:v>
                </c:pt>
                <c:pt idx="2193">
                  <c:v>3.0458333333334902</c:v>
                </c:pt>
                <c:pt idx="2194">
                  <c:v>3.0472222222223793</c:v>
                </c:pt>
                <c:pt idx="2195">
                  <c:v>3.0486111111112684</c:v>
                </c:pt>
                <c:pt idx="2196">
                  <c:v>3.0500000000001575</c:v>
                </c:pt>
                <c:pt idx="2197">
                  <c:v>3.0513888888890466</c:v>
                </c:pt>
                <c:pt idx="2198">
                  <c:v>3.0527777777779357</c:v>
                </c:pt>
                <c:pt idx="2199">
                  <c:v>3.0541666666668248</c:v>
                </c:pt>
                <c:pt idx="2200">
                  <c:v>3.0555555555557139</c:v>
                </c:pt>
                <c:pt idx="2201">
                  <c:v>3.056944444444603</c:v>
                </c:pt>
                <c:pt idx="2202">
                  <c:v>3.0583333333334921</c:v>
                </c:pt>
                <c:pt idx="2203">
                  <c:v>3.0597222222223812</c:v>
                </c:pt>
                <c:pt idx="2204">
                  <c:v>3.0611111111112703</c:v>
                </c:pt>
                <c:pt idx="2205">
                  <c:v>3.0625000000001594</c:v>
                </c:pt>
                <c:pt idx="2206">
                  <c:v>3.0638888888890485</c:v>
                </c:pt>
                <c:pt idx="2207">
                  <c:v>3.0652777777779376</c:v>
                </c:pt>
                <c:pt idx="2208">
                  <c:v>3.0666666666668267</c:v>
                </c:pt>
                <c:pt idx="2209">
                  <c:v>3.0680555555557159</c:v>
                </c:pt>
                <c:pt idx="2210">
                  <c:v>3.069444444444605</c:v>
                </c:pt>
                <c:pt idx="2211">
                  <c:v>3.0708333333334941</c:v>
                </c:pt>
                <c:pt idx="2212">
                  <c:v>3.0722222222223832</c:v>
                </c:pt>
                <c:pt idx="2213">
                  <c:v>3.0736111111112723</c:v>
                </c:pt>
                <c:pt idx="2214">
                  <c:v>3.0750000000001614</c:v>
                </c:pt>
                <c:pt idx="2215">
                  <c:v>3.0763888888890505</c:v>
                </c:pt>
                <c:pt idx="2216">
                  <c:v>3.0777777777779396</c:v>
                </c:pt>
                <c:pt idx="2217">
                  <c:v>3.0791666666668287</c:v>
                </c:pt>
                <c:pt idx="2218">
                  <c:v>3.0805555555557178</c:v>
                </c:pt>
                <c:pt idx="2219">
                  <c:v>3.0819444444446069</c:v>
                </c:pt>
                <c:pt idx="2220">
                  <c:v>3.083333333333496</c:v>
                </c:pt>
                <c:pt idx="2221">
                  <c:v>3.0847222222223851</c:v>
                </c:pt>
                <c:pt idx="2222">
                  <c:v>3.0861111111112742</c:v>
                </c:pt>
                <c:pt idx="2223">
                  <c:v>3.0875000000001633</c:v>
                </c:pt>
                <c:pt idx="2224">
                  <c:v>3.0888888888890524</c:v>
                </c:pt>
                <c:pt idx="2225">
                  <c:v>3.0902777777779415</c:v>
                </c:pt>
                <c:pt idx="2226">
                  <c:v>3.0916666666668307</c:v>
                </c:pt>
                <c:pt idx="2227">
                  <c:v>3.0930555555557198</c:v>
                </c:pt>
                <c:pt idx="2228">
                  <c:v>3.0944444444446089</c:v>
                </c:pt>
                <c:pt idx="2229">
                  <c:v>3.095833333333498</c:v>
                </c:pt>
                <c:pt idx="2230">
                  <c:v>3.0972222222223871</c:v>
                </c:pt>
                <c:pt idx="2231">
                  <c:v>3.0986111111112762</c:v>
                </c:pt>
                <c:pt idx="2232">
                  <c:v>3.1000000000001653</c:v>
                </c:pt>
                <c:pt idx="2233">
                  <c:v>3.1013888888890544</c:v>
                </c:pt>
                <c:pt idx="2234">
                  <c:v>3.1027777777779435</c:v>
                </c:pt>
                <c:pt idx="2235">
                  <c:v>3.1041666666668326</c:v>
                </c:pt>
                <c:pt idx="2236">
                  <c:v>3.1055555555557217</c:v>
                </c:pt>
                <c:pt idx="2237">
                  <c:v>3.1069444444446108</c:v>
                </c:pt>
                <c:pt idx="2238">
                  <c:v>3.1083333333334999</c:v>
                </c:pt>
                <c:pt idx="2239">
                  <c:v>3.109722222222389</c:v>
                </c:pt>
                <c:pt idx="2240">
                  <c:v>3.1111111111112781</c:v>
                </c:pt>
                <c:pt idx="2241">
                  <c:v>3.1125000000001672</c:v>
                </c:pt>
                <c:pt idx="2242">
                  <c:v>3.1138888888890563</c:v>
                </c:pt>
                <c:pt idx="2243">
                  <c:v>3.1152777777779455</c:v>
                </c:pt>
                <c:pt idx="2244">
                  <c:v>3.1166666666668346</c:v>
                </c:pt>
                <c:pt idx="2245">
                  <c:v>3.1180555555557237</c:v>
                </c:pt>
                <c:pt idx="2246">
                  <c:v>3.1194444444446128</c:v>
                </c:pt>
                <c:pt idx="2247">
                  <c:v>3.1208333333335019</c:v>
                </c:pt>
                <c:pt idx="2248">
                  <c:v>3.122222222222391</c:v>
                </c:pt>
                <c:pt idx="2249">
                  <c:v>3.1236111111112801</c:v>
                </c:pt>
                <c:pt idx="2250">
                  <c:v>3.1250000000001692</c:v>
                </c:pt>
                <c:pt idx="2251">
                  <c:v>3.1263888888890583</c:v>
                </c:pt>
                <c:pt idx="2252">
                  <c:v>3.1277777777779474</c:v>
                </c:pt>
                <c:pt idx="2253">
                  <c:v>3.1291666666668365</c:v>
                </c:pt>
                <c:pt idx="2254">
                  <c:v>3.1305555555557256</c:v>
                </c:pt>
                <c:pt idx="2255">
                  <c:v>3.1319444444446147</c:v>
                </c:pt>
                <c:pt idx="2256">
                  <c:v>3.1333333333335038</c:v>
                </c:pt>
                <c:pt idx="2257">
                  <c:v>3.1347222222223929</c:v>
                </c:pt>
                <c:pt idx="2258">
                  <c:v>3.136111111111282</c:v>
                </c:pt>
                <c:pt idx="2259">
                  <c:v>3.1375000000001712</c:v>
                </c:pt>
                <c:pt idx="2260">
                  <c:v>3.1388888888890603</c:v>
                </c:pt>
                <c:pt idx="2261">
                  <c:v>3.1402777777779494</c:v>
                </c:pt>
                <c:pt idx="2262">
                  <c:v>3.1416666666668385</c:v>
                </c:pt>
                <c:pt idx="2263">
                  <c:v>3.1430555555557276</c:v>
                </c:pt>
                <c:pt idx="2264">
                  <c:v>3.1444444444446167</c:v>
                </c:pt>
                <c:pt idx="2265">
                  <c:v>3.1458333333335058</c:v>
                </c:pt>
                <c:pt idx="2266">
                  <c:v>3.1472222222223949</c:v>
                </c:pt>
                <c:pt idx="2267">
                  <c:v>3.148611111111284</c:v>
                </c:pt>
                <c:pt idx="2268">
                  <c:v>3.1500000000001731</c:v>
                </c:pt>
                <c:pt idx="2269">
                  <c:v>3.1513888888890622</c:v>
                </c:pt>
                <c:pt idx="2270">
                  <c:v>3.1527777777779513</c:v>
                </c:pt>
                <c:pt idx="2271">
                  <c:v>3.1541666666668404</c:v>
                </c:pt>
                <c:pt idx="2272">
                  <c:v>3.1555555555557295</c:v>
                </c:pt>
                <c:pt idx="2273">
                  <c:v>3.1569444444446186</c:v>
                </c:pt>
                <c:pt idx="2274">
                  <c:v>3.1583333333335077</c:v>
                </c:pt>
                <c:pt idx="2275">
                  <c:v>3.1597222222223968</c:v>
                </c:pt>
                <c:pt idx="2276">
                  <c:v>3.161111111111286</c:v>
                </c:pt>
                <c:pt idx="2277">
                  <c:v>3.1625000000001751</c:v>
                </c:pt>
                <c:pt idx="2278">
                  <c:v>3.1638888888890642</c:v>
                </c:pt>
                <c:pt idx="2279">
                  <c:v>3.1652777777779533</c:v>
                </c:pt>
                <c:pt idx="2280">
                  <c:v>3.1666666666668424</c:v>
                </c:pt>
                <c:pt idx="2281">
                  <c:v>3.1680555555557315</c:v>
                </c:pt>
                <c:pt idx="2282">
                  <c:v>3.1694444444446206</c:v>
                </c:pt>
                <c:pt idx="2283">
                  <c:v>3.1708333333335097</c:v>
                </c:pt>
                <c:pt idx="2284">
                  <c:v>3.1722222222223988</c:v>
                </c:pt>
                <c:pt idx="2285">
                  <c:v>3.1736111111112879</c:v>
                </c:pt>
                <c:pt idx="2286">
                  <c:v>3.175000000000177</c:v>
                </c:pt>
                <c:pt idx="2287">
                  <c:v>3.1763888888890661</c:v>
                </c:pt>
                <c:pt idx="2288">
                  <c:v>3.1777777777779552</c:v>
                </c:pt>
                <c:pt idx="2289">
                  <c:v>3.1791666666668443</c:v>
                </c:pt>
                <c:pt idx="2290">
                  <c:v>3.1805555555557334</c:v>
                </c:pt>
                <c:pt idx="2291">
                  <c:v>3.1819444444446225</c:v>
                </c:pt>
                <c:pt idx="2292">
                  <c:v>3.1833333333335116</c:v>
                </c:pt>
                <c:pt idx="2293">
                  <c:v>3.1847222222224008</c:v>
                </c:pt>
                <c:pt idx="2294">
                  <c:v>3.1861111111112899</c:v>
                </c:pt>
                <c:pt idx="2295">
                  <c:v>3.187500000000179</c:v>
                </c:pt>
                <c:pt idx="2296">
                  <c:v>3.1888888888890681</c:v>
                </c:pt>
                <c:pt idx="2297">
                  <c:v>3.1902777777779572</c:v>
                </c:pt>
                <c:pt idx="2298">
                  <c:v>3.1916666666668463</c:v>
                </c:pt>
                <c:pt idx="2299">
                  <c:v>3.1930555555557354</c:v>
                </c:pt>
                <c:pt idx="2300">
                  <c:v>3.1944444444446245</c:v>
                </c:pt>
                <c:pt idx="2301">
                  <c:v>3.1958333333335136</c:v>
                </c:pt>
                <c:pt idx="2302">
                  <c:v>3.1972222222224027</c:v>
                </c:pt>
                <c:pt idx="2303">
                  <c:v>3.1986111111112918</c:v>
                </c:pt>
                <c:pt idx="2304">
                  <c:v>3.2000000000001809</c:v>
                </c:pt>
                <c:pt idx="2305">
                  <c:v>3.20138888888907</c:v>
                </c:pt>
                <c:pt idx="2306">
                  <c:v>3.2027777777779591</c:v>
                </c:pt>
                <c:pt idx="2307">
                  <c:v>3.2041666666668482</c:v>
                </c:pt>
                <c:pt idx="2308">
                  <c:v>3.2055555555557373</c:v>
                </c:pt>
                <c:pt idx="2309">
                  <c:v>3.2069444444446265</c:v>
                </c:pt>
                <c:pt idx="2310">
                  <c:v>3.2083333333335156</c:v>
                </c:pt>
                <c:pt idx="2311">
                  <c:v>3.2097222222224047</c:v>
                </c:pt>
                <c:pt idx="2312">
                  <c:v>3.2111111111112938</c:v>
                </c:pt>
                <c:pt idx="2313">
                  <c:v>3.2125000000001829</c:v>
                </c:pt>
                <c:pt idx="2314">
                  <c:v>3.213888888889072</c:v>
                </c:pt>
                <c:pt idx="2315">
                  <c:v>3.2152777777779611</c:v>
                </c:pt>
                <c:pt idx="2316">
                  <c:v>3.2166666666668502</c:v>
                </c:pt>
                <c:pt idx="2317">
                  <c:v>3.2180555555557393</c:v>
                </c:pt>
                <c:pt idx="2318">
                  <c:v>3.2194444444446284</c:v>
                </c:pt>
                <c:pt idx="2319">
                  <c:v>3.2208333333335175</c:v>
                </c:pt>
                <c:pt idx="2320">
                  <c:v>3.2222222222224066</c:v>
                </c:pt>
                <c:pt idx="2321">
                  <c:v>3.2236111111112957</c:v>
                </c:pt>
                <c:pt idx="2322">
                  <c:v>3.2250000000001848</c:v>
                </c:pt>
                <c:pt idx="2323">
                  <c:v>3.2263888888890739</c:v>
                </c:pt>
                <c:pt idx="2324">
                  <c:v>3.227777777777963</c:v>
                </c:pt>
                <c:pt idx="2325">
                  <c:v>3.2291666666668521</c:v>
                </c:pt>
                <c:pt idx="2326">
                  <c:v>3.2305555555557413</c:v>
                </c:pt>
                <c:pt idx="2327">
                  <c:v>3.2319444444446304</c:v>
                </c:pt>
                <c:pt idx="2328">
                  <c:v>3.2333333333335195</c:v>
                </c:pt>
                <c:pt idx="2329">
                  <c:v>3.2347222222224086</c:v>
                </c:pt>
                <c:pt idx="2330">
                  <c:v>3.2361111111112977</c:v>
                </c:pt>
                <c:pt idx="2331">
                  <c:v>3.2375000000001868</c:v>
                </c:pt>
                <c:pt idx="2332">
                  <c:v>3.2388888888890759</c:v>
                </c:pt>
                <c:pt idx="2333">
                  <c:v>3.240277777777965</c:v>
                </c:pt>
                <c:pt idx="2334">
                  <c:v>3.2416666666668541</c:v>
                </c:pt>
                <c:pt idx="2335">
                  <c:v>3.2430555555557432</c:v>
                </c:pt>
                <c:pt idx="2336">
                  <c:v>3.2444444444446323</c:v>
                </c:pt>
                <c:pt idx="2337">
                  <c:v>3.2458333333335214</c:v>
                </c:pt>
                <c:pt idx="2338">
                  <c:v>3.2472222222224105</c:v>
                </c:pt>
                <c:pt idx="2339">
                  <c:v>3.2486111111112996</c:v>
                </c:pt>
                <c:pt idx="2340">
                  <c:v>3.2500000000001887</c:v>
                </c:pt>
                <c:pt idx="2341">
                  <c:v>3.2513888888890778</c:v>
                </c:pt>
                <c:pt idx="2342">
                  <c:v>3.2527777777779669</c:v>
                </c:pt>
                <c:pt idx="2343">
                  <c:v>3.2541666666668561</c:v>
                </c:pt>
                <c:pt idx="2344">
                  <c:v>3.2555555555557452</c:v>
                </c:pt>
                <c:pt idx="2345">
                  <c:v>3.2569444444446343</c:v>
                </c:pt>
                <c:pt idx="2346">
                  <c:v>3.2583333333335234</c:v>
                </c:pt>
                <c:pt idx="2347">
                  <c:v>3.2597222222224125</c:v>
                </c:pt>
                <c:pt idx="2348">
                  <c:v>3.2611111111113016</c:v>
                </c:pt>
                <c:pt idx="2349">
                  <c:v>3.2625000000001907</c:v>
                </c:pt>
                <c:pt idx="2350">
                  <c:v>3.2638888888890798</c:v>
                </c:pt>
                <c:pt idx="2351">
                  <c:v>3.2652777777779689</c:v>
                </c:pt>
                <c:pt idx="2352">
                  <c:v>3.266666666666858</c:v>
                </c:pt>
                <c:pt idx="2353">
                  <c:v>3.2680555555557471</c:v>
                </c:pt>
                <c:pt idx="2354">
                  <c:v>3.2694444444446362</c:v>
                </c:pt>
                <c:pt idx="2355">
                  <c:v>3.2708333333335253</c:v>
                </c:pt>
                <c:pt idx="2356">
                  <c:v>3.2722222222224144</c:v>
                </c:pt>
                <c:pt idx="2357">
                  <c:v>3.2736111111113035</c:v>
                </c:pt>
                <c:pt idx="2358">
                  <c:v>3.2750000000001926</c:v>
                </c:pt>
                <c:pt idx="2359">
                  <c:v>3.2763888888890818</c:v>
                </c:pt>
                <c:pt idx="2360">
                  <c:v>3.2777777777779709</c:v>
                </c:pt>
                <c:pt idx="2361">
                  <c:v>3.27916666666686</c:v>
                </c:pt>
                <c:pt idx="2362">
                  <c:v>3.2805555555557491</c:v>
                </c:pt>
                <c:pt idx="2363">
                  <c:v>3.2819444444446382</c:v>
                </c:pt>
                <c:pt idx="2364">
                  <c:v>3.2833333333335273</c:v>
                </c:pt>
                <c:pt idx="2365">
                  <c:v>3.2847222222224164</c:v>
                </c:pt>
                <c:pt idx="2366">
                  <c:v>3.2861111111113055</c:v>
                </c:pt>
                <c:pt idx="2367">
                  <c:v>3.2875000000001946</c:v>
                </c:pt>
                <c:pt idx="2368">
                  <c:v>3.2888888888890837</c:v>
                </c:pt>
                <c:pt idx="2369">
                  <c:v>3.2902777777779728</c:v>
                </c:pt>
                <c:pt idx="2370">
                  <c:v>3.2916666666668619</c:v>
                </c:pt>
                <c:pt idx="2371">
                  <c:v>3.293055555555751</c:v>
                </c:pt>
                <c:pt idx="2372">
                  <c:v>3.2944444444446401</c:v>
                </c:pt>
                <c:pt idx="2373">
                  <c:v>3.2958333333335292</c:v>
                </c:pt>
                <c:pt idx="2374">
                  <c:v>3.2972222222224183</c:v>
                </c:pt>
                <c:pt idx="2375">
                  <c:v>3.2986111111113074</c:v>
                </c:pt>
                <c:pt idx="2376">
                  <c:v>3.3000000000001966</c:v>
                </c:pt>
                <c:pt idx="2377">
                  <c:v>3.3013888888890857</c:v>
                </c:pt>
                <c:pt idx="2378">
                  <c:v>3.3027777777779748</c:v>
                </c:pt>
                <c:pt idx="2379">
                  <c:v>3.3041666666668639</c:v>
                </c:pt>
                <c:pt idx="2380">
                  <c:v>3.305555555555753</c:v>
                </c:pt>
                <c:pt idx="2381">
                  <c:v>3.3069444444446421</c:v>
                </c:pt>
                <c:pt idx="2382">
                  <c:v>3.3083333333335312</c:v>
                </c:pt>
                <c:pt idx="2383">
                  <c:v>3.3097222222224203</c:v>
                </c:pt>
                <c:pt idx="2384">
                  <c:v>3.3111111111113094</c:v>
                </c:pt>
                <c:pt idx="2385">
                  <c:v>3.3125000000001985</c:v>
                </c:pt>
                <c:pt idx="2386">
                  <c:v>3.3138888888890876</c:v>
                </c:pt>
                <c:pt idx="2387">
                  <c:v>3.3152777777779767</c:v>
                </c:pt>
                <c:pt idx="2388">
                  <c:v>3.3166666666668658</c:v>
                </c:pt>
                <c:pt idx="2389">
                  <c:v>3.3180555555557549</c:v>
                </c:pt>
                <c:pt idx="2390">
                  <c:v>3.319444444444644</c:v>
                </c:pt>
                <c:pt idx="2391">
                  <c:v>3.3208333333335331</c:v>
                </c:pt>
                <c:pt idx="2392">
                  <c:v>3.3222222222224222</c:v>
                </c:pt>
                <c:pt idx="2393">
                  <c:v>3.3236111111113114</c:v>
                </c:pt>
                <c:pt idx="2394">
                  <c:v>3.3250000000002005</c:v>
                </c:pt>
                <c:pt idx="2395">
                  <c:v>3.3263888888890896</c:v>
                </c:pt>
                <c:pt idx="2396">
                  <c:v>3.3277777777779787</c:v>
                </c:pt>
                <c:pt idx="2397">
                  <c:v>3.3291666666668678</c:v>
                </c:pt>
                <c:pt idx="2398">
                  <c:v>3.3305555555557569</c:v>
                </c:pt>
                <c:pt idx="2399">
                  <c:v>3.331944444444646</c:v>
                </c:pt>
                <c:pt idx="2400">
                  <c:v>3.3333333333335351</c:v>
                </c:pt>
                <c:pt idx="2401">
                  <c:v>3.3347222222224242</c:v>
                </c:pt>
                <c:pt idx="2402">
                  <c:v>3.3361111111113133</c:v>
                </c:pt>
                <c:pt idx="2403">
                  <c:v>3.3375000000002024</c:v>
                </c:pt>
                <c:pt idx="2404">
                  <c:v>3.3388888888890915</c:v>
                </c:pt>
                <c:pt idx="2405">
                  <c:v>3.3402777777779806</c:v>
                </c:pt>
                <c:pt idx="2406">
                  <c:v>3.3416666666668697</c:v>
                </c:pt>
                <c:pt idx="2407">
                  <c:v>3.3430555555557588</c:v>
                </c:pt>
                <c:pt idx="2408">
                  <c:v>3.3444444444446479</c:v>
                </c:pt>
                <c:pt idx="2409">
                  <c:v>3.3458333333335371</c:v>
                </c:pt>
                <c:pt idx="2410">
                  <c:v>3.3472222222224262</c:v>
                </c:pt>
                <c:pt idx="2411">
                  <c:v>3.3486111111113153</c:v>
                </c:pt>
                <c:pt idx="2412">
                  <c:v>3.3500000000002044</c:v>
                </c:pt>
                <c:pt idx="2413">
                  <c:v>3.3513888888890935</c:v>
                </c:pt>
                <c:pt idx="2414">
                  <c:v>3.3527777777779826</c:v>
                </c:pt>
                <c:pt idx="2415">
                  <c:v>3.3541666666668717</c:v>
                </c:pt>
                <c:pt idx="2416">
                  <c:v>3.3555555555557608</c:v>
                </c:pt>
                <c:pt idx="2417">
                  <c:v>3.3569444444446499</c:v>
                </c:pt>
                <c:pt idx="2418">
                  <c:v>3.358333333333539</c:v>
                </c:pt>
                <c:pt idx="2419">
                  <c:v>3.3597222222224281</c:v>
                </c:pt>
                <c:pt idx="2420">
                  <c:v>3.3611111111113172</c:v>
                </c:pt>
                <c:pt idx="2421">
                  <c:v>3.3625000000002063</c:v>
                </c:pt>
                <c:pt idx="2422">
                  <c:v>3.3638888888890954</c:v>
                </c:pt>
                <c:pt idx="2423">
                  <c:v>3.3652777777779845</c:v>
                </c:pt>
                <c:pt idx="2424">
                  <c:v>3.3666666666668736</c:v>
                </c:pt>
                <c:pt idx="2425">
                  <c:v>3.3680555555557627</c:v>
                </c:pt>
                <c:pt idx="2426">
                  <c:v>3.3694444444446519</c:v>
                </c:pt>
                <c:pt idx="2427">
                  <c:v>3.370833333333541</c:v>
                </c:pt>
                <c:pt idx="2428">
                  <c:v>3.3722222222224301</c:v>
                </c:pt>
                <c:pt idx="2429">
                  <c:v>3.3736111111113192</c:v>
                </c:pt>
                <c:pt idx="2430">
                  <c:v>3.3750000000002083</c:v>
                </c:pt>
                <c:pt idx="2431">
                  <c:v>3.3763888888890974</c:v>
                </c:pt>
                <c:pt idx="2432">
                  <c:v>3.3777777777779865</c:v>
                </c:pt>
                <c:pt idx="2433">
                  <c:v>3.3791666666668756</c:v>
                </c:pt>
                <c:pt idx="2434">
                  <c:v>3.3805555555557647</c:v>
                </c:pt>
                <c:pt idx="2435">
                  <c:v>3.3819444444446538</c:v>
                </c:pt>
                <c:pt idx="2436">
                  <c:v>3.3833333333335429</c:v>
                </c:pt>
                <c:pt idx="2437">
                  <c:v>3.384722222222432</c:v>
                </c:pt>
                <c:pt idx="2438">
                  <c:v>3.3861111111113211</c:v>
                </c:pt>
                <c:pt idx="2439">
                  <c:v>3.3875000000002102</c:v>
                </c:pt>
                <c:pt idx="2440">
                  <c:v>3.3888888888890993</c:v>
                </c:pt>
                <c:pt idx="2441">
                  <c:v>3.3902777777779884</c:v>
                </c:pt>
                <c:pt idx="2442">
                  <c:v>3.3916666666668775</c:v>
                </c:pt>
                <c:pt idx="2443">
                  <c:v>3.3930555555557667</c:v>
                </c:pt>
                <c:pt idx="2444">
                  <c:v>3.3944444444446558</c:v>
                </c:pt>
                <c:pt idx="2445">
                  <c:v>3.3958333333335449</c:v>
                </c:pt>
                <c:pt idx="2446">
                  <c:v>3.397222222222434</c:v>
                </c:pt>
                <c:pt idx="2447">
                  <c:v>3.3986111111113231</c:v>
                </c:pt>
                <c:pt idx="2448">
                  <c:v>3.4000000000002122</c:v>
                </c:pt>
                <c:pt idx="2449">
                  <c:v>3.4013888888891013</c:v>
                </c:pt>
                <c:pt idx="2450">
                  <c:v>3.4027777777779904</c:v>
                </c:pt>
                <c:pt idx="2451">
                  <c:v>3.4041666666668795</c:v>
                </c:pt>
                <c:pt idx="2452">
                  <c:v>3.4055555555557686</c:v>
                </c:pt>
                <c:pt idx="2453">
                  <c:v>3.4069444444446577</c:v>
                </c:pt>
                <c:pt idx="2454">
                  <c:v>3.4083333333335468</c:v>
                </c:pt>
                <c:pt idx="2455">
                  <c:v>3.4097222222224359</c:v>
                </c:pt>
                <c:pt idx="2456">
                  <c:v>3.411111111111325</c:v>
                </c:pt>
                <c:pt idx="2457">
                  <c:v>3.4125000000002141</c:v>
                </c:pt>
                <c:pt idx="2458">
                  <c:v>3.4138888888891032</c:v>
                </c:pt>
                <c:pt idx="2459">
                  <c:v>3.4152777777779924</c:v>
                </c:pt>
                <c:pt idx="2460">
                  <c:v>3.4166666666668815</c:v>
                </c:pt>
                <c:pt idx="2461">
                  <c:v>3.4180555555557706</c:v>
                </c:pt>
                <c:pt idx="2462">
                  <c:v>3.4194444444446597</c:v>
                </c:pt>
                <c:pt idx="2463">
                  <c:v>3.4208333333335488</c:v>
                </c:pt>
                <c:pt idx="2464">
                  <c:v>3.4222222222224379</c:v>
                </c:pt>
                <c:pt idx="2465">
                  <c:v>3.423611111111327</c:v>
                </c:pt>
                <c:pt idx="2466">
                  <c:v>3.4250000000002161</c:v>
                </c:pt>
                <c:pt idx="2467">
                  <c:v>3.4263888888891052</c:v>
                </c:pt>
                <c:pt idx="2468">
                  <c:v>3.4277777777779943</c:v>
                </c:pt>
                <c:pt idx="2469">
                  <c:v>3.4291666666668834</c:v>
                </c:pt>
                <c:pt idx="2470">
                  <c:v>3.4305555555557725</c:v>
                </c:pt>
                <c:pt idx="2471">
                  <c:v>3.4319444444446616</c:v>
                </c:pt>
                <c:pt idx="2472">
                  <c:v>3.4333333333335507</c:v>
                </c:pt>
                <c:pt idx="2473">
                  <c:v>3.4347222222224398</c:v>
                </c:pt>
                <c:pt idx="2474">
                  <c:v>3.4361111111113289</c:v>
                </c:pt>
                <c:pt idx="2475">
                  <c:v>3.437500000000218</c:v>
                </c:pt>
                <c:pt idx="2476">
                  <c:v>3.4388888888891072</c:v>
                </c:pt>
                <c:pt idx="2477">
                  <c:v>3.4402777777779963</c:v>
                </c:pt>
                <c:pt idx="2478">
                  <c:v>3.4416666666668854</c:v>
                </c:pt>
                <c:pt idx="2479">
                  <c:v>3.4430555555557745</c:v>
                </c:pt>
                <c:pt idx="2480">
                  <c:v>3.4444444444446636</c:v>
                </c:pt>
                <c:pt idx="2481">
                  <c:v>3.4458333333335527</c:v>
                </c:pt>
                <c:pt idx="2482">
                  <c:v>3.4472222222224418</c:v>
                </c:pt>
                <c:pt idx="2483">
                  <c:v>3.4486111111113309</c:v>
                </c:pt>
                <c:pt idx="2484">
                  <c:v>3.45000000000022</c:v>
                </c:pt>
                <c:pt idx="2485">
                  <c:v>3.4513888888891091</c:v>
                </c:pt>
                <c:pt idx="2486">
                  <c:v>3.4527777777779982</c:v>
                </c:pt>
                <c:pt idx="2487">
                  <c:v>3.4541666666668873</c:v>
                </c:pt>
                <c:pt idx="2488">
                  <c:v>3.4555555555557764</c:v>
                </c:pt>
                <c:pt idx="2489">
                  <c:v>3.4569444444446655</c:v>
                </c:pt>
                <c:pt idx="2490">
                  <c:v>3.4583333333335546</c:v>
                </c:pt>
                <c:pt idx="2491">
                  <c:v>3.4597222222224437</c:v>
                </c:pt>
                <c:pt idx="2492">
                  <c:v>3.4611111111113328</c:v>
                </c:pt>
                <c:pt idx="2493">
                  <c:v>3.462500000000222</c:v>
                </c:pt>
                <c:pt idx="2494">
                  <c:v>3.4638888888891111</c:v>
                </c:pt>
                <c:pt idx="2495">
                  <c:v>3.4652777777780002</c:v>
                </c:pt>
                <c:pt idx="2496">
                  <c:v>3.4666666666668893</c:v>
                </c:pt>
                <c:pt idx="2497">
                  <c:v>3.4680555555557784</c:v>
                </c:pt>
                <c:pt idx="2498">
                  <c:v>3.4694444444446675</c:v>
                </c:pt>
                <c:pt idx="2499">
                  <c:v>3.4708333333335566</c:v>
                </c:pt>
                <c:pt idx="2500">
                  <c:v>3.4722222222224457</c:v>
                </c:pt>
                <c:pt idx="2501">
                  <c:v>3.4736111111113348</c:v>
                </c:pt>
                <c:pt idx="2502">
                  <c:v>3.4750000000002239</c:v>
                </c:pt>
                <c:pt idx="2503">
                  <c:v>3.476388888889113</c:v>
                </c:pt>
                <c:pt idx="2504">
                  <c:v>3.4777777777780021</c:v>
                </c:pt>
                <c:pt idx="2505">
                  <c:v>3.4791666666668912</c:v>
                </c:pt>
                <c:pt idx="2506">
                  <c:v>3.4805555555557803</c:v>
                </c:pt>
                <c:pt idx="2507">
                  <c:v>3.4819444444446694</c:v>
                </c:pt>
                <c:pt idx="2508">
                  <c:v>3.4833333333335585</c:v>
                </c:pt>
                <c:pt idx="2509">
                  <c:v>3.4847222222224477</c:v>
                </c:pt>
                <c:pt idx="2510">
                  <c:v>3.4861111111113368</c:v>
                </c:pt>
                <c:pt idx="2511">
                  <c:v>3.4875000000002259</c:v>
                </c:pt>
                <c:pt idx="2512">
                  <c:v>3.488888888889115</c:v>
                </c:pt>
                <c:pt idx="2513">
                  <c:v>3.4902777777780041</c:v>
                </c:pt>
                <c:pt idx="2514">
                  <c:v>3.4916666666668932</c:v>
                </c:pt>
                <c:pt idx="2515">
                  <c:v>3.4930555555557823</c:v>
                </c:pt>
                <c:pt idx="2516">
                  <c:v>3.4944444444446714</c:v>
                </c:pt>
                <c:pt idx="2517">
                  <c:v>3.4958333333335605</c:v>
                </c:pt>
                <c:pt idx="2518">
                  <c:v>3.4972222222224496</c:v>
                </c:pt>
                <c:pt idx="2519">
                  <c:v>3.4986111111113387</c:v>
                </c:pt>
                <c:pt idx="2520">
                  <c:v>3.5000000000002278</c:v>
                </c:pt>
                <c:pt idx="2521">
                  <c:v>3.5013888888891169</c:v>
                </c:pt>
                <c:pt idx="2522">
                  <c:v>3.502777777778006</c:v>
                </c:pt>
                <c:pt idx="2523">
                  <c:v>3.5041666666668951</c:v>
                </c:pt>
                <c:pt idx="2524">
                  <c:v>3.5055555555557842</c:v>
                </c:pt>
                <c:pt idx="2525">
                  <c:v>3.5069444444446733</c:v>
                </c:pt>
                <c:pt idx="2526">
                  <c:v>3.5083333333335625</c:v>
                </c:pt>
                <c:pt idx="2527">
                  <c:v>3.5097222222224516</c:v>
                </c:pt>
                <c:pt idx="2528">
                  <c:v>3.5111111111113407</c:v>
                </c:pt>
                <c:pt idx="2529">
                  <c:v>3.5125000000002298</c:v>
                </c:pt>
                <c:pt idx="2530">
                  <c:v>3.5138888888891189</c:v>
                </c:pt>
                <c:pt idx="2531">
                  <c:v>3.515277777778008</c:v>
                </c:pt>
                <c:pt idx="2532">
                  <c:v>3.5166666666668971</c:v>
                </c:pt>
                <c:pt idx="2533">
                  <c:v>3.5180555555557862</c:v>
                </c:pt>
                <c:pt idx="2534">
                  <c:v>3.5194444444446753</c:v>
                </c:pt>
                <c:pt idx="2535">
                  <c:v>3.5208333333335644</c:v>
                </c:pt>
                <c:pt idx="2536">
                  <c:v>3.5222222222224535</c:v>
                </c:pt>
                <c:pt idx="2537">
                  <c:v>3.5236111111113426</c:v>
                </c:pt>
                <c:pt idx="2538">
                  <c:v>3.5250000000002317</c:v>
                </c:pt>
                <c:pt idx="2539">
                  <c:v>3.5263888888891208</c:v>
                </c:pt>
                <c:pt idx="2540">
                  <c:v>3.5277777777780099</c:v>
                </c:pt>
                <c:pt idx="2541">
                  <c:v>3.529166666666899</c:v>
                </c:pt>
                <c:pt idx="2542">
                  <c:v>3.5305555555557881</c:v>
                </c:pt>
                <c:pt idx="2543">
                  <c:v>3.5319444444446773</c:v>
                </c:pt>
                <c:pt idx="2544">
                  <c:v>3.5333333333335664</c:v>
                </c:pt>
                <c:pt idx="2545">
                  <c:v>3.5347222222224555</c:v>
                </c:pt>
                <c:pt idx="2546">
                  <c:v>3.5361111111113446</c:v>
                </c:pt>
                <c:pt idx="2547">
                  <c:v>3.5375000000002337</c:v>
                </c:pt>
                <c:pt idx="2548">
                  <c:v>3.5388888888891228</c:v>
                </c:pt>
                <c:pt idx="2549">
                  <c:v>3.5402777777780119</c:v>
                </c:pt>
                <c:pt idx="2550">
                  <c:v>3.541666666666901</c:v>
                </c:pt>
                <c:pt idx="2551">
                  <c:v>3.5430555555557901</c:v>
                </c:pt>
                <c:pt idx="2552">
                  <c:v>3.5444444444446792</c:v>
                </c:pt>
                <c:pt idx="2553">
                  <c:v>3.5458333333335683</c:v>
                </c:pt>
                <c:pt idx="2554">
                  <c:v>3.5472222222224574</c:v>
                </c:pt>
                <c:pt idx="2555">
                  <c:v>3.5486111111113465</c:v>
                </c:pt>
                <c:pt idx="2556">
                  <c:v>3.5500000000002356</c:v>
                </c:pt>
                <c:pt idx="2557">
                  <c:v>3.5513888888891247</c:v>
                </c:pt>
                <c:pt idx="2558">
                  <c:v>3.5527777777780138</c:v>
                </c:pt>
                <c:pt idx="2559">
                  <c:v>3.554166666666903</c:v>
                </c:pt>
                <c:pt idx="2560">
                  <c:v>3.5555555555557921</c:v>
                </c:pt>
                <c:pt idx="2561">
                  <c:v>3.5569444444446812</c:v>
                </c:pt>
                <c:pt idx="2562">
                  <c:v>3.5583333333335703</c:v>
                </c:pt>
                <c:pt idx="2563">
                  <c:v>3.5597222222224594</c:v>
                </c:pt>
                <c:pt idx="2564">
                  <c:v>3.5611111111113485</c:v>
                </c:pt>
                <c:pt idx="2565">
                  <c:v>3.5625000000002376</c:v>
                </c:pt>
                <c:pt idx="2566">
                  <c:v>3.5638888888891267</c:v>
                </c:pt>
                <c:pt idx="2567">
                  <c:v>3.5652777777780158</c:v>
                </c:pt>
                <c:pt idx="2568">
                  <c:v>3.5666666666669049</c:v>
                </c:pt>
                <c:pt idx="2569">
                  <c:v>3.568055555555794</c:v>
                </c:pt>
                <c:pt idx="2570">
                  <c:v>3.5694444444446831</c:v>
                </c:pt>
                <c:pt idx="2571">
                  <c:v>3.5708333333335722</c:v>
                </c:pt>
                <c:pt idx="2572">
                  <c:v>3.5722222222224613</c:v>
                </c:pt>
                <c:pt idx="2573">
                  <c:v>3.5736111111113504</c:v>
                </c:pt>
                <c:pt idx="2574">
                  <c:v>3.5750000000002395</c:v>
                </c:pt>
                <c:pt idx="2575">
                  <c:v>3.5763888888891286</c:v>
                </c:pt>
                <c:pt idx="2576">
                  <c:v>3.5777777777780178</c:v>
                </c:pt>
                <c:pt idx="2577">
                  <c:v>3.5791666666669069</c:v>
                </c:pt>
                <c:pt idx="2578">
                  <c:v>3.580555555555796</c:v>
                </c:pt>
                <c:pt idx="2579">
                  <c:v>3.5819444444446851</c:v>
                </c:pt>
                <c:pt idx="2580">
                  <c:v>3.5833333333335742</c:v>
                </c:pt>
                <c:pt idx="2581">
                  <c:v>3.5847222222224633</c:v>
                </c:pt>
                <c:pt idx="2582">
                  <c:v>3.5861111111113524</c:v>
                </c:pt>
                <c:pt idx="2583">
                  <c:v>3.5875000000002415</c:v>
                </c:pt>
                <c:pt idx="2584">
                  <c:v>3.5888888888891306</c:v>
                </c:pt>
                <c:pt idx="2585">
                  <c:v>3.5902777777780197</c:v>
                </c:pt>
                <c:pt idx="2586">
                  <c:v>3.5916666666669088</c:v>
                </c:pt>
                <c:pt idx="2587">
                  <c:v>3.5930555555557979</c:v>
                </c:pt>
                <c:pt idx="2588">
                  <c:v>3.594444444444687</c:v>
                </c:pt>
                <c:pt idx="2589">
                  <c:v>3.5958333333335761</c:v>
                </c:pt>
                <c:pt idx="2590">
                  <c:v>3.5972222222224652</c:v>
                </c:pt>
                <c:pt idx="2591">
                  <c:v>3.5986111111113543</c:v>
                </c:pt>
                <c:pt idx="2592">
                  <c:v>3.6000000000002434</c:v>
                </c:pt>
                <c:pt idx="2593">
                  <c:v>3.6013888888891326</c:v>
                </c:pt>
                <c:pt idx="2594">
                  <c:v>3.6027777777780217</c:v>
                </c:pt>
                <c:pt idx="2595">
                  <c:v>3.6041666666669108</c:v>
                </c:pt>
                <c:pt idx="2596">
                  <c:v>3.6055555555557999</c:v>
                </c:pt>
                <c:pt idx="2597">
                  <c:v>3.606944444444689</c:v>
                </c:pt>
                <c:pt idx="2598">
                  <c:v>3.6083333333335781</c:v>
                </c:pt>
                <c:pt idx="2599">
                  <c:v>3.6097222222224672</c:v>
                </c:pt>
                <c:pt idx="2600">
                  <c:v>3.6111111111113563</c:v>
                </c:pt>
                <c:pt idx="2601">
                  <c:v>3.6125000000002454</c:v>
                </c:pt>
                <c:pt idx="2602">
                  <c:v>3.6138888888891345</c:v>
                </c:pt>
                <c:pt idx="2603">
                  <c:v>3.6152777777780236</c:v>
                </c:pt>
                <c:pt idx="2604">
                  <c:v>3.6166666666669127</c:v>
                </c:pt>
                <c:pt idx="2605">
                  <c:v>3.6180555555558018</c:v>
                </c:pt>
                <c:pt idx="2606">
                  <c:v>3.6194444444446909</c:v>
                </c:pt>
                <c:pt idx="2607">
                  <c:v>3.62083333333358</c:v>
                </c:pt>
                <c:pt idx="2608">
                  <c:v>3.6222222222224691</c:v>
                </c:pt>
                <c:pt idx="2609">
                  <c:v>3.6236111111113583</c:v>
                </c:pt>
                <c:pt idx="2610">
                  <c:v>3.6250000000002474</c:v>
                </c:pt>
                <c:pt idx="2611">
                  <c:v>3.6263888888891365</c:v>
                </c:pt>
                <c:pt idx="2612">
                  <c:v>3.6277777777780256</c:v>
                </c:pt>
                <c:pt idx="2613">
                  <c:v>3.6291666666669147</c:v>
                </c:pt>
                <c:pt idx="2614">
                  <c:v>3.6305555555558038</c:v>
                </c:pt>
                <c:pt idx="2615">
                  <c:v>3.6319444444446929</c:v>
                </c:pt>
                <c:pt idx="2616">
                  <c:v>3.633333333333582</c:v>
                </c:pt>
                <c:pt idx="2617">
                  <c:v>3.6347222222224711</c:v>
                </c:pt>
                <c:pt idx="2618">
                  <c:v>3.6361111111113602</c:v>
                </c:pt>
                <c:pt idx="2619">
                  <c:v>3.6375000000002493</c:v>
                </c:pt>
                <c:pt idx="2620">
                  <c:v>3.6388888888891384</c:v>
                </c:pt>
                <c:pt idx="2621">
                  <c:v>3.6402777777780275</c:v>
                </c:pt>
                <c:pt idx="2622">
                  <c:v>3.6416666666669166</c:v>
                </c:pt>
                <c:pt idx="2623">
                  <c:v>3.6430555555558057</c:v>
                </c:pt>
                <c:pt idx="2624">
                  <c:v>3.6444444444446948</c:v>
                </c:pt>
                <c:pt idx="2625">
                  <c:v>3.6458333333335839</c:v>
                </c:pt>
                <c:pt idx="2626">
                  <c:v>3.6472222222224731</c:v>
                </c:pt>
                <c:pt idx="2627">
                  <c:v>3.6486111111113622</c:v>
                </c:pt>
                <c:pt idx="2628">
                  <c:v>3.6500000000002513</c:v>
                </c:pt>
                <c:pt idx="2629">
                  <c:v>3.6513888888891404</c:v>
                </c:pt>
                <c:pt idx="2630">
                  <c:v>3.6527777777780295</c:v>
                </c:pt>
                <c:pt idx="2631">
                  <c:v>3.6541666666669186</c:v>
                </c:pt>
                <c:pt idx="2632">
                  <c:v>3.6555555555558077</c:v>
                </c:pt>
                <c:pt idx="2633">
                  <c:v>3.6569444444446968</c:v>
                </c:pt>
                <c:pt idx="2634">
                  <c:v>3.6583333333335859</c:v>
                </c:pt>
                <c:pt idx="2635">
                  <c:v>3.659722222222475</c:v>
                </c:pt>
                <c:pt idx="2636">
                  <c:v>3.6611111111113641</c:v>
                </c:pt>
                <c:pt idx="2637">
                  <c:v>3.6625000000002532</c:v>
                </c:pt>
                <c:pt idx="2638">
                  <c:v>3.6638888888891423</c:v>
                </c:pt>
                <c:pt idx="2639">
                  <c:v>3.6652777777780314</c:v>
                </c:pt>
                <c:pt idx="2640">
                  <c:v>3.6666666666669205</c:v>
                </c:pt>
                <c:pt idx="2641">
                  <c:v>3.6680555555558096</c:v>
                </c:pt>
                <c:pt idx="2642">
                  <c:v>3.6694444444446987</c:v>
                </c:pt>
                <c:pt idx="2643">
                  <c:v>3.6708333333335879</c:v>
                </c:pt>
                <c:pt idx="2644">
                  <c:v>3.672222222222477</c:v>
                </c:pt>
                <c:pt idx="2645">
                  <c:v>3.6736111111113661</c:v>
                </c:pt>
                <c:pt idx="2646">
                  <c:v>3.6750000000002552</c:v>
                </c:pt>
                <c:pt idx="2647">
                  <c:v>3.6763888888891443</c:v>
                </c:pt>
                <c:pt idx="2648">
                  <c:v>3.6777777777780334</c:v>
                </c:pt>
                <c:pt idx="2649">
                  <c:v>3.6791666666669225</c:v>
                </c:pt>
                <c:pt idx="2650">
                  <c:v>3.6805555555558116</c:v>
                </c:pt>
                <c:pt idx="2651">
                  <c:v>3.6819444444447007</c:v>
                </c:pt>
                <c:pt idx="2652">
                  <c:v>3.6833333333335898</c:v>
                </c:pt>
                <c:pt idx="2653">
                  <c:v>3.6847222222224789</c:v>
                </c:pt>
                <c:pt idx="2654">
                  <c:v>3.686111111111368</c:v>
                </c:pt>
                <c:pt idx="2655">
                  <c:v>3.6875000000002571</c:v>
                </c:pt>
                <c:pt idx="2656">
                  <c:v>3.6888888888891462</c:v>
                </c:pt>
                <c:pt idx="2657">
                  <c:v>3.6902777777780353</c:v>
                </c:pt>
                <c:pt idx="2658">
                  <c:v>3.6916666666669244</c:v>
                </c:pt>
                <c:pt idx="2659">
                  <c:v>3.6930555555558136</c:v>
                </c:pt>
                <c:pt idx="2660">
                  <c:v>3.6944444444447027</c:v>
                </c:pt>
                <c:pt idx="2661">
                  <c:v>3.6958333333335918</c:v>
                </c:pt>
                <c:pt idx="2662">
                  <c:v>3.6972222222224809</c:v>
                </c:pt>
                <c:pt idx="2663">
                  <c:v>3.69861111111137</c:v>
                </c:pt>
                <c:pt idx="2664">
                  <c:v>3.7000000000002591</c:v>
                </c:pt>
                <c:pt idx="2665">
                  <c:v>3.7013888888891482</c:v>
                </c:pt>
                <c:pt idx="2666">
                  <c:v>3.7027777777780373</c:v>
                </c:pt>
                <c:pt idx="2667">
                  <c:v>3.7041666666669264</c:v>
                </c:pt>
                <c:pt idx="2668">
                  <c:v>3.7055555555558155</c:v>
                </c:pt>
                <c:pt idx="2669">
                  <c:v>3.7069444444447046</c:v>
                </c:pt>
                <c:pt idx="2670">
                  <c:v>3.7083333333335937</c:v>
                </c:pt>
                <c:pt idx="2671">
                  <c:v>3.7097222222224828</c:v>
                </c:pt>
                <c:pt idx="2672">
                  <c:v>3.7111111111113719</c:v>
                </c:pt>
                <c:pt idx="2673">
                  <c:v>3.712500000000261</c:v>
                </c:pt>
                <c:pt idx="2674">
                  <c:v>3.7138888888891501</c:v>
                </c:pt>
                <c:pt idx="2675">
                  <c:v>3.7152777777780392</c:v>
                </c:pt>
                <c:pt idx="2676">
                  <c:v>3.7166666666669284</c:v>
                </c:pt>
                <c:pt idx="2677">
                  <c:v>3.7180555555558175</c:v>
                </c:pt>
                <c:pt idx="2678">
                  <c:v>3.7194444444447066</c:v>
                </c:pt>
                <c:pt idx="2679">
                  <c:v>3.7208333333335957</c:v>
                </c:pt>
                <c:pt idx="2680">
                  <c:v>3.7222222222224848</c:v>
                </c:pt>
                <c:pt idx="2681">
                  <c:v>3.7236111111113739</c:v>
                </c:pt>
                <c:pt idx="2682">
                  <c:v>3.725000000000263</c:v>
                </c:pt>
                <c:pt idx="2683">
                  <c:v>3.7263888888891521</c:v>
                </c:pt>
                <c:pt idx="2684">
                  <c:v>3.7277777777780412</c:v>
                </c:pt>
                <c:pt idx="2685">
                  <c:v>3.7291666666669303</c:v>
                </c:pt>
                <c:pt idx="2686">
                  <c:v>3.7305555555558194</c:v>
                </c:pt>
                <c:pt idx="2687">
                  <c:v>3.7319444444447085</c:v>
                </c:pt>
                <c:pt idx="2688">
                  <c:v>3.7333333333335976</c:v>
                </c:pt>
                <c:pt idx="2689">
                  <c:v>3.7347222222224867</c:v>
                </c:pt>
                <c:pt idx="2690">
                  <c:v>3.7361111111113758</c:v>
                </c:pt>
                <c:pt idx="2691">
                  <c:v>3.7375000000002649</c:v>
                </c:pt>
                <c:pt idx="2692">
                  <c:v>3.738888888889154</c:v>
                </c:pt>
                <c:pt idx="2693">
                  <c:v>3.7402777777780432</c:v>
                </c:pt>
                <c:pt idx="2694">
                  <c:v>3.7416666666669323</c:v>
                </c:pt>
                <c:pt idx="2695">
                  <c:v>3.7430555555558214</c:v>
                </c:pt>
                <c:pt idx="2696">
                  <c:v>3.7444444444447105</c:v>
                </c:pt>
                <c:pt idx="2697">
                  <c:v>3.7458333333335996</c:v>
                </c:pt>
                <c:pt idx="2698">
                  <c:v>3.7472222222224887</c:v>
                </c:pt>
                <c:pt idx="2699">
                  <c:v>3.7486111111113778</c:v>
                </c:pt>
                <c:pt idx="2700">
                  <c:v>3.7500000000002669</c:v>
                </c:pt>
                <c:pt idx="2701">
                  <c:v>3.751388888889156</c:v>
                </c:pt>
                <c:pt idx="2702">
                  <c:v>3.7527777777780451</c:v>
                </c:pt>
                <c:pt idx="2703">
                  <c:v>3.7541666666669342</c:v>
                </c:pt>
                <c:pt idx="2704">
                  <c:v>3.7555555555558233</c:v>
                </c:pt>
                <c:pt idx="2705">
                  <c:v>3.7569444444447124</c:v>
                </c:pt>
                <c:pt idx="2706">
                  <c:v>3.7583333333336015</c:v>
                </c:pt>
                <c:pt idx="2707">
                  <c:v>3.7597222222224906</c:v>
                </c:pt>
                <c:pt idx="2708">
                  <c:v>3.7611111111113797</c:v>
                </c:pt>
                <c:pt idx="2709">
                  <c:v>3.7625000000002689</c:v>
                </c:pt>
                <c:pt idx="2710">
                  <c:v>3.763888888889158</c:v>
                </c:pt>
                <c:pt idx="2711">
                  <c:v>3.7652777777780471</c:v>
                </c:pt>
                <c:pt idx="2712">
                  <c:v>3.7666666666669362</c:v>
                </c:pt>
                <c:pt idx="2713">
                  <c:v>3.7680555555558253</c:v>
                </c:pt>
                <c:pt idx="2714">
                  <c:v>3.7694444444447144</c:v>
                </c:pt>
                <c:pt idx="2715">
                  <c:v>3.7708333333336035</c:v>
                </c:pt>
                <c:pt idx="2716">
                  <c:v>3.7722222222224926</c:v>
                </c:pt>
                <c:pt idx="2717">
                  <c:v>3.7736111111113817</c:v>
                </c:pt>
                <c:pt idx="2718">
                  <c:v>3.7750000000002708</c:v>
                </c:pt>
                <c:pt idx="2719">
                  <c:v>3.7763888888891599</c:v>
                </c:pt>
                <c:pt idx="2720">
                  <c:v>3.777777777778049</c:v>
                </c:pt>
                <c:pt idx="2721">
                  <c:v>3.7791666666669381</c:v>
                </c:pt>
                <c:pt idx="2722">
                  <c:v>3.7805555555558272</c:v>
                </c:pt>
                <c:pt idx="2723">
                  <c:v>3.7819444444447163</c:v>
                </c:pt>
                <c:pt idx="2724">
                  <c:v>3.7833333333336054</c:v>
                </c:pt>
                <c:pt idx="2725">
                  <c:v>3.7847222222224945</c:v>
                </c:pt>
                <c:pt idx="2726">
                  <c:v>3.7861111111113837</c:v>
                </c:pt>
                <c:pt idx="2727">
                  <c:v>3.7875000000002728</c:v>
                </c:pt>
                <c:pt idx="2728">
                  <c:v>3.7888888888891619</c:v>
                </c:pt>
                <c:pt idx="2729">
                  <c:v>3.790277777778051</c:v>
                </c:pt>
                <c:pt idx="2730">
                  <c:v>3.7916666666669401</c:v>
                </c:pt>
                <c:pt idx="2731">
                  <c:v>3.7930555555558292</c:v>
                </c:pt>
                <c:pt idx="2732">
                  <c:v>3.7944444444447183</c:v>
                </c:pt>
                <c:pt idx="2733">
                  <c:v>3.7958333333336074</c:v>
                </c:pt>
                <c:pt idx="2734">
                  <c:v>3.7972222222224965</c:v>
                </c:pt>
                <c:pt idx="2735">
                  <c:v>3.7986111111113856</c:v>
                </c:pt>
                <c:pt idx="2736">
                  <c:v>3.8000000000002747</c:v>
                </c:pt>
                <c:pt idx="2737">
                  <c:v>3.8013888888891638</c:v>
                </c:pt>
                <c:pt idx="2738">
                  <c:v>3.8027777777780529</c:v>
                </c:pt>
                <c:pt idx="2739">
                  <c:v>3.804166666666942</c:v>
                </c:pt>
                <c:pt idx="2740">
                  <c:v>3.8055555555558311</c:v>
                </c:pt>
                <c:pt idx="2741">
                  <c:v>3.8069444444447202</c:v>
                </c:pt>
                <c:pt idx="2742">
                  <c:v>3.8083333333336093</c:v>
                </c:pt>
                <c:pt idx="2743">
                  <c:v>3.8097222222224985</c:v>
                </c:pt>
                <c:pt idx="2744">
                  <c:v>3.8111111111113876</c:v>
                </c:pt>
                <c:pt idx="2745">
                  <c:v>3.8125000000002767</c:v>
                </c:pt>
                <c:pt idx="2746">
                  <c:v>3.8138888888891658</c:v>
                </c:pt>
                <c:pt idx="2747">
                  <c:v>3.8152777777780549</c:v>
                </c:pt>
                <c:pt idx="2748">
                  <c:v>3.816666666666944</c:v>
                </c:pt>
                <c:pt idx="2749">
                  <c:v>3.8180555555558331</c:v>
                </c:pt>
                <c:pt idx="2750">
                  <c:v>3.8194444444447222</c:v>
                </c:pt>
                <c:pt idx="2751">
                  <c:v>3.8208333333336113</c:v>
                </c:pt>
                <c:pt idx="2752">
                  <c:v>3.8222222222225004</c:v>
                </c:pt>
                <c:pt idx="2753">
                  <c:v>3.8236111111113895</c:v>
                </c:pt>
                <c:pt idx="2754">
                  <c:v>3.8250000000002786</c:v>
                </c:pt>
                <c:pt idx="2755">
                  <c:v>3.8263888888891677</c:v>
                </c:pt>
                <c:pt idx="2756">
                  <c:v>3.8277777777780568</c:v>
                </c:pt>
                <c:pt idx="2757">
                  <c:v>3.8291666666669459</c:v>
                </c:pt>
                <c:pt idx="2758">
                  <c:v>3.830555555555835</c:v>
                </c:pt>
                <c:pt idx="2759">
                  <c:v>3.8319444444447242</c:v>
                </c:pt>
                <c:pt idx="2760">
                  <c:v>3.8333333333336133</c:v>
                </c:pt>
                <c:pt idx="2761">
                  <c:v>3.8347222222225024</c:v>
                </c:pt>
                <c:pt idx="2762">
                  <c:v>3.8361111111113915</c:v>
                </c:pt>
                <c:pt idx="2763">
                  <c:v>3.8375000000002806</c:v>
                </c:pt>
                <c:pt idx="2764">
                  <c:v>3.8388888888891697</c:v>
                </c:pt>
                <c:pt idx="2765">
                  <c:v>3.8402777777780588</c:v>
                </c:pt>
                <c:pt idx="2766">
                  <c:v>3.8416666666669479</c:v>
                </c:pt>
                <c:pt idx="2767">
                  <c:v>3.843055555555837</c:v>
                </c:pt>
                <c:pt idx="2768">
                  <c:v>3.8444444444447261</c:v>
                </c:pt>
                <c:pt idx="2769">
                  <c:v>3.8458333333336152</c:v>
                </c:pt>
                <c:pt idx="2770">
                  <c:v>3.8472222222225043</c:v>
                </c:pt>
                <c:pt idx="2771">
                  <c:v>3.8486111111113934</c:v>
                </c:pt>
                <c:pt idx="2772">
                  <c:v>3.8500000000002825</c:v>
                </c:pt>
                <c:pt idx="2773">
                  <c:v>3.8513888888891716</c:v>
                </c:pt>
                <c:pt idx="2774">
                  <c:v>3.8527777777780607</c:v>
                </c:pt>
                <c:pt idx="2775">
                  <c:v>3.8541666666669498</c:v>
                </c:pt>
                <c:pt idx="2776">
                  <c:v>3.855555555555839</c:v>
                </c:pt>
                <c:pt idx="2777">
                  <c:v>3.8569444444447281</c:v>
                </c:pt>
                <c:pt idx="2778">
                  <c:v>3.8583333333336172</c:v>
                </c:pt>
                <c:pt idx="2779">
                  <c:v>3.8597222222225063</c:v>
                </c:pt>
                <c:pt idx="2780">
                  <c:v>3.8611111111113954</c:v>
                </c:pt>
                <c:pt idx="2781">
                  <c:v>3.8625000000002845</c:v>
                </c:pt>
                <c:pt idx="2782">
                  <c:v>3.8638888888891736</c:v>
                </c:pt>
                <c:pt idx="2783">
                  <c:v>3.8652777777780627</c:v>
                </c:pt>
                <c:pt idx="2784">
                  <c:v>3.8666666666669518</c:v>
                </c:pt>
                <c:pt idx="2785">
                  <c:v>3.8680555555558409</c:v>
                </c:pt>
                <c:pt idx="2786">
                  <c:v>3.86944444444473</c:v>
                </c:pt>
                <c:pt idx="2787">
                  <c:v>3.8708333333336191</c:v>
                </c:pt>
                <c:pt idx="2788">
                  <c:v>3.8722222222225082</c:v>
                </c:pt>
                <c:pt idx="2789">
                  <c:v>3.8736111111113973</c:v>
                </c:pt>
                <c:pt idx="2790">
                  <c:v>3.8750000000002864</c:v>
                </c:pt>
                <c:pt idx="2791">
                  <c:v>3.8763888888891755</c:v>
                </c:pt>
                <c:pt idx="2792">
                  <c:v>3.8777777777780646</c:v>
                </c:pt>
                <c:pt idx="2793">
                  <c:v>3.8791666666669538</c:v>
                </c:pt>
                <c:pt idx="2794">
                  <c:v>3.8805555555558429</c:v>
                </c:pt>
                <c:pt idx="2795">
                  <c:v>3.881944444444732</c:v>
                </c:pt>
                <c:pt idx="2796">
                  <c:v>3.8833333333336211</c:v>
                </c:pt>
                <c:pt idx="2797">
                  <c:v>3.8847222222225102</c:v>
                </c:pt>
                <c:pt idx="2798">
                  <c:v>3.8861111111113993</c:v>
                </c:pt>
                <c:pt idx="2799">
                  <c:v>3.8875000000002884</c:v>
                </c:pt>
                <c:pt idx="2800">
                  <c:v>3.8888888888891775</c:v>
                </c:pt>
                <c:pt idx="2801">
                  <c:v>3.8902777777780666</c:v>
                </c:pt>
                <c:pt idx="2802">
                  <c:v>3.8916666666669557</c:v>
                </c:pt>
                <c:pt idx="2803">
                  <c:v>3.8930555555558448</c:v>
                </c:pt>
                <c:pt idx="2804">
                  <c:v>3.8944444444447339</c:v>
                </c:pt>
                <c:pt idx="2805">
                  <c:v>3.895833333333623</c:v>
                </c:pt>
                <c:pt idx="2806">
                  <c:v>3.8972222222225121</c:v>
                </c:pt>
                <c:pt idx="2807">
                  <c:v>3.8986111111114012</c:v>
                </c:pt>
                <c:pt idx="2808">
                  <c:v>3.9000000000002903</c:v>
                </c:pt>
                <c:pt idx="2809">
                  <c:v>3.9013888888891795</c:v>
                </c:pt>
                <c:pt idx="2810">
                  <c:v>3.9027777777780686</c:v>
                </c:pt>
                <c:pt idx="2811">
                  <c:v>3.9041666666669577</c:v>
                </c:pt>
                <c:pt idx="2812">
                  <c:v>3.9055555555558468</c:v>
                </c:pt>
                <c:pt idx="2813">
                  <c:v>3.9069444444447359</c:v>
                </c:pt>
                <c:pt idx="2814">
                  <c:v>3.908333333333625</c:v>
                </c:pt>
                <c:pt idx="2815">
                  <c:v>3.9097222222225141</c:v>
                </c:pt>
                <c:pt idx="2816">
                  <c:v>3.9111111111114032</c:v>
                </c:pt>
                <c:pt idx="2817">
                  <c:v>3.9125000000002923</c:v>
                </c:pt>
                <c:pt idx="2818">
                  <c:v>3.9138888888891814</c:v>
                </c:pt>
                <c:pt idx="2819">
                  <c:v>3.9152777777780705</c:v>
                </c:pt>
                <c:pt idx="2820">
                  <c:v>3.9166666666669596</c:v>
                </c:pt>
                <c:pt idx="2821">
                  <c:v>3.9180555555558487</c:v>
                </c:pt>
                <c:pt idx="2822">
                  <c:v>3.9194444444447378</c:v>
                </c:pt>
                <c:pt idx="2823">
                  <c:v>3.9208333333336269</c:v>
                </c:pt>
                <c:pt idx="2824">
                  <c:v>3.922222222222516</c:v>
                </c:pt>
                <c:pt idx="2825">
                  <c:v>3.9236111111114051</c:v>
                </c:pt>
                <c:pt idx="2826">
                  <c:v>3.9250000000002943</c:v>
                </c:pt>
                <c:pt idx="2827">
                  <c:v>3.9263888888891834</c:v>
                </c:pt>
                <c:pt idx="2828">
                  <c:v>3.9277777777780725</c:v>
                </c:pt>
                <c:pt idx="2829">
                  <c:v>3.9291666666669616</c:v>
                </c:pt>
                <c:pt idx="2830">
                  <c:v>3.9305555555558507</c:v>
                </c:pt>
                <c:pt idx="2831">
                  <c:v>3.9319444444447398</c:v>
                </c:pt>
                <c:pt idx="2832">
                  <c:v>3.9333333333336289</c:v>
                </c:pt>
                <c:pt idx="2833">
                  <c:v>3.934722222222518</c:v>
                </c:pt>
                <c:pt idx="2834">
                  <c:v>3.9361111111114071</c:v>
                </c:pt>
                <c:pt idx="2835">
                  <c:v>3.9375000000002962</c:v>
                </c:pt>
                <c:pt idx="2836">
                  <c:v>3.9388888888891853</c:v>
                </c:pt>
                <c:pt idx="2837">
                  <c:v>3.9402777777780744</c:v>
                </c:pt>
                <c:pt idx="2838">
                  <c:v>3.9416666666669635</c:v>
                </c:pt>
                <c:pt idx="2839">
                  <c:v>3.9430555555558526</c:v>
                </c:pt>
                <c:pt idx="2840">
                  <c:v>3.9444444444447417</c:v>
                </c:pt>
                <c:pt idx="2841">
                  <c:v>3.9458333333336308</c:v>
                </c:pt>
                <c:pt idx="2842">
                  <c:v>3.9472222222225199</c:v>
                </c:pt>
                <c:pt idx="2843">
                  <c:v>3.9486111111114091</c:v>
                </c:pt>
                <c:pt idx="2844">
                  <c:v>3.9500000000002982</c:v>
                </c:pt>
                <c:pt idx="2845">
                  <c:v>3.9513888888891873</c:v>
                </c:pt>
                <c:pt idx="2846">
                  <c:v>3.9527777777780764</c:v>
                </c:pt>
                <c:pt idx="2847">
                  <c:v>3.9541666666669655</c:v>
                </c:pt>
                <c:pt idx="2848">
                  <c:v>3.9555555555558546</c:v>
                </c:pt>
                <c:pt idx="2849">
                  <c:v>3.9569444444447437</c:v>
                </c:pt>
                <c:pt idx="2850">
                  <c:v>3.9583333333336328</c:v>
                </c:pt>
                <c:pt idx="2851">
                  <c:v>3.9597222222225219</c:v>
                </c:pt>
                <c:pt idx="2852">
                  <c:v>3.961111111111411</c:v>
                </c:pt>
                <c:pt idx="2853">
                  <c:v>3.9625000000003001</c:v>
                </c:pt>
                <c:pt idx="2854">
                  <c:v>3.9638888888891892</c:v>
                </c:pt>
                <c:pt idx="2855">
                  <c:v>3.9652777777780783</c:v>
                </c:pt>
                <c:pt idx="2856">
                  <c:v>3.9666666666669674</c:v>
                </c:pt>
                <c:pt idx="2857">
                  <c:v>3.9680555555558565</c:v>
                </c:pt>
                <c:pt idx="2858">
                  <c:v>3.9694444444447456</c:v>
                </c:pt>
                <c:pt idx="2859">
                  <c:v>3.9708333333336348</c:v>
                </c:pt>
                <c:pt idx="2860">
                  <c:v>3.9722222222225239</c:v>
                </c:pt>
                <c:pt idx="2861">
                  <c:v>3.973611111111413</c:v>
                </c:pt>
                <c:pt idx="2862">
                  <c:v>3.9750000000003021</c:v>
                </c:pt>
                <c:pt idx="2863">
                  <c:v>3.9763888888891912</c:v>
                </c:pt>
                <c:pt idx="2864">
                  <c:v>3.9777777777780803</c:v>
                </c:pt>
                <c:pt idx="2865">
                  <c:v>3.9791666666669694</c:v>
                </c:pt>
                <c:pt idx="2866">
                  <c:v>3.9805555555558585</c:v>
                </c:pt>
                <c:pt idx="2867">
                  <c:v>3.9819444444447476</c:v>
                </c:pt>
                <c:pt idx="2868">
                  <c:v>3.9833333333336367</c:v>
                </c:pt>
                <c:pt idx="2869">
                  <c:v>3.9847222222225258</c:v>
                </c:pt>
                <c:pt idx="2870">
                  <c:v>3.9861111111114149</c:v>
                </c:pt>
                <c:pt idx="2871">
                  <c:v>3.987500000000304</c:v>
                </c:pt>
                <c:pt idx="2872">
                  <c:v>3.9888888888891931</c:v>
                </c:pt>
                <c:pt idx="2873">
                  <c:v>3.9902777777780822</c:v>
                </c:pt>
                <c:pt idx="2874">
                  <c:v>3.9916666666669713</c:v>
                </c:pt>
                <c:pt idx="2875">
                  <c:v>3.9930555555558604</c:v>
                </c:pt>
                <c:pt idx="2876">
                  <c:v>3.9944444444447496</c:v>
                </c:pt>
                <c:pt idx="2877">
                  <c:v>3.9958333333336387</c:v>
                </c:pt>
                <c:pt idx="2878">
                  <c:v>3.9972222222225278</c:v>
                </c:pt>
                <c:pt idx="2879">
                  <c:v>3.9986111111114169</c:v>
                </c:pt>
                <c:pt idx="2880">
                  <c:v>4.0000000000003055</c:v>
                </c:pt>
                <c:pt idx="2881">
                  <c:v>4.0013888888891946</c:v>
                </c:pt>
                <c:pt idx="2882">
                  <c:v>4.0027777777780837</c:v>
                </c:pt>
                <c:pt idx="2883">
                  <c:v>4.0041666666669729</c:v>
                </c:pt>
                <c:pt idx="2884">
                  <c:v>4.005555555555862</c:v>
                </c:pt>
                <c:pt idx="2885">
                  <c:v>4.0069444444447511</c:v>
                </c:pt>
                <c:pt idx="2886">
                  <c:v>4.0083333333336402</c:v>
                </c:pt>
                <c:pt idx="2887">
                  <c:v>4.0097222222225293</c:v>
                </c:pt>
                <c:pt idx="2888">
                  <c:v>4.0111111111114184</c:v>
                </c:pt>
                <c:pt idx="2889">
                  <c:v>4.0125000000003075</c:v>
                </c:pt>
                <c:pt idx="2890">
                  <c:v>4.0138888888891966</c:v>
                </c:pt>
                <c:pt idx="2891">
                  <c:v>4.0152777777780857</c:v>
                </c:pt>
                <c:pt idx="2892">
                  <c:v>4.0166666666669748</c:v>
                </c:pt>
                <c:pt idx="2893">
                  <c:v>4.0180555555558639</c:v>
                </c:pt>
                <c:pt idx="2894">
                  <c:v>4.019444444444753</c:v>
                </c:pt>
                <c:pt idx="2895">
                  <c:v>4.0208333333336421</c:v>
                </c:pt>
                <c:pt idx="2896">
                  <c:v>4.0222222222225312</c:v>
                </c:pt>
                <c:pt idx="2897">
                  <c:v>4.0236111111114203</c:v>
                </c:pt>
                <c:pt idx="2898">
                  <c:v>4.0250000000003094</c:v>
                </c:pt>
                <c:pt idx="2899">
                  <c:v>4.0263888888891985</c:v>
                </c:pt>
                <c:pt idx="2900">
                  <c:v>4.0277777777780877</c:v>
                </c:pt>
                <c:pt idx="2901">
                  <c:v>4.0291666666669768</c:v>
                </c:pt>
                <c:pt idx="2902">
                  <c:v>4.0305555555558659</c:v>
                </c:pt>
                <c:pt idx="2903">
                  <c:v>4.031944444444755</c:v>
                </c:pt>
                <c:pt idx="2904">
                  <c:v>4.0333333333336441</c:v>
                </c:pt>
                <c:pt idx="2905">
                  <c:v>4.0347222222225332</c:v>
                </c:pt>
                <c:pt idx="2906">
                  <c:v>4.0361111111114223</c:v>
                </c:pt>
                <c:pt idx="2907">
                  <c:v>4.0375000000003114</c:v>
                </c:pt>
                <c:pt idx="2908">
                  <c:v>4.0388888888892005</c:v>
                </c:pt>
                <c:pt idx="2909">
                  <c:v>4.0402777777780896</c:v>
                </c:pt>
                <c:pt idx="2910">
                  <c:v>4.0416666666669787</c:v>
                </c:pt>
                <c:pt idx="2911">
                  <c:v>4.0430555555558678</c:v>
                </c:pt>
                <c:pt idx="2912">
                  <c:v>4.0444444444447569</c:v>
                </c:pt>
                <c:pt idx="2913">
                  <c:v>4.045833333333646</c:v>
                </c:pt>
                <c:pt idx="2914">
                  <c:v>4.0472222222225351</c:v>
                </c:pt>
                <c:pt idx="2915">
                  <c:v>4.0486111111114242</c:v>
                </c:pt>
                <c:pt idx="2916">
                  <c:v>4.0500000000003133</c:v>
                </c:pt>
                <c:pt idx="2917">
                  <c:v>4.0513888888892025</c:v>
                </c:pt>
                <c:pt idx="2918">
                  <c:v>4.0527777777780916</c:v>
                </c:pt>
                <c:pt idx="2919">
                  <c:v>4.0541666666669807</c:v>
                </c:pt>
                <c:pt idx="2920">
                  <c:v>4.0555555555558698</c:v>
                </c:pt>
                <c:pt idx="2921">
                  <c:v>4.0569444444447589</c:v>
                </c:pt>
                <c:pt idx="2922">
                  <c:v>4.058333333333648</c:v>
                </c:pt>
                <c:pt idx="2923">
                  <c:v>4.0597222222225371</c:v>
                </c:pt>
                <c:pt idx="2924">
                  <c:v>4.0611111111114262</c:v>
                </c:pt>
                <c:pt idx="2925">
                  <c:v>4.0625000000003153</c:v>
                </c:pt>
                <c:pt idx="2926">
                  <c:v>4.0638888888892044</c:v>
                </c:pt>
                <c:pt idx="2927">
                  <c:v>4.0652777777780935</c:v>
                </c:pt>
                <c:pt idx="2928">
                  <c:v>4.0666666666669826</c:v>
                </c:pt>
                <c:pt idx="2929">
                  <c:v>4.0680555555558717</c:v>
                </c:pt>
                <c:pt idx="2930">
                  <c:v>4.0694444444447608</c:v>
                </c:pt>
                <c:pt idx="2931">
                  <c:v>4.0708333333336499</c:v>
                </c:pt>
                <c:pt idx="2932">
                  <c:v>4.072222222222539</c:v>
                </c:pt>
                <c:pt idx="2933">
                  <c:v>4.0736111111114282</c:v>
                </c:pt>
                <c:pt idx="2934">
                  <c:v>4.0750000000003173</c:v>
                </c:pt>
                <c:pt idx="2935">
                  <c:v>4.0763888888892064</c:v>
                </c:pt>
                <c:pt idx="2936">
                  <c:v>4.0777777777780955</c:v>
                </c:pt>
                <c:pt idx="2937">
                  <c:v>4.0791666666669846</c:v>
                </c:pt>
                <c:pt idx="2938">
                  <c:v>4.0805555555558737</c:v>
                </c:pt>
                <c:pt idx="2939">
                  <c:v>4.0819444444447628</c:v>
                </c:pt>
                <c:pt idx="2940">
                  <c:v>4.0833333333336519</c:v>
                </c:pt>
                <c:pt idx="2941">
                  <c:v>4.084722222222541</c:v>
                </c:pt>
                <c:pt idx="2942">
                  <c:v>4.0861111111114301</c:v>
                </c:pt>
                <c:pt idx="2943">
                  <c:v>4.0875000000003192</c:v>
                </c:pt>
                <c:pt idx="2944">
                  <c:v>4.0888888888892083</c:v>
                </c:pt>
                <c:pt idx="2945">
                  <c:v>4.0902777777780974</c:v>
                </c:pt>
                <c:pt idx="2946">
                  <c:v>4.0916666666669865</c:v>
                </c:pt>
                <c:pt idx="2947">
                  <c:v>4.0930555555558756</c:v>
                </c:pt>
                <c:pt idx="2948">
                  <c:v>4.0944444444447647</c:v>
                </c:pt>
                <c:pt idx="2949">
                  <c:v>4.0958333333336538</c:v>
                </c:pt>
                <c:pt idx="2950">
                  <c:v>4.097222222222543</c:v>
                </c:pt>
                <c:pt idx="2951">
                  <c:v>4.0986111111114321</c:v>
                </c:pt>
                <c:pt idx="2952">
                  <c:v>4.1000000000003212</c:v>
                </c:pt>
                <c:pt idx="2953">
                  <c:v>4.1013888888892103</c:v>
                </c:pt>
                <c:pt idx="2954">
                  <c:v>4.1027777777780994</c:v>
                </c:pt>
                <c:pt idx="2955">
                  <c:v>4.1041666666669885</c:v>
                </c:pt>
                <c:pt idx="2956">
                  <c:v>4.1055555555558776</c:v>
                </c:pt>
                <c:pt idx="2957">
                  <c:v>4.1069444444447667</c:v>
                </c:pt>
                <c:pt idx="2958">
                  <c:v>4.1083333333336558</c:v>
                </c:pt>
                <c:pt idx="2959">
                  <c:v>4.1097222222225449</c:v>
                </c:pt>
                <c:pt idx="2960">
                  <c:v>4.111111111111434</c:v>
                </c:pt>
                <c:pt idx="2961">
                  <c:v>4.1125000000003231</c:v>
                </c:pt>
                <c:pt idx="2962">
                  <c:v>4.1138888888892122</c:v>
                </c:pt>
                <c:pt idx="2963">
                  <c:v>4.1152777777781013</c:v>
                </c:pt>
                <c:pt idx="2964">
                  <c:v>4.1166666666669904</c:v>
                </c:pt>
                <c:pt idx="2965">
                  <c:v>4.1180555555558795</c:v>
                </c:pt>
                <c:pt idx="2966">
                  <c:v>4.1194444444447686</c:v>
                </c:pt>
                <c:pt idx="2967">
                  <c:v>4.1208333333336578</c:v>
                </c:pt>
                <c:pt idx="2968">
                  <c:v>4.1222222222225469</c:v>
                </c:pt>
                <c:pt idx="2969">
                  <c:v>4.123611111111436</c:v>
                </c:pt>
                <c:pt idx="2970">
                  <c:v>4.1250000000003251</c:v>
                </c:pt>
                <c:pt idx="2971">
                  <c:v>4.1263888888892142</c:v>
                </c:pt>
                <c:pt idx="2972">
                  <c:v>4.1277777777781033</c:v>
                </c:pt>
                <c:pt idx="2973">
                  <c:v>4.1291666666669924</c:v>
                </c:pt>
                <c:pt idx="2974">
                  <c:v>4.1305555555558815</c:v>
                </c:pt>
                <c:pt idx="2975">
                  <c:v>4.1319444444447706</c:v>
                </c:pt>
                <c:pt idx="2976">
                  <c:v>4.1333333333336597</c:v>
                </c:pt>
                <c:pt idx="2977">
                  <c:v>4.1347222222225488</c:v>
                </c:pt>
                <c:pt idx="2978">
                  <c:v>4.1361111111114379</c:v>
                </c:pt>
                <c:pt idx="2979">
                  <c:v>4.137500000000327</c:v>
                </c:pt>
                <c:pt idx="2980">
                  <c:v>4.1388888888892161</c:v>
                </c:pt>
                <c:pt idx="2981">
                  <c:v>4.1402777777781052</c:v>
                </c:pt>
                <c:pt idx="2982">
                  <c:v>4.1416666666669943</c:v>
                </c:pt>
                <c:pt idx="2983">
                  <c:v>4.1430555555558835</c:v>
                </c:pt>
                <c:pt idx="2984">
                  <c:v>4.1444444444447726</c:v>
                </c:pt>
                <c:pt idx="2985">
                  <c:v>4.1458333333336617</c:v>
                </c:pt>
                <c:pt idx="2986">
                  <c:v>4.1472222222225508</c:v>
                </c:pt>
                <c:pt idx="2987">
                  <c:v>4.1486111111114399</c:v>
                </c:pt>
                <c:pt idx="2988">
                  <c:v>4.150000000000329</c:v>
                </c:pt>
                <c:pt idx="2989">
                  <c:v>4.1513888888892181</c:v>
                </c:pt>
                <c:pt idx="2990">
                  <c:v>4.1527777777781072</c:v>
                </c:pt>
                <c:pt idx="2991">
                  <c:v>4.1541666666669963</c:v>
                </c:pt>
                <c:pt idx="2992">
                  <c:v>4.1555555555558854</c:v>
                </c:pt>
                <c:pt idx="2993">
                  <c:v>4.1569444444447745</c:v>
                </c:pt>
                <c:pt idx="2994">
                  <c:v>4.1583333333336636</c:v>
                </c:pt>
                <c:pt idx="2995">
                  <c:v>4.1597222222225527</c:v>
                </c:pt>
                <c:pt idx="2996">
                  <c:v>4.1611111111114418</c:v>
                </c:pt>
                <c:pt idx="2997">
                  <c:v>4.1625000000003309</c:v>
                </c:pt>
                <c:pt idx="2998">
                  <c:v>4.16388888888922</c:v>
                </c:pt>
                <c:pt idx="2999">
                  <c:v>4.1652777777781091</c:v>
                </c:pt>
                <c:pt idx="3000">
                  <c:v>4.1666666666669983</c:v>
                </c:pt>
                <c:pt idx="3001">
                  <c:v>4.1680555555558874</c:v>
                </c:pt>
                <c:pt idx="3002">
                  <c:v>4.1694444444447765</c:v>
                </c:pt>
                <c:pt idx="3003">
                  <c:v>4.1708333333336656</c:v>
                </c:pt>
                <c:pt idx="3004">
                  <c:v>4.1722222222225547</c:v>
                </c:pt>
                <c:pt idx="3005">
                  <c:v>4.1736111111114438</c:v>
                </c:pt>
                <c:pt idx="3006">
                  <c:v>4.1750000000003329</c:v>
                </c:pt>
                <c:pt idx="3007">
                  <c:v>4.176388888889222</c:v>
                </c:pt>
                <c:pt idx="3008">
                  <c:v>4.1777777777781111</c:v>
                </c:pt>
                <c:pt idx="3009">
                  <c:v>4.1791666666670002</c:v>
                </c:pt>
                <c:pt idx="3010">
                  <c:v>4.1805555555558893</c:v>
                </c:pt>
                <c:pt idx="3011">
                  <c:v>4.1819444444447784</c:v>
                </c:pt>
                <c:pt idx="3012">
                  <c:v>4.1833333333336675</c:v>
                </c:pt>
                <c:pt idx="3013">
                  <c:v>4.1847222222225566</c:v>
                </c:pt>
                <c:pt idx="3014">
                  <c:v>4.1861111111114457</c:v>
                </c:pt>
                <c:pt idx="3015">
                  <c:v>4.1875000000003348</c:v>
                </c:pt>
                <c:pt idx="3016">
                  <c:v>4.1888888888892239</c:v>
                </c:pt>
                <c:pt idx="3017">
                  <c:v>4.1902777777781131</c:v>
                </c:pt>
                <c:pt idx="3018">
                  <c:v>4.1916666666670022</c:v>
                </c:pt>
                <c:pt idx="3019">
                  <c:v>4.1930555555558913</c:v>
                </c:pt>
                <c:pt idx="3020">
                  <c:v>4.1944444444447804</c:v>
                </c:pt>
                <c:pt idx="3021">
                  <c:v>4.1958333333336695</c:v>
                </c:pt>
                <c:pt idx="3022">
                  <c:v>4.1972222222225586</c:v>
                </c:pt>
                <c:pt idx="3023">
                  <c:v>4.1986111111114477</c:v>
                </c:pt>
                <c:pt idx="3024">
                  <c:v>4.2000000000003368</c:v>
                </c:pt>
                <c:pt idx="3025">
                  <c:v>4.2013888888892259</c:v>
                </c:pt>
                <c:pt idx="3026">
                  <c:v>4.202777777778115</c:v>
                </c:pt>
                <c:pt idx="3027">
                  <c:v>4.2041666666670041</c:v>
                </c:pt>
                <c:pt idx="3028">
                  <c:v>4.2055555555558932</c:v>
                </c:pt>
                <c:pt idx="3029">
                  <c:v>4.2069444444447823</c:v>
                </c:pt>
                <c:pt idx="3030">
                  <c:v>4.2083333333336714</c:v>
                </c:pt>
                <c:pt idx="3031">
                  <c:v>4.2097222222225605</c:v>
                </c:pt>
                <c:pt idx="3032">
                  <c:v>4.2111111111114496</c:v>
                </c:pt>
                <c:pt idx="3033">
                  <c:v>4.2125000000003388</c:v>
                </c:pt>
                <c:pt idx="3034">
                  <c:v>4.2138888888892279</c:v>
                </c:pt>
                <c:pt idx="3035">
                  <c:v>4.215277777778117</c:v>
                </c:pt>
                <c:pt idx="3036">
                  <c:v>4.2166666666670061</c:v>
                </c:pt>
                <c:pt idx="3037">
                  <c:v>4.2180555555558952</c:v>
                </c:pt>
                <c:pt idx="3038">
                  <c:v>4.2194444444447843</c:v>
                </c:pt>
                <c:pt idx="3039">
                  <c:v>4.2208333333336734</c:v>
                </c:pt>
                <c:pt idx="3040">
                  <c:v>4.2222222222225625</c:v>
                </c:pt>
                <c:pt idx="3041">
                  <c:v>4.2236111111114516</c:v>
                </c:pt>
                <c:pt idx="3042">
                  <c:v>4.2250000000003407</c:v>
                </c:pt>
                <c:pt idx="3043">
                  <c:v>4.2263888888892298</c:v>
                </c:pt>
                <c:pt idx="3044">
                  <c:v>4.2277777777781189</c:v>
                </c:pt>
                <c:pt idx="3045">
                  <c:v>4.229166666667008</c:v>
                </c:pt>
                <c:pt idx="3046">
                  <c:v>4.2305555555558971</c:v>
                </c:pt>
                <c:pt idx="3047">
                  <c:v>4.2319444444447862</c:v>
                </c:pt>
                <c:pt idx="3048">
                  <c:v>4.2333333333336753</c:v>
                </c:pt>
                <c:pt idx="3049">
                  <c:v>4.2347222222225644</c:v>
                </c:pt>
                <c:pt idx="3050">
                  <c:v>4.2361111111114536</c:v>
                </c:pt>
                <c:pt idx="3051">
                  <c:v>4.2375000000003427</c:v>
                </c:pt>
                <c:pt idx="3052">
                  <c:v>4.2388888888892318</c:v>
                </c:pt>
                <c:pt idx="3053">
                  <c:v>4.2402777777781209</c:v>
                </c:pt>
                <c:pt idx="3054">
                  <c:v>4.24166666666701</c:v>
                </c:pt>
                <c:pt idx="3055">
                  <c:v>4.2430555555558991</c:v>
                </c:pt>
                <c:pt idx="3056">
                  <c:v>4.2444444444447882</c:v>
                </c:pt>
                <c:pt idx="3057">
                  <c:v>4.2458333333336773</c:v>
                </c:pt>
                <c:pt idx="3058">
                  <c:v>4.2472222222225664</c:v>
                </c:pt>
                <c:pt idx="3059">
                  <c:v>4.2486111111114555</c:v>
                </c:pt>
                <c:pt idx="3060">
                  <c:v>4.2500000000003446</c:v>
                </c:pt>
                <c:pt idx="3061">
                  <c:v>4.2513888888892337</c:v>
                </c:pt>
                <c:pt idx="3062">
                  <c:v>4.2527777777781228</c:v>
                </c:pt>
                <c:pt idx="3063">
                  <c:v>4.2541666666670119</c:v>
                </c:pt>
                <c:pt idx="3064">
                  <c:v>4.255555555555901</c:v>
                </c:pt>
                <c:pt idx="3065">
                  <c:v>4.2569444444447901</c:v>
                </c:pt>
                <c:pt idx="3066">
                  <c:v>4.2583333333336792</c:v>
                </c:pt>
                <c:pt idx="3067">
                  <c:v>4.2597222222225684</c:v>
                </c:pt>
                <c:pt idx="3068">
                  <c:v>4.2611111111114575</c:v>
                </c:pt>
                <c:pt idx="3069">
                  <c:v>4.2625000000003466</c:v>
                </c:pt>
                <c:pt idx="3070">
                  <c:v>4.2638888888892357</c:v>
                </c:pt>
                <c:pt idx="3071">
                  <c:v>4.2652777777781248</c:v>
                </c:pt>
                <c:pt idx="3072">
                  <c:v>4.2666666666670139</c:v>
                </c:pt>
                <c:pt idx="3073">
                  <c:v>4.268055555555903</c:v>
                </c:pt>
                <c:pt idx="3074">
                  <c:v>4.2694444444447921</c:v>
                </c:pt>
                <c:pt idx="3075">
                  <c:v>4.2708333333336812</c:v>
                </c:pt>
                <c:pt idx="3076">
                  <c:v>4.2722222222225703</c:v>
                </c:pt>
                <c:pt idx="3077">
                  <c:v>4.2736111111114594</c:v>
                </c:pt>
                <c:pt idx="3078">
                  <c:v>4.2750000000003485</c:v>
                </c:pt>
                <c:pt idx="3079">
                  <c:v>4.2763888888892376</c:v>
                </c:pt>
                <c:pt idx="3080">
                  <c:v>4.2777777777781267</c:v>
                </c:pt>
                <c:pt idx="3081">
                  <c:v>4.2791666666670158</c:v>
                </c:pt>
                <c:pt idx="3082">
                  <c:v>4.2805555555559049</c:v>
                </c:pt>
                <c:pt idx="3083">
                  <c:v>4.2819444444447941</c:v>
                </c:pt>
                <c:pt idx="3084">
                  <c:v>4.2833333333336832</c:v>
                </c:pt>
                <c:pt idx="3085">
                  <c:v>4.2847222222225723</c:v>
                </c:pt>
                <c:pt idx="3086">
                  <c:v>4.2861111111114614</c:v>
                </c:pt>
                <c:pt idx="3087">
                  <c:v>4.2875000000003505</c:v>
                </c:pt>
                <c:pt idx="3088">
                  <c:v>4.2888888888892396</c:v>
                </c:pt>
                <c:pt idx="3089">
                  <c:v>4.2902777777781287</c:v>
                </c:pt>
                <c:pt idx="3090">
                  <c:v>4.2916666666670178</c:v>
                </c:pt>
                <c:pt idx="3091">
                  <c:v>4.2930555555559069</c:v>
                </c:pt>
                <c:pt idx="3092">
                  <c:v>4.294444444444796</c:v>
                </c:pt>
                <c:pt idx="3093">
                  <c:v>4.2958333333336851</c:v>
                </c:pt>
                <c:pt idx="3094">
                  <c:v>4.2972222222225742</c:v>
                </c:pt>
                <c:pt idx="3095">
                  <c:v>4.2986111111114633</c:v>
                </c:pt>
                <c:pt idx="3096">
                  <c:v>4.3000000000003524</c:v>
                </c:pt>
                <c:pt idx="3097">
                  <c:v>4.3013888888892415</c:v>
                </c:pt>
                <c:pt idx="3098">
                  <c:v>4.3027777777781306</c:v>
                </c:pt>
                <c:pt idx="3099">
                  <c:v>4.3041666666670197</c:v>
                </c:pt>
                <c:pt idx="3100">
                  <c:v>4.3055555555559089</c:v>
                </c:pt>
                <c:pt idx="3101">
                  <c:v>4.306944444444798</c:v>
                </c:pt>
                <c:pt idx="3102">
                  <c:v>4.3083333333336871</c:v>
                </c:pt>
                <c:pt idx="3103">
                  <c:v>4.3097222222225762</c:v>
                </c:pt>
                <c:pt idx="3104">
                  <c:v>4.3111111111114653</c:v>
                </c:pt>
                <c:pt idx="3105">
                  <c:v>4.3125000000003544</c:v>
                </c:pt>
                <c:pt idx="3106">
                  <c:v>4.3138888888892435</c:v>
                </c:pt>
                <c:pt idx="3107">
                  <c:v>4.3152777777781326</c:v>
                </c:pt>
                <c:pt idx="3108">
                  <c:v>4.3166666666670217</c:v>
                </c:pt>
                <c:pt idx="3109">
                  <c:v>4.3180555555559108</c:v>
                </c:pt>
                <c:pt idx="3110">
                  <c:v>4.3194444444447999</c:v>
                </c:pt>
                <c:pt idx="3111">
                  <c:v>4.320833333333689</c:v>
                </c:pt>
                <c:pt idx="3112">
                  <c:v>4.3222222222225781</c:v>
                </c:pt>
                <c:pt idx="3113">
                  <c:v>4.3236111111114672</c:v>
                </c:pt>
                <c:pt idx="3114">
                  <c:v>4.3250000000003563</c:v>
                </c:pt>
                <c:pt idx="3115">
                  <c:v>4.3263888888892454</c:v>
                </c:pt>
                <c:pt idx="3116">
                  <c:v>4.3277777777781345</c:v>
                </c:pt>
                <c:pt idx="3117">
                  <c:v>4.3291666666670237</c:v>
                </c:pt>
                <c:pt idx="3118">
                  <c:v>4.3305555555559128</c:v>
                </c:pt>
                <c:pt idx="3119">
                  <c:v>4.3319444444448019</c:v>
                </c:pt>
                <c:pt idx="3120">
                  <c:v>4.333333333333691</c:v>
                </c:pt>
                <c:pt idx="3121">
                  <c:v>4.3347222222225801</c:v>
                </c:pt>
                <c:pt idx="3122">
                  <c:v>4.3361111111114692</c:v>
                </c:pt>
                <c:pt idx="3123">
                  <c:v>4.3375000000003583</c:v>
                </c:pt>
                <c:pt idx="3124">
                  <c:v>4.3388888888892474</c:v>
                </c:pt>
                <c:pt idx="3125">
                  <c:v>4.3402777777781365</c:v>
                </c:pt>
                <c:pt idx="3126">
                  <c:v>4.3416666666670256</c:v>
                </c:pt>
                <c:pt idx="3127">
                  <c:v>4.3430555555559147</c:v>
                </c:pt>
                <c:pt idx="3128">
                  <c:v>4.3444444444448038</c:v>
                </c:pt>
                <c:pt idx="3129">
                  <c:v>4.3458333333336929</c:v>
                </c:pt>
                <c:pt idx="3130">
                  <c:v>4.347222222222582</c:v>
                </c:pt>
                <c:pt idx="3131">
                  <c:v>4.3486111111114711</c:v>
                </c:pt>
                <c:pt idx="3132">
                  <c:v>4.3500000000003602</c:v>
                </c:pt>
                <c:pt idx="3133">
                  <c:v>4.3513888888892494</c:v>
                </c:pt>
                <c:pt idx="3134">
                  <c:v>4.3527777777781385</c:v>
                </c:pt>
                <c:pt idx="3135">
                  <c:v>4.3541666666670276</c:v>
                </c:pt>
                <c:pt idx="3136">
                  <c:v>4.3555555555559167</c:v>
                </c:pt>
                <c:pt idx="3137">
                  <c:v>4.3569444444448058</c:v>
                </c:pt>
                <c:pt idx="3138">
                  <c:v>4.3583333333336949</c:v>
                </c:pt>
                <c:pt idx="3139">
                  <c:v>4.359722222222584</c:v>
                </c:pt>
                <c:pt idx="3140">
                  <c:v>4.3611111111114731</c:v>
                </c:pt>
                <c:pt idx="3141">
                  <c:v>4.3625000000003622</c:v>
                </c:pt>
                <c:pt idx="3142">
                  <c:v>4.3638888888892513</c:v>
                </c:pt>
                <c:pt idx="3143">
                  <c:v>4.3652777777781404</c:v>
                </c:pt>
                <c:pt idx="3144">
                  <c:v>4.3666666666670295</c:v>
                </c:pt>
                <c:pt idx="3145">
                  <c:v>4.3680555555559186</c:v>
                </c:pt>
                <c:pt idx="3146">
                  <c:v>4.3694444444448077</c:v>
                </c:pt>
                <c:pt idx="3147">
                  <c:v>4.3708333333336968</c:v>
                </c:pt>
                <c:pt idx="3148">
                  <c:v>4.3722222222225859</c:v>
                </c:pt>
                <c:pt idx="3149">
                  <c:v>4.373611111111475</c:v>
                </c:pt>
                <c:pt idx="3150">
                  <c:v>4.3750000000003642</c:v>
                </c:pt>
                <c:pt idx="3151">
                  <c:v>4.3763888888892533</c:v>
                </c:pt>
                <c:pt idx="3152">
                  <c:v>4.3777777777781424</c:v>
                </c:pt>
                <c:pt idx="3153">
                  <c:v>4.3791666666670315</c:v>
                </c:pt>
                <c:pt idx="3154">
                  <c:v>4.3805555555559206</c:v>
                </c:pt>
                <c:pt idx="3155">
                  <c:v>4.3819444444448097</c:v>
                </c:pt>
                <c:pt idx="3156">
                  <c:v>4.3833333333336988</c:v>
                </c:pt>
                <c:pt idx="3157">
                  <c:v>4.3847222222225879</c:v>
                </c:pt>
                <c:pt idx="3158">
                  <c:v>4.386111111111477</c:v>
                </c:pt>
                <c:pt idx="3159">
                  <c:v>4.3875000000003661</c:v>
                </c:pt>
                <c:pt idx="3160">
                  <c:v>4.3888888888892552</c:v>
                </c:pt>
                <c:pt idx="3161">
                  <c:v>4.3902777777781443</c:v>
                </c:pt>
                <c:pt idx="3162">
                  <c:v>4.3916666666670334</c:v>
                </c:pt>
                <c:pt idx="3163">
                  <c:v>4.3930555555559225</c:v>
                </c:pt>
                <c:pt idx="3164">
                  <c:v>4.3944444444448116</c:v>
                </c:pt>
                <c:pt idx="3165">
                  <c:v>4.3958333333337007</c:v>
                </c:pt>
                <c:pt idx="3166">
                  <c:v>4.3972222222225898</c:v>
                </c:pt>
                <c:pt idx="3167">
                  <c:v>4.398611111111479</c:v>
                </c:pt>
                <c:pt idx="3168">
                  <c:v>4.4000000000003681</c:v>
                </c:pt>
                <c:pt idx="3169">
                  <c:v>4.4013888888892572</c:v>
                </c:pt>
                <c:pt idx="3170">
                  <c:v>4.4027777777781463</c:v>
                </c:pt>
                <c:pt idx="3171">
                  <c:v>4.4041666666670354</c:v>
                </c:pt>
                <c:pt idx="3172">
                  <c:v>4.4055555555559245</c:v>
                </c:pt>
                <c:pt idx="3173">
                  <c:v>4.4069444444448136</c:v>
                </c:pt>
                <c:pt idx="3174">
                  <c:v>4.4083333333337027</c:v>
                </c:pt>
                <c:pt idx="3175">
                  <c:v>4.4097222222225918</c:v>
                </c:pt>
                <c:pt idx="3176">
                  <c:v>4.4111111111114809</c:v>
                </c:pt>
                <c:pt idx="3177">
                  <c:v>4.41250000000037</c:v>
                </c:pt>
                <c:pt idx="3178">
                  <c:v>4.4138888888892591</c:v>
                </c:pt>
                <c:pt idx="3179">
                  <c:v>4.4152777777781482</c:v>
                </c:pt>
                <c:pt idx="3180">
                  <c:v>4.4166666666670373</c:v>
                </c:pt>
                <c:pt idx="3181">
                  <c:v>4.4180555555559264</c:v>
                </c:pt>
                <c:pt idx="3182">
                  <c:v>4.4194444444448155</c:v>
                </c:pt>
                <c:pt idx="3183">
                  <c:v>4.4208333333337047</c:v>
                </c:pt>
                <c:pt idx="3184">
                  <c:v>4.4222222222225938</c:v>
                </c:pt>
                <c:pt idx="3185">
                  <c:v>4.4236111111114829</c:v>
                </c:pt>
                <c:pt idx="3186">
                  <c:v>4.425000000000372</c:v>
                </c:pt>
                <c:pt idx="3187">
                  <c:v>4.4263888888892611</c:v>
                </c:pt>
                <c:pt idx="3188">
                  <c:v>4.4277777777781502</c:v>
                </c:pt>
                <c:pt idx="3189">
                  <c:v>4.4291666666670393</c:v>
                </c:pt>
                <c:pt idx="3190">
                  <c:v>4.4305555555559284</c:v>
                </c:pt>
                <c:pt idx="3191">
                  <c:v>4.4319444444448175</c:v>
                </c:pt>
                <c:pt idx="3192">
                  <c:v>4.4333333333337066</c:v>
                </c:pt>
                <c:pt idx="3193">
                  <c:v>4.4347222222225957</c:v>
                </c:pt>
                <c:pt idx="3194">
                  <c:v>4.4361111111114848</c:v>
                </c:pt>
                <c:pt idx="3195">
                  <c:v>4.4375000000003739</c:v>
                </c:pt>
                <c:pt idx="3196">
                  <c:v>4.438888888889263</c:v>
                </c:pt>
                <c:pt idx="3197">
                  <c:v>4.4402777777781521</c:v>
                </c:pt>
                <c:pt idx="3198">
                  <c:v>4.4416666666670412</c:v>
                </c:pt>
                <c:pt idx="3199">
                  <c:v>4.4430555555559303</c:v>
                </c:pt>
                <c:pt idx="3200">
                  <c:v>4.4444444444448195</c:v>
                </c:pt>
                <c:pt idx="3201">
                  <c:v>4.4458333333337086</c:v>
                </c:pt>
                <c:pt idx="3202">
                  <c:v>4.4472222222225977</c:v>
                </c:pt>
                <c:pt idx="3203">
                  <c:v>4.4486111111114868</c:v>
                </c:pt>
                <c:pt idx="3204">
                  <c:v>4.4500000000003759</c:v>
                </c:pt>
                <c:pt idx="3205">
                  <c:v>4.451388888889265</c:v>
                </c:pt>
                <c:pt idx="3206">
                  <c:v>4.4527777777781541</c:v>
                </c:pt>
                <c:pt idx="3207">
                  <c:v>4.4541666666670432</c:v>
                </c:pt>
                <c:pt idx="3208">
                  <c:v>4.4555555555559323</c:v>
                </c:pt>
                <c:pt idx="3209">
                  <c:v>4.4569444444448214</c:v>
                </c:pt>
                <c:pt idx="3210">
                  <c:v>4.4583333333337105</c:v>
                </c:pt>
                <c:pt idx="3211">
                  <c:v>4.4597222222225996</c:v>
                </c:pt>
                <c:pt idx="3212">
                  <c:v>4.4611111111114887</c:v>
                </c:pt>
                <c:pt idx="3213">
                  <c:v>4.4625000000003778</c:v>
                </c:pt>
                <c:pt idx="3214">
                  <c:v>4.4638888888892669</c:v>
                </c:pt>
                <c:pt idx="3215">
                  <c:v>4.465277777778156</c:v>
                </c:pt>
                <c:pt idx="3216">
                  <c:v>4.4666666666670451</c:v>
                </c:pt>
                <c:pt idx="3217">
                  <c:v>4.4680555555559343</c:v>
                </c:pt>
                <c:pt idx="3218">
                  <c:v>4.4694444444448234</c:v>
                </c:pt>
                <c:pt idx="3219">
                  <c:v>4.4708333333337125</c:v>
                </c:pt>
                <c:pt idx="3220">
                  <c:v>4.4722222222226016</c:v>
                </c:pt>
                <c:pt idx="3221">
                  <c:v>4.4736111111114907</c:v>
                </c:pt>
                <c:pt idx="3222">
                  <c:v>4.4750000000003798</c:v>
                </c:pt>
                <c:pt idx="3223">
                  <c:v>4.4763888888892689</c:v>
                </c:pt>
                <c:pt idx="3224">
                  <c:v>4.477777777778158</c:v>
                </c:pt>
                <c:pt idx="3225">
                  <c:v>4.4791666666670471</c:v>
                </c:pt>
                <c:pt idx="3226">
                  <c:v>4.4805555555559362</c:v>
                </c:pt>
                <c:pt idx="3227">
                  <c:v>4.4819444444448253</c:v>
                </c:pt>
                <c:pt idx="3228">
                  <c:v>4.4833333333337144</c:v>
                </c:pt>
                <c:pt idx="3229">
                  <c:v>4.4847222222226035</c:v>
                </c:pt>
                <c:pt idx="3230">
                  <c:v>4.4861111111114926</c:v>
                </c:pt>
                <c:pt idx="3231">
                  <c:v>4.4875000000003817</c:v>
                </c:pt>
                <c:pt idx="3232">
                  <c:v>4.4888888888892708</c:v>
                </c:pt>
                <c:pt idx="3233">
                  <c:v>4.49027777777816</c:v>
                </c:pt>
                <c:pt idx="3234">
                  <c:v>4.4916666666670491</c:v>
                </c:pt>
                <c:pt idx="3235">
                  <c:v>4.4930555555559382</c:v>
                </c:pt>
                <c:pt idx="3236">
                  <c:v>4.4944444444448273</c:v>
                </c:pt>
                <c:pt idx="3237">
                  <c:v>4.4958333333337164</c:v>
                </c:pt>
                <c:pt idx="3238">
                  <c:v>4.4972222222226055</c:v>
                </c:pt>
                <c:pt idx="3239">
                  <c:v>4.4986111111114946</c:v>
                </c:pt>
                <c:pt idx="3240">
                  <c:v>4.5000000000003837</c:v>
                </c:pt>
                <c:pt idx="3241">
                  <c:v>4.5013888888892728</c:v>
                </c:pt>
                <c:pt idx="3242">
                  <c:v>4.5027777777781619</c:v>
                </c:pt>
                <c:pt idx="3243">
                  <c:v>4.504166666667051</c:v>
                </c:pt>
                <c:pt idx="3244">
                  <c:v>4.5055555555559401</c:v>
                </c:pt>
                <c:pt idx="3245">
                  <c:v>4.5069444444448292</c:v>
                </c:pt>
                <c:pt idx="3246">
                  <c:v>4.5083333333337183</c:v>
                </c:pt>
                <c:pt idx="3247">
                  <c:v>4.5097222222226074</c:v>
                </c:pt>
                <c:pt idx="3248">
                  <c:v>4.5111111111114965</c:v>
                </c:pt>
                <c:pt idx="3249">
                  <c:v>4.5125000000003856</c:v>
                </c:pt>
                <c:pt idx="3250">
                  <c:v>4.5138888888892748</c:v>
                </c:pt>
                <c:pt idx="3251">
                  <c:v>4.5152777777781639</c:v>
                </c:pt>
                <c:pt idx="3252">
                  <c:v>4.516666666667053</c:v>
                </c:pt>
                <c:pt idx="3253">
                  <c:v>4.5180555555559421</c:v>
                </c:pt>
                <c:pt idx="3254">
                  <c:v>4.5194444444448312</c:v>
                </c:pt>
                <c:pt idx="3255">
                  <c:v>4.5208333333337203</c:v>
                </c:pt>
                <c:pt idx="3256">
                  <c:v>4.5222222222226094</c:v>
                </c:pt>
                <c:pt idx="3257">
                  <c:v>4.5236111111114985</c:v>
                </c:pt>
                <c:pt idx="3258">
                  <c:v>4.5250000000003876</c:v>
                </c:pt>
                <c:pt idx="3259">
                  <c:v>4.5263888888892767</c:v>
                </c:pt>
                <c:pt idx="3260">
                  <c:v>4.5277777777781658</c:v>
                </c:pt>
                <c:pt idx="3261">
                  <c:v>4.5291666666670549</c:v>
                </c:pt>
                <c:pt idx="3262">
                  <c:v>4.530555555555944</c:v>
                </c:pt>
                <c:pt idx="3263">
                  <c:v>4.5319444444448331</c:v>
                </c:pt>
                <c:pt idx="3264">
                  <c:v>4.5333333333337222</c:v>
                </c:pt>
                <c:pt idx="3265">
                  <c:v>4.5347222222226113</c:v>
                </c:pt>
                <c:pt idx="3266">
                  <c:v>4.5361111111115004</c:v>
                </c:pt>
                <c:pt idx="3267">
                  <c:v>4.5375000000003896</c:v>
                </c:pt>
                <c:pt idx="3268">
                  <c:v>4.5388888888892787</c:v>
                </c:pt>
                <c:pt idx="3269">
                  <c:v>4.5402777777781678</c:v>
                </c:pt>
                <c:pt idx="3270">
                  <c:v>4.5416666666670569</c:v>
                </c:pt>
                <c:pt idx="3271">
                  <c:v>4.543055555555946</c:v>
                </c:pt>
                <c:pt idx="3272">
                  <c:v>4.5444444444448351</c:v>
                </c:pt>
                <c:pt idx="3273">
                  <c:v>4.5458333333337242</c:v>
                </c:pt>
                <c:pt idx="3274">
                  <c:v>4.5472222222226133</c:v>
                </c:pt>
                <c:pt idx="3275">
                  <c:v>4.5486111111115024</c:v>
                </c:pt>
                <c:pt idx="3276">
                  <c:v>4.5500000000003915</c:v>
                </c:pt>
                <c:pt idx="3277">
                  <c:v>4.5513888888892806</c:v>
                </c:pt>
                <c:pt idx="3278">
                  <c:v>4.5527777777781697</c:v>
                </c:pt>
                <c:pt idx="3279">
                  <c:v>4.5541666666670588</c:v>
                </c:pt>
                <c:pt idx="3280">
                  <c:v>4.5555555555559479</c:v>
                </c:pt>
                <c:pt idx="3281">
                  <c:v>4.556944444444837</c:v>
                </c:pt>
                <c:pt idx="3282">
                  <c:v>4.5583333333337261</c:v>
                </c:pt>
                <c:pt idx="3283">
                  <c:v>4.5597222222226153</c:v>
                </c:pt>
                <c:pt idx="3284">
                  <c:v>4.5611111111115044</c:v>
                </c:pt>
                <c:pt idx="3285">
                  <c:v>4.5625000000003935</c:v>
                </c:pt>
                <c:pt idx="3286">
                  <c:v>4.5638888888892826</c:v>
                </c:pt>
                <c:pt idx="3287">
                  <c:v>4.5652777777781717</c:v>
                </c:pt>
                <c:pt idx="3288">
                  <c:v>4.5666666666670608</c:v>
                </c:pt>
                <c:pt idx="3289">
                  <c:v>4.5680555555559499</c:v>
                </c:pt>
                <c:pt idx="3290">
                  <c:v>4.569444444444839</c:v>
                </c:pt>
                <c:pt idx="3291">
                  <c:v>4.5708333333337281</c:v>
                </c:pt>
                <c:pt idx="3292">
                  <c:v>4.5722222222226172</c:v>
                </c:pt>
                <c:pt idx="3293">
                  <c:v>4.5736111111115063</c:v>
                </c:pt>
                <c:pt idx="3294">
                  <c:v>4.5750000000003954</c:v>
                </c:pt>
                <c:pt idx="3295">
                  <c:v>4.5763888888892845</c:v>
                </c:pt>
                <c:pt idx="3296">
                  <c:v>4.5777777777781736</c:v>
                </c:pt>
                <c:pt idx="3297">
                  <c:v>4.5791666666670627</c:v>
                </c:pt>
                <c:pt idx="3298">
                  <c:v>4.5805555555559518</c:v>
                </c:pt>
                <c:pt idx="3299">
                  <c:v>4.5819444444448409</c:v>
                </c:pt>
                <c:pt idx="3300">
                  <c:v>4.5833333333337301</c:v>
                </c:pt>
                <c:pt idx="3301">
                  <c:v>4.5847222222226192</c:v>
                </c:pt>
                <c:pt idx="3302">
                  <c:v>4.5861111111115083</c:v>
                </c:pt>
                <c:pt idx="3303">
                  <c:v>4.5875000000003974</c:v>
                </c:pt>
                <c:pt idx="3304">
                  <c:v>4.5888888888892865</c:v>
                </c:pt>
                <c:pt idx="3305">
                  <c:v>4.5902777777781756</c:v>
                </c:pt>
                <c:pt idx="3306">
                  <c:v>4.5916666666670647</c:v>
                </c:pt>
                <c:pt idx="3307">
                  <c:v>4.5930555555559538</c:v>
                </c:pt>
                <c:pt idx="3308">
                  <c:v>4.5944444444448429</c:v>
                </c:pt>
                <c:pt idx="3309">
                  <c:v>4.595833333333732</c:v>
                </c:pt>
                <c:pt idx="3310">
                  <c:v>4.5972222222226211</c:v>
                </c:pt>
                <c:pt idx="3311">
                  <c:v>4.5986111111115102</c:v>
                </c:pt>
                <c:pt idx="3312">
                  <c:v>4.6000000000003993</c:v>
                </c:pt>
                <c:pt idx="3313">
                  <c:v>4.6013888888892884</c:v>
                </c:pt>
                <c:pt idx="3314">
                  <c:v>4.6027777777781775</c:v>
                </c:pt>
                <c:pt idx="3315">
                  <c:v>4.6041666666670666</c:v>
                </c:pt>
                <c:pt idx="3316">
                  <c:v>4.6055555555559557</c:v>
                </c:pt>
                <c:pt idx="3317">
                  <c:v>4.6069444444448449</c:v>
                </c:pt>
                <c:pt idx="3318">
                  <c:v>4.608333333333734</c:v>
                </c:pt>
                <c:pt idx="3319">
                  <c:v>4.6097222222226231</c:v>
                </c:pt>
                <c:pt idx="3320">
                  <c:v>4.6111111111115122</c:v>
                </c:pt>
                <c:pt idx="3321">
                  <c:v>4.6125000000004013</c:v>
                </c:pt>
                <c:pt idx="3322">
                  <c:v>4.6138888888892904</c:v>
                </c:pt>
                <c:pt idx="3323">
                  <c:v>4.6152777777781795</c:v>
                </c:pt>
                <c:pt idx="3324">
                  <c:v>4.6166666666670686</c:v>
                </c:pt>
                <c:pt idx="3325">
                  <c:v>4.6180555555559577</c:v>
                </c:pt>
                <c:pt idx="3326">
                  <c:v>4.6194444444448468</c:v>
                </c:pt>
                <c:pt idx="3327">
                  <c:v>4.6208333333337359</c:v>
                </c:pt>
                <c:pt idx="3328">
                  <c:v>4.622222222222625</c:v>
                </c:pt>
                <c:pt idx="3329">
                  <c:v>4.6236111111115141</c:v>
                </c:pt>
                <c:pt idx="3330">
                  <c:v>4.6250000000004032</c:v>
                </c:pt>
                <c:pt idx="3331">
                  <c:v>4.6263888888892923</c:v>
                </c:pt>
                <c:pt idx="3332">
                  <c:v>4.6277777777781814</c:v>
                </c:pt>
                <c:pt idx="3333">
                  <c:v>4.6291666666670706</c:v>
                </c:pt>
                <c:pt idx="3334">
                  <c:v>4.6305555555559597</c:v>
                </c:pt>
                <c:pt idx="3335">
                  <c:v>4.6319444444448488</c:v>
                </c:pt>
                <c:pt idx="3336">
                  <c:v>4.6333333333337379</c:v>
                </c:pt>
                <c:pt idx="3337">
                  <c:v>4.634722222222627</c:v>
                </c:pt>
                <c:pt idx="3338">
                  <c:v>4.6361111111115161</c:v>
                </c:pt>
                <c:pt idx="3339">
                  <c:v>4.6375000000004052</c:v>
                </c:pt>
                <c:pt idx="3340">
                  <c:v>4.6388888888892943</c:v>
                </c:pt>
                <c:pt idx="3341">
                  <c:v>4.6402777777781834</c:v>
                </c:pt>
                <c:pt idx="3342">
                  <c:v>4.6416666666670725</c:v>
                </c:pt>
                <c:pt idx="3343">
                  <c:v>4.6430555555559616</c:v>
                </c:pt>
                <c:pt idx="3344">
                  <c:v>4.6444444444448507</c:v>
                </c:pt>
                <c:pt idx="3345">
                  <c:v>4.6458333333337398</c:v>
                </c:pt>
                <c:pt idx="3346">
                  <c:v>4.6472222222226289</c:v>
                </c:pt>
                <c:pt idx="3347">
                  <c:v>4.648611111111518</c:v>
                </c:pt>
                <c:pt idx="3348">
                  <c:v>4.6500000000004071</c:v>
                </c:pt>
                <c:pt idx="3349">
                  <c:v>4.6513888888892962</c:v>
                </c:pt>
                <c:pt idx="3350">
                  <c:v>4.6527777777781854</c:v>
                </c:pt>
                <c:pt idx="3351">
                  <c:v>4.6541666666670745</c:v>
                </c:pt>
                <c:pt idx="3352">
                  <c:v>4.6555555555559636</c:v>
                </c:pt>
                <c:pt idx="3353">
                  <c:v>4.6569444444448527</c:v>
                </c:pt>
                <c:pt idx="3354">
                  <c:v>4.6583333333337418</c:v>
                </c:pt>
                <c:pt idx="3355">
                  <c:v>4.6597222222226309</c:v>
                </c:pt>
                <c:pt idx="3356">
                  <c:v>4.66111111111152</c:v>
                </c:pt>
                <c:pt idx="3357">
                  <c:v>4.6625000000004091</c:v>
                </c:pt>
                <c:pt idx="3358">
                  <c:v>4.6638888888892982</c:v>
                </c:pt>
                <c:pt idx="3359">
                  <c:v>4.6652777777781873</c:v>
                </c:pt>
                <c:pt idx="3360">
                  <c:v>4.6666666666670764</c:v>
                </c:pt>
                <c:pt idx="3361">
                  <c:v>4.6680555555559655</c:v>
                </c:pt>
                <c:pt idx="3362">
                  <c:v>4.6694444444448546</c:v>
                </c:pt>
                <c:pt idx="3363">
                  <c:v>4.6708333333337437</c:v>
                </c:pt>
                <c:pt idx="3364">
                  <c:v>4.6722222222226328</c:v>
                </c:pt>
                <c:pt idx="3365">
                  <c:v>4.6736111111115219</c:v>
                </c:pt>
                <c:pt idx="3366">
                  <c:v>4.675000000000411</c:v>
                </c:pt>
                <c:pt idx="3367">
                  <c:v>4.6763888888893002</c:v>
                </c:pt>
                <c:pt idx="3368">
                  <c:v>4.6777777777781893</c:v>
                </c:pt>
                <c:pt idx="3369">
                  <c:v>4.6791666666670784</c:v>
                </c:pt>
                <c:pt idx="3370">
                  <c:v>4.6805555555559675</c:v>
                </c:pt>
                <c:pt idx="3371">
                  <c:v>4.6819444444448566</c:v>
                </c:pt>
                <c:pt idx="3372">
                  <c:v>4.6833333333337457</c:v>
                </c:pt>
                <c:pt idx="3373">
                  <c:v>4.6847222222226348</c:v>
                </c:pt>
                <c:pt idx="3374">
                  <c:v>4.6861111111115239</c:v>
                </c:pt>
                <c:pt idx="3375">
                  <c:v>4.687500000000413</c:v>
                </c:pt>
                <c:pt idx="3376">
                  <c:v>4.6888888888893021</c:v>
                </c:pt>
                <c:pt idx="3377">
                  <c:v>4.6902777777781912</c:v>
                </c:pt>
                <c:pt idx="3378">
                  <c:v>4.6916666666670803</c:v>
                </c:pt>
                <c:pt idx="3379">
                  <c:v>4.6930555555559694</c:v>
                </c:pt>
                <c:pt idx="3380">
                  <c:v>4.6944444444448585</c:v>
                </c:pt>
                <c:pt idx="3381">
                  <c:v>4.6958333333337476</c:v>
                </c:pt>
                <c:pt idx="3382">
                  <c:v>4.6972222222226367</c:v>
                </c:pt>
                <c:pt idx="3383">
                  <c:v>4.6986111111115259</c:v>
                </c:pt>
                <c:pt idx="3384">
                  <c:v>4.700000000000415</c:v>
                </c:pt>
                <c:pt idx="3385">
                  <c:v>4.7013888888893041</c:v>
                </c:pt>
                <c:pt idx="3386">
                  <c:v>4.7027777777781932</c:v>
                </c:pt>
                <c:pt idx="3387">
                  <c:v>4.7041666666670823</c:v>
                </c:pt>
                <c:pt idx="3388">
                  <c:v>4.7055555555559714</c:v>
                </c:pt>
                <c:pt idx="3389">
                  <c:v>4.7069444444448605</c:v>
                </c:pt>
                <c:pt idx="3390">
                  <c:v>4.7083333333337496</c:v>
                </c:pt>
                <c:pt idx="3391">
                  <c:v>4.7097222222226387</c:v>
                </c:pt>
                <c:pt idx="3392">
                  <c:v>4.7111111111115278</c:v>
                </c:pt>
                <c:pt idx="3393">
                  <c:v>4.7125000000004169</c:v>
                </c:pt>
                <c:pt idx="3394">
                  <c:v>4.713888888889306</c:v>
                </c:pt>
                <c:pt idx="3395">
                  <c:v>4.7152777777781951</c:v>
                </c:pt>
                <c:pt idx="3396">
                  <c:v>4.7166666666670842</c:v>
                </c:pt>
                <c:pt idx="3397">
                  <c:v>4.7180555555559733</c:v>
                </c:pt>
                <c:pt idx="3398">
                  <c:v>4.7194444444448624</c:v>
                </c:pt>
                <c:pt idx="3399">
                  <c:v>4.7208333333337515</c:v>
                </c:pt>
                <c:pt idx="3400">
                  <c:v>4.7222222222226407</c:v>
                </c:pt>
                <c:pt idx="3401">
                  <c:v>4.7236111111115298</c:v>
                </c:pt>
                <c:pt idx="3402">
                  <c:v>4.7250000000004189</c:v>
                </c:pt>
                <c:pt idx="3403">
                  <c:v>4.726388888889308</c:v>
                </c:pt>
                <c:pt idx="3404">
                  <c:v>4.7277777777781971</c:v>
                </c:pt>
                <c:pt idx="3405">
                  <c:v>4.7291666666670862</c:v>
                </c:pt>
                <c:pt idx="3406">
                  <c:v>4.7305555555559753</c:v>
                </c:pt>
                <c:pt idx="3407">
                  <c:v>4.7319444444448644</c:v>
                </c:pt>
                <c:pt idx="3408">
                  <c:v>4.7333333333337535</c:v>
                </c:pt>
                <c:pt idx="3409">
                  <c:v>4.7347222222226426</c:v>
                </c:pt>
                <c:pt idx="3410">
                  <c:v>4.7361111111115317</c:v>
                </c:pt>
                <c:pt idx="3411">
                  <c:v>4.7375000000004208</c:v>
                </c:pt>
                <c:pt idx="3412">
                  <c:v>4.7388888888893099</c:v>
                </c:pt>
                <c:pt idx="3413">
                  <c:v>4.740277777778199</c:v>
                </c:pt>
                <c:pt idx="3414">
                  <c:v>4.7416666666670881</c:v>
                </c:pt>
                <c:pt idx="3415">
                  <c:v>4.7430555555559772</c:v>
                </c:pt>
                <c:pt idx="3416">
                  <c:v>4.7444444444448663</c:v>
                </c:pt>
                <c:pt idx="3417">
                  <c:v>4.7458333333337555</c:v>
                </c:pt>
                <c:pt idx="3418">
                  <c:v>4.7472222222226446</c:v>
                </c:pt>
                <c:pt idx="3419">
                  <c:v>4.7486111111115337</c:v>
                </c:pt>
                <c:pt idx="3420">
                  <c:v>4.7500000000004228</c:v>
                </c:pt>
                <c:pt idx="3421">
                  <c:v>4.7513888888893119</c:v>
                </c:pt>
                <c:pt idx="3422">
                  <c:v>4.752777777778201</c:v>
                </c:pt>
                <c:pt idx="3423">
                  <c:v>4.7541666666670901</c:v>
                </c:pt>
                <c:pt idx="3424">
                  <c:v>4.7555555555559792</c:v>
                </c:pt>
                <c:pt idx="3425">
                  <c:v>4.7569444444448683</c:v>
                </c:pt>
                <c:pt idx="3426">
                  <c:v>4.7583333333337574</c:v>
                </c:pt>
                <c:pt idx="3427">
                  <c:v>4.7597222222226465</c:v>
                </c:pt>
                <c:pt idx="3428">
                  <c:v>4.7611111111115356</c:v>
                </c:pt>
                <c:pt idx="3429">
                  <c:v>4.7625000000004247</c:v>
                </c:pt>
                <c:pt idx="3430">
                  <c:v>4.7638888888893138</c:v>
                </c:pt>
                <c:pt idx="3431">
                  <c:v>4.7652777777782029</c:v>
                </c:pt>
                <c:pt idx="3432">
                  <c:v>4.766666666667092</c:v>
                </c:pt>
                <c:pt idx="3433">
                  <c:v>4.7680555555559812</c:v>
                </c:pt>
                <c:pt idx="3434">
                  <c:v>4.7694444444448703</c:v>
                </c:pt>
                <c:pt idx="3435">
                  <c:v>4.7708333333337594</c:v>
                </c:pt>
                <c:pt idx="3436">
                  <c:v>4.7722222222226485</c:v>
                </c:pt>
                <c:pt idx="3437">
                  <c:v>4.7736111111115376</c:v>
                </c:pt>
                <c:pt idx="3438">
                  <c:v>4.7750000000004267</c:v>
                </c:pt>
                <c:pt idx="3439">
                  <c:v>4.7763888888893158</c:v>
                </c:pt>
                <c:pt idx="3440">
                  <c:v>4.7777777777782049</c:v>
                </c:pt>
                <c:pt idx="3441">
                  <c:v>4.779166666667094</c:v>
                </c:pt>
                <c:pt idx="3442">
                  <c:v>4.7805555555559831</c:v>
                </c:pt>
                <c:pt idx="3443">
                  <c:v>4.7819444444448722</c:v>
                </c:pt>
                <c:pt idx="3444">
                  <c:v>4.7833333333337613</c:v>
                </c:pt>
                <c:pt idx="3445">
                  <c:v>4.7847222222226504</c:v>
                </c:pt>
                <c:pt idx="3446">
                  <c:v>4.7861111111115395</c:v>
                </c:pt>
                <c:pt idx="3447">
                  <c:v>4.7875000000004286</c:v>
                </c:pt>
                <c:pt idx="3448">
                  <c:v>4.7888888888893177</c:v>
                </c:pt>
                <c:pt idx="3449">
                  <c:v>4.7902777777782068</c:v>
                </c:pt>
                <c:pt idx="3450">
                  <c:v>4.791666666667096</c:v>
                </c:pt>
                <c:pt idx="3451">
                  <c:v>4.7930555555559851</c:v>
                </c:pt>
                <c:pt idx="3452">
                  <c:v>4.7944444444448742</c:v>
                </c:pt>
                <c:pt idx="3453">
                  <c:v>4.7958333333337633</c:v>
                </c:pt>
                <c:pt idx="3454">
                  <c:v>4.7972222222226524</c:v>
                </c:pt>
                <c:pt idx="3455">
                  <c:v>4.7986111111115415</c:v>
                </c:pt>
                <c:pt idx="3456">
                  <c:v>4.8000000000004306</c:v>
                </c:pt>
                <c:pt idx="3457">
                  <c:v>4.8013888888893197</c:v>
                </c:pt>
                <c:pt idx="3458">
                  <c:v>4.8027777777782088</c:v>
                </c:pt>
                <c:pt idx="3459">
                  <c:v>4.8041666666670979</c:v>
                </c:pt>
                <c:pt idx="3460">
                  <c:v>4.805555555555987</c:v>
                </c:pt>
                <c:pt idx="3461">
                  <c:v>4.8069444444448761</c:v>
                </c:pt>
                <c:pt idx="3462">
                  <c:v>4.8083333333337652</c:v>
                </c:pt>
                <c:pt idx="3463">
                  <c:v>4.8097222222226543</c:v>
                </c:pt>
                <c:pt idx="3464">
                  <c:v>4.8111111111115434</c:v>
                </c:pt>
                <c:pt idx="3465">
                  <c:v>4.8125000000004325</c:v>
                </c:pt>
                <c:pt idx="3466">
                  <c:v>4.8138888888893216</c:v>
                </c:pt>
                <c:pt idx="3467">
                  <c:v>4.8152777777782108</c:v>
                </c:pt>
                <c:pt idx="3468">
                  <c:v>4.8166666666670999</c:v>
                </c:pt>
                <c:pt idx="3469">
                  <c:v>4.818055555555989</c:v>
                </c:pt>
                <c:pt idx="3470">
                  <c:v>4.8194444444448781</c:v>
                </c:pt>
                <c:pt idx="3471">
                  <c:v>4.8208333333337672</c:v>
                </c:pt>
                <c:pt idx="3472">
                  <c:v>4.8222222222226563</c:v>
                </c:pt>
                <c:pt idx="3473">
                  <c:v>4.8236111111115454</c:v>
                </c:pt>
                <c:pt idx="3474">
                  <c:v>4.8250000000004345</c:v>
                </c:pt>
                <c:pt idx="3475">
                  <c:v>4.8263888888893236</c:v>
                </c:pt>
                <c:pt idx="3476">
                  <c:v>4.8277777777782127</c:v>
                </c:pt>
                <c:pt idx="3477">
                  <c:v>4.8291666666671018</c:v>
                </c:pt>
                <c:pt idx="3478">
                  <c:v>4.8305555555559909</c:v>
                </c:pt>
                <c:pt idx="3479">
                  <c:v>4.83194444444488</c:v>
                </c:pt>
                <c:pt idx="3480">
                  <c:v>4.8333333333337691</c:v>
                </c:pt>
                <c:pt idx="3481">
                  <c:v>4.8347222222226582</c:v>
                </c:pt>
                <c:pt idx="3482">
                  <c:v>4.8361111111115473</c:v>
                </c:pt>
                <c:pt idx="3483">
                  <c:v>4.8375000000004365</c:v>
                </c:pt>
                <c:pt idx="3484">
                  <c:v>4.8388888888893256</c:v>
                </c:pt>
                <c:pt idx="3485">
                  <c:v>4.8402777777782147</c:v>
                </c:pt>
                <c:pt idx="3486">
                  <c:v>4.8416666666671038</c:v>
                </c:pt>
                <c:pt idx="3487">
                  <c:v>4.8430555555559929</c:v>
                </c:pt>
                <c:pt idx="3488">
                  <c:v>4.844444444444882</c:v>
                </c:pt>
                <c:pt idx="3489">
                  <c:v>4.8458333333337711</c:v>
                </c:pt>
                <c:pt idx="3490">
                  <c:v>4.8472222222226602</c:v>
                </c:pt>
                <c:pt idx="3491">
                  <c:v>4.8486111111115493</c:v>
                </c:pt>
                <c:pt idx="3492">
                  <c:v>4.8500000000004384</c:v>
                </c:pt>
                <c:pt idx="3493">
                  <c:v>4.8513888888893275</c:v>
                </c:pt>
                <c:pt idx="3494">
                  <c:v>4.8527777777782166</c:v>
                </c:pt>
                <c:pt idx="3495">
                  <c:v>4.8541666666671057</c:v>
                </c:pt>
                <c:pt idx="3496">
                  <c:v>4.8555555555559948</c:v>
                </c:pt>
                <c:pt idx="3497">
                  <c:v>4.8569444444448839</c:v>
                </c:pt>
                <c:pt idx="3498">
                  <c:v>4.858333333333773</c:v>
                </c:pt>
                <c:pt idx="3499">
                  <c:v>4.8597222222226621</c:v>
                </c:pt>
                <c:pt idx="3500">
                  <c:v>4.8611111111115513</c:v>
                </c:pt>
                <c:pt idx="3501">
                  <c:v>4.8625000000004404</c:v>
                </c:pt>
                <c:pt idx="3502">
                  <c:v>4.8638888888893295</c:v>
                </c:pt>
                <c:pt idx="3503">
                  <c:v>4.8652777777782186</c:v>
                </c:pt>
                <c:pt idx="3504">
                  <c:v>4.8666666666671077</c:v>
                </c:pt>
                <c:pt idx="3505">
                  <c:v>4.8680555555559968</c:v>
                </c:pt>
                <c:pt idx="3506">
                  <c:v>4.8694444444448859</c:v>
                </c:pt>
                <c:pt idx="3507">
                  <c:v>4.870833333333775</c:v>
                </c:pt>
                <c:pt idx="3508">
                  <c:v>4.8722222222226641</c:v>
                </c:pt>
                <c:pt idx="3509">
                  <c:v>4.8736111111115532</c:v>
                </c:pt>
                <c:pt idx="3510">
                  <c:v>4.8750000000004423</c:v>
                </c:pt>
                <c:pt idx="3511">
                  <c:v>4.8763888888893314</c:v>
                </c:pt>
                <c:pt idx="3512">
                  <c:v>4.8777777777782205</c:v>
                </c:pt>
                <c:pt idx="3513">
                  <c:v>4.8791666666671096</c:v>
                </c:pt>
                <c:pt idx="3514">
                  <c:v>4.8805555555559987</c:v>
                </c:pt>
                <c:pt idx="3515">
                  <c:v>4.8819444444448878</c:v>
                </c:pt>
                <c:pt idx="3516">
                  <c:v>4.8833333333337769</c:v>
                </c:pt>
                <c:pt idx="3517">
                  <c:v>4.8847222222226661</c:v>
                </c:pt>
                <c:pt idx="3518">
                  <c:v>4.8861111111115552</c:v>
                </c:pt>
                <c:pt idx="3519">
                  <c:v>4.8875000000004443</c:v>
                </c:pt>
                <c:pt idx="3520">
                  <c:v>4.8888888888893334</c:v>
                </c:pt>
                <c:pt idx="3521">
                  <c:v>4.8902777777782225</c:v>
                </c:pt>
                <c:pt idx="3522">
                  <c:v>4.8916666666671116</c:v>
                </c:pt>
                <c:pt idx="3523">
                  <c:v>4.8930555555560007</c:v>
                </c:pt>
                <c:pt idx="3524">
                  <c:v>4.8944444444448898</c:v>
                </c:pt>
                <c:pt idx="3525">
                  <c:v>4.8958333333337789</c:v>
                </c:pt>
                <c:pt idx="3526">
                  <c:v>4.897222222222668</c:v>
                </c:pt>
                <c:pt idx="3527">
                  <c:v>4.8986111111115571</c:v>
                </c:pt>
                <c:pt idx="3528">
                  <c:v>4.9000000000004462</c:v>
                </c:pt>
                <c:pt idx="3529">
                  <c:v>4.9013888888893353</c:v>
                </c:pt>
                <c:pt idx="3530">
                  <c:v>4.9027777777782244</c:v>
                </c:pt>
                <c:pt idx="3531">
                  <c:v>4.9041666666671135</c:v>
                </c:pt>
                <c:pt idx="3532">
                  <c:v>4.9055555555560026</c:v>
                </c:pt>
                <c:pt idx="3533">
                  <c:v>4.9069444444448918</c:v>
                </c:pt>
                <c:pt idx="3534">
                  <c:v>4.9083333333337809</c:v>
                </c:pt>
                <c:pt idx="3535">
                  <c:v>4.90972222222267</c:v>
                </c:pt>
                <c:pt idx="3536">
                  <c:v>4.9111111111115591</c:v>
                </c:pt>
                <c:pt idx="3537">
                  <c:v>4.9125000000004482</c:v>
                </c:pt>
                <c:pt idx="3538">
                  <c:v>4.9138888888893373</c:v>
                </c:pt>
                <c:pt idx="3539">
                  <c:v>4.9152777777782264</c:v>
                </c:pt>
                <c:pt idx="3540">
                  <c:v>4.9166666666671155</c:v>
                </c:pt>
                <c:pt idx="3541">
                  <c:v>4.9180555555560046</c:v>
                </c:pt>
                <c:pt idx="3542">
                  <c:v>4.9194444444448937</c:v>
                </c:pt>
                <c:pt idx="3543">
                  <c:v>4.9208333333337828</c:v>
                </c:pt>
                <c:pt idx="3544">
                  <c:v>4.9222222222226719</c:v>
                </c:pt>
                <c:pt idx="3545">
                  <c:v>4.923611111111561</c:v>
                </c:pt>
                <c:pt idx="3546">
                  <c:v>4.9250000000004501</c:v>
                </c:pt>
                <c:pt idx="3547">
                  <c:v>4.9263888888893392</c:v>
                </c:pt>
                <c:pt idx="3548">
                  <c:v>4.9277777777782283</c:v>
                </c:pt>
                <c:pt idx="3549">
                  <c:v>4.9291666666671174</c:v>
                </c:pt>
                <c:pt idx="3550">
                  <c:v>4.9305555555560066</c:v>
                </c:pt>
                <c:pt idx="3551">
                  <c:v>4.9319444444448957</c:v>
                </c:pt>
                <c:pt idx="3552">
                  <c:v>4.9333333333337848</c:v>
                </c:pt>
                <c:pt idx="3553">
                  <c:v>4.9347222222226739</c:v>
                </c:pt>
                <c:pt idx="3554">
                  <c:v>4.936111111111563</c:v>
                </c:pt>
                <c:pt idx="3555">
                  <c:v>4.9375000000004521</c:v>
                </c:pt>
                <c:pt idx="3556">
                  <c:v>4.9388888888893412</c:v>
                </c:pt>
                <c:pt idx="3557">
                  <c:v>4.9402777777782303</c:v>
                </c:pt>
                <c:pt idx="3558">
                  <c:v>4.9416666666671194</c:v>
                </c:pt>
                <c:pt idx="3559">
                  <c:v>4.9430555555560085</c:v>
                </c:pt>
                <c:pt idx="3560">
                  <c:v>4.9444444444448976</c:v>
                </c:pt>
                <c:pt idx="3561">
                  <c:v>4.9458333333337867</c:v>
                </c:pt>
                <c:pt idx="3562">
                  <c:v>4.9472222222226758</c:v>
                </c:pt>
                <c:pt idx="3563">
                  <c:v>4.9486111111115649</c:v>
                </c:pt>
                <c:pt idx="3564">
                  <c:v>4.950000000000454</c:v>
                </c:pt>
                <c:pt idx="3565">
                  <c:v>4.9513888888893431</c:v>
                </c:pt>
                <c:pt idx="3566">
                  <c:v>4.9527777777782322</c:v>
                </c:pt>
                <c:pt idx="3567">
                  <c:v>4.9541666666671214</c:v>
                </c:pt>
                <c:pt idx="3568">
                  <c:v>4.9555555555560105</c:v>
                </c:pt>
                <c:pt idx="3569">
                  <c:v>4.9569444444448996</c:v>
                </c:pt>
                <c:pt idx="3570">
                  <c:v>4.9583333333337887</c:v>
                </c:pt>
                <c:pt idx="3571">
                  <c:v>4.9597222222226778</c:v>
                </c:pt>
                <c:pt idx="3572">
                  <c:v>4.9611111111115669</c:v>
                </c:pt>
                <c:pt idx="3573">
                  <c:v>4.962500000000456</c:v>
                </c:pt>
                <c:pt idx="3574">
                  <c:v>4.9638888888893451</c:v>
                </c:pt>
                <c:pt idx="3575">
                  <c:v>4.9652777777782342</c:v>
                </c:pt>
                <c:pt idx="3576">
                  <c:v>4.9666666666671233</c:v>
                </c:pt>
                <c:pt idx="3577">
                  <c:v>4.9680555555560124</c:v>
                </c:pt>
                <c:pt idx="3578">
                  <c:v>4.9694444444449015</c:v>
                </c:pt>
                <c:pt idx="3579">
                  <c:v>4.9708333333337906</c:v>
                </c:pt>
                <c:pt idx="3580">
                  <c:v>4.9722222222226797</c:v>
                </c:pt>
                <c:pt idx="3581">
                  <c:v>4.9736111111115688</c:v>
                </c:pt>
                <c:pt idx="3582">
                  <c:v>4.9750000000004579</c:v>
                </c:pt>
                <c:pt idx="3583">
                  <c:v>4.9763888888893471</c:v>
                </c:pt>
                <c:pt idx="3584">
                  <c:v>4.9777777777782362</c:v>
                </c:pt>
                <c:pt idx="3585">
                  <c:v>4.9791666666671253</c:v>
                </c:pt>
                <c:pt idx="3586">
                  <c:v>4.9805555555560144</c:v>
                </c:pt>
                <c:pt idx="3587">
                  <c:v>4.9819444444449035</c:v>
                </c:pt>
                <c:pt idx="3588">
                  <c:v>4.9833333333337926</c:v>
                </c:pt>
                <c:pt idx="3589">
                  <c:v>4.9847222222226817</c:v>
                </c:pt>
                <c:pt idx="3590">
                  <c:v>4.9861111111115708</c:v>
                </c:pt>
                <c:pt idx="3591">
                  <c:v>4.9875000000004599</c:v>
                </c:pt>
                <c:pt idx="3592">
                  <c:v>4.988888888889349</c:v>
                </c:pt>
                <c:pt idx="3593">
                  <c:v>4.9902777777782381</c:v>
                </c:pt>
                <c:pt idx="3594">
                  <c:v>4.9916666666671272</c:v>
                </c:pt>
                <c:pt idx="3595">
                  <c:v>4.9930555555560163</c:v>
                </c:pt>
                <c:pt idx="3596">
                  <c:v>4.9944444444449054</c:v>
                </c:pt>
                <c:pt idx="3597">
                  <c:v>4.9958333333337945</c:v>
                </c:pt>
                <c:pt idx="3598">
                  <c:v>4.9972222222226836</c:v>
                </c:pt>
                <c:pt idx="3599">
                  <c:v>4.9986111111115727</c:v>
                </c:pt>
                <c:pt idx="3600">
                  <c:v>5.0000000000004619</c:v>
                </c:pt>
                <c:pt idx="3601">
                  <c:v>5.001388888889351</c:v>
                </c:pt>
                <c:pt idx="3602">
                  <c:v>5.0027777777782401</c:v>
                </c:pt>
                <c:pt idx="3603">
                  <c:v>5.0041666666671292</c:v>
                </c:pt>
                <c:pt idx="3604">
                  <c:v>5.0055555555560183</c:v>
                </c:pt>
                <c:pt idx="3605">
                  <c:v>5.0069444444449074</c:v>
                </c:pt>
                <c:pt idx="3606">
                  <c:v>5.0083333333337965</c:v>
                </c:pt>
                <c:pt idx="3607">
                  <c:v>5.0097222222226856</c:v>
                </c:pt>
                <c:pt idx="3608">
                  <c:v>5.0111111111115747</c:v>
                </c:pt>
                <c:pt idx="3609">
                  <c:v>5.0125000000004638</c:v>
                </c:pt>
                <c:pt idx="3610">
                  <c:v>5.0138888888893529</c:v>
                </c:pt>
                <c:pt idx="3611">
                  <c:v>5.015277777778242</c:v>
                </c:pt>
                <c:pt idx="3612">
                  <c:v>5.0166666666671311</c:v>
                </c:pt>
                <c:pt idx="3613">
                  <c:v>5.0180555555560202</c:v>
                </c:pt>
                <c:pt idx="3614">
                  <c:v>5.0194444444449093</c:v>
                </c:pt>
                <c:pt idx="3615">
                  <c:v>5.0208333333337984</c:v>
                </c:pt>
                <c:pt idx="3616">
                  <c:v>5.0222222222226875</c:v>
                </c:pt>
                <c:pt idx="3617">
                  <c:v>5.0236111111115767</c:v>
                </c:pt>
                <c:pt idx="3618">
                  <c:v>5.0250000000004658</c:v>
                </c:pt>
                <c:pt idx="3619">
                  <c:v>5.0263888888893549</c:v>
                </c:pt>
                <c:pt idx="3620">
                  <c:v>5.027777777778244</c:v>
                </c:pt>
                <c:pt idx="3621">
                  <c:v>5.0291666666671331</c:v>
                </c:pt>
                <c:pt idx="3622">
                  <c:v>5.0305555555560222</c:v>
                </c:pt>
                <c:pt idx="3623">
                  <c:v>5.0319444444449113</c:v>
                </c:pt>
                <c:pt idx="3624">
                  <c:v>5.0333333333338004</c:v>
                </c:pt>
                <c:pt idx="3625">
                  <c:v>5.0347222222226895</c:v>
                </c:pt>
                <c:pt idx="3626">
                  <c:v>5.0361111111115786</c:v>
                </c:pt>
                <c:pt idx="3627">
                  <c:v>5.0375000000004677</c:v>
                </c:pt>
                <c:pt idx="3628">
                  <c:v>5.0388888888893568</c:v>
                </c:pt>
                <c:pt idx="3629">
                  <c:v>5.0402777777782459</c:v>
                </c:pt>
                <c:pt idx="3630">
                  <c:v>5.041666666667135</c:v>
                </c:pt>
                <c:pt idx="3631">
                  <c:v>5.0430555555560241</c:v>
                </c:pt>
                <c:pt idx="3632">
                  <c:v>5.0444444444449132</c:v>
                </c:pt>
                <c:pt idx="3633">
                  <c:v>5.0458333333338024</c:v>
                </c:pt>
                <c:pt idx="3634">
                  <c:v>5.0472222222226915</c:v>
                </c:pt>
                <c:pt idx="3635">
                  <c:v>5.0486111111115806</c:v>
                </c:pt>
                <c:pt idx="3636">
                  <c:v>5.0500000000004697</c:v>
                </c:pt>
                <c:pt idx="3637">
                  <c:v>5.0513888888893588</c:v>
                </c:pt>
                <c:pt idx="3638">
                  <c:v>5.0527777777782479</c:v>
                </c:pt>
                <c:pt idx="3639">
                  <c:v>5.054166666667137</c:v>
                </c:pt>
                <c:pt idx="3640">
                  <c:v>5.0555555555560261</c:v>
                </c:pt>
                <c:pt idx="3641">
                  <c:v>5.0569444444449152</c:v>
                </c:pt>
                <c:pt idx="3642">
                  <c:v>5.0583333333338043</c:v>
                </c:pt>
                <c:pt idx="3643">
                  <c:v>5.0597222222226934</c:v>
                </c:pt>
                <c:pt idx="3644">
                  <c:v>5.0611111111115825</c:v>
                </c:pt>
                <c:pt idx="3645">
                  <c:v>5.0625000000004716</c:v>
                </c:pt>
                <c:pt idx="3646">
                  <c:v>5.0638888888893607</c:v>
                </c:pt>
                <c:pt idx="3647">
                  <c:v>5.0652777777782498</c:v>
                </c:pt>
                <c:pt idx="3648">
                  <c:v>5.0666666666671389</c:v>
                </c:pt>
                <c:pt idx="3649">
                  <c:v>5.068055555556028</c:v>
                </c:pt>
                <c:pt idx="3650">
                  <c:v>5.0694444444449172</c:v>
                </c:pt>
                <c:pt idx="3651">
                  <c:v>5.0708333333338063</c:v>
                </c:pt>
                <c:pt idx="3652">
                  <c:v>5.0722222222226954</c:v>
                </c:pt>
                <c:pt idx="3653">
                  <c:v>5.0736111111115845</c:v>
                </c:pt>
                <c:pt idx="3654">
                  <c:v>5.0750000000004736</c:v>
                </c:pt>
                <c:pt idx="3655">
                  <c:v>5.0763888888893627</c:v>
                </c:pt>
                <c:pt idx="3656">
                  <c:v>5.0777777777782518</c:v>
                </c:pt>
                <c:pt idx="3657">
                  <c:v>5.0791666666671409</c:v>
                </c:pt>
                <c:pt idx="3658">
                  <c:v>5.08055555555603</c:v>
                </c:pt>
                <c:pt idx="3659">
                  <c:v>5.0819444444449191</c:v>
                </c:pt>
                <c:pt idx="3660">
                  <c:v>5.0833333333338082</c:v>
                </c:pt>
                <c:pt idx="3661">
                  <c:v>5.0847222222226973</c:v>
                </c:pt>
                <c:pt idx="3662">
                  <c:v>5.0861111111115864</c:v>
                </c:pt>
                <c:pt idx="3663">
                  <c:v>5.0875000000004755</c:v>
                </c:pt>
                <c:pt idx="3664">
                  <c:v>5.0888888888893646</c:v>
                </c:pt>
                <c:pt idx="3665">
                  <c:v>5.0902777777782537</c:v>
                </c:pt>
                <c:pt idx="3666">
                  <c:v>5.0916666666671428</c:v>
                </c:pt>
                <c:pt idx="3667">
                  <c:v>5.093055555556032</c:v>
                </c:pt>
                <c:pt idx="3668">
                  <c:v>5.0944444444449211</c:v>
                </c:pt>
                <c:pt idx="3669">
                  <c:v>5.0958333333338102</c:v>
                </c:pt>
                <c:pt idx="3670">
                  <c:v>5.0972222222226993</c:v>
                </c:pt>
                <c:pt idx="3671">
                  <c:v>5.0986111111115884</c:v>
                </c:pt>
                <c:pt idx="3672">
                  <c:v>5.1000000000004775</c:v>
                </c:pt>
                <c:pt idx="3673">
                  <c:v>5.1013888888893666</c:v>
                </c:pt>
                <c:pt idx="3674">
                  <c:v>5.1027777777782557</c:v>
                </c:pt>
                <c:pt idx="3675">
                  <c:v>5.1041666666671448</c:v>
                </c:pt>
                <c:pt idx="3676">
                  <c:v>5.1055555555560339</c:v>
                </c:pt>
                <c:pt idx="3677">
                  <c:v>5.106944444444923</c:v>
                </c:pt>
                <c:pt idx="3678">
                  <c:v>5.1083333333338121</c:v>
                </c:pt>
                <c:pt idx="3679">
                  <c:v>5.1097222222227012</c:v>
                </c:pt>
                <c:pt idx="3680">
                  <c:v>5.1111111111115903</c:v>
                </c:pt>
                <c:pt idx="3681">
                  <c:v>5.1125000000004794</c:v>
                </c:pt>
                <c:pt idx="3682">
                  <c:v>5.1138888888893685</c:v>
                </c:pt>
                <c:pt idx="3683">
                  <c:v>5.1152777777782577</c:v>
                </c:pt>
                <c:pt idx="3684">
                  <c:v>5.1166666666671468</c:v>
                </c:pt>
                <c:pt idx="3685">
                  <c:v>5.1180555555560359</c:v>
                </c:pt>
                <c:pt idx="3686">
                  <c:v>5.119444444444925</c:v>
                </c:pt>
                <c:pt idx="3687">
                  <c:v>5.1208333333338141</c:v>
                </c:pt>
                <c:pt idx="3688">
                  <c:v>5.1222222222227032</c:v>
                </c:pt>
                <c:pt idx="3689">
                  <c:v>5.1236111111115923</c:v>
                </c:pt>
                <c:pt idx="3690">
                  <c:v>5.1250000000004814</c:v>
                </c:pt>
                <c:pt idx="3691">
                  <c:v>5.1263888888893705</c:v>
                </c:pt>
                <c:pt idx="3692">
                  <c:v>5.1277777777782596</c:v>
                </c:pt>
                <c:pt idx="3693">
                  <c:v>5.1291666666671487</c:v>
                </c:pt>
                <c:pt idx="3694">
                  <c:v>5.1305555555560378</c:v>
                </c:pt>
                <c:pt idx="3695">
                  <c:v>5.1319444444449269</c:v>
                </c:pt>
                <c:pt idx="3696">
                  <c:v>5.133333333333816</c:v>
                </c:pt>
                <c:pt idx="3697">
                  <c:v>5.1347222222227051</c:v>
                </c:pt>
                <c:pt idx="3698">
                  <c:v>5.1361111111115942</c:v>
                </c:pt>
                <c:pt idx="3699">
                  <c:v>5.1375000000004833</c:v>
                </c:pt>
                <c:pt idx="3700">
                  <c:v>5.1388888888893725</c:v>
                </c:pt>
                <c:pt idx="3701">
                  <c:v>5.1402777777782616</c:v>
                </c:pt>
                <c:pt idx="3702">
                  <c:v>5.1416666666671507</c:v>
                </c:pt>
                <c:pt idx="3703">
                  <c:v>5.1430555555560398</c:v>
                </c:pt>
                <c:pt idx="3704">
                  <c:v>5.1444444444449289</c:v>
                </c:pt>
                <c:pt idx="3705">
                  <c:v>5.145833333333818</c:v>
                </c:pt>
                <c:pt idx="3706">
                  <c:v>5.1472222222227071</c:v>
                </c:pt>
                <c:pt idx="3707">
                  <c:v>5.1486111111115962</c:v>
                </c:pt>
                <c:pt idx="3708">
                  <c:v>5.1500000000004853</c:v>
                </c:pt>
                <c:pt idx="3709">
                  <c:v>5.1513888888893744</c:v>
                </c:pt>
                <c:pt idx="3710">
                  <c:v>5.1527777777782635</c:v>
                </c:pt>
                <c:pt idx="3711">
                  <c:v>5.1541666666671526</c:v>
                </c:pt>
                <c:pt idx="3712">
                  <c:v>5.1555555555560417</c:v>
                </c:pt>
                <c:pt idx="3713">
                  <c:v>5.1569444444449308</c:v>
                </c:pt>
                <c:pt idx="3714">
                  <c:v>5.1583333333338199</c:v>
                </c:pt>
                <c:pt idx="3715">
                  <c:v>5.159722222222709</c:v>
                </c:pt>
                <c:pt idx="3716">
                  <c:v>5.1611111111115981</c:v>
                </c:pt>
                <c:pt idx="3717">
                  <c:v>5.1625000000004873</c:v>
                </c:pt>
                <c:pt idx="3718">
                  <c:v>5.1638888888893764</c:v>
                </c:pt>
                <c:pt idx="3719">
                  <c:v>5.1652777777782655</c:v>
                </c:pt>
                <c:pt idx="3720">
                  <c:v>5.1666666666671546</c:v>
                </c:pt>
                <c:pt idx="3721">
                  <c:v>5.1680555555560437</c:v>
                </c:pt>
                <c:pt idx="3722">
                  <c:v>5.1694444444449328</c:v>
                </c:pt>
                <c:pt idx="3723">
                  <c:v>5.1708333333338219</c:v>
                </c:pt>
                <c:pt idx="3724">
                  <c:v>5.172222222222711</c:v>
                </c:pt>
                <c:pt idx="3725">
                  <c:v>5.1736111111116001</c:v>
                </c:pt>
                <c:pt idx="3726">
                  <c:v>5.1750000000004892</c:v>
                </c:pt>
                <c:pt idx="3727">
                  <c:v>5.1763888888893783</c:v>
                </c:pt>
                <c:pt idx="3728">
                  <c:v>5.1777777777782674</c:v>
                </c:pt>
                <c:pt idx="3729">
                  <c:v>5.1791666666671565</c:v>
                </c:pt>
                <c:pt idx="3730">
                  <c:v>5.1805555555560456</c:v>
                </c:pt>
                <c:pt idx="3731">
                  <c:v>5.1819444444449347</c:v>
                </c:pt>
                <c:pt idx="3732">
                  <c:v>5.1833333333338238</c:v>
                </c:pt>
                <c:pt idx="3733">
                  <c:v>5.184722222222713</c:v>
                </c:pt>
                <c:pt idx="3734">
                  <c:v>5.1861111111116021</c:v>
                </c:pt>
                <c:pt idx="3735">
                  <c:v>5.1875000000004912</c:v>
                </c:pt>
                <c:pt idx="3736">
                  <c:v>5.1888888888893803</c:v>
                </c:pt>
                <c:pt idx="3737">
                  <c:v>5.1902777777782694</c:v>
                </c:pt>
                <c:pt idx="3738">
                  <c:v>5.1916666666671585</c:v>
                </c:pt>
                <c:pt idx="3739">
                  <c:v>5.1930555555560476</c:v>
                </c:pt>
                <c:pt idx="3740">
                  <c:v>5.1944444444449367</c:v>
                </c:pt>
                <c:pt idx="3741">
                  <c:v>5.1958333333338258</c:v>
                </c:pt>
                <c:pt idx="3742">
                  <c:v>5.1972222222227149</c:v>
                </c:pt>
                <c:pt idx="3743">
                  <c:v>5.198611111111604</c:v>
                </c:pt>
                <c:pt idx="3744">
                  <c:v>5.2000000000004931</c:v>
                </c:pt>
                <c:pt idx="3745">
                  <c:v>5.2013888888893822</c:v>
                </c:pt>
                <c:pt idx="3746">
                  <c:v>5.2027777777782713</c:v>
                </c:pt>
                <c:pt idx="3747">
                  <c:v>5.2041666666671604</c:v>
                </c:pt>
                <c:pt idx="3748">
                  <c:v>5.2055555555560495</c:v>
                </c:pt>
                <c:pt idx="3749">
                  <c:v>5.2069444444449386</c:v>
                </c:pt>
                <c:pt idx="3750">
                  <c:v>5.2083333333338278</c:v>
                </c:pt>
                <c:pt idx="3751">
                  <c:v>5.2097222222227169</c:v>
                </c:pt>
                <c:pt idx="3752">
                  <c:v>5.211111111111606</c:v>
                </c:pt>
                <c:pt idx="3753">
                  <c:v>5.2125000000004951</c:v>
                </c:pt>
                <c:pt idx="3754">
                  <c:v>5.2138888888893842</c:v>
                </c:pt>
                <c:pt idx="3755">
                  <c:v>5.2152777777782733</c:v>
                </c:pt>
                <c:pt idx="3756">
                  <c:v>5.2166666666671624</c:v>
                </c:pt>
                <c:pt idx="3757">
                  <c:v>5.2180555555560515</c:v>
                </c:pt>
                <c:pt idx="3758">
                  <c:v>5.2194444444449406</c:v>
                </c:pt>
                <c:pt idx="3759">
                  <c:v>5.2208333333338297</c:v>
                </c:pt>
                <c:pt idx="3760">
                  <c:v>5.2222222222227188</c:v>
                </c:pt>
                <c:pt idx="3761">
                  <c:v>5.2236111111116079</c:v>
                </c:pt>
                <c:pt idx="3762">
                  <c:v>5.225000000000497</c:v>
                </c:pt>
                <c:pt idx="3763">
                  <c:v>5.2263888888893861</c:v>
                </c:pt>
                <c:pt idx="3764">
                  <c:v>5.2277777777782752</c:v>
                </c:pt>
                <c:pt idx="3765">
                  <c:v>5.2291666666671643</c:v>
                </c:pt>
                <c:pt idx="3766">
                  <c:v>5.2305555555560534</c:v>
                </c:pt>
                <c:pt idx="3767">
                  <c:v>5.2319444444449426</c:v>
                </c:pt>
                <c:pt idx="3768">
                  <c:v>5.2333333333338317</c:v>
                </c:pt>
                <c:pt idx="3769">
                  <c:v>5.2347222222227208</c:v>
                </c:pt>
                <c:pt idx="3770">
                  <c:v>5.2361111111116099</c:v>
                </c:pt>
                <c:pt idx="3771">
                  <c:v>5.237500000000499</c:v>
                </c:pt>
                <c:pt idx="3772">
                  <c:v>5.2388888888893881</c:v>
                </c:pt>
                <c:pt idx="3773">
                  <c:v>5.2402777777782772</c:v>
                </c:pt>
                <c:pt idx="3774">
                  <c:v>5.2416666666671663</c:v>
                </c:pt>
                <c:pt idx="3775">
                  <c:v>5.2430555555560554</c:v>
                </c:pt>
                <c:pt idx="3776">
                  <c:v>5.2444444444449445</c:v>
                </c:pt>
                <c:pt idx="3777">
                  <c:v>5.2458333333338336</c:v>
                </c:pt>
                <c:pt idx="3778">
                  <c:v>5.2472222222227227</c:v>
                </c:pt>
                <c:pt idx="3779">
                  <c:v>5.2486111111116118</c:v>
                </c:pt>
                <c:pt idx="3780">
                  <c:v>5.2500000000005009</c:v>
                </c:pt>
                <c:pt idx="3781">
                  <c:v>5.25138888888939</c:v>
                </c:pt>
                <c:pt idx="3782">
                  <c:v>5.2527777777782791</c:v>
                </c:pt>
                <c:pt idx="3783">
                  <c:v>5.2541666666671683</c:v>
                </c:pt>
                <c:pt idx="3784">
                  <c:v>5.2555555555560574</c:v>
                </c:pt>
                <c:pt idx="3785">
                  <c:v>5.2569444444449465</c:v>
                </c:pt>
                <c:pt idx="3786">
                  <c:v>5.2583333333338356</c:v>
                </c:pt>
                <c:pt idx="3787">
                  <c:v>5.2597222222227247</c:v>
                </c:pt>
                <c:pt idx="3788">
                  <c:v>5.2611111111116138</c:v>
                </c:pt>
                <c:pt idx="3789">
                  <c:v>5.2625000000005029</c:v>
                </c:pt>
                <c:pt idx="3790">
                  <c:v>5.263888888889392</c:v>
                </c:pt>
                <c:pt idx="3791">
                  <c:v>5.2652777777782811</c:v>
                </c:pt>
                <c:pt idx="3792">
                  <c:v>5.2666666666671702</c:v>
                </c:pt>
                <c:pt idx="3793">
                  <c:v>5.2680555555560593</c:v>
                </c:pt>
                <c:pt idx="3794">
                  <c:v>5.2694444444449484</c:v>
                </c:pt>
                <c:pt idx="3795">
                  <c:v>5.2708333333338375</c:v>
                </c:pt>
                <c:pt idx="3796">
                  <c:v>5.2722222222227266</c:v>
                </c:pt>
                <c:pt idx="3797">
                  <c:v>5.2736111111116157</c:v>
                </c:pt>
                <c:pt idx="3798">
                  <c:v>5.2750000000005048</c:v>
                </c:pt>
                <c:pt idx="3799">
                  <c:v>5.2763888888893939</c:v>
                </c:pt>
                <c:pt idx="3800">
                  <c:v>5.2777777777782831</c:v>
                </c:pt>
                <c:pt idx="3801">
                  <c:v>5.2791666666671722</c:v>
                </c:pt>
                <c:pt idx="3802">
                  <c:v>5.2805555555560613</c:v>
                </c:pt>
                <c:pt idx="3803">
                  <c:v>5.2819444444449504</c:v>
                </c:pt>
                <c:pt idx="3804">
                  <c:v>5.2833333333338395</c:v>
                </c:pt>
                <c:pt idx="3805">
                  <c:v>5.2847222222227286</c:v>
                </c:pt>
                <c:pt idx="3806">
                  <c:v>5.2861111111116177</c:v>
                </c:pt>
                <c:pt idx="3807">
                  <c:v>5.2875000000005068</c:v>
                </c:pt>
                <c:pt idx="3808">
                  <c:v>5.2888888888893959</c:v>
                </c:pt>
                <c:pt idx="3809">
                  <c:v>5.290277777778285</c:v>
                </c:pt>
                <c:pt idx="3810">
                  <c:v>5.2916666666671741</c:v>
                </c:pt>
                <c:pt idx="3811">
                  <c:v>5.2930555555560632</c:v>
                </c:pt>
                <c:pt idx="3812">
                  <c:v>5.2944444444449523</c:v>
                </c:pt>
                <c:pt idx="3813">
                  <c:v>5.2958333333338414</c:v>
                </c:pt>
                <c:pt idx="3814">
                  <c:v>5.2972222222227305</c:v>
                </c:pt>
                <c:pt idx="3815">
                  <c:v>5.2986111111116196</c:v>
                </c:pt>
                <c:pt idx="3816">
                  <c:v>5.3000000000005087</c:v>
                </c:pt>
                <c:pt idx="3817">
                  <c:v>5.3013888888893979</c:v>
                </c:pt>
                <c:pt idx="3818">
                  <c:v>5.302777777778287</c:v>
                </c:pt>
                <c:pt idx="3819">
                  <c:v>5.3041666666671761</c:v>
                </c:pt>
                <c:pt idx="3820">
                  <c:v>5.3055555555560652</c:v>
                </c:pt>
                <c:pt idx="3821">
                  <c:v>5.3069444444449543</c:v>
                </c:pt>
                <c:pt idx="3822">
                  <c:v>5.3083333333338434</c:v>
                </c:pt>
                <c:pt idx="3823">
                  <c:v>5.3097222222227325</c:v>
                </c:pt>
                <c:pt idx="3824">
                  <c:v>5.3111111111116216</c:v>
                </c:pt>
                <c:pt idx="3825">
                  <c:v>5.3125000000005107</c:v>
                </c:pt>
                <c:pt idx="3826">
                  <c:v>5.3138888888893998</c:v>
                </c:pt>
                <c:pt idx="3827">
                  <c:v>5.3152777777782889</c:v>
                </c:pt>
                <c:pt idx="3828">
                  <c:v>5.316666666667178</c:v>
                </c:pt>
                <c:pt idx="3829">
                  <c:v>5.3180555555560671</c:v>
                </c:pt>
                <c:pt idx="3830">
                  <c:v>5.3194444444449562</c:v>
                </c:pt>
                <c:pt idx="3831">
                  <c:v>5.3208333333338453</c:v>
                </c:pt>
                <c:pt idx="3832">
                  <c:v>5.3222222222227344</c:v>
                </c:pt>
                <c:pt idx="3833">
                  <c:v>5.3236111111116236</c:v>
                </c:pt>
                <c:pt idx="3834">
                  <c:v>5.3250000000005127</c:v>
                </c:pt>
                <c:pt idx="3835">
                  <c:v>5.3263888888894018</c:v>
                </c:pt>
                <c:pt idx="3836">
                  <c:v>5.3277777777782909</c:v>
                </c:pt>
                <c:pt idx="3837">
                  <c:v>5.32916666666718</c:v>
                </c:pt>
                <c:pt idx="3838">
                  <c:v>5.3305555555560691</c:v>
                </c:pt>
                <c:pt idx="3839">
                  <c:v>5.3319444444449582</c:v>
                </c:pt>
                <c:pt idx="3840">
                  <c:v>5.3333333333338473</c:v>
                </c:pt>
                <c:pt idx="3841">
                  <c:v>5.3347222222227364</c:v>
                </c:pt>
                <c:pt idx="3842">
                  <c:v>5.3361111111116255</c:v>
                </c:pt>
                <c:pt idx="3843">
                  <c:v>5.3375000000005146</c:v>
                </c:pt>
                <c:pt idx="3844">
                  <c:v>5.3388888888894037</c:v>
                </c:pt>
                <c:pt idx="3845">
                  <c:v>5.3402777777782928</c:v>
                </c:pt>
                <c:pt idx="3846">
                  <c:v>5.3416666666671819</c:v>
                </c:pt>
                <c:pt idx="3847">
                  <c:v>5.343055555556071</c:v>
                </c:pt>
                <c:pt idx="3848">
                  <c:v>5.3444444444449601</c:v>
                </c:pt>
                <c:pt idx="3849">
                  <c:v>5.3458333333338492</c:v>
                </c:pt>
                <c:pt idx="3850">
                  <c:v>5.3472222222227384</c:v>
                </c:pt>
                <c:pt idx="3851">
                  <c:v>5.3486111111116275</c:v>
                </c:pt>
                <c:pt idx="3852">
                  <c:v>5.3500000000005166</c:v>
                </c:pt>
                <c:pt idx="3853">
                  <c:v>5.3513888888894057</c:v>
                </c:pt>
                <c:pt idx="3854">
                  <c:v>5.3527777777782948</c:v>
                </c:pt>
                <c:pt idx="3855">
                  <c:v>5.3541666666671839</c:v>
                </c:pt>
                <c:pt idx="3856">
                  <c:v>5.355555555556073</c:v>
                </c:pt>
                <c:pt idx="3857">
                  <c:v>5.3569444444449621</c:v>
                </c:pt>
                <c:pt idx="3858">
                  <c:v>5.3583333333338512</c:v>
                </c:pt>
                <c:pt idx="3859">
                  <c:v>5.3597222222227403</c:v>
                </c:pt>
                <c:pt idx="3860">
                  <c:v>5.3611111111116294</c:v>
                </c:pt>
                <c:pt idx="3861">
                  <c:v>5.3625000000005185</c:v>
                </c:pt>
                <c:pt idx="3862">
                  <c:v>5.3638888888894076</c:v>
                </c:pt>
                <c:pt idx="3863">
                  <c:v>5.3652777777782967</c:v>
                </c:pt>
                <c:pt idx="3864">
                  <c:v>5.3666666666671858</c:v>
                </c:pt>
                <c:pt idx="3865">
                  <c:v>5.3680555555560749</c:v>
                </c:pt>
                <c:pt idx="3866">
                  <c:v>5.369444444444964</c:v>
                </c:pt>
                <c:pt idx="3867">
                  <c:v>5.3708333333338532</c:v>
                </c:pt>
                <c:pt idx="3868">
                  <c:v>5.3722222222227423</c:v>
                </c:pt>
                <c:pt idx="3869">
                  <c:v>5.3736111111116314</c:v>
                </c:pt>
                <c:pt idx="3870">
                  <c:v>5.3750000000005205</c:v>
                </c:pt>
                <c:pt idx="3871">
                  <c:v>5.3763888888894096</c:v>
                </c:pt>
                <c:pt idx="3872">
                  <c:v>5.3777777777782987</c:v>
                </c:pt>
                <c:pt idx="3873">
                  <c:v>5.3791666666671878</c:v>
                </c:pt>
                <c:pt idx="3874">
                  <c:v>5.3805555555560769</c:v>
                </c:pt>
                <c:pt idx="3875">
                  <c:v>5.381944444444966</c:v>
                </c:pt>
                <c:pt idx="3876">
                  <c:v>5.3833333333338551</c:v>
                </c:pt>
                <c:pt idx="3877">
                  <c:v>5.3847222222227442</c:v>
                </c:pt>
                <c:pt idx="3878">
                  <c:v>5.3861111111116333</c:v>
                </c:pt>
                <c:pt idx="3879">
                  <c:v>5.3875000000005224</c:v>
                </c:pt>
                <c:pt idx="3880">
                  <c:v>5.3888888888894115</c:v>
                </c:pt>
                <c:pt idx="3881">
                  <c:v>5.3902777777783006</c:v>
                </c:pt>
                <c:pt idx="3882">
                  <c:v>5.3916666666671897</c:v>
                </c:pt>
                <c:pt idx="3883">
                  <c:v>5.3930555555560789</c:v>
                </c:pt>
                <c:pt idx="3884">
                  <c:v>5.394444444444968</c:v>
                </c:pt>
                <c:pt idx="3885">
                  <c:v>5.3958333333338571</c:v>
                </c:pt>
                <c:pt idx="3886">
                  <c:v>5.3972222222227462</c:v>
                </c:pt>
                <c:pt idx="3887">
                  <c:v>5.3986111111116353</c:v>
                </c:pt>
                <c:pt idx="3888">
                  <c:v>5.4000000000005244</c:v>
                </c:pt>
                <c:pt idx="3889">
                  <c:v>5.4013888888894135</c:v>
                </c:pt>
                <c:pt idx="3890">
                  <c:v>5.4027777777783026</c:v>
                </c:pt>
                <c:pt idx="3891">
                  <c:v>5.4041666666671917</c:v>
                </c:pt>
                <c:pt idx="3892">
                  <c:v>5.4055555555560808</c:v>
                </c:pt>
                <c:pt idx="3893">
                  <c:v>5.4069444444449699</c:v>
                </c:pt>
                <c:pt idx="3894">
                  <c:v>5.408333333333859</c:v>
                </c:pt>
                <c:pt idx="3895">
                  <c:v>5.4097222222227481</c:v>
                </c:pt>
                <c:pt idx="3896">
                  <c:v>5.4111111111116372</c:v>
                </c:pt>
                <c:pt idx="3897">
                  <c:v>5.4125000000005263</c:v>
                </c:pt>
                <c:pt idx="3898">
                  <c:v>5.4138888888894154</c:v>
                </c:pt>
                <c:pt idx="3899">
                  <c:v>5.4152777777783045</c:v>
                </c:pt>
                <c:pt idx="3900">
                  <c:v>5.4166666666671937</c:v>
                </c:pt>
                <c:pt idx="3901">
                  <c:v>5.4180555555560828</c:v>
                </c:pt>
                <c:pt idx="3902">
                  <c:v>5.4194444444449719</c:v>
                </c:pt>
                <c:pt idx="3903">
                  <c:v>5.420833333333861</c:v>
                </c:pt>
                <c:pt idx="3904">
                  <c:v>5.4222222222227501</c:v>
                </c:pt>
                <c:pt idx="3905">
                  <c:v>5.4236111111116392</c:v>
                </c:pt>
                <c:pt idx="3906">
                  <c:v>5.4250000000005283</c:v>
                </c:pt>
                <c:pt idx="3907">
                  <c:v>5.4263888888894174</c:v>
                </c:pt>
                <c:pt idx="3908">
                  <c:v>5.4277777777783065</c:v>
                </c:pt>
                <c:pt idx="3909">
                  <c:v>5.4291666666671956</c:v>
                </c:pt>
                <c:pt idx="3910">
                  <c:v>5.4305555555560847</c:v>
                </c:pt>
                <c:pt idx="3911">
                  <c:v>5.4319444444449738</c:v>
                </c:pt>
                <c:pt idx="3912">
                  <c:v>5.4333333333338629</c:v>
                </c:pt>
                <c:pt idx="3913">
                  <c:v>5.434722222222752</c:v>
                </c:pt>
                <c:pt idx="3914">
                  <c:v>5.4361111111116411</c:v>
                </c:pt>
                <c:pt idx="3915">
                  <c:v>5.4375000000005302</c:v>
                </c:pt>
                <c:pt idx="3916">
                  <c:v>5.4388888888894193</c:v>
                </c:pt>
                <c:pt idx="3917">
                  <c:v>5.4402777777783085</c:v>
                </c:pt>
                <c:pt idx="3918">
                  <c:v>5.4416666666671976</c:v>
                </c:pt>
                <c:pt idx="3919">
                  <c:v>5.4430555555560867</c:v>
                </c:pt>
                <c:pt idx="3920">
                  <c:v>5.4444444444449758</c:v>
                </c:pt>
                <c:pt idx="3921">
                  <c:v>5.4458333333338649</c:v>
                </c:pt>
                <c:pt idx="3922">
                  <c:v>5.447222222222754</c:v>
                </c:pt>
                <c:pt idx="3923">
                  <c:v>5.4486111111116431</c:v>
                </c:pt>
                <c:pt idx="3924">
                  <c:v>5.4500000000005322</c:v>
                </c:pt>
                <c:pt idx="3925">
                  <c:v>5.4513888888894213</c:v>
                </c:pt>
                <c:pt idx="3926">
                  <c:v>5.4527777777783104</c:v>
                </c:pt>
                <c:pt idx="3927">
                  <c:v>5.4541666666671995</c:v>
                </c:pt>
                <c:pt idx="3928">
                  <c:v>5.4555555555560886</c:v>
                </c:pt>
                <c:pt idx="3929">
                  <c:v>5.4569444444449777</c:v>
                </c:pt>
                <c:pt idx="3930">
                  <c:v>5.4583333333338668</c:v>
                </c:pt>
                <c:pt idx="3931">
                  <c:v>5.4597222222227559</c:v>
                </c:pt>
                <c:pt idx="3932">
                  <c:v>5.461111111111645</c:v>
                </c:pt>
                <c:pt idx="3933">
                  <c:v>5.4625000000005342</c:v>
                </c:pt>
                <c:pt idx="3934">
                  <c:v>5.4638888888894233</c:v>
                </c:pt>
                <c:pt idx="3935">
                  <c:v>5.4652777777783124</c:v>
                </c:pt>
                <c:pt idx="3936">
                  <c:v>5.4666666666672015</c:v>
                </c:pt>
                <c:pt idx="3937">
                  <c:v>5.4680555555560906</c:v>
                </c:pt>
                <c:pt idx="3938">
                  <c:v>5.4694444444449797</c:v>
                </c:pt>
                <c:pt idx="3939">
                  <c:v>5.4708333333338688</c:v>
                </c:pt>
                <c:pt idx="3940">
                  <c:v>5.4722222222227579</c:v>
                </c:pt>
                <c:pt idx="3941">
                  <c:v>5.473611111111647</c:v>
                </c:pt>
                <c:pt idx="3942">
                  <c:v>5.4750000000005361</c:v>
                </c:pt>
                <c:pt idx="3943">
                  <c:v>5.4763888888894252</c:v>
                </c:pt>
                <c:pt idx="3944">
                  <c:v>5.4777777777783143</c:v>
                </c:pt>
                <c:pt idx="3945">
                  <c:v>5.4791666666672034</c:v>
                </c:pt>
                <c:pt idx="3946">
                  <c:v>5.4805555555560925</c:v>
                </c:pt>
                <c:pt idx="3947">
                  <c:v>5.4819444444449816</c:v>
                </c:pt>
                <c:pt idx="3948">
                  <c:v>5.4833333333338707</c:v>
                </c:pt>
                <c:pt idx="3949">
                  <c:v>5.4847222222227598</c:v>
                </c:pt>
                <c:pt idx="3950">
                  <c:v>5.486111111111649</c:v>
                </c:pt>
                <c:pt idx="3951">
                  <c:v>5.4875000000005381</c:v>
                </c:pt>
                <c:pt idx="3952">
                  <c:v>5.4888888888894272</c:v>
                </c:pt>
                <c:pt idx="3953">
                  <c:v>5.4902777777783163</c:v>
                </c:pt>
                <c:pt idx="3954">
                  <c:v>5.4916666666672054</c:v>
                </c:pt>
                <c:pt idx="3955">
                  <c:v>5.4930555555560945</c:v>
                </c:pt>
                <c:pt idx="3956">
                  <c:v>5.4944444444449836</c:v>
                </c:pt>
                <c:pt idx="3957">
                  <c:v>5.4958333333338727</c:v>
                </c:pt>
                <c:pt idx="3958">
                  <c:v>5.4972222222227618</c:v>
                </c:pt>
                <c:pt idx="3959">
                  <c:v>5.4986111111116509</c:v>
                </c:pt>
                <c:pt idx="3960">
                  <c:v>5.50000000000054</c:v>
                </c:pt>
                <c:pt idx="3961">
                  <c:v>5.5013888888894291</c:v>
                </c:pt>
                <c:pt idx="3962">
                  <c:v>5.5027777777783182</c:v>
                </c:pt>
                <c:pt idx="3963">
                  <c:v>5.5041666666672073</c:v>
                </c:pt>
                <c:pt idx="3964">
                  <c:v>5.5055555555560964</c:v>
                </c:pt>
                <c:pt idx="3965">
                  <c:v>5.5069444444449855</c:v>
                </c:pt>
                <c:pt idx="3966">
                  <c:v>5.5083333333338746</c:v>
                </c:pt>
                <c:pt idx="3967">
                  <c:v>5.5097222222227638</c:v>
                </c:pt>
                <c:pt idx="3968">
                  <c:v>5.5111111111116529</c:v>
                </c:pt>
                <c:pt idx="3969">
                  <c:v>5.512500000000542</c:v>
                </c:pt>
                <c:pt idx="3970">
                  <c:v>5.5138888888894311</c:v>
                </c:pt>
                <c:pt idx="3971">
                  <c:v>5.5152777777783202</c:v>
                </c:pt>
                <c:pt idx="3972">
                  <c:v>5.5166666666672093</c:v>
                </c:pt>
                <c:pt idx="3973">
                  <c:v>5.5180555555560984</c:v>
                </c:pt>
                <c:pt idx="3974">
                  <c:v>5.5194444444449875</c:v>
                </c:pt>
                <c:pt idx="3975">
                  <c:v>5.5208333333338766</c:v>
                </c:pt>
                <c:pt idx="3976">
                  <c:v>5.5222222222227657</c:v>
                </c:pt>
                <c:pt idx="3977">
                  <c:v>5.5236111111116548</c:v>
                </c:pt>
                <c:pt idx="3978">
                  <c:v>5.5250000000005439</c:v>
                </c:pt>
                <c:pt idx="3979">
                  <c:v>5.526388888889433</c:v>
                </c:pt>
                <c:pt idx="3980">
                  <c:v>5.5277777777783221</c:v>
                </c:pt>
                <c:pt idx="3981">
                  <c:v>5.5291666666672112</c:v>
                </c:pt>
                <c:pt idx="3982">
                  <c:v>5.5305555555561003</c:v>
                </c:pt>
                <c:pt idx="3983">
                  <c:v>5.5319444444449895</c:v>
                </c:pt>
                <c:pt idx="3984">
                  <c:v>5.5333333333338786</c:v>
                </c:pt>
                <c:pt idx="3985">
                  <c:v>5.5347222222227677</c:v>
                </c:pt>
                <c:pt idx="3986">
                  <c:v>5.5361111111116568</c:v>
                </c:pt>
                <c:pt idx="3987">
                  <c:v>5.5375000000005459</c:v>
                </c:pt>
                <c:pt idx="3988">
                  <c:v>5.538888888889435</c:v>
                </c:pt>
                <c:pt idx="3989">
                  <c:v>5.5402777777783241</c:v>
                </c:pt>
                <c:pt idx="3990">
                  <c:v>5.5416666666672132</c:v>
                </c:pt>
                <c:pt idx="3991">
                  <c:v>5.5430555555561023</c:v>
                </c:pt>
                <c:pt idx="3992">
                  <c:v>5.5444444444449914</c:v>
                </c:pt>
                <c:pt idx="3993">
                  <c:v>5.5458333333338805</c:v>
                </c:pt>
                <c:pt idx="3994">
                  <c:v>5.5472222222227696</c:v>
                </c:pt>
                <c:pt idx="3995">
                  <c:v>5.5486111111116587</c:v>
                </c:pt>
                <c:pt idx="3996">
                  <c:v>5.5500000000005478</c:v>
                </c:pt>
                <c:pt idx="3997">
                  <c:v>5.5513888888894369</c:v>
                </c:pt>
                <c:pt idx="3998">
                  <c:v>5.552777777778326</c:v>
                </c:pt>
                <c:pt idx="3999">
                  <c:v>5.5541666666672151</c:v>
                </c:pt>
                <c:pt idx="4000">
                  <c:v>5.5555555555561043</c:v>
                </c:pt>
                <c:pt idx="4001">
                  <c:v>5.5569444444449934</c:v>
                </c:pt>
                <c:pt idx="4002">
                  <c:v>5.5583333333338825</c:v>
                </c:pt>
                <c:pt idx="4003">
                  <c:v>5.5597222222227716</c:v>
                </c:pt>
                <c:pt idx="4004">
                  <c:v>5.5611111111116607</c:v>
                </c:pt>
                <c:pt idx="4005">
                  <c:v>5.5625000000005498</c:v>
                </c:pt>
                <c:pt idx="4006">
                  <c:v>5.5638888888894389</c:v>
                </c:pt>
                <c:pt idx="4007">
                  <c:v>5.565277777778328</c:v>
                </c:pt>
                <c:pt idx="4008">
                  <c:v>5.5666666666672171</c:v>
                </c:pt>
                <c:pt idx="4009">
                  <c:v>5.5680555555561062</c:v>
                </c:pt>
                <c:pt idx="4010">
                  <c:v>5.5694444444449953</c:v>
                </c:pt>
                <c:pt idx="4011">
                  <c:v>5.5708333333338844</c:v>
                </c:pt>
                <c:pt idx="4012">
                  <c:v>5.5722222222227735</c:v>
                </c:pt>
                <c:pt idx="4013">
                  <c:v>5.5736111111116626</c:v>
                </c:pt>
                <c:pt idx="4014">
                  <c:v>5.5750000000005517</c:v>
                </c:pt>
                <c:pt idx="4015">
                  <c:v>5.5763888888894408</c:v>
                </c:pt>
                <c:pt idx="4016">
                  <c:v>5.5777777777783299</c:v>
                </c:pt>
                <c:pt idx="4017">
                  <c:v>5.5791666666672191</c:v>
                </c:pt>
                <c:pt idx="4018">
                  <c:v>5.5805555555561082</c:v>
                </c:pt>
                <c:pt idx="4019">
                  <c:v>5.5819444444449973</c:v>
                </c:pt>
                <c:pt idx="4020">
                  <c:v>5.5833333333338864</c:v>
                </c:pt>
                <c:pt idx="4021">
                  <c:v>5.5847222222227755</c:v>
                </c:pt>
                <c:pt idx="4022">
                  <c:v>5.5861111111116646</c:v>
                </c:pt>
                <c:pt idx="4023">
                  <c:v>5.5875000000005537</c:v>
                </c:pt>
                <c:pt idx="4024">
                  <c:v>5.5888888888894428</c:v>
                </c:pt>
                <c:pt idx="4025">
                  <c:v>5.5902777777783319</c:v>
                </c:pt>
                <c:pt idx="4026">
                  <c:v>5.591666666667221</c:v>
                </c:pt>
                <c:pt idx="4027">
                  <c:v>5.5930555555561101</c:v>
                </c:pt>
                <c:pt idx="4028">
                  <c:v>5.5944444444449992</c:v>
                </c:pt>
                <c:pt idx="4029">
                  <c:v>5.5958333333338883</c:v>
                </c:pt>
                <c:pt idx="4030">
                  <c:v>5.5972222222227774</c:v>
                </c:pt>
                <c:pt idx="4031">
                  <c:v>5.5986111111116665</c:v>
                </c:pt>
                <c:pt idx="4032">
                  <c:v>5.6000000000005556</c:v>
                </c:pt>
                <c:pt idx="4033">
                  <c:v>5.6013888888894448</c:v>
                </c:pt>
                <c:pt idx="4034">
                  <c:v>5.6027777777783339</c:v>
                </c:pt>
                <c:pt idx="4035">
                  <c:v>5.604166666667223</c:v>
                </c:pt>
                <c:pt idx="4036">
                  <c:v>5.6055555555561121</c:v>
                </c:pt>
                <c:pt idx="4037">
                  <c:v>5.6069444444450012</c:v>
                </c:pt>
                <c:pt idx="4038">
                  <c:v>5.6083333333338903</c:v>
                </c:pt>
                <c:pt idx="4039">
                  <c:v>5.6097222222227794</c:v>
                </c:pt>
                <c:pt idx="4040">
                  <c:v>5.6111111111116685</c:v>
                </c:pt>
                <c:pt idx="4041">
                  <c:v>5.6125000000005576</c:v>
                </c:pt>
                <c:pt idx="4042">
                  <c:v>5.6138888888894467</c:v>
                </c:pt>
                <c:pt idx="4043">
                  <c:v>5.6152777777783358</c:v>
                </c:pt>
                <c:pt idx="4044">
                  <c:v>5.6166666666672249</c:v>
                </c:pt>
                <c:pt idx="4045">
                  <c:v>5.618055555556114</c:v>
                </c:pt>
                <c:pt idx="4046">
                  <c:v>5.6194444444450031</c:v>
                </c:pt>
                <c:pt idx="4047">
                  <c:v>5.6208333333338922</c:v>
                </c:pt>
                <c:pt idx="4048">
                  <c:v>5.6222222222227813</c:v>
                </c:pt>
                <c:pt idx="4049">
                  <c:v>5.6236111111116704</c:v>
                </c:pt>
                <c:pt idx="4050">
                  <c:v>5.6250000000005596</c:v>
                </c:pt>
                <c:pt idx="4051">
                  <c:v>5.6263888888894487</c:v>
                </c:pt>
                <c:pt idx="4052">
                  <c:v>5.6277777777783378</c:v>
                </c:pt>
                <c:pt idx="4053">
                  <c:v>5.6291666666672269</c:v>
                </c:pt>
                <c:pt idx="4054">
                  <c:v>5.630555555556116</c:v>
                </c:pt>
                <c:pt idx="4055">
                  <c:v>5.6319444444450051</c:v>
                </c:pt>
                <c:pt idx="4056">
                  <c:v>5.6333333333338942</c:v>
                </c:pt>
                <c:pt idx="4057">
                  <c:v>5.6347222222227833</c:v>
                </c:pt>
                <c:pt idx="4058">
                  <c:v>5.6361111111116724</c:v>
                </c:pt>
                <c:pt idx="4059">
                  <c:v>5.6375000000005615</c:v>
                </c:pt>
                <c:pt idx="4060">
                  <c:v>5.6388888888894506</c:v>
                </c:pt>
                <c:pt idx="4061">
                  <c:v>5.6402777777783397</c:v>
                </c:pt>
                <c:pt idx="4062">
                  <c:v>5.6416666666672288</c:v>
                </c:pt>
                <c:pt idx="4063">
                  <c:v>5.6430555555561179</c:v>
                </c:pt>
                <c:pt idx="4064">
                  <c:v>5.644444444445007</c:v>
                </c:pt>
                <c:pt idx="4065">
                  <c:v>5.6458333333338961</c:v>
                </c:pt>
                <c:pt idx="4066">
                  <c:v>5.6472222222227852</c:v>
                </c:pt>
                <c:pt idx="4067">
                  <c:v>5.6486111111116744</c:v>
                </c:pt>
                <c:pt idx="4068">
                  <c:v>5.6500000000005635</c:v>
                </c:pt>
                <c:pt idx="4069">
                  <c:v>5.6513888888894526</c:v>
                </c:pt>
                <c:pt idx="4070">
                  <c:v>5.6527777777783417</c:v>
                </c:pt>
                <c:pt idx="4071">
                  <c:v>5.6541666666672308</c:v>
                </c:pt>
                <c:pt idx="4072">
                  <c:v>5.6555555555561199</c:v>
                </c:pt>
                <c:pt idx="4073">
                  <c:v>5.656944444445009</c:v>
                </c:pt>
                <c:pt idx="4074">
                  <c:v>5.6583333333338981</c:v>
                </c:pt>
                <c:pt idx="4075">
                  <c:v>5.6597222222227872</c:v>
                </c:pt>
                <c:pt idx="4076">
                  <c:v>5.6611111111116763</c:v>
                </c:pt>
                <c:pt idx="4077">
                  <c:v>5.6625000000005654</c:v>
                </c:pt>
                <c:pt idx="4078">
                  <c:v>5.6638888888894545</c:v>
                </c:pt>
                <c:pt idx="4079">
                  <c:v>5.6652777777783436</c:v>
                </c:pt>
                <c:pt idx="4080">
                  <c:v>5.6666666666672327</c:v>
                </c:pt>
                <c:pt idx="4081">
                  <c:v>5.6680555555561218</c:v>
                </c:pt>
                <c:pt idx="4082">
                  <c:v>5.6694444444450109</c:v>
                </c:pt>
                <c:pt idx="4083">
                  <c:v>5.6708333333339001</c:v>
                </c:pt>
                <c:pt idx="4084">
                  <c:v>5.6722222222227892</c:v>
                </c:pt>
                <c:pt idx="4085">
                  <c:v>5.6736111111116783</c:v>
                </c:pt>
                <c:pt idx="4086">
                  <c:v>5.6750000000005674</c:v>
                </c:pt>
                <c:pt idx="4087">
                  <c:v>5.6763888888894565</c:v>
                </c:pt>
                <c:pt idx="4088">
                  <c:v>5.6777777777783456</c:v>
                </c:pt>
                <c:pt idx="4089">
                  <c:v>5.6791666666672347</c:v>
                </c:pt>
                <c:pt idx="4090">
                  <c:v>5.6805555555561238</c:v>
                </c:pt>
                <c:pt idx="4091">
                  <c:v>5.6819444444450129</c:v>
                </c:pt>
                <c:pt idx="4092">
                  <c:v>5.683333333333902</c:v>
                </c:pt>
                <c:pt idx="4093">
                  <c:v>5.6847222222227911</c:v>
                </c:pt>
                <c:pt idx="4094">
                  <c:v>5.6861111111116802</c:v>
                </c:pt>
                <c:pt idx="4095">
                  <c:v>5.6875000000005693</c:v>
                </c:pt>
                <c:pt idx="4096">
                  <c:v>5.6888888888894584</c:v>
                </c:pt>
                <c:pt idx="4097">
                  <c:v>5.6902777777783475</c:v>
                </c:pt>
                <c:pt idx="4098">
                  <c:v>5.6916666666672366</c:v>
                </c:pt>
                <c:pt idx="4099">
                  <c:v>5.6930555555561257</c:v>
                </c:pt>
                <c:pt idx="4100">
                  <c:v>5.6944444444450149</c:v>
                </c:pt>
                <c:pt idx="4101">
                  <c:v>5.695833333333904</c:v>
                </c:pt>
                <c:pt idx="4102">
                  <c:v>5.6972222222227931</c:v>
                </c:pt>
                <c:pt idx="4103">
                  <c:v>5.6986111111116822</c:v>
                </c:pt>
                <c:pt idx="4104">
                  <c:v>5.7000000000005713</c:v>
                </c:pt>
                <c:pt idx="4105">
                  <c:v>5.7013888888894604</c:v>
                </c:pt>
                <c:pt idx="4106">
                  <c:v>5.7027777777783495</c:v>
                </c:pt>
                <c:pt idx="4107">
                  <c:v>5.7041666666672386</c:v>
                </c:pt>
                <c:pt idx="4108">
                  <c:v>5.7055555555561277</c:v>
                </c:pt>
                <c:pt idx="4109">
                  <c:v>5.7069444444450168</c:v>
                </c:pt>
                <c:pt idx="4110">
                  <c:v>5.7083333333339059</c:v>
                </c:pt>
                <c:pt idx="4111">
                  <c:v>5.709722222222795</c:v>
                </c:pt>
                <c:pt idx="4112">
                  <c:v>5.7111111111116841</c:v>
                </c:pt>
                <c:pt idx="4113">
                  <c:v>5.7125000000005732</c:v>
                </c:pt>
                <c:pt idx="4114">
                  <c:v>5.7138888888894623</c:v>
                </c:pt>
                <c:pt idx="4115">
                  <c:v>5.7152777777783514</c:v>
                </c:pt>
                <c:pt idx="4116">
                  <c:v>5.7166666666672405</c:v>
                </c:pt>
                <c:pt idx="4117">
                  <c:v>5.7180555555561297</c:v>
                </c:pt>
                <c:pt idx="4118">
                  <c:v>5.7194444444450188</c:v>
                </c:pt>
                <c:pt idx="4119">
                  <c:v>5.7208333333339079</c:v>
                </c:pt>
                <c:pt idx="4120">
                  <c:v>5.722222222222797</c:v>
                </c:pt>
                <c:pt idx="4121">
                  <c:v>5.7236111111116861</c:v>
                </c:pt>
                <c:pt idx="4122">
                  <c:v>5.7250000000005752</c:v>
                </c:pt>
                <c:pt idx="4123">
                  <c:v>5.7263888888894643</c:v>
                </c:pt>
                <c:pt idx="4124">
                  <c:v>5.7277777777783534</c:v>
                </c:pt>
                <c:pt idx="4125">
                  <c:v>5.7291666666672425</c:v>
                </c:pt>
                <c:pt idx="4126">
                  <c:v>5.7305555555561316</c:v>
                </c:pt>
                <c:pt idx="4127">
                  <c:v>5.7319444444450207</c:v>
                </c:pt>
                <c:pt idx="4128">
                  <c:v>5.7333333333339098</c:v>
                </c:pt>
                <c:pt idx="4129">
                  <c:v>5.7347222222227989</c:v>
                </c:pt>
                <c:pt idx="4130">
                  <c:v>5.736111111111688</c:v>
                </c:pt>
                <c:pt idx="4131">
                  <c:v>5.7375000000005771</c:v>
                </c:pt>
                <c:pt idx="4132">
                  <c:v>5.7388888888894662</c:v>
                </c:pt>
                <c:pt idx="4133">
                  <c:v>5.7402777777783554</c:v>
                </c:pt>
                <c:pt idx="4134">
                  <c:v>5.7416666666672445</c:v>
                </c:pt>
                <c:pt idx="4135">
                  <c:v>5.7430555555561336</c:v>
                </c:pt>
                <c:pt idx="4136">
                  <c:v>5.7444444444450227</c:v>
                </c:pt>
                <c:pt idx="4137">
                  <c:v>5.7458333333339118</c:v>
                </c:pt>
                <c:pt idx="4138">
                  <c:v>5.7472222222228009</c:v>
                </c:pt>
                <c:pt idx="4139">
                  <c:v>5.74861111111169</c:v>
                </c:pt>
                <c:pt idx="4140">
                  <c:v>5.7500000000005791</c:v>
                </c:pt>
                <c:pt idx="4141">
                  <c:v>5.7513888888894682</c:v>
                </c:pt>
                <c:pt idx="4142">
                  <c:v>5.7527777777783573</c:v>
                </c:pt>
                <c:pt idx="4143">
                  <c:v>5.7541666666672464</c:v>
                </c:pt>
                <c:pt idx="4144">
                  <c:v>5.7555555555561355</c:v>
                </c:pt>
                <c:pt idx="4145">
                  <c:v>5.7569444444450246</c:v>
                </c:pt>
                <c:pt idx="4146">
                  <c:v>5.7583333333339137</c:v>
                </c:pt>
                <c:pt idx="4147">
                  <c:v>5.7597222222228028</c:v>
                </c:pt>
                <c:pt idx="4148">
                  <c:v>5.7611111111116919</c:v>
                </c:pt>
                <c:pt idx="4149">
                  <c:v>5.762500000000581</c:v>
                </c:pt>
                <c:pt idx="4150">
                  <c:v>5.7638888888894702</c:v>
                </c:pt>
                <c:pt idx="4151">
                  <c:v>5.7652777777783593</c:v>
                </c:pt>
                <c:pt idx="4152">
                  <c:v>5.7666666666672484</c:v>
                </c:pt>
                <c:pt idx="4153">
                  <c:v>5.7680555555561375</c:v>
                </c:pt>
                <c:pt idx="4154">
                  <c:v>5.7694444444450266</c:v>
                </c:pt>
                <c:pt idx="4155">
                  <c:v>5.7708333333339157</c:v>
                </c:pt>
                <c:pt idx="4156">
                  <c:v>5.7722222222228048</c:v>
                </c:pt>
                <c:pt idx="4157">
                  <c:v>5.7736111111116939</c:v>
                </c:pt>
                <c:pt idx="4158">
                  <c:v>5.775000000000583</c:v>
                </c:pt>
                <c:pt idx="4159">
                  <c:v>5.7763888888894721</c:v>
                </c:pt>
                <c:pt idx="4160">
                  <c:v>5.7777777777783612</c:v>
                </c:pt>
                <c:pt idx="4161">
                  <c:v>5.7791666666672503</c:v>
                </c:pt>
                <c:pt idx="4162">
                  <c:v>5.7805555555561394</c:v>
                </c:pt>
                <c:pt idx="4163">
                  <c:v>5.7819444444450285</c:v>
                </c:pt>
                <c:pt idx="4164">
                  <c:v>5.7833333333339176</c:v>
                </c:pt>
                <c:pt idx="4165">
                  <c:v>5.7847222222228067</c:v>
                </c:pt>
                <c:pt idx="4166">
                  <c:v>5.7861111111116958</c:v>
                </c:pt>
                <c:pt idx="4167">
                  <c:v>5.787500000000585</c:v>
                </c:pt>
                <c:pt idx="4168">
                  <c:v>5.7888888888894741</c:v>
                </c:pt>
                <c:pt idx="4169">
                  <c:v>5.7902777777783632</c:v>
                </c:pt>
                <c:pt idx="4170">
                  <c:v>5.7916666666672523</c:v>
                </c:pt>
                <c:pt idx="4171">
                  <c:v>5.7930555555561414</c:v>
                </c:pt>
                <c:pt idx="4172">
                  <c:v>5.7944444444450305</c:v>
                </c:pt>
                <c:pt idx="4173">
                  <c:v>5.7958333333339196</c:v>
                </c:pt>
                <c:pt idx="4174">
                  <c:v>5.7972222222228087</c:v>
                </c:pt>
                <c:pt idx="4175">
                  <c:v>5.7986111111116978</c:v>
                </c:pt>
                <c:pt idx="4176">
                  <c:v>5.8000000000005869</c:v>
                </c:pt>
                <c:pt idx="4177">
                  <c:v>5.801388888889476</c:v>
                </c:pt>
                <c:pt idx="4178">
                  <c:v>5.8027777777783651</c:v>
                </c:pt>
                <c:pt idx="4179">
                  <c:v>5.8041666666672542</c:v>
                </c:pt>
                <c:pt idx="4180">
                  <c:v>5.8055555555561433</c:v>
                </c:pt>
                <c:pt idx="4181">
                  <c:v>5.8069444444450324</c:v>
                </c:pt>
                <c:pt idx="4182">
                  <c:v>5.8083333333339215</c:v>
                </c:pt>
                <c:pt idx="4183">
                  <c:v>5.8097222222228107</c:v>
                </c:pt>
                <c:pt idx="4184">
                  <c:v>5.8111111111116998</c:v>
                </c:pt>
                <c:pt idx="4185">
                  <c:v>5.8125000000005889</c:v>
                </c:pt>
                <c:pt idx="4186">
                  <c:v>5.813888888889478</c:v>
                </c:pt>
                <c:pt idx="4187">
                  <c:v>5.8152777777783671</c:v>
                </c:pt>
                <c:pt idx="4188">
                  <c:v>5.8166666666672562</c:v>
                </c:pt>
                <c:pt idx="4189">
                  <c:v>5.8180555555561453</c:v>
                </c:pt>
                <c:pt idx="4190">
                  <c:v>5.8194444444450344</c:v>
                </c:pt>
                <c:pt idx="4191">
                  <c:v>5.8208333333339235</c:v>
                </c:pt>
                <c:pt idx="4192">
                  <c:v>5.8222222222228126</c:v>
                </c:pt>
                <c:pt idx="4193">
                  <c:v>5.8236111111117017</c:v>
                </c:pt>
                <c:pt idx="4194">
                  <c:v>5.8250000000005908</c:v>
                </c:pt>
                <c:pt idx="4195">
                  <c:v>5.8263888888894799</c:v>
                </c:pt>
                <c:pt idx="4196">
                  <c:v>5.827777777778369</c:v>
                </c:pt>
                <c:pt idx="4197">
                  <c:v>5.8291666666672581</c:v>
                </c:pt>
                <c:pt idx="4198">
                  <c:v>5.8305555555561472</c:v>
                </c:pt>
                <c:pt idx="4199">
                  <c:v>5.8319444444450363</c:v>
                </c:pt>
                <c:pt idx="4200">
                  <c:v>5.8333333333339255</c:v>
                </c:pt>
                <c:pt idx="4201">
                  <c:v>5.8347222222228146</c:v>
                </c:pt>
                <c:pt idx="4202">
                  <c:v>5.8361111111117037</c:v>
                </c:pt>
                <c:pt idx="4203">
                  <c:v>5.8375000000005928</c:v>
                </c:pt>
                <c:pt idx="4204">
                  <c:v>5.8388888888894819</c:v>
                </c:pt>
                <c:pt idx="4205">
                  <c:v>5.840277777778371</c:v>
                </c:pt>
                <c:pt idx="4206">
                  <c:v>5.8416666666672601</c:v>
                </c:pt>
                <c:pt idx="4207">
                  <c:v>5.8430555555561492</c:v>
                </c:pt>
                <c:pt idx="4208">
                  <c:v>5.8444444444450383</c:v>
                </c:pt>
                <c:pt idx="4209">
                  <c:v>5.8458333333339274</c:v>
                </c:pt>
                <c:pt idx="4210">
                  <c:v>5.8472222222228165</c:v>
                </c:pt>
                <c:pt idx="4211">
                  <c:v>5.8486111111117056</c:v>
                </c:pt>
                <c:pt idx="4212">
                  <c:v>5.8500000000005947</c:v>
                </c:pt>
                <c:pt idx="4213">
                  <c:v>5.8513888888894838</c:v>
                </c:pt>
                <c:pt idx="4214">
                  <c:v>5.8527777777783729</c:v>
                </c:pt>
                <c:pt idx="4215">
                  <c:v>5.854166666667262</c:v>
                </c:pt>
                <c:pt idx="4216">
                  <c:v>5.8555555555561511</c:v>
                </c:pt>
                <c:pt idx="4217">
                  <c:v>5.8569444444450403</c:v>
                </c:pt>
                <c:pt idx="4218">
                  <c:v>5.8583333333339294</c:v>
                </c:pt>
                <c:pt idx="4219">
                  <c:v>5.8597222222228185</c:v>
                </c:pt>
                <c:pt idx="4220">
                  <c:v>5.8611111111117076</c:v>
                </c:pt>
                <c:pt idx="4221">
                  <c:v>5.8625000000005967</c:v>
                </c:pt>
                <c:pt idx="4222">
                  <c:v>5.8638888888894858</c:v>
                </c:pt>
                <c:pt idx="4223">
                  <c:v>5.8652777777783749</c:v>
                </c:pt>
                <c:pt idx="4224">
                  <c:v>5.866666666667264</c:v>
                </c:pt>
                <c:pt idx="4225">
                  <c:v>5.8680555555561531</c:v>
                </c:pt>
                <c:pt idx="4226">
                  <c:v>5.8694444444450422</c:v>
                </c:pt>
                <c:pt idx="4227">
                  <c:v>5.8708333333339313</c:v>
                </c:pt>
                <c:pt idx="4228">
                  <c:v>5.8722222222228204</c:v>
                </c:pt>
                <c:pt idx="4229">
                  <c:v>5.8736111111117095</c:v>
                </c:pt>
                <c:pt idx="4230">
                  <c:v>5.8750000000005986</c:v>
                </c:pt>
                <c:pt idx="4231">
                  <c:v>5.8763888888894877</c:v>
                </c:pt>
                <c:pt idx="4232">
                  <c:v>5.8777777777783768</c:v>
                </c:pt>
                <c:pt idx="4233">
                  <c:v>5.879166666667266</c:v>
                </c:pt>
                <c:pt idx="4234">
                  <c:v>5.8805555555561551</c:v>
                </c:pt>
                <c:pt idx="4235">
                  <c:v>5.8819444444450442</c:v>
                </c:pt>
                <c:pt idx="4236">
                  <c:v>5.8833333333339333</c:v>
                </c:pt>
                <c:pt idx="4237">
                  <c:v>5.8847222222228224</c:v>
                </c:pt>
                <c:pt idx="4238">
                  <c:v>5.8861111111117115</c:v>
                </c:pt>
                <c:pt idx="4239">
                  <c:v>5.8875000000006006</c:v>
                </c:pt>
                <c:pt idx="4240">
                  <c:v>5.8888888888894897</c:v>
                </c:pt>
                <c:pt idx="4241">
                  <c:v>5.8902777777783788</c:v>
                </c:pt>
                <c:pt idx="4242">
                  <c:v>5.8916666666672679</c:v>
                </c:pt>
                <c:pt idx="4243">
                  <c:v>5.893055555556157</c:v>
                </c:pt>
                <c:pt idx="4244">
                  <c:v>5.8944444444450461</c:v>
                </c:pt>
                <c:pt idx="4245">
                  <c:v>5.8958333333339352</c:v>
                </c:pt>
                <c:pt idx="4246">
                  <c:v>5.8972222222228243</c:v>
                </c:pt>
                <c:pt idx="4247">
                  <c:v>5.8986111111117134</c:v>
                </c:pt>
                <c:pt idx="4248">
                  <c:v>5.9000000000006025</c:v>
                </c:pt>
                <c:pt idx="4249">
                  <c:v>5.9013888888894916</c:v>
                </c:pt>
                <c:pt idx="4250">
                  <c:v>5.9027777777783808</c:v>
                </c:pt>
                <c:pt idx="4251">
                  <c:v>5.9041666666672699</c:v>
                </c:pt>
                <c:pt idx="4252">
                  <c:v>5.905555555556159</c:v>
                </c:pt>
                <c:pt idx="4253">
                  <c:v>5.9069444444450481</c:v>
                </c:pt>
                <c:pt idx="4254">
                  <c:v>5.9083333333339372</c:v>
                </c:pt>
                <c:pt idx="4255">
                  <c:v>5.9097222222228263</c:v>
                </c:pt>
                <c:pt idx="4256">
                  <c:v>5.9111111111117154</c:v>
                </c:pt>
                <c:pt idx="4257">
                  <c:v>5.9125000000006045</c:v>
                </c:pt>
                <c:pt idx="4258">
                  <c:v>5.9138888888894936</c:v>
                </c:pt>
                <c:pt idx="4259">
                  <c:v>5.9152777777783827</c:v>
                </c:pt>
                <c:pt idx="4260">
                  <c:v>5.9166666666672718</c:v>
                </c:pt>
                <c:pt idx="4261">
                  <c:v>5.9180555555561609</c:v>
                </c:pt>
                <c:pt idx="4262">
                  <c:v>5.91944444444505</c:v>
                </c:pt>
                <c:pt idx="4263">
                  <c:v>5.9208333333339391</c:v>
                </c:pt>
                <c:pt idx="4264">
                  <c:v>5.9222222222228282</c:v>
                </c:pt>
                <c:pt idx="4265">
                  <c:v>5.9236111111117173</c:v>
                </c:pt>
                <c:pt idx="4266">
                  <c:v>5.9250000000006064</c:v>
                </c:pt>
                <c:pt idx="4267">
                  <c:v>5.9263888888894956</c:v>
                </c:pt>
                <c:pt idx="4268">
                  <c:v>5.9277777777783847</c:v>
                </c:pt>
                <c:pt idx="4269">
                  <c:v>5.9291666666672738</c:v>
                </c:pt>
                <c:pt idx="4270">
                  <c:v>5.9305555555561629</c:v>
                </c:pt>
                <c:pt idx="4271">
                  <c:v>5.931944444445052</c:v>
                </c:pt>
                <c:pt idx="4272">
                  <c:v>5.9333333333339411</c:v>
                </c:pt>
                <c:pt idx="4273">
                  <c:v>5.9347222222228302</c:v>
                </c:pt>
                <c:pt idx="4274">
                  <c:v>5.9361111111117193</c:v>
                </c:pt>
                <c:pt idx="4275">
                  <c:v>5.9375000000006084</c:v>
                </c:pt>
                <c:pt idx="4276">
                  <c:v>5.9388888888894975</c:v>
                </c:pt>
                <c:pt idx="4277">
                  <c:v>5.9402777777783866</c:v>
                </c:pt>
                <c:pt idx="4278">
                  <c:v>5.9416666666672757</c:v>
                </c:pt>
                <c:pt idx="4279">
                  <c:v>5.9430555555561648</c:v>
                </c:pt>
                <c:pt idx="4280">
                  <c:v>5.9444444444450539</c:v>
                </c:pt>
                <c:pt idx="4281">
                  <c:v>5.945833333333943</c:v>
                </c:pt>
                <c:pt idx="4282">
                  <c:v>5.9472222222228321</c:v>
                </c:pt>
                <c:pt idx="4283">
                  <c:v>5.9486111111117213</c:v>
                </c:pt>
                <c:pt idx="4284">
                  <c:v>5.9500000000006104</c:v>
                </c:pt>
                <c:pt idx="4285">
                  <c:v>5.9513888888894995</c:v>
                </c:pt>
                <c:pt idx="4286">
                  <c:v>5.9527777777783886</c:v>
                </c:pt>
                <c:pt idx="4287">
                  <c:v>5.9541666666672777</c:v>
                </c:pt>
                <c:pt idx="4288">
                  <c:v>5.9555555555561668</c:v>
                </c:pt>
                <c:pt idx="4289">
                  <c:v>5.9569444444450559</c:v>
                </c:pt>
                <c:pt idx="4290">
                  <c:v>5.958333333333945</c:v>
                </c:pt>
                <c:pt idx="4291">
                  <c:v>5.9597222222228341</c:v>
                </c:pt>
                <c:pt idx="4292">
                  <c:v>5.9611111111117232</c:v>
                </c:pt>
                <c:pt idx="4293">
                  <c:v>5.9625000000006123</c:v>
                </c:pt>
                <c:pt idx="4294">
                  <c:v>5.9638888888895014</c:v>
                </c:pt>
                <c:pt idx="4295">
                  <c:v>5.9652777777783905</c:v>
                </c:pt>
                <c:pt idx="4296">
                  <c:v>5.9666666666672796</c:v>
                </c:pt>
                <c:pt idx="4297">
                  <c:v>5.9680555555561687</c:v>
                </c:pt>
                <c:pt idx="4298">
                  <c:v>5.9694444444450578</c:v>
                </c:pt>
                <c:pt idx="4299">
                  <c:v>5.9708333333339469</c:v>
                </c:pt>
                <c:pt idx="4300">
                  <c:v>5.9722222222228361</c:v>
                </c:pt>
                <c:pt idx="4301">
                  <c:v>5.9736111111117252</c:v>
                </c:pt>
                <c:pt idx="4302">
                  <c:v>5.9750000000006143</c:v>
                </c:pt>
                <c:pt idx="4303">
                  <c:v>5.9763888888895034</c:v>
                </c:pt>
                <c:pt idx="4304">
                  <c:v>5.9777777777783925</c:v>
                </c:pt>
                <c:pt idx="4305">
                  <c:v>5.9791666666672816</c:v>
                </c:pt>
                <c:pt idx="4306">
                  <c:v>5.9805555555561707</c:v>
                </c:pt>
                <c:pt idx="4307">
                  <c:v>5.9819444444450598</c:v>
                </c:pt>
                <c:pt idx="4308">
                  <c:v>5.9833333333339489</c:v>
                </c:pt>
                <c:pt idx="4309">
                  <c:v>5.984722222222838</c:v>
                </c:pt>
                <c:pt idx="4310">
                  <c:v>5.9861111111117271</c:v>
                </c:pt>
                <c:pt idx="4311">
                  <c:v>5.9875000000006162</c:v>
                </c:pt>
                <c:pt idx="4312">
                  <c:v>5.9888888888895053</c:v>
                </c:pt>
                <c:pt idx="4313">
                  <c:v>5.9902777777783944</c:v>
                </c:pt>
                <c:pt idx="4314">
                  <c:v>5.9916666666672835</c:v>
                </c:pt>
                <c:pt idx="4315">
                  <c:v>5.9930555555561726</c:v>
                </c:pt>
                <c:pt idx="4316">
                  <c:v>5.9944444444450617</c:v>
                </c:pt>
                <c:pt idx="4317">
                  <c:v>5.9958333333339509</c:v>
                </c:pt>
                <c:pt idx="4318">
                  <c:v>5.99722222222284</c:v>
                </c:pt>
                <c:pt idx="4319">
                  <c:v>5.9986111111117291</c:v>
                </c:pt>
                <c:pt idx="4320">
                  <c:v>6.0000000000006182</c:v>
                </c:pt>
                <c:pt idx="4321">
                  <c:v>6.0013888888895073</c:v>
                </c:pt>
                <c:pt idx="4322">
                  <c:v>6.0027777777783964</c:v>
                </c:pt>
                <c:pt idx="4323">
                  <c:v>6.0041666666672855</c:v>
                </c:pt>
                <c:pt idx="4324">
                  <c:v>6.0055555555561746</c:v>
                </c:pt>
                <c:pt idx="4325">
                  <c:v>6.0069444444450637</c:v>
                </c:pt>
                <c:pt idx="4326">
                  <c:v>6.0083333333339528</c:v>
                </c:pt>
                <c:pt idx="4327">
                  <c:v>6.0097222222228419</c:v>
                </c:pt>
                <c:pt idx="4328">
                  <c:v>6.011111111111731</c:v>
                </c:pt>
                <c:pt idx="4329">
                  <c:v>6.0125000000006201</c:v>
                </c:pt>
                <c:pt idx="4330">
                  <c:v>6.0138888888895092</c:v>
                </c:pt>
                <c:pt idx="4331">
                  <c:v>6.0152777777783983</c:v>
                </c:pt>
                <c:pt idx="4332">
                  <c:v>6.0166666666672874</c:v>
                </c:pt>
                <c:pt idx="4333">
                  <c:v>6.0180555555561766</c:v>
                </c:pt>
                <c:pt idx="4334">
                  <c:v>6.0194444444450657</c:v>
                </c:pt>
                <c:pt idx="4335">
                  <c:v>6.0208333333339548</c:v>
                </c:pt>
                <c:pt idx="4336">
                  <c:v>6.0222222222228439</c:v>
                </c:pt>
                <c:pt idx="4337">
                  <c:v>6.023611111111733</c:v>
                </c:pt>
                <c:pt idx="4338">
                  <c:v>6.0250000000006221</c:v>
                </c:pt>
                <c:pt idx="4339">
                  <c:v>6.0263888888895112</c:v>
                </c:pt>
                <c:pt idx="4340">
                  <c:v>6.0277777777784003</c:v>
                </c:pt>
                <c:pt idx="4341">
                  <c:v>6.0291666666672894</c:v>
                </c:pt>
                <c:pt idx="4342">
                  <c:v>6.0305555555561785</c:v>
                </c:pt>
                <c:pt idx="4343">
                  <c:v>6.0319444444450676</c:v>
                </c:pt>
                <c:pt idx="4344">
                  <c:v>6.0333333333339567</c:v>
                </c:pt>
                <c:pt idx="4345">
                  <c:v>6.0347222222228458</c:v>
                </c:pt>
                <c:pt idx="4346">
                  <c:v>6.0361111111117349</c:v>
                </c:pt>
                <c:pt idx="4347">
                  <c:v>6.037500000000624</c:v>
                </c:pt>
                <c:pt idx="4348">
                  <c:v>6.0388888888895131</c:v>
                </c:pt>
                <c:pt idx="4349">
                  <c:v>6.0402777777784022</c:v>
                </c:pt>
                <c:pt idx="4350">
                  <c:v>6.0416666666672914</c:v>
                </c:pt>
                <c:pt idx="4351">
                  <c:v>6.0430555555561805</c:v>
                </c:pt>
                <c:pt idx="4352">
                  <c:v>6.0444444444450696</c:v>
                </c:pt>
                <c:pt idx="4353">
                  <c:v>6.0458333333339587</c:v>
                </c:pt>
                <c:pt idx="4354">
                  <c:v>6.0472222222228478</c:v>
                </c:pt>
                <c:pt idx="4355">
                  <c:v>6.0486111111117369</c:v>
                </c:pt>
                <c:pt idx="4356">
                  <c:v>6.050000000000626</c:v>
                </c:pt>
                <c:pt idx="4357">
                  <c:v>6.0513888888895151</c:v>
                </c:pt>
                <c:pt idx="4358">
                  <c:v>6.0527777777784042</c:v>
                </c:pt>
                <c:pt idx="4359">
                  <c:v>6.0541666666672933</c:v>
                </c:pt>
                <c:pt idx="4360">
                  <c:v>6.0555555555561824</c:v>
                </c:pt>
                <c:pt idx="4361">
                  <c:v>6.0569444444450715</c:v>
                </c:pt>
                <c:pt idx="4362">
                  <c:v>6.0583333333339606</c:v>
                </c:pt>
                <c:pt idx="4363">
                  <c:v>6.0597222222228497</c:v>
                </c:pt>
                <c:pt idx="4364">
                  <c:v>6.0611111111117388</c:v>
                </c:pt>
                <c:pt idx="4365">
                  <c:v>6.0625000000006279</c:v>
                </c:pt>
                <c:pt idx="4366">
                  <c:v>6.063888888889517</c:v>
                </c:pt>
                <c:pt idx="4367">
                  <c:v>6.0652777777784062</c:v>
                </c:pt>
                <c:pt idx="4368">
                  <c:v>6.0666666666672953</c:v>
                </c:pt>
                <c:pt idx="4369">
                  <c:v>6.0680555555561844</c:v>
                </c:pt>
                <c:pt idx="4370">
                  <c:v>6.0694444444450735</c:v>
                </c:pt>
                <c:pt idx="4371">
                  <c:v>6.0708333333339626</c:v>
                </c:pt>
                <c:pt idx="4372">
                  <c:v>6.0722222222228517</c:v>
                </c:pt>
                <c:pt idx="4373">
                  <c:v>6.0736111111117408</c:v>
                </c:pt>
                <c:pt idx="4374">
                  <c:v>6.0750000000006299</c:v>
                </c:pt>
                <c:pt idx="4375">
                  <c:v>6.076388888889519</c:v>
                </c:pt>
                <c:pt idx="4376">
                  <c:v>6.0777777777784081</c:v>
                </c:pt>
                <c:pt idx="4377">
                  <c:v>6.0791666666672972</c:v>
                </c:pt>
                <c:pt idx="4378">
                  <c:v>6.0805555555561863</c:v>
                </c:pt>
                <c:pt idx="4379">
                  <c:v>6.0819444444450754</c:v>
                </c:pt>
                <c:pt idx="4380">
                  <c:v>6.0833333333339645</c:v>
                </c:pt>
                <c:pt idx="4381">
                  <c:v>6.0847222222228536</c:v>
                </c:pt>
                <c:pt idx="4382">
                  <c:v>6.0861111111117427</c:v>
                </c:pt>
                <c:pt idx="4383">
                  <c:v>6.0875000000006319</c:v>
                </c:pt>
                <c:pt idx="4384">
                  <c:v>6.088888888889521</c:v>
                </c:pt>
                <c:pt idx="4385">
                  <c:v>6.0902777777784101</c:v>
                </c:pt>
                <c:pt idx="4386">
                  <c:v>6.0916666666672992</c:v>
                </c:pt>
                <c:pt idx="4387">
                  <c:v>6.0930555555561883</c:v>
                </c:pt>
                <c:pt idx="4388">
                  <c:v>6.0944444444450774</c:v>
                </c:pt>
                <c:pt idx="4389">
                  <c:v>6.0958333333339665</c:v>
                </c:pt>
                <c:pt idx="4390">
                  <c:v>6.0972222222228556</c:v>
                </c:pt>
                <c:pt idx="4391">
                  <c:v>6.0986111111117447</c:v>
                </c:pt>
                <c:pt idx="4392">
                  <c:v>6.1000000000006338</c:v>
                </c:pt>
                <c:pt idx="4393">
                  <c:v>6.1013888888895229</c:v>
                </c:pt>
                <c:pt idx="4394">
                  <c:v>6.102777777778412</c:v>
                </c:pt>
                <c:pt idx="4395">
                  <c:v>6.1041666666673011</c:v>
                </c:pt>
                <c:pt idx="4396">
                  <c:v>6.1055555555561902</c:v>
                </c:pt>
                <c:pt idx="4397">
                  <c:v>6.1069444444450793</c:v>
                </c:pt>
                <c:pt idx="4398">
                  <c:v>6.1083333333339684</c:v>
                </c:pt>
                <c:pt idx="4399">
                  <c:v>6.1097222222228575</c:v>
                </c:pt>
                <c:pt idx="4400">
                  <c:v>6.1111111111117467</c:v>
                </c:pt>
                <c:pt idx="4401">
                  <c:v>6.1125000000006358</c:v>
                </c:pt>
                <c:pt idx="4402">
                  <c:v>6.1138888888895249</c:v>
                </c:pt>
                <c:pt idx="4403">
                  <c:v>6.115277777778414</c:v>
                </c:pt>
                <c:pt idx="4404">
                  <c:v>6.1166666666673031</c:v>
                </c:pt>
                <c:pt idx="4405">
                  <c:v>6.1180555555561922</c:v>
                </c:pt>
                <c:pt idx="4406">
                  <c:v>6.1194444444450813</c:v>
                </c:pt>
                <c:pt idx="4407">
                  <c:v>6.1208333333339704</c:v>
                </c:pt>
                <c:pt idx="4408">
                  <c:v>6.1222222222228595</c:v>
                </c:pt>
                <c:pt idx="4409">
                  <c:v>6.1236111111117486</c:v>
                </c:pt>
                <c:pt idx="4410">
                  <c:v>6.1250000000006377</c:v>
                </c:pt>
                <c:pt idx="4411">
                  <c:v>6.1263888888895268</c:v>
                </c:pt>
                <c:pt idx="4412">
                  <c:v>6.1277777777784159</c:v>
                </c:pt>
                <c:pt idx="4413">
                  <c:v>6.129166666667305</c:v>
                </c:pt>
                <c:pt idx="4414">
                  <c:v>6.1305555555561941</c:v>
                </c:pt>
                <c:pt idx="4415">
                  <c:v>6.1319444444450832</c:v>
                </c:pt>
                <c:pt idx="4416">
                  <c:v>6.1333333333339723</c:v>
                </c:pt>
                <c:pt idx="4417">
                  <c:v>6.1347222222228615</c:v>
                </c:pt>
                <c:pt idx="4418">
                  <c:v>6.1361111111117506</c:v>
                </c:pt>
                <c:pt idx="4419">
                  <c:v>6.1375000000006397</c:v>
                </c:pt>
                <c:pt idx="4420">
                  <c:v>6.1388888888895288</c:v>
                </c:pt>
                <c:pt idx="4421">
                  <c:v>6.1402777777784179</c:v>
                </c:pt>
                <c:pt idx="4422">
                  <c:v>6.141666666667307</c:v>
                </c:pt>
                <c:pt idx="4423">
                  <c:v>6.1430555555561961</c:v>
                </c:pt>
                <c:pt idx="4424">
                  <c:v>6.1444444444450852</c:v>
                </c:pt>
                <c:pt idx="4425">
                  <c:v>6.1458333333339743</c:v>
                </c:pt>
                <c:pt idx="4426">
                  <c:v>6.1472222222228634</c:v>
                </c:pt>
                <c:pt idx="4427">
                  <c:v>6.1486111111117525</c:v>
                </c:pt>
                <c:pt idx="4428">
                  <c:v>6.1500000000006416</c:v>
                </c:pt>
                <c:pt idx="4429">
                  <c:v>6.1513888888895307</c:v>
                </c:pt>
                <c:pt idx="4430">
                  <c:v>6.1527777777784198</c:v>
                </c:pt>
                <c:pt idx="4431">
                  <c:v>6.1541666666673089</c:v>
                </c:pt>
                <c:pt idx="4432">
                  <c:v>6.155555555556198</c:v>
                </c:pt>
                <c:pt idx="4433">
                  <c:v>6.1569444444450872</c:v>
                </c:pt>
                <c:pt idx="4434">
                  <c:v>6.1583333333339763</c:v>
                </c:pt>
                <c:pt idx="4435">
                  <c:v>6.1597222222228654</c:v>
                </c:pt>
                <c:pt idx="4436">
                  <c:v>6.1611111111117545</c:v>
                </c:pt>
                <c:pt idx="4437">
                  <c:v>6.1625000000006436</c:v>
                </c:pt>
                <c:pt idx="4438">
                  <c:v>6.1638888888895327</c:v>
                </c:pt>
                <c:pt idx="4439">
                  <c:v>6.1652777777784218</c:v>
                </c:pt>
                <c:pt idx="4440">
                  <c:v>6.1666666666673109</c:v>
                </c:pt>
                <c:pt idx="4441">
                  <c:v>6.1680555555562</c:v>
                </c:pt>
                <c:pt idx="4442">
                  <c:v>6.1694444444450891</c:v>
                </c:pt>
                <c:pt idx="4443">
                  <c:v>6.1708333333339782</c:v>
                </c:pt>
                <c:pt idx="4444">
                  <c:v>6.1722222222228673</c:v>
                </c:pt>
                <c:pt idx="4445">
                  <c:v>6.1736111111117564</c:v>
                </c:pt>
                <c:pt idx="4446">
                  <c:v>6.1750000000006455</c:v>
                </c:pt>
                <c:pt idx="4447">
                  <c:v>6.1763888888895346</c:v>
                </c:pt>
                <c:pt idx="4448">
                  <c:v>6.1777777777784237</c:v>
                </c:pt>
                <c:pt idx="4449">
                  <c:v>6.1791666666673128</c:v>
                </c:pt>
                <c:pt idx="4450">
                  <c:v>6.180555555556202</c:v>
                </c:pt>
                <c:pt idx="4451">
                  <c:v>6.1819444444450911</c:v>
                </c:pt>
                <c:pt idx="4452">
                  <c:v>6.1833333333339802</c:v>
                </c:pt>
                <c:pt idx="4453">
                  <c:v>6.1847222222228693</c:v>
                </c:pt>
                <c:pt idx="4454">
                  <c:v>6.1861111111117584</c:v>
                </c:pt>
                <c:pt idx="4455">
                  <c:v>6.1875000000006475</c:v>
                </c:pt>
                <c:pt idx="4456">
                  <c:v>6.1888888888895366</c:v>
                </c:pt>
                <c:pt idx="4457">
                  <c:v>6.1902777777784257</c:v>
                </c:pt>
                <c:pt idx="4458">
                  <c:v>6.1916666666673148</c:v>
                </c:pt>
                <c:pt idx="4459">
                  <c:v>6.1930555555562039</c:v>
                </c:pt>
                <c:pt idx="4460">
                  <c:v>6.194444444445093</c:v>
                </c:pt>
                <c:pt idx="4461">
                  <c:v>6.1958333333339821</c:v>
                </c:pt>
                <c:pt idx="4462">
                  <c:v>6.1972222222228712</c:v>
                </c:pt>
                <c:pt idx="4463">
                  <c:v>6.1986111111117603</c:v>
                </c:pt>
                <c:pt idx="4464">
                  <c:v>6.2000000000006494</c:v>
                </c:pt>
                <c:pt idx="4465">
                  <c:v>6.2013888888895385</c:v>
                </c:pt>
                <c:pt idx="4466">
                  <c:v>6.2027777777784276</c:v>
                </c:pt>
                <c:pt idx="4467">
                  <c:v>6.2041666666673168</c:v>
                </c:pt>
                <c:pt idx="4468">
                  <c:v>6.2055555555562059</c:v>
                </c:pt>
                <c:pt idx="4469">
                  <c:v>6.206944444445095</c:v>
                </c:pt>
                <c:pt idx="4470">
                  <c:v>6.2083333333339841</c:v>
                </c:pt>
                <c:pt idx="4471">
                  <c:v>6.2097222222228732</c:v>
                </c:pt>
                <c:pt idx="4472">
                  <c:v>6.2111111111117623</c:v>
                </c:pt>
                <c:pt idx="4473">
                  <c:v>6.2125000000006514</c:v>
                </c:pt>
                <c:pt idx="4474">
                  <c:v>6.2138888888895405</c:v>
                </c:pt>
                <c:pt idx="4475">
                  <c:v>6.2152777777784296</c:v>
                </c:pt>
                <c:pt idx="4476">
                  <c:v>6.2166666666673187</c:v>
                </c:pt>
                <c:pt idx="4477">
                  <c:v>6.2180555555562078</c:v>
                </c:pt>
                <c:pt idx="4478">
                  <c:v>6.2194444444450969</c:v>
                </c:pt>
                <c:pt idx="4479">
                  <c:v>6.220833333333986</c:v>
                </c:pt>
                <c:pt idx="4480">
                  <c:v>6.2222222222228751</c:v>
                </c:pt>
                <c:pt idx="4481">
                  <c:v>6.2236111111117642</c:v>
                </c:pt>
                <c:pt idx="4482">
                  <c:v>6.2250000000006533</c:v>
                </c:pt>
                <c:pt idx="4483">
                  <c:v>6.2263888888895425</c:v>
                </c:pt>
                <c:pt idx="4484">
                  <c:v>6.2277777777784316</c:v>
                </c:pt>
                <c:pt idx="4485">
                  <c:v>6.2291666666673207</c:v>
                </c:pt>
                <c:pt idx="4486">
                  <c:v>6.2305555555562098</c:v>
                </c:pt>
                <c:pt idx="4487">
                  <c:v>6.2319444444450989</c:v>
                </c:pt>
                <c:pt idx="4488">
                  <c:v>6.233333333333988</c:v>
                </c:pt>
                <c:pt idx="4489">
                  <c:v>6.2347222222228771</c:v>
                </c:pt>
                <c:pt idx="4490">
                  <c:v>6.2361111111117662</c:v>
                </c:pt>
                <c:pt idx="4491">
                  <c:v>6.2375000000006553</c:v>
                </c:pt>
                <c:pt idx="4492">
                  <c:v>6.2388888888895444</c:v>
                </c:pt>
                <c:pt idx="4493">
                  <c:v>6.2402777777784335</c:v>
                </c:pt>
                <c:pt idx="4494">
                  <c:v>6.2416666666673226</c:v>
                </c:pt>
                <c:pt idx="4495">
                  <c:v>6.2430555555562117</c:v>
                </c:pt>
                <c:pt idx="4496">
                  <c:v>6.2444444444451008</c:v>
                </c:pt>
                <c:pt idx="4497">
                  <c:v>6.2458333333339899</c:v>
                </c:pt>
                <c:pt idx="4498">
                  <c:v>6.247222222222879</c:v>
                </c:pt>
                <c:pt idx="4499">
                  <c:v>6.2486111111117681</c:v>
                </c:pt>
                <c:pt idx="4500">
                  <c:v>6.2500000000006573</c:v>
                </c:pt>
                <c:pt idx="4501">
                  <c:v>6.2513888888895464</c:v>
                </c:pt>
                <c:pt idx="4502">
                  <c:v>6.2527777777784355</c:v>
                </c:pt>
                <c:pt idx="4503">
                  <c:v>6.2541666666673246</c:v>
                </c:pt>
                <c:pt idx="4504">
                  <c:v>6.2555555555562137</c:v>
                </c:pt>
                <c:pt idx="4505">
                  <c:v>6.2569444444451028</c:v>
                </c:pt>
                <c:pt idx="4506">
                  <c:v>6.2583333333339919</c:v>
                </c:pt>
                <c:pt idx="4507">
                  <c:v>6.259722222222881</c:v>
                </c:pt>
                <c:pt idx="4508">
                  <c:v>6.2611111111117701</c:v>
                </c:pt>
                <c:pt idx="4509">
                  <c:v>6.2625000000006592</c:v>
                </c:pt>
                <c:pt idx="4510">
                  <c:v>6.2638888888895483</c:v>
                </c:pt>
                <c:pt idx="4511">
                  <c:v>6.2652777777784374</c:v>
                </c:pt>
                <c:pt idx="4512">
                  <c:v>6.2666666666673265</c:v>
                </c:pt>
                <c:pt idx="4513">
                  <c:v>6.2680555555562156</c:v>
                </c:pt>
                <c:pt idx="4514">
                  <c:v>6.2694444444451047</c:v>
                </c:pt>
                <c:pt idx="4515">
                  <c:v>6.2708333333339938</c:v>
                </c:pt>
                <c:pt idx="4516">
                  <c:v>6.2722222222228829</c:v>
                </c:pt>
                <c:pt idx="4517">
                  <c:v>6.2736111111117721</c:v>
                </c:pt>
                <c:pt idx="4518">
                  <c:v>6.2750000000006612</c:v>
                </c:pt>
                <c:pt idx="4519">
                  <c:v>6.2763888888895503</c:v>
                </c:pt>
                <c:pt idx="4520">
                  <c:v>6.2777777777784394</c:v>
                </c:pt>
                <c:pt idx="4521">
                  <c:v>6.2791666666673285</c:v>
                </c:pt>
                <c:pt idx="4522">
                  <c:v>6.2805555555562176</c:v>
                </c:pt>
                <c:pt idx="4523">
                  <c:v>6.2819444444451067</c:v>
                </c:pt>
                <c:pt idx="4524">
                  <c:v>6.2833333333339958</c:v>
                </c:pt>
                <c:pt idx="4525">
                  <c:v>6.2847222222228849</c:v>
                </c:pt>
                <c:pt idx="4526">
                  <c:v>6.286111111111774</c:v>
                </c:pt>
                <c:pt idx="4527">
                  <c:v>6.2875000000006631</c:v>
                </c:pt>
                <c:pt idx="4528">
                  <c:v>6.2888888888895522</c:v>
                </c:pt>
                <c:pt idx="4529">
                  <c:v>6.2902777777784413</c:v>
                </c:pt>
                <c:pt idx="4530">
                  <c:v>6.2916666666673304</c:v>
                </c:pt>
                <c:pt idx="4531">
                  <c:v>6.2930555555562195</c:v>
                </c:pt>
                <c:pt idx="4532">
                  <c:v>6.2944444444451086</c:v>
                </c:pt>
                <c:pt idx="4533">
                  <c:v>6.2958333333339978</c:v>
                </c:pt>
                <c:pt idx="4534">
                  <c:v>6.2972222222228869</c:v>
                </c:pt>
                <c:pt idx="4535">
                  <c:v>6.298611111111776</c:v>
                </c:pt>
                <c:pt idx="4536">
                  <c:v>6.3000000000006651</c:v>
                </c:pt>
                <c:pt idx="4537">
                  <c:v>6.3013888888895542</c:v>
                </c:pt>
                <c:pt idx="4538">
                  <c:v>6.3027777777784433</c:v>
                </c:pt>
                <c:pt idx="4539">
                  <c:v>6.3041666666673324</c:v>
                </c:pt>
                <c:pt idx="4540">
                  <c:v>6.3055555555562215</c:v>
                </c:pt>
                <c:pt idx="4541">
                  <c:v>6.3069444444451106</c:v>
                </c:pt>
                <c:pt idx="4542">
                  <c:v>6.3083333333339997</c:v>
                </c:pt>
                <c:pt idx="4543">
                  <c:v>6.3097222222228888</c:v>
                </c:pt>
                <c:pt idx="4544">
                  <c:v>6.3111111111117779</c:v>
                </c:pt>
                <c:pt idx="4545">
                  <c:v>6.312500000000667</c:v>
                </c:pt>
                <c:pt idx="4546">
                  <c:v>6.3138888888895561</c:v>
                </c:pt>
                <c:pt idx="4547">
                  <c:v>6.3152777777784452</c:v>
                </c:pt>
                <c:pt idx="4548">
                  <c:v>6.3166666666673343</c:v>
                </c:pt>
                <c:pt idx="4549">
                  <c:v>6.3180555555562234</c:v>
                </c:pt>
                <c:pt idx="4550">
                  <c:v>6.3194444444451126</c:v>
                </c:pt>
                <c:pt idx="4551">
                  <c:v>6.3208333333340017</c:v>
                </c:pt>
                <c:pt idx="4552">
                  <c:v>6.3222222222228908</c:v>
                </c:pt>
                <c:pt idx="4553">
                  <c:v>6.3236111111117799</c:v>
                </c:pt>
                <c:pt idx="4554">
                  <c:v>6.325000000000669</c:v>
                </c:pt>
                <c:pt idx="4555">
                  <c:v>6.3263888888895581</c:v>
                </c:pt>
                <c:pt idx="4556">
                  <c:v>6.3277777777784472</c:v>
                </c:pt>
                <c:pt idx="4557">
                  <c:v>6.3291666666673363</c:v>
                </c:pt>
                <c:pt idx="4558">
                  <c:v>6.3305555555562254</c:v>
                </c:pt>
                <c:pt idx="4559">
                  <c:v>6.3319444444451145</c:v>
                </c:pt>
                <c:pt idx="4560">
                  <c:v>6.3333333333340036</c:v>
                </c:pt>
                <c:pt idx="4561">
                  <c:v>6.3347222222228927</c:v>
                </c:pt>
                <c:pt idx="4562">
                  <c:v>6.3361111111117818</c:v>
                </c:pt>
                <c:pt idx="4563">
                  <c:v>6.3375000000006709</c:v>
                </c:pt>
                <c:pt idx="4564">
                  <c:v>6.33888888888956</c:v>
                </c:pt>
                <c:pt idx="4565">
                  <c:v>6.3402777777784491</c:v>
                </c:pt>
                <c:pt idx="4566">
                  <c:v>6.3416666666673382</c:v>
                </c:pt>
                <c:pt idx="4567">
                  <c:v>6.3430555555562274</c:v>
                </c:pt>
                <c:pt idx="4568">
                  <c:v>6.3444444444451165</c:v>
                </c:pt>
                <c:pt idx="4569">
                  <c:v>6.3458333333340056</c:v>
                </c:pt>
                <c:pt idx="4570">
                  <c:v>6.3472222222228947</c:v>
                </c:pt>
                <c:pt idx="4571">
                  <c:v>6.3486111111117838</c:v>
                </c:pt>
                <c:pt idx="4572">
                  <c:v>6.3500000000006729</c:v>
                </c:pt>
                <c:pt idx="4573">
                  <c:v>6.351388888889562</c:v>
                </c:pt>
                <c:pt idx="4574">
                  <c:v>6.3527777777784511</c:v>
                </c:pt>
                <c:pt idx="4575">
                  <c:v>6.3541666666673402</c:v>
                </c:pt>
                <c:pt idx="4576">
                  <c:v>6.3555555555562293</c:v>
                </c:pt>
                <c:pt idx="4577">
                  <c:v>6.3569444444451184</c:v>
                </c:pt>
                <c:pt idx="4578">
                  <c:v>6.3583333333340075</c:v>
                </c:pt>
                <c:pt idx="4579">
                  <c:v>6.3597222222228966</c:v>
                </c:pt>
                <c:pt idx="4580">
                  <c:v>6.3611111111117857</c:v>
                </c:pt>
                <c:pt idx="4581">
                  <c:v>6.3625000000006748</c:v>
                </c:pt>
                <c:pt idx="4582">
                  <c:v>6.3638888888895639</c:v>
                </c:pt>
                <c:pt idx="4583">
                  <c:v>6.365277777778453</c:v>
                </c:pt>
                <c:pt idx="4584">
                  <c:v>6.3666666666673422</c:v>
                </c:pt>
                <c:pt idx="4585">
                  <c:v>6.3680555555562313</c:v>
                </c:pt>
                <c:pt idx="4586">
                  <c:v>6.3694444444451204</c:v>
                </c:pt>
                <c:pt idx="4587">
                  <c:v>6.3708333333340095</c:v>
                </c:pt>
                <c:pt idx="4588">
                  <c:v>6.3722222222228986</c:v>
                </c:pt>
                <c:pt idx="4589">
                  <c:v>6.3736111111117877</c:v>
                </c:pt>
                <c:pt idx="4590">
                  <c:v>6.3750000000006768</c:v>
                </c:pt>
                <c:pt idx="4591">
                  <c:v>6.3763888888895659</c:v>
                </c:pt>
                <c:pt idx="4592">
                  <c:v>6.377777777778455</c:v>
                </c:pt>
                <c:pt idx="4593">
                  <c:v>6.3791666666673441</c:v>
                </c:pt>
                <c:pt idx="4594">
                  <c:v>6.3805555555562332</c:v>
                </c:pt>
                <c:pt idx="4595">
                  <c:v>6.3819444444451223</c:v>
                </c:pt>
                <c:pt idx="4596">
                  <c:v>6.3833333333340114</c:v>
                </c:pt>
                <c:pt idx="4597">
                  <c:v>6.3847222222229005</c:v>
                </c:pt>
                <c:pt idx="4598">
                  <c:v>6.3861111111117896</c:v>
                </c:pt>
                <c:pt idx="4599">
                  <c:v>6.3875000000006787</c:v>
                </c:pt>
                <c:pt idx="4600">
                  <c:v>6.3888888888895679</c:v>
                </c:pt>
                <c:pt idx="4601">
                  <c:v>6.390277777778457</c:v>
                </c:pt>
                <c:pt idx="4602">
                  <c:v>6.3916666666673461</c:v>
                </c:pt>
                <c:pt idx="4603">
                  <c:v>6.3930555555562352</c:v>
                </c:pt>
                <c:pt idx="4604">
                  <c:v>6.3944444444451243</c:v>
                </c:pt>
                <c:pt idx="4605">
                  <c:v>6.3958333333340134</c:v>
                </c:pt>
                <c:pt idx="4606">
                  <c:v>6.3972222222229025</c:v>
                </c:pt>
                <c:pt idx="4607">
                  <c:v>6.3986111111117916</c:v>
                </c:pt>
                <c:pt idx="4608">
                  <c:v>6.4000000000006807</c:v>
                </c:pt>
                <c:pt idx="4609">
                  <c:v>6.4013888888895698</c:v>
                </c:pt>
                <c:pt idx="4610">
                  <c:v>6.4027777777784589</c:v>
                </c:pt>
                <c:pt idx="4611">
                  <c:v>6.404166666667348</c:v>
                </c:pt>
                <c:pt idx="4612">
                  <c:v>6.4055555555562371</c:v>
                </c:pt>
                <c:pt idx="4613">
                  <c:v>6.4069444444451262</c:v>
                </c:pt>
                <c:pt idx="4614">
                  <c:v>6.4083333333340153</c:v>
                </c:pt>
                <c:pt idx="4615">
                  <c:v>6.4097222222229044</c:v>
                </c:pt>
                <c:pt idx="4616">
                  <c:v>6.4111111111117935</c:v>
                </c:pt>
                <c:pt idx="4617">
                  <c:v>6.4125000000006827</c:v>
                </c:pt>
                <c:pt idx="4618">
                  <c:v>6.4138888888895718</c:v>
                </c:pt>
                <c:pt idx="4619">
                  <c:v>6.4152777777784609</c:v>
                </c:pt>
                <c:pt idx="4620">
                  <c:v>6.41666666666735</c:v>
                </c:pt>
                <c:pt idx="4621">
                  <c:v>6.4180555555562391</c:v>
                </c:pt>
                <c:pt idx="4622">
                  <c:v>6.4194444444451282</c:v>
                </c:pt>
                <c:pt idx="4623">
                  <c:v>6.4208333333340173</c:v>
                </c:pt>
                <c:pt idx="4624">
                  <c:v>6.4222222222229064</c:v>
                </c:pt>
                <c:pt idx="4625">
                  <c:v>6.4236111111117955</c:v>
                </c:pt>
                <c:pt idx="4626">
                  <c:v>6.4250000000006846</c:v>
                </c:pt>
                <c:pt idx="4627">
                  <c:v>6.4263888888895737</c:v>
                </c:pt>
                <c:pt idx="4628">
                  <c:v>6.4277777777784628</c:v>
                </c:pt>
                <c:pt idx="4629">
                  <c:v>6.4291666666673519</c:v>
                </c:pt>
                <c:pt idx="4630">
                  <c:v>6.430555555556241</c:v>
                </c:pt>
                <c:pt idx="4631">
                  <c:v>6.4319444444451301</c:v>
                </c:pt>
                <c:pt idx="4632">
                  <c:v>6.4333333333340192</c:v>
                </c:pt>
                <c:pt idx="4633">
                  <c:v>6.4347222222229083</c:v>
                </c:pt>
                <c:pt idx="4634">
                  <c:v>6.4361111111117975</c:v>
                </c:pt>
                <c:pt idx="4635">
                  <c:v>6.4375000000006866</c:v>
                </c:pt>
                <c:pt idx="4636">
                  <c:v>6.4388888888895757</c:v>
                </c:pt>
                <c:pt idx="4637">
                  <c:v>6.4402777777784648</c:v>
                </c:pt>
                <c:pt idx="4638">
                  <c:v>6.4416666666673539</c:v>
                </c:pt>
                <c:pt idx="4639">
                  <c:v>6.443055555556243</c:v>
                </c:pt>
                <c:pt idx="4640">
                  <c:v>6.4444444444451321</c:v>
                </c:pt>
                <c:pt idx="4641">
                  <c:v>6.4458333333340212</c:v>
                </c:pt>
                <c:pt idx="4642">
                  <c:v>6.4472222222229103</c:v>
                </c:pt>
                <c:pt idx="4643">
                  <c:v>6.4486111111117994</c:v>
                </c:pt>
                <c:pt idx="4644">
                  <c:v>6.4500000000006885</c:v>
                </c:pt>
                <c:pt idx="4645">
                  <c:v>6.4513888888895776</c:v>
                </c:pt>
                <c:pt idx="4646">
                  <c:v>6.4527777777784667</c:v>
                </c:pt>
                <c:pt idx="4647">
                  <c:v>6.4541666666673558</c:v>
                </c:pt>
                <c:pt idx="4648">
                  <c:v>6.4555555555562449</c:v>
                </c:pt>
                <c:pt idx="4649">
                  <c:v>6.456944444445134</c:v>
                </c:pt>
                <c:pt idx="4650">
                  <c:v>6.4583333333340232</c:v>
                </c:pt>
                <c:pt idx="4651">
                  <c:v>6.4597222222229123</c:v>
                </c:pt>
                <c:pt idx="4652">
                  <c:v>6.4611111111118014</c:v>
                </c:pt>
                <c:pt idx="4653">
                  <c:v>6.4625000000006905</c:v>
                </c:pt>
                <c:pt idx="4654">
                  <c:v>6.4638888888895796</c:v>
                </c:pt>
                <c:pt idx="4655">
                  <c:v>6.4652777777784687</c:v>
                </c:pt>
                <c:pt idx="4656">
                  <c:v>6.4666666666673578</c:v>
                </c:pt>
                <c:pt idx="4657">
                  <c:v>6.4680555555562469</c:v>
                </c:pt>
                <c:pt idx="4658">
                  <c:v>6.469444444445136</c:v>
                </c:pt>
                <c:pt idx="4659">
                  <c:v>6.4708333333340251</c:v>
                </c:pt>
                <c:pt idx="4660">
                  <c:v>6.4722222222229142</c:v>
                </c:pt>
                <c:pt idx="4661">
                  <c:v>6.4736111111118033</c:v>
                </c:pt>
                <c:pt idx="4662">
                  <c:v>6.4750000000006924</c:v>
                </c:pt>
                <c:pt idx="4663">
                  <c:v>6.4763888888895815</c:v>
                </c:pt>
                <c:pt idx="4664">
                  <c:v>6.4777777777784706</c:v>
                </c:pt>
                <c:pt idx="4665">
                  <c:v>6.4791666666673597</c:v>
                </c:pt>
                <c:pt idx="4666">
                  <c:v>6.4805555555562488</c:v>
                </c:pt>
                <c:pt idx="4667">
                  <c:v>6.481944444445138</c:v>
                </c:pt>
                <c:pt idx="4668">
                  <c:v>6.4833333333340271</c:v>
                </c:pt>
                <c:pt idx="4669">
                  <c:v>6.4847222222229162</c:v>
                </c:pt>
                <c:pt idx="4670">
                  <c:v>6.4861111111118053</c:v>
                </c:pt>
                <c:pt idx="4671">
                  <c:v>6.4875000000006944</c:v>
                </c:pt>
                <c:pt idx="4672">
                  <c:v>6.4888888888895835</c:v>
                </c:pt>
                <c:pt idx="4673">
                  <c:v>6.4902777777784726</c:v>
                </c:pt>
                <c:pt idx="4674">
                  <c:v>6.4916666666673617</c:v>
                </c:pt>
                <c:pt idx="4675">
                  <c:v>6.4930555555562508</c:v>
                </c:pt>
                <c:pt idx="4676">
                  <c:v>6.4944444444451399</c:v>
                </c:pt>
                <c:pt idx="4677">
                  <c:v>6.495833333334029</c:v>
                </c:pt>
                <c:pt idx="4678">
                  <c:v>6.4972222222229181</c:v>
                </c:pt>
                <c:pt idx="4679">
                  <c:v>6.4986111111118072</c:v>
                </c:pt>
                <c:pt idx="4680">
                  <c:v>6.5000000000006963</c:v>
                </c:pt>
                <c:pt idx="4681">
                  <c:v>6.5013888888895854</c:v>
                </c:pt>
                <c:pt idx="4682">
                  <c:v>6.5027777777784745</c:v>
                </c:pt>
                <c:pt idx="4683">
                  <c:v>6.5041666666673636</c:v>
                </c:pt>
                <c:pt idx="4684">
                  <c:v>6.5055555555562528</c:v>
                </c:pt>
                <c:pt idx="4685">
                  <c:v>6.5069444444451419</c:v>
                </c:pt>
                <c:pt idx="4686">
                  <c:v>6.508333333334031</c:v>
                </c:pt>
                <c:pt idx="4687">
                  <c:v>6.5097222222229201</c:v>
                </c:pt>
                <c:pt idx="4688">
                  <c:v>6.5111111111118092</c:v>
                </c:pt>
                <c:pt idx="4689">
                  <c:v>6.5125000000006983</c:v>
                </c:pt>
                <c:pt idx="4690">
                  <c:v>6.5138888888895874</c:v>
                </c:pt>
                <c:pt idx="4691">
                  <c:v>6.5152777777784765</c:v>
                </c:pt>
                <c:pt idx="4692">
                  <c:v>6.5166666666673656</c:v>
                </c:pt>
                <c:pt idx="4693">
                  <c:v>6.5180555555562547</c:v>
                </c:pt>
                <c:pt idx="4694">
                  <c:v>6.5194444444451438</c:v>
                </c:pt>
                <c:pt idx="4695">
                  <c:v>6.5208333333340329</c:v>
                </c:pt>
                <c:pt idx="4696">
                  <c:v>6.522222222222922</c:v>
                </c:pt>
                <c:pt idx="4697">
                  <c:v>6.5236111111118111</c:v>
                </c:pt>
                <c:pt idx="4698">
                  <c:v>6.5250000000007002</c:v>
                </c:pt>
                <c:pt idx="4699">
                  <c:v>6.5263888888895893</c:v>
                </c:pt>
                <c:pt idx="4700">
                  <c:v>6.5277777777784785</c:v>
                </c:pt>
                <c:pt idx="4701">
                  <c:v>6.5291666666673676</c:v>
                </c:pt>
                <c:pt idx="4702">
                  <c:v>6.5305555555562567</c:v>
                </c:pt>
                <c:pt idx="4703">
                  <c:v>6.5319444444451458</c:v>
                </c:pt>
                <c:pt idx="4704">
                  <c:v>6.5333333333340349</c:v>
                </c:pt>
                <c:pt idx="4705">
                  <c:v>6.534722222222924</c:v>
                </c:pt>
                <c:pt idx="4706">
                  <c:v>6.5361111111118131</c:v>
                </c:pt>
                <c:pt idx="4707">
                  <c:v>6.5375000000007022</c:v>
                </c:pt>
                <c:pt idx="4708">
                  <c:v>6.5388888888895913</c:v>
                </c:pt>
                <c:pt idx="4709">
                  <c:v>6.5402777777784804</c:v>
                </c:pt>
                <c:pt idx="4710">
                  <c:v>6.5416666666673695</c:v>
                </c:pt>
                <c:pt idx="4711">
                  <c:v>6.5430555555562586</c:v>
                </c:pt>
                <c:pt idx="4712">
                  <c:v>6.5444444444451477</c:v>
                </c:pt>
                <c:pt idx="4713">
                  <c:v>6.5458333333340368</c:v>
                </c:pt>
                <c:pt idx="4714">
                  <c:v>6.5472222222229259</c:v>
                </c:pt>
                <c:pt idx="4715">
                  <c:v>6.548611111111815</c:v>
                </c:pt>
                <c:pt idx="4716">
                  <c:v>6.5500000000007041</c:v>
                </c:pt>
                <c:pt idx="4717">
                  <c:v>6.5513888888895933</c:v>
                </c:pt>
                <c:pt idx="4718">
                  <c:v>6.5527777777784824</c:v>
                </c:pt>
                <c:pt idx="4719">
                  <c:v>6.5541666666673715</c:v>
                </c:pt>
                <c:pt idx="4720">
                  <c:v>6.5555555555562606</c:v>
                </c:pt>
                <c:pt idx="4721">
                  <c:v>6.5569444444451497</c:v>
                </c:pt>
                <c:pt idx="4722">
                  <c:v>6.5583333333340388</c:v>
                </c:pt>
                <c:pt idx="4723">
                  <c:v>6.5597222222229279</c:v>
                </c:pt>
                <c:pt idx="4724">
                  <c:v>6.561111111111817</c:v>
                </c:pt>
                <c:pt idx="4725">
                  <c:v>6.5625000000007061</c:v>
                </c:pt>
                <c:pt idx="4726">
                  <c:v>6.5638888888895952</c:v>
                </c:pt>
                <c:pt idx="4727">
                  <c:v>6.5652777777784843</c:v>
                </c:pt>
                <c:pt idx="4728">
                  <c:v>6.5666666666673734</c:v>
                </c:pt>
                <c:pt idx="4729">
                  <c:v>6.5680555555562625</c:v>
                </c:pt>
                <c:pt idx="4730">
                  <c:v>6.5694444444451516</c:v>
                </c:pt>
                <c:pt idx="4731">
                  <c:v>6.5708333333340407</c:v>
                </c:pt>
                <c:pt idx="4732">
                  <c:v>6.5722222222229298</c:v>
                </c:pt>
                <c:pt idx="4733">
                  <c:v>6.5736111111118189</c:v>
                </c:pt>
                <c:pt idx="4734">
                  <c:v>6.5750000000007081</c:v>
                </c:pt>
                <c:pt idx="4735">
                  <c:v>6.5763888888895972</c:v>
                </c:pt>
                <c:pt idx="4736">
                  <c:v>6.5777777777784863</c:v>
                </c:pt>
                <c:pt idx="4737">
                  <c:v>6.5791666666673754</c:v>
                </c:pt>
                <c:pt idx="4738">
                  <c:v>6.5805555555562645</c:v>
                </c:pt>
                <c:pt idx="4739">
                  <c:v>6.5819444444451536</c:v>
                </c:pt>
                <c:pt idx="4740">
                  <c:v>6.5833333333340427</c:v>
                </c:pt>
                <c:pt idx="4741">
                  <c:v>6.5847222222229318</c:v>
                </c:pt>
                <c:pt idx="4742">
                  <c:v>6.5861111111118209</c:v>
                </c:pt>
                <c:pt idx="4743">
                  <c:v>6.58750000000071</c:v>
                </c:pt>
                <c:pt idx="4744">
                  <c:v>6.5888888888895991</c:v>
                </c:pt>
                <c:pt idx="4745">
                  <c:v>6.5902777777784882</c:v>
                </c:pt>
                <c:pt idx="4746">
                  <c:v>6.5916666666673773</c:v>
                </c:pt>
                <c:pt idx="4747">
                  <c:v>6.5930555555562664</c:v>
                </c:pt>
                <c:pt idx="4748">
                  <c:v>6.5944444444451555</c:v>
                </c:pt>
                <c:pt idx="4749">
                  <c:v>6.5958333333340446</c:v>
                </c:pt>
                <c:pt idx="4750">
                  <c:v>6.5972222222229338</c:v>
                </c:pt>
                <c:pt idx="4751">
                  <c:v>6.5986111111118229</c:v>
                </c:pt>
                <c:pt idx="4752">
                  <c:v>6.600000000000712</c:v>
                </c:pt>
                <c:pt idx="4753">
                  <c:v>6.6013888888896011</c:v>
                </c:pt>
                <c:pt idx="4754">
                  <c:v>6.6027777777784902</c:v>
                </c:pt>
                <c:pt idx="4755">
                  <c:v>6.6041666666673793</c:v>
                </c:pt>
                <c:pt idx="4756">
                  <c:v>6.6055555555562684</c:v>
                </c:pt>
                <c:pt idx="4757">
                  <c:v>6.6069444444451575</c:v>
                </c:pt>
                <c:pt idx="4758">
                  <c:v>6.6083333333340466</c:v>
                </c:pt>
                <c:pt idx="4759">
                  <c:v>6.6097222222229357</c:v>
                </c:pt>
                <c:pt idx="4760">
                  <c:v>6.6111111111118248</c:v>
                </c:pt>
                <c:pt idx="4761">
                  <c:v>6.6125000000007139</c:v>
                </c:pt>
                <c:pt idx="4762">
                  <c:v>6.613888888889603</c:v>
                </c:pt>
                <c:pt idx="4763">
                  <c:v>6.6152777777784921</c:v>
                </c:pt>
                <c:pt idx="4764">
                  <c:v>6.6166666666673812</c:v>
                </c:pt>
                <c:pt idx="4765">
                  <c:v>6.6180555555562703</c:v>
                </c:pt>
                <c:pt idx="4766">
                  <c:v>6.6194444444451594</c:v>
                </c:pt>
                <c:pt idx="4767">
                  <c:v>6.6208333333340486</c:v>
                </c:pt>
                <c:pt idx="4768">
                  <c:v>6.6222222222229377</c:v>
                </c:pt>
                <c:pt idx="4769">
                  <c:v>6.6236111111118268</c:v>
                </c:pt>
                <c:pt idx="4770">
                  <c:v>6.6250000000007159</c:v>
                </c:pt>
                <c:pt idx="4771">
                  <c:v>6.626388888889605</c:v>
                </c:pt>
                <c:pt idx="4772">
                  <c:v>6.6277777777784941</c:v>
                </c:pt>
                <c:pt idx="4773">
                  <c:v>6.6291666666673832</c:v>
                </c:pt>
                <c:pt idx="4774">
                  <c:v>6.6305555555562723</c:v>
                </c:pt>
                <c:pt idx="4775">
                  <c:v>6.6319444444451614</c:v>
                </c:pt>
                <c:pt idx="4776">
                  <c:v>6.6333333333340505</c:v>
                </c:pt>
                <c:pt idx="4777">
                  <c:v>6.6347222222229396</c:v>
                </c:pt>
                <c:pt idx="4778">
                  <c:v>6.6361111111118287</c:v>
                </c:pt>
                <c:pt idx="4779">
                  <c:v>6.6375000000007178</c:v>
                </c:pt>
                <c:pt idx="4780">
                  <c:v>6.6388888888896069</c:v>
                </c:pt>
                <c:pt idx="4781">
                  <c:v>6.640277777778496</c:v>
                </c:pt>
                <c:pt idx="4782">
                  <c:v>6.6416666666673851</c:v>
                </c:pt>
                <c:pt idx="4783">
                  <c:v>6.6430555555562742</c:v>
                </c:pt>
                <c:pt idx="4784">
                  <c:v>6.6444444444451634</c:v>
                </c:pt>
                <c:pt idx="4785">
                  <c:v>6.6458333333340525</c:v>
                </c:pt>
                <c:pt idx="4786">
                  <c:v>6.6472222222229416</c:v>
                </c:pt>
                <c:pt idx="4787">
                  <c:v>6.6486111111118307</c:v>
                </c:pt>
                <c:pt idx="4788">
                  <c:v>6.6500000000007198</c:v>
                </c:pt>
                <c:pt idx="4789">
                  <c:v>6.6513888888896089</c:v>
                </c:pt>
                <c:pt idx="4790">
                  <c:v>6.652777777778498</c:v>
                </c:pt>
                <c:pt idx="4791">
                  <c:v>6.6541666666673871</c:v>
                </c:pt>
                <c:pt idx="4792">
                  <c:v>6.6555555555562762</c:v>
                </c:pt>
                <c:pt idx="4793">
                  <c:v>6.6569444444451653</c:v>
                </c:pt>
                <c:pt idx="4794">
                  <c:v>6.6583333333340544</c:v>
                </c:pt>
                <c:pt idx="4795">
                  <c:v>6.6597222222229435</c:v>
                </c:pt>
                <c:pt idx="4796">
                  <c:v>6.6611111111118326</c:v>
                </c:pt>
                <c:pt idx="4797">
                  <c:v>6.6625000000007217</c:v>
                </c:pt>
                <c:pt idx="4798">
                  <c:v>6.6638888888896108</c:v>
                </c:pt>
                <c:pt idx="4799">
                  <c:v>6.6652777777784999</c:v>
                </c:pt>
                <c:pt idx="4800">
                  <c:v>6.6666666666673891</c:v>
                </c:pt>
                <c:pt idx="4801">
                  <c:v>6.6680555555562782</c:v>
                </c:pt>
                <c:pt idx="4802">
                  <c:v>6.6694444444451673</c:v>
                </c:pt>
                <c:pt idx="4803">
                  <c:v>6.6708333333340564</c:v>
                </c:pt>
                <c:pt idx="4804">
                  <c:v>6.6722222222229455</c:v>
                </c:pt>
                <c:pt idx="4805">
                  <c:v>6.6736111111118346</c:v>
                </c:pt>
                <c:pt idx="4806">
                  <c:v>6.6750000000007237</c:v>
                </c:pt>
                <c:pt idx="4807">
                  <c:v>6.6763888888896128</c:v>
                </c:pt>
                <c:pt idx="4808">
                  <c:v>6.6777777777785019</c:v>
                </c:pt>
                <c:pt idx="4809">
                  <c:v>6.679166666667391</c:v>
                </c:pt>
                <c:pt idx="4810">
                  <c:v>6.6805555555562801</c:v>
                </c:pt>
                <c:pt idx="4811">
                  <c:v>6.6819444444451692</c:v>
                </c:pt>
                <c:pt idx="4812">
                  <c:v>6.6833333333340583</c:v>
                </c:pt>
                <c:pt idx="4813">
                  <c:v>6.6847222222229474</c:v>
                </c:pt>
                <c:pt idx="4814">
                  <c:v>6.6861111111118365</c:v>
                </c:pt>
                <c:pt idx="4815">
                  <c:v>6.6875000000007256</c:v>
                </c:pt>
                <c:pt idx="4816">
                  <c:v>6.6888888888896147</c:v>
                </c:pt>
                <c:pt idx="4817">
                  <c:v>6.6902777777785039</c:v>
                </c:pt>
                <c:pt idx="4818">
                  <c:v>6.691666666667393</c:v>
                </c:pt>
                <c:pt idx="4819">
                  <c:v>6.6930555555562821</c:v>
                </c:pt>
                <c:pt idx="4820">
                  <c:v>6.6944444444451712</c:v>
                </c:pt>
                <c:pt idx="4821">
                  <c:v>6.6958333333340603</c:v>
                </c:pt>
                <c:pt idx="4822">
                  <c:v>6.6972222222229494</c:v>
                </c:pt>
                <c:pt idx="4823">
                  <c:v>6.6986111111118385</c:v>
                </c:pt>
                <c:pt idx="4824">
                  <c:v>6.7000000000007276</c:v>
                </c:pt>
                <c:pt idx="4825">
                  <c:v>6.7013888888896167</c:v>
                </c:pt>
                <c:pt idx="4826">
                  <c:v>6.7027777777785058</c:v>
                </c:pt>
                <c:pt idx="4827">
                  <c:v>6.7041666666673949</c:v>
                </c:pt>
                <c:pt idx="4828">
                  <c:v>6.705555555556284</c:v>
                </c:pt>
                <c:pt idx="4829">
                  <c:v>6.7069444444451731</c:v>
                </c:pt>
                <c:pt idx="4830">
                  <c:v>6.7083333333340622</c:v>
                </c:pt>
                <c:pt idx="4831">
                  <c:v>6.7097222222229513</c:v>
                </c:pt>
                <c:pt idx="4832">
                  <c:v>6.7111111111118404</c:v>
                </c:pt>
                <c:pt idx="4833">
                  <c:v>6.7125000000007295</c:v>
                </c:pt>
                <c:pt idx="4834">
                  <c:v>6.7138888888896187</c:v>
                </c:pt>
                <c:pt idx="4835">
                  <c:v>6.7152777777785078</c:v>
                </c:pt>
                <c:pt idx="4836">
                  <c:v>6.7166666666673969</c:v>
                </c:pt>
                <c:pt idx="4837">
                  <c:v>6.718055555556286</c:v>
                </c:pt>
                <c:pt idx="4838">
                  <c:v>6.7194444444451751</c:v>
                </c:pt>
                <c:pt idx="4839">
                  <c:v>6.7208333333340642</c:v>
                </c:pt>
                <c:pt idx="4840">
                  <c:v>6.7222222222229533</c:v>
                </c:pt>
                <c:pt idx="4841">
                  <c:v>6.7236111111118424</c:v>
                </c:pt>
                <c:pt idx="4842">
                  <c:v>6.7250000000007315</c:v>
                </c:pt>
                <c:pt idx="4843">
                  <c:v>6.7263888888896206</c:v>
                </c:pt>
                <c:pt idx="4844">
                  <c:v>6.7277777777785097</c:v>
                </c:pt>
                <c:pt idx="4845">
                  <c:v>6.7291666666673988</c:v>
                </c:pt>
                <c:pt idx="4846">
                  <c:v>6.7305555555562879</c:v>
                </c:pt>
                <c:pt idx="4847">
                  <c:v>6.731944444445177</c:v>
                </c:pt>
                <c:pt idx="4848">
                  <c:v>6.7333333333340661</c:v>
                </c:pt>
                <c:pt idx="4849">
                  <c:v>6.7347222222229552</c:v>
                </c:pt>
                <c:pt idx="4850">
                  <c:v>6.7361111111118444</c:v>
                </c:pt>
                <c:pt idx="4851">
                  <c:v>6.7375000000007335</c:v>
                </c:pt>
                <c:pt idx="4852">
                  <c:v>6.7388888888896226</c:v>
                </c:pt>
                <c:pt idx="4853">
                  <c:v>6.7402777777785117</c:v>
                </c:pt>
                <c:pt idx="4854">
                  <c:v>6.7416666666674008</c:v>
                </c:pt>
                <c:pt idx="4855">
                  <c:v>6.7430555555562899</c:v>
                </c:pt>
                <c:pt idx="4856">
                  <c:v>6.744444444445179</c:v>
                </c:pt>
                <c:pt idx="4857">
                  <c:v>6.7458333333340681</c:v>
                </c:pt>
                <c:pt idx="4858">
                  <c:v>6.7472222222229572</c:v>
                </c:pt>
                <c:pt idx="4859">
                  <c:v>6.7486111111118463</c:v>
                </c:pt>
                <c:pt idx="4860">
                  <c:v>6.7500000000007354</c:v>
                </c:pt>
                <c:pt idx="4861">
                  <c:v>6.7513888888896245</c:v>
                </c:pt>
                <c:pt idx="4862">
                  <c:v>6.7527777777785136</c:v>
                </c:pt>
                <c:pt idx="4863">
                  <c:v>6.7541666666674027</c:v>
                </c:pt>
                <c:pt idx="4864">
                  <c:v>6.7555555555562918</c:v>
                </c:pt>
                <c:pt idx="4865">
                  <c:v>6.7569444444451809</c:v>
                </c:pt>
                <c:pt idx="4866">
                  <c:v>6.75833333333407</c:v>
                </c:pt>
                <c:pt idx="4867">
                  <c:v>6.7597222222229592</c:v>
                </c:pt>
                <c:pt idx="4868">
                  <c:v>6.7611111111118483</c:v>
                </c:pt>
                <c:pt idx="4869">
                  <c:v>6.7625000000007374</c:v>
                </c:pt>
                <c:pt idx="4870">
                  <c:v>6.7638888888896265</c:v>
                </c:pt>
                <c:pt idx="4871">
                  <c:v>6.7652777777785156</c:v>
                </c:pt>
                <c:pt idx="4872">
                  <c:v>6.7666666666674047</c:v>
                </c:pt>
                <c:pt idx="4873">
                  <c:v>6.7680555555562938</c:v>
                </c:pt>
                <c:pt idx="4874">
                  <c:v>6.7694444444451829</c:v>
                </c:pt>
                <c:pt idx="4875">
                  <c:v>6.770833333334072</c:v>
                </c:pt>
                <c:pt idx="4876">
                  <c:v>6.7722222222229611</c:v>
                </c:pt>
                <c:pt idx="4877">
                  <c:v>6.7736111111118502</c:v>
                </c:pt>
                <c:pt idx="4878">
                  <c:v>6.7750000000007393</c:v>
                </c:pt>
                <c:pt idx="4879">
                  <c:v>6.7763888888896284</c:v>
                </c:pt>
                <c:pt idx="4880">
                  <c:v>6.7777777777785175</c:v>
                </c:pt>
                <c:pt idx="4881">
                  <c:v>6.7791666666674066</c:v>
                </c:pt>
                <c:pt idx="4882">
                  <c:v>6.7805555555562957</c:v>
                </c:pt>
                <c:pt idx="4883">
                  <c:v>6.7819444444451848</c:v>
                </c:pt>
                <c:pt idx="4884">
                  <c:v>6.783333333334074</c:v>
                </c:pt>
                <c:pt idx="4885">
                  <c:v>6.7847222222229631</c:v>
                </c:pt>
                <c:pt idx="4886">
                  <c:v>6.7861111111118522</c:v>
                </c:pt>
                <c:pt idx="4887">
                  <c:v>6.7875000000007413</c:v>
                </c:pt>
                <c:pt idx="4888">
                  <c:v>6.7888888888896304</c:v>
                </c:pt>
                <c:pt idx="4889">
                  <c:v>6.7902777777785195</c:v>
                </c:pt>
                <c:pt idx="4890">
                  <c:v>6.7916666666674086</c:v>
                </c:pt>
                <c:pt idx="4891">
                  <c:v>6.7930555555562977</c:v>
                </c:pt>
                <c:pt idx="4892">
                  <c:v>6.7944444444451868</c:v>
                </c:pt>
                <c:pt idx="4893">
                  <c:v>6.7958333333340759</c:v>
                </c:pt>
                <c:pt idx="4894">
                  <c:v>6.797222222222965</c:v>
                </c:pt>
                <c:pt idx="4895">
                  <c:v>6.7986111111118541</c:v>
                </c:pt>
                <c:pt idx="4896">
                  <c:v>6.8000000000007432</c:v>
                </c:pt>
                <c:pt idx="4897">
                  <c:v>6.8013888888896323</c:v>
                </c:pt>
                <c:pt idx="4898">
                  <c:v>6.8027777777785214</c:v>
                </c:pt>
                <c:pt idx="4899">
                  <c:v>6.8041666666674105</c:v>
                </c:pt>
                <c:pt idx="4900">
                  <c:v>6.8055555555562997</c:v>
                </c:pt>
                <c:pt idx="4901">
                  <c:v>6.8069444444451888</c:v>
                </c:pt>
                <c:pt idx="4902">
                  <c:v>6.8083333333340779</c:v>
                </c:pt>
                <c:pt idx="4903">
                  <c:v>6.809722222222967</c:v>
                </c:pt>
                <c:pt idx="4904">
                  <c:v>6.8111111111118561</c:v>
                </c:pt>
                <c:pt idx="4905">
                  <c:v>6.8125000000007452</c:v>
                </c:pt>
                <c:pt idx="4906">
                  <c:v>6.8138888888896343</c:v>
                </c:pt>
                <c:pt idx="4907">
                  <c:v>6.8152777777785234</c:v>
                </c:pt>
                <c:pt idx="4908">
                  <c:v>6.8166666666674125</c:v>
                </c:pt>
                <c:pt idx="4909">
                  <c:v>6.8180555555563016</c:v>
                </c:pt>
                <c:pt idx="4910">
                  <c:v>6.8194444444451907</c:v>
                </c:pt>
                <c:pt idx="4911">
                  <c:v>6.8208333333340798</c:v>
                </c:pt>
                <c:pt idx="4912">
                  <c:v>6.8222222222229689</c:v>
                </c:pt>
                <c:pt idx="4913">
                  <c:v>6.823611111111858</c:v>
                </c:pt>
                <c:pt idx="4914">
                  <c:v>6.8250000000007471</c:v>
                </c:pt>
                <c:pt idx="4915">
                  <c:v>6.8263888888896362</c:v>
                </c:pt>
                <c:pt idx="4916">
                  <c:v>6.8277777777785253</c:v>
                </c:pt>
                <c:pt idx="4917">
                  <c:v>6.8291666666674145</c:v>
                </c:pt>
                <c:pt idx="4918">
                  <c:v>6.8305555555563036</c:v>
                </c:pt>
                <c:pt idx="4919">
                  <c:v>6.8319444444451927</c:v>
                </c:pt>
                <c:pt idx="4920">
                  <c:v>6.8333333333340818</c:v>
                </c:pt>
                <c:pt idx="4921">
                  <c:v>6.8347222222229709</c:v>
                </c:pt>
                <c:pt idx="4922">
                  <c:v>6.83611111111186</c:v>
                </c:pt>
                <c:pt idx="4923">
                  <c:v>6.8375000000007491</c:v>
                </c:pt>
                <c:pt idx="4924">
                  <c:v>6.8388888888896382</c:v>
                </c:pt>
                <c:pt idx="4925">
                  <c:v>6.8402777777785273</c:v>
                </c:pt>
                <c:pt idx="4926">
                  <c:v>6.8416666666674164</c:v>
                </c:pt>
                <c:pt idx="4927">
                  <c:v>6.8430555555563055</c:v>
                </c:pt>
                <c:pt idx="4928">
                  <c:v>6.8444444444451946</c:v>
                </c:pt>
                <c:pt idx="4929">
                  <c:v>6.8458333333340837</c:v>
                </c:pt>
                <c:pt idx="4930">
                  <c:v>6.8472222222229728</c:v>
                </c:pt>
                <c:pt idx="4931">
                  <c:v>6.8486111111118619</c:v>
                </c:pt>
                <c:pt idx="4932">
                  <c:v>6.850000000000751</c:v>
                </c:pt>
                <c:pt idx="4933">
                  <c:v>6.8513888888896401</c:v>
                </c:pt>
                <c:pt idx="4934">
                  <c:v>6.8527777777785293</c:v>
                </c:pt>
                <c:pt idx="4935">
                  <c:v>6.8541666666674184</c:v>
                </c:pt>
                <c:pt idx="4936">
                  <c:v>6.8555555555563075</c:v>
                </c:pt>
                <c:pt idx="4937">
                  <c:v>6.8569444444451966</c:v>
                </c:pt>
                <c:pt idx="4938">
                  <c:v>6.8583333333340857</c:v>
                </c:pt>
                <c:pt idx="4939">
                  <c:v>6.8597222222229748</c:v>
                </c:pt>
                <c:pt idx="4940">
                  <c:v>6.8611111111118639</c:v>
                </c:pt>
                <c:pt idx="4941">
                  <c:v>6.862500000000753</c:v>
                </c:pt>
                <c:pt idx="4942">
                  <c:v>6.8638888888896421</c:v>
                </c:pt>
                <c:pt idx="4943">
                  <c:v>6.8652777777785312</c:v>
                </c:pt>
                <c:pt idx="4944">
                  <c:v>6.8666666666674203</c:v>
                </c:pt>
                <c:pt idx="4945">
                  <c:v>6.8680555555563094</c:v>
                </c:pt>
                <c:pt idx="4946">
                  <c:v>6.8694444444451985</c:v>
                </c:pt>
                <c:pt idx="4947">
                  <c:v>6.8708333333340876</c:v>
                </c:pt>
                <c:pt idx="4948">
                  <c:v>6.8722222222229767</c:v>
                </c:pt>
                <c:pt idx="4949">
                  <c:v>6.8736111111118658</c:v>
                </c:pt>
                <c:pt idx="4950">
                  <c:v>6.875000000000755</c:v>
                </c:pt>
                <c:pt idx="4951">
                  <c:v>6.8763888888896441</c:v>
                </c:pt>
                <c:pt idx="4952">
                  <c:v>6.8777777777785332</c:v>
                </c:pt>
                <c:pt idx="4953">
                  <c:v>6.8791666666674223</c:v>
                </c:pt>
                <c:pt idx="4954">
                  <c:v>6.8805555555563114</c:v>
                </c:pt>
                <c:pt idx="4955">
                  <c:v>6.8819444444452005</c:v>
                </c:pt>
                <c:pt idx="4956">
                  <c:v>6.8833333333340896</c:v>
                </c:pt>
                <c:pt idx="4957">
                  <c:v>6.8847222222229787</c:v>
                </c:pt>
                <c:pt idx="4958">
                  <c:v>6.8861111111118678</c:v>
                </c:pt>
                <c:pt idx="4959">
                  <c:v>6.8875000000007569</c:v>
                </c:pt>
                <c:pt idx="4960">
                  <c:v>6.888888888889646</c:v>
                </c:pt>
                <c:pt idx="4961">
                  <c:v>6.8902777777785351</c:v>
                </c:pt>
                <c:pt idx="4962">
                  <c:v>6.8916666666674242</c:v>
                </c:pt>
                <c:pt idx="4963">
                  <c:v>6.8930555555563133</c:v>
                </c:pt>
                <c:pt idx="4964">
                  <c:v>6.8944444444452024</c:v>
                </c:pt>
                <c:pt idx="4965">
                  <c:v>6.8958333333340915</c:v>
                </c:pt>
                <c:pt idx="4966">
                  <c:v>6.8972222222229806</c:v>
                </c:pt>
                <c:pt idx="4967">
                  <c:v>6.8986111111118698</c:v>
                </c:pt>
                <c:pt idx="4968">
                  <c:v>6.9000000000007589</c:v>
                </c:pt>
                <c:pt idx="4969">
                  <c:v>6.901388888889648</c:v>
                </c:pt>
                <c:pt idx="4970">
                  <c:v>6.9027777777785371</c:v>
                </c:pt>
                <c:pt idx="4971">
                  <c:v>6.9041666666674262</c:v>
                </c:pt>
                <c:pt idx="4972">
                  <c:v>6.9055555555563153</c:v>
                </c:pt>
                <c:pt idx="4973">
                  <c:v>6.9069444444452044</c:v>
                </c:pt>
                <c:pt idx="4974">
                  <c:v>6.9083333333340935</c:v>
                </c:pt>
                <c:pt idx="4975">
                  <c:v>6.9097222222229826</c:v>
                </c:pt>
                <c:pt idx="4976">
                  <c:v>6.9111111111118717</c:v>
                </c:pt>
                <c:pt idx="4977">
                  <c:v>6.9125000000007608</c:v>
                </c:pt>
                <c:pt idx="4978">
                  <c:v>6.9138888888896499</c:v>
                </c:pt>
                <c:pt idx="4979">
                  <c:v>6.915277777778539</c:v>
                </c:pt>
                <c:pt idx="4980">
                  <c:v>6.9166666666674281</c:v>
                </c:pt>
                <c:pt idx="4981">
                  <c:v>6.9180555555563172</c:v>
                </c:pt>
                <c:pt idx="4982">
                  <c:v>6.9194444444452063</c:v>
                </c:pt>
                <c:pt idx="4983">
                  <c:v>6.9208333333340954</c:v>
                </c:pt>
                <c:pt idx="4984">
                  <c:v>6.9222222222229846</c:v>
                </c:pt>
                <c:pt idx="4985">
                  <c:v>6.9236111111118737</c:v>
                </c:pt>
                <c:pt idx="4986">
                  <c:v>6.9250000000007628</c:v>
                </c:pt>
                <c:pt idx="4987">
                  <c:v>6.9263888888896519</c:v>
                </c:pt>
                <c:pt idx="4988">
                  <c:v>6.927777777778541</c:v>
                </c:pt>
                <c:pt idx="4989">
                  <c:v>6.9291666666674301</c:v>
                </c:pt>
                <c:pt idx="4990">
                  <c:v>6.9305555555563192</c:v>
                </c:pt>
                <c:pt idx="4991">
                  <c:v>6.9319444444452083</c:v>
                </c:pt>
                <c:pt idx="4992">
                  <c:v>6.9333333333340974</c:v>
                </c:pt>
                <c:pt idx="4993">
                  <c:v>6.9347222222229865</c:v>
                </c:pt>
                <c:pt idx="4994">
                  <c:v>6.9361111111118756</c:v>
                </c:pt>
                <c:pt idx="4995">
                  <c:v>6.9375000000007647</c:v>
                </c:pt>
                <c:pt idx="4996">
                  <c:v>6.9388888888896538</c:v>
                </c:pt>
                <c:pt idx="4997">
                  <c:v>6.9402777777785429</c:v>
                </c:pt>
                <c:pt idx="4998">
                  <c:v>6.941666666667432</c:v>
                </c:pt>
                <c:pt idx="4999">
                  <c:v>6.9430555555563211</c:v>
                </c:pt>
                <c:pt idx="5000">
                  <c:v>6.9444444444452103</c:v>
                </c:pt>
                <c:pt idx="5001">
                  <c:v>6.9458333333340994</c:v>
                </c:pt>
                <c:pt idx="5002">
                  <c:v>6.9472222222229885</c:v>
                </c:pt>
                <c:pt idx="5003">
                  <c:v>6.9486111111118776</c:v>
                </c:pt>
                <c:pt idx="5004">
                  <c:v>6.9500000000007667</c:v>
                </c:pt>
                <c:pt idx="5005">
                  <c:v>6.9513888888896558</c:v>
                </c:pt>
                <c:pt idx="5006">
                  <c:v>6.9527777777785449</c:v>
                </c:pt>
                <c:pt idx="5007">
                  <c:v>6.954166666667434</c:v>
                </c:pt>
                <c:pt idx="5008">
                  <c:v>6.9555555555563231</c:v>
                </c:pt>
                <c:pt idx="5009">
                  <c:v>6.9569444444452122</c:v>
                </c:pt>
                <c:pt idx="5010">
                  <c:v>6.9583333333341013</c:v>
                </c:pt>
                <c:pt idx="5011">
                  <c:v>6.9597222222229904</c:v>
                </c:pt>
                <c:pt idx="5012">
                  <c:v>6.9611111111118795</c:v>
                </c:pt>
                <c:pt idx="5013">
                  <c:v>6.9625000000007686</c:v>
                </c:pt>
                <c:pt idx="5014">
                  <c:v>6.9638888888896577</c:v>
                </c:pt>
                <c:pt idx="5015">
                  <c:v>6.9652777777785468</c:v>
                </c:pt>
                <c:pt idx="5016">
                  <c:v>6.9666666666674359</c:v>
                </c:pt>
                <c:pt idx="5017">
                  <c:v>6.9680555555563251</c:v>
                </c:pt>
                <c:pt idx="5018">
                  <c:v>6.9694444444452142</c:v>
                </c:pt>
                <c:pt idx="5019">
                  <c:v>6.9708333333341033</c:v>
                </c:pt>
                <c:pt idx="5020">
                  <c:v>6.9722222222229924</c:v>
                </c:pt>
                <c:pt idx="5021">
                  <c:v>6.9736111111118815</c:v>
                </c:pt>
                <c:pt idx="5022">
                  <c:v>6.9750000000007706</c:v>
                </c:pt>
                <c:pt idx="5023">
                  <c:v>6.9763888888896597</c:v>
                </c:pt>
                <c:pt idx="5024">
                  <c:v>6.9777777777785488</c:v>
                </c:pt>
                <c:pt idx="5025">
                  <c:v>6.9791666666674379</c:v>
                </c:pt>
                <c:pt idx="5026">
                  <c:v>6.980555555556327</c:v>
                </c:pt>
                <c:pt idx="5027">
                  <c:v>6.9819444444452161</c:v>
                </c:pt>
                <c:pt idx="5028">
                  <c:v>6.9833333333341052</c:v>
                </c:pt>
                <c:pt idx="5029">
                  <c:v>6.9847222222229943</c:v>
                </c:pt>
                <c:pt idx="5030">
                  <c:v>6.9861111111118834</c:v>
                </c:pt>
                <c:pt idx="5031">
                  <c:v>6.9875000000007725</c:v>
                </c:pt>
                <c:pt idx="5032">
                  <c:v>6.9888888888896616</c:v>
                </c:pt>
                <c:pt idx="5033">
                  <c:v>6.9902777777785507</c:v>
                </c:pt>
                <c:pt idx="5034">
                  <c:v>6.9916666666674399</c:v>
                </c:pt>
                <c:pt idx="5035">
                  <c:v>6.993055555556329</c:v>
                </c:pt>
                <c:pt idx="5036">
                  <c:v>6.9944444444452181</c:v>
                </c:pt>
                <c:pt idx="5037">
                  <c:v>6.9958333333341072</c:v>
                </c:pt>
                <c:pt idx="5038">
                  <c:v>6.9972222222229963</c:v>
                </c:pt>
                <c:pt idx="5039">
                  <c:v>6.9986111111118854</c:v>
                </c:pt>
                <c:pt idx="5040">
                  <c:v>7.0000000000007745</c:v>
                </c:pt>
                <c:pt idx="5041">
                  <c:v>7.0013888888896636</c:v>
                </c:pt>
                <c:pt idx="5042">
                  <c:v>7.0027777777785527</c:v>
                </c:pt>
                <c:pt idx="5043">
                  <c:v>7.0041666666674418</c:v>
                </c:pt>
                <c:pt idx="5044">
                  <c:v>7.0055555555563309</c:v>
                </c:pt>
                <c:pt idx="5045">
                  <c:v>7.00694444444522</c:v>
                </c:pt>
                <c:pt idx="5046">
                  <c:v>7.0083333333341091</c:v>
                </c:pt>
                <c:pt idx="5047">
                  <c:v>7.0097222222229982</c:v>
                </c:pt>
                <c:pt idx="5048">
                  <c:v>7.0111111111118873</c:v>
                </c:pt>
                <c:pt idx="5049">
                  <c:v>7.0125000000007764</c:v>
                </c:pt>
                <c:pt idx="5050">
                  <c:v>7.0138888888896656</c:v>
                </c:pt>
                <c:pt idx="5051">
                  <c:v>7.0152777777785547</c:v>
                </c:pt>
                <c:pt idx="5052">
                  <c:v>7.0166666666674438</c:v>
                </c:pt>
                <c:pt idx="5053">
                  <c:v>7.0180555555563329</c:v>
                </c:pt>
                <c:pt idx="5054">
                  <c:v>7.019444444445222</c:v>
                </c:pt>
                <c:pt idx="5055">
                  <c:v>7.0208333333341111</c:v>
                </c:pt>
                <c:pt idx="5056">
                  <c:v>7.0222222222230002</c:v>
                </c:pt>
                <c:pt idx="5057">
                  <c:v>7.0236111111118893</c:v>
                </c:pt>
                <c:pt idx="5058">
                  <c:v>7.0250000000007784</c:v>
                </c:pt>
                <c:pt idx="5059">
                  <c:v>7.0263888888896675</c:v>
                </c:pt>
                <c:pt idx="5060">
                  <c:v>7.0277777777785566</c:v>
                </c:pt>
                <c:pt idx="5061">
                  <c:v>7.0291666666674457</c:v>
                </c:pt>
                <c:pt idx="5062">
                  <c:v>7.0305555555563348</c:v>
                </c:pt>
                <c:pt idx="5063">
                  <c:v>7.0319444444452239</c:v>
                </c:pt>
                <c:pt idx="5064">
                  <c:v>7.033333333334113</c:v>
                </c:pt>
                <c:pt idx="5065">
                  <c:v>7.0347222222230021</c:v>
                </c:pt>
                <c:pt idx="5066">
                  <c:v>7.0361111111118912</c:v>
                </c:pt>
                <c:pt idx="5067">
                  <c:v>7.0375000000007804</c:v>
                </c:pt>
                <c:pt idx="5068">
                  <c:v>7.0388888888896695</c:v>
                </c:pt>
                <c:pt idx="5069">
                  <c:v>7.0402777777785586</c:v>
                </c:pt>
                <c:pt idx="5070">
                  <c:v>7.0416666666674477</c:v>
                </c:pt>
                <c:pt idx="5071">
                  <c:v>7.0430555555563368</c:v>
                </c:pt>
                <c:pt idx="5072">
                  <c:v>7.0444444444452259</c:v>
                </c:pt>
                <c:pt idx="5073">
                  <c:v>7.045833333334115</c:v>
                </c:pt>
                <c:pt idx="5074">
                  <c:v>7.0472222222230041</c:v>
                </c:pt>
                <c:pt idx="5075">
                  <c:v>7.0486111111118932</c:v>
                </c:pt>
                <c:pt idx="5076">
                  <c:v>7.0500000000007823</c:v>
                </c:pt>
                <c:pt idx="5077">
                  <c:v>7.0513888888896714</c:v>
                </c:pt>
                <c:pt idx="5078">
                  <c:v>7.0527777777785605</c:v>
                </c:pt>
                <c:pt idx="5079">
                  <c:v>7.0541666666674496</c:v>
                </c:pt>
                <c:pt idx="5080">
                  <c:v>7.0555555555563387</c:v>
                </c:pt>
                <c:pt idx="5081">
                  <c:v>7.0569444444452278</c:v>
                </c:pt>
                <c:pt idx="5082">
                  <c:v>7.0583333333341169</c:v>
                </c:pt>
                <c:pt idx="5083">
                  <c:v>7.059722222223006</c:v>
                </c:pt>
                <c:pt idx="5084">
                  <c:v>7.0611111111118952</c:v>
                </c:pt>
                <c:pt idx="5085">
                  <c:v>7.0625000000007843</c:v>
                </c:pt>
                <c:pt idx="5086">
                  <c:v>7.0638888888896734</c:v>
                </c:pt>
                <c:pt idx="5087">
                  <c:v>7.0652777777785625</c:v>
                </c:pt>
                <c:pt idx="5088">
                  <c:v>7.0666666666674516</c:v>
                </c:pt>
                <c:pt idx="5089">
                  <c:v>7.0680555555563407</c:v>
                </c:pt>
                <c:pt idx="5090">
                  <c:v>7.0694444444452298</c:v>
                </c:pt>
                <c:pt idx="5091">
                  <c:v>7.0708333333341189</c:v>
                </c:pt>
                <c:pt idx="5092">
                  <c:v>7.072222222223008</c:v>
                </c:pt>
                <c:pt idx="5093">
                  <c:v>7.0736111111118971</c:v>
                </c:pt>
                <c:pt idx="5094">
                  <c:v>7.0750000000007862</c:v>
                </c:pt>
                <c:pt idx="5095">
                  <c:v>7.0763888888896753</c:v>
                </c:pt>
                <c:pt idx="5096">
                  <c:v>7.0777777777785644</c:v>
                </c:pt>
                <c:pt idx="5097">
                  <c:v>7.0791666666674535</c:v>
                </c:pt>
                <c:pt idx="5098">
                  <c:v>7.0805555555563426</c:v>
                </c:pt>
                <c:pt idx="5099">
                  <c:v>7.0819444444452317</c:v>
                </c:pt>
                <c:pt idx="5100">
                  <c:v>7.0833333333341209</c:v>
                </c:pt>
                <c:pt idx="5101">
                  <c:v>7.08472222222301</c:v>
                </c:pt>
                <c:pt idx="5102">
                  <c:v>7.0861111111118991</c:v>
                </c:pt>
                <c:pt idx="5103">
                  <c:v>7.0875000000007882</c:v>
                </c:pt>
                <c:pt idx="5104">
                  <c:v>7.0888888888896773</c:v>
                </c:pt>
                <c:pt idx="5105">
                  <c:v>7.0902777777785664</c:v>
                </c:pt>
                <c:pt idx="5106">
                  <c:v>7.0916666666674555</c:v>
                </c:pt>
                <c:pt idx="5107">
                  <c:v>7.0930555555563446</c:v>
                </c:pt>
                <c:pt idx="5108">
                  <c:v>7.0944444444452337</c:v>
                </c:pt>
                <c:pt idx="5109">
                  <c:v>7.0958333333341228</c:v>
                </c:pt>
                <c:pt idx="5110">
                  <c:v>7.0972222222230119</c:v>
                </c:pt>
                <c:pt idx="5111">
                  <c:v>7.098611111111901</c:v>
                </c:pt>
                <c:pt idx="5112">
                  <c:v>7.1000000000007901</c:v>
                </c:pt>
                <c:pt idx="5113">
                  <c:v>7.1013888888896792</c:v>
                </c:pt>
                <c:pt idx="5114">
                  <c:v>7.1027777777785683</c:v>
                </c:pt>
                <c:pt idx="5115">
                  <c:v>7.1041666666674574</c:v>
                </c:pt>
                <c:pt idx="5116">
                  <c:v>7.1055555555563465</c:v>
                </c:pt>
                <c:pt idx="5117">
                  <c:v>7.1069444444452357</c:v>
                </c:pt>
                <c:pt idx="5118">
                  <c:v>7.1083333333341248</c:v>
                </c:pt>
                <c:pt idx="5119">
                  <c:v>7.1097222222230139</c:v>
                </c:pt>
                <c:pt idx="5120">
                  <c:v>7.111111111111903</c:v>
                </c:pt>
                <c:pt idx="5121">
                  <c:v>7.1125000000007921</c:v>
                </c:pt>
                <c:pt idx="5122">
                  <c:v>7.1138888888896812</c:v>
                </c:pt>
                <c:pt idx="5123">
                  <c:v>7.1152777777785703</c:v>
                </c:pt>
                <c:pt idx="5124">
                  <c:v>7.1166666666674594</c:v>
                </c:pt>
                <c:pt idx="5125">
                  <c:v>7.1180555555563485</c:v>
                </c:pt>
                <c:pt idx="5126">
                  <c:v>7.1194444444452376</c:v>
                </c:pt>
                <c:pt idx="5127">
                  <c:v>7.1208333333341267</c:v>
                </c:pt>
                <c:pt idx="5128">
                  <c:v>7.1222222222230158</c:v>
                </c:pt>
                <c:pt idx="5129">
                  <c:v>7.1236111111119049</c:v>
                </c:pt>
                <c:pt idx="5130">
                  <c:v>7.125000000000794</c:v>
                </c:pt>
                <c:pt idx="5131">
                  <c:v>7.1263888888896831</c:v>
                </c:pt>
                <c:pt idx="5132">
                  <c:v>7.1277777777785722</c:v>
                </c:pt>
                <c:pt idx="5133">
                  <c:v>7.1291666666674613</c:v>
                </c:pt>
                <c:pt idx="5134">
                  <c:v>7.1305555555563505</c:v>
                </c:pt>
                <c:pt idx="5135">
                  <c:v>7.1319444444452396</c:v>
                </c:pt>
                <c:pt idx="5136">
                  <c:v>7.1333333333341287</c:v>
                </c:pt>
                <c:pt idx="5137">
                  <c:v>7.1347222222230178</c:v>
                </c:pt>
                <c:pt idx="5138">
                  <c:v>7.1361111111119069</c:v>
                </c:pt>
                <c:pt idx="5139">
                  <c:v>7.137500000000796</c:v>
                </c:pt>
                <c:pt idx="5140">
                  <c:v>7.1388888888896851</c:v>
                </c:pt>
                <c:pt idx="5141">
                  <c:v>7.1402777777785742</c:v>
                </c:pt>
                <c:pt idx="5142">
                  <c:v>7.1416666666674633</c:v>
                </c:pt>
                <c:pt idx="5143">
                  <c:v>7.1430555555563524</c:v>
                </c:pt>
                <c:pt idx="5144">
                  <c:v>7.1444444444452415</c:v>
                </c:pt>
                <c:pt idx="5145">
                  <c:v>7.1458333333341306</c:v>
                </c:pt>
                <c:pt idx="5146">
                  <c:v>7.1472222222230197</c:v>
                </c:pt>
                <c:pt idx="5147">
                  <c:v>7.1486111111119088</c:v>
                </c:pt>
                <c:pt idx="5148">
                  <c:v>7.1500000000007979</c:v>
                </c:pt>
                <c:pt idx="5149">
                  <c:v>7.151388888889687</c:v>
                </c:pt>
                <c:pt idx="5150">
                  <c:v>7.1527777777785762</c:v>
                </c:pt>
                <c:pt idx="5151">
                  <c:v>7.1541666666674653</c:v>
                </c:pt>
                <c:pt idx="5152">
                  <c:v>7.1555555555563544</c:v>
                </c:pt>
                <c:pt idx="5153">
                  <c:v>7.1569444444452435</c:v>
                </c:pt>
                <c:pt idx="5154">
                  <c:v>7.1583333333341326</c:v>
                </c:pt>
                <c:pt idx="5155">
                  <c:v>7.1597222222230217</c:v>
                </c:pt>
                <c:pt idx="5156">
                  <c:v>7.1611111111119108</c:v>
                </c:pt>
                <c:pt idx="5157">
                  <c:v>7.1625000000007999</c:v>
                </c:pt>
                <c:pt idx="5158">
                  <c:v>7.163888888889689</c:v>
                </c:pt>
                <c:pt idx="5159">
                  <c:v>7.1652777777785781</c:v>
                </c:pt>
                <c:pt idx="5160">
                  <c:v>7.1666666666674672</c:v>
                </c:pt>
                <c:pt idx="5161">
                  <c:v>7.1680555555563563</c:v>
                </c:pt>
                <c:pt idx="5162">
                  <c:v>7.1694444444452454</c:v>
                </c:pt>
                <c:pt idx="5163">
                  <c:v>7.1708333333341345</c:v>
                </c:pt>
                <c:pt idx="5164">
                  <c:v>7.1722222222230236</c:v>
                </c:pt>
                <c:pt idx="5165">
                  <c:v>7.1736111111119127</c:v>
                </c:pt>
                <c:pt idx="5166">
                  <c:v>7.1750000000008018</c:v>
                </c:pt>
                <c:pt idx="5167">
                  <c:v>7.176388888889691</c:v>
                </c:pt>
                <c:pt idx="5168">
                  <c:v>7.1777777777785801</c:v>
                </c:pt>
                <c:pt idx="5169">
                  <c:v>7.1791666666674692</c:v>
                </c:pt>
                <c:pt idx="5170">
                  <c:v>7.1805555555563583</c:v>
                </c:pt>
                <c:pt idx="5171">
                  <c:v>7.1819444444452474</c:v>
                </c:pt>
                <c:pt idx="5172">
                  <c:v>7.1833333333341365</c:v>
                </c:pt>
                <c:pt idx="5173">
                  <c:v>7.1847222222230256</c:v>
                </c:pt>
                <c:pt idx="5174">
                  <c:v>7.1861111111119147</c:v>
                </c:pt>
                <c:pt idx="5175">
                  <c:v>7.1875000000008038</c:v>
                </c:pt>
                <c:pt idx="5176">
                  <c:v>7.1888888888896929</c:v>
                </c:pt>
                <c:pt idx="5177">
                  <c:v>7.190277777778582</c:v>
                </c:pt>
                <c:pt idx="5178">
                  <c:v>7.1916666666674711</c:v>
                </c:pt>
                <c:pt idx="5179">
                  <c:v>7.1930555555563602</c:v>
                </c:pt>
                <c:pt idx="5180">
                  <c:v>7.1944444444452493</c:v>
                </c:pt>
                <c:pt idx="5181">
                  <c:v>7.1958333333341384</c:v>
                </c:pt>
                <c:pt idx="5182">
                  <c:v>7.1972222222230275</c:v>
                </c:pt>
                <c:pt idx="5183">
                  <c:v>7.1986111111119166</c:v>
                </c:pt>
                <c:pt idx="5184">
                  <c:v>7.2000000000008058</c:v>
                </c:pt>
                <c:pt idx="5185">
                  <c:v>7.2013888888896949</c:v>
                </c:pt>
                <c:pt idx="5186">
                  <c:v>7.202777777778584</c:v>
                </c:pt>
                <c:pt idx="5187">
                  <c:v>7.2041666666674731</c:v>
                </c:pt>
                <c:pt idx="5188">
                  <c:v>7.2055555555563622</c:v>
                </c:pt>
                <c:pt idx="5189">
                  <c:v>7.2069444444452513</c:v>
                </c:pt>
                <c:pt idx="5190">
                  <c:v>7.2083333333341404</c:v>
                </c:pt>
                <c:pt idx="5191">
                  <c:v>7.2097222222230295</c:v>
                </c:pt>
                <c:pt idx="5192">
                  <c:v>7.2111111111119186</c:v>
                </c:pt>
                <c:pt idx="5193">
                  <c:v>7.2125000000008077</c:v>
                </c:pt>
                <c:pt idx="5194">
                  <c:v>7.2138888888896968</c:v>
                </c:pt>
                <c:pt idx="5195">
                  <c:v>7.2152777777785859</c:v>
                </c:pt>
                <c:pt idx="5196">
                  <c:v>7.216666666667475</c:v>
                </c:pt>
                <c:pt idx="5197">
                  <c:v>7.2180555555563641</c:v>
                </c:pt>
                <c:pt idx="5198">
                  <c:v>7.2194444444452532</c:v>
                </c:pt>
                <c:pt idx="5199">
                  <c:v>7.2208333333341423</c:v>
                </c:pt>
                <c:pt idx="5200">
                  <c:v>7.2222222222230315</c:v>
                </c:pt>
                <c:pt idx="5201">
                  <c:v>7.2236111111119206</c:v>
                </c:pt>
                <c:pt idx="5202">
                  <c:v>7.2250000000008097</c:v>
                </c:pt>
                <c:pt idx="5203">
                  <c:v>7.2263888888896988</c:v>
                </c:pt>
                <c:pt idx="5204">
                  <c:v>7.2277777777785879</c:v>
                </c:pt>
                <c:pt idx="5205">
                  <c:v>7.229166666667477</c:v>
                </c:pt>
                <c:pt idx="5206">
                  <c:v>7.2305555555563661</c:v>
                </c:pt>
                <c:pt idx="5207">
                  <c:v>7.2319444444452552</c:v>
                </c:pt>
                <c:pt idx="5208">
                  <c:v>7.2333333333341443</c:v>
                </c:pt>
                <c:pt idx="5209">
                  <c:v>7.2347222222230334</c:v>
                </c:pt>
                <c:pt idx="5210">
                  <c:v>7.2361111111119225</c:v>
                </c:pt>
                <c:pt idx="5211">
                  <c:v>7.2375000000008116</c:v>
                </c:pt>
                <c:pt idx="5212">
                  <c:v>7.2388888888897007</c:v>
                </c:pt>
                <c:pt idx="5213">
                  <c:v>7.2402777777785898</c:v>
                </c:pt>
                <c:pt idx="5214">
                  <c:v>7.2416666666674789</c:v>
                </c:pt>
                <c:pt idx="5215">
                  <c:v>7.243055555556368</c:v>
                </c:pt>
                <c:pt idx="5216">
                  <c:v>7.2444444444452571</c:v>
                </c:pt>
                <c:pt idx="5217">
                  <c:v>7.2458333333341463</c:v>
                </c:pt>
                <c:pt idx="5218">
                  <c:v>7.2472222222230354</c:v>
                </c:pt>
                <c:pt idx="5219">
                  <c:v>7.2486111111119245</c:v>
                </c:pt>
                <c:pt idx="5220">
                  <c:v>7.2500000000008136</c:v>
                </c:pt>
                <c:pt idx="5221">
                  <c:v>7.2513888888897027</c:v>
                </c:pt>
                <c:pt idx="5222">
                  <c:v>7.2527777777785918</c:v>
                </c:pt>
                <c:pt idx="5223">
                  <c:v>7.2541666666674809</c:v>
                </c:pt>
                <c:pt idx="5224">
                  <c:v>7.25555555555637</c:v>
                </c:pt>
                <c:pt idx="5225">
                  <c:v>7.2569444444452591</c:v>
                </c:pt>
                <c:pt idx="5226">
                  <c:v>7.2583333333341482</c:v>
                </c:pt>
                <c:pt idx="5227">
                  <c:v>7.2597222222230373</c:v>
                </c:pt>
                <c:pt idx="5228">
                  <c:v>7.2611111111119264</c:v>
                </c:pt>
                <c:pt idx="5229">
                  <c:v>7.2625000000008155</c:v>
                </c:pt>
                <c:pt idx="5230">
                  <c:v>7.2638888888897046</c:v>
                </c:pt>
                <c:pt idx="5231">
                  <c:v>7.2652777777785937</c:v>
                </c:pt>
                <c:pt idx="5232">
                  <c:v>7.2666666666674828</c:v>
                </c:pt>
                <c:pt idx="5233">
                  <c:v>7.2680555555563719</c:v>
                </c:pt>
                <c:pt idx="5234">
                  <c:v>7.2694444444452611</c:v>
                </c:pt>
                <c:pt idx="5235">
                  <c:v>7.2708333333341502</c:v>
                </c:pt>
                <c:pt idx="5236">
                  <c:v>7.2722222222230393</c:v>
                </c:pt>
                <c:pt idx="5237">
                  <c:v>7.2736111111119284</c:v>
                </c:pt>
                <c:pt idx="5238">
                  <c:v>7.2750000000008175</c:v>
                </c:pt>
                <c:pt idx="5239">
                  <c:v>7.2763888888897066</c:v>
                </c:pt>
                <c:pt idx="5240">
                  <c:v>7.2777777777785957</c:v>
                </c:pt>
                <c:pt idx="5241">
                  <c:v>7.2791666666674848</c:v>
                </c:pt>
                <c:pt idx="5242">
                  <c:v>7.2805555555563739</c:v>
                </c:pt>
                <c:pt idx="5243">
                  <c:v>7.281944444445263</c:v>
                </c:pt>
                <c:pt idx="5244">
                  <c:v>7.2833333333341521</c:v>
                </c:pt>
                <c:pt idx="5245">
                  <c:v>7.2847222222230412</c:v>
                </c:pt>
                <c:pt idx="5246">
                  <c:v>7.2861111111119303</c:v>
                </c:pt>
                <c:pt idx="5247">
                  <c:v>7.2875000000008194</c:v>
                </c:pt>
                <c:pt idx="5248">
                  <c:v>7.2888888888897085</c:v>
                </c:pt>
                <c:pt idx="5249">
                  <c:v>7.2902777777785976</c:v>
                </c:pt>
                <c:pt idx="5250">
                  <c:v>7.2916666666674868</c:v>
                </c:pt>
                <c:pt idx="5251">
                  <c:v>7.2930555555563759</c:v>
                </c:pt>
                <c:pt idx="5252">
                  <c:v>7.294444444445265</c:v>
                </c:pt>
                <c:pt idx="5253">
                  <c:v>7.2958333333341541</c:v>
                </c:pt>
                <c:pt idx="5254">
                  <c:v>7.2972222222230432</c:v>
                </c:pt>
                <c:pt idx="5255">
                  <c:v>7.2986111111119323</c:v>
                </c:pt>
                <c:pt idx="5256">
                  <c:v>7.3000000000008214</c:v>
                </c:pt>
                <c:pt idx="5257">
                  <c:v>7.3013888888897105</c:v>
                </c:pt>
                <c:pt idx="5258">
                  <c:v>7.3027777777785996</c:v>
                </c:pt>
                <c:pt idx="5259">
                  <c:v>7.3041666666674887</c:v>
                </c:pt>
                <c:pt idx="5260">
                  <c:v>7.3055555555563778</c:v>
                </c:pt>
                <c:pt idx="5261">
                  <c:v>7.3069444444452669</c:v>
                </c:pt>
                <c:pt idx="5262">
                  <c:v>7.308333333334156</c:v>
                </c:pt>
                <c:pt idx="5263">
                  <c:v>7.3097222222230451</c:v>
                </c:pt>
                <c:pt idx="5264">
                  <c:v>7.3111111111119342</c:v>
                </c:pt>
                <c:pt idx="5265">
                  <c:v>7.3125000000008233</c:v>
                </c:pt>
                <c:pt idx="5266">
                  <c:v>7.3138888888897124</c:v>
                </c:pt>
                <c:pt idx="5267">
                  <c:v>7.3152777777786016</c:v>
                </c:pt>
                <c:pt idx="5268">
                  <c:v>7.3166666666674907</c:v>
                </c:pt>
                <c:pt idx="5269">
                  <c:v>7.3180555555563798</c:v>
                </c:pt>
                <c:pt idx="5270">
                  <c:v>7.3194444444452689</c:v>
                </c:pt>
                <c:pt idx="5271">
                  <c:v>7.320833333334158</c:v>
                </c:pt>
                <c:pt idx="5272">
                  <c:v>7.3222222222230471</c:v>
                </c:pt>
                <c:pt idx="5273">
                  <c:v>7.3236111111119362</c:v>
                </c:pt>
                <c:pt idx="5274">
                  <c:v>7.3250000000008253</c:v>
                </c:pt>
                <c:pt idx="5275">
                  <c:v>7.3263888888897144</c:v>
                </c:pt>
                <c:pt idx="5276">
                  <c:v>7.3277777777786035</c:v>
                </c:pt>
                <c:pt idx="5277">
                  <c:v>7.3291666666674926</c:v>
                </c:pt>
                <c:pt idx="5278">
                  <c:v>7.3305555555563817</c:v>
                </c:pt>
                <c:pt idx="5279">
                  <c:v>7.3319444444452708</c:v>
                </c:pt>
                <c:pt idx="5280">
                  <c:v>7.3333333333341599</c:v>
                </c:pt>
                <c:pt idx="5281">
                  <c:v>7.334722222223049</c:v>
                </c:pt>
                <c:pt idx="5282">
                  <c:v>7.3361111111119381</c:v>
                </c:pt>
                <c:pt idx="5283">
                  <c:v>7.3375000000008272</c:v>
                </c:pt>
                <c:pt idx="5284">
                  <c:v>7.3388888888897164</c:v>
                </c:pt>
                <c:pt idx="5285">
                  <c:v>7.3402777777786055</c:v>
                </c:pt>
                <c:pt idx="5286">
                  <c:v>7.3416666666674946</c:v>
                </c:pt>
                <c:pt idx="5287">
                  <c:v>7.3430555555563837</c:v>
                </c:pt>
                <c:pt idx="5288">
                  <c:v>7.3444444444452728</c:v>
                </c:pt>
                <c:pt idx="5289">
                  <c:v>7.3458333333341619</c:v>
                </c:pt>
                <c:pt idx="5290">
                  <c:v>7.347222222223051</c:v>
                </c:pt>
                <c:pt idx="5291">
                  <c:v>7.3486111111119401</c:v>
                </c:pt>
                <c:pt idx="5292">
                  <c:v>7.3500000000008292</c:v>
                </c:pt>
                <c:pt idx="5293">
                  <c:v>7.3513888888897183</c:v>
                </c:pt>
                <c:pt idx="5294">
                  <c:v>7.3527777777786074</c:v>
                </c:pt>
                <c:pt idx="5295">
                  <c:v>7.3541666666674965</c:v>
                </c:pt>
                <c:pt idx="5296">
                  <c:v>7.3555555555563856</c:v>
                </c:pt>
                <c:pt idx="5297">
                  <c:v>7.3569444444452747</c:v>
                </c:pt>
                <c:pt idx="5298">
                  <c:v>7.3583333333341638</c:v>
                </c:pt>
                <c:pt idx="5299">
                  <c:v>7.3597222222230529</c:v>
                </c:pt>
                <c:pt idx="5300">
                  <c:v>7.3611111111119421</c:v>
                </c:pt>
                <c:pt idx="5301">
                  <c:v>7.3625000000008312</c:v>
                </c:pt>
                <c:pt idx="5302">
                  <c:v>7.3638888888897203</c:v>
                </c:pt>
                <c:pt idx="5303">
                  <c:v>7.3652777777786094</c:v>
                </c:pt>
                <c:pt idx="5304">
                  <c:v>7.3666666666674985</c:v>
                </c:pt>
                <c:pt idx="5305">
                  <c:v>7.3680555555563876</c:v>
                </c:pt>
                <c:pt idx="5306">
                  <c:v>7.3694444444452767</c:v>
                </c:pt>
                <c:pt idx="5307">
                  <c:v>7.3708333333341658</c:v>
                </c:pt>
                <c:pt idx="5308">
                  <c:v>7.3722222222230549</c:v>
                </c:pt>
                <c:pt idx="5309">
                  <c:v>7.373611111111944</c:v>
                </c:pt>
                <c:pt idx="5310">
                  <c:v>7.3750000000008331</c:v>
                </c:pt>
                <c:pt idx="5311">
                  <c:v>7.3763888888897222</c:v>
                </c:pt>
                <c:pt idx="5312">
                  <c:v>7.3777777777786113</c:v>
                </c:pt>
                <c:pt idx="5313">
                  <c:v>7.3791666666675004</c:v>
                </c:pt>
                <c:pt idx="5314">
                  <c:v>7.3805555555563895</c:v>
                </c:pt>
                <c:pt idx="5315">
                  <c:v>7.3819444444452786</c:v>
                </c:pt>
                <c:pt idx="5316">
                  <c:v>7.3833333333341677</c:v>
                </c:pt>
                <c:pt idx="5317">
                  <c:v>7.3847222222230569</c:v>
                </c:pt>
                <c:pt idx="5318">
                  <c:v>7.386111111111946</c:v>
                </c:pt>
                <c:pt idx="5319">
                  <c:v>7.3875000000008351</c:v>
                </c:pt>
                <c:pt idx="5320">
                  <c:v>7.3888888888897242</c:v>
                </c:pt>
                <c:pt idx="5321">
                  <c:v>7.3902777777786133</c:v>
                </c:pt>
                <c:pt idx="5322">
                  <c:v>7.3916666666675024</c:v>
                </c:pt>
                <c:pt idx="5323">
                  <c:v>7.3930555555563915</c:v>
                </c:pt>
                <c:pt idx="5324">
                  <c:v>7.3944444444452806</c:v>
                </c:pt>
                <c:pt idx="5325">
                  <c:v>7.3958333333341697</c:v>
                </c:pt>
                <c:pt idx="5326">
                  <c:v>7.3972222222230588</c:v>
                </c:pt>
                <c:pt idx="5327">
                  <c:v>7.3986111111119479</c:v>
                </c:pt>
                <c:pt idx="5328">
                  <c:v>7.400000000000837</c:v>
                </c:pt>
                <c:pt idx="5329">
                  <c:v>7.4013888888897261</c:v>
                </c:pt>
                <c:pt idx="5330">
                  <c:v>7.4027777777786152</c:v>
                </c:pt>
                <c:pt idx="5331">
                  <c:v>7.4041666666675043</c:v>
                </c:pt>
                <c:pt idx="5332">
                  <c:v>7.4055555555563934</c:v>
                </c:pt>
                <c:pt idx="5333">
                  <c:v>7.4069444444452825</c:v>
                </c:pt>
                <c:pt idx="5334">
                  <c:v>7.4083333333341717</c:v>
                </c:pt>
                <c:pt idx="5335">
                  <c:v>7.4097222222230608</c:v>
                </c:pt>
                <c:pt idx="5336">
                  <c:v>7.4111111111119499</c:v>
                </c:pt>
                <c:pt idx="5337">
                  <c:v>7.412500000000839</c:v>
                </c:pt>
                <c:pt idx="5338">
                  <c:v>7.4138888888897281</c:v>
                </c:pt>
                <c:pt idx="5339">
                  <c:v>7.4152777777786172</c:v>
                </c:pt>
                <c:pt idx="5340">
                  <c:v>7.4166666666675063</c:v>
                </c:pt>
                <c:pt idx="5341">
                  <c:v>7.4180555555563954</c:v>
                </c:pt>
                <c:pt idx="5342">
                  <c:v>7.4194444444452845</c:v>
                </c:pt>
                <c:pt idx="5343">
                  <c:v>7.4208333333341736</c:v>
                </c:pt>
                <c:pt idx="5344">
                  <c:v>7.4222222222230627</c:v>
                </c:pt>
                <c:pt idx="5345">
                  <c:v>7.4236111111119518</c:v>
                </c:pt>
                <c:pt idx="5346">
                  <c:v>7.4250000000008409</c:v>
                </c:pt>
                <c:pt idx="5347">
                  <c:v>7.42638888888973</c:v>
                </c:pt>
                <c:pt idx="5348">
                  <c:v>7.4277777777786191</c:v>
                </c:pt>
                <c:pt idx="5349">
                  <c:v>7.4291666666675082</c:v>
                </c:pt>
                <c:pt idx="5350">
                  <c:v>7.4305555555563974</c:v>
                </c:pt>
                <c:pt idx="5351">
                  <c:v>7.4319444444452865</c:v>
                </c:pt>
                <c:pt idx="5352">
                  <c:v>7.4333333333341756</c:v>
                </c:pt>
                <c:pt idx="5353">
                  <c:v>7.4347222222230647</c:v>
                </c:pt>
                <c:pt idx="5354">
                  <c:v>7.4361111111119538</c:v>
                </c:pt>
                <c:pt idx="5355">
                  <c:v>7.4375000000008429</c:v>
                </c:pt>
                <c:pt idx="5356">
                  <c:v>7.438888888889732</c:v>
                </c:pt>
                <c:pt idx="5357">
                  <c:v>7.4402777777786211</c:v>
                </c:pt>
                <c:pt idx="5358">
                  <c:v>7.4416666666675102</c:v>
                </c:pt>
                <c:pt idx="5359">
                  <c:v>7.4430555555563993</c:v>
                </c:pt>
                <c:pt idx="5360">
                  <c:v>7.4444444444452884</c:v>
                </c:pt>
                <c:pt idx="5361">
                  <c:v>7.4458333333341775</c:v>
                </c:pt>
                <c:pt idx="5362">
                  <c:v>7.4472222222230666</c:v>
                </c:pt>
                <c:pt idx="5363">
                  <c:v>7.4486111111119557</c:v>
                </c:pt>
                <c:pt idx="5364">
                  <c:v>7.4500000000008448</c:v>
                </c:pt>
                <c:pt idx="5365">
                  <c:v>7.4513888888897339</c:v>
                </c:pt>
                <c:pt idx="5366">
                  <c:v>7.452777777778623</c:v>
                </c:pt>
                <c:pt idx="5367">
                  <c:v>7.4541666666675122</c:v>
                </c:pt>
                <c:pt idx="5368">
                  <c:v>7.4555555555564013</c:v>
                </c:pt>
                <c:pt idx="5369">
                  <c:v>7.4569444444452904</c:v>
                </c:pt>
                <c:pt idx="5370">
                  <c:v>7.4583333333341795</c:v>
                </c:pt>
                <c:pt idx="5371">
                  <c:v>7.4597222222230686</c:v>
                </c:pt>
                <c:pt idx="5372">
                  <c:v>7.4611111111119577</c:v>
                </c:pt>
                <c:pt idx="5373">
                  <c:v>7.4625000000008468</c:v>
                </c:pt>
                <c:pt idx="5374">
                  <c:v>7.4638888888897359</c:v>
                </c:pt>
                <c:pt idx="5375">
                  <c:v>7.465277777778625</c:v>
                </c:pt>
                <c:pt idx="5376">
                  <c:v>7.4666666666675141</c:v>
                </c:pt>
                <c:pt idx="5377">
                  <c:v>7.4680555555564032</c:v>
                </c:pt>
                <c:pt idx="5378">
                  <c:v>7.4694444444452923</c:v>
                </c:pt>
                <c:pt idx="5379">
                  <c:v>7.4708333333341814</c:v>
                </c:pt>
                <c:pt idx="5380">
                  <c:v>7.4722222222230705</c:v>
                </c:pt>
                <c:pt idx="5381">
                  <c:v>7.4736111111119596</c:v>
                </c:pt>
                <c:pt idx="5382">
                  <c:v>7.4750000000008487</c:v>
                </c:pt>
                <c:pt idx="5383">
                  <c:v>7.4763888888897378</c:v>
                </c:pt>
                <c:pt idx="5384">
                  <c:v>7.477777777778627</c:v>
                </c:pt>
                <c:pt idx="5385">
                  <c:v>7.4791666666675161</c:v>
                </c:pt>
                <c:pt idx="5386">
                  <c:v>7.4805555555564052</c:v>
                </c:pt>
                <c:pt idx="5387">
                  <c:v>7.4819444444452943</c:v>
                </c:pt>
                <c:pt idx="5388">
                  <c:v>7.4833333333341834</c:v>
                </c:pt>
                <c:pt idx="5389">
                  <c:v>7.4847222222230725</c:v>
                </c:pt>
                <c:pt idx="5390">
                  <c:v>7.4861111111119616</c:v>
                </c:pt>
                <c:pt idx="5391">
                  <c:v>7.4875000000008507</c:v>
                </c:pt>
                <c:pt idx="5392">
                  <c:v>7.4888888888897398</c:v>
                </c:pt>
                <c:pt idx="5393">
                  <c:v>7.4902777777786289</c:v>
                </c:pt>
                <c:pt idx="5394">
                  <c:v>7.491666666667518</c:v>
                </c:pt>
                <c:pt idx="5395">
                  <c:v>7.4930555555564071</c:v>
                </c:pt>
                <c:pt idx="5396">
                  <c:v>7.4944444444452962</c:v>
                </c:pt>
                <c:pt idx="5397">
                  <c:v>7.4958333333341853</c:v>
                </c:pt>
                <c:pt idx="5398">
                  <c:v>7.4972222222230744</c:v>
                </c:pt>
                <c:pt idx="5399">
                  <c:v>7.4986111111119635</c:v>
                </c:pt>
                <c:pt idx="5400">
                  <c:v>7.5000000000008527</c:v>
                </c:pt>
                <c:pt idx="5401">
                  <c:v>7.5013888888897418</c:v>
                </c:pt>
                <c:pt idx="5402">
                  <c:v>7.5027777777786309</c:v>
                </c:pt>
                <c:pt idx="5403">
                  <c:v>7.50416666666752</c:v>
                </c:pt>
                <c:pt idx="5404">
                  <c:v>7.5055555555564091</c:v>
                </c:pt>
                <c:pt idx="5405">
                  <c:v>7.5069444444452982</c:v>
                </c:pt>
                <c:pt idx="5406">
                  <c:v>7.5083333333341873</c:v>
                </c:pt>
                <c:pt idx="5407">
                  <c:v>7.5097222222230764</c:v>
                </c:pt>
                <c:pt idx="5408">
                  <c:v>7.5111111111119655</c:v>
                </c:pt>
                <c:pt idx="5409">
                  <c:v>7.5125000000008546</c:v>
                </c:pt>
                <c:pt idx="5410">
                  <c:v>7.5138888888897437</c:v>
                </c:pt>
                <c:pt idx="5411">
                  <c:v>7.5152777777786328</c:v>
                </c:pt>
                <c:pt idx="5412">
                  <c:v>7.5166666666675219</c:v>
                </c:pt>
                <c:pt idx="5413">
                  <c:v>7.518055555556411</c:v>
                </c:pt>
                <c:pt idx="5414">
                  <c:v>7.5194444444453001</c:v>
                </c:pt>
                <c:pt idx="5415">
                  <c:v>7.5208333333341892</c:v>
                </c:pt>
                <c:pt idx="5416">
                  <c:v>7.5222222222230783</c:v>
                </c:pt>
                <c:pt idx="5417">
                  <c:v>7.5236111111119675</c:v>
                </c:pt>
                <c:pt idx="5418">
                  <c:v>7.5250000000008566</c:v>
                </c:pt>
                <c:pt idx="5419">
                  <c:v>7.5263888888897457</c:v>
                </c:pt>
                <c:pt idx="5420">
                  <c:v>7.5277777777786348</c:v>
                </c:pt>
                <c:pt idx="5421">
                  <c:v>7.5291666666675239</c:v>
                </c:pt>
                <c:pt idx="5422">
                  <c:v>7.530555555556413</c:v>
                </c:pt>
                <c:pt idx="5423">
                  <c:v>7.5319444444453021</c:v>
                </c:pt>
                <c:pt idx="5424">
                  <c:v>7.5333333333341912</c:v>
                </c:pt>
                <c:pt idx="5425">
                  <c:v>7.5347222222230803</c:v>
                </c:pt>
                <c:pt idx="5426">
                  <c:v>7.5361111111119694</c:v>
                </c:pt>
                <c:pt idx="5427">
                  <c:v>7.5375000000008585</c:v>
                </c:pt>
                <c:pt idx="5428">
                  <c:v>7.5388888888897476</c:v>
                </c:pt>
                <c:pt idx="5429">
                  <c:v>7.5402777777786367</c:v>
                </c:pt>
                <c:pt idx="5430">
                  <c:v>7.5416666666675258</c:v>
                </c:pt>
                <c:pt idx="5431">
                  <c:v>7.5430555555564149</c:v>
                </c:pt>
                <c:pt idx="5432">
                  <c:v>7.544444444445304</c:v>
                </c:pt>
                <c:pt idx="5433">
                  <c:v>7.5458333333341931</c:v>
                </c:pt>
                <c:pt idx="5434">
                  <c:v>7.5472222222230823</c:v>
                </c:pt>
                <c:pt idx="5435">
                  <c:v>7.5486111111119714</c:v>
                </c:pt>
                <c:pt idx="5436">
                  <c:v>7.5500000000008605</c:v>
                </c:pt>
                <c:pt idx="5437">
                  <c:v>7.5513888888897496</c:v>
                </c:pt>
                <c:pt idx="5438">
                  <c:v>7.5527777777786387</c:v>
                </c:pt>
                <c:pt idx="5439">
                  <c:v>7.5541666666675278</c:v>
                </c:pt>
                <c:pt idx="5440">
                  <c:v>7.5555555555564169</c:v>
                </c:pt>
                <c:pt idx="5441">
                  <c:v>7.556944444445306</c:v>
                </c:pt>
                <c:pt idx="5442">
                  <c:v>7.5583333333341951</c:v>
                </c:pt>
                <c:pt idx="5443">
                  <c:v>7.5597222222230842</c:v>
                </c:pt>
                <c:pt idx="5444">
                  <c:v>7.5611111111119733</c:v>
                </c:pt>
                <c:pt idx="5445">
                  <c:v>7.5625000000008624</c:v>
                </c:pt>
                <c:pt idx="5446">
                  <c:v>7.5638888888897515</c:v>
                </c:pt>
                <c:pt idx="5447">
                  <c:v>7.5652777777786406</c:v>
                </c:pt>
                <c:pt idx="5448">
                  <c:v>7.5666666666675297</c:v>
                </c:pt>
                <c:pt idx="5449">
                  <c:v>7.5680555555564188</c:v>
                </c:pt>
                <c:pt idx="5450">
                  <c:v>7.569444444445308</c:v>
                </c:pt>
                <c:pt idx="5451">
                  <c:v>7.5708333333341971</c:v>
                </c:pt>
                <c:pt idx="5452">
                  <c:v>7.5722222222230862</c:v>
                </c:pt>
                <c:pt idx="5453">
                  <c:v>7.5736111111119753</c:v>
                </c:pt>
                <c:pt idx="5454">
                  <c:v>7.5750000000008644</c:v>
                </c:pt>
                <c:pt idx="5455">
                  <c:v>7.5763888888897535</c:v>
                </c:pt>
                <c:pt idx="5456">
                  <c:v>7.5777777777786426</c:v>
                </c:pt>
                <c:pt idx="5457">
                  <c:v>7.5791666666675317</c:v>
                </c:pt>
                <c:pt idx="5458">
                  <c:v>7.5805555555564208</c:v>
                </c:pt>
                <c:pt idx="5459">
                  <c:v>7.5819444444453099</c:v>
                </c:pt>
                <c:pt idx="5460">
                  <c:v>7.583333333334199</c:v>
                </c:pt>
                <c:pt idx="5461">
                  <c:v>7.5847222222230881</c:v>
                </c:pt>
                <c:pt idx="5462">
                  <c:v>7.5861111111119772</c:v>
                </c:pt>
                <c:pt idx="5463">
                  <c:v>7.5875000000008663</c:v>
                </c:pt>
                <c:pt idx="5464">
                  <c:v>7.5888888888897554</c:v>
                </c:pt>
                <c:pt idx="5465">
                  <c:v>7.5902777777786445</c:v>
                </c:pt>
                <c:pt idx="5466">
                  <c:v>7.5916666666675336</c:v>
                </c:pt>
                <c:pt idx="5467">
                  <c:v>7.5930555555564228</c:v>
                </c:pt>
                <c:pt idx="5468">
                  <c:v>7.5944444444453119</c:v>
                </c:pt>
                <c:pt idx="5469">
                  <c:v>7.595833333334201</c:v>
                </c:pt>
                <c:pt idx="5470">
                  <c:v>7.5972222222230901</c:v>
                </c:pt>
                <c:pt idx="5471">
                  <c:v>7.5986111111119792</c:v>
                </c:pt>
                <c:pt idx="5472">
                  <c:v>7.6000000000008683</c:v>
                </c:pt>
                <c:pt idx="5473">
                  <c:v>7.6013888888897574</c:v>
                </c:pt>
                <c:pt idx="5474">
                  <c:v>7.6027777777786465</c:v>
                </c:pt>
                <c:pt idx="5475">
                  <c:v>7.6041666666675356</c:v>
                </c:pt>
                <c:pt idx="5476">
                  <c:v>7.6055555555564247</c:v>
                </c:pt>
                <c:pt idx="5477">
                  <c:v>7.6069444444453138</c:v>
                </c:pt>
                <c:pt idx="5478">
                  <c:v>7.6083333333342029</c:v>
                </c:pt>
                <c:pt idx="5479">
                  <c:v>7.609722222223092</c:v>
                </c:pt>
                <c:pt idx="5480">
                  <c:v>7.6111111111119811</c:v>
                </c:pt>
                <c:pt idx="5481">
                  <c:v>7.6125000000008702</c:v>
                </c:pt>
                <c:pt idx="5482">
                  <c:v>7.6138888888897593</c:v>
                </c:pt>
                <c:pt idx="5483">
                  <c:v>7.6152777777786484</c:v>
                </c:pt>
                <c:pt idx="5484">
                  <c:v>7.6166666666675376</c:v>
                </c:pt>
                <c:pt idx="5485">
                  <c:v>7.6180555555564267</c:v>
                </c:pt>
                <c:pt idx="5486">
                  <c:v>7.6194444444453158</c:v>
                </c:pt>
                <c:pt idx="5487">
                  <c:v>7.6208333333342049</c:v>
                </c:pt>
                <c:pt idx="5488">
                  <c:v>7.622222222223094</c:v>
                </c:pt>
                <c:pt idx="5489">
                  <c:v>7.6236111111119831</c:v>
                </c:pt>
                <c:pt idx="5490">
                  <c:v>7.6250000000008722</c:v>
                </c:pt>
                <c:pt idx="5491">
                  <c:v>7.6263888888897613</c:v>
                </c:pt>
                <c:pt idx="5492">
                  <c:v>7.6277777777786504</c:v>
                </c:pt>
                <c:pt idx="5493">
                  <c:v>7.6291666666675395</c:v>
                </c:pt>
                <c:pt idx="5494">
                  <c:v>7.6305555555564286</c:v>
                </c:pt>
                <c:pt idx="5495">
                  <c:v>7.6319444444453177</c:v>
                </c:pt>
                <c:pt idx="5496">
                  <c:v>7.6333333333342068</c:v>
                </c:pt>
                <c:pt idx="5497">
                  <c:v>7.6347222222230959</c:v>
                </c:pt>
                <c:pt idx="5498">
                  <c:v>7.636111111111985</c:v>
                </c:pt>
                <c:pt idx="5499">
                  <c:v>7.6375000000008741</c:v>
                </c:pt>
                <c:pt idx="5500">
                  <c:v>7.6388888888897633</c:v>
                </c:pt>
                <c:pt idx="5501">
                  <c:v>7.6402777777786524</c:v>
                </c:pt>
                <c:pt idx="5502">
                  <c:v>7.6416666666675415</c:v>
                </c:pt>
                <c:pt idx="5503">
                  <c:v>7.6430555555564306</c:v>
                </c:pt>
                <c:pt idx="5504">
                  <c:v>7.6444444444453197</c:v>
                </c:pt>
                <c:pt idx="5505">
                  <c:v>7.6458333333342088</c:v>
                </c:pt>
                <c:pt idx="5506">
                  <c:v>7.6472222222230979</c:v>
                </c:pt>
                <c:pt idx="5507">
                  <c:v>7.648611111111987</c:v>
                </c:pt>
                <c:pt idx="5508">
                  <c:v>7.6500000000008761</c:v>
                </c:pt>
                <c:pt idx="5509">
                  <c:v>7.6513888888897652</c:v>
                </c:pt>
                <c:pt idx="5510">
                  <c:v>7.6527777777786543</c:v>
                </c:pt>
                <c:pt idx="5511">
                  <c:v>7.6541666666675434</c:v>
                </c:pt>
                <c:pt idx="5512">
                  <c:v>7.6555555555564325</c:v>
                </c:pt>
                <c:pt idx="5513">
                  <c:v>7.6569444444453216</c:v>
                </c:pt>
                <c:pt idx="5514">
                  <c:v>7.6583333333342107</c:v>
                </c:pt>
                <c:pt idx="5515">
                  <c:v>7.6597222222230998</c:v>
                </c:pt>
                <c:pt idx="5516">
                  <c:v>7.6611111111119889</c:v>
                </c:pt>
                <c:pt idx="5517">
                  <c:v>7.6625000000008781</c:v>
                </c:pt>
                <c:pt idx="5518">
                  <c:v>7.6638888888897672</c:v>
                </c:pt>
                <c:pt idx="5519">
                  <c:v>7.6652777777786563</c:v>
                </c:pt>
                <c:pt idx="5520">
                  <c:v>7.6666666666675454</c:v>
                </c:pt>
                <c:pt idx="5521">
                  <c:v>7.6680555555564345</c:v>
                </c:pt>
                <c:pt idx="5522">
                  <c:v>7.6694444444453236</c:v>
                </c:pt>
                <c:pt idx="5523">
                  <c:v>7.6708333333342127</c:v>
                </c:pt>
                <c:pt idx="5524">
                  <c:v>7.6722222222231018</c:v>
                </c:pt>
                <c:pt idx="5525">
                  <c:v>7.6736111111119909</c:v>
                </c:pt>
                <c:pt idx="5526">
                  <c:v>7.67500000000088</c:v>
                </c:pt>
                <c:pt idx="5527">
                  <c:v>7.6763888888897691</c:v>
                </c:pt>
                <c:pt idx="5528">
                  <c:v>7.6777777777786582</c:v>
                </c:pt>
                <c:pt idx="5529">
                  <c:v>7.6791666666675473</c:v>
                </c:pt>
                <c:pt idx="5530">
                  <c:v>7.6805555555564364</c:v>
                </c:pt>
                <c:pt idx="5531">
                  <c:v>7.6819444444453255</c:v>
                </c:pt>
                <c:pt idx="5532">
                  <c:v>7.6833333333342146</c:v>
                </c:pt>
                <c:pt idx="5533">
                  <c:v>7.6847222222231037</c:v>
                </c:pt>
                <c:pt idx="5534">
                  <c:v>7.6861111111119929</c:v>
                </c:pt>
                <c:pt idx="5535">
                  <c:v>7.687500000000882</c:v>
                </c:pt>
                <c:pt idx="5536">
                  <c:v>7.6888888888897711</c:v>
                </c:pt>
                <c:pt idx="5537">
                  <c:v>7.6902777777786602</c:v>
                </c:pt>
                <c:pt idx="5538">
                  <c:v>7.6916666666675493</c:v>
                </c:pt>
                <c:pt idx="5539">
                  <c:v>7.6930555555564384</c:v>
                </c:pt>
                <c:pt idx="5540">
                  <c:v>7.6944444444453275</c:v>
                </c:pt>
                <c:pt idx="5541">
                  <c:v>7.6958333333342166</c:v>
                </c:pt>
                <c:pt idx="5542">
                  <c:v>7.6972222222231057</c:v>
                </c:pt>
                <c:pt idx="5543">
                  <c:v>7.6986111111119948</c:v>
                </c:pt>
                <c:pt idx="5544">
                  <c:v>7.7000000000008839</c:v>
                </c:pt>
                <c:pt idx="5545">
                  <c:v>7.701388888889773</c:v>
                </c:pt>
                <c:pt idx="5546">
                  <c:v>7.7027777777786621</c:v>
                </c:pt>
                <c:pt idx="5547">
                  <c:v>7.7041666666675512</c:v>
                </c:pt>
                <c:pt idx="5548">
                  <c:v>7.7055555555564403</c:v>
                </c:pt>
                <c:pt idx="5549">
                  <c:v>7.7069444444453294</c:v>
                </c:pt>
                <c:pt idx="5550">
                  <c:v>7.7083333333342186</c:v>
                </c:pt>
                <c:pt idx="5551">
                  <c:v>7.7097222222231077</c:v>
                </c:pt>
                <c:pt idx="5552">
                  <c:v>7.7111111111119968</c:v>
                </c:pt>
                <c:pt idx="5553">
                  <c:v>7.7125000000008859</c:v>
                </c:pt>
                <c:pt idx="5554">
                  <c:v>7.713888888889775</c:v>
                </c:pt>
                <c:pt idx="5555">
                  <c:v>7.7152777777786641</c:v>
                </c:pt>
                <c:pt idx="5556">
                  <c:v>7.7166666666675532</c:v>
                </c:pt>
                <c:pt idx="5557">
                  <c:v>7.7180555555564423</c:v>
                </c:pt>
                <c:pt idx="5558">
                  <c:v>7.7194444444453314</c:v>
                </c:pt>
                <c:pt idx="5559">
                  <c:v>7.7208333333342205</c:v>
                </c:pt>
                <c:pt idx="5560">
                  <c:v>7.7222222222231096</c:v>
                </c:pt>
                <c:pt idx="5561">
                  <c:v>7.7236111111119987</c:v>
                </c:pt>
                <c:pt idx="5562">
                  <c:v>7.7250000000008878</c:v>
                </c:pt>
                <c:pt idx="5563">
                  <c:v>7.7263888888897769</c:v>
                </c:pt>
                <c:pt idx="5564">
                  <c:v>7.727777777778666</c:v>
                </c:pt>
                <c:pt idx="5565">
                  <c:v>7.7291666666675551</c:v>
                </c:pt>
                <c:pt idx="5566">
                  <c:v>7.7305555555564442</c:v>
                </c:pt>
                <c:pt idx="5567">
                  <c:v>7.7319444444453334</c:v>
                </c:pt>
                <c:pt idx="5568">
                  <c:v>7.7333333333342225</c:v>
                </c:pt>
                <c:pt idx="5569">
                  <c:v>7.7347222222231116</c:v>
                </c:pt>
                <c:pt idx="5570">
                  <c:v>7.7361111111120007</c:v>
                </c:pt>
                <c:pt idx="5571">
                  <c:v>7.7375000000008898</c:v>
                </c:pt>
                <c:pt idx="5572">
                  <c:v>7.7388888888897789</c:v>
                </c:pt>
                <c:pt idx="5573">
                  <c:v>7.740277777778668</c:v>
                </c:pt>
                <c:pt idx="5574">
                  <c:v>7.7416666666675571</c:v>
                </c:pt>
                <c:pt idx="5575">
                  <c:v>7.7430555555564462</c:v>
                </c:pt>
                <c:pt idx="5576">
                  <c:v>7.7444444444453353</c:v>
                </c:pt>
                <c:pt idx="5577">
                  <c:v>7.7458333333342244</c:v>
                </c:pt>
                <c:pt idx="5578">
                  <c:v>7.7472222222231135</c:v>
                </c:pt>
                <c:pt idx="5579">
                  <c:v>7.7486111111120026</c:v>
                </c:pt>
                <c:pt idx="5580">
                  <c:v>7.7500000000008917</c:v>
                </c:pt>
                <c:pt idx="5581">
                  <c:v>7.7513888888897808</c:v>
                </c:pt>
                <c:pt idx="5582">
                  <c:v>7.7527777777786699</c:v>
                </c:pt>
                <c:pt idx="5583">
                  <c:v>7.754166666667559</c:v>
                </c:pt>
                <c:pt idx="5584">
                  <c:v>7.7555555555564482</c:v>
                </c:pt>
                <c:pt idx="5585">
                  <c:v>7.7569444444453373</c:v>
                </c:pt>
                <c:pt idx="5586">
                  <c:v>7.7583333333342264</c:v>
                </c:pt>
                <c:pt idx="5587">
                  <c:v>7.7597222222231155</c:v>
                </c:pt>
                <c:pt idx="5588">
                  <c:v>7.7611111111120046</c:v>
                </c:pt>
                <c:pt idx="5589">
                  <c:v>7.7625000000008937</c:v>
                </c:pt>
                <c:pt idx="5590">
                  <c:v>7.7638888888897828</c:v>
                </c:pt>
                <c:pt idx="5591">
                  <c:v>7.7652777777786719</c:v>
                </c:pt>
                <c:pt idx="5592">
                  <c:v>7.766666666667561</c:v>
                </c:pt>
                <c:pt idx="5593">
                  <c:v>7.7680555555564501</c:v>
                </c:pt>
                <c:pt idx="5594">
                  <c:v>7.7694444444453392</c:v>
                </c:pt>
                <c:pt idx="5595">
                  <c:v>7.7708333333342283</c:v>
                </c:pt>
                <c:pt idx="5596">
                  <c:v>7.7722222222231174</c:v>
                </c:pt>
                <c:pt idx="5597">
                  <c:v>7.7736111111120065</c:v>
                </c:pt>
                <c:pt idx="5598">
                  <c:v>7.7750000000008956</c:v>
                </c:pt>
                <c:pt idx="5599">
                  <c:v>7.7763888888897847</c:v>
                </c:pt>
                <c:pt idx="5600">
                  <c:v>7.7777777777786739</c:v>
                </c:pt>
                <c:pt idx="5601">
                  <c:v>7.779166666667563</c:v>
                </c:pt>
                <c:pt idx="5602">
                  <c:v>7.7805555555564521</c:v>
                </c:pt>
                <c:pt idx="5603">
                  <c:v>7.7819444444453412</c:v>
                </c:pt>
                <c:pt idx="5604">
                  <c:v>7.7833333333342303</c:v>
                </c:pt>
                <c:pt idx="5605">
                  <c:v>7.7847222222231194</c:v>
                </c:pt>
                <c:pt idx="5606">
                  <c:v>7.7861111111120085</c:v>
                </c:pt>
                <c:pt idx="5607">
                  <c:v>7.7875000000008976</c:v>
                </c:pt>
                <c:pt idx="5608">
                  <c:v>7.7888888888897867</c:v>
                </c:pt>
                <c:pt idx="5609">
                  <c:v>7.7902777777786758</c:v>
                </c:pt>
                <c:pt idx="5610">
                  <c:v>7.7916666666675649</c:v>
                </c:pt>
                <c:pt idx="5611">
                  <c:v>7.793055555556454</c:v>
                </c:pt>
                <c:pt idx="5612">
                  <c:v>7.7944444444453431</c:v>
                </c:pt>
                <c:pt idx="5613">
                  <c:v>7.7958333333342322</c:v>
                </c:pt>
                <c:pt idx="5614">
                  <c:v>7.7972222222231213</c:v>
                </c:pt>
                <c:pt idx="5615">
                  <c:v>7.7986111111120104</c:v>
                </c:pt>
                <c:pt idx="5616">
                  <c:v>7.8000000000008995</c:v>
                </c:pt>
                <c:pt idx="5617">
                  <c:v>7.8013888888897887</c:v>
                </c:pt>
                <c:pt idx="5618">
                  <c:v>7.8027777777786778</c:v>
                </c:pt>
                <c:pt idx="5619">
                  <c:v>7.8041666666675669</c:v>
                </c:pt>
                <c:pt idx="5620">
                  <c:v>7.805555555556456</c:v>
                </c:pt>
                <c:pt idx="5621">
                  <c:v>7.8069444444453451</c:v>
                </c:pt>
                <c:pt idx="5622">
                  <c:v>7.8083333333342342</c:v>
                </c:pt>
                <c:pt idx="5623">
                  <c:v>7.8097222222231233</c:v>
                </c:pt>
                <c:pt idx="5624">
                  <c:v>7.8111111111120124</c:v>
                </c:pt>
                <c:pt idx="5625">
                  <c:v>7.8125000000009015</c:v>
                </c:pt>
                <c:pt idx="5626">
                  <c:v>7.8138888888897906</c:v>
                </c:pt>
                <c:pt idx="5627">
                  <c:v>7.8152777777786797</c:v>
                </c:pt>
                <c:pt idx="5628">
                  <c:v>7.8166666666675688</c:v>
                </c:pt>
                <c:pt idx="5629">
                  <c:v>7.8180555555564579</c:v>
                </c:pt>
                <c:pt idx="5630">
                  <c:v>7.819444444445347</c:v>
                </c:pt>
                <c:pt idx="5631">
                  <c:v>7.8208333333342361</c:v>
                </c:pt>
                <c:pt idx="5632">
                  <c:v>7.8222222222231252</c:v>
                </c:pt>
                <c:pt idx="5633">
                  <c:v>7.8236111111120143</c:v>
                </c:pt>
                <c:pt idx="5634">
                  <c:v>7.8250000000009035</c:v>
                </c:pt>
                <c:pt idx="5635">
                  <c:v>7.8263888888897926</c:v>
                </c:pt>
                <c:pt idx="5636">
                  <c:v>7.8277777777786817</c:v>
                </c:pt>
                <c:pt idx="5637">
                  <c:v>7.8291666666675708</c:v>
                </c:pt>
                <c:pt idx="5638">
                  <c:v>7.8305555555564599</c:v>
                </c:pt>
                <c:pt idx="5639">
                  <c:v>7.831944444445349</c:v>
                </c:pt>
                <c:pt idx="5640">
                  <c:v>7.8333333333342381</c:v>
                </c:pt>
                <c:pt idx="5641">
                  <c:v>7.8347222222231272</c:v>
                </c:pt>
                <c:pt idx="5642">
                  <c:v>7.8361111111120163</c:v>
                </c:pt>
                <c:pt idx="5643">
                  <c:v>7.8375000000009054</c:v>
                </c:pt>
                <c:pt idx="5644">
                  <c:v>7.8388888888897945</c:v>
                </c:pt>
                <c:pt idx="5645">
                  <c:v>7.8402777777786836</c:v>
                </c:pt>
                <c:pt idx="5646">
                  <c:v>7.8416666666675727</c:v>
                </c:pt>
                <c:pt idx="5647">
                  <c:v>7.8430555555564618</c:v>
                </c:pt>
                <c:pt idx="5648">
                  <c:v>7.8444444444453509</c:v>
                </c:pt>
                <c:pt idx="5649">
                  <c:v>7.84583333333424</c:v>
                </c:pt>
                <c:pt idx="5650">
                  <c:v>7.8472222222231292</c:v>
                </c:pt>
                <c:pt idx="5651">
                  <c:v>7.8486111111120183</c:v>
                </c:pt>
                <c:pt idx="5652">
                  <c:v>7.8500000000009074</c:v>
                </c:pt>
                <c:pt idx="5653">
                  <c:v>7.8513888888897965</c:v>
                </c:pt>
                <c:pt idx="5654">
                  <c:v>7.8527777777786856</c:v>
                </c:pt>
                <c:pt idx="5655">
                  <c:v>7.8541666666675747</c:v>
                </c:pt>
                <c:pt idx="5656">
                  <c:v>7.8555555555564638</c:v>
                </c:pt>
                <c:pt idx="5657">
                  <c:v>7.8569444444453529</c:v>
                </c:pt>
                <c:pt idx="5658">
                  <c:v>7.858333333334242</c:v>
                </c:pt>
                <c:pt idx="5659">
                  <c:v>7.8597222222231311</c:v>
                </c:pt>
                <c:pt idx="5660">
                  <c:v>7.8611111111120202</c:v>
                </c:pt>
                <c:pt idx="5661">
                  <c:v>7.8625000000009093</c:v>
                </c:pt>
                <c:pt idx="5662">
                  <c:v>7.8638888888897984</c:v>
                </c:pt>
                <c:pt idx="5663">
                  <c:v>7.8652777777786875</c:v>
                </c:pt>
                <c:pt idx="5664">
                  <c:v>7.8666666666675766</c:v>
                </c:pt>
                <c:pt idx="5665">
                  <c:v>7.8680555555564657</c:v>
                </c:pt>
                <c:pt idx="5666">
                  <c:v>7.8694444444453548</c:v>
                </c:pt>
                <c:pt idx="5667">
                  <c:v>7.870833333334244</c:v>
                </c:pt>
                <c:pt idx="5668">
                  <c:v>7.8722222222231331</c:v>
                </c:pt>
                <c:pt idx="5669">
                  <c:v>7.8736111111120222</c:v>
                </c:pt>
                <c:pt idx="5670">
                  <c:v>7.8750000000009113</c:v>
                </c:pt>
                <c:pt idx="5671">
                  <c:v>7.8763888888898004</c:v>
                </c:pt>
                <c:pt idx="5672">
                  <c:v>7.8777777777786895</c:v>
                </c:pt>
                <c:pt idx="5673">
                  <c:v>7.8791666666675786</c:v>
                </c:pt>
                <c:pt idx="5674">
                  <c:v>7.8805555555564677</c:v>
                </c:pt>
                <c:pt idx="5675">
                  <c:v>7.8819444444453568</c:v>
                </c:pt>
                <c:pt idx="5676">
                  <c:v>7.8833333333342459</c:v>
                </c:pt>
                <c:pt idx="5677">
                  <c:v>7.884722222223135</c:v>
                </c:pt>
                <c:pt idx="5678">
                  <c:v>7.8861111111120241</c:v>
                </c:pt>
                <c:pt idx="5679">
                  <c:v>7.8875000000009132</c:v>
                </c:pt>
                <c:pt idx="5680">
                  <c:v>7.8888888888898023</c:v>
                </c:pt>
                <c:pt idx="5681">
                  <c:v>7.8902777777786914</c:v>
                </c:pt>
                <c:pt idx="5682">
                  <c:v>7.8916666666675805</c:v>
                </c:pt>
                <c:pt idx="5683">
                  <c:v>7.8930555555564696</c:v>
                </c:pt>
                <c:pt idx="5684">
                  <c:v>7.8944444444453588</c:v>
                </c:pt>
                <c:pt idx="5685">
                  <c:v>7.8958333333342479</c:v>
                </c:pt>
                <c:pt idx="5686">
                  <c:v>7.897222222223137</c:v>
                </c:pt>
                <c:pt idx="5687">
                  <c:v>7.8986111111120261</c:v>
                </c:pt>
                <c:pt idx="5688">
                  <c:v>7.9000000000009152</c:v>
                </c:pt>
                <c:pt idx="5689">
                  <c:v>7.9013888888898043</c:v>
                </c:pt>
                <c:pt idx="5690">
                  <c:v>7.9027777777786934</c:v>
                </c:pt>
                <c:pt idx="5691">
                  <c:v>7.9041666666675825</c:v>
                </c:pt>
                <c:pt idx="5692">
                  <c:v>7.9055555555564716</c:v>
                </c:pt>
                <c:pt idx="5693">
                  <c:v>7.9069444444453607</c:v>
                </c:pt>
                <c:pt idx="5694">
                  <c:v>7.9083333333342498</c:v>
                </c:pt>
                <c:pt idx="5695">
                  <c:v>7.9097222222231389</c:v>
                </c:pt>
                <c:pt idx="5696">
                  <c:v>7.911111111112028</c:v>
                </c:pt>
                <c:pt idx="5697">
                  <c:v>7.9125000000009171</c:v>
                </c:pt>
                <c:pt idx="5698">
                  <c:v>7.9138888888898062</c:v>
                </c:pt>
                <c:pt idx="5699">
                  <c:v>7.9152777777786953</c:v>
                </c:pt>
                <c:pt idx="5700">
                  <c:v>7.9166666666675845</c:v>
                </c:pt>
                <c:pt idx="5701">
                  <c:v>7.9180555555564736</c:v>
                </c:pt>
                <c:pt idx="5702">
                  <c:v>7.9194444444453627</c:v>
                </c:pt>
                <c:pt idx="5703">
                  <c:v>7.9208333333342518</c:v>
                </c:pt>
                <c:pt idx="5704">
                  <c:v>7.9222222222231409</c:v>
                </c:pt>
                <c:pt idx="5705">
                  <c:v>7.92361111111203</c:v>
                </c:pt>
                <c:pt idx="5706">
                  <c:v>7.9250000000009191</c:v>
                </c:pt>
                <c:pt idx="5707">
                  <c:v>7.9263888888898082</c:v>
                </c:pt>
                <c:pt idx="5708">
                  <c:v>7.9277777777786973</c:v>
                </c:pt>
                <c:pt idx="5709">
                  <c:v>7.9291666666675864</c:v>
                </c:pt>
                <c:pt idx="5710">
                  <c:v>7.9305555555564755</c:v>
                </c:pt>
                <c:pt idx="5711">
                  <c:v>7.9319444444453646</c:v>
                </c:pt>
                <c:pt idx="5712">
                  <c:v>7.9333333333342537</c:v>
                </c:pt>
                <c:pt idx="5713">
                  <c:v>7.9347222222231428</c:v>
                </c:pt>
                <c:pt idx="5714">
                  <c:v>7.9361111111120319</c:v>
                </c:pt>
                <c:pt idx="5715">
                  <c:v>7.937500000000921</c:v>
                </c:pt>
                <c:pt idx="5716">
                  <c:v>7.9388888888898101</c:v>
                </c:pt>
                <c:pt idx="5717">
                  <c:v>7.9402777777786993</c:v>
                </c:pt>
                <c:pt idx="5718">
                  <c:v>7.9416666666675884</c:v>
                </c:pt>
                <c:pt idx="5719">
                  <c:v>7.9430555555564775</c:v>
                </c:pt>
                <c:pt idx="5720">
                  <c:v>7.9444444444453666</c:v>
                </c:pt>
                <c:pt idx="5721">
                  <c:v>7.9458333333342557</c:v>
                </c:pt>
                <c:pt idx="5722">
                  <c:v>7.9472222222231448</c:v>
                </c:pt>
                <c:pt idx="5723">
                  <c:v>7.9486111111120339</c:v>
                </c:pt>
                <c:pt idx="5724">
                  <c:v>7.950000000000923</c:v>
                </c:pt>
                <c:pt idx="5725">
                  <c:v>7.9513888888898121</c:v>
                </c:pt>
                <c:pt idx="5726">
                  <c:v>7.9527777777787012</c:v>
                </c:pt>
                <c:pt idx="5727">
                  <c:v>7.9541666666675903</c:v>
                </c:pt>
                <c:pt idx="5728">
                  <c:v>7.9555555555564794</c:v>
                </c:pt>
                <c:pt idx="5729">
                  <c:v>7.9569444444453685</c:v>
                </c:pt>
                <c:pt idx="5730">
                  <c:v>7.9583333333342576</c:v>
                </c:pt>
                <c:pt idx="5731">
                  <c:v>7.9597222222231467</c:v>
                </c:pt>
                <c:pt idx="5732">
                  <c:v>7.9611111111120358</c:v>
                </c:pt>
                <c:pt idx="5733">
                  <c:v>7.9625000000009249</c:v>
                </c:pt>
                <c:pt idx="5734">
                  <c:v>7.9638888888898141</c:v>
                </c:pt>
                <c:pt idx="5735">
                  <c:v>7.9652777777787032</c:v>
                </c:pt>
                <c:pt idx="5736">
                  <c:v>7.9666666666675923</c:v>
                </c:pt>
                <c:pt idx="5737">
                  <c:v>7.9680555555564814</c:v>
                </c:pt>
                <c:pt idx="5738">
                  <c:v>7.9694444444453705</c:v>
                </c:pt>
                <c:pt idx="5739">
                  <c:v>7.9708333333342596</c:v>
                </c:pt>
                <c:pt idx="5740">
                  <c:v>7.9722222222231487</c:v>
                </c:pt>
                <c:pt idx="5741">
                  <c:v>7.9736111111120378</c:v>
                </c:pt>
                <c:pt idx="5742">
                  <c:v>7.9750000000009269</c:v>
                </c:pt>
                <c:pt idx="5743">
                  <c:v>7.976388888889816</c:v>
                </c:pt>
                <c:pt idx="5744">
                  <c:v>7.9777777777787051</c:v>
                </c:pt>
                <c:pt idx="5745">
                  <c:v>7.9791666666675942</c:v>
                </c:pt>
                <c:pt idx="5746">
                  <c:v>7.9805555555564833</c:v>
                </c:pt>
                <c:pt idx="5747">
                  <c:v>7.9819444444453724</c:v>
                </c:pt>
                <c:pt idx="5748">
                  <c:v>7.9833333333342615</c:v>
                </c:pt>
                <c:pt idx="5749">
                  <c:v>7.9847222222231506</c:v>
                </c:pt>
                <c:pt idx="5750">
                  <c:v>7.9861111111120398</c:v>
                </c:pt>
                <c:pt idx="5751">
                  <c:v>7.9875000000009289</c:v>
                </c:pt>
                <c:pt idx="5752">
                  <c:v>7.988888888889818</c:v>
                </c:pt>
                <c:pt idx="5753">
                  <c:v>7.9902777777787071</c:v>
                </c:pt>
                <c:pt idx="5754">
                  <c:v>7.9916666666675962</c:v>
                </c:pt>
                <c:pt idx="5755">
                  <c:v>7.9930555555564853</c:v>
                </c:pt>
                <c:pt idx="5756">
                  <c:v>7.9944444444453744</c:v>
                </c:pt>
                <c:pt idx="5757">
                  <c:v>7.9958333333342635</c:v>
                </c:pt>
                <c:pt idx="5758">
                  <c:v>7.9972222222231526</c:v>
                </c:pt>
                <c:pt idx="5759">
                  <c:v>7.9986111111120417</c:v>
                </c:pt>
                <c:pt idx="5760">
                  <c:v>8.0000000000009308</c:v>
                </c:pt>
                <c:pt idx="5761">
                  <c:v>8.001388888889819</c:v>
                </c:pt>
                <c:pt idx="5762">
                  <c:v>8.0027777777787072</c:v>
                </c:pt>
                <c:pt idx="5763">
                  <c:v>8.0041666666675955</c:v>
                </c:pt>
                <c:pt idx="5764">
                  <c:v>8.0055555555564837</c:v>
                </c:pt>
                <c:pt idx="5765">
                  <c:v>8.0069444444453719</c:v>
                </c:pt>
                <c:pt idx="5766">
                  <c:v>8.0083333333342601</c:v>
                </c:pt>
                <c:pt idx="5767">
                  <c:v>8.0097222222231483</c:v>
                </c:pt>
                <c:pt idx="5768">
                  <c:v>8.0111111111120366</c:v>
                </c:pt>
                <c:pt idx="5769">
                  <c:v>8.0125000000009248</c:v>
                </c:pt>
                <c:pt idx="5770">
                  <c:v>8.013888888889813</c:v>
                </c:pt>
                <c:pt idx="5771">
                  <c:v>8.0152777777787012</c:v>
                </c:pt>
                <c:pt idx="5772">
                  <c:v>8.0166666666675894</c:v>
                </c:pt>
                <c:pt idx="5773">
                  <c:v>8.0180555555564776</c:v>
                </c:pt>
                <c:pt idx="5774">
                  <c:v>8.0194444444453659</c:v>
                </c:pt>
                <c:pt idx="5775">
                  <c:v>8.0208333333342541</c:v>
                </c:pt>
                <c:pt idx="5776">
                  <c:v>8.0222222222231423</c:v>
                </c:pt>
                <c:pt idx="5777">
                  <c:v>8.0236111111120305</c:v>
                </c:pt>
                <c:pt idx="5778">
                  <c:v>8.0250000000009187</c:v>
                </c:pt>
                <c:pt idx="5779">
                  <c:v>8.0263888888898069</c:v>
                </c:pt>
                <c:pt idx="5780">
                  <c:v>8.0277777777786952</c:v>
                </c:pt>
                <c:pt idx="5781">
                  <c:v>8.0291666666675834</c:v>
                </c:pt>
                <c:pt idx="5782">
                  <c:v>8.0305555555564716</c:v>
                </c:pt>
                <c:pt idx="5783">
                  <c:v>8.0319444444453598</c:v>
                </c:pt>
                <c:pt idx="5784">
                  <c:v>8.033333333334248</c:v>
                </c:pt>
                <c:pt idx="5785">
                  <c:v>8.0347222222231363</c:v>
                </c:pt>
                <c:pt idx="5786">
                  <c:v>8.0361111111120245</c:v>
                </c:pt>
                <c:pt idx="5787">
                  <c:v>8.0375000000009127</c:v>
                </c:pt>
                <c:pt idx="5788">
                  <c:v>8.0388888888898009</c:v>
                </c:pt>
                <c:pt idx="5789">
                  <c:v>8.0402777777786891</c:v>
                </c:pt>
                <c:pt idx="5790">
                  <c:v>8.0416666666675773</c:v>
                </c:pt>
                <c:pt idx="5791">
                  <c:v>8.0430555555564656</c:v>
                </c:pt>
                <c:pt idx="5792">
                  <c:v>8.0444444444453538</c:v>
                </c:pt>
                <c:pt idx="5793">
                  <c:v>8.045833333334242</c:v>
                </c:pt>
                <c:pt idx="5794">
                  <c:v>8.0472222222231302</c:v>
                </c:pt>
                <c:pt idx="5795">
                  <c:v>8.0486111111120184</c:v>
                </c:pt>
                <c:pt idx="5796">
                  <c:v>8.0500000000009067</c:v>
                </c:pt>
                <c:pt idx="5797">
                  <c:v>8.0513888888897949</c:v>
                </c:pt>
                <c:pt idx="5798">
                  <c:v>8.0527777777786831</c:v>
                </c:pt>
                <c:pt idx="5799">
                  <c:v>8.0541666666675713</c:v>
                </c:pt>
                <c:pt idx="5800">
                  <c:v>8.0555555555564595</c:v>
                </c:pt>
                <c:pt idx="5801">
                  <c:v>8.0569444444453477</c:v>
                </c:pt>
                <c:pt idx="5802">
                  <c:v>8.058333333334236</c:v>
                </c:pt>
                <c:pt idx="5803">
                  <c:v>8.0597222222231242</c:v>
                </c:pt>
                <c:pt idx="5804">
                  <c:v>8.0611111111120124</c:v>
                </c:pt>
                <c:pt idx="5805">
                  <c:v>8.0625000000009006</c:v>
                </c:pt>
                <c:pt idx="5806">
                  <c:v>8.0638888888897888</c:v>
                </c:pt>
                <c:pt idx="5807">
                  <c:v>8.065277777778677</c:v>
                </c:pt>
                <c:pt idx="5808">
                  <c:v>8.0666666666675653</c:v>
                </c:pt>
                <c:pt idx="5809">
                  <c:v>8.0680555555564535</c:v>
                </c:pt>
                <c:pt idx="5810">
                  <c:v>8.0694444444453417</c:v>
                </c:pt>
                <c:pt idx="5811">
                  <c:v>8.0708333333342299</c:v>
                </c:pt>
                <c:pt idx="5812">
                  <c:v>8.0722222222231181</c:v>
                </c:pt>
                <c:pt idx="5813">
                  <c:v>8.0736111111120064</c:v>
                </c:pt>
                <c:pt idx="5814">
                  <c:v>8.0750000000008946</c:v>
                </c:pt>
                <c:pt idx="5815">
                  <c:v>8.0763888888897828</c:v>
                </c:pt>
                <c:pt idx="5816">
                  <c:v>8.077777777778671</c:v>
                </c:pt>
                <c:pt idx="5817">
                  <c:v>8.0791666666675592</c:v>
                </c:pt>
                <c:pt idx="5818">
                  <c:v>8.0805555555564474</c:v>
                </c:pt>
                <c:pt idx="5819">
                  <c:v>8.0819444444453357</c:v>
                </c:pt>
                <c:pt idx="5820">
                  <c:v>8.0833333333342239</c:v>
                </c:pt>
                <c:pt idx="5821">
                  <c:v>8.0847222222231121</c:v>
                </c:pt>
                <c:pt idx="5822">
                  <c:v>8.0861111111120003</c:v>
                </c:pt>
                <c:pt idx="5823">
                  <c:v>8.0875000000008885</c:v>
                </c:pt>
                <c:pt idx="5824">
                  <c:v>8.0888888888897768</c:v>
                </c:pt>
                <c:pt idx="5825">
                  <c:v>8.090277777778665</c:v>
                </c:pt>
                <c:pt idx="5826">
                  <c:v>8.0916666666675532</c:v>
                </c:pt>
                <c:pt idx="5827">
                  <c:v>8.0930555555564414</c:v>
                </c:pt>
                <c:pt idx="5828">
                  <c:v>8.0944444444453296</c:v>
                </c:pt>
                <c:pt idx="5829">
                  <c:v>8.0958333333342178</c:v>
                </c:pt>
                <c:pt idx="5830">
                  <c:v>8.0972222222231061</c:v>
                </c:pt>
                <c:pt idx="5831">
                  <c:v>8.0986111111119943</c:v>
                </c:pt>
                <c:pt idx="5832">
                  <c:v>8.1000000000008825</c:v>
                </c:pt>
                <c:pt idx="5833">
                  <c:v>8.1013888888897707</c:v>
                </c:pt>
                <c:pt idx="5834">
                  <c:v>8.1027777777786589</c:v>
                </c:pt>
                <c:pt idx="5835">
                  <c:v>8.1041666666675471</c:v>
                </c:pt>
                <c:pt idx="5836">
                  <c:v>8.1055555555564354</c:v>
                </c:pt>
                <c:pt idx="5837">
                  <c:v>8.1069444444453236</c:v>
                </c:pt>
                <c:pt idx="5838">
                  <c:v>8.1083333333342118</c:v>
                </c:pt>
                <c:pt idx="5839">
                  <c:v>8.1097222222231</c:v>
                </c:pt>
                <c:pt idx="5840">
                  <c:v>8.1111111111119882</c:v>
                </c:pt>
                <c:pt idx="5841">
                  <c:v>8.1125000000008765</c:v>
                </c:pt>
                <c:pt idx="5842">
                  <c:v>8.1138888888897647</c:v>
                </c:pt>
                <c:pt idx="5843">
                  <c:v>8.1152777777786529</c:v>
                </c:pt>
                <c:pt idx="5844">
                  <c:v>8.1166666666675411</c:v>
                </c:pt>
                <c:pt idx="5845">
                  <c:v>8.1180555555564293</c:v>
                </c:pt>
                <c:pt idx="5846">
                  <c:v>8.1194444444453175</c:v>
                </c:pt>
                <c:pt idx="5847">
                  <c:v>8.1208333333342058</c:v>
                </c:pt>
                <c:pt idx="5848">
                  <c:v>8.122222222223094</c:v>
                </c:pt>
                <c:pt idx="5849">
                  <c:v>8.1236111111119822</c:v>
                </c:pt>
                <c:pt idx="5850">
                  <c:v>8.1250000000008704</c:v>
                </c:pt>
                <c:pt idx="5851">
                  <c:v>8.1263888888897586</c:v>
                </c:pt>
                <c:pt idx="5852">
                  <c:v>8.1277777777786469</c:v>
                </c:pt>
                <c:pt idx="5853">
                  <c:v>8.1291666666675351</c:v>
                </c:pt>
                <c:pt idx="5854">
                  <c:v>8.1305555555564233</c:v>
                </c:pt>
                <c:pt idx="5855">
                  <c:v>8.1319444444453115</c:v>
                </c:pt>
                <c:pt idx="5856">
                  <c:v>8.1333333333341997</c:v>
                </c:pt>
                <c:pt idx="5857">
                  <c:v>8.1347222222230879</c:v>
                </c:pt>
                <c:pt idx="5858">
                  <c:v>8.1361111111119762</c:v>
                </c:pt>
                <c:pt idx="5859">
                  <c:v>8.1375000000008644</c:v>
                </c:pt>
                <c:pt idx="5860">
                  <c:v>8.1388888888897526</c:v>
                </c:pt>
                <c:pt idx="5861">
                  <c:v>8.1402777777786408</c:v>
                </c:pt>
                <c:pt idx="5862">
                  <c:v>8.141666666667529</c:v>
                </c:pt>
                <c:pt idx="5863">
                  <c:v>8.1430555555564172</c:v>
                </c:pt>
                <c:pt idx="5864">
                  <c:v>8.1444444444453055</c:v>
                </c:pt>
                <c:pt idx="5865">
                  <c:v>8.1458333333341937</c:v>
                </c:pt>
                <c:pt idx="5866">
                  <c:v>8.1472222222230819</c:v>
                </c:pt>
                <c:pt idx="5867">
                  <c:v>8.1486111111119701</c:v>
                </c:pt>
                <c:pt idx="5868">
                  <c:v>8.1500000000008583</c:v>
                </c:pt>
                <c:pt idx="5869">
                  <c:v>8.1513888888897466</c:v>
                </c:pt>
                <c:pt idx="5870">
                  <c:v>8.1527777777786348</c:v>
                </c:pt>
                <c:pt idx="5871">
                  <c:v>8.154166666667523</c:v>
                </c:pt>
                <c:pt idx="5872">
                  <c:v>8.1555555555564112</c:v>
                </c:pt>
                <c:pt idx="5873">
                  <c:v>8.1569444444452994</c:v>
                </c:pt>
                <c:pt idx="5874">
                  <c:v>8.1583333333341876</c:v>
                </c:pt>
                <c:pt idx="5875">
                  <c:v>8.1597222222230759</c:v>
                </c:pt>
                <c:pt idx="5876">
                  <c:v>8.1611111111119641</c:v>
                </c:pt>
                <c:pt idx="5877">
                  <c:v>8.1625000000008523</c:v>
                </c:pt>
                <c:pt idx="5878">
                  <c:v>8.1638888888897405</c:v>
                </c:pt>
                <c:pt idx="5879">
                  <c:v>8.1652777777786287</c:v>
                </c:pt>
                <c:pt idx="5880">
                  <c:v>8.1666666666675169</c:v>
                </c:pt>
                <c:pt idx="5881">
                  <c:v>8.1680555555564052</c:v>
                </c:pt>
                <c:pt idx="5882">
                  <c:v>8.1694444444452934</c:v>
                </c:pt>
                <c:pt idx="5883">
                  <c:v>8.1708333333341816</c:v>
                </c:pt>
                <c:pt idx="5884">
                  <c:v>8.1722222222230698</c:v>
                </c:pt>
                <c:pt idx="5885">
                  <c:v>8.173611111111958</c:v>
                </c:pt>
                <c:pt idx="5886">
                  <c:v>8.1750000000008463</c:v>
                </c:pt>
                <c:pt idx="5887">
                  <c:v>8.1763888888897345</c:v>
                </c:pt>
                <c:pt idx="5888">
                  <c:v>8.1777777777786227</c:v>
                </c:pt>
                <c:pt idx="5889">
                  <c:v>8.1791666666675109</c:v>
                </c:pt>
                <c:pt idx="5890">
                  <c:v>8.1805555555563991</c:v>
                </c:pt>
                <c:pt idx="5891">
                  <c:v>8.1819444444452873</c:v>
                </c:pt>
                <c:pt idx="5892">
                  <c:v>8.1833333333341756</c:v>
                </c:pt>
                <c:pt idx="5893">
                  <c:v>8.1847222222230638</c:v>
                </c:pt>
                <c:pt idx="5894">
                  <c:v>8.186111111111952</c:v>
                </c:pt>
                <c:pt idx="5895">
                  <c:v>8.1875000000008402</c:v>
                </c:pt>
                <c:pt idx="5896">
                  <c:v>8.1888888888897284</c:v>
                </c:pt>
                <c:pt idx="5897">
                  <c:v>8.1902777777786167</c:v>
                </c:pt>
                <c:pt idx="5898">
                  <c:v>8.1916666666675049</c:v>
                </c:pt>
                <c:pt idx="5899">
                  <c:v>8.1930555555563931</c:v>
                </c:pt>
                <c:pt idx="5900">
                  <c:v>8.1944444444452813</c:v>
                </c:pt>
                <c:pt idx="5901">
                  <c:v>8.1958333333341695</c:v>
                </c:pt>
                <c:pt idx="5902">
                  <c:v>8.1972222222230577</c:v>
                </c:pt>
                <c:pt idx="5903">
                  <c:v>8.198611111111946</c:v>
                </c:pt>
                <c:pt idx="5904">
                  <c:v>8.2000000000008342</c:v>
                </c:pt>
                <c:pt idx="5905">
                  <c:v>8.2013888888897224</c:v>
                </c:pt>
                <c:pt idx="5906">
                  <c:v>8.2027777777786106</c:v>
                </c:pt>
                <c:pt idx="5907">
                  <c:v>8.2041666666674988</c:v>
                </c:pt>
                <c:pt idx="5908">
                  <c:v>8.205555555556387</c:v>
                </c:pt>
                <c:pt idx="5909">
                  <c:v>8.2069444444452753</c:v>
                </c:pt>
                <c:pt idx="5910">
                  <c:v>8.2083333333341635</c:v>
                </c:pt>
                <c:pt idx="5911">
                  <c:v>8.2097222222230517</c:v>
                </c:pt>
                <c:pt idx="5912">
                  <c:v>8.2111111111119399</c:v>
                </c:pt>
                <c:pt idx="5913">
                  <c:v>8.2125000000008281</c:v>
                </c:pt>
                <c:pt idx="5914">
                  <c:v>8.2138888888897164</c:v>
                </c:pt>
                <c:pt idx="5915">
                  <c:v>8.2152777777786046</c:v>
                </c:pt>
                <c:pt idx="5916">
                  <c:v>8.2166666666674928</c:v>
                </c:pt>
                <c:pt idx="5917">
                  <c:v>8.218055555556381</c:v>
                </c:pt>
                <c:pt idx="5918">
                  <c:v>8.2194444444452692</c:v>
                </c:pt>
                <c:pt idx="5919">
                  <c:v>8.2208333333341574</c:v>
                </c:pt>
                <c:pt idx="5920">
                  <c:v>8.2222222222230457</c:v>
                </c:pt>
                <c:pt idx="5921">
                  <c:v>8.2236111111119339</c:v>
                </c:pt>
                <c:pt idx="5922">
                  <c:v>8.2250000000008221</c:v>
                </c:pt>
                <c:pt idx="5923">
                  <c:v>8.2263888888897103</c:v>
                </c:pt>
                <c:pt idx="5924">
                  <c:v>8.2277777777785985</c:v>
                </c:pt>
                <c:pt idx="5925">
                  <c:v>8.2291666666674868</c:v>
                </c:pt>
                <c:pt idx="5926">
                  <c:v>8.230555555556375</c:v>
                </c:pt>
                <c:pt idx="5927">
                  <c:v>8.2319444444452632</c:v>
                </c:pt>
                <c:pt idx="5928">
                  <c:v>8.2333333333341514</c:v>
                </c:pt>
                <c:pt idx="5929">
                  <c:v>8.2347222222230396</c:v>
                </c:pt>
                <c:pt idx="5930">
                  <c:v>8.2361111111119278</c:v>
                </c:pt>
                <c:pt idx="5931">
                  <c:v>8.2375000000008161</c:v>
                </c:pt>
                <c:pt idx="5932">
                  <c:v>8.2388888888897043</c:v>
                </c:pt>
                <c:pt idx="5933">
                  <c:v>8.2402777777785925</c:v>
                </c:pt>
                <c:pt idx="5934">
                  <c:v>8.2416666666674807</c:v>
                </c:pt>
                <c:pt idx="5935">
                  <c:v>8.2430555555563689</c:v>
                </c:pt>
                <c:pt idx="5936">
                  <c:v>8.2444444444452571</c:v>
                </c:pt>
                <c:pt idx="5937">
                  <c:v>8.2458333333341454</c:v>
                </c:pt>
                <c:pt idx="5938">
                  <c:v>8.2472222222230336</c:v>
                </c:pt>
                <c:pt idx="5939">
                  <c:v>8.2486111111119218</c:v>
                </c:pt>
                <c:pt idx="5940">
                  <c:v>8.25000000000081</c:v>
                </c:pt>
                <c:pt idx="5941">
                  <c:v>8.2513888888896982</c:v>
                </c:pt>
                <c:pt idx="5942">
                  <c:v>8.2527777777785865</c:v>
                </c:pt>
                <c:pt idx="5943">
                  <c:v>8.2541666666674747</c:v>
                </c:pt>
                <c:pt idx="5944">
                  <c:v>8.2555555555563629</c:v>
                </c:pt>
                <c:pt idx="5945">
                  <c:v>8.2569444444452511</c:v>
                </c:pt>
                <c:pt idx="5946">
                  <c:v>8.2583333333341393</c:v>
                </c:pt>
                <c:pt idx="5947">
                  <c:v>8.2597222222230275</c:v>
                </c:pt>
                <c:pt idx="5948">
                  <c:v>8.2611111111119158</c:v>
                </c:pt>
                <c:pt idx="5949">
                  <c:v>8.262500000000804</c:v>
                </c:pt>
                <c:pt idx="5950">
                  <c:v>8.2638888888896922</c:v>
                </c:pt>
                <c:pt idx="5951">
                  <c:v>8.2652777777785804</c:v>
                </c:pt>
                <c:pt idx="5952">
                  <c:v>8.2666666666674686</c:v>
                </c:pt>
                <c:pt idx="5953">
                  <c:v>8.2680555555563569</c:v>
                </c:pt>
                <c:pt idx="5954">
                  <c:v>8.2694444444452451</c:v>
                </c:pt>
                <c:pt idx="5955">
                  <c:v>8.2708333333341333</c:v>
                </c:pt>
                <c:pt idx="5956">
                  <c:v>8.2722222222230215</c:v>
                </c:pt>
                <c:pt idx="5957">
                  <c:v>8.2736111111119097</c:v>
                </c:pt>
                <c:pt idx="5958">
                  <c:v>8.2750000000007979</c:v>
                </c:pt>
                <c:pt idx="5959">
                  <c:v>8.2763888888896862</c:v>
                </c:pt>
                <c:pt idx="5960">
                  <c:v>8.2777777777785744</c:v>
                </c:pt>
                <c:pt idx="5961">
                  <c:v>8.2791666666674626</c:v>
                </c:pt>
                <c:pt idx="5962">
                  <c:v>8.2805555555563508</c:v>
                </c:pt>
                <c:pt idx="5963">
                  <c:v>8.281944444445239</c:v>
                </c:pt>
                <c:pt idx="5964">
                  <c:v>8.2833333333341272</c:v>
                </c:pt>
                <c:pt idx="5965">
                  <c:v>8.2847222222230155</c:v>
                </c:pt>
                <c:pt idx="5966">
                  <c:v>8.2861111111119037</c:v>
                </c:pt>
                <c:pt idx="5967">
                  <c:v>8.2875000000007919</c:v>
                </c:pt>
                <c:pt idx="5968">
                  <c:v>8.2888888888896801</c:v>
                </c:pt>
                <c:pt idx="5969">
                  <c:v>8.2902777777785683</c:v>
                </c:pt>
                <c:pt idx="5970">
                  <c:v>8.2916666666674566</c:v>
                </c:pt>
                <c:pt idx="5971">
                  <c:v>8.2930555555563448</c:v>
                </c:pt>
                <c:pt idx="5972">
                  <c:v>8.294444444445233</c:v>
                </c:pt>
                <c:pt idx="5973">
                  <c:v>8.2958333333341212</c:v>
                </c:pt>
                <c:pt idx="5974">
                  <c:v>8.2972222222230094</c:v>
                </c:pt>
                <c:pt idx="5975">
                  <c:v>8.2986111111118976</c:v>
                </c:pt>
                <c:pt idx="5976">
                  <c:v>8.3000000000007859</c:v>
                </c:pt>
                <c:pt idx="5977">
                  <c:v>8.3013888888896741</c:v>
                </c:pt>
                <c:pt idx="5978">
                  <c:v>8.3027777777785623</c:v>
                </c:pt>
                <c:pt idx="5979">
                  <c:v>8.3041666666674505</c:v>
                </c:pt>
                <c:pt idx="5980">
                  <c:v>8.3055555555563387</c:v>
                </c:pt>
                <c:pt idx="5981">
                  <c:v>8.3069444444452269</c:v>
                </c:pt>
                <c:pt idx="5982">
                  <c:v>8.3083333333341152</c:v>
                </c:pt>
                <c:pt idx="5983">
                  <c:v>8.3097222222230034</c:v>
                </c:pt>
                <c:pt idx="5984">
                  <c:v>8.3111111111118916</c:v>
                </c:pt>
                <c:pt idx="5985">
                  <c:v>8.3125000000007798</c:v>
                </c:pt>
                <c:pt idx="5986">
                  <c:v>8.313888888889668</c:v>
                </c:pt>
                <c:pt idx="5987">
                  <c:v>8.3152777777785563</c:v>
                </c:pt>
                <c:pt idx="5988">
                  <c:v>8.3166666666674445</c:v>
                </c:pt>
                <c:pt idx="5989">
                  <c:v>8.3180555555563327</c:v>
                </c:pt>
                <c:pt idx="5990">
                  <c:v>8.3194444444452209</c:v>
                </c:pt>
                <c:pt idx="5991">
                  <c:v>8.3208333333341091</c:v>
                </c:pt>
                <c:pt idx="5992">
                  <c:v>8.3222222222229973</c:v>
                </c:pt>
                <c:pt idx="5993">
                  <c:v>8.3236111111118856</c:v>
                </c:pt>
                <c:pt idx="5994">
                  <c:v>8.3250000000007738</c:v>
                </c:pt>
                <c:pt idx="5995">
                  <c:v>8.326388888889662</c:v>
                </c:pt>
                <c:pt idx="5996">
                  <c:v>8.3277777777785502</c:v>
                </c:pt>
                <c:pt idx="5997">
                  <c:v>8.3291666666674384</c:v>
                </c:pt>
                <c:pt idx="5998">
                  <c:v>8.3305555555563267</c:v>
                </c:pt>
                <c:pt idx="5999">
                  <c:v>8.3319444444452149</c:v>
                </c:pt>
                <c:pt idx="6000">
                  <c:v>8.3333333333341031</c:v>
                </c:pt>
                <c:pt idx="6001">
                  <c:v>8.3347222222229913</c:v>
                </c:pt>
                <c:pt idx="6002">
                  <c:v>8.3361111111118795</c:v>
                </c:pt>
                <c:pt idx="6003">
                  <c:v>8.3375000000007677</c:v>
                </c:pt>
                <c:pt idx="6004">
                  <c:v>8.338888888889656</c:v>
                </c:pt>
                <c:pt idx="6005">
                  <c:v>8.3402777777785442</c:v>
                </c:pt>
                <c:pt idx="6006">
                  <c:v>8.3416666666674324</c:v>
                </c:pt>
                <c:pt idx="6007">
                  <c:v>8.3430555555563206</c:v>
                </c:pt>
                <c:pt idx="6008">
                  <c:v>8.3444444444452088</c:v>
                </c:pt>
                <c:pt idx="6009">
                  <c:v>8.345833333334097</c:v>
                </c:pt>
                <c:pt idx="6010">
                  <c:v>8.3472222222229853</c:v>
                </c:pt>
                <c:pt idx="6011">
                  <c:v>8.3486111111118735</c:v>
                </c:pt>
                <c:pt idx="6012">
                  <c:v>8.3500000000007617</c:v>
                </c:pt>
                <c:pt idx="6013">
                  <c:v>8.3513888888896499</c:v>
                </c:pt>
                <c:pt idx="6014">
                  <c:v>8.3527777777785381</c:v>
                </c:pt>
                <c:pt idx="6015">
                  <c:v>8.3541666666674264</c:v>
                </c:pt>
                <c:pt idx="6016">
                  <c:v>8.3555555555563146</c:v>
                </c:pt>
                <c:pt idx="6017">
                  <c:v>8.3569444444452028</c:v>
                </c:pt>
                <c:pt idx="6018">
                  <c:v>8.358333333334091</c:v>
                </c:pt>
                <c:pt idx="6019">
                  <c:v>8.3597222222229792</c:v>
                </c:pt>
                <c:pt idx="6020">
                  <c:v>8.3611111111118674</c:v>
                </c:pt>
                <c:pt idx="6021">
                  <c:v>8.3625000000007557</c:v>
                </c:pt>
                <c:pt idx="6022">
                  <c:v>8.3638888888896439</c:v>
                </c:pt>
                <c:pt idx="6023">
                  <c:v>8.3652777777785321</c:v>
                </c:pt>
                <c:pt idx="6024">
                  <c:v>8.3666666666674203</c:v>
                </c:pt>
                <c:pt idx="6025">
                  <c:v>8.3680555555563085</c:v>
                </c:pt>
                <c:pt idx="6026">
                  <c:v>8.3694444444451968</c:v>
                </c:pt>
                <c:pt idx="6027">
                  <c:v>8.370833333334085</c:v>
                </c:pt>
                <c:pt idx="6028">
                  <c:v>8.3722222222229732</c:v>
                </c:pt>
                <c:pt idx="6029">
                  <c:v>8.3736111111118614</c:v>
                </c:pt>
                <c:pt idx="6030">
                  <c:v>8.3750000000007496</c:v>
                </c:pt>
                <c:pt idx="6031">
                  <c:v>8.3763888888896378</c:v>
                </c:pt>
                <c:pt idx="6032">
                  <c:v>8.3777777777785261</c:v>
                </c:pt>
                <c:pt idx="6033">
                  <c:v>8.3791666666674143</c:v>
                </c:pt>
                <c:pt idx="6034">
                  <c:v>8.3805555555563025</c:v>
                </c:pt>
                <c:pt idx="6035">
                  <c:v>8.3819444444451907</c:v>
                </c:pt>
                <c:pt idx="6036">
                  <c:v>8.3833333333340789</c:v>
                </c:pt>
                <c:pt idx="6037">
                  <c:v>8.3847222222229671</c:v>
                </c:pt>
                <c:pt idx="6038">
                  <c:v>8.3861111111118554</c:v>
                </c:pt>
                <c:pt idx="6039">
                  <c:v>8.3875000000007436</c:v>
                </c:pt>
                <c:pt idx="6040">
                  <c:v>8.3888888888896318</c:v>
                </c:pt>
                <c:pt idx="6041">
                  <c:v>8.39027777777852</c:v>
                </c:pt>
                <c:pt idx="6042">
                  <c:v>8.3916666666674082</c:v>
                </c:pt>
                <c:pt idx="6043">
                  <c:v>8.3930555555562965</c:v>
                </c:pt>
                <c:pt idx="6044">
                  <c:v>8.3944444444451847</c:v>
                </c:pt>
                <c:pt idx="6045">
                  <c:v>8.3958333333340729</c:v>
                </c:pt>
                <c:pt idx="6046">
                  <c:v>8.3972222222229611</c:v>
                </c:pt>
                <c:pt idx="6047">
                  <c:v>8.3986111111118493</c:v>
                </c:pt>
                <c:pt idx="6048">
                  <c:v>8.4000000000007375</c:v>
                </c:pt>
                <c:pt idx="6049">
                  <c:v>8.4013888888896258</c:v>
                </c:pt>
                <c:pt idx="6050">
                  <c:v>8.402777777778514</c:v>
                </c:pt>
                <c:pt idx="6051">
                  <c:v>8.4041666666674022</c:v>
                </c:pt>
                <c:pt idx="6052">
                  <c:v>8.4055555555562904</c:v>
                </c:pt>
                <c:pt idx="6053">
                  <c:v>8.4069444444451786</c:v>
                </c:pt>
                <c:pt idx="6054">
                  <c:v>8.4083333333340669</c:v>
                </c:pt>
                <c:pt idx="6055">
                  <c:v>8.4097222222229551</c:v>
                </c:pt>
                <c:pt idx="6056">
                  <c:v>8.4111111111118433</c:v>
                </c:pt>
                <c:pt idx="6057">
                  <c:v>8.4125000000007315</c:v>
                </c:pt>
                <c:pt idx="6058">
                  <c:v>8.4138888888896197</c:v>
                </c:pt>
                <c:pt idx="6059">
                  <c:v>8.4152777777785079</c:v>
                </c:pt>
                <c:pt idx="6060">
                  <c:v>8.4166666666673962</c:v>
                </c:pt>
                <c:pt idx="6061">
                  <c:v>8.4180555555562844</c:v>
                </c:pt>
                <c:pt idx="6062">
                  <c:v>8.4194444444451726</c:v>
                </c:pt>
                <c:pt idx="6063">
                  <c:v>8.4208333333340608</c:v>
                </c:pt>
                <c:pt idx="6064">
                  <c:v>8.422222222222949</c:v>
                </c:pt>
                <c:pt idx="6065">
                  <c:v>8.4236111111118372</c:v>
                </c:pt>
                <c:pt idx="6066">
                  <c:v>8.4250000000007255</c:v>
                </c:pt>
                <c:pt idx="6067">
                  <c:v>8.4263888888896137</c:v>
                </c:pt>
                <c:pt idx="6068">
                  <c:v>8.4277777777785019</c:v>
                </c:pt>
                <c:pt idx="6069">
                  <c:v>8.4291666666673901</c:v>
                </c:pt>
                <c:pt idx="6070">
                  <c:v>8.4305555555562783</c:v>
                </c:pt>
                <c:pt idx="6071">
                  <c:v>8.4319444444451666</c:v>
                </c:pt>
                <c:pt idx="6072">
                  <c:v>8.4333333333340548</c:v>
                </c:pt>
                <c:pt idx="6073">
                  <c:v>8.434722222222943</c:v>
                </c:pt>
                <c:pt idx="6074">
                  <c:v>8.4361111111118312</c:v>
                </c:pt>
                <c:pt idx="6075">
                  <c:v>8.4375000000007194</c:v>
                </c:pt>
                <c:pt idx="6076">
                  <c:v>8.4388888888896076</c:v>
                </c:pt>
                <c:pt idx="6077">
                  <c:v>8.4402777777784959</c:v>
                </c:pt>
                <c:pt idx="6078">
                  <c:v>8.4416666666673841</c:v>
                </c:pt>
                <c:pt idx="6079">
                  <c:v>8.4430555555562723</c:v>
                </c:pt>
                <c:pt idx="6080">
                  <c:v>8.4444444444451605</c:v>
                </c:pt>
                <c:pt idx="6081">
                  <c:v>8.4458333333340487</c:v>
                </c:pt>
                <c:pt idx="6082">
                  <c:v>8.4472222222229369</c:v>
                </c:pt>
                <c:pt idx="6083">
                  <c:v>8.4486111111118252</c:v>
                </c:pt>
                <c:pt idx="6084">
                  <c:v>8.4500000000007134</c:v>
                </c:pt>
                <c:pt idx="6085">
                  <c:v>8.4513888888896016</c:v>
                </c:pt>
                <c:pt idx="6086">
                  <c:v>8.4527777777784898</c:v>
                </c:pt>
                <c:pt idx="6087">
                  <c:v>8.454166666667378</c:v>
                </c:pt>
                <c:pt idx="6088">
                  <c:v>8.4555555555562663</c:v>
                </c:pt>
                <c:pt idx="6089">
                  <c:v>8.4569444444451545</c:v>
                </c:pt>
                <c:pt idx="6090">
                  <c:v>8.4583333333340427</c:v>
                </c:pt>
                <c:pt idx="6091">
                  <c:v>8.4597222222229309</c:v>
                </c:pt>
                <c:pt idx="6092">
                  <c:v>8.4611111111118191</c:v>
                </c:pt>
                <c:pt idx="6093">
                  <c:v>8.4625000000007073</c:v>
                </c:pt>
                <c:pt idx="6094">
                  <c:v>8.4638888888895956</c:v>
                </c:pt>
                <c:pt idx="6095">
                  <c:v>8.4652777777784838</c:v>
                </c:pt>
                <c:pt idx="6096">
                  <c:v>8.466666666667372</c:v>
                </c:pt>
                <c:pt idx="6097">
                  <c:v>8.4680555555562602</c:v>
                </c:pt>
                <c:pt idx="6098">
                  <c:v>8.4694444444451484</c:v>
                </c:pt>
                <c:pt idx="6099">
                  <c:v>8.4708333333340367</c:v>
                </c:pt>
                <c:pt idx="6100">
                  <c:v>8.4722222222229249</c:v>
                </c:pt>
                <c:pt idx="6101">
                  <c:v>8.4736111111118131</c:v>
                </c:pt>
                <c:pt idx="6102">
                  <c:v>8.4750000000007013</c:v>
                </c:pt>
                <c:pt idx="6103">
                  <c:v>8.4763888888895895</c:v>
                </c:pt>
                <c:pt idx="6104">
                  <c:v>8.4777777777784777</c:v>
                </c:pt>
                <c:pt idx="6105">
                  <c:v>8.479166666667366</c:v>
                </c:pt>
                <c:pt idx="6106">
                  <c:v>8.4805555555562542</c:v>
                </c:pt>
                <c:pt idx="6107">
                  <c:v>8.4819444444451424</c:v>
                </c:pt>
                <c:pt idx="6108">
                  <c:v>8.4833333333340306</c:v>
                </c:pt>
                <c:pt idx="6109">
                  <c:v>8.4847222222229188</c:v>
                </c:pt>
                <c:pt idx="6110">
                  <c:v>8.486111111111807</c:v>
                </c:pt>
                <c:pt idx="6111">
                  <c:v>8.4875000000006953</c:v>
                </c:pt>
                <c:pt idx="6112">
                  <c:v>8.4888888888895835</c:v>
                </c:pt>
                <c:pt idx="6113">
                  <c:v>8.4902777777784717</c:v>
                </c:pt>
                <c:pt idx="6114">
                  <c:v>8.4916666666673599</c:v>
                </c:pt>
                <c:pt idx="6115">
                  <c:v>8.4930555555562481</c:v>
                </c:pt>
                <c:pt idx="6116">
                  <c:v>8.4944444444451364</c:v>
                </c:pt>
                <c:pt idx="6117">
                  <c:v>8.4958333333340246</c:v>
                </c:pt>
                <c:pt idx="6118">
                  <c:v>8.4972222222229128</c:v>
                </c:pt>
                <c:pt idx="6119">
                  <c:v>8.498611111111801</c:v>
                </c:pt>
                <c:pt idx="6120">
                  <c:v>8.5000000000006892</c:v>
                </c:pt>
                <c:pt idx="6121">
                  <c:v>8.5013888888895774</c:v>
                </c:pt>
                <c:pt idx="6122">
                  <c:v>8.5027777777784657</c:v>
                </c:pt>
                <c:pt idx="6123">
                  <c:v>8.5041666666673539</c:v>
                </c:pt>
                <c:pt idx="6124">
                  <c:v>8.5055555555562421</c:v>
                </c:pt>
                <c:pt idx="6125">
                  <c:v>8.5069444444451303</c:v>
                </c:pt>
                <c:pt idx="6126">
                  <c:v>8.5083333333340185</c:v>
                </c:pt>
                <c:pt idx="6127">
                  <c:v>8.5097222222229068</c:v>
                </c:pt>
                <c:pt idx="6128">
                  <c:v>8.511111111111795</c:v>
                </c:pt>
                <c:pt idx="6129">
                  <c:v>8.5125000000006832</c:v>
                </c:pt>
                <c:pt idx="6130">
                  <c:v>8.5138888888895714</c:v>
                </c:pt>
                <c:pt idx="6131">
                  <c:v>8.5152777777784596</c:v>
                </c:pt>
                <c:pt idx="6132">
                  <c:v>8.5166666666673478</c:v>
                </c:pt>
                <c:pt idx="6133">
                  <c:v>8.5180555555562361</c:v>
                </c:pt>
                <c:pt idx="6134">
                  <c:v>8.5194444444451243</c:v>
                </c:pt>
                <c:pt idx="6135">
                  <c:v>8.5208333333340125</c:v>
                </c:pt>
                <c:pt idx="6136">
                  <c:v>8.5222222222229007</c:v>
                </c:pt>
                <c:pt idx="6137">
                  <c:v>8.5236111111117889</c:v>
                </c:pt>
                <c:pt idx="6138">
                  <c:v>8.5250000000006771</c:v>
                </c:pt>
                <c:pt idx="6139">
                  <c:v>8.5263888888895654</c:v>
                </c:pt>
                <c:pt idx="6140">
                  <c:v>8.5277777777784536</c:v>
                </c:pt>
                <c:pt idx="6141">
                  <c:v>8.5291666666673418</c:v>
                </c:pt>
                <c:pt idx="6142">
                  <c:v>8.53055555555623</c:v>
                </c:pt>
                <c:pt idx="6143">
                  <c:v>8.5319444444451182</c:v>
                </c:pt>
                <c:pt idx="6144">
                  <c:v>8.5333333333340065</c:v>
                </c:pt>
                <c:pt idx="6145">
                  <c:v>8.5347222222228947</c:v>
                </c:pt>
                <c:pt idx="6146">
                  <c:v>8.5361111111117829</c:v>
                </c:pt>
                <c:pt idx="6147">
                  <c:v>8.5375000000006711</c:v>
                </c:pt>
                <c:pt idx="6148">
                  <c:v>8.5388888888895593</c:v>
                </c:pt>
                <c:pt idx="6149">
                  <c:v>8.5402777777784475</c:v>
                </c:pt>
                <c:pt idx="6150">
                  <c:v>8.5416666666673358</c:v>
                </c:pt>
                <c:pt idx="6151">
                  <c:v>8.543055555556224</c:v>
                </c:pt>
                <c:pt idx="6152">
                  <c:v>8.5444444444451122</c:v>
                </c:pt>
                <c:pt idx="6153">
                  <c:v>8.5458333333340004</c:v>
                </c:pt>
                <c:pt idx="6154">
                  <c:v>8.5472222222228886</c:v>
                </c:pt>
                <c:pt idx="6155">
                  <c:v>8.5486111111117769</c:v>
                </c:pt>
                <c:pt idx="6156">
                  <c:v>8.5500000000006651</c:v>
                </c:pt>
                <c:pt idx="6157">
                  <c:v>8.5513888888895533</c:v>
                </c:pt>
                <c:pt idx="6158">
                  <c:v>8.5527777777784415</c:v>
                </c:pt>
                <c:pt idx="6159">
                  <c:v>8.5541666666673297</c:v>
                </c:pt>
                <c:pt idx="6160">
                  <c:v>8.5555555555562179</c:v>
                </c:pt>
                <c:pt idx="6161">
                  <c:v>8.5569444444451062</c:v>
                </c:pt>
                <c:pt idx="6162">
                  <c:v>8.5583333333339944</c:v>
                </c:pt>
                <c:pt idx="6163">
                  <c:v>8.5597222222228826</c:v>
                </c:pt>
                <c:pt idx="6164">
                  <c:v>8.5611111111117708</c:v>
                </c:pt>
                <c:pt idx="6165">
                  <c:v>8.562500000000659</c:v>
                </c:pt>
                <c:pt idx="6166">
                  <c:v>8.5638888888895472</c:v>
                </c:pt>
                <c:pt idx="6167">
                  <c:v>8.5652777777784355</c:v>
                </c:pt>
                <c:pt idx="6168">
                  <c:v>8.5666666666673237</c:v>
                </c:pt>
                <c:pt idx="6169">
                  <c:v>8.5680555555562119</c:v>
                </c:pt>
                <c:pt idx="6170">
                  <c:v>8.5694444444451001</c:v>
                </c:pt>
                <c:pt idx="6171">
                  <c:v>8.5708333333339883</c:v>
                </c:pt>
                <c:pt idx="6172">
                  <c:v>8.5722222222228766</c:v>
                </c:pt>
                <c:pt idx="6173">
                  <c:v>8.5736111111117648</c:v>
                </c:pt>
                <c:pt idx="6174">
                  <c:v>8.575000000000653</c:v>
                </c:pt>
                <c:pt idx="6175">
                  <c:v>8.5763888888895412</c:v>
                </c:pt>
                <c:pt idx="6176">
                  <c:v>8.5777777777784294</c:v>
                </c:pt>
                <c:pt idx="6177">
                  <c:v>8.5791666666673176</c:v>
                </c:pt>
                <c:pt idx="6178">
                  <c:v>8.5805555555562059</c:v>
                </c:pt>
                <c:pt idx="6179">
                  <c:v>8.5819444444450941</c:v>
                </c:pt>
                <c:pt idx="6180">
                  <c:v>8.5833333333339823</c:v>
                </c:pt>
                <c:pt idx="6181">
                  <c:v>8.5847222222228705</c:v>
                </c:pt>
                <c:pt idx="6182">
                  <c:v>8.5861111111117587</c:v>
                </c:pt>
                <c:pt idx="6183">
                  <c:v>8.5875000000006469</c:v>
                </c:pt>
                <c:pt idx="6184">
                  <c:v>8.5888888888895352</c:v>
                </c:pt>
                <c:pt idx="6185">
                  <c:v>8.5902777777784234</c:v>
                </c:pt>
                <c:pt idx="6186">
                  <c:v>8.5916666666673116</c:v>
                </c:pt>
                <c:pt idx="6187">
                  <c:v>8.5930555555561998</c:v>
                </c:pt>
                <c:pt idx="6188">
                  <c:v>8.594444444445088</c:v>
                </c:pt>
                <c:pt idx="6189">
                  <c:v>8.5958333333339763</c:v>
                </c:pt>
                <c:pt idx="6190">
                  <c:v>8.5972222222228645</c:v>
                </c:pt>
                <c:pt idx="6191">
                  <c:v>8.5986111111117527</c:v>
                </c:pt>
                <c:pt idx="6192">
                  <c:v>8.6000000000006409</c:v>
                </c:pt>
                <c:pt idx="6193">
                  <c:v>8.6013888888895291</c:v>
                </c:pt>
                <c:pt idx="6194">
                  <c:v>8.6027777777784173</c:v>
                </c:pt>
                <c:pt idx="6195">
                  <c:v>8.6041666666673056</c:v>
                </c:pt>
                <c:pt idx="6196">
                  <c:v>8.6055555555561938</c:v>
                </c:pt>
                <c:pt idx="6197">
                  <c:v>8.606944444445082</c:v>
                </c:pt>
                <c:pt idx="6198">
                  <c:v>8.6083333333339702</c:v>
                </c:pt>
                <c:pt idx="6199">
                  <c:v>8.6097222222228584</c:v>
                </c:pt>
                <c:pt idx="6200">
                  <c:v>8.6111111111117467</c:v>
                </c:pt>
                <c:pt idx="6201">
                  <c:v>8.6125000000006349</c:v>
                </c:pt>
                <c:pt idx="6202">
                  <c:v>8.6138888888895231</c:v>
                </c:pt>
                <c:pt idx="6203">
                  <c:v>8.6152777777784113</c:v>
                </c:pt>
                <c:pt idx="6204">
                  <c:v>8.6166666666672995</c:v>
                </c:pt>
                <c:pt idx="6205">
                  <c:v>8.6180555555561877</c:v>
                </c:pt>
                <c:pt idx="6206">
                  <c:v>8.619444444445076</c:v>
                </c:pt>
                <c:pt idx="6207">
                  <c:v>8.6208333333339642</c:v>
                </c:pt>
                <c:pt idx="6208">
                  <c:v>8.6222222222228524</c:v>
                </c:pt>
                <c:pt idx="6209">
                  <c:v>8.6236111111117406</c:v>
                </c:pt>
                <c:pt idx="6210">
                  <c:v>8.6250000000006288</c:v>
                </c:pt>
                <c:pt idx="6211">
                  <c:v>8.626388888889517</c:v>
                </c:pt>
                <c:pt idx="6212">
                  <c:v>8.6277777777784053</c:v>
                </c:pt>
                <c:pt idx="6213">
                  <c:v>8.6291666666672935</c:v>
                </c:pt>
                <c:pt idx="6214">
                  <c:v>8.6305555555561817</c:v>
                </c:pt>
                <c:pt idx="6215">
                  <c:v>8.6319444444450699</c:v>
                </c:pt>
                <c:pt idx="6216">
                  <c:v>8.6333333333339581</c:v>
                </c:pt>
                <c:pt idx="6217">
                  <c:v>8.6347222222228464</c:v>
                </c:pt>
                <c:pt idx="6218">
                  <c:v>8.6361111111117346</c:v>
                </c:pt>
                <c:pt idx="6219">
                  <c:v>8.6375000000006228</c:v>
                </c:pt>
                <c:pt idx="6220">
                  <c:v>8.638888888889511</c:v>
                </c:pt>
                <c:pt idx="6221">
                  <c:v>8.6402777777783992</c:v>
                </c:pt>
                <c:pt idx="6222">
                  <c:v>8.6416666666672874</c:v>
                </c:pt>
                <c:pt idx="6223">
                  <c:v>8.6430555555561757</c:v>
                </c:pt>
                <c:pt idx="6224">
                  <c:v>8.6444444444450639</c:v>
                </c:pt>
                <c:pt idx="6225">
                  <c:v>8.6458333333339521</c:v>
                </c:pt>
                <c:pt idx="6226">
                  <c:v>8.6472222222228403</c:v>
                </c:pt>
                <c:pt idx="6227">
                  <c:v>8.6486111111117285</c:v>
                </c:pt>
                <c:pt idx="6228">
                  <c:v>8.6500000000006168</c:v>
                </c:pt>
                <c:pt idx="6229">
                  <c:v>8.651388888889505</c:v>
                </c:pt>
                <c:pt idx="6230">
                  <c:v>8.6527777777783932</c:v>
                </c:pt>
                <c:pt idx="6231">
                  <c:v>8.6541666666672814</c:v>
                </c:pt>
                <c:pt idx="6232">
                  <c:v>8.6555555555561696</c:v>
                </c:pt>
                <c:pt idx="6233">
                  <c:v>8.6569444444450578</c:v>
                </c:pt>
                <c:pt idx="6234">
                  <c:v>8.6583333333339461</c:v>
                </c:pt>
                <c:pt idx="6235">
                  <c:v>8.6597222222228343</c:v>
                </c:pt>
                <c:pt idx="6236">
                  <c:v>8.6611111111117225</c:v>
                </c:pt>
                <c:pt idx="6237">
                  <c:v>8.6625000000006107</c:v>
                </c:pt>
                <c:pt idx="6238">
                  <c:v>8.6638888888894989</c:v>
                </c:pt>
                <c:pt idx="6239">
                  <c:v>8.6652777777783871</c:v>
                </c:pt>
                <c:pt idx="6240">
                  <c:v>8.6666666666672754</c:v>
                </c:pt>
                <c:pt idx="6241">
                  <c:v>8.6680555555561636</c:v>
                </c:pt>
                <c:pt idx="6242">
                  <c:v>8.6694444444450518</c:v>
                </c:pt>
                <c:pt idx="6243">
                  <c:v>8.67083333333394</c:v>
                </c:pt>
                <c:pt idx="6244">
                  <c:v>8.6722222222228282</c:v>
                </c:pt>
                <c:pt idx="6245">
                  <c:v>8.6736111111117165</c:v>
                </c:pt>
                <c:pt idx="6246">
                  <c:v>8.6750000000006047</c:v>
                </c:pt>
                <c:pt idx="6247">
                  <c:v>8.6763888888894929</c:v>
                </c:pt>
                <c:pt idx="6248">
                  <c:v>8.6777777777783811</c:v>
                </c:pt>
                <c:pt idx="6249">
                  <c:v>8.6791666666672693</c:v>
                </c:pt>
                <c:pt idx="6250">
                  <c:v>8.6805555555561575</c:v>
                </c:pt>
                <c:pt idx="6251">
                  <c:v>8.6819444444450458</c:v>
                </c:pt>
                <c:pt idx="6252">
                  <c:v>8.683333333333934</c:v>
                </c:pt>
                <c:pt idx="6253">
                  <c:v>8.6847222222228222</c:v>
                </c:pt>
                <c:pt idx="6254">
                  <c:v>8.6861111111117104</c:v>
                </c:pt>
                <c:pt idx="6255">
                  <c:v>8.6875000000005986</c:v>
                </c:pt>
                <c:pt idx="6256">
                  <c:v>8.6888888888894869</c:v>
                </c:pt>
                <c:pt idx="6257">
                  <c:v>8.6902777777783751</c:v>
                </c:pt>
                <c:pt idx="6258">
                  <c:v>8.6916666666672633</c:v>
                </c:pt>
                <c:pt idx="6259">
                  <c:v>8.6930555555561515</c:v>
                </c:pt>
                <c:pt idx="6260">
                  <c:v>8.6944444444450397</c:v>
                </c:pt>
                <c:pt idx="6261">
                  <c:v>8.6958333333339279</c:v>
                </c:pt>
                <c:pt idx="6262">
                  <c:v>8.6972222222228162</c:v>
                </c:pt>
                <c:pt idx="6263">
                  <c:v>8.6986111111117044</c:v>
                </c:pt>
                <c:pt idx="6264">
                  <c:v>8.7000000000005926</c:v>
                </c:pt>
                <c:pt idx="6265">
                  <c:v>8.7013888888894808</c:v>
                </c:pt>
                <c:pt idx="6266">
                  <c:v>8.702777777778369</c:v>
                </c:pt>
                <c:pt idx="6267">
                  <c:v>8.7041666666672572</c:v>
                </c:pt>
                <c:pt idx="6268">
                  <c:v>8.7055555555561455</c:v>
                </c:pt>
                <c:pt idx="6269">
                  <c:v>8.7069444444450337</c:v>
                </c:pt>
                <c:pt idx="6270">
                  <c:v>8.7083333333339219</c:v>
                </c:pt>
                <c:pt idx="6271">
                  <c:v>8.7097222222228101</c:v>
                </c:pt>
                <c:pt idx="6272">
                  <c:v>8.7111111111116983</c:v>
                </c:pt>
                <c:pt idx="6273">
                  <c:v>8.7125000000005866</c:v>
                </c:pt>
                <c:pt idx="6274">
                  <c:v>8.7138888888894748</c:v>
                </c:pt>
                <c:pt idx="6275">
                  <c:v>8.715277777778363</c:v>
                </c:pt>
                <c:pt idx="6276">
                  <c:v>8.7166666666672512</c:v>
                </c:pt>
                <c:pt idx="6277">
                  <c:v>8.7180555555561394</c:v>
                </c:pt>
                <c:pt idx="6278">
                  <c:v>8.7194444444450276</c:v>
                </c:pt>
                <c:pt idx="6279">
                  <c:v>8.7208333333339159</c:v>
                </c:pt>
                <c:pt idx="6280">
                  <c:v>8.7222222222228041</c:v>
                </c:pt>
                <c:pt idx="6281">
                  <c:v>8.7236111111116923</c:v>
                </c:pt>
                <c:pt idx="6282">
                  <c:v>8.7250000000005805</c:v>
                </c:pt>
                <c:pt idx="6283">
                  <c:v>8.7263888888894687</c:v>
                </c:pt>
                <c:pt idx="6284">
                  <c:v>8.7277777777783569</c:v>
                </c:pt>
                <c:pt idx="6285">
                  <c:v>8.7291666666672452</c:v>
                </c:pt>
                <c:pt idx="6286">
                  <c:v>8.7305555555561334</c:v>
                </c:pt>
                <c:pt idx="6287">
                  <c:v>8.7319444444450216</c:v>
                </c:pt>
                <c:pt idx="6288">
                  <c:v>8.7333333333339098</c:v>
                </c:pt>
                <c:pt idx="6289">
                  <c:v>8.734722222222798</c:v>
                </c:pt>
                <c:pt idx="6290">
                  <c:v>8.7361111111116863</c:v>
                </c:pt>
                <c:pt idx="6291">
                  <c:v>8.7375000000005745</c:v>
                </c:pt>
                <c:pt idx="6292">
                  <c:v>8.7388888888894627</c:v>
                </c:pt>
                <c:pt idx="6293">
                  <c:v>8.7402777777783509</c:v>
                </c:pt>
                <c:pt idx="6294">
                  <c:v>8.7416666666672391</c:v>
                </c:pt>
                <c:pt idx="6295">
                  <c:v>8.7430555555561273</c:v>
                </c:pt>
                <c:pt idx="6296">
                  <c:v>8.7444444444450156</c:v>
                </c:pt>
                <c:pt idx="6297">
                  <c:v>8.7458333333339038</c:v>
                </c:pt>
                <c:pt idx="6298">
                  <c:v>8.747222222222792</c:v>
                </c:pt>
                <c:pt idx="6299">
                  <c:v>8.7486111111116802</c:v>
                </c:pt>
                <c:pt idx="6300">
                  <c:v>8.7500000000005684</c:v>
                </c:pt>
                <c:pt idx="6301">
                  <c:v>8.7513888888894567</c:v>
                </c:pt>
                <c:pt idx="6302">
                  <c:v>8.7527777777783449</c:v>
                </c:pt>
                <c:pt idx="6303">
                  <c:v>8.7541666666672331</c:v>
                </c:pt>
                <c:pt idx="6304">
                  <c:v>8.7555555555561213</c:v>
                </c:pt>
                <c:pt idx="6305">
                  <c:v>8.7569444444450095</c:v>
                </c:pt>
                <c:pt idx="6306">
                  <c:v>8.7583333333338977</c:v>
                </c:pt>
                <c:pt idx="6307">
                  <c:v>8.759722222222786</c:v>
                </c:pt>
                <c:pt idx="6308">
                  <c:v>8.7611111111116742</c:v>
                </c:pt>
                <c:pt idx="6309">
                  <c:v>8.7625000000005624</c:v>
                </c:pt>
                <c:pt idx="6310">
                  <c:v>8.7638888888894506</c:v>
                </c:pt>
                <c:pt idx="6311">
                  <c:v>8.7652777777783388</c:v>
                </c:pt>
                <c:pt idx="6312">
                  <c:v>8.766666666667227</c:v>
                </c:pt>
                <c:pt idx="6313">
                  <c:v>8.7680555555561153</c:v>
                </c:pt>
                <c:pt idx="6314">
                  <c:v>8.7694444444450035</c:v>
                </c:pt>
                <c:pt idx="6315">
                  <c:v>8.7708333333338917</c:v>
                </c:pt>
                <c:pt idx="6316">
                  <c:v>8.7722222222227799</c:v>
                </c:pt>
                <c:pt idx="6317">
                  <c:v>8.7736111111116681</c:v>
                </c:pt>
                <c:pt idx="6318">
                  <c:v>8.7750000000005564</c:v>
                </c:pt>
                <c:pt idx="6319">
                  <c:v>8.7763888888894446</c:v>
                </c:pt>
                <c:pt idx="6320">
                  <c:v>8.7777777777783328</c:v>
                </c:pt>
                <c:pt idx="6321">
                  <c:v>8.779166666667221</c:v>
                </c:pt>
                <c:pt idx="6322">
                  <c:v>8.7805555555561092</c:v>
                </c:pt>
                <c:pt idx="6323">
                  <c:v>8.7819444444449974</c:v>
                </c:pt>
                <c:pt idx="6324">
                  <c:v>8.7833333333338857</c:v>
                </c:pt>
                <c:pt idx="6325">
                  <c:v>8.7847222222227739</c:v>
                </c:pt>
                <c:pt idx="6326">
                  <c:v>8.7861111111116621</c:v>
                </c:pt>
                <c:pt idx="6327">
                  <c:v>8.7875000000005503</c:v>
                </c:pt>
                <c:pt idx="6328">
                  <c:v>8.7888888888894385</c:v>
                </c:pt>
                <c:pt idx="6329">
                  <c:v>8.7902777777783268</c:v>
                </c:pt>
                <c:pt idx="6330">
                  <c:v>8.791666666667215</c:v>
                </c:pt>
                <c:pt idx="6331">
                  <c:v>8.7930555555561032</c:v>
                </c:pt>
                <c:pt idx="6332">
                  <c:v>8.7944444444449914</c:v>
                </c:pt>
                <c:pt idx="6333">
                  <c:v>8.7958333333338796</c:v>
                </c:pt>
                <c:pt idx="6334">
                  <c:v>8.7972222222227678</c:v>
                </c:pt>
                <c:pt idx="6335">
                  <c:v>8.7986111111116561</c:v>
                </c:pt>
                <c:pt idx="6336">
                  <c:v>8.8000000000005443</c:v>
                </c:pt>
                <c:pt idx="6337">
                  <c:v>8.8013888888894325</c:v>
                </c:pt>
                <c:pt idx="6338">
                  <c:v>8.8027777777783207</c:v>
                </c:pt>
                <c:pt idx="6339">
                  <c:v>8.8041666666672089</c:v>
                </c:pt>
                <c:pt idx="6340">
                  <c:v>8.8055555555560971</c:v>
                </c:pt>
                <c:pt idx="6341">
                  <c:v>8.8069444444449854</c:v>
                </c:pt>
                <c:pt idx="6342">
                  <c:v>8.8083333333338736</c:v>
                </c:pt>
                <c:pt idx="6343">
                  <c:v>8.8097222222227618</c:v>
                </c:pt>
                <c:pt idx="6344">
                  <c:v>8.81111111111165</c:v>
                </c:pt>
                <c:pt idx="6345">
                  <c:v>8.8125000000005382</c:v>
                </c:pt>
                <c:pt idx="6346">
                  <c:v>8.8138888888894265</c:v>
                </c:pt>
                <c:pt idx="6347">
                  <c:v>8.8152777777783147</c:v>
                </c:pt>
                <c:pt idx="6348">
                  <c:v>8.8166666666672029</c:v>
                </c:pt>
                <c:pt idx="6349">
                  <c:v>8.8180555555560911</c:v>
                </c:pt>
                <c:pt idx="6350">
                  <c:v>8.8194444444449793</c:v>
                </c:pt>
                <c:pt idx="6351">
                  <c:v>8.8208333333338675</c:v>
                </c:pt>
                <c:pt idx="6352">
                  <c:v>8.8222222222227558</c:v>
                </c:pt>
                <c:pt idx="6353">
                  <c:v>8.823611111111644</c:v>
                </c:pt>
                <c:pt idx="6354">
                  <c:v>8.8250000000005322</c:v>
                </c:pt>
                <c:pt idx="6355">
                  <c:v>8.8263888888894204</c:v>
                </c:pt>
                <c:pt idx="6356">
                  <c:v>8.8277777777783086</c:v>
                </c:pt>
                <c:pt idx="6357">
                  <c:v>8.8291666666671968</c:v>
                </c:pt>
                <c:pt idx="6358">
                  <c:v>8.8305555555560851</c:v>
                </c:pt>
                <c:pt idx="6359">
                  <c:v>8.8319444444449733</c:v>
                </c:pt>
                <c:pt idx="6360">
                  <c:v>8.8333333333338615</c:v>
                </c:pt>
                <c:pt idx="6361">
                  <c:v>8.8347222222227497</c:v>
                </c:pt>
                <c:pt idx="6362">
                  <c:v>8.8361111111116379</c:v>
                </c:pt>
                <c:pt idx="6363">
                  <c:v>8.8375000000005262</c:v>
                </c:pt>
                <c:pt idx="6364">
                  <c:v>8.8388888888894144</c:v>
                </c:pt>
                <c:pt idx="6365">
                  <c:v>8.8402777777783026</c:v>
                </c:pt>
                <c:pt idx="6366">
                  <c:v>8.8416666666671908</c:v>
                </c:pt>
                <c:pt idx="6367">
                  <c:v>8.843055555556079</c:v>
                </c:pt>
                <c:pt idx="6368">
                  <c:v>8.8444444444449672</c:v>
                </c:pt>
                <c:pt idx="6369">
                  <c:v>8.8458333333338555</c:v>
                </c:pt>
                <c:pt idx="6370">
                  <c:v>8.8472222222227437</c:v>
                </c:pt>
                <c:pt idx="6371">
                  <c:v>8.8486111111116319</c:v>
                </c:pt>
                <c:pt idx="6372">
                  <c:v>8.8500000000005201</c:v>
                </c:pt>
                <c:pt idx="6373">
                  <c:v>8.8513888888894083</c:v>
                </c:pt>
                <c:pt idx="6374">
                  <c:v>8.8527777777782966</c:v>
                </c:pt>
                <c:pt idx="6375">
                  <c:v>8.8541666666671848</c:v>
                </c:pt>
                <c:pt idx="6376">
                  <c:v>8.855555555556073</c:v>
                </c:pt>
                <c:pt idx="6377">
                  <c:v>8.8569444444449612</c:v>
                </c:pt>
                <c:pt idx="6378">
                  <c:v>8.8583333333338494</c:v>
                </c:pt>
                <c:pt idx="6379">
                  <c:v>8.8597222222227376</c:v>
                </c:pt>
                <c:pt idx="6380">
                  <c:v>8.8611111111116259</c:v>
                </c:pt>
                <c:pt idx="6381">
                  <c:v>8.8625000000005141</c:v>
                </c:pt>
                <c:pt idx="6382">
                  <c:v>8.8638888888894023</c:v>
                </c:pt>
                <c:pt idx="6383">
                  <c:v>8.8652777777782905</c:v>
                </c:pt>
                <c:pt idx="6384">
                  <c:v>8.8666666666671787</c:v>
                </c:pt>
                <c:pt idx="6385">
                  <c:v>8.8680555555560669</c:v>
                </c:pt>
                <c:pt idx="6386">
                  <c:v>8.8694444444449552</c:v>
                </c:pt>
                <c:pt idx="6387">
                  <c:v>8.8708333333338434</c:v>
                </c:pt>
                <c:pt idx="6388">
                  <c:v>8.8722222222227316</c:v>
                </c:pt>
                <c:pt idx="6389">
                  <c:v>8.8736111111116198</c:v>
                </c:pt>
                <c:pt idx="6390">
                  <c:v>8.875000000000508</c:v>
                </c:pt>
                <c:pt idx="6391">
                  <c:v>8.8763888888893963</c:v>
                </c:pt>
                <c:pt idx="6392">
                  <c:v>8.8777777777782845</c:v>
                </c:pt>
                <c:pt idx="6393">
                  <c:v>8.8791666666671727</c:v>
                </c:pt>
                <c:pt idx="6394">
                  <c:v>8.8805555555560609</c:v>
                </c:pt>
                <c:pt idx="6395">
                  <c:v>8.8819444444449491</c:v>
                </c:pt>
                <c:pt idx="6396">
                  <c:v>8.8833333333338373</c:v>
                </c:pt>
                <c:pt idx="6397">
                  <c:v>8.8847222222227256</c:v>
                </c:pt>
                <c:pt idx="6398">
                  <c:v>8.8861111111116138</c:v>
                </c:pt>
                <c:pt idx="6399">
                  <c:v>8.887500000000502</c:v>
                </c:pt>
                <c:pt idx="6400">
                  <c:v>8.8888888888893902</c:v>
                </c:pt>
                <c:pt idx="6401">
                  <c:v>8.8902777777782784</c:v>
                </c:pt>
                <c:pt idx="6402">
                  <c:v>8.8916666666671667</c:v>
                </c:pt>
                <c:pt idx="6403">
                  <c:v>8.8930555555560549</c:v>
                </c:pt>
                <c:pt idx="6404">
                  <c:v>8.8944444444449431</c:v>
                </c:pt>
                <c:pt idx="6405">
                  <c:v>8.8958333333338313</c:v>
                </c:pt>
                <c:pt idx="6406">
                  <c:v>8.8972222222227195</c:v>
                </c:pt>
                <c:pt idx="6407">
                  <c:v>8.8986111111116077</c:v>
                </c:pt>
                <c:pt idx="6408">
                  <c:v>8.900000000000496</c:v>
                </c:pt>
                <c:pt idx="6409">
                  <c:v>8.9013888888893842</c:v>
                </c:pt>
                <c:pt idx="6410">
                  <c:v>8.9027777777782724</c:v>
                </c:pt>
                <c:pt idx="6411">
                  <c:v>8.9041666666671606</c:v>
                </c:pt>
                <c:pt idx="6412">
                  <c:v>8.9055555555560488</c:v>
                </c:pt>
                <c:pt idx="6413">
                  <c:v>8.906944444444937</c:v>
                </c:pt>
                <c:pt idx="6414">
                  <c:v>8.9083333333338253</c:v>
                </c:pt>
                <c:pt idx="6415">
                  <c:v>8.9097222222227135</c:v>
                </c:pt>
                <c:pt idx="6416">
                  <c:v>8.9111111111116017</c:v>
                </c:pt>
                <c:pt idx="6417">
                  <c:v>8.9125000000004899</c:v>
                </c:pt>
                <c:pt idx="6418">
                  <c:v>8.9138888888893781</c:v>
                </c:pt>
                <c:pt idx="6419">
                  <c:v>8.9152777777782664</c:v>
                </c:pt>
                <c:pt idx="6420">
                  <c:v>8.9166666666671546</c:v>
                </c:pt>
                <c:pt idx="6421">
                  <c:v>8.9180555555560428</c:v>
                </c:pt>
                <c:pt idx="6422">
                  <c:v>8.919444444444931</c:v>
                </c:pt>
                <c:pt idx="6423">
                  <c:v>8.9208333333338192</c:v>
                </c:pt>
                <c:pt idx="6424">
                  <c:v>8.9222222222227074</c:v>
                </c:pt>
                <c:pt idx="6425">
                  <c:v>8.9236111111115957</c:v>
                </c:pt>
                <c:pt idx="6426">
                  <c:v>8.9250000000004839</c:v>
                </c:pt>
                <c:pt idx="6427">
                  <c:v>8.9263888888893721</c:v>
                </c:pt>
                <c:pt idx="6428">
                  <c:v>8.9277777777782603</c:v>
                </c:pt>
                <c:pt idx="6429">
                  <c:v>8.9291666666671485</c:v>
                </c:pt>
                <c:pt idx="6430">
                  <c:v>8.9305555555560368</c:v>
                </c:pt>
                <c:pt idx="6431">
                  <c:v>8.931944444444925</c:v>
                </c:pt>
                <c:pt idx="6432">
                  <c:v>8.9333333333338132</c:v>
                </c:pt>
                <c:pt idx="6433">
                  <c:v>8.9347222222227014</c:v>
                </c:pt>
                <c:pt idx="6434">
                  <c:v>8.9361111111115896</c:v>
                </c:pt>
                <c:pt idx="6435">
                  <c:v>8.9375000000004778</c:v>
                </c:pt>
                <c:pt idx="6436">
                  <c:v>8.9388888888893661</c:v>
                </c:pt>
                <c:pt idx="6437">
                  <c:v>8.9402777777782543</c:v>
                </c:pt>
                <c:pt idx="6438">
                  <c:v>8.9416666666671425</c:v>
                </c:pt>
                <c:pt idx="6439">
                  <c:v>8.9430555555560307</c:v>
                </c:pt>
                <c:pt idx="6440">
                  <c:v>8.9444444444449189</c:v>
                </c:pt>
                <c:pt idx="6441">
                  <c:v>8.9458333333338071</c:v>
                </c:pt>
                <c:pt idx="6442">
                  <c:v>8.9472222222226954</c:v>
                </c:pt>
                <c:pt idx="6443">
                  <c:v>8.9486111111115836</c:v>
                </c:pt>
                <c:pt idx="6444">
                  <c:v>8.9500000000004718</c:v>
                </c:pt>
                <c:pt idx="6445">
                  <c:v>8.95138888888936</c:v>
                </c:pt>
                <c:pt idx="6446">
                  <c:v>8.9527777777782482</c:v>
                </c:pt>
                <c:pt idx="6447">
                  <c:v>8.9541666666671365</c:v>
                </c:pt>
                <c:pt idx="6448">
                  <c:v>8.9555555555560247</c:v>
                </c:pt>
                <c:pt idx="6449">
                  <c:v>8.9569444444449129</c:v>
                </c:pt>
                <c:pt idx="6450">
                  <c:v>8.9583333333338011</c:v>
                </c:pt>
                <c:pt idx="6451">
                  <c:v>8.9597222222226893</c:v>
                </c:pt>
                <c:pt idx="6452">
                  <c:v>8.9611111111115775</c:v>
                </c:pt>
                <c:pt idx="6453">
                  <c:v>8.9625000000004658</c:v>
                </c:pt>
                <c:pt idx="6454">
                  <c:v>8.963888888889354</c:v>
                </c:pt>
                <c:pt idx="6455">
                  <c:v>8.9652777777782422</c:v>
                </c:pt>
                <c:pt idx="6456">
                  <c:v>8.9666666666671304</c:v>
                </c:pt>
                <c:pt idx="6457">
                  <c:v>8.9680555555560186</c:v>
                </c:pt>
                <c:pt idx="6458">
                  <c:v>8.9694444444449068</c:v>
                </c:pt>
                <c:pt idx="6459">
                  <c:v>8.9708333333337951</c:v>
                </c:pt>
                <c:pt idx="6460">
                  <c:v>8.9722222222226833</c:v>
                </c:pt>
                <c:pt idx="6461">
                  <c:v>8.9736111111115715</c:v>
                </c:pt>
                <c:pt idx="6462">
                  <c:v>8.9750000000004597</c:v>
                </c:pt>
                <c:pt idx="6463">
                  <c:v>8.9763888888893479</c:v>
                </c:pt>
                <c:pt idx="6464">
                  <c:v>8.9777777777782362</c:v>
                </c:pt>
                <c:pt idx="6465">
                  <c:v>8.9791666666671244</c:v>
                </c:pt>
                <c:pt idx="6466">
                  <c:v>8.9805555555560126</c:v>
                </c:pt>
                <c:pt idx="6467">
                  <c:v>8.9819444444449008</c:v>
                </c:pt>
                <c:pt idx="6468">
                  <c:v>8.983333333333789</c:v>
                </c:pt>
                <c:pt idx="6469">
                  <c:v>8.9847222222226772</c:v>
                </c:pt>
                <c:pt idx="6470">
                  <c:v>8.9861111111115655</c:v>
                </c:pt>
                <c:pt idx="6471">
                  <c:v>8.9875000000004537</c:v>
                </c:pt>
                <c:pt idx="6472">
                  <c:v>8.9888888888893419</c:v>
                </c:pt>
                <c:pt idx="6473">
                  <c:v>8.9902777777782301</c:v>
                </c:pt>
                <c:pt idx="6474">
                  <c:v>8.9916666666671183</c:v>
                </c:pt>
                <c:pt idx="6475">
                  <c:v>8.9930555555560066</c:v>
                </c:pt>
                <c:pt idx="6476">
                  <c:v>8.9944444444448948</c:v>
                </c:pt>
                <c:pt idx="6477">
                  <c:v>8.995833333333783</c:v>
                </c:pt>
                <c:pt idx="6478">
                  <c:v>8.9972222222226712</c:v>
                </c:pt>
                <c:pt idx="6479">
                  <c:v>8.9986111111115594</c:v>
                </c:pt>
                <c:pt idx="6480">
                  <c:v>9.0000000000004476</c:v>
                </c:pt>
                <c:pt idx="6481">
                  <c:v>9.0013888888893359</c:v>
                </c:pt>
                <c:pt idx="6482">
                  <c:v>9.0027777777782241</c:v>
                </c:pt>
                <c:pt idx="6483">
                  <c:v>9.0041666666671123</c:v>
                </c:pt>
                <c:pt idx="6484">
                  <c:v>9.0055555555560005</c:v>
                </c:pt>
                <c:pt idx="6485">
                  <c:v>9.0069444444448887</c:v>
                </c:pt>
                <c:pt idx="6486">
                  <c:v>9.0083333333337769</c:v>
                </c:pt>
                <c:pt idx="6487">
                  <c:v>9.0097222222226652</c:v>
                </c:pt>
                <c:pt idx="6488">
                  <c:v>9.0111111111115534</c:v>
                </c:pt>
                <c:pt idx="6489">
                  <c:v>9.0125000000004416</c:v>
                </c:pt>
                <c:pt idx="6490">
                  <c:v>9.0138888888893298</c:v>
                </c:pt>
                <c:pt idx="6491">
                  <c:v>9.015277777778218</c:v>
                </c:pt>
                <c:pt idx="6492">
                  <c:v>9.0166666666671063</c:v>
                </c:pt>
                <c:pt idx="6493">
                  <c:v>9.0180555555559945</c:v>
                </c:pt>
                <c:pt idx="6494">
                  <c:v>9.0194444444448827</c:v>
                </c:pt>
                <c:pt idx="6495">
                  <c:v>9.0208333333337709</c:v>
                </c:pt>
                <c:pt idx="6496">
                  <c:v>9.0222222222226591</c:v>
                </c:pt>
                <c:pt idx="6497">
                  <c:v>9.0236111111115473</c:v>
                </c:pt>
                <c:pt idx="6498">
                  <c:v>9.0250000000004356</c:v>
                </c:pt>
                <c:pt idx="6499">
                  <c:v>9.0263888888893238</c:v>
                </c:pt>
                <c:pt idx="6500">
                  <c:v>9.027777777778212</c:v>
                </c:pt>
                <c:pt idx="6501">
                  <c:v>9.0291666666671002</c:v>
                </c:pt>
                <c:pt idx="6502">
                  <c:v>9.0305555555559884</c:v>
                </c:pt>
                <c:pt idx="6503">
                  <c:v>9.0319444444448767</c:v>
                </c:pt>
                <c:pt idx="6504">
                  <c:v>9.0333333333337649</c:v>
                </c:pt>
                <c:pt idx="6505">
                  <c:v>9.0347222222226531</c:v>
                </c:pt>
                <c:pt idx="6506">
                  <c:v>9.0361111111115413</c:v>
                </c:pt>
                <c:pt idx="6507">
                  <c:v>9.0375000000004295</c:v>
                </c:pt>
                <c:pt idx="6508">
                  <c:v>9.0388888888893177</c:v>
                </c:pt>
                <c:pt idx="6509">
                  <c:v>9.040277777778206</c:v>
                </c:pt>
                <c:pt idx="6510">
                  <c:v>9.0416666666670942</c:v>
                </c:pt>
                <c:pt idx="6511">
                  <c:v>9.0430555555559824</c:v>
                </c:pt>
                <c:pt idx="6512">
                  <c:v>9.0444444444448706</c:v>
                </c:pt>
                <c:pt idx="6513">
                  <c:v>9.0458333333337588</c:v>
                </c:pt>
                <c:pt idx="6514">
                  <c:v>9.047222222222647</c:v>
                </c:pt>
                <c:pt idx="6515">
                  <c:v>9.0486111111115353</c:v>
                </c:pt>
                <c:pt idx="6516">
                  <c:v>9.0500000000004235</c:v>
                </c:pt>
                <c:pt idx="6517">
                  <c:v>9.0513888888893117</c:v>
                </c:pt>
                <c:pt idx="6518">
                  <c:v>9.0527777777781999</c:v>
                </c:pt>
                <c:pt idx="6519">
                  <c:v>9.0541666666670881</c:v>
                </c:pt>
                <c:pt idx="6520">
                  <c:v>9.0555555555559764</c:v>
                </c:pt>
                <c:pt idx="6521">
                  <c:v>9.0569444444448646</c:v>
                </c:pt>
                <c:pt idx="6522">
                  <c:v>9.0583333333337528</c:v>
                </c:pt>
                <c:pt idx="6523">
                  <c:v>9.059722222222641</c:v>
                </c:pt>
                <c:pt idx="6524">
                  <c:v>9.0611111111115292</c:v>
                </c:pt>
                <c:pt idx="6525">
                  <c:v>9.0625000000004174</c:v>
                </c:pt>
                <c:pt idx="6526">
                  <c:v>9.0638888888893057</c:v>
                </c:pt>
                <c:pt idx="6527">
                  <c:v>9.0652777777781939</c:v>
                </c:pt>
                <c:pt idx="6528">
                  <c:v>9.0666666666670821</c:v>
                </c:pt>
                <c:pt idx="6529">
                  <c:v>9.0680555555559703</c:v>
                </c:pt>
                <c:pt idx="6530">
                  <c:v>9.0694444444448585</c:v>
                </c:pt>
                <c:pt idx="6531">
                  <c:v>9.0708333333337468</c:v>
                </c:pt>
                <c:pt idx="6532">
                  <c:v>9.072222222222635</c:v>
                </c:pt>
                <c:pt idx="6533">
                  <c:v>9.0736111111115232</c:v>
                </c:pt>
                <c:pt idx="6534">
                  <c:v>9.0750000000004114</c:v>
                </c:pt>
                <c:pt idx="6535">
                  <c:v>9.0763888888892996</c:v>
                </c:pt>
                <c:pt idx="6536">
                  <c:v>9.0777777777781878</c:v>
                </c:pt>
                <c:pt idx="6537">
                  <c:v>9.0791666666670761</c:v>
                </c:pt>
                <c:pt idx="6538">
                  <c:v>9.0805555555559643</c:v>
                </c:pt>
                <c:pt idx="6539">
                  <c:v>9.0819444444448525</c:v>
                </c:pt>
                <c:pt idx="6540">
                  <c:v>9.0833333333337407</c:v>
                </c:pt>
                <c:pt idx="6541">
                  <c:v>9.0847222222226289</c:v>
                </c:pt>
                <c:pt idx="6542">
                  <c:v>9.0861111111115171</c:v>
                </c:pt>
                <c:pt idx="6543">
                  <c:v>9.0875000000004054</c:v>
                </c:pt>
                <c:pt idx="6544">
                  <c:v>9.0888888888892936</c:v>
                </c:pt>
                <c:pt idx="6545">
                  <c:v>9.0902777777781818</c:v>
                </c:pt>
                <c:pt idx="6546">
                  <c:v>9.09166666666707</c:v>
                </c:pt>
                <c:pt idx="6547">
                  <c:v>9.0930555555559582</c:v>
                </c:pt>
                <c:pt idx="6548">
                  <c:v>9.0944444444448465</c:v>
                </c:pt>
                <c:pt idx="6549">
                  <c:v>9.0958333333337347</c:v>
                </c:pt>
                <c:pt idx="6550">
                  <c:v>9.0972222222226229</c:v>
                </c:pt>
                <c:pt idx="6551">
                  <c:v>9.0986111111115111</c:v>
                </c:pt>
                <c:pt idx="6552">
                  <c:v>9.1000000000003993</c:v>
                </c:pt>
                <c:pt idx="6553">
                  <c:v>9.1013888888892875</c:v>
                </c:pt>
                <c:pt idx="6554">
                  <c:v>9.1027777777781758</c:v>
                </c:pt>
                <c:pt idx="6555">
                  <c:v>9.104166666667064</c:v>
                </c:pt>
                <c:pt idx="6556">
                  <c:v>9.1055555555559522</c:v>
                </c:pt>
                <c:pt idx="6557">
                  <c:v>9.1069444444448404</c:v>
                </c:pt>
                <c:pt idx="6558">
                  <c:v>9.1083333333337286</c:v>
                </c:pt>
                <c:pt idx="6559">
                  <c:v>9.1097222222226168</c:v>
                </c:pt>
                <c:pt idx="6560">
                  <c:v>9.1111111111115051</c:v>
                </c:pt>
                <c:pt idx="6561">
                  <c:v>9.1125000000003933</c:v>
                </c:pt>
                <c:pt idx="6562">
                  <c:v>9.1138888888892815</c:v>
                </c:pt>
                <c:pt idx="6563">
                  <c:v>9.1152777777781697</c:v>
                </c:pt>
                <c:pt idx="6564">
                  <c:v>9.1166666666670579</c:v>
                </c:pt>
                <c:pt idx="6565">
                  <c:v>9.1180555555559462</c:v>
                </c:pt>
                <c:pt idx="6566">
                  <c:v>9.1194444444448344</c:v>
                </c:pt>
                <c:pt idx="6567">
                  <c:v>9.1208333333337226</c:v>
                </c:pt>
                <c:pt idx="6568">
                  <c:v>9.1222222222226108</c:v>
                </c:pt>
                <c:pt idx="6569">
                  <c:v>9.123611111111499</c:v>
                </c:pt>
                <c:pt idx="6570">
                  <c:v>9.1250000000003872</c:v>
                </c:pt>
                <c:pt idx="6571">
                  <c:v>9.1263888888892755</c:v>
                </c:pt>
                <c:pt idx="6572">
                  <c:v>9.1277777777781637</c:v>
                </c:pt>
                <c:pt idx="6573">
                  <c:v>9.1291666666670519</c:v>
                </c:pt>
                <c:pt idx="6574">
                  <c:v>9.1305555555559401</c:v>
                </c:pt>
                <c:pt idx="6575">
                  <c:v>9.1319444444448283</c:v>
                </c:pt>
                <c:pt idx="6576">
                  <c:v>9.1333333333337166</c:v>
                </c:pt>
                <c:pt idx="6577">
                  <c:v>9.1347222222226048</c:v>
                </c:pt>
                <c:pt idx="6578">
                  <c:v>9.136111111111493</c:v>
                </c:pt>
                <c:pt idx="6579">
                  <c:v>9.1375000000003812</c:v>
                </c:pt>
                <c:pt idx="6580">
                  <c:v>9.1388888888892694</c:v>
                </c:pt>
                <c:pt idx="6581">
                  <c:v>9.1402777777781576</c:v>
                </c:pt>
                <c:pt idx="6582">
                  <c:v>9.1416666666670459</c:v>
                </c:pt>
                <c:pt idx="6583">
                  <c:v>9.1430555555559341</c:v>
                </c:pt>
                <c:pt idx="6584">
                  <c:v>9.1444444444448223</c:v>
                </c:pt>
                <c:pt idx="6585">
                  <c:v>9.1458333333337105</c:v>
                </c:pt>
                <c:pt idx="6586">
                  <c:v>9.1472222222225987</c:v>
                </c:pt>
                <c:pt idx="6587">
                  <c:v>9.1486111111114869</c:v>
                </c:pt>
                <c:pt idx="6588">
                  <c:v>9.1500000000003752</c:v>
                </c:pt>
                <c:pt idx="6589">
                  <c:v>9.1513888888892634</c:v>
                </c:pt>
                <c:pt idx="6590">
                  <c:v>9.1527777777781516</c:v>
                </c:pt>
                <c:pt idx="6591">
                  <c:v>9.1541666666670398</c:v>
                </c:pt>
                <c:pt idx="6592">
                  <c:v>9.155555555555928</c:v>
                </c:pt>
                <c:pt idx="6593">
                  <c:v>9.1569444444448163</c:v>
                </c:pt>
                <c:pt idx="6594">
                  <c:v>9.1583333333337045</c:v>
                </c:pt>
                <c:pt idx="6595">
                  <c:v>9.1597222222225927</c:v>
                </c:pt>
                <c:pt idx="6596">
                  <c:v>9.1611111111114809</c:v>
                </c:pt>
                <c:pt idx="6597">
                  <c:v>9.1625000000003691</c:v>
                </c:pt>
                <c:pt idx="6598">
                  <c:v>9.1638888888892573</c:v>
                </c:pt>
                <c:pt idx="6599">
                  <c:v>9.1652777777781456</c:v>
                </c:pt>
                <c:pt idx="6600">
                  <c:v>9.1666666666670338</c:v>
                </c:pt>
                <c:pt idx="6601">
                  <c:v>9.168055555555922</c:v>
                </c:pt>
                <c:pt idx="6602">
                  <c:v>9.1694444444448102</c:v>
                </c:pt>
                <c:pt idx="6603">
                  <c:v>9.1708333333336984</c:v>
                </c:pt>
                <c:pt idx="6604">
                  <c:v>9.1722222222225867</c:v>
                </c:pt>
                <c:pt idx="6605">
                  <c:v>9.1736111111114749</c:v>
                </c:pt>
                <c:pt idx="6606">
                  <c:v>9.1750000000003631</c:v>
                </c:pt>
                <c:pt idx="6607">
                  <c:v>9.1763888888892513</c:v>
                </c:pt>
                <c:pt idx="6608">
                  <c:v>9.1777777777781395</c:v>
                </c:pt>
                <c:pt idx="6609">
                  <c:v>9.1791666666670277</c:v>
                </c:pt>
                <c:pt idx="6610">
                  <c:v>9.180555555555916</c:v>
                </c:pt>
                <c:pt idx="6611">
                  <c:v>9.1819444444448042</c:v>
                </c:pt>
                <c:pt idx="6612">
                  <c:v>9.1833333333336924</c:v>
                </c:pt>
                <c:pt idx="6613">
                  <c:v>9.1847222222225806</c:v>
                </c:pt>
                <c:pt idx="6614">
                  <c:v>9.1861111111114688</c:v>
                </c:pt>
                <c:pt idx="6615">
                  <c:v>9.187500000000357</c:v>
                </c:pt>
                <c:pt idx="6616">
                  <c:v>9.1888888888892453</c:v>
                </c:pt>
                <c:pt idx="6617">
                  <c:v>9.1902777777781335</c:v>
                </c:pt>
                <c:pt idx="6618">
                  <c:v>9.1916666666670217</c:v>
                </c:pt>
                <c:pt idx="6619">
                  <c:v>9.1930555555559099</c:v>
                </c:pt>
                <c:pt idx="6620">
                  <c:v>9.1944444444447981</c:v>
                </c:pt>
                <c:pt idx="6621">
                  <c:v>9.1958333333336864</c:v>
                </c:pt>
                <c:pt idx="6622">
                  <c:v>9.1972222222225746</c:v>
                </c:pt>
                <c:pt idx="6623">
                  <c:v>9.1986111111114628</c:v>
                </c:pt>
                <c:pt idx="6624">
                  <c:v>9.200000000000351</c:v>
                </c:pt>
                <c:pt idx="6625">
                  <c:v>9.2013888888892392</c:v>
                </c:pt>
                <c:pt idx="6626">
                  <c:v>9.2027777777781274</c:v>
                </c:pt>
                <c:pt idx="6627">
                  <c:v>9.2041666666670157</c:v>
                </c:pt>
                <c:pt idx="6628">
                  <c:v>9.2055555555559039</c:v>
                </c:pt>
                <c:pt idx="6629">
                  <c:v>9.2069444444447921</c:v>
                </c:pt>
                <c:pt idx="6630">
                  <c:v>9.2083333333336803</c:v>
                </c:pt>
                <c:pt idx="6631">
                  <c:v>9.2097222222225685</c:v>
                </c:pt>
                <c:pt idx="6632">
                  <c:v>9.2111111111114568</c:v>
                </c:pt>
                <c:pt idx="6633">
                  <c:v>9.212500000000345</c:v>
                </c:pt>
                <c:pt idx="6634">
                  <c:v>9.2138888888892332</c:v>
                </c:pt>
                <c:pt idx="6635">
                  <c:v>9.2152777777781214</c:v>
                </c:pt>
                <c:pt idx="6636">
                  <c:v>9.2166666666670096</c:v>
                </c:pt>
                <c:pt idx="6637">
                  <c:v>9.2180555555558978</c:v>
                </c:pt>
                <c:pt idx="6638">
                  <c:v>9.2194444444447861</c:v>
                </c:pt>
                <c:pt idx="6639">
                  <c:v>9.2208333333336743</c:v>
                </c:pt>
                <c:pt idx="6640">
                  <c:v>9.2222222222225625</c:v>
                </c:pt>
                <c:pt idx="6641">
                  <c:v>9.2236111111114507</c:v>
                </c:pt>
                <c:pt idx="6642">
                  <c:v>9.2250000000003389</c:v>
                </c:pt>
                <c:pt idx="6643">
                  <c:v>9.2263888888892271</c:v>
                </c:pt>
                <c:pt idx="6644">
                  <c:v>9.2277777777781154</c:v>
                </c:pt>
                <c:pt idx="6645">
                  <c:v>9.2291666666670036</c:v>
                </c:pt>
                <c:pt idx="6646">
                  <c:v>9.2305555555558918</c:v>
                </c:pt>
                <c:pt idx="6647">
                  <c:v>9.23194444444478</c:v>
                </c:pt>
                <c:pt idx="6648">
                  <c:v>9.2333333333336682</c:v>
                </c:pt>
                <c:pt idx="6649">
                  <c:v>9.2347222222225565</c:v>
                </c:pt>
                <c:pt idx="6650">
                  <c:v>9.2361111111114447</c:v>
                </c:pt>
                <c:pt idx="6651">
                  <c:v>9.2375000000003329</c:v>
                </c:pt>
                <c:pt idx="6652">
                  <c:v>9.2388888888892211</c:v>
                </c:pt>
                <c:pt idx="6653">
                  <c:v>9.2402777777781093</c:v>
                </c:pt>
                <c:pt idx="6654">
                  <c:v>9.2416666666669975</c:v>
                </c:pt>
                <c:pt idx="6655">
                  <c:v>9.2430555555558858</c:v>
                </c:pt>
                <c:pt idx="6656">
                  <c:v>9.244444444444774</c:v>
                </c:pt>
                <c:pt idx="6657">
                  <c:v>9.2458333333336622</c:v>
                </c:pt>
                <c:pt idx="6658">
                  <c:v>9.2472222222225504</c:v>
                </c:pt>
                <c:pt idx="6659">
                  <c:v>9.2486111111114386</c:v>
                </c:pt>
                <c:pt idx="6660">
                  <c:v>9.2500000000003268</c:v>
                </c:pt>
                <c:pt idx="6661">
                  <c:v>9.2513888888892151</c:v>
                </c:pt>
                <c:pt idx="6662">
                  <c:v>9.2527777777781033</c:v>
                </c:pt>
                <c:pt idx="6663">
                  <c:v>9.2541666666669915</c:v>
                </c:pt>
                <c:pt idx="6664">
                  <c:v>9.2555555555558797</c:v>
                </c:pt>
                <c:pt idx="6665">
                  <c:v>9.2569444444447679</c:v>
                </c:pt>
                <c:pt idx="6666">
                  <c:v>9.2583333333336562</c:v>
                </c:pt>
                <c:pt idx="6667">
                  <c:v>9.2597222222225444</c:v>
                </c:pt>
                <c:pt idx="6668">
                  <c:v>9.2611111111114326</c:v>
                </c:pt>
                <c:pt idx="6669">
                  <c:v>9.2625000000003208</c:v>
                </c:pt>
                <c:pt idx="6670">
                  <c:v>9.263888888889209</c:v>
                </c:pt>
                <c:pt idx="6671">
                  <c:v>9.2652777777780972</c:v>
                </c:pt>
                <c:pt idx="6672">
                  <c:v>9.2666666666669855</c:v>
                </c:pt>
                <c:pt idx="6673">
                  <c:v>9.2680555555558737</c:v>
                </c:pt>
                <c:pt idx="6674">
                  <c:v>9.2694444444447619</c:v>
                </c:pt>
                <c:pt idx="6675">
                  <c:v>9.2708333333336501</c:v>
                </c:pt>
                <c:pt idx="6676">
                  <c:v>9.2722222222225383</c:v>
                </c:pt>
                <c:pt idx="6677">
                  <c:v>9.2736111111114266</c:v>
                </c:pt>
                <c:pt idx="6678">
                  <c:v>9.2750000000003148</c:v>
                </c:pt>
                <c:pt idx="6679">
                  <c:v>9.276388888889203</c:v>
                </c:pt>
                <c:pt idx="6680">
                  <c:v>9.2777777777780912</c:v>
                </c:pt>
                <c:pt idx="6681">
                  <c:v>9.2791666666669794</c:v>
                </c:pt>
                <c:pt idx="6682">
                  <c:v>9.2805555555558676</c:v>
                </c:pt>
                <c:pt idx="6683">
                  <c:v>9.2819444444447559</c:v>
                </c:pt>
                <c:pt idx="6684">
                  <c:v>9.2833333333336441</c:v>
                </c:pt>
                <c:pt idx="6685">
                  <c:v>9.2847222222225323</c:v>
                </c:pt>
                <c:pt idx="6686">
                  <c:v>9.2861111111114205</c:v>
                </c:pt>
                <c:pt idx="6687">
                  <c:v>9.2875000000003087</c:v>
                </c:pt>
                <c:pt idx="6688">
                  <c:v>9.2888888888891969</c:v>
                </c:pt>
                <c:pt idx="6689">
                  <c:v>9.2902777777780852</c:v>
                </c:pt>
                <c:pt idx="6690">
                  <c:v>9.2916666666669734</c:v>
                </c:pt>
                <c:pt idx="6691">
                  <c:v>9.2930555555558616</c:v>
                </c:pt>
                <c:pt idx="6692">
                  <c:v>9.2944444444447498</c:v>
                </c:pt>
                <c:pt idx="6693">
                  <c:v>9.295833333333638</c:v>
                </c:pt>
                <c:pt idx="6694">
                  <c:v>9.2972222222225263</c:v>
                </c:pt>
                <c:pt idx="6695">
                  <c:v>9.2986111111114145</c:v>
                </c:pt>
                <c:pt idx="6696">
                  <c:v>9.3000000000003027</c:v>
                </c:pt>
                <c:pt idx="6697">
                  <c:v>9.3013888888891909</c:v>
                </c:pt>
                <c:pt idx="6698">
                  <c:v>9.3027777777780791</c:v>
                </c:pt>
                <c:pt idx="6699">
                  <c:v>9.3041666666669673</c:v>
                </c:pt>
                <c:pt idx="6700">
                  <c:v>9.3055555555558556</c:v>
                </c:pt>
                <c:pt idx="6701">
                  <c:v>9.3069444444447438</c:v>
                </c:pt>
                <c:pt idx="6702">
                  <c:v>9.308333333333632</c:v>
                </c:pt>
                <c:pt idx="6703">
                  <c:v>9.3097222222225202</c:v>
                </c:pt>
                <c:pt idx="6704">
                  <c:v>9.3111111111114084</c:v>
                </c:pt>
                <c:pt idx="6705">
                  <c:v>9.3125000000002967</c:v>
                </c:pt>
                <c:pt idx="6706">
                  <c:v>9.3138888888891849</c:v>
                </c:pt>
                <c:pt idx="6707">
                  <c:v>9.3152777777780731</c:v>
                </c:pt>
                <c:pt idx="6708">
                  <c:v>9.3166666666669613</c:v>
                </c:pt>
                <c:pt idx="6709">
                  <c:v>9.3180555555558495</c:v>
                </c:pt>
                <c:pt idx="6710">
                  <c:v>9.3194444444447377</c:v>
                </c:pt>
                <c:pt idx="6711">
                  <c:v>9.320833333333626</c:v>
                </c:pt>
                <c:pt idx="6712">
                  <c:v>9.3222222222225142</c:v>
                </c:pt>
                <c:pt idx="6713">
                  <c:v>9.3236111111114024</c:v>
                </c:pt>
                <c:pt idx="6714">
                  <c:v>9.3250000000002906</c:v>
                </c:pt>
                <c:pt idx="6715">
                  <c:v>9.3263888888891788</c:v>
                </c:pt>
                <c:pt idx="6716">
                  <c:v>9.327777777778067</c:v>
                </c:pt>
                <c:pt idx="6717">
                  <c:v>9.3291666666669553</c:v>
                </c:pt>
                <c:pt idx="6718">
                  <c:v>9.3305555555558435</c:v>
                </c:pt>
                <c:pt idx="6719">
                  <c:v>9.3319444444447317</c:v>
                </c:pt>
                <c:pt idx="6720">
                  <c:v>9.3333333333336199</c:v>
                </c:pt>
                <c:pt idx="6721">
                  <c:v>9.3347222222225081</c:v>
                </c:pt>
                <c:pt idx="6722">
                  <c:v>9.3361111111113964</c:v>
                </c:pt>
                <c:pt idx="6723">
                  <c:v>9.3375000000002846</c:v>
                </c:pt>
                <c:pt idx="6724">
                  <c:v>9.3388888888891728</c:v>
                </c:pt>
                <c:pt idx="6725">
                  <c:v>9.340277777778061</c:v>
                </c:pt>
                <c:pt idx="6726">
                  <c:v>9.3416666666669492</c:v>
                </c:pt>
                <c:pt idx="6727">
                  <c:v>9.3430555555558374</c:v>
                </c:pt>
                <c:pt idx="6728">
                  <c:v>9.3444444444447257</c:v>
                </c:pt>
                <c:pt idx="6729">
                  <c:v>9.3458333333336139</c:v>
                </c:pt>
                <c:pt idx="6730">
                  <c:v>9.3472222222225021</c:v>
                </c:pt>
                <c:pt idx="6731">
                  <c:v>9.3486111111113903</c:v>
                </c:pt>
                <c:pt idx="6732">
                  <c:v>9.3500000000002785</c:v>
                </c:pt>
                <c:pt idx="6733">
                  <c:v>9.3513888888891668</c:v>
                </c:pt>
                <c:pt idx="6734">
                  <c:v>9.352777777778055</c:v>
                </c:pt>
                <c:pt idx="6735">
                  <c:v>9.3541666666669432</c:v>
                </c:pt>
                <c:pt idx="6736">
                  <c:v>9.3555555555558314</c:v>
                </c:pt>
                <c:pt idx="6737">
                  <c:v>9.3569444444447196</c:v>
                </c:pt>
                <c:pt idx="6738">
                  <c:v>9.3583333333336078</c:v>
                </c:pt>
                <c:pt idx="6739">
                  <c:v>9.3597222222224961</c:v>
                </c:pt>
                <c:pt idx="6740">
                  <c:v>9.3611111111113843</c:v>
                </c:pt>
                <c:pt idx="6741">
                  <c:v>9.3625000000002725</c:v>
                </c:pt>
                <c:pt idx="6742">
                  <c:v>9.3638888888891607</c:v>
                </c:pt>
                <c:pt idx="6743">
                  <c:v>9.3652777777780489</c:v>
                </c:pt>
                <c:pt idx="6744">
                  <c:v>9.3666666666669371</c:v>
                </c:pt>
                <c:pt idx="6745">
                  <c:v>9.3680555555558254</c:v>
                </c:pt>
                <c:pt idx="6746">
                  <c:v>9.3694444444447136</c:v>
                </c:pt>
                <c:pt idx="6747">
                  <c:v>9.3708333333336018</c:v>
                </c:pt>
                <c:pt idx="6748">
                  <c:v>9.37222222222249</c:v>
                </c:pt>
                <c:pt idx="6749">
                  <c:v>9.3736111111113782</c:v>
                </c:pt>
                <c:pt idx="6750">
                  <c:v>9.3750000000002665</c:v>
                </c:pt>
                <c:pt idx="6751">
                  <c:v>9.3763888888891547</c:v>
                </c:pt>
                <c:pt idx="6752">
                  <c:v>9.3777777777780429</c:v>
                </c:pt>
                <c:pt idx="6753">
                  <c:v>9.3791666666669311</c:v>
                </c:pt>
                <c:pt idx="6754">
                  <c:v>9.3805555555558193</c:v>
                </c:pt>
                <c:pt idx="6755">
                  <c:v>9.3819444444447075</c:v>
                </c:pt>
                <c:pt idx="6756">
                  <c:v>9.3833333333335958</c:v>
                </c:pt>
                <c:pt idx="6757">
                  <c:v>9.384722222222484</c:v>
                </c:pt>
                <c:pt idx="6758">
                  <c:v>9.3861111111113722</c:v>
                </c:pt>
                <c:pt idx="6759">
                  <c:v>9.3875000000002604</c:v>
                </c:pt>
                <c:pt idx="6760">
                  <c:v>9.3888888888891486</c:v>
                </c:pt>
                <c:pt idx="6761">
                  <c:v>9.3902777777780368</c:v>
                </c:pt>
                <c:pt idx="6762">
                  <c:v>9.3916666666669251</c:v>
                </c:pt>
                <c:pt idx="6763">
                  <c:v>9.3930555555558133</c:v>
                </c:pt>
                <c:pt idx="6764">
                  <c:v>9.3944444444447015</c:v>
                </c:pt>
                <c:pt idx="6765">
                  <c:v>9.3958333333335897</c:v>
                </c:pt>
                <c:pt idx="6766">
                  <c:v>9.3972222222224779</c:v>
                </c:pt>
                <c:pt idx="6767">
                  <c:v>9.3986111111113662</c:v>
                </c:pt>
                <c:pt idx="6768">
                  <c:v>9.4000000000002544</c:v>
                </c:pt>
                <c:pt idx="6769">
                  <c:v>9.4013888888891426</c:v>
                </c:pt>
                <c:pt idx="6770">
                  <c:v>9.4027777777780308</c:v>
                </c:pt>
                <c:pt idx="6771">
                  <c:v>9.404166666666919</c:v>
                </c:pt>
                <c:pt idx="6772">
                  <c:v>9.4055555555558072</c:v>
                </c:pt>
                <c:pt idx="6773">
                  <c:v>9.4069444444446955</c:v>
                </c:pt>
                <c:pt idx="6774">
                  <c:v>9.4083333333335837</c:v>
                </c:pt>
                <c:pt idx="6775">
                  <c:v>9.4097222222224719</c:v>
                </c:pt>
                <c:pt idx="6776">
                  <c:v>9.4111111111113601</c:v>
                </c:pt>
                <c:pt idx="6777">
                  <c:v>9.4125000000002483</c:v>
                </c:pt>
                <c:pt idx="6778">
                  <c:v>9.4138888888891366</c:v>
                </c:pt>
                <c:pt idx="6779">
                  <c:v>9.4152777777780248</c:v>
                </c:pt>
                <c:pt idx="6780">
                  <c:v>9.416666666666913</c:v>
                </c:pt>
                <c:pt idx="6781">
                  <c:v>9.4180555555558012</c:v>
                </c:pt>
                <c:pt idx="6782">
                  <c:v>9.4194444444446894</c:v>
                </c:pt>
                <c:pt idx="6783">
                  <c:v>9.4208333333335776</c:v>
                </c:pt>
                <c:pt idx="6784">
                  <c:v>9.4222222222224659</c:v>
                </c:pt>
                <c:pt idx="6785">
                  <c:v>9.4236111111113541</c:v>
                </c:pt>
                <c:pt idx="6786">
                  <c:v>9.4250000000002423</c:v>
                </c:pt>
                <c:pt idx="6787">
                  <c:v>9.4263888888891305</c:v>
                </c:pt>
                <c:pt idx="6788">
                  <c:v>9.4277777777780187</c:v>
                </c:pt>
                <c:pt idx="6789">
                  <c:v>9.4291666666669069</c:v>
                </c:pt>
                <c:pt idx="6790">
                  <c:v>9.4305555555557952</c:v>
                </c:pt>
                <c:pt idx="6791">
                  <c:v>9.4319444444446834</c:v>
                </c:pt>
                <c:pt idx="6792">
                  <c:v>9.4333333333335716</c:v>
                </c:pt>
                <c:pt idx="6793">
                  <c:v>9.4347222222224598</c:v>
                </c:pt>
                <c:pt idx="6794">
                  <c:v>9.436111111111348</c:v>
                </c:pt>
                <c:pt idx="6795">
                  <c:v>9.4375000000002363</c:v>
                </c:pt>
                <c:pt idx="6796">
                  <c:v>9.4388888888891245</c:v>
                </c:pt>
                <c:pt idx="6797">
                  <c:v>9.4402777777780127</c:v>
                </c:pt>
                <c:pt idx="6798">
                  <c:v>9.4416666666669009</c:v>
                </c:pt>
                <c:pt idx="6799">
                  <c:v>9.4430555555557891</c:v>
                </c:pt>
                <c:pt idx="6800">
                  <c:v>9.4444444444446773</c:v>
                </c:pt>
                <c:pt idx="6801">
                  <c:v>9.4458333333335656</c:v>
                </c:pt>
                <c:pt idx="6802">
                  <c:v>9.4472222222224538</c:v>
                </c:pt>
                <c:pt idx="6803">
                  <c:v>9.448611111111342</c:v>
                </c:pt>
                <c:pt idx="6804">
                  <c:v>9.4500000000002302</c:v>
                </c:pt>
                <c:pt idx="6805">
                  <c:v>9.4513888888891184</c:v>
                </c:pt>
                <c:pt idx="6806">
                  <c:v>9.4527777777780067</c:v>
                </c:pt>
                <c:pt idx="6807">
                  <c:v>9.4541666666668949</c:v>
                </c:pt>
                <c:pt idx="6808">
                  <c:v>9.4555555555557831</c:v>
                </c:pt>
                <c:pt idx="6809">
                  <c:v>9.4569444444446713</c:v>
                </c:pt>
                <c:pt idx="6810">
                  <c:v>9.4583333333335595</c:v>
                </c:pt>
                <c:pt idx="6811">
                  <c:v>9.4597222222224477</c:v>
                </c:pt>
                <c:pt idx="6812">
                  <c:v>9.461111111111336</c:v>
                </c:pt>
                <c:pt idx="6813">
                  <c:v>9.4625000000002242</c:v>
                </c:pt>
                <c:pt idx="6814">
                  <c:v>9.4638888888891124</c:v>
                </c:pt>
                <c:pt idx="6815">
                  <c:v>9.4652777777780006</c:v>
                </c:pt>
                <c:pt idx="6816">
                  <c:v>9.4666666666668888</c:v>
                </c:pt>
                <c:pt idx="6817">
                  <c:v>9.468055555555777</c:v>
                </c:pt>
                <c:pt idx="6818">
                  <c:v>9.4694444444446653</c:v>
                </c:pt>
                <c:pt idx="6819">
                  <c:v>9.4708333333335535</c:v>
                </c:pt>
                <c:pt idx="6820">
                  <c:v>9.4722222222224417</c:v>
                </c:pt>
                <c:pt idx="6821">
                  <c:v>9.4736111111113299</c:v>
                </c:pt>
                <c:pt idx="6822">
                  <c:v>9.4750000000002181</c:v>
                </c:pt>
                <c:pt idx="6823">
                  <c:v>9.4763888888891064</c:v>
                </c:pt>
                <c:pt idx="6824">
                  <c:v>9.4777777777779946</c:v>
                </c:pt>
                <c:pt idx="6825">
                  <c:v>9.4791666666668828</c:v>
                </c:pt>
                <c:pt idx="6826">
                  <c:v>9.480555555555771</c:v>
                </c:pt>
                <c:pt idx="6827">
                  <c:v>9.4819444444446592</c:v>
                </c:pt>
                <c:pt idx="6828">
                  <c:v>9.4833333333335474</c:v>
                </c:pt>
                <c:pt idx="6829">
                  <c:v>9.4847222222224357</c:v>
                </c:pt>
                <c:pt idx="6830">
                  <c:v>9.4861111111113239</c:v>
                </c:pt>
                <c:pt idx="6831">
                  <c:v>9.4875000000002121</c:v>
                </c:pt>
                <c:pt idx="6832">
                  <c:v>9.4888888888891003</c:v>
                </c:pt>
                <c:pt idx="6833">
                  <c:v>9.4902777777779885</c:v>
                </c:pt>
                <c:pt idx="6834">
                  <c:v>9.4916666666668768</c:v>
                </c:pt>
                <c:pt idx="6835">
                  <c:v>9.493055555555765</c:v>
                </c:pt>
                <c:pt idx="6836">
                  <c:v>9.4944444444446532</c:v>
                </c:pt>
                <c:pt idx="6837">
                  <c:v>9.4958333333335414</c:v>
                </c:pt>
                <c:pt idx="6838">
                  <c:v>9.4972222222224296</c:v>
                </c:pt>
                <c:pt idx="6839">
                  <c:v>9.4986111111113178</c:v>
                </c:pt>
                <c:pt idx="6840">
                  <c:v>9.5000000000002061</c:v>
                </c:pt>
                <c:pt idx="6841">
                  <c:v>9.5013888888890943</c:v>
                </c:pt>
                <c:pt idx="6842">
                  <c:v>9.5027777777779825</c:v>
                </c:pt>
                <c:pt idx="6843">
                  <c:v>9.5041666666668707</c:v>
                </c:pt>
                <c:pt idx="6844">
                  <c:v>9.5055555555557589</c:v>
                </c:pt>
                <c:pt idx="6845">
                  <c:v>9.5069444444446471</c:v>
                </c:pt>
                <c:pt idx="6846">
                  <c:v>9.5083333333335354</c:v>
                </c:pt>
                <c:pt idx="6847">
                  <c:v>9.5097222222224236</c:v>
                </c:pt>
                <c:pt idx="6848">
                  <c:v>9.5111111111113118</c:v>
                </c:pt>
                <c:pt idx="6849">
                  <c:v>9.5125000000002</c:v>
                </c:pt>
                <c:pt idx="6850">
                  <c:v>9.5138888888890882</c:v>
                </c:pt>
                <c:pt idx="6851">
                  <c:v>9.5152777777779765</c:v>
                </c:pt>
                <c:pt idx="6852">
                  <c:v>9.5166666666668647</c:v>
                </c:pt>
                <c:pt idx="6853">
                  <c:v>9.5180555555557529</c:v>
                </c:pt>
                <c:pt idx="6854">
                  <c:v>9.5194444444446411</c:v>
                </c:pt>
                <c:pt idx="6855">
                  <c:v>9.5208333333335293</c:v>
                </c:pt>
                <c:pt idx="6856">
                  <c:v>9.5222222222224175</c:v>
                </c:pt>
                <c:pt idx="6857">
                  <c:v>9.5236111111113058</c:v>
                </c:pt>
                <c:pt idx="6858">
                  <c:v>9.525000000000194</c:v>
                </c:pt>
                <c:pt idx="6859">
                  <c:v>9.5263888888890822</c:v>
                </c:pt>
                <c:pt idx="6860">
                  <c:v>9.5277777777779704</c:v>
                </c:pt>
                <c:pt idx="6861">
                  <c:v>9.5291666666668586</c:v>
                </c:pt>
                <c:pt idx="6862">
                  <c:v>9.5305555555557468</c:v>
                </c:pt>
                <c:pt idx="6863">
                  <c:v>9.5319444444446351</c:v>
                </c:pt>
                <c:pt idx="6864">
                  <c:v>9.5333333333335233</c:v>
                </c:pt>
                <c:pt idx="6865">
                  <c:v>9.5347222222224115</c:v>
                </c:pt>
                <c:pt idx="6866">
                  <c:v>9.5361111111112997</c:v>
                </c:pt>
                <c:pt idx="6867">
                  <c:v>9.5375000000001879</c:v>
                </c:pt>
                <c:pt idx="6868">
                  <c:v>9.5388888888890762</c:v>
                </c:pt>
                <c:pt idx="6869">
                  <c:v>9.5402777777779644</c:v>
                </c:pt>
                <c:pt idx="6870">
                  <c:v>9.5416666666668526</c:v>
                </c:pt>
                <c:pt idx="6871">
                  <c:v>9.5430555555557408</c:v>
                </c:pt>
                <c:pt idx="6872">
                  <c:v>9.544444444444629</c:v>
                </c:pt>
                <c:pt idx="6873">
                  <c:v>9.5458333333335172</c:v>
                </c:pt>
                <c:pt idx="6874">
                  <c:v>9.5472222222224055</c:v>
                </c:pt>
                <c:pt idx="6875">
                  <c:v>9.5486111111112937</c:v>
                </c:pt>
                <c:pt idx="6876">
                  <c:v>9.5500000000001819</c:v>
                </c:pt>
                <c:pt idx="6877">
                  <c:v>9.5513888888890701</c:v>
                </c:pt>
                <c:pt idx="6878">
                  <c:v>9.5527777777779583</c:v>
                </c:pt>
                <c:pt idx="6879">
                  <c:v>9.5541666666668466</c:v>
                </c:pt>
                <c:pt idx="6880">
                  <c:v>9.5555555555557348</c:v>
                </c:pt>
                <c:pt idx="6881">
                  <c:v>9.556944444444623</c:v>
                </c:pt>
                <c:pt idx="6882">
                  <c:v>9.5583333333335112</c:v>
                </c:pt>
                <c:pt idx="6883">
                  <c:v>9.5597222222223994</c:v>
                </c:pt>
                <c:pt idx="6884">
                  <c:v>9.5611111111112876</c:v>
                </c:pt>
                <c:pt idx="6885">
                  <c:v>9.5625000000001759</c:v>
                </c:pt>
                <c:pt idx="6886">
                  <c:v>9.5638888888890641</c:v>
                </c:pt>
                <c:pt idx="6887">
                  <c:v>9.5652777777779523</c:v>
                </c:pt>
                <c:pt idx="6888">
                  <c:v>9.5666666666668405</c:v>
                </c:pt>
                <c:pt idx="6889">
                  <c:v>9.5680555555557287</c:v>
                </c:pt>
                <c:pt idx="6890">
                  <c:v>9.5694444444446169</c:v>
                </c:pt>
                <c:pt idx="6891">
                  <c:v>9.5708333333335052</c:v>
                </c:pt>
                <c:pt idx="6892">
                  <c:v>9.5722222222223934</c:v>
                </c:pt>
                <c:pt idx="6893">
                  <c:v>9.5736111111112816</c:v>
                </c:pt>
                <c:pt idx="6894">
                  <c:v>9.5750000000001698</c:v>
                </c:pt>
                <c:pt idx="6895">
                  <c:v>9.576388888889058</c:v>
                </c:pt>
                <c:pt idx="6896">
                  <c:v>9.5777777777779463</c:v>
                </c:pt>
                <c:pt idx="6897">
                  <c:v>9.5791666666668345</c:v>
                </c:pt>
                <c:pt idx="6898">
                  <c:v>9.5805555555557227</c:v>
                </c:pt>
                <c:pt idx="6899">
                  <c:v>9.5819444444446109</c:v>
                </c:pt>
                <c:pt idx="6900">
                  <c:v>9.5833333333334991</c:v>
                </c:pt>
                <c:pt idx="6901">
                  <c:v>9.5847222222223873</c:v>
                </c:pt>
                <c:pt idx="6902">
                  <c:v>9.5861111111112756</c:v>
                </c:pt>
                <c:pt idx="6903">
                  <c:v>9.5875000000001638</c:v>
                </c:pt>
                <c:pt idx="6904">
                  <c:v>9.588888888889052</c:v>
                </c:pt>
                <c:pt idx="6905">
                  <c:v>9.5902777777779402</c:v>
                </c:pt>
                <c:pt idx="6906">
                  <c:v>9.5916666666668284</c:v>
                </c:pt>
                <c:pt idx="6907">
                  <c:v>9.5930555555557167</c:v>
                </c:pt>
                <c:pt idx="6908">
                  <c:v>9.5944444444446049</c:v>
                </c:pt>
                <c:pt idx="6909">
                  <c:v>9.5958333333334931</c:v>
                </c:pt>
                <c:pt idx="6910">
                  <c:v>9.5972222222223813</c:v>
                </c:pt>
                <c:pt idx="6911">
                  <c:v>9.5986111111112695</c:v>
                </c:pt>
                <c:pt idx="6912">
                  <c:v>9.6000000000001577</c:v>
                </c:pt>
                <c:pt idx="6913">
                  <c:v>9.601388888889046</c:v>
                </c:pt>
                <c:pt idx="6914">
                  <c:v>9.6027777777779342</c:v>
                </c:pt>
                <c:pt idx="6915">
                  <c:v>9.6041666666668224</c:v>
                </c:pt>
                <c:pt idx="6916">
                  <c:v>9.6055555555557106</c:v>
                </c:pt>
                <c:pt idx="6917">
                  <c:v>9.6069444444445988</c:v>
                </c:pt>
                <c:pt idx="6918">
                  <c:v>9.608333333333487</c:v>
                </c:pt>
                <c:pt idx="6919">
                  <c:v>9.6097222222223753</c:v>
                </c:pt>
                <c:pt idx="6920">
                  <c:v>9.6111111111112635</c:v>
                </c:pt>
                <c:pt idx="6921">
                  <c:v>9.6125000000001517</c:v>
                </c:pt>
                <c:pt idx="6922">
                  <c:v>9.6138888888890399</c:v>
                </c:pt>
                <c:pt idx="6923">
                  <c:v>9.6152777777779281</c:v>
                </c:pt>
                <c:pt idx="6924">
                  <c:v>9.6166666666668164</c:v>
                </c:pt>
                <c:pt idx="6925">
                  <c:v>9.6180555555557046</c:v>
                </c:pt>
                <c:pt idx="6926">
                  <c:v>9.6194444444445928</c:v>
                </c:pt>
                <c:pt idx="6927">
                  <c:v>9.620833333333481</c:v>
                </c:pt>
                <c:pt idx="6928">
                  <c:v>9.6222222222223692</c:v>
                </c:pt>
                <c:pt idx="6929">
                  <c:v>9.6236111111112574</c:v>
                </c:pt>
                <c:pt idx="6930">
                  <c:v>9.6250000000001457</c:v>
                </c:pt>
                <c:pt idx="6931">
                  <c:v>9.6263888888890339</c:v>
                </c:pt>
                <c:pt idx="6932">
                  <c:v>9.6277777777779221</c:v>
                </c:pt>
                <c:pt idx="6933">
                  <c:v>9.6291666666668103</c:v>
                </c:pt>
                <c:pt idx="6934">
                  <c:v>9.6305555555556985</c:v>
                </c:pt>
                <c:pt idx="6935">
                  <c:v>9.6319444444445868</c:v>
                </c:pt>
                <c:pt idx="6936">
                  <c:v>9.633333333333475</c:v>
                </c:pt>
                <c:pt idx="6937">
                  <c:v>9.6347222222223632</c:v>
                </c:pt>
                <c:pt idx="6938">
                  <c:v>9.6361111111112514</c:v>
                </c:pt>
                <c:pt idx="6939">
                  <c:v>9.6375000000001396</c:v>
                </c:pt>
                <c:pt idx="6940">
                  <c:v>9.6388888888890278</c:v>
                </c:pt>
                <c:pt idx="6941">
                  <c:v>9.6402777777779161</c:v>
                </c:pt>
                <c:pt idx="6942">
                  <c:v>9.6416666666668043</c:v>
                </c:pt>
                <c:pt idx="6943">
                  <c:v>9.6430555555556925</c:v>
                </c:pt>
                <c:pt idx="6944">
                  <c:v>9.6444444444445807</c:v>
                </c:pt>
                <c:pt idx="6945">
                  <c:v>9.6458333333334689</c:v>
                </c:pt>
                <c:pt idx="6946">
                  <c:v>9.6472222222223571</c:v>
                </c:pt>
                <c:pt idx="6947">
                  <c:v>9.6486111111112454</c:v>
                </c:pt>
                <c:pt idx="6948">
                  <c:v>9.6500000000001336</c:v>
                </c:pt>
                <c:pt idx="6949">
                  <c:v>9.6513888888890218</c:v>
                </c:pt>
                <c:pt idx="6950">
                  <c:v>9.65277777777791</c:v>
                </c:pt>
                <c:pt idx="6951">
                  <c:v>9.6541666666667982</c:v>
                </c:pt>
                <c:pt idx="6952">
                  <c:v>9.6555555555556865</c:v>
                </c:pt>
                <c:pt idx="6953">
                  <c:v>9.6569444444445747</c:v>
                </c:pt>
                <c:pt idx="6954">
                  <c:v>9.6583333333334629</c:v>
                </c:pt>
                <c:pt idx="6955">
                  <c:v>9.6597222222223511</c:v>
                </c:pt>
                <c:pt idx="6956">
                  <c:v>9.6611111111112393</c:v>
                </c:pt>
                <c:pt idx="6957">
                  <c:v>9.6625000000001275</c:v>
                </c:pt>
                <c:pt idx="6958">
                  <c:v>9.6638888888890158</c:v>
                </c:pt>
                <c:pt idx="6959">
                  <c:v>9.665277777777904</c:v>
                </c:pt>
                <c:pt idx="6960">
                  <c:v>9.6666666666667922</c:v>
                </c:pt>
                <c:pt idx="6961">
                  <c:v>9.6680555555556804</c:v>
                </c:pt>
                <c:pt idx="6962">
                  <c:v>9.6694444444445686</c:v>
                </c:pt>
                <c:pt idx="6963">
                  <c:v>9.6708333333334568</c:v>
                </c:pt>
                <c:pt idx="6964">
                  <c:v>9.6722222222223451</c:v>
                </c:pt>
                <c:pt idx="6965">
                  <c:v>9.6736111111112333</c:v>
                </c:pt>
                <c:pt idx="6966">
                  <c:v>9.6750000000001215</c:v>
                </c:pt>
                <c:pt idx="6967">
                  <c:v>9.6763888888890097</c:v>
                </c:pt>
                <c:pt idx="6968">
                  <c:v>9.6777777777778979</c:v>
                </c:pt>
                <c:pt idx="6969">
                  <c:v>9.6791666666667862</c:v>
                </c:pt>
                <c:pt idx="6970">
                  <c:v>9.6805555555556744</c:v>
                </c:pt>
                <c:pt idx="6971">
                  <c:v>9.6819444444445626</c:v>
                </c:pt>
                <c:pt idx="6972">
                  <c:v>9.6833333333334508</c:v>
                </c:pt>
                <c:pt idx="6973">
                  <c:v>9.684722222222339</c:v>
                </c:pt>
                <c:pt idx="6974">
                  <c:v>9.6861111111112272</c:v>
                </c:pt>
                <c:pt idx="6975">
                  <c:v>9.6875000000001155</c:v>
                </c:pt>
                <c:pt idx="6976">
                  <c:v>9.6888888888890037</c:v>
                </c:pt>
                <c:pt idx="6977">
                  <c:v>9.6902777777778919</c:v>
                </c:pt>
                <c:pt idx="6978">
                  <c:v>9.6916666666667801</c:v>
                </c:pt>
                <c:pt idx="6979">
                  <c:v>9.6930555555556683</c:v>
                </c:pt>
                <c:pt idx="6980">
                  <c:v>9.6944444444445566</c:v>
                </c:pt>
                <c:pt idx="6981">
                  <c:v>9.6958333333334448</c:v>
                </c:pt>
                <c:pt idx="6982">
                  <c:v>9.697222222222333</c:v>
                </c:pt>
                <c:pt idx="6983">
                  <c:v>9.6986111111112212</c:v>
                </c:pt>
                <c:pt idx="6984">
                  <c:v>9.7000000000001094</c:v>
                </c:pt>
                <c:pt idx="6985">
                  <c:v>9.7013888888889976</c:v>
                </c:pt>
                <c:pt idx="6986">
                  <c:v>9.7027777777778859</c:v>
                </c:pt>
                <c:pt idx="6987">
                  <c:v>9.7041666666667741</c:v>
                </c:pt>
                <c:pt idx="6988">
                  <c:v>9.7055555555556623</c:v>
                </c:pt>
                <c:pt idx="6989">
                  <c:v>9.7069444444445505</c:v>
                </c:pt>
                <c:pt idx="6990">
                  <c:v>9.7083333333334387</c:v>
                </c:pt>
                <c:pt idx="6991">
                  <c:v>9.7097222222223269</c:v>
                </c:pt>
                <c:pt idx="6992">
                  <c:v>9.7111111111112152</c:v>
                </c:pt>
                <c:pt idx="6993">
                  <c:v>9.7125000000001034</c:v>
                </c:pt>
                <c:pt idx="6994">
                  <c:v>9.7138888888889916</c:v>
                </c:pt>
                <c:pt idx="6995">
                  <c:v>9.7152777777778798</c:v>
                </c:pt>
                <c:pt idx="6996">
                  <c:v>9.716666666666768</c:v>
                </c:pt>
                <c:pt idx="6997">
                  <c:v>9.7180555555556563</c:v>
                </c:pt>
                <c:pt idx="6998">
                  <c:v>9.7194444444445445</c:v>
                </c:pt>
                <c:pt idx="6999">
                  <c:v>9.7208333333334327</c:v>
                </c:pt>
                <c:pt idx="7000">
                  <c:v>9.7222222222223209</c:v>
                </c:pt>
                <c:pt idx="7001">
                  <c:v>9.7236111111112091</c:v>
                </c:pt>
                <c:pt idx="7002">
                  <c:v>9.7250000000000973</c:v>
                </c:pt>
                <c:pt idx="7003">
                  <c:v>9.7263888888889856</c:v>
                </c:pt>
                <c:pt idx="7004">
                  <c:v>9.7277777777778738</c:v>
                </c:pt>
                <c:pt idx="7005">
                  <c:v>9.729166666666762</c:v>
                </c:pt>
                <c:pt idx="7006">
                  <c:v>9.7305555555556502</c:v>
                </c:pt>
                <c:pt idx="7007">
                  <c:v>9.7319444444445384</c:v>
                </c:pt>
                <c:pt idx="7008">
                  <c:v>9.7333333333334267</c:v>
                </c:pt>
                <c:pt idx="7009">
                  <c:v>9.7347222222223149</c:v>
                </c:pt>
                <c:pt idx="7010">
                  <c:v>9.7361111111112031</c:v>
                </c:pt>
                <c:pt idx="7011">
                  <c:v>9.7375000000000913</c:v>
                </c:pt>
                <c:pt idx="7012">
                  <c:v>9.7388888888889795</c:v>
                </c:pt>
                <c:pt idx="7013">
                  <c:v>9.7402777777778677</c:v>
                </c:pt>
                <c:pt idx="7014">
                  <c:v>9.741666666666756</c:v>
                </c:pt>
                <c:pt idx="7015">
                  <c:v>9.7430555555556442</c:v>
                </c:pt>
                <c:pt idx="7016">
                  <c:v>9.7444444444445324</c:v>
                </c:pt>
                <c:pt idx="7017">
                  <c:v>9.7458333333334206</c:v>
                </c:pt>
                <c:pt idx="7018">
                  <c:v>9.7472222222223088</c:v>
                </c:pt>
                <c:pt idx="7019">
                  <c:v>9.748611111111197</c:v>
                </c:pt>
                <c:pt idx="7020">
                  <c:v>9.7500000000000853</c:v>
                </c:pt>
                <c:pt idx="7021">
                  <c:v>9.7513888888889735</c:v>
                </c:pt>
                <c:pt idx="7022">
                  <c:v>9.7527777777778617</c:v>
                </c:pt>
                <c:pt idx="7023">
                  <c:v>9.7541666666667499</c:v>
                </c:pt>
                <c:pt idx="7024">
                  <c:v>9.7555555555556381</c:v>
                </c:pt>
                <c:pt idx="7025">
                  <c:v>9.7569444444445264</c:v>
                </c:pt>
                <c:pt idx="7026">
                  <c:v>9.7583333333334146</c:v>
                </c:pt>
                <c:pt idx="7027">
                  <c:v>9.7597222222223028</c:v>
                </c:pt>
                <c:pt idx="7028">
                  <c:v>9.761111111111191</c:v>
                </c:pt>
                <c:pt idx="7029">
                  <c:v>9.7625000000000792</c:v>
                </c:pt>
                <c:pt idx="7030">
                  <c:v>9.7638888888889674</c:v>
                </c:pt>
                <c:pt idx="7031">
                  <c:v>9.7652777777778557</c:v>
                </c:pt>
                <c:pt idx="7032">
                  <c:v>9.7666666666667439</c:v>
                </c:pt>
                <c:pt idx="7033">
                  <c:v>9.7680555555556321</c:v>
                </c:pt>
                <c:pt idx="7034">
                  <c:v>9.7694444444445203</c:v>
                </c:pt>
                <c:pt idx="7035">
                  <c:v>9.7708333333334085</c:v>
                </c:pt>
                <c:pt idx="7036">
                  <c:v>9.7722222222222968</c:v>
                </c:pt>
                <c:pt idx="7037">
                  <c:v>9.773611111111185</c:v>
                </c:pt>
                <c:pt idx="7038">
                  <c:v>9.7750000000000732</c:v>
                </c:pt>
                <c:pt idx="7039">
                  <c:v>9.7763888888889614</c:v>
                </c:pt>
                <c:pt idx="7040">
                  <c:v>9.7777777777778496</c:v>
                </c:pt>
                <c:pt idx="7041">
                  <c:v>9.7791666666667378</c:v>
                </c:pt>
                <c:pt idx="7042">
                  <c:v>9.7805555555556261</c:v>
                </c:pt>
                <c:pt idx="7043">
                  <c:v>9.7819444444445143</c:v>
                </c:pt>
                <c:pt idx="7044">
                  <c:v>9.7833333333334025</c:v>
                </c:pt>
                <c:pt idx="7045">
                  <c:v>9.7847222222222907</c:v>
                </c:pt>
                <c:pt idx="7046">
                  <c:v>9.7861111111111789</c:v>
                </c:pt>
                <c:pt idx="7047">
                  <c:v>9.7875000000000671</c:v>
                </c:pt>
                <c:pt idx="7048">
                  <c:v>9.7888888888889554</c:v>
                </c:pt>
                <c:pt idx="7049">
                  <c:v>9.7902777777778436</c:v>
                </c:pt>
                <c:pt idx="7050">
                  <c:v>9.7916666666667318</c:v>
                </c:pt>
                <c:pt idx="7051">
                  <c:v>9.79305555555562</c:v>
                </c:pt>
                <c:pt idx="7052">
                  <c:v>9.7944444444445082</c:v>
                </c:pt>
                <c:pt idx="7053">
                  <c:v>9.7958333333333965</c:v>
                </c:pt>
                <c:pt idx="7054">
                  <c:v>9.7972222222222847</c:v>
                </c:pt>
                <c:pt idx="7055">
                  <c:v>9.7986111111111729</c:v>
                </c:pt>
                <c:pt idx="7056">
                  <c:v>9.8000000000000611</c:v>
                </c:pt>
                <c:pt idx="7057">
                  <c:v>9.8013888888889493</c:v>
                </c:pt>
                <c:pt idx="7058">
                  <c:v>9.8027777777778375</c:v>
                </c:pt>
                <c:pt idx="7059">
                  <c:v>9.8041666666667258</c:v>
                </c:pt>
                <c:pt idx="7060">
                  <c:v>9.805555555555614</c:v>
                </c:pt>
                <c:pt idx="7061">
                  <c:v>9.8069444444445022</c:v>
                </c:pt>
                <c:pt idx="7062">
                  <c:v>9.8083333333333904</c:v>
                </c:pt>
                <c:pt idx="7063">
                  <c:v>9.8097222222222786</c:v>
                </c:pt>
                <c:pt idx="7064">
                  <c:v>9.8111111111111668</c:v>
                </c:pt>
                <c:pt idx="7065">
                  <c:v>9.8125000000000551</c:v>
                </c:pt>
                <c:pt idx="7066">
                  <c:v>9.8138888888889433</c:v>
                </c:pt>
                <c:pt idx="7067">
                  <c:v>9.8152777777778315</c:v>
                </c:pt>
                <c:pt idx="7068">
                  <c:v>9.8166666666667197</c:v>
                </c:pt>
                <c:pt idx="7069">
                  <c:v>9.8180555555556079</c:v>
                </c:pt>
                <c:pt idx="7070">
                  <c:v>9.8194444444444962</c:v>
                </c:pt>
                <c:pt idx="7071">
                  <c:v>9.8208333333333844</c:v>
                </c:pt>
                <c:pt idx="7072">
                  <c:v>9.8222222222222726</c:v>
                </c:pt>
                <c:pt idx="7073">
                  <c:v>9.8236111111111608</c:v>
                </c:pt>
                <c:pt idx="7074">
                  <c:v>9.825000000000049</c:v>
                </c:pt>
                <c:pt idx="7075">
                  <c:v>9.8263888888889372</c:v>
                </c:pt>
                <c:pt idx="7076">
                  <c:v>9.8277777777778255</c:v>
                </c:pt>
                <c:pt idx="7077">
                  <c:v>9.8291666666667137</c:v>
                </c:pt>
                <c:pt idx="7078">
                  <c:v>9.8305555555556019</c:v>
                </c:pt>
                <c:pt idx="7079">
                  <c:v>9.8319444444444901</c:v>
                </c:pt>
                <c:pt idx="7080">
                  <c:v>9.8333333333333783</c:v>
                </c:pt>
                <c:pt idx="7081">
                  <c:v>9.8347222222222666</c:v>
                </c:pt>
                <c:pt idx="7082">
                  <c:v>9.8361111111111548</c:v>
                </c:pt>
                <c:pt idx="7083">
                  <c:v>9.837500000000043</c:v>
                </c:pt>
                <c:pt idx="7084">
                  <c:v>9.8388888888889312</c:v>
                </c:pt>
                <c:pt idx="7085">
                  <c:v>9.8402777777778194</c:v>
                </c:pt>
                <c:pt idx="7086">
                  <c:v>9.8416666666667076</c:v>
                </c:pt>
                <c:pt idx="7087">
                  <c:v>9.8430555555555959</c:v>
                </c:pt>
                <c:pt idx="7088">
                  <c:v>9.8444444444444841</c:v>
                </c:pt>
                <c:pt idx="7089">
                  <c:v>9.8458333333333723</c:v>
                </c:pt>
                <c:pt idx="7090">
                  <c:v>9.8472222222222605</c:v>
                </c:pt>
                <c:pt idx="7091">
                  <c:v>9.8486111111111487</c:v>
                </c:pt>
                <c:pt idx="7092">
                  <c:v>9.8500000000000369</c:v>
                </c:pt>
                <c:pt idx="7093">
                  <c:v>9.8513888888889252</c:v>
                </c:pt>
                <c:pt idx="7094">
                  <c:v>9.8527777777778134</c:v>
                </c:pt>
                <c:pt idx="7095">
                  <c:v>9.8541666666667016</c:v>
                </c:pt>
                <c:pt idx="7096">
                  <c:v>9.8555555555555898</c:v>
                </c:pt>
                <c:pt idx="7097">
                  <c:v>9.856944444444478</c:v>
                </c:pt>
                <c:pt idx="7098">
                  <c:v>9.8583333333333663</c:v>
                </c:pt>
                <c:pt idx="7099">
                  <c:v>9.8597222222222545</c:v>
                </c:pt>
                <c:pt idx="7100">
                  <c:v>9.8611111111111427</c:v>
                </c:pt>
                <c:pt idx="7101">
                  <c:v>9.8625000000000309</c:v>
                </c:pt>
                <c:pt idx="7102">
                  <c:v>9.8638888888889191</c:v>
                </c:pt>
                <c:pt idx="7103">
                  <c:v>9.8652777777778073</c:v>
                </c:pt>
                <c:pt idx="7104">
                  <c:v>9.8666666666666956</c:v>
                </c:pt>
                <c:pt idx="7105">
                  <c:v>9.8680555555555838</c:v>
                </c:pt>
                <c:pt idx="7106">
                  <c:v>9.869444444444472</c:v>
                </c:pt>
                <c:pt idx="7107">
                  <c:v>9.8708333333333602</c:v>
                </c:pt>
                <c:pt idx="7108">
                  <c:v>9.8722222222222484</c:v>
                </c:pt>
                <c:pt idx="7109">
                  <c:v>9.8736111111111367</c:v>
                </c:pt>
                <c:pt idx="7110">
                  <c:v>9.8750000000000249</c:v>
                </c:pt>
                <c:pt idx="7111">
                  <c:v>9.8763888888889131</c:v>
                </c:pt>
                <c:pt idx="7112">
                  <c:v>9.8777777777778013</c:v>
                </c:pt>
                <c:pt idx="7113">
                  <c:v>9.8791666666666895</c:v>
                </c:pt>
                <c:pt idx="7114">
                  <c:v>9.8805555555555777</c:v>
                </c:pt>
                <c:pt idx="7115">
                  <c:v>9.881944444444466</c:v>
                </c:pt>
                <c:pt idx="7116">
                  <c:v>9.8833333333333542</c:v>
                </c:pt>
                <c:pt idx="7117">
                  <c:v>9.8847222222222424</c:v>
                </c:pt>
                <c:pt idx="7118">
                  <c:v>9.8861111111111306</c:v>
                </c:pt>
                <c:pt idx="7119">
                  <c:v>9.8875000000000188</c:v>
                </c:pt>
                <c:pt idx="7120">
                  <c:v>9.888888888888907</c:v>
                </c:pt>
                <c:pt idx="7121">
                  <c:v>9.8902777777777953</c:v>
                </c:pt>
                <c:pt idx="7122">
                  <c:v>9.8916666666666835</c:v>
                </c:pt>
                <c:pt idx="7123">
                  <c:v>9.8930555555555717</c:v>
                </c:pt>
                <c:pt idx="7124">
                  <c:v>9.8944444444444599</c:v>
                </c:pt>
                <c:pt idx="7125">
                  <c:v>9.8958333333333481</c:v>
                </c:pt>
                <c:pt idx="7126">
                  <c:v>9.8972222222222364</c:v>
                </c:pt>
                <c:pt idx="7127">
                  <c:v>9.8986111111111246</c:v>
                </c:pt>
                <c:pt idx="7128">
                  <c:v>9.9000000000000128</c:v>
                </c:pt>
                <c:pt idx="7129">
                  <c:v>9.901388888888901</c:v>
                </c:pt>
                <c:pt idx="7130">
                  <c:v>9.9027777777777892</c:v>
                </c:pt>
                <c:pt idx="7131">
                  <c:v>9.9041666666666774</c:v>
                </c:pt>
                <c:pt idx="7132">
                  <c:v>9.9055555555555657</c:v>
                </c:pt>
                <c:pt idx="7133">
                  <c:v>9.9069444444444539</c:v>
                </c:pt>
                <c:pt idx="7134">
                  <c:v>9.9083333333333421</c:v>
                </c:pt>
                <c:pt idx="7135">
                  <c:v>9.9097222222222303</c:v>
                </c:pt>
                <c:pt idx="7136">
                  <c:v>9.9111111111111185</c:v>
                </c:pt>
                <c:pt idx="7137">
                  <c:v>9.9125000000000068</c:v>
                </c:pt>
                <c:pt idx="7138">
                  <c:v>9.913888888888895</c:v>
                </c:pt>
                <c:pt idx="7139">
                  <c:v>9.9152777777777832</c:v>
                </c:pt>
                <c:pt idx="7140">
                  <c:v>9.9166666666666714</c:v>
                </c:pt>
                <c:pt idx="7141">
                  <c:v>9.9180555555555596</c:v>
                </c:pt>
                <c:pt idx="7142">
                  <c:v>9.9194444444444478</c:v>
                </c:pt>
                <c:pt idx="7143">
                  <c:v>9.9208333333333361</c:v>
                </c:pt>
                <c:pt idx="7144">
                  <c:v>9.9222222222222243</c:v>
                </c:pt>
                <c:pt idx="7145">
                  <c:v>9.9236111111111125</c:v>
                </c:pt>
                <c:pt idx="7146">
                  <c:v>9.9250000000000007</c:v>
                </c:pt>
                <c:pt idx="7147">
                  <c:v>9.9263888888888889</c:v>
                </c:pt>
                <c:pt idx="7148">
                  <c:v>9.9277777777777771</c:v>
                </c:pt>
                <c:pt idx="7149">
                  <c:v>9.9291666666666654</c:v>
                </c:pt>
                <c:pt idx="7150">
                  <c:v>9.9305555555555536</c:v>
                </c:pt>
                <c:pt idx="7151">
                  <c:v>9.9319444444444418</c:v>
                </c:pt>
                <c:pt idx="7152">
                  <c:v>9.93333333333333</c:v>
                </c:pt>
                <c:pt idx="7153">
                  <c:v>9.9347222222222182</c:v>
                </c:pt>
                <c:pt idx="7154">
                  <c:v>9.9361111111111065</c:v>
                </c:pt>
                <c:pt idx="7155">
                  <c:v>9.9374999999999947</c:v>
                </c:pt>
                <c:pt idx="7156">
                  <c:v>9.9388888888888829</c:v>
                </c:pt>
                <c:pt idx="7157">
                  <c:v>9.9402777777777711</c:v>
                </c:pt>
                <c:pt idx="7158">
                  <c:v>9.9416666666666593</c:v>
                </c:pt>
                <c:pt idx="7159">
                  <c:v>9.9430555555555475</c:v>
                </c:pt>
                <c:pt idx="7160">
                  <c:v>9.9444444444444358</c:v>
                </c:pt>
                <c:pt idx="7161">
                  <c:v>9.945833333333324</c:v>
                </c:pt>
                <c:pt idx="7162">
                  <c:v>9.9472222222222122</c:v>
                </c:pt>
                <c:pt idx="7163">
                  <c:v>9.9486111111111004</c:v>
                </c:pt>
                <c:pt idx="7164">
                  <c:v>9.9499999999999886</c:v>
                </c:pt>
                <c:pt idx="7165">
                  <c:v>9.9513888888888768</c:v>
                </c:pt>
                <c:pt idx="7166">
                  <c:v>9.9527777777777651</c:v>
                </c:pt>
                <c:pt idx="7167">
                  <c:v>9.9541666666666533</c:v>
                </c:pt>
                <c:pt idx="7168">
                  <c:v>9.9555555555555415</c:v>
                </c:pt>
                <c:pt idx="7169">
                  <c:v>9.9569444444444297</c:v>
                </c:pt>
                <c:pt idx="7170">
                  <c:v>9.9583333333333179</c:v>
                </c:pt>
                <c:pt idx="7171">
                  <c:v>9.9597222222222062</c:v>
                </c:pt>
                <c:pt idx="7172">
                  <c:v>9.9611111111110944</c:v>
                </c:pt>
                <c:pt idx="7173">
                  <c:v>9.9624999999999826</c:v>
                </c:pt>
                <c:pt idx="7174">
                  <c:v>9.9638888888888708</c:v>
                </c:pt>
                <c:pt idx="7175">
                  <c:v>9.965277777777759</c:v>
                </c:pt>
                <c:pt idx="7176">
                  <c:v>9.9666666666666472</c:v>
                </c:pt>
                <c:pt idx="7177">
                  <c:v>9.9680555555555355</c:v>
                </c:pt>
                <c:pt idx="7178">
                  <c:v>9.9694444444444237</c:v>
                </c:pt>
                <c:pt idx="7179">
                  <c:v>9.9708333333333119</c:v>
                </c:pt>
                <c:pt idx="7180">
                  <c:v>9.9722222222222001</c:v>
                </c:pt>
                <c:pt idx="7181">
                  <c:v>9.9736111111110883</c:v>
                </c:pt>
                <c:pt idx="7182">
                  <c:v>9.9749999999999766</c:v>
                </c:pt>
                <c:pt idx="7183">
                  <c:v>9.9763888888888648</c:v>
                </c:pt>
                <c:pt idx="7184">
                  <c:v>9.977777777777753</c:v>
                </c:pt>
                <c:pt idx="7185">
                  <c:v>9.9791666666666412</c:v>
                </c:pt>
                <c:pt idx="7186">
                  <c:v>9.9805555555555294</c:v>
                </c:pt>
                <c:pt idx="7187">
                  <c:v>9.9819444444444176</c:v>
                </c:pt>
                <c:pt idx="7188">
                  <c:v>9.9833333333333059</c:v>
                </c:pt>
                <c:pt idx="7189">
                  <c:v>9.9847222222221941</c:v>
                </c:pt>
                <c:pt idx="7190">
                  <c:v>9.9861111111110823</c:v>
                </c:pt>
                <c:pt idx="7191">
                  <c:v>9.9874999999999705</c:v>
                </c:pt>
                <c:pt idx="7192">
                  <c:v>9.9888888888888587</c:v>
                </c:pt>
                <c:pt idx="7193">
                  <c:v>9.9902777777777469</c:v>
                </c:pt>
                <c:pt idx="7194">
                  <c:v>9.9916666666666352</c:v>
                </c:pt>
                <c:pt idx="7195">
                  <c:v>9.9930555555555234</c:v>
                </c:pt>
                <c:pt idx="7196">
                  <c:v>9.9944444444444116</c:v>
                </c:pt>
                <c:pt idx="7197">
                  <c:v>9.9958333333332998</c:v>
                </c:pt>
                <c:pt idx="7198">
                  <c:v>9.997222222222188</c:v>
                </c:pt>
                <c:pt idx="7199">
                  <c:v>9.9986111111110763</c:v>
                </c:pt>
                <c:pt idx="7200">
                  <c:v>9.9999999999999645</c:v>
                </c:pt>
                <c:pt idx="7201">
                  <c:v>10.001388888888853</c:v>
                </c:pt>
                <c:pt idx="7202">
                  <c:v>10.002777777777741</c:v>
                </c:pt>
                <c:pt idx="7203">
                  <c:v>10.004166666666629</c:v>
                </c:pt>
                <c:pt idx="7204">
                  <c:v>10.005555555555517</c:v>
                </c:pt>
                <c:pt idx="7205">
                  <c:v>10.006944444444406</c:v>
                </c:pt>
                <c:pt idx="7206">
                  <c:v>10.008333333333294</c:v>
                </c:pt>
                <c:pt idx="7207">
                  <c:v>10.009722222222182</c:v>
                </c:pt>
                <c:pt idx="7208">
                  <c:v>10.01111111111107</c:v>
                </c:pt>
                <c:pt idx="7209">
                  <c:v>10.012499999999958</c:v>
                </c:pt>
                <c:pt idx="7210">
                  <c:v>10.013888888888847</c:v>
                </c:pt>
                <c:pt idx="7211">
                  <c:v>10.015277777777735</c:v>
                </c:pt>
                <c:pt idx="7212">
                  <c:v>10.016666666666623</c:v>
                </c:pt>
                <c:pt idx="7213">
                  <c:v>10.018055555555511</c:v>
                </c:pt>
                <c:pt idx="7214">
                  <c:v>10.0194444444444</c:v>
                </c:pt>
                <c:pt idx="7215">
                  <c:v>10.020833333333288</c:v>
                </c:pt>
                <c:pt idx="7216">
                  <c:v>10.022222222222176</c:v>
                </c:pt>
                <c:pt idx="7217">
                  <c:v>10.023611111111064</c:v>
                </c:pt>
                <c:pt idx="7218">
                  <c:v>10.024999999999952</c:v>
                </c:pt>
                <c:pt idx="7219">
                  <c:v>10.026388888888841</c:v>
                </c:pt>
                <c:pt idx="7220">
                  <c:v>10.027777777777729</c:v>
                </c:pt>
                <c:pt idx="7221">
                  <c:v>10.029166666666617</c:v>
                </c:pt>
                <c:pt idx="7222">
                  <c:v>10.030555555555505</c:v>
                </c:pt>
                <c:pt idx="7223">
                  <c:v>10.031944444444393</c:v>
                </c:pt>
                <c:pt idx="7224">
                  <c:v>10.033333333333282</c:v>
                </c:pt>
                <c:pt idx="7225">
                  <c:v>10.03472222222217</c:v>
                </c:pt>
                <c:pt idx="7226">
                  <c:v>10.036111111111058</c:v>
                </c:pt>
                <c:pt idx="7227">
                  <c:v>10.037499999999946</c:v>
                </c:pt>
                <c:pt idx="7228">
                  <c:v>10.038888888888835</c:v>
                </c:pt>
                <c:pt idx="7229">
                  <c:v>10.040277777777723</c:v>
                </c:pt>
                <c:pt idx="7230">
                  <c:v>10.041666666666611</c:v>
                </c:pt>
                <c:pt idx="7231">
                  <c:v>10.043055555555499</c:v>
                </c:pt>
                <c:pt idx="7232">
                  <c:v>10.044444444444387</c:v>
                </c:pt>
                <c:pt idx="7233">
                  <c:v>10.045833333333276</c:v>
                </c:pt>
                <c:pt idx="7234">
                  <c:v>10.047222222222164</c:v>
                </c:pt>
                <c:pt idx="7235">
                  <c:v>10.048611111111052</c:v>
                </c:pt>
                <c:pt idx="7236">
                  <c:v>10.04999999999994</c:v>
                </c:pt>
                <c:pt idx="7237">
                  <c:v>10.051388888888829</c:v>
                </c:pt>
                <c:pt idx="7238">
                  <c:v>10.052777777777717</c:v>
                </c:pt>
                <c:pt idx="7239">
                  <c:v>10.054166666666605</c:v>
                </c:pt>
                <c:pt idx="7240">
                  <c:v>10.055555555555493</c:v>
                </c:pt>
                <c:pt idx="7241">
                  <c:v>10.056944444444381</c:v>
                </c:pt>
                <c:pt idx="7242">
                  <c:v>10.05833333333327</c:v>
                </c:pt>
                <c:pt idx="7243">
                  <c:v>10.059722222222158</c:v>
                </c:pt>
                <c:pt idx="7244">
                  <c:v>10.061111111111046</c:v>
                </c:pt>
                <c:pt idx="7245">
                  <c:v>10.062499999999934</c:v>
                </c:pt>
                <c:pt idx="7246">
                  <c:v>10.063888888888822</c:v>
                </c:pt>
                <c:pt idx="7247">
                  <c:v>10.065277777777711</c:v>
                </c:pt>
                <c:pt idx="7248">
                  <c:v>10.066666666666599</c:v>
                </c:pt>
                <c:pt idx="7249">
                  <c:v>10.068055555555487</c:v>
                </c:pt>
                <c:pt idx="7250">
                  <c:v>10.069444444444375</c:v>
                </c:pt>
                <c:pt idx="7251">
                  <c:v>10.070833333333264</c:v>
                </c:pt>
                <c:pt idx="7252">
                  <c:v>10.072222222222152</c:v>
                </c:pt>
                <c:pt idx="7253">
                  <c:v>10.07361111111104</c:v>
                </c:pt>
                <c:pt idx="7254">
                  <c:v>10.074999999999928</c:v>
                </c:pt>
                <c:pt idx="7255">
                  <c:v>10.076388888888816</c:v>
                </c:pt>
                <c:pt idx="7256">
                  <c:v>10.077777777777705</c:v>
                </c:pt>
                <c:pt idx="7257">
                  <c:v>10.079166666666593</c:v>
                </c:pt>
                <c:pt idx="7258">
                  <c:v>10.080555555555481</c:v>
                </c:pt>
                <c:pt idx="7259">
                  <c:v>10.081944444444369</c:v>
                </c:pt>
                <c:pt idx="7260">
                  <c:v>10.083333333333258</c:v>
                </c:pt>
                <c:pt idx="7261">
                  <c:v>10.084722222222146</c:v>
                </c:pt>
                <c:pt idx="7262">
                  <c:v>10.086111111111034</c:v>
                </c:pt>
                <c:pt idx="7263">
                  <c:v>10.087499999999922</c:v>
                </c:pt>
                <c:pt idx="7264">
                  <c:v>10.08888888888881</c:v>
                </c:pt>
                <c:pt idx="7265">
                  <c:v>10.090277777777699</c:v>
                </c:pt>
                <c:pt idx="7266">
                  <c:v>10.091666666666587</c:v>
                </c:pt>
                <c:pt idx="7267">
                  <c:v>10.093055555555475</c:v>
                </c:pt>
                <c:pt idx="7268">
                  <c:v>10.094444444444363</c:v>
                </c:pt>
                <c:pt idx="7269">
                  <c:v>10.095833333333252</c:v>
                </c:pt>
                <c:pt idx="7270">
                  <c:v>10.09722222222214</c:v>
                </c:pt>
                <c:pt idx="7271">
                  <c:v>10.098611111111028</c:v>
                </c:pt>
                <c:pt idx="7272">
                  <c:v>10.099999999999916</c:v>
                </c:pt>
                <c:pt idx="7273">
                  <c:v>10.101388888888804</c:v>
                </c:pt>
                <c:pt idx="7274">
                  <c:v>10.102777777777693</c:v>
                </c:pt>
                <c:pt idx="7275">
                  <c:v>10.104166666666581</c:v>
                </c:pt>
                <c:pt idx="7276">
                  <c:v>10.105555555555469</c:v>
                </c:pt>
                <c:pt idx="7277">
                  <c:v>10.106944444444357</c:v>
                </c:pt>
                <c:pt idx="7278">
                  <c:v>10.108333333333245</c:v>
                </c:pt>
                <c:pt idx="7279">
                  <c:v>10.109722222222134</c:v>
                </c:pt>
                <c:pt idx="7280">
                  <c:v>10.111111111111022</c:v>
                </c:pt>
                <c:pt idx="7281">
                  <c:v>10.11249999999991</c:v>
                </c:pt>
                <c:pt idx="7282">
                  <c:v>10.113888888888798</c:v>
                </c:pt>
                <c:pt idx="7283">
                  <c:v>10.115277777777687</c:v>
                </c:pt>
                <c:pt idx="7284">
                  <c:v>10.116666666666575</c:v>
                </c:pt>
                <c:pt idx="7285">
                  <c:v>10.118055555555463</c:v>
                </c:pt>
                <c:pt idx="7286">
                  <c:v>10.119444444444351</c:v>
                </c:pt>
                <c:pt idx="7287">
                  <c:v>10.120833333333239</c:v>
                </c:pt>
                <c:pt idx="7288">
                  <c:v>10.122222222222128</c:v>
                </c:pt>
                <c:pt idx="7289">
                  <c:v>10.123611111111016</c:v>
                </c:pt>
                <c:pt idx="7290">
                  <c:v>10.124999999999904</c:v>
                </c:pt>
                <c:pt idx="7291">
                  <c:v>10.126388888888792</c:v>
                </c:pt>
                <c:pt idx="7292">
                  <c:v>10.127777777777681</c:v>
                </c:pt>
                <c:pt idx="7293">
                  <c:v>10.129166666666569</c:v>
                </c:pt>
                <c:pt idx="7294">
                  <c:v>10.130555555555457</c:v>
                </c:pt>
                <c:pt idx="7295">
                  <c:v>10.131944444444345</c:v>
                </c:pt>
                <c:pt idx="7296">
                  <c:v>10.133333333333233</c:v>
                </c:pt>
                <c:pt idx="7297">
                  <c:v>10.134722222222122</c:v>
                </c:pt>
                <c:pt idx="7298">
                  <c:v>10.13611111111101</c:v>
                </c:pt>
                <c:pt idx="7299">
                  <c:v>10.137499999999898</c:v>
                </c:pt>
                <c:pt idx="7300">
                  <c:v>10.138888888888786</c:v>
                </c:pt>
                <c:pt idx="7301">
                  <c:v>10.140277777777674</c:v>
                </c:pt>
                <c:pt idx="7302">
                  <c:v>10.141666666666563</c:v>
                </c:pt>
                <c:pt idx="7303">
                  <c:v>10.143055555555451</c:v>
                </c:pt>
                <c:pt idx="7304">
                  <c:v>10.144444444444339</c:v>
                </c:pt>
                <c:pt idx="7305">
                  <c:v>10.145833333333227</c:v>
                </c:pt>
                <c:pt idx="7306">
                  <c:v>10.147222222222116</c:v>
                </c:pt>
                <c:pt idx="7307">
                  <c:v>10.148611111111004</c:v>
                </c:pt>
                <c:pt idx="7308">
                  <c:v>10.149999999999892</c:v>
                </c:pt>
                <c:pt idx="7309">
                  <c:v>10.15138888888878</c:v>
                </c:pt>
                <c:pt idx="7310">
                  <c:v>10.152777777777668</c:v>
                </c:pt>
                <c:pt idx="7311">
                  <c:v>10.154166666666557</c:v>
                </c:pt>
                <c:pt idx="7312">
                  <c:v>10.155555555555445</c:v>
                </c:pt>
                <c:pt idx="7313">
                  <c:v>10.156944444444333</c:v>
                </c:pt>
                <c:pt idx="7314">
                  <c:v>10.158333333333221</c:v>
                </c:pt>
                <c:pt idx="7315">
                  <c:v>10.15972222222211</c:v>
                </c:pt>
                <c:pt idx="7316">
                  <c:v>10.161111111110998</c:v>
                </c:pt>
                <c:pt idx="7317">
                  <c:v>10.162499999999886</c:v>
                </c:pt>
                <c:pt idx="7318">
                  <c:v>10.163888888888774</c:v>
                </c:pt>
                <c:pt idx="7319">
                  <c:v>10.165277777777662</c:v>
                </c:pt>
                <c:pt idx="7320">
                  <c:v>10.166666666666551</c:v>
                </c:pt>
                <c:pt idx="7321">
                  <c:v>10.168055555555439</c:v>
                </c:pt>
                <c:pt idx="7322">
                  <c:v>10.169444444444327</c:v>
                </c:pt>
                <c:pt idx="7323">
                  <c:v>10.170833333333215</c:v>
                </c:pt>
                <c:pt idx="7324">
                  <c:v>10.172222222222103</c:v>
                </c:pt>
                <c:pt idx="7325">
                  <c:v>10.173611111110992</c:v>
                </c:pt>
                <c:pt idx="7326">
                  <c:v>10.17499999999988</c:v>
                </c:pt>
                <c:pt idx="7327">
                  <c:v>10.176388888888768</c:v>
                </c:pt>
                <c:pt idx="7328">
                  <c:v>10.177777777777656</c:v>
                </c:pt>
                <c:pt idx="7329">
                  <c:v>10.179166666666545</c:v>
                </c:pt>
                <c:pt idx="7330">
                  <c:v>10.180555555555433</c:v>
                </c:pt>
                <c:pt idx="7331">
                  <c:v>10.181944444444321</c:v>
                </c:pt>
                <c:pt idx="7332">
                  <c:v>10.183333333333209</c:v>
                </c:pt>
                <c:pt idx="7333">
                  <c:v>10.184722222222097</c:v>
                </c:pt>
                <c:pt idx="7334">
                  <c:v>10.186111111110986</c:v>
                </c:pt>
                <c:pt idx="7335">
                  <c:v>10.187499999999874</c:v>
                </c:pt>
                <c:pt idx="7336">
                  <c:v>10.188888888888762</c:v>
                </c:pt>
                <c:pt idx="7337">
                  <c:v>10.19027777777765</c:v>
                </c:pt>
                <c:pt idx="7338">
                  <c:v>10.191666666666539</c:v>
                </c:pt>
                <c:pt idx="7339">
                  <c:v>10.193055555555427</c:v>
                </c:pt>
                <c:pt idx="7340">
                  <c:v>10.194444444444315</c:v>
                </c:pt>
                <c:pt idx="7341">
                  <c:v>10.195833333333203</c:v>
                </c:pt>
                <c:pt idx="7342">
                  <c:v>10.197222222222091</c:v>
                </c:pt>
                <c:pt idx="7343">
                  <c:v>10.19861111111098</c:v>
                </c:pt>
                <c:pt idx="7344">
                  <c:v>10.199999999999868</c:v>
                </c:pt>
                <c:pt idx="7345">
                  <c:v>10.201388888888756</c:v>
                </c:pt>
                <c:pt idx="7346">
                  <c:v>10.202777777777644</c:v>
                </c:pt>
                <c:pt idx="7347">
                  <c:v>10.204166666666532</c:v>
                </c:pt>
                <c:pt idx="7348">
                  <c:v>10.205555555555421</c:v>
                </c:pt>
                <c:pt idx="7349">
                  <c:v>10.206944444444309</c:v>
                </c:pt>
                <c:pt idx="7350">
                  <c:v>10.208333333333197</c:v>
                </c:pt>
                <c:pt idx="7351">
                  <c:v>10.209722222222085</c:v>
                </c:pt>
                <c:pt idx="7352">
                  <c:v>10.211111111110974</c:v>
                </c:pt>
                <c:pt idx="7353">
                  <c:v>10.212499999999862</c:v>
                </c:pt>
                <c:pt idx="7354">
                  <c:v>10.21388888888875</c:v>
                </c:pt>
                <c:pt idx="7355">
                  <c:v>10.215277777777638</c:v>
                </c:pt>
                <c:pt idx="7356">
                  <c:v>10.216666666666526</c:v>
                </c:pt>
                <c:pt idx="7357">
                  <c:v>10.218055555555415</c:v>
                </c:pt>
                <c:pt idx="7358">
                  <c:v>10.219444444444303</c:v>
                </c:pt>
                <c:pt idx="7359">
                  <c:v>10.220833333333191</c:v>
                </c:pt>
                <c:pt idx="7360">
                  <c:v>10.222222222222079</c:v>
                </c:pt>
                <c:pt idx="7361">
                  <c:v>10.223611111110968</c:v>
                </c:pt>
                <c:pt idx="7362">
                  <c:v>10.224999999999856</c:v>
                </c:pt>
                <c:pt idx="7363">
                  <c:v>10.226388888888744</c:v>
                </c:pt>
                <c:pt idx="7364">
                  <c:v>10.227777777777632</c:v>
                </c:pt>
                <c:pt idx="7365">
                  <c:v>10.22916666666652</c:v>
                </c:pt>
                <c:pt idx="7366">
                  <c:v>10.230555555555409</c:v>
                </c:pt>
                <c:pt idx="7367">
                  <c:v>10.231944444444297</c:v>
                </c:pt>
                <c:pt idx="7368">
                  <c:v>10.233333333333185</c:v>
                </c:pt>
                <c:pt idx="7369">
                  <c:v>10.234722222222073</c:v>
                </c:pt>
                <c:pt idx="7370">
                  <c:v>10.236111111110962</c:v>
                </c:pt>
                <c:pt idx="7371">
                  <c:v>10.23749999999985</c:v>
                </c:pt>
                <c:pt idx="7372">
                  <c:v>10.238888888888738</c:v>
                </c:pt>
                <c:pt idx="7373">
                  <c:v>10.240277777777626</c:v>
                </c:pt>
                <c:pt idx="7374">
                  <c:v>10.241666666666514</c:v>
                </c:pt>
                <c:pt idx="7375">
                  <c:v>10.243055555555403</c:v>
                </c:pt>
                <c:pt idx="7376">
                  <c:v>10.244444444444291</c:v>
                </c:pt>
                <c:pt idx="7377">
                  <c:v>10.245833333333179</c:v>
                </c:pt>
                <c:pt idx="7378">
                  <c:v>10.247222222222067</c:v>
                </c:pt>
                <c:pt idx="7379">
                  <c:v>10.248611111110955</c:v>
                </c:pt>
                <c:pt idx="7380">
                  <c:v>10.249999999999844</c:v>
                </c:pt>
                <c:pt idx="7381">
                  <c:v>10.251388888888732</c:v>
                </c:pt>
                <c:pt idx="7382">
                  <c:v>10.25277777777762</c:v>
                </c:pt>
                <c:pt idx="7383">
                  <c:v>10.254166666666508</c:v>
                </c:pt>
                <c:pt idx="7384">
                  <c:v>10.255555555555397</c:v>
                </c:pt>
                <c:pt idx="7385">
                  <c:v>10.256944444444285</c:v>
                </c:pt>
                <c:pt idx="7386">
                  <c:v>10.258333333333173</c:v>
                </c:pt>
                <c:pt idx="7387">
                  <c:v>10.259722222222061</c:v>
                </c:pt>
                <c:pt idx="7388">
                  <c:v>10.261111111110949</c:v>
                </c:pt>
                <c:pt idx="7389">
                  <c:v>10.262499999999838</c:v>
                </c:pt>
                <c:pt idx="7390">
                  <c:v>10.263888888888726</c:v>
                </c:pt>
                <c:pt idx="7391">
                  <c:v>10.265277777777614</c:v>
                </c:pt>
                <c:pt idx="7392">
                  <c:v>10.266666666666502</c:v>
                </c:pt>
                <c:pt idx="7393">
                  <c:v>10.268055555555391</c:v>
                </c:pt>
                <c:pt idx="7394">
                  <c:v>10.269444444444279</c:v>
                </c:pt>
                <c:pt idx="7395">
                  <c:v>10.270833333333167</c:v>
                </c:pt>
                <c:pt idx="7396">
                  <c:v>10.272222222222055</c:v>
                </c:pt>
                <c:pt idx="7397">
                  <c:v>10.273611111110943</c:v>
                </c:pt>
                <c:pt idx="7398">
                  <c:v>10.274999999999832</c:v>
                </c:pt>
                <c:pt idx="7399">
                  <c:v>10.27638888888872</c:v>
                </c:pt>
                <c:pt idx="7400">
                  <c:v>10.277777777777608</c:v>
                </c:pt>
                <c:pt idx="7401">
                  <c:v>10.279166666666496</c:v>
                </c:pt>
                <c:pt idx="7402">
                  <c:v>10.280555555555384</c:v>
                </c:pt>
                <c:pt idx="7403">
                  <c:v>10.281944444444273</c:v>
                </c:pt>
                <c:pt idx="7404">
                  <c:v>10.283333333333161</c:v>
                </c:pt>
                <c:pt idx="7405">
                  <c:v>10.284722222222049</c:v>
                </c:pt>
                <c:pt idx="7406">
                  <c:v>10.286111111110937</c:v>
                </c:pt>
                <c:pt idx="7407">
                  <c:v>10.287499999999826</c:v>
                </c:pt>
                <c:pt idx="7408">
                  <c:v>10.288888888888714</c:v>
                </c:pt>
                <c:pt idx="7409">
                  <c:v>10.290277777777602</c:v>
                </c:pt>
                <c:pt idx="7410">
                  <c:v>10.29166666666649</c:v>
                </c:pt>
                <c:pt idx="7411">
                  <c:v>10.293055555555378</c:v>
                </c:pt>
                <c:pt idx="7412">
                  <c:v>10.294444444444267</c:v>
                </c:pt>
                <c:pt idx="7413">
                  <c:v>10.295833333333155</c:v>
                </c:pt>
                <c:pt idx="7414">
                  <c:v>10.297222222222043</c:v>
                </c:pt>
                <c:pt idx="7415">
                  <c:v>10.298611111110931</c:v>
                </c:pt>
                <c:pt idx="7416">
                  <c:v>10.29999999999982</c:v>
                </c:pt>
                <c:pt idx="7417">
                  <c:v>10.301388888888708</c:v>
                </c:pt>
                <c:pt idx="7418">
                  <c:v>10.302777777777596</c:v>
                </c:pt>
                <c:pt idx="7419">
                  <c:v>10.304166666666484</c:v>
                </c:pt>
                <c:pt idx="7420">
                  <c:v>10.305555555555372</c:v>
                </c:pt>
                <c:pt idx="7421">
                  <c:v>10.306944444444261</c:v>
                </c:pt>
                <c:pt idx="7422">
                  <c:v>10.308333333333149</c:v>
                </c:pt>
                <c:pt idx="7423">
                  <c:v>10.309722222222037</c:v>
                </c:pt>
                <c:pt idx="7424">
                  <c:v>10.311111111110925</c:v>
                </c:pt>
                <c:pt idx="7425">
                  <c:v>10.312499999999813</c:v>
                </c:pt>
                <c:pt idx="7426">
                  <c:v>10.313888888888702</c:v>
                </c:pt>
                <c:pt idx="7427">
                  <c:v>10.31527777777759</c:v>
                </c:pt>
                <c:pt idx="7428">
                  <c:v>10.316666666666478</c:v>
                </c:pt>
                <c:pt idx="7429">
                  <c:v>10.318055555555366</c:v>
                </c:pt>
                <c:pt idx="7430">
                  <c:v>10.319444444444255</c:v>
                </c:pt>
                <c:pt idx="7431">
                  <c:v>10.320833333333143</c:v>
                </c:pt>
                <c:pt idx="7432">
                  <c:v>10.322222222222031</c:v>
                </c:pt>
                <c:pt idx="7433">
                  <c:v>10.323611111110919</c:v>
                </c:pt>
                <c:pt idx="7434">
                  <c:v>10.324999999999807</c:v>
                </c:pt>
                <c:pt idx="7435">
                  <c:v>10.326388888888696</c:v>
                </c:pt>
                <c:pt idx="7436">
                  <c:v>10.327777777777584</c:v>
                </c:pt>
                <c:pt idx="7437">
                  <c:v>10.329166666666472</c:v>
                </c:pt>
                <c:pt idx="7438">
                  <c:v>10.33055555555536</c:v>
                </c:pt>
                <c:pt idx="7439">
                  <c:v>10.331944444444249</c:v>
                </c:pt>
                <c:pt idx="7440">
                  <c:v>10.333333333333137</c:v>
                </c:pt>
                <c:pt idx="7441">
                  <c:v>10.334722222222025</c:v>
                </c:pt>
                <c:pt idx="7442">
                  <c:v>10.336111111110913</c:v>
                </c:pt>
                <c:pt idx="7443">
                  <c:v>10.337499999999801</c:v>
                </c:pt>
                <c:pt idx="7444">
                  <c:v>10.33888888888869</c:v>
                </c:pt>
                <c:pt idx="7445">
                  <c:v>10.340277777777578</c:v>
                </c:pt>
                <c:pt idx="7446">
                  <c:v>10.341666666666466</c:v>
                </c:pt>
                <c:pt idx="7447">
                  <c:v>10.343055555555354</c:v>
                </c:pt>
                <c:pt idx="7448">
                  <c:v>10.344444444444242</c:v>
                </c:pt>
                <c:pt idx="7449">
                  <c:v>10.345833333333131</c:v>
                </c:pt>
                <c:pt idx="7450">
                  <c:v>10.347222222222019</c:v>
                </c:pt>
                <c:pt idx="7451">
                  <c:v>10.348611111110907</c:v>
                </c:pt>
                <c:pt idx="7452">
                  <c:v>10.349999999999795</c:v>
                </c:pt>
                <c:pt idx="7453">
                  <c:v>10.351388888888684</c:v>
                </c:pt>
                <c:pt idx="7454">
                  <c:v>10.352777777777572</c:v>
                </c:pt>
                <c:pt idx="7455">
                  <c:v>10.35416666666646</c:v>
                </c:pt>
                <c:pt idx="7456">
                  <c:v>10.355555555555348</c:v>
                </c:pt>
                <c:pt idx="7457">
                  <c:v>10.356944444444236</c:v>
                </c:pt>
                <c:pt idx="7458">
                  <c:v>10.358333333333125</c:v>
                </c:pt>
                <c:pt idx="7459">
                  <c:v>10.359722222222013</c:v>
                </c:pt>
                <c:pt idx="7460">
                  <c:v>10.361111111110901</c:v>
                </c:pt>
                <c:pt idx="7461">
                  <c:v>10.362499999999789</c:v>
                </c:pt>
                <c:pt idx="7462">
                  <c:v>10.363888888888678</c:v>
                </c:pt>
                <c:pt idx="7463">
                  <c:v>10.365277777777566</c:v>
                </c:pt>
                <c:pt idx="7464">
                  <c:v>10.366666666666454</c:v>
                </c:pt>
                <c:pt idx="7465">
                  <c:v>10.368055555555342</c:v>
                </c:pt>
                <c:pt idx="7466">
                  <c:v>10.36944444444423</c:v>
                </c:pt>
                <c:pt idx="7467">
                  <c:v>10.370833333333119</c:v>
                </c:pt>
                <c:pt idx="7468">
                  <c:v>10.372222222222007</c:v>
                </c:pt>
                <c:pt idx="7469">
                  <c:v>10.373611111110895</c:v>
                </c:pt>
                <c:pt idx="7470">
                  <c:v>10.374999999999783</c:v>
                </c:pt>
                <c:pt idx="7471">
                  <c:v>10.376388888888672</c:v>
                </c:pt>
                <c:pt idx="7472">
                  <c:v>10.37777777777756</c:v>
                </c:pt>
                <c:pt idx="7473">
                  <c:v>10.379166666666448</c:v>
                </c:pt>
                <c:pt idx="7474">
                  <c:v>10.380555555555336</c:v>
                </c:pt>
                <c:pt idx="7475">
                  <c:v>10.381944444444224</c:v>
                </c:pt>
                <c:pt idx="7476">
                  <c:v>10.383333333333113</c:v>
                </c:pt>
                <c:pt idx="7477">
                  <c:v>10.384722222222001</c:v>
                </c:pt>
                <c:pt idx="7478">
                  <c:v>10.386111111110889</c:v>
                </c:pt>
                <c:pt idx="7479">
                  <c:v>10.387499999999777</c:v>
                </c:pt>
                <c:pt idx="7480">
                  <c:v>10.388888888888665</c:v>
                </c:pt>
                <c:pt idx="7481">
                  <c:v>10.390277777777554</c:v>
                </c:pt>
                <c:pt idx="7482">
                  <c:v>10.391666666666442</c:v>
                </c:pt>
                <c:pt idx="7483">
                  <c:v>10.39305555555533</c:v>
                </c:pt>
                <c:pt idx="7484">
                  <c:v>10.394444444444218</c:v>
                </c:pt>
                <c:pt idx="7485">
                  <c:v>10.395833333333107</c:v>
                </c:pt>
                <c:pt idx="7486">
                  <c:v>10.397222222221995</c:v>
                </c:pt>
                <c:pt idx="7487">
                  <c:v>10.398611111110883</c:v>
                </c:pt>
                <c:pt idx="7488">
                  <c:v>10.399999999999771</c:v>
                </c:pt>
                <c:pt idx="7489">
                  <c:v>10.401388888888659</c:v>
                </c:pt>
                <c:pt idx="7490">
                  <c:v>10.402777777777548</c:v>
                </c:pt>
                <c:pt idx="7491">
                  <c:v>10.404166666666436</c:v>
                </c:pt>
                <c:pt idx="7492">
                  <c:v>10.405555555555324</c:v>
                </c:pt>
                <c:pt idx="7493">
                  <c:v>10.406944444444212</c:v>
                </c:pt>
                <c:pt idx="7494">
                  <c:v>10.408333333333101</c:v>
                </c:pt>
                <c:pt idx="7495">
                  <c:v>10.409722222221989</c:v>
                </c:pt>
                <c:pt idx="7496">
                  <c:v>10.411111111110877</c:v>
                </c:pt>
                <c:pt idx="7497">
                  <c:v>10.412499999999765</c:v>
                </c:pt>
                <c:pt idx="7498">
                  <c:v>10.413888888888653</c:v>
                </c:pt>
                <c:pt idx="7499">
                  <c:v>10.415277777777542</c:v>
                </c:pt>
                <c:pt idx="7500">
                  <c:v>10.41666666666643</c:v>
                </c:pt>
                <c:pt idx="7501">
                  <c:v>10.418055555555318</c:v>
                </c:pt>
                <c:pt idx="7502">
                  <c:v>10.419444444444206</c:v>
                </c:pt>
                <c:pt idx="7503">
                  <c:v>10.420833333333094</c:v>
                </c:pt>
                <c:pt idx="7504">
                  <c:v>10.422222222221983</c:v>
                </c:pt>
                <c:pt idx="7505">
                  <c:v>10.423611111110871</c:v>
                </c:pt>
                <c:pt idx="7506">
                  <c:v>10.424999999999759</c:v>
                </c:pt>
                <c:pt idx="7507">
                  <c:v>10.426388888888647</c:v>
                </c:pt>
                <c:pt idx="7508">
                  <c:v>10.427777777777536</c:v>
                </c:pt>
                <c:pt idx="7509">
                  <c:v>10.429166666666424</c:v>
                </c:pt>
                <c:pt idx="7510">
                  <c:v>10.430555555555312</c:v>
                </c:pt>
                <c:pt idx="7511">
                  <c:v>10.4319444444442</c:v>
                </c:pt>
                <c:pt idx="7512">
                  <c:v>10.433333333333088</c:v>
                </c:pt>
                <c:pt idx="7513">
                  <c:v>10.434722222221977</c:v>
                </c:pt>
                <c:pt idx="7514">
                  <c:v>10.436111111110865</c:v>
                </c:pt>
                <c:pt idx="7515">
                  <c:v>10.437499999999753</c:v>
                </c:pt>
                <c:pt idx="7516">
                  <c:v>10.438888888888641</c:v>
                </c:pt>
                <c:pt idx="7517">
                  <c:v>10.44027777777753</c:v>
                </c:pt>
                <c:pt idx="7518">
                  <c:v>10.441666666666418</c:v>
                </c:pt>
                <c:pt idx="7519">
                  <c:v>10.443055555555306</c:v>
                </c:pt>
                <c:pt idx="7520">
                  <c:v>10.444444444444194</c:v>
                </c:pt>
                <c:pt idx="7521">
                  <c:v>10.445833333333082</c:v>
                </c:pt>
                <c:pt idx="7522">
                  <c:v>10.447222222221971</c:v>
                </c:pt>
                <c:pt idx="7523">
                  <c:v>10.448611111110859</c:v>
                </c:pt>
                <c:pt idx="7524">
                  <c:v>10.449999999999747</c:v>
                </c:pt>
                <c:pt idx="7525">
                  <c:v>10.451388888888635</c:v>
                </c:pt>
                <c:pt idx="7526">
                  <c:v>10.452777777777523</c:v>
                </c:pt>
                <c:pt idx="7527">
                  <c:v>10.454166666666412</c:v>
                </c:pt>
                <c:pt idx="7528">
                  <c:v>10.4555555555553</c:v>
                </c:pt>
                <c:pt idx="7529">
                  <c:v>10.456944444444188</c:v>
                </c:pt>
                <c:pt idx="7530">
                  <c:v>10.458333333333076</c:v>
                </c:pt>
                <c:pt idx="7531">
                  <c:v>10.459722222221965</c:v>
                </c:pt>
                <c:pt idx="7532">
                  <c:v>10.461111111110853</c:v>
                </c:pt>
                <c:pt idx="7533">
                  <c:v>10.462499999999741</c:v>
                </c:pt>
                <c:pt idx="7534">
                  <c:v>10.463888888888629</c:v>
                </c:pt>
                <c:pt idx="7535">
                  <c:v>10.465277777777517</c:v>
                </c:pt>
                <c:pt idx="7536">
                  <c:v>10.466666666666406</c:v>
                </c:pt>
                <c:pt idx="7537">
                  <c:v>10.468055555555294</c:v>
                </c:pt>
                <c:pt idx="7538">
                  <c:v>10.469444444444182</c:v>
                </c:pt>
                <c:pt idx="7539">
                  <c:v>10.47083333333307</c:v>
                </c:pt>
                <c:pt idx="7540">
                  <c:v>10.472222222221959</c:v>
                </c:pt>
                <c:pt idx="7541">
                  <c:v>10.473611111110847</c:v>
                </c:pt>
                <c:pt idx="7542">
                  <c:v>10.474999999999735</c:v>
                </c:pt>
                <c:pt idx="7543">
                  <c:v>10.476388888888623</c:v>
                </c:pt>
                <c:pt idx="7544">
                  <c:v>10.477777777777511</c:v>
                </c:pt>
                <c:pt idx="7545">
                  <c:v>10.4791666666664</c:v>
                </c:pt>
                <c:pt idx="7546">
                  <c:v>10.480555555555288</c:v>
                </c:pt>
                <c:pt idx="7547">
                  <c:v>10.481944444444176</c:v>
                </c:pt>
                <c:pt idx="7548">
                  <c:v>10.483333333333064</c:v>
                </c:pt>
                <c:pt idx="7549">
                  <c:v>10.484722222221952</c:v>
                </c:pt>
                <c:pt idx="7550">
                  <c:v>10.486111111110841</c:v>
                </c:pt>
                <c:pt idx="7551">
                  <c:v>10.487499999999729</c:v>
                </c:pt>
                <c:pt idx="7552">
                  <c:v>10.488888888888617</c:v>
                </c:pt>
                <c:pt idx="7553">
                  <c:v>10.490277777777505</c:v>
                </c:pt>
                <c:pt idx="7554">
                  <c:v>10.491666666666394</c:v>
                </c:pt>
                <c:pt idx="7555">
                  <c:v>10.493055555555282</c:v>
                </c:pt>
                <c:pt idx="7556">
                  <c:v>10.49444444444417</c:v>
                </c:pt>
                <c:pt idx="7557">
                  <c:v>10.495833333333058</c:v>
                </c:pt>
                <c:pt idx="7558">
                  <c:v>10.497222222221946</c:v>
                </c:pt>
                <c:pt idx="7559">
                  <c:v>10.498611111110835</c:v>
                </c:pt>
                <c:pt idx="7560">
                  <c:v>10.499999999999723</c:v>
                </c:pt>
                <c:pt idx="7561">
                  <c:v>10.501388888888611</c:v>
                </c:pt>
                <c:pt idx="7562">
                  <c:v>10.502777777777499</c:v>
                </c:pt>
                <c:pt idx="7563">
                  <c:v>10.504166666666388</c:v>
                </c:pt>
                <c:pt idx="7564">
                  <c:v>10.505555555555276</c:v>
                </c:pt>
                <c:pt idx="7565">
                  <c:v>10.506944444444164</c:v>
                </c:pt>
                <c:pt idx="7566">
                  <c:v>10.508333333333052</c:v>
                </c:pt>
                <c:pt idx="7567">
                  <c:v>10.50972222222194</c:v>
                </c:pt>
                <c:pt idx="7568">
                  <c:v>10.511111111110829</c:v>
                </c:pt>
                <c:pt idx="7569">
                  <c:v>10.512499999999717</c:v>
                </c:pt>
                <c:pt idx="7570">
                  <c:v>10.513888888888605</c:v>
                </c:pt>
                <c:pt idx="7571">
                  <c:v>10.515277777777493</c:v>
                </c:pt>
                <c:pt idx="7572">
                  <c:v>10.516666666666382</c:v>
                </c:pt>
                <c:pt idx="7573">
                  <c:v>10.51805555555527</c:v>
                </c:pt>
                <c:pt idx="7574">
                  <c:v>10.519444444444158</c:v>
                </c:pt>
                <c:pt idx="7575">
                  <c:v>10.520833333333046</c:v>
                </c:pt>
                <c:pt idx="7576">
                  <c:v>10.522222222221934</c:v>
                </c:pt>
                <c:pt idx="7577">
                  <c:v>10.523611111110823</c:v>
                </c:pt>
                <c:pt idx="7578">
                  <c:v>10.524999999999711</c:v>
                </c:pt>
                <c:pt idx="7579">
                  <c:v>10.526388888888599</c:v>
                </c:pt>
                <c:pt idx="7580">
                  <c:v>10.527777777777487</c:v>
                </c:pt>
                <c:pt idx="7581">
                  <c:v>10.529166666666375</c:v>
                </c:pt>
                <c:pt idx="7582">
                  <c:v>10.530555555555264</c:v>
                </c:pt>
                <c:pt idx="7583">
                  <c:v>10.531944444444152</c:v>
                </c:pt>
                <c:pt idx="7584">
                  <c:v>10.53333333333304</c:v>
                </c:pt>
                <c:pt idx="7585">
                  <c:v>10.534722222221928</c:v>
                </c:pt>
                <c:pt idx="7586">
                  <c:v>10.536111111110817</c:v>
                </c:pt>
                <c:pt idx="7587">
                  <c:v>10.537499999999705</c:v>
                </c:pt>
                <c:pt idx="7588">
                  <c:v>10.538888888888593</c:v>
                </c:pt>
                <c:pt idx="7589">
                  <c:v>10.540277777777481</c:v>
                </c:pt>
                <c:pt idx="7590">
                  <c:v>10.541666666666369</c:v>
                </c:pt>
                <c:pt idx="7591">
                  <c:v>10.543055555555258</c:v>
                </c:pt>
                <c:pt idx="7592">
                  <c:v>10.544444444444146</c:v>
                </c:pt>
                <c:pt idx="7593">
                  <c:v>10.545833333333034</c:v>
                </c:pt>
                <c:pt idx="7594">
                  <c:v>10.547222222221922</c:v>
                </c:pt>
                <c:pt idx="7595">
                  <c:v>10.548611111110811</c:v>
                </c:pt>
                <c:pt idx="7596">
                  <c:v>10.549999999999699</c:v>
                </c:pt>
                <c:pt idx="7597">
                  <c:v>10.551388888888587</c:v>
                </c:pt>
                <c:pt idx="7598">
                  <c:v>10.552777777777475</c:v>
                </c:pt>
                <c:pt idx="7599">
                  <c:v>10.554166666666363</c:v>
                </c:pt>
                <c:pt idx="7600">
                  <c:v>10.555555555555252</c:v>
                </c:pt>
                <c:pt idx="7601">
                  <c:v>10.55694444444414</c:v>
                </c:pt>
                <c:pt idx="7602">
                  <c:v>10.558333333333028</c:v>
                </c:pt>
                <c:pt idx="7603">
                  <c:v>10.559722222221916</c:v>
                </c:pt>
                <c:pt idx="7604">
                  <c:v>10.561111111110804</c:v>
                </c:pt>
                <c:pt idx="7605">
                  <c:v>10.562499999999693</c:v>
                </c:pt>
                <c:pt idx="7606">
                  <c:v>10.563888888888581</c:v>
                </c:pt>
                <c:pt idx="7607">
                  <c:v>10.565277777777469</c:v>
                </c:pt>
                <c:pt idx="7608">
                  <c:v>10.566666666666357</c:v>
                </c:pt>
                <c:pt idx="7609">
                  <c:v>10.568055555555246</c:v>
                </c:pt>
                <c:pt idx="7610">
                  <c:v>10.569444444444134</c:v>
                </c:pt>
                <c:pt idx="7611">
                  <c:v>10.570833333333022</c:v>
                </c:pt>
                <c:pt idx="7612">
                  <c:v>10.57222222222191</c:v>
                </c:pt>
                <c:pt idx="7613">
                  <c:v>10.573611111110798</c:v>
                </c:pt>
                <c:pt idx="7614">
                  <c:v>10.574999999999687</c:v>
                </c:pt>
                <c:pt idx="7615">
                  <c:v>10.576388888888575</c:v>
                </c:pt>
                <c:pt idx="7616">
                  <c:v>10.577777777777463</c:v>
                </c:pt>
                <c:pt idx="7617">
                  <c:v>10.579166666666351</c:v>
                </c:pt>
                <c:pt idx="7618">
                  <c:v>10.58055555555524</c:v>
                </c:pt>
                <c:pt idx="7619">
                  <c:v>10.581944444444128</c:v>
                </c:pt>
                <c:pt idx="7620">
                  <c:v>10.583333333333016</c:v>
                </c:pt>
                <c:pt idx="7621">
                  <c:v>10.584722222221904</c:v>
                </c:pt>
                <c:pt idx="7622">
                  <c:v>10.586111111110792</c:v>
                </c:pt>
                <c:pt idx="7623">
                  <c:v>10.587499999999681</c:v>
                </c:pt>
                <c:pt idx="7624">
                  <c:v>10.588888888888569</c:v>
                </c:pt>
                <c:pt idx="7625">
                  <c:v>10.590277777777457</c:v>
                </c:pt>
                <c:pt idx="7626">
                  <c:v>10.591666666666345</c:v>
                </c:pt>
                <c:pt idx="7627">
                  <c:v>10.593055555555233</c:v>
                </c:pt>
                <c:pt idx="7628">
                  <c:v>10.594444444444122</c:v>
                </c:pt>
                <c:pt idx="7629">
                  <c:v>10.59583333333301</c:v>
                </c:pt>
                <c:pt idx="7630">
                  <c:v>10.597222222221898</c:v>
                </c:pt>
                <c:pt idx="7631">
                  <c:v>10.598611111110786</c:v>
                </c:pt>
                <c:pt idx="7632">
                  <c:v>10.599999999999675</c:v>
                </c:pt>
                <c:pt idx="7633">
                  <c:v>10.601388888888563</c:v>
                </c:pt>
                <c:pt idx="7634">
                  <c:v>10.602777777777451</c:v>
                </c:pt>
                <c:pt idx="7635">
                  <c:v>10.604166666666339</c:v>
                </c:pt>
                <c:pt idx="7636">
                  <c:v>10.605555555555227</c:v>
                </c:pt>
                <c:pt idx="7637">
                  <c:v>10.606944444444116</c:v>
                </c:pt>
                <c:pt idx="7638">
                  <c:v>10.608333333333004</c:v>
                </c:pt>
                <c:pt idx="7639">
                  <c:v>10.609722222221892</c:v>
                </c:pt>
                <c:pt idx="7640">
                  <c:v>10.61111111111078</c:v>
                </c:pt>
                <c:pt idx="7641">
                  <c:v>10.612499999999669</c:v>
                </c:pt>
                <c:pt idx="7642">
                  <c:v>10.613888888888557</c:v>
                </c:pt>
                <c:pt idx="7643">
                  <c:v>10.615277777777445</c:v>
                </c:pt>
                <c:pt idx="7644">
                  <c:v>10.616666666666333</c:v>
                </c:pt>
                <c:pt idx="7645">
                  <c:v>10.618055555555221</c:v>
                </c:pt>
                <c:pt idx="7646">
                  <c:v>10.61944444444411</c:v>
                </c:pt>
                <c:pt idx="7647">
                  <c:v>10.620833333332998</c:v>
                </c:pt>
                <c:pt idx="7648">
                  <c:v>10.622222222221886</c:v>
                </c:pt>
                <c:pt idx="7649">
                  <c:v>10.623611111110774</c:v>
                </c:pt>
                <c:pt idx="7650">
                  <c:v>10.624999999999662</c:v>
                </c:pt>
                <c:pt idx="7651">
                  <c:v>10.626388888888551</c:v>
                </c:pt>
                <c:pt idx="7652">
                  <c:v>10.627777777777439</c:v>
                </c:pt>
                <c:pt idx="7653">
                  <c:v>10.629166666666327</c:v>
                </c:pt>
                <c:pt idx="7654">
                  <c:v>10.630555555555215</c:v>
                </c:pt>
                <c:pt idx="7655">
                  <c:v>10.631944444444104</c:v>
                </c:pt>
                <c:pt idx="7656">
                  <c:v>10.633333333332992</c:v>
                </c:pt>
                <c:pt idx="7657">
                  <c:v>10.63472222222188</c:v>
                </c:pt>
                <c:pt idx="7658">
                  <c:v>10.636111111110768</c:v>
                </c:pt>
                <c:pt idx="7659">
                  <c:v>10.637499999999656</c:v>
                </c:pt>
                <c:pt idx="7660">
                  <c:v>10.638888888888545</c:v>
                </c:pt>
                <c:pt idx="7661">
                  <c:v>10.640277777777433</c:v>
                </c:pt>
                <c:pt idx="7662">
                  <c:v>10.641666666666321</c:v>
                </c:pt>
                <c:pt idx="7663">
                  <c:v>10.643055555555209</c:v>
                </c:pt>
                <c:pt idx="7664">
                  <c:v>10.644444444444098</c:v>
                </c:pt>
                <c:pt idx="7665">
                  <c:v>10.645833333332986</c:v>
                </c:pt>
                <c:pt idx="7666">
                  <c:v>10.647222222221874</c:v>
                </c:pt>
                <c:pt idx="7667">
                  <c:v>10.648611111110762</c:v>
                </c:pt>
                <c:pt idx="7668">
                  <c:v>10.64999999999965</c:v>
                </c:pt>
                <c:pt idx="7669">
                  <c:v>10.651388888888539</c:v>
                </c:pt>
                <c:pt idx="7670">
                  <c:v>10.652777777777427</c:v>
                </c:pt>
                <c:pt idx="7671">
                  <c:v>10.654166666666315</c:v>
                </c:pt>
                <c:pt idx="7672">
                  <c:v>10.655555555555203</c:v>
                </c:pt>
                <c:pt idx="7673">
                  <c:v>10.656944444444092</c:v>
                </c:pt>
                <c:pt idx="7674">
                  <c:v>10.65833333333298</c:v>
                </c:pt>
                <c:pt idx="7675">
                  <c:v>10.659722222221868</c:v>
                </c:pt>
                <c:pt idx="7676">
                  <c:v>10.661111111110756</c:v>
                </c:pt>
                <c:pt idx="7677">
                  <c:v>10.662499999999644</c:v>
                </c:pt>
                <c:pt idx="7678">
                  <c:v>10.663888888888533</c:v>
                </c:pt>
                <c:pt idx="7679">
                  <c:v>10.665277777777421</c:v>
                </c:pt>
                <c:pt idx="7680">
                  <c:v>10.666666666666309</c:v>
                </c:pt>
                <c:pt idx="7681">
                  <c:v>10.668055555555197</c:v>
                </c:pt>
                <c:pt idx="7682">
                  <c:v>10.669444444444085</c:v>
                </c:pt>
                <c:pt idx="7683">
                  <c:v>10.670833333332974</c:v>
                </c:pt>
                <c:pt idx="7684">
                  <c:v>10.672222222221862</c:v>
                </c:pt>
                <c:pt idx="7685">
                  <c:v>10.67361111111075</c:v>
                </c:pt>
                <c:pt idx="7686">
                  <c:v>10.674999999999638</c:v>
                </c:pt>
                <c:pt idx="7687">
                  <c:v>10.676388888888527</c:v>
                </c:pt>
                <c:pt idx="7688">
                  <c:v>10.677777777777415</c:v>
                </c:pt>
                <c:pt idx="7689">
                  <c:v>10.679166666666303</c:v>
                </c:pt>
                <c:pt idx="7690">
                  <c:v>10.680555555555191</c:v>
                </c:pt>
                <c:pt idx="7691">
                  <c:v>10.681944444444079</c:v>
                </c:pt>
                <c:pt idx="7692">
                  <c:v>10.683333333332968</c:v>
                </c:pt>
                <c:pt idx="7693">
                  <c:v>10.684722222221856</c:v>
                </c:pt>
                <c:pt idx="7694">
                  <c:v>10.686111111110744</c:v>
                </c:pt>
                <c:pt idx="7695">
                  <c:v>10.687499999999632</c:v>
                </c:pt>
                <c:pt idx="7696">
                  <c:v>10.688888888888521</c:v>
                </c:pt>
                <c:pt idx="7697">
                  <c:v>10.690277777777409</c:v>
                </c:pt>
                <c:pt idx="7698">
                  <c:v>10.691666666666297</c:v>
                </c:pt>
                <c:pt idx="7699">
                  <c:v>10.693055555555185</c:v>
                </c:pt>
                <c:pt idx="7700">
                  <c:v>10.694444444444073</c:v>
                </c:pt>
                <c:pt idx="7701">
                  <c:v>10.695833333332962</c:v>
                </c:pt>
                <c:pt idx="7702">
                  <c:v>10.69722222222185</c:v>
                </c:pt>
                <c:pt idx="7703">
                  <c:v>10.698611111110738</c:v>
                </c:pt>
                <c:pt idx="7704">
                  <c:v>10.699999999999626</c:v>
                </c:pt>
                <c:pt idx="7705">
                  <c:v>10.701388888888514</c:v>
                </c:pt>
                <c:pt idx="7706">
                  <c:v>10.702777777777403</c:v>
                </c:pt>
                <c:pt idx="7707">
                  <c:v>10.704166666666291</c:v>
                </c:pt>
                <c:pt idx="7708">
                  <c:v>10.705555555555179</c:v>
                </c:pt>
                <c:pt idx="7709">
                  <c:v>10.706944444444067</c:v>
                </c:pt>
                <c:pt idx="7710">
                  <c:v>10.708333333332956</c:v>
                </c:pt>
                <c:pt idx="7711">
                  <c:v>10.709722222221844</c:v>
                </c:pt>
                <c:pt idx="7712">
                  <c:v>10.711111111110732</c:v>
                </c:pt>
                <c:pt idx="7713">
                  <c:v>10.71249999999962</c:v>
                </c:pt>
                <c:pt idx="7714">
                  <c:v>10.713888888888508</c:v>
                </c:pt>
                <c:pt idx="7715">
                  <c:v>10.715277777777397</c:v>
                </c:pt>
                <c:pt idx="7716">
                  <c:v>10.716666666666285</c:v>
                </c:pt>
                <c:pt idx="7717">
                  <c:v>10.718055555555173</c:v>
                </c:pt>
                <c:pt idx="7718">
                  <c:v>10.719444444444061</c:v>
                </c:pt>
                <c:pt idx="7719">
                  <c:v>10.72083333333295</c:v>
                </c:pt>
                <c:pt idx="7720">
                  <c:v>10.722222222221838</c:v>
                </c:pt>
                <c:pt idx="7721">
                  <c:v>10.723611111110726</c:v>
                </c:pt>
                <c:pt idx="7722">
                  <c:v>10.724999999999614</c:v>
                </c:pt>
                <c:pt idx="7723">
                  <c:v>10.726388888888502</c:v>
                </c:pt>
                <c:pt idx="7724">
                  <c:v>10.727777777777391</c:v>
                </c:pt>
                <c:pt idx="7725">
                  <c:v>10.729166666666279</c:v>
                </c:pt>
                <c:pt idx="7726">
                  <c:v>10.730555555555167</c:v>
                </c:pt>
                <c:pt idx="7727">
                  <c:v>10.731944444444055</c:v>
                </c:pt>
                <c:pt idx="7728">
                  <c:v>10.733333333332943</c:v>
                </c:pt>
                <c:pt idx="7729">
                  <c:v>10.734722222221832</c:v>
                </c:pt>
                <c:pt idx="7730">
                  <c:v>10.73611111111072</c:v>
                </c:pt>
                <c:pt idx="7731">
                  <c:v>10.737499999999608</c:v>
                </c:pt>
                <c:pt idx="7732">
                  <c:v>10.738888888888496</c:v>
                </c:pt>
                <c:pt idx="7733">
                  <c:v>10.740277777777385</c:v>
                </c:pt>
                <c:pt idx="7734">
                  <c:v>10.741666666666273</c:v>
                </c:pt>
                <c:pt idx="7735">
                  <c:v>10.743055555555161</c:v>
                </c:pt>
                <c:pt idx="7736">
                  <c:v>10.744444444444049</c:v>
                </c:pt>
                <c:pt idx="7737">
                  <c:v>10.745833333332937</c:v>
                </c:pt>
                <c:pt idx="7738">
                  <c:v>10.747222222221826</c:v>
                </c:pt>
                <c:pt idx="7739">
                  <c:v>10.748611111110714</c:v>
                </c:pt>
                <c:pt idx="7740">
                  <c:v>10.749999999999602</c:v>
                </c:pt>
                <c:pt idx="7741">
                  <c:v>10.75138888888849</c:v>
                </c:pt>
                <c:pt idx="7742">
                  <c:v>10.752777777777379</c:v>
                </c:pt>
                <c:pt idx="7743">
                  <c:v>10.754166666666267</c:v>
                </c:pt>
                <c:pt idx="7744">
                  <c:v>10.755555555555155</c:v>
                </c:pt>
                <c:pt idx="7745">
                  <c:v>10.756944444444043</c:v>
                </c:pt>
                <c:pt idx="7746">
                  <c:v>10.758333333332931</c:v>
                </c:pt>
                <c:pt idx="7747">
                  <c:v>10.75972222222182</c:v>
                </c:pt>
                <c:pt idx="7748">
                  <c:v>10.761111111110708</c:v>
                </c:pt>
                <c:pt idx="7749">
                  <c:v>10.762499999999596</c:v>
                </c:pt>
                <c:pt idx="7750">
                  <c:v>10.763888888888484</c:v>
                </c:pt>
                <c:pt idx="7751">
                  <c:v>10.765277777777372</c:v>
                </c:pt>
                <c:pt idx="7752">
                  <c:v>10.766666666666261</c:v>
                </c:pt>
                <c:pt idx="7753">
                  <c:v>10.768055555555149</c:v>
                </c:pt>
                <c:pt idx="7754">
                  <c:v>10.769444444444037</c:v>
                </c:pt>
                <c:pt idx="7755">
                  <c:v>10.770833333332925</c:v>
                </c:pt>
                <c:pt idx="7756">
                  <c:v>10.772222222221814</c:v>
                </c:pt>
                <c:pt idx="7757">
                  <c:v>10.773611111110702</c:v>
                </c:pt>
                <c:pt idx="7758">
                  <c:v>10.77499999999959</c:v>
                </c:pt>
                <c:pt idx="7759">
                  <c:v>10.776388888888478</c:v>
                </c:pt>
                <c:pt idx="7760">
                  <c:v>10.777777777777366</c:v>
                </c:pt>
                <c:pt idx="7761">
                  <c:v>10.779166666666255</c:v>
                </c:pt>
                <c:pt idx="7762">
                  <c:v>10.780555555555143</c:v>
                </c:pt>
                <c:pt idx="7763">
                  <c:v>10.781944444444031</c:v>
                </c:pt>
                <c:pt idx="7764">
                  <c:v>10.783333333332919</c:v>
                </c:pt>
                <c:pt idx="7765">
                  <c:v>10.784722222221808</c:v>
                </c:pt>
                <c:pt idx="7766">
                  <c:v>10.786111111110696</c:v>
                </c:pt>
                <c:pt idx="7767">
                  <c:v>10.787499999999584</c:v>
                </c:pt>
                <c:pt idx="7768">
                  <c:v>10.788888888888472</c:v>
                </c:pt>
                <c:pt idx="7769">
                  <c:v>10.79027777777736</c:v>
                </c:pt>
                <c:pt idx="7770">
                  <c:v>10.791666666666249</c:v>
                </c:pt>
                <c:pt idx="7771">
                  <c:v>10.793055555555137</c:v>
                </c:pt>
                <c:pt idx="7772">
                  <c:v>10.794444444444025</c:v>
                </c:pt>
                <c:pt idx="7773">
                  <c:v>10.795833333332913</c:v>
                </c:pt>
                <c:pt idx="7774">
                  <c:v>10.797222222221802</c:v>
                </c:pt>
                <c:pt idx="7775">
                  <c:v>10.79861111111069</c:v>
                </c:pt>
                <c:pt idx="7776">
                  <c:v>10.799999999999578</c:v>
                </c:pt>
                <c:pt idx="7777">
                  <c:v>10.801388888888466</c:v>
                </c:pt>
                <c:pt idx="7778">
                  <c:v>10.802777777777354</c:v>
                </c:pt>
                <c:pt idx="7779">
                  <c:v>10.804166666666243</c:v>
                </c:pt>
                <c:pt idx="7780">
                  <c:v>10.805555555555131</c:v>
                </c:pt>
                <c:pt idx="7781">
                  <c:v>10.806944444444019</c:v>
                </c:pt>
                <c:pt idx="7782">
                  <c:v>10.808333333332907</c:v>
                </c:pt>
                <c:pt idx="7783">
                  <c:v>10.809722222221795</c:v>
                </c:pt>
                <c:pt idx="7784">
                  <c:v>10.811111111110684</c:v>
                </c:pt>
                <c:pt idx="7785">
                  <c:v>10.812499999999572</c:v>
                </c:pt>
                <c:pt idx="7786">
                  <c:v>10.81388888888846</c:v>
                </c:pt>
                <c:pt idx="7787">
                  <c:v>10.815277777777348</c:v>
                </c:pt>
                <c:pt idx="7788">
                  <c:v>10.816666666666237</c:v>
                </c:pt>
                <c:pt idx="7789">
                  <c:v>10.818055555555125</c:v>
                </c:pt>
                <c:pt idx="7790">
                  <c:v>10.819444444444013</c:v>
                </c:pt>
                <c:pt idx="7791">
                  <c:v>10.820833333332901</c:v>
                </c:pt>
                <c:pt idx="7792">
                  <c:v>10.822222222221789</c:v>
                </c:pt>
                <c:pt idx="7793">
                  <c:v>10.823611111110678</c:v>
                </c:pt>
                <c:pt idx="7794">
                  <c:v>10.824999999999566</c:v>
                </c:pt>
                <c:pt idx="7795">
                  <c:v>10.826388888888454</c:v>
                </c:pt>
                <c:pt idx="7796">
                  <c:v>10.827777777777342</c:v>
                </c:pt>
                <c:pt idx="7797">
                  <c:v>10.829166666666231</c:v>
                </c:pt>
                <c:pt idx="7798">
                  <c:v>10.830555555555119</c:v>
                </c:pt>
                <c:pt idx="7799">
                  <c:v>10.831944444444007</c:v>
                </c:pt>
                <c:pt idx="7800">
                  <c:v>10.833333333332895</c:v>
                </c:pt>
                <c:pt idx="7801">
                  <c:v>10.834722222221783</c:v>
                </c:pt>
                <c:pt idx="7802">
                  <c:v>10.836111111110672</c:v>
                </c:pt>
                <c:pt idx="7803">
                  <c:v>10.83749999999956</c:v>
                </c:pt>
                <c:pt idx="7804">
                  <c:v>10.838888888888448</c:v>
                </c:pt>
                <c:pt idx="7805">
                  <c:v>10.840277777777336</c:v>
                </c:pt>
                <c:pt idx="7806">
                  <c:v>10.841666666666224</c:v>
                </c:pt>
                <c:pt idx="7807">
                  <c:v>10.843055555555113</c:v>
                </c:pt>
                <c:pt idx="7808">
                  <c:v>10.844444444444001</c:v>
                </c:pt>
                <c:pt idx="7809">
                  <c:v>10.845833333332889</c:v>
                </c:pt>
                <c:pt idx="7810">
                  <c:v>10.847222222221777</c:v>
                </c:pt>
                <c:pt idx="7811">
                  <c:v>10.848611111110666</c:v>
                </c:pt>
                <c:pt idx="7812">
                  <c:v>10.849999999999554</c:v>
                </c:pt>
                <c:pt idx="7813">
                  <c:v>10.851388888888442</c:v>
                </c:pt>
                <c:pt idx="7814">
                  <c:v>10.85277777777733</c:v>
                </c:pt>
                <c:pt idx="7815">
                  <c:v>10.854166666666218</c:v>
                </c:pt>
                <c:pt idx="7816">
                  <c:v>10.855555555555107</c:v>
                </c:pt>
                <c:pt idx="7817">
                  <c:v>10.856944444443995</c:v>
                </c:pt>
                <c:pt idx="7818">
                  <c:v>10.858333333332883</c:v>
                </c:pt>
                <c:pt idx="7819">
                  <c:v>10.859722222221771</c:v>
                </c:pt>
                <c:pt idx="7820">
                  <c:v>10.86111111111066</c:v>
                </c:pt>
                <c:pt idx="7821">
                  <c:v>10.862499999999548</c:v>
                </c:pt>
                <c:pt idx="7822">
                  <c:v>10.863888888888436</c:v>
                </c:pt>
                <c:pt idx="7823">
                  <c:v>10.865277777777324</c:v>
                </c:pt>
                <c:pt idx="7824">
                  <c:v>10.866666666666212</c:v>
                </c:pt>
                <c:pt idx="7825">
                  <c:v>10.868055555555101</c:v>
                </c:pt>
                <c:pt idx="7826">
                  <c:v>10.869444444443989</c:v>
                </c:pt>
                <c:pt idx="7827">
                  <c:v>10.870833333332877</c:v>
                </c:pt>
                <c:pt idx="7828">
                  <c:v>10.872222222221765</c:v>
                </c:pt>
                <c:pt idx="7829">
                  <c:v>10.873611111110653</c:v>
                </c:pt>
                <c:pt idx="7830">
                  <c:v>10.874999999999542</c:v>
                </c:pt>
                <c:pt idx="7831">
                  <c:v>10.87638888888843</c:v>
                </c:pt>
                <c:pt idx="7832">
                  <c:v>10.877777777777318</c:v>
                </c:pt>
                <c:pt idx="7833">
                  <c:v>10.879166666666206</c:v>
                </c:pt>
                <c:pt idx="7834">
                  <c:v>10.880555555555095</c:v>
                </c:pt>
                <c:pt idx="7835">
                  <c:v>10.881944444443983</c:v>
                </c:pt>
                <c:pt idx="7836">
                  <c:v>10.883333333332871</c:v>
                </c:pt>
                <c:pt idx="7837">
                  <c:v>10.884722222221759</c:v>
                </c:pt>
                <c:pt idx="7838">
                  <c:v>10.886111111110647</c:v>
                </c:pt>
                <c:pt idx="7839">
                  <c:v>10.887499999999536</c:v>
                </c:pt>
                <c:pt idx="7840">
                  <c:v>10.888888888888424</c:v>
                </c:pt>
                <c:pt idx="7841">
                  <c:v>10.890277777777312</c:v>
                </c:pt>
                <c:pt idx="7842">
                  <c:v>10.8916666666662</c:v>
                </c:pt>
                <c:pt idx="7843">
                  <c:v>10.893055555555089</c:v>
                </c:pt>
                <c:pt idx="7844">
                  <c:v>10.894444444443977</c:v>
                </c:pt>
                <c:pt idx="7845">
                  <c:v>10.895833333332865</c:v>
                </c:pt>
                <c:pt idx="7846">
                  <c:v>10.897222222221753</c:v>
                </c:pt>
                <c:pt idx="7847">
                  <c:v>10.898611111110641</c:v>
                </c:pt>
                <c:pt idx="7848">
                  <c:v>10.89999999999953</c:v>
                </c:pt>
                <c:pt idx="7849">
                  <c:v>10.901388888888418</c:v>
                </c:pt>
                <c:pt idx="7850">
                  <c:v>10.902777777777306</c:v>
                </c:pt>
                <c:pt idx="7851">
                  <c:v>10.904166666666194</c:v>
                </c:pt>
                <c:pt idx="7852">
                  <c:v>10.905555555555082</c:v>
                </c:pt>
                <c:pt idx="7853">
                  <c:v>10.906944444443971</c:v>
                </c:pt>
                <c:pt idx="7854">
                  <c:v>10.908333333332859</c:v>
                </c:pt>
                <c:pt idx="7855">
                  <c:v>10.909722222221747</c:v>
                </c:pt>
                <c:pt idx="7856">
                  <c:v>10.911111111110635</c:v>
                </c:pt>
                <c:pt idx="7857">
                  <c:v>10.912499999999524</c:v>
                </c:pt>
                <c:pt idx="7858">
                  <c:v>10.913888888888412</c:v>
                </c:pt>
                <c:pt idx="7859">
                  <c:v>10.9152777777773</c:v>
                </c:pt>
                <c:pt idx="7860">
                  <c:v>10.916666666666188</c:v>
                </c:pt>
                <c:pt idx="7861">
                  <c:v>10.918055555555076</c:v>
                </c:pt>
                <c:pt idx="7862">
                  <c:v>10.919444444443965</c:v>
                </c:pt>
                <c:pt idx="7863">
                  <c:v>10.920833333332853</c:v>
                </c:pt>
                <c:pt idx="7864">
                  <c:v>10.922222222221741</c:v>
                </c:pt>
                <c:pt idx="7865">
                  <c:v>10.923611111110629</c:v>
                </c:pt>
                <c:pt idx="7866">
                  <c:v>10.924999999999518</c:v>
                </c:pt>
                <c:pt idx="7867">
                  <c:v>10.926388888888406</c:v>
                </c:pt>
                <c:pt idx="7868">
                  <c:v>10.927777777777294</c:v>
                </c:pt>
                <c:pt idx="7869">
                  <c:v>10.929166666666182</c:v>
                </c:pt>
                <c:pt idx="7870">
                  <c:v>10.93055555555507</c:v>
                </c:pt>
                <c:pt idx="7871">
                  <c:v>10.931944444443959</c:v>
                </c:pt>
                <c:pt idx="7872">
                  <c:v>10.933333333332847</c:v>
                </c:pt>
                <c:pt idx="7873">
                  <c:v>10.934722222221735</c:v>
                </c:pt>
                <c:pt idx="7874">
                  <c:v>10.936111111110623</c:v>
                </c:pt>
                <c:pt idx="7875">
                  <c:v>10.937499999999512</c:v>
                </c:pt>
                <c:pt idx="7876">
                  <c:v>10.9388888888884</c:v>
                </c:pt>
                <c:pt idx="7877">
                  <c:v>10.940277777777288</c:v>
                </c:pt>
                <c:pt idx="7878">
                  <c:v>10.941666666666176</c:v>
                </c:pt>
                <c:pt idx="7879">
                  <c:v>10.943055555555064</c:v>
                </c:pt>
                <c:pt idx="7880">
                  <c:v>10.944444444443953</c:v>
                </c:pt>
                <c:pt idx="7881">
                  <c:v>10.945833333332841</c:v>
                </c:pt>
                <c:pt idx="7882">
                  <c:v>10.947222222221729</c:v>
                </c:pt>
                <c:pt idx="7883">
                  <c:v>10.948611111110617</c:v>
                </c:pt>
                <c:pt idx="7884">
                  <c:v>10.949999999999505</c:v>
                </c:pt>
                <c:pt idx="7885">
                  <c:v>10.951388888888394</c:v>
                </c:pt>
                <c:pt idx="7886">
                  <c:v>10.952777777777282</c:v>
                </c:pt>
                <c:pt idx="7887">
                  <c:v>10.95416666666617</c:v>
                </c:pt>
                <c:pt idx="7888">
                  <c:v>10.955555555555058</c:v>
                </c:pt>
                <c:pt idx="7889">
                  <c:v>10.956944444443947</c:v>
                </c:pt>
                <c:pt idx="7890">
                  <c:v>10.958333333332835</c:v>
                </c:pt>
                <c:pt idx="7891">
                  <c:v>10.959722222221723</c:v>
                </c:pt>
                <c:pt idx="7892">
                  <c:v>10.961111111110611</c:v>
                </c:pt>
                <c:pt idx="7893">
                  <c:v>10.962499999999499</c:v>
                </c:pt>
                <c:pt idx="7894">
                  <c:v>10.963888888888388</c:v>
                </c:pt>
                <c:pt idx="7895">
                  <c:v>10.965277777777276</c:v>
                </c:pt>
                <c:pt idx="7896">
                  <c:v>10.966666666666164</c:v>
                </c:pt>
                <c:pt idx="7897">
                  <c:v>10.968055555555052</c:v>
                </c:pt>
                <c:pt idx="7898">
                  <c:v>10.969444444443941</c:v>
                </c:pt>
                <c:pt idx="7899">
                  <c:v>10.970833333332829</c:v>
                </c:pt>
                <c:pt idx="7900">
                  <c:v>10.972222222221717</c:v>
                </c:pt>
                <c:pt idx="7901">
                  <c:v>10.973611111110605</c:v>
                </c:pt>
                <c:pt idx="7902">
                  <c:v>10.974999999999493</c:v>
                </c:pt>
                <c:pt idx="7903">
                  <c:v>10.976388888888382</c:v>
                </c:pt>
                <c:pt idx="7904">
                  <c:v>10.97777777777727</c:v>
                </c:pt>
                <c:pt idx="7905">
                  <c:v>10.979166666666158</c:v>
                </c:pt>
                <c:pt idx="7906">
                  <c:v>10.980555555555046</c:v>
                </c:pt>
                <c:pt idx="7907">
                  <c:v>10.981944444443934</c:v>
                </c:pt>
                <c:pt idx="7908">
                  <c:v>10.983333333332823</c:v>
                </c:pt>
                <c:pt idx="7909">
                  <c:v>10.984722222221711</c:v>
                </c:pt>
                <c:pt idx="7910">
                  <c:v>10.986111111110599</c:v>
                </c:pt>
                <c:pt idx="7911">
                  <c:v>10.987499999999487</c:v>
                </c:pt>
                <c:pt idx="7912">
                  <c:v>10.988888888888376</c:v>
                </c:pt>
                <c:pt idx="7913">
                  <c:v>10.990277777777264</c:v>
                </c:pt>
                <c:pt idx="7914">
                  <c:v>10.991666666666152</c:v>
                </c:pt>
                <c:pt idx="7915">
                  <c:v>10.99305555555504</c:v>
                </c:pt>
                <c:pt idx="7916">
                  <c:v>10.994444444443928</c:v>
                </c:pt>
                <c:pt idx="7917">
                  <c:v>10.995833333332817</c:v>
                </c:pt>
                <c:pt idx="7918">
                  <c:v>10.997222222221705</c:v>
                </c:pt>
                <c:pt idx="7919">
                  <c:v>10.998611111110593</c:v>
                </c:pt>
                <c:pt idx="7920">
                  <c:v>10.999999999999481</c:v>
                </c:pt>
                <c:pt idx="7921">
                  <c:v>11.00138888888837</c:v>
                </c:pt>
                <c:pt idx="7922">
                  <c:v>11.002777777777258</c:v>
                </c:pt>
                <c:pt idx="7923">
                  <c:v>11.004166666666146</c:v>
                </c:pt>
                <c:pt idx="7924">
                  <c:v>11.005555555555034</c:v>
                </c:pt>
                <c:pt idx="7925">
                  <c:v>11.006944444443922</c:v>
                </c:pt>
                <c:pt idx="7926">
                  <c:v>11.008333333332811</c:v>
                </c:pt>
                <c:pt idx="7927">
                  <c:v>11.009722222221699</c:v>
                </c:pt>
                <c:pt idx="7928">
                  <c:v>11.011111111110587</c:v>
                </c:pt>
                <c:pt idx="7929">
                  <c:v>11.012499999999475</c:v>
                </c:pt>
                <c:pt idx="7930">
                  <c:v>11.013888888888363</c:v>
                </c:pt>
                <c:pt idx="7931">
                  <c:v>11.015277777777252</c:v>
                </c:pt>
                <c:pt idx="7932">
                  <c:v>11.01666666666614</c:v>
                </c:pt>
                <c:pt idx="7933">
                  <c:v>11.018055555555028</c:v>
                </c:pt>
                <c:pt idx="7934">
                  <c:v>11.019444444443916</c:v>
                </c:pt>
                <c:pt idx="7935">
                  <c:v>11.020833333332805</c:v>
                </c:pt>
                <c:pt idx="7936">
                  <c:v>11.022222222221693</c:v>
                </c:pt>
                <c:pt idx="7937">
                  <c:v>11.023611111110581</c:v>
                </c:pt>
                <c:pt idx="7938">
                  <c:v>11.024999999999469</c:v>
                </c:pt>
                <c:pt idx="7939">
                  <c:v>11.026388888888357</c:v>
                </c:pt>
                <c:pt idx="7940">
                  <c:v>11.027777777777246</c:v>
                </c:pt>
                <c:pt idx="7941">
                  <c:v>11.029166666666134</c:v>
                </c:pt>
                <c:pt idx="7942">
                  <c:v>11.030555555555022</c:v>
                </c:pt>
                <c:pt idx="7943">
                  <c:v>11.03194444444391</c:v>
                </c:pt>
                <c:pt idx="7944">
                  <c:v>11.033333333332799</c:v>
                </c:pt>
                <c:pt idx="7945">
                  <c:v>11.034722222221687</c:v>
                </c:pt>
                <c:pt idx="7946">
                  <c:v>11.036111111110575</c:v>
                </c:pt>
                <c:pt idx="7947">
                  <c:v>11.037499999999463</c:v>
                </c:pt>
                <c:pt idx="7948">
                  <c:v>11.038888888888351</c:v>
                </c:pt>
                <c:pt idx="7949">
                  <c:v>11.04027777777724</c:v>
                </c:pt>
                <c:pt idx="7950">
                  <c:v>11.041666666666128</c:v>
                </c:pt>
                <c:pt idx="7951">
                  <c:v>11.043055555555016</c:v>
                </c:pt>
                <c:pt idx="7952">
                  <c:v>11.044444444443904</c:v>
                </c:pt>
                <c:pt idx="7953">
                  <c:v>11.045833333332792</c:v>
                </c:pt>
                <c:pt idx="7954">
                  <c:v>11.047222222221681</c:v>
                </c:pt>
                <c:pt idx="7955">
                  <c:v>11.048611111110569</c:v>
                </c:pt>
                <c:pt idx="7956">
                  <c:v>11.049999999999457</c:v>
                </c:pt>
                <c:pt idx="7957">
                  <c:v>11.051388888888345</c:v>
                </c:pt>
                <c:pt idx="7958">
                  <c:v>11.052777777777234</c:v>
                </c:pt>
                <c:pt idx="7959">
                  <c:v>11.054166666666122</c:v>
                </c:pt>
                <c:pt idx="7960">
                  <c:v>11.05555555555501</c:v>
                </c:pt>
                <c:pt idx="7961">
                  <c:v>11.056944444443898</c:v>
                </c:pt>
                <c:pt idx="7962">
                  <c:v>11.058333333332786</c:v>
                </c:pt>
                <c:pt idx="7963">
                  <c:v>11.059722222221675</c:v>
                </c:pt>
                <c:pt idx="7964">
                  <c:v>11.061111111110563</c:v>
                </c:pt>
                <c:pt idx="7965">
                  <c:v>11.062499999999451</c:v>
                </c:pt>
                <c:pt idx="7966">
                  <c:v>11.063888888888339</c:v>
                </c:pt>
                <c:pt idx="7967">
                  <c:v>11.065277777777228</c:v>
                </c:pt>
                <c:pt idx="7968">
                  <c:v>11.066666666666116</c:v>
                </c:pt>
                <c:pt idx="7969">
                  <c:v>11.068055555555004</c:v>
                </c:pt>
                <c:pt idx="7970">
                  <c:v>11.069444444443892</c:v>
                </c:pt>
                <c:pt idx="7971">
                  <c:v>11.07083333333278</c:v>
                </c:pt>
                <c:pt idx="7972">
                  <c:v>11.072222222221669</c:v>
                </c:pt>
                <c:pt idx="7973">
                  <c:v>11.073611111110557</c:v>
                </c:pt>
                <c:pt idx="7974">
                  <c:v>11.074999999999445</c:v>
                </c:pt>
                <c:pt idx="7975">
                  <c:v>11.076388888888333</c:v>
                </c:pt>
                <c:pt idx="7976">
                  <c:v>11.077777777777222</c:v>
                </c:pt>
                <c:pt idx="7977">
                  <c:v>11.07916666666611</c:v>
                </c:pt>
                <c:pt idx="7978">
                  <c:v>11.080555555554998</c:v>
                </c:pt>
                <c:pt idx="7979">
                  <c:v>11.081944444443886</c:v>
                </c:pt>
                <c:pt idx="7980">
                  <c:v>11.083333333332774</c:v>
                </c:pt>
                <c:pt idx="7981">
                  <c:v>11.084722222221663</c:v>
                </c:pt>
                <c:pt idx="7982">
                  <c:v>11.086111111110551</c:v>
                </c:pt>
                <c:pt idx="7983">
                  <c:v>11.087499999999439</c:v>
                </c:pt>
                <c:pt idx="7984">
                  <c:v>11.088888888888327</c:v>
                </c:pt>
                <c:pt idx="7985">
                  <c:v>11.090277777777215</c:v>
                </c:pt>
                <c:pt idx="7986">
                  <c:v>11.091666666666104</c:v>
                </c:pt>
                <c:pt idx="7987">
                  <c:v>11.093055555554992</c:v>
                </c:pt>
                <c:pt idx="7988">
                  <c:v>11.09444444444388</c:v>
                </c:pt>
                <c:pt idx="7989">
                  <c:v>11.095833333332768</c:v>
                </c:pt>
                <c:pt idx="7990">
                  <c:v>11.097222222221657</c:v>
                </c:pt>
                <c:pt idx="7991">
                  <c:v>11.098611111110545</c:v>
                </c:pt>
                <c:pt idx="7992">
                  <c:v>11.099999999999433</c:v>
                </c:pt>
                <c:pt idx="7993">
                  <c:v>11.101388888888321</c:v>
                </c:pt>
                <c:pt idx="7994">
                  <c:v>11.102777777777209</c:v>
                </c:pt>
                <c:pt idx="7995">
                  <c:v>11.104166666666098</c:v>
                </c:pt>
                <c:pt idx="7996">
                  <c:v>11.105555555554986</c:v>
                </c:pt>
                <c:pt idx="7997">
                  <c:v>11.106944444443874</c:v>
                </c:pt>
                <c:pt idx="7998">
                  <c:v>11.108333333332762</c:v>
                </c:pt>
                <c:pt idx="7999">
                  <c:v>11.109722222221651</c:v>
                </c:pt>
                <c:pt idx="8000">
                  <c:v>11.111111111110539</c:v>
                </c:pt>
                <c:pt idx="8001">
                  <c:v>11.112499999999427</c:v>
                </c:pt>
                <c:pt idx="8002">
                  <c:v>11.113888888888315</c:v>
                </c:pt>
                <c:pt idx="8003">
                  <c:v>11.115277777777203</c:v>
                </c:pt>
                <c:pt idx="8004">
                  <c:v>11.116666666666092</c:v>
                </c:pt>
                <c:pt idx="8005">
                  <c:v>11.11805555555498</c:v>
                </c:pt>
                <c:pt idx="8006">
                  <c:v>11.119444444443868</c:v>
                </c:pt>
                <c:pt idx="8007">
                  <c:v>11.120833333332756</c:v>
                </c:pt>
                <c:pt idx="8008">
                  <c:v>11.122222222221644</c:v>
                </c:pt>
                <c:pt idx="8009">
                  <c:v>11.123611111110533</c:v>
                </c:pt>
                <c:pt idx="8010">
                  <c:v>11.124999999999421</c:v>
                </c:pt>
                <c:pt idx="8011">
                  <c:v>11.126388888888309</c:v>
                </c:pt>
                <c:pt idx="8012">
                  <c:v>11.127777777777197</c:v>
                </c:pt>
                <c:pt idx="8013">
                  <c:v>11.129166666666086</c:v>
                </c:pt>
                <c:pt idx="8014">
                  <c:v>11.130555555554974</c:v>
                </c:pt>
                <c:pt idx="8015">
                  <c:v>11.131944444443862</c:v>
                </c:pt>
                <c:pt idx="8016">
                  <c:v>11.13333333333275</c:v>
                </c:pt>
                <c:pt idx="8017">
                  <c:v>11.134722222221638</c:v>
                </c:pt>
                <c:pt idx="8018">
                  <c:v>11.136111111110527</c:v>
                </c:pt>
                <c:pt idx="8019">
                  <c:v>11.137499999999415</c:v>
                </c:pt>
                <c:pt idx="8020">
                  <c:v>11.138888888888303</c:v>
                </c:pt>
                <c:pt idx="8021">
                  <c:v>11.140277777777191</c:v>
                </c:pt>
                <c:pt idx="8022">
                  <c:v>11.14166666666608</c:v>
                </c:pt>
                <c:pt idx="8023">
                  <c:v>11.143055555554968</c:v>
                </c:pt>
                <c:pt idx="8024">
                  <c:v>11.144444444443856</c:v>
                </c:pt>
                <c:pt idx="8025">
                  <c:v>11.145833333332744</c:v>
                </c:pt>
                <c:pt idx="8026">
                  <c:v>11.147222222221632</c:v>
                </c:pt>
                <c:pt idx="8027">
                  <c:v>11.148611111110521</c:v>
                </c:pt>
                <c:pt idx="8028">
                  <c:v>11.149999999999409</c:v>
                </c:pt>
                <c:pt idx="8029">
                  <c:v>11.151388888888297</c:v>
                </c:pt>
                <c:pt idx="8030">
                  <c:v>11.152777777777185</c:v>
                </c:pt>
                <c:pt idx="8031">
                  <c:v>11.154166666666073</c:v>
                </c:pt>
                <c:pt idx="8032">
                  <c:v>11.155555555554962</c:v>
                </c:pt>
                <c:pt idx="8033">
                  <c:v>11.15694444444385</c:v>
                </c:pt>
                <c:pt idx="8034">
                  <c:v>11.158333333332738</c:v>
                </c:pt>
                <c:pt idx="8035">
                  <c:v>11.159722222221626</c:v>
                </c:pt>
                <c:pt idx="8036">
                  <c:v>11.161111111110515</c:v>
                </c:pt>
                <c:pt idx="8037">
                  <c:v>11.162499999999403</c:v>
                </c:pt>
                <c:pt idx="8038">
                  <c:v>11.163888888888291</c:v>
                </c:pt>
                <c:pt idx="8039">
                  <c:v>11.165277777777179</c:v>
                </c:pt>
                <c:pt idx="8040">
                  <c:v>11.166666666666067</c:v>
                </c:pt>
                <c:pt idx="8041">
                  <c:v>11.168055555554956</c:v>
                </c:pt>
                <c:pt idx="8042">
                  <c:v>11.169444444443844</c:v>
                </c:pt>
                <c:pt idx="8043">
                  <c:v>11.170833333332732</c:v>
                </c:pt>
                <c:pt idx="8044">
                  <c:v>11.17222222222162</c:v>
                </c:pt>
                <c:pt idx="8045">
                  <c:v>11.173611111110509</c:v>
                </c:pt>
                <c:pt idx="8046">
                  <c:v>11.174999999999397</c:v>
                </c:pt>
                <c:pt idx="8047">
                  <c:v>11.176388888888285</c:v>
                </c:pt>
                <c:pt idx="8048">
                  <c:v>11.177777777777173</c:v>
                </c:pt>
                <c:pt idx="8049">
                  <c:v>11.179166666666061</c:v>
                </c:pt>
                <c:pt idx="8050">
                  <c:v>11.18055555555495</c:v>
                </c:pt>
                <c:pt idx="8051">
                  <c:v>11.181944444443838</c:v>
                </c:pt>
                <c:pt idx="8052">
                  <c:v>11.183333333332726</c:v>
                </c:pt>
                <c:pt idx="8053">
                  <c:v>11.184722222221614</c:v>
                </c:pt>
                <c:pt idx="8054">
                  <c:v>11.186111111110502</c:v>
                </c:pt>
                <c:pt idx="8055">
                  <c:v>11.187499999999391</c:v>
                </c:pt>
                <c:pt idx="8056">
                  <c:v>11.188888888888279</c:v>
                </c:pt>
                <c:pt idx="8057">
                  <c:v>11.190277777777167</c:v>
                </c:pt>
                <c:pt idx="8058">
                  <c:v>11.191666666666055</c:v>
                </c:pt>
                <c:pt idx="8059">
                  <c:v>11.193055555554944</c:v>
                </c:pt>
                <c:pt idx="8060">
                  <c:v>11.194444444443832</c:v>
                </c:pt>
                <c:pt idx="8061">
                  <c:v>11.19583333333272</c:v>
                </c:pt>
                <c:pt idx="8062">
                  <c:v>11.197222222221608</c:v>
                </c:pt>
                <c:pt idx="8063">
                  <c:v>11.198611111110496</c:v>
                </c:pt>
                <c:pt idx="8064">
                  <c:v>11.199999999999385</c:v>
                </c:pt>
                <c:pt idx="8065">
                  <c:v>11.201388888888273</c:v>
                </c:pt>
                <c:pt idx="8066">
                  <c:v>11.202777777777161</c:v>
                </c:pt>
                <c:pt idx="8067">
                  <c:v>11.204166666666049</c:v>
                </c:pt>
                <c:pt idx="8068">
                  <c:v>11.205555555554938</c:v>
                </c:pt>
                <c:pt idx="8069">
                  <c:v>11.206944444443826</c:v>
                </c:pt>
                <c:pt idx="8070">
                  <c:v>11.208333333332714</c:v>
                </c:pt>
                <c:pt idx="8071">
                  <c:v>11.209722222221602</c:v>
                </c:pt>
                <c:pt idx="8072">
                  <c:v>11.21111111111049</c:v>
                </c:pt>
                <c:pt idx="8073">
                  <c:v>11.212499999999379</c:v>
                </c:pt>
                <c:pt idx="8074">
                  <c:v>11.213888888888267</c:v>
                </c:pt>
                <c:pt idx="8075">
                  <c:v>11.215277777777155</c:v>
                </c:pt>
                <c:pt idx="8076">
                  <c:v>11.216666666666043</c:v>
                </c:pt>
                <c:pt idx="8077">
                  <c:v>11.218055555554932</c:v>
                </c:pt>
                <c:pt idx="8078">
                  <c:v>11.21944444444382</c:v>
                </c:pt>
                <c:pt idx="8079">
                  <c:v>11.220833333332708</c:v>
                </c:pt>
                <c:pt idx="8080">
                  <c:v>11.222222222221596</c:v>
                </c:pt>
                <c:pt idx="8081">
                  <c:v>11.223611111110484</c:v>
                </c:pt>
                <c:pt idx="8082">
                  <c:v>11.224999999999373</c:v>
                </c:pt>
                <c:pt idx="8083">
                  <c:v>11.226388888888261</c:v>
                </c:pt>
                <c:pt idx="8084">
                  <c:v>11.227777777777149</c:v>
                </c:pt>
                <c:pt idx="8085">
                  <c:v>11.229166666666037</c:v>
                </c:pt>
                <c:pt idx="8086">
                  <c:v>11.230555555554925</c:v>
                </c:pt>
                <c:pt idx="8087">
                  <c:v>11.231944444443814</c:v>
                </c:pt>
                <c:pt idx="8088">
                  <c:v>11.233333333332702</c:v>
                </c:pt>
                <c:pt idx="8089">
                  <c:v>11.23472222222159</c:v>
                </c:pt>
                <c:pt idx="8090">
                  <c:v>11.236111111110478</c:v>
                </c:pt>
                <c:pt idx="8091">
                  <c:v>11.237499999999367</c:v>
                </c:pt>
                <c:pt idx="8092">
                  <c:v>11.238888888888255</c:v>
                </c:pt>
                <c:pt idx="8093">
                  <c:v>11.240277777777143</c:v>
                </c:pt>
                <c:pt idx="8094">
                  <c:v>11.241666666666031</c:v>
                </c:pt>
                <c:pt idx="8095">
                  <c:v>11.243055555554919</c:v>
                </c:pt>
                <c:pt idx="8096">
                  <c:v>11.244444444443808</c:v>
                </c:pt>
                <c:pt idx="8097">
                  <c:v>11.245833333332696</c:v>
                </c:pt>
                <c:pt idx="8098">
                  <c:v>11.247222222221584</c:v>
                </c:pt>
                <c:pt idx="8099">
                  <c:v>11.248611111110472</c:v>
                </c:pt>
                <c:pt idx="8100">
                  <c:v>11.249999999999361</c:v>
                </c:pt>
                <c:pt idx="8101">
                  <c:v>11.251388888888249</c:v>
                </c:pt>
                <c:pt idx="8102">
                  <c:v>11.252777777777137</c:v>
                </c:pt>
                <c:pt idx="8103">
                  <c:v>11.254166666666025</c:v>
                </c:pt>
                <c:pt idx="8104">
                  <c:v>11.255555555554913</c:v>
                </c:pt>
                <c:pt idx="8105">
                  <c:v>11.256944444443802</c:v>
                </c:pt>
                <c:pt idx="8106">
                  <c:v>11.25833333333269</c:v>
                </c:pt>
                <c:pt idx="8107">
                  <c:v>11.259722222221578</c:v>
                </c:pt>
                <c:pt idx="8108">
                  <c:v>11.261111111110466</c:v>
                </c:pt>
                <c:pt idx="8109">
                  <c:v>11.262499999999354</c:v>
                </c:pt>
                <c:pt idx="8110">
                  <c:v>11.263888888888243</c:v>
                </c:pt>
                <c:pt idx="8111">
                  <c:v>11.265277777777131</c:v>
                </c:pt>
                <c:pt idx="8112">
                  <c:v>11.266666666666019</c:v>
                </c:pt>
                <c:pt idx="8113">
                  <c:v>11.268055555554907</c:v>
                </c:pt>
                <c:pt idx="8114">
                  <c:v>11.269444444443796</c:v>
                </c:pt>
                <c:pt idx="8115">
                  <c:v>11.270833333332684</c:v>
                </c:pt>
                <c:pt idx="8116">
                  <c:v>11.272222222221572</c:v>
                </c:pt>
                <c:pt idx="8117">
                  <c:v>11.27361111111046</c:v>
                </c:pt>
                <c:pt idx="8118">
                  <c:v>11.274999999999348</c:v>
                </c:pt>
                <c:pt idx="8119">
                  <c:v>11.276388888888237</c:v>
                </c:pt>
                <c:pt idx="8120">
                  <c:v>11.277777777777125</c:v>
                </c:pt>
                <c:pt idx="8121">
                  <c:v>11.279166666666013</c:v>
                </c:pt>
                <c:pt idx="8122">
                  <c:v>11.280555555554901</c:v>
                </c:pt>
                <c:pt idx="8123">
                  <c:v>11.28194444444379</c:v>
                </c:pt>
                <c:pt idx="8124">
                  <c:v>11.283333333332678</c:v>
                </c:pt>
                <c:pt idx="8125">
                  <c:v>11.284722222221566</c:v>
                </c:pt>
                <c:pt idx="8126">
                  <c:v>11.286111111110454</c:v>
                </c:pt>
                <c:pt idx="8127">
                  <c:v>11.287499999999342</c:v>
                </c:pt>
                <c:pt idx="8128">
                  <c:v>11.288888888888231</c:v>
                </c:pt>
                <c:pt idx="8129">
                  <c:v>11.290277777777119</c:v>
                </c:pt>
                <c:pt idx="8130">
                  <c:v>11.291666666666007</c:v>
                </c:pt>
                <c:pt idx="8131">
                  <c:v>11.293055555554895</c:v>
                </c:pt>
                <c:pt idx="8132">
                  <c:v>11.294444444443783</c:v>
                </c:pt>
                <c:pt idx="8133">
                  <c:v>11.295833333332672</c:v>
                </c:pt>
                <c:pt idx="8134">
                  <c:v>11.29722222222156</c:v>
                </c:pt>
                <c:pt idx="8135">
                  <c:v>11.298611111110448</c:v>
                </c:pt>
                <c:pt idx="8136">
                  <c:v>11.299999999999336</c:v>
                </c:pt>
                <c:pt idx="8137">
                  <c:v>11.301388888888225</c:v>
                </c:pt>
                <c:pt idx="8138">
                  <c:v>11.302777777777113</c:v>
                </c:pt>
                <c:pt idx="8139">
                  <c:v>11.304166666666001</c:v>
                </c:pt>
                <c:pt idx="8140">
                  <c:v>11.305555555554889</c:v>
                </c:pt>
                <c:pt idx="8141">
                  <c:v>11.306944444443777</c:v>
                </c:pt>
                <c:pt idx="8142">
                  <c:v>11.308333333332666</c:v>
                </c:pt>
                <c:pt idx="8143">
                  <c:v>11.309722222221554</c:v>
                </c:pt>
                <c:pt idx="8144">
                  <c:v>11.311111111110442</c:v>
                </c:pt>
                <c:pt idx="8145">
                  <c:v>11.31249999999933</c:v>
                </c:pt>
                <c:pt idx="8146">
                  <c:v>11.313888888888219</c:v>
                </c:pt>
                <c:pt idx="8147">
                  <c:v>11.315277777777107</c:v>
                </c:pt>
                <c:pt idx="8148">
                  <c:v>11.316666666665995</c:v>
                </c:pt>
                <c:pt idx="8149">
                  <c:v>11.318055555554883</c:v>
                </c:pt>
                <c:pt idx="8150">
                  <c:v>11.319444444443771</c:v>
                </c:pt>
                <c:pt idx="8151">
                  <c:v>11.32083333333266</c:v>
                </c:pt>
                <c:pt idx="8152">
                  <c:v>11.322222222221548</c:v>
                </c:pt>
                <c:pt idx="8153">
                  <c:v>11.323611111110436</c:v>
                </c:pt>
                <c:pt idx="8154">
                  <c:v>11.324999999999324</c:v>
                </c:pt>
                <c:pt idx="8155">
                  <c:v>11.326388888888212</c:v>
                </c:pt>
                <c:pt idx="8156">
                  <c:v>11.327777777777101</c:v>
                </c:pt>
                <c:pt idx="8157">
                  <c:v>11.329166666665989</c:v>
                </c:pt>
                <c:pt idx="8158">
                  <c:v>11.330555555554877</c:v>
                </c:pt>
                <c:pt idx="8159">
                  <c:v>11.331944444443765</c:v>
                </c:pt>
                <c:pt idx="8160">
                  <c:v>11.333333333332654</c:v>
                </c:pt>
                <c:pt idx="8161">
                  <c:v>11.334722222221542</c:v>
                </c:pt>
                <c:pt idx="8162">
                  <c:v>11.33611111111043</c:v>
                </c:pt>
                <c:pt idx="8163">
                  <c:v>11.337499999999318</c:v>
                </c:pt>
                <c:pt idx="8164">
                  <c:v>11.338888888888206</c:v>
                </c:pt>
                <c:pt idx="8165">
                  <c:v>11.340277777777095</c:v>
                </c:pt>
                <c:pt idx="8166">
                  <c:v>11.341666666665983</c:v>
                </c:pt>
                <c:pt idx="8167">
                  <c:v>11.343055555554871</c:v>
                </c:pt>
                <c:pt idx="8168">
                  <c:v>11.344444444443759</c:v>
                </c:pt>
                <c:pt idx="8169">
                  <c:v>11.345833333332648</c:v>
                </c:pt>
                <c:pt idx="8170">
                  <c:v>11.347222222221536</c:v>
                </c:pt>
                <c:pt idx="8171">
                  <c:v>11.348611111110424</c:v>
                </c:pt>
                <c:pt idx="8172">
                  <c:v>11.349999999999312</c:v>
                </c:pt>
                <c:pt idx="8173">
                  <c:v>11.3513888888882</c:v>
                </c:pt>
                <c:pt idx="8174">
                  <c:v>11.352777777777089</c:v>
                </c:pt>
                <c:pt idx="8175">
                  <c:v>11.354166666665977</c:v>
                </c:pt>
                <c:pt idx="8176">
                  <c:v>11.355555555554865</c:v>
                </c:pt>
                <c:pt idx="8177">
                  <c:v>11.356944444443753</c:v>
                </c:pt>
                <c:pt idx="8178">
                  <c:v>11.358333333332642</c:v>
                </c:pt>
                <c:pt idx="8179">
                  <c:v>11.35972222222153</c:v>
                </c:pt>
                <c:pt idx="8180">
                  <c:v>11.361111111110418</c:v>
                </c:pt>
                <c:pt idx="8181">
                  <c:v>11.362499999999306</c:v>
                </c:pt>
                <c:pt idx="8182">
                  <c:v>11.363888888888194</c:v>
                </c:pt>
                <c:pt idx="8183">
                  <c:v>11.365277777777083</c:v>
                </c:pt>
                <c:pt idx="8184">
                  <c:v>11.366666666665971</c:v>
                </c:pt>
                <c:pt idx="8185">
                  <c:v>11.368055555554859</c:v>
                </c:pt>
                <c:pt idx="8186">
                  <c:v>11.369444444443747</c:v>
                </c:pt>
                <c:pt idx="8187">
                  <c:v>11.370833333332635</c:v>
                </c:pt>
                <c:pt idx="8188">
                  <c:v>11.372222222221524</c:v>
                </c:pt>
                <c:pt idx="8189">
                  <c:v>11.373611111110412</c:v>
                </c:pt>
                <c:pt idx="8190">
                  <c:v>11.3749999999993</c:v>
                </c:pt>
                <c:pt idx="8191">
                  <c:v>11.376388888888188</c:v>
                </c:pt>
                <c:pt idx="8192">
                  <c:v>11.377777777777077</c:v>
                </c:pt>
                <c:pt idx="8193">
                  <c:v>11.379166666665965</c:v>
                </c:pt>
                <c:pt idx="8194">
                  <c:v>11.380555555554853</c:v>
                </c:pt>
                <c:pt idx="8195">
                  <c:v>11.381944444443741</c:v>
                </c:pt>
                <c:pt idx="8196">
                  <c:v>11.383333333332629</c:v>
                </c:pt>
                <c:pt idx="8197">
                  <c:v>11.384722222221518</c:v>
                </c:pt>
                <c:pt idx="8198">
                  <c:v>11.386111111110406</c:v>
                </c:pt>
                <c:pt idx="8199">
                  <c:v>11.387499999999294</c:v>
                </c:pt>
                <c:pt idx="8200">
                  <c:v>11.388888888888182</c:v>
                </c:pt>
                <c:pt idx="8201">
                  <c:v>11.390277777777071</c:v>
                </c:pt>
                <c:pt idx="8202">
                  <c:v>11.391666666665959</c:v>
                </c:pt>
                <c:pt idx="8203">
                  <c:v>11.393055555554847</c:v>
                </c:pt>
                <c:pt idx="8204">
                  <c:v>11.394444444443735</c:v>
                </c:pt>
                <c:pt idx="8205">
                  <c:v>11.395833333332623</c:v>
                </c:pt>
                <c:pt idx="8206">
                  <c:v>11.397222222221512</c:v>
                </c:pt>
                <c:pt idx="8207">
                  <c:v>11.3986111111104</c:v>
                </c:pt>
                <c:pt idx="8208">
                  <c:v>11.399999999999288</c:v>
                </c:pt>
                <c:pt idx="8209">
                  <c:v>11.401388888888176</c:v>
                </c:pt>
                <c:pt idx="8210">
                  <c:v>11.402777777777064</c:v>
                </c:pt>
                <c:pt idx="8211">
                  <c:v>11.404166666665953</c:v>
                </c:pt>
                <c:pt idx="8212">
                  <c:v>11.405555555554841</c:v>
                </c:pt>
                <c:pt idx="8213">
                  <c:v>11.406944444443729</c:v>
                </c:pt>
                <c:pt idx="8214">
                  <c:v>11.408333333332617</c:v>
                </c:pt>
                <c:pt idx="8215">
                  <c:v>11.409722222221506</c:v>
                </c:pt>
                <c:pt idx="8216">
                  <c:v>11.411111111110394</c:v>
                </c:pt>
                <c:pt idx="8217">
                  <c:v>11.412499999999282</c:v>
                </c:pt>
                <c:pt idx="8218">
                  <c:v>11.41388888888817</c:v>
                </c:pt>
                <c:pt idx="8219">
                  <c:v>11.415277777777058</c:v>
                </c:pt>
                <c:pt idx="8220">
                  <c:v>11.416666666665947</c:v>
                </c:pt>
                <c:pt idx="8221">
                  <c:v>11.418055555554835</c:v>
                </c:pt>
                <c:pt idx="8222">
                  <c:v>11.419444444443723</c:v>
                </c:pt>
                <c:pt idx="8223">
                  <c:v>11.420833333332611</c:v>
                </c:pt>
                <c:pt idx="8224">
                  <c:v>11.4222222222215</c:v>
                </c:pt>
                <c:pt idx="8225">
                  <c:v>11.423611111110388</c:v>
                </c:pt>
                <c:pt idx="8226">
                  <c:v>11.424999999999276</c:v>
                </c:pt>
                <c:pt idx="8227">
                  <c:v>11.426388888888164</c:v>
                </c:pt>
                <c:pt idx="8228">
                  <c:v>11.427777777777052</c:v>
                </c:pt>
                <c:pt idx="8229">
                  <c:v>11.429166666665941</c:v>
                </c:pt>
                <c:pt idx="8230">
                  <c:v>11.430555555554829</c:v>
                </c:pt>
                <c:pt idx="8231">
                  <c:v>11.431944444443717</c:v>
                </c:pt>
                <c:pt idx="8232">
                  <c:v>11.433333333332605</c:v>
                </c:pt>
                <c:pt idx="8233">
                  <c:v>11.434722222221493</c:v>
                </c:pt>
                <c:pt idx="8234">
                  <c:v>11.436111111110382</c:v>
                </c:pt>
                <c:pt idx="8235">
                  <c:v>11.43749999999927</c:v>
                </c:pt>
                <c:pt idx="8236">
                  <c:v>11.438888888888158</c:v>
                </c:pt>
                <c:pt idx="8237">
                  <c:v>11.440277777777046</c:v>
                </c:pt>
                <c:pt idx="8238">
                  <c:v>11.441666666665935</c:v>
                </c:pt>
                <c:pt idx="8239">
                  <c:v>11.443055555554823</c:v>
                </c:pt>
                <c:pt idx="8240">
                  <c:v>11.444444444443711</c:v>
                </c:pt>
                <c:pt idx="8241">
                  <c:v>11.445833333332599</c:v>
                </c:pt>
                <c:pt idx="8242">
                  <c:v>11.447222222221487</c:v>
                </c:pt>
                <c:pt idx="8243">
                  <c:v>11.448611111110376</c:v>
                </c:pt>
                <c:pt idx="8244">
                  <c:v>11.449999999999264</c:v>
                </c:pt>
                <c:pt idx="8245">
                  <c:v>11.451388888888152</c:v>
                </c:pt>
                <c:pt idx="8246">
                  <c:v>11.45277777777704</c:v>
                </c:pt>
                <c:pt idx="8247">
                  <c:v>11.454166666665929</c:v>
                </c:pt>
                <c:pt idx="8248">
                  <c:v>11.455555555554817</c:v>
                </c:pt>
                <c:pt idx="8249">
                  <c:v>11.456944444443705</c:v>
                </c:pt>
                <c:pt idx="8250">
                  <c:v>11.458333333332593</c:v>
                </c:pt>
                <c:pt idx="8251">
                  <c:v>11.459722222221481</c:v>
                </c:pt>
                <c:pt idx="8252">
                  <c:v>11.46111111111037</c:v>
                </c:pt>
                <c:pt idx="8253">
                  <c:v>11.462499999999258</c:v>
                </c:pt>
                <c:pt idx="8254">
                  <c:v>11.463888888888146</c:v>
                </c:pt>
                <c:pt idx="8255">
                  <c:v>11.465277777777034</c:v>
                </c:pt>
                <c:pt idx="8256">
                  <c:v>11.466666666665922</c:v>
                </c:pt>
                <c:pt idx="8257">
                  <c:v>11.468055555554811</c:v>
                </c:pt>
                <c:pt idx="8258">
                  <c:v>11.469444444443699</c:v>
                </c:pt>
                <c:pt idx="8259">
                  <c:v>11.470833333332587</c:v>
                </c:pt>
                <c:pt idx="8260">
                  <c:v>11.472222222221475</c:v>
                </c:pt>
                <c:pt idx="8261">
                  <c:v>11.473611111110364</c:v>
                </c:pt>
                <c:pt idx="8262">
                  <c:v>11.474999999999252</c:v>
                </c:pt>
                <c:pt idx="8263">
                  <c:v>11.47638888888814</c:v>
                </c:pt>
                <c:pt idx="8264">
                  <c:v>11.477777777777028</c:v>
                </c:pt>
                <c:pt idx="8265">
                  <c:v>11.479166666665916</c:v>
                </c:pt>
                <c:pt idx="8266">
                  <c:v>11.480555555554805</c:v>
                </c:pt>
                <c:pt idx="8267">
                  <c:v>11.481944444443693</c:v>
                </c:pt>
                <c:pt idx="8268">
                  <c:v>11.483333333332581</c:v>
                </c:pt>
                <c:pt idx="8269">
                  <c:v>11.484722222221469</c:v>
                </c:pt>
                <c:pt idx="8270">
                  <c:v>11.486111111110358</c:v>
                </c:pt>
                <c:pt idx="8271">
                  <c:v>11.487499999999246</c:v>
                </c:pt>
                <c:pt idx="8272">
                  <c:v>11.488888888888134</c:v>
                </c:pt>
                <c:pt idx="8273">
                  <c:v>11.490277777777022</c:v>
                </c:pt>
                <c:pt idx="8274">
                  <c:v>11.49166666666591</c:v>
                </c:pt>
                <c:pt idx="8275">
                  <c:v>11.493055555554799</c:v>
                </c:pt>
                <c:pt idx="8276">
                  <c:v>11.494444444443687</c:v>
                </c:pt>
                <c:pt idx="8277">
                  <c:v>11.495833333332575</c:v>
                </c:pt>
                <c:pt idx="8278">
                  <c:v>11.497222222221463</c:v>
                </c:pt>
                <c:pt idx="8279">
                  <c:v>11.498611111110352</c:v>
                </c:pt>
                <c:pt idx="8280">
                  <c:v>11.49999999999924</c:v>
                </c:pt>
                <c:pt idx="8281">
                  <c:v>11.501388888888128</c:v>
                </c:pt>
                <c:pt idx="8282">
                  <c:v>11.502777777777016</c:v>
                </c:pt>
                <c:pt idx="8283">
                  <c:v>11.504166666665904</c:v>
                </c:pt>
                <c:pt idx="8284">
                  <c:v>11.505555555554793</c:v>
                </c:pt>
                <c:pt idx="8285">
                  <c:v>11.506944444443681</c:v>
                </c:pt>
                <c:pt idx="8286">
                  <c:v>11.508333333332569</c:v>
                </c:pt>
                <c:pt idx="8287">
                  <c:v>11.509722222221457</c:v>
                </c:pt>
                <c:pt idx="8288">
                  <c:v>11.511111111110345</c:v>
                </c:pt>
                <c:pt idx="8289">
                  <c:v>11.512499999999234</c:v>
                </c:pt>
                <c:pt idx="8290">
                  <c:v>11.513888888888122</c:v>
                </c:pt>
                <c:pt idx="8291">
                  <c:v>11.51527777777701</c:v>
                </c:pt>
                <c:pt idx="8292">
                  <c:v>11.516666666665898</c:v>
                </c:pt>
                <c:pt idx="8293">
                  <c:v>11.518055555554787</c:v>
                </c:pt>
                <c:pt idx="8294">
                  <c:v>11.519444444443675</c:v>
                </c:pt>
                <c:pt idx="8295">
                  <c:v>11.520833333332563</c:v>
                </c:pt>
                <c:pt idx="8296">
                  <c:v>11.522222222221451</c:v>
                </c:pt>
                <c:pt idx="8297">
                  <c:v>11.523611111110339</c:v>
                </c:pt>
                <c:pt idx="8298">
                  <c:v>11.524999999999228</c:v>
                </c:pt>
                <c:pt idx="8299">
                  <c:v>11.526388888888116</c:v>
                </c:pt>
                <c:pt idx="8300">
                  <c:v>11.527777777777004</c:v>
                </c:pt>
                <c:pt idx="8301">
                  <c:v>11.529166666665892</c:v>
                </c:pt>
                <c:pt idx="8302">
                  <c:v>11.530555555554781</c:v>
                </c:pt>
                <c:pt idx="8303">
                  <c:v>11.531944444443669</c:v>
                </c:pt>
                <c:pt idx="8304">
                  <c:v>11.533333333332557</c:v>
                </c:pt>
                <c:pt idx="8305">
                  <c:v>11.534722222221445</c:v>
                </c:pt>
                <c:pt idx="8306">
                  <c:v>11.536111111110333</c:v>
                </c:pt>
                <c:pt idx="8307">
                  <c:v>11.537499999999222</c:v>
                </c:pt>
                <c:pt idx="8308">
                  <c:v>11.53888888888811</c:v>
                </c:pt>
                <c:pt idx="8309">
                  <c:v>11.540277777776998</c:v>
                </c:pt>
                <c:pt idx="8310">
                  <c:v>11.541666666665886</c:v>
                </c:pt>
                <c:pt idx="8311">
                  <c:v>11.543055555554774</c:v>
                </c:pt>
                <c:pt idx="8312">
                  <c:v>11.544444444443663</c:v>
                </c:pt>
                <c:pt idx="8313">
                  <c:v>11.545833333332551</c:v>
                </c:pt>
                <c:pt idx="8314">
                  <c:v>11.547222222221439</c:v>
                </c:pt>
                <c:pt idx="8315">
                  <c:v>11.548611111110327</c:v>
                </c:pt>
                <c:pt idx="8316">
                  <c:v>11.549999999999216</c:v>
                </c:pt>
                <c:pt idx="8317">
                  <c:v>11.551388888888104</c:v>
                </c:pt>
                <c:pt idx="8318">
                  <c:v>11.552777777776992</c:v>
                </c:pt>
                <c:pt idx="8319">
                  <c:v>11.55416666666588</c:v>
                </c:pt>
                <c:pt idx="8320">
                  <c:v>11.555555555554768</c:v>
                </c:pt>
                <c:pt idx="8321">
                  <c:v>11.556944444443657</c:v>
                </c:pt>
                <c:pt idx="8322">
                  <c:v>11.558333333332545</c:v>
                </c:pt>
                <c:pt idx="8323">
                  <c:v>11.559722222221433</c:v>
                </c:pt>
                <c:pt idx="8324">
                  <c:v>11.561111111110321</c:v>
                </c:pt>
                <c:pt idx="8325">
                  <c:v>11.56249999999921</c:v>
                </c:pt>
                <c:pt idx="8326">
                  <c:v>11.563888888888098</c:v>
                </c:pt>
                <c:pt idx="8327">
                  <c:v>11.565277777776986</c:v>
                </c:pt>
                <c:pt idx="8328">
                  <c:v>11.566666666665874</c:v>
                </c:pt>
                <c:pt idx="8329">
                  <c:v>11.568055555554762</c:v>
                </c:pt>
                <c:pt idx="8330">
                  <c:v>11.569444444443651</c:v>
                </c:pt>
                <c:pt idx="8331">
                  <c:v>11.570833333332539</c:v>
                </c:pt>
                <c:pt idx="8332">
                  <c:v>11.572222222221427</c:v>
                </c:pt>
                <c:pt idx="8333">
                  <c:v>11.573611111110315</c:v>
                </c:pt>
                <c:pt idx="8334">
                  <c:v>11.574999999999203</c:v>
                </c:pt>
                <c:pt idx="8335">
                  <c:v>11.576388888888092</c:v>
                </c:pt>
                <c:pt idx="8336">
                  <c:v>11.57777777777698</c:v>
                </c:pt>
                <c:pt idx="8337">
                  <c:v>11.579166666665868</c:v>
                </c:pt>
                <c:pt idx="8338">
                  <c:v>11.580555555554756</c:v>
                </c:pt>
                <c:pt idx="8339">
                  <c:v>11.581944444443645</c:v>
                </c:pt>
                <c:pt idx="8340">
                  <c:v>11.583333333332533</c:v>
                </c:pt>
                <c:pt idx="8341">
                  <c:v>11.584722222221421</c:v>
                </c:pt>
                <c:pt idx="8342">
                  <c:v>11.586111111110309</c:v>
                </c:pt>
                <c:pt idx="8343">
                  <c:v>11.587499999999197</c:v>
                </c:pt>
                <c:pt idx="8344">
                  <c:v>11.588888888888086</c:v>
                </c:pt>
                <c:pt idx="8345">
                  <c:v>11.590277777776974</c:v>
                </c:pt>
                <c:pt idx="8346">
                  <c:v>11.591666666665862</c:v>
                </c:pt>
                <c:pt idx="8347">
                  <c:v>11.59305555555475</c:v>
                </c:pt>
                <c:pt idx="8348">
                  <c:v>11.594444444443639</c:v>
                </c:pt>
                <c:pt idx="8349">
                  <c:v>11.595833333332527</c:v>
                </c:pt>
                <c:pt idx="8350">
                  <c:v>11.597222222221415</c:v>
                </c:pt>
                <c:pt idx="8351">
                  <c:v>11.598611111110303</c:v>
                </c:pt>
                <c:pt idx="8352">
                  <c:v>11.599999999999191</c:v>
                </c:pt>
                <c:pt idx="8353">
                  <c:v>11.60138888888808</c:v>
                </c:pt>
                <c:pt idx="8354">
                  <c:v>11.602777777776968</c:v>
                </c:pt>
                <c:pt idx="8355">
                  <c:v>11.604166666665856</c:v>
                </c:pt>
                <c:pt idx="8356">
                  <c:v>11.605555555554744</c:v>
                </c:pt>
                <c:pt idx="8357">
                  <c:v>11.606944444443632</c:v>
                </c:pt>
                <c:pt idx="8358">
                  <c:v>11.608333333332521</c:v>
                </c:pt>
                <c:pt idx="8359">
                  <c:v>11.609722222221409</c:v>
                </c:pt>
                <c:pt idx="8360">
                  <c:v>11.611111111110297</c:v>
                </c:pt>
                <c:pt idx="8361">
                  <c:v>11.612499999999185</c:v>
                </c:pt>
                <c:pt idx="8362">
                  <c:v>11.613888888888074</c:v>
                </c:pt>
                <c:pt idx="8363">
                  <c:v>11.615277777776962</c:v>
                </c:pt>
                <c:pt idx="8364">
                  <c:v>11.61666666666585</c:v>
                </c:pt>
                <c:pt idx="8365">
                  <c:v>11.618055555554738</c:v>
                </c:pt>
                <c:pt idx="8366">
                  <c:v>11.619444444443626</c:v>
                </c:pt>
                <c:pt idx="8367">
                  <c:v>11.620833333332515</c:v>
                </c:pt>
                <c:pt idx="8368">
                  <c:v>11.622222222221403</c:v>
                </c:pt>
                <c:pt idx="8369">
                  <c:v>11.623611111110291</c:v>
                </c:pt>
                <c:pt idx="8370">
                  <c:v>11.624999999999179</c:v>
                </c:pt>
                <c:pt idx="8371">
                  <c:v>11.626388888888068</c:v>
                </c:pt>
                <c:pt idx="8372">
                  <c:v>11.627777777776956</c:v>
                </c:pt>
                <c:pt idx="8373">
                  <c:v>11.629166666665844</c:v>
                </c:pt>
                <c:pt idx="8374">
                  <c:v>11.630555555554732</c:v>
                </c:pt>
                <c:pt idx="8375">
                  <c:v>11.63194444444362</c:v>
                </c:pt>
                <c:pt idx="8376">
                  <c:v>11.633333333332509</c:v>
                </c:pt>
                <c:pt idx="8377">
                  <c:v>11.634722222221397</c:v>
                </c:pt>
                <c:pt idx="8378">
                  <c:v>11.636111111110285</c:v>
                </c:pt>
                <c:pt idx="8379">
                  <c:v>11.637499999999173</c:v>
                </c:pt>
                <c:pt idx="8380">
                  <c:v>11.638888888888062</c:v>
                </c:pt>
                <c:pt idx="8381">
                  <c:v>11.64027777777695</c:v>
                </c:pt>
                <c:pt idx="8382">
                  <c:v>11.641666666665838</c:v>
                </c:pt>
                <c:pt idx="8383">
                  <c:v>11.643055555554726</c:v>
                </c:pt>
                <c:pt idx="8384">
                  <c:v>11.644444444443614</c:v>
                </c:pt>
                <c:pt idx="8385">
                  <c:v>11.645833333332503</c:v>
                </c:pt>
                <c:pt idx="8386">
                  <c:v>11.647222222221391</c:v>
                </c:pt>
                <c:pt idx="8387">
                  <c:v>11.648611111110279</c:v>
                </c:pt>
                <c:pt idx="8388">
                  <c:v>11.649999999999167</c:v>
                </c:pt>
                <c:pt idx="8389">
                  <c:v>11.651388888888055</c:v>
                </c:pt>
                <c:pt idx="8390">
                  <c:v>11.652777777776944</c:v>
                </c:pt>
                <c:pt idx="8391">
                  <c:v>11.654166666665832</c:v>
                </c:pt>
                <c:pt idx="8392">
                  <c:v>11.65555555555472</c:v>
                </c:pt>
                <c:pt idx="8393">
                  <c:v>11.656944444443608</c:v>
                </c:pt>
                <c:pt idx="8394">
                  <c:v>11.658333333332497</c:v>
                </c:pt>
                <c:pt idx="8395">
                  <c:v>11.659722222221385</c:v>
                </c:pt>
                <c:pt idx="8396">
                  <c:v>11.661111111110273</c:v>
                </c:pt>
                <c:pt idx="8397">
                  <c:v>11.662499999999161</c:v>
                </c:pt>
                <c:pt idx="8398">
                  <c:v>11.663888888888049</c:v>
                </c:pt>
                <c:pt idx="8399">
                  <c:v>11.665277777776938</c:v>
                </c:pt>
                <c:pt idx="8400">
                  <c:v>11.666666666665826</c:v>
                </c:pt>
                <c:pt idx="8401">
                  <c:v>11.668055555554714</c:v>
                </c:pt>
                <c:pt idx="8402">
                  <c:v>11.669444444443602</c:v>
                </c:pt>
                <c:pt idx="8403">
                  <c:v>11.670833333332491</c:v>
                </c:pt>
                <c:pt idx="8404">
                  <c:v>11.672222222221379</c:v>
                </c:pt>
                <c:pt idx="8405">
                  <c:v>11.673611111110267</c:v>
                </c:pt>
                <c:pt idx="8406">
                  <c:v>11.674999999999155</c:v>
                </c:pt>
                <c:pt idx="8407">
                  <c:v>11.676388888888043</c:v>
                </c:pt>
                <c:pt idx="8408">
                  <c:v>11.677777777776932</c:v>
                </c:pt>
                <c:pt idx="8409">
                  <c:v>11.67916666666582</c:v>
                </c:pt>
                <c:pt idx="8410">
                  <c:v>11.680555555554708</c:v>
                </c:pt>
                <c:pt idx="8411">
                  <c:v>11.681944444443596</c:v>
                </c:pt>
                <c:pt idx="8412">
                  <c:v>11.683333333332484</c:v>
                </c:pt>
                <c:pt idx="8413">
                  <c:v>11.684722222221373</c:v>
                </c:pt>
                <c:pt idx="8414">
                  <c:v>11.686111111110261</c:v>
                </c:pt>
                <c:pt idx="8415">
                  <c:v>11.687499999999149</c:v>
                </c:pt>
                <c:pt idx="8416">
                  <c:v>11.688888888888037</c:v>
                </c:pt>
                <c:pt idx="8417">
                  <c:v>11.690277777776926</c:v>
                </c:pt>
                <c:pt idx="8418">
                  <c:v>11.691666666665814</c:v>
                </c:pt>
                <c:pt idx="8419">
                  <c:v>11.693055555554702</c:v>
                </c:pt>
                <c:pt idx="8420">
                  <c:v>11.69444444444359</c:v>
                </c:pt>
                <c:pt idx="8421">
                  <c:v>11.695833333332478</c:v>
                </c:pt>
                <c:pt idx="8422">
                  <c:v>11.697222222221367</c:v>
                </c:pt>
                <c:pt idx="8423">
                  <c:v>11.698611111110255</c:v>
                </c:pt>
                <c:pt idx="8424">
                  <c:v>11.699999999999143</c:v>
                </c:pt>
                <c:pt idx="8425">
                  <c:v>11.701388888888031</c:v>
                </c:pt>
                <c:pt idx="8426">
                  <c:v>11.70277777777692</c:v>
                </c:pt>
                <c:pt idx="8427">
                  <c:v>11.704166666665808</c:v>
                </c:pt>
                <c:pt idx="8428">
                  <c:v>11.705555555554696</c:v>
                </c:pt>
                <c:pt idx="8429">
                  <c:v>11.706944444443584</c:v>
                </c:pt>
                <c:pt idx="8430">
                  <c:v>11.708333333332472</c:v>
                </c:pt>
                <c:pt idx="8431">
                  <c:v>11.709722222221361</c:v>
                </c:pt>
                <c:pt idx="8432">
                  <c:v>11.711111111110249</c:v>
                </c:pt>
                <c:pt idx="8433">
                  <c:v>11.712499999999137</c:v>
                </c:pt>
                <c:pt idx="8434">
                  <c:v>11.713888888888025</c:v>
                </c:pt>
                <c:pt idx="8435">
                  <c:v>11.715277777776913</c:v>
                </c:pt>
                <c:pt idx="8436">
                  <c:v>11.716666666665802</c:v>
                </c:pt>
                <c:pt idx="8437">
                  <c:v>11.71805555555469</c:v>
                </c:pt>
                <c:pt idx="8438">
                  <c:v>11.719444444443578</c:v>
                </c:pt>
                <c:pt idx="8439">
                  <c:v>11.720833333332466</c:v>
                </c:pt>
                <c:pt idx="8440">
                  <c:v>11.722222222221355</c:v>
                </c:pt>
                <c:pt idx="8441">
                  <c:v>11.723611111110243</c:v>
                </c:pt>
                <c:pt idx="8442">
                  <c:v>11.724999999999131</c:v>
                </c:pt>
                <c:pt idx="8443">
                  <c:v>11.726388888888019</c:v>
                </c:pt>
                <c:pt idx="8444">
                  <c:v>11.727777777776907</c:v>
                </c:pt>
                <c:pt idx="8445">
                  <c:v>11.729166666665796</c:v>
                </c:pt>
                <c:pt idx="8446">
                  <c:v>11.730555555554684</c:v>
                </c:pt>
                <c:pt idx="8447">
                  <c:v>11.731944444443572</c:v>
                </c:pt>
                <c:pt idx="8448">
                  <c:v>11.73333333333246</c:v>
                </c:pt>
                <c:pt idx="8449">
                  <c:v>11.734722222221349</c:v>
                </c:pt>
                <c:pt idx="8450">
                  <c:v>11.736111111110237</c:v>
                </c:pt>
                <c:pt idx="8451">
                  <c:v>11.737499999999125</c:v>
                </c:pt>
                <c:pt idx="8452">
                  <c:v>11.738888888888013</c:v>
                </c:pt>
                <c:pt idx="8453">
                  <c:v>11.740277777776901</c:v>
                </c:pt>
                <c:pt idx="8454">
                  <c:v>11.74166666666579</c:v>
                </c:pt>
                <c:pt idx="8455">
                  <c:v>11.743055555554678</c:v>
                </c:pt>
                <c:pt idx="8456">
                  <c:v>11.744444444443566</c:v>
                </c:pt>
                <c:pt idx="8457">
                  <c:v>11.745833333332454</c:v>
                </c:pt>
                <c:pt idx="8458">
                  <c:v>11.747222222221342</c:v>
                </c:pt>
                <c:pt idx="8459">
                  <c:v>11.748611111110231</c:v>
                </c:pt>
                <c:pt idx="8460">
                  <c:v>11.749999999999119</c:v>
                </c:pt>
                <c:pt idx="8461">
                  <c:v>11.751388888888007</c:v>
                </c:pt>
                <c:pt idx="8462">
                  <c:v>11.752777777776895</c:v>
                </c:pt>
                <c:pt idx="8463">
                  <c:v>11.754166666665784</c:v>
                </c:pt>
                <c:pt idx="8464">
                  <c:v>11.755555555554672</c:v>
                </c:pt>
                <c:pt idx="8465">
                  <c:v>11.75694444444356</c:v>
                </c:pt>
                <c:pt idx="8466">
                  <c:v>11.758333333332448</c:v>
                </c:pt>
                <c:pt idx="8467">
                  <c:v>11.759722222221336</c:v>
                </c:pt>
                <c:pt idx="8468">
                  <c:v>11.761111111110225</c:v>
                </c:pt>
                <c:pt idx="8469">
                  <c:v>11.762499999999113</c:v>
                </c:pt>
                <c:pt idx="8470">
                  <c:v>11.763888888888001</c:v>
                </c:pt>
                <c:pt idx="8471">
                  <c:v>11.765277777776889</c:v>
                </c:pt>
                <c:pt idx="8472">
                  <c:v>11.766666666665778</c:v>
                </c:pt>
                <c:pt idx="8473">
                  <c:v>11.768055555554666</c:v>
                </c:pt>
                <c:pt idx="8474">
                  <c:v>11.769444444443554</c:v>
                </c:pt>
                <c:pt idx="8475">
                  <c:v>11.770833333332442</c:v>
                </c:pt>
                <c:pt idx="8476">
                  <c:v>11.77222222222133</c:v>
                </c:pt>
                <c:pt idx="8477">
                  <c:v>11.773611111110219</c:v>
                </c:pt>
                <c:pt idx="8478">
                  <c:v>11.774999999999107</c:v>
                </c:pt>
                <c:pt idx="8479">
                  <c:v>11.776388888887995</c:v>
                </c:pt>
                <c:pt idx="8480">
                  <c:v>11.777777777776883</c:v>
                </c:pt>
                <c:pt idx="8481">
                  <c:v>11.779166666665772</c:v>
                </c:pt>
                <c:pt idx="8482">
                  <c:v>11.78055555555466</c:v>
                </c:pt>
                <c:pt idx="8483">
                  <c:v>11.781944444443548</c:v>
                </c:pt>
                <c:pt idx="8484">
                  <c:v>11.783333333332436</c:v>
                </c:pt>
                <c:pt idx="8485">
                  <c:v>11.784722222221324</c:v>
                </c:pt>
                <c:pt idx="8486">
                  <c:v>11.786111111110213</c:v>
                </c:pt>
                <c:pt idx="8487">
                  <c:v>11.787499999999101</c:v>
                </c:pt>
                <c:pt idx="8488">
                  <c:v>11.788888888887989</c:v>
                </c:pt>
                <c:pt idx="8489">
                  <c:v>11.790277777776877</c:v>
                </c:pt>
                <c:pt idx="8490">
                  <c:v>11.791666666665765</c:v>
                </c:pt>
                <c:pt idx="8491">
                  <c:v>11.793055555554654</c:v>
                </c:pt>
                <c:pt idx="8492">
                  <c:v>11.794444444443542</c:v>
                </c:pt>
                <c:pt idx="8493">
                  <c:v>11.79583333333243</c:v>
                </c:pt>
                <c:pt idx="8494">
                  <c:v>11.797222222221318</c:v>
                </c:pt>
                <c:pt idx="8495">
                  <c:v>11.798611111110207</c:v>
                </c:pt>
                <c:pt idx="8496">
                  <c:v>11.799999999999095</c:v>
                </c:pt>
                <c:pt idx="8497">
                  <c:v>11.801388888887983</c:v>
                </c:pt>
                <c:pt idx="8498">
                  <c:v>11.802777777776871</c:v>
                </c:pt>
                <c:pt idx="8499">
                  <c:v>11.804166666665759</c:v>
                </c:pt>
                <c:pt idx="8500">
                  <c:v>11.805555555554648</c:v>
                </c:pt>
                <c:pt idx="8501">
                  <c:v>11.806944444443536</c:v>
                </c:pt>
                <c:pt idx="8502">
                  <c:v>11.808333333332424</c:v>
                </c:pt>
                <c:pt idx="8503">
                  <c:v>11.809722222221312</c:v>
                </c:pt>
                <c:pt idx="8504">
                  <c:v>11.811111111110201</c:v>
                </c:pt>
                <c:pt idx="8505">
                  <c:v>11.812499999999089</c:v>
                </c:pt>
                <c:pt idx="8506">
                  <c:v>11.813888888887977</c:v>
                </c:pt>
                <c:pt idx="8507">
                  <c:v>11.815277777776865</c:v>
                </c:pt>
                <c:pt idx="8508">
                  <c:v>11.816666666665753</c:v>
                </c:pt>
                <c:pt idx="8509">
                  <c:v>11.818055555554642</c:v>
                </c:pt>
                <c:pt idx="8510">
                  <c:v>11.81944444444353</c:v>
                </c:pt>
                <c:pt idx="8511">
                  <c:v>11.820833333332418</c:v>
                </c:pt>
                <c:pt idx="8512">
                  <c:v>11.822222222221306</c:v>
                </c:pt>
                <c:pt idx="8513">
                  <c:v>11.823611111110194</c:v>
                </c:pt>
                <c:pt idx="8514">
                  <c:v>11.824999999999083</c:v>
                </c:pt>
                <c:pt idx="8515">
                  <c:v>11.826388888887971</c:v>
                </c:pt>
                <c:pt idx="8516">
                  <c:v>11.827777777776859</c:v>
                </c:pt>
                <c:pt idx="8517">
                  <c:v>11.829166666665747</c:v>
                </c:pt>
                <c:pt idx="8518">
                  <c:v>11.830555555554636</c:v>
                </c:pt>
                <c:pt idx="8519">
                  <c:v>11.831944444443524</c:v>
                </c:pt>
                <c:pt idx="8520">
                  <c:v>11.833333333332412</c:v>
                </c:pt>
                <c:pt idx="8521">
                  <c:v>11.8347222222213</c:v>
                </c:pt>
                <c:pt idx="8522">
                  <c:v>11.836111111110188</c:v>
                </c:pt>
                <c:pt idx="8523">
                  <c:v>11.837499999999077</c:v>
                </c:pt>
                <c:pt idx="8524">
                  <c:v>11.838888888887965</c:v>
                </c:pt>
                <c:pt idx="8525">
                  <c:v>11.840277777776853</c:v>
                </c:pt>
                <c:pt idx="8526">
                  <c:v>11.841666666665741</c:v>
                </c:pt>
                <c:pt idx="8527">
                  <c:v>11.84305555555463</c:v>
                </c:pt>
                <c:pt idx="8528">
                  <c:v>11.844444444443518</c:v>
                </c:pt>
                <c:pt idx="8529">
                  <c:v>11.845833333332406</c:v>
                </c:pt>
                <c:pt idx="8530">
                  <c:v>11.847222222221294</c:v>
                </c:pt>
                <c:pt idx="8531">
                  <c:v>11.848611111110182</c:v>
                </c:pt>
                <c:pt idx="8532">
                  <c:v>11.849999999999071</c:v>
                </c:pt>
                <c:pt idx="8533">
                  <c:v>11.851388888887959</c:v>
                </c:pt>
                <c:pt idx="8534">
                  <c:v>11.852777777776847</c:v>
                </c:pt>
                <c:pt idx="8535">
                  <c:v>11.854166666665735</c:v>
                </c:pt>
                <c:pt idx="8536">
                  <c:v>11.855555555554623</c:v>
                </c:pt>
                <c:pt idx="8537">
                  <c:v>11.856944444443512</c:v>
                </c:pt>
                <c:pt idx="8538">
                  <c:v>11.8583333333324</c:v>
                </c:pt>
                <c:pt idx="8539">
                  <c:v>11.859722222221288</c:v>
                </c:pt>
                <c:pt idx="8540">
                  <c:v>11.861111111110176</c:v>
                </c:pt>
                <c:pt idx="8541">
                  <c:v>11.862499999999065</c:v>
                </c:pt>
                <c:pt idx="8542">
                  <c:v>11.863888888887953</c:v>
                </c:pt>
                <c:pt idx="8543">
                  <c:v>11.865277777776841</c:v>
                </c:pt>
                <c:pt idx="8544">
                  <c:v>11.866666666665729</c:v>
                </c:pt>
                <c:pt idx="8545">
                  <c:v>11.868055555554617</c:v>
                </c:pt>
                <c:pt idx="8546">
                  <c:v>11.869444444443506</c:v>
                </c:pt>
                <c:pt idx="8547">
                  <c:v>11.870833333332394</c:v>
                </c:pt>
                <c:pt idx="8548">
                  <c:v>11.872222222221282</c:v>
                </c:pt>
                <c:pt idx="8549">
                  <c:v>11.87361111111017</c:v>
                </c:pt>
                <c:pt idx="8550">
                  <c:v>11.874999999999059</c:v>
                </c:pt>
                <c:pt idx="8551">
                  <c:v>11.876388888887947</c:v>
                </c:pt>
                <c:pt idx="8552">
                  <c:v>11.877777777776835</c:v>
                </c:pt>
                <c:pt idx="8553">
                  <c:v>11.879166666665723</c:v>
                </c:pt>
                <c:pt idx="8554">
                  <c:v>11.880555555554611</c:v>
                </c:pt>
                <c:pt idx="8555">
                  <c:v>11.8819444444435</c:v>
                </c:pt>
                <c:pt idx="8556">
                  <c:v>11.883333333332388</c:v>
                </c:pt>
                <c:pt idx="8557">
                  <c:v>11.884722222221276</c:v>
                </c:pt>
                <c:pt idx="8558">
                  <c:v>11.886111111110164</c:v>
                </c:pt>
                <c:pt idx="8559">
                  <c:v>11.887499999999052</c:v>
                </c:pt>
                <c:pt idx="8560">
                  <c:v>11.888888888887941</c:v>
                </c:pt>
                <c:pt idx="8561">
                  <c:v>11.890277777776829</c:v>
                </c:pt>
                <c:pt idx="8562">
                  <c:v>11.891666666665717</c:v>
                </c:pt>
                <c:pt idx="8563">
                  <c:v>11.893055555554605</c:v>
                </c:pt>
                <c:pt idx="8564">
                  <c:v>11.894444444443494</c:v>
                </c:pt>
                <c:pt idx="8565">
                  <c:v>11.895833333332382</c:v>
                </c:pt>
                <c:pt idx="8566">
                  <c:v>11.89722222222127</c:v>
                </c:pt>
                <c:pt idx="8567">
                  <c:v>11.898611111110158</c:v>
                </c:pt>
                <c:pt idx="8568">
                  <c:v>11.899999999999046</c:v>
                </c:pt>
                <c:pt idx="8569">
                  <c:v>11.901388888887935</c:v>
                </c:pt>
                <c:pt idx="8570">
                  <c:v>11.902777777776823</c:v>
                </c:pt>
                <c:pt idx="8571">
                  <c:v>11.904166666665711</c:v>
                </c:pt>
                <c:pt idx="8572">
                  <c:v>11.905555555554599</c:v>
                </c:pt>
                <c:pt idx="8573">
                  <c:v>11.906944444443488</c:v>
                </c:pt>
                <c:pt idx="8574">
                  <c:v>11.908333333332376</c:v>
                </c:pt>
                <c:pt idx="8575">
                  <c:v>11.909722222221264</c:v>
                </c:pt>
                <c:pt idx="8576">
                  <c:v>11.911111111110152</c:v>
                </c:pt>
                <c:pt idx="8577">
                  <c:v>11.91249999999904</c:v>
                </c:pt>
                <c:pt idx="8578">
                  <c:v>11.913888888887929</c:v>
                </c:pt>
                <c:pt idx="8579">
                  <c:v>11.915277777776817</c:v>
                </c:pt>
                <c:pt idx="8580">
                  <c:v>11.916666666665705</c:v>
                </c:pt>
                <c:pt idx="8581">
                  <c:v>11.918055555554593</c:v>
                </c:pt>
                <c:pt idx="8582">
                  <c:v>11.919444444443482</c:v>
                </c:pt>
                <c:pt idx="8583">
                  <c:v>11.92083333333237</c:v>
                </c:pt>
                <c:pt idx="8584">
                  <c:v>11.922222222221258</c:v>
                </c:pt>
                <c:pt idx="8585">
                  <c:v>11.923611111110146</c:v>
                </c:pt>
                <c:pt idx="8586">
                  <c:v>11.924999999999034</c:v>
                </c:pt>
                <c:pt idx="8587">
                  <c:v>11.926388888887923</c:v>
                </c:pt>
                <c:pt idx="8588">
                  <c:v>11.927777777776811</c:v>
                </c:pt>
                <c:pt idx="8589">
                  <c:v>11.929166666665699</c:v>
                </c:pt>
                <c:pt idx="8590">
                  <c:v>11.930555555554587</c:v>
                </c:pt>
                <c:pt idx="8591">
                  <c:v>11.931944444443475</c:v>
                </c:pt>
                <c:pt idx="8592">
                  <c:v>11.933333333332364</c:v>
                </c:pt>
                <c:pt idx="8593">
                  <c:v>11.934722222221252</c:v>
                </c:pt>
                <c:pt idx="8594">
                  <c:v>11.93611111111014</c:v>
                </c:pt>
                <c:pt idx="8595">
                  <c:v>11.937499999999028</c:v>
                </c:pt>
                <c:pt idx="8596">
                  <c:v>11.938888888887917</c:v>
                </c:pt>
                <c:pt idx="8597">
                  <c:v>11.940277777776805</c:v>
                </c:pt>
                <c:pt idx="8598">
                  <c:v>11.941666666665693</c:v>
                </c:pt>
                <c:pt idx="8599">
                  <c:v>11.943055555554581</c:v>
                </c:pt>
                <c:pt idx="8600">
                  <c:v>11.944444444443469</c:v>
                </c:pt>
                <c:pt idx="8601">
                  <c:v>11.945833333332358</c:v>
                </c:pt>
                <c:pt idx="8602">
                  <c:v>11.947222222221246</c:v>
                </c:pt>
                <c:pt idx="8603">
                  <c:v>11.948611111110134</c:v>
                </c:pt>
                <c:pt idx="8604">
                  <c:v>11.949999999999022</c:v>
                </c:pt>
                <c:pt idx="8605">
                  <c:v>11.951388888887911</c:v>
                </c:pt>
                <c:pt idx="8606">
                  <c:v>11.952777777776799</c:v>
                </c:pt>
                <c:pt idx="8607">
                  <c:v>11.954166666665687</c:v>
                </c:pt>
                <c:pt idx="8608">
                  <c:v>11.955555555554575</c:v>
                </c:pt>
                <c:pt idx="8609">
                  <c:v>11.956944444443463</c:v>
                </c:pt>
                <c:pt idx="8610">
                  <c:v>11.958333333332352</c:v>
                </c:pt>
                <c:pt idx="8611">
                  <c:v>11.95972222222124</c:v>
                </c:pt>
                <c:pt idx="8612">
                  <c:v>11.961111111110128</c:v>
                </c:pt>
                <c:pt idx="8613">
                  <c:v>11.962499999999016</c:v>
                </c:pt>
                <c:pt idx="8614">
                  <c:v>11.963888888887904</c:v>
                </c:pt>
                <c:pt idx="8615">
                  <c:v>11.965277777776793</c:v>
                </c:pt>
                <c:pt idx="8616">
                  <c:v>11.966666666665681</c:v>
                </c:pt>
                <c:pt idx="8617">
                  <c:v>11.968055555554569</c:v>
                </c:pt>
                <c:pt idx="8618">
                  <c:v>11.969444444443457</c:v>
                </c:pt>
                <c:pt idx="8619">
                  <c:v>11.970833333332346</c:v>
                </c:pt>
                <c:pt idx="8620">
                  <c:v>11.972222222221234</c:v>
                </c:pt>
                <c:pt idx="8621">
                  <c:v>11.973611111110122</c:v>
                </c:pt>
                <c:pt idx="8622">
                  <c:v>11.97499999999901</c:v>
                </c:pt>
                <c:pt idx="8623">
                  <c:v>11.976388888887898</c:v>
                </c:pt>
                <c:pt idx="8624">
                  <c:v>11.977777777776787</c:v>
                </c:pt>
                <c:pt idx="8625">
                  <c:v>11.979166666665675</c:v>
                </c:pt>
                <c:pt idx="8626">
                  <c:v>11.980555555554563</c:v>
                </c:pt>
                <c:pt idx="8627">
                  <c:v>11.981944444443451</c:v>
                </c:pt>
                <c:pt idx="8628">
                  <c:v>11.98333333333234</c:v>
                </c:pt>
                <c:pt idx="8629">
                  <c:v>11.984722222221228</c:v>
                </c:pt>
                <c:pt idx="8630">
                  <c:v>11.986111111110116</c:v>
                </c:pt>
                <c:pt idx="8631">
                  <c:v>11.987499999999004</c:v>
                </c:pt>
                <c:pt idx="8632">
                  <c:v>11.988888888887892</c:v>
                </c:pt>
                <c:pt idx="8633">
                  <c:v>11.990277777776781</c:v>
                </c:pt>
                <c:pt idx="8634">
                  <c:v>11.991666666665669</c:v>
                </c:pt>
                <c:pt idx="8635">
                  <c:v>11.993055555554557</c:v>
                </c:pt>
                <c:pt idx="8636">
                  <c:v>11.994444444443445</c:v>
                </c:pt>
                <c:pt idx="8637">
                  <c:v>11.995833333332333</c:v>
                </c:pt>
                <c:pt idx="8638">
                  <c:v>11.997222222221222</c:v>
                </c:pt>
                <c:pt idx="8639">
                  <c:v>11.99861111111011</c:v>
                </c:pt>
                <c:pt idx="8640">
                  <c:v>11.999999999998998</c:v>
                </c:pt>
                <c:pt idx="8641">
                  <c:v>12.001388888887886</c:v>
                </c:pt>
                <c:pt idx="8642">
                  <c:v>12.002777777776775</c:v>
                </c:pt>
                <c:pt idx="8643">
                  <c:v>12.004166666665663</c:v>
                </c:pt>
                <c:pt idx="8644">
                  <c:v>12.005555555554551</c:v>
                </c:pt>
                <c:pt idx="8645">
                  <c:v>12.006944444443439</c:v>
                </c:pt>
                <c:pt idx="8646">
                  <c:v>12.008333333332327</c:v>
                </c:pt>
                <c:pt idx="8647">
                  <c:v>12.009722222221216</c:v>
                </c:pt>
                <c:pt idx="8648">
                  <c:v>12.011111111110104</c:v>
                </c:pt>
                <c:pt idx="8649">
                  <c:v>12.012499999998992</c:v>
                </c:pt>
                <c:pt idx="8650">
                  <c:v>12.01388888888788</c:v>
                </c:pt>
                <c:pt idx="8651">
                  <c:v>12.015277777776769</c:v>
                </c:pt>
                <c:pt idx="8652">
                  <c:v>12.016666666665657</c:v>
                </c:pt>
                <c:pt idx="8653">
                  <c:v>12.018055555554545</c:v>
                </c:pt>
                <c:pt idx="8654">
                  <c:v>12.019444444443433</c:v>
                </c:pt>
                <c:pt idx="8655">
                  <c:v>12.020833333332321</c:v>
                </c:pt>
                <c:pt idx="8656">
                  <c:v>12.02222222222121</c:v>
                </c:pt>
                <c:pt idx="8657">
                  <c:v>12.023611111110098</c:v>
                </c:pt>
                <c:pt idx="8658">
                  <c:v>12.024999999998986</c:v>
                </c:pt>
                <c:pt idx="8659">
                  <c:v>12.026388888887874</c:v>
                </c:pt>
                <c:pt idx="8660">
                  <c:v>12.027777777776762</c:v>
                </c:pt>
                <c:pt idx="8661">
                  <c:v>12.029166666665651</c:v>
                </c:pt>
                <c:pt idx="8662">
                  <c:v>12.030555555554539</c:v>
                </c:pt>
                <c:pt idx="8663">
                  <c:v>12.031944444443427</c:v>
                </c:pt>
                <c:pt idx="8664">
                  <c:v>12.033333333332315</c:v>
                </c:pt>
                <c:pt idx="8665">
                  <c:v>12.034722222221204</c:v>
                </c:pt>
                <c:pt idx="8666">
                  <c:v>12.036111111110092</c:v>
                </c:pt>
                <c:pt idx="8667">
                  <c:v>12.03749999999898</c:v>
                </c:pt>
                <c:pt idx="8668">
                  <c:v>12.038888888887868</c:v>
                </c:pt>
                <c:pt idx="8669">
                  <c:v>12.040277777776756</c:v>
                </c:pt>
                <c:pt idx="8670">
                  <c:v>12.041666666665645</c:v>
                </c:pt>
                <c:pt idx="8671">
                  <c:v>12.043055555554533</c:v>
                </c:pt>
                <c:pt idx="8672">
                  <c:v>12.044444444443421</c:v>
                </c:pt>
                <c:pt idx="8673">
                  <c:v>12.045833333332309</c:v>
                </c:pt>
                <c:pt idx="8674">
                  <c:v>12.047222222221198</c:v>
                </c:pt>
                <c:pt idx="8675">
                  <c:v>12.048611111110086</c:v>
                </c:pt>
                <c:pt idx="8676">
                  <c:v>12.049999999998974</c:v>
                </c:pt>
                <c:pt idx="8677">
                  <c:v>12.051388888887862</c:v>
                </c:pt>
                <c:pt idx="8678">
                  <c:v>12.05277777777675</c:v>
                </c:pt>
                <c:pt idx="8679">
                  <c:v>12.054166666665639</c:v>
                </c:pt>
                <c:pt idx="8680">
                  <c:v>12.055555555554527</c:v>
                </c:pt>
                <c:pt idx="8681">
                  <c:v>12.056944444443415</c:v>
                </c:pt>
                <c:pt idx="8682">
                  <c:v>12.058333333332303</c:v>
                </c:pt>
                <c:pt idx="8683">
                  <c:v>12.059722222221192</c:v>
                </c:pt>
                <c:pt idx="8684">
                  <c:v>12.06111111111008</c:v>
                </c:pt>
                <c:pt idx="8685">
                  <c:v>12.062499999998968</c:v>
                </c:pt>
                <c:pt idx="8686">
                  <c:v>12.063888888887856</c:v>
                </c:pt>
                <c:pt idx="8687">
                  <c:v>12.065277777776744</c:v>
                </c:pt>
                <c:pt idx="8688">
                  <c:v>12.066666666665633</c:v>
                </c:pt>
                <c:pt idx="8689">
                  <c:v>12.068055555554521</c:v>
                </c:pt>
                <c:pt idx="8690">
                  <c:v>12.069444444443409</c:v>
                </c:pt>
                <c:pt idx="8691">
                  <c:v>12.070833333332297</c:v>
                </c:pt>
                <c:pt idx="8692">
                  <c:v>12.072222222221185</c:v>
                </c:pt>
                <c:pt idx="8693">
                  <c:v>12.073611111110074</c:v>
                </c:pt>
                <c:pt idx="8694">
                  <c:v>12.074999999998962</c:v>
                </c:pt>
                <c:pt idx="8695">
                  <c:v>12.07638888888785</c:v>
                </c:pt>
                <c:pt idx="8696">
                  <c:v>12.077777777776738</c:v>
                </c:pt>
                <c:pt idx="8697">
                  <c:v>12.079166666665627</c:v>
                </c:pt>
                <c:pt idx="8698">
                  <c:v>12.080555555554515</c:v>
                </c:pt>
                <c:pt idx="8699">
                  <c:v>12.081944444443403</c:v>
                </c:pt>
                <c:pt idx="8700">
                  <c:v>12.083333333332291</c:v>
                </c:pt>
                <c:pt idx="8701">
                  <c:v>12.084722222221179</c:v>
                </c:pt>
                <c:pt idx="8702">
                  <c:v>12.086111111110068</c:v>
                </c:pt>
                <c:pt idx="8703">
                  <c:v>12.087499999998956</c:v>
                </c:pt>
                <c:pt idx="8704">
                  <c:v>12.088888888887844</c:v>
                </c:pt>
                <c:pt idx="8705">
                  <c:v>12.090277777776732</c:v>
                </c:pt>
                <c:pt idx="8706">
                  <c:v>12.091666666665621</c:v>
                </c:pt>
                <c:pt idx="8707">
                  <c:v>12.093055555554509</c:v>
                </c:pt>
                <c:pt idx="8708">
                  <c:v>12.094444444443397</c:v>
                </c:pt>
                <c:pt idx="8709">
                  <c:v>12.095833333332285</c:v>
                </c:pt>
                <c:pt idx="8710">
                  <c:v>12.097222222221173</c:v>
                </c:pt>
                <c:pt idx="8711">
                  <c:v>12.098611111110062</c:v>
                </c:pt>
                <c:pt idx="8712">
                  <c:v>12.09999999999895</c:v>
                </c:pt>
                <c:pt idx="8713">
                  <c:v>12.101388888887838</c:v>
                </c:pt>
                <c:pt idx="8714">
                  <c:v>12.102777777776726</c:v>
                </c:pt>
                <c:pt idx="8715">
                  <c:v>12.104166666665614</c:v>
                </c:pt>
                <c:pt idx="8716">
                  <c:v>12.105555555554503</c:v>
                </c:pt>
                <c:pt idx="8717">
                  <c:v>12.106944444443391</c:v>
                </c:pt>
                <c:pt idx="8718">
                  <c:v>12.108333333332279</c:v>
                </c:pt>
                <c:pt idx="8719">
                  <c:v>12.109722222221167</c:v>
                </c:pt>
                <c:pt idx="8720">
                  <c:v>12.111111111110056</c:v>
                </c:pt>
                <c:pt idx="8721">
                  <c:v>12.112499999998944</c:v>
                </c:pt>
                <c:pt idx="8722">
                  <c:v>12.113888888887832</c:v>
                </c:pt>
                <c:pt idx="8723">
                  <c:v>12.11527777777672</c:v>
                </c:pt>
                <c:pt idx="8724">
                  <c:v>12.116666666665608</c:v>
                </c:pt>
                <c:pt idx="8725">
                  <c:v>12.118055555554497</c:v>
                </c:pt>
                <c:pt idx="8726">
                  <c:v>12.119444444443385</c:v>
                </c:pt>
                <c:pt idx="8727">
                  <c:v>12.120833333332273</c:v>
                </c:pt>
                <c:pt idx="8728">
                  <c:v>12.122222222221161</c:v>
                </c:pt>
                <c:pt idx="8729">
                  <c:v>12.12361111111005</c:v>
                </c:pt>
                <c:pt idx="8730">
                  <c:v>12.124999999998938</c:v>
                </c:pt>
                <c:pt idx="8731">
                  <c:v>12.126388888887826</c:v>
                </c:pt>
                <c:pt idx="8732">
                  <c:v>12.127777777776714</c:v>
                </c:pt>
                <c:pt idx="8733">
                  <c:v>12.129166666665602</c:v>
                </c:pt>
                <c:pt idx="8734">
                  <c:v>12.130555555554491</c:v>
                </c:pt>
                <c:pt idx="8735">
                  <c:v>12.131944444443379</c:v>
                </c:pt>
                <c:pt idx="8736">
                  <c:v>12.133333333332267</c:v>
                </c:pt>
                <c:pt idx="8737">
                  <c:v>12.134722222221155</c:v>
                </c:pt>
                <c:pt idx="8738">
                  <c:v>12.136111111110043</c:v>
                </c:pt>
                <c:pt idx="8739">
                  <c:v>12.137499999998932</c:v>
                </c:pt>
                <c:pt idx="8740">
                  <c:v>12.13888888888782</c:v>
                </c:pt>
                <c:pt idx="8741">
                  <c:v>12.140277777776708</c:v>
                </c:pt>
                <c:pt idx="8742">
                  <c:v>12.141666666665596</c:v>
                </c:pt>
                <c:pt idx="8743">
                  <c:v>12.143055555554485</c:v>
                </c:pt>
                <c:pt idx="8744">
                  <c:v>12.144444444443373</c:v>
                </c:pt>
                <c:pt idx="8745">
                  <c:v>12.145833333332261</c:v>
                </c:pt>
                <c:pt idx="8746">
                  <c:v>12.147222222221149</c:v>
                </c:pt>
                <c:pt idx="8747">
                  <c:v>12.148611111110037</c:v>
                </c:pt>
                <c:pt idx="8748">
                  <c:v>12.149999999998926</c:v>
                </c:pt>
                <c:pt idx="8749">
                  <c:v>12.151388888887814</c:v>
                </c:pt>
                <c:pt idx="8750">
                  <c:v>12.152777777776702</c:v>
                </c:pt>
                <c:pt idx="8751">
                  <c:v>12.15416666666559</c:v>
                </c:pt>
                <c:pt idx="8752">
                  <c:v>12.155555555554479</c:v>
                </c:pt>
                <c:pt idx="8753">
                  <c:v>12.156944444443367</c:v>
                </c:pt>
                <c:pt idx="8754">
                  <c:v>12.158333333332255</c:v>
                </c:pt>
                <c:pt idx="8755">
                  <c:v>12.159722222221143</c:v>
                </c:pt>
                <c:pt idx="8756">
                  <c:v>12.161111111110031</c:v>
                </c:pt>
                <c:pt idx="8757">
                  <c:v>12.16249999999892</c:v>
                </c:pt>
                <c:pt idx="8758">
                  <c:v>12.163888888887808</c:v>
                </c:pt>
                <c:pt idx="8759">
                  <c:v>12.165277777776696</c:v>
                </c:pt>
                <c:pt idx="8760">
                  <c:v>12.166666666665584</c:v>
                </c:pt>
                <c:pt idx="8761">
                  <c:v>12.168055555554472</c:v>
                </c:pt>
                <c:pt idx="8762">
                  <c:v>12.169444444443361</c:v>
                </c:pt>
                <c:pt idx="8763">
                  <c:v>12.170833333332249</c:v>
                </c:pt>
                <c:pt idx="8764">
                  <c:v>12.172222222221137</c:v>
                </c:pt>
                <c:pt idx="8765">
                  <c:v>12.173611111110025</c:v>
                </c:pt>
                <c:pt idx="8766">
                  <c:v>12.174999999998914</c:v>
                </c:pt>
                <c:pt idx="8767">
                  <c:v>12.176388888887802</c:v>
                </c:pt>
                <c:pt idx="8768">
                  <c:v>12.17777777777669</c:v>
                </c:pt>
                <c:pt idx="8769">
                  <c:v>12.179166666665578</c:v>
                </c:pt>
                <c:pt idx="8770">
                  <c:v>12.180555555554466</c:v>
                </c:pt>
                <c:pt idx="8771">
                  <c:v>12.181944444443355</c:v>
                </c:pt>
                <c:pt idx="8772">
                  <c:v>12.183333333332243</c:v>
                </c:pt>
                <c:pt idx="8773">
                  <c:v>12.184722222221131</c:v>
                </c:pt>
                <c:pt idx="8774">
                  <c:v>12.186111111110019</c:v>
                </c:pt>
                <c:pt idx="8775">
                  <c:v>12.187499999998908</c:v>
                </c:pt>
                <c:pt idx="8776">
                  <c:v>12.188888888887796</c:v>
                </c:pt>
                <c:pt idx="8777">
                  <c:v>12.190277777776684</c:v>
                </c:pt>
                <c:pt idx="8778">
                  <c:v>12.191666666665572</c:v>
                </c:pt>
                <c:pt idx="8779">
                  <c:v>12.19305555555446</c:v>
                </c:pt>
                <c:pt idx="8780">
                  <c:v>12.194444444443349</c:v>
                </c:pt>
                <c:pt idx="8781">
                  <c:v>12.195833333332237</c:v>
                </c:pt>
                <c:pt idx="8782">
                  <c:v>12.197222222221125</c:v>
                </c:pt>
                <c:pt idx="8783">
                  <c:v>12.198611111110013</c:v>
                </c:pt>
                <c:pt idx="8784">
                  <c:v>12.199999999998902</c:v>
                </c:pt>
                <c:pt idx="8785">
                  <c:v>12.20138888888779</c:v>
                </c:pt>
                <c:pt idx="8786">
                  <c:v>12.202777777776678</c:v>
                </c:pt>
                <c:pt idx="8787">
                  <c:v>12.204166666665566</c:v>
                </c:pt>
                <c:pt idx="8788">
                  <c:v>12.205555555554454</c:v>
                </c:pt>
                <c:pt idx="8789">
                  <c:v>12.206944444443343</c:v>
                </c:pt>
                <c:pt idx="8790">
                  <c:v>12.208333333332231</c:v>
                </c:pt>
                <c:pt idx="8791">
                  <c:v>12.209722222221119</c:v>
                </c:pt>
                <c:pt idx="8792">
                  <c:v>12.211111111110007</c:v>
                </c:pt>
                <c:pt idx="8793">
                  <c:v>12.212499999998895</c:v>
                </c:pt>
                <c:pt idx="8794">
                  <c:v>12.213888888887784</c:v>
                </c:pt>
                <c:pt idx="8795">
                  <c:v>12.215277777776672</c:v>
                </c:pt>
                <c:pt idx="8796">
                  <c:v>12.21666666666556</c:v>
                </c:pt>
                <c:pt idx="8797">
                  <c:v>12.218055555554448</c:v>
                </c:pt>
                <c:pt idx="8798">
                  <c:v>12.219444444443337</c:v>
                </c:pt>
                <c:pt idx="8799">
                  <c:v>12.220833333332225</c:v>
                </c:pt>
                <c:pt idx="8800">
                  <c:v>12.222222222221113</c:v>
                </c:pt>
                <c:pt idx="8801">
                  <c:v>12.223611111110001</c:v>
                </c:pt>
                <c:pt idx="8802">
                  <c:v>12.224999999998889</c:v>
                </c:pt>
                <c:pt idx="8803">
                  <c:v>12.226388888887778</c:v>
                </c:pt>
                <c:pt idx="8804">
                  <c:v>12.227777777776666</c:v>
                </c:pt>
                <c:pt idx="8805">
                  <c:v>12.229166666665554</c:v>
                </c:pt>
                <c:pt idx="8806">
                  <c:v>12.230555555554442</c:v>
                </c:pt>
                <c:pt idx="8807">
                  <c:v>12.231944444443331</c:v>
                </c:pt>
                <c:pt idx="8808">
                  <c:v>12.233333333332219</c:v>
                </c:pt>
                <c:pt idx="8809">
                  <c:v>12.234722222221107</c:v>
                </c:pt>
                <c:pt idx="8810">
                  <c:v>12.236111111109995</c:v>
                </c:pt>
                <c:pt idx="8811">
                  <c:v>12.237499999998883</c:v>
                </c:pt>
                <c:pt idx="8812">
                  <c:v>12.238888888887772</c:v>
                </c:pt>
                <c:pt idx="8813">
                  <c:v>12.24027777777666</c:v>
                </c:pt>
                <c:pt idx="8814">
                  <c:v>12.241666666665548</c:v>
                </c:pt>
                <c:pt idx="8815">
                  <c:v>12.243055555554436</c:v>
                </c:pt>
                <c:pt idx="8816">
                  <c:v>12.244444444443324</c:v>
                </c:pt>
                <c:pt idx="8817">
                  <c:v>12.245833333332213</c:v>
                </c:pt>
                <c:pt idx="8818">
                  <c:v>12.247222222221101</c:v>
                </c:pt>
                <c:pt idx="8819">
                  <c:v>12.248611111109989</c:v>
                </c:pt>
                <c:pt idx="8820">
                  <c:v>12.249999999998877</c:v>
                </c:pt>
                <c:pt idx="8821">
                  <c:v>12.251388888887766</c:v>
                </c:pt>
                <c:pt idx="8822">
                  <c:v>12.252777777776654</c:v>
                </c:pt>
                <c:pt idx="8823">
                  <c:v>12.254166666665542</c:v>
                </c:pt>
                <c:pt idx="8824">
                  <c:v>12.25555555555443</c:v>
                </c:pt>
                <c:pt idx="8825">
                  <c:v>12.256944444443318</c:v>
                </c:pt>
                <c:pt idx="8826">
                  <c:v>12.258333333332207</c:v>
                </c:pt>
                <c:pt idx="8827">
                  <c:v>12.259722222221095</c:v>
                </c:pt>
                <c:pt idx="8828">
                  <c:v>12.261111111109983</c:v>
                </c:pt>
                <c:pt idx="8829">
                  <c:v>12.262499999998871</c:v>
                </c:pt>
                <c:pt idx="8830">
                  <c:v>12.26388888888776</c:v>
                </c:pt>
                <c:pt idx="8831">
                  <c:v>12.265277777776648</c:v>
                </c:pt>
                <c:pt idx="8832">
                  <c:v>12.266666666665536</c:v>
                </c:pt>
                <c:pt idx="8833">
                  <c:v>12.268055555554424</c:v>
                </c:pt>
                <c:pt idx="8834">
                  <c:v>12.269444444443312</c:v>
                </c:pt>
                <c:pt idx="8835">
                  <c:v>12.270833333332201</c:v>
                </c:pt>
                <c:pt idx="8836">
                  <c:v>12.272222222221089</c:v>
                </c:pt>
                <c:pt idx="8837">
                  <c:v>12.273611111109977</c:v>
                </c:pt>
                <c:pt idx="8838">
                  <c:v>12.274999999998865</c:v>
                </c:pt>
                <c:pt idx="8839">
                  <c:v>12.276388888887753</c:v>
                </c:pt>
                <c:pt idx="8840">
                  <c:v>12.277777777776642</c:v>
                </c:pt>
                <c:pt idx="8841">
                  <c:v>12.27916666666553</c:v>
                </c:pt>
                <c:pt idx="8842">
                  <c:v>12.280555555554418</c:v>
                </c:pt>
                <c:pt idx="8843">
                  <c:v>12.281944444443306</c:v>
                </c:pt>
                <c:pt idx="8844">
                  <c:v>12.283333333332195</c:v>
                </c:pt>
                <c:pt idx="8845">
                  <c:v>12.284722222221083</c:v>
                </c:pt>
                <c:pt idx="8846">
                  <c:v>12.286111111109971</c:v>
                </c:pt>
                <c:pt idx="8847">
                  <c:v>12.287499999998859</c:v>
                </c:pt>
                <c:pt idx="8848">
                  <c:v>12.288888888887747</c:v>
                </c:pt>
                <c:pt idx="8849">
                  <c:v>12.290277777776636</c:v>
                </c:pt>
                <c:pt idx="8850">
                  <c:v>12.291666666665524</c:v>
                </c:pt>
                <c:pt idx="8851">
                  <c:v>12.293055555554412</c:v>
                </c:pt>
                <c:pt idx="8852">
                  <c:v>12.2944444444433</c:v>
                </c:pt>
                <c:pt idx="8853">
                  <c:v>12.295833333332189</c:v>
                </c:pt>
                <c:pt idx="8854">
                  <c:v>12.297222222221077</c:v>
                </c:pt>
                <c:pt idx="8855">
                  <c:v>12.298611111109965</c:v>
                </c:pt>
                <c:pt idx="8856">
                  <c:v>12.299999999998853</c:v>
                </c:pt>
                <c:pt idx="8857">
                  <c:v>12.301388888887741</c:v>
                </c:pt>
                <c:pt idx="8858">
                  <c:v>12.30277777777663</c:v>
                </c:pt>
                <c:pt idx="8859">
                  <c:v>12.304166666665518</c:v>
                </c:pt>
                <c:pt idx="8860">
                  <c:v>12.305555555554406</c:v>
                </c:pt>
                <c:pt idx="8861">
                  <c:v>12.306944444443294</c:v>
                </c:pt>
                <c:pt idx="8862">
                  <c:v>12.308333333332182</c:v>
                </c:pt>
                <c:pt idx="8863">
                  <c:v>12.309722222221071</c:v>
                </c:pt>
                <c:pt idx="8864">
                  <c:v>12.311111111109959</c:v>
                </c:pt>
                <c:pt idx="8865">
                  <c:v>12.312499999998847</c:v>
                </c:pt>
                <c:pt idx="8866">
                  <c:v>12.313888888887735</c:v>
                </c:pt>
                <c:pt idx="8867">
                  <c:v>12.315277777776624</c:v>
                </c:pt>
                <c:pt idx="8868">
                  <c:v>12.316666666665512</c:v>
                </c:pt>
                <c:pt idx="8869">
                  <c:v>12.3180555555544</c:v>
                </c:pt>
                <c:pt idx="8870">
                  <c:v>12.319444444443288</c:v>
                </c:pt>
                <c:pt idx="8871">
                  <c:v>12.320833333332176</c:v>
                </c:pt>
                <c:pt idx="8872">
                  <c:v>12.322222222221065</c:v>
                </c:pt>
                <c:pt idx="8873">
                  <c:v>12.323611111109953</c:v>
                </c:pt>
                <c:pt idx="8874">
                  <c:v>12.324999999998841</c:v>
                </c:pt>
                <c:pt idx="8875">
                  <c:v>12.326388888887729</c:v>
                </c:pt>
                <c:pt idx="8876">
                  <c:v>12.327777777776618</c:v>
                </c:pt>
                <c:pt idx="8877">
                  <c:v>12.329166666665506</c:v>
                </c:pt>
                <c:pt idx="8878">
                  <c:v>12.330555555554394</c:v>
                </c:pt>
                <c:pt idx="8879">
                  <c:v>12.331944444443282</c:v>
                </c:pt>
                <c:pt idx="8880">
                  <c:v>12.33333333333217</c:v>
                </c:pt>
                <c:pt idx="8881">
                  <c:v>12.334722222221059</c:v>
                </c:pt>
                <c:pt idx="8882">
                  <c:v>12.336111111109947</c:v>
                </c:pt>
                <c:pt idx="8883">
                  <c:v>12.337499999998835</c:v>
                </c:pt>
                <c:pt idx="8884">
                  <c:v>12.338888888887723</c:v>
                </c:pt>
                <c:pt idx="8885">
                  <c:v>12.340277777776612</c:v>
                </c:pt>
                <c:pt idx="8886">
                  <c:v>12.3416666666655</c:v>
                </c:pt>
                <c:pt idx="8887">
                  <c:v>12.343055555554388</c:v>
                </c:pt>
                <c:pt idx="8888">
                  <c:v>12.344444444443276</c:v>
                </c:pt>
                <c:pt idx="8889">
                  <c:v>12.345833333332164</c:v>
                </c:pt>
                <c:pt idx="8890">
                  <c:v>12.347222222221053</c:v>
                </c:pt>
                <c:pt idx="8891">
                  <c:v>12.348611111109941</c:v>
                </c:pt>
                <c:pt idx="8892">
                  <c:v>12.349999999998829</c:v>
                </c:pt>
                <c:pt idx="8893">
                  <c:v>12.351388888887717</c:v>
                </c:pt>
                <c:pt idx="8894">
                  <c:v>12.352777777776605</c:v>
                </c:pt>
                <c:pt idx="8895">
                  <c:v>12.354166666665494</c:v>
                </c:pt>
                <c:pt idx="8896">
                  <c:v>12.355555555554382</c:v>
                </c:pt>
                <c:pt idx="8897">
                  <c:v>12.35694444444327</c:v>
                </c:pt>
                <c:pt idx="8898">
                  <c:v>12.358333333332158</c:v>
                </c:pt>
                <c:pt idx="8899">
                  <c:v>12.359722222221047</c:v>
                </c:pt>
                <c:pt idx="8900">
                  <c:v>12.361111111109935</c:v>
                </c:pt>
                <c:pt idx="8901">
                  <c:v>12.362499999998823</c:v>
                </c:pt>
                <c:pt idx="8902">
                  <c:v>12.363888888887711</c:v>
                </c:pt>
                <c:pt idx="8903">
                  <c:v>12.365277777776599</c:v>
                </c:pt>
                <c:pt idx="8904">
                  <c:v>12.366666666665488</c:v>
                </c:pt>
                <c:pt idx="8905">
                  <c:v>12.368055555554376</c:v>
                </c:pt>
                <c:pt idx="8906">
                  <c:v>12.369444444443264</c:v>
                </c:pt>
                <c:pt idx="8907">
                  <c:v>12.370833333332152</c:v>
                </c:pt>
                <c:pt idx="8908">
                  <c:v>12.372222222221041</c:v>
                </c:pt>
                <c:pt idx="8909">
                  <c:v>12.373611111109929</c:v>
                </c:pt>
                <c:pt idx="8910">
                  <c:v>12.374999999998817</c:v>
                </c:pt>
                <c:pt idx="8911">
                  <c:v>12.376388888887705</c:v>
                </c:pt>
                <c:pt idx="8912">
                  <c:v>12.377777777776593</c:v>
                </c:pt>
                <c:pt idx="8913">
                  <c:v>12.379166666665482</c:v>
                </c:pt>
                <c:pt idx="8914">
                  <c:v>12.38055555555437</c:v>
                </c:pt>
                <c:pt idx="8915">
                  <c:v>12.381944444443258</c:v>
                </c:pt>
                <c:pt idx="8916">
                  <c:v>12.383333333332146</c:v>
                </c:pt>
                <c:pt idx="8917">
                  <c:v>12.384722222221034</c:v>
                </c:pt>
                <c:pt idx="8918">
                  <c:v>12.386111111109923</c:v>
                </c:pt>
                <c:pt idx="8919">
                  <c:v>12.387499999998811</c:v>
                </c:pt>
                <c:pt idx="8920">
                  <c:v>12.388888888887699</c:v>
                </c:pt>
                <c:pt idx="8921">
                  <c:v>12.390277777776587</c:v>
                </c:pt>
                <c:pt idx="8922">
                  <c:v>12.391666666665476</c:v>
                </c:pt>
                <c:pt idx="8923">
                  <c:v>12.393055555554364</c:v>
                </c:pt>
                <c:pt idx="8924">
                  <c:v>12.394444444443252</c:v>
                </c:pt>
                <c:pt idx="8925">
                  <c:v>12.39583333333214</c:v>
                </c:pt>
                <c:pt idx="8926">
                  <c:v>12.397222222221028</c:v>
                </c:pt>
                <c:pt idx="8927">
                  <c:v>12.398611111109917</c:v>
                </c:pt>
                <c:pt idx="8928">
                  <c:v>12.399999999998805</c:v>
                </c:pt>
                <c:pt idx="8929">
                  <c:v>12.401388888887693</c:v>
                </c:pt>
                <c:pt idx="8930">
                  <c:v>12.402777777776581</c:v>
                </c:pt>
                <c:pt idx="8931">
                  <c:v>12.40416666666547</c:v>
                </c:pt>
                <c:pt idx="8932">
                  <c:v>12.405555555554358</c:v>
                </c:pt>
                <c:pt idx="8933">
                  <c:v>12.406944444443246</c:v>
                </c:pt>
                <c:pt idx="8934">
                  <c:v>12.408333333332134</c:v>
                </c:pt>
                <c:pt idx="8935">
                  <c:v>12.409722222221022</c:v>
                </c:pt>
                <c:pt idx="8936">
                  <c:v>12.411111111109911</c:v>
                </c:pt>
                <c:pt idx="8937">
                  <c:v>12.412499999998799</c:v>
                </c:pt>
                <c:pt idx="8938">
                  <c:v>12.413888888887687</c:v>
                </c:pt>
                <c:pt idx="8939">
                  <c:v>12.415277777776575</c:v>
                </c:pt>
                <c:pt idx="8940">
                  <c:v>12.416666666665463</c:v>
                </c:pt>
                <c:pt idx="8941">
                  <c:v>12.418055555554352</c:v>
                </c:pt>
                <c:pt idx="8942">
                  <c:v>12.41944444444324</c:v>
                </c:pt>
                <c:pt idx="8943">
                  <c:v>12.420833333332128</c:v>
                </c:pt>
                <c:pt idx="8944">
                  <c:v>12.422222222221016</c:v>
                </c:pt>
                <c:pt idx="8945">
                  <c:v>12.423611111109905</c:v>
                </c:pt>
                <c:pt idx="8946">
                  <c:v>12.424999999998793</c:v>
                </c:pt>
                <c:pt idx="8947">
                  <c:v>12.426388888887681</c:v>
                </c:pt>
                <c:pt idx="8948">
                  <c:v>12.427777777776569</c:v>
                </c:pt>
                <c:pt idx="8949">
                  <c:v>12.429166666665457</c:v>
                </c:pt>
                <c:pt idx="8950">
                  <c:v>12.430555555554346</c:v>
                </c:pt>
                <c:pt idx="8951">
                  <c:v>12.431944444443234</c:v>
                </c:pt>
                <c:pt idx="8952">
                  <c:v>12.433333333332122</c:v>
                </c:pt>
                <c:pt idx="8953">
                  <c:v>12.43472222222101</c:v>
                </c:pt>
                <c:pt idx="8954">
                  <c:v>12.436111111109899</c:v>
                </c:pt>
                <c:pt idx="8955">
                  <c:v>12.437499999998787</c:v>
                </c:pt>
                <c:pt idx="8956">
                  <c:v>12.438888888887675</c:v>
                </c:pt>
                <c:pt idx="8957">
                  <c:v>12.440277777776563</c:v>
                </c:pt>
                <c:pt idx="8958">
                  <c:v>12.441666666665451</c:v>
                </c:pt>
                <c:pt idx="8959">
                  <c:v>12.44305555555434</c:v>
                </c:pt>
                <c:pt idx="8960">
                  <c:v>12.444444444443228</c:v>
                </c:pt>
                <c:pt idx="8961">
                  <c:v>12.445833333332116</c:v>
                </c:pt>
                <c:pt idx="8962">
                  <c:v>12.447222222221004</c:v>
                </c:pt>
                <c:pt idx="8963">
                  <c:v>12.448611111109892</c:v>
                </c:pt>
                <c:pt idx="8964">
                  <c:v>12.449999999998781</c:v>
                </c:pt>
                <c:pt idx="8965">
                  <c:v>12.451388888887669</c:v>
                </c:pt>
                <c:pt idx="8966">
                  <c:v>12.452777777776557</c:v>
                </c:pt>
                <c:pt idx="8967">
                  <c:v>12.454166666665445</c:v>
                </c:pt>
                <c:pt idx="8968">
                  <c:v>12.455555555554334</c:v>
                </c:pt>
                <c:pt idx="8969">
                  <c:v>12.456944444443222</c:v>
                </c:pt>
                <c:pt idx="8970">
                  <c:v>12.45833333333211</c:v>
                </c:pt>
                <c:pt idx="8971">
                  <c:v>12.459722222220998</c:v>
                </c:pt>
                <c:pt idx="8972">
                  <c:v>12.461111111109886</c:v>
                </c:pt>
                <c:pt idx="8973">
                  <c:v>12.462499999998775</c:v>
                </c:pt>
                <c:pt idx="8974">
                  <c:v>12.463888888887663</c:v>
                </c:pt>
                <c:pt idx="8975">
                  <c:v>12.465277777776551</c:v>
                </c:pt>
                <c:pt idx="8976">
                  <c:v>12.466666666665439</c:v>
                </c:pt>
                <c:pt idx="8977">
                  <c:v>12.468055555554328</c:v>
                </c:pt>
                <c:pt idx="8978">
                  <c:v>12.469444444443216</c:v>
                </c:pt>
                <c:pt idx="8979">
                  <c:v>12.470833333332104</c:v>
                </c:pt>
                <c:pt idx="8980">
                  <c:v>12.472222222220992</c:v>
                </c:pt>
                <c:pt idx="8981">
                  <c:v>12.47361111110988</c:v>
                </c:pt>
                <c:pt idx="8982">
                  <c:v>12.474999999998769</c:v>
                </c:pt>
                <c:pt idx="8983">
                  <c:v>12.476388888887657</c:v>
                </c:pt>
                <c:pt idx="8984">
                  <c:v>12.477777777776545</c:v>
                </c:pt>
                <c:pt idx="8985">
                  <c:v>12.479166666665433</c:v>
                </c:pt>
                <c:pt idx="8986">
                  <c:v>12.480555555554322</c:v>
                </c:pt>
                <c:pt idx="8987">
                  <c:v>12.48194444444321</c:v>
                </c:pt>
                <c:pt idx="8988">
                  <c:v>12.483333333332098</c:v>
                </c:pt>
                <c:pt idx="8989">
                  <c:v>12.484722222220986</c:v>
                </c:pt>
                <c:pt idx="8990">
                  <c:v>12.486111111109874</c:v>
                </c:pt>
                <c:pt idx="8991">
                  <c:v>12.487499999998763</c:v>
                </c:pt>
                <c:pt idx="8992">
                  <c:v>12.488888888887651</c:v>
                </c:pt>
                <c:pt idx="8993">
                  <c:v>12.490277777776539</c:v>
                </c:pt>
                <c:pt idx="8994">
                  <c:v>12.491666666665427</c:v>
                </c:pt>
                <c:pt idx="8995">
                  <c:v>12.493055555554315</c:v>
                </c:pt>
                <c:pt idx="8996">
                  <c:v>12.494444444443204</c:v>
                </c:pt>
                <c:pt idx="8997">
                  <c:v>12.495833333332092</c:v>
                </c:pt>
                <c:pt idx="8998">
                  <c:v>12.49722222222098</c:v>
                </c:pt>
                <c:pt idx="8999">
                  <c:v>12.498611111109868</c:v>
                </c:pt>
                <c:pt idx="9000">
                  <c:v>12.499999999998757</c:v>
                </c:pt>
                <c:pt idx="9001">
                  <c:v>12.501388888887645</c:v>
                </c:pt>
                <c:pt idx="9002">
                  <c:v>12.502777777776533</c:v>
                </c:pt>
                <c:pt idx="9003">
                  <c:v>12.504166666665421</c:v>
                </c:pt>
                <c:pt idx="9004">
                  <c:v>12.505555555554309</c:v>
                </c:pt>
                <c:pt idx="9005">
                  <c:v>12.506944444443198</c:v>
                </c:pt>
                <c:pt idx="9006">
                  <c:v>12.508333333332086</c:v>
                </c:pt>
                <c:pt idx="9007">
                  <c:v>12.509722222220974</c:v>
                </c:pt>
                <c:pt idx="9008">
                  <c:v>12.511111111109862</c:v>
                </c:pt>
                <c:pt idx="9009">
                  <c:v>12.512499999998751</c:v>
                </c:pt>
                <c:pt idx="9010">
                  <c:v>12.513888888887639</c:v>
                </c:pt>
                <c:pt idx="9011">
                  <c:v>12.515277777776527</c:v>
                </c:pt>
                <c:pt idx="9012">
                  <c:v>12.516666666665415</c:v>
                </c:pt>
                <c:pt idx="9013">
                  <c:v>12.518055555554303</c:v>
                </c:pt>
                <c:pt idx="9014">
                  <c:v>12.519444444443192</c:v>
                </c:pt>
                <c:pt idx="9015">
                  <c:v>12.52083333333208</c:v>
                </c:pt>
                <c:pt idx="9016">
                  <c:v>12.522222222220968</c:v>
                </c:pt>
                <c:pt idx="9017">
                  <c:v>12.523611111109856</c:v>
                </c:pt>
                <c:pt idx="9018">
                  <c:v>12.524999999998744</c:v>
                </c:pt>
                <c:pt idx="9019">
                  <c:v>12.526388888887633</c:v>
                </c:pt>
                <c:pt idx="9020">
                  <c:v>12.527777777776521</c:v>
                </c:pt>
                <c:pt idx="9021">
                  <c:v>12.529166666665409</c:v>
                </c:pt>
                <c:pt idx="9022">
                  <c:v>12.530555555554297</c:v>
                </c:pt>
                <c:pt idx="9023">
                  <c:v>12.531944444443186</c:v>
                </c:pt>
                <c:pt idx="9024">
                  <c:v>12.533333333332074</c:v>
                </c:pt>
                <c:pt idx="9025">
                  <c:v>12.534722222220962</c:v>
                </c:pt>
                <c:pt idx="9026">
                  <c:v>12.53611111110985</c:v>
                </c:pt>
                <c:pt idx="9027">
                  <c:v>12.537499999998738</c:v>
                </c:pt>
                <c:pt idx="9028">
                  <c:v>12.538888888887627</c:v>
                </c:pt>
                <c:pt idx="9029">
                  <c:v>12.540277777776515</c:v>
                </c:pt>
                <c:pt idx="9030">
                  <c:v>12.541666666665403</c:v>
                </c:pt>
                <c:pt idx="9031">
                  <c:v>12.543055555554291</c:v>
                </c:pt>
                <c:pt idx="9032">
                  <c:v>12.54444444444318</c:v>
                </c:pt>
                <c:pt idx="9033">
                  <c:v>12.545833333332068</c:v>
                </c:pt>
                <c:pt idx="9034">
                  <c:v>12.547222222220956</c:v>
                </c:pt>
                <c:pt idx="9035">
                  <c:v>12.548611111109844</c:v>
                </c:pt>
                <c:pt idx="9036">
                  <c:v>12.549999999998732</c:v>
                </c:pt>
                <c:pt idx="9037">
                  <c:v>12.551388888887621</c:v>
                </c:pt>
                <c:pt idx="9038">
                  <c:v>12.552777777776509</c:v>
                </c:pt>
                <c:pt idx="9039">
                  <c:v>12.554166666665397</c:v>
                </c:pt>
                <c:pt idx="9040">
                  <c:v>12.555555555554285</c:v>
                </c:pt>
                <c:pt idx="9041">
                  <c:v>12.556944444443173</c:v>
                </c:pt>
                <c:pt idx="9042">
                  <c:v>12.558333333332062</c:v>
                </c:pt>
                <c:pt idx="9043">
                  <c:v>12.55972222222095</c:v>
                </c:pt>
                <c:pt idx="9044">
                  <c:v>12.561111111109838</c:v>
                </c:pt>
                <c:pt idx="9045">
                  <c:v>12.562499999998726</c:v>
                </c:pt>
                <c:pt idx="9046">
                  <c:v>12.563888888887615</c:v>
                </c:pt>
                <c:pt idx="9047">
                  <c:v>12.565277777776503</c:v>
                </c:pt>
                <c:pt idx="9048">
                  <c:v>12.566666666665391</c:v>
                </c:pt>
                <c:pt idx="9049">
                  <c:v>12.568055555554279</c:v>
                </c:pt>
                <c:pt idx="9050">
                  <c:v>12.569444444443167</c:v>
                </c:pt>
                <c:pt idx="9051">
                  <c:v>12.570833333332056</c:v>
                </c:pt>
                <c:pt idx="9052">
                  <c:v>12.572222222220944</c:v>
                </c:pt>
                <c:pt idx="9053">
                  <c:v>12.573611111109832</c:v>
                </c:pt>
                <c:pt idx="9054">
                  <c:v>12.57499999999872</c:v>
                </c:pt>
                <c:pt idx="9055">
                  <c:v>12.576388888887609</c:v>
                </c:pt>
                <c:pt idx="9056">
                  <c:v>12.577777777776497</c:v>
                </c:pt>
                <c:pt idx="9057">
                  <c:v>12.579166666665385</c:v>
                </c:pt>
                <c:pt idx="9058">
                  <c:v>12.580555555554273</c:v>
                </c:pt>
                <c:pt idx="9059">
                  <c:v>12.581944444443161</c:v>
                </c:pt>
                <c:pt idx="9060">
                  <c:v>12.58333333333205</c:v>
                </c:pt>
                <c:pt idx="9061">
                  <c:v>12.584722222220938</c:v>
                </c:pt>
                <c:pt idx="9062">
                  <c:v>12.586111111109826</c:v>
                </c:pt>
                <c:pt idx="9063">
                  <c:v>12.587499999998714</c:v>
                </c:pt>
                <c:pt idx="9064">
                  <c:v>12.588888888887602</c:v>
                </c:pt>
                <c:pt idx="9065">
                  <c:v>12.590277777776491</c:v>
                </c:pt>
                <c:pt idx="9066">
                  <c:v>12.591666666665379</c:v>
                </c:pt>
                <c:pt idx="9067">
                  <c:v>12.593055555554267</c:v>
                </c:pt>
                <c:pt idx="9068">
                  <c:v>12.594444444443155</c:v>
                </c:pt>
                <c:pt idx="9069">
                  <c:v>12.595833333332044</c:v>
                </c:pt>
                <c:pt idx="9070">
                  <c:v>12.597222222220932</c:v>
                </c:pt>
                <c:pt idx="9071">
                  <c:v>12.59861111110982</c:v>
                </c:pt>
                <c:pt idx="9072">
                  <c:v>12.599999999998708</c:v>
                </c:pt>
                <c:pt idx="9073">
                  <c:v>12.601388888887596</c:v>
                </c:pt>
                <c:pt idx="9074">
                  <c:v>12.602777777776485</c:v>
                </c:pt>
                <c:pt idx="9075">
                  <c:v>12.604166666665373</c:v>
                </c:pt>
                <c:pt idx="9076">
                  <c:v>12.605555555554261</c:v>
                </c:pt>
                <c:pt idx="9077">
                  <c:v>12.606944444443149</c:v>
                </c:pt>
                <c:pt idx="9078">
                  <c:v>12.608333333332038</c:v>
                </c:pt>
                <c:pt idx="9079">
                  <c:v>12.609722222220926</c:v>
                </c:pt>
                <c:pt idx="9080">
                  <c:v>12.611111111109814</c:v>
                </c:pt>
                <c:pt idx="9081">
                  <c:v>12.612499999998702</c:v>
                </c:pt>
                <c:pt idx="9082">
                  <c:v>12.61388888888759</c:v>
                </c:pt>
                <c:pt idx="9083">
                  <c:v>12.615277777776479</c:v>
                </c:pt>
                <c:pt idx="9084">
                  <c:v>12.616666666665367</c:v>
                </c:pt>
                <c:pt idx="9085">
                  <c:v>12.618055555554255</c:v>
                </c:pt>
                <c:pt idx="9086">
                  <c:v>12.619444444443143</c:v>
                </c:pt>
                <c:pt idx="9087">
                  <c:v>12.620833333332032</c:v>
                </c:pt>
                <c:pt idx="9088">
                  <c:v>12.62222222222092</c:v>
                </c:pt>
                <c:pt idx="9089">
                  <c:v>12.623611111109808</c:v>
                </c:pt>
                <c:pt idx="9090">
                  <c:v>12.624999999998696</c:v>
                </c:pt>
                <c:pt idx="9091">
                  <c:v>12.626388888887584</c:v>
                </c:pt>
                <c:pt idx="9092">
                  <c:v>12.627777777776473</c:v>
                </c:pt>
                <c:pt idx="9093">
                  <c:v>12.629166666665361</c:v>
                </c:pt>
                <c:pt idx="9094">
                  <c:v>12.630555555554249</c:v>
                </c:pt>
                <c:pt idx="9095">
                  <c:v>12.631944444443137</c:v>
                </c:pt>
                <c:pt idx="9096">
                  <c:v>12.633333333332025</c:v>
                </c:pt>
                <c:pt idx="9097">
                  <c:v>12.634722222220914</c:v>
                </c:pt>
                <c:pt idx="9098">
                  <c:v>12.636111111109802</c:v>
                </c:pt>
                <c:pt idx="9099">
                  <c:v>12.63749999999869</c:v>
                </c:pt>
                <c:pt idx="9100">
                  <c:v>12.638888888887578</c:v>
                </c:pt>
                <c:pt idx="9101">
                  <c:v>12.640277777776467</c:v>
                </c:pt>
                <c:pt idx="9102">
                  <c:v>12.641666666665355</c:v>
                </c:pt>
                <c:pt idx="9103">
                  <c:v>12.643055555554243</c:v>
                </c:pt>
                <c:pt idx="9104">
                  <c:v>12.644444444443131</c:v>
                </c:pt>
                <c:pt idx="9105">
                  <c:v>12.645833333332019</c:v>
                </c:pt>
                <c:pt idx="9106">
                  <c:v>12.647222222220908</c:v>
                </c:pt>
                <c:pt idx="9107">
                  <c:v>12.648611111109796</c:v>
                </c:pt>
                <c:pt idx="9108">
                  <c:v>12.649999999998684</c:v>
                </c:pt>
                <c:pt idx="9109">
                  <c:v>12.651388888887572</c:v>
                </c:pt>
                <c:pt idx="9110">
                  <c:v>12.652777777776461</c:v>
                </c:pt>
                <c:pt idx="9111">
                  <c:v>12.654166666665349</c:v>
                </c:pt>
                <c:pt idx="9112">
                  <c:v>12.655555555554237</c:v>
                </c:pt>
                <c:pt idx="9113">
                  <c:v>12.656944444443125</c:v>
                </c:pt>
                <c:pt idx="9114">
                  <c:v>12.658333333332013</c:v>
                </c:pt>
                <c:pt idx="9115">
                  <c:v>12.659722222220902</c:v>
                </c:pt>
                <c:pt idx="9116">
                  <c:v>12.66111111110979</c:v>
                </c:pt>
                <c:pt idx="9117">
                  <c:v>12.662499999998678</c:v>
                </c:pt>
                <c:pt idx="9118">
                  <c:v>12.663888888887566</c:v>
                </c:pt>
                <c:pt idx="9119">
                  <c:v>12.665277777776454</c:v>
                </c:pt>
                <c:pt idx="9120">
                  <c:v>12.666666666665343</c:v>
                </c:pt>
                <c:pt idx="9121">
                  <c:v>12.668055555554231</c:v>
                </c:pt>
                <c:pt idx="9122">
                  <c:v>12.669444444443119</c:v>
                </c:pt>
                <c:pt idx="9123">
                  <c:v>12.670833333332007</c:v>
                </c:pt>
                <c:pt idx="9124">
                  <c:v>12.672222222220896</c:v>
                </c:pt>
                <c:pt idx="9125">
                  <c:v>12.673611111109784</c:v>
                </c:pt>
                <c:pt idx="9126">
                  <c:v>12.674999999998672</c:v>
                </c:pt>
                <c:pt idx="9127">
                  <c:v>12.67638888888756</c:v>
                </c:pt>
                <c:pt idx="9128">
                  <c:v>12.677777777776448</c:v>
                </c:pt>
                <c:pt idx="9129">
                  <c:v>12.679166666665337</c:v>
                </c:pt>
                <c:pt idx="9130">
                  <c:v>12.680555555554225</c:v>
                </c:pt>
                <c:pt idx="9131">
                  <c:v>12.681944444443113</c:v>
                </c:pt>
                <c:pt idx="9132">
                  <c:v>12.683333333332001</c:v>
                </c:pt>
                <c:pt idx="9133">
                  <c:v>12.68472222222089</c:v>
                </c:pt>
                <c:pt idx="9134">
                  <c:v>12.686111111109778</c:v>
                </c:pt>
                <c:pt idx="9135">
                  <c:v>12.687499999998666</c:v>
                </c:pt>
                <c:pt idx="9136">
                  <c:v>12.688888888887554</c:v>
                </c:pt>
                <c:pt idx="9137">
                  <c:v>12.690277777776442</c:v>
                </c:pt>
                <c:pt idx="9138">
                  <c:v>12.691666666665331</c:v>
                </c:pt>
                <c:pt idx="9139">
                  <c:v>12.693055555554219</c:v>
                </c:pt>
                <c:pt idx="9140">
                  <c:v>12.694444444443107</c:v>
                </c:pt>
                <c:pt idx="9141">
                  <c:v>12.695833333331995</c:v>
                </c:pt>
                <c:pt idx="9142">
                  <c:v>12.697222222220883</c:v>
                </c:pt>
                <c:pt idx="9143">
                  <c:v>12.698611111109772</c:v>
                </c:pt>
                <c:pt idx="9144">
                  <c:v>12.69999999999866</c:v>
                </c:pt>
                <c:pt idx="9145">
                  <c:v>12.701388888887548</c:v>
                </c:pt>
                <c:pt idx="9146">
                  <c:v>12.702777777776436</c:v>
                </c:pt>
                <c:pt idx="9147">
                  <c:v>12.704166666665325</c:v>
                </c:pt>
                <c:pt idx="9148">
                  <c:v>12.705555555554213</c:v>
                </c:pt>
                <c:pt idx="9149">
                  <c:v>12.706944444443101</c:v>
                </c:pt>
                <c:pt idx="9150">
                  <c:v>12.708333333331989</c:v>
                </c:pt>
                <c:pt idx="9151">
                  <c:v>12.709722222220877</c:v>
                </c:pt>
                <c:pt idx="9152">
                  <c:v>12.711111111109766</c:v>
                </c:pt>
                <c:pt idx="9153">
                  <c:v>12.712499999998654</c:v>
                </c:pt>
                <c:pt idx="9154">
                  <c:v>12.713888888887542</c:v>
                </c:pt>
                <c:pt idx="9155">
                  <c:v>12.71527777777643</c:v>
                </c:pt>
                <c:pt idx="9156">
                  <c:v>12.716666666665319</c:v>
                </c:pt>
                <c:pt idx="9157">
                  <c:v>12.718055555554207</c:v>
                </c:pt>
                <c:pt idx="9158">
                  <c:v>12.719444444443095</c:v>
                </c:pt>
                <c:pt idx="9159">
                  <c:v>12.720833333331983</c:v>
                </c:pt>
                <c:pt idx="9160">
                  <c:v>12.722222222220871</c:v>
                </c:pt>
                <c:pt idx="9161">
                  <c:v>12.72361111110976</c:v>
                </c:pt>
                <c:pt idx="9162">
                  <c:v>12.724999999998648</c:v>
                </c:pt>
                <c:pt idx="9163">
                  <c:v>12.726388888887536</c:v>
                </c:pt>
                <c:pt idx="9164">
                  <c:v>12.727777777776424</c:v>
                </c:pt>
                <c:pt idx="9165">
                  <c:v>12.729166666665312</c:v>
                </c:pt>
                <c:pt idx="9166">
                  <c:v>12.730555555554201</c:v>
                </c:pt>
                <c:pt idx="9167">
                  <c:v>12.731944444443089</c:v>
                </c:pt>
                <c:pt idx="9168">
                  <c:v>12.733333333331977</c:v>
                </c:pt>
                <c:pt idx="9169">
                  <c:v>12.734722222220865</c:v>
                </c:pt>
                <c:pt idx="9170">
                  <c:v>12.736111111109754</c:v>
                </c:pt>
                <c:pt idx="9171">
                  <c:v>12.737499999998642</c:v>
                </c:pt>
                <c:pt idx="9172">
                  <c:v>12.73888888888753</c:v>
                </c:pt>
                <c:pt idx="9173">
                  <c:v>12.740277777776418</c:v>
                </c:pt>
                <c:pt idx="9174">
                  <c:v>12.741666666665306</c:v>
                </c:pt>
                <c:pt idx="9175">
                  <c:v>12.743055555554195</c:v>
                </c:pt>
                <c:pt idx="9176">
                  <c:v>12.744444444443083</c:v>
                </c:pt>
                <c:pt idx="9177">
                  <c:v>12.745833333331971</c:v>
                </c:pt>
                <c:pt idx="9178">
                  <c:v>12.747222222220859</c:v>
                </c:pt>
                <c:pt idx="9179">
                  <c:v>12.748611111109748</c:v>
                </c:pt>
                <c:pt idx="9180">
                  <c:v>12.749999999998636</c:v>
                </c:pt>
                <c:pt idx="9181">
                  <c:v>12.751388888887524</c:v>
                </c:pt>
                <c:pt idx="9182">
                  <c:v>12.752777777776412</c:v>
                </c:pt>
                <c:pt idx="9183">
                  <c:v>12.7541666666653</c:v>
                </c:pt>
                <c:pt idx="9184">
                  <c:v>12.755555555554189</c:v>
                </c:pt>
                <c:pt idx="9185">
                  <c:v>12.756944444443077</c:v>
                </c:pt>
                <c:pt idx="9186">
                  <c:v>12.758333333331965</c:v>
                </c:pt>
                <c:pt idx="9187">
                  <c:v>12.759722222220853</c:v>
                </c:pt>
                <c:pt idx="9188">
                  <c:v>12.761111111109742</c:v>
                </c:pt>
                <c:pt idx="9189">
                  <c:v>12.76249999999863</c:v>
                </c:pt>
                <c:pt idx="9190">
                  <c:v>12.763888888887518</c:v>
                </c:pt>
                <c:pt idx="9191">
                  <c:v>12.765277777776406</c:v>
                </c:pt>
                <c:pt idx="9192">
                  <c:v>12.766666666665294</c:v>
                </c:pt>
                <c:pt idx="9193">
                  <c:v>12.768055555554183</c:v>
                </c:pt>
                <c:pt idx="9194">
                  <c:v>12.769444444443071</c:v>
                </c:pt>
                <c:pt idx="9195">
                  <c:v>12.770833333331959</c:v>
                </c:pt>
                <c:pt idx="9196">
                  <c:v>12.772222222220847</c:v>
                </c:pt>
                <c:pt idx="9197">
                  <c:v>12.773611111109735</c:v>
                </c:pt>
                <c:pt idx="9198">
                  <c:v>12.774999999998624</c:v>
                </c:pt>
                <c:pt idx="9199">
                  <c:v>12.776388888887512</c:v>
                </c:pt>
                <c:pt idx="9200">
                  <c:v>12.7777777777764</c:v>
                </c:pt>
                <c:pt idx="9201">
                  <c:v>12.779166666665288</c:v>
                </c:pt>
                <c:pt idx="9202">
                  <c:v>12.780555555554177</c:v>
                </c:pt>
                <c:pt idx="9203">
                  <c:v>12.781944444443065</c:v>
                </c:pt>
                <c:pt idx="9204">
                  <c:v>12.783333333331953</c:v>
                </c:pt>
                <c:pt idx="9205">
                  <c:v>12.784722222220841</c:v>
                </c:pt>
                <c:pt idx="9206">
                  <c:v>12.786111111109729</c:v>
                </c:pt>
                <c:pt idx="9207">
                  <c:v>12.787499999998618</c:v>
                </c:pt>
                <c:pt idx="9208">
                  <c:v>12.788888888887506</c:v>
                </c:pt>
                <c:pt idx="9209">
                  <c:v>12.790277777776394</c:v>
                </c:pt>
                <c:pt idx="9210">
                  <c:v>12.791666666665282</c:v>
                </c:pt>
                <c:pt idx="9211">
                  <c:v>12.793055555554171</c:v>
                </c:pt>
                <c:pt idx="9212">
                  <c:v>12.794444444443059</c:v>
                </c:pt>
                <c:pt idx="9213">
                  <c:v>12.795833333331947</c:v>
                </c:pt>
                <c:pt idx="9214">
                  <c:v>12.797222222220835</c:v>
                </c:pt>
                <c:pt idx="9215">
                  <c:v>12.798611111109723</c:v>
                </c:pt>
                <c:pt idx="9216">
                  <c:v>12.799999999998612</c:v>
                </c:pt>
                <c:pt idx="9217">
                  <c:v>12.8013888888875</c:v>
                </c:pt>
                <c:pt idx="9218">
                  <c:v>12.802777777776388</c:v>
                </c:pt>
                <c:pt idx="9219">
                  <c:v>12.804166666665276</c:v>
                </c:pt>
                <c:pt idx="9220">
                  <c:v>12.805555555554164</c:v>
                </c:pt>
                <c:pt idx="9221">
                  <c:v>12.806944444443053</c:v>
                </c:pt>
                <c:pt idx="9222">
                  <c:v>12.808333333331941</c:v>
                </c:pt>
                <c:pt idx="9223">
                  <c:v>12.809722222220829</c:v>
                </c:pt>
                <c:pt idx="9224">
                  <c:v>12.811111111109717</c:v>
                </c:pt>
                <c:pt idx="9225">
                  <c:v>12.812499999998606</c:v>
                </c:pt>
                <c:pt idx="9226">
                  <c:v>12.813888888887494</c:v>
                </c:pt>
                <c:pt idx="9227">
                  <c:v>12.815277777776382</c:v>
                </c:pt>
                <c:pt idx="9228">
                  <c:v>12.81666666666527</c:v>
                </c:pt>
                <c:pt idx="9229">
                  <c:v>12.818055555554158</c:v>
                </c:pt>
                <c:pt idx="9230">
                  <c:v>12.819444444443047</c:v>
                </c:pt>
                <c:pt idx="9231">
                  <c:v>12.820833333331935</c:v>
                </c:pt>
                <c:pt idx="9232">
                  <c:v>12.822222222220823</c:v>
                </c:pt>
                <c:pt idx="9233">
                  <c:v>12.823611111109711</c:v>
                </c:pt>
                <c:pt idx="9234">
                  <c:v>12.8249999999986</c:v>
                </c:pt>
                <c:pt idx="9235">
                  <c:v>12.826388888887488</c:v>
                </c:pt>
                <c:pt idx="9236">
                  <c:v>12.827777777776376</c:v>
                </c:pt>
                <c:pt idx="9237">
                  <c:v>12.829166666665264</c:v>
                </c:pt>
                <c:pt idx="9238">
                  <c:v>12.830555555554152</c:v>
                </c:pt>
                <c:pt idx="9239">
                  <c:v>12.831944444443041</c:v>
                </c:pt>
                <c:pt idx="9240">
                  <c:v>12.833333333331929</c:v>
                </c:pt>
                <c:pt idx="9241">
                  <c:v>12.834722222220817</c:v>
                </c:pt>
                <c:pt idx="9242">
                  <c:v>12.836111111109705</c:v>
                </c:pt>
                <c:pt idx="9243">
                  <c:v>12.837499999998593</c:v>
                </c:pt>
                <c:pt idx="9244">
                  <c:v>12.838888888887482</c:v>
                </c:pt>
                <c:pt idx="9245">
                  <c:v>12.84027777777637</c:v>
                </c:pt>
                <c:pt idx="9246">
                  <c:v>12.841666666665258</c:v>
                </c:pt>
                <c:pt idx="9247">
                  <c:v>12.843055555554146</c:v>
                </c:pt>
                <c:pt idx="9248">
                  <c:v>12.844444444443035</c:v>
                </c:pt>
                <c:pt idx="9249">
                  <c:v>12.845833333331923</c:v>
                </c:pt>
                <c:pt idx="9250">
                  <c:v>12.847222222220811</c:v>
                </c:pt>
                <c:pt idx="9251">
                  <c:v>12.848611111109699</c:v>
                </c:pt>
                <c:pt idx="9252">
                  <c:v>12.849999999998587</c:v>
                </c:pt>
                <c:pt idx="9253">
                  <c:v>12.851388888887476</c:v>
                </c:pt>
                <c:pt idx="9254">
                  <c:v>12.852777777776364</c:v>
                </c:pt>
                <c:pt idx="9255">
                  <c:v>12.854166666665252</c:v>
                </c:pt>
                <c:pt idx="9256">
                  <c:v>12.85555555555414</c:v>
                </c:pt>
                <c:pt idx="9257">
                  <c:v>12.856944444443029</c:v>
                </c:pt>
                <c:pt idx="9258">
                  <c:v>12.858333333331917</c:v>
                </c:pt>
                <c:pt idx="9259">
                  <c:v>12.859722222220805</c:v>
                </c:pt>
                <c:pt idx="9260">
                  <c:v>12.861111111109693</c:v>
                </c:pt>
                <c:pt idx="9261">
                  <c:v>12.862499999998581</c:v>
                </c:pt>
                <c:pt idx="9262">
                  <c:v>12.86388888888747</c:v>
                </c:pt>
                <c:pt idx="9263">
                  <c:v>12.865277777776358</c:v>
                </c:pt>
                <c:pt idx="9264">
                  <c:v>12.866666666665246</c:v>
                </c:pt>
                <c:pt idx="9265">
                  <c:v>12.868055555554134</c:v>
                </c:pt>
                <c:pt idx="9266">
                  <c:v>12.869444444443022</c:v>
                </c:pt>
                <c:pt idx="9267">
                  <c:v>12.870833333331911</c:v>
                </c:pt>
                <c:pt idx="9268">
                  <c:v>12.872222222220799</c:v>
                </c:pt>
                <c:pt idx="9269">
                  <c:v>12.873611111109687</c:v>
                </c:pt>
                <c:pt idx="9270">
                  <c:v>12.874999999998575</c:v>
                </c:pt>
                <c:pt idx="9271">
                  <c:v>12.876388888887464</c:v>
                </c:pt>
                <c:pt idx="9272">
                  <c:v>12.877777777776352</c:v>
                </c:pt>
                <c:pt idx="9273">
                  <c:v>12.87916666666524</c:v>
                </c:pt>
                <c:pt idx="9274">
                  <c:v>12.880555555554128</c:v>
                </c:pt>
                <c:pt idx="9275">
                  <c:v>12.881944444443016</c:v>
                </c:pt>
                <c:pt idx="9276">
                  <c:v>12.883333333331905</c:v>
                </c:pt>
                <c:pt idx="9277">
                  <c:v>12.884722222220793</c:v>
                </c:pt>
                <c:pt idx="9278">
                  <c:v>12.886111111109681</c:v>
                </c:pt>
                <c:pt idx="9279">
                  <c:v>12.887499999998569</c:v>
                </c:pt>
                <c:pt idx="9280">
                  <c:v>12.888888888887458</c:v>
                </c:pt>
                <c:pt idx="9281">
                  <c:v>12.890277777776346</c:v>
                </c:pt>
                <c:pt idx="9282">
                  <c:v>12.891666666665234</c:v>
                </c:pt>
                <c:pt idx="9283">
                  <c:v>12.893055555554122</c:v>
                </c:pt>
                <c:pt idx="9284">
                  <c:v>12.89444444444301</c:v>
                </c:pt>
                <c:pt idx="9285">
                  <c:v>12.895833333331899</c:v>
                </c:pt>
                <c:pt idx="9286">
                  <c:v>12.897222222220787</c:v>
                </c:pt>
                <c:pt idx="9287">
                  <c:v>12.898611111109675</c:v>
                </c:pt>
                <c:pt idx="9288">
                  <c:v>12.899999999998563</c:v>
                </c:pt>
                <c:pt idx="9289">
                  <c:v>12.901388888887452</c:v>
                </c:pt>
                <c:pt idx="9290">
                  <c:v>12.90277777777634</c:v>
                </c:pt>
                <c:pt idx="9291">
                  <c:v>12.904166666665228</c:v>
                </c:pt>
                <c:pt idx="9292">
                  <c:v>12.905555555554116</c:v>
                </c:pt>
                <c:pt idx="9293">
                  <c:v>12.906944444443004</c:v>
                </c:pt>
                <c:pt idx="9294">
                  <c:v>12.908333333331893</c:v>
                </c:pt>
                <c:pt idx="9295">
                  <c:v>12.909722222220781</c:v>
                </c:pt>
                <c:pt idx="9296">
                  <c:v>12.911111111109669</c:v>
                </c:pt>
                <c:pt idx="9297">
                  <c:v>12.912499999998557</c:v>
                </c:pt>
                <c:pt idx="9298">
                  <c:v>12.913888888887445</c:v>
                </c:pt>
                <c:pt idx="9299">
                  <c:v>12.915277777776334</c:v>
                </c:pt>
                <c:pt idx="9300">
                  <c:v>12.916666666665222</c:v>
                </c:pt>
                <c:pt idx="9301">
                  <c:v>12.91805555555411</c:v>
                </c:pt>
                <c:pt idx="9302">
                  <c:v>12.919444444442998</c:v>
                </c:pt>
                <c:pt idx="9303">
                  <c:v>12.920833333331887</c:v>
                </c:pt>
                <c:pt idx="9304">
                  <c:v>12.922222222220775</c:v>
                </c:pt>
                <c:pt idx="9305">
                  <c:v>12.923611111109663</c:v>
                </c:pt>
                <c:pt idx="9306">
                  <c:v>12.924999999998551</c:v>
                </c:pt>
                <c:pt idx="9307">
                  <c:v>12.926388888887439</c:v>
                </c:pt>
                <c:pt idx="9308">
                  <c:v>12.927777777776328</c:v>
                </c:pt>
                <c:pt idx="9309">
                  <c:v>12.929166666665216</c:v>
                </c:pt>
                <c:pt idx="9310">
                  <c:v>12.930555555554104</c:v>
                </c:pt>
                <c:pt idx="9311">
                  <c:v>12.931944444442992</c:v>
                </c:pt>
                <c:pt idx="9312">
                  <c:v>12.933333333331881</c:v>
                </c:pt>
                <c:pt idx="9313">
                  <c:v>12.934722222220769</c:v>
                </c:pt>
                <c:pt idx="9314">
                  <c:v>12.936111111109657</c:v>
                </c:pt>
                <c:pt idx="9315">
                  <c:v>12.937499999998545</c:v>
                </c:pt>
                <c:pt idx="9316">
                  <c:v>12.938888888887433</c:v>
                </c:pt>
                <c:pt idx="9317">
                  <c:v>12.940277777776322</c:v>
                </c:pt>
                <c:pt idx="9318">
                  <c:v>12.94166666666521</c:v>
                </c:pt>
                <c:pt idx="9319">
                  <c:v>12.943055555554098</c:v>
                </c:pt>
                <c:pt idx="9320">
                  <c:v>12.944444444442986</c:v>
                </c:pt>
                <c:pt idx="9321">
                  <c:v>12.945833333331874</c:v>
                </c:pt>
                <c:pt idx="9322">
                  <c:v>12.947222222220763</c:v>
                </c:pt>
                <c:pt idx="9323">
                  <c:v>12.948611111109651</c:v>
                </c:pt>
                <c:pt idx="9324">
                  <c:v>12.949999999998539</c:v>
                </c:pt>
                <c:pt idx="9325">
                  <c:v>12.951388888887427</c:v>
                </c:pt>
                <c:pt idx="9326">
                  <c:v>12.952777777776316</c:v>
                </c:pt>
                <c:pt idx="9327">
                  <c:v>12.954166666665204</c:v>
                </c:pt>
                <c:pt idx="9328">
                  <c:v>12.955555555554092</c:v>
                </c:pt>
                <c:pt idx="9329">
                  <c:v>12.95694444444298</c:v>
                </c:pt>
                <c:pt idx="9330">
                  <c:v>12.958333333331868</c:v>
                </c:pt>
                <c:pt idx="9331">
                  <c:v>12.959722222220757</c:v>
                </c:pt>
                <c:pt idx="9332">
                  <c:v>12.961111111109645</c:v>
                </c:pt>
                <c:pt idx="9333">
                  <c:v>12.962499999998533</c:v>
                </c:pt>
                <c:pt idx="9334">
                  <c:v>12.963888888887421</c:v>
                </c:pt>
                <c:pt idx="9335">
                  <c:v>12.96527777777631</c:v>
                </c:pt>
                <c:pt idx="9336">
                  <c:v>12.966666666665198</c:v>
                </c:pt>
                <c:pt idx="9337">
                  <c:v>12.968055555554086</c:v>
                </c:pt>
                <c:pt idx="9338">
                  <c:v>12.969444444442974</c:v>
                </c:pt>
                <c:pt idx="9339">
                  <c:v>12.970833333331862</c:v>
                </c:pt>
                <c:pt idx="9340">
                  <c:v>12.972222222220751</c:v>
                </c:pt>
                <c:pt idx="9341">
                  <c:v>12.973611111109639</c:v>
                </c:pt>
                <c:pt idx="9342">
                  <c:v>12.974999999998527</c:v>
                </c:pt>
                <c:pt idx="9343">
                  <c:v>12.976388888887415</c:v>
                </c:pt>
                <c:pt idx="9344">
                  <c:v>12.977777777776303</c:v>
                </c:pt>
                <c:pt idx="9345">
                  <c:v>12.979166666665192</c:v>
                </c:pt>
                <c:pt idx="9346">
                  <c:v>12.98055555555408</c:v>
                </c:pt>
                <c:pt idx="9347">
                  <c:v>12.981944444442968</c:v>
                </c:pt>
                <c:pt idx="9348">
                  <c:v>12.983333333331856</c:v>
                </c:pt>
                <c:pt idx="9349">
                  <c:v>12.984722222220745</c:v>
                </c:pt>
                <c:pt idx="9350">
                  <c:v>12.986111111109633</c:v>
                </c:pt>
                <c:pt idx="9351">
                  <c:v>12.987499999998521</c:v>
                </c:pt>
                <c:pt idx="9352">
                  <c:v>12.988888888887409</c:v>
                </c:pt>
                <c:pt idx="9353">
                  <c:v>12.990277777776297</c:v>
                </c:pt>
                <c:pt idx="9354">
                  <c:v>12.991666666665186</c:v>
                </c:pt>
                <c:pt idx="9355">
                  <c:v>12.993055555554074</c:v>
                </c:pt>
                <c:pt idx="9356">
                  <c:v>12.994444444442962</c:v>
                </c:pt>
                <c:pt idx="9357">
                  <c:v>12.99583333333185</c:v>
                </c:pt>
                <c:pt idx="9358">
                  <c:v>12.997222222220739</c:v>
                </c:pt>
                <c:pt idx="9359">
                  <c:v>12.998611111109627</c:v>
                </c:pt>
                <c:pt idx="9360">
                  <c:v>12.999999999998515</c:v>
                </c:pt>
                <c:pt idx="9361">
                  <c:v>13.001388888887403</c:v>
                </c:pt>
                <c:pt idx="9362">
                  <c:v>13.002777777776291</c:v>
                </c:pt>
                <c:pt idx="9363">
                  <c:v>13.00416666666518</c:v>
                </c:pt>
                <c:pt idx="9364">
                  <c:v>13.005555555554068</c:v>
                </c:pt>
                <c:pt idx="9365">
                  <c:v>13.006944444442956</c:v>
                </c:pt>
                <c:pt idx="9366">
                  <c:v>13.008333333331844</c:v>
                </c:pt>
                <c:pt idx="9367">
                  <c:v>13.009722222220732</c:v>
                </c:pt>
                <c:pt idx="9368">
                  <c:v>13.011111111109621</c:v>
                </c:pt>
                <c:pt idx="9369">
                  <c:v>13.012499999998509</c:v>
                </c:pt>
                <c:pt idx="9370">
                  <c:v>13.013888888887397</c:v>
                </c:pt>
                <c:pt idx="9371">
                  <c:v>13.015277777776285</c:v>
                </c:pt>
                <c:pt idx="9372">
                  <c:v>13.016666666665174</c:v>
                </c:pt>
                <c:pt idx="9373">
                  <c:v>13.018055555554062</c:v>
                </c:pt>
                <c:pt idx="9374">
                  <c:v>13.01944444444295</c:v>
                </c:pt>
                <c:pt idx="9375">
                  <c:v>13.020833333331838</c:v>
                </c:pt>
                <c:pt idx="9376">
                  <c:v>13.022222222220726</c:v>
                </c:pt>
                <c:pt idx="9377">
                  <c:v>13.023611111109615</c:v>
                </c:pt>
                <c:pt idx="9378">
                  <c:v>13.024999999998503</c:v>
                </c:pt>
                <c:pt idx="9379">
                  <c:v>13.026388888887391</c:v>
                </c:pt>
                <c:pt idx="9380">
                  <c:v>13.027777777776279</c:v>
                </c:pt>
                <c:pt idx="9381">
                  <c:v>13.029166666665168</c:v>
                </c:pt>
                <c:pt idx="9382">
                  <c:v>13.030555555554056</c:v>
                </c:pt>
                <c:pt idx="9383">
                  <c:v>13.031944444442944</c:v>
                </c:pt>
                <c:pt idx="9384">
                  <c:v>13.033333333331832</c:v>
                </c:pt>
                <c:pt idx="9385">
                  <c:v>13.03472222222072</c:v>
                </c:pt>
                <c:pt idx="9386">
                  <c:v>13.036111111109609</c:v>
                </c:pt>
                <c:pt idx="9387">
                  <c:v>13.037499999998497</c:v>
                </c:pt>
                <c:pt idx="9388">
                  <c:v>13.038888888887385</c:v>
                </c:pt>
                <c:pt idx="9389">
                  <c:v>13.040277777776273</c:v>
                </c:pt>
                <c:pt idx="9390">
                  <c:v>13.041666666665162</c:v>
                </c:pt>
                <c:pt idx="9391">
                  <c:v>13.04305555555405</c:v>
                </c:pt>
                <c:pt idx="9392">
                  <c:v>13.044444444442938</c:v>
                </c:pt>
                <c:pt idx="9393">
                  <c:v>13.045833333331826</c:v>
                </c:pt>
                <c:pt idx="9394">
                  <c:v>13.047222222220714</c:v>
                </c:pt>
                <c:pt idx="9395">
                  <c:v>13.048611111109603</c:v>
                </c:pt>
                <c:pt idx="9396">
                  <c:v>13.049999999998491</c:v>
                </c:pt>
                <c:pt idx="9397">
                  <c:v>13.051388888887379</c:v>
                </c:pt>
                <c:pt idx="9398">
                  <c:v>13.052777777776267</c:v>
                </c:pt>
                <c:pt idx="9399">
                  <c:v>13.054166666665155</c:v>
                </c:pt>
                <c:pt idx="9400">
                  <c:v>13.055555555554044</c:v>
                </c:pt>
                <c:pt idx="9401">
                  <c:v>13.056944444442932</c:v>
                </c:pt>
                <c:pt idx="9402">
                  <c:v>13.05833333333182</c:v>
                </c:pt>
                <c:pt idx="9403">
                  <c:v>13.059722222220708</c:v>
                </c:pt>
                <c:pt idx="9404">
                  <c:v>13.061111111109597</c:v>
                </c:pt>
                <c:pt idx="9405">
                  <c:v>13.062499999998485</c:v>
                </c:pt>
                <c:pt idx="9406">
                  <c:v>13.063888888887373</c:v>
                </c:pt>
                <c:pt idx="9407">
                  <c:v>13.065277777776261</c:v>
                </c:pt>
                <c:pt idx="9408">
                  <c:v>13.066666666665149</c:v>
                </c:pt>
                <c:pt idx="9409">
                  <c:v>13.068055555554038</c:v>
                </c:pt>
                <c:pt idx="9410">
                  <c:v>13.069444444442926</c:v>
                </c:pt>
                <c:pt idx="9411">
                  <c:v>13.070833333331814</c:v>
                </c:pt>
                <c:pt idx="9412">
                  <c:v>13.072222222220702</c:v>
                </c:pt>
                <c:pt idx="9413">
                  <c:v>13.073611111109591</c:v>
                </c:pt>
                <c:pt idx="9414">
                  <c:v>13.074999999998479</c:v>
                </c:pt>
                <c:pt idx="9415">
                  <c:v>13.076388888887367</c:v>
                </c:pt>
                <c:pt idx="9416">
                  <c:v>13.077777777776255</c:v>
                </c:pt>
                <c:pt idx="9417">
                  <c:v>13.079166666665143</c:v>
                </c:pt>
                <c:pt idx="9418">
                  <c:v>13.080555555554032</c:v>
                </c:pt>
                <c:pt idx="9419">
                  <c:v>13.08194444444292</c:v>
                </c:pt>
                <c:pt idx="9420">
                  <c:v>13.083333333331808</c:v>
                </c:pt>
                <c:pt idx="9421">
                  <c:v>13.084722222220696</c:v>
                </c:pt>
                <c:pt idx="9422">
                  <c:v>13.086111111109584</c:v>
                </c:pt>
                <c:pt idx="9423">
                  <c:v>13.087499999998473</c:v>
                </c:pt>
                <c:pt idx="9424">
                  <c:v>13.088888888887361</c:v>
                </c:pt>
                <c:pt idx="9425">
                  <c:v>13.090277777776249</c:v>
                </c:pt>
                <c:pt idx="9426">
                  <c:v>13.091666666665137</c:v>
                </c:pt>
                <c:pt idx="9427">
                  <c:v>13.093055555554026</c:v>
                </c:pt>
                <c:pt idx="9428">
                  <c:v>13.094444444442914</c:v>
                </c:pt>
                <c:pt idx="9429">
                  <c:v>13.095833333331802</c:v>
                </c:pt>
                <c:pt idx="9430">
                  <c:v>13.09722222222069</c:v>
                </c:pt>
                <c:pt idx="9431">
                  <c:v>13.098611111109578</c:v>
                </c:pt>
                <c:pt idx="9432">
                  <c:v>13.099999999998467</c:v>
                </c:pt>
                <c:pt idx="9433">
                  <c:v>13.101388888887355</c:v>
                </c:pt>
                <c:pt idx="9434">
                  <c:v>13.102777777776243</c:v>
                </c:pt>
                <c:pt idx="9435">
                  <c:v>13.104166666665131</c:v>
                </c:pt>
                <c:pt idx="9436">
                  <c:v>13.10555555555402</c:v>
                </c:pt>
                <c:pt idx="9437">
                  <c:v>13.106944444442908</c:v>
                </c:pt>
                <c:pt idx="9438">
                  <c:v>13.108333333331796</c:v>
                </c:pt>
                <c:pt idx="9439">
                  <c:v>13.109722222220684</c:v>
                </c:pt>
                <c:pt idx="9440">
                  <c:v>13.111111111109572</c:v>
                </c:pt>
                <c:pt idx="9441">
                  <c:v>13.112499999998461</c:v>
                </c:pt>
                <c:pt idx="9442">
                  <c:v>13.113888888887349</c:v>
                </c:pt>
                <c:pt idx="9443">
                  <c:v>13.115277777776237</c:v>
                </c:pt>
                <c:pt idx="9444">
                  <c:v>13.116666666665125</c:v>
                </c:pt>
                <c:pt idx="9445">
                  <c:v>13.118055555554013</c:v>
                </c:pt>
                <c:pt idx="9446">
                  <c:v>13.119444444442902</c:v>
                </c:pt>
                <c:pt idx="9447">
                  <c:v>13.12083333333179</c:v>
                </c:pt>
                <c:pt idx="9448">
                  <c:v>13.122222222220678</c:v>
                </c:pt>
                <c:pt idx="9449">
                  <c:v>13.123611111109566</c:v>
                </c:pt>
                <c:pt idx="9450">
                  <c:v>13.124999999998455</c:v>
                </c:pt>
                <c:pt idx="9451">
                  <c:v>13.126388888887343</c:v>
                </c:pt>
                <c:pt idx="9452">
                  <c:v>13.127777777776231</c:v>
                </c:pt>
                <c:pt idx="9453">
                  <c:v>13.129166666665119</c:v>
                </c:pt>
                <c:pt idx="9454">
                  <c:v>13.130555555554007</c:v>
                </c:pt>
                <c:pt idx="9455">
                  <c:v>13.131944444442896</c:v>
                </c:pt>
                <c:pt idx="9456">
                  <c:v>13.133333333331784</c:v>
                </c:pt>
                <c:pt idx="9457">
                  <c:v>13.134722222220672</c:v>
                </c:pt>
                <c:pt idx="9458">
                  <c:v>13.13611111110956</c:v>
                </c:pt>
                <c:pt idx="9459">
                  <c:v>13.137499999998449</c:v>
                </c:pt>
                <c:pt idx="9460">
                  <c:v>13.138888888887337</c:v>
                </c:pt>
                <c:pt idx="9461">
                  <c:v>13.140277777776225</c:v>
                </c:pt>
                <c:pt idx="9462">
                  <c:v>13.141666666665113</c:v>
                </c:pt>
                <c:pt idx="9463">
                  <c:v>13.143055555554001</c:v>
                </c:pt>
                <c:pt idx="9464">
                  <c:v>13.14444444444289</c:v>
                </c:pt>
                <c:pt idx="9465">
                  <c:v>13.145833333331778</c:v>
                </c:pt>
                <c:pt idx="9466">
                  <c:v>13.147222222220666</c:v>
                </c:pt>
                <c:pt idx="9467">
                  <c:v>13.148611111109554</c:v>
                </c:pt>
                <c:pt idx="9468">
                  <c:v>13.149999999998442</c:v>
                </c:pt>
                <c:pt idx="9469">
                  <c:v>13.151388888887331</c:v>
                </c:pt>
                <c:pt idx="9470">
                  <c:v>13.152777777776219</c:v>
                </c:pt>
                <c:pt idx="9471">
                  <c:v>13.154166666665107</c:v>
                </c:pt>
                <c:pt idx="9472">
                  <c:v>13.155555555553995</c:v>
                </c:pt>
                <c:pt idx="9473">
                  <c:v>13.156944444442884</c:v>
                </c:pt>
                <c:pt idx="9474">
                  <c:v>13.158333333331772</c:v>
                </c:pt>
                <c:pt idx="9475">
                  <c:v>13.15972222222066</c:v>
                </c:pt>
                <c:pt idx="9476">
                  <c:v>13.161111111109548</c:v>
                </c:pt>
                <c:pt idx="9477">
                  <c:v>13.162499999998436</c:v>
                </c:pt>
                <c:pt idx="9478">
                  <c:v>13.163888888887325</c:v>
                </c:pt>
                <c:pt idx="9479">
                  <c:v>13.165277777776213</c:v>
                </c:pt>
                <c:pt idx="9480">
                  <c:v>13.166666666665101</c:v>
                </c:pt>
                <c:pt idx="9481">
                  <c:v>13.168055555553989</c:v>
                </c:pt>
                <c:pt idx="9482">
                  <c:v>13.169444444442878</c:v>
                </c:pt>
                <c:pt idx="9483">
                  <c:v>13.170833333331766</c:v>
                </c:pt>
                <c:pt idx="9484">
                  <c:v>13.172222222220654</c:v>
                </c:pt>
                <c:pt idx="9485">
                  <c:v>13.173611111109542</c:v>
                </c:pt>
                <c:pt idx="9486">
                  <c:v>13.17499999999843</c:v>
                </c:pt>
                <c:pt idx="9487">
                  <c:v>13.176388888887319</c:v>
                </c:pt>
                <c:pt idx="9488">
                  <c:v>13.177777777776207</c:v>
                </c:pt>
                <c:pt idx="9489">
                  <c:v>13.179166666665095</c:v>
                </c:pt>
                <c:pt idx="9490">
                  <c:v>13.180555555553983</c:v>
                </c:pt>
                <c:pt idx="9491">
                  <c:v>13.181944444442872</c:v>
                </c:pt>
                <c:pt idx="9492">
                  <c:v>13.18333333333176</c:v>
                </c:pt>
                <c:pt idx="9493">
                  <c:v>13.184722222220648</c:v>
                </c:pt>
                <c:pt idx="9494">
                  <c:v>13.186111111109536</c:v>
                </c:pt>
                <c:pt idx="9495">
                  <c:v>13.187499999998424</c:v>
                </c:pt>
                <c:pt idx="9496">
                  <c:v>13.188888888887313</c:v>
                </c:pt>
                <c:pt idx="9497">
                  <c:v>13.190277777776201</c:v>
                </c:pt>
                <c:pt idx="9498">
                  <c:v>13.191666666665089</c:v>
                </c:pt>
                <c:pt idx="9499">
                  <c:v>13.193055555553977</c:v>
                </c:pt>
                <c:pt idx="9500">
                  <c:v>13.194444444442865</c:v>
                </c:pt>
                <c:pt idx="9501">
                  <c:v>13.195833333331754</c:v>
                </c:pt>
                <c:pt idx="9502">
                  <c:v>13.197222222220642</c:v>
                </c:pt>
                <c:pt idx="9503">
                  <c:v>13.19861111110953</c:v>
                </c:pt>
                <c:pt idx="9504">
                  <c:v>13.199999999998418</c:v>
                </c:pt>
                <c:pt idx="9505">
                  <c:v>13.201388888887307</c:v>
                </c:pt>
                <c:pt idx="9506">
                  <c:v>13.202777777776195</c:v>
                </c:pt>
                <c:pt idx="9507">
                  <c:v>13.204166666665083</c:v>
                </c:pt>
                <c:pt idx="9508">
                  <c:v>13.205555555553971</c:v>
                </c:pt>
                <c:pt idx="9509">
                  <c:v>13.206944444442859</c:v>
                </c:pt>
                <c:pt idx="9510">
                  <c:v>13.208333333331748</c:v>
                </c:pt>
                <c:pt idx="9511">
                  <c:v>13.209722222220636</c:v>
                </c:pt>
                <c:pt idx="9512">
                  <c:v>13.211111111109524</c:v>
                </c:pt>
                <c:pt idx="9513">
                  <c:v>13.212499999998412</c:v>
                </c:pt>
                <c:pt idx="9514">
                  <c:v>13.213888888887301</c:v>
                </c:pt>
                <c:pt idx="9515">
                  <c:v>13.215277777776189</c:v>
                </c:pt>
                <c:pt idx="9516">
                  <c:v>13.216666666665077</c:v>
                </c:pt>
                <c:pt idx="9517">
                  <c:v>13.218055555553965</c:v>
                </c:pt>
                <c:pt idx="9518">
                  <c:v>13.219444444442853</c:v>
                </c:pt>
                <c:pt idx="9519">
                  <c:v>13.220833333331742</c:v>
                </c:pt>
                <c:pt idx="9520">
                  <c:v>13.22222222222063</c:v>
                </c:pt>
                <c:pt idx="9521">
                  <c:v>13.223611111109518</c:v>
                </c:pt>
                <c:pt idx="9522">
                  <c:v>13.224999999998406</c:v>
                </c:pt>
                <c:pt idx="9523">
                  <c:v>13.226388888887294</c:v>
                </c:pt>
                <c:pt idx="9524">
                  <c:v>13.227777777776183</c:v>
                </c:pt>
                <c:pt idx="9525">
                  <c:v>13.229166666665071</c:v>
                </c:pt>
                <c:pt idx="9526">
                  <c:v>13.230555555553959</c:v>
                </c:pt>
                <c:pt idx="9527">
                  <c:v>13.231944444442847</c:v>
                </c:pt>
                <c:pt idx="9528">
                  <c:v>13.233333333331736</c:v>
                </c:pt>
                <c:pt idx="9529">
                  <c:v>13.234722222220624</c:v>
                </c:pt>
                <c:pt idx="9530">
                  <c:v>13.236111111109512</c:v>
                </c:pt>
                <c:pt idx="9531">
                  <c:v>13.2374999999984</c:v>
                </c:pt>
                <c:pt idx="9532">
                  <c:v>13.238888888887288</c:v>
                </c:pt>
                <c:pt idx="9533">
                  <c:v>13.240277777776177</c:v>
                </c:pt>
                <c:pt idx="9534">
                  <c:v>13.241666666665065</c:v>
                </c:pt>
                <c:pt idx="9535">
                  <c:v>13.243055555553953</c:v>
                </c:pt>
                <c:pt idx="9536">
                  <c:v>13.244444444442841</c:v>
                </c:pt>
                <c:pt idx="9537">
                  <c:v>13.24583333333173</c:v>
                </c:pt>
                <c:pt idx="9538">
                  <c:v>13.247222222220618</c:v>
                </c:pt>
                <c:pt idx="9539">
                  <c:v>13.248611111109506</c:v>
                </c:pt>
                <c:pt idx="9540">
                  <c:v>13.249999999998394</c:v>
                </c:pt>
                <c:pt idx="9541">
                  <c:v>13.251388888887282</c:v>
                </c:pt>
                <c:pt idx="9542">
                  <c:v>13.252777777776171</c:v>
                </c:pt>
                <c:pt idx="9543">
                  <c:v>13.254166666665059</c:v>
                </c:pt>
                <c:pt idx="9544">
                  <c:v>13.255555555553947</c:v>
                </c:pt>
                <c:pt idx="9545">
                  <c:v>13.256944444442835</c:v>
                </c:pt>
                <c:pt idx="9546">
                  <c:v>13.258333333331723</c:v>
                </c:pt>
                <c:pt idx="9547">
                  <c:v>13.259722222220612</c:v>
                </c:pt>
                <c:pt idx="9548">
                  <c:v>13.2611111111095</c:v>
                </c:pt>
                <c:pt idx="9549">
                  <c:v>13.262499999998388</c:v>
                </c:pt>
                <c:pt idx="9550">
                  <c:v>13.263888888887276</c:v>
                </c:pt>
                <c:pt idx="9551">
                  <c:v>13.265277777776165</c:v>
                </c:pt>
                <c:pt idx="9552">
                  <c:v>13.266666666665053</c:v>
                </c:pt>
                <c:pt idx="9553">
                  <c:v>13.268055555553941</c:v>
                </c:pt>
                <c:pt idx="9554">
                  <c:v>13.269444444442829</c:v>
                </c:pt>
                <c:pt idx="9555">
                  <c:v>13.270833333331717</c:v>
                </c:pt>
                <c:pt idx="9556">
                  <c:v>13.272222222220606</c:v>
                </c:pt>
                <c:pt idx="9557">
                  <c:v>13.273611111109494</c:v>
                </c:pt>
                <c:pt idx="9558">
                  <c:v>13.274999999998382</c:v>
                </c:pt>
                <c:pt idx="9559">
                  <c:v>13.27638888888727</c:v>
                </c:pt>
                <c:pt idx="9560">
                  <c:v>13.277777777776159</c:v>
                </c:pt>
                <c:pt idx="9561">
                  <c:v>13.279166666665047</c:v>
                </c:pt>
                <c:pt idx="9562">
                  <c:v>13.280555555553935</c:v>
                </c:pt>
                <c:pt idx="9563">
                  <c:v>13.281944444442823</c:v>
                </c:pt>
                <c:pt idx="9564">
                  <c:v>13.283333333331711</c:v>
                </c:pt>
                <c:pt idx="9565">
                  <c:v>13.2847222222206</c:v>
                </c:pt>
                <c:pt idx="9566">
                  <c:v>13.286111111109488</c:v>
                </c:pt>
                <c:pt idx="9567">
                  <c:v>13.287499999998376</c:v>
                </c:pt>
                <c:pt idx="9568">
                  <c:v>13.288888888887264</c:v>
                </c:pt>
                <c:pt idx="9569">
                  <c:v>13.290277777776152</c:v>
                </c:pt>
                <c:pt idx="9570">
                  <c:v>13.291666666665041</c:v>
                </c:pt>
                <c:pt idx="9571">
                  <c:v>13.293055555553929</c:v>
                </c:pt>
                <c:pt idx="9572">
                  <c:v>13.294444444442817</c:v>
                </c:pt>
                <c:pt idx="9573">
                  <c:v>13.295833333331705</c:v>
                </c:pt>
                <c:pt idx="9574">
                  <c:v>13.297222222220594</c:v>
                </c:pt>
                <c:pt idx="9575">
                  <c:v>13.298611111109482</c:v>
                </c:pt>
                <c:pt idx="9576">
                  <c:v>13.29999999999837</c:v>
                </c:pt>
                <c:pt idx="9577">
                  <c:v>13.301388888887258</c:v>
                </c:pt>
                <c:pt idx="9578">
                  <c:v>13.302777777776146</c:v>
                </c:pt>
                <c:pt idx="9579">
                  <c:v>13.304166666665035</c:v>
                </c:pt>
                <c:pt idx="9580">
                  <c:v>13.305555555553923</c:v>
                </c:pt>
                <c:pt idx="9581">
                  <c:v>13.306944444442811</c:v>
                </c:pt>
                <c:pt idx="9582">
                  <c:v>13.308333333331699</c:v>
                </c:pt>
                <c:pt idx="9583">
                  <c:v>13.309722222220588</c:v>
                </c:pt>
                <c:pt idx="9584">
                  <c:v>13.311111111109476</c:v>
                </c:pt>
                <c:pt idx="9585">
                  <c:v>13.312499999998364</c:v>
                </c:pt>
                <c:pt idx="9586">
                  <c:v>13.313888888887252</c:v>
                </c:pt>
                <c:pt idx="9587">
                  <c:v>13.31527777777614</c:v>
                </c:pt>
                <c:pt idx="9588">
                  <c:v>13.316666666665029</c:v>
                </c:pt>
                <c:pt idx="9589">
                  <c:v>13.318055555553917</c:v>
                </c:pt>
                <c:pt idx="9590">
                  <c:v>13.319444444442805</c:v>
                </c:pt>
                <c:pt idx="9591">
                  <c:v>13.320833333331693</c:v>
                </c:pt>
                <c:pt idx="9592">
                  <c:v>13.322222222220582</c:v>
                </c:pt>
                <c:pt idx="9593">
                  <c:v>13.32361111110947</c:v>
                </c:pt>
                <c:pt idx="9594">
                  <c:v>13.324999999998358</c:v>
                </c:pt>
                <c:pt idx="9595">
                  <c:v>13.326388888887246</c:v>
                </c:pt>
                <c:pt idx="9596">
                  <c:v>13.327777777776134</c:v>
                </c:pt>
                <c:pt idx="9597">
                  <c:v>13.329166666665023</c:v>
                </c:pt>
                <c:pt idx="9598">
                  <c:v>13.330555555553911</c:v>
                </c:pt>
                <c:pt idx="9599">
                  <c:v>13.331944444442799</c:v>
                </c:pt>
                <c:pt idx="9600">
                  <c:v>13.333333333331687</c:v>
                </c:pt>
                <c:pt idx="9601">
                  <c:v>13.334722222220575</c:v>
                </c:pt>
                <c:pt idx="9602">
                  <c:v>13.336111111109464</c:v>
                </c:pt>
                <c:pt idx="9603">
                  <c:v>13.337499999998352</c:v>
                </c:pt>
                <c:pt idx="9604">
                  <c:v>13.33888888888724</c:v>
                </c:pt>
                <c:pt idx="9605">
                  <c:v>13.340277777776128</c:v>
                </c:pt>
                <c:pt idx="9606">
                  <c:v>13.341666666665017</c:v>
                </c:pt>
                <c:pt idx="9607">
                  <c:v>13.343055555553905</c:v>
                </c:pt>
                <c:pt idx="9608">
                  <c:v>13.344444444442793</c:v>
                </c:pt>
                <c:pt idx="9609">
                  <c:v>13.345833333331681</c:v>
                </c:pt>
                <c:pt idx="9610">
                  <c:v>13.347222222220569</c:v>
                </c:pt>
                <c:pt idx="9611">
                  <c:v>13.348611111109458</c:v>
                </c:pt>
                <c:pt idx="9612">
                  <c:v>13.349999999998346</c:v>
                </c:pt>
                <c:pt idx="9613">
                  <c:v>13.351388888887234</c:v>
                </c:pt>
                <c:pt idx="9614">
                  <c:v>13.352777777776122</c:v>
                </c:pt>
                <c:pt idx="9615">
                  <c:v>13.354166666665011</c:v>
                </c:pt>
                <c:pt idx="9616">
                  <c:v>13.355555555553899</c:v>
                </c:pt>
                <c:pt idx="9617">
                  <c:v>13.356944444442787</c:v>
                </c:pt>
                <c:pt idx="9618">
                  <c:v>13.358333333331675</c:v>
                </c:pt>
                <c:pt idx="9619">
                  <c:v>13.359722222220563</c:v>
                </c:pt>
                <c:pt idx="9620">
                  <c:v>13.361111111109452</c:v>
                </c:pt>
                <c:pt idx="9621">
                  <c:v>13.36249999999834</c:v>
                </c:pt>
                <c:pt idx="9622">
                  <c:v>13.363888888887228</c:v>
                </c:pt>
                <c:pt idx="9623">
                  <c:v>13.365277777776116</c:v>
                </c:pt>
                <c:pt idx="9624">
                  <c:v>13.366666666665004</c:v>
                </c:pt>
                <c:pt idx="9625">
                  <c:v>13.368055555553893</c:v>
                </c:pt>
                <c:pt idx="9626">
                  <c:v>13.369444444442781</c:v>
                </c:pt>
                <c:pt idx="9627">
                  <c:v>13.370833333331669</c:v>
                </c:pt>
                <c:pt idx="9628">
                  <c:v>13.372222222220557</c:v>
                </c:pt>
                <c:pt idx="9629">
                  <c:v>13.373611111109446</c:v>
                </c:pt>
                <c:pt idx="9630">
                  <c:v>13.374999999998334</c:v>
                </c:pt>
                <c:pt idx="9631">
                  <c:v>13.376388888887222</c:v>
                </c:pt>
                <c:pt idx="9632">
                  <c:v>13.37777777777611</c:v>
                </c:pt>
                <c:pt idx="9633">
                  <c:v>13.379166666664998</c:v>
                </c:pt>
                <c:pt idx="9634">
                  <c:v>13.380555555553887</c:v>
                </c:pt>
                <c:pt idx="9635">
                  <c:v>13.381944444442775</c:v>
                </c:pt>
                <c:pt idx="9636">
                  <c:v>13.383333333331663</c:v>
                </c:pt>
                <c:pt idx="9637">
                  <c:v>13.384722222220551</c:v>
                </c:pt>
                <c:pt idx="9638">
                  <c:v>13.38611111110944</c:v>
                </c:pt>
                <c:pt idx="9639">
                  <c:v>13.387499999998328</c:v>
                </c:pt>
                <c:pt idx="9640">
                  <c:v>13.388888888887216</c:v>
                </c:pt>
                <c:pt idx="9641">
                  <c:v>13.390277777776104</c:v>
                </c:pt>
                <c:pt idx="9642">
                  <c:v>13.391666666664992</c:v>
                </c:pt>
                <c:pt idx="9643">
                  <c:v>13.393055555553881</c:v>
                </c:pt>
                <c:pt idx="9644">
                  <c:v>13.394444444442769</c:v>
                </c:pt>
                <c:pt idx="9645">
                  <c:v>13.395833333331657</c:v>
                </c:pt>
                <c:pt idx="9646">
                  <c:v>13.397222222220545</c:v>
                </c:pt>
                <c:pt idx="9647">
                  <c:v>13.398611111109433</c:v>
                </c:pt>
                <c:pt idx="9648">
                  <c:v>13.399999999998322</c:v>
                </c:pt>
                <c:pt idx="9649">
                  <c:v>13.40138888888721</c:v>
                </c:pt>
                <c:pt idx="9650">
                  <c:v>13.402777777776098</c:v>
                </c:pt>
                <c:pt idx="9651">
                  <c:v>13.404166666664986</c:v>
                </c:pt>
                <c:pt idx="9652">
                  <c:v>13.405555555553875</c:v>
                </c:pt>
                <c:pt idx="9653">
                  <c:v>13.406944444442763</c:v>
                </c:pt>
                <c:pt idx="9654">
                  <c:v>13.408333333331651</c:v>
                </c:pt>
                <c:pt idx="9655">
                  <c:v>13.409722222220539</c:v>
                </c:pt>
                <c:pt idx="9656">
                  <c:v>13.411111111109427</c:v>
                </c:pt>
                <c:pt idx="9657">
                  <c:v>13.412499999998316</c:v>
                </c:pt>
                <c:pt idx="9658">
                  <c:v>13.413888888887204</c:v>
                </c:pt>
                <c:pt idx="9659">
                  <c:v>13.415277777776092</c:v>
                </c:pt>
                <c:pt idx="9660">
                  <c:v>13.41666666666498</c:v>
                </c:pt>
                <c:pt idx="9661">
                  <c:v>13.418055555553869</c:v>
                </c:pt>
                <c:pt idx="9662">
                  <c:v>13.419444444442757</c:v>
                </c:pt>
                <c:pt idx="9663">
                  <c:v>13.420833333331645</c:v>
                </c:pt>
                <c:pt idx="9664">
                  <c:v>13.422222222220533</c:v>
                </c:pt>
                <c:pt idx="9665">
                  <c:v>13.423611111109421</c:v>
                </c:pt>
                <c:pt idx="9666">
                  <c:v>13.42499999999831</c:v>
                </c:pt>
                <c:pt idx="9667">
                  <c:v>13.426388888887198</c:v>
                </c:pt>
                <c:pt idx="9668">
                  <c:v>13.427777777776086</c:v>
                </c:pt>
                <c:pt idx="9669">
                  <c:v>13.429166666664974</c:v>
                </c:pt>
                <c:pt idx="9670">
                  <c:v>13.430555555553862</c:v>
                </c:pt>
                <c:pt idx="9671">
                  <c:v>13.431944444442751</c:v>
                </c:pt>
                <c:pt idx="9672">
                  <c:v>13.433333333331639</c:v>
                </c:pt>
                <c:pt idx="9673">
                  <c:v>13.434722222220527</c:v>
                </c:pt>
                <c:pt idx="9674">
                  <c:v>13.436111111109415</c:v>
                </c:pt>
                <c:pt idx="9675">
                  <c:v>13.437499999998304</c:v>
                </c:pt>
                <c:pt idx="9676">
                  <c:v>13.438888888887192</c:v>
                </c:pt>
                <c:pt idx="9677">
                  <c:v>13.44027777777608</c:v>
                </c:pt>
                <c:pt idx="9678">
                  <c:v>13.441666666664968</c:v>
                </c:pt>
                <c:pt idx="9679">
                  <c:v>13.443055555553856</c:v>
                </c:pt>
                <c:pt idx="9680">
                  <c:v>13.444444444442745</c:v>
                </c:pt>
                <c:pt idx="9681">
                  <c:v>13.445833333331633</c:v>
                </c:pt>
                <c:pt idx="9682">
                  <c:v>13.447222222220521</c:v>
                </c:pt>
                <c:pt idx="9683">
                  <c:v>13.448611111109409</c:v>
                </c:pt>
                <c:pt idx="9684">
                  <c:v>13.449999999998298</c:v>
                </c:pt>
                <c:pt idx="9685">
                  <c:v>13.451388888887186</c:v>
                </c:pt>
                <c:pt idx="9686">
                  <c:v>13.452777777776074</c:v>
                </c:pt>
                <c:pt idx="9687">
                  <c:v>13.454166666664962</c:v>
                </c:pt>
                <c:pt idx="9688">
                  <c:v>13.45555555555385</c:v>
                </c:pt>
                <c:pt idx="9689">
                  <c:v>13.456944444442739</c:v>
                </c:pt>
                <c:pt idx="9690">
                  <c:v>13.458333333331627</c:v>
                </c:pt>
                <c:pt idx="9691">
                  <c:v>13.459722222220515</c:v>
                </c:pt>
                <c:pt idx="9692">
                  <c:v>13.461111111109403</c:v>
                </c:pt>
                <c:pt idx="9693">
                  <c:v>13.462499999998291</c:v>
                </c:pt>
                <c:pt idx="9694">
                  <c:v>13.46388888888718</c:v>
                </c:pt>
                <c:pt idx="9695">
                  <c:v>13.465277777776068</c:v>
                </c:pt>
                <c:pt idx="9696">
                  <c:v>13.466666666664956</c:v>
                </c:pt>
                <c:pt idx="9697">
                  <c:v>13.468055555553844</c:v>
                </c:pt>
                <c:pt idx="9698">
                  <c:v>13.469444444442733</c:v>
                </c:pt>
                <c:pt idx="9699">
                  <c:v>13.470833333331621</c:v>
                </c:pt>
                <c:pt idx="9700">
                  <c:v>13.472222222220509</c:v>
                </c:pt>
                <c:pt idx="9701">
                  <c:v>13.473611111109397</c:v>
                </c:pt>
                <c:pt idx="9702">
                  <c:v>13.474999999998285</c:v>
                </c:pt>
                <c:pt idx="9703">
                  <c:v>13.476388888887174</c:v>
                </c:pt>
                <c:pt idx="9704">
                  <c:v>13.477777777776062</c:v>
                </c:pt>
                <c:pt idx="9705">
                  <c:v>13.47916666666495</c:v>
                </c:pt>
                <c:pt idx="9706">
                  <c:v>13.480555555553838</c:v>
                </c:pt>
                <c:pt idx="9707">
                  <c:v>13.481944444442727</c:v>
                </c:pt>
                <c:pt idx="9708">
                  <c:v>13.483333333331615</c:v>
                </c:pt>
                <c:pt idx="9709">
                  <c:v>13.484722222220503</c:v>
                </c:pt>
                <c:pt idx="9710">
                  <c:v>13.486111111109391</c:v>
                </c:pt>
                <c:pt idx="9711">
                  <c:v>13.487499999998279</c:v>
                </c:pt>
                <c:pt idx="9712">
                  <c:v>13.488888888887168</c:v>
                </c:pt>
                <c:pt idx="9713">
                  <c:v>13.490277777776056</c:v>
                </c:pt>
                <c:pt idx="9714">
                  <c:v>13.491666666664944</c:v>
                </c:pt>
                <c:pt idx="9715">
                  <c:v>13.493055555553832</c:v>
                </c:pt>
                <c:pt idx="9716">
                  <c:v>13.494444444442721</c:v>
                </c:pt>
                <c:pt idx="9717">
                  <c:v>13.495833333331609</c:v>
                </c:pt>
                <c:pt idx="9718">
                  <c:v>13.497222222220497</c:v>
                </c:pt>
                <c:pt idx="9719">
                  <c:v>13.498611111109385</c:v>
                </c:pt>
                <c:pt idx="9720">
                  <c:v>13.499999999998273</c:v>
                </c:pt>
                <c:pt idx="9721">
                  <c:v>13.501388888887162</c:v>
                </c:pt>
                <c:pt idx="9722">
                  <c:v>13.50277777777605</c:v>
                </c:pt>
                <c:pt idx="9723">
                  <c:v>13.504166666664938</c:v>
                </c:pt>
                <c:pt idx="9724">
                  <c:v>13.505555555553826</c:v>
                </c:pt>
                <c:pt idx="9725">
                  <c:v>13.506944444442714</c:v>
                </c:pt>
                <c:pt idx="9726">
                  <c:v>13.508333333331603</c:v>
                </c:pt>
                <c:pt idx="9727">
                  <c:v>13.509722222220491</c:v>
                </c:pt>
                <c:pt idx="9728">
                  <c:v>13.511111111109379</c:v>
                </c:pt>
                <c:pt idx="9729">
                  <c:v>13.512499999998267</c:v>
                </c:pt>
                <c:pt idx="9730">
                  <c:v>13.513888888887156</c:v>
                </c:pt>
                <c:pt idx="9731">
                  <c:v>13.515277777776044</c:v>
                </c:pt>
                <c:pt idx="9732">
                  <c:v>13.516666666664932</c:v>
                </c:pt>
                <c:pt idx="9733">
                  <c:v>13.51805555555382</c:v>
                </c:pt>
                <c:pt idx="9734">
                  <c:v>13.519444444442708</c:v>
                </c:pt>
                <c:pt idx="9735">
                  <c:v>13.520833333331597</c:v>
                </c:pt>
                <c:pt idx="9736">
                  <c:v>13.522222222220485</c:v>
                </c:pt>
                <c:pt idx="9737">
                  <c:v>13.523611111109373</c:v>
                </c:pt>
                <c:pt idx="9738">
                  <c:v>13.524999999998261</c:v>
                </c:pt>
                <c:pt idx="9739">
                  <c:v>13.52638888888715</c:v>
                </c:pt>
                <c:pt idx="9740">
                  <c:v>13.527777777776038</c:v>
                </c:pt>
                <c:pt idx="9741">
                  <c:v>13.529166666664926</c:v>
                </c:pt>
                <c:pt idx="9742">
                  <c:v>13.530555555553814</c:v>
                </c:pt>
                <c:pt idx="9743">
                  <c:v>13.531944444442702</c:v>
                </c:pt>
                <c:pt idx="9744">
                  <c:v>13.533333333331591</c:v>
                </c:pt>
                <c:pt idx="9745">
                  <c:v>13.534722222220479</c:v>
                </c:pt>
                <c:pt idx="9746">
                  <c:v>13.536111111109367</c:v>
                </c:pt>
                <c:pt idx="9747">
                  <c:v>13.537499999998255</c:v>
                </c:pt>
                <c:pt idx="9748">
                  <c:v>13.538888888887143</c:v>
                </c:pt>
                <c:pt idx="9749">
                  <c:v>13.540277777776032</c:v>
                </c:pt>
                <c:pt idx="9750">
                  <c:v>13.54166666666492</c:v>
                </c:pt>
                <c:pt idx="9751">
                  <c:v>13.543055555553808</c:v>
                </c:pt>
                <c:pt idx="9752">
                  <c:v>13.544444444442696</c:v>
                </c:pt>
                <c:pt idx="9753">
                  <c:v>13.545833333331585</c:v>
                </c:pt>
                <c:pt idx="9754">
                  <c:v>13.547222222220473</c:v>
                </c:pt>
                <c:pt idx="9755">
                  <c:v>13.548611111109361</c:v>
                </c:pt>
                <c:pt idx="9756">
                  <c:v>13.549999999998249</c:v>
                </c:pt>
                <c:pt idx="9757">
                  <c:v>13.551388888887137</c:v>
                </c:pt>
                <c:pt idx="9758">
                  <c:v>13.552777777776026</c:v>
                </c:pt>
                <c:pt idx="9759">
                  <c:v>13.554166666664914</c:v>
                </c:pt>
                <c:pt idx="9760">
                  <c:v>13.555555555553802</c:v>
                </c:pt>
                <c:pt idx="9761">
                  <c:v>13.55694444444269</c:v>
                </c:pt>
                <c:pt idx="9762">
                  <c:v>13.558333333331579</c:v>
                </c:pt>
                <c:pt idx="9763">
                  <c:v>13.559722222220467</c:v>
                </c:pt>
                <c:pt idx="9764">
                  <c:v>13.561111111109355</c:v>
                </c:pt>
                <c:pt idx="9765">
                  <c:v>13.562499999998243</c:v>
                </c:pt>
                <c:pt idx="9766">
                  <c:v>13.563888888887131</c:v>
                </c:pt>
                <c:pt idx="9767">
                  <c:v>13.56527777777602</c:v>
                </c:pt>
                <c:pt idx="9768">
                  <c:v>13.566666666664908</c:v>
                </c:pt>
                <c:pt idx="9769">
                  <c:v>13.568055555553796</c:v>
                </c:pt>
                <c:pt idx="9770">
                  <c:v>13.569444444442684</c:v>
                </c:pt>
                <c:pt idx="9771">
                  <c:v>13.570833333331572</c:v>
                </c:pt>
                <c:pt idx="9772">
                  <c:v>13.572222222220461</c:v>
                </c:pt>
                <c:pt idx="9773">
                  <c:v>13.573611111109349</c:v>
                </c:pt>
                <c:pt idx="9774">
                  <c:v>13.574999999998237</c:v>
                </c:pt>
                <c:pt idx="9775">
                  <c:v>13.576388888887125</c:v>
                </c:pt>
                <c:pt idx="9776">
                  <c:v>13.577777777776014</c:v>
                </c:pt>
                <c:pt idx="9777">
                  <c:v>13.579166666664902</c:v>
                </c:pt>
                <c:pt idx="9778">
                  <c:v>13.58055555555379</c:v>
                </c:pt>
                <c:pt idx="9779">
                  <c:v>13.581944444442678</c:v>
                </c:pt>
                <c:pt idx="9780">
                  <c:v>13.583333333331566</c:v>
                </c:pt>
                <c:pt idx="9781">
                  <c:v>13.584722222220455</c:v>
                </c:pt>
                <c:pt idx="9782">
                  <c:v>13.586111111109343</c:v>
                </c:pt>
                <c:pt idx="9783">
                  <c:v>13.587499999998231</c:v>
                </c:pt>
                <c:pt idx="9784">
                  <c:v>13.588888888887119</c:v>
                </c:pt>
                <c:pt idx="9785">
                  <c:v>13.590277777776008</c:v>
                </c:pt>
                <c:pt idx="9786">
                  <c:v>13.591666666664896</c:v>
                </c:pt>
                <c:pt idx="9787">
                  <c:v>13.593055555553784</c:v>
                </c:pt>
                <c:pt idx="9788">
                  <c:v>13.594444444442672</c:v>
                </c:pt>
                <c:pt idx="9789">
                  <c:v>13.59583333333156</c:v>
                </c:pt>
                <c:pt idx="9790">
                  <c:v>13.597222222220449</c:v>
                </c:pt>
                <c:pt idx="9791">
                  <c:v>13.598611111109337</c:v>
                </c:pt>
                <c:pt idx="9792">
                  <c:v>13.599999999998225</c:v>
                </c:pt>
                <c:pt idx="9793">
                  <c:v>13.601388888887113</c:v>
                </c:pt>
                <c:pt idx="9794">
                  <c:v>13.602777777776001</c:v>
                </c:pt>
                <c:pt idx="9795">
                  <c:v>13.60416666666489</c:v>
                </c:pt>
                <c:pt idx="9796">
                  <c:v>13.605555555553778</c:v>
                </c:pt>
                <c:pt idx="9797">
                  <c:v>13.606944444442666</c:v>
                </c:pt>
                <c:pt idx="9798">
                  <c:v>13.608333333331554</c:v>
                </c:pt>
                <c:pt idx="9799">
                  <c:v>13.609722222220443</c:v>
                </c:pt>
                <c:pt idx="9800">
                  <c:v>13.611111111109331</c:v>
                </c:pt>
                <c:pt idx="9801">
                  <c:v>13.612499999998219</c:v>
                </c:pt>
                <c:pt idx="9802">
                  <c:v>13.613888888887107</c:v>
                </c:pt>
                <c:pt idx="9803">
                  <c:v>13.615277777775995</c:v>
                </c:pt>
                <c:pt idx="9804">
                  <c:v>13.616666666664884</c:v>
                </c:pt>
                <c:pt idx="9805">
                  <c:v>13.618055555553772</c:v>
                </c:pt>
                <c:pt idx="9806">
                  <c:v>13.61944444444266</c:v>
                </c:pt>
                <c:pt idx="9807">
                  <c:v>13.620833333331548</c:v>
                </c:pt>
                <c:pt idx="9808">
                  <c:v>13.622222222220437</c:v>
                </c:pt>
                <c:pt idx="9809">
                  <c:v>13.623611111109325</c:v>
                </c:pt>
                <c:pt idx="9810">
                  <c:v>13.624999999998213</c:v>
                </c:pt>
                <c:pt idx="9811">
                  <c:v>13.626388888887101</c:v>
                </c:pt>
                <c:pt idx="9812">
                  <c:v>13.627777777775989</c:v>
                </c:pt>
                <c:pt idx="9813">
                  <c:v>13.629166666664878</c:v>
                </c:pt>
                <c:pt idx="9814">
                  <c:v>13.630555555553766</c:v>
                </c:pt>
                <c:pt idx="9815">
                  <c:v>13.631944444442654</c:v>
                </c:pt>
                <c:pt idx="9816">
                  <c:v>13.633333333331542</c:v>
                </c:pt>
                <c:pt idx="9817">
                  <c:v>13.634722222220431</c:v>
                </c:pt>
                <c:pt idx="9818">
                  <c:v>13.636111111109319</c:v>
                </c:pt>
                <c:pt idx="9819">
                  <c:v>13.637499999998207</c:v>
                </c:pt>
                <c:pt idx="9820">
                  <c:v>13.638888888887095</c:v>
                </c:pt>
                <c:pt idx="9821">
                  <c:v>13.640277777775983</c:v>
                </c:pt>
                <c:pt idx="9822">
                  <c:v>13.641666666664872</c:v>
                </c:pt>
                <c:pt idx="9823">
                  <c:v>13.64305555555376</c:v>
                </c:pt>
                <c:pt idx="9824">
                  <c:v>13.644444444442648</c:v>
                </c:pt>
                <c:pt idx="9825">
                  <c:v>13.645833333331536</c:v>
                </c:pt>
                <c:pt idx="9826">
                  <c:v>13.647222222220424</c:v>
                </c:pt>
                <c:pt idx="9827">
                  <c:v>13.648611111109313</c:v>
                </c:pt>
                <c:pt idx="9828">
                  <c:v>13.649999999998201</c:v>
                </c:pt>
                <c:pt idx="9829">
                  <c:v>13.651388888887089</c:v>
                </c:pt>
                <c:pt idx="9830">
                  <c:v>13.652777777775977</c:v>
                </c:pt>
                <c:pt idx="9831">
                  <c:v>13.654166666664866</c:v>
                </c:pt>
                <c:pt idx="9832">
                  <c:v>13.655555555553754</c:v>
                </c:pt>
                <c:pt idx="9833">
                  <c:v>13.656944444442642</c:v>
                </c:pt>
                <c:pt idx="9834">
                  <c:v>13.65833333333153</c:v>
                </c:pt>
                <c:pt idx="9835">
                  <c:v>13.659722222220418</c:v>
                </c:pt>
                <c:pt idx="9836">
                  <c:v>13.661111111109307</c:v>
                </c:pt>
                <c:pt idx="9837">
                  <c:v>13.662499999998195</c:v>
                </c:pt>
                <c:pt idx="9838">
                  <c:v>13.663888888887083</c:v>
                </c:pt>
                <c:pt idx="9839">
                  <c:v>13.665277777775971</c:v>
                </c:pt>
                <c:pt idx="9840">
                  <c:v>13.66666666666486</c:v>
                </c:pt>
                <c:pt idx="9841">
                  <c:v>13.668055555553748</c:v>
                </c:pt>
                <c:pt idx="9842">
                  <c:v>13.669444444442636</c:v>
                </c:pt>
                <c:pt idx="9843">
                  <c:v>13.670833333331524</c:v>
                </c:pt>
                <c:pt idx="9844">
                  <c:v>13.672222222220412</c:v>
                </c:pt>
                <c:pt idx="9845">
                  <c:v>13.673611111109301</c:v>
                </c:pt>
                <c:pt idx="9846">
                  <c:v>13.674999999998189</c:v>
                </c:pt>
                <c:pt idx="9847">
                  <c:v>13.676388888887077</c:v>
                </c:pt>
                <c:pt idx="9848">
                  <c:v>13.677777777775965</c:v>
                </c:pt>
                <c:pt idx="9849">
                  <c:v>13.679166666664853</c:v>
                </c:pt>
                <c:pt idx="9850">
                  <c:v>13.680555555553742</c:v>
                </c:pt>
                <c:pt idx="9851">
                  <c:v>13.68194444444263</c:v>
                </c:pt>
                <c:pt idx="9852">
                  <c:v>13.683333333331518</c:v>
                </c:pt>
                <c:pt idx="9853">
                  <c:v>13.684722222220406</c:v>
                </c:pt>
                <c:pt idx="9854">
                  <c:v>13.686111111109295</c:v>
                </c:pt>
                <c:pt idx="9855">
                  <c:v>13.687499999998183</c:v>
                </c:pt>
                <c:pt idx="9856">
                  <c:v>13.688888888887071</c:v>
                </c:pt>
                <c:pt idx="9857">
                  <c:v>13.690277777775959</c:v>
                </c:pt>
                <c:pt idx="9858">
                  <c:v>13.691666666664847</c:v>
                </c:pt>
                <c:pt idx="9859">
                  <c:v>13.693055555553736</c:v>
                </c:pt>
                <c:pt idx="9860">
                  <c:v>13.694444444442624</c:v>
                </c:pt>
                <c:pt idx="9861">
                  <c:v>13.695833333331512</c:v>
                </c:pt>
                <c:pt idx="9862">
                  <c:v>13.6972222222204</c:v>
                </c:pt>
                <c:pt idx="9863">
                  <c:v>13.698611111109289</c:v>
                </c:pt>
                <c:pt idx="9864">
                  <c:v>13.699999999998177</c:v>
                </c:pt>
                <c:pt idx="9865">
                  <c:v>13.701388888887065</c:v>
                </c:pt>
                <c:pt idx="9866">
                  <c:v>13.702777777775953</c:v>
                </c:pt>
                <c:pt idx="9867">
                  <c:v>13.704166666664841</c:v>
                </c:pt>
                <c:pt idx="9868">
                  <c:v>13.70555555555373</c:v>
                </c:pt>
                <c:pt idx="9869">
                  <c:v>13.706944444442618</c:v>
                </c:pt>
                <c:pt idx="9870">
                  <c:v>13.708333333331506</c:v>
                </c:pt>
                <c:pt idx="9871">
                  <c:v>13.709722222220394</c:v>
                </c:pt>
                <c:pt idx="9872">
                  <c:v>13.711111111109282</c:v>
                </c:pt>
                <c:pt idx="9873">
                  <c:v>13.712499999998171</c:v>
                </c:pt>
                <c:pt idx="9874">
                  <c:v>13.713888888887059</c:v>
                </c:pt>
                <c:pt idx="9875">
                  <c:v>13.715277777775947</c:v>
                </c:pt>
                <c:pt idx="9876">
                  <c:v>13.716666666664835</c:v>
                </c:pt>
                <c:pt idx="9877">
                  <c:v>13.718055555553724</c:v>
                </c:pt>
                <c:pt idx="9878">
                  <c:v>13.719444444442612</c:v>
                </c:pt>
                <c:pt idx="9879">
                  <c:v>13.7208333333315</c:v>
                </c:pt>
                <c:pt idx="9880">
                  <c:v>13.722222222220388</c:v>
                </c:pt>
                <c:pt idx="9881">
                  <c:v>13.723611111109276</c:v>
                </c:pt>
                <c:pt idx="9882">
                  <c:v>13.724999999998165</c:v>
                </c:pt>
                <c:pt idx="9883">
                  <c:v>13.726388888887053</c:v>
                </c:pt>
                <c:pt idx="9884">
                  <c:v>13.727777777775941</c:v>
                </c:pt>
                <c:pt idx="9885">
                  <c:v>13.729166666664829</c:v>
                </c:pt>
                <c:pt idx="9886">
                  <c:v>13.730555555553718</c:v>
                </c:pt>
                <c:pt idx="9887">
                  <c:v>13.731944444442606</c:v>
                </c:pt>
                <c:pt idx="9888">
                  <c:v>13.733333333331494</c:v>
                </c:pt>
                <c:pt idx="9889">
                  <c:v>13.734722222220382</c:v>
                </c:pt>
                <c:pt idx="9890">
                  <c:v>13.73611111110927</c:v>
                </c:pt>
                <c:pt idx="9891">
                  <c:v>13.737499999998159</c:v>
                </c:pt>
                <c:pt idx="9892">
                  <c:v>13.738888888887047</c:v>
                </c:pt>
                <c:pt idx="9893">
                  <c:v>13.740277777775935</c:v>
                </c:pt>
                <c:pt idx="9894">
                  <c:v>13.741666666664823</c:v>
                </c:pt>
                <c:pt idx="9895">
                  <c:v>13.743055555553711</c:v>
                </c:pt>
                <c:pt idx="9896">
                  <c:v>13.7444444444426</c:v>
                </c:pt>
                <c:pt idx="9897">
                  <c:v>13.745833333331488</c:v>
                </c:pt>
                <c:pt idx="9898">
                  <c:v>13.747222222220376</c:v>
                </c:pt>
                <c:pt idx="9899">
                  <c:v>13.748611111109264</c:v>
                </c:pt>
                <c:pt idx="9900">
                  <c:v>13.749999999998153</c:v>
                </c:pt>
                <c:pt idx="9901">
                  <c:v>13.751388888887041</c:v>
                </c:pt>
                <c:pt idx="9902">
                  <c:v>13.752777777775929</c:v>
                </c:pt>
                <c:pt idx="9903">
                  <c:v>13.754166666664817</c:v>
                </c:pt>
                <c:pt idx="9904">
                  <c:v>13.755555555553705</c:v>
                </c:pt>
                <c:pt idx="9905">
                  <c:v>13.756944444442594</c:v>
                </c:pt>
                <c:pt idx="9906">
                  <c:v>13.758333333331482</c:v>
                </c:pt>
                <c:pt idx="9907">
                  <c:v>13.75972222222037</c:v>
                </c:pt>
                <c:pt idx="9908">
                  <c:v>13.761111111109258</c:v>
                </c:pt>
                <c:pt idx="9909">
                  <c:v>13.762499999998147</c:v>
                </c:pt>
                <c:pt idx="9910">
                  <c:v>13.763888888887035</c:v>
                </c:pt>
                <c:pt idx="9911">
                  <c:v>13.765277777775923</c:v>
                </c:pt>
                <c:pt idx="9912">
                  <c:v>13.766666666664811</c:v>
                </c:pt>
                <c:pt idx="9913">
                  <c:v>13.768055555553699</c:v>
                </c:pt>
                <c:pt idx="9914">
                  <c:v>13.769444444442588</c:v>
                </c:pt>
                <c:pt idx="9915">
                  <c:v>13.770833333331476</c:v>
                </c:pt>
                <c:pt idx="9916">
                  <c:v>13.772222222220364</c:v>
                </c:pt>
                <c:pt idx="9917">
                  <c:v>13.773611111109252</c:v>
                </c:pt>
                <c:pt idx="9918">
                  <c:v>13.774999999998141</c:v>
                </c:pt>
                <c:pt idx="9919">
                  <c:v>13.776388888887029</c:v>
                </c:pt>
                <c:pt idx="9920">
                  <c:v>13.777777777775917</c:v>
                </c:pt>
                <c:pt idx="9921">
                  <c:v>13.779166666664805</c:v>
                </c:pt>
                <c:pt idx="9922">
                  <c:v>13.780555555553693</c:v>
                </c:pt>
                <c:pt idx="9923">
                  <c:v>13.781944444442582</c:v>
                </c:pt>
                <c:pt idx="9924">
                  <c:v>13.78333333333147</c:v>
                </c:pt>
                <c:pt idx="9925">
                  <c:v>13.784722222220358</c:v>
                </c:pt>
                <c:pt idx="9926">
                  <c:v>13.786111111109246</c:v>
                </c:pt>
                <c:pt idx="9927">
                  <c:v>13.787499999998134</c:v>
                </c:pt>
                <c:pt idx="9928">
                  <c:v>13.788888888887023</c:v>
                </c:pt>
                <c:pt idx="9929">
                  <c:v>13.790277777775911</c:v>
                </c:pt>
                <c:pt idx="9930">
                  <c:v>13.791666666664799</c:v>
                </c:pt>
                <c:pt idx="9931">
                  <c:v>13.793055555553687</c:v>
                </c:pt>
                <c:pt idx="9932">
                  <c:v>13.794444444442576</c:v>
                </c:pt>
                <c:pt idx="9933">
                  <c:v>13.795833333331464</c:v>
                </c:pt>
                <c:pt idx="9934">
                  <c:v>13.797222222220352</c:v>
                </c:pt>
                <c:pt idx="9935">
                  <c:v>13.79861111110924</c:v>
                </c:pt>
                <c:pt idx="9936">
                  <c:v>13.799999999998128</c:v>
                </c:pt>
                <c:pt idx="9937">
                  <c:v>13.801388888887017</c:v>
                </c:pt>
                <c:pt idx="9938">
                  <c:v>13.802777777775905</c:v>
                </c:pt>
                <c:pt idx="9939">
                  <c:v>13.804166666664793</c:v>
                </c:pt>
                <c:pt idx="9940">
                  <c:v>13.805555555553681</c:v>
                </c:pt>
                <c:pt idx="9941">
                  <c:v>13.80694444444257</c:v>
                </c:pt>
                <c:pt idx="9942">
                  <c:v>13.808333333331458</c:v>
                </c:pt>
                <c:pt idx="9943">
                  <c:v>13.809722222220346</c:v>
                </c:pt>
                <c:pt idx="9944">
                  <c:v>13.811111111109234</c:v>
                </c:pt>
                <c:pt idx="9945">
                  <c:v>13.812499999998122</c:v>
                </c:pt>
                <c:pt idx="9946">
                  <c:v>13.813888888887011</c:v>
                </c:pt>
                <c:pt idx="9947">
                  <c:v>13.815277777775899</c:v>
                </c:pt>
                <c:pt idx="9948">
                  <c:v>13.816666666664787</c:v>
                </c:pt>
                <c:pt idx="9949">
                  <c:v>13.818055555553675</c:v>
                </c:pt>
                <c:pt idx="9950">
                  <c:v>13.819444444442563</c:v>
                </c:pt>
                <c:pt idx="9951">
                  <c:v>13.820833333331452</c:v>
                </c:pt>
                <c:pt idx="9952">
                  <c:v>13.82222222222034</c:v>
                </c:pt>
                <c:pt idx="9953">
                  <c:v>13.823611111109228</c:v>
                </c:pt>
                <c:pt idx="9954">
                  <c:v>13.824999999998116</c:v>
                </c:pt>
                <c:pt idx="9955">
                  <c:v>13.826388888887005</c:v>
                </c:pt>
                <c:pt idx="9956">
                  <c:v>13.827777777775893</c:v>
                </c:pt>
                <c:pt idx="9957">
                  <c:v>13.829166666664781</c:v>
                </c:pt>
                <c:pt idx="9958">
                  <c:v>13.830555555553669</c:v>
                </c:pt>
                <c:pt idx="9959">
                  <c:v>13.831944444442557</c:v>
                </c:pt>
                <c:pt idx="9960">
                  <c:v>13.833333333331446</c:v>
                </c:pt>
                <c:pt idx="9961">
                  <c:v>13.834722222220334</c:v>
                </c:pt>
                <c:pt idx="9962">
                  <c:v>13.836111111109222</c:v>
                </c:pt>
                <c:pt idx="9963">
                  <c:v>13.83749999999811</c:v>
                </c:pt>
                <c:pt idx="9964">
                  <c:v>13.838888888886999</c:v>
                </c:pt>
                <c:pt idx="9965">
                  <c:v>13.840277777775887</c:v>
                </c:pt>
                <c:pt idx="9966">
                  <c:v>13.841666666664775</c:v>
                </c:pt>
                <c:pt idx="9967">
                  <c:v>13.843055555553663</c:v>
                </c:pt>
                <c:pt idx="9968">
                  <c:v>13.844444444442551</c:v>
                </c:pt>
                <c:pt idx="9969">
                  <c:v>13.84583333333144</c:v>
                </c:pt>
                <c:pt idx="9970">
                  <c:v>13.847222222220328</c:v>
                </c:pt>
                <c:pt idx="9971">
                  <c:v>13.848611111109216</c:v>
                </c:pt>
                <c:pt idx="9972">
                  <c:v>13.849999999998104</c:v>
                </c:pt>
                <c:pt idx="9973">
                  <c:v>13.851388888886992</c:v>
                </c:pt>
                <c:pt idx="9974">
                  <c:v>13.852777777775881</c:v>
                </c:pt>
                <c:pt idx="9975">
                  <c:v>13.854166666664769</c:v>
                </c:pt>
                <c:pt idx="9976">
                  <c:v>13.855555555553657</c:v>
                </c:pt>
                <c:pt idx="9977">
                  <c:v>13.856944444442545</c:v>
                </c:pt>
                <c:pt idx="9978">
                  <c:v>13.858333333331434</c:v>
                </c:pt>
                <c:pt idx="9979">
                  <c:v>13.859722222220322</c:v>
                </c:pt>
                <c:pt idx="9980">
                  <c:v>13.86111111110921</c:v>
                </c:pt>
                <c:pt idx="9981">
                  <c:v>13.862499999998098</c:v>
                </c:pt>
                <c:pt idx="9982">
                  <c:v>13.863888888886986</c:v>
                </c:pt>
                <c:pt idx="9983">
                  <c:v>13.865277777775875</c:v>
                </c:pt>
                <c:pt idx="9984">
                  <c:v>13.866666666664763</c:v>
                </c:pt>
                <c:pt idx="9985">
                  <c:v>13.868055555553651</c:v>
                </c:pt>
                <c:pt idx="9986">
                  <c:v>13.869444444442539</c:v>
                </c:pt>
                <c:pt idx="9987">
                  <c:v>13.870833333331428</c:v>
                </c:pt>
                <c:pt idx="9988">
                  <c:v>13.872222222220316</c:v>
                </c:pt>
                <c:pt idx="9989">
                  <c:v>13.873611111109204</c:v>
                </c:pt>
                <c:pt idx="9990">
                  <c:v>13.874999999998092</c:v>
                </c:pt>
                <c:pt idx="9991">
                  <c:v>13.87638888888698</c:v>
                </c:pt>
                <c:pt idx="9992">
                  <c:v>13.877777777775869</c:v>
                </c:pt>
                <c:pt idx="9993">
                  <c:v>13.879166666664757</c:v>
                </c:pt>
                <c:pt idx="9994">
                  <c:v>13.880555555553645</c:v>
                </c:pt>
                <c:pt idx="9995">
                  <c:v>13.881944444442533</c:v>
                </c:pt>
                <c:pt idx="9996">
                  <c:v>13.883333333331421</c:v>
                </c:pt>
                <c:pt idx="9997">
                  <c:v>13.88472222222031</c:v>
                </c:pt>
                <c:pt idx="9998">
                  <c:v>13.886111111109198</c:v>
                </c:pt>
                <c:pt idx="9999">
                  <c:v>13.887499999998086</c:v>
                </c:pt>
                <c:pt idx="10000">
                  <c:v>13.888888888886974</c:v>
                </c:pt>
                <c:pt idx="10001">
                  <c:v>13.890277777775863</c:v>
                </c:pt>
                <c:pt idx="10002">
                  <c:v>13.891666666664751</c:v>
                </c:pt>
                <c:pt idx="10003">
                  <c:v>13.893055555553639</c:v>
                </c:pt>
                <c:pt idx="10004">
                  <c:v>13.894444444442527</c:v>
                </c:pt>
                <c:pt idx="10005">
                  <c:v>13.895833333331415</c:v>
                </c:pt>
                <c:pt idx="10006">
                  <c:v>13.897222222220304</c:v>
                </c:pt>
                <c:pt idx="10007">
                  <c:v>13.898611111109192</c:v>
                </c:pt>
                <c:pt idx="10008">
                  <c:v>13.89999999999808</c:v>
                </c:pt>
                <c:pt idx="10009">
                  <c:v>13.901388888886968</c:v>
                </c:pt>
                <c:pt idx="10010">
                  <c:v>13.902777777775857</c:v>
                </c:pt>
                <c:pt idx="10011">
                  <c:v>13.904166666664745</c:v>
                </c:pt>
                <c:pt idx="10012">
                  <c:v>13.905555555553633</c:v>
                </c:pt>
                <c:pt idx="10013">
                  <c:v>13.906944444442521</c:v>
                </c:pt>
                <c:pt idx="10014">
                  <c:v>13.908333333331409</c:v>
                </c:pt>
                <c:pt idx="10015">
                  <c:v>13.909722222220298</c:v>
                </c:pt>
                <c:pt idx="10016">
                  <c:v>13.911111111109186</c:v>
                </c:pt>
                <c:pt idx="10017">
                  <c:v>13.912499999998074</c:v>
                </c:pt>
                <c:pt idx="10018">
                  <c:v>13.913888888886962</c:v>
                </c:pt>
                <c:pt idx="10019">
                  <c:v>13.915277777775851</c:v>
                </c:pt>
                <c:pt idx="10020">
                  <c:v>13.916666666664739</c:v>
                </c:pt>
                <c:pt idx="10021">
                  <c:v>13.918055555553627</c:v>
                </c:pt>
                <c:pt idx="10022">
                  <c:v>13.919444444442515</c:v>
                </c:pt>
                <c:pt idx="10023">
                  <c:v>13.920833333331403</c:v>
                </c:pt>
                <c:pt idx="10024">
                  <c:v>13.922222222220292</c:v>
                </c:pt>
                <c:pt idx="10025">
                  <c:v>13.92361111110918</c:v>
                </c:pt>
                <c:pt idx="10026">
                  <c:v>13.924999999998068</c:v>
                </c:pt>
                <c:pt idx="10027">
                  <c:v>13.926388888886956</c:v>
                </c:pt>
                <c:pt idx="10028">
                  <c:v>13.927777777775844</c:v>
                </c:pt>
                <c:pt idx="10029">
                  <c:v>13.929166666664733</c:v>
                </c:pt>
                <c:pt idx="10030">
                  <c:v>13.930555555553621</c:v>
                </c:pt>
                <c:pt idx="10031">
                  <c:v>13.931944444442509</c:v>
                </c:pt>
                <c:pt idx="10032">
                  <c:v>13.933333333331397</c:v>
                </c:pt>
                <c:pt idx="10033">
                  <c:v>13.934722222220286</c:v>
                </c:pt>
                <c:pt idx="10034">
                  <c:v>13.936111111109174</c:v>
                </c:pt>
                <c:pt idx="10035">
                  <c:v>13.937499999998062</c:v>
                </c:pt>
                <c:pt idx="10036">
                  <c:v>13.93888888888695</c:v>
                </c:pt>
                <c:pt idx="10037">
                  <c:v>13.940277777775838</c:v>
                </c:pt>
                <c:pt idx="10038">
                  <c:v>13.941666666664727</c:v>
                </c:pt>
                <c:pt idx="10039">
                  <c:v>13.943055555553615</c:v>
                </c:pt>
                <c:pt idx="10040">
                  <c:v>13.944444444442503</c:v>
                </c:pt>
                <c:pt idx="10041">
                  <c:v>13.945833333331391</c:v>
                </c:pt>
                <c:pt idx="10042">
                  <c:v>13.94722222222028</c:v>
                </c:pt>
                <c:pt idx="10043">
                  <c:v>13.948611111109168</c:v>
                </c:pt>
                <c:pt idx="10044">
                  <c:v>13.949999999998056</c:v>
                </c:pt>
                <c:pt idx="10045">
                  <c:v>13.951388888886944</c:v>
                </c:pt>
                <c:pt idx="10046">
                  <c:v>13.952777777775832</c:v>
                </c:pt>
                <c:pt idx="10047">
                  <c:v>13.954166666664721</c:v>
                </c:pt>
                <c:pt idx="10048">
                  <c:v>13.955555555553609</c:v>
                </c:pt>
                <c:pt idx="10049">
                  <c:v>13.956944444442497</c:v>
                </c:pt>
                <c:pt idx="10050">
                  <c:v>13.958333333331385</c:v>
                </c:pt>
                <c:pt idx="10051">
                  <c:v>13.959722222220273</c:v>
                </c:pt>
                <c:pt idx="10052">
                  <c:v>13.961111111109162</c:v>
                </c:pt>
                <c:pt idx="10053">
                  <c:v>13.96249999999805</c:v>
                </c:pt>
                <c:pt idx="10054">
                  <c:v>13.963888888886938</c:v>
                </c:pt>
                <c:pt idx="10055">
                  <c:v>13.965277777775826</c:v>
                </c:pt>
                <c:pt idx="10056">
                  <c:v>13.966666666664715</c:v>
                </c:pt>
                <c:pt idx="10057">
                  <c:v>13.968055555553603</c:v>
                </c:pt>
                <c:pt idx="10058">
                  <c:v>13.969444444442491</c:v>
                </c:pt>
                <c:pt idx="10059">
                  <c:v>13.970833333331379</c:v>
                </c:pt>
                <c:pt idx="10060">
                  <c:v>13.972222222220267</c:v>
                </c:pt>
                <c:pt idx="10061">
                  <c:v>13.973611111109156</c:v>
                </c:pt>
                <c:pt idx="10062">
                  <c:v>13.974999999998044</c:v>
                </c:pt>
                <c:pt idx="10063">
                  <c:v>13.976388888886932</c:v>
                </c:pt>
                <c:pt idx="10064">
                  <c:v>13.97777777777582</c:v>
                </c:pt>
                <c:pt idx="10065">
                  <c:v>13.979166666664709</c:v>
                </c:pt>
                <c:pt idx="10066">
                  <c:v>13.980555555553597</c:v>
                </c:pt>
                <c:pt idx="10067">
                  <c:v>13.981944444442485</c:v>
                </c:pt>
                <c:pt idx="10068">
                  <c:v>13.983333333331373</c:v>
                </c:pt>
                <c:pt idx="10069">
                  <c:v>13.984722222220261</c:v>
                </c:pt>
                <c:pt idx="10070">
                  <c:v>13.98611111110915</c:v>
                </c:pt>
                <c:pt idx="10071">
                  <c:v>13.987499999998038</c:v>
                </c:pt>
                <c:pt idx="10072">
                  <c:v>13.988888888886926</c:v>
                </c:pt>
                <c:pt idx="10073">
                  <c:v>13.990277777775814</c:v>
                </c:pt>
                <c:pt idx="10074">
                  <c:v>13.991666666664702</c:v>
                </c:pt>
                <c:pt idx="10075">
                  <c:v>13.993055555553591</c:v>
                </c:pt>
                <c:pt idx="10076">
                  <c:v>13.994444444442479</c:v>
                </c:pt>
                <c:pt idx="10077">
                  <c:v>13.995833333331367</c:v>
                </c:pt>
                <c:pt idx="10078">
                  <c:v>13.997222222220255</c:v>
                </c:pt>
                <c:pt idx="10079">
                  <c:v>13.998611111109144</c:v>
                </c:pt>
                <c:pt idx="10080">
                  <c:v>13.999999999998032</c:v>
                </c:pt>
                <c:pt idx="10081">
                  <c:v>14.00138888888692</c:v>
                </c:pt>
                <c:pt idx="10082">
                  <c:v>14.002777777775808</c:v>
                </c:pt>
                <c:pt idx="10083">
                  <c:v>14.004166666664696</c:v>
                </c:pt>
                <c:pt idx="10084">
                  <c:v>14.005555555553585</c:v>
                </c:pt>
                <c:pt idx="10085">
                  <c:v>14.006944444442473</c:v>
                </c:pt>
                <c:pt idx="10086">
                  <c:v>14.008333333331361</c:v>
                </c:pt>
                <c:pt idx="10087">
                  <c:v>14.009722222220249</c:v>
                </c:pt>
                <c:pt idx="10088">
                  <c:v>14.011111111109138</c:v>
                </c:pt>
                <c:pt idx="10089">
                  <c:v>14.012499999998026</c:v>
                </c:pt>
                <c:pt idx="10090">
                  <c:v>14.013888888886914</c:v>
                </c:pt>
                <c:pt idx="10091">
                  <c:v>14.015277777775802</c:v>
                </c:pt>
                <c:pt idx="10092">
                  <c:v>14.01666666666469</c:v>
                </c:pt>
                <c:pt idx="10093">
                  <c:v>14.018055555553579</c:v>
                </c:pt>
                <c:pt idx="10094">
                  <c:v>14.019444444442467</c:v>
                </c:pt>
                <c:pt idx="10095">
                  <c:v>14.020833333331355</c:v>
                </c:pt>
                <c:pt idx="10096">
                  <c:v>14.022222222220243</c:v>
                </c:pt>
                <c:pt idx="10097">
                  <c:v>14.023611111109131</c:v>
                </c:pt>
                <c:pt idx="10098">
                  <c:v>14.02499999999802</c:v>
                </c:pt>
                <c:pt idx="10099">
                  <c:v>14.026388888886908</c:v>
                </c:pt>
                <c:pt idx="10100">
                  <c:v>14.027777777775796</c:v>
                </c:pt>
                <c:pt idx="10101">
                  <c:v>14.029166666664684</c:v>
                </c:pt>
                <c:pt idx="10102">
                  <c:v>14.030555555553573</c:v>
                </c:pt>
                <c:pt idx="10103">
                  <c:v>14.031944444442461</c:v>
                </c:pt>
                <c:pt idx="10104">
                  <c:v>14.033333333331349</c:v>
                </c:pt>
                <c:pt idx="10105">
                  <c:v>14.034722222220237</c:v>
                </c:pt>
                <c:pt idx="10106">
                  <c:v>14.036111111109125</c:v>
                </c:pt>
                <c:pt idx="10107">
                  <c:v>14.037499999998014</c:v>
                </c:pt>
                <c:pt idx="10108">
                  <c:v>14.038888888886902</c:v>
                </c:pt>
                <c:pt idx="10109">
                  <c:v>14.04027777777579</c:v>
                </c:pt>
                <c:pt idx="10110">
                  <c:v>14.041666666664678</c:v>
                </c:pt>
                <c:pt idx="10111">
                  <c:v>14.043055555553567</c:v>
                </c:pt>
                <c:pt idx="10112">
                  <c:v>14.044444444442455</c:v>
                </c:pt>
                <c:pt idx="10113">
                  <c:v>14.045833333331343</c:v>
                </c:pt>
                <c:pt idx="10114">
                  <c:v>14.047222222220231</c:v>
                </c:pt>
                <c:pt idx="10115">
                  <c:v>14.048611111109119</c:v>
                </c:pt>
                <c:pt idx="10116">
                  <c:v>14.049999999998008</c:v>
                </c:pt>
                <c:pt idx="10117">
                  <c:v>14.051388888886896</c:v>
                </c:pt>
                <c:pt idx="10118">
                  <c:v>14.052777777775784</c:v>
                </c:pt>
                <c:pt idx="10119">
                  <c:v>14.054166666664672</c:v>
                </c:pt>
                <c:pt idx="10120">
                  <c:v>14.055555555553561</c:v>
                </c:pt>
                <c:pt idx="10121">
                  <c:v>14.056944444442449</c:v>
                </c:pt>
                <c:pt idx="10122">
                  <c:v>14.058333333331337</c:v>
                </c:pt>
                <c:pt idx="10123">
                  <c:v>14.059722222220225</c:v>
                </c:pt>
                <c:pt idx="10124">
                  <c:v>14.061111111109113</c:v>
                </c:pt>
                <c:pt idx="10125">
                  <c:v>14.062499999998002</c:v>
                </c:pt>
                <c:pt idx="10126">
                  <c:v>14.06388888888689</c:v>
                </c:pt>
                <c:pt idx="10127">
                  <c:v>14.065277777775778</c:v>
                </c:pt>
                <c:pt idx="10128">
                  <c:v>14.066666666664666</c:v>
                </c:pt>
                <c:pt idx="10129">
                  <c:v>14.068055555553554</c:v>
                </c:pt>
                <c:pt idx="10130">
                  <c:v>14.069444444442443</c:v>
                </c:pt>
                <c:pt idx="10131">
                  <c:v>14.070833333331331</c:v>
                </c:pt>
                <c:pt idx="10132">
                  <c:v>14.072222222220219</c:v>
                </c:pt>
                <c:pt idx="10133">
                  <c:v>14.073611111109107</c:v>
                </c:pt>
                <c:pt idx="10134">
                  <c:v>14.074999999997996</c:v>
                </c:pt>
                <c:pt idx="10135">
                  <c:v>14.076388888886884</c:v>
                </c:pt>
                <c:pt idx="10136">
                  <c:v>14.077777777775772</c:v>
                </c:pt>
                <c:pt idx="10137">
                  <c:v>14.07916666666466</c:v>
                </c:pt>
                <c:pt idx="10138">
                  <c:v>14.080555555553548</c:v>
                </c:pt>
                <c:pt idx="10139">
                  <c:v>14.081944444442437</c:v>
                </c:pt>
                <c:pt idx="10140">
                  <c:v>14.083333333331325</c:v>
                </c:pt>
                <c:pt idx="10141">
                  <c:v>14.084722222220213</c:v>
                </c:pt>
                <c:pt idx="10142">
                  <c:v>14.086111111109101</c:v>
                </c:pt>
                <c:pt idx="10143">
                  <c:v>14.08749999999799</c:v>
                </c:pt>
                <c:pt idx="10144">
                  <c:v>14.088888888886878</c:v>
                </c:pt>
                <c:pt idx="10145">
                  <c:v>14.090277777775766</c:v>
                </c:pt>
                <c:pt idx="10146">
                  <c:v>14.091666666664654</c:v>
                </c:pt>
                <c:pt idx="10147">
                  <c:v>14.093055555553542</c:v>
                </c:pt>
                <c:pt idx="10148">
                  <c:v>14.094444444442431</c:v>
                </c:pt>
                <c:pt idx="10149">
                  <c:v>14.095833333331319</c:v>
                </c:pt>
                <c:pt idx="10150">
                  <c:v>14.097222222220207</c:v>
                </c:pt>
                <c:pt idx="10151">
                  <c:v>14.098611111109095</c:v>
                </c:pt>
                <c:pt idx="10152">
                  <c:v>14.099999999997983</c:v>
                </c:pt>
                <c:pt idx="10153">
                  <c:v>14.101388888886872</c:v>
                </c:pt>
                <c:pt idx="10154">
                  <c:v>14.10277777777576</c:v>
                </c:pt>
                <c:pt idx="10155">
                  <c:v>14.104166666664648</c:v>
                </c:pt>
                <c:pt idx="10156">
                  <c:v>14.105555555553536</c:v>
                </c:pt>
                <c:pt idx="10157">
                  <c:v>14.106944444442425</c:v>
                </c:pt>
                <c:pt idx="10158">
                  <c:v>14.108333333331313</c:v>
                </c:pt>
                <c:pt idx="10159">
                  <c:v>14.109722222220201</c:v>
                </c:pt>
                <c:pt idx="10160">
                  <c:v>14.111111111109089</c:v>
                </c:pt>
                <c:pt idx="10161">
                  <c:v>14.112499999997977</c:v>
                </c:pt>
                <c:pt idx="10162">
                  <c:v>14.113888888886866</c:v>
                </c:pt>
                <c:pt idx="10163">
                  <c:v>14.115277777775754</c:v>
                </c:pt>
                <c:pt idx="10164">
                  <c:v>14.116666666664642</c:v>
                </c:pt>
                <c:pt idx="10165">
                  <c:v>14.11805555555353</c:v>
                </c:pt>
                <c:pt idx="10166">
                  <c:v>14.119444444442419</c:v>
                </c:pt>
                <c:pt idx="10167">
                  <c:v>14.120833333331307</c:v>
                </c:pt>
                <c:pt idx="10168">
                  <c:v>14.122222222220195</c:v>
                </c:pt>
                <c:pt idx="10169">
                  <c:v>14.123611111109083</c:v>
                </c:pt>
                <c:pt idx="10170">
                  <c:v>14.124999999997971</c:v>
                </c:pt>
                <c:pt idx="10171">
                  <c:v>14.12638888888686</c:v>
                </c:pt>
                <c:pt idx="10172">
                  <c:v>14.127777777775748</c:v>
                </c:pt>
                <c:pt idx="10173">
                  <c:v>14.129166666664636</c:v>
                </c:pt>
                <c:pt idx="10174">
                  <c:v>14.130555555553524</c:v>
                </c:pt>
                <c:pt idx="10175">
                  <c:v>14.131944444442412</c:v>
                </c:pt>
                <c:pt idx="10176">
                  <c:v>14.133333333331301</c:v>
                </c:pt>
                <c:pt idx="10177">
                  <c:v>14.134722222220189</c:v>
                </c:pt>
                <c:pt idx="10178">
                  <c:v>14.136111111109077</c:v>
                </c:pt>
                <c:pt idx="10179">
                  <c:v>14.137499999997965</c:v>
                </c:pt>
                <c:pt idx="10180">
                  <c:v>14.138888888886854</c:v>
                </c:pt>
                <c:pt idx="10181">
                  <c:v>14.140277777775742</c:v>
                </c:pt>
                <c:pt idx="10182">
                  <c:v>14.14166666666463</c:v>
                </c:pt>
                <c:pt idx="10183">
                  <c:v>14.143055555553518</c:v>
                </c:pt>
                <c:pt idx="10184">
                  <c:v>14.144444444442406</c:v>
                </c:pt>
                <c:pt idx="10185">
                  <c:v>14.145833333331295</c:v>
                </c:pt>
                <c:pt idx="10186">
                  <c:v>14.147222222220183</c:v>
                </c:pt>
                <c:pt idx="10187">
                  <c:v>14.148611111109071</c:v>
                </c:pt>
                <c:pt idx="10188">
                  <c:v>14.149999999997959</c:v>
                </c:pt>
                <c:pt idx="10189">
                  <c:v>14.151388888886848</c:v>
                </c:pt>
                <c:pt idx="10190">
                  <c:v>14.152777777775736</c:v>
                </c:pt>
                <c:pt idx="10191">
                  <c:v>14.154166666664624</c:v>
                </c:pt>
                <c:pt idx="10192">
                  <c:v>14.155555555553512</c:v>
                </c:pt>
                <c:pt idx="10193">
                  <c:v>14.1569444444424</c:v>
                </c:pt>
                <c:pt idx="10194">
                  <c:v>14.158333333331289</c:v>
                </c:pt>
                <c:pt idx="10195">
                  <c:v>14.159722222220177</c:v>
                </c:pt>
                <c:pt idx="10196">
                  <c:v>14.161111111109065</c:v>
                </c:pt>
                <c:pt idx="10197">
                  <c:v>14.162499999997953</c:v>
                </c:pt>
                <c:pt idx="10198">
                  <c:v>14.163888888886841</c:v>
                </c:pt>
                <c:pt idx="10199">
                  <c:v>14.16527777777573</c:v>
                </c:pt>
                <c:pt idx="10200">
                  <c:v>14.166666666664618</c:v>
                </c:pt>
                <c:pt idx="10201">
                  <c:v>14.168055555553506</c:v>
                </c:pt>
                <c:pt idx="10202">
                  <c:v>14.169444444442394</c:v>
                </c:pt>
                <c:pt idx="10203">
                  <c:v>14.170833333331283</c:v>
                </c:pt>
                <c:pt idx="10204">
                  <c:v>14.172222222220171</c:v>
                </c:pt>
                <c:pt idx="10205">
                  <c:v>14.173611111109059</c:v>
                </c:pt>
                <c:pt idx="10206">
                  <c:v>14.174999999997947</c:v>
                </c:pt>
                <c:pt idx="10207">
                  <c:v>14.176388888886835</c:v>
                </c:pt>
                <c:pt idx="10208">
                  <c:v>14.177777777775724</c:v>
                </c:pt>
                <c:pt idx="10209">
                  <c:v>14.179166666664612</c:v>
                </c:pt>
                <c:pt idx="10210">
                  <c:v>14.1805555555535</c:v>
                </c:pt>
                <c:pt idx="10211">
                  <c:v>14.181944444442388</c:v>
                </c:pt>
                <c:pt idx="10212">
                  <c:v>14.183333333331277</c:v>
                </c:pt>
                <c:pt idx="10213">
                  <c:v>14.184722222220165</c:v>
                </c:pt>
                <c:pt idx="10214">
                  <c:v>14.186111111109053</c:v>
                </c:pt>
                <c:pt idx="10215">
                  <c:v>14.187499999997941</c:v>
                </c:pt>
                <c:pt idx="10216">
                  <c:v>14.188888888886829</c:v>
                </c:pt>
                <c:pt idx="10217">
                  <c:v>14.190277777775718</c:v>
                </c:pt>
                <c:pt idx="10218">
                  <c:v>14.191666666664606</c:v>
                </c:pt>
                <c:pt idx="10219">
                  <c:v>14.193055555553494</c:v>
                </c:pt>
                <c:pt idx="10220">
                  <c:v>14.194444444442382</c:v>
                </c:pt>
                <c:pt idx="10221">
                  <c:v>14.195833333331271</c:v>
                </c:pt>
                <c:pt idx="10222">
                  <c:v>14.197222222220159</c:v>
                </c:pt>
                <c:pt idx="10223">
                  <c:v>14.198611111109047</c:v>
                </c:pt>
                <c:pt idx="10224">
                  <c:v>14.199999999997935</c:v>
                </c:pt>
                <c:pt idx="10225">
                  <c:v>14.201388888886823</c:v>
                </c:pt>
                <c:pt idx="10226">
                  <c:v>14.202777777775712</c:v>
                </c:pt>
                <c:pt idx="10227">
                  <c:v>14.2041666666646</c:v>
                </c:pt>
                <c:pt idx="10228">
                  <c:v>14.205555555553488</c:v>
                </c:pt>
                <c:pt idx="10229">
                  <c:v>14.206944444442376</c:v>
                </c:pt>
                <c:pt idx="10230">
                  <c:v>14.208333333331264</c:v>
                </c:pt>
                <c:pt idx="10231">
                  <c:v>14.209722222220153</c:v>
                </c:pt>
                <c:pt idx="10232">
                  <c:v>14.211111111109041</c:v>
                </c:pt>
                <c:pt idx="10233">
                  <c:v>14.212499999997929</c:v>
                </c:pt>
                <c:pt idx="10234">
                  <c:v>14.213888888886817</c:v>
                </c:pt>
                <c:pt idx="10235">
                  <c:v>14.215277777775706</c:v>
                </c:pt>
                <c:pt idx="10236">
                  <c:v>14.216666666664594</c:v>
                </c:pt>
                <c:pt idx="10237">
                  <c:v>14.218055555553482</c:v>
                </c:pt>
                <c:pt idx="10238">
                  <c:v>14.21944444444237</c:v>
                </c:pt>
                <c:pt idx="10239">
                  <c:v>14.220833333331258</c:v>
                </c:pt>
                <c:pt idx="10240">
                  <c:v>14.222222222220147</c:v>
                </c:pt>
                <c:pt idx="10241">
                  <c:v>14.223611111109035</c:v>
                </c:pt>
                <c:pt idx="10242">
                  <c:v>14.224999999997923</c:v>
                </c:pt>
                <c:pt idx="10243">
                  <c:v>14.226388888886811</c:v>
                </c:pt>
                <c:pt idx="10244">
                  <c:v>14.2277777777757</c:v>
                </c:pt>
                <c:pt idx="10245">
                  <c:v>14.229166666664588</c:v>
                </c:pt>
                <c:pt idx="10246">
                  <c:v>14.230555555553476</c:v>
                </c:pt>
                <c:pt idx="10247">
                  <c:v>14.231944444442364</c:v>
                </c:pt>
                <c:pt idx="10248">
                  <c:v>14.233333333331252</c:v>
                </c:pt>
                <c:pt idx="10249">
                  <c:v>14.234722222220141</c:v>
                </c:pt>
                <c:pt idx="10250">
                  <c:v>14.236111111109029</c:v>
                </c:pt>
                <c:pt idx="10251">
                  <c:v>14.237499999997917</c:v>
                </c:pt>
                <c:pt idx="10252">
                  <c:v>14.238888888886805</c:v>
                </c:pt>
                <c:pt idx="10253">
                  <c:v>14.240277777775693</c:v>
                </c:pt>
                <c:pt idx="10254">
                  <c:v>14.241666666664582</c:v>
                </c:pt>
                <c:pt idx="10255">
                  <c:v>14.24305555555347</c:v>
                </c:pt>
                <c:pt idx="10256">
                  <c:v>14.244444444442358</c:v>
                </c:pt>
                <c:pt idx="10257">
                  <c:v>14.245833333331246</c:v>
                </c:pt>
                <c:pt idx="10258">
                  <c:v>14.247222222220135</c:v>
                </c:pt>
                <c:pt idx="10259">
                  <c:v>14.248611111109023</c:v>
                </c:pt>
                <c:pt idx="10260">
                  <c:v>14.249999999997911</c:v>
                </c:pt>
                <c:pt idx="10261">
                  <c:v>14.251388888886799</c:v>
                </c:pt>
                <c:pt idx="10262">
                  <c:v>14.252777777775687</c:v>
                </c:pt>
                <c:pt idx="10263">
                  <c:v>14.254166666664576</c:v>
                </c:pt>
                <c:pt idx="10264">
                  <c:v>14.255555555553464</c:v>
                </c:pt>
                <c:pt idx="10265">
                  <c:v>14.256944444442352</c:v>
                </c:pt>
                <c:pt idx="10266">
                  <c:v>14.25833333333124</c:v>
                </c:pt>
                <c:pt idx="10267">
                  <c:v>14.259722222220129</c:v>
                </c:pt>
                <c:pt idx="10268">
                  <c:v>14.261111111109017</c:v>
                </c:pt>
                <c:pt idx="10269">
                  <c:v>14.262499999997905</c:v>
                </c:pt>
                <c:pt idx="10270">
                  <c:v>14.263888888886793</c:v>
                </c:pt>
                <c:pt idx="10271">
                  <c:v>14.265277777775681</c:v>
                </c:pt>
                <c:pt idx="10272">
                  <c:v>14.26666666666457</c:v>
                </c:pt>
                <c:pt idx="10273">
                  <c:v>14.268055555553458</c:v>
                </c:pt>
                <c:pt idx="10274">
                  <c:v>14.269444444442346</c:v>
                </c:pt>
                <c:pt idx="10275">
                  <c:v>14.270833333331234</c:v>
                </c:pt>
                <c:pt idx="10276">
                  <c:v>14.272222222220122</c:v>
                </c:pt>
                <c:pt idx="10277">
                  <c:v>14.273611111109011</c:v>
                </c:pt>
                <c:pt idx="10278">
                  <c:v>14.274999999997899</c:v>
                </c:pt>
                <c:pt idx="10279">
                  <c:v>14.276388888886787</c:v>
                </c:pt>
                <c:pt idx="10280">
                  <c:v>14.277777777775675</c:v>
                </c:pt>
                <c:pt idx="10281">
                  <c:v>14.279166666664564</c:v>
                </c:pt>
                <c:pt idx="10282">
                  <c:v>14.280555555553452</c:v>
                </c:pt>
                <c:pt idx="10283">
                  <c:v>14.28194444444234</c:v>
                </c:pt>
                <c:pt idx="10284">
                  <c:v>14.283333333331228</c:v>
                </c:pt>
                <c:pt idx="10285">
                  <c:v>14.284722222220116</c:v>
                </c:pt>
                <c:pt idx="10286">
                  <c:v>14.286111111109005</c:v>
                </c:pt>
                <c:pt idx="10287">
                  <c:v>14.287499999997893</c:v>
                </c:pt>
                <c:pt idx="10288">
                  <c:v>14.288888888886781</c:v>
                </c:pt>
                <c:pt idx="10289">
                  <c:v>14.290277777775669</c:v>
                </c:pt>
                <c:pt idx="10290">
                  <c:v>14.291666666664558</c:v>
                </c:pt>
                <c:pt idx="10291">
                  <c:v>14.293055555553446</c:v>
                </c:pt>
                <c:pt idx="10292">
                  <c:v>14.294444444442334</c:v>
                </c:pt>
                <c:pt idx="10293">
                  <c:v>14.295833333331222</c:v>
                </c:pt>
                <c:pt idx="10294">
                  <c:v>14.29722222222011</c:v>
                </c:pt>
                <c:pt idx="10295">
                  <c:v>14.298611111108999</c:v>
                </c:pt>
                <c:pt idx="10296">
                  <c:v>14.299999999997887</c:v>
                </c:pt>
                <c:pt idx="10297">
                  <c:v>14.301388888886775</c:v>
                </c:pt>
                <c:pt idx="10298">
                  <c:v>14.302777777775663</c:v>
                </c:pt>
                <c:pt idx="10299">
                  <c:v>14.304166666664551</c:v>
                </c:pt>
                <c:pt idx="10300">
                  <c:v>14.30555555555344</c:v>
                </c:pt>
                <c:pt idx="10301">
                  <c:v>14.306944444442328</c:v>
                </c:pt>
                <c:pt idx="10302">
                  <c:v>14.308333333331216</c:v>
                </c:pt>
                <c:pt idx="10303">
                  <c:v>14.309722222220104</c:v>
                </c:pt>
                <c:pt idx="10304">
                  <c:v>14.311111111108993</c:v>
                </c:pt>
                <c:pt idx="10305">
                  <c:v>14.312499999997881</c:v>
                </c:pt>
                <c:pt idx="10306">
                  <c:v>14.313888888886769</c:v>
                </c:pt>
                <c:pt idx="10307">
                  <c:v>14.315277777775657</c:v>
                </c:pt>
                <c:pt idx="10308">
                  <c:v>14.316666666664545</c:v>
                </c:pt>
                <c:pt idx="10309">
                  <c:v>14.318055555553434</c:v>
                </c:pt>
                <c:pt idx="10310">
                  <c:v>14.319444444442322</c:v>
                </c:pt>
                <c:pt idx="10311">
                  <c:v>14.32083333333121</c:v>
                </c:pt>
                <c:pt idx="10312">
                  <c:v>14.322222222220098</c:v>
                </c:pt>
                <c:pt idx="10313">
                  <c:v>14.323611111108987</c:v>
                </c:pt>
                <c:pt idx="10314">
                  <c:v>14.324999999997875</c:v>
                </c:pt>
                <c:pt idx="10315">
                  <c:v>14.326388888886763</c:v>
                </c:pt>
                <c:pt idx="10316">
                  <c:v>14.327777777775651</c:v>
                </c:pt>
                <c:pt idx="10317">
                  <c:v>14.329166666664539</c:v>
                </c:pt>
                <c:pt idx="10318">
                  <c:v>14.330555555553428</c:v>
                </c:pt>
                <c:pt idx="10319">
                  <c:v>14.331944444442316</c:v>
                </c:pt>
                <c:pt idx="10320">
                  <c:v>14.333333333331204</c:v>
                </c:pt>
                <c:pt idx="10321">
                  <c:v>14.334722222220092</c:v>
                </c:pt>
                <c:pt idx="10322">
                  <c:v>14.336111111108981</c:v>
                </c:pt>
                <c:pt idx="10323">
                  <c:v>14.337499999997869</c:v>
                </c:pt>
                <c:pt idx="10324">
                  <c:v>14.338888888886757</c:v>
                </c:pt>
                <c:pt idx="10325">
                  <c:v>14.340277777775645</c:v>
                </c:pt>
                <c:pt idx="10326">
                  <c:v>14.341666666664533</c:v>
                </c:pt>
                <c:pt idx="10327">
                  <c:v>14.343055555553422</c:v>
                </c:pt>
                <c:pt idx="10328">
                  <c:v>14.34444444444231</c:v>
                </c:pt>
                <c:pt idx="10329">
                  <c:v>14.345833333331198</c:v>
                </c:pt>
                <c:pt idx="10330">
                  <c:v>14.347222222220086</c:v>
                </c:pt>
                <c:pt idx="10331">
                  <c:v>14.348611111108974</c:v>
                </c:pt>
                <c:pt idx="10332">
                  <c:v>14.349999999997863</c:v>
                </c:pt>
                <c:pt idx="10333">
                  <c:v>14.351388888886751</c:v>
                </c:pt>
                <c:pt idx="10334">
                  <c:v>14.352777777775639</c:v>
                </c:pt>
                <c:pt idx="10335">
                  <c:v>14.354166666664527</c:v>
                </c:pt>
                <c:pt idx="10336">
                  <c:v>14.355555555553416</c:v>
                </c:pt>
                <c:pt idx="10337">
                  <c:v>14.356944444442304</c:v>
                </c:pt>
                <c:pt idx="10338">
                  <c:v>14.358333333331192</c:v>
                </c:pt>
                <c:pt idx="10339">
                  <c:v>14.35972222222008</c:v>
                </c:pt>
                <c:pt idx="10340">
                  <c:v>14.361111111108968</c:v>
                </c:pt>
                <c:pt idx="10341">
                  <c:v>14.362499999997857</c:v>
                </c:pt>
                <c:pt idx="10342">
                  <c:v>14.363888888886745</c:v>
                </c:pt>
                <c:pt idx="10343">
                  <c:v>14.365277777775633</c:v>
                </c:pt>
                <c:pt idx="10344">
                  <c:v>14.366666666664521</c:v>
                </c:pt>
                <c:pt idx="10345">
                  <c:v>14.36805555555341</c:v>
                </c:pt>
                <c:pt idx="10346">
                  <c:v>14.369444444442298</c:v>
                </c:pt>
                <c:pt idx="10347">
                  <c:v>14.370833333331186</c:v>
                </c:pt>
                <c:pt idx="10348">
                  <c:v>14.372222222220074</c:v>
                </c:pt>
                <c:pt idx="10349">
                  <c:v>14.373611111108962</c:v>
                </c:pt>
                <c:pt idx="10350">
                  <c:v>14.374999999997851</c:v>
                </c:pt>
                <c:pt idx="10351">
                  <c:v>14.376388888886739</c:v>
                </c:pt>
                <c:pt idx="10352">
                  <c:v>14.377777777775627</c:v>
                </c:pt>
                <c:pt idx="10353">
                  <c:v>14.379166666664515</c:v>
                </c:pt>
                <c:pt idx="10354">
                  <c:v>14.380555555553403</c:v>
                </c:pt>
                <c:pt idx="10355">
                  <c:v>14.381944444442292</c:v>
                </c:pt>
                <c:pt idx="10356">
                  <c:v>14.38333333333118</c:v>
                </c:pt>
                <c:pt idx="10357">
                  <c:v>14.384722222220068</c:v>
                </c:pt>
                <c:pt idx="10358">
                  <c:v>14.386111111108956</c:v>
                </c:pt>
                <c:pt idx="10359">
                  <c:v>14.387499999997845</c:v>
                </c:pt>
                <c:pt idx="10360">
                  <c:v>14.388888888886733</c:v>
                </c:pt>
                <c:pt idx="10361">
                  <c:v>14.390277777775621</c:v>
                </c:pt>
                <c:pt idx="10362">
                  <c:v>14.391666666664509</c:v>
                </c:pt>
                <c:pt idx="10363">
                  <c:v>14.393055555553397</c:v>
                </c:pt>
                <c:pt idx="10364">
                  <c:v>14.394444444442286</c:v>
                </c:pt>
                <c:pt idx="10365">
                  <c:v>14.395833333331174</c:v>
                </c:pt>
                <c:pt idx="10366">
                  <c:v>14.397222222220062</c:v>
                </c:pt>
                <c:pt idx="10367">
                  <c:v>14.39861111110895</c:v>
                </c:pt>
                <c:pt idx="10368">
                  <c:v>14.399999999997839</c:v>
                </c:pt>
                <c:pt idx="10369">
                  <c:v>14.401388888886727</c:v>
                </c:pt>
                <c:pt idx="10370">
                  <c:v>14.402777777775615</c:v>
                </c:pt>
                <c:pt idx="10371">
                  <c:v>14.404166666664503</c:v>
                </c:pt>
                <c:pt idx="10372">
                  <c:v>14.405555555553391</c:v>
                </c:pt>
                <c:pt idx="10373">
                  <c:v>14.40694444444228</c:v>
                </c:pt>
                <c:pt idx="10374">
                  <c:v>14.408333333331168</c:v>
                </c:pt>
                <c:pt idx="10375">
                  <c:v>14.409722222220056</c:v>
                </c:pt>
                <c:pt idx="10376">
                  <c:v>14.411111111108944</c:v>
                </c:pt>
                <c:pt idx="10377">
                  <c:v>14.412499999997832</c:v>
                </c:pt>
                <c:pt idx="10378">
                  <c:v>14.413888888886721</c:v>
                </c:pt>
                <c:pt idx="10379">
                  <c:v>14.415277777775609</c:v>
                </c:pt>
                <c:pt idx="10380">
                  <c:v>14.416666666664497</c:v>
                </c:pt>
                <c:pt idx="10381">
                  <c:v>14.418055555553385</c:v>
                </c:pt>
                <c:pt idx="10382">
                  <c:v>14.419444444442274</c:v>
                </c:pt>
                <c:pt idx="10383">
                  <c:v>14.420833333331162</c:v>
                </c:pt>
                <c:pt idx="10384">
                  <c:v>14.42222222222005</c:v>
                </c:pt>
                <c:pt idx="10385">
                  <c:v>14.423611111108938</c:v>
                </c:pt>
                <c:pt idx="10386">
                  <c:v>14.424999999997826</c:v>
                </c:pt>
                <c:pt idx="10387">
                  <c:v>14.426388888886715</c:v>
                </c:pt>
                <c:pt idx="10388">
                  <c:v>14.427777777775603</c:v>
                </c:pt>
                <c:pt idx="10389">
                  <c:v>14.429166666664491</c:v>
                </c:pt>
                <c:pt idx="10390">
                  <c:v>14.430555555553379</c:v>
                </c:pt>
                <c:pt idx="10391">
                  <c:v>14.431944444442268</c:v>
                </c:pt>
                <c:pt idx="10392">
                  <c:v>14.433333333331156</c:v>
                </c:pt>
                <c:pt idx="10393">
                  <c:v>14.434722222220044</c:v>
                </c:pt>
                <c:pt idx="10394">
                  <c:v>14.436111111108932</c:v>
                </c:pt>
                <c:pt idx="10395">
                  <c:v>14.43749999999782</c:v>
                </c:pt>
                <c:pt idx="10396">
                  <c:v>14.438888888886709</c:v>
                </c:pt>
                <c:pt idx="10397">
                  <c:v>14.440277777775597</c:v>
                </c:pt>
                <c:pt idx="10398">
                  <c:v>14.441666666664485</c:v>
                </c:pt>
                <c:pt idx="10399">
                  <c:v>14.443055555553373</c:v>
                </c:pt>
                <c:pt idx="10400">
                  <c:v>14.444444444442261</c:v>
                </c:pt>
                <c:pt idx="10401">
                  <c:v>14.44583333333115</c:v>
                </c:pt>
                <c:pt idx="10402">
                  <c:v>14.447222222220038</c:v>
                </c:pt>
                <c:pt idx="10403">
                  <c:v>14.448611111108926</c:v>
                </c:pt>
                <c:pt idx="10404">
                  <c:v>14.449999999997814</c:v>
                </c:pt>
                <c:pt idx="10405">
                  <c:v>14.451388888886703</c:v>
                </c:pt>
                <c:pt idx="10406">
                  <c:v>14.452777777775591</c:v>
                </c:pt>
                <c:pt idx="10407">
                  <c:v>14.454166666664479</c:v>
                </c:pt>
                <c:pt idx="10408">
                  <c:v>14.455555555553367</c:v>
                </c:pt>
                <c:pt idx="10409">
                  <c:v>14.456944444442255</c:v>
                </c:pt>
                <c:pt idx="10410">
                  <c:v>14.458333333331144</c:v>
                </c:pt>
                <c:pt idx="10411">
                  <c:v>14.459722222220032</c:v>
                </c:pt>
                <c:pt idx="10412">
                  <c:v>14.46111111110892</c:v>
                </c:pt>
                <c:pt idx="10413">
                  <c:v>14.462499999997808</c:v>
                </c:pt>
                <c:pt idx="10414">
                  <c:v>14.463888888886697</c:v>
                </c:pt>
                <c:pt idx="10415">
                  <c:v>14.465277777775585</c:v>
                </c:pt>
                <c:pt idx="10416">
                  <c:v>14.466666666664473</c:v>
                </c:pt>
                <c:pt idx="10417">
                  <c:v>14.468055555553361</c:v>
                </c:pt>
                <c:pt idx="10418">
                  <c:v>14.469444444442249</c:v>
                </c:pt>
                <c:pt idx="10419">
                  <c:v>14.470833333331138</c:v>
                </c:pt>
                <c:pt idx="10420">
                  <c:v>14.472222222220026</c:v>
                </c:pt>
                <c:pt idx="10421">
                  <c:v>14.473611111108914</c:v>
                </c:pt>
                <c:pt idx="10422">
                  <c:v>14.474999999997802</c:v>
                </c:pt>
                <c:pt idx="10423">
                  <c:v>14.476388888886691</c:v>
                </c:pt>
                <c:pt idx="10424">
                  <c:v>14.477777777775579</c:v>
                </c:pt>
                <c:pt idx="10425">
                  <c:v>14.479166666664467</c:v>
                </c:pt>
                <c:pt idx="10426">
                  <c:v>14.480555555553355</c:v>
                </c:pt>
                <c:pt idx="10427">
                  <c:v>14.481944444442243</c:v>
                </c:pt>
                <c:pt idx="10428">
                  <c:v>14.483333333331132</c:v>
                </c:pt>
                <c:pt idx="10429">
                  <c:v>14.48472222222002</c:v>
                </c:pt>
                <c:pt idx="10430">
                  <c:v>14.486111111108908</c:v>
                </c:pt>
                <c:pt idx="10431">
                  <c:v>14.487499999997796</c:v>
                </c:pt>
                <c:pt idx="10432">
                  <c:v>14.488888888886684</c:v>
                </c:pt>
                <c:pt idx="10433">
                  <c:v>14.490277777775573</c:v>
                </c:pt>
                <c:pt idx="10434">
                  <c:v>14.491666666664461</c:v>
                </c:pt>
                <c:pt idx="10435">
                  <c:v>14.493055555553349</c:v>
                </c:pt>
                <c:pt idx="10436">
                  <c:v>14.494444444442237</c:v>
                </c:pt>
                <c:pt idx="10437">
                  <c:v>14.495833333331126</c:v>
                </c:pt>
                <c:pt idx="10438">
                  <c:v>14.497222222220014</c:v>
                </c:pt>
                <c:pt idx="10439">
                  <c:v>14.498611111108902</c:v>
                </c:pt>
                <c:pt idx="10440">
                  <c:v>14.49999999999779</c:v>
                </c:pt>
                <c:pt idx="10441">
                  <c:v>14.501388888886678</c:v>
                </c:pt>
                <c:pt idx="10442">
                  <c:v>14.502777777775567</c:v>
                </c:pt>
                <c:pt idx="10443">
                  <c:v>14.504166666664455</c:v>
                </c:pt>
                <c:pt idx="10444">
                  <c:v>14.505555555553343</c:v>
                </c:pt>
                <c:pt idx="10445">
                  <c:v>14.506944444442231</c:v>
                </c:pt>
                <c:pt idx="10446">
                  <c:v>14.50833333333112</c:v>
                </c:pt>
                <c:pt idx="10447">
                  <c:v>14.509722222220008</c:v>
                </c:pt>
                <c:pt idx="10448">
                  <c:v>14.511111111108896</c:v>
                </c:pt>
                <c:pt idx="10449">
                  <c:v>14.512499999997784</c:v>
                </c:pt>
                <c:pt idx="10450">
                  <c:v>14.513888888886672</c:v>
                </c:pt>
                <c:pt idx="10451">
                  <c:v>14.515277777775561</c:v>
                </c:pt>
                <c:pt idx="10452">
                  <c:v>14.516666666664449</c:v>
                </c:pt>
                <c:pt idx="10453">
                  <c:v>14.518055555553337</c:v>
                </c:pt>
                <c:pt idx="10454">
                  <c:v>14.519444444442225</c:v>
                </c:pt>
                <c:pt idx="10455">
                  <c:v>14.520833333331113</c:v>
                </c:pt>
                <c:pt idx="10456">
                  <c:v>14.522222222220002</c:v>
                </c:pt>
                <c:pt idx="10457">
                  <c:v>14.52361111110889</c:v>
                </c:pt>
                <c:pt idx="10458">
                  <c:v>14.524999999997778</c:v>
                </c:pt>
                <c:pt idx="10459">
                  <c:v>14.526388888886666</c:v>
                </c:pt>
                <c:pt idx="10460">
                  <c:v>14.527777777775555</c:v>
                </c:pt>
                <c:pt idx="10461">
                  <c:v>14.529166666664443</c:v>
                </c:pt>
                <c:pt idx="10462">
                  <c:v>14.530555555553331</c:v>
                </c:pt>
                <c:pt idx="10463">
                  <c:v>14.531944444442219</c:v>
                </c:pt>
                <c:pt idx="10464">
                  <c:v>14.533333333331107</c:v>
                </c:pt>
                <c:pt idx="10465">
                  <c:v>14.534722222219996</c:v>
                </c:pt>
                <c:pt idx="10466">
                  <c:v>14.536111111108884</c:v>
                </c:pt>
                <c:pt idx="10467">
                  <c:v>14.537499999997772</c:v>
                </c:pt>
                <c:pt idx="10468">
                  <c:v>14.53888888888666</c:v>
                </c:pt>
                <c:pt idx="10469">
                  <c:v>14.540277777775549</c:v>
                </c:pt>
                <c:pt idx="10470">
                  <c:v>14.541666666664437</c:v>
                </c:pt>
                <c:pt idx="10471">
                  <c:v>14.543055555553325</c:v>
                </c:pt>
                <c:pt idx="10472">
                  <c:v>14.544444444442213</c:v>
                </c:pt>
                <c:pt idx="10473">
                  <c:v>14.545833333331101</c:v>
                </c:pt>
                <c:pt idx="10474">
                  <c:v>14.54722222221999</c:v>
                </c:pt>
                <c:pt idx="10475">
                  <c:v>14.548611111108878</c:v>
                </c:pt>
                <c:pt idx="10476">
                  <c:v>14.549999999997766</c:v>
                </c:pt>
                <c:pt idx="10477">
                  <c:v>14.551388888886654</c:v>
                </c:pt>
                <c:pt idx="10478">
                  <c:v>14.552777777775542</c:v>
                </c:pt>
                <c:pt idx="10479">
                  <c:v>14.554166666664431</c:v>
                </c:pt>
                <c:pt idx="10480">
                  <c:v>14.555555555553319</c:v>
                </c:pt>
                <c:pt idx="10481">
                  <c:v>14.556944444442207</c:v>
                </c:pt>
                <c:pt idx="10482">
                  <c:v>14.558333333331095</c:v>
                </c:pt>
                <c:pt idx="10483">
                  <c:v>14.559722222219984</c:v>
                </c:pt>
                <c:pt idx="10484">
                  <c:v>14.561111111108872</c:v>
                </c:pt>
                <c:pt idx="10485">
                  <c:v>14.56249999999776</c:v>
                </c:pt>
                <c:pt idx="10486">
                  <c:v>14.563888888886648</c:v>
                </c:pt>
                <c:pt idx="10487">
                  <c:v>14.565277777775536</c:v>
                </c:pt>
                <c:pt idx="10488">
                  <c:v>14.566666666664425</c:v>
                </c:pt>
                <c:pt idx="10489">
                  <c:v>14.568055555553313</c:v>
                </c:pt>
                <c:pt idx="10490">
                  <c:v>14.569444444442201</c:v>
                </c:pt>
                <c:pt idx="10491">
                  <c:v>14.570833333331089</c:v>
                </c:pt>
                <c:pt idx="10492">
                  <c:v>14.572222222219978</c:v>
                </c:pt>
                <c:pt idx="10493">
                  <c:v>14.573611111108866</c:v>
                </c:pt>
                <c:pt idx="10494">
                  <c:v>14.574999999997754</c:v>
                </c:pt>
                <c:pt idx="10495">
                  <c:v>14.576388888886642</c:v>
                </c:pt>
                <c:pt idx="10496">
                  <c:v>14.57777777777553</c:v>
                </c:pt>
                <c:pt idx="10497">
                  <c:v>14.579166666664419</c:v>
                </c:pt>
                <c:pt idx="10498">
                  <c:v>14.580555555553307</c:v>
                </c:pt>
                <c:pt idx="10499">
                  <c:v>14.581944444442195</c:v>
                </c:pt>
                <c:pt idx="10500">
                  <c:v>14.583333333331083</c:v>
                </c:pt>
                <c:pt idx="10501">
                  <c:v>14.584722222219971</c:v>
                </c:pt>
                <c:pt idx="10502">
                  <c:v>14.58611111110886</c:v>
                </c:pt>
                <c:pt idx="10503">
                  <c:v>14.587499999997748</c:v>
                </c:pt>
                <c:pt idx="10504">
                  <c:v>14.588888888886636</c:v>
                </c:pt>
                <c:pt idx="10505">
                  <c:v>14.590277777775524</c:v>
                </c:pt>
                <c:pt idx="10506">
                  <c:v>14.591666666664413</c:v>
                </c:pt>
                <c:pt idx="10507">
                  <c:v>14.593055555553301</c:v>
                </c:pt>
                <c:pt idx="10508">
                  <c:v>14.594444444442189</c:v>
                </c:pt>
                <c:pt idx="10509">
                  <c:v>14.595833333331077</c:v>
                </c:pt>
                <c:pt idx="10510">
                  <c:v>14.597222222219965</c:v>
                </c:pt>
                <c:pt idx="10511">
                  <c:v>14.598611111108854</c:v>
                </c:pt>
                <c:pt idx="10512">
                  <c:v>14.599999999997742</c:v>
                </c:pt>
                <c:pt idx="10513">
                  <c:v>14.60138888888663</c:v>
                </c:pt>
                <c:pt idx="10514">
                  <c:v>14.602777777775518</c:v>
                </c:pt>
                <c:pt idx="10515">
                  <c:v>14.604166666664407</c:v>
                </c:pt>
                <c:pt idx="10516">
                  <c:v>14.605555555553295</c:v>
                </c:pt>
                <c:pt idx="10517">
                  <c:v>14.606944444442183</c:v>
                </c:pt>
                <c:pt idx="10518">
                  <c:v>14.608333333331071</c:v>
                </c:pt>
                <c:pt idx="10519">
                  <c:v>14.609722222219959</c:v>
                </c:pt>
                <c:pt idx="10520">
                  <c:v>14.611111111108848</c:v>
                </c:pt>
                <c:pt idx="10521">
                  <c:v>14.612499999997736</c:v>
                </c:pt>
                <c:pt idx="10522">
                  <c:v>14.613888888886624</c:v>
                </c:pt>
                <c:pt idx="10523">
                  <c:v>14.615277777775512</c:v>
                </c:pt>
                <c:pt idx="10524">
                  <c:v>14.616666666664401</c:v>
                </c:pt>
                <c:pt idx="10525">
                  <c:v>14.618055555553289</c:v>
                </c:pt>
                <c:pt idx="10526">
                  <c:v>14.619444444442177</c:v>
                </c:pt>
                <c:pt idx="10527">
                  <c:v>14.620833333331065</c:v>
                </c:pt>
                <c:pt idx="10528">
                  <c:v>14.622222222219953</c:v>
                </c:pt>
                <c:pt idx="10529">
                  <c:v>14.623611111108842</c:v>
                </c:pt>
                <c:pt idx="10530">
                  <c:v>14.62499999999773</c:v>
                </c:pt>
                <c:pt idx="10531">
                  <c:v>14.626388888886618</c:v>
                </c:pt>
                <c:pt idx="10532">
                  <c:v>14.627777777775506</c:v>
                </c:pt>
                <c:pt idx="10533">
                  <c:v>14.629166666664394</c:v>
                </c:pt>
                <c:pt idx="10534">
                  <c:v>14.630555555553283</c:v>
                </c:pt>
                <c:pt idx="10535">
                  <c:v>14.631944444442171</c:v>
                </c:pt>
                <c:pt idx="10536">
                  <c:v>14.633333333331059</c:v>
                </c:pt>
                <c:pt idx="10537">
                  <c:v>14.634722222219947</c:v>
                </c:pt>
                <c:pt idx="10538">
                  <c:v>14.636111111108836</c:v>
                </c:pt>
                <c:pt idx="10539">
                  <c:v>14.637499999997724</c:v>
                </c:pt>
                <c:pt idx="10540">
                  <c:v>14.638888888886612</c:v>
                </c:pt>
                <c:pt idx="10541">
                  <c:v>14.6402777777755</c:v>
                </c:pt>
                <c:pt idx="10542">
                  <c:v>14.641666666664388</c:v>
                </c:pt>
                <c:pt idx="10543">
                  <c:v>14.643055555553277</c:v>
                </c:pt>
                <c:pt idx="10544">
                  <c:v>14.644444444442165</c:v>
                </c:pt>
                <c:pt idx="10545">
                  <c:v>14.645833333331053</c:v>
                </c:pt>
                <c:pt idx="10546">
                  <c:v>14.647222222219941</c:v>
                </c:pt>
                <c:pt idx="10547">
                  <c:v>14.64861111110883</c:v>
                </c:pt>
                <c:pt idx="10548">
                  <c:v>14.649999999997718</c:v>
                </c:pt>
                <c:pt idx="10549">
                  <c:v>14.651388888886606</c:v>
                </c:pt>
                <c:pt idx="10550">
                  <c:v>14.652777777775494</c:v>
                </c:pt>
                <c:pt idx="10551">
                  <c:v>14.654166666664382</c:v>
                </c:pt>
                <c:pt idx="10552">
                  <c:v>14.655555555553271</c:v>
                </c:pt>
                <c:pt idx="10553">
                  <c:v>14.656944444442159</c:v>
                </c:pt>
                <c:pt idx="10554">
                  <c:v>14.658333333331047</c:v>
                </c:pt>
                <c:pt idx="10555">
                  <c:v>14.659722222219935</c:v>
                </c:pt>
                <c:pt idx="10556">
                  <c:v>14.661111111108823</c:v>
                </c:pt>
                <c:pt idx="10557">
                  <c:v>14.662499999997712</c:v>
                </c:pt>
                <c:pt idx="10558">
                  <c:v>14.6638888888866</c:v>
                </c:pt>
                <c:pt idx="10559">
                  <c:v>14.665277777775488</c:v>
                </c:pt>
                <c:pt idx="10560">
                  <c:v>14.666666666664376</c:v>
                </c:pt>
                <c:pt idx="10561">
                  <c:v>14.668055555553265</c:v>
                </c:pt>
                <c:pt idx="10562">
                  <c:v>14.669444444442153</c:v>
                </c:pt>
                <c:pt idx="10563">
                  <c:v>14.670833333331041</c:v>
                </c:pt>
                <c:pt idx="10564">
                  <c:v>14.672222222219929</c:v>
                </c:pt>
                <c:pt idx="10565">
                  <c:v>14.673611111108817</c:v>
                </c:pt>
                <c:pt idx="10566">
                  <c:v>14.674999999997706</c:v>
                </c:pt>
                <c:pt idx="10567">
                  <c:v>14.676388888886594</c:v>
                </c:pt>
                <c:pt idx="10568">
                  <c:v>14.677777777775482</c:v>
                </c:pt>
                <c:pt idx="10569">
                  <c:v>14.67916666666437</c:v>
                </c:pt>
                <c:pt idx="10570">
                  <c:v>14.680555555553259</c:v>
                </c:pt>
                <c:pt idx="10571">
                  <c:v>14.681944444442147</c:v>
                </c:pt>
                <c:pt idx="10572">
                  <c:v>14.683333333331035</c:v>
                </c:pt>
                <c:pt idx="10573">
                  <c:v>14.684722222219923</c:v>
                </c:pt>
                <c:pt idx="10574">
                  <c:v>14.686111111108811</c:v>
                </c:pt>
                <c:pt idx="10575">
                  <c:v>14.6874999999977</c:v>
                </c:pt>
                <c:pt idx="10576">
                  <c:v>14.688888888886588</c:v>
                </c:pt>
                <c:pt idx="10577">
                  <c:v>14.690277777775476</c:v>
                </c:pt>
                <c:pt idx="10578">
                  <c:v>14.691666666664364</c:v>
                </c:pt>
                <c:pt idx="10579">
                  <c:v>14.693055555553252</c:v>
                </c:pt>
                <c:pt idx="10580">
                  <c:v>14.694444444442141</c:v>
                </c:pt>
                <c:pt idx="10581">
                  <c:v>14.695833333331029</c:v>
                </c:pt>
                <c:pt idx="10582">
                  <c:v>14.697222222219917</c:v>
                </c:pt>
                <c:pt idx="10583">
                  <c:v>14.698611111108805</c:v>
                </c:pt>
                <c:pt idx="10584">
                  <c:v>14.699999999997694</c:v>
                </c:pt>
                <c:pt idx="10585">
                  <c:v>14.701388888886582</c:v>
                </c:pt>
                <c:pt idx="10586">
                  <c:v>14.70277777777547</c:v>
                </c:pt>
                <c:pt idx="10587">
                  <c:v>14.704166666664358</c:v>
                </c:pt>
                <c:pt idx="10588">
                  <c:v>14.705555555553246</c:v>
                </c:pt>
                <c:pt idx="10589">
                  <c:v>14.706944444442135</c:v>
                </c:pt>
                <c:pt idx="10590">
                  <c:v>14.708333333331023</c:v>
                </c:pt>
                <c:pt idx="10591">
                  <c:v>14.709722222219911</c:v>
                </c:pt>
                <c:pt idx="10592">
                  <c:v>14.711111111108799</c:v>
                </c:pt>
                <c:pt idx="10593">
                  <c:v>14.712499999997688</c:v>
                </c:pt>
                <c:pt idx="10594">
                  <c:v>14.713888888886576</c:v>
                </c:pt>
                <c:pt idx="10595">
                  <c:v>14.715277777775464</c:v>
                </c:pt>
                <c:pt idx="10596">
                  <c:v>14.716666666664352</c:v>
                </c:pt>
                <c:pt idx="10597">
                  <c:v>14.71805555555324</c:v>
                </c:pt>
                <c:pt idx="10598">
                  <c:v>14.719444444442129</c:v>
                </c:pt>
                <c:pt idx="10599">
                  <c:v>14.720833333331017</c:v>
                </c:pt>
                <c:pt idx="10600">
                  <c:v>14.722222222219905</c:v>
                </c:pt>
                <c:pt idx="10601">
                  <c:v>14.723611111108793</c:v>
                </c:pt>
                <c:pt idx="10602">
                  <c:v>14.724999999997681</c:v>
                </c:pt>
                <c:pt idx="10603">
                  <c:v>14.72638888888657</c:v>
                </c:pt>
                <c:pt idx="10604">
                  <c:v>14.727777777775458</c:v>
                </c:pt>
                <c:pt idx="10605">
                  <c:v>14.729166666664346</c:v>
                </c:pt>
                <c:pt idx="10606">
                  <c:v>14.730555555553234</c:v>
                </c:pt>
                <c:pt idx="10607">
                  <c:v>14.731944444442123</c:v>
                </c:pt>
                <c:pt idx="10608">
                  <c:v>14.733333333331011</c:v>
                </c:pt>
                <c:pt idx="10609">
                  <c:v>14.734722222219899</c:v>
                </c:pt>
                <c:pt idx="10610">
                  <c:v>14.736111111108787</c:v>
                </c:pt>
                <c:pt idx="10611">
                  <c:v>14.737499999997675</c:v>
                </c:pt>
                <c:pt idx="10612">
                  <c:v>14.738888888886564</c:v>
                </c:pt>
                <c:pt idx="10613">
                  <c:v>14.740277777775452</c:v>
                </c:pt>
                <c:pt idx="10614">
                  <c:v>14.74166666666434</c:v>
                </c:pt>
                <c:pt idx="10615">
                  <c:v>14.743055555553228</c:v>
                </c:pt>
                <c:pt idx="10616">
                  <c:v>14.744444444442117</c:v>
                </c:pt>
                <c:pt idx="10617">
                  <c:v>14.745833333331005</c:v>
                </c:pt>
                <c:pt idx="10618">
                  <c:v>14.747222222219893</c:v>
                </c:pt>
                <c:pt idx="10619">
                  <c:v>14.748611111108781</c:v>
                </c:pt>
                <c:pt idx="10620">
                  <c:v>14.749999999997669</c:v>
                </c:pt>
                <c:pt idx="10621">
                  <c:v>14.751388888886558</c:v>
                </c:pt>
                <c:pt idx="10622">
                  <c:v>14.752777777775446</c:v>
                </c:pt>
                <c:pt idx="10623">
                  <c:v>14.754166666664334</c:v>
                </c:pt>
                <c:pt idx="10624">
                  <c:v>14.755555555553222</c:v>
                </c:pt>
                <c:pt idx="10625">
                  <c:v>14.756944444442111</c:v>
                </c:pt>
                <c:pt idx="10626">
                  <c:v>14.758333333330999</c:v>
                </c:pt>
                <c:pt idx="10627">
                  <c:v>14.759722222219887</c:v>
                </c:pt>
                <c:pt idx="10628">
                  <c:v>14.761111111108775</c:v>
                </c:pt>
                <c:pt idx="10629">
                  <c:v>14.762499999997663</c:v>
                </c:pt>
                <c:pt idx="10630">
                  <c:v>14.763888888886552</c:v>
                </c:pt>
                <c:pt idx="10631">
                  <c:v>14.76527777777544</c:v>
                </c:pt>
                <c:pt idx="10632">
                  <c:v>14.766666666664328</c:v>
                </c:pt>
                <c:pt idx="10633">
                  <c:v>14.768055555553216</c:v>
                </c:pt>
                <c:pt idx="10634">
                  <c:v>14.769444444442104</c:v>
                </c:pt>
                <c:pt idx="10635">
                  <c:v>14.770833333330993</c:v>
                </c:pt>
                <c:pt idx="10636">
                  <c:v>14.772222222219881</c:v>
                </c:pt>
                <c:pt idx="10637">
                  <c:v>14.773611111108769</c:v>
                </c:pt>
                <c:pt idx="10638">
                  <c:v>14.774999999997657</c:v>
                </c:pt>
                <c:pt idx="10639">
                  <c:v>14.776388888886546</c:v>
                </c:pt>
                <c:pt idx="10640">
                  <c:v>14.777777777775434</c:v>
                </c:pt>
                <c:pt idx="10641">
                  <c:v>14.779166666664322</c:v>
                </c:pt>
                <c:pt idx="10642">
                  <c:v>14.78055555555321</c:v>
                </c:pt>
                <c:pt idx="10643">
                  <c:v>14.781944444442098</c:v>
                </c:pt>
                <c:pt idx="10644">
                  <c:v>14.783333333330987</c:v>
                </c:pt>
                <c:pt idx="10645">
                  <c:v>14.784722222219875</c:v>
                </c:pt>
                <c:pt idx="10646">
                  <c:v>14.786111111108763</c:v>
                </c:pt>
                <c:pt idx="10647">
                  <c:v>14.787499999997651</c:v>
                </c:pt>
                <c:pt idx="10648">
                  <c:v>14.78888888888654</c:v>
                </c:pt>
                <c:pt idx="10649">
                  <c:v>14.790277777775428</c:v>
                </c:pt>
                <c:pt idx="10650">
                  <c:v>14.791666666664316</c:v>
                </c:pt>
                <c:pt idx="10651">
                  <c:v>14.793055555553204</c:v>
                </c:pt>
                <c:pt idx="10652">
                  <c:v>14.794444444442092</c:v>
                </c:pt>
                <c:pt idx="10653">
                  <c:v>14.795833333330981</c:v>
                </c:pt>
                <c:pt idx="10654">
                  <c:v>14.797222222219869</c:v>
                </c:pt>
                <c:pt idx="10655">
                  <c:v>14.798611111108757</c:v>
                </c:pt>
                <c:pt idx="10656">
                  <c:v>14.799999999997645</c:v>
                </c:pt>
                <c:pt idx="10657">
                  <c:v>14.801388888886533</c:v>
                </c:pt>
                <c:pt idx="10658">
                  <c:v>14.802777777775422</c:v>
                </c:pt>
                <c:pt idx="10659">
                  <c:v>14.80416666666431</c:v>
                </c:pt>
                <c:pt idx="10660">
                  <c:v>14.805555555553198</c:v>
                </c:pt>
                <c:pt idx="10661">
                  <c:v>14.806944444442086</c:v>
                </c:pt>
                <c:pt idx="10662">
                  <c:v>14.808333333330975</c:v>
                </c:pt>
                <c:pt idx="10663">
                  <c:v>14.809722222219863</c:v>
                </c:pt>
                <c:pt idx="10664">
                  <c:v>14.811111111108751</c:v>
                </c:pt>
                <c:pt idx="10665">
                  <c:v>14.812499999997639</c:v>
                </c:pt>
                <c:pt idx="10666">
                  <c:v>14.813888888886527</c:v>
                </c:pt>
                <c:pt idx="10667">
                  <c:v>14.815277777775416</c:v>
                </c:pt>
                <c:pt idx="10668">
                  <c:v>14.816666666664304</c:v>
                </c:pt>
                <c:pt idx="10669">
                  <c:v>14.818055555553192</c:v>
                </c:pt>
                <c:pt idx="10670">
                  <c:v>14.81944444444208</c:v>
                </c:pt>
                <c:pt idx="10671">
                  <c:v>14.820833333330969</c:v>
                </c:pt>
                <c:pt idx="10672">
                  <c:v>14.822222222219857</c:v>
                </c:pt>
                <c:pt idx="10673">
                  <c:v>14.823611111108745</c:v>
                </c:pt>
                <c:pt idx="10674">
                  <c:v>14.824999999997633</c:v>
                </c:pt>
                <c:pt idx="10675">
                  <c:v>14.826388888886521</c:v>
                </c:pt>
                <c:pt idx="10676">
                  <c:v>14.82777777777541</c:v>
                </c:pt>
                <c:pt idx="10677">
                  <c:v>14.829166666664298</c:v>
                </c:pt>
                <c:pt idx="10678">
                  <c:v>14.830555555553186</c:v>
                </c:pt>
                <c:pt idx="10679">
                  <c:v>14.831944444442074</c:v>
                </c:pt>
                <c:pt idx="10680">
                  <c:v>14.833333333330962</c:v>
                </c:pt>
                <c:pt idx="10681">
                  <c:v>14.834722222219851</c:v>
                </c:pt>
                <c:pt idx="10682">
                  <c:v>14.836111111108739</c:v>
                </c:pt>
                <c:pt idx="10683">
                  <c:v>14.837499999997627</c:v>
                </c:pt>
                <c:pt idx="10684">
                  <c:v>14.838888888886515</c:v>
                </c:pt>
                <c:pt idx="10685">
                  <c:v>14.840277777775404</c:v>
                </c:pt>
                <c:pt idx="10686">
                  <c:v>14.841666666664292</c:v>
                </c:pt>
                <c:pt idx="10687">
                  <c:v>14.84305555555318</c:v>
                </c:pt>
                <c:pt idx="10688">
                  <c:v>14.844444444442068</c:v>
                </c:pt>
                <c:pt idx="10689">
                  <c:v>14.845833333330956</c:v>
                </c:pt>
                <c:pt idx="10690">
                  <c:v>14.847222222219845</c:v>
                </c:pt>
                <c:pt idx="10691">
                  <c:v>14.848611111108733</c:v>
                </c:pt>
                <c:pt idx="10692">
                  <c:v>14.849999999997621</c:v>
                </c:pt>
                <c:pt idx="10693">
                  <c:v>14.851388888886509</c:v>
                </c:pt>
                <c:pt idx="10694">
                  <c:v>14.852777777775398</c:v>
                </c:pt>
                <c:pt idx="10695">
                  <c:v>14.854166666664286</c:v>
                </c:pt>
                <c:pt idx="10696">
                  <c:v>14.855555555553174</c:v>
                </c:pt>
                <c:pt idx="10697">
                  <c:v>14.856944444442062</c:v>
                </c:pt>
                <c:pt idx="10698">
                  <c:v>14.85833333333095</c:v>
                </c:pt>
                <c:pt idx="10699">
                  <c:v>14.859722222219839</c:v>
                </c:pt>
                <c:pt idx="10700">
                  <c:v>14.861111111108727</c:v>
                </c:pt>
                <c:pt idx="10701">
                  <c:v>14.862499999997615</c:v>
                </c:pt>
                <c:pt idx="10702">
                  <c:v>14.863888888886503</c:v>
                </c:pt>
                <c:pt idx="10703">
                  <c:v>14.865277777775391</c:v>
                </c:pt>
                <c:pt idx="10704">
                  <c:v>14.86666666666428</c:v>
                </c:pt>
                <c:pt idx="10705">
                  <c:v>14.868055555553168</c:v>
                </c:pt>
                <c:pt idx="10706">
                  <c:v>14.869444444442056</c:v>
                </c:pt>
                <c:pt idx="10707">
                  <c:v>14.870833333330944</c:v>
                </c:pt>
                <c:pt idx="10708">
                  <c:v>14.872222222219833</c:v>
                </c:pt>
                <c:pt idx="10709">
                  <c:v>14.873611111108721</c:v>
                </c:pt>
                <c:pt idx="10710">
                  <c:v>14.874999999997609</c:v>
                </c:pt>
                <c:pt idx="10711">
                  <c:v>14.876388888886497</c:v>
                </c:pt>
                <c:pt idx="10712">
                  <c:v>14.877777777775385</c:v>
                </c:pt>
                <c:pt idx="10713">
                  <c:v>14.879166666664274</c:v>
                </c:pt>
                <c:pt idx="10714">
                  <c:v>14.880555555553162</c:v>
                </c:pt>
                <c:pt idx="10715">
                  <c:v>14.88194444444205</c:v>
                </c:pt>
                <c:pt idx="10716">
                  <c:v>14.883333333330938</c:v>
                </c:pt>
                <c:pt idx="10717">
                  <c:v>14.884722222219827</c:v>
                </c:pt>
                <c:pt idx="10718">
                  <c:v>14.886111111108715</c:v>
                </c:pt>
                <c:pt idx="10719">
                  <c:v>14.887499999997603</c:v>
                </c:pt>
                <c:pt idx="10720">
                  <c:v>14.888888888886491</c:v>
                </c:pt>
                <c:pt idx="10721">
                  <c:v>14.890277777775379</c:v>
                </c:pt>
                <c:pt idx="10722">
                  <c:v>14.891666666664268</c:v>
                </c:pt>
                <c:pt idx="10723">
                  <c:v>14.893055555553156</c:v>
                </c:pt>
                <c:pt idx="10724">
                  <c:v>14.894444444442044</c:v>
                </c:pt>
                <c:pt idx="10725">
                  <c:v>14.895833333330932</c:v>
                </c:pt>
                <c:pt idx="10726">
                  <c:v>14.897222222219821</c:v>
                </c:pt>
                <c:pt idx="10727">
                  <c:v>14.898611111108709</c:v>
                </c:pt>
                <c:pt idx="10728">
                  <c:v>14.899999999997597</c:v>
                </c:pt>
                <c:pt idx="10729">
                  <c:v>14.901388888886485</c:v>
                </c:pt>
                <c:pt idx="10730">
                  <c:v>14.902777777775373</c:v>
                </c:pt>
                <c:pt idx="10731">
                  <c:v>14.904166666664262</c:v>
                </c:pt>
                <c:pt idx="10732">
                  <c:v>14.90555555555315</c:v>
                </c:pt>
                <c:pt idx="10733">
                  <c:v>14.906944444442038</c:v>
                </c:pt>
                <c:pt idx="10734">
                  <c:v>14.908333333330926</c:v>
                </c:pt>
                <c:pt idx="10735">
                  <c:v>14.909722222219814</c:v>
                </c:pt>
                <c:pt idx="10736">
                  <c:v>14.911111111108703</c:v>
                </c:pt>
                <c:pt idx="10737">
                  <c:v>14.912499999997591</c:v>
                </c:pt>
                <c:pt idx="10738">
                  <c:v>14.913888888886479</c:v>
                </c:pt>
                <c:pt idx="10739">
                  <c:v>14.915277777775367</c:v>
                </c:pt>
                <c:pt idx="10740">
                  <c:v>14.916666666664256</c:v>
                </c:pt>
                <c:pt idx="10741">
                  <c:v>14.918055555553144</c:v>
                </c:pt>
                <c:pt idx="10742">
                  <c:v>14.919444444442032</c:v>
                </c:pt>
                <c:pt idx="10743">
                  <c:v>14.92083333333092</c:v>
                </c:pt>
                <c:pt idx="10744">
                  <c:v>14.922222222219808</c:v>
                </c:pt>
                <c:pt idx="10745">
                  <c:v>14.923611111108697</c:v>
                </c:pt>
                <c:pt idx="10746">
                  <c:v>14.924999999997585</c:v>
                </c:pt>
                <c:pt idx="10747">
                  <c:v>14.926388888886473</c:v>
                </c:pt>
                <c:pt idx="10748">
                  <c:v>14.927777777775361</c:v>
                </c:pt>
                <c:pt idx="10749">
                  <c:v>14.92916666666425</c:v>
                </c:pt>
                <c:pt idx="10750">
                  <c:v>14.930555555553138</c:v>
                </c:pt>
                <c:pt idx="10751">
                  <c:v>14.931944444442026</c:v>
                </c:pt>
                <c:pt idx="10752">
                  <c:v>14.933333333330914</c:v>
                </c:pt>
                <c:pt idx="10753">
                  <c:v>14.934722222219802</c:v>
                </c:pt>
                <c:pt idx="10754">
                  <c:v>14.936111111108691</c:v>
                </c:pt>
                <c:pt idx="10755">
                  <c:v>14.937499999997579</c:v>
                </c:pt>
                <c:pt idx="10756">
                  <c:v>14.938888888886467</c:v>
                </c:pt>
                <c:pt idx="10757">
                  <c:v>14.940277777775355</c:v>
                </c:pt>
                <c:pt idx="10758">
                  <c:v>14.941666666664243</c:v>
                </c:pt>
                <c:pt idx="10759">
                  <c:v>14.943055555553132</c:v>
                </c:pt>
                <c:pt idx="10760">
                  <c:v>14.94444444444202</c:v>
                </c:pt>
                <c:pt idx="10761">
                  <c:v>14.945833333330908</c:v>
                </c:pt>
                <c:pt idx="10762">
                  <c:v>14.947222222219796</c:v>
                </c:pt>
                <c:pt idx="10763">
                  <c:v>14.948611111108685</c:v>
                </c:pt>
                <c:pt idx="10764">
                  <c:v>14.949999999997573</c:v>
                </c:pt>
                <c:pt idx="10765">
                  <c:v>14.951388888886461</c:v>
                </c:pt>
                <c:pt idx="10766">
                  <c:v>14.952777777775349</c:v>
                </c:pt>
                <c:pt idx="10767">
                  <c:v>14.954166666664237</c:v>
                </c:pt>
                <c:pt idx="10768">
                  <c:v>14.955555555553126</c:v>
                </c:pt>
                <c:pt idx="10769">
                  <c:v>14.956944444442014</c:v>
                </c:pt>
                <c:pt idx="10770">
                  <c:v>14.958333333330902</c:v>
                </c:pt>
                <c:pt idx="10771">
                  <c:v>14.95972222221979</c:v>
                </c:pt>
                <c:pt idx="10772">
                  <c:v>14.961111111108679</c:v>
                </c:pt>
                <c:pt idx="10773">
                  <c:v>14.962499999997567</c:v>
                </c:pt>
                <c:pt idx="10774">
                  <c:v>14.963888888886455</c:v>
                </c:pt>
                <c:pt idx="10775">
                  <c:v>14.965277777775343</c:v>
                </c:pt>
                <c:pt idx="10776">
                  <c:v>14.966666666664231</c:v>
                </c:pt>
                <c:pt idx="10777">
                  <c:v>14.96805555555312</c:v>
                </c:pt>
                <c:pt idx="10778">
                  <c:v>14.969444444442008</c:v>
                </c:pt>
                <c:pt idx="10779">
                  <c:v>14.970833333330896</c:v>
                </c:pt>
                <c:pt idx="10780">
                  <c:v>14.972222222219784</c:v>
                </c:pt>
                <c:pt idx="10781">
                  <c:v>14.973611111108672</c:v>
                </c:pt>
                <c:pt idx="10782">
                  <c:v>14.974999999997561</c:v>
                </c:pt>
                <c:pt idx="10783">
                  <c:v>14.976388888886449</c:v>
                </c:pt>
                <c:pt idx="10784">
                  <c:v>14.977777777775337</c:v>
                </c:pt>
                <c:pt idx="10785">
                  <c:v>14.979166666664225</c:v>
                </c:pt>
                <c:pt idx="10786">
                  <c:v>14.980555555553114</c:v>
                </c:pt>
                <c:pt idx="10787">
                  <c:v>14.981944444442002</c:v>
                </c:pt>
                <c:pt idx="10788">
                  <c:v>14.98333333333089</c:v>
                </c:pt>
                <c:pt idx="10789">
                  <c:v>14.984722222219778</c:v>
                </c:pt>
                <c:pt idx="10790">
                  <c:v>14.986111111108666</c:v>
                </c:pt>
                <c:pt idx="10791">
                  <c:v>14.987499999997555</c:v>
                </c:pt>
                <c:pt idx="10792">
                  <c:v>14.988888888886443</c:v>
                </c:pt>
                <c:pt idx="10793">
                  <c:v>14.990277777775331</c:v>
                </c:pt>
                <c:pt idx="10794">
                  <c:v>14.991666666664219</c:v>
                </c:pt>
                <c:pt idx="10795">
                  <c:v>14.993055555553108</c:v>
                </c:pt>
                <c:pt idx="10796">
                  <c:v>14.994444444441996</c:v>
                </c:pt>
                <c:pt idx="10797">
                  <c:v>14.995833333330884</c:v>
                </c:pt>
                <c:pt idx="10798">
                  <c:v>14.997222222219772</c:v>
                </c:pt>
                <c:pt idx="10799">
                  <c:v>14.99861111110866</c:v>
                </c:pt>
                <c:pt idx="10800">
                  <c:v>14.999999999997549</c:v>
                </c:pt>
                <c:pt idx="10801">
                  <c:v>15.001388888886437</c:v>
                </c:pt>
                <c:pt idx="10802">
                  <c:v>15.002777777775325</c:v>
                </c:pt>
                <c:pt idx="10803">
                  <c:v>15.004166666664213</c:v>
                </c:pt>
                <c:pt idx="10804">
                  <c:v>15.005555555553101</c:v>
                </c:pt>
                <c:pt idx="10805">
                  <c:v>15.00694444444199</c:v>
                </c:pt>
                <c:pt idx="10806">
                  <c:v>15.008333333330878</c:v>
                </c:pt>
                <c:pt idx="10807">
                  <c:v>15.009722222219766</c:v>
                </c:pt>
                <c:pt idx="10808">
                  <c:v>15.011111111108654</c:v>
                </c:pt>
                <c:pt idx="10809">
                  <c:v>15.012499999997543</c:v>
                </c:pt>
                <c:pt idx="10810">
                  <c:v>15.013888888886431</c:v>
                </c:pt>
                <c:pt idx="10811">
                  <c:v>15.015277777775319</c:v>
                </c:pt>
                <c:pt idx="10812">
                  <c:v>15.016666666664207</c:v>
                </c:pt>
                <c:pt idx="10813">
                  <c:v>15.018055555553095</c:v>
                </c:pt>
                <c:pt idx="10814">
                  <c:v>15.019444444441984</c:v>
                </c:pt>
                <c:pt idx="10815">
                  <c:v>15.020833333330872</c:v>
                </c:pt>
                <c:pt idx="10816">
                  <c:v>15.02222222221976</c:v>
                </c:pt>
                <c:pt idx="10817">
                  <c:v>15.023611111108648</c:v>
                </c:pt>
                <c:pt idx="10818">
                  <c:v>15.024999999997537</c:v>
                </c:pt>
                <c:pt idx="10819">
                  <c:v>15.026388888886425</c:v>
                </c:pt>
                <c:pt idx="10820">
                  <c:v>15.027777777775313</c:v>
                </c:pt>
                <c:pt idx="10821">
                  <c:v>15.029166666664201</c:v>
                </c:pt>
                <c:pt idx="10822">
                  <c:v>15.030555555553089</c:v>
                </c:pt>
                <c:pt idx="10823">
                  <c:v>15.031944444441978</c:v>
                </c:pt>
                <c:pt idx="10824">
                  <c:v>15.033333333330866</c:v>
                </c:pt>
                <c:pt idx="10825">
                  <c:v>15.034722222219754</c:v>
                </c:pt>
                <c:pt idx="10826">
                  <c:v>15.036111111108642</c:v>
                </c:pt>
                <c:pt idx="10827">
                  <c:v>15.037499999997531</c:v>
                </c:pt>
                <c:pt idx="10828">
                  <c:v>15.038888888886419</c:v>
                </c:pt>
                <c:pt idx="10829">
                  <c:v>15.040277777775307</c:v>
                </c:pt>
                <c:pt idx="10830">
                  <c:v>15.041666666664195</c:v>
                </c:pt>
                <c:pt idx="10831">
                  <c:v>15.043055555553083</c:v>
                </c:pt>
                <c:pt idx="10832">
                  <c:v>15.044444444441972</c:v>
                </c:pt>
                <c:pt idx="10833">
                  <c:v>15.04583333333086</c:v>
                </c:pt>
                <c:pt idx="10834">
                  <c:v>15.047222222219748</c:v>
                </c:pt>
                <c:pt idx="10835">
                  <c:v>15.048611111108636</c:v>
                </c:pt>
                <c:pt idx="10836">
                  <c:v>15.049999999997524</c:v>
                </c:pt>
                <c:pt idx="10837">
                  <c:v>15.051388888886413</c:v>
                </c:pt>
                <c:pt idx="10838">
                  <c:v>15.052777777775301</c:v>
                </c:pt>
                <c:pt idx="10839">
                  <c:v>15.054166666664189</c:v>
                </c:pt>
                <c:pt idx="10840">
                  <c:v>15.055555555553077</c:v>
                </c:pt>
                <c:pt idx="10841">
                  <c:v>15.056944444441966</c:v>
                </c:pt>
                <c:pt idx="10842">
                  <c:v>15.058333333330854</c:v>
                </c:pt>
                <c:pt idx="10843">
                  <c:v>15.059722222219742</c:v>
                </c:pt>
                <c:pt idx="10844">
                  <c:v>15.06111111110863</c:v>
                </c:pt>
                <c:pt idx="10845">
                  <c:v>15.062499999997518</c:v>
                </c:pt>
                <c:pt idx="10846">
                  <c:v>15.063888888886407</c:v>
                </c:pt>
                <c:pt idx="10847">
                  <c:v>15.065277777775295</c:v>
                </c:pt>
                <c:pt idx="10848">
                  <c:v>15.066666666664183</c:v>
                </c:pt>
                <c:pt idx="10849">
                  <c:v>15.068055555553071</c:v>
                </c:pt>
                <c:pt idx="10850">
                  <c:v>15.06944444444196</c:v>
                </c:pt>
                <c:pt idx="10851">
                  <c:v>15.070833333330848</c:v>
                </c:pt>
                <c:pt idx="10852">
                  <c:v>15.072222222219736</c:v>
                </c:pt>
                <c:pt idx="10853">
                  <c:v>15.073611111108624</c:v>
                </c:pt>
                <c:pt idx="10854">
                  <c:v>15.074999999997512</c:v>
                </c:pt>
                <c:pt idx="10855">
                  <c:v>15.076388888886401</c:v>
                </c:pt>
                <c:pt idx="10856">
                  <c:v>15.077777777775289</c:v>
                </c:pt>
                <c:pt idx="10857">
                  <c:v>15.079166666664177</c:v>
                </c:pt>
                <c:pt idx="10858">
                  <c:v>15.080555555553065</c:v>
                </c:pt>
                <c:pt idx="10859">
                  <c:v>15.081944444441953</c:v>
                </c:pt>
                <c:pt idx="10860">
                  <c:v>15.083333333330842</c:v>
                </c:pt>
                <c:pt idx="10861">
                  <c:v>15.08472222221973</c:v>
                </c:pt>
                <c:pt idx="10862">
                  <c:v>15.086111111108618</c:v>
                </c:pt>
                <c:pt idx="10863">
                  <c:v>15.087499999997506</c:v>
                </c:pt>
                <c:pt idx="10864">
                  <c:v>15.088888888886395</c:v>
                </c:pt>
                <c:pt idx="10865">
                  <c:v>15.090277777775283</c:v>
                </c:pt>
                <c:pt idx="10866">
                  <c:v>15.091666666664171</c:v>
                </c:pt>
                <c:pt idx="10867">
                  <c:v>15.093055555553059</c:v>
                </c:pt>
                <c:pt idx="10868">
                  <c:v>15.094444444441947</c:v>
                </c:pt>
                <c:pt idx="10869">
                  <c:v>15.095833333330836</c:v>
                </c:pt>
                <c:pt idx="10870">
                  <c:v>15.097222222219724</c:v>
                </c:pt>
                <c:pt idx="10871">
                  <c:v>15.098611111108612</c:v>
                </c:pt>
                <c:pt idx="10872">
                  <c:v>15.0999999999975</c:v>
                </c:pt>
                <c:pt idx="10873">
                  <c:v>15.101388888886389</c:v>
                </c:pt>
                <c:pt idx="10874">
                  <c:v>15.102777777775277</c:v>
                </c:pt>
                <c:pt idx="10875">
                  <c:v>15.104166666664165</c:v>
                </c:pt>
                <c:pt idx="10876">
                  <c:v>15.105555555553053</c:v>
                </c:pt>
                <c:pt idx="10877">
                  <c:v>15.106944444441941</c:v>
                </c:pt>
                <c:pt idx="10878">
                  <c:v>15.10833333333083</c:v>
                </c:pt>
                <c:pt idx="10879">
                  <c:v>15.109722222219718</c:v>
                </c:pt>
                <c:pt idx="10880">
                  <c:v>15.111111111108606</c:v>
                </c:pt>
                <c:pt idx="10881">
                  <c:v>15.112499999997494</c:v>
                </c:pt>
                <c:pt idx="10882">
                  <c:v>15.113888888886382</c:v>
                </c:pt>
                <c:pt idx="10883">
                  <c:v>15.115277777775271</c:v>
                </c:pt>
                <c:pt idx="10884">
                  <c:v>15.116666666664159</c:v>
                </c:pt>
                <c:pt idx="10885">
                  <c:v>15.118055555553047</c:v>
                </c:pt>
                <c:pt idx="10886">
                  <c:v>15.119444444441935</c:v>
                </c:pt>
                <c:pt idx="10887">
                  <c:v>15.120833333330824</c:v>
                </c:pt>
                <c:pt idx="10888">
                  <c:v>15.122222222219712</c:v>
                </c:pt>
                <c:pt idx="10889">
                  <c:v>15.1236111111086</c:v>
                </c:pt>
                <c:pt idx="10890">
                  <c:v>15.124999999997488</c:v>
                </c:pt>
                <c:pt idx="10891">
                  <c:v>15.126388888886376</c:v>
                </c:pt>
                <c:pt idx="10892">
                  <c:v>15.127777777775265</c:v>
                </c:pt>
                <c:pt idx="10893">
                  <c:v>15.129166666664153</c:v>
                </c:pt>
                <c:pt idx="10894">
                  <c:v>15.130555555553041</c:v>
                </c:pt>
                <c:pt idx="10895">
                  <c:v>15.131944444441929</c:v>
                </c:pt>
                <c:pt idx="10896">
                  <c:v>15.133333333330818</c:v>
                </c:pt>
                <c:pt idx="10897">
                  <c:v>15.134722222219706</c:v>
                </c:pt>
                <c:pt idx="10898">
                  <c:v>15.136111111108594</c:v>
                </c:pt>
                <c:pt idx="10899">
                  <c:v>15.137499999997482</c:v>
                </c:pt>
                <c:pt idx="10900">
                  <c:v>15.13888888888637</c:v>
                </c:pt>
                <c:pt idx="10901">
                  <c:v>15.140277777775259</c:v>
                </c:pt>
                <c:pt idx="10902">
                  <c:v>15.141666666664147</c:v>
                </c:pt>
                <c:pt idx="10903">
                  <c:v>15.143055555553035</c:v>
                </c:pt>
                <c:pt idx="10904">
                  <c:v>15.144444444441923</c:v>
                </c:pt>
                <c:pt idx="10905">
                  <c:v>15.145833333330811</c:v>
                </c:pt>
                <c:pt idx="10906">
                  <c:v>15.1472222222197</c:v>
                </c:pt>
                <c:pt idx="10907">
                  <c:v>15.148611111108588</c:v>
                </c:pt>
                <c:pt idx="10908">
                  <c:v>15.149999999997476</c:v>
                </c:pt>
                <c:pt idx="10909">
                  <c:v>15.151388888886364</c:v>
                </c:pt>
                <c:pt idx="10910">
                  <c:v>15.152777777775253</c:v>
                </c:pt>
                <c:pt idx="10911">
                  <c:v>15.154166666664141</c:v>
                </c:pt>
                <c:pt idx="10912">
                  <c:v>15.155555555553029</c:v>
                </c:pt>
                <c:pt idx="10913">
                  <c:v>15.156944444441917</c:v>
                </c:pt>
                <c:pt idx="10914">
                  <c:v>15.158333333330805</c:v>
                </c:pt>
                <c:pt idx="10915">
                  <c:v>15.159722222219694</c:v>
                </c:pt>
                <c:pt idx="10916">
                  <c:v>15.161111111108582</c:v>
                </c:pt>
                <c:pt idx="10917">
                  <c:v>15.16249999999747</c:v>
                </c:pt>
                <c:pt idx="10918">
                  <c:v>15.163888888886358</c:v>
                </c:pt>
                <c:pt idx="10919">
                  <c:v>15.165277777775247</c:v>
                </c:pt>
                <c:pt idx="10920">
                  <c:v>15.166666666664135</c:v>
                </c:pt>
                <c:pt idx="10921">
                  <c:v>15.168055555553023</c:v>
                </c:pt>
                <c:pt idx="10922">
                  <c:v>15.169444444441911</c:v>
                </c:pt>
                <c:pt idx="10923">
                  <c:v>15.170833333330799</c:v>
                </c:pt>
                <c:pt idx="10924">
                  <c:v>15.172222222219688</c:v>
                </c:pt>
                <c:pt idx="10925">
                  <c:v>15.173611111108576</c:v>
                </c:pt>
                <c:pt idx="10926">
                  <c:v>15.174999999997464</c:v>
                </c:pt>
                <c:pt idx="10927">
                  <c:v>15.176388888886352</c:v>
                </c:pt>
                <c:pt idx="10928">
                  <c:v>15.177777777775241</c:v>
                </c:pt>
                <c:pt idx="10929">
                  <c:v>15.179166666664129</c:v>
                </c:pt>
                <c:pt idx="10930">
                  <c:v>15.180555555553017</c:v>
                </c:pt>
                <c:pt idx="10931">
                  <c:v>15.181944444441905</c:v>
                </c:pt>
                <c:pt idx="10932">
                  <c:v>15.183333333330793</c:v>
                </c:pt>
                <c:pt idx="10933">
                  <c:v>15.184722222219682</c:v>
                </c:pt>
                <c:pt idx="10934">
                  <c:v>15.18611111110857</c:v>
                </c:pt>
                <c:pt idx="10935">
                  <c:v>15.187499999997458</c:v>
                </c:pt>
                <c:pt idx="10936">
                  <c:v>15.188888888886346</c:v>
                </c:pt>
                <c:pt idx="10937">
                  <c:v>15.190277777775234</c:v>
                </c:pt>
                <c:pt idx="10938">
                  <c:v>15.191666666664123</c:v>
                </c:pt>
                <c:pt idx="10939">
                  <c:v>15.193055555553011</c:v>
                </c:pt>
                <c:pt idx="10940">
                  <c:v>15.194444444441899</c:v>
                </c:pt>
                <c:pt idx="10941">
                  <c:v>15.195833333330787</c:v>
                </c:pt>
                <c:pt idx="10942">
                  <c:v>15.197222222219676</c:v>
                </c:pt>
                <c:pt idx="10943">
                  <c:v>15.198611111108564</c:v>
                </c:pt>
                <c:pt idx="10944">
                  <c:v>15.199999999997452</c:v>
                </c:pt>
                <c:pt idx="10945">
                  <c:v>15.20138888888634</c:v>
                </c:pt>
                <c:pt idx="10946">
                  <c:v>15.202777777775228</c:v>
                </c:pt>
                <c:pt idx="10947">
                  <c:v>15.204166666664117</c:v>
                </c:pt>
                <c:pt idx="10948">
                  <c:v>15.205555555553005</c:v>
                </c:pt>
                <c:pt idx="10949">
                  <c:v>15.206944444441893</c:v>
                </c:pt>
                <c:pt idx="10950">
                  <c:v>15.208333333330781</c:v>
                </c:pt>
                <c:pt idx="10951">
                  <c:v>15.20972222221967</c:v>
                </c:pt>
                <c:pt idx="10952">
                  <c:v>15.211111111108558</c:v>
                </c:pt>
                <c:pt idx="10953">
                  <c:v>15.212499999997446</c:v>
                </c:pt>
                <c:pt idx="10954">
                  <c:v>15.213888888886334</c:v>
                </c:pt>
                <c:pt idx="10955">
                  <c:v>15.215277777775222</c:v>
                </c:pt>
                <c:pt idx="10956">
                  <c:v>15.216666666664111</c:v>
                </c:pt>
                <c:pt idx="10957">
                  <c:v>15.218055555552999</c:v>
                </c:pt>
                <c:pt idx="10958">
                  <c:v>15.219444444441887</c:v>
                </c:pt>
                <c:pt idx="10959">
                  <c:v>15.220833333330775</c:v>
                </c:pt>
                <c:pt idx="10960">
                  <c:v>15.222222222219663</c:v>
                </c:pt>
                <c:pt idx="10961">
                  <c:v>15.223611111108552</c:v>
                </c:pt>
                <c:pt idx="10962">
                  <c:v>15.22499999999744</c:v>
                </c:pt>
                <c:pt idx="10963">
                  <c:v>15.226388888886328</c:v>
                </c:pt>
                <c:pt idx="10964">
                  <c:v>15.227777777775216</c:v>
                </c:pt>
                <c:pt idx="10965">
                  <c:v>15.229166666664105</c:v>
                </c:pt>
                <c:pt idx="10966">
                  <c:v>15.230555555552993</c:v>
                </c:pt>
                <c:pt idx="10967">
                  <c:v>15.231944444441881</c:v>
                </c:pt>
                <c:pt idx="10968">
                  <c:v>15.233333333330769</c:v>
                </c:pt>
                <c:pt idx="10969">
                  <c:v>15.234722222219657</c:v>
                </c:pt>
                <c:pt idx="10970">
                  <c:v>15.236111111108546</c:v>
                </c:pt>
                <c:pt idx="10971">
                  <c:v>15.237499999997434</c:v>
                </c:pt>
                <c:pt idx="10972">
                  <c:v>15.238888888886322</c:v>
                </c:pt>
                <c:pt idx="10973">
                  <c:v>15.24027777777521</c:v>
                </c:pt>
                <c:pt idx="10974">
                  <c:v>15.241666666664099</c:v>
                </c:pt>
                <c:pt idx="10975">
                  <c:v>15.243055555552987</c:v>
                </c:pt>
                <c:pt idx="10976">
                  <c:v>15.244444444441875</c:v>
                </c:pt>
                <c:pt idx="10977">
                  <c:v>15.245833333330763</c:v>
                </c:pt>
                <c:pt idx="10978">
                  <c:v>15.247222222219651</c:v>
                </c:pt>
                <c:pt idx="10979">
                  <c:v>15.24861111110854</c:v>
                </c:pt>
                <c:pt idx="10980">
                  <c:v>15.249999999997428</c:v>
                </c:pt>
                <c:pt idx="10981">
                  <c:v>15.251388888886316</c:v>
                </c:pt>
                <c:pt idx="10982">
                  <c:v>15.252777777775204</c:v>
                </c:pt>
                <c:pt idx="10983">
                  <c:v>15.254166666664092</c:v>
                </c:pt>
                <c:pt idx="10984">
                  <c:v>15.255555555552981</c:v>
                </c:pt>
                <c:pt idx="10985">
                  <c:v>15.256944444441869</c:v>
                </c:pt>
                <c:pt idx="10986">
                  <c:v>15.258333333330757</c:v>
                </c:pt>
                <c:pt idx="10987">
                  <c:v>15.259722222219645</c:v>
                </c:pt>
                <c:pt idx="10988">
                  <c:v>15.261111111108534</c:v>
                </c:pt>
                <c:pt idx="10989">
                  <c:v>15.262499999997422</c:v>
                </c:pt>
                <c:pt idx="10990">
                  <c:v>15.26388888888631</c:v>
                </c:pt>
                <c:pt idx="10991">
                  <c:v>15.265277777775198</c:v>
                </c:pt>
                <c:pt idx="10992">
                  <c:v>15.266666666664086</c:v>
                </c:pt>
                <c:pt idx="10993">
                  <c:v>15.268055555552975</c:v>
                </c:pt>
                <c:pt idx="10994">
                  <c:v>15.269444444441863</c:v>
                </c:pt>
                <c:pt idx="10995">
                  <c:v>15.270833333330751</c:v>
                </c:pt>
                <c:pt idx="10996">
                  <c:v>15.272222222219639</c:v>
                </c:pt>
                <c:pt idx="10997">
                  <c:v>15.273611111108528</c:v>
                </c:pt>
                <c:pt idx="10998">
                  <c:v>15.274999999997416</c:v>
                </c:pt>
                <c:pt idx="10999">
                  <c:v>15.276388888886304</c:v>
                </c:pt>
                <c:pt idx="11000">
                  <c:v>15.277777777775192</c:v>
                </c:pt>
                <c:pt idx="11001">
                  <c:v>15.27916666666408</c:v>
                </c:pt>
                <c:pt idx="11002">
                  <c:v>15.280555555552969</c:v>
                </c:pt>
                <c:pt idx="11003">
                  <c:v>15.281944444441857</c:v>
                </c:pt>
                <c:pt idx="11004">
                  <c:v>15.283333333330745</c:v>
                </c:pt>
                <c:pt idx="11005">
                  <c:v>15.284722222219633</c:v>
                </c:pt>
                <c:pt idx="11006">
                  <c:v>15.286111111108521</c:v>
                </c:pt>
                <c:pt idx="11007">
                  <c:v>15.28749999999741</c:v>
                </c:pt>
                <c:pt idx="11008">
                  <c:v>15.288888888886298</c:v>
                </c:pt>
                <c:pt idx="11009">
                  <c:v>15.290277777775186</c:v>
                </c:pt>
                <c:pt idx="11010">
                  <c:v>15.291666666664074</c:v>
                </c:pt>
                <c:pt idx="11011">
                  <c:v>15.293055555552963</c:v>
                </c:pt>
                <c:pt idx="11012">
                  <c:v>15.294444444441851</c:v>
                </c:pt>
                <c:pt idx="11013">
                  <c:v>15.295833333330739</c:v>
                </c:pt>
                <c:pt idx="11014">
                  <c:v>15.297222222219627</c:v>
                </c:pt>
                <c:pt idx="11015">
                  <c:v>15.298611111108515</c:v>
                </c:pt>
                <c:pt idx="11016">
                  <c:v>15.299999999997404</c:v>
                </c:pt>
                <c:pt idx="11017">
                  <c:v>15.301388888886292</c:v>
                </c:pt>
                <c:pt idx="11018">
                  <c:v>15.30277777777518</c:v>
                </c:pt>
                <c:pt idx="11019">
                  <c:v>15.304166666664068</c:v>
                </c:pt>
                <c:pt idx="11020">
                  <c:v>15.305555555552957</c:v>
                </c:pt>
                <c:pt idx="11021">
                  <c:v>15.306944444441845</c:v>
                </c:pt>
                <c:pt idx="11022">
                  <c:v>15.308333333330733</c:v>
                </c:pt>
                <c:pt idx="11023">
                  <c:v>15.309722222219621</c:v>
                </c:pt>
                <c:pt idx="11024">
                  <c:v>15.311111111108509</c:v>
                </c:pt>
                <c:pt idx="11025">
                  <c:v>15.312499999997398</c:v>
                </c:pt>
                <c:pt idx="11026">
                  <c:v>15.313888888886286</c:v>
                </c:pt>
                <c:pt idx="11027">
                  <c:v>15.315277777775174</c:v>
                </c:pt>
                <c:pt idx="11028">
                  <c:v>15.316666666664062</c:v>
                </c:pt>
                <c:pt idx="11029">
                  <c:v>15.318055555552951</c:v>
                </c:pt>
                <c:pt idx="11030">
                  <c:v>15.319444444441839</c:v>
                </c:pt>
                <c:pt idx="11031">
                  <c:v>15.320833333330727</c:v>
                </c:pt>
                <c:pt idx="11032">
                  <c:v>15.322222222219615</c:v>
                </c:pt>
                <c:pt idx="11033">
                  <c:v>15.323611111108503</c:v>
                </c:pt>
                <c:pt idx="11034">
                  <c:v>15.324999999997392</c:v>
                </c:pt>
                <c:pt idx="11035">
                  <c:v>15.32638888888628</c:v>
                </c:pt>
                <c:pt idx="11036">
                  <c:v>15.327777777775168</c:v>
                </c:pt>
                <c:pt idx="11037">
                  <c:v>15.329166666664056</c:v>
                </c:pt>
                <c:pt idx="11038">
                  <c:v>15.330555555552944</c:v>
                </c:pt>
                <c:pt idx="11039">
                  <c:v>15.331944444441833</c:v>
                </c:pt>
                <c:pt idx="11040">
                  <c:v>15.333333333330721</c:v>
                </c:pt>
                <c:pt idx="11041">
                  <c:v>15.334722222219609</c:v>
                </c:pt>
                <c:pt idx="11042">
                  <c:v>15.336111111108497</c:v>
                </c:pt>
                <c:pt idx="11043">
                  <c:v>15.337499999997386</c:v>
                </c:pt>
                <c:pt idx="11044">
                  <c:v>15.338888888886274</c:v>
                </c:pt>
                <c:pt idx="11045">
                  <c:v>15.340277777775162</c:v>
                </c:pt>
                <c:pt idx="11046">
                  <c:v>15.34166666666405</c:v>
                </c:pt>
                <c:pt idx="11047">
                  <c:v>15.343055555552938</c:v>
                </c:pt>
                <c:pt idx="11048">
                  <c:v>15.344444444441827</c:v>
                </c:pt>
                <c:pt idx="11049">
                  <c:v>15.345833333330715</c:v>
                </c:pt>
                <c:pt idx="11050">
                  <c:v>15.347222222219603</c:v>
                </c:pt>
                <c:pt idx="11051">
                  <c:v>15.348611111108491</c:v>
                </c:pt>
                <c:pt idx="11052">
                  <c:v>15.34999999999738</c:v>
                </c:pt>
                <c:pt idx="11053">
                  <c:v>15.351388888886268</c:v>
                </c:pt>
                <c:pt idx="11054">
                  <c:v>15.352777777775156</c:v>
                </c:pt>
                <c:pt idx="11055">
                  <c:v>15.354166666664044</c:v>
                </c:pt>
                <c:pt idx="11056">
                  <c:v>15.355555555552932</c:v>
                </c:pt>
                <c:pt idx="11057">
                  <c:v>15.356944444441821</c:v>
                </c:pt>
                <c:pt idx="11058">
                  <c:v>15.358333333330709</c:v>
                </c:pt>
                <c:pt idx="11059">
                  <c:v>15.359722222219597</c:v>
                </c:pt>
                <c:pt idx="11060">
                  <c:v>15.361111111108485</c:v>
                </c:pt>
                <c:pt idx="11061">
                  <c:v>15.362499999997373</c:v>
                </c:pt>
                <c:pt idx="11062">
                  <c:v>15.363888888886262</c:v>
                </c:pt>
                <c:pt idx="11063">
                  <c:v>15.36527777777515</c:v>
                </c:pt>
                <c:pt idx="11064">
                  <c:v>15.366666666664038</c:v>
                </c:pt>
                <c:pt idx="11065">
                  <c:v>15.368055555552926</c:v>
                </c:pt>
                <c:pt idx="11066">
                  <c:v>15.369444444441815</c:v>
                </c:pt>
                <c:pt idx="11067">
                  <c:v>15.370833333330703</c:v>
                </c:pt>
                <c:pt idx="11068">
                  <c:v>15.372222222219591</c:v>
                </c:pt>
                <c:pt idx="11069">
                  <c:v>15.373611111108479</c:v>
                </c:pt>
                <c:pt idx="11070">
                  <c:v>15.374999999997367</c:v>
                </c:pt>
                <c:pt idx="11071">
                  <c:v>15.376388888886256</c:v>
                </c:pt>
                <c:pt idx="11072">
                  <c:v>15.377777777775144</c:v>
                </c:pt>
                <c:pt idx="11073">
                  <c:v>15.379166666664032</c:v>
                </c:pt>
                <c:pt idx="11074">
                  <c:v>15.38055555555292</c:v>
                </c:pt>
                <c:pt idx="11075">
                  <c:v>15.381944444441809</c:v>
                </c:pt>
                <c:pt idx="11076">
                  <c:v>15.383333333330697</c:v>
                </c:pt>
                <c:pt idx="11077">
                  <c:v>15.384722222219585</c:v>
                </c:pt>
                <c:pt idx="11078">
                  <c:v>15.386111111108473</c:v>
                </c:pt>
                <c:pt idx="11079">
                  <c:v>15.387499999997361</c:v>
                </c:pt>
                <c:pt idx="11080">
                  <c:v>15.38888888888625</c:v>
                </c:pt>
                <c:pt idx="11081">
                  <c:v>15.390277777775138</c:v>
                </c:pt>
                <c:pt idx="11082">
                  <c:v>15.391666666664026</c:v>
                </c:pt>
                <c:pt idx="11083">
                  <c:v>15.393055555552914</c:v>
                </c:pt>
                <c:pt idx="11084">
                  <c:v>15.394444444441802</c:v>
                </c:pt>
                <c:pt idx="11085">
                  <c:v>15.395833333330691</c:v>
                </c:pt>
                <c:pt idx="11086">
                  <c:v>15.397222222219579</c:v>
                </c:pt>
                <c:pt idx="11087">
                  <c:v>15.398611111108467</c:v>
                </c:pt>
                <c:pt idx="11088">
                  <c:v>15.399999999997355</c:v>
                </c:pt>
                <c:pt idx="11089">
                  <c:v>15.401388888886244</c:v>
                </c:pt>
                <c:pt idx="11090">
                  <c:v>15.402777777775132</c:v>
                </c:pt>
                <c:pt idx="11091">
                  <c:v>15.40416666666402</c:v>
                </c:pt>
                <c:pt idx="11092">
                  <c:v>15.405555555552908</c:v>
                </c:pt>
                <c:pt idx="11093">
                  <c:v>15.406944444441796</c:v>
                </c:pt>
                <c:pt idx="11094">
                  <c:v>15.408333333330685</c:v>
                </c:pt>
                <c:pt idx="11095">
                  <c:v>15.409722222219573</c:v>
                </c:pt>
                <c:pt idx="11096">
                  <c:v>15.411111111108461</c:v>
                </c:pt>
                <c:pt idx="11097">
                  <c:v>15.412499999997349</c:v>
                </c:pt>
                <c:pt idx="11098">
                  <c:v>15.413888888886238</c:v>
                </c:pt>
                <c:pt idx="11099">
                  <c:v>15.415277777775126</c:v>
                </c:pt>
                <c:pt idx="11100">
                  <c:v>15.416666666664014</c:v>
                </c:pt>
                <c:pt idx="11101">
                  <c:v>15.418055555552902</c:v>
                </c:pt>
                <c:pt idx="11102">
                  <c:v>15.41944444444179</c:v>
                </c:pt>
                <c:pt idx="11103">
                  <c:v>15.420833333330679</c:v>
                </c:pt>
                <c:pt idx="11104">
                  <c:v>15.422222222219567</c:v>
                </c:pt>
                <c:pt idx="11105">
                  <c:v>15.423611111108455</c:v>
                </c:pt>
                <c:pt idx="11106">
                  <c:v>15.424999999997343</c:v>
                </c:pt>
                <c:pt idx="11107">
                  <c:v>15.426388888886231</c:v>
                </c:pt>
                <c:pt idx="11108">
                  <c:v>15.42777777777512</c:v>
                </c:pt>
                <c:pt idx="11109">
                  <c:v>15.429166666664008</c:v>
                </c:pt>
                <c:pt idx="11110">
                  <c:v>15.430555555552896</c:v>
                </c:pt>
                <c:pt idx="11111">
                  <c:v>15.431944444441784</c:v>
                </c:pt>
                <c:pt idx="11112">
                  <c:v>15.433333333330673</c:v>
                </c:pt>
                <c:pt idx="11113">
                  <c:v>15.434722222219561</c:v>
                </c:pt>
                <c:pt idx="11114">
                  <c:v>15.436111111108449</c:v>
                </c:pt>
                <c:pt idx="11115">
                  <c:v>15.437499999997337</c:v>
                </c:pt>
                <c:pt idx="11116">
                  <c:v>15.438888888886225</c:v>
                </c:pt>
                <c:pt idx="11117">
                  <c:v>15.440277777775114</c:v>
                </c:pt>
                <c:pt idx="11118">
                  <c:v>15.441666666664002</c:v>
                </c:pt>
                <c:pt idx="11119">
                  <c:v>15.44305555555289</c:v>
                </c:pt>
                <c:pt idx="11120">
                  <c:v>15.444444444441778</c:v>
                </c:pt>
                <c:pt idx="11121">
                  <c:v>15.445833333330667</c:v>
                </c:pt>
                <c:pt idx="11122">
                  <c:v>15.447222222219555</c:v>
                </c:pt>
                <c:pt idx="11123">
                  <c:v>15.448611111108443</c:v>
                </c:pt>
                <c:pt idx="11124">
                  <c:v>15.449999999997331</c:v>
                </c:pt>
                <c:pt idx="11125">
                  <c:v>15.451388888886219</c:v>
                </c:pt>
                <c:pt idx="11126">
                  <c:v>15.452777777775108</c:v>
                </c:pt>
                <c:pt idx="11127">
                  <c:v>15.454166666663996</c:v>
                </c:pt>
                <c:pt idx="11128">
                  <c:v>15.455555555552884</c:v>
                </c:pt>
                <c:pt idx="11129">
                  <c:v>15.456944444441772</c:v>
                </c:pt>
                <c:pt idx="11130">
                  <c:v>15.458333333330661</c:v>
                </c:pt>
                <c:pt idx="11131">
                  <c:v>15.459722222219549</c:v>
                </c:pt>
                <c:pt idx="11132">
                  <c:v>15.461111111108437</c:v>
                </c:pt>
                <c:pt idx="11133">
                  <c:v>15.462499999997325</c:v>
                </c:pt>
                <c:pt idx="11134">
                  <c:v>15.463888888886213</c:v>
                </c:pt>
                <c:pt idx="11135">
                  <c:v>15.465277777775102</c:v>
                </c:pt>
                <c:pt idx="11136">
                  <c:v>15.46666666666399</c:v>
                </c:pt>
                <c:pt idx="11137">
                  <c:v>15.468055555552878</c:v>
                </c:pt>
                <c:pt idx="11138">
                  <c:v>15.469444444441766</c:v>
                </c:pt>
                <c:pt idx="11139">
                  <c:v>15.470833333330654</c:v>
                </c:pt>
                <c:pt idx="11140">
                  <c:v>15.472222222219543</c:v>
                </c:pt>
                <c:pt idx="11141">
                  <c:v>15.473611111108431</c:v>
                </c:pt>
                <c:pt idx="11142">
                  <c:v>15.474999999997319</c:v>
                </c:pt>
                <c:pt idx="11143">
                  <c:v>15.476388888886207</c:v>
                </c:pt>
                <c:pt idx="11144">
                  <c:v>15.477777777775096</c:v>
                </c:pt>
                <c:pt idx="11145">
                  <c:v>15.479166666663984</c:v>
                </c:pt>
                <c:pt idx="11146">
                  <c:v>15.480555555552872</c:v>
                </c:pt>
                <c:pt idx="11147">
                  <c:v>15.48194444444176</c:v>
                </c:pt>
                <c:pt idx="11148">
                  <c:v>15.483333333330648</c:v>
                </c:pt>
                <c:pt idx="11149">
                  <c:v>15.484722222219537</c:v>
                </c:pt>
                <c:pt idx="11150">
                  <c:v>15.486111111108425</c:v>
                </c:pt>
                <c:pt idx="11151">
                  <c:v>15.487499999997313</c:v>
                </c:pt>
                <c:pt idx="11152">
                  <c:v>15.488888888886201</c:v>
                </c:pt>
                <c:pt idx="11153">
                  <c:v>15.49027777777509</c:v>
                </c:pt>
                <c:pt idx="11154">
                  <c:v>15.491666666663978</c:v>
                </c:pt>
                <c:pt idx="11155">
                  <c:v>15.493055555552866</c:v>
                </c:pt>
                <c:pt idx="11156">
                  <c:v>15.494444444441754</c:v>
                </c:pt>
                <c:pt idx="11157">
                  <c:v>15.495833333330642</c:v>
                </c:pt>
                <c:pt idx="11158">
                  <c:v>15.497222222219531</c:v>
                </c:pt>
                <c:pt idx="11159">
                  <c:v>15.498611111108419</c:v>
                </c:pt>
                <c:pt idx="11160">
                  <c:v>15.499999999997307</c:v>
                </c:pt>
                <c:pt idx="11161">
                  <c:v>15.501388888886195</c:v>
                </c:pt>
                <c:pt idx="11162">
                  <c:v>15.502777777775083</c:v>
                </c:pt>
                <c:pt idx="11163">
                  <c:v>15.504166666663972</c:v>
                </c:pt>
                <c:pt idx="11164">
                  <c:v>15.50555555555286</c:v>
                </c:pt>
                <c:pt idx="11165">
                  <c:v>15.506944444441748</c:v>
                </c:pt>
                <c:pt idx="11166">
                  <c:v>15.508333333330636</c:v>
                </c:pt>
                <c:pt idx="11167">
                  <c:v>15.509722222219525</c:v>
                </c:pt>
                <c:pt idx="11168">
                  <c:v>15.511111111108413</c:v>
                </c:pt>
                <c:pt idx="11169">
                  <c:v>15.512499999997301</c:v>
                </c:pt>
                <c:pt idx="11170">
                  <c:v>15.513888888886189</c:v>
                </c:pt>
                <c:pt idx="11171">
                  <c:v>15.515277777775077</c:v>
                </c:pt>
                <c:pt idx="11172">
                  <c:v>15.516666666663966</c:v>
                </c:pt>
                <c:pt idx="11173">
                  <c:v>15.518055555552854</c:v>
                </c:pt>
                <c:pt idx="11174">
                  <c:v>15.519444444441742</c:v>
                </c:pt>
                <c:pt idx="11175">
                  <c:v>15.52083333333063</c:v>
                </c:pt>
                <c:pt idx="11176">
                  <c:v>15.522222222219519</c:v>
                </c:pt>
                <c:pt idx="11177">
                  <c:v>15.523611111108407</c:v>
                </c:pt>
                <c:pt idx="11178">
                  <c:v>15.524999999997295</c:v>
                </c:pt>
                <c:pt idx="11179">
                  <c:v>15.526388888886183</c:v>
                </c:pt>
                <c:pt idx="11180">
                  <c:v>15.527777777775071</c:v>
                </c:pt>
                <c:pt idx="11181">
                  <c:v>15.52916666666396</c:v>
                </c:pt>
                <c:pt idx="11182">
                  <c:v>15.530555555552848</c:v>
                </c:pt>
                <c:pt idx="11183">
                  <c:v>15.531944444441736</c:v>
                </c:pt>
                <c:pt idx="11184">
                  <c:v>15.533333333330624</c:v>
                </c:pt>
                <c:pt idx="11185">
                  <c:v>15.534722222219512</c:v>
                </c:pt>
                <c:pt idx="11186">
                  <c:v>15.536111111108401</c:v>
                </c:pt>
                <c:pt idx="11187">
                  <c:v>15.537499999997289</c:v>
                </c:pt>
                <c:pt idx="11188">
                  <c:v>15.538888888886177</c:v>
                </c:pt>
                <c:pt idx="11189">
                  <c:v>15.540277777775065</c:v>
                </c:pt>
                <c:pt idx="11190">
                  <c:v>15.541666666663954</c:v>
                </c:pt>
                <c:pt idx="11191">
                  <c:v>15.543055555552842</c:v>
                </c:pt>
                <c:pt idx="11192">
                  <c:v>15.54444444444173</c:v>
                </c:pt>
                <c:pt idx="11193">
                  <c:v>15.545833333330618</c:v>
                </c:pt>
                <c:pt idx="11194">
                  <c:v>15.547222222219506</c:v>
                </c:pt>
                <c:pt idx="11195">
                  <c:v>15.548611111108395</c:v>
                </c:pt>
                <c:pt idx="11196">
                  <c:v>15.549999999997283</c:v>
                </c:pt>
                <c:pt idx="11197">
                  <c:v>15.551388888886171</c:v>
                </c:pt>
                <c:pt idx="11198">
                  <c:v>15.552777777775059</c:v>
                </c:pt>
                <c:pt idx="11199">
                  <c:v>15.554166666663948</c:v>
                </c:pt>
                <c:pt idx="11200">
                  <c:v>15.555555555552836</c:v>
                </c:pt>
                <c:pt idx="11201">
                  <c:v>15.556944444441724</c:v>
                </c:pt>
                <c:pt idx="11202">
                  <c:v>15.558333333330612</c:v>
                </c:pt>
                <c:pt idx="11203">
                  <c:v>15.5597222222195</c:v>
                </c:pt>
                <c:pt idx="11204">
                  <c:v>15.561111111108389</c:v>
                </c:pt>
                <c:pt idx="11205">
                  <c:v>15.562499999997277</c:v>
                </c:pt>
                <c:pt idx="11206">
                  <c:v>15.563888888886165</c:v>
                </c:pt>
                <c:pt idx="11207">
                  <c:v>15.565277777775053</c:v>
                </c:pt>
                <c:pt idx="11208">
                  <c:v>15.566666666663941</c:v>
                </c:pt>
                <c:pt idx="11209">
                  <c:v>15.56805555555283</c:v>
                </c:pt>
                <c:pt idx="11210">
                  <c:v>15.569444444441718</c:v>
                </c:pt>
                <c:pt idx="11211">
                  <c:v>15.570833333330606</c:v>
                </c:pt>
                <c:pt idx="11212">
                  <c:v>15.572222222219494</c:v>
                </c:pt>
                <c:pt idx="11213">
                  <c:v>15.573611111108383</c:v>
                </c:pt>
                <c:pt idx="11214">
                  <c:v>15.574999999997271</c:v>
                </c:pt>
                <c:pt idx="11215">
                  <c:v>15.576388888886159</c:v>
                </c:pt>
                <c:pt idx="11216">
                  <c:v>15.577777777775047</c:v>
                </c:pt>
                <c:pt idx="11217">
                  <c:v>15.579166666663935</c:v>
                </c:pt>
                <c:pt idx="11218">
                  <c:v>15.580555555552824</c:v>
                </c:pt>
                <c:pt idx="11219">
                  <c:v>15.581944444441712</c:v>
                </c:pt>
                <c:pt idx="11220">
                  <c:v>15.5833333333306</c:v>
                </c:pt>
                <c:pt idx="11221">
                  <c:v>15.584722222219488</c:v>
                </c:pt>
                <c:pt idx="11222">
                  <c:v>15.586111111108377</c:v>
                </c:pt>
                <c:pt idx="11223">
                  <c:v>15.587499999997265</c:v>
                </c:pt>
                <c:pt idx="11224">
                  <c:v>15.588888888886153</c:v>
                </c:pt>
                <c:pt idx="11225">
                  <c:v>15.590277777775041</c:v>
                </c:pt>
                <c:pt idx="11226">
                  <c:v>15.591666666663929</c:v>
                </c:pt>
                <c:pt idx="11227">
                  <c:v>15.593055555552818</c:v>
                </c:pt>
                <c:pt idx="11228">
                  <c:v>15.594444444441706</c:v>
                </c:pt>
                <c:pt idx="11229">
                  <c:v>15.595833333330594</c:v>
                </c:pt>
                <c:pt idx="11230">
                  <c:v>15.597222222219482</c:v>
                </c:pt>
                <c:pt idx="11231">
                  <c:v>15.598611111108371</c:v>
                </c:pt>
                <c:pt idx="11232">
                  <c:v>15.599999999997259</c:v>
                </c:pt>
                <c:pt idx="11233">
                  <c:v>15.601388888886147</c:v>
                </c:pt>
                <c:pt idx="11234">
                  <c:v>15.602777777775035</c:v>
                </c:pt>
                <c:pt idx="11235">
                  <c:v>15.604166666663923</c:v>
                </c:pt>
                <c:pt idx="11236">
                  <c:v>15.605555555552812</c:v>
                </c:pt>
                <c:pt idx="11237">
                  <c:v>15.6069444444417</c:v>
                </c:pt>
                <c:pt idx="11238">
                  <c:v>15.608333333330588</c:v>
                </c:pt>
                <c:pt idx="11239">
                  <c:v>15.609722222219476</c:v>
                </c:pt>
                <c:pt idx="11240">
                  <c:v>15.611111111108364</c:v>
                </c:pt>
                <c:pt idx="11241">
                  <c:v>15.612499999997253</c:v>
                </c:pt>
                <c:pt idx="11242">
                  <c:v>15.613888888886141</c:v>
                </c:pt>
                <c:pt idx="11243">
                  <c:v>15.615277777775029</c:v>
                </c:pt>
                <c:pt idx="11244">
                  <c:v>15.616666666663917</c:v>
                </c:pt>
                <c:pt idx="11245">
                  <c:v>15.618055555552806</c:v>
                </c:pt>
                <c:pt idx="11246">
                  <c:v>15.619444444441694</c:v>
                </c:pt>
                <c:pt idx="11247">
                  <c:v>15.620833333330582</c:v>
                </c:pt>
                <c:pt idx="11248">
                  <c:v>15.62222222221947</c:v>
                </c:pt>
                <c:pt idx="11249">
                  <c:v>15.623611111108358</c:v>
                </c:pt>
                <c:pt idx="11250">
                  <c:v>15.624999999997247</c:v>
                </c:pt>
                <c:pt idx="11251">
                  <c:v>15.626388888886135</c:v>
                </c:pt>
                <c:pt idx="11252">
                  <c:v>15.627777777775023</c:v>
                </c:pt>
                <c:pt idx="11253">
                  <c:v>15.629166666663911</c:v>
                </c:pt>
                <c:pt idx="11254">
                  <c:v>15.6305555555528</c:v>
                </c:pt>
                <c:pt idx="11255">
                  <c:v>15.631944444441688</c:v>
                </c:pt>
                <c:pt idx="11256">
                  <c:v>15.633333333330576</c:v>
                </c:pt>
                <c:pt idx="11257">
                  <c:v>15.634722222219464</c:v>
                </c:pt>
                <c:pt idx="11258">
                  <c:v>15.636111111108352</c:v>
                </c:pt>
                <c:pt idx="11259">
                  <c:v>15.637499999997241</c:v>
                </c:pt>
                <c:pt idx="11260">
                  <c:v>15.638888888886129</c:v>
                </c:pt>
                <c:pt idx="11261">
                  <c:v>15.640277777775017</c:v>
                </c:pt>
                <c:pt idx="11262">
                  <c:v>15.641666666663905</c:v>
                </c:pt>
                <c:pt idx="11263">
                  <c:v>15.643055555552793</c:v>
                </c:pt>
                <c:pt idx="11264">
                  <c:v>15.644444444441682</c:v>
                </c:pt>
                <c:pt idx="11265">
                  <c:v>15.64583333333057</c:v>
                </c:pt>
                <c:pt idx="11266">
                  <c:v>15.647222222219458</c:v>
                </c:pt>
                <c:pt idx="11267">
                  <c:v>15.648611111108346</c:v>
                </c:pt>
                <c:pt idx="11268">
                  <c:v>15.649999999997235</c:v>
                </c:pt>
                <c:pt idx="11269">
                  <c:v>15.651388888886123</c:v>
                </c:pt>
                <c:pt idx="11270">
                  <c:v>15.652777777775011</c:v>
                </c:pt>
                <c:pt idx="11271">
                  <c:v>15.654166666663899</c:v>
                </c:pt>
                <c:pt idx="11272">
                  <c:v>15.655555555552787</c:v>
                </c:pt>
                <c:pt idx="11273">
                  <c:v>15.656944444441676</c:v>
                </c:pt>
                <c:pt idx="11274">
                  <c:v>15.658333333330564</c:v>
                </c:pt>
                <c:pt idx="11275">
                  <c:v>15.659722222219452</c:v>
                </c:pt>
                <c:pt idx="11276">
                  <c:v>15.66111111110834</c:v>
                </c:pt>
                <c:pt idx="11277">
                  <c:v>15.662499999997229</c:v>
                </c:pt>
                <c:pt idx="11278">
                  <c:v>15.663888888886117</c:v>
                </c:pt>
                <c:pt idx="11279">
                  <c:v>15.665277777775005</c:v>
                </c:pt>
                <c:pt idx="11280">
                  <c:v>15.666666666663893</c:v>
                </c:pt>
                <c:pt idx="11281">
                  <c:v>15.668055555552781</c:v>
                </c:pt>
                <c:pt idx="11282">
                  <c:v>15.66944444444167</c:v>
                </c:pt>
                <c:pt idx="11283">
                  <c:v>15.670833333330558</c:v>
                </c:pt>
                <c:pt idx="11284">
                  <c:v>15.672222222219446</c:v>
                </c:pt>
                <c:pt idx="11285">
                  <c:v>15.673611111108334</c:v>
                </c:pt>
                <c:pt idx="11286">
                  <c:v>15.674999999997222</c:v>
                </c:pt>
                <c:pt idx="11287">
                  <c:v>15.676388888886111</c:v>
                </c:pt>
                <c:pt idx="11288">
                  <c:v>15.677777777774999</c:v>
                </c:pt>
                <c:pt idx="11289">
                  <c:v>15.679166666663887</c:v>
                </c:pt>
                <c:pt idx="11290">
                  <c:v>15.680555555552775</c:v>
                </c:pt>
                <c:pt idx="11291">
                  <c:v>15.681944444441664</c:v>
                </c:pt>
                <c:pt idx="11292">
                  <c:v>15.683333333330552</c:v>
                </c:pt>
                <c:pt idx="11293">
                  <c:v>15.68472222221944</c:v>
                </c:pt>
                <c:pt idx="11294">
                  <c:v>15.686111111108328</c:v>
                </c:pt>
                <c:pt idx="11295">
                  <c:v>15.687499999997216</c:v>
                </c:pt>
                <c:pt idx="11296">
                  <c:v>15.688888888886105</c:v>
                </c:pt>
                <c:pt idx="11297">
                  <c:v>15.690277777774993</c:v>
                </c:pt>
                <c:pt idx="11298">
                  <c:v>15.691666666663881</c:v>
                </c:pt>
                <c:pt idx="11299">
                  <c:v>15.693055555552769</c:v>
                </c:pt>
                <c:pt idx="11300">
                  <c:v>15.694444444441658</c:v>
                </c:pt>
                <c:pt idx="11301">
                  <c:v>15.695833333330546</c:v>
                </c:pt>
                <c:pt idx="11302">
                  <c:v>15.697222222219434</c:v>
                </c:pt>
                <c:pt idx="11303">
                  <c:v>15.698611111108322</c:v>
                </c:pt>
                <c:pt idx="11304">
                  <c:v>15.69999999999721</c:v>
                </c:pt>
                <c:pt idx="11305">
                  <c:v>15.701388888886099</c:v>
                </c:pt>
                <c:pt idx="11306">
                  <c:v>15.702777777774987</c:v>
                </c:pt>
                <c:pt idx="11307">
                  <c:v>15.704166666663875</c:v>
                </c:pt>
                <c:pt idx="11308">
                  <c:v>15.705555555552763</c:v>
                </c:pt>
                <c:pt idx="11309">
                  <c:v>15.706944444441651</c:v>
                </c:pt>
                <c:pt idx="11310">
                  <c:v>15.70833333333054</c:v>
                </c:pt>
                <c:pt idx="11311">
                  <c:v>15.709722222219428</c:v>
                </c:pt>
                <c:pt idx="11312">
                  <c:v>15.711111111108316</c:v>
                </c:pt>
                <c:pt idx="11313">
                  <c:v>15.712499999997204</c:v>
                </c:pt>
                <c:pt idx="11314">
                  <c:v>15.713888888886093</c:v>
                </c:pt>
                <c:pt idx="11315">
                  <c:v>15.715277777774981</c:v>
                </c:pt>
                <c:pt idx="11316">
                  <c:v>15.716666666663869</c:v>
                </c:pt>
                <c:pt idx="11317">
                  <c:v>15.718055555552757</c:v>
                </c:pt>
                <c:pt idx="11318">
                  <c:v>15.719444444441645</c:v>
                </c:pt>
                <c:pt idx="11319">
                  <c:v>15.720833333330534</c:v>
                </c:pt>
                <c:pt idx="11320">
                  <c:v>15.722222222219422</c:v>
                </c:pt>
                <c:pt idx="11321">
                  <c:v>15.72361111110831</c:v>
                </c:pt>
                <c:pt idx="11322">
                  <c:v>15.724999999997198</c:v>
                </c:pt>
                <c:pt idx="11323">
                  <c:v>15.726388888886087</c:v>
                </c:pt>
                <c:pt idx="11324">
                  <c:v>15.727777777774975</c:v>
                </c:pt>
                <c:pt idx="11325">
                  <c:v>15.729166666663863</c:v>
                </c:pt>
                <c:pt idx="11326">
                  <c:v>15.730555555552751</c:v>
                </c:pt>
                <c:pt idx="11327">
                  <c:v>15.731944444441639</c:v>
                </c:pt>
                <c:pt idx="11328">
                  <c:v>15.733333333330528</c:v>
                </c:pt>
                <c:pt idx="11329">
                  <c:v>15.734722222219416</c:v>
                </c:pt>
                <c:pt idx="11330">
                  <c:v>15.736111111108304</c:v>
                </c:pt>
                <c:pt idx="11331">
                  <c:v>15.737499999997192</c:v>
                </c:pt>
                <c:pt idx="11332">
                  <c:v>15.738888888886081</c:v>
                </c:pt>
                <c:pt idx="11333">
                  <c:v>15.740277777774969</c:v>
                </c:pt>
                <c:pt idx="11334">
                  <c:v>15.741666666663857</c:v>
                </c:pt>
                <c:pt idx="11335">
                  <c:v>15.743055555552745</c:v>
                </c:pt>
                <c:pt idx="11336">
                  <c:v>15.744444444441633</c:v>
                </c:pt>
                <c:pt idx="11337">
                  <c:v>15.745833333330522</c:v>
                </c:pt>
                <c:pt idx="11338">
                  <c:v>15.74722222221941</c:v>
                </c:pt>
                <c:pt idx="11339">
                  <c:v>15.748611111108298</c:v>
                </c:pt>
                <c:pt idx="11340">
                  <c:v>15.749999999997186</c:v>
                </c:pt>
                <c:pt idx="11341">
                  <c:v>15.751388888886074</c:v>
                </c:pt>
                <c:pt idx="11342">
                  <c:v>15.752777777774963</c:v>
                </c:pt>
                <c:pt idx="11343">
                  <c:v>15.754166666663851</c:v>
                </c:pt>
                <c:pt idx="11344">
                  <c:v>15.755555555552739</c:v>
                </c:pt>
                <c:pt idx="11345">
                  <c:v>15.756944444441627</c:v>
                </c:pt>
                <c:pt idx="11346">
                  <c:v>15.758333333330516</c:v>
                </c:pt>
                <c:pt idx="11347">
                  <c:v>15.759722222219404</c:v>
                </c:pt>
                <c:pt idx="11348">
                  <c:v>15.761111111108292</c:v>
                </c:pt>
                <c:pt idx="11349">
                  <c:v>15.76249999999718</c:v>
                </c:pt>
                <c:pt idx="11350">
                  <c:v>15.763888888886068</c:v>
                </c:pt>
                <c:pt idx="11351">
                  <c:v>15.765277777774957</c:v>
                </c:pt>
                <c:pt idx="11352">
                  <c:v>15.766666666663845</c:v>
                </c:pt>
                <c:pt idx="11353">
                  <c:v>15.768055555552733</c:v>
                </c:pt>
                <c:pt idx="11354">
                  <c:v>15.769444444441621</c:v>
                </c:pt>
                <c:pt idx="11355">
                  <c:v>15.77083333333051</c:v>
                </c:pt>
                <c:pt idx="11356">
                  <c:v>15.772222222219398</c:v>
                </c:pt>
                <c:pt idx="11357">
                  <c:v>15.773611111108286</c:v>
                </c:pt>
                <c:pt idx="11358">
                  <c:v>15.774999999997174</c:v>
                </c:pt>
                <c:pt idx="11359">
                  <c:v>15.776388888886062</c:v>
                </c:pt>
                <c:pt idx="11360">
                  <c:v>15.777777777774951</c:v>
                </c:pt>
                <c:pt idx="11361">
                  <c:v>15.779166666663839</c:v>
                </c:pt>
                <c:pt idx="11362">
                  <c:v>15.780555555552727</c:v>
                </c:pt>
                <c:pt idx="11363">
                  <c:v>15.781944444441615</c:v>
                </c:pt>
                <c:pt idx="11364">
                  <c:v>15.783333333330503</c:v>
                </c:pt>
                <c:pt idx="11365">
                  <c:v>15.784722222219392</c:v>
                </c:pt>
                <c:pt idx="11366">
                  <c:v>15.78611111110828</c:v>
                </c:pt>
                <c:pt idx="11367">
                  <c:v>15.787499999997168</c:v>
                </c:pt>
                <c:pt idx="11368">
                  <c:v>15.788888888886056</c:v>
                </c:pt>
                <c:pt idx="11369">
                  <c:v>15.790277777774945</c:v>
                </c:pt>
                <c:pt idx="11370">
                  <c:v>15.791666666663833</c:v>
                </c:pt>
                <c:pt idx="11371">
                  <c:v>15.793055555552721</c:v>
                </c:pt>
                <c:pt idx="11372">
                  <c:v>15.794444444441609</c:v>
                </c:pt>
                <c:pt idx="11373">
                  <c:v>15.795833333330497</c:v>
                </c:pt>
                <c:pt idx="11374">
                  <c:v>15.797222222219386</c:v>
                </c:pt>
                <c:pt idx="11375">
                  <c:v>15.798611111108274</c:v>
                </c:pt>
                <c:pt idx="11376">
                  <c:v>15.799999999997162</c:v>
                </c:pt>
                <c:pt idx="11377">
                  <c:v>15.80138888888605</c:v>
                </c:pt>
                <c:pt idx="11378">
                  <c:v>15.802777777774939</c:v>
                </c:pt>
                <c:pt idx="11379">
                  <c:v>15.804166666663827</c:v>
                </c:pt>
                <c:pt idx="11380">
                  <c:v>15.805555555552715</c:v>
                </c:pt>
                <c:pt idx="11381">
                  <c:v>15.806944444441603</c:v>
                </c:pt>
                <c:pt idx="11382">
                  <c:v>15.808333333330491</c:v>
                </c:pt>
                <c:pt idx="11383">
                  <c:v>15.80972222221938</c:v>
                </c:pt>
                <c:pt idx="11384">
                  <c:v>15.811111111108268</c:v>
                </c:pt>
                <c:pt idx="11385">
                  <c:v>15.812499999997156</c:v>
                </c:pt>
                <c:pt idx="11386">
                  <c:v>15.813888888886044</c:v>
                </c:pt>
                <c:pt idx="11387">
                  <c:v>15.815277777774932</c:v>
                </c:pt>
                <c:pt idx="11388">
                  <c:v>15.816666666663821</c:v>
                </c:pt>
                <c:pt idx="11389">
                  <c:v>15.818055555552709</c:v>
                </c:pt>
                <c:pt idx="11390">
                  <c:v>15.819444444441597</c:v>
                </c:pt>
                <c:pt idx="11391">
                  <c:v>15.820833333330485</c:v>
                </c:pt>
                <c:pt idx="11392">
                  <c:v>15.822222222219374</c:v>
                </c:pt>
                <c:pt idx="11393">
                  <c:v>15.823611111108262</c:v>
                </c:pt>
                <c:pt idx="11394">
                  <c:v>15.82499999999715</c:v>
                </c:pt>
                <c:pt idx="11395">
                  <c:v>15.826388888886038</c:v>
                </c:pt>
                <c:pt idx="11396">
                  <c:v>15.827777777774926</c:v>
                </c:pt>
                <c:pt idx="11397">
                  <c:v>15.829166666663815</c:v>
                </c:pt>
                <c:pt idx="11398">
                  <c:v>15.830555555552703</c:v>
                </c:pt>
                <c:pt idx="11399">
                  <c:v>15.831944444441591</c:v>
                </c:pt>
                <c:pt idx="11400">
                  <c:v>15.833333333330479</c:v>
                </c:pt>
                <c:pt idx="11401">
                  <c:v>15.834722222219368</c:v>
                </c:pt>
                <c:pt idx="11402">
                  <c:v>15.836111111108256</c:v>
                </c:pt>
                <c:pt idx="11403">
                  <c:v>15.837499999997144</c:v>
                </c:pt>
                <c:pt idx="11404">
                  <c:v>15.838888888886032</c:v>
                </c:pt>
                <c:pt idx="11405">
                  <c:v>15.84027777777492</c:v>
                </c:pt>
                <c:pt idx="11406">
                  <c:v>15.841666666663809</c:v>
                </c:pt>
                <c:pt idx="11407">
                  <c:v>15.843055555552697</c:v>
                </c:pt>
                <c:pt idx="11408">
                  <c:v>15.844444444441585</c:v>
                </c:pt>
                <c:pt idx="11409">
                  <c:v>15.845833333330473</c:v>
                </c:pt>
                <c:pt idx="11410">
                  <c:v>15.847222222219361</c:v>
                </c:pt>
                <c:pt idx="11411">
                  <c:v>15.84861111110825</c:v>
                </c:pt>
                <c:pt idx="11412">
                  <c:v>15.849999999997138</c:v>
                </c:pt>
                <c:pt idx="11413">
                  <c:v>15.851388888886026</c:v>
                </c:pt>
                <c:pt idx="11414">
                  <c:v>15.852777777774914</c:v>
                </c:pt>
                <c:pt idx="11415">
                  <c:v>15.854166666663803</c:v>
                </c:pt>
                <c:pt idx="11416">
                  <c:v>15.855555555552691</c:v>
                </c:pt>
                <c:pt idx="11417">
                  <c:v>15.856944444441579</c:v>
                </c:pt>
                <c:pt idx="11418">
                  <c:v>15.858333333330467</c:v>
                </c:pt>
                <c:pt idx="11419">
                  <c:v>15.859722222219355</c:v>
                </c:pt>
                <c:pt idx="11420">
                  <c:v>15.861111111108244</c:v>
                </c:pt>
                <c:pt idx="11421">
                  <c:v>15.862499999997132</c:v>
                </c:pt>
                <c:pt idx="11422">
                  <c:v>15.86388888888602</c:v>
                </c:pt>
                <c:pt idx="11423">
                  <c:v>15.865277777774908</c:v>
                </c:pt>
                <c:pt idx="11424">
                  <c:v>15.866666666663797</c:v>
                </c:pt>
                <c:pt idx="11425">
                  <c:v>15.868055555552685</c:v>
                </c:pt>
                <c:pt idx="11426">
                  <c:v>15.869444444441573</c:v>
                </c:pt>
                <c:pt idx="11427">
                  <c:v>15.870833333330461</c:v>
                </c:pt>
                <c:pt idx="11428">
                  <c:v>15.872222222219349</c:v>
                </c:pt>
                <c:pt idx="11429">
                  <c:v>15.873611111108238</c:v>
                </c:pt>
                <c:pt idx="11430">
                  <c:v>15.874999999997126</c:v>
                </c:pt>
                <c:pt idx="11431">
                  <c:v>15.876388888886014</c:v>
                </c:pt>
                <c:pt idx="11432">
                  <c:v>15.877777777774902</c:v>
                </c:pt>
                <c:pt idx="11433">
                  <c:v>15.879166666663791</c:v>
                </c:pt>
                <c:pt idx="11434">
                  <c:v>15.880555555552679</c:v>
                </c:pt>
                <c:pt idx="11435">
                  <c:v>15.881944444441567</c:v>
                </c:pt>
                <c:pt idx="11436">
                  <c:v>15.883333333330455</c:v>
                </c:pt>
                <c:pt idx="11437">
                  <c:v>15.884722222219343</c:v>
                </c:pt>
                <c:pt idx="11438">
                  <c:v>15.886111111108232</c:v>
                </c:pt>
                <c:pt idx="11439">
                  <c:v>15.88749999999712</c:v>
                </c:pt>
                <c:pt idx="11440">
                  <c:v>15.888888888886008</c:v>
                </c:pt>
                <c:pt idx="11441">
                  <c:v>15.890277777774896</c:v>
                </c:pt>
                <c:pt idx="11442">
                  <c:v>15.891666666663784</c:v>
                </c:pt>
                <c:pt idx="11443">
                  <c:v>15.893055555552673</c:v>
                </c:pt>
                <c:pt idx="11444">
                  <c:v>15.894444444441561</c:v>
                </c:pt>
                <c:pt idx="11445">
                  <c:v>15.895833333330449</c:v>
                </c:pt>
                <c:pt idx="11446">
                  <c:v>15.897222222219337</c:v>
                </c:pt>
                <c:pt idx="11447">
                  <c:v>15.898611111108226</c:v>
                </c:pt>
                <c:pt idx="11448">
                  <c:v>15.899999999997114</c:v>
                </c:pt>
                <c:pt idx="11449">
                  <c:v>15.901388888886002</c:v>
                </c:pt>
                <c:pt idx="11450">
                  <c:v>15.90277777777489</c:v>
                </c:pt>
                <c:pt idx="11451">
                  <c:v>15.904166666663778</c:v>
                </c:pt>
                <c:pt idx="11452">
                  <c:v>15.905555555552667</c:v>
                </c:pt>
                <c:pt idx="11453">
                  <c:v>15.906944444441555</c:v>
                </c:pt>
                <c:pt idx="11454">
                  <c:v>15.908333333330443</c:v>
                </c:pt>
                <c:pt idx="11455">
                  <c:v>15.909722222219331</c:v>
                </c:pt>
                <c:pt idx="11456">
                  <c:v>15.91111111110822</c:v>
                </c:pt>
                <c:pt idx="11457">
                  <c:v>15.912499999997108</c:v>
                </c:pt>
                <c:pt idx="11458">
                  <c:v>15.913888888885996</c:v>
                </c:pt>
                <c:pt idx="11459">
                  <c:v>15.915277777774884</c:v>
                </c:pt>
                <c:pt idx="11460">
                  <c:v>15.916666666663772</c:v>
                </c:pt>
                <c:pt idx="11461">
                  <c:v>15.918055555552661</c:v>
                </c:pt>
                <c:pt idx="11462">
                  <c:v>15.919444444441549</c:v>
                </c:pt>
                <c:pt idx="11463">
                  <c:v>15.920833333330437</c:v>
                </c:pt>
                <c:pt idx="11464">
                  <c:v>15.922222222219325</c:v>
                </c:pt>
                <c:pt idx="11465">
                  <c:v>15.923611111108213</c:v>
                </c:pt>
                <c:pt idx="11466">
                  <c:v>15.924999999997102</c:v>
                </c:pt>
                <c:pt idx="11467">
                  <c:v>15.92638888888599</c:v>
                </c:pt>
                <c:pt idx="11468">
                  <c:v>15.927777777774878</c:v>
                </c:pt>
                <c:pt idx="11469">
                  <c:v>15.929166666663766</c:v>
                </c:pt>
                <c:pt idx="11470">
                  <c:v>15.930555555552655</c:v>
                </c:pt>
                <c:pt idx="11471">
                  <c:v>15.931944444441543</c:v>
                </c:pt>
                <c:pt idx="11472">
                  <c:v>15.933333333330431</c:v>
                </c:pt>
                <c:pt idx="11473">
                  <c:v>15.934722222219319</c:v>
                </c:pt>
                <c:pt idx="11474">
                  <c:v>15.936111111108207</c:v>
                </c:pt>
                <c:pt idx="11475">
                  <c:v>15.937499999997096</c:v>
                </c:pt>
                <c:pt idx="11476">
                  <c:v>15.938888888885984</c:v>
                </c:pt>
                <c:pt idx="11477">
                  <c:v>15.940277777774872</c:v>
                </c:pt>
                <c:pt idx="11478">
                  <c:v>15.94166666666376</c:v>
                </c:pt>
                <c:pt idx="11479">
                  <c:v>15.943055555552649</c:v>
                </c:pt>
                <c:pt idx="11480">
                  <c:v>15.944444444441537</c:v>
                </c:pt>
                <c:pt idx="11481">
                  <c:v>15.945833333330425</c:v>
                </c:pt>
                <c:pt idx="11482">
                  <c:v>15.947222222219313</c:v>
                </c:pt>
                <c:pt idx="11483">
                  <c:v>15.948611111108201</c:v>
                </c:pt>
                <c:pt idx="11484">
                  <c:v>15.94999999999709</c:v>
                </c:pt>
                <c:pt idx="11485">
                  <c:v>15.951388888885978</c:v>
                </c:pt>
                <c:pt idx="11486">
                  <c:v>15.952777777774866</c:v>
                </c:pt>
                <c:pt idx="11487">
                  <c:v>15.954166666663754</c:v>
                </c:pt>
                <c:pt idx="11488">
                  <c:v>15.955555555552642</c:v>
                </c:pt>
                <c:pt idx="11489">
                  <c:v>15.956944444441531</c:v>
                </c:pt>
                <c:pt idx="11490">
                  <c:v>15.958333333330419</c:v>
                </c:pt>
                <c:pt idx="11491">
                  <c:v>15.959722222219307</c:v>
                </c:pt>
                <c:pt idx="11492">
                  <c:v>15.961111111108195</c:v>
                </c:pt>
                <c:pt idx="11493">
                  <c:v>15.962499999997084</c:v>
                </c:pt>
                <c:pt idx="11494">
                  <c:v>15.963888888885972</c:v>
                </c:pt>
                <c:pt idx="11495">
                  <c:v>15.96527777777486</c:v>
                </c:pt>
                <c:pt idx="11496">
                  <c:v>15.966666666663748</c:v>
                </c:pt>
                <c:pt idx="11497">
                  <c:v>15.968055555552636</c:v>
                </c:pt>
                <c:pt idx="11498">
                  <c:v>15.969444444441525</c:v>
                </c:pt>
                <c:pt idx="11499">
                  <c:v>15.970833333330413</c:v>
                </c:pt>
                <c:pt idx="11500">
                  <c:v>15.972222222219301</c:v>
                </c:pt>
                <c:pt idx="11501">
                  <c:v>15.973611111108189</c:v>
                </c:pt>
                <c:pt idx="11502">
                  <c:v>15.974999999997078</c:v>
                </c:pt>
                <c:pt idx="11503">
                  <c:v>15.976388888885966</c:v>
                </c:pt>
                <c:pt idx="11504">
                  <c:v>15.977777777774854</c:v>
                </c:pt>
                <c:pt idx="11505">
                  <c:v>15.979166666663742</c:v>
                </c:pt>
                <c:pt idx="11506">
                  <c:v>15.98055555555263</c:v>
                </c:pt>
                <c:pt idx="11507">
                  <c:v>15.981944444441519</c:v>
                </c:pt>
                <c:pt idx="11508">
                  <c:v>15.983333333330407</c:v>
                </c:pt>
                <c:pt idx="11509">
                  <c:v>15.984722222219295</c:v>
                </c:pt>
                <c:pt idx="11510">
                  <c:v>15.986111111108183</c:v>
                </c:pt>
                <c:pt idx="11511">
                  <c:v>15.987499999997071</c:v>
                </c:pt>
                <c:pt idx="11512">
                  <c:v>15.98888888888596</c:v>
                </c:pt>
                <c:pt idx="11513">
                  <c:v>15.990277777774848</c:v>
                </c:pt>
                <c:pt idx="11514">
                  <c:v>15.991666666663736</c:v>
                </c:pt>
                <c:pt idx="11515">
                  <c:v>15.993055555552624</c:v>
                </c:pt>
                <c:pt idx="11516">
                  <c:v>15.994444444441513</c:v>
                </c:pt>
                <c:pt idx="11517">
                  <c:v>15.995833333330401</c:v>
                </c:pt>
                <c:pt idx="11518">
                  <c:v>15.997222222219289</c:v>
                </c:pt>
                <c:pt idx="11519">
                  <c:v>15.998611111108177</c:v>
                </c:pt>
                <c:pt idx="11520">
                  <c:v>15.999999999997065</c:v>
                </c:pt>
              </c:numCache>
            </c:numRef>
          </c:xVal>
          <c:yVal>
            <c:numRef>
              <c:f>'[Head Loss vs Time 0.722 mm per s.xlsx]Subsurface Data'!$E$4:$E$16070</c:f>
              <c:numCache>
                <c:formatCode>General</c:formatCode>
                <c:ptCount val="16067"/>
                <c:pt idx="0">
                  <c:v>0.35802953999999998</c:v>
                </c:pt>
                <c:pt idx="1">
                  <c:v>0.47064042</c:v>
                </c:pt>
                <c:pt idx="2">
                  <c:v>0.58917980999999997</c:v>
                </c:pt>
                <c:pt idx="3">
                  <c:v>0.81058258000000005</c:v>
                </c:pt>
                <c:pt idx="4">
                  <c:v>0.82729213999999995</c:v>
                </c:pt>
                <c:pt idx="5">
                  <c:v>0.63827509000000004</c:v>
                </c:pt>
                <c:pt idx="6">
                  <c:v>0.61145925999999995</c:v>
                </c:pt>
                <c:pt idx="7">
                  <c:v>0.43740052000000001</c:v>
                </c:pt>
                <c:pt idx="8">
                  <c:v>0.29258343999999997</c:v>
                </c:pt>
                <c:pt idx="9">
                  <c:v>0.2884061</c:v>
                </c:pt>
                <c:pt idx="10">
                  <c:v>-0.20731369999999999</c:v>
                </c:pt>
                <c:pt idx="11">
                  <c:v>-2.6343874899999999</c:v>
                </c:pt>
                <c:pt idx="12">
                  <c:v>-2.4241237600000001</c:v>
                </c:pt>
                <c:pt idx="13">
                  <c:v>-2.3879194300000002</c:v>
                </c:pt>
                <c:pt idx="14">
                  <c:v>-2.0676531800000002</c:v>
                </c:pt>
                <c:pt idx="15">
                  <c:v>-2.19854474</c:v>
                </c:pt>
                <c:pt idx="16">
                  <c:v>-2.2375333300000002</c:v>
                </c:pt>
                <c:pt idx="17">
                  <c:v>-1.3338222500000001</c:v>
                </c:pt>
                <c:pt idx="18">
                  <c:v>0.12270193</c:v>
                </c:pt>
                <c:pt idx="19">
                  <c:v>7.1180480000000004E-2</c:v>
                </c:pt>
                <c:pt idx="20">
                  <c:v>-0.37733290000000003</c:v>
                </c:pt>
                <c:pt idx="21">
                  <c:v>-1.78776622</c:v>
                </c:pt>
                <c:pt idx="22">
                  <c:v>-3.2888469699999998</c:v>
                </c:pt>
                <c:pt idx="23">
                  <c:v>-3.78735256</c:v>
                </c:pt>
                <c:pt idx="24">
                  <c:v>-3.20669293</c:v>
                </c:pt>
                <c:pt idx="25">
                  <c:v>-3.3097345800000002</c:v>
                </c:pt>
                <c:pt idx="26">
                  <c:v>-3.49493337</c:v>
                </c:pt>
                <c:pt idx="27">
                  <c:v>-3.7789971800000002</c:v>
                </c:pt>
                <c:pt idx="28">
                  <c:v>-3.1078276599999999</c:v>
                </c:pt>
                <c:pt idx="29">
                  <c:v>-3.25821352</c:v>
                </c:pt>
                <c:pt idx="30">
                  <c:v>-3.21504784</c:v>
                </c:pt>
                <c:pt idx="31">
                  <c:v>-3.7943153399999998</c:v>
                </c:pt>
                <c:pt idx="32">
                  <c:v>-2.0258784300000001</c:v>
                </c:pt>
                <c:pt idx="33">
                  <c:v>-2.30019426</c:v>
                </c:pt>
                <c:pt idx="34">
                  <c:v>-3.1718823899999999</c:v>
                </c:pt>
                <c:pt idx="35">
                  <c:v>-3.1273207699999999</c:v>
                </c:pt>
                <c:pt idx="36">
                  <c:v>-1.74320757</c:v>
                </c:pt>
                <c:pt idx="37">
                  <c:v>-1.36724198</c:v>
                </c:pt>
                <c:pt idx="38">
                  <c:v>-1.0957101600000001</c:v>
                </c:pt>
                <c:pt idx="39">
                  <c:v>-0.94532329000000004</c:v>
                </c:pt>
                <c:pt idx="40">
                  <c:v>-1.0873556099999999</c:v>
                </c:pt>
                <c:pt idx="41">
                  <c:v>-0.98291993</c:v>
                </c:pt>
                <c:pt idx="42">
                  <c:v>-1.07064581</c:v>
                </c:pt>
                <c:pt idx="43">
                  <c:v>-1.1736886499999999</c:v>
                </c:pt>
                <c:pt idx="44">
                  <c:v>-1.10963488</c:v>
                </c:pt>
                <c:pt idx="45">
                  <c:v>-1.27533937</c:v>
                </c:pt>
                <c:pt idx="46">
                  <c:v>-1.06925333</c:v>
                </c:pt>
                <c:pt idx="47">
                  <c:v>-1.3157206800000001</c:v>
                </c:pt>
                <c:pt idx="48">
                  <c:v>-1.15001643</c:v>
                </c:pt>
                <c:pt idx="49">
                  <c:v>-1.0817855599999999</c:v>
                </c:pt>
                <c:pt idx="50">
                  <c:v>-1.2098929899999999</c:v>
                </c:pt>
                <c:pt idx="51">
                  <c:v>-1.0987433200000001</c:v>
                </c:pt>
                <c:pt idx="52">
                  <c:v>-1.2641989</c:v>
                </c:pt>
                <c:pt idx="53">
                  <c:v>-1.0171805599999999</c:v>
                </c:pt>
                <c:pt idx="54">
                  <c:v>-1.19318306</c:v>
                </c:pt>
                <c:pt idx="55">
                  <c:v>-1.28090894</c:v>
                </c:pt>
                <c:pt idx="56">
                  <c:v>-1.05950582</c:v>
                </c:pt>
                <c:pt idx="57">
                  <c:v>-1.3785887999999999</c:v>
                </c:pt>
                <c:pt idx="58">
                  <c:v>-1.3143281899999999</c:v>
                </c:pt>
                <c:pt idx="59">
                  <c:v>-1.1820433100000001</c:v>
                </c:pt>
                <c:pt idx="60">
                  <c:v>-1.1277371599999999</c:v>
                </c:pt>
                <c:pt idx="61">
                  <c:v>-0.96342521999999997</c:v>
                </c:pt>
                <c:pt idx="62">
                  <c:v>-1.0984951300000001</c:v>
                </c:pt>
                <c:pt idx="63">
                  <c:v>-1.0776081099999999</c:v>
                </c:pt>
                <c:pt idx="64">
                  <c:v>-1.4215482500000001</c:v>
                </c:pt>
                <c:pt idx="65">
                  <c:v>-1.27255428</c:v>
                </c:pt>
                <c:pt idx="66">
                  <c:v>-0.92582869999999995</c:v>
                </c:pt>
                <c:pt idx="67">
                  <c:v>-1.22381735</c:v>
                </c:pt>
                <c:pt idx="68">
                  <c:v>-1.0525436399999999</c:v>
                </c:pt>
                <c:pt idx="69">
                  <c:v>-1.05254352</c:v>
                </c:pt>
                <c:pt idx="70">
                  <c:v>-1.432688</c:v>
                </c:pt>
                <c:pt idx="71">
                  <c:v>-1.24470484</c:v>
                </c:pt>
                <c:pt idx="72">
                  <c:v>-1.3143277200000001</c:v>
                </c:pt>
                <c:pt idx="73">
                  <c:v>-1.3769891299999999</c:v>
                </c:pt>
                <c:pt idx="74">
                  <c:v>-1.1806510699999999</c:v>
                </c:pt>
                <c:pt idx="75">
                  <c:v>-1.3185052900000001</c:v>
                </c:pt>
                <c:pt idx="76">
                  <c:v>-1.24191999</c:v>
                </c:pt>
                <c:pt idx="77">
                  <c:v>-1.0734309</c:v>
                </c:pt>
                <c:pt idx="78">
                  <c:v>-1.2906560899999999</c:v>
                </c:pt>
                <c:pt idx="79">
                  <c:v>-1.12216735</c:v>
                </c:pt>
                <c:pt idx="80">
                  <c:v>-1.0344412300000001</c:v>
                </c:pt>
                <c:pt idx="81">
                  <c:v>-1.31989801</c:v>
                </c:pt>
                <c:pt idx="82">
                  <c:v>-1.07900047</c:v>
                </c:pt>
                <c:pt idx="83">
                  <c:v>-1.22520995</c:v>
                </c:pt>
                <c:pt idx="84">
                  <c:v>-1.0957100399999999</c:v>
                </c:pt>
                <c:pt idx="85">
                  <c:v>-1.2419194</c:v>
                </c:pt>
                <c:pt idx="86">
                  <c:v>-1.1500165499999999</c:v>
                </c:pt>
                <c:pt idx="87">
                  <c:v>-1.1820435499999999</c:v>
                </c:pt>
                <c:pt idx="88">
                  <c:v>-1.1917910599999999</c:v>
                </c:pt>
                <c:pt idx="89">
                  <c:v>-1.08457041</c:v>
                </c:pt>
                <c:pt idx="90">
                  <c:v>-1.21128535</c:v>
                </c:pt>
                <c:pt idx="91">
                  <c:v>-1.11241996</c:v>
                </c:pt>
                <c:pt idx="92">
                  <c:v>-1.33243036</c:v>
                </c:pt>
                <c:pt idx="93">
                  <c:v>-1.1138128</c:v>
                </c:pt>
                <c:pt idx="94">
                  <c:v>-1.29761839</c:v>
                </c:pt>
                <c:pt idx="95">
                  <c:v>-1.36584985</c:v>
                </c:pt>
                <c:pt idx="96">
                  <c:v>-1.1876134899999999</c:v>
                </c:pt>
                <c:pt idx="97">
                  <c:v>-1.4285103100000001</c:v>
                </c:pt>
                <c:pt idx="98">
                  <c:v>-1.4424351500000001</c:v>
                </c:pt>
                <c:pt idx="99">
                  <c:v>-1.2447047200000001</c:v>
                </c:pt>
                <c:pt idx="100">
                  <c:v>-1.5120586199999999</c:v>
                </c:pt>
                <c:pt idx="101">
                  <c:v>-1.31015086</c:v>
                </c:pt>
                <c:pt idx="102">
                  <c:v>-1.2823010699999999</c:v>
                </c:pt>
                <c:pt idx="103">
                  <c:v>-1.38673639</c:v>
                </c:pt>
                <c:pt idx="104">
                  <c:v>-1.2405271499999999</c:v>
                </c:pt>
                <c:pt idx="105">
                  <c:v>-1.39787638</c:v>
                </c:pt>
                <c:pt idx="106">
                  <c:v>-1.2168551700000001</c:v>
                </c:pt>
                <c:pt idx="107">
                  <c:v>-1.31711292</c:v>
                </c:pt>
                <c:pt idx="108">
                  <c:v>-1.23495746</c:v>
                </c:pt>
                <c:pt idx="109">
                  <c:v>-1.11520493</c:v>
                </c:pt>
                <c:pt idx="110">
                  <c:v>-1.41040874</c:v>
                </c:pt>
                <c:pt idx="111">
                  <c:v>-1.2335652100000001</c:v>
                </c:pt>
                <c:pt idx="112">
                  <c:v>-1.24191976</c:v>
                </c:pt>
                <c:pt idx="113">
                  <c:v>-1.46889246</c:v>
                </c:pt>
                <c:pt idx="114">
                  <c:v>-1.27255428</c:v>
                </c:pt>
                <c:pt idx="115">
                  <c:v>-1.4034458400000001</c:v>
                </c:pt>
                <c:pt idx="116">
                  <c:v>-1.4034465599999999</c:v>
                </c:pt>
                <c:pt idx="117">
                  <c:v>-1.26280689</c:v>
                </c:pt>
                <c:pt idx="118">
                  <c:v>-1.4939565699999999</c:v>
                </c:pt>
                <c:pt idx="119">
                  <c:v>-1.37281191</c:v>
                </c:pt>
                <c:pt idx="120">
                  <c:v>-1.3157205599999999</c:v>
                </c:pt>
                <c:pt idx="121">
                  <c:v>-1.5719346999999999</c:v>
                </c:pt>
                <c:pt idx="122">
                  <c:v>-1.3380001800000001</c:v>
                </c:pt>
                <c:pt idx="123">
                  <c:v>-1.3017960799999999</c:v>
                </c:pt>
                <c:pt idx="124">
                  <c:v>-1.3519251299999999</c:v>
                </c:pt>
                <c:pt idx="125">
                  <c:v>-1.10824287</c:v>
                </c:pt>
                <c:pt idx="126">
                  <c:v>-1.1848281599999999</c:v>
                </c:pt>
                <c:pt idx="127">
                  <c:v>-1.1597640499999999</c:v>
                </c:pt>
                <c:pt idx="128">
                  <c:v>-1.0163395399999999</c:v>
                </c:pt>
                <c:pt idx="129">
                  <c:v>-1.2823010699999999</c:v>
                </c:pt>
                <c:pt idx="130">
                  <c:v>-1.24888182</c:v>
                </c:pt>
                <c:pt idx="131">
                  <c:v>-1.26046288</c:v>
                </c:pt>
                <c:pt idx="132">
                  <c:v>-1.58028996</c:v>
                </c:pt>
                <c:pt idx="133">
                  <c:v>-1.33521497</c:v>
                </c:pt>
                <c:pt idx="134">
                  <c:v>-1.40344596</c:v>
                </c:pt>
                <c:pt idx="135">
                  <c:v>-1.2892637300000001</c:v>
                </c:pt>
                <c:pt idx="136">
                  <c:v>-1.09014034</c:v>
                </c:pt>
                <c:pt idx="137">
                  <c:v>-1.3742042800000001</c:v>
                </c:pt>
                <c:pt idx="138">
                  <c:v>-1.4549679799999999</c:v>
                </c:pt>
                <c:pt idx="139">
                  <c:v>-1.2864786399999999</c:v>
                </c:pt>
                <c:pt idx="140">
                  <c:v>-1.4104086199999999</c:v>
                </c:pt>
                <c:pt idx="141">
                  <c:v>-1.1082427500000001</c:v>
                </c:pt>
                <c:pt idx="142">
                  <c:v>-1.1333072200000001</c:v>
                </c:pt>
                <c:pt idx="143">
                  <c:v>-1.52180541</c:v>
                </c:pt>
                <c:pt idx="144">
                  <c:v>-1.4312957500000001</c:v>
                </c:pt>
                <c:pt idx="145">
                  <c:v>-1.11381245</c:v>
                </c:pt>
                <c:pt idx="146">
                  <c:v>-1.3588873100000001</c:v>
                </c:pt>
                <c:pt idx="147">
                  <c:v>-1.3463550799999999</c:v>
                </c:pt>
                <c:pt idx="148">
                  <c:v>-1.38812888</c:v>
                </c:pt>
                <c:pt idx="149">
                  <c:v>-1.4786395999999999</c:v>
                </c:pt>
                <c:pt idx="150">
                  <c:v>-1.09988749</c:v>
                </c:pt>
                <c:pt idx="151">
                  <c:v>-1.24470448</c:v>
                </c:pt>
                <c:pt idx="152">
                  <c:v>-1.47724736</c:v>
                </c:pt>
                <c:pt idx="153">
                  <c:v>-1.3533172600000001</c:v>
                </c:pt>
                <c:pt idx="154">
                  <c:v>-1.3616721599999999</c:v>
                </c:pt>
                <c:pt idx="155">
                  <c:v>-1.18204343</c:v>
                </c:pt>
                <c:pt idx="156">
                  <c:v>-1.1082426299999999</c:v>
                </c:pt>
                <c:pt idx="157">
                  <c:v>-1.6081394</c:v>
                </c:pt>
                <c:pt idx="158">
                  <c:v>-1.3658496099999999</c:v>
                </c:pt>
                <c:pt idx="159">
                  <c:v>-1.1235595899999999</c:v>
                </c:pt>
                <c:pt idx="160">
                  <c:v>-0.93139875000000005</c:v>
                </c:pt>
                <c:pt idx="161">
                  <c:v>-1.1486243</c:v>
                </c:pt>
                <c:pt idx="162">
                  <c:v>-1.1625489</c:v>
                </c:pt>
                <c:pt idx="163">
                  <c:v>-1.1681188300000001</c:v>
                </c:pt>
                <c:pt idx="164">
                  <c:v>-1.0010224599999999</c:v>
                </c:pt>
                <c:pt idx="165">
                  <c:v>-0.77822690999999999</c:v>
                </c:pt>
                <c:pt idx="166">
                  <c:v>-0.73088299999999995</c:v>
                </c:pt>
                <c:pt idx="167">
                  <c:v>-1.03861892</c:v>
                </c:pt>
                <c:pt idx="168">
                  <c:v>-1.0326491600000001</c:v>
                </c:pt>
                <c:pt idx="169">
                  <c:v>-0.66125922999999998</c:v>
                </c:pt>
                <c:pt idx="170">
                  <c:v>-0.6570819</c:v>
                </c:pt>
                <c:pt idx="171">
                  <c:v>-0.81025367999999998</c:v>
                </c:pt>
                <c:pt idx="172">
                  <c:v>-0.89101677999999995</c:v>
                </c:pt>
                <c:pt idx="173">
                  <c:v>-0.72608494999999995</c:v>
                </c:pt>
                <c:pt idx="174">
                  <c:v>-0.62783997999999996</c:v>
                </c:pt>
                <c:pt idx="175">
                  <c:v>-0.89937186000000002</c:v>
                </c:pt>
                <c:pt idx="176">
                  <c:v>-0.91190391999999998</c:v>
                </c:pt>
                <c:pt idx="177">
                  <c:v>-0.60277544999999999</c:v>
                </c:pt>
                <c:pt idx="178">
                  <c:v>-0.79911374999999996</c:v>
                </c:pt>
                <c:pt idx="179">
                  <c:v>-0.84924257000000003</c:v>
                </c:pt>
                <c:pt idx="180">
                  <c:v>-0.90215659000000004</c:v>
                </c:pt>
                <c:pt idx="181">
                  <c:v>-0.78379673000000005</c:v>
                </c:pt>
                <c:pt idx="182">
                  <c:v>-0.67657650000000003</c:v>
                </c:pt>
                <c:pt idx="183">
                  <c:v>-0.93696827000000005</c:v>
                </c:pt>
                <c:pt idx="184">
                  <c:v>-0.94671594999999997</c:v>
                </c:pt>
                <c:pt idx="185">
                  <c:v>-1.0372262000000001</c:v>
                </c:pt>
                <c:pt idx="186">
                  <c:v>-0.75316243999999999</c:v>
                </c:pt>
                <c:pt idx="187">
                  <c:v>-0.72809780000000002</c:v>
                </c:pt>
                <c:pt idx="188">
                  <c:v>-0.71835059000000001</c:v>
                </c:pt>
                <c:pt idx="189">
                  <c:v>-0.90076423000000005</c:v>
                </c:pt>
                <c:pt idx="190">
                  <c:v>-1.01216185</c:v>
                </c:pt>
                <c:pt idx="191">
                  <c:v>-0.98431241999999997</c:v>
                </c:pt>
                <c:pt idx="192">
                  <c:v>-0.89797919999999998</c:v>
                </c:pt>
                <c:pt idx="193">
                  <c:v>-0.87569982000000002</c:v>
                </c:pt>
                <c:pt idx="194">
                  <c:v>-0.70303338999999998</c:v>
                </c:pt>
                <c:pt idx="195">
                  <c:v>-0.87709212000000003</c:v>
                </c:pt>
                <c:pt idx="196">
                  <c:v>-0.89519435000000003</c:v>
                </c:pt>
                <c:pt idx="197">
                  <c:v>-1.0121617300000001</c:v>
                </c:pt>
                <c:pt idx="198">
                  <c:v>-1.05950582</c:v>
                </c:pt>
                <c:pt idx="199">
                  <c:v>-0.95367795</c:v>
                </c:pt>
                <c:pt idx="200">
                  <c:v>-0.91608137000000001</c:v>
                </c:pt>
                <c:pt idx="201">
                  <c:v>-0.88544690999999998</c:v>
                </c:pt>
                <c:pt idx="202">
                  <c:v>-0.74341500000000005</c:v>
                </c:pt>
                <c:pt idx="203">
                  <c:v>-0.79354411000000002</c:v>
                </c:pt>
                <c:pt idx="204">
                  <c:v>-0.88683975000000004</c:v>
                </c:pt>
                <c:pt idx="205">
                  <c:v>-0.89937180000000005</c:v>
                </c:pt>
                <c:pt idx="206">
                  <c:v>-1.0984951300000001</c:v>
                </c:pt>
                <c:pt idx="207">
                  <c:v>-0.92861360000000004</c:v>
                </c:pt>
                <c:pt idx="208">
                  <c:v>-1.0107692500000001</c:v>
                </c:pt>
                <c:pt idx="209">
                  <c:v>-0.77671027000000004</c:v>
                </c:pt>
                <c:pt idx="210">
                  <c:v>-0.69467860000000003</c:v>
                </c:pt>
                <c:pt idx="211">
                  <c:v>-0.90911913</c:v>
                </c:pt>
                <c:pt idx="212">
                  <c:v>-0.92025864000000002</c:v>
                </c:pt>
                <c:pt idx="213">
                  <c:v>-1.0358340699999999</c:v>
                </c:pt>
                <c:pt idx="214">
                  <c:v>-0.92722135999999999</c:v>
                </c:pt>
                <c:pt idx="215">
                  <c:v>-1.07905579</c:v>
                </c:pt>
                <c:pt idx="216">
                  <c:v>-0.89240973999999995</c:v>
                </c:pt>
                <c:pt idx="217">
                  <c:v>-1.0205166299999999</c:v>
                </c:pt>
                <c:pt idx="218">
                  <c:v>-0.76151711</c:v>
                </c:pt>
                <c:pt idx="219">
                  <c:v>-0.75421004999999997</c:v>
                </c:pt>
                <c:pt idx="220">
                  <c:v>-0.89797908000000004</c:v>
                </c:pt>
                <c:pt idx="221">
                  <c:v>-1.08735538</c:v>
                </c:pt>
                <c:pt idx="222">
                  <c:v>-0.83810287999999999</c:v>
                </c:pt>
                <c:pt idx="223">
                  <c:v>-0.77961904000000004</c:v>
                </c:pt>
                <c:pt idx="224">
                  <c:v>-0.87569982000000002</c:v>
                </c:pt>
                <c:pt idx="225">
                  <c:v>-0.95646304000000004</c:v>
                </c:pt>
                <c:pt idx="226">
                  <c:v>-0.76987194999999997</c:v>
                </c:pt>
                <c:pt idx="227">
                  <c:v>-0.84924268999999997</c:v>
                </c:pt>
                <c:pt idx="228">
                  <c:v>-1.02330184</c:v>
                </c:pt>
                <c:pt idx="229">
                  <c:v>-0.78518891000000002</c:v>
                </c:pt>
                <c:pt idx="230">
                  <c:v>-0.85063522999999996</c:v>
                </c:pt>
                <c:pt idx="231">
                  <c:v>-0.97874271999999995</c:v>
                </c:pt>
                <c:pt idx="232">
                  <c:v>-0.74480742</c:v>
                </c:pt>
                <c:pt idx="233">
                  <c:v>-1.17368841</c:v>
                </c:pt>
                <c:pt idx="234">
                  <c:v>-0.88266206000000003</c:v>
                </c:pt>
                <c:pt idx="235">
                  <c:v>-0.68771631</c:v>
                </c:pt>
                <c:pt idx="236">
                  <c:v>-1.0177316700000001</c:v>
                </c:pt>
                <c:pt idx="237">
                  <c:v>-0.88823174999999999</c:v>
                </c:pt>
                <c:pt idx="238">
                  <c:v>-0.83114069999999995</c:v>
                </c:pt>
                <c:pt idx="239">
                  <c:v>-1.09988785</c:v>
                </c:pt>
                <c:pt idx="240">
                  <c:v>-0.89658654000000004</c:v>
                </c:pt>
                <c:pt idx="241">
                  <c:v>-0.93836074999999997</c:v>
                </c:pt>
                <c:pt idx="242">
                  <c:v>-1.0943176699999999</c:v>
                </c:pt>
                <c:pt idx="243">
                  <c:v>-0.90772675999999997</c:v>
                </c:pt>
                <c:pt idx="244">
                  <c:v>-0.86316729000000003</c:v>
                </c:pt>
                <c:pt idx="245">
                  <c:v>-0.98988253000000004</c:v>
                </c:pt>
                <c:pt idx="246">
                  <c:v>-1.09988749</c:v>
                </c:pt>
                <c:pt idx="247">
                  <c:v>-0.82835555000000005</c:v>
                </c:pt>
                <c:pt idx="248">
                  <c:v>-0.96064019</c:v>
                </c:pt>
                <c:pt idx="249">
                  <c:v>-1.1235597100000001</c:v>
                </c:pt>
                <c:pt idx="250">
                  <c:v>-0.98292011000000001</c:v>
                </c:pt>
                <c:pt idx="251">
                  <c:v>-0.89658689000000003</c:v>
                </c:pt>
                <c:pt idx="252">
                  <c:v>-0.87987696999999998</c:v>
                </c:pt>
                <c:pt idx="253">
                  <c:v>-1.19318295</c:v>
                </c:pt>
                <c:pt idx="254">
                  <c:v>-1.1625487800000001</c:v>
                </c:pt>
                <c:pt idx="255">
                  <c:v>-0.87012999999999996</c:v>
                </c:pt>
                <c:pt idx="256">
                  <c:v>-0.85202765000000003</c:v>
                </c:pt>
                <c:pt idx="257">
                  <c:v>-0.96064031000000005</c:v>
                </c:pt>
                <c:pt idx="258">
                  <c:v>-1.08874786</c:v>
                </c:pt>
                <c:pt idx="259">
                  <c:v>-1.0288713</c:v>
                </c:pt>
                <c:pt idx="260">
                  <c:v>-0.79772133000000001</c:v>
                </c:pt>
                <c:pt idx="261">
                  <c:v>-0.93696880000000005</c:v>
                </c:pt>
                <c:pt idx="262">
                  <c:v>-0.78936642000000001</c:v>
                </c:pt>
                <c:pt idx="263">
                  <c:v>-1.0233017200000001</c:v>
                </c:pt>
                <c:pt idx="264">
                  <c:v>-1.0734310199999999</c:v>
                </c:pt>
                <c:pt idx="265">
                  <c:v>-1.07760787</c:v>
                </c:pt>
                <c:pt idx="266">
                  <c:v>-1.0344412300000001</c:v>
                </c:pt>
                <c:pt idx="267">
                  <c:v>-0.92443620999999998</c:v>
                </c:pt>
                <c:pt idx="268">
                  <c:v>-0.73506015999999996</c:v>
                </c:pt>
                <c:pt idx="269">
                  <c:v>-0.96899502999999998</c:v>
                </c:pt>
                <c:pt idx="270">
                  <c:v>-0.99684470999999997</c:v>
                </c:pt>
                <c:pt idx="271">
                  <c:v>-1.04975843</c:v>
                </c:pt>
                <c:pt idx="272">
                  <c:v>-1.17647374</c:v>
                </c:pt>
                <c:pt idx="273">
                  <c:v>-0.88126963000000003</c:v>
                </c:pt>
                <c:pt idx="274">
                  <c:v>-0.86316758000000005</c:v>
                </c:pt>
                <c:pt idx="275">
                  <c:v>-1.0692530899999999</c:v>
                </c:pt>
                <c:pt idx="276">
                  <c:v>-1.1764736200000001</c:v>
                </c:pt>
                <c:pt idx="277">
                  <c:v>-1.1193822600000001</c:v>
                </c:pt>
                <c:pt idx="278">
                  <c:v>-0.96481757999999995</c:v>
                </c:pt>
                <c:pt idx="279">
                  <c:v>-0.85342019999999996</c:v>
                </c:pt>
                <c:pt idx="280">
                  <c:v>-0.77822690999999999</c:v>
                </c:pt>
                <c:pt idx="281">
                  <c:v>-0.93139875000000005</c:v>
                </c:pt>
                <c:pt idx="282">
                  <c:v>-0.94950056000000005</c:v>
                </c:pt>
                <c:pt idx="283">
                  <c:v>-1.0678607200000001</c:v>
                </c:pt>
                <c:pt idx="284">
                  <c:v>-1.08874786</c:v>
                </c:pt>
                <c:pt idx="285">
                  <c:v>-1.0734306600000001</c:v>
                </c:pt>
                <c:pt idx="286">
                  <c:v>-0.98152768999999995</c:v>
                </c:pt>
                <c:pt idx="287">
                  <c:v>-0.90633392000000002</c:v>
                </c:pt>
                <c:pt idx="288">
                  <c:v>-0.93836098999999995</c:v>
                </c:pt>
                <c:pt idx="289">
                  <c:v>-0.99823731000000004</c:v>
                </c:pt>
                <c:pt idx="290">
                  <c:v>-1.04836643</c:v>
                </c:pt>
                <c:pt idx="291">
                  <c:v>-1.10267246</c:v>
                </c:pt>
                <c:pt idx="292">
                  <c:v>-1.12827492</c:v>
                </c:pt>
                <c:pt idx="293">
                  <c:v>-1.0957100399999999</c:v>
                </c:pt>
                <c:pt idx="294">
                  <c:v>-0.99266726000000005</c:v>
                </c:pt>
                <c:pt idx="295">
                  <c:v>-0.93280476000000001</c:v>
                </c:pt>
                <c:pt idx="296">
                  <c:v>-0.83671050999999996</c:v>
                </c:pt>
                <c:pt idx="297">
                  <c:v>-0.90494162</c:v>
                </c:pt>
                <c:pt idx="298">
                  <c:v>-0.88266206000000003</c:v>
                </c:pt>
                <c:pt idx="299">
                  <c:v>-0.89797914000000001</c:v>
                </c:pt>
                <c:pt idx="300">
                  <c:v>-0.9341836</c:v>
                </c:pt>
                <c:pt idx="301">
                  <c:v>-0.97595768999999999</c:v>
                </c:pt>
                <c:pt idx="302">
                  <c:v>-1.1346995799999999</c:v>
                </c:pt>
                <c:pt idx="303">
                  <c:v>-1.17229629</c:v>
                </c:pt>
                <c:pt idx="304">
                  <c:v>-1.1170245400000001</c:v>
                </c:pt>
                <c:pt idx="305">
                  <c:v>-0.92861378000000006</c:v>
                </c:pt>
                <c:pt idx="306">
                  <c:v>-0.85759753000000005</c:v>
                </c:pt>
                <c:pt idx="307">
                  <c:v>-0.94253825999999996</c:v>
                </c:pt>
                <c:pt idx="308">
                  <c:v>-0.98431241999999997</c:v>
                </c:pt>
                <c:pt idx="309">
                  <c:v>-1.03583395</c:v>
                </c:pt>
                <c:pt idx="310">
                  <c:v>-1.1138122100000001</c:v>
                </c:pt>
                <c:pt idx="311">
                  <c:v>-1.1876132500000001</c:v>
                </c:pt>
                <c:pt idx="312">
                  <c:v>-1.1695112000000001</c:v>
                </c:pt>
                <c:pt idx="313">
                  <c:v>-1.0065922700000001</c:v>
                </c:pt>
                <c:pt idx="314">
                  <c:v>-1.00102186</c:v>
                </c:pt>
                <c:pt idx="315">
                  <c:v>-0.95507056000000001</c:v>
                </c:pt>
                <c:pt idx="316">
                  <c:v>-0.98624252999999995</c:v>
                </c:pt>
                <c:pt idx="317">
                  <c:v>-1.12355947</c:v>
                </c:pt>
                <c:pt idx="318">
                  <c:v>-1.1291292900000001</c:v>
                </c:pt>
                <c:pt idx="319">
                  <c:v>-0.99962974000000004</c:v>
                </c:pt>
                <c:pt idx="320">
                  <c:v>-0.91608142999999997</c:v>
                </c:pt>
                <c:pt idx="321">
                  <c:v>-1.0748231399999999</c:v>
                </c:pt>
                <c:pt idx="322">
                  <c:v>-1.19318295</c:v>
                </c:pt>
                <c:pt idx="323">
                  <c:v>-0.99889892000000002</c:v>
                </c:pt>
                <c:pt idx="324">
                  <c:v>-0.88962459999999999</c:v>
                </c:pt>
                <c:pt idx="325">
                  <c:v>-1.13249362</c:v>
                </c:pt>
                <c:pt idx="326">
                  <c:v>-1.1068500299999999</c:v>
                </c:pt>
                <c:pt idx="327">
                  <c:v>-0.90076423000000005</c:v>
                </c:pt>
                <c:pt idx="328">
                  <c:v>-0.99186790000000002</c:v>
                </c:pt>
                <c:pt idx="329">
                  <c:v>-1.0622910299999999</c:v>
                </c:pt>
                <c:pt idx="330">
                  <c:v>-0.90494156000000003</c:v>
                </c:pt>
                <c:pt idx="331">
                  <c:v>-0.85899007000000005</c:v>
                </c:pt>
                <c:pt idx="332">
                  <c:v>-0.95785569999999998</c:v>
                </c:pt>
                <c:pt idx="333">
                  <c:v>-1.03165686</c:v>
                </c:pt>
                <c:pt idx="334">
                  <c:v>-0.98988217000000001</c:v>
                </c:pt>
                <c:pt idx="335">
                  <c:v>-0.75733972000000005</c:v>
                </c:pt>
                <c:pt idx="336">
                  <c:v>-0.87013006000000004</c:v>
                </c:pt>
                <c:pt idx="337">
                  <c:v>-1.0414036499999999</c:v>
                </c:pt>
                <c:pt idx="338">
                  <c:v>-1.05393577</c:v>
                </c:pt>
                <c:pt idx="339">
                  <c:v>-0.95228553000000005</c:v>
                </c:pt>
                <c:pt idx="340">
                  <c:v>-0.74619990999999997</c:v>
                </c:pt>
                <c:pt idx="341">
                  <c:v>-0.88823169000000002</c:v>
                </c:pt>
                <c:pt idx="342">
                  <c:v>-1.03444147</c:v>
                </c:pt>
                <c:pt idx="343">
                  <c:v>-1.0455812200000001</c:v>
                </c:pt>
                <c:pt idx="344">
                  <c:v>-0.92722117999999998</c:v>
                </c:pt>
                <c:pt idx="345">
                  <c:v>-0.85342043999999995</c:v>
                </c:pt>
                <c:pt idx="346">
                  <c:v>-0.69328612000000001</c:v>
                </c:pt>
                <c:pt idx="347">
                  <c:v>-0.68353878999999995</c:v>
                </c:pt>
                <c:pt idx="348">
                  <c:v>-0.79632871999999999</c:v>
                </c:pt>
                <c:pt idx="349">
                  <c:v>-0.86038274000000003</c:v>
                </c:pt>
                <c:pt idx="350">
                  <c:v>-0.91051148999999998</c:v>
                </c:pt>
                <c:pt idx="351">
                  <c:v>-1.0233017200000001</c:v>
                </c:pt>
                <c:pt idx="352">
                  <c:v>-0.98988229000000005</c:v>
                </c:pt>
                <c:pt idx="353">
                  <c:v>-1.0622911500000001</c:v>
                </c:pt>
                <c:pt idx="354">
                  <c:v>-0.91051154999999995</c:v>
                </c:pt>
                <c:pt idx="355">
                  <c:v>-0.76151716999999997</c:v>
                </c:pt>
                <c:pt idx="356">
                  <c:v>-0.72949039999999998</c:v>
                </c:pt>
                <c:pt idx="357">
                  <c:v>-0.79215144999999998</c:v>
                </c:pt>
                <c:pt idx="358">
                  <c:v>-0.93418330000000005</c:v>
                </c:pt>
                <c:pt idx="359">
                  <c:v>-1.0246940899999999</c:v>
                </c:pt>
                <c:pt idx="360">
                  <c:v>-0.87987720999999997</c:v>
                </c:pt>
                <c:pt idx="361">
                  <c:v>-0.71974289000000002</c:v>
                </c:pt>
                <c:pt idx="362">
                  <c:v>-0.72531307</c:v>
                </c:pt>
                <c:pt idx="363">
                  <c:v>-0.78379655000000004</c:v>
                </c:pt>
                <c:pt idx="364">
                  <c:v>-1.0219091199999999</c:v>
                </c:pt>
                <c:pt idx="365">
                  <c:v>-0.90911918999999997</c:v>
                </c:pt>
                <c:pt idx="366">
                  <c:v>-0.80746888999999999</c:v>
                </c:pt>
                <c:pt idx="367">
                  <c:v>-0.70721078000000004</c:v>
                </c:pt>
                <c:pt idx="368">
                  <c:v>-0.82278591000000001</c:v>
                </c:pt>
                <c:pt idx="369">
                  <c:v>-0.98152751000000005</c:v>
                </c:pt>
                <c:pt idx="370">
                  <c:v>-1.00937688</c:v>
                </c:pt>
                <c:pt idx="371">
                  <c:v>-0.98988235000000002</c:v>
                </c:pt>
                <c:pt idx="372">
                  <c:v>-0.89937155999999996</c:v>
                </c:pt>
                <c:pt idx="373">
                  <c:v>-0.85063522999999996</c:v>
                </c:pt>
                <c:pt idx="374">
                  <c:v>-0.86455994999999997</c:v>
                </c:pt>
                <c:pt idx="375">
                  <c:v>-0.69746333000000005</c:v>
                </c:pt>
                <c:pt idx="376">
                  <c:v>-0.67518400999999995</c:v>
                </c:pt>
                <c:pt idx="377">
                  <c:v>-0.79215150999999995</c:v>
                </c:pt>
                <c:pt idx="378">
                  <c:v>-0.89101677999999995</c:v>
                </c:pt>
                <c:pt idx="379">
                  <c:v>-0.95228541</c:v>
                </c:pt>
                <c:pt idx="380">
                  <c:v>-1.0469737100000001</c:v>
                </c:pt>
                <c:pt idx="381">
                  <c:v>-1.0051995499999999</c:v>
                </c:pt>
                <c:pt idx="382">
                  <c:v>-1.06368303</c:v>
                </c:pt>
                <c:pt idx="383">
                  <c:v>-1.03444135</c:v>
                </c:pt>
                <c:pt idx="384">
                  <c:v>-1.0427961299999999</c:v>
                </c:pt>
                <c:pt idx="385">
                  <c:v>-0.99823706999999995</c:v>
                </c:pt>
                <c:pt idx="386">
                  <c:v>-1.00102234</c:v>
                </c:pt>
                <c:pt idx="387">
                  <c:v>-0.94253807999999994</c:v>
                </c:pt>
                <c:pt idx="388">
                  <c:v>-0.88126963000000003</c:v>
                </c:pt>
                <c:pt idx="389">
                  <c:v>-0.84645808</c:v>
                </c:pt>
                <c:pt idx="390">
                  <c:v>-0.85342001999999995</c:v>
                </c:pt>
                <c:pt idx="391">
                  <c:v>-0.86595230999999995</c:v>
                </c:pt>
                <c:pt idx="392">
                  <c:v>-0.83531803000000004</c:v>
                </c:pt>
                <c:pt idx="393">
                  <c:v>-0.92722112000000001</c:v>
                </c:pt>
                <c:pt idx="394">
                  <c:v>-1.0469735899999999</c:v>
                </c:pt>
                <c:pt idx="395">
                  <c:v>-1.0664682400000001</c:v>
                </c:pt>
                <c:pt idx="396">
                  <c:v>-0.92304403000000002</c:v>
                </c:pt>
                <c:pt idx="397">
                  <c:v>-0.77822690999999999</c:v>
                </c:pt>
                <c:pt idx="398">
                  <c:v>-0.92025840000000003</c:v>
                </c:pt>
                <c:pt idx="399">
                  <c:v>-1.1277371599999999</c:v>
                </c:pt>
                <c:pt idx="400">
                  <c:v>-1.00659192</c:v>
                </c:pt>
                <c:pt idx="401">
                  <c:v>-0.88683975000000004</c:v>
                </c:pt>
                <c:pt idx="402">
                  <c:v>-0.92861353999999996</c:v>
                </c:pt>
                <c:pt idx="403">
                  <c:v>-1.1625487800000001</c:v>
                </c:pt>
                <c:pt idx="404">
                  <c:v>-0.94393097999999998</c:v>
                </c:pt>
                <c:pt idx="405">
                  <c:v>-0.79632913999999999</c:v>
                </c:pt>
                <c:pt idx="406">
                  <c:v>-0.99545234000000005</c:v>
                </c:pt>
                <c:pt idx="407">
                  <c:v>-1.1249520799999999</c:v>
                </c:pt>
                <c:pt idx="408">
                  <c:v>-0.91747396999999997</c:v>
                </c:pt>
                <c:pt idx="409">
                  <c:v>-0.80468351000000005</c:v>
                </c:pt>
                <c:pt idx="410">
                  <c:v>-1.04975832</c:v>
                </c:pt>
                <c:pt idx="411">
                  <c:v>-1.04975855</c:v>
                </c:pt>
                <c:pt idx="412">
                  <c:v>-0.97456509000000002</c:v>
                </c:pt>
                <c:pt idx="413">
                  <c:v>-0.79639775000000002</c:v>
                </c:pt>
                <c:pt idx="414">
                  <c:v>-0.88405454000000006</c:v>
                </c:pt>
                <c:pt idx="415">
                  <c:v>-1.02051687</c:v>
                </c:pt>
                <c:pt idx="416">
                  <c:v>-1.11241996</c:v>
                </c:pt>
                <c:pt idx="417">
                  <c:v>-1.0372266800000001</c:v>
                </c:pt>
                <c:pt idx="418">
                  <c:v>-0.89380205000000001</c:v>
                </c:pt>
                <c:pt idx="419">
                  <c:v>-0.86952317000000001</c:v>
                </c:pt>
                <c:pt idx="420">
                  <c:v>-1.0692532100000001</c:v>
                </c:pt>
                <c:pt idx="421">
                  <c:v>-1.1319144999999999</c:v>
                </c:pt>
                <c:pt idx="422">
                  <c:v>-0.95367782999999995</c:v>
                </c:pt>
                <c:pt idx="423">
                  <c:v>-0.87569958000000003</c:v>
                </c:pt>
                <c:pt idx="424">
                  <c:v>-0.80329125999999995</c:v>
                </c:pt>
                <c:pt idx="425">
                  <c:v>-0.95785540000000002</c:v>
                </c:pt>
                <c:pt idx="426">
                  <c:v>-1.08596289</c:v>
                </c:pt>
                <c:pt idx="427">
                  <c:v>-1.01494682</c:v>
                </c:pt>
                <c:pt idx="428">
                  <c:v>-0.91329658000000002</c:v>
                </c:pt>
                <c:pt idx="429">
                  <c:v>-0.92304366999999998</c:v>
                </c:pt>
                <c:pt idx="430">
                  <c:v>-1.1249520799999999</c:v>
                </c:pt>
                <c:pt idx="431">
                  <c:v>-1.18900585</c:v>
                </c:pt>
                <c:pt idx="432">
                  <c:v>-1.0372265599999999</c:v>
                </c:pt>
                <c:pt idx="433">
                  <c:v>-0.91608137000000001</c:v>
                </c:pt>
                <c:pt idx="434">
                  <c:v>-0.91886628000000004</c:v>
                </c:pt>
                <c:pt idx="435">
                  <c:v>-1.0079846400000001</c:v>
                </c:pt>
                <c:pt idx="436">
                  <c:v>-1.1374841899999999</c:v>
                </c:pt>
                <c:pt idx="437">
                  <c:v>-1.0678607200000001</c:v>
                </c:pt>
                <c:pt idx="438">
                  <c:v>-1.05393636</c:v>
                </c:pt>
                <c:pt idx="439">
                  <c:v>-0.89519441</c:v>
                </c:pt>
                <c:pt idx="440">
                  <c:v>-0.93279093999999996</c:v>
                </c:pt>
                <c:pt idx="441">
                  <c:v>-0.92861353999999996</c:v>
                </c:pt>
                <c:pt idx="442">
                  <c:v>-1.1012802100000001</c:v>
                </c:pt>
                <c:pt idx="443">
                  <c:v>-1.1374841899999999</c:v>
                </c:pt>
                <c:pt idx="444">
                  <c:v>-1.0414040099999999</c:v>
                </c:pt>
                <c:pt idx="445">
                  <c:v>-0.89937162000000004</c:v>
                </c:pt>
                <c:pt idx="446">
                  <c:v>-0.89240931999999995</c:v>
                </c:pt>
                <c:pt idx="447">
                  <c:v>-1.0302641400000001</c:v>
                </c:pt>
                <c:pt idx="448">
                  <c:v>-1.1583710899999999</c:v>
                </c:pt>
                <c:pt idx="449">
                  <c:v>-1.1890052600000001</c:v>
                </c:pt>
                <c:pt idx="450">
                  <c:v>-1.1346992300000001</c:v>
                </c:pt>
                <c:pt idx="451">
                  <c:v>-1.0748231399999999</c:v>
                </c:pt>
                <c:pt idx="452">
                  <c:v>-1.1054576599999999</c:v>
                </c:pt>
                <c:pt idx="453">
                  <c:v>-1.0579616999999999</c:v>
                </c:pt>
                <c:pt idx="454">
                  <c:v>-0.99823731000000004</c:v>
                </c:pt>
                <c:pt idx="455">
                  <c:v>-0.99823737000000001</c:v>
                </c:pt>
                <c:pt idx="456">
                  <c:v>-1.05374324</c:v>
                </c:pt>
                <c:pt idx="457">
                  <c:v>-1.1193822600000001</c:v>
                </c:pt>
                <c:pt idx="458">
                  <c:v>-1.18343592</c:v>
                </c:pt>
                <c:pt idx="459">
                  <c:v>-1.17786598</c:v>
                </c:pt>
                <c:pt idx="460">
                  <c:v>-1.14444685</c:v>
                </c:pt>
                <c:pt idx="461">
                  <c:v>-1.1709036799999999</c:v>
                </c:pt>
                <c:pt idx="462">
                  <c:v>-1.1890057300000001</c:v>
                </c:pt>
                <c:pt idx="463">
                  <c:v>-1.22799492</c:v>
                </c:pt>
                <c:pt idx="464">
                  <c:v>-1.1472317000000001</c:v>
                </c:pt>
                <c:pt idx="465">
                  <c:v>-1.1277372800000001</c:v>
                </c:pt>
                <c:pt idx="466">
                  <c:v>-1.15558636</c:v>
                </c:pt>
                <c:pt idx="467">
                  <c:v>-1.0915329499999999</c:v>
                </c:pt>
                <c:pt idx="468">
                  <c:v>-1.0274791700000001</c:v>
                </c:pt>
                <c:pt idx="469">
                  <c:v>-0.91886610000000002</c:v>
                </c:pt>
                <c:pt idx="470">
                  <c:v>-0.91190422000000004</c:v>
                </c:pt>
                <c:pt idx="471">
                  <c:v>-0.95924794999999996</c:v>
                </c:pt>
                <c:pt idx="472">
                  <c:v>-1.1486240599999999</c:v>
                </c:pt>
                <c:pt idx="473">
                  <c:v>-1.11102748</c:v>
                </c:pt>
                <c:pt idx="474">
                  <c:v>-1.05672097</c:v>
                </c:pt>
                <c:pt idx="475">
                  <c:v>-0.92722106000000004</c:v>
                </c:pt>
                <c:pt idx="476">
                  <c:v>-0.94253843999999998</c:v>
                </c:pt>
                <c:pt idx="477">
                  <c:v>-0.99266719999999997</c:v>
                </c:pt>
                <c:pt idx="478">
                  <c:v>-1.1291296500000001</c:v>
                </c:pt>
                <c:pt idx="479">
                  <c:v>-1.05672085</c:v>
                </c:pt>
                <c:pt idx="480">
                  <c:v>-0.93975352999999995</c:v>
                </c:pt>
                <c:pt idx="481">
                  <c:v>-0.79911387</c:v>
                </c:pt>
                <c:pt idx="482">
                  <c:v>-0.81164616000000001</c:v>
                </c:pt>
                <c:pt idx="483">
                  <c:v>-1.0143677</c:v>
                </c:pt>
                <c:pt idx="484">
                  <c:v>-1.0859627700000001</c:v>
                </c:pt>
                <c:pt idx="485">
                  <c:v>-1.06229091</c:v>
                </c:pt>
                <c:pt idx="486">
                  <c:v>-1.0233015999999999</c:v>
                </c:pt>
                <c:pt idx="487">
                  <c:v>-0.90911913</c:v>
                </c:pt>
                <c:pt idx="488">
                  <c:v>-0.79493654000000002</c:v>
                </c:pt>
                <c:pt idx="489">
                  <c:v>-0.75316221000000005</c:v>
                </c:pt>
                <c:pt idx="490">
                  <c:v>-0.81164616000000001</c:v>
                </c:pt>
                <c:pt idx="491">
                  <c:v>-0.84228044999999996</c:v>
                </c:pt>
                <c:pt idx="492">
                  <c:v>-0.90354919</c:v>
                </c:pt>
                <c:pt idx="493">
                  <c:v>-0.98061776</c:v>
                </c:pt>
                <c:pt idx="494">
                  <c:v>-0.96203285000000005</c:v>
                </c:pt>
                <c:pt idx="495">
                  <c:v>-0.95924788999999999</c:v>
                </c:pt>
                <c:pt idx="496">
                  <c:v>-1.10545743</c:v>
                </c:pt>
                <c:pt idx="497">
                  <c:v>-1.0024147000000001</c:v>
                </c:pt>
                <c:pt idx="498">
                  <c:v>-1.00171137</c:v>
                </c:pt>
                <c:pt idx="499">
                  <c:v>-0.86734498000000004</c:v>
                </c:pt>
                <c:pt idx="500">
                  <c:v>-0.95646304000000004</c:v>
                </c:pt>
                <c:pt idx="501">
                  <c:v>-0.72949034000000001</c:v>
                </c:pt>
                <c:pt idx="502">
                  <c:v>-0.81582379000000005</c:v>
                </c:pt>
                <c:pt idx="503">
                  <c:v>-0.73366761000000003</c:v>
                </c:pt>
                <c:pt idx="504">
                  <c:v>-0.76012449999999998</c:v>
                </c:pt>
                <c:pt idx="505">
                  <c:v>-0.85481262000000002</c:v>
                </c:pt>
                <c:pt idx="506">
                  <c:v>-0.94253832000000004</c:v>
                </c:pt>
                <c:pt idx="507">
                  <c:v>-1.0288716600000001</c:v>
                </c:pt>
                <c:pt idx="508">
                  <c:v>-1.0302636599999999</c:v>
                </c:pt>
                <c:pt idx="509">
                  <c:v>-1.0330491100000001</c:v>
                </c:pt>
                <c:pt idx="510">
                  <c:v>-0.98431241999999997</c:v>
                </c:pt>
                <c:pt idx="511">
                  <c:v>-0.92025875999999995</c:v>
                </c:pt>
                <c:pt idx="512">
                  <c:v>-0.85759764999999999</c:v>
                </c:pt>
                <c:pt idx="513">
                  <c:v>-0.78518902999999995</c:v>
                </c:pt>
                <c:pt idx="514">
                  <c:v>-0.73645282000000001</c:v>
                </c:pt>
                <c:pt idx="515">
                  <c:v>-0.71278036</c:v>
                </c:pt>
                <c:pt idx="516">
                  <c:v>-0.71695799000000004</c:v>
                </c:pt>
                <c:pt idx="517">
                  <c:v>-0.84785043999999998</c:v>
                </c:pt>
                <c:pt idx="518">
                  <c:v>-0.83114063999999999</c:v>
                </c:pt>
                <c:pt idx="519">
                  <c:v>-0.87848466999999997</c:v>
                </c:pt>
                <c:pt idx="520">
                  <c:v>-0.99545227999999997</c:v>
                </c:pt>
                <c:pt idx="521">
                  <c:v>-0.98292022999999995</c:v>
                </c:pt>
                <c:pt idx="522">
                  <c:v>-0.92304366999999998</c:v>
                </c:pt>
                <c:pt idx="523">
                  <c:v>-0.80189896000000005</c:v>
                </c:pt>
                <c:pt idx="524">
                  <c:v>-0.76151723000000004</c:v>
                </c:pt>
                <c:pt idx="525">
                  <c:v>-0.71417302000000005</c:v>
                </c:pt>
                <c:pt idx="526">
                  <c:v>-0.71695805000000001</c:v>
                </c:pt>
                <c:pt idx="527">
                  <c:v>-0.82139355000000003</c:v>
                </c:pt>
                <c:pt idx="528">
                  <c:v>-0.94532347000000005</c:v>
                </c:pt>
                <c:pt idx="529">
                  <c:v>-1.0400111700000001</c:v>
                </c:pt>
                <c:pt idx="530">
                  <c:v>-0.92025875999999995</c:v>
                </c:pt>
                <c:pt idx="531">
                  <c:v>-0.87430739000000002</c:v>
                </c:pt>
                <c:pt idx="532">
                  <c:v>-0.71835070999999995</c:v>
                </c:pt>
                <c:pt idx="533">
                  <c:v>-0.73923766999999996</c:v>
                </c:pt>
                <c:pt idx="534">
                  <c:v>-0.82974820999999999</c:v>
                </c:pt>
                <c:pt idx="535">
                  <c:v>-0.87848448999999995</c:v>
                </c:pt>
                <c:pt idx="536">
                  <c:v>-0.97595750999999997</c:v>
                </c:pt>
                <c:pt idx="537">
                  <c:v>-1.0831781599999999</c:v>
                </c:pt>
                <c:pt idx="538">
                  <c:v>-1.0330489899999999</c:v>
                </c:pt>
                <c:pt idx="539">
                  <c:v>-0.89937155999999996</c:v>
                </c:pt>
                <c:pt idx="540">
                  <c:v>-0.70581824000000004</c:v>
                </c:pt>
                <c:pt idx="541">
                  <c:v>-0.75037741999999996</c:v>
                </c:pt>
                <c:pt idx="542">
                  <c:v>-0.87152225000000005</c:v>
                </c:pt>
                <c:pt idx="543">
                  <c:v>-1.06646836</c:v>
                </c:pt>
                <c:pt idx="544">
                  <c:v>-1.0901402200000001</c:v>
                </c:pt>
                <c:pt idx="545">
                  <c:v>-1.01355445</c:v>
                </c:pt>
                <c:pt idx="546">
                  <c:v>-0.95646315999999998</c:v>
                </c:pt>
                <c:pt idx="547">
                  <c:v>-1.0233015999999999</c:v>
                </c:pt>
                <c:pt idx="548">
                  <c:v>-1.0191242700000001</c:v>
                </c:pt>
                <c:pt idx="549">
                  <c:v>-1.0957100399999999</c:v>
                </c:pt>
                <c:pt idx="550">
                  <c:v>-1.14723194</c:v>
                </c:pt>
                <c:pt idx="551">
                  <c:v>-1.0762157400000001</c:v>
                </c:pt>
                <c:pt idx="552">
                  <c:v>-1.03304887</c:v>
                </c:pt>
                <c:pt idx="553">
                  <c:v>-0.86177504000000005</c:v>
                </c:pt>
                <c:pt idx="554">
                  <c:v>-0.86456001000000005</c:v>
                </c:pt>
                <c:pt idx="555">
                  <c:v>-0.8520276</c:v>
                </c:pt>
                <c:pt idx="556">
                  <c:v>-0.92582852000000004</c:v>
                </c:pt>
                <c:pt idx="557">
                  <c:v>-0.78658174999999997</c:v>
                </c:pt>
                <c:pt idx="558">
                  <c:v>-0.94114589999999998</c:v>
                </c:pt>
                <c:pt idx="559">
                  <c:v>-1.10267246</c:v>
                </c:pt>
                <c:pt idx="560">
                  <c:v>-1.03722644</c:v>
                </c:pt>
                <c:pt idx="561">
                  <c:v>-1.1333067400000001</c:v>
                </c:pt>
                <c:pt idx="562">
                  <c:v>-1.0414037700000001</c:v>
                </c:pt>
                <c:pt idx="563">
                  <c:v>-0.92582887000000003</c:v>
                </c:pt>
                <c:pt idx="564">
                  <c:v>-0.80607622999999995</c:v>
                </c:pt>
                <c:pt idx="565">
                  <c:v>-0.96760285000000001</c:v>
                </c:pt>
                <c:pt idx="566">
                  <c:v>-1.1360917100000001</c:v>
                </c:pt>
                <c:pt idx="567">
                  <c:v>-1.0748231399999999</c:v>
                </c:pt>
                <c:pt idx="568">
                  <c:v>-0.94950067999999999</c:v>
                </c:pt>
                <c:pt idx="569">
                  <c:v>-0.90354924999999997</c:v>
                </c:pt>
                <c:pt idx="570">
                  <c:v>-0.88544703000000002</c:v>
                </c:pt>
                <c:pt idx="571">
                  <c:v>-0.87987702999999995</c:v>
                </c:pt>
                <c:pt idx="572">
                  <c:v>-1.0495240699999999</c:v>
                </c:pt>
                <c:pt idx="573">
                  <c:v>-1.19318295</c:v>
                </c:pt>
                <c:pt idx="574">
                  <c:v>-1.2252097099999999</c:v>
                </c:pt>
                <c:pt idx="575">
                  <c:v>-1.2781242100000001</c:v>
                </c:pt>
                <c:pt idx="576">
                  <c:v>-1.17368841</c:v>
                </c:pt>
                <c:pt idx="577">
                  <c:v>-1.01718044</c:v>
                </c:pt>
                <c:pt idx="578">
                  <c:v>-1.01076937</c:v>
                </c:pt>
                <c:pt idx="579">
                  <c:v>-0.91608137000000001</c:v>
                </c:pt>
                <c:pt idx="580">
                  <c:v>-0.89202344</c:v>
                </c:pt>
                <c:pt idx="581">
                  <c:v>-0.81164597999999999</c:v>
                </c:pt>
                <c:pt idx="582">
                  <c:v>-0.78797406000000003</c:v>
                </c:pt>
                <c:pt idx="583">
                  <c:v>-0.84228057000000001</c:v>
                </c:pt>
                <c:pt idx="584">
                  <c:v>-0.85898978000000004</c:v>
                </c:pt>
                <c:pt idx="585">
                  <c:v>-0.94532335000000001</c:v>
                </c:pt>
                <c:pt idx="586">
                  <c:v>-1.0622905499999999</c:v>
                </c:pt>
                <c:pt idx="587">
                  <c:v>-1.1521810299999999</c:v>
                </c:pt>
                <c:pt idx="588">
                  <c:v>-1.1152050499999999</c:v>
                </c:pt>
                <c:pt idx="589">
                  <c:v>-1.06786084</c:v>
                </c:pt>
                <c:pt idx="590">
                  <c:v>-1.02051699</c:v>
                </c:pt>
                <c:pt idx="591">
                  <c:v>-1.0302639</c:v>
                </c:pt>
                <c:pt idx="592">
                  <c:v>-1.08735526</c:v>
                </c:pt>
                <c:pt idx="593">
                  <c:v>-0.92025875999999995</c:v>
                </c:pt>
                <c:pt idx="594">
                  <c:v>-0.93696862000000003</c:v>
                </c:pt>
                <c:pt idx="595">
                  <c:v>-0.86734486</c:v>
                </c:pt>
                <c:pt idx="596">
                  <c:v>-0.82278578999999996</c:v>
                </c:pt>
                <c:pt idx="597">
                  <c:v>-0.87569982000000002</c:v>
                </c:pt>
                <c:pt idx="598">
                  <c:v>-0.82557088000000001</c:v>
                </c:pt>
                <c:pt idx="599">
                  <c:v>-0.93975341000000001</c:v>
                </c:pt>
                <c:pt idx="600">
                  <c:v>-1.0010222200000001</c:v>
                </c:pt>
                <c:pt idx="601">
                  <c:v>-1.0191241499999999</c:v>
                </c:pt>
                <c:pt idx="602">
                  <c:v>-1.01494682</c:v>
                </c:pt>
                <c:pt idx="603">
                  <c:v>-1.0803930799999999</c:v>
                </c:pt>
                <c:pt idx="604">
                  <c:v>-1.11241984</c:v>
                </c:pt>
                <c:pt idx="605">
                  <c:v>-1.0302637800000001</c:v>
                </c:pt>
                <c:pt idx="606">
                  <c:v>-1.0010224599999999</c:v>
                </c:pt>
                <c:pt idx="607">
                  <c:v>-0.82696325000000004</c:v>
                </c:pt>
                <c:pt idx="608">
                  <c:v>-0.95646334</c:v>
                </c:pt>
                <c:pt idx="609">
                  <c:v>-0.92999231999999998</c:v>
                </c:pt>
                <c:pt idx="610">
                  <c:v>-0.89240962000000001</c:v>
                </c:pt>
                <c:pt idx="611">
                  <c:v>-0.94253856000000003</c:v>
                </c:pt>
                <c:pt idx="612">
                  <c:v>-0.93279122999999997</c:v>
                </c:pt>
                <c:pt idx="613">
                  <c:v>-0.93279087999999999</c:v>
                </c:pt>
                <c:pt idx="614">
                  <c:v>-0.87936716999999998</c:v>
                </c:pt>
                <c:pt idx="615">
                  <c:v>-0.86595230999999995</c:v>
                </c:pt>
                <c:pt idx="616">
                  <c:v>-0.82139331000000004</c:v>
                </c:pt>
                <c:pt idx="617">
                  <c:v>-0.85202770999999999</c:v>
                </c:pt>
                <c:pt idx="618">
                  <c:v>-0.86734498000000004</c:v>
                </c:pt>
                <c:pt idx="619">
                  <c:v>-0.79911405000000002</c:v>
                </c:pt>
                <c:pt idx="620">
                  <c:v>-0.83114087999999997</c:v>
                </c:pt>
                <c:pt idx="621">
                  <c:v>-0.92165136000000003</c:v>
                </c:pt>
                <c:pt idx="622">
                  <c:v>-0.92165147999999997</c:v>
                </c:pt>
                <c:pt idx="623">
                  <c:v>-0.80189878000000003</c:v>
                </c:pt>
                <c:pt idx="624">
                  <c:v>-0.87430722000000005</c:v>
                </c:pt>
                <c:pt idx="625">
                  <c:v>-0.82557082000000004</c:v>
                </c:pt>
                <c:pt idx="626">
                  <c:v>-0.84924281000000001</c:v>
                </c:pt>
                <c:pt idx="627">
                  <c:v>-0.84785032000000005</c:v>
                </c:pt>
                <c:pt idx="628">
                  <c:v>-0.85899018999999999</c:v>
                </c:pt>
                <c:pt idx="629">
                  <c:v>-0.91747367000000002</c:v>
                </c:pt>
                <c:pt idx="630">
                  <c:v>-0.95367795</c:v>
                </c:pt>
                <c:pt idx="631">
                  <c:v>-0.90215659000000004</c:v>
                </c:pt>
                <c:pt idx="632">
                  <c:v>-0.91171115999999996</c:v>
                </c:pt>
                <c:pt idx="633">
                  <c:v>-0.95646304000000004</c:v>
                </c:pt>
                <c:pt idx="634">
                  <c:v>-0.92722112000000001</c:v>
                </c:pt>
                <c:pt idx="635">
                  <c:v>-1.00937688</c:v>
                </c:pt>
                <c:pt idx="636">
                  <c:v>-0.95924788999999999</c:v>
                </c:pt>
                <c:pt idx="637">
                  <c:v>-0.93139857000000004</c:v>
                </c:pt>
                <c:pt idx="638">
                  <c:v>-0.99545227999999997</c:v>
                </c:pt>
                <c:pt idx="639">
                  <c:v>-0.98152757000000002</c:v>
                </c:pt>
                <c:pt idx="640">
                  <c:v>-1.01633942</c:v>
                </c:pt>
                <c:pt idx="641">
                  <c:v>-1.0831778000000001</c:v>
                </c:pt>
                <c:pt idx="642">
                  <c:v>-1.1834362700000001</c:v>
                </c:pt>
                <c:pt idx="643">
                  <c:v>-1.14723146</c:v>
                </c:pt>
                <c:pt idx="644">
                  <c:v>-0.98570508000000001</c:v>
                </c:pt>
                <c:pt idx="645">
                  <c:v>-0.90215646999999999</c:v>
                </c:pt>
                <c:pt idx="646">
                  <c:v>-0.87430744999999999</c:v>
                </c:pt>
                <c:pt idx="647">
                  <c:v>-0.79632871999999999</c:v>
                </c:pt>
                <c:pt idx="648">
                  <c:v>-0.78936671999999997</c:v>
                </c:pt>
                <c:pt idx="649">
                  <c:v>-0.74898480999999995</c:v>
                </c:pt>
                <c:pt idx="650">
                  <c:v>-0.74898498999999996</c:v>
                </c:pt>
                <c:pt idx="651">
                  <c:v>-0.78518915</c:v>
                </c:pt>
                <c:pt idx="652">
                  <c:v>-0.89240938000000003</c:v>
                </c:pt>
                <c:pt idx="653">
                  <c:v>-0.93836098999999995</c:v>
                </c:pt>
                <c:pt idx="654">
                  <c:v>-1.01076937</c:v>
                </c:pt>
                <c:pt idx="655">
                  <c:v>-1.009377</c:v>
                </c:pt>
                <c:pt idx="656">
                  <c:v>-0.98848992999999996</c:v>
                </c:pt>
                <c:pt idx="657">
                  <c:v>-0.93836123000000005</c:v>
                </c:pt>
                <c:pt idx="658">
                  <c:v>-0.88683957000000002</c:v>
                </c:pt>
                <c:pt idx="659">
                  <c:v>-0.93139850999999996</c:v>
                </c:pt>
                <c:pt idx="660">
                  <c:v>-0.94114589999999998</c:v>
                </c:pt>
                <c:pt idx="661">
                  <c:v>-0.85759759000000002</c:v>
                </c:pt>
                <c:pt idx="662">
                  <c:v>-0.87848448999999995</c:v>
                </c:pt>
                <c:pt idx="663">
                  <c:v>-0.98152768999999995</c:v>
                </c:pt>
                <c:pt idx="664">
                  <c:v>-0.87012988000000002</c:v>
                </c:pt>
                <c:pt idx="665">
                  <c:v>-0.75873214</c:v>
                </c:pt>
                <c:pt idx="666">
                  <c:v>-0.80050622999999999</c:v>
                </c:pt>
                <c:pt idx="667">
                  <c:v>-0.77822667000000001</c:v>
                </c:pt>
                <c:pt idx="668">
                  <c:v>-0.72113556000000001</c:v>
                </c:pt>
                <c:pt idx="669">
                  <c:v>-0.72670542999999999</c:v>
                </c:pt>
                <c:pt idx="670">
                  <c:v>-0.68632351999999996</c:v>
                </c:pt>
                <c:pt idx="671">
                  <c:v>-0.62923247000000004</c:v>
                </c:pt>
                <c:pt idx="672">
                  <c:v>-0.72252797999999996</c:v>
                </c:pt>
                <c:pt idx="673">
                  <c:v>-0.62087767999999999</c:v>
                </c:pt>
                <c:pt idx="674">
                  <c:v>-0.59302812999999999</c:v>
                </c:pt>
                <c:pt idx="675">
                  <c:v>-0.62087762000000002</c:v>
                </c:pt>
                <c:pt idx="676">
                  <c:v>-0.59024321999999996</c:v>
                </c:pt>
                <c:pt idx="677">
                  <c:v>-0.51504963999999998</c:v>
                </c:pt>
                <c:pt idx="678">
                  <c:v>-0.58606577000000004</c:v>
                </c:pt>
                <c:pt idx="679">
                  <c:v>-0.66543662999999997</c:v>
                </c:pt>
                <c:pt idx="680">
                  <c:v>-0.61948526000000004</c:v>
                </c:pt>
                <c:pt idx="681">
                  <c:v>-0.62087756000000005</c:v>
                </c:pt>
                <c:pt idx="682">
                  <c:v>-0.60834520999999997</c:v>
                </c:pt>
                <c:pt idx="683">
                  <c:v>-0.59024315999999999</c:v>
                </c:pt>
                <c:pt idx="684">
                  <c:v>-0.51504976000000002</c:v>
                </c:pt>
                <c:pt idx="685">
                  <c:v>-0.54429161999999998</c:v>
                </c:pt>
                <c:pt idx="686">
                  <c:v>-0.59859794</c:v>
                </c:pt>
                <c:pt idx="687">
                  <c:v>-0.61809265999999996</c:v>
                </c:pt>
                <c:pt idx="688">
                  <c:v>-0.66682905000000003</c:v>
                </c:pt>
                <c:pt idx="689">
                  <c:v>-0.67518407000000003</c:v>
                </c:pt>
                <c:pt idx="690">
                  <c:v>-0.77404903999999997</c:v>
                </c:pt>
                <c:pt idx="691">
                  <c:v>-0.83671044999999999</c:v>
                </c:pt>
                <c:pt idx="692">
                  <c:v>-0.85342008000000003</c:v>
                </c:pt>
                <c:pt idx="693">
                  <c:v>-0.89380174999999995</c:v>
                </c:pt>
                <c:pt idx="694">
                  <c:v>-0.89380199000000005</c:v>
                </c:pt>
                <c:pt idx="695">
                  <c:v>-0.92443639</c:v>
                </c:pt>
                <c:pt idx="696">
                  <c:v>-0.86595266999999998</c:v>
                </c:pt>
                <c:pt idx="697">
                  <c:v>-0.84088784000000005</c:v>
                </c:pt>
                <c:pt idx="698">
                  <c:v>-0.89380205000000001</c:v>
                </c:pt>
                <c:pt idx="699">
                  <c:v>-0.86177510000000002</c:v>
                </c:pt>
                <c:pt idx="700">
                  <c:v>-0.79075909</c:v>
                </c:pt>
                <c:pt idx="701">
                  <c:v>-0.83392549000000005</c:v>
                </c:pt>
                <c:pt idx="702">
                  <c:v>-0.78101176000000005</c:v>
                </c:pt>
                <c:pt idx="703">
                  <c:v>-0.91051154999999995</c:v>
                </c:pt>
                <c:pt idx="704">
                  <c:v>-0.87291472999999997</c:v>
                </c:pt>
                <c:pt idx="705">
                  <c:v>-0.90076440999999996</c:v>
                </c:pt>
                <c:pt idx="706">
                  <c:v>-0.89937173999999998</c:v>
                </c:pt>
                <c:pt idx="707">
                  <c:v>-0.96899526999999996</c:v>
                </c:pt>
                <c:pt idx="708">
                  <c:v>-0.91329663999999999</c:v>
                </c:pt>
                <c:pt idx="709">
                  <c:v>-0.90633416</c:v>
                </c:pt>
                <c:pt idx="710">
                  <c:v>-0.94253832000000004</c:v>
                </c:pt>
                <c:pt idx="711">
                  <c:v>-0.98709743999999999</c:v>
                </c:pt>
                <c:pt idx="712">
                  <c:v>-0.88823193</c:v>
                </c:pt>
                <c:pt idx="713">
                  <c:v>-0.90215677000000005</c:v>
                </c:pt>
                <c:pt idx="714">
                  <c:v>-0.89380181000000003</c:v>
                </c:pt>
                <c:pt idx="715">
                  <c:v>-0.86734509000000004</c:v>
                </c:pt>
                <c:pt idx="716">
                  <c:v>-0.76012468</c:v>
                </c:pt>
                <c:pt idx="717">
                  <c:v>-0.67936127999999996</c:v>
                </c:pt>
                <c:pt idx="718">
                  <c:v>-0.61809259999999999</c:v>
                </c:pt>
                <c:pt idx="719">
                  <c:v>-0.64454942999999998</c:v>
                </c:pt>
                <c:pt idx="720">
                  <c:v>-0.74480729999999995</c:v>
                </c:pt>
                <c:pt idx="721">
                  <c:v>-0.82000107</c:v>
                </c:pt>
                <c:pt idx="722">
                  <c:v>-0.96621060000000003</c:v>
                </c:pt>
                <c:pt idx="723">
                  <c:v>-0.98848986999999999</c:v>
                </c:pt>
                <c:pt idx="724">
                  <c:v>-1.0051996700000001</c:v>
                </c:pt>
                <c:pt idx="725">
                  <c:v>-0.98343033000000002</c:v>
                </c:pt>
                <c:pt idx="726">
                  <c:v>-0.99127483000000005</c:v>
                </c:pt>
                <c:pt idx="727">
                  <c:v>-0.97874278000000003</c:v>
                </c:pt>
                <c:pt idx="728">
                  <c:v>-0.90354937000000002</c:v>
                </c:pt>
                <c:pt idx="729">
                  <c:v>-0.83296071999999999</c:v>
                </c:pt>
                <c:pt idx="730">
                  <c:v>-0.84367287000000002</c:v>
                </c:pt>
                <c:pt idx="731">
                  <c:v>-0.72809767999999997</c:v>
                </c:pt>
                <c:pt idx="732">
                  <c:v>-0.76545995</c:v>
                </c:pt>
                <c:pt idx="733">
                  <c:v>-0.75733978000000002</c:v>
                </c:pt>
                <c:pt idx="734">
                  <c:v>-0.70164090000000001</c:v>
                </c:pt>
                <c:pt idx="735">
                  <c:v>-0.79911368999999999</c:v>
                </c:pt>
                <c:pt idx="736">
                  <c:v>-0.83671081000000003</c:v>
                </c:pt>
                <c:pt idx="737">
                  <c:v>-0.93279111000000003</c:v>
                </c:pt>
                <c:pt idx="738">
                  <c:v>-1.02608681</c:v>
                </c:pt>
                <c:pt idx="739">
                  <c:v>-1.0149467000000001</c:v>
                </c:pt>
                <c:pt idx="740">
                  <c:v>-0.75733954000000003</c:v>
                </c:pt>
                <c:pt idx="741">
                  <c:v>-0.82835585</c:v>
                </c:pt>
                <c:pt idx="742">
                  <c:v>-0.77126437000000003</c:v>
                </c:pt>
                <c:pt idx="743">
                  <c:v>-0.72809802999999995</c:v>
                </c:pt>
                <c:pt idx="744">
                  <c:v>-0.77126455000000005</c:v>
                </c:pt>
                <c:pt idx="745">
                  <c:v>-0.74062996999999997</c:v>
                </c:pt>
                <c:pt idx="746">
                  <c:v>-0.69607109</c:v>
                </c:pt>
                <c:pt idx="747">
                  <c:v>-0.85063517</c:v>
                </c:pt>
                <c:pt idx="748">
                  <c:v>-0.88544708000000005</c:v>
                </c:pt>
                <c:pt idx="749">
                  <c:v>-0.99684459000000003</c:v>
                </c:pt>
                <c:pt idx="750">
                  <c:v>-1.02051699</c:v>
                </c:pt>
                <c:pt idx="751">
                  <c:v>-1.08457041</c:v>
                </c:pt>
                <c:pt idx="752">
                  <c:v>-1.04836643</c:v>
                </c:pt>
                <c:pt idx="753">
                  <c:v>-1.07760835</c:v>
                </c:pt>
                <c:pt idx="754">
                  <c:v>-1.1152046900000001</c:v>
                </c:pt>
                <c:pt idx="755">
                  <c:v>-1.11520493</c:v>
                </c:pt>
                <c:pt idx="756">
                  <c:v>-1.08596325</c:v>
                </c:pt>
                <c:pt idx="757">
                  <c:v>-1.0497587900000001</c:v>
                </c:pt>
                <c:pt idx="758">
                  <c:v>-1.01216185</c:v>
                </c:pt>
                <c:pt idx="759">
                  <c:v>-1.0135545699999999</c:v>
                </c:pt>
                <c:pt idx="760">
                  <c:v>-1.0664682400000001</c:v>
                </c:pt>
                <c:pt idx="761">
                  <c:v>-1.0525434</c:v>
                </c:pt>
                <c:pt idx="762">
                  <c:v>-1.04279637</c:v>
                </c:pt>
                <c:pt idx="763">
                  <c:v>-1.03444135</c:v>
                </c:pt>
                <c:pt idx="764">
                  <c:v>-0.95228583</c:v>
                </c:pt>
                <c:pt idx="765">
                  <c:v>-0.88780493000000005</c:v>
                </c:pt>
                <c:pt idx="766">
                  <c:v>-0.78240407000000001</c:v>
                </c:pt>
                <c:pt idx="767">
                  <c:v>-0.73645258000000002</c:v>
                </c:pt>
                <c:pt idx="768">
                  <c:v>-0.73171001999999996</c:v>
                </c:pt>
                <c:pt idx="769">
                  <c:v>-0.73784517999999999</c:v>
                </c:pt>
                <c:pt idx="770">
                  <c:v>-0.87291479000000005</c:v>
                </c:pt>
                <c:pt idx="771">
                  <c:v>-1.0316565</c:v>
                </c:pt>
                <c:pt idx="772">
                  <c:v>-1.0497587900000001</c:v>
                </c:pt>
                <c:pt idx="773">
                  <c:v>-1.05532885</c:v>
                </c:pt>
                <c:pt idx="774">
                  <c:v>-0.87987720999999997</c:v>
                </c:pt>
                <c:pt idx="775">
                  <c:v>-0.80189865999999999</c:v>
                </c:pt>
                <c:pt idx="776">
                  <c:v>-0.89240944</c:v>
                </c:pt>
                <c:pt idx="777">
                  <c:v>-0.83392549000000005</c:v>
                </c:pt>
                <c:pt idx="778">
                  <c:v>-1.00874281</c:v>
                </c:pt>
                <c:pt idx="779">
                  <c:v>-1.12773693</c:v>
                </c:pt>
                <c:pt idx="780">
                  <c:v>-1.0386186799999999</c:v>
                </c:pt>
                <c:pt idx="781">
                  <c:v>-1.00380695</c:v>
                </c:pt>
                <c:pt idx="782">
                  <c:v>-0.89764851000000001</c:v>
                </c:pt>
                <c:pt idx="783">
                  <c:v>-0.89240962000000001</c:v>
                </c:pt>
                <c:pt idx="784">
                  <c:v>-0.83671063000000001</c:v>
                </c:pt>
                <c:pt idx="785">
                  <c:v>-0.85063535000000001</c:v>
                </c:pt>
                <c:pt idx="786">
                  <c:v>-0.89937191999999999</c:v>
                </c:pt>
                <c:pt idx="787">
                  <c:v>-0.98292005000000005</c:v>
                </c:pt>
                <c:pt idx="788">
                  <c:v>-1.0817855599999999</c:v>
                </c:pt>
                <c:pt idx="789">
                  <c:v>-1.0845705299999999</c:v>
                </c:pt>
                <c:pt idx="790">
                  <c:v>-0.98431246999999999</c:v>
                </c:pt>
                <c:pt idx="791">
                  <c:v>-0.84088801999999996</c:v>
                </c:pt>
                <c:pt idx="792">
                  <c:v>-0.81303846999999996</c:v>
                </c:pt>
                <c:pt idx="793">
                  <c:v>-0.93836092999999998</c:v>
                </c:pt>
                <c:pt idx="794">
                  <c:v>-1.0943175599999999</c:v>
                </c:pt>
                <c:pt idx="795">
                  <c:v>-1.06786096</c:v>
                </c:pt>
                <c:pt idx="796">
                  <c:v>-0.96481793999999999</c:v>
                </c:pt>
                <c:pt idx="797">
                  <c:v>-0.75037759999999998</c:v>
                </c:pt>
                <c:pt idx="798">
                  <c:v>-0.86455976999999995</c:v>
                </c:pt>
                <c:pt idx="799">
                  <c:v>-0.91886628000000004</c:v>
                </c:pt>
                <c:pt idx="800">
                  <c:v>-1.0901400999999999</c:v>
                </c:pt>
                <c:pt idx="801">
                  <c:v>-1.0205167500000001</c:v>
                </c:pt>
                <c:pt idx="802">
                  <c:v>-0.87569976000000005</c:v>
                </c:pt>
                <c:pt idx="803">
                  <c:v>-0.67796886000000001</c:v>
                </c:pt>
                <c:pt idx="804">
                  <c:v>-0.68632364000000001</c:v>
                </c:pt>
                <c:pt idx="805">
                  <c:v>-0.67100662</c:v>
                </c:pt>
                <c:pt idx="806">
                  <c:v>-0.69050109000000004</c:v>
                </c:pt>
                <c:pt idx="807">
                  <c:v>-0.72392029000000002</c:v>
                </c:pt>
                <c:pt idx="808">
                  <c:v>-0.70164090000000001</c:v>
                </c:pt>
                <c:pt idx="809">
                  <c:v>-0.74619979000000003</c:v>
                </c:pt>
                <c:pt idx="810">
                  <c:v>-0.68493115999999998</c:v>
                </c:pt>
                <c:pt idx="811">
                  <c:v>-0.66961395999999995</c:v>
                </c:pt>
                <c:pt idx="812">
                  <c:v>-0.77961928000000003</c:v>
                </c:pt>
                <c:pt idx="813">
                  <c:v>-0.87709212000000003</c:v>
                </c:pt>
                <c:pt idx="814">
                  <c:v>-0.97038769999999996</c:v>
                </c:pt>
                <c:pt idx="815">
                  <c:v>-0.97317277999999996</c:v>
                </c:pt>
                <c:pt idx="816">
                  <c:v>-1.009377</c:v>
                </c:pt>
                <c:pt idx="817">
                  <c:v>-0.94810813999999999</c:v>
                </c:pt>
                <c:pt idx="818">
                  <c:v>-0.89101677999999995</c:v>
                </c:pt>
                <c:pt idx="819">
                  <c:v>-0.87291479000000005</c:v>
                </c:pt>
                <c:pt idx="820">
                  <c:v>-0.78101200000000004</c:v>
                </c:pt>
                <c:pt idx="821">
                  <c:v>-0.69885587999999998</c:v>
                </c:pt>
                <c:pt idx="822">
                  <c:v>-0.61391532000000004</c:v>
                </c:pt>
                <c:pt idx="823">
                  <c:v>-0.67796880000000004</c:v>
                </c:pt>
                <c:pt idx="824">
                  <c:v>-0.78240430000000005</c:v>
                </c:pt>
                <c:pt idx="825">
                  <c:v>-0.99266726000000005</c:v>
                </c:pt>
                <c:pt idx="826">
                  <c:v>-0.98848999000000004</c:v>
                </c:pt>
                <c:pt idx="827">
                  <c:v>-0.84645766</c:v>
                </c:pt>
                <c:pt idx="828">
                  <c:v>-0.73506020999999999</c:v>
                </c:pt>
                <c:pt idx="829">
                  <c:v>-0.56657111999999998</c:v>
                </c:pt>
                <c:pt idx="830">
                  <c:v>-0.61948502000000005</c:v>
                </c:pt>
                <c:pt idx="831">
                  <c:v>-0.60973781000000005</c:v>
                </c:pt>
                <c:pt idx="832">
                  <c:v>-0.64315717999999999</c:v>
                </c:pt>
                <c:pt idx="833">
                  <c:v>-0.72670506999999995</c:v>
                </c:pt>
                <c:pt idx="834">
                  <c:v>-0.62505496000000005</c:v>
                </c:pt>
                <c:pt idx="835">
                  <c:v>-0.58745818999999999</c:v>
                </c:pt>
                <c:pt idx="836">
                  <c:v>-0.61948508000000002</c:v>
                </c:pt>
                <c:pt idx="837">
                  <c:v>-0.64733452000000002</c:v>
                </c:pt>
                <c:pt idx="838">
                  <c:v>-0.73505991999999998</c:v>
                </c:pt>
                <c:pt idx="839">
                  <c:v>-0.77544206000000004</c:v>
                </c:pt>
                <c:pt idx="840">
                  <c:v>-0.82835590999999997</c:v>
                </c:pt>
                <c:pt idx="841">
                  <c:v>-0.92582880999999995</c:v>
                </c:pt>
                <c:pt idx="842">
                  <c:v>-0.87569987999999999</c:v>
                </c:pt>
                <c:pt idx="843">
                  <c:v>-0.71342861999999996</c:v>
                </c:pt>
                <c:pt idx="844">
                  <c:v>-0.64733457999999999</c:v>
                </c:pt>
                <c:pt idx="845">
                  <c:v>-0.83810300000000004</c:v>
                </c:pt>
                <c:pt idx="846">
                  <c:v>-0.94532329000000004</c:v>
                </c:pt>
                <c:pt idx="847">
                  <c:v>-0.82974809000000005</c:v>
                </c:pt>
                <c:pt idx="848">
                  <c:v>-0.70999593000000005</c:v>
                </c:pt>
                <c:pt idx="849">
                  <c:v>-0.78379673000000005</c:v>
                </c:pt>
                <c:pt idx="850">
                  <c:v>-0.96093035000000004</c:v>
                </c:pt>
                <c:pt idx="851">
                  <c:v>-0.81582367</c:v>
                </c:pt>
                <c:pt idx="852">
                  <c:v>-0.63608461999999999</c:v>
                </c:pt>
                <c:pt idx="853">
                  <c:v>-0.87012999999999996</c:v>
                </c:pt>
                <c:pt idx="854">
                  <c:v>-0.90772646999999995</c:v>
                </c:pt>
                <c:pt idx="855">
                  <c:v>-0.77961933999999999</c:v>
                </c:pt>
                <c:pt idx="856">
                  <c:v>-0.73366779000000004</c:v>
                </c:pt>
                <c:pt idx="857">
                  <c:v>-0.73227513</c:v>
                </c:pt>
                <c:pt idx="858">
                  <c:v>-0.85481291999999998</c:v>
                </c:pt>
                <c:pt idx="859">
                  <c:v>-0.93139850999999996</c:v>
                </c:pt>
                <c:pt idx="860">
                  <c:v>-0.96514893000000002</c:v>
                </c:pt>
                <c:pt idx="861">
                  <c:v>-0.88126968999999999</c:v>
                </c:pt>
                <c:pt idx="862">
                  <c:v>-0.84645789999999999</c:v>
                </c:pt>
                <c:pt idx="863">
                  <c:v>-0.72531301000000004</c:v>
                </c:pt>
                <c:pt idx="864">
                  <c:v>-0.68493121999999995</c:v>
                </c:pt>
                <c:pt idx="865">
                  <c:v>-0.71695821999999998</c:v>
                </c:pt>
                <c:pt idx="866">
                  <c:v>-0.85202770999999999</c:v>
                </c:pt>
                <c:pt idx="867">
                  <c:v>-0.94393075000000004</c:v>
                </c:pt>
                <c:pt idx="868">
                  <c:v>-1.02747929</c:v>
                </c:pt>
                <c:pt idx="869">
                  <c:v>-0.98292011000000001</c:v>
                </c:pt>
                <c:pt idx="870">
                  <c:v>-0.98292011000000001</c:v>
                </c:pt>
                <c:pt idx="871">
                  <c:v>-0.99545234000000005</c:v>
                </c:pt>
                <c:pt idx="872">
                  <c:v>-1.04975855</c:v>
                </c:pt>
                <c:pt idx="873">
                  <c:v>-1.0386190399999999</c:v>
                </c:pt>
                <c:pt idx="874">
                  <c:v>-1.04836595</c:v>
                </c:pt>
                <c:pt idx="875">
                  <c:v>-1.0233017200000001</c:v>
                </c:pt>
                <c:pt idx="876">
                  <c:v>-1.0581132200000001</c:v>
                </c:pt>
                <c:pt idx="877">
                  <c:v>-1.04975855</c:v>
                </c:pt>
                <c:pt idx="878">
                  <c:v>-1.0971027600000001</c:v>
                </c:pt>
                <c:pt idx="879">
                  <c:v>-1.0706456900000001</c:v>
                </c:pt>
                <c:pt idx="880">
                  <c:v>-1.08735549</c:v>
                </c:pt>
                <c:pt idx="881">
                  <c:v>-1.07064581</c:v>
                </c:pt>
                <c:pt idx="882">
                  <c:v>-1.07900047</c:v>
                </c:pt>
                <c:pt idx="883">
                  <c:v>-1.0427962500000001</c:v>
                </c:pt>
                <c:pt idx="884">
                  <c:v>-0.97317271999999999</c:v>
                </c:pt>
                <c:pt idx="885">
                  <c:v>-0.96342545999999996</c:v>
                </c:pt>
                <c:pt idx="886">
                  <c:v>-0.88962470999999999</c:v>
                </c:pt>
                <c:pt idx="887">
                  <c:v>-0.84088801999999996</c:v>
                </c:pt>
                <c:pt idx="888">
                  <c:v>-0.81164603999999996</c:v>
                </c:pt>
                <c:pt idx="889">
                  <c:v>-0.84088761000000001</c:v>
                </c:pt>
                <c:pt idx="890">
                  <c:v>-0.88544703000000002</c:v>
                </c:pt>
                <c:pt idx="891">
                  <c:v>-0.95089310000000005</c:v>
                </c:pt>
                <c:pt idx="892">
                  <c:v>-0.97735000000000005</c:v>
                </c:pt>
                <c:pt idx="893">
                  <c:v>-1.16202509</c:v>
                </c:pt>
                <c:pt idx="894">
                  <c:v>-1.12773681</c:v>
                </c:pt>
                <c:pt idx="895">
                  <c:v>-1.0971024</c:v>
                </c:pt>
                <c:pt idx="896">
                  <c:v>-1.1263445599999999</c:v>
                </c:pt>
                <c:pt idx="897">
                  <c:v>-0.93139844999999999</c:v>
                </c:pt>
                <c:pt idx="898">
                  <c:v>-0.98848981000000002</c:v>
                </c:pt>
                <c:pt idx="899">
                  <c:v>-0.97735035000000003</c:v>
                </c:pt>
                <c:pt idx="900">
                  <c:v>-0.90467982999999996</c:v>
                </c:pt>
                <c:pt idx="901">
                  <c:v>-0.87848484999999998</c:v>
                </c:pt>
                <c:pt idx="902">
                  <c:v>-0.96760290999999998</c:v>
                </c:pt>
                <c:pt idx="903">
                  <c:v>-0.93418347999999996</c:v>
                </c:pt>
                <c:pt idx="904">
                  <c:v>-0.91886634</c:v>
                </c:pt>
                <c:pt idx="905">
                  <c:v>-0.90215659000000004</c:v>
                </c:pt>
                <c:pt idx="906">
                  <c:v>-0.84645766</c:v>
                </c:pt>
                <c:pt idx="907">
                  <c:v>-0.86316758000000005</c:v>
                </c:pt>
                <c:pt idx="908">
                  <c:v>-0.89380174999999995</c:v>
                </c:pt>
                <c:pt idx="909">
                  <c:v>-0.90354919</c:v>
                </c:pt>
                <c:pt idx="910">
                  <c:v>-0.92722117999999998</c:v>
                </c:pt>
                <c:pt idx="911">
                  <c:v>-0.93139857000000004</c:v>
                </c:pt>
                <c:pt idx="912">
                  <c:v>-1.0093772400000001</c:v>
                </c:pt>
                <c:pt idx="913">
                  <c:v>-1.1068500299999999</c:v>
                </c:pt>
                <c:pt idx="914">
                  <c:v>-1.1263450399999999</c:v>
                </c:pt>
                <c:pt idx="915">
                  <c:v>-1.2071079</c:v>
                </c:pt>
                <c:pt idx="916">
                  <c:v>-1.20432293</c:v>
                </c:pt>
                <c:pt idx="917">
                  <c:v>-1.18900585</c:v>
                </c:pt>
                <c:pt idx="918">
                  <c:v>-1.0664684799999999</c:v>
                </c:pt>
                <c:pt idx="919">
                  <c:v>-1.0149467000000001</c:v>
                </c:pt>
                <c:pt idx="920">
                  <c:v>-0.94810819999999996</c:v>
                </c:pt>
                <c:pt idx="921">
                  <c:v>-0.90494149999999995</c:v>
                </c:pt>
                <c:pt idx="922">
                  <c:v>-0.91190422000000004</c:v>
                </c:pt>
                <c:pt idx="923">
                  <c:v>-0.94950073999999995</c:v>
                </c:pt>
                <c:pt idx="924">
                  <c:v>-1.0915327100000001</c:v>
                </c:pt>
                <c:pt idx="925">
                  <c:v>-1.15140939</c:v>
                </c:pt>
                <c:pt idx="926">
                  <c:v>-1.22938752</c:v>
                </c:pt>
                <c:pt idx="927">
                  <c:v>-1.1820430799999999</c:v>
                </c:pt>
                <c:pt idx="928">
                  <c:v>-1.13330686</c:v>
                </c:pt>
                <c:pt idx="929">
                  <c:v>-1.0233017200000001</c:v>
                </c:pt>
                <c:pt idx="930">
                  <c:v>-0.88544679000000004</c:v>
                </c:pt>
                <c:pt idx="931">
                  <c:v>-0.87152249000000004</c:v>
                </c:pt>
                <c:pt idx="932">
                  <c:v>-0.93696851000000003</c:v>
                </c:pt>
                <c:pt idx="933">
                  <c:v>-1.009377</c:v>
                </c:pt>
                <c:pt idx="934">
                  <c:v>-1.21128535</c:v>
                </c:pt>
                <c:pt idx="935">
                  <c:v>-1.2349575800000001</c:v>
                </c:pt>
                <c:pt idx="936">
                  <c:v>-1.1500166700000001</c:v>
                </c:pt>
                <c:pt idx="937">
                  <c:v>-0.92165136000000003</c:v>
                </c:pt>
                <c:pt idx="938">
                  <c:v>-0.95089334000000003</c:v>
                </c:pt>
                <c:pt idx="939">
                  <c:v>-1.0400115299999999</c:v>
                </c:pt>
                <c:pt idx="940">
                  <c:v>-1.2085006199999999</c:v>
                </c:pt>
                <c:pt idx="941">
                  <c:v>-1.21128535</c:v>
                </c:pt>
                <c:pt idx="942">
                  <c:v>-1.14444637</c:v>
                </c:pt>
                <c:pt idx="943">
                  <c:v>-1.0372266800000001</c:v>
                </c:pt>
                <c:pt idx="944">
                  <c:v>-0.95646310000000001</c:v>
                </c:pt>
                <c:pt idx="945">
                  <c:v>-0.92722123999999995</c:v>
                </c:pt>
                <c:pt idx="946">
                  <c:v>-0.95089310000000005</c:v>
                </c:pt>
                <c:pt idx="947">
                  <c:v>-1.0024145799999999</c:v>
                </c:pt>
                <c:pt idx="948">
                  <c:v>-1.09571028</c:v>
                </c:pt>
                <c:pt idx="949">
                  <c:v>-1.26419926</c:v>
                </c:pt>
                <c:pt idx="950">
                  <c:v>-1.26837647</c:v>
                </c:pt>
                <c:pt idx="951">
                  <c:v>-1.2196401400000001</c:v>
                </c:pt>
                <c:pt idx="952">
                  <c:v>-1.0608985399999999</c:v>
                </c:pt>
                <c:pt idx="953">
                  <c:v>-0.98152768999999995</c:v>
                </c:pt>
                <c:pt idx="954">
                  <c:v>-0.98431246999999999</c:v>
                </c:pt>
                <c:pt idx="955">
                  <c:v>-1.13887691</c:v>
                </c:pt>
                <c:pt idx="956">
                  <c:v>-1.25027478</c:v>
                </c:pt>
                <c:pt idx="957">
                  <c:v>-1.2655917400000001</c:v>
                </c:pt>
                <c:pt idx="958">
                  <c:v>-1.31015086</c:v>
                </c:pt>
                <c:pt idx="959">
                  <c:v>-1.2544521099999999</c:v>
                </c:pt>
                <c:pt idx="960">
                  <c:v>-1.1555865999999999</c:v>
                </c:pt>
                <c:pt idx="961">
                  <c:v>-1.03583395</c:v>
                </c:pt>
                <c:pt idx="962">
                  <c:v>-0.94532340999999998</c:v>
                </c:pt>
                <c:pt idx="963">
                  <c:v>-0.95367813000000001</c:v>
                </c:pt>
                <c:pt idx="964">
                  <c:v>-1.10267234</c:v>
                </c:pt>
                <c:pt idx="965">
                  <c:v>-1.25166702</c:v>
                </c:pt>
                <c:pt idx="966">
                  <c:v>-1.2711612000000001</c:v>
                </c:pt>
                <c:pt idx="967">
                  <c:v>-1.1876134899999999</c:v>
                </c:pt>
                <c:pt idx="968">
                  <c:v>-0.95646304000000004</c:v>
                </c:pt>
                <c:pt idx="969">
                  <c:v>-1.01076937</c:v>
                </c:pt>
                <c:pt idx="970">
                  <c:v>-1.1792585799999999</c:v>
                </c:pt>
                <c:pt idx="971">
                  <c:v>-1.2836937900000001</c:v>
                </c:pt>
                <c:pt idx="972">
                  <c:v>-1.2488820599999999</c:v>
                </c:pt>
                <c:pt idx="973">
                  <c:v>-1.0260870499999999</c:v>
                </c:pt>
                <c:pt idx="974">
                  <c:v>-0.91608113000000002</c:v>
                </c:pt>
                <c:pt idx="975">
                  <c:v>-1.1221671099999999</c:v>
                </c:pt>
                <c:pt idx="976">
                  <c:v>-1.26002192</c:v>
                </c:pt>
                <c:pt idx="977">
                  <c:v>-1.1890060899999999</c:v>
                </c:pt>
                <c:pt idx="978">
                  <c:v>-0.97038793999999995</c:v>
                </c:pt>
                <c:pt idx="979">
                  <c:v>-0.88962470999999999</c:v>
                </c:pt>
                <c:pt idx="980">
                  <c:v>-0.89797925999999995</c:v>
                </c:pt>
                <c:pt idx="981">
                  <c:v>-0.93836098999999995</c:v>
                </c:pt>
                <c:pt idx="982">
                  <c:v>-1.0344415899999999</c:v>
                </c:pt>
                <c:pt idx="983">
                  <c:v>-1.1541941200000001</c:v>
                </c:pt>
                <c:pt idx="984">
                  <c:v>-1.1667262300000001</c:v>
                </c:pt>
                <c:pt idx="985">
                  <c:v>-1.23217249</c:v>
                </c:pt>
                <c:pt idx="986">
                  <c:v>-1.21685541</c:v>
                </c:pt>
                <c:pt idx="987">
                  <c:v>-1.1862206500000001</c:v>
                </c:pt>
                <c:pt idx="988">
                  <c:v>-1.19596803</c:v>
                </c:pt>
                <c:pt idx="989">
                  <c:v>-1.1848284</c:v>
                </c:pt>
                <c:pt idx="990">
                  <c:v>-1.1500166700000001</c:v>
                </c:pt>
                <c:pt idx="991">
                  <c:v>-1.0636832700000001</c:v>
                </c:pt>
                <c:pt idx="992">
                  <c:v>-0.97178012000000003</c:v>
                </c:pt>
                <c:pt idx="993">
                  <c:v>-0.87569964</c:v>
                </c:pt>
                <c:pt idx="994">
                  <c:v>-0.83114058000000002</c:v>
                </c:pt>
                <c:pt idx="995">
                  <c:v>-0.84506524000000005</c:v>
                </c:pt>
                <c:pt idx="996">
                  <c:v>-0.83253306000000005</c:v>
                </c:pt>
                <c:pt idx="997">
                  <c:v>-0.85481262000000002</c:v>
                </c:pt>
                <c:pt idx="998">
                  <c:v>-0.87430726999999997</c:v>
                </c:pt>
                <c:pt idx="999">
                  <c:v>-0.89380187</c:v>
                </c:pt>
                <c:pt idx="1000">
                  <c:v>-0.93696855999999995</c:v>
                </c:pt>
                <c:pt idx="1001">
                  <c:v>-0.92304385</c:v>
                </c:pt>
                <c:pt idx="1002">
                  <c:v>-0.95924812999999998</c:v>
                </c:pt>
                <c:pt idx="1003">
                  <c:v>-0.98152768999999995</c:v>
                </c:pt>
                <c:pt idx="1004">
                  <c:v>-1.0024145799999999</c:v>
                </c:pt>
                <c:pt idx="1005">
                  <c:v>-1.04001141</c:v>
                </c:pt>
                <c:pt idx="1006">
                  <c:v>-1.0971026399999999</c:v>
                </c:pt>
                <c:pt idx="1007">
                  <c:v>-1.20850039</c:v>
                </c:pt>
                <c:pt idx="1008">
                  <c:v>-1.14444697</c:v>
                </c:pt>
                <c:pt idx="1009">
                  <c:v>-0.99406015999999997</c:v>
                </c:pt>
                <c:pt idx="1010">
                  <c:v>-0.91747409000000002</c:v>
                </c:pt>
                <c:pt idx="1011">
                  <c:v>-0.86455994999999997</c:v>
                </c:pt>
                <c:pt idx="1012">
                  <c:v>-1.08596325</c:v>
                </c:pt>
                <c:pt idx="1013">
                  <c:v>-1.1709038000000001</c:v>
                </c:pt>
                <c:pt idx="1014">
                  <c:v>-1.14305437</c:v>
                </c:pt>
                <c:pt idx="1015">
                  <c:v>-1.04952443</c:v>
                </c:pt>
                <c:pt idx="1016">
                  <c:v>-0.98013532000000003</c:v>
                </c:pt>
                <c:pt idx="1017">
                  <c:v>-0.88544703000000002</c:v>
                </c:pt>
                <c:pt idx="1018">
                  <c:v>-0.89658671999999995</c:v>
                </c:pt>
                <c:pt idx="1019">
                  <c:v>-0.99823713000000003</c:v>
                </c:pt>
                <c:pt idx="1020">
                  <c:v>-1.1240558599999999</c:v>
                </c:pt>
                <c:pt idx="1021">
                  <c:v>-1.22660244</c:v>
                </c:pt>
                <c:pt idx="1022">
                  <c:v>-1.1959685099999999</c:v>
                </c:pt>
                <c:pt idx="1023">
                  <c:v>-1.12495232</c:v>
                </c:pt>
                <c:pt idx="1024">
                  <c:v>-0.97874271999999995</c:v>
                </c:pt>
                <c:pt idx="1025">
                  <c:v>-0.87569982000000002</c:v>
                </c:pt>
                <c:pt idx="1026">
                  <c:v>-0.89240938000000003</c:v>
                </c:pt>
                <c:pt idx="1027">
                  <c:v>-0.91190386000000001</c:v>
                </c:pt>
                <c:pt idx="1028">
                  <c:v>-0.99962962</c:v>
                </c:pt>
                <c:pt idx="1029">
                  <c:v>-1.1082427500000001</c:v>
                </c:pt>
                <c:pt idx="1030">
                  <c:v>-1.2043231700000001</c:v>
                </c:pt>
                <c:pt idx="1031">
                  <c:v>-1.23356497</c:v>
                </c:pt>
                <c:pt idx="1032">
                  <c:v>-1.1388766800000001</c:v>
                </c:pt>
                <c:pt idx="1033">
                  <c:v>-0.99823731000000004</c:v>
                </c:pt>
                <c:pt idx="1034">
                  <c:v>-0.88126981000000004</c:v>
                </c:pt>
                <c:pt idx="1035">
                  <c:v>-0.97734988</c:v>
                </c:pt>
                <c:pt idx="1036">
                  <c:v>-1.1319144999999999</c:v>
                </c:pt>
                <c:pt idx="1037">
                  <c:v>-1.2572367200000001</c:v>
                </c:pt>
                <c:pt idx="1038">
                  <c:v>-1.2628067700000001</c:v>
                </c:pt>
                <c:pt idx="1039">
                  <c:v>-1.1987532400000001</c:v>
                </c:pt>
                <c:pt idx="1040">
                  <c:v>-1.03026438</c:v>
                </c:pt>
                <c:pt idx="1041">
                  <c:v>-0.93139863000000001</c:v>
                </c:pt>
                <c:pt idx="1042">
                  <c:v>-0.92025893999999997</c:v>
                </c:pt>
                <c:pt idx="1043">
                  <c:v>-0.99266719999999997</c:v>
                </c:pt>
                <c:pt idx="1044">
                  <c:v>-1.08178544</c:v>
                </c:pt>
                <c:pt idx="1045">
                  <c:v>-1.26419902</c:v>
                </c:pt>
                <c:pt idx="1046">
                  <c:v>-1.20014536</c:v>
                </c:pt>
                <c:pt idx="1047">
                  <c:v>-1.17229593</c:v>
                </c:pt>
                <c:pt idx="1048">
                  <c:v>-1.0163393000000001</c:v>
                </c:pt>
                <c:pt idx="1049">
                  <c:v>-0.97639883000000005</c:v>
                </c:pt>
                <c:pt idx="1050">
                  <c:v>-1.13748395</c:v>
                </c:pt>
                <c:pt idx="1051">
                  <c:v>-1.2703067100000001</c:v>
                </c:pt>
                <c:pt idx="1052">
                  <c:v>-1.25445187</c:v>
                </c:pt>
                <c:pt idx="1053">
                  <c:v>-1.23913479</c:v>
                </c:pt>
                <c:pt idx="1054">
                  <c:v>-1.15837145</c:v>
                </c:pt>
                <c:pt idx="1055">
                  <c:v>-1.2238175899999999</c:v>
                </c:pt>
                <c:pt idx="1056">
                  <c:v>-1.2934411800000001</c:v>
                </c:pt>
                <c:pt idx="1057">
                  <c:v>-1.28858793</c:v>
                </c:pt>
                <c:pt idx="1058">
                  <c:v>-1.13469946</c:v>
                </c:pt>
                <c:pt idx="1059">
                  <c:v>-1.06925333</c:v>
                </c:pt>
                <c:pt idx="1060">
                  <c:v>-1.03583395</c:v>
                </c:pt>
                <c:pt idx="1061">
                  <c:v>-1.1876134899999999</c:v>
                </c:pt>
                <c:pt idx="1062">
                  <c:v>-1.3082759399999999</c:v>
                </c:pt>
                <c:pt idx="1063">
                  <c:v>-1.2252100699999999</c:v>
                </c:pt>
                <c:pt idx="1064">
                  <c:v>-1.0803930799999999</c:v>
                </c:pt>
                <c:pt idx="1065">
                  <c:v>-1.0595060599999999</c:v>
                </c:pt>
                <c:pt idx="1066">
                  <c:v>-1.25862944</c:v>
                </c:pt>
                <c:pt idx="1067">
                  <c:v>-1.3881289999999999</c:v>
                </c:pt>
                <c:pt idx="1068">
                  <c:v>-1.3366078100000001</c:v>
                </c:pt>
                <c:pt idx="1069">
                  <c:v>-1.14305401</c:v>
                </c:pt>
                <c:pt idx="1070">
                  <c:v>-1.05950582</c:v>
                </c:pt>
                <c:pt idx="1071">
                  <c:v>-1.2669842200000001</c:v>
                </c:pt>
                <c:pt idx="1072">
                  <c:v>-1.41040897</c:v>
                </c:pt>
                <c:pt idx="1073">
                  <c:v>-1.3992687500000001</c:v>
                </c:pt>
                <c:pt idx="1074">
                  <c:v>-1.28926384</c:v>
                </c:pt>
                <c:pt idx="1075">
                  <c:v>-1.1973606299999999</c:v>
                </c:pt>
                <c:pt idx="1076">
                  <c:v>-1.12495232</c:v>
                </c:pt>
                <c:pt idx="1077">
                  <c:v>-1.0971027600000001</c:v>
                </c:pt>
                <c:pt idx="1078">
                  <c:v>-1.17508101</c:v>
                </c:pt>
                <c:pt idx="1079">
                  <c:v>-1.3017960799999999</c:v>
                </c:pt>
                <c:pt idx="1080">
                  <c:v>-1.43408048</c:v>
                </c:pt>
                <c:pt idx="1081">
                  <c:v>-1.4020537099999999</c:v>
                </c:pt>
                <c:pt idx="1082">
                  <c:v>-1.3742042800000001</c:v>
                </c:pt>
                <c:pt idx="1083">
                  <c:v>-1.2210327400000001</c:v>
                </c:pt>
                <c:pt idx="1084">
                  <c:v>-1.12912941</c:v>
                </c:pt>
                <c:pt idx="1085">
                  <c:v>-1.1500165499999999</c:v>
                </c:pt>
                <c:pt idx="1086">
                  <c:v>-1.32686043</c:v>
                </c:pt>
                <c:pt idx="1087">
                  <c:v>-1.4299032700000001</c:v>
                </c:pt>
                <c:pt idx="1088">
                  <c:v>-1.4368656900000001</c:v>
                </c:pt>
                <c:pt idx="1089">
                  <c:v>-1.4842095399999999</c:v>
                </c:pt>
                <c:pt idx="1090">
                  <c:v>-1.48699403</c:v>
                </c:pt>
                <c:pt idx="1091">
                  <c:v>-1.4856021399999999</c:v>
                </c:pt>
                <c:pt idx="1092">
                  <c:v>-1.4396503</c:v>
                </c:pt>
                <c:pt idx="1093">
                  <c:v>-1.4243335699999999</c:v>
                </c:pt>
                <c:pt idx="1094">
                  <c:v>-1.38534439</c:v>
                </c:pt>
                <c:pt idx="1095">
                  <c:v>-1.3825591800000001</c:v>
                </c:pt>
                <c:pt idx="1096">
                  <c:v>-1.3964839</c:v>
                </c:pt>
                <c:pt idx="1097">
                  <c:v>-1.3630646500000001</c:v>
                </c:pt>
                <c:pt idx="1098">
                  <c:v>-1.3407851500000001</c:v>
                </c:pt>
                <c:pt idx="1099">
                  <c:v>-1.30318844</c:v>
                </c:pt>
                <c:pt idx="1100">
                  <c:v>-1.33382285</c:v>
                </c:pt>
                <c:pt idx="1101">
                  <c:v>-1.3282531500000001</c:v>
                </c:pt>
                <c:pt idx="1102">
                  <c:v>-1.38534427</c:v>
                </c:pt>
                <c:pt idx="1103">
                  <c:v>-1.43825805</c:v>
                </c:pt>
                <c:pt idx="1104">
                  <c:v>-1.46889198</c:v>
                </c:pt>
                <c:pt idx="1105">
                  <c:v>-1.4814246900000001</c:v>
                </c:pt>
                <c:pt idx="1106">
                  <c:v>-1.4215481299999999</c:v>
                </c:pt>
                <c:pt idx="1107">
                  <c:v>-1.2739464</c:v>
                </c:pt>
                <c:pt idx="1108">
                  <c:v>-1.1750811299999999</c:v>
                </c:pt>
                <c:pt idx="1109">
                  <c:v>-1.24609733</c:v>
                </c:pt>
                <c:pt idx="1110">
                  <c:v>-1.432688</c:v>
                </c:pt>
                <c:pt idx="1111">
                  <c:v>-1.49534905</c:v>
                </c:pt>
                <c:pt idx="1112">
                  <c:v>-1.40205348</c:v>
                </c:pt>
                <c:pt idx="1113">
                  <c:v>-1.19179094</c:v>
                </c:pt>
                <c:pt idx="1114">
                  <c:v>-1.2071080199999999</c:v>
                </c:pt>
                <c:pt idx="1115">
                  <c:v>-1.3602795599999999</c:v>
                </c:pt>
                <c:pt idx="1116">
                  <c:v>-1.45914495</c:v>
                </c:pt>
                <c:pt idx="1117">
                  <c:v>-1.3254678200000001</c:v>
                </c:pt>
                <c:pt idx="1118">
                  <c:v>-1.1374843100000001</c:v>
                </c:pt>
                <c:pt idx="1119">
                  <c:v>-1.2516671399999999</c:v>
                </c:pt>
                <c:pt idx="1120">
                  <c:v>-1.4480055599999999</c:v>
                </c:pt>
                <c:pt idx="1121">
                  <c:v>-1.46053743</c:v>
                </c:pt>
                <c:pt idx="1122">
                  <c:v>-1.3296451600000001</c:v>
                </c:pt>
                <c:pt idx="1123">
                  <c:v>-1.1541939999999999</c:v>
                </c:pt>
                <c:pt idx="1124">
                  <c:v>-1.2892636099999999</c:v>
                </c:pt>
                <c:pt idx="1125">
                  <c:v>-1.5023112300000001</c:v>
                </c:pt>
                <c:pt idx="1126">
                  <c:v>-1.50788152</c:v>
                </c:pt>
                <c:pt idx="1127">
                  <c:v>-1.3110880899999999</c:v>
                </c:pt>
                <c:pt idx="1128">
                  <c:v>-1.2057153</c:v>
                </c:pt>
                <c:pt idx="1129">
                  <c:v>-1.41597843</c:v>
                </c:pt>
                <c:pt idx="1130">
                  <c:v>-1.4424355</c:v>
                </c:pt>
                <c:pt idx="1131">
                  <c:v>-1.3574950699999999</c:v>
                </c:pt>
                <c:pt idx="1132">
                  <c:v>-1.2632755</c:v>
                </c:pt>
                <c:pt idx="1133">
                  <c:v>-1.23495734</c:v>
                </c:pt>
                <c:pt idx="1134">
                  <c:v>-1.4503076100000001</c:v>
                </c:pt>
                <c:pt idx="1135">
                  <c:v>-1.420156</c:v>
                </c:pt>
                <c:pt idx="1136">
                  <c:v>-1.2252101900000001</c:v>
                </c:pt>
                <c:pt idx="1137">
                  <c:v>-1.1848281599999999</c:v>
                </c:pt>
                <c:pt idx="1138">
                  <c:v>-1.28230131</c:v>
                </c:pt>
                <c:pt idx="1139">
                  <c:v>-1.4466130699999999</c:v>
                </c:pt>
                <c:pt idx="1140">
                  <c:v>-1.51623595</c:v>
                </c:pt>
                <c:pt idx="1141">
                  <c:v>-1.4048390399999999</c:v>
                </c:pt>
                <c:pt idx="1142">
                  <c:v>-1.2266027900000001</c:v>
                </c:pt>
                <c:pt idx="1143">
                  <c:v>-1.3560886400000001</c:v>
                </c:pt>
                <c:pt idx="1144">
                  <c:v>-1.50091946</c:v>
                </c:pt>
                <c:pt idx="1145">
                  <c:v>-1.4897795899999999</c:v>
                </c:pt>
                <c:pt idx="1146">
                  <c:v>-1.3547097400000001</c:v>
                </c:pt>
                <c:pt idx="1147">
                  <c:v>-1.29761875</c:v>
                </c:pt>
                <c:pt idx="1148">
                  <c:v>-1.43408084</c:v>
                </c:pt>
                <c:pt idx="1149">
                  <c:v>-1.5204137600000001</c:v>
                </c:pt>
                <c:pt idx="1150">
                  <c:v>-1.3240755799999999</c:v>
                </c:pt>
                <c:pt idx="1151">
                  <c:v>-1.2990111099999999</c:v>
                </c:pt>
                <c:pt idx="1152">
                  <c:v>-1.3338229699999999</c:v>
                </c:pt>
                <c:pt idx="1153">
                  <c:v>-1.53851593</c:v>
                </c:pt>
                <c:pt idx="1154">
                  <c:v>-1.47167695</c:v>
                </c:pt>
                <c:pt idx="1155">
                  <c:v>-1.2520256000000001</c:v>
                </c:pt>
                <c:pt idx="1156">
                  <c:v>-1.3143281899999999</c:v>
                </c:pt>
                <c:pt idx="1157">
                  <c:v>-1.37559688</c:v>
                </c:pt>
                <c:pt idx="1158">
                  <c:v>-1.44522083</c:v>
                </c:pt>
                <c:pt idx="1159">
                  <c:v>-1.4090161299999999</c:v>
                </c:pt>
                <c:pt idx="1160">
                  <c:v>-1.30265057</c:v>
                </c:pt>
                <c:pt idx="1161">
                  <c:v>-1.18204343</c:v>
                </c:pt>
                <c:pt idx="1162">
                  <c:v>-1.26280701</c:v>
                </c:pt>
                <c:pt idx="1163">
                  <c:v>-1.39369893</c:v>
                </c:pt>
                <c:pt idx="1164">
                  <c:v>-1.3992687500000001</c:v>
                </c:pt>
                <c:pt idx="1165">
                  <c:v>-1.3087584999999999</c:v>
                </c:pt>
                <c:pt idx="1166">
                  <c:v>-1.2057156600000001</c:v>
                </c:pt>
                <c:pt idx="1167">
                  <c:v>-1.13748407</c:v>
                </c:pt>
                <c:pt idx="1168">
                  <c:v>-1.2600216900000001</c:v>
                </c:pt>
                <c:pt idx="1169">
                  <c:v>-1.3867367500000001</c:v>
                </c:pt>
                <c:pt idx="1170">
                  <c:v>-1.420156</c:v>
                </c:pt>
                <c:pt idx="1171">
                  <c:v>-1.3115432300000001</c:v>
                </c:pt>
                <c:pt idx="1172">
                  <c:v>-1.0915327100000001</c:v>
                </c:pt>
                <c:pt idx="1173">
                  <c:v>-1.1333070999999999</c:v>
                </c:pt>
                <c:pt idx="1174">
                  <c:v>-1.29204845</c:v>
                </c:pt>
                <c:pt idx="1175">
                  <c:v>-1.3616724</c:v>
                </c:pt>
                <c:pt idx="1176">
                  <c:v>-1.36445737</c:v>
                </c:pt>
                <c:pt idx="1177">
                  <c:v>-1.2572372000000001</c:v>
                </c:pt>
                <c:pt idx="1178">
                  <c:v>-1.1681188300000001</c:v>
                </c:pt>
                <c:pt idx="1179">
                  <c:v>-1.10963488</c:v>
                </c:pt>
                <c:pt idx="1180">
                  <c:v>-1.1764739799999999</c:v>
                </c:pt>
                <c:pt idx="1181">
                  <c:v>-1.26419938</c:v>
                </c:pt>
                <c:pt idx="1182">
                  <c:v>-1.34913993</c:v>
                </c:pt>
                <c:pt idx="1183">
                  <c:v>-1.45079029</c:v>
                </c:pt>
                <c:pt idx="1184">
                  <c:v>-1.3884322600000001</c:v>
                </c:pt>
                <c:pt idx="1185">
                  <c:v>-1.27394629</c:v>
                </c:pt>
                <c:pt idx="1186">
                  <c:v>-1.25445199</c:v>
                </c:pt>
                <c:pt idx="1187">
                  <c:v>-1.1514091500000001</c:v>
                </c:pt>
                <c:pt idx="1188">
                  <c:v>-1.10127997</c:v>
                </c:pt>
                <c:pt idx="1189">
                  <c:v>-1.19318342</c:v>
                </c:pt>
                <c:pt idx="1190">
                  <c:v>-1.26419902</c:v>
                </c:pt>
                <c:pt idx="1191">
                  <c:v>-1.4076237700000001</c:v>
                </c:pt>
                <c:pt idx="1192">
                  <c:v>-1.4145860699999999</c:v>
                </c:pt>
                <c:pt idx="1193">
                  <c:v>-1.3435698700000001</c:v>
                </c:pt>
                <c:pt idx="1194">
                  <c:v>-1.24609685</c:v>
                </c:pt>
                <c:pt idx="1195">
                  <c:v>-1.11520481</c:v>
                </c:pt>
                <c:pt idx="1196">
                  <c:v>-1.10684991</c:v>
                </c:pt>
                <c:pt idx="1197">
                  <c:v>-1.10545743</c:v>
                </c:pt>
                <c:pt idx="1198">
                  <c:v>-1.1430544899999999</c:v>
                </c:pt>
                <c:pt idx="1199">
                  <c:v>-1.1820433100000001</c:v>
                </c:pt>
                <c:pt idx="1200">
                  <c:v>-1.21824789</c:v>
                </c:pt>
                <c:pt idx="1201">
                  <c:v>-1.3143283100000001</c:v>
                </c:pt>
                <c:pt idx="1202">
                  <c:v>-1.29204857</c:v>
                </c:pt>
                <c:pt idx="1203">
                  <c:v>-1.3296454</c:v>
                </c:pt>
                <c:pt idx="1204">
                  <c:v>-1.29204857</c:v>
                </c:pt>
                <c:pt idx="1205">
                  <c:v>-1.2502745399999999</c:v>
                </c:pt>
                <c:pt idx="1206">
                  <c:v>-1.1959681499999999</c:v>
                </c:pt>
                <c:pt idx="1207">
                  <c:v>-1.1583716900000001</c:v>
                </c:pt>
                <c:pt idx="1208">
                  <c:v>-1.1193822600000001</c:v>
                </c:pt>
                <c:pt idx="1209">
                  <c:v>-1.1012800899999999</c:v>
                </c:pt>
                <c:pt idx="1210">
                  <c:v>-1.12077475</c:v>
                </c:pt>
                <c:pt idx="1211">
                  <c:v>-1.1820433100000001</c:v>
                </c:pt>
                <c:pt idx="1212">
                  <c:v>-1.2377423000000001</c:v>
                </c:pt>
                <c:pt idx="1213">
                  <c:v>-1.3045806900000001</c:v>
                </c:pt>
                <c:pt idx="1214">
                  <c:v>-1.45914495</c:v>
                </c:pt>
                <c:pt idx="1215">
                  <c:v>-1.43547308</c:v>
                </c:pt>
                <c:pt idx="1216">
                  <c:v>-1.4410427800000001</c:v>
                </c:pt>
                <c:pt idx="1217">
                  <c:v>-1.4674998500000001</c:v>
                </c:pt>
                <c:pt idx="1218">
                  <c:v>-1.3463550799999999</c:v>
                </c:pt>
                <c:pt idx="1219">
                  <c:v>-1.2739467600000001</c:v>
                </c:pt>
                <c:pt idx="1220">
                  <c:v>-1.2279951600000001</c:v>
                </c:pt>
                <c:pt idx="1221">
                  <c:v>-1.1681185999999999</c:v>
                </c:pt>
                <c:pt idx="1222">
                  <c:v>-1.1458392100000001</c:v>
                </c:pt>
                <c:pt idx="1223">
                  <c:v>-1.1945755499999999</c:v>
                </c:pt>
                <c:pt idx="1224">
                  <c:v>-1.3714196700000001</c:v>
                </c:pt>
                <c:pt idx="1225">
                  <c:v>-1.43547297</c:v>
                </c:pt>
                <c:pt idx="1226">
                  <c:v>-1.4633221599999999</c:v>
                </c:pt>
                <c:pt idx="1227">
                  <c:v>-1.4006612300000001</c:v>
                </c:pt>
                <c:pt idx="1228">
                  <c:v>-1.2850862700000001</c:v>
                </c:pt>
                <c:pt idx="1229">
                  <c:v>-1.2182477700000001</c:v>
                </c:pt>
                <c:pt idx="1230">
                  <c:v>-1.14444685</c:v>
                </c:pt>
                <c:pt idx="1231">
                  <c:v>-1.1611561800000001</c:v>
                </c:pt>
                <c:pt idx="1232">
                  <c:v>-1.2335647300000001</c:v>
                </c:pt>
                <c:pt idx="1233">
                  <c:v>-1.3463547199999999</c:v>
                </c:pt>
                <c:pt idx="1234">
                  <c:v>-1.39509153</c:v>
                </c:pt>
                <c:pt idx="1235">
                  <c:v>-1.4090161299999999</c:v>
                </c:pt>
                <c:pt idx="1236">
                  <c:v>-1.4493981600000001</c:v>
                </c:pt>
                <c:pt idx="1237">
                  <c:v>-1.4619302700000001</c:v>
                </c:pt>
                <c:pt idx="1238">
                  <c:v>-1.48281693</c:v>
                </c:pt>
                <c:pt idx="1239">
                  <c:v>-1.46749949</c:v>
                </c:pt>
                <c:pt idx="1240">
                  <c:v>-1.4953491699999999</c:v>
                </c:pt>
                <c:pt idx="1241">
                  <c:v>-1.4786392500000001</c:v>
                </c:pt>
                <c:pt idx="1242">
                  <c:v>-1.43965042</c:v>
                </c:pt>
                <c:pt idx="1243">
                  <c:v>-1.3463550799999999</c:v>
                </c:pt>
                <c:pt idx="1244">
                  <c:v>-1.2098927500000001</c:v>
                </c:pt>
                <c:pt idx="1245">
                  <c:v>-1.1973607500000001</c:v>
                </c:pt>
                <c:pt idx="1246">
                  <c:v>-1.2071079</c:v>
                </c:pt>
                <c:pt idx="1247">
                  <c:v>-1.25305939</c:v>
                </c:pt>
                <c:pt idx="1248">
                  <c:v>-1.3644572500000001</c:v>
                </c:pt>
                <c:pt idx="1249">
                  <c:v>-1.4772467600000001</c:v>
                </c:pt>
                <c:pt idx="1250">
                  <c:v>-1.46889246</c:v>
                </c:pt>
                <c:pt idx="1251">
                  <c:v>-1.3352155699999999</c:v>
                </c:pt>
                <c:pt idx="1252">
                  <c:v>-1.17786598</c:v>
                </c:pt>
                <c:pt idx="1253">
                  <c:v>-1.1722961700000001</c:v>
                </c:pt>
                <c:pt idx="1254">
                  <c:v>-1.19318342</c:v>
                </c:pt>
                <c:pt idx="1255">
                  <c:v>-1.43547308</c:v>
                </c:pt>
                <c:pt idx="1256">
                  <c:v>-1.4480058</c:v>
                </c:pt>
                <c:pt idx="1257">
                  <c:v>-1.26046288</c:v>
                </c:pt>
                <c:pt idx="1258">
                  <c:v>-1.22660232</c:v>
                </c:pt>
                <c:pt idx="1259">
                  <c:v>-1.3254681800000001</c:v>
                </c:pt>
                <c:pt idx="1260">
                  <c:v>-1.54269302</c:v>
                </c:pt>
                <c:pt idx="1261">
                  <c:v>-1.3588873100000001</c:v>
                </c:pt>
                <c:pt idx="1262">
                  <c:v>-1.2836941500000001</c:v>
                </c:pt>
                <c:pt idx="1263">
                  <c:v>-1.16951144</c:v>
                </c:pt>
                <c:pt idx="1264">
                  <c:v>-1.2349570999999999</c:v>
                </c:pt>
                <c:pt idx="1265">
                  <c:v>-1.3923065699999999</c:v>
                </c:pt>
                <c:pt idx="1266">
                  <c:v>-1.4438276299999999</c:v>
                </c:pt>
                <c:pt idx="1267">
                  <c:v>-1.5037037099999999</c:v>
                </c:pt>
                <c:pt idx="1268">
                  <c:v>-1.4995265</c:v>
                </c:pt>
                <c:pt idx="1269">
                  <c:v>-1.41040874</c:v>
                </c:pt>
                <c:pt idx="1270">
                  <c:v>-1.28369391</c:v>
                </c:pt>
                <c:pt idx="1271">
                  <c:v>-1.3004034799999999</c:v>
                </c:pt>
                <c:pt idx="1272">
                  <c:v>-1.2976189899999999</c:v>
                </c:pt>
                <c:pt idx="1273">
                  <c:v>-1.3198981299999999</c:v>
                </c:pt>
                <c:pt idx="1274">
                  <c:v>-1.5538326499999999</c:v>
                </c:pt>
                <c:pt idx="1275">
                  <c:v>-1.60256946</c:v>
                </c:pt>
                <c:pt idx="1276">
                  <c:v>-1.5872521399999999</c:v>
                </c:pt>
                <c:pt idx="1277">
                  <c:v>-1.53294551</c:v>
                </c:pt>
                <c:pt idx="1278">
                  <c:v>-1.4633224</c:v>
                </c:pt>
                <c:pt idx="1279">
                  <c:v>-1.43129551</c:v>
                </c:pt>
                <c:pt idx="1280">
                  <c:v>-1.3895217200000001</c:v>
                </c:pt>
                <c:pt idx="1281">
                  <c:v>-1.35470951</c:v>
                </c:pt>
                <c:pt idx="1282">
                  <c:v>-1.3157203200000001</c:v>
                </c:pt>
                <c:pt idx="1283">
                  <c:v>-1.3059732900000001</c:v>
                </c:pt>
                <c:pt idx="1284">
                  <c:v>-1.3728121499999999</c:v>
                </c:pt>
                <c:pt idx="1285">
                  <c:v>-1.38255906</c:v>
                </c:pt>
                <c:pt idx="1286">
                  <c:v>-1.5357307200000001</c:v>
                </c:pt>
                <c:pt idx="1287">
                  <c:v>-1.6568757300000001</c:v>
                </c:pt>
                <c:pt idx="1288">
                  <c:v>-1.7090585199999999</c:v>
                </c:pt>
                <c:pt idx="1289">
                  <c:v>-1.4800325599999999</c:v>
                </c:pt>
                <c:pt idx="1290">
                  <c:v>-1.3839516599999999</c:v>
                </c:pt>
                <c:pt idx="1291">
                  <c:v>-1.38673639</c:v>
                </c:pt>
                <c:pt idx="1292">
                  <c:v>-1.5468702299999999</c:v>
                </c:pt>
                <c:pt idx="1293">
                  <c:v>-1.68054736</c:v>
                </c:pt>
                <c:pt idx="1294">
                  <c:v>-1.5761126299999999</c:v>
                </c:pt>
                <c:pt idx="1295">
                  <c:v>-1.4299027900000001</c:v>
                </c:pt>
                <c:pt idx="1296">
                  <c:v>-1.3477472100000001</c:v>
                </c:pt>
                <c:pt idx="1297">
                  <c:v>-1.50231135</c:v>
                </c:pt>
                <c:pt idx="1298">
                  <c:v>-1.6833321999999999</c:v>
                </c:pt>
                <c:pt idx="1299">
                  <c:v>-1.49249506</c:v>
                </c:pt>
                <c:pt idx="1300">
                  <c:v>-1.4396505399999999</c:v>
                </c:pt>
                <c:pt idx="1301">
                  <c:v>-1.7097894</c:v>
                </c:pt>
                <c:pt idx="1302">
                  <c:v>-1.6289022</c:v>
                </c:pt>
                <c:pt idx="1303">
                  <c:v>-1.4326882400000001</c:v>
                </c:pt>
                <c:pt idx="1304">
                  <c:v>-1.50927389</c:v>
                </c:pt>
                <c:pt idx="1305">
                  <c:v>-1.65130508</c:v>
                </c:pt>
                <c:pt idx="1306">
                  <c:v>-1.56497288</c:v>
                </c:pt>
                <c:pt idx="1307">
                  <c:v>-1.36027944</c:v>
                </c:pt>
                <c:pt idx="1308">
                  <c:v>-1.4883871099999999</c:v>
                </c:pt>
                <c:pt idx="1309">
                  <c:v>-1.69864905</c:v>
                </c:pt>
                <c:pt idx="1310">
                  <c:v>-1.6220637600000001</c:v>
                </c:pt>
                <c:pt idx="1311">
                  <c:v>-1.4062312800000001</c:v>
                </c:pt>
                <c:pt idx="1312">
                  <c:v>-1.5162360699999999</c:v>
                </c:pt>
                <c:pt idx="1313">
                  <c:v>-1.666623</c:v>
                </c:pt>
                <c:pt idx="1314">
                  <c:v>-1.53990805</c:v>
                </c:pt>
                <c:pt idx="1315">
                  <c:v>-1.4549676199999999</c:v>
                </c:pt>
                <c:pt idx="1316">
                  <c:v>-1.5301609</c:v>
                </c:pt>
                <c:pt idx="1317">
                  <c:v>-1.6889025</c:v>
                </c:pt>
                <c:pt idx="1318">
                  <c:v>-1.5705426899999999</c:v>
                </c:pt>
                <c:pt idx="1319">
                  <c:v>-1.3853441500000001</c:v>
                </c:pt>
                <c:pt idx="1320">
                  <c:v>-1.4688922200000001</c:v>
                </c:pt>
                <c:pt idx="1321">
                  <c:v>-1.69725704</c:v>
                </c:pt>
                <c:pt idx="1322">
                  <c:v>-1.6373808400000001</c:v>
                </c:pt>
                <c:pt idx="1323">
                  <c:v>-1.36724198</c:v>
                </c:pt>
                <c:pt idx="1324">
                  <c:v>-1.4480055599999999</c:v>
                </c:pt>
                <c:pt idx="1325">
                  <c:v>-1.67358494</c:v>
                </c:pt>
                <c:pt idx="1326">
                  <c:v>-1.67915463</c:v>
                </c:pt>
                <c:pt idx="1327">
                  <c:v>-1.48838651</c:v>
                </c:pt>
                <c:pt idx="1328">
                  <c:v>-1.42851043</c:v>
                </c:pt>
                <c:pt idx="1329">
                  <c:v>-1.5440857400000001</c:v>
                </c:pt>
                <c:pt idx="1330">
                  <c:v>-1.70004201</c:v>
                </c:pt>
                <c:pt idx="1331">
                  <c:v>-1.6513056800000001</c:v>
                </c:pt>
                <c:pt idx="1332">
                  <c:v>-1.5106666099999999</c:v>
                </c:pt>
                <c:pt idx="1333">
                  <c:v>-1.4137450499999999</c:v>
                </c:pt>
                <c:pt idx="1334">
                  <c:v>-1.46610749</c:v>
                </c:pt>
                <c:pt idx="1335">
                  <c:v>-1.6513056800000001</c:v>
                </c:pt>
                <c:pt idx="1336">
                  <c:v>-1.6359887099999999</c:v>
                </c:pt>
                <c:pt idx="1337">
                  <c:v>-1.48265183</c:v>
                </c:pt>
                <c:pt idx="1338">
                  <c:v>-1.43686545</c:v>
                </c:pt>
                <c:pt idx="1339">
                  <c:v>-1.6318101899999999</c:v>
                </c:pt>
                <c:pt idx="1340">
                  <c:v>-1.6554831299999999</c:v>
                </c:pt>
                <c:pt idx="1341">
                  <c:v>-1.54826295</c:v>
                </c:pt>
                <c:pt idx="1342">
                  <c:v>-1.47306979</c:v>
                </c:pt>
                <c:pt idx="1343">
                  <c:v>-1.33939254</c:v>
                </c:pt>
                <c:pt idx="1344">
                  <c:v>-1.42294097</c:v>
                </c:pt>
                <c:pt idx="1345">
                  <c:v>-1.5440855</c:v>
                </c:pt>
                <c:pt idx="1346">
                  <c:v>-1.63598847</c:v>
                </c:pt>
                <c:pt idx="1347">
                  <c:v>-1.71953654</c:v>
                </c:pt>
                <c:pt idx="1348">
                  <c:v>-1.7543477999999999</c:v>
                </c:pt>
                <c:pt idx="1349">
                  <c:v>-1.5983914100000001</c:v>
                </c:pt>
                <c:pt idx="1350">
                  <c:v>-1.4758547500000001</c:v>
                </c:pt>
                <c:pt idx="1351">
                  <c:v>-1.37698948</c:v>
                </c:pt>
                <c:pt idx="1352">
                  <c:v>-1.5023112300000001</c:v>
                </c:pt>
                <c:pt idx="1353">
                  <c:v>-1.72092891</c:v>
                </c:pt>
                <c:pt idx="1354">
                  <c:v>-1.7278916799999999</c:v>
                </c:pt>
                <c:pt idx="1355">
                  <c:v>-1.5496556800000001</c:v>
                </c:pt>
                <c:pt idx="1356">
                  <c:v>-1.48003197</c:v>
                </c:pt>
                <c:pt idx="1357">
                  <c:v>-1.40483928</c:v>
                </c:pt>
                <c:pt idx="1358">
                  <c:v>-1.4856016599999999</c:v>
                </c:pt>
                <c:pt idx="1359">
                  <c:v>-1.5969995299999999</c:v>
                </c:pt>
                <c:pt idx="1360">
                  <c:v>-1.7070041899999999</c:v>
                </c:pt>
                <c:pt idx="1361">
                  <c:v>-1.7459932600000001</c:v>
                </c:pt>
                <c:pt idx="1362">
                  <c:v>-1.5705420999999999</c:v>
                </c:pt>
                <c:pt idx="1363">
                  <c:v>-1.4619296799999999</c:v>
                </c:pt>
                <c:pt idx="1364">
                  <c:v>-1.45914495</c:v>
                </c:pt>
                <c:pt idx="1365">
                  <c:v>-1.63738096</c:v>
                </c:pt>
                <c:pt idx="1366">
                  <c:v>-1.6833321999999999</c:v>
                </c:pt>
                <c:pt idx="1367">
                  <c:v>-1.5942146800000001</c:v>
                </c:pt>
                <c:pt idx="1368">
                  <c:v>-1.4507900499999999</c:v>
                </c:pt>
                <c:pt idx="1369">
                  <c:v>-1.4549676199999999</c:v>
                </c:pt>
                <c:pt idx="1370">
                  <c:v>-1.56079495</c:v>
                </c:pt>
                <c:pt idx="1371">
                  <c:v>-1.668015</c:v>
                </c:pt>
                <c:pt idx="1372">
                  <c:v>-1.62484896</c:v>
                </c:pt>
                <c:pt idx="1373">
                  <c:v>-1.3783816099999999</c:v>
                </c:pt>
                <c:pt idx="1374">
                  <c:v>-1.4006607499999999</c:v>
                </c:pt>
                <c:pt idx="1375">
                  <c:v>-1.4911720799999999</c:v>
                </c:pt>
                <c:pt idx="1376">
                  <c:v>-1.6373812000000001</c:v>
                </c:pt>
                <c:pt idx="1377">
                  <c:v>-1.6206712700000001</c:v>
                </c:pt>
                <c:pt idx="1378">
                  <c:v>-1.4716771799999999</c:v>
                </c:pt>
                <c:pt idx="1379">
                  <c:v>-1.35470998</c:v>
                </c:pt>
                <c:pt idx="1380">
                  <c:v>-1.3825591800000001</c:v>
                </c:pt>
                <c:pt idx="1381">
                  <c:v>-1.44661295</c:v>
                </c:pt>
                <c:pt idx="1382">
                  <c:v>-1.6053543100000001</c:v>
                </c:pt>
                <c:pt idx="1383">
                  <c:v>-1.63738096</c:v>
                </c:pt>
                <c:pt idx="1384">
                  <c:v>-1.5176291500000001</c:v>
                </c:pt>
                <c:pt idx="1385">
                  <c:v>-1.3519246599999999</c:v>
                </c:pt>
                <c:pt idx="1386">
                  <c:v>-1.39369893</c:v>
                </c:pt>
                <c:pt idx="1387">
                  <c:v>-1.57054293</c:v>
                </c:pt>
                <c:pt idx="1388">
                  <c:v>-1.55383253</c:v>
                </c:pt>
                <c:pt idx="1389">
                  <c:v>-1.32129097</c:v>
                </c:pt>
                <c:pt idx="1390">
                  <c:v>-1.3797742099999999</c:v>
                </c:pt>
                <c:pt idx="1391">
                  <c:v>-1.6053546700000001</c:v>
                </c:pt>
                <c:pt idx="1392">
                  <c:v>-1.58168197</c:v>
                </c:pt>
                <c:pt idx="1393">
                  <c:v>-1.3533172600000001</c:v>
                </c:pt>
                <c:pt idx="1394">
                  <c:v>-1.4118012200000001</c:v>
                </c:pt>
                <c:pt idx="1395">
                  <c:v>-1.63459563</c:v>
                </c:pt>
                <c:pt idx="1396">
                  <c:v>-1.5440857400000001</c:v>
                </c:pt>
                <c:pt idx="1397">
                  <c:v>-1.3380001800000001</c:v>
                </c:pt>
                <c:pt idx="1398">
                  <c:v>-1.2850862700000001</c:v>
                </c:pt>
                <c:pt idx="1399">
                  <c:v>-1.4647146499999999</c:v>
                </c:pt>
                <c:pt idx="1400">
                  <c:v>-1.59699893</c:v>
                </c:pt>
                <c:pt idx="1401">
                  <c:v>-1.5426934999999999</c:v>
                </c:pt>
                <c:pt idx="1402">
                  <c:v>-1.3936990499999999</c:v>
                </c:pt>
                <c:pt idx="1403">
                  <c:v>-1.2934410599999999</c:v>
                </c:pt>
                <c:pt idx="1404">
                  <c:v>-1.38673687</c:v>
                </c:pt>
                <c:pt idx="1405">
                  <c:v>-1.52737594</c:v>
                </c:pt>
                <c:pt idx="1406">
                  <c:v>-1.56079447</c:v>
                </c:pt>
                <c:pt idx="1407">
                  <c:v>-1.6025688600000001</c:v>
                </c:pt>
                <c:pt idx="1408">
                  <c:v>-1.54826343</c:v>
                </c:pt>
                <c:pt idx="1409">
                  <c:v>-1.4285106700000001</c:v>
                </c:pt>
                <c:pt idx="1410">
                  <c:v>-1.3672420999999999</c:v>
                </c:pt>
                <c:pt idx="1411">
                  <c:v>-1.2562443000000001</c:v>
                </c:pt>
                <c:pt idx="1412">
                  <c:v>-1.3909138400000001</c:v>
                </c:pt>
                <c:pt idx="1413">
                  <c:v>-1.5276515500000001</c:v>
                </c:pt>
                <c:pt idx="1414">
                  <c:v>-1.5983916499999999</c:v>
                </c:pt>
                <c:pt idx="1415">
                  <c:v>-1.6290261699999999</c:v>
                </c:pt>
                <c:pt idx="1416">
                  <c:v>-1.4229406099999999</c:v>
                </c:pt>
                <c:pt idx="1417">
                  <c:v>-1.2892637300000001</c:v>
                </c:pt>
                <c:pt idx="1418">
                  <c:v>-1.3881291200000001</c:v>
                </c:pt>
                <c:pt idx="1419">
                  <c:v>-1.52598298</c:v>
                </c:pt>
                <c:pt idx="1420">
                  <c:v>-1.6652302699999999</c:v>
                </c:pt>
                <c:pt idx="1421">
                  <c:v>-1.65826809</c:v>
                </c:pt>
                <c:pt idx="1422">
                  <c:v>-1.4326882400000001</c:v>
                </c:pt>
                <c:pt idx="1423">
                  <c:v>-1.36584949</c:v>
                </c:pt>
                <c:pt idx="1424">
                  <c:v>-1.29761839</c:v>
                </c:pt>
                <c:pt idx="1425">
                  <c:v>-1.3352150899999999</c:v>
                </c:pt>
                <c:pt idx="1426">
                  <c:v>-1.4173708</c:v>
                </c:pt>
                <c:pt idx="1427">
                  <c:v>-1.43547308</c:v>
                </c:pt>
                <c:pt idx="1428">
                  <c:v>-1.5385156900000001</c:v>
                </c:pt>
                <c:pt idx="1429">
                  <c:v>-1.5969996500000001</c:v>
                </c:pt>
                <c:pt idx="1430">
                  <c:v>-1.5190211499999999</c:v>
                </c:pt>
                <c:pt idx="1431">
                  <c:v>-1.41876376</c:v>
                </c:pt>
                <c:pt idx="1432">
                  <c:v>-1.4173711499999999</c:v>
                </c:pt>
                <c:pt idx="1433">
                  <c:v>-1.36027944</c:v>
                </c:pt>
                <c:pt idx="1434">
                  <c:v>-1.35192478</c:v>
                </c:pt>
                <c:pt idx="1435">
                  <c:v>-1.3839517800000001</c:v>
                </c:pt>
                <c:pt idx="1436">
                  <c:v>-1.3742044</c:v>
                </c:pt>
                <c:pt idx="1437">
                  <c:v>-1.3742044</c:v>
                </c:pt>
                <c:pt idx="1438">
                  <c:v>-1.3853441500000001</c:v>
                </c:pt>
                <c:pt idx="1439">
                  <c:v>-1.31293595</c:v>
                </c:pt>
                <c:pt idx="1440">
                  <c:v>-1.3825591800000001</c:v>
                </c:pt>
                <c:pt idx="1441">
                  <c:v>-1.3463552000000001</c:v>
                </c:pt>
                <c:pt idx="1442">
                  <c:v>-1.31154287</c:v>
                </c:pt>
                <c:pt idx="1443">
                  <c:v>-1.35331738</c:v>
                </c:pt>
                <c:pt idx="1444">
                  <c:v>-1.3602798</c:v>
                </c:pt>
                <c:pt idx="1445">
                  <c:v>-1.3686343400000001</c:v>
                </c:pt>
                <c:pt idx="1446">
                  <c:v>-1.36027944</c:v>
                </c:pt>
                <c:pt idx="1447">
                  <c:v>-1.40344596</c:v>
                </c:pt>
                <c:pt idx="1448">
                  <c:v>-1.3616725199999999</c:v>
                </c:pt>
                <c:pt idx="1449">
                  <c:v>-1.43408048</c:v>
                </c:pt>
                <c:pt idx="1450">
                  <c:v>-1.34635496</c:v>
                </c:pt>
                <c:pt idx="1451">
                  <c:v>-1.4062312800000001</c:v>
                </c:pt>
                <c:pt idx="1452">
                  <c:v>-1.3978765</c:v>
                </c:pt>
                <c:pt idx="1453">
                  <c:v>-1.4193699399999999</c:v>
                </c:pt>
                <c:pt idx="1454">
                  <c:v>-1.35888684</c:v>
                </c:pt>
                <c:pt idx="1455">
                  <c:v>-1.36167192</c:v>
                </c:pt>
                <c:pt idx="1456">
                  <c:v>-1.3491396899999999</c:v>
                </c:pt>
                <c:pt idx="1457">
                  <c:v>-1.38952184</c:v>
                </c:pt>
                <c:pt idx="1458">
                  <c:v>-1.3867367500000001</c:v>
                </c:pt>
                <c:pt idx="1459">
                  <c:v>-1.3839516599999999</c:v>
                </c:pt>
                <c:pt idx="1460">
                  <c:v>-1.40483892</c:v>
                </c:pt>
                <c:pt idx="1461">
                  <c:v>-1.4006611099999999</c:v>
                </c:pt>
                <c:pt idx="1462">
                  <c:v>-1.4507900499999999</c:v>
                </c:pt>
                <c:pt idx="1463">
                  <c:v>-1.3686345799999999</c:v>
                </c:pt>
                <c:pt idx="1464">
                  <c:v>-1.3435705899999999</c:v>
                </c:pt>
                <c:pt idx="1465">
                  <c:v>-1.29901087</c:v>
                </c:pt>
                <c:pt idx="1466">
                  <c:v>-1.3491398100000001</c:v>
                </c:pt>
                <c:pt idx="1467">
                  <c:v>-1.3588873100000001</c:v>
                </c:pt>
                <c:pt idx="1468">
                  <c:v>-1.46610737</c:v>
                </c:pt>
                <c:pt idx="1469">
                  <c:v>-1.5747197900000001</c:v>
                </c:pt>
                <c:pt idx="1470">
                  <c:v>-1.5997842600000001</c:v>
                </c:pt>
                <c:pt idx="1471">
                  <c:v>-1.65548301</c:v>
                </c:pt>
                <c:pt idx="1472">
                  <c:v>-1.6749777800000001</c:v>
                </c:pt>
                <c:pt idx="1473">
                  <c:v>-1.6972572800000001</c:v>
                </c:pt>
                <c:pt idx="1474">
                  <c:v>-1.6164938200000001</c:v>
                </c:pt>
                <c:pt idx="1475">
                  <c:v>-1.65409052</c:v>
                </c:pt>
                <c:pt idx="1476">
                  <c:v>-1.6025691</c:v>
                </c:pt>
                <c:pt idx="1477">
                  <c:v>-1.54826295</c:v>
                </c:pt>
                <c:pt idx="1478">
                  <c:v>-1.5231986</c:v>
                </c:pt>
                <c:pt idx="1479">
                  <c:v>-1.4493978000000001</c:v>
                </c:pt>
                <c:pt idx="1480">
                  <c:v>-1.47167695</c:v>
                </c:pt>
                <c:pt idx="1481">
                  <c:v>-1.5552246599999999</c:v>
                </c:pt>
                <c:pt idx="1482">
                  <c:v>-1.56218791</c:v>
                </c:pt>
                <c:pt idx="1483">
                  <c:v>-1.6429508900000001</c:v>
                </c:pt>
                <c:pt idx="1484">
                  <c:v>-1.7014342499999999</c:v>
                </c:pt>
                <c:pt idx="1485">
                  <c:v>-1.73624611</c:v>
                </c:pt>
                <c:pt idx="1486">
                  <c:v>-1.65687549</c:v>
                </c:pt>
                <c:pt idx="1487">
                  <c:v>-1.59003735</c:v>
                </c:pt>
                <c:pt idx="1488">
                  <c:v>-1.51623595</c:v>
                </c:pt>
                <c:pt idx="1489">
                  <c:v>-1.4354727300000001</c:v>
                </c:pt>
                <c:pt idx="1490">
                  <c:v>-1.3839516599999999</c:v>
                </c:pt>
                <c:pt idx="1491">
                  <c:v>-1.39230633</c:v>
                </c:pt>
                <c:pt idx="1492">
                  <c:v>-1.51484394</c:v>
                </c:pt>
                <c:pt idx="1493">
                  <c:v>-1.63598859</c:v>
                </c:pt>
                <c:pt idx="1494">
                  <c:v>-1.7251062399999999</c:v>
                </c:pt>
                <c:pt idx="1495">
                  <c:v>-1.7278913300000001</c:v>
                </c:pt>
                <c:pt idx="1496">
                  <c:v>-1.71953654</c:v>
                </c:pt>
                <c:pt idx="1497">
                  <c:v>-1.62067139</c:v>
                </c:pt>
                <c:pt idx="1498">
                  <c:v>-1.4104090899999999</c:v>
                </c:pt>
                <c:pt idx="1499">
                  <c:v>-1.37559736</c:v>
                </c:pt>
                <c:pt idx="1500">
                  <c:v>-1.4688926899999999</c:v>
                </c:pt>
                <c:pt idx="1501">
                  <c:v>-1.5719348200000001</c:v>
                </c:pt>
                <c:pt idx="1502">
                  <c:v>-1.6791555899999999</c:v>
                </c:pt>
                <c:pt idx="1503">
                  <c:v>-1.7251063600000001</c:v>
                </c:pt>
                <c:pt idx="1504">
                  <c:v>-1.72789097</c:v>
                </c:pt>
                <c:pt idx="1505">
                  <c:v>-1.71396685</c:v>
                </c:pt>
                <c:pt idx="1506">
                  <c:v>-1.64991355</c:v>
                </c:pt>
                <c:pt idx="1507">
                  <c:v>-1.58864486</c:v>
                </c:pt>
                <c:pt idx="1508">
                  <c:v>-1.4424351500000001</c:v>
                </c:pt>
                <c:pt idx="1509">
                  <c:v>-1.4410429</c:v>
                </c:pt>
                <c:pt idx="1510">
                  <c:v>-1.39091396</c:v>
                </c:pt>
                <c:pt idx="1511">
                  <c:v>-1.47167695</c:v>
                </c:pt>
                <c:pt idx="1512">
                  <c:v>-1.5454782199999999</c:v>
                </c:pt>
                <c:pt idx="1513">
                  <c:v>-1.6638381499999999</c:v>
                </c:pt>
                <c:pt idx="1514">
                  <c:v>-1.7362458700000001</c:v>
                </c:pt>
                <c:pt idx="1515">
                  <c:v>-1.73624647</c:v>
                </c:pt>
                <c:pt idx="1516">
                  <c:v>-1.68611789</c:v>
                </c:pt>
                <c:pt idx="1517">
                  <c:v>-1.5064891600000001</c:v>
                </c:pt>
                <c:pt idx="1518">
                  <c:v>-1.39230633</c:v>
                </c:pt>
                <c:pt idx="1519">
                  <c:v>-1.4257260599999999</c:v>
                </c:pt>
                <c:pt idx="1520">
                  <c:v>-1.4786393600000001</c:v>
                </c:pt>
                <c:pt idx="1521">
                  <c:v>-1.4883867500000001</c:v>
                </c:pt>
                <c:pt idx="1522">
                  <c:v>-1.5677571299999999</c:v>
                </c:pt>
                <c:pt idx="1523">
                  <c:v>-1.5162358300000001</c:v>
                </c:pt>
                <c:pt idx="1524">
                  <c:v>-1.52319849</c:v>
                </c:pt>
                <c:pt idx="1525">
                  <c:v>-1.4814245699999999</c:v>
                </c:pt>
                <c:pt idx="1526">
                  <c:v>-1.41876376</c:v>
                </c:pt>
                <c:pt idx="1527">
                  <c:v>-1.4382582900000001</c:v>
                </c:pt>
                <c:pt idx="1528">
                  <c:v>-1.37838149</c:v>
                </c:pt>
                <c:pt idx="1529">
                  <c:v>-1.4480050799999999</c:v>
                </c:pt>
                <c:pt idx="1530">
                  <c:v>-1.5009192200000001</c:v>
                </c:pt>
                <c:pt idx="1531">
                  <c:v>-1.6833321999999999</c:v>
                </c:pt>
                <c:pt idx="1532">
                  <c:v>-1.7515629500000001</c:v>
                </c:pt>
                <c:pt idx="1533">
                  <c:v>-1.77234018</c:v>
                </c:pt>
                <c:pt idx="1534">
                  <c:v>-1.7334612599999999</c:v>
                </c:pt>
                <c:pt idx="1535">
                  <c:v>-1.7487781</c:v>
                </c:pt>
                <c:pt idx="1536">
                  <c:v>-1.72232115</c:v>
                </c:pt>
                <c:pt idx="1537">
                  <c:v>-1.6638373099999999</c:v>
                </c:pt>
                <c:pt idx="1538">
                  <c:v>-1.6095316399999999</c:v>
                </c:pt>
                <c:pt idx="1539">
                  <c:v>-1.6889025</c:v>
                </c:pt>
                <c:pt idx="1540">
                  <c:v>-1.7083967900000001</c:v>
                </c:pt>
                <c:pt idx="1541">
                  <c:v>-1.65826809</c:v>
                </c:pt>
                <c:pt idx="1542">
                  <c:v>-1.6274960000000001</c:v>
                </c:pt>
                <c:pt idx="1543">
                  <c:v>-1.59421444</c:v>
                </c:pt>
                <c:pt idx="1544">
                  <c:v>-1.59515166</c:v>
                </c:pt>
                <c:pt idx="1545">
                  <c:v>-1.5872521399999999</c:v>
                </c:pt>
                <c:pt idx="1546">
                  <c:v>-1.6011773300000001</c:v>
                </c:pt>
                <c:pt idx="1547">
                  <c:v>-1.5399082900000001</c:v>
                </c:pt>
                <c:pt idx="1548">
                  <c:v>-1.5176290299999999</c:v>
                </c:pt>
                <c:pt idx="1549">
                  <c:v>-1.52876854</c:v>
                </c:pt>
                <c:pt idx="1550">
                  <c:v>-1.4674997299999999</c:v>
                </c:pt>
                <c:pt idx="1551">
                  <c:v>-1.4615573900000001</c:v>
                </c:pt>
                <c:pt idx="1552">
                  <c:v>-1.4716771799999999</c:v>
                </c:pt>
                <c:pt idx="1553">
                  <c:v>-1.53155386</c:v>
                </c:pt>
                <c:pt idx="1554">
                  <c:v>-1.5482631899999999</c:v>
                </c:pt>
                <c:pt idx="1555">
                  <c:v>-1.5733273000000001</c:v>
                </c:pt>
                <c:pt idx="1556">
                  <c:v>-1.6612459399999999</c:v>
                </c:pt>
                <c:pt idx="1557">
                  <c:v>-1.6889022600000001</c:v>
                </c:pt>
                <c:pt idx="1558">
                  <c:v>-1.78776705</c:v>
                </c:pt>
                <c:pt idx="1559">
                  <c:v>-1.73763859</c:v>
                </c:pt>
                <c:pt idx="1560">
                  <c:v>-1.8004653500000001</c:v>
                </c:pt>
                <c:pt idx="1561">
                  <c:v>-1.8044772099999999</c:v>
                </c:pt>
                <c:pt idx="1562">
                  <c:v>-1.81700909</c:v>
                </c:pt>
                <c:pt idx="1563">
                  <c:v>-1.7863748100000001</c:v>
                </c:pt>
                <c:pt idx="1564">
                  <c:v>-1.76409554</c:v>
                </c:pt>
                <c:pt idx="1565">
                  <c:v>-1.7376382399999999</c:v>
                </c:pt>
                <c:pt idx="1566">
                  <c:v>-1.7724498500000001</c:v>
                </c:pt>
                <c:pt idx="1567">
                  <c:v>-1.7863748100000001</c:v>
                </c:pt>
                <c:pt idx="1568">
                  <c:v>-1.82675648</c:v>
                </c:pt>
                <c:pt idx="1569">
                  <c:v>-1.7473862200000001</c:v>
                </c:pt>
                <c:pt idx="1570">
                  <c:v>-1.68333244</c:v>
                </c:pt>
                <c:pt idx="1571">
                  <c:v>-1.60813904</c:v>
                </c:pt>
                <c:pt idx="1572">
                  <c:v>-1.66105342</c:v>
                </c:pt>
                <c:pt idx="1573">
                  <c:v>-1.56497252</c:v>
                </c:pt>
                <c:pt idx="1574">
                  <c:v>-1.4601512000000001</c:v>
                </c:pt>
                <c:pt idx="1575">
                  <c:v>-1.5440856199999999</c:v>
                </c:pt>
                <c:pt idx="1576">
                  <c:v>-1.44800496</c:v>
                </c:pt>
                <c:pt idx="1577">
                  <c:v>-1.55522513</c:v>
                </c:pt>
                <c:pt idx="1578">
                  <c:v>-1.5473391999999999</c:v>
                </c:pt>
                <c:pt idx="1579">
                  <c:v>-1.5621876699999999</c:v>
                </c:pt>
                <c:pt idx="1580">
                  <c:v>-1.48281705</c:v>
                </c:pt>
                <c:pt idx="1581">
                  <c:v>-1.52876854</c:v>
                </c:pt>
                <c:pt idx="1582">
                  <c:v>-1.44186974</c:v>
                </c:pt>
                <c:pt idx="1583">
                  <c:v>-1.52876806</c:v>
                </c:pt>
                <c:pt idx="1584">
                  <c:v>-1.53294587</c:v>
                </c:pt>
                <c:pt idx="1585">
                  <c:v>-1.5078812800000001</c:v>
                </c:pt>
                <c:pt idx="1586">
                  <c:v>-1.5231986</c:v>
                </c:pt>
                <c:pt idx="1587">
                  <c:v>-1.5287683000000001</c:v>
                </c:pt>
                <c:pt idx="1588">
                  <c:v>-1.53155339</c:v>
                </c:pt>
                <c:pt idx="1589">
                  <c:v>-1.55383289</c:v>
                </c:pt>
                <c:pt idx="1590">
                  <c:v>-1.64016604</c:v>
                </c:pt>
                <c:pt idx="1591">
                  <c:v>-1.7459932600000001</c:v>
                </c:pt>
                <c:pt idx="1592">
                  <c:v>-1.8225793800000001</c:v>
                </c:pt>
                <c:pt idx="1593">
                  <c:v>-1.7989072800000001</c:v>
                </c:pt>
                <c:pt idx="1594">
                  <c:v>-1.64852083</c:v>
                </c:pt>
                <c:pt idx="1595">
                  <c:v>-1.52737641</c:v>
                </c:pt>
                <c:pt idx="1596">
                  <c:v>-1.6011767400000001</c:v>
                </c:pt>
                <c:pt idx="1597">
                  <c:v>-1.81283152</c:v>
                </c:pt>
                <c:pt idx="1598">
                  <c:v>-1.69029462</c:v>
                </c:pt>
                <c:pt idx="1599">
                  <c:v>-1.63877356</c:v>
                </c:pt>
                <c:pt idx="1600">
                  <c:v>-1.68333256</c:v>
                </c:pt>
                <c:pt idx="1601">
                  <c:v>-1.7404238000000001</c:v>
                </c:pt>
                <c:pt idx="1602">
                  <c:v>-1.7613103400000001</c:v>
                </c:pt>
                <c:pt idx="1603">
                  <c:v>-1.6902952200000001</c:v>
                </c:pt>
                <c:pt idx="1604">
                  <c:v>-1.5371233200000001</c:v>
                </c:pt>
                <c:pt idx="1605">
                  <c:v>-1.6276338100000001</c:v>
                </c:pt>
                <c:pt idx="1606">
                  <c:v>-1.75991857</c:v>
                </c:pt>
                <c:pt idx="1607">
                  <c:v>-1.77523553</c:v>
                </c:pt>
                <c:pt idx="1608">
                  <c:v>-1.6526978000000001</c:v>
                </c:pt>
                <c:pt idx="1609">
                  <c:v>-1.59421408</c:v>
                </c:pt>
                <c:pt idx="1610">
                  <c:v>-1.6457357399999999</c:v>
                </c:pt>
                <c:pt idx="1611">
                  <c:v>-1.79055214</c:v>
                </c:pt>
                <c:pt idx="1612">
                  <c:v>-1.78358996</c:v>
                </c:pt>
                <c:pt idx="1613">
                  <c:v>-1.74738562</c:v>
                </c:pt>
                <c:pt idx="1614">
                  <c:v>-1.6332037399999999</c:v>
                </c:pt>
                <c:pt idx="1615">
                  <c:v>-1.6290260599999999</c:v>
                </c:pt>
                <c:pt idx="1616">
                  <c:v>-1.6791547499999999</c:v>
                </c:pt>
                <c:pt idx="1617">
                  <c:v>-1.71814394</c:v>
                </c:pt>
                <c:pt idx="1618">
                  <c:v>-1.61788607</c:v>
                </c:pt>
                <c:pt idx="1619">
                  <c:v>-1.61788607</c:v>
                </c:pt>
                <c:pt idx="1620">
                  <c:v>-1.6708002099999999</c:v>
                </c:pt>
                <c:pt idx="1621">
                  <c:v>-1.7668807500000001</c:v>
                </c:pt>
                <c:pt idx="1622">
                  <c:v>-1.75295544</c:v>
                </c:pt>
                <c:pt idx="1623">
                  <c:v>-1.7292834500000001</c:v>
                </c:pt>
                <c:pt idx="1624">
                  <c:v>-1.65966082</c:v>
                </c:pt>
                <c:pt idx="1625">
                  <c:v>-1.61927855</c:v>
                </c:pt>
                <c:pt idx="1626">
                  <c:v>-1.65409088</c:v>
                </c:pt>
                <c:pt idx="1627">
                  <c:v>-1.7014347299999999</c:v>
                </c:pt>
                <c:pt idx="1628">
                  <c:v>-1.7557404000000001</c:v>
                </c:pt>
                <c:pt idx="1629">
                  <c:v>-1.76548803</c:v>
                </c:pt>
                <c:pt idx="1630">
                  <c:v>-1.7766276599999999</c:v>
                </c:pt>
                <c:pt idx="1631">
                  <c:v>-1.7320687800000001</c:v>
                </c:pt>
                <c:pt idx="1632">
                  <c:v>-1.6916868700000001</c:v>
                </c:pt>
                <c:pt idx="1633">
                  <c:v>-1.7028267399999999</c:v>
                </c:pt>
                <c:pt idx="1634">
                  <c:v>-1.65130603</c:v>
                </c:pt>
                <c:pt idx="1635">
                  <c:v>-1.7083963200000001</c:v>
                </c:pt>
                <c:pt idx="1636">
                  <c:v>-1.76966548</c:v>
                </c:pt>
                <c:pt idx="1637">
                  <c:v>-1.8406814300000001</c:v>
                </c:pt>
                <c:pt idx="1638">
                  <c:v>-1.8156167299999999</c:v>
                </c:pt>
                <c:pt idx="1639">
                  <c:v>-1.83511102</c:v>
                </c:pt>
                <c:pt idx="1640">
                  <c:v>-1.76548755</c:v>
                </c:pt>
                <c:pt idx="1641">
                  <c:v>-1.7557412400000001</c:v>
                </c:pt>
                <c:pt idx="1642">
                  <c:v>-1.7571338400000001</c:v>
                </c:pt>
                <c:pt idx="1643">
                  <c:v>-1.75295544</c:v>
                </c:pt>
                <c:pt idx="1644">
                  <c:v>-1.73067605</c:v>
                </c:pt>
                <c:pt idx="1645">
                  <c:v>-1.7042193400000001</c:v>
                </c:pt>
                <c:pt idx="1646">
                  <c:v>-1.65269876</c:v>
                </c:pt>
                <c:pt idx="1647">
                  <c:v>-1.67915499</c:v>
                </c:pt>
                <c:pt idx="1648">
                  <c:v>-1.6624455499999999</c:v>
                </c:pt>
                <c:pt idx="1649">
                  <c:v>-1.66523015</c:v>
                </c:pt>
                <c:pt idx="1650">
                  <c:v>-1.6401661599999999</c:v>
                </c:pt>
                <c:pt idx="1651">
                  <c:v>-1.6513057900000001</c:v>
                </c:pt>
                <c:pt idx="1652">
                  <c:v>-1.64991248</c:v>
                </c:pt>
                <c:pt idx="1653">
                  <c:v>-1.6889021399999999</c:v>
                </c:pt>
                <c:pt idx="1654">
                  <c:v>-1.6735851799999999</c:v>
                </c:pt>
                <c:pt idx="1655">
                  <c:v>-1.6582683300000001</c:v>
                </c:pt>
                <c:pt idx="1656">
                  <c:v>-1.68472445</c:v>
                </c:pt>
                <c:pt idx="1657">
                  <c:v>-1.62206388</c:v>
                </c:pt>
                <c:pt idx="1658">
                  <c:v>-1.70004165</c:v>
                </c:pt>
                <c:pt idx="1659">
                  <c:v>-1.6958643200000001</c:v>
                </c:pt>
                <c:pt idx="1660">
                  <c:v>-1.6735853000000001</c:v>
                </c:pt>
                <c:pt idx="1661">
                  <c:v>-1.69168699</c:v>
                </c:pt>
                <c:pt idx="1662">
                  <c:v>-1.7028268600000001</c:v>
                </c:pt>
                <c:pt idx="1663">
                  <c:v>-1.7209292700000001</c:v>
                </c:pt>
                <c:pt idx="1664">
                  <c:v>-1.7264993200000001</c:v>
                </c:pt>
                <c:pt idx="1665">
                  <c:v>-1.8030847299999999</c:v>
                </c:pt>
                <c:pt idx="1666">
                  <c:v>-1.8601757299999999</c:v>
                </c:pt>
                <c:pt idx="1667">
                  <c:v>-1.8044772099999999</c:v>
                </c:pt>
                <c:pt idx="1668">
                  <c:v>-1.75156355</c:v>
                </c:pt>
                <c:pt idx="1669">
                  <c:v>-1.7083964300000001</c:v>
                </c:pt>
                <c:pt idx="1670">
                  <c:v>-1.70561147</c:v>
                </c:pt>
                <c:pt idx="1671">
                  <c:v>-1.7599178600000001</c:v>
                </c:pt>
                <c:pt idx="1672">
                  <c:v>-1.78776717</c:v>
                </c:pt>
                <c:pt idx="1673">
                  <c:v>-1.8727078399999999</c:v>
                </c:pt>
                <c:pt idx="1674">
                  <c:v>-1.88802457</c:v>
                </c:pt>
                <c:pt idx="1675">
                  <c:v>-1.8406813099999999</c:v>
                </c:pt>
                <c:pt idx="1676">
                  <c:v>-1.8197943000000001</c:v>
                </c:pt>
                <c:pt idx="1677">
                  <c:v>-1.7585257299999999</c:v>
                </c:pt>
                <c:pt idx="1678">
                  <c:v>-1.79194462</c:v>
                </c:pt>
                <c:pt idx="1679">
                  <c:v>-1.7111821199999999</c:v>
                </c:pt>
                <c:pt idx="1680">
                  <c:v>-1.7362458700000001</c:v>
                </c:pt>
                <c:pt idx="1681">
                  <c:v>-1.7724502099999999</c:v>
                </c:pt>
                <c:pt idx="1682">
                  <c:v>-1.73763847</c:v>
                </c:pt>
                <c:pt idx="1683">
                  <c:v>-1.7264986</c:v>
                </c:pt>
                <c:pt idx="1684">
                  <c:v>-1.7097891599999999</c:v>
                </c:pt>
                <c:pt idx="1685">
                  <c:v>-1.6944726699999999</c:v>
                </c:pt>
                <c:pt idx="1686">
                  <c:v>-1.72510648</c:v>
                </c:pt>
                <c:pt idx="1687">
                  <c:v>-1.7599183300000001</c:v>
                </c:pt>
                <c:pt idx="1688">
                  <c:v>-1.80169165</c:v>
                </c:pt>
                <c:pt idx="1689">
                  <c:v>-1.812832</c:v>
                </c:pt>
                <c:pt idx="1690">
                  <c:v>-1.84625065</c:v>
                </c:pt>
                <c:pt idx="1691">
                  <c:v>-1.84764314</c:v>
                </c:pt>
                <c:pt idx="1692">
                  <c:v>-1.7557402799999999</c:v>
                </c:pt>
                <c:pt idx="1693">
                  <c:v>-1.80468392</c:v>
                </c:pt>
                <c:pt idx="1694">
                  <c:v>-1.75156355</c:v>
                </c:pt>
                <c:pt idx="1695">
                  <c:v>-1.73485398</c:v>
                </c:pt>
                <c:pt idx="1696">
                  <c:v>-1.7292834500000001</c:v>
                </c:pt>
                <c:pt idx="1697">
                  <c:v>-1.73206854</c:v>
                </c:pt>
                <c:pt idx="1698">
                  <c:v>-1.7259335499999999</c:v>
                </c:pt>
                <c:pt idx="1699">
                  <c:v>-1.73485398</c:v>
                </c:pt>
                <c:pt idx="1700">
                  <c:v>-1.70978904</c:v>
                </c:pt>
                <c:pt idx="1701">
                  <c:v>-1.711182</c:v>
                </c:pt>
                <c:pt idx="1702">
                  <c:v>-1.7097891599999999</c:v>
                </c:pt>
                <c:pt idx="1703">
                  <c:v>-1.76131046</c:v>
                </c:pt>
                <c:pt idx="1704">
                  <c:v>-1.71675146</c:v>
                </c:pt>
                <c:pt idx="1705">
                  <c:v>-1.7014348500000001</c:v>
                </c:pt>
                <c:pt idx="1706">
                  <c:v>-1.72649896</c:v>
                </c:pt>
                <c:pt idx="1707">
                  <c:v>-1.666623</c:v>
                </c:pt>
                <c:pt idx="1708">
                  <c:v>-1.78776717</c:v>
                </c:pt>
                <c:pt idx="1709">
                  <c:v>-1.8253642299999999</c:v>
                </c:pt>
                <c:pt idx="1710">
                  <c:v>-1.87270749</c:v>
                </c:pt>
                <c:pt idx="1711">
                  <c:v>-1.83650362</c:v>
                </c:pt>
                <c:pt idx="1712">
                  <c:v>-1.8448584100000001</c:v>
                </c:pt>
                <c:pt idx="1713">
                  <c:v>-1.7710578400000001</c:v>
                </c:pt>
                <c:pt idx="1714">
                  <c:v>-1.72232115</c:v>
                </c:pt>
                <c:pt idx="1715">
                  <c:v>-1.75852561</c:v>
                </c:pt>
                <c:pt idx="1716">
                  <c:v>-1.86574554</c:v>
                </c:pt>
                <c:pt idx="1717">
                  <c:v>-1.9172662499999999</c:v>
                </c:pt>
                <c:pt idx="1718">
                  <c:v>-1.7849823199999999</c:v>
                </c:pt>
                <c:pt idx="1719">
                  <c:v>-1.7320686599999999</c:v>
                </c:pt>
                <c:pt idx="1720">
                  <c:v>-1.7376382399999999</c:v>
                </c:pt>
                <c:pt idx="1721">
                  <c:v>-1.84068108</c:v>
                </c:pt>
                <c:pt idx="1722">
                  <c:v>-1.8476437299999999</c:v>
                </c:pt>
                <c:pt idx="1723">
                  <c:v>-1.8949873399999999</c:v>
                </c:pt>
                <c:pt idx="1724">
                  <c:v>-1.88802457</c:v>
                </c:pt>
                <c:pt idx="1725">
                  <c:v>-1.8949868700000001</c:v>
                </c:pt>
                <c:pt idx="1726">
                  <c:v>-1.7766276599999999</c:v>
                </c:pt>
                <c:pt idx="1727">
                  <c:v>-1.76409543</c:v>
                </c:pt>
                <c:pt idx="1728">
                  <c:v>-1.6889019000000001</c:v>
                </c:pt>
                <c:pt idx="1729">
                  <c:v>-1.84625113</c:v>
                </c:pt>
                <c:pt idx="1730">
                  <c:v>-1.9453086900000001</c:v>
                </c:pt>
                <c:pt idx="1731">
                  <c:v>-1.8559979200000001</c:v>
                </c:pt>
                <c:pt idx="1732">
                  <c:v>-1.8518207099999999</c:v>
                </c:pt>
                <c:pt idx="1733">
                  <c:v>-1.76131046</c:v>
                </c:pt>
                <c:pt idx="1734">
                  <c:v>-1.74181604</c:v>
                </c:pt>
                <c:pt idx="1735">
                  <c:v>-1.77937162</c:v>
                </c:pt>
                <c:pt idx="1736">
                  <c:v>-1.78916013</c:v>
                </c:pt>
                <c:pt idx="1737">
                  <c:v>-1.81840146</c:v>
                </c:pt>
                <c:pt idx="1738">
                  <c:v>-1.7766276599999999</c:v>
                </c:pt>
                <c:pt idx="1739">
                  <c:v>-1.7070041899999999</c:v>
                </c:pt>
                <c:pt idx="1740">
                  <c:v>-1.8211867799999999</c:v>
                </c:pt>
                <c:pt idx="1741">
                  <c:v>-1.8253642299999999</c:v>
                </c:pt>
                <c:pt idx="1742">
                  <c:v>-1.82814896</c:v>
                </c:pt>
                <c:pt idx="1743">
                  <c:v>-1.92562115</c:v>
                </c:pt>
                <c:pt idx="1744">
                  <c:v>-1.88524044</c:v>
                </c:pt>
                <c:pt idx="1745">
                  <c:v>-1.9548629500000001</c:v>
                </c:pt>
                <c:pt idx="1746">
                  <c:v>-1.95625603</c:v>
                </c:pt>
                <c:pt idx="1747">
                  <c:v>-1.8974965800000001</c:v>
                </c:pt>
                <c:pt idx="1748">
                  <c:v>-1.8420736799999999</c:v>
                </c:pt>
                <c:pt idx="1749">
                  <c:v>-1.8323262899999999</c:v>
                </c:pt>
                <c:pt idx="1750">
                  <c:v>-1.8462513700000001</c:v>
                </c:pt>
                <c:pt idx="1751">
                  <c:v>-1.84485817</c:v>
                </c:pt>
                <c:pt idx="1752">
                  <c:v>-1.90612698</c:v>
                </c:pt>
                <c:pt idx="1753">
                  <c:v>-1.9311909700000001</c:v>
                </c:pt>
                <c:pt idx="1754">
                  <c:v>-1.9381538599999999</c:v>
                </c:pt>
                <c:pt idx="1755">
                  <c:v>-2.01195455</c:v>
                </c:pt>
                <c:pt idx="1756">
                  <c:v>-1.96043324</c:v>
                </c:pt>
                <c:pt idx="1757">
                  <c:v>-1.8908096599999999</c:v>
                </c:pt>
                <c:pt idx="1758">
                  <c:v>-1.8573907599999999</c:v>
                </c:pt>
                <c:pt idx="1759">
                  <c:v>-1.81700993</c:v>
                </c:pt>
                <c:pt idx="1760">
                  <c:v>-1.75156343</c:v>
                </c:pt>
                <c:pt idx="1761">
                  <c:v>-1.7640951899999999</c:v>
                </c:pt>
                <c:pt idx="1762">
                  <c:v>-1.73485351</c:v>
                </c:pt>
                <c:pt idx="1763">
                  <c:v>-1.8044768600000001</c:v>
                </c:pt>
                <c:pt idx="1764">
                  <c:v>-1.8281488400000001</c:v>
                </c:pt>
                <c:pt idx="1765">
                  <c:v>-1.86017561</c:v>
                </c:pt>
                <c:pt idx="1766">
                  <c:v>-1.86574602</c:v>
                </c:pt>
                <c:pt idx="1767">
                  <c:v>-1.8615683300000001</c:v>
                </c:pt>
                <c:pt idx="1768">
                  <c:v>-1.8922026199999999</c:v>
                </c:pt>
                <c:pt idx="1769">
                  <c:v>-1.9367612599999999</c:v>
                </c:pt>
                <c:pt idx="1770">
                  <c:v>-1.94511604</c:v>
                </c:pt>
                <c:pt idx="1771">
                  <c:v>-1.9799274200000001</c:v>
                </c:pt>
                <c:pt idx="1772">
                  <c:v>-2.07183027</c:v>
                </c:pt>
                <c:pt idx="1773">
                  <c:v>-2.0955023800000001</c:v>
                </c:pt>
                <c:pt idx="1774">
                  <c:v>-2.06069016</c:v>
                </c:pt>
                <c:pt idx="1775">
                  <c:v>-1.9715727599999999</c:v>
                </c:pt>
                <c:pt idx="1776">
                  <c:v>-2.0147392700000002</c:v>
                </c:pt>
                <c:pt idx="1777">
                  <c:v>-2.0063848499999999</c:v>
                </c:pt>
                <c:pt idx="1778">
                  <c:v>-1.9562557899999999</c:v>
                </c:pt>
                <c:pt idx="1779">
                  <c:v>-1.9548634300000001</c:v>
                </c:pt>
                <c:pt idx="1780">
                  <c:v>-1.97018027</c:v>
                </c:pt>
                <c:pt idx="1781">
                  <c:v>-2.0133469100000001</c:v>
                </c:pt>
                <c:pt idx="1782">
                  <c:v>-2.0773999700000001</c:v>
                </c:pt>
                <c:pt idx="1783">
                  <c:v>-2.0328407300000002</c:v>
                </c:pt>
                <c:pt idx="1784">
                  <c:v>-2.0147392700000002</c:v>
                </c:pt>
                <c:pt idx="1785">
                  <c:v>-2.01334715</c:v>
                </c:pt>
                <c:pt idx="1786">
                  <c:v>-1.9604334800000001</c:v>
                </c:pt>
                <c:pt idx="1787">
                  <c:v>-1.85599768</c:v>
                </c:pt>
                <c:pt idx="1788">
                  <c:v>-1.8086543100000001</c:v>
                </c:pt>
                <c:pt idx="1789">
                  <c:v>-1.7668803900000001</c:v>
                </c:pt>
                <c:pt idx="1790">
                  <c:v>-1.74042344</c:v>
                </c:pt>
                <c:pt idx="1791">
                  <c:v>-1.7738428100000001</c:v>
                </c:pt>
                <c:pt idx="1792">
                  <c:v>-1.8281488400000001</c:v>
                </c:pt>
                <c:pt idx="1793">
                  <c:v>-1.87827766</c:v>
                </c:pt>
                <c:pt idx="1794">
                  <c:v>-1.96321857</c:v>
                </c:pt>
                <c:pt idx="1795">
                  <c:v>-2.0217013399999999</c:v>
                </c:pt>
                <c:pt idx="1796">
                  <c:v>-2.0398035000000001</c:v>
                </c:pt>
                <c:pt idx="1797">
                  <c:v>-2.0551207100000002</c:v>
                </c:pt>
                <c:pt idx="1798">
                  <c:v>-2.0258791399999998</c:v>
                </c:pt>
                <c:pt idx="1799">
                  <c:v>-2.0370190099999999</c:v>
                </c:pt>
                <c:pt idx="1800">
                  <c:v>-2.0230941800000002</c:v>
                </c:pt>
                <c:pt idx="1801">
                  <c:v>-2.0439808400000001</c:v>
                </c:pt>
                <c:pt idx="1802">
                  <c:v>-2.0690453099999999</c:v>
                </c:pt>
                <c:pt idx="1803">
                  <c:v>-2.1010720699999998</c:v>
                </c:pt>
                <c:pt idx="1804">
                  <c:v>-2.0871474700000001</c:v>
                </c:pt>
                <c:pt idx="1805">
                  <c:v>-2.0690453099999999</c:v>
                </c:pt>
                <c:pt idx="1806">
                  <c:v>-2.1344914400000001</c:v>
                </c:pt>
                <c:pt idx="1807">
                  <c:v>-2.1233515700000001</c:v>
                </c:pt>
                <c:pt idx="1808">
                  <c:v>-2.1094265000000001</c:v>
                </c:pt>
                <c:pt idx="1809">
                  <c:v>-2.0801856500000002</c:v>
                </c:pt>
                <c:pt idx="1810">
                  <c:v>-2.0411958700000001</c:v>
                </c:pt>
                <c:pt idx="1811">
                  <c:v>-2.0495507700000002</c:v>
                </c:pt>
                <c:pt idx="1812">
                  <c:v>-2.05651355</c:v>
                </c:pt>
                <c:pt idx="1813">
                  <c:v>-2.0423402799999999</c:v>
                </c:pt>
                <c:pt idx="1814">
                  <c:v>-1.9841049900000001</c:v>
                </c:pt>
                <c:pt idx="1815">
                  <c:v>-2.0156219000000002</c:v>
                </c:pt>
                <c:pt idx="1816">
                  <c:v>-1.8754928099999999</c:v>
                </c:pt>
                <c:pt idx="1817">
                  <c:v>-1.8184018099999999</c:v>
                </c:pt>
                <c:pt idx="1818">
                  <c:v>-1.8267563600000001</c:v>
                </c:pt>
                <c:pt idx="1819">
                  <c:v>-1.78080463</c:v>
                </c:pt>
                <c:pt idx="1820">
                  <c:v>-1.7320687800000001</c:v>
                </c:pt>
                <c:pt idx="1821">
                  <c:v>-1.80586946</c:v>
                </c:pt>
                <c:pt idx="1822">
                  <c:v>-1.89890242</c:v>
                </c:pt>
                <c:pt idx="1823">
                  <c:v>-1.96321809</c:v>
                </c:pt>
                <c:pt idx="1824">
                  <c:v>-2.0286638699999999</c:v>
                </c:pt>
                <c:pt idx="1825">
                  <c:v>-2.01280904</c:v>
                </c:pt>
                <c:pt idx="1826">
                  <c:v>-1.84485817</c:v>
                </c:pt>
                <c:pt idx="1827">
                  <c:v>-1.73763847</c:v>
                </c:pt>
                <c:pt idx="1828">
                  <c:v>-1.8159338199999999</c:v>
                </c:pt>
                <c:pt idx="1829">
                  <c:v>-1.97296512</c:v>
                </c:pt>
                <c:pt idx="1830">
                  <c:v>-2.0843625100000001</c:v>
                </c:pt>
                <c:pt idx="1831">
                  <c:v>-2.0479657599999999</c:v>
                </c:pt>
                <c:pt idx="1832">
                  <c:v>-1.9910672899999999</c:v>
                </c:pt>
                <c:pt idx="1833">
                  <c:v>-1.82954156</c:v>
                </c:pt>
                <c:pt idx="1834">
                  <c:v>-1.7808053500000001</c:v>
                </c:pt>
                <c:pt idx="1835">
                  <c:v>-1.7540588399999999</c:v>
                </c:pt>
                <c:pt idx="1836">
                  <c:v>-1.74320805</c:v>
                </c:pt>
                <c:pt idx="1837">
                  <c:v>-1.93397653</c:v>
                </c:pt>
                <c:pt idx="1838">
                  <c:v>-2.0451529000000002</c:v>
                </c:pt>
                <c:pt idx="1839">
                  <c:v>-2.03562617</c:v>
                </c:pt>
                <c:pt idx="1840">
                  <c:v>-1.95486319</c:v>
                </c:pt>
                <c:pt idx="1841">
                  <c:v>-1.8225791499999999</c:v>
                </c:pt>
                <c:pt idx="1842">
                  <c:v>-1.7056118199999999</c:v>
                </c:pt>
                <c:pt idx="1843">
                  <c:v>-1.7989071599999999</c:v>
                </c:pt>
                <c:pt idx="1844">
                  <c:v>-1.8044772099999999</c:v>
                </c:pt>
                <c:pt idx="1845">
                  <c:v>-1.86435354</c:v>
                </c:pt>
                <c:pt idx="1846">
                  <c:v>-1.92144358</c:v>
                </c:pt>
                <c:pt idx="1847">
                  <c:v>-1.98271251</c:v>
                </c:pt>
                <c:pt idx="1848">
                  <c:v>-2.03980446</c:v>
                </c:pt>
                <c:pt idx="1849">
                  <c:v>-2.10385752</c:v>
                </c:pt>
                <c:pt idx="1850">
                  <c:v>-2.0746157200000002</c:v>
                </c:pt>
                <c:pt idx="1851">
                  <c:v>-2.0342338099999999</c:v>
                </c:pt>
                <c:pt idx="1852">
                  <c:v>-1.9228367799999999</c:v>
                </c:pt>
                <c:pt idx="1853">
                  <c:v>-1.7571333600000001</c:v>
                </c:pt>
                <c:pt idx="1854">
                  <c:v>-1.7273396299999999</c:v>
                </c:pt>
                <c:pt idx="1855">
                  <c:v>-1.8253643500000001</c:v>
                </c:pt>
                <c:pt idx="1856">
                  <c:v>-1.9854972399999999</c:v>
                </c:pt>
                <c:pt idx="1857">
                  <c:v>-2.00437164</c:v>
                </c:pt>
                <c:pt idx="1858">
                  <c:v>-1.89359498</c:v>
                </c:pt>
                <c:pt idx="1859">
                  <c:v>-1.75827742</c:v>
                </c:pt>
                <c:pt idx="1860">
                  <c:v>-1.9646106999999999</c:v>
                </c:pt>
                <c:pt idx="1861">
                  <c:v>-2.0746154799999998</c:v>
                </c:pt>
                <c:pt idx="1862">
                  <c:v>-1.9075198200000001</c:v>
                </c:pt>
                <c:pt idx="1863">
                  <c:v>-1.7543481599999999</c:v>
                </c:pt>
                <c:pt idx="1864">
                  <c:v>-1.9673954199999999</c:v>
                </c:pt>
                <c:pt idx="1865">
                  <c:v>-2.0268714399999999</c:v>
                </c:pt>
                <c:pt idx="1866">
                  <c:v>-1.7459932600000001</c:v>
                </c:pt>
                <c:pt idx="1867">
                  <c:v>-1.8754928099999999</c:v>
                </c:pt>
                <c:pt idx="1868">
                  <c:v>-2.0718300300000001</c:v>
                </c:pt>
                <c:pt idx="1869">
                  <c:v>-1.971573</c:v>
                </c:pt>
                <c:pt idx="1870">
                  <c:v>-1.80029964</c:v>
                </c:pt>
                <c:pt idx="1871">
                  <c:v>-2.0523354999999999</c:v>
                </c:pt>
                <c:pt idx="1872">
                  <c:v>-2.0676524600000001</c:v>
                </c:pt>
                <c:pt idx="1873">
                  <c:v>-1.80726206</c:v>
                </c:pt>
                <c:pt idx="1874">
                  <c:v>-1.90612721</c:v>
                </c:pt>
                <c:pt idx="1875">
                  <c:v>-2.0676529399999999</c:v>
                </c:pt>
                <c:pt idx="1876">
                  <c:v>-2.0690453099999999</c:v>
                </c:pt>
                <c:pt idx="1877">
                  <c:v>-1.91448116</c:v>
                </c:pt>
                <c:pt idx="1878">
                  <c:v>-1.79612207</c:v>
                </c:pt>
                <c:pt idx="1879">
                  <c:v>-1.9339762899999999</c:v>
                </c:pt>
                <c:pt idx="1880">
                  <c:v>-2.1136043099999999</c:v>
                </c:pt>
                <c:pt idx="1881">
                  <c:v>-2.1818347</c:v>
                </c:pt>
                <c:pt idx="1882">
                  <c:v>-2.0829699000000002</c:v>
                </c:pt>
                <c:pt idx="1883">
                  <c:v>-2.00916958</c:v>
                </c:pt>
                <c:pt idx="1884">
                  <c:v>-1.9451158</c:v>
                </c:pt>
                <c:pt idx="1885">
                  <c:v>-1.83789599</c:v>
                </c:pt>
                <c:pt idx="1886">
                  <c:v>-1.8211859500000001</c:v>
                </c:pt>
                <c:pt idx="1887">
                  <c:v>-1.8518208300000001</c:v>
                </c:pt>
                <c:pt idx="1888">
                  <c:v>-1.84207404</c:v>
                </c:pt>
                <c:pt idx="1889">
                  <c:v>-1.88802493</c:v>
                </c:pt>
                <c:pt idx="1890">
                  <c:v>-1.9715727599999999</c:v>
                </c:pt>
                <c:pt idx="1891">
                  <c:v>-2.08575511</c:v>
                </c:pt>
                <c:pt idx="1892">
                  <c:v>-2.1637330100000001</c:v>
                </c:pt>
                <c:pt idx="1893">
                  <c:v>-2.0941095399999998</c:v>
                </c:pt>
                <c:pt idx="1894">
                  <c:v>-1.8880246899999999</c:v>
                </c:pt>
                <c:pt idx="1895">
                  <c:v>-1.79612207</c:v>
                </c:pt>
                <c:pt idx="1896">
                  <c:v>-1.9910677699999999</c:v>
                </c:pt>
                <c:pt idx="1897">
                  <c:v>-2.1651258499999999</c:v>
                </c:pt>
                <c:pt idx="1898">
                  <c:v>-2.0634756099999998</c:v>
                </c:pt>
                <c:pt idx="1899">
                  <c:v>-1.91865909</c:v>
                </c:pt>
                <c:pt idx="1900">
                  <c:v>-1.82675648</c:v>
                </c:pt>
                <c:pt idx="1901">
                  <c:v>-1.8328084899999999</c:v>
                </c:pt>
                <c:pt idx="1902">
                  <c:v>-1.8782779000000001</c:v>
                </c:pt>
                <c:pt idx="1903">
                  <c:v>-1.95347118</c:v>
                </c:pt>
                <c:pt idx="1904">
                  <c:v>-2.1247436999999998</c:v>
                </c:pt>
                <c:pt idx="1905">
                  <c:v>-2.16373324</c:v>
                </c:pt>
                <c:pt idx="1906">
                  <c:v>-2.11778164</c:v>
                </c:pt>
                <c:pt idx="1907">
                  <c:v>-1.9284063600000001</c:v>
                </c:pt>
                <c:pt idx="1908">
                  <c:v>-1.8365038600000001</c:v>
                </c:pt>
                <c:pt idx="1909">
                  <c:v>-1.84903562</c:v>
                </c:pt>
                <c:pt idx="1910">
                  <c:v>-2.0481584100000001</c:v>
                </c:pt>
                <c:pt idx="1911">
                  <c:v>-2.15955567</c:v>
                </c:pt>
                <c:pt idx="1912">
                  <c:v>-2.17626572</c:v>
                </c:pt>
                <c:pt idx="1913">
                  <c:v>-2.0787925700000001</c:v>
                </c:pt>
                <c:pt idx="1914">
                  <c:v>-1.88245511</c:v>
                </c:pt>
                <c:pt idx="1915">
                  <c:v>-1.8448584100000001</c:v>
                </c:pt>
                <c:pt idx="1916">
                  <c:v>-1.87131548</c:v>
                </c:pt>
                <c:pt idx="1917">
                  <c:v>-1.95904112</c:v>
                </c:pt>
                <c:pt idx="1918">
                  <c:v>-2.1122119399999999</c:v>
                </c:pt>
                <c:pt idx="1919">
                  <c:v>-2.14423823</c:v>
                </c:pt>
                <c:pt idx="1920">
                  <c:v>-2.1887970000000001</c:v>
                </c:pt>
                <c:pt idx="1921">
                  <c:v>-2.2166461900000001</c:v>
                </c:pt>
                <c:pt idx="1922">
                  <c:v>-2.1943674099999999</c:v>
                </c:pt>
                <c:pt idx="1923">
                  <c:v>-2.1832275399999999</c:v>
                </c:pt>
                <c:pt idx="1924">
                  <c:v>-2.1038572800000002</c:v>
                </c:pt>
                <c:pt idx="1925">
                  <c:v>-2.0398035000000001</c:v>
                </c:pt>
                <c:pt idx="1926">
                  <c:v>-1.9924598899999999</c:v>
                </c:pt>
                <c:pt idx="1927">
                  <c:v>-1.8796702599999999</c:v>
                </c:pt>
                <c:pt idx="1928">
                  <c:v>-1.88106263</c:v>
                </c:pt>
                <c:pt idx="1929">
                  <c:v>-1.95625603</c:v>
                </c:pt>
                <c:pt idx="1930">
                  <c:v>-2.1163895099999999</c:v>
                </c:pt>
                <c:pt idx="1931">
                  <c:v>-2.1623404000000002</c:v>
                </c:pt>
                <c:pt idx="1932">
                  <c:v>-2.00499201</c:v>
                </c:pt>
                <c:pt idx="1933">
                  <c:v>-1.85460556</c:v>
                </c:pt>
                <c:pt idx="1934">
                  <c:v>-1.8643533000000001</c:v>
                </c:pt>
                <c:pt idx="1935">
                  <c:v>-2.03701854</c:v>
                </c:pt>
                <c:pt idx="1936">
                  <c:v>-2.2055070400000001</c:v>
                </c:pt>
                <c:pt idx="1937">
                  <c:v>-2.1734802700000002</c:v>
                </c:pt>
                <c:pt idx="1938">
                  <c:v>-1.9785354100000001</c:v>
                </c:pt>
                <c:pt idx="1939">
                  <c:v>-1.87131548</c:v>
                </c:pt>
                <c:pt idx="1940">
                  <c:v>-1.99802971</c:v>
                </c:pt>
                <c:pt idx="1941">
                  <c:v>-2.0829703799999999</c:v>
                </c:pt>
                <c:pt idx="1942">
                  <c:v>-2.20550728</c:v>
                </c:pt>
                <c:pt idx="1943">
                  <c:v>-2.0982873400000002</c:v>
                </c:pt>
                <c:pt idx="1944">
                  <c:v>-1.87967014</c:v>
                </c:pt>
                <c:pt idx="1945">
                  <c:v>-1.8267563600000001</c:v>
                </c:pt>
                <c:pt idx="1946">
                  <c:v>-1.90751922</c:v>
                </c:pt>
                <c:pt idx="1947">
                  <c:v>-2.0732224000000001</c:v>
                </c:pt>
                <c:pt idx="1948">
                  <c:v>-2.1623404000000002</c:v>
                </c:pt>
                <c:pt idx="1949">
                  <c:v>-1.97574973</c:v>
                </c:pt>
                <c:pt idx="1950">
                  <c:v>-1.78916001</c:v>
                </c:pt>
                <c:pt idx="1951">
                  <c:v>-1.76966548</c:v>
                </c:pt>
                <c:pt idx="1952">
                  <c:v>-1.97296512</c:v>
                </c:pt>
                <c:pt idx="1953">
                  <c:v>-2.0592982800000001</c:v>
                </c:pt>
                <c:pt idx="1954">
                  <c:v>-1.91865945</c:v>
                </c:pt>
                <c:pt idx="1955">
                  <c:v>-1.7780203800000001</c:v>
                </c:pt>
                <c:pt idx="1956">
                  <c:v>-1.8838473600000001</c:v>
                </c:pt>
                <c:pt idx="1957">
                  <c:v>-2.0968944999999999</c:v>
                </c:pt>
                <c:pt idx="1958">
                  <c:v>-2.05790615</c:v>
                </c:pt>
                <c:pt idx="1959">
                  <c:v>-1.79194462</c:v>
                </c:pt>
                <c:pt idx="1960">
                  <c:v>-1.9075189800000001</c:v>
                </c:pt>
                <c:pt idx="1961">
                  <c:v>-2.0774004499999998</c:v>
                </c:pt>
                <c:pt idx="1962">
                  <c:v>-1.8434658100000001</c:v>
                </c:pt>
                <c:pt idx="1963">
                  <c:v>-1.82397103</c:v>
                </c:pt>
                <c:pt idx="1964">
                  <c:v>-2.0634758500000001</c:v>
                </c:pt>
                <c:pt idx="1965">
                  <c:v>-1.8044773300000001</c:v>
                </c:pt>
                <c:pt idx="1966">
                  <c:v>-1.98410511</c:v>
                </c:pt>
                <c:pt idx="1967">
                  <c:v>-2.0244863</c:v>
                </c:pt>
                <c:pt idx="1968">
                  <c:v>-1.7599182099999999</c:v>
                </c:pt>
                <c:pt idx="1969">
                  <c:v>-1.93676114</c:v>
                </c:pt>
                <c:pt idx="1970">
                  <c:v>-2.1080343699999999</c:v>
                </c:pt>
                <c:pt idx="1971">
                  <c:v>-1.86156809</c:v>
                </c:pt>
                <c:pt idx="1972">
                  <c:v>-1.8615677399999999</c:v>
                </c:pt>
                <c:pt idx="1973">
                  <c:v>-2.0551209400000001</c:v>
                </c:pt>
                <c:pt idx="1974">
                  <c:v>-1.8991648000000001</c:v>
                </c:pt>
                <c:pt idx="1975">
                  <c:v>-1.8420734400000001</c:v>
                </c:pt>
                <c:pt idx="1976">
                  <c:v>-2.0732777100000002</c:v>
                </c:pt>
                <c:pt idx="1977">
                  <c:v>-2.0843627499999999</c:v>
                </c:pt>
                <c:pt idx="1978">
                  <c:v>-1.87077749</c:v>
                </c:pt>
                <c:pt idx="1979">
                  <c:v>-1.9297983599999999</c:v>
                </c:pt>
                <c:pt idx="1980">
                  <c:v>-2.0815777799999999</c:v>
                </c:pt>
                <c:pt idx="1981">
                  <c:v>-1.7975142</c:v>
                </c:pt>
                <c:pt idx="1982">
                  <c:v>-1.83232653</c:v>
                </c:pt>
                <c:pt idx="1983">
                  <c:v>-2.1024642</c:v>
                </c:pt>
                <c:pt idx="1984">
                  <c:v>-1.9367610200000001</c:v>
                </c:pt>
                <c:pt idx="1985">
                  <c:v>-1.82257855</c:v>
                </c:pt>
                <c:pt idx="1986">
                  <c:v>-1.8810622699999999</c:v>
                </c:pt>
                <c:pt idx="1987">
                  <c:v>-2.0955021399999998</c:v>
                </c:pt>
                <c:pt idx="1988">
                  <c:v>-2.05790615</c:v>
                </c:pt>
                <c:pt idx="1989">
                  <c:v>-1.83093393</c:v>
                </c:pt>
                <c:pt idx="1990">
                  <c:v>-1.75852513</c:v>
                </c:pt>
                <c:pt idx="1991">
                  <c:v>-1.92422855</c:v>
                </c:pt>
                <c:pt idx="1992">
                  <c:v>-2.0787928099999999</c:v>
                </c:pt>
                <c:pt idx="1993">
                  <c:v>-2.1289210299999999</c:v>
                </c:pt>
                <c:pt idx="1994">
                  <c:v>-2.0829699000000002</c:v>
                </c:pt>
                <c:pt idx="1995">
                  <c:v>-1.9882824400000001</c:v>
                </c:pt>
                <c:pt idx="1996">
                  <c:v>-1.89220214</c:v>
                </c:pt>
                <c:pt idx="1997">
                  <c:v>-1.85042858</c:v>
                </c:pt>
                <c:pt idx="1998">
                  <c:v>-2.01613212</c:v>
                </c:pt>
                <c:pt idx="1999">
                  <c:v>-2.15120077</c:v>
                </c:pt>
                <c:pt idx="2000">
                  <c:v>-2.0022075199999998</c:v>
                </c:pt>
                <c:pt idx="2001">
                  <c:v>-1.8114389200000001</c:v>
                </c:pt>
                <c:pt idx="2002">
                  <c:v>-1.9353690100000001</c:v>
                </c:pt>
                <c:pt idx="2003">
                  <c:v>-2.0300567200000001</c:v>
                </c:pt>
                <c:pt idx="2004">
                  <c:v>-1.8699227599999999</c:v>
                </c:pt>
                <c:pt idx="2005">
                  <c:v>-1.9409383499999999</c:v>
                </c:pt>
                <c:pt idx="2006">
                  <c:v>-2.1386685399999998</c:v>
                </c:pt>
                <c:pt idx="2007">
                  <c:v>-1.9479007699999999</c:v>
                </c:pt>
                <c:pt idx="2008">
                  <c:v>-1.8824552299999999</c:v>
                </c:pt>
                <c:pt idx="2009">
                  <c:v>-2.0996794699999999</c:v>
                </c:pt>
                <c:pt idx="2010">
                  <c:v>-1.9311909700000001</c:v>
                </c:pt>
                <c:pt idx="2011">
                  <c:v>-1.86713767</c:v>
                </c:pt>
                <c:pt idx="2012">
                  <c:v>-2.0370187799999999</c:v>
                </c:pt>
                <c:pt idx="2013">
                  <c:v>-2.16930318</c:v>
                </c:pt>
                <c:pt idx="2014">
                  <c:v>-1.9019497599999999</c:v>
                </c:pt>
                <c:pt idx="2015">
                  <c:v>-1.81312096</c:v>
                </c:pt>
                <c:pt idx="2016">
                  <c:v>-1.97992802</c:v>
                </c:pt>
                <c:pt idx="2017">
                  <c:v>-2.13374686</c:v>
                </c:pt>
                <c:pt idx="2018">
                  <c:v>-1.9743576</c:v>
                </c:pt>
                <c:pt idx="2019">
                  <c:v>-1.8573908800000001</c:v>
                </c:pt>
                <c:pt idx="2020">
                  <c:v>-1.9841048699999999</c:v>
                </c:pt>
                <c:pt idx="2021">
                  <c:v>-2.0829706200000002</c:v>
                </c:pt>
                <c:pt idx="2022">
                  <c:v>-1.9172667299999999</c:v>
                </c:pt>
                <c:pt idx="2023">
                  <c:v>-1.8406807199999999</c:v>
                </c:pt>
                <c:pt idx="2024">
                  <c:v>-2.09411025</c:v>
                </c:pt>
                <c:pt idx="2025">
                  <c:v>-2.1484165200000001</c:v>
                </c:pt>
                <c:pt idx="2026">
                  <c:v>-1.97018027</c:v>
                </c:pt>
                <c:pt idx="2027">
                  <c:v>-1.9031209899999999</c:v>
                </c:pt>
                <c:pt idx="2028">
                  <c:v>-2.0119543100000001</c:v>
                </c:pt>
                <c:pt idx="2029">
                  <c:v>-2.1915826799999998</c:v>
                </c:pt>
                <c:pt idx="2030">
                  <c:v>-2.1874046300000001</c:v>
                </c:pt>
                <c:pt idx="2031">
                  <c:v>-2.0203096899999999</c:v>
                </c:pt>
                <c:pt idx="2032">
                  <c:v>-1.8643528199999999</c:v>
                </c:pt>
                <c:pt idx="2033">
                  <c:v>-1.8908098900000001</c:v>
                </c:pt>
                <c:pt idx="2034">
                  <c:v>-2.1386687800000002</c:v>
                </c:pt>
                <c:pt idx="2035">
                  <c:v>-2.1386685399999998</c:v>
                </c:pt>
                <c:pt idx="2036">
                  <c:v>-2.0258791399999998</c:v>
                </c:pt>
                <c:pt idx="2037">
                  <c:v>-1.8949872299999999</c:v>
                </c:pt>
                <c:pt idx="2038">
                  <c:v>-1.8365032699999999</c:v>
                </c:pt>
                <c:pt idx="2039">
                  <c:v>-1.9228364200000001</c:v>
                </c:pt>
                <c:pt idx="2040">
                  <c:v>-1.92283666</c:v>
                </c:pt>
                <c:pt idx="2041">
                  <c:v>-2.0049924899999998</c:v>
                </c:pt>
                <c:pt idx="2042">
                  <c:v>-2.03562617</c:v>
                </c:pt>
                <c:pt idx="2043">
                  <c:v>-2.0411956299999998</c:v>
                </c:pt>
                <c:pt idx="2044">
                  <c:v>-2.1442384699999999</c:v>
                </c:pt>
                <c:pt idx="2045">
                  <c:v>-2.1567704700000001</c:v>
                </c:pt>
                <c:pt idx="2046">
                  <c:v>-2.2222168400000002</c:v>
                </c:pt>
                <c:pt idx="2047">
                  <c:v>-2.1790499699999999</c:v>
                </c:pt>
                <c:pt idx="2048">
                  <c:v>-2.1887977099999998</c:v>
                </c:pt>
                <c:pt idx="2049">
                  <c:v>-2.1734805100000001</c:v>
                </c:pt>
                <c:pt idx="2050">
                  <c:v>-2.08854008</c:v>
                </c:pt>
                <c:pt idx="2051">
                  <c:v>-2.04815865</c:v>
                </c:pt>
                <c:pt idx="2052">
                  <c:v>-1.8949868700000001</c:v>
                </c:pt>
                <c:pt idx="2053">
                  <c:v>-1.8741002099999999</c:v>
                </c:pt>
                <c:pt idx="2054">
                  <c:v>-1.8629608200000001</c:v>
                </c:pt>
                <c:pt idx="2055">
                  <c:v>-1.8615682099999999</c:v>
                </c:pt>
                <c:pt idx="2056">
                  <c:v>-1.86574543</c:v>
                </c:pt>
                <c:pt idx="2057">
                  <c:v>-1.9047347299999999</c:v>
                </c:pt>
                <c:pt idx="2058">
                  <c:v>-1.90891206</c:v>
                </c:pt>
                <c:pt idx="2059">
                  <c:v>-1.9325839300000001</c:v>
                </c:pt>
                <c:pt idx="2060">
                  <c:v>-2.0272715099999998</c:v>
                </c:pt>
                <c:pt idx="2061">
                  <c:v>-2.0927174100000001</c:v>
                </c:pt>
                <c:pt idx="2062">
                  <c:v>-2.1581630700000001</c:v>
                </c:pt>
                <c:pt idx="2063">
                  <c:v>-2.24031878</c:v>
                </c:pt>
                <c:pt idx="2064">
                  <c:v>-2.2250011000000001</c:v>
                </c:pt>
                <c:pt idx="2065">
                  <c:v>-2.1609478000000002</c:v>
                </c:pt>
                <c:pt idx="2066">
                  <c:v>-1.9924594200000001</c:v>
                </c:pt>
                <c:pt idx="2067">
                  <c:v>-1.9367615</c:v>
                </c:pt>
                <c:pt idx="2068">
                  <c:v>-1.89220214</c:v>
                </c:pt>
                <c:pt idx="2069">
                  <c:v>-1.97714269</c:v>
                </c:pt>
                <c:pt idx="2070">
                  <c:v>-2.15677071</c:v>
                </c:pt>
                <c:pt idx="2071">
                  <c:v>-2.2514581699999998</c:v>
                </c:pt>
                <c:pt idx="2072">
                  <c:v>-2.26120543</c:v>
                </c:pt>
                <c:pt idx="2073">
                  <c:v>-2.1539855000000001</c:v>
                </c:pt>
                <c:pt idx="2074">
                  <c:v>-1.9966373399999999</c:v>
                </c:pt>
                <c:pt idx="2075">
                  <c:v>-1.8852401999999999</c:v>
                </c:pt>
                <c:pt idx="2076">
                  <c:v>-1.92701375</c:v>
                </c:pt>
                <c:pt idx="2077">
                  <c:v>-2.0272715099999998</c:v>
                </c:pt>
                <c:pt idx="2078">
                  <c:v>-2.1205670799999998</c:v>
                </c:pt>
                <c:pt idx="2079">
                  <c:v>-2.2263937</c:v>
                </c:pt>
                <c:pt idx="2080">
                  <c:v>-2.2556359800000001</c:v>
                </c:pt>
                <c:pt idx="2081">
                  <c:v>-2.2695598600000002</c:v>
                </c:pt>
                <c:pt idx="2082">
                  <c:v>-2.23057127</c:v>
                </c:pt>
                <c:pt idx="2083">
                  <c:v>-2.0927169299999999</c:v>
                </c:pt>
                <c:pt idx="2084">
                  <c:v>-2.0049922499999999</c:v>
                </c:pt>
                <c:pt idx="2085">
                  <c:v>-1.89220202</c:v>
                </c:pt>
                <c:pt idx="2086">
                  <c:v>-1.9325838099999999</c:v>
                </c:pt>
                <c:pt idx="2087">
                  <c:v>-1.95625556</c:v>
                </c:pt>
                <c:pt idx="2088">
                  <c:v>-1.9632177399999999</c:v>
                </c:pt>
                <c:pt idx="2089">
                  <c:v>-1.9882823199999999</c:v>
                </c:pt>
                <c:pt idx="2090">
                  <c:v>-2.00916958</c:v>
                </c:pt>
                <c:pt idx="2091">
                  <c:v>-2.0648682100000002</c:v>
                </c:pt>
                <c:pt idx="2092">
                  <c:v>-2.0147392700000002</c:v>
                </c:pt>
                <c:pt idx="2093">
                  <c:v>-2.0831213000000002</c:v>
                </c:pt>
                <c:pt idx="2094">
                  <c:v>-2.0857553499999999</c:v>
                </c:pt>
                <c:pt idx="2095">
                  <c:v>-2.0662603399999999</c:v>
                </c:pt>
                <c:pt idx="2096">
                  <c:v>-2.0985898999999999</c:v>
                </c:pt>
                <c:pt idx="2097">
                  <c:v>-2.08297014</c:v>
                </c:pt>
                <c:pt idx="2098">
                  <c:v>-2.03701854</c:v>
                </c:pt>
                <c:pt idx="2099">
                  <c:v>-1.9771424500000001</c:v>
                </c:pt>
                <c:pt idx="2100">
                  <c:v>-2.0161316399999998</c:v>
                </c:pt>
                <c:pt idx="2101">
                  <c:v>-2.0662603399999999</c:v>
                </c:pt>
                <c:pt idx="2102">
                  <c:v>-1.9868898399999999</c:v>
                </c:pt>
                <c:pt idx="2103">
                  <c:v>-2.02587867</c:v>
                </c:pt>
                <c:pt idx="2104">
                  <c:v>-2.0370187799999999</c:v>
                </c:pt>
                <c:pt idx="2105">
                  <c:v>-2.0704383900000001</c:v>
                </c:pt>
                <c:pt idx="2106">
                  <c:v>-2.2598133100000002</c:v>
                </c:pt>
                <c:pt idx="2107">
                  <c:v>-2.2960171699999998</c:v>
                </c:pt>
                <c:pt idx="2108">
                  <c:v>-2.2715592400000002</c:v>
                </c:pt>
                <c:pt idx="2109">
                  <c:v>-2.09132528</c:v>
                </c:pt>
                <c:pt idx="2110">
                  <c:v>-2.0662603399999999</c:v>
                </c:pt>
                <c:pt idx="2111">
                  <c:v>-2.04815865</c:v>
                </c:pt>
                <c:pt idx="2112">
                  <c:v>-1.9590405200000001</c:v>
                </c:pt>
                <c:pt idx="2113">
                  <c:v>-1.9734339700000001</c:v>
                </c:pt>
                <c:pt idx="2114">
                  <c:v>-2.0411963499999999</c:v>
                </c:pt>
                <c:pt idx="2115">
                  <c:v>-2.1136040700000001</c:v>
                </c:pt>
                <c:pt idx="2116">
                  <c:v>-2.1637330100000001</c:v>
                </c:pt>
                <c:pt idx="2117">
                  <c:v>-2.24031878</c:v>
                </c:pt>
                <c:pt idx="2118">
                  <c:v>-2.3432784099999999</c:v>
                </c:pt>
                <c:pt idx="2119">
                  <c:v>-2.33779073</c:v>
                </c:pt>
                <c:pt idx="2120">
                  <c:v>-2.29183936</c:v>
                </c:pt>
                <c:pt idx="2121">
                  <c:v>-2.2305707899999998</c:v>
                </c:pt>
                <c:pt idx="2122">
                  <c:v>-2.1386687800000002</c:v>
                </c:pt>
                <c:pt idx="2123">
                  <c:v>-2.0509433700000002</c:v>
                </c:pt>
                <c:pt idx="2124">
                  <c:v>-2.03980374</c:v>
                </c:pt>
                <c:pt idx="2125">
                  <c:v>-2.0481581699999998</c:v>
                </c:pt>
                <c:pt idx="2126">
                  <c:v>-2.0493709999999998</c:v>
                </c:pt>
                <c:pt idx="2127">
                  <c:v>-2.0203094500000001</c:v>
                </c:pt>
                <c:pt idx="2128">
                  <c:v>-2.0240592999999998</c:v>
                </c:pt>
                <c:pt idx="2129">
                  <c:v>-2.0314488399999999</c:v>
                </c:pt>
                <c:pt idx="2130">
                  <c:v>-2.0258789099999999</c:v>
                </c:pt>
                <c:pt idx="2131">
                  <c:v>-1.9896744500000001</c:v>
                </c:pt>
                <c:pt idx="2132">
                  <c:v>-2.0105619400000001</c:v>
                </c:pt>
                <c:pt idx="2133">
                  <c:v>-2.0147392700000002</c:v>
                </c:pt>
                <c:pt idx="2134">
                  <c:v>-1.9966377</c:v>
                </c:pt>
                <c:pt idx="2135">
                  <c:v>-2.02866364</c:v>
                </c:pt>
                <c:pt idx="2136">
                  <c:v>-2.0203092100000002</c:v>
                </c:pt>
                <c:pt idx="2137">
                  <c:v>-2.14077735</c:v>
                </c:pt>
                <c:pt idx="2138">
                  <c:v>-1.9827127499999999</c:v>
                </c:pt>
                <c:pt idx="2139">
                  <c:v>-2.0091693400000001</c:v>
                </c:pt>
                <c:pt idx="2140">
                  <c:v>-2.0843625100000001</c:v>
                </c:pt>
                <c:pt idx="2141">
                  <c:v>-2.09271765</c:v>
                </c:pt>
                <c:pt idx="2142">
                  <c:v>-2.0760076000000001</c:v>
                </c:pt>
                <c:pt idx="2143">
                  <c:v>-2.0467662799999999</c:v>
                </c:pt>
                <c:pt idx="2144">
                  <c:v>-2.0620279300000002</c:v>
                </c:pt>
                <c:pt idx="2145">
                  <c:v>-2.0676529399999999</c:v>
                </c:pt>
                <c:pt idx="2146">
                  <c:v>-2.0507783900000001</c:v>
                </c:pt>
                <c:pt idx="2147">
                  <c:v>-2.12752914</c:v>
                </c:pt>
                <c:pt idx="2148">
                  <c:v>-2.1470239200000001</c:v>
                </c:pt>
                <c:pt idx="2149">
                  <c:v>-2.0773999700000001</c:v>
                </c:pt>
                <c:pt idx="2150">
                  <c:v>-2.0871472400000002</c:v>
                </c:pt>
                <c:pt idx="2151">
                  <c:v>-2.0203092100000002</c:v>
                </c:pt>
                <c:pt idx="2152">
                  <c:v>-1.9924603700000001</c:v>
                </c:pt>
                <c:pt idx="2153">
                  <c:v>-2.0105616999999998</c:v>
                </c:pt>
                <c:pt idx="2154">
                  <c:v>-1.9994223099999999</c:v>
                </c:pt>
                <c:pt idx="2155">
                  <c:v>-2.0175244800000001</c:v>
                </c:pt>
                <c:pt idx="2156">
                  <c:v>-2.0579059100000001</c:v>
                </c:pt>
                <c:pt idx="2157">
                  <c:v>-2.0523359800000001</c:v>
                </c:pt>
                <c:pt idx="2158">
                  <c:v>-2.1177821200000002</c:v>
                </c:pt>
                <c:pt idx="2159">
                  <c:v>-2.1289215100000001</c:v>
                </c:pt>
                <c:pt idx="2160">
                  <c:v>-2.2041141999999998</c:v>
                </c:pt>
                <c:pt idx="2161">
                  <c:v>-2.2612056699999998</c:v>
                </c:pt>
                <c:pt idx="2162">
                  <c:v>-2.3726029400000002</c:v>
                </c:pt>
                <c:pt idx="2163">
                  <c:v>-2.3670327699999998</c:v>
                </c:pt>
                <c:pt idx="2164">
                  <c:v>-2.3767802699999998</c:v>
                </c:pt>
                <c:pt idx="2165">
                  <c:v>-2.3767802699999998</c:v>
                </c:pt>
                <c:pt idx="2166">
                  <c:v>-2.34057593</c:v>
                </c:pt>
                <c:pt idx="2167">
                  <c:v>-2.32386684</c:v>
                </c:pt>
                <c:pt idx="2168">
                  <c:v>-2.2514586400000001</c:v>
                </c:pt>
                <c:pt idx="2169">
                  <c:v>-2.2194316399999998</c:v>
                </c:pt>
                <c:pt idx="2170">
                  <c:v>-2.1818351699999998</c:v>
                </c:pt>
                <c:pt idx="2171">
                  <c:v>-2.1957593000000002</c:v>
                </c:pt>
                <c:pt idx="2172">
                  <c:v>-2.2542431399999998</c:v>
                </c:pt>
                <c:pt idx="2173">
                  <c:v>-2.31968927</c:v>
                </c:pt>
                <c:pt idx="2174">
                  <c:v>-2.3865273</c:v>
                </c:pt>
                <c:pt idx="2175">
                  <c:v>-2.3781724</c:v>
                </c:pt>
                <c:pt idx="2176">
                  <c:v>-2.3141188600000002</c:v>
                </c:pt>
                <c:pt idx="2177">
                  <c:v>-2.1205663700000001</c:v>
                </c:pt>
                <c:pt idx="2178">
                  <c:v>-2.0467660400000001</c:v>
                </c:pt>
                <c:pt idx="2179">
                  <c:v>-2.1122119399999999</c:v>
                </c:pt>
                <c:pt idx="2180">
                  <c:v>-2.20829225</c:v>
                </c:pt>
                <c:pt idx="2181">
                  <c:v>-2.3517158</c:v>
                </c:pt>
                <c:pt idx="2182">
                  <c:v>-2.33779168</c:v>
                </c:pt>
                <c:pt idx="2183">
                  <c:v>-2.3461456300000001</c:v>
                </c:pt>
                <c:pt idx="2184">
                  <c:v>-2.2751298000000002</c:v>
                </c:pt>
                <c:pt idx="2185">
                  <c:v>-2.1539859799999999</c:v>
                </c:pt>
                <c:pt idx="2186">
                  <c:v>-2.0467665199999998</c:v>
                </c:pt>
                <c:pt idx="2187">
                  <c:v>-2.1080343699999999</c:v>
                </c:pt>
                <c:pt idx="2188">
                  <c:v>-2.18879724</c:v>
                </c:pt>
                <c:pt idx="2189">
                  <c:v>-2.34614587</c:v>
                </c:pt>
                <c:pt idx="2190">
                  <c:v>-2.3920970000000001</c:v>
                </c:pt>
                <c:pt idx="2191">
                  <c:v>-2.3920974699999999</c:v>
                </c:pt>
                <c:pt idx="2192">
                  <c:v>-2.1734798</c:v>
                </c:pt>
                <c:pt idx="2193">
                  <c:v>-2.0899321999999998</c:v>
                </c:pt>
                <c:pt idx="2194">
                  <c:v>-2.1303136299999998</c:v>
                </c:pt>
                <c:pt idx="2195">
                  <c:v>-2.3503236799999998</c:v>
                </c:pt>
                <c:pt idx="2196">
                  <c:v>-2.3767802699999998</c:v>
                </c:pt>
                <c:pt idx="2197">
                  <c:v>-2.2319636300000001</c:v>
                </c:pt>
                <c:pt idx="2198">
                  <c:v>-2.08993268</c:v>
                </c:pt>
                <c:pt idx="2199">
                  <c:v>-2.0927174100000001</c:v>
                </c:pt>
                <c:pt idx="2200">
                  <c:v>-2.2417109000000002</c:v>
                </c:pt>
                <c:pt idx="2201">
                  <c:v>-2.4088067999999998</c:v>
                </c:pt>
                <c:pt idx="2202">
                  <c:v>-2.4756450700000001</c:v>
                </c:pt>
                <c:pt idx="2203">
                  <c:v>-2.3698179700000002</c:v>
                </c:pt>
                <c:pt idx="2204">
                  <c:v>-2.2222170800000001</c:v>
                </c:pt>
                <c:pt idx="2205">
                  <c:v>-2.1358838100000002</c:v>
                </c:pt>
                <c:pt idx="2206">
                  <c:v>-2.08575511</c:v>
                </c:pt>
                <c:pt idx="2207">
                  <c:v>-2.1748731100000001</c:v>
                </c:pt>
                <c:pt idx="2208">
                  <c:v>-2.2876622700000002</c:v>
                </c:pt>
                <c:pt idx="2209">
                  <c:v>-2.3837418600000002</c:v>
                </c:pt>
                <c:pt idx="2210">
                  <c:v>-2.3531081700000001</c:v>
                </c:pt>
                <c:pt idx="2211">
                  <c:v>-2.2932324400000001</c:v>
                </c:pt>
                <c:pt idx="2212">
                  <c:v>-2.1720879100000001</c:v>
                </c:pt>
                <c:pt idx="2213">
                  <c:v>-2.1149969099999999</c:v>
                </c:pt>
                <c:pt idx="2214">
                  <c:v>-2.1470239200000001</c:v>
                </c:pt>
                <c:pt idx="2215">
                  <c:v>-2.18044305</c:v>
                </c:pt>
                <c:pt idx="2216">
                  <c:v>-2.2988019</c:v>
                </c:pt>
                <c:pt idx="2217">
                  <c:v>-2.4088070400000001</c:v>
                </c:pt>
                <c:pt idx="2218">
                  <c:v>-2.4589354999999999</c:v>
                </c:pt>
                <c:pt idx="2219">
                  <c:v>-2.4088070400000001</c:v>
                </c:pt>
                <c:pt idx="2220">
                  <c:v>-2.1929745700000001</c:v>
                </c:pt>
                <c:pt idx="2221">
                  <c:v>-2.12195921</c:v>
                </c:pt>
                <c:pt idx="2222">
                  <c:v>-2.1553783399999999</c:v>
                </c:pt>
                <c:pt idx="2223">
                  <c:v>-2.27652287</c:v>
                </c:pt>
                <c:pt idx="2224">
                  <c:v>-2.3545012500000002</c:v>
                </c:pt>
                <c:pt idx="2225">
                  <c:v>-2.4004519000000002</c:v>
                </c:pt>
                <c:pt idx="2226">
                  <c:v>-2.3767802699999998</c:v>
                </c:pt>
                <c:pt idx="2227">
                  <c:v>-2.3865280200000001</c:v>
                </c:pt>
                <c:pt idx="2228">
                  <c:v>-2.2444963499999999</c:v>
                </c:pt>
                <c:pt idx="2229">
                  <c:v>-2.2305710300000001</c:v>
                </c:pt>
                <c:pt idx="2230">
                  <c:v>-2.13309908</c:v>
                </c:pt>
                <c:pt idx="2231">
                  <c:v>-2.1080346099999998</c:v>
                </c:pt>
                <c:pt idx="2232">
                  <c:v>-2.1832277800000002</c:v>
                </c:pt>
                <c:pt idx="2233">
                  <c:v>-2.3280436999999998</c:v>
                </c:pt>
                <c:pt idx="2234">
                  <c:v>-2.4798224000000002</c:v>
                </c:pt>
                <c:pt idx="2235">
                  <c:v>-2.4867846999999998</c:v>
                </c:pt>
                <c:pt idx="2236">
                  <c:v>-2.32665181</c:v>
                </c:pt>
                <c:pt idx="2237">
                  <c:v>-2.2625980399999999</c:v>
                </c:pt>
                <c:pt idx="2238">
                  <c:v>-2.1484160399999999</c:v>
                </c:pt>
                <c:pt idx="2239">
                  <c:v>-2.1748726399999998</c:v>
                </c:pt>
                <c:pt idx="2240">
                  <c:v>-2.2110767400000002</c:v>
                </c:pt>
                <c:pt idx="2241">
                  <c:v>-2.3182966700000001</c:v>
                </c:pt>
                <c:pt idx="2242">
                  <c:v>-2.3712103400000002</c:v>
                </c:pt>
                <c:pt idx="2243">
                  <c:v>-2.43387127</c:v>
                </c:pt>
                <c:pt idx="2244">
                  <c:v>-2.4672901600000001</c:v>
                </c:pt>
                <c:pt idx="2245">
                  <c:v>-2.4477961100000001</c:v>
                </c:pt>
                <c:pt idx="2246">
                  <c:v>-2.3182966700000001</c:v>
                </c:pt>
                <c:pt idx="2247">
                  <c:v>-2.1943678900000001</c:v>
                </c:pt>
                <c:pt idx="2248">
                  <c:v>-2.1651251299999998</c:v>
                </c:pt>
                <c:pt idx="2249">
                  <c:v>-2.1609485099999999</c:v>
                </c:pt>
                <c:pt idx="2250">
                  <c:v>-2.1456313100000002</c:v>
                </c:pt>
                <c:pt idx="2251">
                  <c:v>-2.1386685399999998</c:v>
                </c:pt>
                <c:pt idx="2252">
                  <c:v>-2.1567704700000001</c:v>
                </c:pt>
                <c:pt idx="2253">
                  <c:v>-2.1706955400000001</c:v>
                </c:pt>
                <c:pt idx="2254">
                  <c:v>-2.1887977099999998</c:v>
                </c:pt>
                <c:pt idx="2255">
                  <c:v>-2.1595554400000001</c:v>
                </c:pt>
                <c:pt idx="2256">
                  <c:v>-2.1748735899999998</c:v>
                </c:pt>
                <c:pt idx="2257">
                  <c:v>-2.18879724</c:v>
                </c:pt>
                <c:pt idx="2258">
                  <c:v>-2.2904472400000002</c:v>
                </c:pt>
                <c:pt idx="2259">
                  <c:v>-2.44222641</c:v>
                </c:pt>
                <c:pt idx="2260">
                  <c:v>-2.45336533</c:v>
                </c:pt>
                <c:pt idx="2261">
                  <c:v>-2.5092155900000002</c:v>
                </c:pt>
                <c:pt idx="2262">
                  <c:v>-2.3823502099999998</c:v>
                </c:pt>
                <c:pt idx="2263">
                  <c:v>-2.2514579299999999</c:v>
                </c:pt>
                <c:pt idx="2264">
                  <c:v>-2.2167151</c:v>
                </c:pt>
                <c:pt idx="2265">
                  <c:v>-2.2389264099999999</c:v>
                </c:pt>
                <c:pt idx="2266">
                  <c:v>-2.4101994000000002</c:v>
                </c:pt>
                <c:pt idx="2267">
                  <c:v>-2.47843027</c:v>
                </c:pt>
                <c:pt idx="2268">
                  <c:v>-2.4853920899999999</c:v>
                </c:pt>
                <c:pt idx="2269">
                  <c:v>-2.5271666000000002</c:v>
                </c:pt>
                <c:pt idx="2270">
                  <c:v>-2.4979245699999999</c:v>
                </c:pt>
                <c:pt idx="2271">
                  <c:v>-2.4923548699999998</c:v>
                </c:pt>
                <c:pt idx="2272">
                  <c:v>-2.5118491600000001</c:v>
                </c:pt>
                <c:pt idx="2273">
                  <c:v>-2.4965324400000002</c:v>
                </c:pt>
                <c:pt idx="2274">
                  <c:v>-2.4909625100000001</c:v>
                </c:pt>
                <c:pt idx="2275">
                  <c:v>-2.4979247999999998</c:v>
                </c:pt>
                <c:pt idx="2276">
                  <c:v>-2.47843027</c:v>
                </c:pt>
                <c:pt idx="2277">
                  <c:v>-2.4450111400000001</c:v>
                </c:pt>
                <c:pt idx="2278">
                  <c:v>-2.4589359800000001</c:v>
                </c:pt>
                <c:pt idx="2279">
                  <c:v>-2.4505810700000001</c:v>
                </c:pt>
                <c:pt idx="2280">
                  <c:v>-2.4603276300000001</c:v>
                </c:pt>
                <c:pt idx="2281">
                  <c:v>-2.4171609900000002</c:v>
                </c:pt>
                <c:pt idx="2282">
                  <c:v>-2.4060220700000001</c:v>
                </c:pt>
                <c:pt idx="2283">
                  <c:v>-2.4032371000000001</c:v>
                </c:pt>
                <c:pt idx="2284">
                  <c:v>-2.3517153300000002</c:v>
                </c:pt>
                <c:pt idx="2285">
                  <c:v>-2.28766274</c:v>
                </c:pt>
                <c:pt idx="2286">
                  <c:v>-2.2138616999999998</c:v>
                </c:pt>
                <c:pt idx="2287">
                  <c:v>-2.2361412000000001</c:v>
                </c:pt>
                <c:pt idx="2288">
                  <c:v>-2.3809575999999999</c:v>
                </c:pt>
                <c:pt idx="2289">
                  <c:v>-2.4700748899999998</c:v>
                </c:pt>
                <c:pt idx="2290">
                  <c:v>-2.39627481</c:v>
                </c:pt>
                <c:pt idx="2291">
                  <c:v>-2.2542431399999998</c:v>
                </c:pt>
                <c:pt idx="2292">
                  <c:v>-2.24867368</c:v>
                </c:pt>
                <c:pt idx="2293">
                  <c:v>-2.3642475599999999</c:v>
                </c:pt>
                <c:pt idx="2294">
                  <c:v>-2.49653196</c:v>
                </c:pt>
                <c:pt idx="2295">
                  <c:v>-2.4227316399999999</c:v>
                </c:pt>
                <c:pt idx="2296">
                  <c:v>-2.2639906399999998</c:v>
                </c:pt>
                <c:pt idx="2297">
                  <c:v>-2.26538277</c:v>
                </c:pt>
                <c:pt idx="2298">
                  <c:v>-2.4867160300000002</c:v>
                </c:pt>
                <c:pt idx="2299">
                  <c:v>-2.5048866300000001</c:v>
                </c:pt>
                <c:pt idx="2300">
                  <c:v>-2.3558931400000001</c:v>
                </c:pt>
                <c:pt idx="2301">
                  <c:v>-2.3405764100000002</c:v>
                </c:pt>
                <c:pt idx="2302">
                  <c:v>-2.20829225</c:v>
                </c:pt>
                <c:pt idx="2303">
                  <c:v>-2.2406222800000002</c:v>
                </c:pt>
                <c:pt idx="2304">
                  <c:v>-2.2528510100000001</c:v>
                </c:pt>
                <c:pt idx="2305">
                  <c:v>-2.30952811</c:v>
                </c:pt>
                <c:pt idx="2306">
                  <c:v>-2.3475387099999998</c:v>
                </c:pt>
                <c:pt idx="2307">
                  <c:v>-2.3893120300000001</c:v>
                </c:pt>
                <c:pt idx="2308">
                  <c:v>-2.3377911999999998</c:v>
                </c:pt>
                <c:pt idx="2309">
                  <c:v>-2.3558929000000002</c:v>
                </c:pt>
                <c:pt idx="2310">
                  <c:v>-2.3896849200000001</c:v>
                </c:pt>
                <c:pt idx="2311">
                  <c:v>-2.4241242399999998</c:v>
                </c:pt>
                <c:pt idx="2312">
                  <c:v>-2.40880728</c:v>
                </c:pt>
                <c:pt idx="2313">
                  <c:v>-2.4505805999999999</c:v>
                </c:pt>
                <c:pt idx="2314">
                  <c:v>-2.4060220700000001</c:v>
                </c:pt>
                <c:pt idx="2315">
                  <c:v>-2.4589364499999999</c:v>
                </c:pt>
                <c:pt idx="2316">
                  <c:v>-2.5090639600000002</c:v>
                </c:pt>
                <c:pt idx="2317">
                  <c:v>-2.5132415300000002</c:v>
                </c:pt>
                <c:pt idx="2318">
                  <c:v>-2.5202035899999999</c:v>
                </c:pt>
                <c:pt idx="2319">
                  <c:v>-2.5564079300000002</c:v>
                </c:pt>
                <c:pt idx="2320">
                  <c:v>-2.5466606600000001</c:v>
                </c:pt>
                <c:pt idx="2321">
                  <c:v>-2.5759029400000002</c:v>
                </c:pt>
                <c:pt idx="2322">
                  <c:v>-2.59678984</c:v>
                </c:pt>
                <c:pt idx="2323">
                  <c:v>-2.6023595300000002</c:v>
                </c:pt>
                <c:pt idx="2324">
                  <c:v>-2.5828647600000001</c:v>
                </c:pt>
                <c:pt idx="2325">
                  <c:v>-2.5912194300000002</c:v>
                </c:pt>
                <c:pt idx="2326">
                  <c:v>-2.5814724</c:v>
                </c:pt>
                <c:pt idx="2327">
                  <c:v>-2.58008003</c:v>
                </c:pt>
                <c:pt idx="2328">
                  <c:v>-2.5912194300000002</c:v>
                </c:pt>
                <c:pt idx="2329">
                  <c:v>-2.5452690100000002</c:v>
                </c:pt>
                <c:pt idx="2330">
                  <c:v>-2.5410916800000001</c:v>
                </c:pt>
                <c:pt idx="2331">
                  <c:v>-2.5299515700000001</c:v>
                </c:pt>
                <c:pt idx="2332">
                  <c:v>-2.4700756099999999</c:v>
                </c:pt>
                <c:pt idx="2333">
                  <c:v>-2.3976671700000001</c:v>
                </c:pt>
                <c:pt idx="2334">
                  <c:v>-2.3182966700000001</c:v>
                </c:pt>
                <c:pt idx="2335">
                  <c:v>-2.2375333300000002</c:v>
                </c:pt>
                <c:pt idx="2336">
                  <c:v>-2.2834849400000001</c:v>
                </c:pt>
                <c:pt idx="2337">
                  <c:v>-2.4185545400000001</c:v>
                </c:pt>
                <c:pt idx="2338">
                  <c:v>-2.5188117000000001</c:v>
                </c:pt>
                <c:pt idx="2339">
                  <c:v>-2.6399560000000002</c:v>
                </c:pt>
                <c:pt idx="2340">
                  <c:v>-2.5870428099999998</c:v>
                </c:pt>
                <c:pt idx="2341">
                  <c:v>-2.5299510999999999</c:v>
                </c:pt>
                <c:pt idx="2342">
                  <c:v>-2.3809571300000001</c:v>
                </c:pt>
                <c:pt idx="2343">
                  <c:v>-2.2876620299999999</c:v>
                </c:pt>
                <c:pt idx="2344">
                  <c:v>-2.2222168400000002</c:v>
                </c:pt>
                <c:pt idx="2345">
                  <c:v>-2.2194318800000001</c:v>
                </c:pt>
                <c:pt idx="2346">
                  <c:v>-2.3113346099999998</c:v>
                </c:pt>
                <c:pt idx="2347">
                  <c:v>-2.3628559099999999</c:v>
                </c:pt>
                <c:pt idx="2348">
                  <c:v>-2.4965321999999999</c:v>
                </c:pt>
                <c:pt idx="2349">
                  <c:v>-2.4714674900000002</c:v>
                </c:pt>
                <c:pt idx="2350">
                  <c:v>-2.4561507699999998</c:v>
                </c:pt>
                <c:pt idx="2351">
                  <c:v>-2.4171619400000002</c:v>
                </c:pt>
                <c:pt idx="2352">
                  <c:v>-2.40045142</c:v>
                </c:pt>
                <c:pt idx="2353">
                  <c:v>-2.4366560000000002</c:v>
                </c:pt>
                <c:pt idx="2354">
                  <c:v>-2.4185543100000002</c:v>
                </c:pt>
                <c:pt idx="2355">
                  <c:v>-2.47425294</c:v>
                </c:pt>
                <c:pt idx="2356">
                  <c:v>-2.47007537</c:v>
                </c:pt>
                <c:pt idx="2357">
                  <c:v>-2.44779539</c:v>
                </c:pt>
                <c:pt idx="2358">
                  <c:v>-2.4380486000000001</c:v>
                </c:pt>
                <c:pt idx="2359">
                  <c:v>-2.3767802699999998</c:v>
                </c:pt>
                <c:pt idx="2360">
                  <c:v>-2.3517160399999999</c:v>
                </c:pt>
                <c:pt idx="2361">
                  <c:v>-2.3308291400000001</c:v>
                </c:pt>
                <c:pt idx="2362">
                  <c:v>-2.3586776299999999</c:v>
                </c:pt>
                <c:pt idx="2363">
                  <c:v>-2.3976671700000001</c:v>
                </c:pt>
                <c:pt idx="2364">
                  <c:v>-2.45197296</c:v>
                </c:pt>
                <c:pt idx="2365">
                  <c:v>-2.5814724</c:v>
                </c:pt>
                <c:pt idx="2366">
                  <c:v>-2.6371710300000002</c:v>
                </c:pt>
                <c:pt idx="2367">
                  <c:v>-2.6204619400000002</c:v>
                </c:pt>
                <c:pt idx="2368">
                  <c:v>-2.5383057600000001</c:v>
                </c:pt>
                <c:pt idx="2369">
                  <c:v>-2.4143772100000001</c:v>
                </c:pt>
                <c:pt idx="2370">
                  <c:v>-2.3336136299999999</c:v>
                </c:pt>
                <c:pt idx="2371">
                  <c:v>-2.2546842100000002</c:v>
                </c:pt>
                <c:pt idx="2372">
                  <c:v>-2.30019426</c:v>
                </c:pt>
                <c:pt idx="2373">
                  <c:v>-2.4589354999999999</c:v>
                </c:pt>
                <c:pt idx="2374">
                  <c:v>-2.5856497300000001</c:v>
                </c:pt>
                <c:pt idx="2375">
                  <c:v>-2.6428108199999998</c:v>
                </c:pt>
                <c:pt idx="2376">
                  <c:v>-2.53273606</c:v>
                </c:pt>
                <c:pt idx="2377">
                  <c:v>-2.3503234399999999</c:v>
                </c:pt>
                <c:pt idx="2378">
                  <c:v>-2.3179652700000002</c:v>
                </c:pt>
                <c:pt idx="2379">
                  <c:v>-2.4422261700000001</c:v>
                </c:pt>
                <c:pt idx="2380">
                  <c:v>-2.5870420900000002</c:v>
                </c:pt>
                <c:pt idx="2381">
                  <c:v>-2.6093218299999998</c:v>
                </c:pt>
                <c:pt idx="2382">
                  <c:v>-2.6316013300000001</c:v>
                </c:pt>
                <c:pt idx="2383">
                  <c:v>-2.6497037400000001</c:v>
                </c:pt>
                <c:pt idx="2384">
                  <c:v>-2.6232461900000001</c:v>
                </c:pt>
                <c:pt idx="2385">
                  <c:v>-2.6134996400000001</c:v>
                </c:pt>
                <c:pt idx="2386">
                  <c:v>-2.5967900799999999</c:v>
                </c:pt>
                <c:pt idx="2387">
                  <c:v>-2.6636280999999999</c:v>
                </c:pt>
                <c:pt idx="2388">
                  <c:v>-2.6357796200000001</c:v>
                </c:pt>
                <c:pt idx="2389">
                  <c:v>-2.6580591199999999</c:v>
                </c:pt>
                <c:pt idx="2390">
                  <c:v>-2.7165417700000001</c:v>
                </c:pt>
                <c:pt idx="2391">
                  <c:v>-2.6524891899999998</c:v>
                </c:pt>
                <c:pt idx="2392">
                  <c:v>-2.6568727499999998</c:v>
                </c:pt>
                <c:pt idx="2393">
                  <c:v>-2.6288165999999999</c:v>
                </c:pt>
                <c:pt idx="2394">
                  <c:v>-2.6835916000000002</c:v>
                </c:pt>
                <c:pt idx="2395">
                  <c:v>-2.6552734400000002</c:v>
                </c:pt>
                <c:pt idx="2396">
                  <c:v>-2.6831233499999998</c:v>
                </c:pt>
                <c:pt idx="2397">
                  <c:v>-2.64552641</c:v>
                </c:pt>
                <c:pt idx="2398">
                  <c:v>-2.6385641099999999</c:v>
                </c:pt>
                <c:pt idx="2399">
                  <c:v>-2.6107146700000001</c:v>
                </c:pt>
                <c:pt idx="2400">
                  <c:v>-2.6051447400000001</c:v>
                </c:pt>
                <c:pt idx="2401">
                  <c:v>-2.47286034</c:v>
                </c:pt>
                <c:pt idx="2402">
                  <c:v>-2.3948824399999999</c:v>
                </c:pt>
                <c:pt idx="2403">
                  <c:v>-2.3001944999999999</c:v>
                </c:pt>
                <c:pt idx="2404">
                  <c:v>-2.3043725500000001</c:v>
                </c:pt>
                <c:pt idx="2405">
                  <c:v>-2.4004521400000001</c:v>
                </c:pt>
                <c:pt idx="2406">
                  <c:v>-2.5243814000000002</c:v>
                </c:pt>
                <c:pt idx="2407">
                  <c:v>-2.6552727200000001</c:v>
                </c:pt>
                <c:pt idx="2408">
                  <c:v>-2.72768188</c:v>
                </c:pt>
                <c:pt idx="2409">
                  <c:v>-2.7012245699999999</c:v>
                </c:pt>
                <c:pt idx="2410">
                  <c:v>-2.69147801</c:v>
                </c:pt>
                <c:pt idx="2411">
                  <c:v>-2.7137572799999998</c:v>
                </c:pt>
                <c:pt idx="2412">
                  <c:v>-2.627424</c:v>
                </c:pt>
                <c:pt idx="2413">
                  <c:v>-2.5021021399999999</c:v>
                </c:pt>
                <c:pt idx="2414">
                  <c:v>-2.40462971</c:v>
                </c:pt>
                <c:pt idx="2415">
                  <c:v>-2.3280439400000001</c:v>
                </c:pt>
                <c:pt idx="2416">
                  <c:v>-2.4436192499999998</c:v>
                </c:pt>
                <c:pt idx="2417">
                  <c:v>-2.65666556</c:v>
                </c:pt>
                <c:pt idx="2418">
                  <c:v>-2.6371719800000002</c:v>
                </c:pt>
                <c:pt idx="2419">
                  <c:v>-2.49513936</c:v>
                </c:pt>
                <c:pt idx="2420">
                  <c:v>-2.4283018099999998</c:v>
                </c:pt>
                <c:pt idx="2421">
                  <c:v>-2.67616057</c:v>
                </c:pt>
                <c:pt idx="2422">
                  <c:v>-2.6906230400000002</c:v>
                </c:pt>
                <c:pt idx="2423">
                  <c:v>-2.41716218</c:v>
                </c:pt>
                <c:pt idx="2424">
                  <c:v>-2.51045775</c:v>
                </c:pt>
                <c:pt idx="2425">
                  <c:v>-2.72907352</c:v>
                </c:pt>
                <c:pt idx="2426">
                  <c:v>-2.5383057600000001</c:v>
                </c:pt>
                <c:pt idx="2427">
                  <c:v>-2.3823502099999998</c:v>
                </c:pt>
                <c:pt idx="2428">
                  <c:v>-2.6751539700000002</c:v>
                </c:pt>
                <c:pt idx="2429">
                  <c:v>-2.7304673199999998</c:v>
                </c:pt>
                <c:pt idx="2430">
                  <c:v>-2.3851349399999999</c:v>
                </c:pt>
                <c:pt idx="2431">
                  <c:v>-2.5675480400000001</c:v>
                </c:pt>
                <c:pt idx="2432">
                  <c:v>-2.75831604</c:v>
                </c:pt>
                <c:pt idx="2433">
                  <c:v>-2.4589350200000002</c:v>
                </c:pt>
                <c:pt idx="2434">
                  <c:v>-2.3614628299999998</c:v>
                </c:pt>
                <c:pt idx="2435">
                  <c:v>-2.6483108999999998</c:v>
                </c:pt>
                <c:pt idx="2436">
                  <c:v>-2.7248971499999999</c:v>
                </c:pt>
                <c:pt idx="2437">
                  <c:v>-2.5062799500000001</c:v>
                </c:pt>
                <c:pt idx="2438">
                  <c:v>-2.3962743299999998</c:v>
                </c:pt>
                <c:pt idx="2439">
                  <c:v>-2.4324786700000001</c:v>
                </c:pt>
                <c:pt idx="2440">
                  <c:v>-2.6636283399999998</c:v>
                </c:pt>
                <c:pt idx="2441">
                  <c:v>-2.7332515700000002</c:v>
                </c:pt>
                <c:pt idx="2442">
                  <c:v>-2.5828647600000001</c:v>
                </c:pt>
                <c:pt idx="2443">
                  <c:v>-2.40880728</c:v>
                </c:pt>
                <c:pt idx="2444">
                  <c:v>-2.4770376700000001</c:v>
                </c:pt>
                <c:pt idx="2445">
                  <c:v>-2.6872997299999999</c:v>
                </c:pt>
                <c:pt idx="2446">
                  <c:v>-2.7262887999999998</c:v>
                </c:pt>
                <c:pt idx="2447">
                  <c:v>-2.5564081700000001</c:v>
                </c:pt>
                <c:pt idx="2448">
                  <c:v>-2.34893084</c:v>
                </c:pt>
                <c:pt idx="2449">
                  <c:v>-2.5494465800000001</c:v>
                </c:pt>
                <c:pt idx="2450">
                  <c:v>-2.7708477999999999</c:v>
                </c:pt>
                <c:pt idx="2451">
                  <c:v>-2.5786881400000001</c:v>
                </c:pt>
                <c:pt idx="2452">
                  <c:v>-2.3893127399999998</c:v>
                </c:pt>
                <c:pt idx="2453">
                  <c:v>-2.48539281</c:v>
                </c:pt>
                <c:pt idx="2454">
                  <c:v>-2.6608436100000001</c:v>
                </c:pt>
                <c:pt idx="2455">
                  <c:v>-2.75274587</c:v>
                </c:pt>
                <c:pt idx="2456">
                  <c:v>-2.72768188</c:v>
                </c:pt>
                <c:pt idx="2457">
                  <c:v>-2.6678059099999998</c:v>
                </c:pt>
                <c:pt idx="2458">
                  <c:v>-2.5633707000000001</c:v>
                </c:pt>
                <c:pt idx="2459">
                  <c:v>-2.46450543</c:v>
                </c:pt>
                <c:pt idx="2460">
                  <c:v>-2.4310865399999999</c:v>
                </c:pt>
                <c:pt idx="2461">
                  <c:v>-2.4366560000000002</c:v>
                </c:pt>
                <c:pt idx="2462">
                  <c:v>-2.4199473899999999</c:v>
                </c:pt>
                <c:pt idx="2463">
                  <c:v>-2.4561502900000001</c:v>
                </c:pt>
                <c:pt idx="2464">
                  <c:v>-2.4533657999999998</c:v>
                </c:pt>
                <c:pt idx="2465">
                  <c:v>-2.5132415300000002</c:v>
                </c:pt>
                <c:pt idx="2466">
                  <c:v>-2.5021019</c:v>
                </c:pt>
                <c:pt idx="2467">
                  <c:v>-2.58843493</c:v>
                </c:pt>
                <c:pt idx="2468">
                  <c:v>-2.7012247999999999</c:v>
                </c:pt>
                <c:pt idx="2469">
                  <c:v>-2.7499616100000002</c:v>
                </c:pt>
                <c:pt idx="2470">
                  <c:v>-2.7652790500000002</c:v>
                </c:pt>
                <c:pt idx="2471">
                  <c:v>-2.7443914399999998</c:v>
                </c:pt>
                <c:pt idx="2472">
                  <c:v>-2.6274237600000001</c:v>
                </c:pt>
                <c:pt idx="2473">
                  <c:v>-2.4909622699999998</c:v>
                </c:pt>
                <c:pt idx="2474">
                  <c:v>-2.4115920100000001</c:v>
                </c:pt>
                <c:pt idx="2475">
                  <c:v>-2.3837428100000002</c:v>
                </c:pt>
                <c:pt idx="2476">
                  <c:v>-2.37538743</c:v>
                </c:pt>
                <c:pt idx="2477">
                  <c:v>-2.4491884700000002</c:v>
                </c:pt>
                <c:pt idx="2478">
                  <c:v>-2.55919337</c:v>
                </c:pt>
                <c:pt idx="2479">
                  <c:v>-2.6594510100000002</c:v>
                </c:pt>
                <c:pt idx="2480">
                  <c:v>-2.7290740000000002</c:v>
                </c:pt>
                <c:pt idx="2481">
                  <c:v>-2.7109725500000001</c:v>
                </c:pt>
                <c:pt idx="2482">
                  <c:v>-2.7597081700000001</c:v>
                </c:pt>
                <c:pt idx="2483">
                  <c:v>-2.7680633100000001</c:v>
                </c:pt>
                <c:pt idx="2484">
                  <c:v>-2.7638866900000001</c:v>
                </c:pt>
                <c:pt idx="2485">
                  <c:v>-2.8098378199999998</c:v>
                </c:pt>
                <c:pt idx="2486">
                  <c:v>-2.8223702899999998</c:v>
                </c:pt>
                <c:pt idx="2487">
                  <c:v>-2.8474335700000002</c:v>
                </c:pt>
                <c:pt idx="2488">
                  <c:v>-2.81401491</c:v>
                </c:pt>
                <c:pt idx="2489">
                  <c:v>-2.7165417700000001</c:v>
                </c:pt>
                <c:pt idx="2490">
                  <c:v>-2.6093225499999999</c:v>
                </c:pt>
                <c:pt idx="2491">
                  <c:v>-2.4979250400000002</c:v>
                </c:pt>
                <c:pt idx="2492">
                  <c:v>-2.43665624</c:v>
                </c:pt>
                <c:pt idx="2493">
                  <c:v>-2.4157695800000001</c:v>
                </c:pt>
                <c:pt idx="2494">
                  <c:v>-2.5313441800000001</c:v>
                </c:pt>
                <c:pt idx="2495">
                  <c:v>-2.6859071299999999</c:v>
                </c:pt>
                <c:pt idx="2496">
                  <c:v>-2.8028752799999999</c:v>
                </c:pt>
                <c:pt idx="2497">
                  <c:v>-2.7638862099999999</c:v>
                </c:pt>
                <c:pt idx="2498">
                  <c:v>-2.53969836</c:v>
                </c:pt>
                <c:pt idx="2499">
                  <c:v>-2.4324789</c:v>
                </c:pt>
                <c:pt idx="2500">
                  <c:v>-2.6009676499999999</c:v>
                </c:pt>
                <c:pt idx="2501">
                  <c:v>-2.8042671700000001</c:v>
                </c:pt>
                <c:pt idx="2502">
                  <c:v>-2.7764179699999998</c:v>
                </c:pt>
                <c:pt idx="2503">
                  <c:v>-2.5257742400000001</c:v>
                </c:pt>
                <c:pt idx="2504">
                  <c:v>-2.4366557599999998</c:v>
                </c:pt>
                <c:pt idx="2505">
                  <c:v>-2.6845152400000001</c:v>
                </c:pt>
                <c:pt idx="2506">
                  <c:v>-2.75274682</c:v>
                </c:pt>
                <c:pt idx="2507">
                  <c:v>-2.5299510999999999</c:v>
                </c:pt>
                <c:pt idx="2508">
                  <c:v>-2.5396985999999999</c:v>
                </c:pt>
                <c:pt idx="2509">
                  <c:v>-2.8543968199999998</c:v>
                </c:pt>
                <c:pt idx="2510">
                  <c:v>-2.6775531799999999</c:v>
                </c:pt>
                <c:pt idx="2511">
                  <c:v>-2.49653196</c:v>
                </c:pt>
                <c:pt idx="2512">
                  <c:v>-2.7193265000000002</c:v>
                </c:pt>
                <c:pt idx="2513">
                  <c:v>-2.6998324399999998</c:v>
                </c:pt>
                <c:pt idx="2514">
                  <c:v>-2.4881775400000001</c:v>
                </c:pt>
                <c:pt idx="2515">
                  <c:v>-2.7611012499999998</c:v>
                </c:pt>
                <c:pt idx="2516">
                  <c:v>-2.74021435</c:v>
                </c:pt>
                <c:pt idx="2517">
                  <c:v>-2.4784305099999999</c:v>
                </c:pt>
                <c:pt idx="2518">
                  <c:v>-2.7638862099999999</c:v>
                </c:pt>
                <c:pt idx="2519">
                  <c:v>-2.7374286699999999</c:v>
                </c:pt>
                <c:pt idx="2520">
                  <c:v>-2.4923546299999999</c:v>
                </c:pt>
                <c:pt idx="2521">
                  <c:v>-2.7262892700000001</c:v>
                </c:pt>
                <c:pt idx="2522">
                  <c:v>-2.7346439400000002</c:v>
                </c:pt>
                <c:pt idx="2523">
                  <c:v>-2.4714682099999998</c:v>
                </c:pt>
                <c:pt idx="2524">
                  <c:v>-2.7416064699999998</c:v>
                </c:pt>
                <c:pt idx="2525">
                  <c:v>-2.7207195799999999</c:v>
                </c:pt>
                <c:pt idx="2526">
                  <c:v>-2.5243816400000001</c:v>
                </c:pt>
                <c:pt idx="2527">
                  <c:v>-2.74439096</c:v>
                </c:pt>
                <c:pt idx="2528">
                  <c:v>-2.8474335700000002</c:v>
                </c:pt>
                <c:pt idx="2529">
                  <c:v>-2.5842575999999999</c:v>
                </c:pt>
                <c:pt idx="2530">
                  <c:v>-2.4617207099999998</c:v>
                </c:pt>
                <c:pt idx="2531">
                  <c:v>-2.5842578399999998</c:v>
                </c:pt>
                <c:pt idx="2532">
                  <c:v>-2.7986977099999999</c:v>
                </c:pt>
                <c:pt idx="2533">
                  <c:v>-2.81819248</c:v>
                </c:pt>
                <c:pt idx="2534">
                  <c:v>-2.7165422399999999</c:v>
                </c:pt>
                <c:pt idx="2535">
                  <c:v>-2.5578012499999998</c:v>
                </c:pt>
                <c:pt idx="2536">
                  <c:v>-2.4909629799999999</c:v>
                </c:pt>
                <c:pt idx="2537">
                  <c:v>-2.4909620299999999</c:v>
                </c:pt>
                <c:pt idx="2538">
                  <c:v>-2.5257742400000001</c:v>
                </c:pt>
                <c:pt idx="2539">
                  <c:v>-2.4937474700000002</c:v>
                </c:pt>
                <c:pt idx="2540">
                  <c:v>-2.6427409599999998</c:v>
                </c:pt>
                <c:pt idx="2541">
                  <c:v>-2.6441335700000002</c:v>
                </c:pt>
                <c:pt idx="2542">
                  <c:v>-2.5285587299999999</c:v>
                </c:pt>
                <c:pt idx="2543">
                  <c:v>-2.5174195799999999</c:v>
                </c:pt>
                <c:pt idx="2544">
                  <c:v>-2.4937465200000002</c:v>
                </c:pt>
                <c:pt idx="2545">
                  <c:v>-2.5591926599999999</c:v>
                </c:pt>
                <c:pt idx="2546">
                  <c:v>-2.5842575999999999</c:v>
                </c:pt>
                <c:pt idx="2547">
                  <c:v>-2.6942627400000001</c:v>
                </c:pt>
                <c:pt idx="2548">
                  <c:v>-2.7637476900000002</c:v>
                </c:pt>
                <c:pt idx="2549">
                  <c:v>-2.86135888</c:v>
                </c:pt>
                <c:pt idx="2550">
                  <c:v>-2.88781548</c:v>
                </c:pt>
                <c:pt idx="2551">
                  <c:v>-2.8474335700000002</c:v>
                </c:pt>
                <c:pt idx="2552">
                  <c:v>-2.6845150000000002</c:v>
                </c:pt>
                <c:pt idx="2553">
                  <c:v>-2.6121063200000001</c:v>
                </c:pt>
                <c:pt idx="2554">
                  <c:v>-2.5229892700000001</c:v>
                </c:pt>
                <c:pt idx="2555">
                  <c:v>-2.5090646699999999</c:v>
                </c:pt>
                <c:pt idx="2556">
                  <c:v>-2.5605857400000001</c:v>
                </c:pt>
                <c:pt idx="2557">
                  <c:v>-2.6371710300000002</c:v>
                </c:pt>
                <c:pt idx="2558">
                  <c:v>-2.7513542200000001</c:v>
                </c:pt>
                <c:pt idx="2559">
                  <c:v>-2.8056595299999998</c:v>
                </c:pt>
                <c:pt idx="2560">
                  <c:v>-2.8752827600000002</c:v>
                </c:pt>
                <c:pt idx="2561">
                  <c:v>-2.8905999699999998</c:v>
                </c:pt>
                <c:pt idx="2562">
                  <c:v>-2.90313387</c:v>
                </c:pt>
                <c:pt idx="2563">
                  <c:v>-2.9114880599999999</c:v>
                </c:pt>
                <c:pt idx="2564">
                  <c:v>-2.9045257599999998</c:v>
                </c:pt>
                <c:pt idx="2565">
                  <c:v>-2.9114875800000002</c:v>
                </c:pt>
                <c:pt idx="2566">
                  <c:v>-2.9170577500000001</c:v>
                </c:pt>
                <c:pt idx="2567">
                  <c:v>-2.9198424799999998</c:v>
                </c:pt>
                <c:pt idx="2568">
                  <c:v>-2.90313292</c:v>
                </c:pt>
                <c:pt idx="2569">
                  <c:v>-2.9017403100000001</c:v>
                </c:pt>
                <c:pt idx="2570">
                  <c:v>-2.8846862299999998</c:v>
                </c:pt>
                <c:pt idx="2571">
                  <c:v>-2.90452552</c:v>
                </c:pt>
                <c:pt idx="2572">
                  <c:v>-2.7974975099999999</c:v>
                </c:pt>
                <c:pt idx="2573">
                  <c:v>-2.7611005300000002</c:v>
                </c:pt>
                <c:pt idx="2574">
                  <c:v>-2.6775531799999999</c:v>
                </c:pt>
                <c:pt idx="2575">
                  <c:v>-2.6189034000000002</c:v>
                </c:pt>
                <c:pt idx="2576">
                  <c:v>-2.5759026999999999</c:v>
                </c:pt>
                <c:pt idx="2577">
                  <c:v>-2.5410909699999999</c:v>
                </c:pt>
                <c:pt idx="2578">
                  <c:v>-2.5271663700000002</c:v>
                </c:pt>
                <c:pt idx="2579">
                  <c:v>-2.6343722299999999</c:v>
                </c:pt>
                <c:pt idx="2580">
                  <c:v>-2.69287133</c:v>
                </c:pt>
                <c:pt idx="2581">
                  <c:v>-2.7201538099999998</c:v>
                </c:pt>
                <c:pt idx="2582">
                  <c:v>-2.7973048700000001</c:v>
                </c:pt>
                <c:pt idx="2583">
                  <c:v>-2.7555308300000001</c:v>
                </c:pt>
                <c:pt idx="2584">
                  <c:v>-2.8265473800000001</c:v>
                </c:pt>
                <c:pt idx="2585">
                  <c:v>-2.84882641</c:v>
                </c:pt>
                <c:pt idx="2586">
                  <c:v>-2.83211732</c:v>
                </c:pt>
                <c:pt idx="2587">
                  <c:v>-2.8028748000000001</c:v>
                </c:pt>
                <c:pt idx="2588">
                  <c:v>-2.8808531799999999</c:v>
                </c:pt>
                <c:pt idx="2589">
                  <c:v>-2.8312487599999998</c:v>
                </c:pt>
                <c:pt idx="2590">
                  <c:v>-2.7945201399999999</c:v>
                </c:pt>
                <c:pt idx="2591">
                  <c:v>-2.8919932799999999</c:v>
                </c:pt>
                <c:pt idx="2592">
                  <c:v>-2.90174055</c:v>
                </c:pt>
                <c:pt idx="2593">
                  <c:v>-2.8794610500000002</c:v>
                </c:pt>
                <c:pt idx="2594">
                  <c:v>-2.8766765599999999</c:v>
                </c:pt>
                <c:pt idx="2595">
                  <c:v>-2.7945201399999999</c:v>
                </c:pt>
                <c:pt idx="2596">
                  <c:v>-2.7388222199999999</c:v>
                </c:pt>
                <c:pt idx="2597">
                  <c:v>-2.7040097699999999</c:v>
                </c:pt>
                <c:pt idx="2598">
                  <c:v>-2.5689403999999998</c:v>
                </c:pt>
                <c:pt idx="2599">
                  <c:v>-2.54805422</c:v>
                </c:pt>
                <c:pt idx="2600">
                  <c:v>-2.53412938</c:v>
                </c:pt>
                <c:pt idx="2601">
                  <c:v>-2.65945125</c:v>
                </c:pt>
                <c:pt idx="2602">
                  <c:v>-2.8209769699999998</c:v>
                </c:pt>
                <c:pt idx="2603">
                  <c:v>-2.9421227000000001</c:v>
                </c:pt>
                <c:pt idx="2604">
                  <c:v>-2.9602239099999998</c:v>
                </c:pt>
                <c:pt idx="2605">
                  <c:v>-2.9170565599999998</c:v>
                </c:pt>
                <c:pt idx="2606">
                  <c:v>-2.85300398</c:v>
                </c:pt>
                <c:pt idx="2607">
                  <c:v>-2.7304663699999998</c:v>
                </c:pt>
                <c:pt idx="2608">
                  <c:v>-2.6455261700000001</c:v>
                </c:pt>
                <c:pt idx="2609">
                  <c:v>-2.5438761699999999</c:v>
                </c:pt>
                <c:pt idx="2610">
                  <c:v>-2.5717256100000001</c:v>
                </c:pt>
                <c:pt idx="2611">
                  <c:v>-2.6524884700000002</c:v>
                </c:pt>
                <c:pt idx="2612">
                  <c:v>-2.7235038299999998</c:v>
                </c:pt>
                <c:pt idx="2613">
                  <c:v>-2.8404712700000001</c:v>
                </c:pt>
                <c:pt idx="2614">
                  <c:v>-2.8516108999999998</c:v>
                </c:pt>
                <c:pt idx="2615">
                  <c:v>-2.9031333899999998</c:v>
                </c:pt>
                <c:pt idx="2616">
                  <c:v>-2.9059186000000001</c:v>
                </c:pt>
                <c:pt idx="2617">
                  <c:v>-2.9462997899999999</c:v>
                </c:pt>
                <c:pt idx="2618">
                  <c:v>-2.9309823499999998</c:v>
                </c:pt>
                <c:pt idx="2619">
                  <c:v>-2.9198422399999999</c:v>
                </c:pt>
                <c:pt idx="2620">
                  <c:v>-2.90313387</c:v>
                </c:pt>
                <c:pt idx="2621">
                  <c:v>-2.8738911200000001</c:v>
                </c:pt>
                <c:pt idx="2622">
                  <c:v>-2.80009007</c:v>
                </c:pt>
                <c:pt idx="2623">
                  <c:v>-2.73742938</c:v>
                </c:pt>
                <c:pt idx="2624">
                  <c:v>-2.7012250400000002</c:v>
                </c:pt>
                <c:pt idx="2625">
                  <c:v>-2.5995743299999998</c:v>
                </c:pt>
                <c:pt idx="2626">
                  <c:v>-2.5717253699999998</c:v>
                </c:pt>
                <c:pt idx="2627">
                  <c:v>-2.6775534200000002</c:v>
                </c:pt>
                <c:pt idx="2628">
                  <c:v>-2.875283</c:v>
                </c:pt>
                <c:pt idx="2629">
                  <c:v>-2.9574396599999999</c:v>
                </c:pt>
                <c:pt idx="2630">
                  <c:v>-2.8822457799999999</c:v>
                </c:pt>
                <c:pt idx="2631">
                  <c:v>-2.6510958699999998</c:v>
                </c:pt>
                <c:pt idx="2632">
                  <c:v>-2.5703332400000001</c:v>
                </c:pt>
                <c:pt idx="2633">
                  <c:v>-2.8766758399999999</c:v>
                </c:pt>
                <c:pt idx="2634">
                  <c:v>-2.8251552599999998</c:v>
                </c:pt>
                <c:pt idx="2635">
                  <c:v>-2.5786876699999999</c:v>
                </c:pt>
                <c:pt idx="2636">
                  <c:v>-2.90452552</c:v>
                </c:pt>
                <c:pt idx="2637">
                  <c:v>-2.7374288999999998</c:v>
                </c:pt>
                <c:pt idx="2638">
                  <c:v>-2.6873002100000001</c:v>
                </c:pt>
                <c:pt idx="2639">
                  <c:v>-2.9226264999999998</c:v>
                </c:pt>
                <c:pt idx="2640">
                  <c:v>-2.6678059099999998</c:v>
                </c:pt>
                <c:pt idx="2641">
                  <c:v>-2.6998326800000001</c:v>
                </c:pt>
                <c:pt idx="2642">
                  <c:v>-2.9908590300000002</c:v>
                </c:pt>
                <c:pt idx="2643">
                  <c:v>-2.68312287</c:v>
                </c:pt>
                <c:pt idx="2644">
                  <c:v>-2.6775524599999998</c:v>
                </c:pt>
                <c:pt idx="2645">
                  <c:v>-2.9351596799999999</c:v>
                </c:pt>
                <c:pt idx="2646">
                  <c:v>-2.7054023699999998</c:v>
                </c:pt>
                <c:pt idx="2647">
                  <c:v>-2.6733751300000002</c:v>
                </c:pt>
                <c:pt idx="2648">
                  <c:v>-2.9337673199999998</c:v>
                </c:pt>
                <c:pt idx="2649">
                  <c:v>-2.9003481899999999</c:v>
                </c:pt>
                <c:pt idx="2650">
                  <c:v>-2.68033791</c:v>
                </c:pt>
                <c:pt idx="2651">
                  <c:v>-2.5689403999999998</c:v>
                </c:pt>
                <c:pt idx="2652">
                  <c:v>-2.8390793799999998</c:v>
                </c:pt>
                <c:pt idx="2653">
                  <c:v>-2.9379451300000001</c:v>
                </c:pt>
                <c:pt idx="2654">
                  <c:v>-2.8975627400000001</c:v>
                </c:pt>
                <c:pt idx="2655">
                  <c:v>-2.8070523700000001</c:v>
                </c:pt>
                <c:pt idx="2656">
                  <c:v>-2.6608436100000001</c:v>
                </c:pt>
                <c:pt idx="2657">
                  <c:v>-2.6273417499999998</c:v>
                </c:pt>
                <c:pt idx="2658">
                  <c:v>-2.70957947</c:v>
                </c:pt>
                <c:pt idx="2659">
                  <c:v>-2.8711066199999999</c:v>
                </c:pt>
                <c:pt idx="2660">
                  <c:v>-2.9811105699999998</c:v>
                </c:pt>
                <c:pt idx="2661">
                  <c:v>-2.9351599199999998</c:v>
                </c:pt>
                <c:pt idx="2662">
                  <c:v>-2.9170575099999998</c:v>
                </c:pt>
                <c:pt idx="2663">
                  <c:v>-2.7567169699999998</c:v>
                </c:pt>
                <c:pt idx="2664">
                  <c:v>-2.6218545400000002</c:v>
                </c:pt>
                <c:pt idx="2665">
                  <c:v>-2.6427412000000001</c:v>
                </c:pt>
                <c:pt idx="2666">
                  <c:v>-2.7567169699999998</c:v>
                </c:pt>
                <c:pt idx="2667">
                  <c:v>-2.92401958</c:v>
                </c:pt>
                <c:pt idx="2668">
                  <c:v>-2.96161699</c:v>
                </c:pt>
                <c:pt idx="2669">
                  <c:v>-2.8766760800000002</c:v>
                </c:pt>
                <c:pt idx="2670">
                  <c:v>-2.7151501200000001</c:v>
                </c:pt>
                <c:pt idx="2671">
                  <c:v>-2.6107144400000002</c:v>
                </c:pt>
                <c:pt idx="2672">
                  <c:v>-2.6051445000000002</c:v>
                </c:pt>
                <c:pt idx="2673">
                  <c:v>-2.82984233</c:v>
                </c:pt>
                <c:pt idx="2674">
                  <c:v>-2.9490847599999999</c:v>
                </c:pt>
                <c:pt idx="2675">
                  <c:v>-2.80452967</c:v>
                </c:pt>
                <c:pt idx="2676">
                  <c:v>-2.6107141999999999</c:v>
                </c:pt>
                <c:pt idx="2677">
                  <c:v>-2.7012255199999999</c:v>
                </c:pt>
                <c:pt idx="2678">
                  <c:v>-2.8766758399999999</c:v>
                </c:pt>
                <c:pt idx="2679">
                  <c:v>-2.9630095999999999</c:v>
                </c:pt>
                <c:pt idx="2680">
                  <c:v>-2.6873002100000001</c:v>
                </c:pt>
                <c:pt idx="2681">
                  <c:v>-2.6691978000000001</c:v>
                </c:pt>
                <c:pt idx="2682">
                  <c:v>-2.9337678</c:v>
                </c:pt>
                <c:pt idx="2683">
                  <c:v>-2.9532625700000001</c:v>
                </c:pt>
                <c:pt idx="2684">
                  <c:v>-2.7764189199999998</c:v>
                </c:pt>
                <c:pt idx="2685">
                  <c:v>-2.6190688600000001</c:v>
                </c:pt>
                <c:pt idx="2686">
                  <c:v>-2.7597091200000001</c:v>
                </c:pt>
                <c:pt idx="2687">
                  <c:v>-2.9087028500000001</c:v>
                </c:pt>
                <c:pt idx="2688">
                  <c:v>-3.0061762299999999</c:v>
                </c:pt>
                <c:pt idx="2689">
                  <c:v>-2.8975632199999999</c:v>
                </c:pt>
                <c:pt idx="2690">
                  <c:v>-2.70957947</c:v>
                </c:pt>
                <c:pt idx="2691">
                  <c:v>-2.6288168399999998</c:v>
                </c:pt>
                <c:pt idx="2692">
                  <c:v>-2.6622357399999999</c:v>
                </c:pt>
                <c:pt idx="2693">
                  <c:v>-2.6524882299999999</c:v>
                </c:pt>
                <c:pt idx="2694">
                  <c:v>-2.6873002100000001</c:v>
                </c:pt>
                <c:pt idx="2695">
                  <c:v>-2.7304666000000002</c:v>
                </c:pt>
                <c:pt idx="2696">
                  <c:v>-2.7457838099999998</c:v>
                </c:pt>
                <c:pt idx="2697">
                  <c:v>-2.6998321999999999</c:v>
                </c:pt>
                <c:pt idx="2698">
                  <c:v>-2.6622357399999999</c:v>
                </c:pt>
                <c:pt idx="2699">
                  <c:v>-2.7527453899999998</c:v>
                </c:pt>
                <c:pt idx="2700">
                  <c:v>-2.7074978399999998</c:v>
                </c:pt>
                <c:pt idx="2701">
                  <c:v>-2.6872997299999999</c:v>
                </c:pt>
                <c:pt idx="2702">
                  <c:v>-2.67894554</c:v>
                </c:pt>
                <c:pt idx="2703">
                  <c:v>-2.88503051</c:v>
                </c:pt>
                <c:pt idx="2704">
                  <c:v>-2.9797198800000002</c:v>
                </c:pt>
                <c:pt idx="2705">
                  <c:v>-2.9198417700000001</c:v>
                </c:pt>
                <c:pt idx="2706">
                  <c:v>-2.9476916800000001</c:v>
                </c:pt>
                <c:pt idx="2707">
                  <c:v>-3.0242779299999998</c:v>
                </c:pt>
                <c:pt idx="2708">
                  <c:v>-2.9630081700000002</c:v>
                </c:pt>
                <c:pt idx="2709">
                  <c:v>-3.0224997999999998</c:v>
                </c:pt>
                <c:pt idx="2710">
                  <c:v>-3.0298481000000002</c:v>
                </c:pt>
                <c:pt idx="2711">
                  <c:v>-3.0409877299999999</c:v>
                </c:pt>
                <c:pt idx="2712">
                  <c:v>-3.0298481000000002</c:v>
                </c:pt>
                <c:pt idx="2713">
                  <c:v>-2.9671862099999999</c:v>
                </c:pt>
                <c:pt idx="2714">
                  <c:v>-3.0047829199999998</c:v>
                </c:pt>
                <c:pt idx="2715">
                  <c:v>-2.9741492300000001</c:v>
                </c:pt>
                <c:pt idx="2716">
                  <c:v>-2.95465446</c:v>
                </c:pt>
                <c:pt idx="2717">
                  <c:v>-2.9950366000000002</c:v>
                </c:pt>
                <c:pt idx="2718">
                  <c:v>-3.0549125699999999</c:v>
                </c:pt>
                <c:pt idx="2719">
                  <c:v>-3.0549120900000002</c:v>
                </c:pt>
                <c:pt idx="2720">
                  <c:v>-3.0646598300000001</c:v>
                </c:pt>
                <c:pt idx="2721">
                  <c:v>-3.0423805700000002</c:v>
                </c:pt>
                <c:pt idx="2722">
                  <c:v>-2.8933868399999998</c:v>
                </c:pt>
                <c:pt idx="2723">
                  <c:v>-2.7694561499999999</c:v>
                </c:pt>
                <c:pt idx="2724">
                  <c:v>-2.6817297899999999</c:v>
                </c:pt>
                <c:pt idx="2725">
                  <c:v>-2.6399562400000001</c:v>
                </c:pt>
                <c:pt idx="2726">
                  <c:v>-2.7026176500000001</c:v>
                </c:pt>
                <c:pt idx="2727">
                  <c:v>-2.7764179699999998</c:v>
                </c:pt>
                <c:pt idx="2728">
                  <c:v>-2.8335092099999999</c:v>
                </c:pt>
                <c:pt idx="2729">
                  <c:v>-2.9003484199999998</c:v>
                </c:pt>
                <c:pt idx="2730">
                  <c:v>-2.9950370799999999</c:v>
                </c:pt>
                <c:pt idx="2731">
                  <c:v>-3.1175744500000002</c:v>
                </c:pt>
                <c:pt idx="2732">
                  <c:v>-2.9435155399999999</c:v>
                </c:pt>
                <c:pt idx="2733">
                  <c:v>-2.6705906399999999</c:v>
                </c:pt>
                <c:pt idx="2734">
                  <c:v>-2.7443914399999998</c:v>
                </c:pt>
                <c:pt idx="2735">
                  <c:v>-3.0103537999999999</c:v>
                </c:pt>
                <c:pt idx="2736">
                  <c:v>-3.0493421600000001</c:v>
                </c:pt>
                <c:pt idx="2737">
                  <c:v>-2.8056592899999999</c:v>
                </c:pt>
                <c:pt idx="2738">
                  <c:v>-2.6942627400000001</c:v>
                </c:pt>
                <c:pt idx="2739">
                  <c:v>-2.8237619399999998</c:v>
                </c:pt>
                <c:pt idx="2740">
                  <c:v>-3.0716228499999998</c:v>
                </c:pt>
                <c:pt idx="2741">
                  <c:v>-2.9170582299999999</c:v>
                </c:pt>
                <c:pt idx="2742">
                  <c:v>-2.67615962</c:v>
                </c:pt>
                <c:pt idx="2743">
                  <c:v>-2.8627519600000002</c:v>
                </c:pt>
                <c:pt idx="2744">
                  <c:v>-3.1328909399999998</c:v>
                </c:pt>
                <c:pt idx="2745">
                  <c:v>-2.9268059700000002</c:v>
                </c:pt>
                <c:pt idx="2746">
                  <c:v>-2.6678051900000002</c:v>
                </c:pt>
                <c:pt idx="2747">
                  <c:v>-2.9309818700000001</c:v>
                </c:pt>
                <c:pt idx="2748">
                  <c:v>-3.0284557300000001</c:v>
                </c:pt>
                <c:pt idx="2749">
                  <c:v>-2.8432569499999998</c:v>
                </c:pt>
                <c:pt idx="2750">
                  <c:v>-2.67337537</c:v>
                </c:pt>
                <c:pt idx="2751">
                  <c:v>-2.8655359699999998</c:v>
                </c:pt>
                <c:pt idx="2752">
                  <c:v>-3.0590899</c:v>
                </c:pt>
                <c:pt idx="2753">
                  <c:v>-2.9713649700000002</c:v>
                </c:pt>
                <c:pt idx="2754">
                  <c:v>-2.7652788199999998</c:v>
                </c:pt>
                <c:pt idx="2755">
                  <c:v>-2.6691989899999999</c:v>
                </c:pt>
                <c:pt idx="2756">
                  <c:v>-2.7151498799999998</c:v>
                </c:pt>
                <c:pt idx="2757">
                  <c:v>-2.8989548699999999</c:v>
                </c:pt>
                <c:pt idx="2758">
                  <c:v>-3.0674445600000002</c:v>
                </c:pt>
                <c:pt idx="2759">
                  <c:v>-3.0395951299999999</c:v>
                </c:pt>
                <c:pt idx="2760">
                  <c:v>-2.9323751900000001</c:v>
                </c:pt>
                <c:pt idx="2761">
                  <c:v>-2.74299932</c:v>
                </c:pt>
                <c:pt idx="2762">
                  <c:v>-2.6789448299999998</c:v>
                </c:pt>
                <c:pt idx="2763">
                  <c:v>-2.7471764099999998</c:v>
                </c:pt>
                <c:pt idx="2764">
                  <c:v>-2.95186949</c:v>
                </c:pt>
                <c:pt idx="2765">
                  <c:v>-3.1078267099999999</c:v>
                </c:pt>
                <c:pt idx="2766">
                  <c:v>-2.91844964</c:v>
                </c:pt>
                <c:pt idx="2767">
                  <c:v>-2.7193272099999999</c:v>
                </c:pt>
                <c:pt idx="2768">
                  <c:v>-2.8432562400000001</c:v>
                </c:pt>
                <c:pt idx="2769">
                  <c:v>-3.0604825</c:v>
                </c:pt>
                <c:pt idx="2770">
                  <c:v>-2.9100959300000002</c:v>
                </c:pt>
                <c:pt idx="2771">
                  <c:v>-2.6789457799999998</c:v>
                </c:pt>
                <c:pt idx="2772">
                  <c:v>-2.7833805100000002</c:v>
                </c:pt>
                <c:pt idx="2773">
                  <c:v>-3.0493421600000001</c:v>
                </c:pt>
                <c:pt idx="2774">
                  <c:v>-2.8697142599999999</c:v>
                </c:pt>
                <c:pt idx="2775">
                  <c:v>-2.6914768200000001</c:v>
                </c:pt>
                <c:pt idx="2776">
                  <c:v>-2.9825031800000001</c:v>
                </c:pt>
                <c:pt idx="2777">
                  <c:v>-2.8724987500000001</c:v>
                </c:pt>
                <c:pt idx="2778">
                  <c:v>-2.7067949800000002</c:v>
                </c:pt>
                <c:pt idx="2779">
                  <c:v>-2.9017403100000001</c:v>
                </c:pt>
                <c:pt idx="2780">
                  <c:v>-3.0173163399999998</c:v>
                </c:pt>
                <c:pt idx="2781">
                  <c:v>-2.7262890299999998</c:v>
                </c:pt>
                <c:pt idx="2782">
                  <c:v>-2.8655369300000002</c:v>
                </c:pt>
                <c:pt idx="2783">
                  <c:v>-2.9574396599999999</c:v>
                </c:pt>
                <c:pt idx="2784">
                  <c:v>-2.7290742400000001</c:v>
                </c:pt>
                <c:pt idx="2785">
                  <c:v>-2.8790612200000001</c:v>
                </c:pt>
                <c:pt idx="2786">
                  <c:v>-3.03263259</c:v>
                </c:pt>
                <c:pt idx="2787">
                  <c:v>-2.79173589</c:v>
                </c:pt>
                <c:pt idx="2788">
                  <c:v>-2.7328104999999998</c:v>
                </c:pt>
                <c:pt idx="2789">
                  <c:v>-2.9727559100000001</c:v>
                </c:pt>
                <c:pt idx="2790">
                  <c:v>-3.08296847</c:v>
                </c:pt>
                <c:pt idx="2791">
                  <c:v>-2.9574398999999998</c:v>
                </c:pt>
                <c:pt idx="2792">
                  <c:v>-2.8112301799999999</c:v>
                </c:pt>
                <c:pt idx="2793">
                  <c:v>-2.7054023699999998</c:v>
                </c:pt>
                <c:pt idx="2794">
                  <c:v>-2.6650206999999999</c:v>
                </c:pt>
                <c:pt idx="2795">
                  <c:v>-2.6636278600000001</c:v>
                </c:pt>
                <c:pt idx="2796">
                  <c:v>-2.6886925700000002</c:v>
                </c:pt>
                <c:pt idx="2797">
                  <c:v>-2.7067942600000001</c:v>
                </c:pt>
                <c:pt idx="2798">
                  <c:v>-2.6845147599999999</c:v>
                </c:pt>
                <c:pt idx="2799">
                  <c:v>-2.7165424800000002</c:v>
                </c:pt>
                <c:pt idx="2800">
                  <c:v>-2.7067945</c:v>
                </c:pt>
                <c:pt idx="2801">
                  <c:v>-2.6775524599999998</c:v>
                </c:pt>
                <c:pt idx="2802">
                  <c:v>-2.7012250400000002</c:v>
                </c:pt>
                <c:pt idx="2803">
                  <c:v>-2.7499609</c:v>
                </c:pt>
                <c:pt idx="2804">
                  <c:v>-2.8154077499999999</c:v>
                </c:pt>
                <c:pt idx="2805">
                  <c:v>-2.8878161900000001</c:v>
                </c:pt>
                <c:pt idx="2806">
                  <c:v>-2.98668098</c:v>
                </c:pt>
                <c:pt idx="2807">
                  <c:v>-3.0479505100000002</c:v>
                </c:pt>
                <c:pt idx="2808">
                  <c:v>-3.0576982500000001</c:v>
                </c:pt>
                <c:pt idx="2809">
                  <c:v>-3.10643387</c:v>
                </c:pt>
                <c:pt idx="2810">
                  <c:v>-2.9365525200000002</c:v>
                </c:pt>
                <c:pt idx="2811">
                  <c:v>-2.7792031800000001</c:v>
                </c:pt>
                <c:pt idx="2812">
                  <c:v>-2.6970474699999998</c:v>
                </c:pt>
                <c:pt idx="2813">
                  <c:v>-2.8474333299999999</c:v>
                </c:pt>
                <c:pt idx="2814">
                  <c:v>-3.0563056500000001</c:v>
                </c:pt>
                <c:pt idx="2815">
                  <c:v>-3.0437731700000001</c:v>
                </c:pt>
                <c:pt idx="2816">
                  <c:v>-2.85578895</c:v>
                </c:pt>
                <c:pt idx="2817">
                  <c:v>-2.671983</c:v>
                </c:pt>
                <c:pt idx="2818">
                  <c:v>-2.6998326800000001</c:v>
                </c:pt>
                <c:pt idx="2819">
                  <c:v>-2.9212350800000002</c:v>
                </c:pt>
                <c:pt idx="2820">
                  <c:v>-3.0952944800000002</c:v>
                </c:pt>
                <c:pt idx="2821">
                  <c:v>-2.9073107199999999</c:v>
                </c:pt>
                <c:pt idx="2822">
                  <c:v>-2.7834363</c:v>
                </c:pt>
                <c:pt idx="2823">
                  <c:v>-2.9755420699999999</c:v>
                </c:pt>
                <c:pt idx="2824">
                  <c:v>-3.0354189900000002</c:v>
                </c:pt>
                <c:pt idx="2825">
                  <c:v>-2.7931280100000002</c:v>
                </c:pt>
                <c:pt idx="2826">
                  <c:v>-2.7973053499999998</c:v>
                </c:pt>
                <c:pt idx="2827">
                  <c:v>-3.0576982500000001</c:v>
                </c:pt>
                <c:pt idx="2828">
                  <c:v>-2.8752837200000001</c:v>
                </c:pt>
                <c:pt idx="2829">
                  <c:v>-2.8265466699999999</c:v>
                </c:pt>
                <c:pt idx="2830">
                  <c:v>-3.06187487</c:v>
                </c:pt>
                <c:pt idx="2831">
                  <c:v>-2.9978213299999998</c:v>
                </c:pt>
                <c:pt idx="2832">
                  <c:v>-2.8014822000000001</c:v>
                </c:pt>
                <c:pt idx="2833">
                  <c:v>-2.9936437599999999</c:v>
                </c:pt>
                <c:pt idx="2834">
                  <c:v>-2.9936437599999999</c:v>
                </c:pt>
                <c:pt idx="2835">
                  <c:v>-2.7652785799999999</c:v>
                </c:pt>
                <c:pt idx="2836">
                  <c:v>-2.9351592100000001</c:v>
                </c:pt>
                <c:pt idx="2837">
                  <c:v>-3.1217510700000002</c:v>
                </c:pt>
                <c:pt idx="2838">
                  <c:v>-2.8098380600000001</c:v>
                </c:pt>
                <c:pt idx="2839">
                  <c:v>-2.6970465199999998</c:v>
                </c:pt>
                <c:pt idx="2840">
                  <c:v>-3.0340261499999999</c:v>
                </c:pt>
                <c:pt idx="2841">
                  <c:v>-3.0507352399999998</c:v>
                </c:pt>
                <c:pt idx="2842">
                  <c:v>-2.95465446</c:v>
                </c:pt>
                <c:pt idx="2843">
                  <c:v>-2.7833812199999999</c:v>
                </c:pt>
                <c:pt idx="2844">
                  <c:v>-2.7374291400000001</c:v>
                </c:pt>
                <c:pt idx="2845">
                  <c:v>-2.7165417700000001</c:v>
                </c:pt>
                <c:pt idx="2846">
                  <c:v>-2.72489691</c:v>
                </c:pt>
                <c:pt idx="2847">
                  <c:v>-2.7054019</c:v>
                </c:pt>
                <c:pt idx="2848">
                  <c:v>-2.7736327599999999</c:v>
                </c:pt>
                <c:pt idx="2849">
                  <c:v>-2.8349018099999999</c:v>
                </c:pt>
                <c:pt idx="2850">
                  <c:v>-2.8098375799999999</c:v>
                </c:pt>
                <c:pt idx="2851">
                  <c:v>-2.8265466699999999</c:v>
                </c:pt>
                <c:pt idx="2852">
                  <c:v>-2.8362944099999998</c:v>
                </c:pt>
                <c:pt idx="2853">
                  <c:v>-2.8237628899999998</c:v>
                </c:pt>
                <c:pt idx="2854">
                  <c:v>-2.8585746300000001</c:v>
                </c:pt>
                <c:pt idx="2855">
                  <c:v>-2.9128797099999999</c:v>
                </c:pt>
                <c:pt idx="2856">
                  <c:v>-2.94629955</c:v>
                </c:pt>
                <c:pt idx="2857">
                  <c:v>-2.95186949</c:v>
                </c:pt>
                <c:pt idx="2858">
                  <c:v>-2.9059181199999999</c:v>
                </c:pt>
                <c:pt idx="2859">
                  <c:v>-2.9560475300000002</c:v>
                </c:pt>
                <c:pt idx="2860">
                  <c:v>-2.86971307</c:v>
                </c:pt>
                <c:pt idx="2861">
                  <c:v>-2.85996652</c:v>
                </c:pt>
                <c:pt idx="2862">
                  <c:v>-2.7652783400000001</c:v>
                </c:pt>
                <c:pt idx="2863">
                  <c:v>-2.7374288999999998</c:v>
                </c:pt>
                <c:pt idx="2864">
                  <c:v>-2.7778108100000001</c:v>
                </c:pt>
                <c:pt idx="2865">
                  <c:v>-2.7847735899999999</c:v>
                </c:pt>
                <c:pt idx="2866">
                  <c:v>-2.7778105700000002</c:v>
                </c:pt>
                <c:pt idx="2867">
                  <c:v>-2.8697133099999999</c:v>
                </c:pt>
                <c:pt idx="2868">
                  <c:v>-3.01035333</c:v>
                </c:pt>
                <c:pt idx="2869">
                  <c:v>-3.0841543699999998</c:v>
                </c:pt>
                <c:pt idx="2870">
                  <c:v>-3.0465581400000001</c:v>
                </c:pt>
                <c:pt idx="2871">
                  <c:v>-2.9964292000000001</c:v>
                </c:pt>
                <c:pt idx="2872">
                  <c:v>-2.8502197300000001</c:v>
                </c:pt>
                <c:pt idx="2873">
                  <c:v>-2.7388222199999999</c:v>
                </c:pt>
                <c:pt idx="2874">
                  <c:v>-2.83768654</c:v>
                </c:pt>
                <c:pt idx="2875">
                  <c:v>-2.9644024400000002</c:v>
                </c:pt>
                <c:pt idx="2876">
                  <c:v>-3.1106119200000002</c:v>
                </c:pt>
                <c:pt idx="2877">
                  <c:v>-3.14263797</c:v>
                </c:pt>
                <c:pt idx="2878">
                  <c:v>-3.1871991199999998</c:v>
                </c:pt>
                <c:pt idx="2879">
                  <c:v>-3.1760585300000002</c:v>
                </c:pt>
                <c:pt idx="2880">
                  <c:v>-3.15795541</c:v>
                </c:pt>
                <c:pt idx="2881">
                  <c:v>-3.15795541</c:v>
                </c:pt>
                <c:pt idx="2882">
                  <c:v>-3.0799779900000002</c:v>
                </c:pt>
                <c:pt idx="2883">
                  <c:v>-2.97693443</c:v>
                </c:pt>
                <c:pt idx="2884">
                  <c:v>-2.9504773599999998</c:v>
                </c:pt>
                <c:pt idx="2885">
                  <c:v>-2.8585741499999999</c:v>
                </c:pt>
                <c:pt idx="2886">
                  <c:v>-2.8042681200000001</c:v>
                </c:pt>
                <c:pt idx="2887">
                  <c:v>-2.7722403999999998</c:v>
                </c:pt>
                <c:pt idx="2888">
                  <c:v>-2.9254124199999998</c:v>
                </c:pt>
                <c:pt idx="2889">
                  <c:v>-3.0966870800000001</c:v>
                </c:pt>
                <c:pt idx="2890">
                  <c:v>-3.1635248699999998</c:v>
                </c:pt>
                <c:pt idx="2891">
                  <c:v>-3.0284552599999999</c:v>
                </c:pt>
                <c:pt idx="2892">
                  <c:v>-2.9003472299999999</c:v>
                </c:pt>
                <c:pt idx="2893">
                  <c:v>-2.7945196600000002</c:v>
                </c:pt>
                <c:pt idx="2894">
                  <c:v>-2.86832047</c:v>
                </c:pt>
                <c:pt idx="2895">
                  <c:v>-2.9852886199999999</c:v>
                </c:pt>
                <c:pt idx="2896">
                  <c:v>-3.0897247800000001</c:v>
                </c:pt>
                <c:pt idx="2897">
                  <c:v>-3.0549120900000002</c:v>
                </c:pt>
                <c:pt idx="2898">
                  <c:v>-3.0869398100000001</c:v>
                </c:pt>
                <c:pt idx="2899">
                  <c:v>-3.0799767999999998</c:v>
                </c:pt>
                <c:pt idx="2900">
                  <c:v>-3.07162237</c:v>
                </c:pt>
                <c:pt idx="2901">
                  <c:v>-3.0660531500000001</c:v>
                </c:pt>
                <c:pt idx="2902">
                  <c:v>-2.9964287299999999</c:v>
                </c:pt>
                <c:pt idx="2903">
                  <c:v>-2.9866821799999999</c:v>
                </c:pt>
                <c:pt idx="2904">
                  <c:v>-2.85021901</c:v>
                </c:pt>
                <c:pt idx="2905">
                  <c:v>-2.7792031800000001</c:v>
                </c:pt>
                <c:pt idx="2906">
                  <c:v>-2.77920341</c:v>
                </c:pt>
                <c:pt idx="2907">
                  <c:v>-2.7903423300000001</c:v>
                </c:pt>
                <c:pt idx="2908">
                  <c:v>-2.7931280100000002</c:v>
                </c:pt>
                <c:pt idx="2909">
                  <c:v>-2.8070523700000001</c:v>
                </c:pt>
                <c:pt idx="2910">
                  <c:v>-2.7861654800000002</c:v>
                </c:pt>
                <c:pt idx="2911">
                  <c:v>-2.7847724</c:v>
                </c:pt>
                <c:pt idx="2912">
                  <c:v>-2.75413847</c:v>
                </c:pt>
                <c:pt idx="2913">
                  <c:v>-2.7805957800000001</c:v>
                </c:pt>
                <c:pt idx="2914">
                  <c:v>-2.8070528499999998</c:v>
                </c:pt>
                <c:pt idx="2915">
                  <c:v>-2.8571813100000001</c:v>
                </c:pt>
                <c:pt idx="2916">
                  <c:v>-2.94769287</c:v>
                </c:pt>
                <c:pt idx="2917">
                  <c:v>-2.99503589</c:v>
                </c:pt>
                <c:pt idx="2918">
                  <c:v>-3.0423796200000002</c:v>
                </c:pt>
                <c:pt idx="2919">
                  <c:v>-3.0911169100000002</c:v>
                </c:pt>
                <c:pt idx="2920">
                  <c:v>-3.07719231</c:v>
                </c:pt>
                <c:pt idx="2921">
                  <c:v>-3.0284562099999999</c:v>
                </c:pt>
                <c:pt idx="2922">
                  <c:v>-2.99782109</c:v>
                </c:pt>
                <c:pt idx="2923">
                  <c:v>-3.04516578</c:v>
                </c:pt>
                <c:pt idx="2924">
                  <c:v>-3.0688381200000001</c:v>
                </c:pt>
                <c:pt idx="2925">
                  <c:v>-3.0897252599999998</c:v>
                </c:pt>
                <c:pt idx="2926">
                  <c:v>-3.12871385</c:v>
                </c:pt>
                <c:pt idx="2927">
                  <c:v>-3.1816275100000002</c:v>
                </c:pt>
                <c:pt idx="2928">
                  <c:v>-3.2192242100000001</c:v>
                </c:pt>
                <c:pt idx="2929">
                  <c:v>-3.2582137599999998</c:v>
                </c:pt>
                <c:pt idx="2930">
                  <c:v>-3.2289721999999998</c:v>
                </c:pt>
                <c:pt idx="2931">
                  <c:v>-3.15795541</c:v>
                </c:pt>
                <c:pt idx="2932">
                  <c:v>-3.0284557300000001</c:v>
                </c:pt>
                <c:pt idx="2933">
                  <c:v>-2.9254124199999998</c:v>
                </c:pt>
                <c:pt idx="2934">
                  <c:v>-2.8265466699999999</c:v>
                </c:pt>
                <c:pt idx="2935">
                  <c:v>-2.8059356200000001</c:v>
                </c:pt>
                <c:pt idx="2936">
                  <c:v>-2.84047151</c:v>
                </c:pt>
                <c:pt idx="2937">
                  <c:v>-2.9560465800000002</c:v>
                </c:pt>
                <c:pt idx="2938">
                  <c:v>-2.9156234300000001</c:v>
                </c:pt>
                <c:pt idx="2939">
                  <c:v>-2.9741489900000002</c:v>
                </c:pt>
                <c:pt idx="2940">
                  <c:v>-2.94629955</c:v>
                </c:pt>
                <c:pt idx="2941">
                  <c:v>-2.8780691599999999</c:v>
                </c:pt>
                <c:pt idx="2942">
                  <c:v>-3.0437726999999999</c:v>
                </c:pt>
                <c:pt idx="2943">
                  <c:v>-3.0646605500000001</c:v>
                </c:pt>
                <c:pt idx="2944">
                  <c:v>-2.9184508299999998</c:v>
                </c:pt>
                <c:pt idx="2945">
                  <c:v>-2.9226283999999998</c:v>
                </c:pt>
                <c:pt idx="2946">
                  <c:v>-2.92262697</c:v>
                </c:pt>
                <c:pt idx="2947">
                  <c:v>-2.9504768800000001</c:v>
                </c:pt>
                <c:pt idx="2948">
                  <c:v>-3.0813684499999998</c:v>
                </c:pt>
                <c:pt idx="2949">
                  <c:v>-3.0521278399999998</c:v>
                </c:pt>
                <c:pt idx="2950">
                  <c:v>-3.0980784899999998</c:v>
                </c:pt>
                <c:pt idx="2951">
                  <c:v>-3.1217513100000001</c:v>
                </c:pt>
                <c:pt idx="2952">
                  <c:v>-3.2247955799999999</c:v>
                </c:pt>
                <c:pt idx="2953">
                  <c:v>-3.2164399600000002</c:v>
                </c:pt>
                <c:pt idx="2954">
                  <c:v>-3.19137549</c:v>
                </c:pt>
                <c:pt idx="2955">
                  <c:v>-3.2220096599999999</c:v>
                </c:pt>
                <c:pt idx="2956">
                  <c:v>-3.2359344999999999</c:v>
                </c:pt>
                <c:pt idx="2957">
                  <c:v>-3.1983380299999999</c:v>
                </c:pt>
                <c:pt idx="2958">
                  <c:v>-3.18441296</c:v>
                </c:pt>
                <c:pt idx="2959">
                  <c:v>-3.1718807199999999</c:v>
                </c:pt>
                <c:pt idx="2960">
                  <c:v>-3.0952944800000002</c:v>
                </c:pt>
                <c:pt idx="2961">
                  <c:v>-2.9351608800000002</c:v>
                </c:pt>
                <c:pt idx="2962">
                  <c:v>-2.8752832399999999</c:v>
                </c:pt>
                <c:pt idx="2963">
                  <c:v>-2.8446495500000002</c:v>
                </c:pt>
                <c:pt idx="2964">
                  <c:v>-2.86135888</c:v>
                </c:pt>
                <c:pt idx="2965">
                  <c:v>-2.8376863000000001</c:v>
                </c:pt>
                <c:pt idx="2966">
                  <c:v>-2.9268047799999999</c:v>
                </c:pt>
                <c:pt idx="2967">
                  <c:v>-2.9031326800000001</c:v>
                </c:pt>
                <c:pt idx="2968">
                  <c:v>-2.9367177500000001</c:v>
                </c:pt>
                <c:pt idx="2969">
                  <c:v>-3.0674452799999998</c:v>
                </c:pt>
                <c:pt idx="2970">
                  <c:v>-3.1314988100000001</c:v>
                </c:pt>
                <c:pt idx="2971">
                  <c:v>-3.25960684</c:v>
                </c:pt>
                <c:pt idx="2972">
                  <c:v>-3.18843794</c:v>
                </c:pt>
                <c:pt idx="2973">
                  <c:v>-3.15656304</c:v>
                </c:pt>
                <c:pt idx="2974">
                  <c:v>-3.0168752699999999</c:v>
                </c:pt>
                <c:pt idx="2975">
                  <c:v>-2.9045250399999998</c:v>
                </c:pt>
                <c:pt idx="2976">
                  <c:v>-2.85021901</c:v>
                </c:pt>
                <c:pt idx="2977">
                  <c:v>-2.8794610500000002</c:v>
                </c:pt>
                <c:pt idx="2978">
                  <c:v>-3.0173163399999998</c:v>
                </c:pt>
                <c:pt idx="2979">
                  <c:v>-3.2081272599999999</c:v>
                </c:pt>
                <c:pt idx="2980">
                  <c:v>-3.21365452</c:v>
                </c:pt>
                <c:pt idx="2981">
                  <c:v>-3.1635258199999998</c:v>
                </c:pt>
                <c:pt idx="2982">
                  <c:v>-3.0145309</c:v>
                </c:pt>
                <c:pt idx="2983">
                  <c:v>-2.9381239400000001</c:v>
                </c:pt>
                <c:pt idx="2984">
                  <c:v>-2.90174055</c:v>
                </c:pt>
                <c:pt idx="2985">
                  <c:v>-2.91705704</c:v>
                </c:pt>
                <c:pt idx="2986">
                  <c:v>-2.8919935200000002</c:v>
                </c:pt>
                <c:pt idx="2987">
                  <c:v>-2.9142727900000001</c:v>
                </c:pt>
                <c:pt idx="2988">
                  <c:v>-2.8557879900000001</c:v>
                </c:pt>
                <c:pt idx="2989">
                  <c:v>-2.8752837200000001</c:v>
                </c:pt>
                <c:pt idx="2990">
                  <c:v>-2.9114882899999999</c:v>
                </c:pt>
                <c:pt idx="2991">
                  <c:v>-2.8655357399999999</c:v>
                </c:pt>
                <c:pt idx="2992">
                  <c:v>-2.9170303299999998</c:v>
                </c:pt>
                <c:pt idx="2993">
                  <c:v>-2.89895558</c:v>
                </c:pt>
                <c:pt idx="2994">
                  <c:v>-2.8307244800000002</c:v>
                </c:pt>
                <c:pt idx="2995">
                  <c:v>-2.8933865999999999</c:v>
                </c:pt>
                <c:pt idx="2996">
                  <c:v>-2.9727559100000001</c:v>
                </c:pt>
                <c:pt idx="2997">
                  <c:v>-2.97414947</c:v>
                </c:pt>
                <c:pt idx="2998">
                  <c:v>-3.0827622400000001</c:v>
                </c:pt>
                <c:pt idx="2999">
                  <c:v>-3.1482093299999998</c:v>
                </c:pt>
                <c:pt idx="3000">
                  <c:v>-3.2122626300000001</c:v>
                </c:pt>
                <c:pt idx="3001">
                  <c:v>-3.2818860999999999</c:v>
                </c:pt>
                <c:pt idx="3002">
                  <c:v>-3.2345414199999998</c:v>
                </c:pt>
                <c:pt idx="3003">
                  <c:v>-3.2178323299999998</c:v>
                </c:pt>
                <c:pt idx="3004">
                  <c:v>-3.0966868399999998</c:v>
                </c:pt>
                <c:pt idx="3005">
                  <c:v>-2.91984296</c:v>
                </c:pt>
                <c:pt idx="3006">
                  <c:v>-2.8627510100000002</c:v>
                </c:pt>
                <c:pt idx="3007">
                  <c:v>-2.9281976200000002</c:v>
                </c:pt>
                <c:pt idx="3008">
                  <c:v>-2.9323751900000001</c:v>
                </c:pt>
                <c:pt idx="3009">
                  <c:v>-3.04516578</c:v>
                </c:pt>
                <c:pt idx="3010">
                  <c:v>-3.1760582899999998</c:v>
                </c:pt>
                <c:pt idx="3011">
                  <c:v>-3.2637829799999998</c:v>
                </c:pt>
                <c:pt idx="3012">
                  <c:v>-3.3139128699999998</c:v>
                </c:pt>
                <c:pt idx="3013">
                  <c:v>-3.1579556499999999</c:v>
                </c:pt>
                <c:pt idx="3014">
                  <c:v>-2.98389697</c:v>
                </c:pt>
                <c:pt idx="3015">
                  <c:v>-2.9212353200000001</c:v>
                </c:pt>
                <c:pt idx="3016">
                  <c:v>-2.95326209</c:v>
                </c:pt>
                <c:pt idx="3017">
                  <c:v>-3.1078267099999999</c:v>
                </c:pt>
                <c:pt idx="3018">
                  <c:v>-3.2373261499999999</c:v>
                </c:pt>
                <c:pt idx="3019">
                  <c:v>-3.2651765300000002</c:v>
                </c:pt>
                <c:pt idx="3020">
                  <c:v>-3.2178325700000001</c:v>
                </c:pt>
                <c:pt idx="3021">
                  <c:v>-3.12592888</c:v>
                </c:pt>
                <c:pt idx="3022">
                  <c:v>-3.0103537999999999</c:v>
                </c:pt>
                <c:pt idx="3023">
                  <c:v>-2.9936442400000001</c:v>
                </c:pt>
                <c:pt idx="3024">
                  <c:v>-2.9435150600000002</c:v>
                </c:pt>
                <c:pt idx="3025">
                  <c:v>-2.9198424799999998</c:v>
                </c:pt>
                <c:pt idx="3026">
                  <c:v>-2.96300936</c:v>
                </c:pt>
                <c:pt idx="3027">
                  <c:v>-3.0939014</c:v>
                </c:pt>
                <c:pt idx="3028">
                  <c:v>-3.2317571599999999</c:v>
                </c:pt>
                <c:pt idx="3029">
                  <c:v>-3.3515095700000002</c:v>
                </c:pt>
                <c:pt idx="3030">
                  <c:v>-3.3431551499999999</c:v>
                </c:pt>
                <c:pt idx="3031">
                  <c:v>-3.21922445</c:v>
                </c:pt>
                <c:pt idx="3032">
                  <c:v>-3.0646596000000002</c:v>
                </c:pt>
                <c:pt idx="3033">
                  <c:v>-2.93933702</c:v>
                </c:pt>
                <c:pt idx="3034">
                  <c:v>-2.9323756699999999</c:v>
                </c:pt>
                <c:pt idx="3035">
                  <c:v>-2.9546546899999999</c:v>
                </c:pt>
                <c:pt idx="3036">
                  <c:v>-3.0827617599999999</c:v>
                </c:pt>
                <c:pt idx="3037">
                  <c:v>-3.2359344999999999</c:v>
                </c:pt>
                <c:pt idx="3038">
                  <c:v>-3.3334078800000002</c:v>
                </c:pt>
                <c:pt idx="3039">
                  <c:v>-3.2763171199999999</c:v>
                </c:pt>
                <c:pt idx="3040">
                  <c:v>-3.14403129</c:v>
                </c:pt>
                <c:pt idx="3041">
                  <c:v>-2.9894666700000001</c:v>
                </c:pt>
                <c:pt idx="3042">
                  <c:v>-2.9323742400000001</c:v>
                </c:pt>
                <c:pt idx="3043">
                  <c:v>-2.9741489900000002</c:v>
                </c:pt>
                <c:pt idx="3044">
                  <c:v>-3.0785846700000001</c:v>
                </c:pt>
                <c:pt idx="3045">
                  <c:v>-3.2958102199999999</c:v>
                </c:pt>
                <c:pt idx="3046">
                  <c:v>-3.3710045800000001</c:v>
                </c:pt>
                <c:pt idx="3047">
                  <c:v>-3.25682092</c:v>
                </c:pt>
                <c:pt idx="3048">
                  <c:v>-3.1565637600000001</c:v>
                </c:pt>
                <c:pt idx="3049">
                  <c:v>-3.0173156300000001</c:v>
                </c:pt>
                <c:pt idx="3050">
                  <c:v>-2.9811115300000002</c:v>
                </c:pt>
                <c:pt idx="3051">
                  <c:v>-2.9671866900000001</c:v>
                </c:pt>
                <c:pt idx="3052">
                  <c:v>-3.0688378799999998</c:v>
                </c:pt>
                <c:pt idx="3053">
                  <c:v>-3.2804937399999998</c:v>
                </c:pt>
                <c:pt idx="3054">
                  <c:v>-3.31948256</c:v>
                </c:pt>
                <c:pt idx="3055">
                  <c:v>-3.24150443</c:v>
                </c:pt>
                <c:pt idx="3056">
                  <c:v>-3.1468153000000001</c:v>
                </c:pt>
                <c:pt idx="3057">
                  <c:v>-3.0815620400000001</c:v>
                </c:pt>
                <c:pt idx="3058">
                  <c:v>-2.9560475300000002</c:v>
                </c:pt>
                <c:pt idx="3059">
                  <c:v>-3.01870751</c:v>
                </c:pt>
                <c:pt idx="3060">
                  <c:v>-3.0562493800000001</c:v>
                </c:pt>
                <c:pt idx="3061">
                  <c:v>-3.1468162500000001</c:v>
                </c:pt>
                <c:pt idx="3062">
                  <c:v>-3.18858957</c:v>
                </c:pt>
                <c:pt idx="3063">
                  <c:v>-3.27770853</c:v>
                </c:pt>
                <c:pt idx="3064">
                  <c:v>-3.35568738</c:v>
                </c:pt>
                <c:pt idx="3065">
                  <c:v>-3.3348002399999999</c:v>
                </c:pt>
                <c:pt idx="3066">
                  <c:v>-3.2999885099999999</c:v>
                </c:pt>
                <c:pt idx="3067">
                  <c:v>-3.2261865099999998</c:v>
                </c:pt>
                <c:pt idx="3068">
                  <c:v>-3.21086955</c:v>
                </c:pt>
                <c:pt idx="3069">
                  <c:v>-3.0618765400000001</c:v>
                </c:pt>
                <c:pt idx="3070">
                  <c:v>-3.0159230199999998</c:v>
                </c:pt>
                <c:pt idx="3071">
                  <c:v>-3.04237986</c:v>
                </c:pt>
                <c:pt idx="3072">
                  <c:v>-3.1426384399999998</c:v>
                </c:pt>
                <c:pt idx="3073">
                  <c:v>-3.2874553199999998</c:v>
                </c:pt>
                <c:pt idx="3074">
                  <c:v>-3.3751819099999998</c:v>
                </c:pt>
                <c:pt idx="3075">
                  <c:v>-3.36543489</c:v>
                </c:pt>
                <c:pt idx="3076">
                  <c:v>-3.2679610299999999</c:v>
                </c:pt>
                <c:pt idx="3077">
                  <c:v>-3.2178320899999999</c:v>
                </c:pt>
                <c:pt idx="3078">
                  <c:v>-3.0897242999999999</c:v>
                </c:pt>
                <c:pt idx="3079">
                  <c:v>-3.0521283100000001</c:v>
                </c:pt>
                <c:pt idx="3080">
                  <c:v>-2.98111272</c:v>
                </c:pt>
                <c:pt idx="3081">
                  <c:v>-3.0019996199999999</c:v>
                </c:pt>
                <c:pt idx="3082">
                  <c:v>-3.0744068599999999</c:v>
                </c:pt>
                <c:pt idx="3083">
                  <c:v>-3.1036481899999999</c:v>
                </c:pt>
                <c:pt idx="3084">
                  <c:v>-3.2442894</c:v>
                </c:pt>
                <c:pt idx="3085">
                  <c:v>-3.3111278999999998</c:v>
                </c:pt>
                <c:pt idx="3086">
                  <c:v>-3.3737895500000001</c:v>
                </c:pt>
                <c:pt idx="3087">
                  <c:v>-3.4155633399999998</c:v>
                </c:pt>
                <c:pt idx="3088">
                  <c:v>-3.4211332799999998</c:v>
                </c:pt>
                <c:pt idx="3089">
                  <c:v>-3.41695547</c:v>
                </c:pt>
                <c:pt idx="3090">
                  <c:v>-3.3654341699999999</c:v>
                </c:pt>
                <c:pt idx="3091">
                  <c:v>-3.2985956700000001</c:v>
                </c:pt>
                <c:pt idx="3092">
                  <c:v>-3.1871984000000002</c:v>
                </c:pt>
                <c:pt idx="3093">
                  <c:v>-3.06744504</c:v>
                </c:pt>
                <c:pt idx="3094">
                  <c:v>-3.00339007</c:v>
                </c:pt>
                <c:pt idx="3095">
                  <c:v>-3.1301057299999999</c:v>
                </c:pt>
                <c:pt idx="3096">
                  <c:v>-3.2874565100000002</c:v>
                </c:pt>
                <c:pt idx="3097">
                  <c:v>-3.3556866599999999</c:v>
                </c:pt>
                <c:pt idx="3098">
                  <c:v>-3.2331504799999999</c:v>
                </c:pt>
                <c:pt idx="3099">
                  <c:v>-3.1036491399999999</c:v>
                </c:pt>
                <c:pt idx="3100">
                  <c:v>-3.04795003</c:v>
                </c:pt>
                <c:pt idx="3101">
                  <c:v>-3.0465571900000001</c:v>
                </c:pt>
                <c:pt idx="3102">
                  <c:v>-3.1940631900000001</c:v>
                </c:pt>
                <c:pt idx="3103">
                  <c:v>-3.36961222</c:v>
                </c:pt>
                <c:pt idx="3104">
                  <c:v>-3.4670858400000002</c:v>
                </c:pt>
                <c:pt idx="3105">
                  <c:v>-3.3487253199999998</c:v>
                </c:pt>
                <c:pt idx="3106">
                  <c:v>-3.3013806300000001</c:v>
                </c:pt>
                <c:pt idx="3107">
                  <c:v>-3.2735311999999999</c:v>
                </c:pt>
                <c:pt idx="3108">
                  <c:v>-3.1504700200000002</c:v>
                </c:pt>
                <c:pt idx="3109">
                  <c:v>-3.0451652999999999</c:v>
                </c:pt>
                <c:pt idx="3110">
                  <c:v>-3.0168747900000001</c:v>
                </c:pt>
                <c:pt idx="3111">
                  <c:v>-3.12453556</c:v>
                </c:pt>
                <c:pt idx="3112">
                  <c:v>-3.3069503299999998</c:v>
                </c:pt>
                <c:pt idx="3113">
                  <c:v>-3.4155635800000002</c:v>
                </c:pt>
                <c:pt idx="3114">
                  <c:v>-3.40720892</c:v>
                </c:pt>
                <c:pt idx="3115">
                  <c:v>-3.2944181000000001</c:v>
                </c:pt>
                <c:pt idx="3116">
                  <c:v>-3.1802349099999998</c:v>
                </c:pt>
                <c:pt idx="3117">
                  <c:v>-3.0479502699999999</c:v>
                </c:pt>
                <c:pt idx="3118">
                  <c:v>-2.9950370799999999</c:v>
                </c:pt>
                <c:pt idx="3119">
                  <c:v>-3.0103528499999999</c:v>
                </c:pt>
                <c:pt idx="3120">
                  <c:v>-3.0576982500000001</c:v>
                </c:pt>
                <c:pt idx="3121">
                  <c:v>-3.0437726999999999</c:v>
                </c:pt>
                <c:pt idx="3122">
                  <c:v>-3.1231441499999999</c:v>
                </c:pt>
                <c:pt idx="3123">
                  <c:v>-3.1983368400000001</c:v>
                </c:pt>
                <c:pt idx="3124">
                  <c:v>-3.2888479199999998</c:v>
                </c:pt>
                <c:pt idx="3125">
                  <c:v>-3.2136547599999998</c:v>
                </c:pt>
                <c:pt idx="3126">
                  <c:v>-3.24150348</c:v>
                </c:pt>
                <c:pt idx="3127">
                  <c:v>-3.2693531500000002</c:v>
                </c:pt>
                <c:pt idx="3128">
                  <c:v>-3.3041660799999999</c:v>
                </c:pt>
                <c:pt idx="3129">
                  <c:v>-3.3083429299999998</c:v>
                </c:pt>
                <c:pt idx="3130">
                  <c:v>-3.2916338399999998</c:v>
                </c:pt>
                <c:pt idx="3131">
                  <c:v>-3.35707998</c:v>
                </c:pt>
                <c:pt idx="3132">
                  <c:v>-3.2985954300000002</c:v>
                </c:pt>
                <c:pt idx="3133">
                  <c:v>-3.2930262099999998</c:v>
                </c:pt>
                <c:pt idx="3134">
                  <c:v>-3.29859591</c:v>
                </c:pt>
                <c:pt idx="3135">
                  <c:v>-3.3027730000000002</c:v>
                </c:pt>
                <c:pt idx="3136">
                  <c:v>-3.2728138000000002</c:v>
                </c:pt>
                <c:pt idx="3137">
                  <c:v>-3.25960684</c:v>
                </c:pt>
                <c:pt idx="3138">
                  <c:v>-3.2345426100000001</c:v>
                </c:pt>
                <c:pt idx="3139">
                  <c:v>-3.1774506599999999</c:v>
                </c:pt>
                <c:pt idx="3140">
                  <c:v>-3.16312551</c:v>
                </c:pt>
                <c:pt idx="3141">
                  <c:v>-3.1314988100000001</c:v>
                </c:pt>
                <c:pt idx="3142">
                  <c:v>-3.1231443900000002</c:v>
                </c:pt>
                <c:pt idx="3143">
                  <c:v>-3.0646598300000001</c:v>
                </c:pt>
                <c:pt idx="3144">
                  <c:v>-3.0799767999999998</c:v>
                </c:pt>
                <c:pt idx="3145">
                  <c:v>-3.0646598300000001</c:v>
                </c:pt>
                <c:pt idx="3146">
                  <c:v>-3.1856260299999999</c:v>
                </c:pt>
                <c:pt idx="3147">
                  <c:v>-3.3097355400000001</c:v>
                </c:pt>
                <c:pt idx="3148">
                  <c:v>-3.2832779900000002</c:v>
                </c:pt>
                <c:pt idx="3149">
                  <c:v>-3.3473327199999998</c:v>
                </c:pt>
                <c:pt idx="3150">
                  <c:v>-3.4573373799999998</c:v>
                </c:pt>
                <c:pt idx="3151">
                  <c:v>-3.4461977500000001</c:v>
                </c:pt>
                <c:pt idx="3152">
                  <c:v>-3.4260964399999998</c:v>
                </c:pt>
                <c:pt idx="3153">
                  <c:v>-3.3375861599999999</c:v>
                </c:pt>
                <c:pt idx="3154">
                  <c:v>-3.2415041900000001</c:v>
                </c:pt>
                <c:pt idx="3155">
                  <c:v>-3.1370689899999999</c:v>
                </c:pt>
                <c:pt idx="3156">
                  <c:v>-3.1161811400000001</c:v>
                </c:pt>
                <c:pt idx="3157">
                  <c:v>-3.1064336300000002</c:v>
                </c:pt>
                <c:pt idx="3158">
                  <c:v>-3.0841548400000001</c:v>
                </c:pt>
                <c:pt idx="3159">
                  <c:v>-3.0590903800000002</c:v>
                </c:pt>
                <c:pt idx="3160">
                  <c:v>-3.09390235</c:v>
                </c:pt>
                <c:pt idx="3161">
                  <c:v>-3.0966868399999998</c:v>
                </c:pt>
                <c:pt idx="3162">
                  <c:v>-3.11618233</c:v>
                </c:pt>
                <c:pt idx="3163">
                  <c:v>-3.1078271900000001</c:v>
                </c:pt>
                <c:pt idx="3164">
                  <c:v>-3.12592888</c:v>
                </c:pt>
                <c:pt idx="3165">
                  <c:v>-3.1203587100000001</c:v>
                </c:pt>
                <c:pt idx="3166">
                  <c:v>-3.12871385</c:v>
                </c:pt>
                <c:pt idx="3167">
                  <c:v>-3.0897247800000001</c:v>
                </c:pt>
                <c:pt idx="3168">
                  <c:v>-3.1273226699999999</c:v>
                </c:pt>
                <c:pt idx="3169">
                  <c:v>-3.0897247800000001</c:v>
                </c:pt>
                <c:pt idx="3170">
                  <c:v>-3.2234025000000002</c:v>
                </c:pt>
                <c:pt idx="3171">
                  <c:v>-3.3334076399999999</c:v>
                </c:pt>
                <c:pt idx="3172">
                  <c:v>-3.4044237100000001</c:v>
                </c:pt>
                <c:pt idx="3173">
                  <c:v>-3.4392359300000002</c:v>
                </c:pt>
                <c:pt idx="3174">
                  <c:v>-3.39606881</c:v>
                </c:pt>
                <c:pt idx="3175">
                  <c:v>-3.41834879</c:v>
                </c:pt>
                <c:pt idx="3176">
                  <c:v>-3.3264446300000001</c:v>
                </c:pt>
                <c:pt idx="3177">
                  <c:v>-3.3473320000000002</c:v>
                </c:pt>
                <c:pt idx="3178">
                  <c:v>-3.3125195500000002</c:v>
                </c:pt>
                <c:pt idx="3179">
                  <c:v>-3.3320157500000001</c:v>
                </c:pt>
                <c:pt idx="3180">
                  <c:v>-3.2415046699999999</c:v>
                </c:pt>
                <c:pt idx="3181">
                  <c:v>-3.1774501800000001</c:v>
                </c:pt>
                <c:pt idx="3182">
                  <c:v>-3.15517044</c:v>
                </c:pt>
                <c:pt idx="3183">
                  <c:v>-3.07440662</c:v>
                </c:pt>
                <c:pt idx="3184">
                  <c:v>-3.08554745</c:v>
                </c:pt>
                <c:pt idx="3185">
                  <c:v>-3.1273212400000001</c:v>
                </c:pt>
                <c:pt idx="3186">
                  <c:v>-3.1036493799999998</c:v>
                </c:pt>
                <c:pt idx="3187">
                  <c:v>-3.1217513100000001</c:v>
                </c:pt>
                <c:pt idx="3188">
                  <c:v>-3.11757398</c:v>
                </c:pt>
                <c:pt idx="3189">
                  <c:v>-3.0799763200000001</c:v>
                </c:pt>
                <c:pt idx="3190">
                  <c:v>-3.0744078199999998</c:v>
                </c:pt>
                <c:pt idx="3191">
                  <c:v>-3.0883319400000002</c:v>
                </c:pt>
                <c:pt idx="3192">
                  <c:v>-3.0521278399999998</c:v>
                </c:pt>
                <c:pt idx="3193">
                  <c:v>-3.0674448000000001</c:v>
                </c:pt>
                <c:pt idx="3194">
                  <c:v>-3.09390235</c:v>
                </c:pt>
                <c:pt idx="3195">
                  <c:v>-3.0716216599999999</c:v>
                </c:pt>
                <c:pt idx="3196">
                  <c:v>-3.1328911800000001</c:v>
                </c:pt>
                <c:pt idx="3197">
                  <c:v>-3.1732730899999999</c:v>
                </c:pt>
                <c:pt idx="3198">
                  <c:v>-3.2428968</c:v>
                </c:pt>
                <c:pt idx="3199">
                  <c:v>-3.3556871400000001</c:v>
                </c:pt>
                <c:pt idx="3200">
                  <c:v>-3.3710043399999998</c:v>
                </c:pt>
                <c:pt idx="3201">
                  <c:v>-3.4239177700000001</c:v>
                </c:pt>
                <c:pt idx="3202">
                  <c:v>-3.4155640599999999</c:v>
                </c:pt>
                <c:pt idx="3203">
                  <c:v>-3.38353634</c:v>
                </c:pt>
                <c:pt idx="3204">
                  <c:v>-3.3626496800000001</c:v>
                </c:pt>
                <c:pt idx="3205">
                  <c:v>-3.3501167299999999</c:v>
                </c:pt>
                <c:pt idx="3206">
                  <c:v>-3.3445467899999999</c:v>
                </c:pt>
                <c:pt idx="3207">
                  <c:v>-3.39885378</c:v>
                </c:pt>
                <c:pt idx="3208">
                  <c:v>-3.4183490299999999</c:v>
                </c:pt>
                <c:pt idx="3209">
                  <c:v>-3.4308807799999999</c:v>
                </c:pt>
                <c:pt idx="3210">
                  <c:v>-3.3988542599999998</c:v>
                </c:pt>
                <c:pt idx="3211">
                  <c:v>-3.2874565100000002</c:v>
                </c:pt>
                <c:pt idx="3212">
                  <c:v>-3.11757398</c:v>
                </c:pt>
                <c:pt idx="3213">
                  <c:v>-3.09807897</c:v>
                </c:pt>
                <c:pt idx="3214">
                  <c:v>-3.1120042799999998</c:v>
                </c:pt>
                <c:pt idx="3215">
                  <c:v>-3.1955521099999999</c:v>
                </c:pt>
                <c:pt idx="3216">
                  <c:v>-3.3389771000000001</c:v>
                </c:pt>
                <c:pt idx="3217">
                  <c:v>-3.42670298</c:v>
                </c:pt>
                <c:pt idx="3218">
                  <c:v>-3.40442395</c:v>
                </c:pt>
                <c:pt idx="3219">
                  <c:v>-3.49219108</c:v>
                </c:pt>
                <c:pt idx="3220">
                  <c:v>-3.5060739500000002</c:v>
                </c:pt>
                <c:pt idx="3221">
                  <c:v>-3.4336657499999998</c:v>
                </c:pt>
                <c:pt idx="3222">
                  <c:v>-3.4893636699999999</c:v>
                </c:pt>
                <c:pt idx="3223">
                  <c:v>-3.4503748399999998</c:v>
                </c:pt>
                <c:pt idx="3224">
                  <c:v>-3.4573366600000002</c:v>
                </c:pt>
                <c:pt idx="3225">
                  <c:v>-3.4007840200000001</c:v>
                </c:pt>
                <c:pt idx="3226">
                  <c:v>-3.3515095700000002</c:v>
                </c:pt>
                <c:pt idx="3227">
                  <c:v>-3.3403697000000001</c:v>
                </c:pt>
                <c:pt idx="3228">
                  <c:v>-3.3417618299999998</c:v>
                </c:pt>
                <c:pt idx="3229">
                  <c:v>-3.2317576400000001</c:v>
                </c:pt>
                <c:pt idx="3230">
                  <c:v>-3.1139051900000001</c:v>
                </c:pt>
                <c:pt idx="3231">
                  <c:v>-3.1106107199999999</c:v>
                </c:pt>
                <c:pt idx="3232">
                  <c:v>-3.1913750200000002</c:v>
                </c:pt>
                <c:pt idx="3233">
                  <c:v>-3.1760582899999998</c:v>
                </c:pt>
                <c:pt idx="3234">
                  <c:v>-3.2192239800000002</c:v>
                </c:pt>
                <c:pt idx="3235">
                  <c:v>-3.2623913299999998</c:v>
                </c:pt>
                <c:pt idx="3236">
                  <c:v>-3.4239177700000001</c:v>
                </c:pt>
                <c:pt idx="3237">
                  <c:v>-3.3974616499999999</c:v>
                </c:pt>
                <c:pt idx="3238">
                  <c:v>-3.2958114100000002</c:v>
                </c:pt>
                <c:pt idx="3239">
                  <c:v>-3.1912515199999998</c:v>
                </c:pt>
                <c:pt idx="3240">
                  <c:v>-3.1050424599999999</c:v>
                </c:pt>
                <c:pt idx="3241">
                  <c:v>-3.2206163399999999</c:v>
                </c:pt>
                <c:pt idx="3242">
                  <c:v>-3.38075137</c:v>
                </c:pt>
                <c:pt idx="3243">
                  <c:v>-3.4392352100000001</c:v>
                </c:pt>
                <c:pt idx="3244">
                  <c:v>-3.37239647</c:v>
                </c:pt>
                <c:pt idx="3245">
                  <c:v>-3.2679619799999999</c:v>
                </c:pt>
                <c:pt idx="3246">
                  <c:v>-3.1673448099999999</c:v>
                </c:pt>
                <c:pt idx="3247">
                  <c:v>-3.1259295900000001</c:v>
                </c:pt>
                <c:pt idx="3248">
                  <c:v>-3.2359347299999999</c:v>
                </c:pt>
                <c:pt idx="3249">
                  <c:v>-3.3542945400000002</c:v>
                </c:pt>
                <c:pt idx="3250">
                  <c:v>-3.4141707399999999</c:v>
                </c:pt>
                <c:pt idx="3251">
                  <c:v>-3.1969442400000001</c:v>
                </c:pt>
                <c:pt idx="3252">
                  <c:v>-3.0785846700000001</c:v>
                </c:pt>
                <c:pt idx="3253">
                  <c:v>-3.2679615000000002</c:v>
                </c:pt>
                <c:pt idx="3254">
                  <c:v>-3.3320150399999999</c:v>
                </c:pt>
                <c:pt idx="3255">
                  <c:v>-3.4587299800000002</c:v>
                </c:pt>
                <c:pt idx="3256">
                  <c:v>-3.4239175300000002</c:v>
                </c:pt>
                <c:pt idx="3257">
                  <c:v>-3.3403694599999998</c:v>
                </c:pt>
                <c:pt idx="3258">
                  <c:v>-3.1537795100000001</c:v>
                </c:pt>
                <c:pt idx="3259">
                  <c:v>-3.0646598300000001</c:v>
                </c:pt>
                <c:pt idx="3260">
                  <c:v>-3.1537783099999999</c:v>
                </c:pt>
                <c:pt idx="3261">
                  <c:v>-3.4086012800000001</c:v>
                </c:pt>
                <c:pt idx="3262">
                  <c:v>-3.4461967900000001</c:v>
                </c:pt>
                <c:pt idx="3263">
                  <c:v>-3.2777090100000001</c:v>
                </c:pt>
                <c:pt idx="3264">
                  <c:v>-3.1050426999999998</c:v>
                </c:pt>
                <c:pt idx="3265">
                  <c:v>-3.14960146</c:v>
                </c:pt>
                <c:pt idx="3266">
                  <c:v>-3.2615640199999998</c:v>
                </c:pt>
                <c:pt idx="3267">
                  <c:v>-3.4141702700000001</c:v>
                </c:pt>
                <c:pt idx="3268">
                  <c:v>-3.1870324600000002</c:v>
                </c:pt>
                <c:pt idx="3269">
                  <c:v>-3.0994710900000002</c:v>
                </c:pt>
                <c:pt idx="3270">
                  <c:v>-3.2292199099999999</c:v>
                </c:pt>
                <c:pt idx="3271">
                  <c:v>-3.41834879</c:v>
                </c:pt>
                <c:pt idx="3272">
                  <c:v>-3.2693550600000001</c:v>
                </c:pt>
                <c:pt idx="3273">
                  <c:v>-3.0521278399999998</c:v>
                </c:pt>
                <c:pt idx="3274">
                  <c:v>-3.17188048</c:v>
                </c:pt>
                <c:pt idx="3275">
                  <c:v>-3.4190647599999999</c:v>
                </c:pt>
                <c:pt idx="3276">
                  <c:v>-3.3779668799999998</c:v>
                </c:pt>
                <c:pt idx="3277">
                  <c:v>-3.1496007399999999</c:v>
                </c:pt>
                <c:pt idx="3278">
                  <c:v>-3.0925095100000002</c:v>
                </c:pt>
                <c:pt idx="3279">
                  <c:v>-3.2763152099999999</c:v>
                </c:pt>
                <c:pt idx="3280">
                  <c:v>-3.4726553</c:v>
                </c:pt>
                <c:pt idx="3281">
                  <c:v>-3.4782245199999999</c:v>
                </c:pt>
                <c:pt idx="3282">
                  <c:v>-3.2623915700000001</c:v>
                </c:pt>
                <c:pt idx="3283">
                  <c:v>-3.1022560600000002</c:v>
                </c:pt>
                <c:pt idx="3284">
                  <c:v>-3.2039074900000002</c:v>
                </c:pt>
                <c:pt idx="3285">
                  <c:v>-3.4350573999999998</c:v>
                </c:pt>
                <c:pt idx="3286">
                  <c:v>-3.3932833699999998</c:v>
                </c:pt>
                <c:pt idx="3287">
                  <c:v>-3.1537790299999999</c:v>
                </c:pt>
                <c:pt idx="3288">
                  <c:v>-3.1537780799999999</c:v>
                </c:pt>
                <c:pt idx="3289">
                  <c:v>-3.38632131</c:v>
                </c:pt>
                <c:pt idx="3290">
                  <c:v>-3.4392347299999999</c:v>
                </c:pt>
                <c:pt idx="3291">
                  <c:v>-3.1523859500000002</c:v>
                </c:pt>
                <c:pt idx="3292">
                  <c:v>-3.1593482499999999</c:v>
                </c:pt>
                <c:pt idx="3293">
                  <c:v>-3.3640422800000001</c:v>
                </c:pt>
                <c:pt idx="3294">
                  <c:v>-3.4601225900000001</c:v>
                </c:pt>
                <c:pt idx="3295">
                  <c:v>-3.28606343</c:v>
                </c:pt>
                <c:pt idx="3296">
                  <c:v>-3.0925104600000002</c:v>
                </c:pt>
                <c:pt idx="3297">
                  <c:v>-3.1871974500000002</c:v>
                </c:pt>
                <c:pt idx="3298">
                  <c:v>-3.4615147099999999</c:v>
                </c:pt>
                <c:pt idx="3299">
                  <c:v>-3.5367071600000002</c:v>
                </c:pt>
                <c:pt idx="3300">
                  <c:v>-3.3236601399999999</c:v>
                </c:pt>
                <c:pt idx="3301">
                  <c:v>-3.12453651</c:v>
                </c:pt>
                <c:pt idx="3302">
                  <c:v>-3.1189661000000002</c:v>
                </c:pt>
                <c:pt idx="3303">
                  <c:v>-3.3027730000000002</c:v>
                </c:pt>
                <c:pt idx="3304">
                  <c:v>-3.42252636</c:v>
                </c:pt>
                <c:pt idx="3305">
                  <c:v>-3.4921486399999999</c:v>
                </c:pt>
                <c:pt idx="3306">
                  <c:v>-3.46708441</c:v>
                </c:pt>
                <c:pt idx="3307">
                  <c:v>-3.4601216300000002</c:v>
                </c:pt>
                <c:pt idx="3308">
                  <c:v>-3.4559443000000001</c:v>
                </c:pt>
                <c:pt idx="3309">
                  <c:v>-3.4921488799999998</c:v>
                </c:pt>
                <c:pt idx="3310">
                  <c:v>-3.4225256399999999</c:v>
                </c:pt>
                <c:pt idx="3311">
                  <c:v>-3.48379445</c:v>
                </c:pt>
                <c:pt idx="3312">
                  <c:v>-3.4294877100000001</c:v>
                </c:pt>
                <c:pt idx="3313">
                  <c:v>-3.4350583600000002</c:v>
                </c:pt>
                <c:pt idx="3314">
                  <c:v>-3.40999389</c:v>
                </c:pt>
                <c:pt idx="3315">
                  <c:v>-3.4197406799999999</c:v>
                </c:pt>
                <c:pt idx="3316">
                  <c:v>-3.4058158399999998</c:v>
                </c:pt>
                <c:pt idx="3317">
                  <c:v>-3.3542938200000001</c:v>
                </c:pt>
                <c:pt idx="3318">
                  <c:v>-3.3751828700000002</c:v>
                </c:pt>
                <c:pt idx="3319">
                  <c:v>-3.3334076399999999</c:v>
                </c:pt>
                <c:pt idx="3320">
                  <c:v>-3.3250525</c:v>
                </c:pt>
                <c:pt idx="3321">
                  <c:v>-3.2888476799999999</c:v>
                </c:pt>
                <c:pt idx="3322">
                  <c:v>-3.35568738</c:v>
                </c:pt>
                <c:pt idx="3323">
                  <c:v>-3.3682191399999999</c:v>
                </c:pt>
                <c:pt idx="3324">
                  <c:v>-3.34036994</c:v>
                </c:pt>
                <c:pt idx="3325">
                  <c:v>-3.2846713099999998</c:v>
                </c:pt>
                <c:pt idx="3326">
                  <c:v>-3.2011227600000001</c:v>
                </c:pt>
                <c:pt idx="3327">
                  <c:v>-3.1189668199999998</c:v>
                </c:pt>
                <c:pt idx="3328">
                  <c:v>-3.0730154500000002</c:v>
                </c:pt>
                <c:pt idx="3329">
                  <c:v>-3.0660514800000001</c:v>
                </c:pt>
                <c:pt idx="3330">
                  <c:v>-3.0688366899999999</c:v>
                </c:pt>
                <c:pt idx="3331">
                  <c:v>-3.0688381200000001</c:v>
                </c:pt>
                <c:pt idx="3332">
                  <c:v>-3.13567638</c:v>
                </c:pt>
                <c:pt idx="3333">
                  <c:v>-3.1927676200000001</c:v>
                </c:pt>
                <c:pt idx="3334">
                  <c:v>-3.2679615000000002</c:v>
                </c:pt>
                <c:pt idx="3335">
                  <c:v>-3.33897734</c:v>
                </c:pt>
                <c:pt idx="3336">
                  <c:v>-3.42252636</c:v>
                </c:pt>
                <c:pt idx="3337">
                  <c:v>-3.5046811099999999</c:v>
                </c:pt>
                <c:pt idx="3338">
                  <c:v>-3.4768316700000002</c:v>
                </c:pt>
                <c:pt idx="3339">
                  <c:v>-3.3960690499999999</c:v>
                </c:pt>
                <c:pt idx="3340">
                  <c:v>-3.3821446900000001</c:v>
                </c:pt>
                <c:pt idx="3341">
                  <c:v>-3.2944173800000001</c:v>
                </c:pt>
                <c:pt idx="3342">
                  <c:v>-3.3083429299999998</c:v>
                </c:pt>
                <c:pt idx="3343">
                  <c:v>-3.3194827999999998</c:v>
                </c:pt>
                <c:pt idx="3344">
                  <c:v>-3.1913747799999999</c:v>
                </c:pt>
                <c:pt idx="3345">
                  <c:v>-3.1328918899999998</c:v>
                </c:pt>
                <c:pt idx="3346">
                  <c:v>-3.0966863600000001</c:v>
                </c:pt>
                <c:pt idx="3347">
                  <c:v>-3.1523857099999999</c:v>
                </c:pt>
                <c:pt idx="3348">
                  <c:v>-3.2080848199999998</c:v>
                </c:pt>
                <c:pt idx="3349">
                  <c:v>-3.2832786999999999</c:v>
                </c:pt>
                <c:pt idx="3350">
                  <c:v>-3.3737895500000001</c:v>
                </c:pt>
                <c:pt idx="3351">
                  <c:v>-3.3932833699999998</c:v>
                </c:pt>
                <c:pt idx="3352">
                  <c:v>-3.4253106099999999</c:v>
                </c:pt>
                <c:pt idx="3353">
                  <c:v>-3.4670841700000001</c:v>
                </c:pt>
                <c:pt idx="3354">
                  <c:v>-3.4712622199999998</c:v>
                </c:pt>
                <c:pt idx="3355">
                  <c:v>-3.3960692899999998</c:v>
                </c:pt>
                <c:pt idx="3356">
                  <c:v>-3.4503741300000002</c:v>
                </c:pt>
                <c:pt idx="3357">
                  <c:v>-3.3793585300000002</c:v>
                </c:pt>
                <c:pt idx="3358">
                  <c:v>-3.3584716299999999</c:v>
                </c:pt>
                <c:pt idx="3359">
                  <c:v>-3.3348002399999999</c:v>
                </c:pt>
                <c:pt idx="3360">
                  <c:v>-3.3960692899999998</c:v>
                </c:pt>
                <c:pt idx="3361">
                  <c:v>-3.3180901999999999</c:v>
                </c:pt>
                <c:pt idx="3362">
                  <c:v>-3.2108707399999998</c:v>
                </c:pt>
                <c:pt idx="3363">
                  <c:v>-3.1482083799999998</c:v>
                </c:pt>
                <c:pt idx="3364">
                  <c:v>-3.0994720500000001</c:v>
                </c:pt>
                <c:pt idx="3365">
                  <c:v>-3.0576977699999999</c:v>
                </c:pt>
                <c:pt idx="3366">
                  <c:v>-3.1050412700000001</c:v>
                </c:pt>
                <c:pt idx="3367">
                  <c:v>-3.19276786</c:v>
                </c:pt>
                <c:pt idx="3368">
                  <c:v>-3.2289724299999998</c:v>
                </c:pt>
                <c:pt idx="3369">
                  <c:v>-3.228971</c:v>
                </c:pt>
                <c:pt idx="3370">
                  <c:v>-3.1955521099999999</c:v>
                </c:pt>
                <c:pt idx="3371">
                  <c:v>-3.1496016999999998</c:v>
                </c:pt>
                <c:pt idx="3372">
                  <c:v>-3.12732053</c:v>
                </c:pt>
                <c:pt idx="3373">
                  <c:v>-3.07162142</c:v>
                </c:pt>
                <c:pt idx="3374">
                  <c:v>-3.0883316999999999</c:v>
                </c:pt>
                <c:pt idx="3375">
                  <c:v>-3.1677024399999998</c:v>
                </c:pt>
                <c:pt idx="3376">
                  <c:v>-3.2693538700000002</c:v>
                </c:pt>
                <c:pt idx="3377">
                  <c:v>-3.43645048</c:v>
                </c:pt>
                <c:pt idx="3378">
                  <c:v>-3.5144286199999999</c:v>
                </c:pt>
                <c:pt idx="3379">
                  <c:v>-3.4392347299999999</c:v>
                </c:pt>
                <c:pt idx="3380">
                  <c:v>-3.3779668799999998</c:v>
                </c:pt>
                <c:pt idx="3381">
                  <c:v>-3.2080855399999999</c:v>
                </c:pt>
                <c:pt idx="3382">
                  <c:v>-3.0799770400000002</c:v>
                </c:pt>
                <c:pt idx="3383">
                  <c:v>-3.0994727599999998</c:v>
                </c:pt>
                <c:pt idx="3384">
                  <c:v>-3.1844131899999999</c:v>
                </c:pt>
                <c:pt idx="3385">
                  <c:v>-3.3891057999999998</c:v>
                </c:pt>
                <c:pt idx="3386">
                  <c:v>-3.5102515200000002</c:v>
                </c:pt>
                <c:pt idx="3387">
                  <c:v>-3.4949338399999998</c:v>
                </c:pt>
                <c:pt idx="3388">
                  <c:v>-3.4559447799999998</c:v>
                </c:pt>
                <c:pt idx="3389">
                  <c:v>-3.3726584900000001</c:v>
                </c:pt>
                <c:pt idx="3390">
                  <c:v>-3.4197402000000001</c:v>
                </c:pt>
                <c:pt idx="3391">
                  <c:v>-3.3668267699999999</c:v>
                </c:pt>
                <c:pt idx="3392">
                  <c:v>-3.1885900500000002</c:v>
                </c:pt>
                <c:pt idx="3393">
                  <c:v>-3.3236603699999998</c:v>
                </c:pt>
                <c:pt idx="3394">
                  <c:v>-3.1997306299999999</c:v>
                </c:pt>
                <c:pt idx="3395">
                  <c:v>-3.1036484199999999</c:v>
                </c:pt>
                <c:pt idx="3396">
                  <c:v>-3.0771920700000002</c:v>
                </c:pt>
                <c:pt idx="3397">
                  <c:v>-3.0925102199999999</c:v>
                </c:pt>
                <c:pt idx="3398">
                  <c:v>-3.0590899</c:v>
                </c:pt>
                <c:pt idx="3399">
                  <c:v>-3.0576977699999999</c:v>
                </c:pt>
                <c:pt idx="3400">
                  <c:v>-3.0507354699999998</c:v>
                </c:pt>
                <c:pt idx="3401">
                  <c:v>-3.06187415</c:v>
                </c:pt>
                <c:pt idx="3402">
                  <c:v>-3.1858053200000001</c:v>
                </c:pt>
                <c:pt idx="3403">
                  <c:v>-3.4308810200000002</c:v>
                </c:pt>
                <c:pt idx="3404">
                  <c:v>-3.4503746</c:v>
                </c:pt>
                <c:pt idx="3405">
                  <c:v>-3.2763154499999998</c:v>
                </c:pt>
                <c:pt idx="3406">
                  <c:v>-3.0660529099999998</c:v>
                </c:pt>
                <c:pt idx="3407">
                  <c:v>-3.2164399600000002</c:v>
                </c:pt>
                <c:pt idx="3408">
                  <c:v>-3.4197411500000001</c:v>
                </c:pt>
                <c:pt idx="3409">
                  <c:v>-3.4601221099999999</c:v>
                </c:pt>
                <c:pt idx="3410">
                  <c:v>-3.2359347299999999</c:v>
                </c:pt>
                <c:pt idx="3411">
                  <c:v>-3.0883321800000001</c:v>
                </c:pt>
                <c:pt idx="3412">
                  <c:v>-3.2609992000000001</c:v>
                </c:pt>
                <c:pt idx="3413">
                  <c:v>-3.4517684000000002</c:v>
                </c:pt>
                <c:pt idx="3414">
                  <c:v>-3.3710043399999998</c:v>
                </c:pt>
                <c:pt idx="3415">
                  <c:v>-3.1663110300000001</c:v>
                </c:pt>
                <c:pt idx="3416">
                  <c:v>-3.05630493</c:v>
                </c:pt>
                <c:pt idx="3417">
                  <c:v>-3.22340202</c:v>
                </c:pt>
                <c:pt idx="3418">
                  <c:v>-3.3459403499999998</c:v>
                </c:pt>
                <c:pt idx="3419">
                  <c:v>-3.3710040999999999</c:v>
                </c:pt>
                <c:pt idx="3420">
                  <c:v>-3.46569204</c:v>
                </c:pt>
                <c:pt idx="3421">
                  <c:v>-3.4415652799999998</c:v>
                </c:pt>
                <c:pt idx="3422">
                  <c:v>-3.4322731499999999</c:v>
                </c:pt>
                <c:pt idx="3423">
                  <c:v>-3.4612524499999999</c:v>
                </c:pt>
                <c:pt idx="3424">
                  <c:v>-3.3139131100000001</c:v>
                </c:pt>
                <c:pt idx="3425">
                  <c:v>-3.2770318999999999</c:v>
                </c:pt>
                <c:pt idx="3426">
                  <c:v>-3.2359344999999999</c:v>
                </c:pt>
                <c:pt idx="3427">
                  <c:v>-3.29163337</c:v>
                </c:pt>
                <c:pt idx="3428">
                  <c:v>-3.19694448</c:v>
                </c:pt>
                <c:pt idx="3429">
                  <c:v>-3.2573447199999999</c:v>
                </c:pt>
                <c:pt idx="3430">
                  <c:v>-3.3932838400000001</c:v>
                </c:pt>
                <c:pt idx="3431">
                  <c:v>-3.4099934099999998</c:v>
                </c:pt>
                <c:pt idx="3432">
                  <c:v>-3.4837939699999998</c:v>
                </c:pt>
                <c:pt idx="3433">
                  <c:v>-3.4768314400000002</c:v>
                </c:pt>
                <c:pt idx="3434">
                  <c:v>-3.3264446300000001</c:v>
                </c:pt>
                <c:pt idx="3435">
                  <c:v>-3.1828131700000002</c:v>
                </c:pt>
                <c:pt idx="3436">
                  <c:v>-3.1161818499999998</c:v>
                </c:pt>
                <c:pt idx="3437">
                  <c:v>-3.0716226099999999</c:v>
                </c:pt>
                <c:pt idx="3438">
                  <c:v>-3.2150468800000001</c:v>
                </c:pt>
                <c:pt idx="3439">
                  <c:v>-3.3821435000000002</c:v>
                </c:pt>
                <c:pt idx="3440">
                  <c:v>-3.4294872299999999</c:v>
                </c:pt>
                <c:pt idx="3441">
                  <c:v>-3.26378345</c:v>
                </c:pt>
                <c:pt idx="3442">
                  <c:v>-3.0660526799999999</c:v>
                </c:pt>
                <c:pt idx="3443">
                  <c:v>-3.1398541899999999</c:v>
                </c:pt>
                <c:pt idx="3444">
                  <c:v>-3.3918921900000001</c:v>
                </c:pt>
                <c:pt idx="3445">
                  <c:v>-3.4865801300000001</c:v>
                </c:pt>
                <c:pt idx="3446">
                  <c:v>-3.3696115</c:v>
                </c:pt>
                <c:pt idx="3447">
                  <c:v>-3.1426391599999999</c:v>
                </c:pt>
                <c:pt idx="3448">
                  <c:v>-3.1203591799999999</c:v>
                </c:pt>
                <c:pt idx="3449">
                  <c:v>-3.2804939700000002</c:v>
                </c:pt>
                <c:pt idx="3450">
                  <c:v>-3.45037532</c:v>
                </c:pt>
                <c:pt idx="3451">
                  <c:v>-3.4141705</c:v>
                </c:pt>
                <c:pt idx="3452">
                  <c:v>-3.1871972099999999</c:v>
                </c:pt>
                <c:pt idx="3453">
                  <c:v>-3.0994718099999998</c:v>
                </c:pt>
                <c:pt idx="3454">
                  <c:v>-3.15656304</c:v>
                </c:pt>
                <c:pt idx="3455">
                  <c:v>-3.38771486</c:v>
                </c:pt>
                <c:pt idx="3456">
                  <c:v>-3.5074663199999998</c:v>
                </c:pt>
                <c:pt idx="3457">
                  <c:v>-3.54645491</c:v>
                </c:pt>
                <c:pt idx="3458">
                  <c:v>-3.3612575499999999</c:v>
                </c:pt>
                <c:pt idx="3459">
                  <c:v>-3.2317566900000001</c:v>
                </c:pt>
                <c:pt idx="3460">
                  <c:v>-3.1273212400000001</c:v>
                </c:pt>
                <c:pt idx="3461">
                  <c:v>-3.0368103999999998</c:v>
                </c:pt>
                <c:pt idx="3462">
                  <c:v>-3.0911171400000002</c:v>
                </c:pt>
                <c:pt idx="3463">
                  <c:v>-3.1036486600000002</c:v>
                </c:pt>
                <c:pt idx="3464">
                  <c:v>-3.1370689899999999</c:v>
                </c:pt>
                <c:pt idx="3465">
                  <c:v>-3.23454189</c:v>
                </c:pt>
                <c:pt idx="3466">
                  <c:v>-3.2846713099999998</c:v>
                </c:pt>
                <c:pt idx="3467">
                  <c:v>-3.4002451900000001</c:v>
                </c:pt>
                <c:pt idx="3468">
                  <c:v>-3.43366551</c:v>
                </c:pt>
                <c:pt idx="3469">
                  <c:v>-3.43366528</c:v>
                </c:pt>
                <c:pt idx="3470">
                  <c:v>-3.45316029</c:v>
                </c:pt>
                <c:pt idx="3471">
                  <c:v>-3.4197406799999999</c:v>
                </c:pt>
                <c:pt idx="3472">
                  <c:v>-3.35429478</c:v>
                </c:pt>
                <c:pt idx="3473">
                  <c:v>-3.2456815200000002</c:v>
                </c:pt>
                <c:pt idx="3474">
                  <c:v>-3.17605805</c:v>
                </c:pt>
                <c:pt idx="3475">
                  <c:v>-3.0827622400000001</c:v>
                </c:pt>
                <c:pt idx="3476">
                  <c:v>-3.1245367499999999</c:v>
                </c:pt>
                <c:pt idx="3477">
                  <c:v>-3.1941602200000001</c:v>
                </c:pt>
                <c:pt idx="3478">
                  <c:v>-3.31948233</c:v>
                </c:pt>
                <c:pt idx="3479">
                  <c:v>-3.4099934099999998</c:v>
                </c:pt>
                <c:pt idx="3480">
                  <c:v>-3.4935417200000001</c:v>
                </c:pt>
                <c:pt idx="3481">
                  <c:v>-3.4837949300000002</c:v>
                </c:pt>
                <c:pt idx="3482">
                  <c:v>-3.38771296</c:v>
                </c:pt>
                <c:pt idx="3483">
                  <c:v>-3.2289714799999998</c:v>
                </c:pt>
                <c:pt idx="3484">
                  <c:v>-3.09390235</c:v>
                </c:pt>
                <c:pt idx="3485">
                  <c:v>-3.19276786</c:v>
                </c:pt>
                <c:pt idx="3486">
                  <c:v>-3.3668267699999999</c:v>
                </c:pt>
                <c:pt idx="3487">
                  <c:v>-3.4893636699999999</c:v>
                </c:pt>
                <c:pt idx="3488">
                  <c:v>-3.37239742</c:v>
                </c:pt>
                <c:pt idx="3489">
                  <c:v>-3.2261867500000001</c:v>
                </c:pt>
                <c:pt idx="3490">
                  <c:v>-3.1022570100000002</c:v>
                </c:pt>
                <c:pt idx="3491">
                  <c:v>-3.2080848199999998</c:v>
                </c:pt>
                <c:pt idx="3492">
                  <c:v>-3.38353634</c:v>
                </c:pt>
                <c:pt idx="3493">
                  <c:v>-3.4768321499999999</c:v>
                </c:pt>
                <c:pt idx="3494">
                  <c:v>-3.54366994</c:v>
                </c:pt>
                <c:pt idx="3495">
                  <c:v>-3.5102505700000002</c:v>
                </c:pt>
                <c:pt idx="3496">
                  <c:v>-3.4239184900000001</c:v>
                </c:pt>
                <c:pt idx="3497">
                  <c:v>-3.2665679500000002</c:v>
                </c:pt>
                <c:pt idx="3498">
                  <c:v>-3.19137549</c:v>
                </c:pt>
                <c:pt idx="3499">
                  <c:v>-3.1175737400000001</c:v>
                </c:pt>
                <c:pt idx="3500">
                  <c:v>-3.1064343499999998</c:v>
                </c:pt>
                <c:pt idx="3501">
                  <c:v>-3.1008641699999999</c:v>
                </c:pt>
                <c:pt idx="3502">
                  <c:v>-3.1551711600000001</c:v>
                </c:pt>
                <c:pt idx="3503">
                  <c:v>-3.2568206800000001</c:v>
                </c:pt>
                <c:pt idx="3504">
                  <c:v>-3.2798459499999999</c:v>
                </c:pt>
                <c:pt idx="3505">
                  <c:v>-3.2039074900000002</c:v>
                </c:pt>
                <c:pt idx="3506">
                  <c:v>-3.21783185</c:v>
                </c:pt>
                <c:pt idx="3507">
                  <c:v>-3.33897662</c:v>
                </c:pt>
                <c:pt idx="3508">
                  <c:v>-3.3487246000000002</c:v>
                </c:pt>
                <c:pt idx="3509">
                  <c:v>-3.2623913299999998</c:v>
                </c:pt>
                <c:pt idx="3510">
                  <c:v>-3.1593482499999999</c:v>
                </c:pt>
                <c:pt idx="3511">
                  <c:v>-3.1203591799999999</c:v>
                </c:pt>
                <c:pt idx="3512">
                  <c:v>-3.0994722800000001</c:v>
                </c:pt>
                <c:pt idx="3513">
                  <c:v>-3.0730152099999999</c:v>
                </c:pt>
                <c:pt idx="3514">
                  <c:v>-3.1663110300000001</c:v>
                </c:pt>
                <c:pt idx="3515">
                  <c:v>-3.1983373199999998</c:v>
                </c:pt>
                <c:pt idx="3516">
                  <c:v>-3.3598647100000001</c:v>
                </c:pt>
                <c:pt idx="3517">
                  <c:v>-3.4545526500000001</c:v>
                </c:pt>
                <c:pt idx="3518">
                  <c:v>-3.3556871400000001</c:v>
                </c:pt>
                <c:pt idx="3519">
                  <c:v>-3.3069503299999998</c:v>
                </c:pt>
                <c:pt idx="3520">
                  <c:v>-3.2387189900000002</c:v>
                </c:pt>
                <c:pt idx="3521">
                  <c:v>-3.1342835400000002</c:v>
                </c:pt>
                <c:pt idx="3522">
                  <c:v>-3.16213298</c:v>
                </c:pt>
                <c:pt idx="3523">
                  <c:v>-3.18719792</c:v>
                </c:pt>
                <c:pt idx="3524">
                  <c:v>-3.2554295099999999</c:v>
                </c:pt>
                <c:pt idx="3525">
                  <c:v>-3.28188586</c:v>
                </c:pt>
                <c:pt idx="3526">
                  <c:v>-3.35290146</c:v>
                </c:pt>
                <c:pt idx="3527">
                  <c:v>-3.3292303099999998</c:v>
                </c:pt>
                <c:pt idx="3528">
                  <c:v>-3.3375852099999999</c:v>
                </c:pt>
                <c:pt idx="3529">
                  <c:v>-3.3682196100000001</c:v>
                </c:pt>
                <c:pt idx="3530">
                  <c:v>-3.41834879</c:v>
                </c:pt>
                <c:pt idx="3531">
                  <c:v>-3.3765740399999999</c:v>
                </c:pt>
                <c:pt idx="3532">
                  <c:v>-3.4030304</c:v>
                </c:pt>
                <c:pt idx="3533">
                  <c:v>-3.36264896</c:v>
                </c:pt>
                <c:pt idx="3534">
                  <c:v>-3.4113862500000001</c:v>
                </c:pt>
                <c:pt idx="3535">
                  <c:v>-3.4350571599999999</c:v>
                </c:pt>
                <c:pt idx="3536">
                  <c:v>-3.4378426100000001</c:v>
                </c:pt>
                <c:pt idx="3537">
                  <c:v>-3.4350585900000001</c:v>
                </c:pt>
                <c:pt idx="3538">
                  <c:v>-3.4378426100000001</c:v>
                </c:pt>
                <c:pt idx="3539">
                  <c:v>-3.2874558</c:v>
                </c:pt>
                <c:pt idx="3540">
                  <c:v>-3.1997304</c:v>
                </c:pt>
                <c:pt idx="3541">
                  <c:v>-3.1120045200000002</c:v>
                </c:pt>
                <c:pt idx="3542">
                  <c:v>-3.1398534800000002</c:v>
                </c:pt>
                <c:pt idx="3543">
                  <c:v>-3.28188586</c:v>
                </c:pt>
                <c:pt idx="3544">
                  <c:v>-3.4099934099999998</c:v>
                </c:pt>
                <c:pt idx="3545">
                  <c:v>-3.3974606999999999</c:v>
                </c:pt>
                <c:pt idx="3546">
                  <c:v>-3.29302597</c:v>
                </c:pt>
                <c:pt idx="3547">
                  <c:v>-3.17327285</c:v>
                </c:pt>
                <c:pt idx="3548">
                  <c:v>-3.1161816099999999</c:v>
                </c:pt>
                <c:pt idx="3549">
                  <c:v>-3.1301057299999999</c:v>
                </c:pt>
                <c:pt idx="3550">
                  <c:v>-3.3445472700000001</c:v>
                </c:pt>
                <c:pt idx="3551">
                  <c:v>-3.3825018400000002</c:v>
                </c:pt>
                <c:pt idx="3552">
                  <c:v>-3.35150981</c:v>
                </c:pt>
                <c:pt idx="3553">
                  <c:v>-3.2221891899999999</c:v>
                </c:pt>
                <c:pt idx="3554">
                  <c:v>-3.2025148899999998</c:v>
                </c:pt>
                <c:pt idx="3555">
                  <c:v>-3.4475905899999999</c:v>
                </c:pt>
                <c:pt idx="3556">
                  <c:v>-3.39885283</c:v>
                </c:pt>
                <c:pt idx="3557">
                  <c:v>-3.139853</c:v>
                </c:pt>
                <c:pt idx="3558">
                  <c:v>-3.2122614399999998</c:v>
                </c:pt>
                <c:pt idx="3559">
                  <c:v>-3.4587309400000001</c:v>
                </c:pt>
                <c:pt idx="3560">
                  <c:v>-3.3055579700000002</c:v>
                </c:pt>
                <c:pt idx="3561">
                  <c:v>-3.1259283999999998</c:v>
                </c:pt>
                <c:pt idx="3562">
                  <c:v>-3.2749230900000001</c:v>
                </c:pt>
                <c:pt idx="3563">
                  <c:v>-3.4155626300000002</c:v>
                </c:pt>
                <c:pt idx="3564">
                  <c:v>-3.1941599799999998</c:v>
                </c:pt>
                <c:pt idx="3565">
                  <c:v>-3.1858048399999999</c:v>
                </c:pt>
                <c:pt idx="3566">
                  <c:v>-3.4810090100000002</c:v>
                </c:pt>
                <c:pt idx="3567">
                  <c:v>-3.1941606999999999</c:v>
                </c:pt>
                <c:pt idx="3568">
                  <c:v>-3.0521278399999998</c:v>
                </c:pt>
                <c:pt idx="3569">
                  <c:v>-3.2540357100000001</c:v>
                </c:pt>
                <c:pt idx="3570">
                  <c:v>-3.4044232399999999</c:v>
                </c:pt>
                <c:pt idx="3571">
                  <c:v>-3.3347992899999999</c:v>
                </c:pt>
                <c:pt idx="3572">
                  <c:v>-3.1621336900000001</c:v>
                </c:pt>
                <c:pt idx="3573">
                  <c:v>-3.0966868399999998</c:v>
                </c:pt>
                <c:pt idx="3574">
                  <c:v>-3.2498590900000002</c:v>
                </c:pt>
                <c:pt idx="3575">
                  <c:v>-3.43366551</c:v>
                </c:pt>
                <c:pt idx="3576">
                  <c:v>-3.4726543400000001</c:v>
                </c:pt>
                <c:pt idx="3577">
                  <c:v>-3.3306219600000002</c:v>
                </c:pt>
                <c:pt idx="3578">
                  <c:v>-3.12592888</c:v>
                </c:pt>
                <c:pt idx="3579">
                  <c:v>-3.0966863600000001</c:v>
                </c:pt>
                <c:pt idx="3580">
                  <c:v>-3.1649184199999998</c:v>
                </c:pt>
                <c:pt idx="3581">
                  <c:v>-3.3737895500000001</c:v>
                </c:pt>
                <c:pt idx="3582">
                  <c:v>-3.4294884200000002</c:v>
                </c:pt>
                <c:pt idx="3583">
                  <c:v>-3.2958114100000002</c:v>
                </c:pt>
                <c:pt idx="3584">
                  <c:v>-3.0660526799999999</c:v>
                </c:pt>
                <c:pt idx="3585">
                  <c:v>-3.19415951</c:v>
                </c:pt>
                <c:pt idx="3586">
                  <c:v>-3.4392352100000001</c:v>
                </c:pt>
                <c:pt idx="3587">
                  <c:v>-3.41834784</c:v>
                </c:pt>
                <c:pt idx="3588">
                  <c:v>-3.1983375500000002</c:v>
                </c:pt>
                <c:pt idx="3589">
                  <c:v>-3.1064345800000002</c:v>
                </c:pt>
                <c:pt idx="3590">
                  <c:v>-3.3542945400000002</c:v>
                </c:pt>
                <c:pt idx="3591">
                  <c:v>-3.4099931699999999</c:v>
                </c:pt>
                <c:pt idx="3592">
                  <c:v>-3.2080850600000002</c:v>
                </c:pt>
                <c:pt idx="3593">
                  <c:v>-3.1022572500000001</c:v>
                </c:pt>
                <c:pt idx="3594">
                  <c:v>-3.23175597</c:v>
                </c:pt>
                <c:pt idx="3595">
                  <c:v>-3.4698698499999998</c:v>
                </c:pt>
                <c:pt idx="3596">
                  <c:v>-3.4879713099999998</c:v>
                </c:pt>
                <c:pt idx="3597">
                  <c:v>-3.3403704200000002</c:v>
                </c:pt>
                <c:pt idx="3598">
                  <c:v>-3.1858050800000002</c:v>
                </c:pt>
                <c:pt idx="3599">
                  <c:v>-3.0799770400000002</c:v>
                </c:pt>
                <c:pt idx="3600">
                  <c:v>-3.1064343499999998</c:v>
                </c:pt>
                <c:pt idx="3601">
                  <c:v>-3.2178320899999999</c:v>
                </c:pt>
                <c:pt idx="3602">
                  <c:v>-3.3612568399999998</c:v>
                </c:pt>
                <c:pt idx="3603">
                  <c:v>-3.4280955799999999</c:v>
                </c:pt>
                <c:pt idx="3604">
                  <c:v>-3.3069512799999998</c:v>
                </c:pt>
                <c:pt idx="3605">
                  <c:v>-3.1509942999999998</c:v>
                </c:pt>
                <c:pt idx="3606">
                  <c:v>-3.1690952800000001</c:v>
                </c:pt>
                <c:pt idx="3607">
                  <c:v>-3.3737895500000001</c:v>
                </c:pt>
                <c:pt idx="3608">
                  <c:v>-3.50885844</c:v>
                </c:pt>
                <c:pt idx="3609">
                  <c:v>-3.3264450999999999</c:v>
                </c:pt>
                <c:pt idx="3610">
                  <c:v>-3.1621336900000001</c:v>
                </c:pt>
                <c:pt idx="3611">
                  <c:v>-3.0925102199999999</c:v>
                </c:pt>
                <c:pt idx="3612">
                  <c:v>-3.18859029</c:v>
                </c:pt>
                <c:pt idx="3613">
                  <c:v>-3.3236599</c:v>
                </c:pt>
                <c:pt idx="3614">
                  <c:v>-3.4225256399999999</c:v>
                </c:pt>
                <c:pt idx="3615">
                  <c:v>-3.4684774900000002</c:v>
                </c:pt>
                <c:pt idx="3616">
                  <c:v>-3.45176792</c:v>
                </c:pt>
                <c:pt idx="3617">
                  <c:v>-3.2832784699999999</c:v>
                </c:pt>
                <c:pt idx="3618">
                  <c:v>-3.21086955</c:v>
                </c:pt>
                <c:pt idx="3619">
                  <c:v>-3.1941599799999998</c:v>
                </c:pt>
                <c:pt idx="3620">
                  <c:v>-3.140625</c:v>
                </c:pt>
                <c:pt idx="3621">
                  <c:v>-3.2011227600000001</c:v>
                </c:pt>
                <c:pt idx="3622">
                  <c:v>-3.35847235</c:v>
                </c:pt>
                <c:pt idx="3623">
                  <c:v>-3.4253101300000002</c:v>
                </c:pt>
                <c:pt idx="3624">
                  <c:v>-3.5060737099999999</c:v>
                </c:pt>
                <c:pt idx="3625">
                  <c:v>-3.4584405399999998</c:v>
                </c:pt>
                <c:pt idx="3626">
                  <c:v>-3.4670846499999999</c:v>
                </c:pt>
                <c:pt idx="3627">
                  <c:v>-3.4267027400000001</c:v>
                </c:pt>
                <c:pt idx="3628">
                  <c:v>-3.3403148699999998</c:v>
                </c:pt>
                <c:pt idx="3629">
                  <c:v>-3.1482086200000001</c:v>
                </c:pt>
                <c:pt idx="3630">
                  <c:v>-3.1757831599999999</c:v>
                </c:pt>
                <c:pt idx="3631">
                  <c:v>-3.1871974500000002</c:v>
                </c:pt>
                <c:pt idx="3632">
                  <c:v>-3.3334081200000001</c:v>
                </c:pt>
                <c:pt idx="3633">
                  <c:v>-3.4542210099999999</c:v>
                </c:pt>
                <c:pt idx="3634">
                  <c:v>-3.4434118300000001</c:v>
                </c:pt>
                <c:pt idx="3635">
                  <c:v>-3.2763154499999998</c:v>
                </c:pt>
                <c:pt idx="3636">
                  <c:v>-3.13289142</c:v>
                </c:pt>
                <c:pt idx="3637">
                  <c:v>-3.1718797699999999</c:v>
                </c:pt>
                <c:pt idx="3638">
                  <c:v>-3.3501584499999999</c:v>
                </c:pt>
                <c:pt idx="3639">
                  <c:v>-3.4907567500000001</c:v>
                </c:pt>
                <c:pt idx="3640">
                  <c:v>-3.4556274400000002</c:v>
                </c:pt>
                <c:pt idx="3641">
                  <c:v>-3.3083438900000002</c:v>
                </c:pt>
                <c:pt idx="3642">
                  <c:v>-3.1454236500000001</c:v>
                </c:pt>
                <c:pt idx="3643">
                  <c:v>-3.1871981599999999</c:v>
                </c:pt>
                <c:pt idx="3644">
                  <c:v>-3.2596063599999998</c:v>
                </c:pt>
                <c:pt idx="3645">
                  <c:v>-3.40024543</c:v>
                </c:pt>
                <c:pt idx="3646">
                  <c:v>-3.4573376200000001</c:v>
                </c:pt>
                <c:pt idx="3647">
                  <c:v>-3.3093762400000002</c:v>
                </c:pt>
                <c:pt idx="3648">
                  <c:v>-3.2178325700000001</c:v>
                </c:pt>
                <c:pt idx="3649">
                  <c:v>-3.1955521099999999</c:v>
                </c:pt>
                <c:pt idx="3650">
                  <c:v>-3.3417210599999998</c:v>
                </c:pt>
                <c:pt idx="3651">
                  <c:v>-3.4489831899999999</c:v>
                </c:pt>
                <c:pt idx="3652">
                  <c:v>-3.4503746</c:v>
                </c:pt>
                <c:pt idx="3653">
                  <c:v>-3.2442884400000001</c:v>
                </c:pt>
                <c:pt idx="3654">
                  <c:v>-3.0632679500000002</c:v>
                </c:pt>
                <c:pt idx="3655">
                  <c:v>-3.1663117399999998</c:v>
                </c:pt>
                <c:pt idx="3656">
                  <c:v>-3.3320150399999999</c:v>
                </c:pt>
                <c:pt idx="3657">
                  <c:v>-3.4378430799999999</c:v>
                </c:pt>
                <c:pt idx="3658">
                  <c:v>-3.4072077300000001</c:v>
                </c:pt>
                <c:pt idx="3659">
                  <c:v>-3.18441296</c:v>
                </c:pt>
                <c:pt idx="3660">
                  <c:v>-3.0911176199999999</c:v>
                </c:pt>
                <c:pt idx="3661">
                  <c:v>-3.13289142</c:v>
                </c:pt>
                <c:pt idx="3662">
                  <c:v>-3.3612573100000001</c:v>
                </c:pt>
                <c:pt idx="3663">
                  <c:v>-3.4684772499999998</c:v>
                </c:pt>
                <c:pt idx="3664">
                  <c:v>-3.4392349699999998</c:v>
                </c:pt>
                <c:pt idx="3665">
                  <c:v>-3.2164402000000001</c:v>
                </c:pt>
                <c:pt idx="3666">
                  <c:v>-3.1147892499999998</c:v>
                </c:pt>
                <c:pt idx="3667">
                  <c:v>-3.1468162500000001</c:v>
                </c:pt>
                <c:pt idx="3668">
                  <c:v>-3.2387189900000002</c:v>
                </c:pt>
                <c:pt idx="3669">
                  <c:v>-3.39885378</c:v>
                </c:pt>
                <c:pt idx="3670">
                  <c:v>-3.40999293</c:v>
                </c:pt>
                <c:pt idx="3671">
                  <c:v>-3.2052998499999998</c:v>
                </c:pt>
                <c:pt idx="3672">
                  <c:v>-3.1314995300000001</c:v>
                </c:pt>
                <c:pt idx="3673">
                  <c:v>-3.3069505700000001</c:v>
                </c:pt>
                <c:pt idx="3674">
                  <c:v>-3.4275026300000002</c:v>
                </c:pt>
                <c:pt idx="3675">
                  <c:v>-3.34315491</c:v>
                </c:pt>
                <c:pt idx="3676">
                  <c:v>-3.1454234099999998</c:v>
                </c:pt>
                <c:pt idx="3677">
                  <c:v>-3.1871974500000002</c:v>
                </c:pt>
                <c:pt idx="3678">
                  <c:v>-3.3696112600000001</c:v>
                </c:pt>
                <c:pt idx="3679">
                  <c:v>-3.4113860100000002</c:v>
                </c:pt>
                <c:pt idx="3680">
                  <c:v>-3.1816277500000001</c:v>
                </c:pt>
                <c:pt idx="3681">
                  <c:v>-3.0952937600000001</c:v>
                </c:pt>
                <c:pt idx="3682">
                  <c:v>-3.0465576599999999</c:v>
                </c:pt>
                <c:pt idx="3683">
                  <c:v>-3.0563046900000002</c:v>
                </c:pt>
                <c:pt idx="3684">
                  <c:v>-3.04655838</c:v>
                </c:pt>
                <c:pt idx="3685">
                  <c:v>-3.0563051699999999</c:v>
                </c:pt>
                <c:pt idx="3686">
                  <c:v>-3.0813696400000001</c:v>
                </c:pt>
                <c:pt idx="3687">
                  <c:v>-3.0911169100000002</c:v>
                </c:pt>
                <c:pt idx="3688">
                  <c:v>-3.1328911800000001</c:v>
                </c:pt>
                <c:pt idx="3689">
                  <c:v>-3.2317566900000001</c:v>
                </c:pt>
                <c:pt idx="3690">
                  <c:v>-3.3166980700000002</c:v>
                </c:pt>
                <c:pt idx="3691">
                  <c:v>-3.4294881799999999</c:v>
                </c:pt>
                <c:pt idx="3692">
                  <c:v>-3.4907562699999999</c:v>
                </c:pt>
                <c:pt idx="3693">
                  <c:v>-3.5213906800000001</c:v>
                </c:pt>
                <c:pt idx="3694">
                  <c:v>-3.43227291</c:v>
                </c:pt>
                <c:pt idx="3695">
                  <c:v>-3.3347992899999999</c:v>
                </c:pt>
                <c:pt idx="3696">
                  <c:v>-3.2484672099999998</c:v>
                </c:pt>
                <c:pt idx="3697">
                  <c:v>-3.21365547</c:v>
                </c:pt>
                <c:pt idx="3698">
                  <c:v>-3.17605805</c:v>
                </c:pt>
                <c:pt idx="3699">
                  <c:v>-3.1189668199999998</c:v>
                </c:pt>
                <c:pt idx="3700">
                  <c:v>-3.1078269500000002</c:v>
                </c:pt>
                <c:pt idx="3701">
                  <c:v>-3.1064345800000002</c:v>
                </c:pt>
                <c:pt idx="3702">
                  <c:v>-3.1677031499999999</c:v>
                </c:pt>
                <c:pt idx="3703">
                  <c:v>-3.2081255899999999</c:v>
                </c:pt>
                <c:pt idx="3704">
                  <c:v>-3.3264453399999998</c:v>
                </c:pt>
                <c:pt idx="3705">
                  <c:v>-3.4016385100000002</c:v>
                </c:pt>
                <c:pt idx="3706">
                  <c:v>-3.4420208900000002</c:v>
                </c:pt>
                <c:pt idx="3707">
                  <c:v>-3.4190649999999998</c:v>
                </c:pt>
                <c:pt idx="3708">
                  <c:v>-3.3264446300000001</c:v>
                </c:pt>
                <c:pt idx="3709">
                  <c:v>-3.2066922199999999</c:v>
                </c:pt>
                <c:pt idx="3710">
                  <c:v>-3.1384618299999998</c:v>
                </c:pt>
                <c:pt idx="3711">
                  <c:v>-3.1885900500000002</c:v>
                </c:pt>
                <c:pt idx="3712">
                  <c:v>-3.2596063599999998</c:v>
                </c:pt>
                <c:pt idx="3713">
                  <c:v>-3.4517672099999999</c:v>
                </c:pt>
                <c:pt idx="3714">
                  <c:v>-3.4239182499999998</c:v>
                </c:pt>
                <c:pt idx="3715">
                  <c:v>-3.3839085099999999</c:v>
                </c:pt>
                <c:pt idx="3716">
                  <c:v>-3.4225251700000001</c:v>
                </c:pt>
                <c:pt idx="3717">
                  <c:v>-3.5394923700000001</c:v>
                </c:pt>
                <c:pt idx="3718">
                  <c:v>-3.5506329499999998</c:v>
                </c:pt>
                <c:pt idx="3719">
                  <c:v>-3.5213916300000001</c:v>
                </c:pt>
                <c:pt idx="3720">
                  <c:v>-3.5492398700000001</c:v>
                </c:pt>
                <c:pt idx="3721">
                  <c:v>-3.5381002399999999</c:v>
                </c:pt>
                <c:pt idx="3722">
                  <c:v>-3.5297455800000002</c:v>
                </c:pt>
                <c:pt idx="3723">
                  <c:v>-3.5074663199999998</c:v>
                </c:pt>
                <c:pt idx="3724">
                  <c:v>-3.4406278100000001</c:v>
                </c:pt>
                <c:pt idx="3725">
                  <c:v>-3.3654346500000001</c:v>
                </c:pt>
                <c:pt idx="3726">
                  <c:v>-3.2596061199999999</c:v>
                </c:pt>
                <c:pt idx="3727">
                  <c:v>-3.1649181799999999</c:v>
                </c:pt>
                <c:pt idx="3728">
                  <c:v>-3.12592888</c:v>
                </c:pt>
                <c:pt idx="3729">
                  <c:v>-3.2289714799999998</c:v>
                </c:pt>
                <c:pt idx="3730">
                  <c:v>-3.3598642299999999</c:v>
                </c:pt>
                <c:pt idx="3731">
                  <c:v>-3.46429944</c:v>
                </c:pt>
                <c:pt idx="3732">
                  <c:v>-3.4086008099999998</c:v>
                </c:pt>
                <c:pt idx="3733">
                  <c:v>-3.20251536</c:v>
                </c:pt>
                <c:pt idx="3734">
                  <c:v>-3.0994718099999998</c:v>
                </c:pt>
                <c:pt idx="3735">
                  <c:v>-3.1523859500000002</c:v>
                </c:pt>
                <c:pt idx="3736">
                  <c:v>-3.3208756400000001</c:v>
                </c:pt>
                <c:pt idx="3737">
                  <c:v>-3.5005047299999998</c:v>
                </c:pt>
                <c:pt idx="3738">
                  <c:v>-3.4322721999999999</c:v>
                </c:pt>
                <c:pt idx="3739">
                  <c:v>-3.3389775799999999</c:v>
                </c:pt>
                <c:pt idx="3740">
                  <c:v>-3.1593484900000002</c:v>
                </c:pt>
                <c:pt idx="3741">
                  <c:v>-3.1259286400000001</c:v>
                </c:pt>
                <c:pt idx="3742">
                  <c:v>-3.1579558799999998</c:v>
                </c:pt>
                <c:pt idx="3743">
                  <c:v>-3.3069505700000001</c:v>
                </c:pt>
                <c:pt idx="3744">
                  <c:v>-3.4016382699999999</c:v>
                </c:pt>
                <c:pt idx="3745">
                  <c:v>-3.4977195299999999</c:v>
                </c:pt>
                <c:pt idx="3746">
                  <c:v>-3.4754395499999999</c:v>
                </c:pt>
                <c:pt idx="3747">
                  <c:v>-3.4824016100000001</c:v>
                </c:pt>
                <c:pt idx="3748">
                  <c:v>-3.4601225900000001</c:v>
                </c:pt>
                <c:pt idx="3749">
                  <c:v>-3.4656922799999998</c:v>
                </c:pt>
                <c:pt idx="3750">
                  <c:v>-3.4615154299999999</c:v>
                </c:pt>
                <c:pt idx="3751">
                  <c:v>-3.4294881799999999</c:v>
                </c:pt>
                <c:pt idx="3752">
                  <c:v>-3.2874555600000002</c:v>
                </c:pt>
                <c:pt idx="3753">
                  <c:v>-3.22479439</c:v>
                </c:pt>
                <c:pt idx="3754">
                  <c:v>-3.2136547599999998</c:v>
                </c:pt>
                <c:pt idx="3755">
                  <c:v>-3.1927676200000001</c:v>
                </c:pt>
                <c:pt idx="3756">
                  <c:v>-3.1718809600000002</c:v>
                </c:pt>
                <c:pt idx="3757">
                  <c:v>-3.1802356199999999</c:v>
                </c:pt>
                <c:pt idx="3758">
                  <c:v>-3.1677024399999998</c:v>
                </c:pt>
                <c:pt idx="3759">
                  <c:v>-3.1523861900000001</c:v>
                </c:pt>
                <c:pt idx="3760">
                  <c:v>-3.1468157799999998</c:v>
                </c:pt>
                <c:pt idx="3761">
                  <c:v>-3.15517044</c:v>
                </c:pt>
                <c:pt idx="3762">
                  <c:v>-3.12453651</c:v>
                </c:pt>
                <c:pt idx="3763">
                  <c:v>-3.1398537200000001</c:v>
                </c:pt>
                <c:pt idx="3764">
                  <c:v>-3.14403129</c:v>
                </c:pt>
                <c:pt idx="3765">
                  <c:v>-3.10921884</c:v>
                </c:pt>
                <c:pt idx="3766">
                  <c:v>-3.1454234099999998</c:v>
                </c:pt>
                <c:pt idx="3767">
                  <c:v>-3.13567638</c:v>
                </c:pt>
                <c:pt idx="3768">
                  <c:v>-3.11339641</c:v>
                </c:pt>
                <c:pt idx="3769">
                  <c:v>-3.1161818499999998</c:v>
                </c:pt>
                <c:pt idx="3770">
                  <c:v>-3.1217510700000002</c:v>
                </c:pt>
                <c:pt idx="3771">
                  <c:v>-3.10086298</c:v>
                </c:pt>
                <c:pt idx="3772">
                  <c:v>-3.1314992899999998</c:v>
                </c:pt>
                <c:pt idx="3773">
                  <c:v>-3.1287124199999998</c:v>
                </c:pt>
                <c:pt idx="3774">
                  <c:v>-3.1468153000000001</c:v>
                </c:pt>
                <c:pt idx="3775">
                  <c:v>-3.17327285</c:v>
                </c:pt>
                <c:pt idx="3776">
                  <c:v>-3.1899826500000001</c:v>
                </c:pt>
                <c:pt idx="3777">
                  <c:v>-3.27910089</c:v>
                </c:pt>
                <c:pt idx="3778">
                  <c:v>-3.3542945400000002</c:v>
                </c:pt>
                <c:pt idx="3779">
                  <c:v>-3.38492894</c:v>
                </c:pt>
                <c:pt idx="3780">
                  <c:v>-3.4461972699999999</c:v>
                </c:pt>
                <c:pt idx="3781">
                  <c:v>-3.4113860100000002</c:v>
                </c:pt>
                <c:pt idx="3782">
                  <c:v>-3.4169566599999999</c:v>
                </c:pt>
                <c:pt idx="3783">
                  <c:v>-3.3584725899999999</c:v>
                </c:pt>
                <c:pt idx="3784">
                  <c:v>-3.3459393999999998</c:v>
                </c:pt>
                <c:pt idx="3785">
                  <c:v>-3.3111276599999999</c:v>
                </c:pt>
                <c:pt idx="3786">
                  <c:v>-3.3236603699999998</c:v>
                </c:pt>
                <c:pt idx="3787">
                  <c:v>-3.4754390700000002</c:v>
                </c:pt>
                <c:pt idx="3788">
                  <c:v>-3.4921905999999998</c:v>
                </c:pt>
                <c:pt idx="3789">
                  <c:v>-3.4865796599999999</c:v>
                </c:pt>
                <c:pt idx="3790">
                  <c:v>-3.3164083999999998</c:v>
                </c:pt>
                <c:pt idx="3791">
                  <c:v>-3.1370697000000001</c:v>
                </c:pt>
                <c:pt idx="3792">
                  <c:v>-3.1913747799999999</c:v>
                </c:pt>
                <c:pt idx="3793">
                  <c:v>-3.3626484900000002</c:v>
                </c:pt>
                <c:pt idx="3794">
                  <c:v>-3.5172143</c:v>
                </c:pt>
                <c:pt idx="3795">
                  <c:v>-3.44480538</c:v>
                </c:pt>
                <c:pt idx="3796">
                  <c:v>-3.2484667300000001</c:v>
                </c:pt>
                <c:pt idx="3797">
                  <c:v>-3.20531392</c:v>
                </c:pt>
                <c:pt idx="3798">
                  <c:v>-3.22618771</c:v>
                </c:pt>
                <c:pt idx="3799">
                  <c:v>-3.3361930800000001</c:v>
                </c:pt>
                <c:pt idx="3800">
                  <c:v>-3.4656925200000002</c:v>
                </c:pt>
                <c:pt idx="3801">
                  <c:v>-3.3585953700000002</c:v>
                </c:pt>
                <c:pt idx="3802">
                  <c:v>-3.2540369</c:v>
                </c:pt>
                <c:pt idx="3803">
                  <c:v>-3.1314995300000001</c:v>
                </c:pt>
                <c:pt idx="3804">
                  <c:v>-3.2925012100000002</c:v>
                </c:pt>
                <c:pt idx="3805">
                  <c:v>-3.4559440600000002</c:v>
                </c:pt>
                <c:pt idx="3806">
                  <c:v>-3.4851863399999998</c:v>
                </c:pt>
                <c:pt idx="3807">
                  <c:v>-3.27631593</c:v>
                </c:pt>
                <c:pt idx="3808">
                  <c:v>-3.12314391</c:v>
                </c:pt>
                <c:pt idx="3809">
                  <c:v>-3.2066924600000002</c:v>
                </c:pt>
                <c:pt idx="3810">
                  <c:v>-3.3640410900000002</c:v>
                </c:pt>
                <c:pt idx="3811">
                  <c:v>-3.4587299800000002</c:v>
                </c:pt>
                <c:pt idx="3812">
                  <c:v>-3.4021902100000001</c:v>
                </c:pt>
                <c:pt idx="3813">
                  <c:v>-3.2303643200000001</c:v>
                </c:pt>
                <c:pt idx="3814">
                  <c:v>-3.14960146</c:v>
                </c:pt>
                <c:pt idx="3815">
                  <c:v>-3.3431274900000001</c:v>
                </c:pt>
                <c:pt idx="3816">
                  <c:v>-3.4824023199999998</c:v>
                </c:pt>
                <c:pt idx="3817">
                  <c:v>-3.3965649600000001</c:v>
                </c:pt>
                <c:pt idx="3818">
                  <c:v>-3.1690957499999999</c:v>
                </c:pt>
                <c:pt idx="3819">
                  <c:v>-3.1523857099999999</c:v>
                </c:pt>
                <c:pt idx="3820">
                  <c:v>-3.1941597499999999</c:v>
                </c:pt>
                <c:pt idx="3821">
                  <c:v>-3.36543489</c:v>
                </c:pt>
                <c:pt idx="3822">
                  <c:v>-3.5255682500000001</c:v>
                </c:pt>
                <c:pt idx="3823">
                  <c:v>-3.3375854500000002</c:v>
                </c:pt>
                <c:pt idx="3824">
                  <c:v>-3.1370689899999999</c:v>
                </c:pt>
                <c:pt idx="3825">
                  <c:v>-3.2247948599999998</c:v>
                </c:pt>
                <c:pt idx="3826">
                  <c:v>-3.3278372300000001</c:v>
                </c:pt>
                <c:pt idx="3827">
                  <c:v>-3.3946769200000002</c:v>
                </c:pt>
                <c:pt idx="3828">
                  <c:v>-3.4099934099999998</c:v>
                </c:pt>
                <c:pt idx="3829">
                  <c:v>-3.2206175300000002</c:v>
                </c:pt>
                <c:pt idx="3830">
                  <c:v>-3.1884384200000002</c:v>
                </c:pt>
                <c:pt idx="3831">
                  <c:v>-3.3751819099999998</c:v>
                </c:pt>
                <c:pt idx="3832">
                  <c:v>-3.4364507199999998</c:v>
                </c:pt>
                <c:pt idx="3833">
                  <c:v>-3.4016385100000002</c:v>
                </c:pt>
                <c:pt idx="3834">
                  <c:v>-3.1941602200000001</c:v>
                </c:pt>
                <c:pt idx="3835">
                  <c:v>-3.1955523499999998</c:v>
                </c:pt>
                <c:pt idx="3836">
                  <c:v>-3.4225261200000001</c:v>
                </c:pt>
                <c:pt idx="3837">
                  <c:v>-3.4893646199999999</c:v>
                </c:pt>
                <c:pt idx="3838">
                  <c:v>-3.4485967199999998</c:v>
                </c:pt>
                <c:pt idx="3839">
                  <c:v>-3.2832791800000001</c:v>
                </c:pt>
                <c:pt idx="3840">
                  <c:v>-3.1440308099999998</c:v>
                </c:pt>
                <c:pt idx="3841">
                  <c:v>-3.24846601</c:v>
                </c:pt>
                <c:pt idx="3842">
                  <c:v>-3.40024638</c:v>
                </c:pt>
                <c:pt idx="3843">
                  <c:v>-3.4712622199999998</c:v>
                </c:pt>
                <c:pt idx="3844">
                  <c:v>-3.45594549</c:v>
                </c:pt>
                <c:pt idx="3845">
                  <c:v>-3.38075137</c:v>
                </c:pt>
                <c:pt idx="3846">
                  <c:v>-3.2178320899999999</c:v>
                </c:pt>
                <c:pt idx="3847">
                  <c:v>-3.14403152</c:v>
                </c:pt>
                <c:pt idx="3848">
                  <c:v>-3.1607398999999998</c:v>
                </c:pt>
                <c:pt idx="3849">
                  <c:v>-3.2735304799999998</c:v>
                </c:pt>
                <c:pt idx="3850">
                  <c:v>-3.46569204</c:v>
                </c:pt>
                <c:pt idx="3851">
                  <c:v>-3.4935412399999999</c:v>
                </c:pt>
                <c:pt idx="3852">
                  <c:v>-3.2651762999999998</c:v>
                </c:pt>
                <c:pt idx="3853">
                  <c:v>-3.1384606399999999</c:v>
                </c:pt>
                <c:pt idx="3854">
                  <c:v>-3.2651765300000002</c:v>
                </c:pt>
                <c:pt idx="3855">
                  <c:v>-3.4559447799999998</c:v>
                </c:pt>
                <c:pt idx="3856">
                  <c:v>-3.3236601399999999</c:v>
                </c:pt>
                <c:pt idx="3857">
                  <c:v>-3.1384615899999999</c:v>
                </c:pt>
                <c:pt idx="3858">
                  <c:v>-3.32226753</c:v>
                </c:pt>
                <c:pt idx="3859">
                  <c:v>-3.48100948</c:v>
                </c:pt>
                <c:pt idx="3860">
                  <c:v>-3.2039079699999999</c:v>
                </c:pt>
                <c:pt idx="3861">
                  <c:v>-3.2470748399999998</c:v>
                </c:pt>
                <c:pt idx="3862">
                  <c:v>-3.4169559500000002</c:v>
                </c:pt>
                <c:pt idx="3863">
                  <c:v>-3.27353096</c:v>
                </c:pt>
                <c:pt idx="3864">
                  <c:v>-3.1482086200000001</c:v>
                </c:pt>
                <c:pt idx="3865">
                  <c:v>-3.3529016999999999</c:v>
                </c:pt>
                <c:pt idx="3866">
                  <c:v>-3.4907567500000001</c:v>
                </c:pt>
                <c:pt idx="3867">
                  <c:v>-3.3292293499999999</c:v>
                </c:pt>
                <c:pt idx="3868">
                  <c:v>-3.1314978600000001</c:v>
                </c:pt>
                <c:pt idx="3869">
                  <c:v>-3.2164392500000001</c:v>
                </c:pt>
                <c:pt idx="3870">
                  <c:v>-3.4294877100000001</c:v>
                </c:pt>
                <c:pt idx="3871">
                  <c:v>-3.4573373799999998</c:v>
                </c:pt>
                <c:pt idx="3872">
                  <c:v>-3.3779664</c:v>
                </c:pt>
                <c:pt idx="3873">
                  <c:v>-3.2428972699999998</c:v>
                </c:pt>
                <c:pt idx="3874">
                  <c:v>-3.1356768599999998</c:v>
                </c:pt>
                <c:pt idx="3875">
                  <c:v>-3.1690959900000002</c:v>
                </c:pt>
                <c:pt idx="3876">
                  <c:v>-3.1969451900000001</c:v>
                </c:pt>
                <c:pt idx="3877">
                  <c:v>-3.3111276599999999</c:v>
                </c:pt>
                <c:pt idx="3878">
                  <c:v>-3.45037532</c:v>
                </c:pt>
                <c:pt idx="3879">
                  <c:v>-3.5074658400000001</c:v>
                </c:pt>
                <c:pt idx="3880">
                  <c:v>-3.5325305500000002</c:v>
                </c:pt>
                <c:pt idx="3881">
                  <c:v>-3.42948794</c:v>
                </c:pt>
                <c:pt idx="3882">
                  <c:v>-3.3306217199999999</c:v>
                </c:pt>
                <c:pt idx="3883">
                  <c:v>-3.20390701</c:v>
                </c:pt>
                <c:pt idx="3884">
                  <c:v>-3.1231441499999999</c:v>
                </c:pt>
                <c:pt idx="3885">
                  <c:v>-3.1955532999999998</c:v>
                </c:pt>
                <c:pt idx="3886">
                  <c:v>-3.31948233</c:v>
                </c:pt>
                <c:pt idx="3887">
                  <c:v>-3.4573376200000001</c:v>
                </c:pt>
                <c:pt idx="3888">
                  <c:v>-3.4935412399999999</c:v>
                </c:pt>
                <c:pt idx="3889">
                  <c:v>-3.3737895500000001</c:v>
                </c:pt>
                <c:pt idx="3890">
                  <c:v>-3.14403224</c:v>
                </c:pt>
                <c:pt idx="3891">
                  <c:v>-3.3459391599999999</c:v>
                </c:pt>
                <c:pt idx="3892">
                  <c:v>-3.52139187</c:v>
                </c:pt>
                <c:pt idx="3893">
                  <c:v>-3.3863220200000002</c:v>
                </c:pt>
                <c:pt idx="3894">
                  <c:v>-3.1551709200000002</c:v>
                </c:pt>
                <c:pt idx="3895">
                  <c:v>-3.3055582000000001</c:v>
                </c:pt>
                <c:pt idx="3896">
                  <c:v>-3.4921491100000002</c:v>
                </c:pt>
                <c:pt idx="3897">
                  <c:v>-3.3292295900000002</c:v>
                </c:pt>
                <c:pt idx="3898">
                  <c:v>-3.1760585300000002</c:v>
                </c:pt>
                <c:pt idx="3899">
                  <c:v>-3.2442896399999999</c:v>
                </c:pt>
                <c:pt idx="3900">
                  <c:v>-3.4350576400000001</c:v>
                </c:pt>
                <c:pt idx="3901">
                  <c:v>-3.4921491100000002</c:v>
                </c:pt>
                <c:pt idx="3902">
                  <c:v>-3.4392345</c:v>
                </c:pt>
                <c:pt idx="3903">
                  <c:v>-3.4141707399999999</c:v>
                </c:pt>
                <c:pt idx="3904">
                  <c:v>-3.3153052299999999</c:v>
                </c:pt>
                <c:pt idx="3905">
                  <c:v>-3.3403697000000001</c:v>
                </c:pt>
                <c:pt idx="3906">
                  <c:v>-3.3881270899999998</c:v>
                </c:pt>
                <c:pt idx="3907">
                  <c:v>-3.4740471799999999</c:v>
                </c:pt>
                <c:pt idx="3908">
                  <c:v>-3.5812664000000001</c:v>
                </c:pt>
                <c:pt idx="3909">
                  <c:v>-3.4573366600000002</c:v>
                </c:pt>
                <c:pt idx="3910">
                  <c:v>-3.4796166400000001</c:v>
                </c:pt>
                <c:pt idx="3911">
                  <c:v>-3.4162526099999999</c:v>
                </c:pt>
                <c:pt idx="3912">
                  <c:v>-3.4169559500000002</c:v>
                </c:pt>
                <c:pt idx="3913">
                  <c:v>-3.3877136700000001</c:v>
                </c:pt>
                <c:pt idx="3914">
                  <c:v>-3.3459393999999998</c:v>
                </c:pt>
                <c:pt idx="3915">
                  <c:v>-3.3821444500000002</c:v>
                </c:pt>
                <c:pt idx="3916">
                  <c:v>-3.36543393</c:v>
                </c:pt>
                <c:pt idx="3917">
                  <c:v>-3.4545526500000001</c:v>
                </c:pt>
                <c:pt idx="3918">
                  <c:v>-3.4670846499999999</c:v>
                </c:pt>
                <c:pt idx="3919">
                  <c:v>-3.4670846499999999</c:v>
                </c:pt>
                <c:pt idx="3920">
                  <c:v>-3.47404695</c:v>
                </c:pt>
                <c:pt idx="3921">
                  <c:v>-3.4406282899999998</c:v>
                </c:pt>
                <c:pt idx="3922">
                  <c:v>-3.3960680999999999</c:v>
                </c:pt>
                <c:pt idx="3923">
                  <c:v>-3.3292305500000001</c:v>
                </c:pt>
                <c:pt idx="3924">
                  <c:v>-3.22200942</c:v>
                </c:pt>
                <c:pt idx="3925">
                  <c:v>-3.1969449499999998</c:v>
                </c:pt>
                <c:pt idx="3926">
                  <c:v>-3.1635253400000001</c:v>
                </c:pt>
                <c:pt idx="3927">
                  <c:v>-3.2108697899999998</c:v>
                </c:pt>
                <c:pt idx="3928">
                  <c:v>-3.24707341</c:v>
                </c:pt>
                <c:pt idx="3929">
                  <c:v>-3.3069505700000001</c:v>
                </c:pt>
                <c:pt idx="3930">
                  <c:v>-3.3556868999999998</c:v>
                </c:pt>
                <c:pt idx="3931">
                  <c:v>-3.4475910700000001</c:v>
                </c:pt>
                <c:pt idx="3932">
                  <c:v>-3.4253106099999999</c:v>
                </c:pt>
                <c:pt idx="3933">
                  <c:v>-3.44480443</c:v>
                </c:pt>
                <c:pt idx="3934">
                  <c:v>-3.5186064199999998</c:v>
                </c:pt>
                <c:pt idx="3935">
                  <c:v>-3.4559440600000002</c:v>
                </c:pt>
                <c:pt idx="3936">
                  <c:v>-3.3960676200000002</c:v>
                </c:pt>
                <c:pt idx="3937">
                  <c:v>-3.2846715500000001</c:v>
                </c:pt>
                <c:pt idx="3938">
                  <c:v>-3.1830205899999999</c:v>
                </c:pt>
                <c:pt idx="3939">
                  <c:v>-3.1509940599999999</c:v>
                </c:pt>
                <c:pt idx="3940">
                  <c:v>-3.2136542800000001</c:v>
                </c:pt>
                <c:pt idx="3941">
                  <c:v>-3.4294889</c:v>
                </c:pt>
                <c:pt idx="3942">
                  <c:v>-3.5381011999999998</c:v>
                </c:pt>
                <c:pt idx="3943">
                  <c:v>-3.4280958199999998</c:v>
                </c:pt>
                <c:pt idx="3944">
                  <c:v>-3.2735314400000002</c:v>
                </c:pt>
                <c:pt idx="3945">
                  <c:v>-3.24150443</c:v>
                </c:pt>
                <c:pt idx="3946">
                  <c:v>-3.3097357700000001</c:v>
                </c:pt>
                <c:pt idx="3947">
                  <c:v>-3.51187849</c:v>
                </c:pt>
                <c:pt idx="3948">
                  <c:v>-3.5186064199999998</c:v>
                </c:pt>
                <c:pt idx="3949">
                  <c:v>-3.43505788</c:v>
                </c:pt>
                <c:pt idx="3950">
                  <c:v>-3.3236610899999999</c:v>
                </c:pt>
                <c:pt idx="3951">
                  <c:v>-3.1830205899999999</c:v>
                </c:pt>
                <c:pt idx="3952">
                  <c:v>-3.2498590900000002</c:v>
                </c:pt>
                <c:pt idx="3953">
                  <c:v>-3.3737888300000001</c:v>
                </c:pt>
                <c:pt idx="3954">
                  <c:v>-3.4629070799999999</c:v>
                </c:pt>
                <c:pt idx="3955">
                  <c:v>-3.4503746</c:v>
                </c:pt>
                <c:pt idx="3956">
                  <c:v>-3.4392345</c:v>
                </c:pt>
                <c:pt idx="3957">
                  <c:v>-3.3571901300000002</c:v>
                </c:pt>
                <c:pt idx="3958">
                  <c:v>-3.2220099000000002</c:v>
                </c:pt>
                <c:pt idx="3959">
                  <c:v>-3.14124632</c:v>
                </c:pt>
                <c:pt idx="3960">
                  <c:v>-3.18441296</c:v>
                </c:pt>
                <c:pt idx="3961">
                  <c:v>-3.2108707399999998</c:v>
                </c:pt>
                <c:pt idx="3962">
                  <c:v>-3.2220091800000001</c:v>
                </c:pt>
                <c:pt idx="3963">
                  <c:v>-3.2470748399999998</c:v>
                </c:pt>
                <c:pt idx="3964">
                  <c:v>-3.2442894</c:v>
                </c:pt>
                <c:pt idx="3965">
                  <c:v>-3.2930252599999998</c:v>
                </c:pt>
                <c:pt idx="3966">
                  <c:v>-3.3236599</c:v>
                </c:pt>
                <c:pt idx="3967">
                  <c:v>-3.36543393</c:v>
                </c:pt>
                <c:pt idx="3968">
                  <c:v>-3.4531600500000001</c:v>
                </c:pt>
                <c:pt idx="3969">
                  <c:v>-3.5158214600000002</c:v>
                </c:pt>
                <c:pt idx="3970">
                  <c:v>-3.5144290900000001</c:v>
                </c:pt>
                <c:pt idx="3971">
                  <c:v>-3.5965843199999998</c:v>
                </c:pt>
                <c:pt idx="3972">
                  <c:v>-3.5018966200000001</c:v>
                </c:pt>
                <c:pt idx="3973">
                  <c:v>-3.4670846499999999</c:v>
                </c:pt>
                <c:pt idx="3974">
                  <c:v>-3.3988544900000002</c:v>
                </c:pt>
                <c:pt idx="3975">
                  <c:v>-3.4127781399999999</c:v>
                </c:pt>
                <c:pt idx="3976">
                  <c:v>-3.4211339999999999</c:v>
                </c:pt>
                <c:pt idx="3977">
                  <c:v>-3.4406280499999999</c:v>
                </c:pt>
                <c:pt idx="3978">
                  <c:v>-3.3904991099999999</c:v>
                </c:pt>
                <c:pt idx="3979">
                  <c:v>-3.3250520200000002</c:v>
                </c:pt>
                <c:pt idx="3980">
                  <c:v>-3.2791011299999999</c:v>
                </c:pt>
                <c:pt idx="3981">
                  <c:v>-3.24846697</c:v>
                </c:pt>
                <c:pt idx="3982">
                  <c:v>-3.1788432599999998</c:v>
                </c:pt>
                <c:pt idx="3983">
                  <c:v>-3.12871385</c:v>
                </c:pt>
                <c:pt idx="3984">
                  <c:v>-3.1565642399999998</c:v>
                </c:pt>
                <c:pt idx="3985">
                  <c:v>-3.18858957</c:v>
                </c:pt>
                <c:pt idx="3986">
                  <c:v>-3.2165639399999999</c:v>
                </c:pt>
                <c:pt idx="3987">
                  <c:v>-3.1927680999999999</c:v>
                </c:pt>
                <c:pt idx="3988">
                  <c:v>-3.19973135</c:v>
                </c:pt>
                <c:pt idx="3989">
                  <c:v>-3.1927680999999999</c:v>
                </c:pt>
                <c:pt idx="3990">
                  <c:v>-3.21087027</c:v>
                </c:pt>
                <c:pt idx="3991">
                  <c:v>-3.27492428</c:v>
                </c:pt>
                <c:pt idx="3992">
                  <c:v>-3.2930262099999998</c:v>
                </c:pt>
                <c:pt idx="3993">
                  <c:v>-3.4016385100000002</c:v>
                </c:pt>
                <c:pt idx="3994">
                  <c:v>-3.4768316700000002</c:v>
                </c:pt>
                <c:pt idx="3995">
                  <c:v>-3.4921479199999998</c:v>
                </c:pt>
                <c:pt idx="3996">
                  <c:v>-3.5394930800000002</c:v>
                </c:pt>
                <c:pt idx="3997">
                  <c:v>-3.3891069900000002</c:v>
                </c:pt>
                <c:pt idx="3998">
                  <c:v>-3.2896888299999998</c:v>
                </c:pt>
                <c:pt idx="3999">
                  <c:v>-3.2150466400000002</c:v>
                </c:pt>
                <c:pt idx="4000">
                  <c:v>-3.1635246299999999</c:v>
                </c:pt>
                <c:pt idx="4001">
                  <c:v>-3.18162799</c:v>
                </c:pt>
                <c:pt idx="4002">
                  <c:v>-3.1607410900000001</c:v>
                </c:pt>
                <c:pt idx="4003">
                  <c:v>-3.1955521099999999</c:v>
                </c:pt>
                <c:pt idx="4004">
                  <c:v>-3.2011225200000002</c:v>
                </c:pt>
                <c:pt idx="4005">
                  <c:v>-3.1899826500000001</c:v>
                </c:pt>
                <c:pt idx="4006">
                  <c:v>-3.2442889199999998</c:v>
                </c:pt>
                <c:pt idx="4007">
                  <c:v>-3.3403697000000001</c:v>
                </c:pt>
                <c:pt idx="4008">
                  <c:v>-3.3793590099999999</c:v>
                </c:pt>
                <c:pt idx="4009">
                  <c:v>-3.5492398700000001</c:v>
                </c:pt>
                <c:pt idx="4010">
                  <c:v>-3.5227837599999998</c:v>
                </c:pt>
                <c:pt idx="4011">
                  <c:v>-3.5492401099999999</c:v>
                </c:pt>
                <c:pt idx="4012">
                  <c:v>-3.4392349699999998</c:v>
                </c:pt>
                <c:pt idx="4013">
                  <c:v>-3.3445472700000001</c:v>
                </c:pt>
                <c:pt idx="4014">
                  <c:v>-3.2902405300000002</c:v>
                </c:pt>
                <c:pt idx="4015">
                  <c:v>-3.2428965600000002</c:v>
                </c:pt>
                <c:pt idx="4016">
                  <c:v>-3.1899826500000001</c:v>
                </c:pt>
                <c:pt idx="4017">
                  <c:v>-3.1774494600000001</c:v>
                </c:pt>
                <c:pt idx="4018">
                  <c:v>-3.1746652100000001</c:v>
                </c:pt>
                <c:pt idx="4019">
                  <c:v>-3.2247946299999999</c:v>
                </c:pt>
                <c:pt idx="4020">
                  <c:v>-3.2972037799999998</c:v>
                </c:pt>
                <c:pt idx="4021">
                  <c:v>-3.33619332</c:v>
                </c:pt>
                <c:pt idx="4022">
                  <c:v>-3.4782245199999999</c:v>
                </c:pt>
                <c:pt idx="4023">
                  <c:v>-3.4921495899999999</c:v>
                </c:pt>
                <c:pt idx="4024">
                  <c:v>-3.5032892200000001</c:v>
                </c:pt>
                <c:pt idx="4025">
                  <c:v>-3.5158207400000001</c:v>
                </c:pt>
                <c:pt idx="4026">
                  <c:v>-3.5005037799999998</c:v>
                </c:pt>
                <c:pt idx="4027">
                  <c:v>-3.4517667300000001</c:v>
                </c:pt>
                <c:pt idx="4028">
                  <c:v>-3.4573366600000002</c:v>
                </c:pt>
                <c:pt idx="4029">
                  <c:v>-3.3793582899999999</c:v>
                </c:pt>
                <c:pt idx="4030">
                  <c:v>-3.3542945400000002</c:v>
                </c:pt>
                <c:pt idx="4031">
                  <c:v>-3.3654341699999999</c:v>
                </c:pt>
                <c:pt idx="4032">
                  <c:v>-3.4044237100000001</c:v>
                </c:pt>
                <c:pt idx="4033">
                  <c:v>-3.43088031</c:v>
                </c:pt>
                <c:pt idx="4034">
                  <c:v>-3.4461977500000001</c:v>
                </c:pt>
                <c:pt idx="4035">
                  <c:v>-3.4754395499999999</c:v>
                </c:pt>
                <c:pt idx="4036">
                  <c:v>-3.5199983100000001</c:v>
                </c:pt>
                <c:pt idx="4037">
                  <c:v>-3.4977190500000002</c:v>
                </c:pt>
                <c:pt idx="4038">
                  <c:v>-3.4336657499999998</c:v>
                </c:pt>
                <c:pt idx="4039">
                  <c:v>-3.2763166400000001</c:v>
                </c:pt>
                <c:pt idx="4040">
                  <c:v>-3.1663105499999999</c:v>
                </c:pt>
                <c:pt idx="4041">
                  <c:v>-3.2860639100000002</c:v>
                </c:pt>
                <c:pt idx="4042">
                  <c:v>-3.43505788</c:v>
                </c:pt>
                <c:pt idx="4043">
                  <c:v>-3.5436706500000001</c:v>
                </c:pt>
                <c:pt idx="4044">
                  <c:v>-3.47126198</c:v>
                </c:pt>
                <c:pt idx="4045">
                  <c:v>-3.3055572500000001</c:v>
                </c:pt>
                <c:pt idx="4046">
                  <c:v>-3.18023539</c:v>
                </c:pt>
                <c:pt idx="4047">
                  <c:v>-3.1830208299999998</c:v>
                </c:pt>
                <c:pt idx="4048">
                  <c:v>-3.3208751699999999</c:v>
                </c:pt>
                <c:pt idx="4049">
                  <c:v>-3.48936439</c:v>
                </c:pt>
                <c:pt idx="4050">
                  <c:v>-3.4364507199999998</c:v>
                </c:pt>
                <c:pt idx="4051">
                  <c:v>-3.26378441</c:v>
                </c:pt>
                <c:pt idx="4052">
                  <c:v>-3.17048788</c:v>
                </c:pt>
                <c:pt idx="4053">
                  <c:v>-3.2415046699999999</c:v>
                </c:pt>
                <c:pt idx="4054">
                  <c:v>-3.4921491100000002</c:v>
                </c:pt>
                <c:pt idx="4055">
                  <c:v>-3.5520255600000001</c:v>
                </c:pt>
                <c:pt idx="4056">
                  <c:v>-3.3751812000000001</c:v>
                </c:pt>
                <c:pt idx="4057">
                  <c:v>-3.18719792</c:v>
                </c:pt>
                <c:pt idx="4058">
                  <c:v>-3.2401103999999998</c:v>
                </c:pt>
                <c:pt idx="4059">
                  <c:v>-3.46986938</c:v>
                </c:pt>
                <c:pt idx="4060">
                  <c:v>-3.4517676800000001</c:v>
                </c:pt>
                <c:pt idx="4061">
                  <c:v>-3.2637841700000001</c:v>
                </c:pt>
                <c:pt idx="4062">
                  <c:v>-3.2247939099999998</c:v>
                </c:pt>
                <c:pt idx="4063">
                  <c:v>-3.3877143900000002</c:v>
                </c:pt>
                <c:pt idx="4064">
                  <c:v>-3.5339236299999999</c:v>
                </c:pt>
                <c:pt idx="4065">
                  <c:v>-3.4294881799999999</c:v>
                </c:pt>
                <c:pt idx="4066">
                  <c:v>-3.3055579700000002</c:v>
                </c:pt>
                <c:pt idx="4067">
                  <c:v>-3.1885905299999999</c:v>
                </c:pt>
                <c:pt idx="4068">
                  <c:v>-3.2331500100000001</c:v>
                </c:pt>
                <c:pt idx="4069">
                  <c:v>-3.4615159000000002</c:v>
                </c:pt>
                <c:pt idx="4070">
                  <c:v>-3.42948794</c:v>
                </c:pt>
                <c:pt idx="4071">
                  <c:v>-3.5798752299999999</c:v>
                </c:pt>
                <c:pt idx="4072">
                  <c:v>-3.5367081200000001</c:v>
                </c:pt>
                <c:pt idx="4073">
                  <c:v>-3.1941597499999999</c:v>
                </c:pt>
                <c:pt idx="4074">
                  <c:v>-3.2011227600000001</c:v>
                </c:pt>
                <c:pt idx="4075">
                  <c:v>-3.1496016999999998</c:v>
                </c:pt>
                <c:pt idx="4076">
                  <c:v>-3.2582140000000002</c:v>
                </c:pt>
                <c:pt idx="4077">
                  <c:v>-3.3375854500000002</c:v>
                </c:pt>
                <c:pt idx="4078">
                  <c:v>-3.4461977500000001</c:v>
                </c:pt>
                <c:pt idx="4079">
                  <c:v>-3.50468183</c:v>
                </c:pt>
                <c:pt idx="4080">
                  <c:v>-3.56177258</c:v>
                </c:pt>
                <c:pt idx="4081">
                  <c:v>-3.4754395499999999</c:v>
                </c:pt>
                <c:pt idx="4082">
                  <c:v>-3.39606881</c:v>
                </c:pt>
                <c:pt idx="4083">
                  <c:v>-3.2442908300000002</c:v>
                </c:pt>
                <c:pt idx="4084">
                  <c:v>-3.1704873999999998</c:v>
                </c:pt>
                <c:pt idx="4085">
                  <c:v>-3.2164402000000001</c:v>
                </c:pt>
                <c:pt idx="4086">
                  <c:v>-3.2623915700000001</c:v>
                </c:pt>
                <c:pt idx="4087">
                  <c:v>-3.2916328899999998</c:v>
                </c:pt>
                <c:pt idx="4088">
                  <c:v>-3.4503758000000002</c:v>
                </c:pt>
                <c:pt idx="4089">
                  <c:v>-3.52417684</c:v>
                </c:pt>
                <c:pt idx="4090">
                  <c:v>-3.5436697000000001</c:v>
                </c:pt>
                <c:pt idx="4091">
                  <c:v>-3.43366551</c:v>
                </c:pt>
                <c:pt idx="4092">
                  <c:v>-3.2693541000000002</c:v>
                </c:pt>
                <c:pt idx="4093">
                  <c:v>-3.2178313699999999</c:v>
                </c:pt>
                <c:pt idx="4094">
                  <c:v>-3.2080860100000002</c:v>
                </c:pt>
                <c:pt idx="4095">
                  <c:v>-3.2428965600000002</c:v>
                </c:pt>
                <c:pt idx="4096">
                  <c:v>-3.3389778099999998</c:v>
                </c:pt>
                <c:pt idx="4097">
                  <c:v>-3.4239182499999998</c:v>
                </c:pt>
                <c:pt idx="4098">
                  <c:v>-3.5116436499999999</c:v>
                </c:pt>
                <c:pt idx="4099">
                  <c:v>-3.5534176799999999</c:v>
                </c:pt>
                <c:pt idx="4100">
                  <c:v>-3.4587297399999999</c:v>
                </c:pt>
                <c:pt idx="4101">
                  <c:v>-3.3318772299999999</c:v>
                </c:pt>
                <c:pt idx="4102">
                  <c:v>-3.2791011299999999</c:v>
                </c:pt>
                <c:pt idx="4103">
                  <c:v>-3.2193753699999998</c:v>
                </c:pt>
                <c:pt idx="4104">
                  <c:v>-3.2735311999999999</c:v>
                </c:pt>
                <c:pt idx="4105">
                  <c:v>-3.28606343</c:v>
                </c:pt>
                <c:pt idx="4106">
                  <c:v>-3.2902412399999998</c:v>
                </c:pt>
                <c:pt idx="4107">
                  <c:v>-3.2944190500000001</c:v>
                </c:pt>
                <c:pt idx="4108">
                  <c:v>-3.3153052299999999</c:v>
                </c:pt>
                <c:pt idx="4109">
                  <c:v>-3.3431551499999999</c:v>
                </c:pt>
                <c:pt idx="4110">
                  <c:v>-3.3904986400000001</c:v>
                </c:pt>
                <c:pt idx="4111">
                  <c:v>-3.40720797</c:v>
                </c:pt>
                <c:pt idx="4112">
                  <c:v>-3.3347997700000001</c:v>
                </c:pt>
                <c:pt idx="4113">
                  <c:v>-3.34315491</c:v>
                </c:pt>
                <c:pt idx="4114">
                  <c:v>-3.3821437400000001</c:v>
                </c:pt>
                <c:pt idx="4115">
                  <c:v>-3.37378979</c:v>
                </c:pt>
                <c:pt idx="4116">
                  <c:v>-3.3222677699999998</c:v>
                </c:pt>
                <c:pt idx="4117">
                  <c:v>-3.3974616499999999</c:v>
                </c:pt>
                <c:pt idx="4118">
                  <c:v>-3.4086000900000002</c:v>
                </c:pt>
                <c:pt idx="4119">
                  <c:v>-3.3445472700000001</c:v>
                </c:pt>
                <c:pt idx="4120">
                  <c:v>-3.4058160800000001</c:v>
                </c:pt>
                <c:pt idx="4121">
                  <c:v>-3.4378430799999999</c:v>
                </c:pt>
                <c:pt idx="4122">
                  <c:v>-3.5227835199999999</c:v>
                </c:pt>
                <c:pt idx="4123">
                  <c:v>-3.4991111799999999</c:v>
                </c:pt>
                <c:pt idx="4124">
                  <c:v>-3.5046808700000001</c:v>
                </c:pt>
                <c:pt idx="4125">
                  <c:v>-3.5562026499999999</c:v>
                </c:pt>
                <c:pt idx="4126">
                  <c:v>-3.5798742799999999</c:v>
                </c:pt>
                <c:pt idx="4127">
                  <c:v>-3.6007616499999999</c:v>
                </c:pt>
                <c:pt idx="4128">
                  <c:v>-3.5938000699999999</c:v>
                </c:pt>
                <c:pt idx="4129">
                  <c:v>-3.59101486</c:v>
                </c:pt>
                <c:pt idx="4130">
                  <c:v>-3.5102512799999999</c:v>
                </c:pt>
                <c:pt idx="4131">
                  <c:v>-3.4113860100000002</c:v>
                </c:pt>
                <c:pt idx="4132">
                  <c:v>-3.2916331300000001</c:v>
                </c:pt>
                <c:pt idx="4133">
                  <c:v>-3.1983373199999998</c:v>
                </c:pt>
                <c:pt idx="4134">
                  <c:v>-3.2025146499999999</c:v>
                </c:pt>
                <c:pt idx="4135">
                  <c:v>-3.1537787900000001</c:v>
                </c:pt>
                <c:pt idx="4136">
                  <c:v>-3.2623913299999998</c:v>
                </c:pt>
                <c:pt idx="4137">
                  <c:v>-3.2818846700000002</c:v>
                </c:pt>
                <c:pt idx="4138">
                  <c:v>-3.2456817600000001</c:v>
                </c:pt>
                <c:pt idx="4139">
                  <c:v>-3.2234015500000002</c:v>
                </c:pt>
                <c:pt idx="4140">
                  <c:v>-3.1816275100000002</c:v>
                </c:pt>
                <c:pt idx="4141">
                  <c:v>-3.2039082099999998</c:v>
                </c:pt>
                <c:pt idx="4142">
                  <c:v>-3.2039074900000002</c:v>
                </c:pt>
                <c:pt idx="4143">
                  <c:v>-3.2832796599999998</c:v>
                </c:pt>
                <c:pt idx="4144">
                  <c:v>-3.3793597200000001</c:v>
                </c:pt>
                <c:pt idx="4145">
                  <c:v>-3.5255687199999999</c:v>
                </c:pt>
                <c:pt idx="4146">
                  <c:v>-3.6230406799999999</c:v>
                </c:pt>
                <c:pt idx="4147">
                  <c:v>-3.5381</c:v>
                </c:pt>
                <c:pt idx="4148">
                  <c:v>-3.3891062700000001</c:v>
                </c:pt>
                <c:pt idx="4149">
                  <c:v>-3.2428972699999998</c:v>
                </c:pt>
                <c:pt idx="4150">
                  <c:v>-3.2234025000000002</c:v>
                </c:pt>
                <c:pt idx="4151">
                  <c:v>-3.4364502400000001</c:v>
                </c:pt>
                <c:pt idx="4152">
                  <c:v>-3.5520250799999999</c:v>
                </c:pt>
                <c:pt idx="4153">
                  <c:v>-3.51582098</c:v>
                </c:pt>
                <c:pt idx="4154">
                  <c:v>-3.37239647</c:v>
                </c:pt>
                <c:pt idx="4155">
                  <c:v>-3.290241</c:v>
                </c:pt>
                <c:pt idx="4156">
                  <c:v>-3.2066917400000001</c:v>
                </c:pt>
                <c:pt idx="4157">
                  <c:v>-3.3153057100000001</c:v>
                </c:pt>
                <c:pt idx="4158">
                  <c:v>-3.5269613299999998</c:v>
                </c:pt>
                <c:pt idx="4159">
                  <c:v>-3.6049392199999999</c:v>
                </c:pt>
                <c:pt idx="4160">
                  <c:v>-3.4002458999999998</c:v>
                </c:pt>
                <c:pt idx="4161">
                  <c:v>-3.21922445</c:v>
                </c:pt>
                <c:pt idx="4162">
                  <c:v>-3.2470738899999998</c:v>
                </c:pt>
                <c:pt idx="4163">
                  <c:v>-3.42948794</c:v>
                </c:pt>
                <c:pt idx="4164">
                  <c:v>-3.5603802199999999</c:v>
                </c:pt>
                <c:pt idx="4165">
                  <c:v>-3.5227837599999998</c:v>
                </c:pt>
                <c:pt idx="4166">
                  <c:v>-3.3598647100000001</c:v>
                </c:pt>
                <c:pt idx="4167">
                  <c:v>-3.1997306299999999</c:v>
                </c:pt>
                <c:pt idx="4168">
                  <c:v>-3.1774501800000001</c:v>
                </c:pt>
                <c:pt idx="4169">
                  <c:v>-3.3153052299999999</c:v>
                </c:pt>
                <c:pt idx="4170">
                  <c:v>-3.4239182499999998</c:v>
                </c:pt>
                <c:pt idx="4171">
                  <c:v>-3.5798747500000001</c:v>
                </c:pt>
                <c:pt idx="4172">
                  <c:v>-3.6244332799999999</c:v>
                </c:pt>
                <c:pt idx="4173">
                  <c:v>-3.6063315899999999</c:v>
                </c:pt>
                <c:pt idx="4174">
                  <c:v>-3.6676001500000002</c:v>
                </c:pt>
                <c:pt idx="4175">
                  <c:v>-3.6689922799999999</c:v>
                </c:pt>
                <c:pt idx="4176">
                  <c:v>-3.6188633399999999</c:v>
                </c:pt>
                <c:pt idx="4177">
                  <c:v>-3.5965845600000002</c:v>
                </c:pt>
                <c:pt idx="4178">
                  <c:v>-3.55063248</c:v>
                </c:pt>
                <c:pt idx="4179">
                  <c:v>-3.5478479900000002</c:v>
                </c:pt>
                <c:pt idx="4180">
                  <c:v>-3.45037532</c:v>
                </c:pt>
                <c:pt idx="4181">
                  <c:v>-3.3626501599999998</c:v>
                </c:pt>
                <c:pt idx="4182">
                  <c:v>-3.3027730000000002</c:v>
                </c:pt>
                <c:pt idx="4183">
                  <c:v>-3.2939083600000001</c:v>
                </c:pt>
                <c:pt idx="4184">
                  <c:v>-3.1983380299999999</c:v>
                </c:pt>
                <c:pt idx="4185">
                  <c:v>-3.2150468800000001</c:v>
                </c:pt>
                <c:pt idx="4186">
                  <c:v>-3.2179703700000002</c:v>
                </c:pt>
                <c:pt idx="4187">
                  <c:v>-3.22340202</c:v>
                </c:pt>
                <c:pt idx="4188">
                  <c:v>-3.2999885099999999</c:v>
                </c:pt>
                <c:pt idx="4189">
                  <c:v>-3.27214026</c:v>
                </c:pt>
                <c:pt idx="4190">
                  <c:v>-3.4176590400000002</c:v>
                </c:pt>
                <c:pt idx="4191">
                  <c:v>-3.52139091</c:v>
                </c:pt>
                <c:pt idx="4192">
                  <c:v>-3.5158212199999999</c:v>
                </c:pt>
                <c:pt idx="4193">
                  <c:v>-3.4796163999999998</c:v>
                </c:pt>
                <c:pt idx="4194">
                  <c:v>-3.3501167299999999</c:v>
                </c:pt>
                <c:pt idx="4195">
                  <c:v>-3.2206165800000002</c:v>
                </c:pt>
                <c:pt idx="4196">
                  <c:v>-3.2165641800000002</c:v>
                </c:pt>
                <c:pt idx="4197">
                  <c:v>-3.4294889</c:v>
                </c:pt>
                <c:pt idx="4198">
                  <c:v>-3.5436713700000002</c:v>
                </c:pt>
                <c:pt idx="4199">
                  <c:v>-3.5227835199999999</c:v>
                </c:pt>
                <c:pt idx="4200">
                  <c:v>-3.3946759700000002</c:v>
                </c:pt>
                <c:pt idx="4201">
                  <c:v>-3.2601580600000002</c:v>
                </c:pt>
                <c:pt idx="4202">
                  <c:v>-3.2331497699999998</c:v>
                </c:pt>
                <c:pt idx="4203">
                  <c:v>-3.3918917199999998</c:v>
                </c:pt>
                <c:pt idx="4204">
                  <c:v>-3.5687351199999999</c:v>
                </c:pt>
                <c:pt idx="4205">
                  <c:v>-3.4058165599999999</c:v>
                </c:pt>
                <c:pt idx="4206">
                  <c:v>-3.21365547</c:v>
                </c:pt>
                <c:pt idx="4207">
                  <c:v>-3.3853142300000001</c:v>
                </c:pt>
                <c:pt idx="4208">
                  <c:v>-3.5548107600000001</c:v>
                </c:pt>
                <c:pt idx="4209">
                  <c:v>-3.5074660799999999</c:v>
                </c:pt>
                <c:pt idx="4210">
                  <c:v>-3.3710043399999998</c:v>
                </c:pt>
                <c:pt idx="4211">
                  <c:v>-3.2376582599999999</c:v>
                </c:pt>
                <c:pt idx="4212">
                  <c:v>-3.3111286199999999</c:v>
                </c:pt>
                <c:pt idx="4213">
                  <c:v>-3.4542221999999998</c:v>
                </c:pt>
                <c:pt idx="4214">
                  <c:v>-3.48100948</c:v>
                </c:pt>
                <c:pt idx="4215">
                  <c:v>-3.4225251700000001</c:v>
                </c:pt>
                <c:pt idx="4216">
                  <c:v>-3.245682</c:v>
                </c:pt>
                <c:pt idx="4217">
                  <c:v>-3.3248453100000002</c:v>
                </c:pt>
                <c:pt idx="4218">
                  <c:v>-3.5673427599999998</c:v>
                </c:pt>
                <c:pt idx="4219">
                  <c:v>-3.5422773400000001</c:v>
                </c:pt>
                <c:pt idx="4220">
                  <c:v>-3.3542945400000002</c:v>
                </c:pt>
                <c:pt idx="4221">
                  <c:v>-3.2108705</c:v>
                </c:pt>
                <c:pt idx="4222">
                  <c:v>-3.2247936699999999</c:v>
                </c:pt>
                <c:pt idx="4223">
                  <c:v>-3.3208751699999999</c:v>
                </c:pt>
                <c:pt idx="4224">
                  <c:v>-3.46012282</c:v>
                </c:pt>
                <c:pt idx="4225">
                  <c:v>-3.5130364900000002</c:v>
                </c:pt>
                <c:pt idx="4226">
                  <c:v>-3.5297455800000002</c:v>
                </c:pt>
                <c:pt idx="4227">
                  <c:v>-3.5088591600000001</c:v>
                </c:pt>
                <c:pt idx="4228">
                  <c:v>-3.51582098</c:v>
                </c:pt>
                <c:pt idx="4229">
                  <c:v>-3.3584716299999999</c:v>
                </c:pt>
                <c:pt idx="4230">
                  <c:v>-3.2846710699999999</c:v>
                </c:pt>
                <c:pt idx="4231">
                  <c:v>-3.2888486399999999</c:v>
                </c:pt>
                <c:pt idx="4232">
                  <c:v>-3.2193763299999998</c:v>
                </c:pt>
                <c:pt idx="4233">
                  <c:v>-3.4211335200000001</c:v>
                </c:pt>
                <c:pt idx="4234">
                  <c:v>-3.5339236299999999</c:v>
                </c:pt>
                <c:pt idx="4235">
                  <c:v>-3.3403692199999999</c:v>
                </c:pt>
                <c:pt idx="4236">
                  <c:v>-3.1743762499999999</c:v>
                </c:pt>
                <c:pt idx="4237">
                  <c:v>-3.3737895500000001</c:v>
                </c:pt>
                <c:pt idx="4238">
                  <c:v>-3.5367090700000001</c:v>
                </c:pt>
                <c:pt idx="4239">
                  <c:v>-3.4754383600000001</c:v>
                </c:pt>
                <c:pt idx="4240">
                  <c:v>-3.16491795</c:v>
                </c:pt>
                <c:pt idx="4241">
                  <c:v>-3.3445465599999999</c:v>
                </c:pt>
                <c:pt idx="4242">
                  <c:v>-3.48518682</c:v>
                </c:pt>
                <c:pt idx="4243">
                  <c:v>-3.4545514599999998</c:v>
                </c:pt>
                <c:pt idx="4244">
                  <c:v>-3.1913764499999999</c:v>
                </c:pt>
                <c:pt idx="4245">
                  <c:v>-3.2721385999999999</c:v>
                </c:pt>
                <c:pt idx="4246">
                  <c:v>-3.5311381800000001</c:v>
                </c:pt>
                <c:pt idx="4247">
                  <c:v>-3.5756976599999999</c:v>
                </c:pt>
                <c:pt idx="4248">
                  <c:v>-3.2812519099999999</c:v>
                </c:pt>
                <c:pt idx="4249">
                  <c:v>-3.19276786</c:v>
                </c:pt>
                <c:pt idx="4250">
                  <c:v>-3.39189148</c:v>
                </c:pt>
                <c:pt idx="4251">
                  <c:v>-3.5506329499999998</c:v>
                </c:pt>
                <c:pt idx="4252">
                  <c:v>-3.5241766000000001</c:v>
                </c:pt>
                <c:pt idx="4253">
                  <c:v>-3.3278377099999998</c:v>
                </c:pt>
                <c:pt idx="4254">
                  <c:v>-3.1927673799999998</c:v>
                </c:pt>
                <c:pt idx="4255">
                  <c:v>-3.1746652100000001</c:v>
                </c:pt>
                <c:pt idx="4256">
                  <c:v>-3.1899833700000002</c:v>
                </c:pt>
                <c:pt idx="4257">
                  <c:v>-3.3543779900000001</c:v>
                </c:pt>
                <c:pt idx="4258">
                  <c:v>-3.5659506300000001</c:v>
                </c:pt>
                <c:pt idx="4259">
                  <c:v>-3.5631644699999998</c:v>
                </c:pt>
                <c:pt idx="4260">
                  <c:v>-3.4392349699999998</c:v>
                </c:pt>
                <c:pt idx="4261">
                  <c:v>-3.2651765300000002</c:v>
                </c:pt>
                <c:pt idx="4262">
                  <c:v>-3.2498590900000002</c:v>
                </c:pt>
                <c:pt idx="4263">
                  <c:v>-3.2150468800000001</c:v>
                </c:pt>
                <c:pt idx="4264">
                  <c:v>-3.1941609400000002</c:v>
                </c:pt>
                <c:pt idx="4265">
                  <c:v>-3.1927680999999999</c:v>
                </c:pt>
                <c:pt idx="4266">
                  <c:v>-3.26378441</c:v>
                </c:pt>
                <c:pt idx="4267">
                  <c:v>-3.2763163999999998</c:v>
                </c:pt>
                <c:pt idx="4268">
                  <c:v>-3.3696112600000001</c:v>
                </c:pt>
                <c:pt idx="4269">
                  <c:v>-3.5255687199999999</c:v>
                </c:pt>
                <c:pt idx="4270">
                  <c:v>-3.56177258</c:v>
                </c:pt>
                <c:pt idx="4271">
                  <c:v>-3.4169561900000001</c:v>
                </c:pt>
                <c:pt idx="4272">
                  <c:v>-3.2359349700000002</c:v>
                </c:pt>
                <c:pt idx="4273">
                  <c:v>-3.3768773099999998</c:v>
                </c:pt>
                <c:pt idx="4274">
                  <c:v>-3.5394930800000002</c:v>
                </c:pt>
                <c:pt idx="4275">
                  <c:v>-3.38075233</c:v>
                </c:pt>
                <c:pt idx="4276">
                  <c:v>-3.2568213899999998</c:v>
                </c:pt>
                <c:pt idx="4277">
                  <c:v>-3.3974609400000002</c:v>
                </c:pt>
                <c:pt idx="4278">
                  <c:v>-3.3642206200000002</c:v>
                </c:pt>
                <c:pt idx="4279">
                  <c:v>-3.2791006600000001</c:v>
                </c:pt>
                <c:pt idx="4280">
                  <c:v>-3.5492401099999999</c:v>
                </c:pt>
                <c:pt idx="4281">
                  <c:v>-3.22618794</c:v>
                </c:pt>
                <c:pt idx="4282">
                  <c:v>-3.4434130199999999</c:v>
                </c:pt>
                <c:pt idx="4283">
                  <c:v>-3.4684767700000001</c:v>
                </c:pt>
                <c:pt idx="4284">
                  <c:v>-3.2345426100000001</c:v>
                </c:pt>
                <c:pt idx="4285">
                  <c:v>-3.5186066600000001</c:v>
                </c:pt>
                <c:pt idx="4286">
                  <c:v>-3.43227291</c:v>
                </c:pt>
                <c:pt idx="4287">
                  <c:v>-3.2442886799999999</c:v>
                </c:pt>
                <c:pt idx="4288">
                  <c:v>-3.39885378</c:v>
                </c:pt>
                <c:pt idx="4289">
                  <c:v>-3.5381002399999999</c:v>
                </c:pt>
                <c:pt idx="4290">
                  <c:v>-3.2944185699999999</c:v>
                </c:pt>
                <c:pt idx="4291">
                  <c:v>-3.2916328899999998</c:v>
                </c:pt>
                <c:pt idx="4292">
                  <c:v>-3.53531599</c:v>
                </c:pt>
                <c:pt idx="4293">
                  <c:v>-3.48518705</c:v>
                </c:pt>
                <c:pt idx="4294">
                  <c:v>-3.2623910899999999</c:v>
                </c:pt>
                <c:pt idx="4295">
                  <c:v>-3.1746661700000001</c:v>
                </c:pt>
                <c:pt idx="4296">
                  <c:v>-3.4434132599999998</c:v>
                </c:pt>
                <c:pt idx="4297">
                  <c:v>-3.54366994</c:v>
                </c:pt>
                <c:pt idx="4298">
                  <c:v>-3.4754393100000001</c:v>
                </c:pt>
                <c:pt idx="4299">
                  <c:v>-3.2944183300000001</c:v>
                </c:pt>
                <c:pt idx="4300">
                  <c:v>-3.2025148899999998</c:v>
                </c:pt>
                <c:pt idx="4301">
                  <c:v>-3.3710045800000001</c:v>
                </c:pt>
                <c:pt idx="4302">
                  <c:v>-3.6105091599999999</c:v>
                </c:pt>
                <c:pt idx="4303">
                  <c:v>-3.5144288499999998</c:v>
                </c:pt>
                <c:pt idx="4304">
                  <c:v>-3.3111286199999999</c:v>
                </c:pt>
                <c:pt idx="4305">
                  <c:v>-3.21087027</c:v>
                </c:pt>
                <c:pt idx="4306">
                  <c:v>-3.3473324799999999</c:v>
                </c:pt>
                <c:pt idx="4307">
                  <c:v>-3.5617730600000002</c:v>
                </c:pt>
                <c:pt idx="4308">
                  <c:v>-3.5798754700000002</c:v>
                </c:pt>
                <c:pt idx="4309">
                  <c:v>-3.50050449</c:v>
                </c:pt>
                <c:pt idx="4310">
                  <c:v>-3.28049445</c:v>
                </c:pt>
                <c:pt idx="4311">
                  <c:v>-3.2470738899999998</c:v>
                </c:pt>
                <c:pt idx="4312">
                  <c:v>-3.3125207400000001</c:v>
                </c:pt>
                <c:pt idx="4313">
                  <c:v>-3.5227835199999999</c:v>
                </c:pt>
                <c:pt idx="4314">
                  <c:v>-3.6021537800000001</c:v>
                </c:pt>
                <c:pt idx="4315">
                  <c:v>-3.6216487900000001</c:v>
                </c:pt>
                <c:pt idx="4316">
                  <c:v>-3.5715198500000001</c:v>
                </c:pt>
                <c:pt idx="4317">
                  <c:v>-3.5534176799999999</c:v>
                </c:pt>
                <c:pt idx="4318">
                  <c:v>-3.51442933</c:v>
                </c:pt>
                <c:pt idx="4319">
                  <c:v>-3.4531598099999998</c:v>
                </c:pt>
                <c:pt idx="4320">
                  <c:v>-3.3459393999999998</c:v>
                </c:pt>
                <c:pt idx="4321">
                  <c:v>-3.2818860999999999</c:v>
                </c:pt>
                <c:pt idx="4322">
                  <c:v>-3.2359347299999999</c:v>
                </c:pt>
                <c:pt idx="4323">
                  <c:v>-3.2178320899999999</c:v>
                </c:pt>
                <c:pt idx="4324">
                  <c:v>-3.20669198</c:v>
                </c:pt>
                <c:pt idx="4325">
                  <c:v>-3.1983375500000002</c:v>
                </c:pt>
                <c:pt idx="4326">
                  <c:v>-3.1941602200000001</c:v>
                </c:pt>
                <c:pt idx="4327">
                  <c:v>-3.2192251700000001</c:v>
                </c:pt>
                <c:pt idx="4328">
                  <c:v>-3.2080843400000001</c:v>
                </c:pt>
                <c:pt idx="4329">
                  <c:v>-3.22758031</c:v>
                </c:pt>
                <c:pt idx="4330">
                  <c:v>-3.2972028299999998</c:v>
                </c:pt>
                <c:pt idx="4331">
                  <c:v>-3.3111278999999998</c:v>
                </c:pt>
                <c:pt idx="4332">
                  <c:v>-3.38632131</c:v>
                </c:pt>
                <c:pt idx="4333">
                  <c:v>-3.4141712200000001</c:v>
                </c:pt>
                <c:pt idx="4334">
                  <c:v>-3.4434125400000002</c:v>
                </c:pt>
                <c:pt idx="4335">
                  <c:v>-3.4977190500000002</c:v>
                </c:pt>
                <c:pt idx="4336">
                  <c:v>-3.5297460599999999</c:v>
                </c:pt>
                <c:pt idx="4337">
                  <c:v>-3.5520253199999998</c:v>
                </c:pt>
                <c:pt idx="4338">
                  <c:v>-3.5645580300000002</c:v>
                </c:pt>
                <c:pt idx="4339">
                  <c:v>-3.5227832800000001</c:v>
                </c:pt>
                <c:pt idx="4340">
                  <c:v>-3.5408852099999999</c:v>
                </c:pt>
                <c:pt idx="4341">
                  <c:v>-3.5743045800000002</c:v>
                </c:pt>
                <c:pt idx="4342">
                  <c:v>-3.5840520900000001</c:v>
                </c:pt>
                <c:pt idx="4343">
                  <c:v>-3.5840520900000001</c:v>
                </c:pt>
                <c:pt idx="4344">
                  <c:v>-3.6063315899999999</c:v>
                </c:pt>
                <c:pt idx="4345">
                  <c:v>-3.57709002</c:v>
                </c:pt>
                <c:pt idx="4346">
                  <c:v>-3.4225251700000001</c:v>
                </c:pt>
                <c:pt idx="4347">
                  <c:v>-3.2832786999999999</c:v>
                </c:pt>
                <c:pt idx="4348">
                  <c:v>-3.2164402000000001</c:v>
                </c:pt>
                <c:pt idx="4349">
                  <c:v>-3.2804937399999998</c:v>
                </c:pt>
                <c:pt idx="4350">
                  <c:v>-3.3501176799999999</c:v>
                </c:pt>
                <c:pt idx="4351">
                  <c:v>-3.5673427599999998</c:v>
                </c:pt>
                <c:pt idx="4352">
                  <c:v>-3.4782245199999999</c:v>
                </c:pt>
                <c:pt idx="4353">
                  <c:v>-3.3960685700000002</c:v>
                </c:pt>
                <c:pt idx="4354">
                  <c:v>-3.2804939700000002</c:v>
                </c:pt>
                <c:pt idx="4355">
                  <c:v>-3.2540366600000001</c:v>
                </c:pt>
                <c:pt idx="4356">
                  <c:v>-3.3037517099999998</c:v>
                </c:pt>
                <c:pt idx="4357">
                  <c:v>-3.4615149500000002</c:v>
                </c:pt>
                <c:pt idx="4358">
                  <c:v>-3.4949331300000002</c:v>
                </c:pt>
                <c:pt idx="4359">
                  <c:v>-3.5172140600000001</c:v>
                </c:pt>
                <c:pt idx="4360">
                  <c:v>-3.4684774900000002</c:v>
                </c:pt>
                <c:pt idx="4361">
                  <c:v>-3.5018959000000001</c:v>
                </c:pt>
                <c:pt idx="4362">
                  <c:v>-3.3556868999999998</c:v>
                </c:pt>
                <c:pt idx="4363">
                  <c:v>-3.2596070799999999</c:v>
                </c:pt>
                <c:pt idx="4364">
                  <c:v>-3.3278381800000001</c:v>
                </c:pt>
                <c:pt idx="4365">
                  <c:v>-3.3334088300000002</c:v>
                </c:pt>
                <c:pt idx="4366">
                  <c:v>-3.3055586799999999</c:v>
                </c:pt>
                <c:pt idx="4367">
                  <c:v>-3.3278372300000001</c:v>
                </c:pt>
                <c:pt idx="4368">
                  <c:v>-3.3459393999999998</c:v>
                </c:pt>
                <c:pt idx="4369">
                  <c:v>-3.4058167899999998</c:v>
                </c:pt>
                <c:pt idx="4370">
                  <c:v>-3.4991111799999999</c:v>
                </c:pt>
                <c:pt idx="4371">
                  <c:v>-3.5548102899999998</c:v>
                </c:pt>
                <c:pt idx="4372">
                  <c:v>-3.5520257900000001</c:v>
                </c:pt>
                <c:pt idx="4373">
                  <c:v>-3.4559447799999998</c:v>
                </c:pt>
                <c:pt idx="4374">
                  <c:v>-3.4322724299999998</c:v>
                </c:pt>
                <c:pt idx="4375">
                  <c:v>-3.3111286199999999</c:v>
                </c:pt>
                <c:pt idx="4376">
                  <c:v>-3.2387192200000001</c:v>
                </c:pt>
                <c:pt idx="4377">
                  <c:v>-3.1871974500000002</c:v>
                </c:pt>
                <c:pt idx="4378">
                  <c:v>-3.21922541</c:v>
                </c:pt>
                <c:pt idx="4379">
                  <c:v>-3.30555844</c:v>
                </c:pt>
                <c:pt idx="4380">
                  <c:v>-3.4044234800000002</c:v>
                </c:pt>
                <c:pt idx="4381">
                  <c:v>-3.5367081200000001</c:v>
                </c:pt>
                <c:pt idx="4382">
                  <c:v>-3.6035468599999998</c:v>
                </c:pt>
                <c:pt idx="4383">
                  <c:v>-3.5979766799999999</c:v>
                </c:pt>
                <c:pt idx="4384">
                  <c:v>-3.5617733</c:v>
                </c:pt>
                <c:pt idx="4385">
                  <c:v>-3.5408854500000002</c:v>
                </c:pt>
                <c:pt idx="4386">
                  <c:v>-3.4768316700000002</c:v>
                </c:pt>
                <c:pt idx="4387">
                  <c:v>-3.4308807799999999</c:v>
                </c:pt>
                <c:pt idx="4388">
                  <c:v>-3.3960690499999999</c:v>
                </c:pt>
                <c:pt idx="4389">
                  <c:v>-3.2999885099999999</c:v>
                </c:pt>
                <c:pt idx="4390">
                  <c:v>-3.2596063599999998</c:v>
                </c:pt>
                <c:pt idx="4391">
                  <c:v>-3.2234005899999998</c:v>
                </c:pt>
                <c:pt idx="4392">
                  <c:v>-3.1969449499999998</c:v>
                </c:pt>
                <c:pt idx="4393">
                  <c:v>-3.1927685700000001</c:v>
                </c:pt>
                <c:pt idx="4394">
                  <c:v>-3.1593494400000002</c:v>
                </c:pt>
                <c:pt idx="4395">
                  <c:v>-3.2303645599999999</c:v>
                </c:pt>
                <c:pt idx="4396">
                  <c:v>-3.2972035399999999</c:v>
                </c:pt>
                <c:pt idx="4397">
                  <c:v>-3.3640420400000002</c:v>
                </c:pt>
                <c:pt idx="4398">
                  <c:v>-3.43784285</c:v>
                </c:pt>
                <c:pt idx="4399">
                  <c:v>-3.55341744</c:v>
                </c:pt>
                <c:pt idx="4400">
                  <c:v>-3.5199985499999999</c:v>
                </c:pt>
                <c:pt idx="4401">
                  <c:v>-3.4364497699999998</c:v>
                </c:pt>
                <c:pt idx="4402">
                  <c:v>-3.32783842</c:v>
                </c:pt>
                <c:pt idx="4403">
                  <c:v>-3.2094774199999998</c:v>
                </c:pt>
                <c:pt idx="4404">
                  <c:v>-3.245682</c:v>
                </c:pt>
                <c:pt idx="4405">
                  <c:v>-3.2401103999999998</c:v>
                </c:pt>
                <c:pt idx="4406">
                  <c:v>-3.3306226699999999</c:v>
                </c:pt>
                <c:pt idx="4407">
                  <c:v>-3.4782245199999999</c:v>
                </c:pt>
                <c:pt idx="4408">
                  <c:v>-3.5589878599999998</c:v>
                </c:pt>
                <c:pt idx="4409">
                  <c:v>-3.5924069900000002</c:v>
                </c:pt>
                <c:pt idx="4410">
                  <c:v>-3.55341744</c:v>
                </c:pt>
                <c:pt idx="4411">
                  <c:v>-3.4615142300000001</c:v>
                </c:pt>
                <c:pt idx="4412">
                  <c:v>-3.4016394600000002</c:v>
                </c:pt>
                <c:pt idx="4413">
                  <c:v>-3.2721385999999999</c:v>
                </c:pt>
                <c:pt idx="4414">
                  <c:v>-3.2707457500000001</c:v>
                </c:pt>
                <c:pt idx="4415">
                  <c:v>-3.2289714799999998</c:v>
                </c:pt>
                <c:pt idx="4416">
                  <c:v>-3.2150471199999999</c:v>
                </c:pt>
                <c:pt idx="4417">
                  <c:v>-3.2596058800000001</c:v>
                </c:pt>
                <c:pt idx="4418">
                  <c:v>-3.2373270999999999</c:v>
                </c:pt>
                <c:pt idx="4419">
                  <c:v>-3.21086955</c:v>
                </c:pt>
                <c:pt idx="4420">
                  <c:v>-3.1983375500000002</c:v>
                </c:pt>
                <c:pt idx="4421">
                  <c:v>-3.23036528</c:v>
                </c:pt>
                <c:pt idx="4422">
                  <c:v>-3.2247948599999998</c:v>
                </c:pt>
                <c:pt idx="4423">
                  <c:v>-3.2707462299999999</c:v>
                </c:pt>
                <c:pt idx="4424">
                  <c:v>-3.2456815200000002</c:v>
                </c:pt>
                <c:pt idx="4425">
                  <c:v>-3.24289775</c:v>
                </c:pt>
                <c:pt idx="4426">
                  <c:v>-3.2094781399999999</c:v>
                </c:pt>
                <c:pt idx="4427">
                  <c:v>-3.2582137599999998</c:v>
                </c:pt>
                <c:pt idx="4428">
                  <c:v>-3.26099849</c:v>
                </c:pt>
                <c:pt idx="4429">
                  <c:v>-3.2846713099999998</c:v>
                </c:pt>
                <c:pt idx="4430">
                  <c:v>-3.2999880300000002</c:v>
                </c:pt>
                <c:pt idx="4431">
                  <c:v>-3.3960690499999999</c:v>
                </c:pt>
                <c:pt idx="4432">
                  <c:v>-3.47126293</c:v>
                </c:pt>
                <c:pt idx="4433">
                  <c:v>-3.5381002399999999</c:v>
                </c:pt>
                <c:pt idx="4434">
                  <c:v>-3.5492401099999999</c:v>
                </c:pt>
                <c:pt idx="4435">
                  <c:v>-3.57430482</c:v>
                </c:pt>
                <c:pt idx="4436">
                  <c:v>-3.4935417200000001</c:v>
                </c:pt>
                <c:pt idx="4437">
                  <c:v>-3.3557832200000002</c:v>
                </c:pt>
                <c:pt idx="4438">
                  <c:v>-3.31948233</c:v>
                </c:pt>
                <c:pt idx="4439">
                  <c:v>-3.3164086300000002</c:v>
                </c:pt>
                <c:pt idx="4440">
                  <c:v>-3.3556871400000001</c:v>
                </c:pt>
                <c:pt idx="4441">
                  <c:v>-3.4740474200000002</c:v>
                </c:pt>
                <c:pt idx="4442">
                  <c:v>-3.6286108499999998</c:v>
                </c:pt>
                <c:pt idx="4443">
                  <c:v>-3.3614082299999999</c:v>
                </c:pt>
                <c:pt idx="4444">
                  <c:v>-3.24846792</c:v>
                </c:pt>
                <c:pt idx="4445">
                  <c:v>-3.2331495299999999</c:v>
                </c:pt>
                <c:pt idx="4446">
                  <c:v>-3.3696115</c:v>
                </c:pt>
                <c:pt idx="4447">
                  <c:v>-3.5756981400000001</c:v>
                </c:pt>
                <c:pt idx="4448">
                  <c:v>-3.57430482</c:v>
                </c:pt>
                <c:pt idx="4449">
                  <c:v>-3.5631644699999998</c:v>
                </c:pt>
                <c:pt idx="4450">
                  <c:v>-3.3682184199999998</c:v>
                </c:pt>
                <c:pt idx="4451">
                  <c:v>-3.2679617400000001</c:v>
                </c:pt>
                <c:pt idx="4452">
                  <c:v>-3.21783185</c:v>
                </c:pt>
                <c:pt idx="4453">
                  <c:v>-3.2373266200000002</c:v>
                </c:pt>
                <c:pt idx="4454">
                  <c:v>-3.26656842</c:v>
                </c:pt>
                <c:pt idx="4455">
                  <c:v>-3.40024734</c:v>
                </c:pt>
                <c:pt idx="4456">
                  <c:v>-3.5478472700000001</c:v>
                </c:pt>
                <c:pt idx="4457">
                  <c:v>-3.6105086800000001</c:v>
                </c:pt>
                <c:pt idx="4458">
                  <c:v>-3.5951912400000001</c:v>
                </c:pt>
                <c:pt idx="4459">
                  <c:v>-3.4754395499999999</c:v>
                </c:pt>
                <c:pt idx="4460">
                  <c:v>-3.38075137</c:v>
                </c:pt>
                <c:pt idx="4461">
                  <c:v>-3.31391335</c:v>
                </c:pt>
                <c:pt idx="4462">
                  <c:v>-3.2540364300000002</c:v>
                </c:pt>
                <c:pt idx="4463">
                  <c:v>-3.2832779900000002</c:v>
                </c:pt>
                <c:pt idx="4464">
                  <c:v>-3.2596063599999998</c:v>
                </c:pt>
                <c:pt idx="4465">
                  <c:v>-3.2039074900000002</c:v>
                </c:pt>
                <c:pt idx="4466">
                  <c:v>-3.2484667300000001</c:v>
                </c:pt>
                <c:pt idx="4467">
                  <c:v>-3.2470736499999999</c:v>
                </c:pt>
                <c:pt idx="4468">
                  <c:v>-3.2540361899999999</c:v>
                </c:pt>
                <c:pt idx="4469">
                  <c:v>-3.25682282</c:v>
                </c:pt>
                <c:pt idx="4470">
                  <c:v>-3.2972035399999999</c:v>
                </c:pt>
                <c:pt idx="4471">
                  <c:v>-3.3166980700000002</c:v>
                </c:pt>
                <c:pt idx="4472">
                  <c:v>-3.3988542599999998</c:v>
                </c:pt>
                <c:pt idx="4473">
                  <c:v>-3.5144288499999998</c:v>
                </c:pt>
                <c:pt idx="4474">
                  <c:v>-3.6383585900000002</c:v>
                </c:pt>
                <c:pt idx="4475">
                  <c:v>-3.6341800700000002</c:v>
                </c:pt>
                <c:pt idx="4476">
                  <c:v>-3.4949340800000002</c:v>
                </c:pt>
                <c:pt idx="4477">
                  <c:v>-3.3737883599999998</c:v>
                </c:pt>
                <c:pt idx="4478">
                  <c:v>-3.2582137599999998</c:v>
                </c:pt>
                <c:pt idx="4479">
                  <c:v>-3.2359347299999999</c:v>
                </c:pt>
                <c:pt idx="4480">
                  <c:v>-3.3682196100000001</c:v>
                </c:pt>
                <c:pt idx="4481">
                  <c:v>-3.5325305500000002</c:v>
                </c:pt>
                <c:pt idx="4482">
                  <c:v>-3.5840511300000002</c:v>
                </c:pt>
                <c:pt idx="4483">
                  <c:v>-3.60633135</c:v>
                </c:pt>
                <c:pt idx="4484">
                  <c:v>-3.4921486399999999</c:v>
                </c:pt>
                <c:pt idx="4485">
                  <c:v>-3.4169561900000001</c:v>
                </c:pt>
                <c:pt idx="4486">
                  <c:v>-3.3236610899999999</c:v>
                </c:pt>
                <c:pt idx="4487">
                  <c:v>-3.2958111799999998</c:v>
                </c:pt>
                <c:pt idx="4488">
                  <c:v>-3.2359337799999999</c:v>
                </c:pt>
                <c:pt idx="4489">
                  <c:v>-3.2568221099999999</c:v>
                </c:pt>
                <c:pt idx="4490">
                  <c:v>-3.2693548200000002</c:v>
                </c:pt>
                <c:pt idx="4491">
                  <c:v>-3.2526440600000002</c:v>
                </c:pt>
                <c:pt idx="4492">
                  <c:v>-3.2498590900000002</c:v>
                </c:pt>
                <c:pt idx="4493">
                  <c:v>-3.2972037799999998</c:v>
                </c:pt>
                <c:pt idx="4494">
                  <c:v>-3.2818863399999998</c:v>
                </c:pt>
                <c:pt idx="4495">
                  <c:v>-3.2846710699999999</c:v>
                </c:pt>
                <c:pt idx="4496">
                  <c:v>-3.3027730000000002</c:v>
                </c:pt>
                <c:pt idx="4497">
                  <c:v>-3.3807516099999999</c:v>
                </c:pt>
                <c:pt idx="4498">
                  <c:v>-3.3891069900000002</c:v>
                </c:pt>
                <c:pt idx="4499">
                  <c:v>-3.3932838400000001</c:v>
                </c:pt>
                <c:pt idx="4500">
                  <c:v>-3.4044234800000002</c:v>
                </c:pt>
                <c:pt idx="4501">
                  <c:v>-3.3682191399999999</c:v>
                </c:pt>
                <c:pt idx="4502">
                  <c:v>-3.3125209799999999</c:v>
                </c:pt>
                <c:pt idx="4503">
                  <c:v>-3.2428963199999998</c:v>
                </c:pt>
                <c:pt idx="4504">
                  <c:v>-3.22340274</c:v>
                </c:pt>
                <c:pt idx="4505">
                  <c:v>-3.2387189900000002</c:v>
                </c:pt>
                <c:pt idx="4506">
                  <c:v>-3.3292305500000001</c:v>
                </c:pt>
                <c:pt idx="4507">
                  <c:v>-3.4016385100000002</c:v>
                </c:pt>
                <c:pt idx="4508">
                  <c:v>-3.4991114099999998</c:v>
                </c:pt>
                <c:pt idx="4509">
                  <c:v>-3.5937983999999998</c:v>
                </c:pt>
                <c:pt idx="4510">
                  <c:v>-3.5882294199999998</c:v>
                </c:pt>
                <c:pt idx="4511">
                  <c:v>-3.5976595900000001</c:v>
                </c:pt>
                <c:pt idx="4512">
                  <c:v>-3.4294881799999999</c:v>
                </c:pt>
                <c:pt idx="4513">
                  <c:v>-3.2985961399999999</c:v>
                </c:pt>
                <c:pt idx="4514">
                  <c:v>-3.3125212199999998</c:v>
                </c:pt>
                <c:pt idx="4515">
                  <c:v>-3.4907569899999999</c:v>
                </c:pt>
                <c:pt idx="4516">
                  <c:v>-3.6159405699999998</c:v>
                </c:pt>
                <c:pt idx="4517">
                  <c:v>-3.43505788</c:v>
                </c:pt>
                <c:pt idx="4518">
                  <c:v>-3.3389082000000001</c:v>
                </c:pt>
                <c:pt idx="4519">
                  <c:v>-3.3445477499999998</c:v>
                </c:pt>
                <c:pt idx="4520">
                  <c:v>-3.4643001600000001</c:v>
                </c:pt>
                <c:pt idx="4521">
                  <c:v>-3.5603809399999999</c:v>
                </c:pt>
                <c:pt idx="4522">
                  <c:v>-3.6606376200000001</c:v>
                </c:pt>
                <c:pt idx="4523">
                  <c:v>-3.5062534799999998</c:v>
                </c:pt>
                <c:pt idx="4524">
                  <c:v>-3.3863201100000002</c:v>
                </c:pt>
                <c:pt idx="4525">
                  <c:v>-3.3389775799999999</c:v>
                </c:pt>
                <c:pt idx="4526">
                  <c:v>-3.2623925200000001</c:v>
                </c:pt>
                <c:pt idx="4527">
                  <c:v>-3.34315491</c:v>
                </c:pt>
                <c:pt idx="4528">
                  <c:v>-3.4754395499999999</c:v>
                </c:pt>
                <c:pt idx="4529">
                  <c:v>-3.5631651899999999</c:v>
                </c:pt>
                <c:pt idx="4530">
                  <c:v>-3.60493803</c:v>
                </c:pt>
                <c:pt idx="4531">
                  <c:v>-3.64532042</c:v>
                </c:pt>
                <c:pt idx="4532">
                  <c:v>-3.5937983999999998</c:v>
                </c:pt>
                <c:pt idx="4533">
                  <c:v>-3.4267027400000001</c:v>
                </c:pt>
                <c:pt idx="4534">
                  <c:v>-3.3166971200000002</c:v>
                </c:pt>
                <c:pt idx="4535">
                  <c:v>-3.20669293</c:v>
                </c:pt>
                <c:pt idx="4536">
                  <c:v>-3.2749233200000001</c:v>
                </c:pt>
                <c:pt idx="4537">
                  <c:v>-3.3473322400000001</c:v>
                </c:pt>
                <c:pt idx="4538">
                  <c:v>-3.3710045800000001</c:v>
                </c:pt>
                <c:pt idx="4539">
                  <c:v>-3.3765740399999999</c:v>
                </c:pt>
                <c:pt idx="4540">
                  <c:v>-3.4656925200000002</c:v>
                </c:pt>
                <c:pt idx="4541">
                  <c:v>-3.4754395499999999</c:v>
                </c:pt>
                <c:pt idx="4542">
                  <c:v>-3.5102503299999999</c:v>
                </c:pt>
                <c:pt idx="4543">
                  <c:v>-3.4782245199999999</c:v>
                </c:pt>
                <c:pt idx="4544">
                  <c:v>-3.4392356899999998</c:v>
                </c:pt>
                <c:pt idx="4545">
                  <c:v>-3.4044232399999999</c:v>
                </c:pt>
                <c:pt idx="4546">
                  <c:v>-3.38771391</c:v>
                </c:pt>
                <c:pt idx="4547">
                  <c:v>-3.35707998</c:v>
                </c:pt>
                <c:pt idx="4548">
                  <c:v>-3.3250525</c:v>
                </c:pt>
                <c:pt idx="4549">
                  <c:v>-3.2387189900000002</c:v>
                </c:pt>
                <c:pt idx="4550">
                  <c:v>-3.3027732400000001</c:v>
                </c:pt>
                <c:pt idx="4551">
                  <c:v>-3.4141705</c:v>
                </c:pt>
                <c:pt idx="4552">
                  <c:v>-3.5046813499999998</c:v>
                </c:pt>
                <c:pt idx="4553">
                  <c:v>-3.5868370500000002</c:v>
                </c:pt>
                <c:pt idx="4554">
                  <c:v>-3.60911632</c:v>
                </c:pt>
                <c:pt idx="4555">
                  <c:v>-3.5283529800000002</c:v>
                </c:pt>
                <c:pt idx="4556">
                  <c:v>-3.4991116500000001</c:v>
                </c:pt>
                <c:pt idx="4557">
                  <c:v>-3.4183490299999999</c:v>
                </c:pt>
                <c:pt idx="4558">
                  <c:v>-3.3334076399999999</c:v>
                </c:pt>
                <c:pt idx="4559">
                  <c:v>-3.2804932600000001</c:v>
                </c:pt>
                <c:pt idx="4560">
                  <c:v>-3.2401113499999998</c:v>
                </c:pt>
                <c:pt idx="4561">
                  <c:v>-3.2832784699999999</c:v>
                </c:pt>
                <c:pt idx="4562">
                  <c:v>-3.2999887499999998</c:v>
                </c:pt>
                <c:pt idx="4563">
                  <c:v>-3.35011744</c:v>
                </c:pt>
                <c:pt idx="4564">
                  <c:v>-3.4127781399999999</c:v>
                </c:pt>
                <c:pt idx="4565">
                  <c:v>-3.49493337</c:v>
                </c:pt>
                <c:pt idx="4566">
                  <c:v>-3.52139091</c:v>
                </c:pt>
                <c:pt idx="4567">
                  <c:v>-3.4782245199999999</c:v>
                </c:pt>
                <c:pt idx="4568">
                  <c:v>-3.46569276</c:v>
                </c:pt>
                <c:pt idx="4569">
                  <c:v>-3.4378426100000001</c:v>
                </c:pt>
                <c:pt idx="4570">
                  <c:v>-3.5478477499999999</c:v>
                </c:pt>
                <c:pt idx="4571">
                  <c:v>-3.63139558</c:v>
                </c:pt>
                <c:pt idx="4572">
                  <c:v>-3.7149443600000001</c:v>
                </c:pt>
                <c:pt idx="4573">
                  <c:v>-3.5868365799999999</c:v>
                </c:pt>
                <c:pt idx="4574">
                  <c:v>-3.48936534</c:v>
                </c:pt>
                <c:pt idx="4575">
                  <c:v>-3.4058165599999999</c:v>
                </c:pt>
                <c:pt idx="4576">
                  <c:v>-3.2930264500000002</c:v>
                </c:pt>
                <c:pt idx="4577">
                  <c:v>-3.2874558</c:v>
                </c:pt>
                <c:pt idx="4578">
                  <c:v>-3.29859591</c:v>
                </c:pt>
                <c:pt idx="4579">
                  <c:v>-3.2916328899999998</c:v>
                </c:pt>
                <c:pt idx="4580">
                  <c:v>-3.4086008099999998</c:v>
                </c:pt>
                <c:pt idx="4581">
                  <c:v>-3.43784285</c:v>
                </c:pt>
                <c:pt idx="4582">
                  <c:v>-3.5255680100000002</c:v>
                </c:pt>
                <c:pt idx="4583">
                  <c:v>-3.57291245</c:v>
                </c:pt>
                <c:pt idx="4584">
                  <c:v>-3.6244344700000002</c:v>
                </c:pt>
                <c:pt idx="4585">
                  <c:v>-3.62443399</c:v>
                </c:pt>
                <c:pt idx="4586">
                  <c:v>-3.5144281400000001</c:v>
                </c:pt>
                <c:pt idx="4587">
                  <c:v>-3.39189053</c:v>
                </c:pt>
                <c:pt idx="4588">
                  <c:v>-3.3487241299999999</c:v>
                </c:pt>
                <c:pt idx="4589">
                  <c:v>-3.3236591799999999</c:v>
                </c:pt>
                <c:pt idx="4590">
                  <c:v>-3.3863220200000002</c:v>
                </c:pt>
                <c:pt idx="4591">
                  <c:v>-3.5534179199999998</c:v>
                </c:pt>
                <c:pt idx="4592">
                  <c:v>-3.6397507199999999</c:v>
                </c:pt>
                <c:pt idx="4593">
                  <c:v>-3.5422773400000001</c:v>
                </c:pt>
                <c:pt idx="4594">
                  <c:v>-3.3178145899999998</c:v>
                </c:pt>
                <c:pt idx="4595">
                  <c:v>-3.3180904400000002</c:v>
                </c:pt>
                <c:pt idx="4596">
                  <c:v>-3.4322724299999998</c:v>
                </c:pt>
                <c:pt idx="4597">
                  <c:v>-3.5951912400000001</c:v>
                </c:pt>
                <c:pt idx="4598">
                  <c:v>-3.57708979</c:v>
                </c:pt>
                <c:pt idx="4599">
                  <c:v>-3.5144286199999999</c:v>
                </c:pt>
                <c:pt idx="4600">
                  <c:v>-3.3320150399999999</c:v>
                </c:pt>
                <c:pt idx="4601">
                  <c:v>-3.2540361899999999</c:v>
                </c:pt>
                <c:pt idx="4602">
                  <c:v>-3.43645048</c:v>
                </c:pt>
                <c:pt idx="4603">
                  <c:v>-3.5868370500000002</c:v>
                </c:pt>
                <c:pt idx="4604">
                  <c:v>-3.5826587700000001</c:v>
                </c:pt>
                <c:pt idx="4605">
                  <c:v>-3.3306219600000002</c:v>
                </c:pt>
                <c:pt idx="4606">
                  <c:v>-3.3264446300000001</c:v>
                </c:pt>
                <c:pt idx="4607">
                  <c:v>-3.5367083500000001</c:v>
                </c:pt>
                <c:pt idx="4608">
                  <c:v>-3.62025642</c:v>
                </c:pt>
                <c:pt idx="4609">
                  <c:v>-3.4740471799999999</c:v>
                </c:pt>
                <c:pt idx="4610">
                  <c:v>-3.2707462299999999</c:v>
                </c:pt>
                <c:pt idx="4611">
                  <c:v>-3.3710045800000001</c:v>
                </c:pt>
                <c:pt idx="4612">
                  <c:v>-3.6383583499999999</c:v>
                </c:pt>
                <c:pt idx="4613">
                  <c:v>-3.62861061</c:v>
                </c:pt>
                <c:pt idx="4614">
                  <c:v>-3.4879715400000002</c:v>
                </c:pt>
                <c:pt idx="4615">
                  <c:v>-3.36961222</c:v>
                </c:pt>
                <c:pt idx="4616">
                  <c:v>-3.2958104600000002</c:v>
                </c:pt>
                <c:pt idx="4617">
                  <c:v>-3.35150981</c:v>
                </c:pt>
                <c:pt idx="4618">
                  <c:v>-3.42252541</c:v>
                </c:pt>
                <c:pt idx="4619">
                  <c:v>-3.45594454</c:v>
                </c:pt>
                <c:pt idx="4620">
                  <c:v>-3.4058165599999999</c:v>
                </c:pt>
                <c:pt idx="4621">
                  <c:v>-3.3389771000000001</c:v>
                </c:pt>
                <c:pt idx="4622">
                  <c:v>-3.27910089</c:v>
                </c:pt>
                <c:pt idx="4623">
                  <c:v>-3.3765740399999999</c:v>
                </c:pt>
                <c:pt idx="4624">
                  <c:v>-3.5255682500000001</c:v>
                </c:pt>
                <c:pt idx="4625">
                  <c:v>-3.6634235400000001</c:v>
                </c:pt>
                <c:pt idx="4626">
                  <c:v>-3.51164341</c:v>
                </c:pt>
                <c:pt idx="4627">
                  <c:v>-3.3069503299999998</c:v>
                </c:pt>
                <c:pt idx="4628">
                  <c:v>-3.4169561900000001</c:v>
                </c:pt>
                <c:pt idx="4629">
                  <c:v>-3.55898738</c:v>
                </c:pt>
                <c:pt idx="4630">
                  <c:v>-3.4308800700000002</c:v>
                </c:pt>
                <c:pt idx="4631">
                  <c:v>-3.3292295900000002</c:v>
                </c:pt>
                <c:pt idx="4632">
                  <c:v>-3.5186061899999999</c:v>
                </c:pt>
                <c:pt idx="4633">
                  <c:v>-3.6188635800000002</c:v>
                </c:pt>
                <c:pt idx="4634">
                  <c:v>-3.3909399499999999</c:v>
                </c:pt>
                <c:pt idx="4635">
                  <c:v>-3.3751807199999999</c:v>
                </c:pt>
                <c:pt idx="4636">
                  <c:v>-3.5812671200000001</c:v>
                </c:pt>
                <c:pt idx="4637">
                  <c:v>-3.6383581199999999</c:v>
                </c:pt>
                <c:pt idx="4638">
                  <c:v>-3.4308800700000002</c:v>
                </c:pt>
                <c:pt idx="4639">
                  <c:v>-3.2846710699999999</c:v>
                </c:pt>
                <c:pt idx="4640">
                  <c:v>-3.5213906800000001</c:v>
                </c:pt>
                <c:pt idx="4641">
                  <c:v>-3.60354638</c:v>
                </c:pt>
                <c:pt idx="4642">
                  <c:v>-3.46429944</c:v>
                </c:pt>
                <c:pt idx="4643">
                  <c:v>-3.2972028299999998</c:v>
                </c:pt>
                <c:pt idx="4644">
                  <c:v>-3.39467645</c:v>
                </c:pt>
                <c:pt idx="4645">
                  <c:v>-3.5005047299999998</c:v>
                </c:pt>
                <c:pt idx="4646">
                  <c:v>-3.6146862500000001</c:v>
                </c:pt>
                <c:pt idx="4647">
                  <c:v>-3.6634228200000001</c:v>
                </c:pt>
                <c:pt idx="4648">
                  <c:v>-3.6884863399999999</c:v>
                </c:pt>
                <c:pt idx="4649">
                  <c:v>-3.6007611800000001</c:v>
                </c:pt>
                <c:pt idx="4650">
                  <c:v>-3.5283541700000001</c:v>
                </c:pt>
                <c:pt idx="4651">
                  <c:v>-3.4601225900000001</c:v>
                </c:pt>
                <c:pt idx="4652">
                  <c:v>-3.3668267699999999</c:v>
                </c:pt>
                <c:pt idx="4653">
                  <c:v>-3.2818860999999999</c:v>
                </c:pt>
                <c:pt idx="4654">
                  <c:v>-3.2623915700000001</c:v>
                </c:pt>
                <c:pt idx="4655">
                  <c:v>-3.3013801599999999</c:v>
                </c:pt>
                <c:pt idx="4656">
                  <c:v>-3.2651765300000002</c:v>
                </c:pt>
                <c:pt idx="4657">
                  <c:v>-3.30416489</c:v>
                </c:pt>
                <c:pt idx="4658">
                  <c:v>-3.2721381200000001</c:v>
                </c:pt>
                <c:pt idx="4659">
                  <c:v>-3.3180904400000002</c:v>
                </c:pt>
                <c:pt idx="4660">
                  <c:v>-3.3292305500000001</c:v>
                </c:pt>
                <c:pt idx="4661">
                  <c:v>-3.3292303099999998</c:v>
                </c:pt>
                <c:pt idx="4662">
                  <c:v>-3.3417627799999998</c:v>
                </c:pt>
                <c:pt idx="4663">
                  <c:v>-3.35568738</c:v>
                </c:pt>
                <c:pt idx="4664">
                  <c:v>-3.3041660799999999</c:v>
                </c:pt>
                <c:pt idx="4665">
                  <c:v>-3.3723950399999998</c:v>
                </c:pt>
                <c:pt idx="4666">
                  <c:v>-3.3904974499999998</c:v>
                </c:pt>
                <c:pt idx="4667">
                  <c:v>-3.3459401099999999</c:v>
                </c:pt>
                <c:pt idx="4668">
                  <c:v>-3.3807516099999999</c:v>
                </c:pt>
                <c:pt idx="4669">
                  <c:v>-3.3236599</c:v>
                </c:pt>
                <c:pt idx="4670">
                  <c:v>-3.3013806300000001</c:v>
                </c:pt>
                <c:pt idx="4671">
                  <c:v>-3.32783747</c:v>
                </c:pt>
                <c:pt idx="4672">
                  <c:v>-3.50189686</c:v>
                </c:pt>
                <c:pt idx="4673">
                  <c:v>-3.5756969500000002</c:v>
                </c:pt>
                <c:pt idx="4674">
                  <c:v>-3.5673420400000002</c:v>
                </c:pt>
                <c:pt idx="4675">
                  <c:v>-3.6021544900000002</c:v>
                </c:pt>
                <c:pt idx="4676">
                  <c:v>-3.5311386599999999</c:v>
                </c:pt>
                <c:pt idx="4677">
                  <c:v>-3.3779668799999998</c:v>
                </c:pt>
                <c:pt idx="4678">
                  <c:v>-3.3473453499999999</c:v>
                </c:pt>
                <c:pt idx="4679">
                  <c:v>-3.4712626900000001</c:v>
                </c:pt>
                <c:pt idx="4680">
                  <c:v>-3.54645491</c:v>
                </c:pt>
                <c:pt idx="4681">
                  <c:v>-3.6411435600000002</c:v>
                </c:pt>
                <c:pt idx="4682">
                  <c:v>-3.66063786</c:v>
                </c:pt>
                <c:pt idx="4683">
                  <c:v>-3.7121584400000001</c:v>
                </c:pt>
                <c:pt idx="4684">
                  <c:v>-3.5357835299999998</c:v>
                </c:pt>
                <c:pt idx="4685">
                  <c:v>-3.5575952499999999</c:v>
                </c:pt>
                <c:pt idx="4686">
                  <c:v>-3.5575952499999999</c:v>
                </c:pt>
                <c:pt idx="4687">
                  <c:v>-3.60772395</c:v>
                </c:pt>
                <c:pt idx="4688">
                  <c:v>-3.6550681599999999</c:v>
                </c:pt>
                <c:pt idx="4689">
                  <c:v>-3.71912193</c:v>
                </c:pt>
                <c:pt idx="4690">
                  <c:v>-3.7121596299999999</c:v>
                </c:pt>
                <c:pt idx="4691">
                  <c:v>-3.68987942</c:v>
                </c:pt>
                <c:pt idx="4692">
                  <c:v>-3.5589868999999998</c:v>
                </c:pt>
                <c:pt idx="4693">
                  <c:v>-3.5074660799999999</c:v>
                </c:pt>
                <c:pt idx="4694">
                  <c:v>-3.5032887499999998</c:v>
                </c:pt>
                <c:pt idx="4695">
                  <c:v>-3.4879715400000002</c:v>
                </c:pt>
                <c:pt idx="4696">
                  <c:v>-3.4016382699999999</c:v>
                </c:pt>
                <c:pt idx="4697">
                  <c:v>-3.4308800700000002</c:v>
                </c:pt>
                <c:pt idx="4698">
                  <c:v>-3.3988540199999999</c:v>
                </c:pt>
                <c:pt idx="4699">
                  <c:v>-3.3417620700000001</c:v>
                </c:pt>
                <c:pt idx="4700">
                  <c:v>-3.3320150399999999</c:v>
                </c:pt>
                <c:pt idx="4701">
                  <c:v>-3.3111290900000001</c:v>
                </c:pt>
                <c:pt idx="4702">
                  <c:v>-3.3598647100000001</c:v>
                </c:pt>
                <c:pt idx="4703">
                  <c:v>-3.3334071600000001</c:v>
                </c:pt>
                <c:pt idx="4704">
                  <c:v>-3.3626494400000002</c:v>
                </c:pt>
                <c:pt idx="4705">
                  <c:v>-3.3849291799999999</c:v>
                </c:pt>
                <c:pt idx="4706">
                  <c:v>-3.3835358599999998</c:v>
                </c:pt>
                <c:pt idx="4707">
                  <c:v>-3.3737888300000001</c:v>
                </c:pt>
                <c:pt idx="4708">
                  <c:v>-3.3487234099999998</c:v>
                </c:pt>
                <c:pt idx="4709">
                  <c:v>-3.3473320000000002</c:v>
                </c:pt>
                <c:pt idx="4710">
                  <c:v>-3.3208746900000001</c:v>
                </c:pt>
                <c:pt idx="4711">
                  <c:v>-3.3877131899999999</c:v>
                </c:pt>
                <c:pt idx="4712">
                  <c:v>-3.5102517600000001</c:v>
                </c:pt>
                <c:pt idx="4713">
                  <c:v>-3.72747684</c:v>
                </c:pt>
                <c:pt idx="4714">
                  <c:v>-3.62443399</c:v>
                </c:pt>
                <c:pt idx="4715">
                  <c:v>-3.3932843199999998</c:v>
                </c:pt>
                <c:pt idx="4716">
                  <c:v>-3.4406280499999999</c:v>
                </c:pt>
                <c:pt idx="4717">
                  <c:v>-3.6300036900000001</c:v>
                </c:pt>
                <c:pt idx="4718">
                  <c:v>-3.49493337</c:v>
                </c:pt>
                <c:pt idx="4719">
                  <c:v>-3.3640422800000001</c:v>
                </c:pt>
                <c:pt idx="4720">
                  <c:v>-3.6703851200000002</c:v>
                </c:pt>
                <c:pt idx="4721">
                  <c:v>-3.60633063</c:v>
                </c:pt>
                <c:pt idx="4722">
                  <c:v>-3.3640420400000002</c:v>
                </c:pt>
                <c:pt idx="4723">
                  <c:v>-3.3849287000000001</c:v>
                </c:pt>
                <c:pt idx="4724">
                  <c:v>-3.5882296600000001</c:v>
                </c:pt>
                <c:pt idx="4725">
                  <c:v>-3.6717772499999999</c:v>
                </c:pt>
                <c:pt idx="4726">
                  <c:v>-3.5979759699999998</c:v>
                </c:pt>
                <c:pt idx="4727">
                  <c:v>-3.49493337</c:v>
                </c:pt>
                <c:pt idx="4728">
                  <c:v>-3.4253108499999998</c:v>
                </c:pt>
                <c:pt idx="4729">
                  <c:v>-3.33897662</c:v>
                </c:pt>
                <c:pt idx="4730">
                  <c:v>-3.3612568399999998</c:v>
                </c:pt>
                <c:pt idx="4731">
                  <c:v>-3.3835375299999999</c:v>
                </c:pt>
                <c:pt idx="4732">
                  <c:v>-3.50607443</c:v>
                </c:pt>
                <c:pt idx="4733">
                  <c:v>-3.5367081200000001</c:v>
                </c:pt>
                <c:pt idx="4734">
                  <c:v>-3.55341744</c:v>
                </c:pt>
                <c:pt idx="4735">
                  <c:v>-3.4629082699999998</c:v>
                </c:pt>
                <c:pt idx="4736">
                  <c:v>-3.4002461400000001</c:v>
                </c:pt>
                <c:pt idx="4737">
                  <c:v>-3.3542952499999998</c:v>
                </c:pt>
                <c:pt idx="4738">
                  <c:v>-3.4141707399999999</c:v>
                </c:pt>
                <c:pt idx="4739">
                  <c:v>-3.5297453399999998</c:v>
                </c:pt>
                <c:pt idx="4740">
                  <c:v>-3.6341812600000001</c:v>
                </c:pt>
                <c:pt idx="4741">
                  <c:v>-3.72329855</c:v>
                </c:pt>
                <c:pt idx="4742">
                  <c:v>-3.5924072300000001</c:v>
                </c:pt>
                <c:pt idx="4743">
                  <c:v>-3.4225251700000001</c:v>
                </c:pt>
                <c:pt idx="4744">
                  <c:v>-3.3751816699999999</c:v>
                </c:pt>
                <c:pt idx="4745">
                  <c:v>-3.6606383299999998</c:v>
                </c:pt>
                <c:pt idx="4746">
                  <c:v>-3.7441863999999998</c:v>
                </c:pt>
                <c:pt idx="4747">
                  <c:v>-3.6216485500000002</c:v>
                </c:pt>
                <c:pt idx="4748">
                  <c:v>-3.40024543</c:v>
                </c:pt>
                <c:pt idx="4749">
                  <c:v>-3.4851586800000001</c:v>
                </c:pt>
                <c:pt idx="4750">
                  <c:v>-3.6550676800000002</c:v>
                </c:pt>
                <c:pt idx="4751">
                  <c:v>-3.6300024999999998</c:v>
                </c:pt>
                <c:pt idx="4752">
                  <c:v>-3.3654336900000001</c:v>
                </c:pt>
                <c:pt idx="4753">
                  <c:v>-3.4893646199999999</c:v>
                </c:pt>
                <c:pt idx="4754">
                  <c:v>-3.7288692000000001</c:v>
                </c:pt>
                <c:pt idx="4755">
                  <c:v>-3.5993688100000001</c:v>
                </c:pt>
                <c:pt idx="4756">
                  <c:v>-3.4573364299999998</c:v>
                </c:pt>
                <c:pt idx="4757">
                  <c:v>-3.6820342500000001</c:v>
                </c:pt>
                <c:pt idx="4758">
                  <c:v>-3.62861061</c:v>
                </c:pt>
                <c:pt idx="4759">
                  <c:v>-3.34593987</c:v>
                </c:pt>
                <c:pt idx="4760">
                  <c:v>-3.5213916300000001</c:v>
                </c:pt>
                <c:pt idx="4761">
                  <c:v>-3.68848705</c:v>
                </c:pt>
                <c:pt idx="4762">
                  <c:v>-3.5074658400000001</c:v>
                </c:pt>
                <c:pt idx="4763">
                  <c:v>-3.36264992</c:v>
                </c:pt>
                <c:pt idx="4764">
                  <c:v>-3.5645568399999998</c:v>
                </c:pt>
                <c:pt idx="4765">
                  <c:v>-3.6425359199999998</c:v>
                </c:pt>
                <c:pt idx="4766">
                  <c:v>-3.7107663199999998</c:v>
                </c:pt>
                <c:pt idx="4767">
                  <c:v>-3.6536748399999999</c:v>
                </c:pt>
                <c:pt idx="4768">
                  <c:v>-3.5478470299999998</c:v>
                </c:pt>
                <c:pt idx="4769">
                  <c:v>-3.4810087699999999</c:v>
                </c:pt>
                <c:pt idx="4770">
                  <c:v>-3.4461977500000001</c:v>
                </c:pt>
                <c:pt idx="4771">
                  <c:v>-3.4127776600000002</c:v>
                </c:pt>
                <c:pt idx="4772">
                  <c:v>-3.4113867299999998</c:v>
                </c:pt>
                <c:pt idx="4773">
                  <c:v>-3.3923456700000001</c:v>
                </c:pt>
                <c:pt idx="4774">
                  <c:v>-3.4503748399999998</c:v>
                </c:pt>
                <c:pt idx="4775">
                  <c:v>-3.5812671200000001</c:v>
                </c:pt>
                <c:pt idx="4776">
                  <c:v>-3.6202559499999998</c:v>
                </c:pt>
                <c:pt idx="4777">
                  <c:v>-3.6676006299999999</c:v>
                </c:pt>
                <c:pt idx="4778">
                  <c:v>-3.69127202</c:v>
                </c:pt>
                <c:pt idx="4779">
                  <c:v>-3.5743045800000002</c:v>
                </c:pt>
                <c:pt idx="4780">
                  <c:v>-3.5575952499999999</c:v>
                </c:pt>
                <c:pt idx="4781">
                  <c:v>-3.5189087400000001</c:v>
                </c:pt>
                <c:pt idx="4782">
                  <c:v>-3.4837942100000001</c:v>
                </c:pt>
                <c:pt idx="4783">
                  <c:v>-3.4113855399999999</c:v>
                </c:pt>
                <c:pt idx="4784">
                  <c:v>-3.34593987</c:v>
                </c:pt>
                <c:pt idx="4785">
                  <c:v>-3.35847235</c:v>
                </c:pt>
                <c:pt idx="4786">
                  <c:v>-3.4991116500000001</c:v>
                </c:pt>
                <c:pt idx="4787">
                  <c:v>-3.6731698499999998</c:v>
                </c:pt>
                <c:pt idx="4788">
                  <c:v>-3.65228295</c:v>
                </c:pt>
                <c:pt idx="4789">
                  <c:v>-3.5394933200000001</c:v>
                </c:pt>
                <c:pt idx="4790">
                  <c:v>-3.4058160800000001</c:v>
                </c:pt>
                <c:pt idx="4791">
                  <c:v>-3.3166975999999999</c:v>
                </c:pt>
                <c:pt idx="4792">
                  <c:v>-3.4141712200000001</c:v>
                </c:pt>
                <c:pt idx="4793">
                  <c:v>-3.5951921900000001</c:v>
                </c:pt>
                <c:pt idx="4794">
                  <c:v>-3.6721913800000001</c:v>
                </c:pt>
                <c:pt idx="4795">
                  <c:v>-3.6522827100000002</c:v>
                </c:pt>
                <c:pt idx="4796">
                  <c:v>-3.55063343</c:v>
                </c:pt>
                <c:pt idx="4797">
                  <c:v>-3.3821437400000001</c:v>
                </c:pt>
                <c:pt idx="4798">
                  <c:v>-3.3807516099999999</c:v>
                </c:pt>
                <c:pt idx="4799">
                  <c:v>-3.6904726000000001</c:v>
                </c:pt>
                <c:pt idx="4800">
                  <c:v>-3.6606376200000001</c:v>
                </c:pt>
                <c:pt idx="4801">
                  <c:v>-3.5709409700000001</c:v>
                </c:pt>
                <c:pt idx="4802">
                  <c:v>-3.4461972699999999</c:v>
                </c:pt>
                <c:pt idx="4803">
                  <c:v>-3.3501577400000002</c:v>
                </c:pt>
                <c:pt idx="4804">
                  <c:v>-3.40024543</c:v>
                </c:pt>
                <c:pt idx="4805">
                  <c:v>-3.4879715400000002</c:v>
                </c:pt>
                <c:pt idx="4806">
                  <c:v>-3.5506329499999998</c:v>
                </c:pt>
                <c:pt idx="4807">
                  <c:v>-3.5798747500000001</c:v>
                </c:pt>
                <c:pt idx="4808">
                  <c:v>-3.65924549</c:v>
                </c:pt>
                <c:pt idx="4809">
                  <c:v>-3.6648161400000001</c:v>
                </c:pt>
                <c:pt idx="4810">
                  <c:v>-3.6787393100000001</c:v>
                </c:pt>
                <c:pt idx="4811">
                  <c:v>-3.59519148</c:v>
                </c:pt>
                <c:pt idx="4812">
                  <c:v>-3.5645568399999998</c:v>
                </c:pt>
                <c:pt idx="4813">
                  <c:v>-3.4837951700000001</c:v>
                </c:pt>
                <c:pt idx="4814">
                  <c:v>-3.42252636</c:v>
                </c:pt>
                <c:pt idx="4815">
                  <c:v>-3.38771391</c:v>
                </c:pt>
                <c:pt idx="4816">
                  <c:v>-3.40720892</c:v>
                </c:pt>
                <c:pt idx="4817">
                  <c:v>-3.43645048</c:v>
                </c:pt>
                <c:pt idx="4818">
                  <c:v>-3.4420201800000001</c:v>
                </c:pt>
                <c:pt idx="4819">
                  <c:v>-3.4837937399999999</c:v>
                </c:pt>
                <c:pt idx="4820">
                  <c:v>-3.4670848799999998</c:v>
                </c:pt>
                <c:pt idx="4821">
                  <c:v>-3.5074660799999999</c:v>
                </c:pt>
                <c:pt idx="4822">
                  <c:v>-3.5325305500000002</c:v>
                </c:pt>
                <c:pt idx="4823">
                  <c:v>-3.4824023199999998</c:v>
                </c:pt>
                <c:pt idx="4824">
                  <c:v>-3.47126198</c:v>
                </c:pt>
                <c:pt idx="4825">
                  <c:v>-3.46569204</c:v>
                </c:pt>
                <c:pt idx="4826">
                  <c:v>-3.4810097199999999</c:v>
                </c:pt>
                <c:pt idx="4827">
                  <c:v>-3.5506329499999998</c:v>
                </c:pt>
                <c:pt idx="4828">
                  <c:v>-3.6341815</c:v>
                </c:pt>
                <c:pt idx="4829">
                  <c:v>-3.6703855999999999</c:v>
                </c:pt>
                <c:pt idx="4830">
                  <c:v>-3.7107665500000002</c:v>
                </c:pt>
                <c:pt idx="4831">
                  <c:v>-3.6536757899999999</c:v>
                </c:pt>
                <c:pt idx="4832">
                  <c:v>-3.5283532100000001</c:v>
                </c:pt>
                <c:pt idx="4833">
                  <c:v>-3.4002458999999998</c:v>
                </c:pt>
                <c:pt idx="4834">
                  <c:v>-3.3584713900000001</c:v>
                </c:pt>
                <c:pt idx="4835">
                  <c:v>-3.4280946299999999</c:v>
                </c:pt>
                <c:pt idx="4836">
                  <c:v>-3.5924069900000002</c:v>
                </c:pt>
                <c:pt idx="4837">
                  <c:v>-3.73722339</c:v>
                </c:pt>
                <c:pt idx="4838">
                  <c:v>-3.6829168800000001</c:v>
                </c:pt>
                <c:pt idx="4839">
                  <c:v>-3.5993685700000002</c:v>
                </c:pt>
                <c:pt idx="4840">
                  <c:v>-3.4086010500000001</c:v>
                </c:pt>
                <c:pt idx="4841">
                  <c:v>-3.3417618299999998</c:v>
                </c:pt>
                <c:pt idx="4842">
                  <c:v>-3.4113862500000001</c:v>
                </c:pt>
                <c:pt idx="4843">
                  <c:v>-3.5951917199999999</c:v>
                </c:pt>
                <c:pt idx="4844">
                  <c:v>-3.7024116500000002</c:v>
                </c:pt>
                <c:pt idx="4845">
                  <c:v>-3.6954491100000002</c:v>
                </c:pt>
                <c:pt idx="4846">
                  <c:v>-3.5882294199999998</c:v>
                </c:pt>
                <c:pt idx="4847">
                  <c:v>-3.4684774900000002</c:v>
                </c:pt>
                <c:pt idx="4848">
                  <c:v>-3.4002458999999998</c:v>
                </c:pt>
                <c:pt idx="4849">
                  <c:v>-3.4475896399999999</c:v>
                </c:pt>
                <c:pt idx="4850">
                  <c:v>-3.6453211300000001</c:v>
                </c:pt>
                <c:pt idx="4851">
                  <c:v>-3.7553255600000002</c:v>
                </c:pt>
                <c:pt idx="4852">
                  <c:v>-3.65228295</c:v>
                </c:pt>
                <c:pt idx="4853">
                  <c:v>-3.4545524099999998</c:v>
                </c:pt>
                <c:pt idx="4854">
                  <c:v>-3.4058167899999998</c:v>
                </c:pt>
                <c:pt idx="4855">
                  <c:v>-3.4086005699999999</c:v>
                </c:pt>
                <c:pt idx="4856">
                  <c:v>-3.5826594799999998</c:v>
                </c:pt>
                <c:pt idx="4857">
                  <c:v>-3.64392877</c:v>
                </c:pt>
                <c:pt idx="4858">
                  <c:v>-3.6689932299999999</c:v>
                </c:pt>
                <c:pt idx="4859">
                  <c:v>-3.5575947800000001</c:v>
                </c:pt>
                <c:pt idx="4860">
                  <c:v>-3.4141714599999999</c:v>
                </c:pt>
                <c:pt idx="4861">
                  <c:v>-3.41834807</c:v>
                </c:pt>
                <c:pt idx="4862">
                  <c:v>-3.55341744</c:v>
                </c:pt>
                <c:pt idx="4863">
                  <c:v>-3.64671302</c:v>
                </c:pt>
                <c:pt idx="4864">
                  <c:v>-3.7386155099999998</c:v>
                </c:pt>
                <c:pt idx="4865">
                  <c:v>-3.7344381800000002</c:v>
                </c:pt>
                <c:pt idx="4866">
                  <c:v>-3.7177288499999999</c:v>
                </c:pt>
                <c:pt idx="4867">
                  <c:v>-3.73443842</c:v>
                </c:pt>
                <c:pt idx="4868">
                  <c:v>-3.7149438899999998</c:v>
                </c:pt>
                <c:pt idx="4869">
                  <c:v>-3.7288680099999998</c:v>
                </c:pt>
                <c:pt idx="4870">
                  <c:v>-3.6968414799999998</c:v>
                </c:pt>
                <c:pt idx="4871">
                  <c:v>-3.6717772499999999</c:v>
                </c:pt>
                <c:pt idx="4872">
                  <c:v>-3.70380449</c:v>
                </c:pt>
                <c:pt idx="4873">
                  <c:v>-3.7219073800000002</c:v>
                </c:pt>
                <c:pt idx="4874">
                  <c:v>-3.7260827999999999</c:v>
                </c:pt>
                <c:pt idx="4875">
                  <c:v>-3.70172262</c:v>
                </c:pt>
                <c:pt idx="4876">
                  <c:v>-3.7970993499999999</c:v>
                </c:pt>
                <c:pt idx="4877">
                  <c:v>-3.7608957300000001</c:v>
                </c:pt>
                <c:pt idx="4878">
                  <c:v>-3.7803905000000002</c:v>
                </c:pt>
                <c:pt idx="4879">
                  <c:v>-3.7302613299999998</c:v>
                </c:pt>
                <c:pt idx="4880">
                  <c:v>-3.7191212199999999</c:v>
                </c:pt>
                <c:pt idx="4881">
                  <c:v>-3.6884875300000002</c:v>
                </c:pt>
                <c:pt idx="4882">
                  <c:v>-3.62304139</c:v>
                </c:pt>
                <c:pt idx="4883">
                  <c:v>-3.6007606999999999</c:v>
                </c:pt>
                <c:pt idx="4884">
                  <c:v>-3.50468183</c:v>
                </c:pt>
                <c:pt idx="4885">
                  <c:v>-3.4726536299999999</c:v>
                </c:pt>
                <c:pt idx="4886">
                  <c:v>-3.41834784</c:v>
                </c:pt>
                <c:pt idx="4887">
                  <c:v>-3.39606881</c:v>
                </c:pt>
                <c:pt idx="4888">
                  <c:v>-3.4615147099999999</c:v>
                </c:pt>
                <c:pt idx="4889">
                  <c:v>-3.4949340800000002</c:v>
                </c:pt>
                <c:pt idx="4890">
                  <c:v>-3.5492412999999998</c:v>
                </c:pt>
                <c:pt idx="4891">
                  <c:v>-3.6411435600000002</c:v>
                </c:pt>
                <c:pt idx="4892">
                  <c:v>-3.6870949300000002</c:v>
                </c:pt>
                <c:pt idx="4893">
                  <c:v>-3.73304605</c:v>
                </c:pt>
                <c:pt idx="4894">
                  <c:v>-3.7274756400000002</c:v>
                </c:pt>
                <c:pt idx="4895">
                  <c:v>-3.74836254</c:v>
                </c:pt>
                <c:pt idx="4896">
                  <c:v>-3.6675999199999998</c:v>
                </c:pt>
                <c:pt idx="4897">
                  <c:v>-3.6467125399999998</c:v>
                </c:pt>
                <c:pt idx="4898">
                  <c:v>-3.6843097199999999</c:v>
                </c:pt>
                <c:pt idx="4899">
                  <c:v>-3.6327881799999999</c:v>
                </c:pt>
                <c:pt idx="4900">
                  <c:v>-3.6327886600000001</c:v>
                </c:pt>
                <c:pt idx="4901">
                  <c:v>-3.57708979</c:v>
                </c:pt>
                <c:pt idx="4902">
                  <c:v>-3.5673420400000002</c:v>
                </c:pt>
                <c:pt idx="4903">
                  <c:v>-3.5548102899999998</c:v>
                </c:pt>
                <c:pt idx="4904">
                  <c:v>-3.4406278100000001</c:v>
                </c:pt>
                <c:pt idx="4905">
                  <c:v>-3.3932838400000001</c:v>
                </c:pt>
                <c:pt idx="4906">
                  <c:v>-3.37378979</c:v>
                </c:pt>
                <c:pt idx="4907">
                  <c:v>-3.4127783799999998</c:v>
                </c:pt>
                <c:pt idx="4908">
                  <c:v>-3.50885844</c:v>
                </c:pt>
                <c:pt idx="4909">
                  <c:v>-3.59379888</c:v>
                </c:pt>
                <c:pt idx="4910">
                  <c:v>-3.6926643800000001</c:v>
                </c:pt>
                <c:pt idx="4911">
                  <c:v>-3.7622868999999999</c:v>
                </c:pt>
                <c:pt idx="4912">
                  <c:v>-3.6369652700000001</c:v>
                </c:pt>
                <c:pt idx="4913">
                  <c:v>-3.4991104599999998</c:v>
                </c:pt>
                <c:pt idx="4914">
                  <c:v>-3.3918907599999999</c:v>
                </c:pt>
                <c:pt idx="4915">
                  <c:v>-3.39467549</c:v>
                </c:pt>
                <c:pt idx="4916">
                  <c:v>-3.6341812600000001</c:v>
                </c:pt>
                <c:pt idx="4917">
                  <c:v>-3.6898791800000001</c:v>
                </c:pt>
                <c:pt idx="4918">
                  <c:v>-3.4218764300000002</c:v>
                </c:pt>
                <c:pt idx="4919">
                  <c:v>-3.4601225900000001</c:v>
                </c:pt>
                <c:pt idx="4920">
                  <c:v>-3.5032877899999999</c:v>
                </c:pt>
                <c:pt idx="4921">
                  <c:v>-3.62304235</c:v>
                </c:pt>
                <c:pt idx="4922">
                  <c:v>-3.7567181600000001</c:v>
                </c:pt>
                <c:pt idx="4923">
                  <c:v>-3.7330462899999999</c:v>
                </c:pt>
                <c:pt idx="4924">
                  <c:v>-3.7427940400000002</c:v>
                </c:pt>
                <c:pt idx="4925">
                  <c:v>-3.7038037799999999</c:v>
                </c:pt>
                <c:pt idx="4926">
                  <c:v>-3.6550681599999999</c:v>
                </c:pt>
                <c:pt idx="4927">
                  <c:v>-3.62025642</c:v>
                </c:pt>
                <c:pt idx="4928">
                  <c:v>-3.5380997700000001</c:v>
                </c:pt>
                <c:pt idx="4929">
                  <c:v>-3.5032887499999998</c:v>
                </c:pt>
                <c:pt idx="4930">
                  <c:v>-3.44898295</c:v>
                </c:pt>
                <c:pt idx="4931">
                  <c:v>-3.4239175300000002</c:v>
                </c:pt>
                <c:pt idx="4932">
                  <c:v>-3.3904979200000001</c:v>
                </c:pt>
                <c:pt idx="4933">
                  <c:v>-3.4559447799999998</c:v>
                </c:pt>
                <c:pt idx="4934">
                  <c:v>-3.5979774</c:v>
                </c:pt>
                <c:pt idx="4935">
                  <c:v>-3.6508898699999999</c:v>
                </c:pt>
                <c:pt idx="4936">
                  <c:v>-3.6982343200000001</c:v>
                </c:pt>
                <c:pt idx="4937">
                  <c:v>-3.6119008099999999</c:v>
                </c:pt>
                <c:pt idx="4938">
                  <c:v>-3.4754400300000001</c:v>
                </c:pt>
                <c:pt idx="4939">
                  <c:v>-3.3863210700000002</c:v>
                </c:pt>
                <c:pt idx="4940">
                  <c:v>-3.3640427599999998</c:v>
                </c:pt>
                <c:pt idx="4941">
                  <c:v>-3.3779664</c:v>
                </c:pt>
                <c:pt idx="4942">
                  <c:v>-3.4865796599999999</c:v>
                </c:pt>
                <c:pt idx="4943">
                  <c:v>-3.6258258799999998</c:v>
                </c:pt>
                <c:pt idx="4944">
                  <c:v>-3.70241094</c:v>
                </c:pt>
                <c:pt idx="4945">
                  <c:v>-3.6425356899999999</c:v>
                </c:pt>
                <c:pt idx="4946">
                  <c:v>-3.4893639099999998</c:v>
                </c:pt>
                <c:pt idx="4947">
                  <c:v>-3.40024638</c:v>
                </c:pt>
                <c:pt idx="4948">
                  <c:v>-3.53531504</c:v>
                </c:pt>
                <c:pt idx="4949">
                  <c:v>-3.6383585900000002</c:v>
                </c:pt>
                <c:pt idx="4950">
                  <c:v>-3.7107663199999998</c:v>
                </c:pt>
                <c:pt idx="4951">
                  <c:v>-3.56177258</c:v>
                </c:pt>
                <c:pt idx="4952">
                  <c:v>-3.4461975100000002</c:v>
                </c:pt>
                <c:pt idx="4953">
                  <c:v>-3.4810099600000002</c:v>
                </c:pt>
                <c:pt idx="4954">
                  <c:v>-3.6383583499999999</c:v>
                </c:pt>
                <c:pt idx="4955">
                  <c:v>-3.74557853</c:v>
                </c:pt>
                <c:pt idx="4956">
                  <c:v>-3.6494982199999999</c:v>
                </c:pt>
                <c:pt idx="4957">
                  <c:v>-3.4503741300000002</c:v>
                </c:pt>
                <c:pt idx="4958">
                  <c:v>-3.50885844</c:v>
                </c:pt>
                <c:pt idx="4959">
                  <c:v>-3.6536755599999999</c:v>
                </c:pt>
                <c:pt idx="4960">
                  <c:v>-3.7595026499999999</c:v>
                </c:pt>
                <c:pt idx="4961">
                  <c:v>-3.6453201800000001</c:v>
                </c:pt>
                <c:pt idx="4962">
                  <c:v>-3.4907569899999999</c:v>
                </c:pt>
                <c:pt idx="4963">
                  <c:v>-3.4308807799999999</c:v>
                </c:pt>
                <c:pt idx="4964">
                  <c:v>-3.4176590400000002</c:v>
                </c:pt>
                <c:pt idx="4965">
                  <c:v>-3.5353157500000001</c:v>
                </c:pt>
                <c:pt idx="4966">
                  <c:v>-3.6119010399999998</c:v>
                </c:pt>
                <c:pt idx="4967">
                  <c:v>-3.6940565099999998</c:v>
                </c:pt>
                <c:pt idx="4968">
                  <c:v>-3.67038536</c:v>
                </c:pt>
                <c:pt idx="4969">
                  <c:v>-3.6717777300000001</c:v>
                </c:pt>
                <c:pt idx="4970">
                  <c:v>-3.6912722599999999</c:v>
                </c:pt>
                <c:pt idx="4971">
                  <c:v>-3.69684196</c:v>
                </c:pt>
                <c:pt idx="4972">
                  <c:v>-3.7010195299999999</c:v>
                </c:pt>
                <c:pt idx="4973">
                  <c:v>-3.7427930800000002</c:v>
                </c:pt>
                <c:pt idx="4974">
                  <c:v>-3.7915294199999998</c:v>
                </c:pt>
                <c:pt idx="4975">
                  <c:v>-3.7859592399999999</c:v>
                </c:pt>
                <c:pt idx="4976">
                  <c:v>-3.79709911</c:v>
                </c:pt>
                <c:pt idx="4977">
                  <c:v>-3.83051801</c:v>
                </c:pt>
                <c:pt idx="4978">
                  <c:v>-3.7984912400000002</c:v>
                </c:pt>
                <c:pt idx="4979">
                  <c:v>-3.6982340800000002</c:v>
                </c:pt>
                <c:pt idx="4980">
                  <c:v>-3.6745614999999998</c:v>
                </c:pt>
                <c:pt idx="4981">
                  <c:v>-3.60493898</c:v>
                </c:pt>
                <c:pt idx="4982">
                  <c:v>-3.4991116500000001</c:v>
                </c:pt>
                <c:pt idx="4983">
                  <c:v>-3.4183476000000002</c:v>
                </c:pt>
                <c:pt idx="4984">
                  <c:v>-3.4865782300000001</c:v>
                </c:pt>
                <c:pt idx="4985">
                  <c:v>-3.5381004800000002</c:v>
                </c:pt>
                <c:pt idx="4986">
                  <c:v>-3.6105086800000001</c:v>
                </c:pt>
                <c:pt idx="4987">
                  <c:v>-3.6689925200000002</c:v>
                </c:pt>
                <c:pt idx="4988">
                  <c:v>-3.7288692000000001</c:v>
                </c:pt>
                <c:pt idx="4989">
                  <c:v>-3.6857025600000002</c:v>
                </c:pt>
                <c:pt idx="4990">
                  <c:v>-3.5325298300000001</c:v>
                </c:pt>
                <c:pt idx="4991">
                  <c:v>-3.41834807</c:v>
                </c:pt>
                <c:pt idx="4992">
                  <c:v>-3.4086008099999998</c:v>
                </c:pt>
                <c:pt idx="4993">
                  <c:v>-3.4977183300000001</c:v>
                </c:pt>
                <c:pt idx="4994">
                  <c:v>-3.6648158999999998</c:v>
                </c:pt>
                <c:pt idx="4995">
                  <c:v>-3.7943139100000001</c:v>
                </c:pt>
                <c:pt idx="4996">
                  <c:v>-3.7692492</c:v>
                </c:pt>
                <c:pt idx="4997">
                  <c:v>-3.59379888</c:v>
                </c:pt>
                <c:pt idx="4998">
                  <c:v>-3.4629070799999999</c:v>
                </c:pt>
                <c:pt idx="4999">
                  <c:v>-3.4587306999999998</c:v>
                </c:pt>
                <c:pt idx="5000">
                  <c:v>-3.55341744</c:v>
                </c:pt>
                <c:pt idx="5001">
                  <c:v>-3.67038536</c:v>
                </c:pt>
                <c:pt idx="5002">
                  <c:v>-3.70101857</c:v>
                </c:pt>
                <c:pt idx="5003">
                  <c:v>-3.7567176799999999</c:v>
                </c:pt>
                <c:pt idx="5004">
                  <c:v>-3.7873523200000001</c:v>
                </c:pt>
                <c:pt idx="5005">
                  <c:v>-3.7831745099999998</c:v>
                </c:pt>
                <c:pt idx="5006">
                  <c:v>-3.7400074000000001</c:v>
                </c:pt>
                <c:pt idx="5007">
                  <c:v>-3.68987942</c:v>
                </c:pt>
                <c:pt idx="5008">
                  <c:v>-3.5729115</c:v>
                </c:pt>
                <c:pt idx="5009">
                  <c:v>-3.49632597</c:v>
                </c:pt>
                <c:pt idx="5010">
                  <c:v>-3.4573366600000002</c:v>
                </c:pt>
                <c:pt idx="5011">
                  <c:v>-3.43645048</c:v>
                </c:pt>
                <c:pt idx="5012">
                  <c:v>-3.4545531299999999</c:v>
                </c:pt>
                <c:pt idx="5013">
                  <c:v>-3.5144281400000001</c:v>
                </c:pt>
                <c:pt idx="5014">
                  <c:v>-3.6425349699999998</c:v>
                </c:pt>
                <c:pt idx="5015">
                  <c:v>-3.78735161</c:v>
                </c:pt>
                <c:pt idx="5016">
                  <c:v>-3.8012769199999998</c:v>
                </c:pt>
                <c:pt idx="5017">
                  <c:v>-3.8012769199999998</c:v>
                </c:pt>
                <c:pt idx="5018">
                  <c:v>-3.8221642999999998</c:v>
                </c:pt>
                <c:pt idx="5019">
                  <c:v>-3.7873513700000001</c:v>
                </c:pt>
                <c:pt idx="5020">
                  <c:v>-3.8277337600000001</c:v>
                </c:pt>
                <c:pt idx="5021">
                  <c:v>-3.7957072300000001</c:v>
                </c:pt>
                <c:pt idx="5022">
                  <c:v>-3.8165943599999999</c:v>
                </c:pt>
                <c:pt idx="5023">
                  <c:v>-3.79988408</c:v>
                </c:pt>
                <c:pt idx="5024">
                  <c:v>-3.7274753999999999</c:v>
                </c:pt>
                <c:pt idx="5025">
                  <c:v>-3.7051966200000002</c:v>
                </c:pt>
                <c:pt idx="5026">
                  <c:v>-3.7163367300000001</c:v>
                </c:pt>
                <c:pt idx="5027">
                  <c:v>-3.6550681599999999</c:v>
                </c:pt>
                <c:pt idx="5028">
                  <c:v>-3.5422773400000001</c:v>
                </c:pt>
                <c:pt idx="5029">
                  <c:v>-3.4629082699999998</c:v>
                </c:pt>
                <c:pt idx="5030">
                  <c:v>-3.4615147099999999</c:v>
                </c:pt>
                <c:pt idx="5031">
                  <c:v>-3.4810097199999999</c:v>
                </c:pt>
                <c:pt idx="5032">
                  <c:v>-3.66620708</c:v>
                </c:pt>
                <c:pt idx="5033">
                  <c:v>-3.7386155099999998</c:v>
                </c:pt>
                <c:pt idx="5034">
                  <c:v>-3.6244335200000002</c:v>
                </c:pt>
                <c:pt idx="5035">
                  <c:v>-3.4963262099999999</c:v>
                </c:pt>
                <c:pt idx="5036">
                  <c:v>-3.5414087799999998</c:v>
                </c:pt>
                <c:pt idx="5037">
                  <c:v>-3.6481061000000001</c:v>
                </c:pt>
                <c:pt idx="5038">
                  <c:v>-3.7692506300000002</c:v>
                </c:pt>
                <c:pt idx="5039">
                  <c:v>-3.7010178599999999</c:v>
                </c:pt>
                <c:pt idx="5040">
                  <c:v>-3.52696085</c:v>
                </c:pt>
                <c:pt idx="5041">
                  <c:v>-3.4294877100000001</c:v>
                </c:pt>
                <c:pt idx="5042">
                  <c:v>-3.5534186399999999</c:v>
                </c:pt>
                <c:pt idx="5043">
                  <c:v>-3.7163364900000002</c:v>
                </c:pt>
                <c:pt idx="5044">
                  <c:v>-3.79013658</c:v>
                </c:pt>
                <c:pt idx="5045">
                  <c:v>-3.7831745099999998</c:v>
                </c:pt>
                <c:pt idx="5046">
                  <c:v>-3.7427940400000002</c:v>
                </c:pt>
                <c:pt idx="5047">
                  <c:v>-3.6731698499999998</c:v>
                </c:pt>
                <c:pt idx="5048">
                  <c:v>-3.62721801</c:v>
                </c:pt>
                <c:pt idx="5049">
                  <c:v>-3.4796176000000001</c:v>
                </c:pt>
                <c:pt idx="5050">
                  <c:v>-3.5464556200000001</c:v>
                </c:pt>
                <c:pt idx="5051">
                  <c:v>-3.6982347999999998</c:v>
                </c:pt>
                <c:pt idx="5052">
                  <c:v>-3.7497560999999999</c:v>
                </c:pt>
                <c:pt idx="5053">
                  <c:v>-3.6355736300000001</c:v>
                </c:pt>
                <c:pt idx="5054">
                  <c:v>-3.57848144</c:v>
                </c:pt>
                <c:pt idx="5055">
                  <c:v>-3.5227827999999999</c:v>
                </c:pt>
                <c:pt idx="5056">
                  <c:v>-3.57656646</c:v>
                </c:pt>
                <c:pt idx="5057">
                  <c:v>-3.81520152</c:v>
                </c:pt>
                <c:pt idx="5058">
                  <c:v>-3.6146860099999998</c:v>
                </c:pt>
                <c:pt idx="5059">
                  <c:v>-3.4612526899999998</c:v>
                </c:pt>
                <c:pt idx="5060">
                  <c:v>-3.6146857699999999</c:v>
                </c:pt>
                <c:pt idx="5061">
                  <c:v>-3.7636802199999999</c:v>
                </c:pt>
                <c:pt idx="5062">
                  <c:v>-3.55898738</c:v>
                </c:pt>
                <c:pt idx="5063">
                  <c:v>-3.4907839300000001</c:v>
                </c:pt>
                <c:pt idx="5064">
                  <c:v>-3.6606373799999998</c:v>
                </c:pt>
                <c:pt idx="5065">
                  <c:v>-3.8221642999999998</c:v>
                </c:pt>
                <c:pt idx="5066">
                  <c:v>-3.7622883300000001</c:v>
                </c:pt>
                <c:pt idx="5067">
                  <c:v>-3.6707844700000001</c:v>
                </c:pt>
                <c:pt idx="5068">
                  <c:v>-3.60354638</c:v>
                </c:pt>
                <c:pt idx="5069">
                  <c:v>-3.5464556200000001</c:v>
                </c:pt>
                <c:pt idx="5070">
                  <c:v>-3.48240113</c:v>
                </c:pt>
                <c:pt idx="5071">
                  <c:v>-3.4963264500000002</c:v>
                </c:pt>
                <c:pt idx="5072">
                  <c:v>-3.4907839300000001</c:v>
                </c:pt>
                <c:pt idx="5073">
                  <c:v>-3.52835345</c:v>
                </c:pt>
                <c:pt idx="5074">
                  <c:v>-3.5484397400000001</c:v>
                </c:pt>
                <c:pt idx="5075">
                  <c:v>-3.5102515200000002</c:v>
                </c:pt>
                <c:pt idx="5076">
                  <c:v>-3.5018956700000001</c:v>
                </c:pt>
                <c:pt idx="5077">
                  <c:v>-3.4935967899999998</c:v>
                </c:pt>
                <c:pt idx="5078">
                  <c:v>-3.5353157500000001</c:v>
                </c:pt>
                <c:pt idx="5079">
                  <c:v>-3.4528150599999998</c:v>
                </c:pt>
                <c:pt idx="5080">
                  <c:v>-3.51582098</c:v>
                </c:pt>
                <c:pt idx="5081">
                  <c:v>-3.6426603800000001</c:v>
                </c:pt>
                <c:pt idx="5082">
                  <c:v>-3.6954498299999998</c:v>
                </c:pt>
                <c:pt idx="5083">
                  <c:v>-3.7010195299999999</c:v>
                </c:pt>
                <c:pt idx="5084">
                  <c:v>-3.7678582700000001</c:v>
                </c:pt>
                <c:pt idx="5085">
                  <c:v>-3.8012769199999998</c:v>
                </c:pt>
                <c:pt idx="5086">
                  <c:v>-3.7957081800000001</c:v>
                </c:pt>
                <c:pt idx="5087">
                  <c:v>-3.72190595</c:v>
                </c:pt>
                <c:pt idx="5088">
                  <c:v>-3.72608352</c:v>
                </c:pt>
                <c:pt idx="5089">
                  <c:v>-3.6132943599999998</c:v>
                </c:pt>
                <c:pt idx="5090">
                  <c:v>-3.51164246</c:v>
                </c:pt>
                <c:pt idx="5091">
                  <c:v>-3.4643006299999999</c:v>
                </c:pt>
                <c:pt idx="5092">
                  <c:v>-3.53253102</c:v>
                </c:pt>
                <c:pt idx="5093">
                  <c:v>-3.6606383299999998</c:v>
                </c:pt>
                <c:pt idx="5094">
                  <c:v>-3.8388729100000001</c:v>
                </c:pt>
                <c:pt idx="5095">
                  <c:v>-3.7678573100000001</c:v>
                </c:pt>
                <c:pt idx="5096">
                  <c:v>-3.5687346500000001</c:v>
                </c:pt>
                <c:pt idx="5097">
                  <c:v>-3.4726548199999998</c:v>
                </c:pt>
                <c:pt idx="5098">
                  <c:v>-3.56455755</c:v>
                </c:pt>
                <c:pt idx="5099">
                  <c:v>-3.7232995</c:v>
                </c:pt>
                <c:pt idx="5100">
                  <c:v>-3.7455773400000001</c:v>
                </c:pt>
                <c:pt idx="5101">
                  <c:v>-3.4824016100000001</c:v>
                </c:pt>
                <c:pt idx="5102">
                  <c:v>-3.6467132599999998</c:v>
                </c:pt>
                <c:pt idx="5103">
                  <c:v>-3.79013658</c:v>
                </c:pt>
                <c:pt idx="5104">
                  <c:v>-3.5436704200000002</c:v>
                </c:pt>
                <c:pt idx="5105">
                  <c:v>-3.6230421100000001</c:v>
                </c:pt>
                <c:pt idx="5106">
                  <c:v>-3.7943148600000001</c:v>
                </c:pt>
                <c:pt idx="5107">
                  <c:v>-3.54366994</c:v>
                </c:pt>
                <c:pt idx="5108">
                  <c:v>-3.6703855999999999</c:v>
                </c:pt>
                <c:pt idx="5109">
                  <c:v>-3.8152010399999998</c:v>
                </c:pt>
                <c:pt idx="5110">
                  <c:v>-3.4907567500000001</c:v>
                </c:pt>
                <c:pt idx="5111">
                  <c:v>-3.6815247499999999</c:v>
                </c:pt>
                <c:pt idx="5112">
                  <c:v>-3.7664651899999999</c:v>
                </c:pt>
                <c:pt idx="5113">
                  <c:v>-3.54645586</c:v>
                </c:pt>
                <c:pt idx="5114">
                  <c:v>-3.7859604400000002</c:v>
                </c:pt>
                <c:pt idx="5115">
                  <c:v>-3.6369647999999999</c:v>
                </c:pt>
                <c:pt idx="5116">
                  <c:v>-3.6759560100000002</c:v>
                </c:pt>
                <c:pt idx="5117">
                  <c:v>-3.6884875300000002</c:v>
                </c:pt>
                <c:pt idx="5118">
                  <c:v>-3.69127202</c:v>
                </c:pt>
                <c:pt idx="5119">
                  <c:v>-3.7163357700000001</c:v>
                </c:pt>
                <c:pt idx="5120">
                  <c:v>-3.57987499</c:v>
                </c:pt>
                <c:pt idx="5121">
                  <c:v>-3.7595026499999999</c:v>
                </c:pt>
                <c:pt idx="5122">
                  <c:v>-3.5575952499999999</c:v>
                </c:pt>
                <c:pt idx="5123">
                  <c:v>-3.83887315</c:v>
                </c:pt>
                <c:pt idx="5124">
                  <c:v>-3.55620241</c:v>
                </c:pt>
                <c:pt idx="5125">
                  <c:v>-3.6717774900000002</c:v>
                </c:pt>
                <c:pt idx="5126">
                  <c:v>-3.7177290900000002</c:v>
                </c:pt>
                <c:pt idx="5127">
                  <c:v>-3.5617721100000002</c:v>
                </c:pt>
                <c:pt idx="5128">
                  <c:v>-3.8346960499999998</c:v>
                </c:pt>
                <c:pt idx="5129">
                  <c:v>-3.6327891299999999</c:v>
                </c:pt>
                <c:pt idx="5130">
                  <c:v>-3.61329389</c:v>
                </c:pt>
                <c:pt idx="5131">
                  <c:v>-3.7622878599999998</c:v>
                </c:pt>
                <c:pt idx="5132">
                  <c:v>-3.57708979</c:v>
                </c:pt>
                <c:pt idx="5133">
                  <c:v>-3.84305048</c:v>
                </c:pt>
                <c:pt idx="5134">
                  <c:v>-3.5770885899999998</c:v>
                </c:pt>
                <c:pt idx="5135">
                  <c:v>-3.6481065799999999</c:v>
                </c:pt>
                <c:pt idx="5136">
                  <c:v>-3.8597590899999998</c:v>
                </c:pt>
                <c:pt idx="5137">
                  <c:v>-3.6244323299999999</c:v>
                </c:pt>
                <c:pt idx="5138">
                  <c:v>-3.5756976599999999</c:v>
                </c:pt>
                <c:pt idx="5139">
                  <c:v>-3.8527991799999999</c:v>
                </c:pt>
                <c:pt idx="5140">
                  <c:v>-3.8527984599999998</c:v>
                </c:pt>
                <c:pt idx="5141">
                  <c:v>-3.6453199399999998</c:v>
                </c:pt>
                <c:pt idx="5142">
                  <c:v>-3.5172143</c:v>
                </c:pt>
                <c:pt idx="5143">
                  <c:v>-3.63835883</c:v>
                </c:pt>
                <c:pt idx="5144">
                  <c:v>-3.8235557099999999</c:v>
                </c:pt>
                <c:pt idx="5145">
                  <c:v>-3.8541908299999998</c:v>
                </c:pt>
                <c:pt idx="5146">
                  <c:v>-3.7191212199999999</c:v>
                </c:pt>
                <c:pt idx="5147">
                  <c:v>-3.65506697</c:v>
                </c:pt>
                <c:pt idx="5148">
                  <c:v>-3.53113842</c:v>
                </c:pt>
                <c:pt idx="5149">
                  <c:v>-3.5297465300000002</c:v>
                </c:pt>
                <c:pt idx="5150">
                  <c:v>-3.6341807799999999</c:v>
                </c:pt>
                <c:pt idx="5151">
                  <c:v>-3.7734282000000001</c:v>
                </c:pt>
                <c:pt idx="5152">
                  <c:v>-3.8569757899999999</c:v>
                </c:pt>
                <c:pt idx="5153">
                  <c:v>-3.8625452500000002</c:v>
                </c:pt>
                <c:pt idx="5154">
                  <c:v>-3.8834319100000001</c:v>
                </c:pt>
                <c:pt idx="5155">
                  <c:v>-3.8704729100000002</c:v>
                </c:pt>
                <c:pt idx="5156">
                  <c:v>-3.7943146200000002</c:v>
                </c:pt>
                <c:pt idx="5157">
                  <c:v>-3.7372236299999999</c:v>
                </c:pt>
                <c:pt idx="5158">
                  <c:v>-3.6286108499999998</c:v>
                </c:pt>
                <c:pt idx="5159">
                  <c:v>-3.5255689600000002</c:v>
                </c:pt>
                <c:pt idx="5160">
                  <c:v>-3.5659494399999998</c:v>
                </c:pt>
                <c:pt idx="5161">
                  <c:v>-3.7330455800000002</c:v>
                </c:pt>
                <c:pt idx="5162">
                  <c:v>-3.86811471</c:v>
                </c:pt>
                <c:pt idx="5163">
                  <c:v>-3.7678577899999999</c:v>
                </c:pt>
                <c:pt idx="5164">
                  <c:v>-3.63000298</c:v>
                </c:pt>
                <c:pt idx="5165">
                  <c:v>-3.6258261200000002</c:v>
                </c:pt>
                <c:pt idx="5166">
                  <c:v>-3.83330393</c:v>
                </c:pt>
                <c:pt idx="5167">
                  <c:v>-3.8848252300000001</c:v>
                </c:pt>
                <c:pt idx="5168">
                  <c:v>-3.60911655</c:v>
                </c:pt>
                <c:pt idx="5169">
                  <c:v>-3.6286108499999998</c:v>
                </c:pt>
                <c:pt idx="5170">
                  <c:v>-3.7970993499999999</c:v>
                </c:pt>
                <c:pt idx="5171">
                  <c:v>-3.83887315</c:v>
                </c:pt>
                <c:pt idx="5172">
                  <c:v>-3.5784821500000001</c:v>
                </c:pt>
                <c:pt idx="5173">
                  <c:v>-3.6411438</c:v>
                </c:pt>
                <c:pt idx="5174">
                  <c:v>-3.9084973299999999</c:v>
                </c:pt>
                <c:pt idx="5175">
                  <c:v>-3.7274749300000001</c:v>
                </c:pt>
                <c:pt idx="5176">
                  <c:v>-3.5868380100000001</c:v>
                </c:pt>
                <c:pt idx="5177">
                  <c:v>-3.7720348800000001</c:v>
                </c:pt>
                <c:pt idx="5178">
                  <c:v>-3.8931798899999999</c:v>
                </c:pt>
                <c:pt idx="5179">
                  <c:v>-3.6954491100000002</c:v>
                </c:pt>
                <c:pt idx="5180">
                  <c:v>-3.5478472700000001</c:v>
                </c:pt>
                <c:pt idx="5181">
                  <c:v>-3.6801323899999998</c:v>
                </c:pt>
                <c:pt idx="5182">
                  <c:v>-3.9224219300000001</c:v>
                </c:pt>
                <c:pt idx="5183">
                  <c:v>-3.7998835999999998</c:v>
                </c:pt>
                <c:pt idx="5184">
                  <c:v>-3.5408852099999999</c:v>
                </c:pt>
                <c:pt idx="5185">
                  <c:v>-3.66203046</c:v>
                </c:pt>
                <c:pt idx="5186">
                  <c:v>-3.8124167899999999</c:v>
                </c:pt>
                <c:pt idx="5187">
                  <c:v>-3.90710449</c:v>
                </c:pt>
                <c:pt idx="5188">
                  <c:v>-3.8597612400000001</c:v>
                </c:pt>
                <c:pt idx="5189">
                  <c:v>-3.7929222600000001</c:v>
                </c:pt>
                <c:pt idx="5190">
                  <c:v>-3.6662073099999999</c:v>
                </c:pt>
                <c:pt idx="5191">
                  <c:v>-3.5756976599999999</c:v>
                </c:pt>
                <c:pt idx="5192">
                  <c:v>-3.59379911</c:v>
                </c:pt>
                <c:pt idx="5193">
                  <c:v>-3.5798742799999999</c:v>
                </c:pt>
                <c:pt idx="5194">
                  <c:v>-3.57430482</c:v>
                </c:pt>
                <c:pt idx="5195">
                  <c:v>-3.61050892</c:v>
                </c:pt>
                <c:pt idx="5196">
                  <c:v>-3.7831752299999999</c:v>
                </c:pt>
                <c:pt idx="5197">
                  <c:v>-3.5990657800000001</c:v>
                </c:pt>
                <c:pt idx="5198">
                  <c:v>-3.5715200899999999</c:v>
                </c:pt>
                <c:pt idx="5199">
                  <c:v>-3.6327886600000001</c:v>
                </c:pt>
                <c:pt idx="5200">
                  <c:v>-3.6806278200000002</c:v>
                </c:pt>
                <c:pt idx="5201">
                  <c:v>-3.5910141499999999</c:v>
                </c:pt>
                <c:pt idx="5202">
                  <c:v>-3.6848473500000001</c:v>
                </c:pt>
                <c:pt idx="5203">
                  <c:v>-3.6940574599999998</c:v>
                </c:pt>
                <c:pt idx="5204">
                  <c:v>-3.81659412</c:v>
                </c:pt>
                <c:pt idx="5205">
                  <c:v>-3.9419157500000002</c:v>
                </c:pt>
                <c:pt idx="5206">
                  <c:v>-3.9460940400000002</c:v>
                </c:pt>
                <c:pt idx="5207">
                  <c:v>-3.9098889799999998</c:v>
                </c:pt>
                <c:pt idx="5208">
                  <c:v>-3.7748198500000001</c:v>
                </c:pt>
                <c:pt idx="5209">
                  <c:v>-3.6494982199999999</c:v>
                </c:pt>
                <c:pt idx="5210">
                  <c:v>-3.5965838400000001</c:v>
                </c:pt>
                <c:pt idx="5211">
                  <c:v>-3.7358312599999999</c:v>
                </c:pt>
                <c:pt idx="5212">
                  <c:v>-3.8848245100000001</c:v>
                </c:pt>
                <c:pt idx="5213">
                  <c:v>-3.9140651200000001</c:v>
                </c:pt>
                <c:pt idx="5214">
                  <c:v>-3.7414000000000001</c:v>
                </c:pt>
                <c:pt idx="5215">
                  <c:v>-3.5965838400000001</c:v>
                </c:pt>
                <c:pt idx="5216">
                  <c:v>-3.7762122200000001</c:v>
                </c:pt>
                <c:pt idx="5217">
                  <c:v>-3.9628036</c:v>
                </c:pt>
                <c:pt idx="5218">
                  <c:v>-3.69962692</c:v>
                </c:pt>
                <c:pt idx="5219">
                  <c:v>-3.6146862500000001</c:v>
                </c:pt>
                <c:pt idx="5220">
                  <c:v>-3.7650730600000002</c:v>
                </c:pt>
                <c:pt idx="5221">
                  <c:v>-3.93634605</c:v>
                </c:pt>
                <c:pt idx="5222">
                  <c:v>-3.7901372900000001</c:v>
                </c:pt>
                <c:pt idx="5223">
                  <c:v>-3.61050892</c:v>
                </c:pt>
                <c:pt idx="5224">
                  <c:v>-3.70453477</c:v>
                </c:pt>
                <c:pt idx="5225">
                  <c:v>-3.90988874</c:v>
                </c:pt>
                <c:pt idx="5226">
                  <c:v>-3.88172293</c:v>
                </c:pt>
                <c:pt idx="5227">
                  <c:v>-3.7720348800000001</c:v>
                </c:pt>
                <c:pt idx="5228">
                  <c:v>-3.5868370500000002</c:v>
                </c:pt>
                <c:pt idx="5229">
                  <c:v>-3.6918785600000001</c:v>
                </c:pt>
                <c:pt idx="5230">
                  <c:v>-3.7330453399999999</c:v>
                </c:pt>
                <c:pt idx="5231">
                  <c:v>-3.7832853800000001</c:v>
                </c:pt>
                <c:pt idx="5232">
                  <c:v>-3.7929222600000001</c:v>
                </c:pt>
                <c:pt idx="5233">
                  <c:v>-3.83109689</c:v>
                </c:pt>
                <c:pt idx="5234">
                  <c:v>-3.8124156</c:v>
                </c:pt>
                <c:pt idx="5235">
                  <c:v>-3.8806469400000001</c:v>
                </c:pt>
                <c:pt idx="5236">
                  <c:v>-3.88343215</c:v>
                </c:pt>
                <c:pt idx="5237">
                  <c:v>-3.8667223499999999</c:v>
                </c:pt>
                <c:pt idx="5238">
                  <c:v>-3.8082397000000001</c:v>
                </c:pt>
                <c:pt idx="5239">
                  <c:v>-3.7817819099999999</c:v>
                </c:pt>
                <c:pt idx="5240">
                  <c:v>-3.8310980799999999</c:v>
                </c:pt>
                <c:pt idx="5241">
                  <c:v>-3.8430507199999999</c:v>
                </c:pt>
                <c:pt idx="5242">
                  <c:v>-3.86811566</c:v>
                </c:pt>
                <c:pt idx="5243">
                  <c:v>-3.8792550600000002</c:v>
                </c:pt>
                <c:pt idx="5244">
                  <c:v>-3.8764703300000001</c:v>
                </c:pt>
                <c:pt idx="5245">
                  <c:v>-3.9029273999999998</c:v>
                </c:pt>
                <c:pt idx="5246">
                  <c:v>-3.86766005</c:v>
                </c:pt>
                <c:pt idx="5247">
                  <c:v>-3.8597610000000002</c:v>
                </c:pt>
                <c:pt idx="5248">
                  <c:v>-3.8625457299999999</c:v>
                </c:pt>
                <c:pt idx="5249">
                  <c:v>-3.8876087699999999</c:v>
                </c:pt>
                <c:pt idx="5250">
                  <c:v>-3.8472278100000001</c:v>
                </c:pt>
                <c:pt idx="5251">
                  <c:v>-3.85697556</c:v>
                </c:pt>
                <c:pt idx="5252">
                  <c:v>-3.8346960499999998</c:v>
                </c:pt>
                <c:pt idx="5253">
                  <c:v>-3.8333036900000002</c:v>
                </c:pt>
                <c:pt idx="5254">
                  <c:v>-3.8597598099999999</c:v>
                </c:pt>
                <c:pt idx="5255">
                  <c:v>-3.8597602800000002</c:v>
                </c:pt>
                <c:pt idx="5256">
                  <c:v>-3.8876092400000002</c:v>
                </c:pt>
                <c:pt idx="5257">
                  <c:v>-3.9252064199999999</c:v>
                </c:pt>
                <c:pt idx="5258">
                  <c:v>-3.9405238599999999</c:v>
                </c:pt>
                <c:pt idx="5259">
                  <c:v>-3.8890016100000002</c:v>
                </c:pt>
                <c:pt idx="5260">
                  <c:v>-3.9029273999999998</c:v>
                </c:pt>
                <c:pt idx="5261">
                  <c:v>-3.9182443600000001</c:v>
                </c:pt>
                <c:pt idx="5262">
                  <c:v>-3.9126741900000002</c:v>
                </c:pt>
                <c:pt idx="5263">
                  <c:v>-3.9043199999999998</c:v>
                </c:pt>
                <c:pt idx="5264">
                  <c:v>-3.9001417200000001</c:v>
                </c:pt>
                <c:pt idx="5265">
                  <c:v>-3.8333036900000002</c:v>
                </c:pt>
                <c:pt idx="5266">
                  <c:v>-3.79013753</c:v>
                </c:pt>
                <c:pt idx="5267">
                  <c:v>-3.7038037799999999</c:v>
                </c:pt>
                <c:pt idx="5268">
                  <c:v>-3.6119008099999999</c:v>
                </c:pt>
                <c:pt idx="5269">
                  <c:v>-3.6188645400000001</c:v>
                </c:pt>
                <c:pt idx="5270">
                  <c:v>-3.7163364900000002</c:v>
                </c:pt>
                <c:pt idx="5271">
                  <c:v>-3.7664654299999998</c:v>
                </c:pt>
                <c:pt idx="5272">
                  <c:v>-3.9015340799999998</c:v>
                </c:pt>
                <c:pt idx="5273">
                  <c:v>-3.98229671</c:v>
                </c:pt>
                <c:pt idx="5274">
                  <c:v>-3.9460928399999999</c:v>
                </c:pt>
                <c:pt idx="5275">
                  <c:v>-3.7873523200000001</c:v>
                </c:pt>
                <c:pt idx="5276">
                  <c:v>-3.6508898699999999</c:v>
                </c:pt>
                <c:pt idx="5277">
                  <c:v>-3.6119012800000001</c:v>
                </c:pt>
                <c:pt idx="5278">
                  <c:v>-3.6341803100000001</c:v>
                </c:pt>
                <c:pt idx="5279">
                  <c:v>-3.7622876199999999</c:v>
                </c:pt>
                <c:pt idx="5280">
                  <c:v>-3.8959643800000001</c:v>
                </c:pt>
                <c:pt idx="5281">
                  <c:v>-3.9126746699999999</c:v>
                </c:pt>
                <c:pt idx="5282">
                  <c:v>-3.9168515199999998</c:v>
                </c:pt>
                <c:pt idx="5283">
                  <c:v>-3.9126748999999998</c:v>
                </c:pt>
                <c:pt idx="5284">
                  <c:v>-3.9126746699999999</c:v>
                </c:pt>
                <c:pt idx="5285">
                  <c:v>-3.9029266800000002</c:v>
                </c:pt>
                <c:pt idx="5286">
                  <c:v>-3.8987493500000001</c:v>
                </c:pt>
                <c:pt idx="5287">
                  <c:v>-3.9474854499999998</c:v>
                </c:pt>
                <c:pt idx="5288">
                  <c:v>-3.93356013</c:v>
                </c:pt>
                <c:pt idx="5289">
                  <c:v>-3.9252064199999999</c:v>
                </c:pt>
                <c:pt idx="5290">
                  <c:v>-3.90988946</c:v>
                </c:pt>
                <c:pt idx="5291">
                  <c:v>-3.89874959</c:v>
                </c:pt>
                <c:pt idx="5292">
                  <c:v>-3.7873523200000001</c:v>
                </c:pt>
                <c:pt idx="5293">
                  <c:v>-3.80545402</c:v>
                </c:pt>
                <c:pt idx="5294">
                  <c:v>-3.811023</c:v>
                </c:pt>
                <c:pt idx="5295">
                  <c:v>-3.8277332799999999</c:v>
                </c:pt>
                <c:pt idx="5296">
                  <c:v>-3.8235566599999999</c:v>
                </c:pt>
                <c:pt idx="5297">
                  <c:v>-3.7706417999999999</c:v>
                </c:pt>
                <c:pt idx="5298">
                  <c:v>-3.7748193699999999</c:v>
                </c:pt>
                <c:pt idx="5299">
                  <c:v>-3.8012762100000002</c:v>
                </c:pt>
                <c:pt idx="5300">
                  <c:v>-3.76089501</c:v>
                </c:pt>
                <c:pt idx="5301">
                  <c:v>-3.7065887499999999</c:v>
                </c:pt>
                <c:pt idx="5302">
                  <c:v>-3.6829163999999999</c:v>
                </c:pt>
                <c:pt idx="5303">
                  <c:v>-3.6049382699999999</c:v>
                </c:pt>
                <c:pt idx="5304">
                  <c:v>-3.57708979</c:v>
                </c:pt>
                <c:pt idx="5305">
                  <c:v>-3.6815242800000001</c:v>
                </c:pt>
                <c:pt idx="5306">
                  <c:v>-3.8722925199999998</c:v>
                </c:pt>
                <c:pt idx="5307">
                  <c:v>-3.9697649500000001</c:v>
                </c:pt>
                <c:pt idx="5308">
                  <c:v>-3.9878673600000001</c:v>
                </c:pt>
                <c:pt idx="5309">
                  <c:v>-3.9252064199999999</c:v>
                </c:pt>
                <c:pt idx="5310">
                  <c:v>-3.8291261200000002</c:v>
                </c:pt>
                <c:pt idx="5311">
                  <c:v>-3.7232983100000001</c:v>
                </c:pt>
                <c:pt idx="5312">
                  <c:v>-3.6564598099999999</c:v>
                </c:pt>
                <c:pt idx="5313">
                  <c:v>-3.6968421899999999</c:v>
                </c:pt>
                <c:pt idx="5314">
                  <c:v>-3.6595346900000001</c:v>
                </c:pt>
                <c:pt idx="5315">
                  <c:v>-3.8138101099999999</c:v>
                </c:pt>
                <c:pt idx="5316">
                  <c:v>-3.72329855</c:v>
                </c:pt>
                <c:pt idx="5317">
                  <c:v>-3.81798649</c:v>
                </c:pt>
                <c:pt idx="5318">
                  <c:v>-3.7608957300000001</c:v>
                </c:pt>
                <c:pt idx="5319">
                  <c:v>-3.8695075499999998</c:v>
                </c:pt>
                <c:pt idx="5320">
                  <c:v>-3.78735161</c:v>
                </c:pt>
                <c:pt idx="5321">
                  <c:v>-3.6996262099999999</c:v>
                </c:pt>
                <c:pt idx="5322">
                  <c:v>-3.7720348800000001</c:v>
                </c:pt>
                <c:pt idx="5323">
                  <c:v>-3.7901372900000001</c:v>
                </c:pt>
                <c:pt idx="5324">
                  <c:v>-3.7846915700000001</c:v>
                </c:pt>
                <c:pt idx="5325">
                  <c:v>-3.8374810199999998</c:v>
                </c:pt>
                <c:pt idx="5326">
                  <c:v>-3.8319122800000001</c:v>
                </c:pt>
                <c:pt idx="5327">
                  <c:v>-3.84234762</c:v>
                </c:pt>
                <c:pt idx="5328">
                  <c:v>-3.8291263600000001</c:v>
                </c:pt>
                <c:pt idx="5329">
                  <c:v>-3.8054542499999999</c:v>
                </c:pt>
                <c:pt idx="5330">
                  <c:v>-3.7776045800000002</c:v>
                </c:pt>
                <c:pt idx="5331">
                  <c:v>-3.7650029699999998</c:v>
                </c:pt>
                <c:pt idx="5332">
                  <c:v>-3.7678573100000001</c:v>
                </c:pt>
                <c:pt idx="5333">
                  <c:v>-3.7427933200000001</c:v>
                </c:pt>
                <c:pt idx="5334">
                  <c:v>-3.6834411600000001</c:v>
                </c:pt>
                <c:pt idx="5335">
                  <c:v>-3.6675999199999998</c:v>
                </c:pt>
                <c:pt idx="5336">
                  <c:v>-3.6759548199999998</c:v>
                </c:pt>
                <c:pt idx="5337">
                  <c:v>-3.7650733000000001</c:v>
                </c:pt>
                <c:pt idx="5338">
                  <c:v>-3.7943136700000002</c:v>
                </c:pt>
                <c:pt idx="5339">
                  <c:v>-3.9000043899999999</c:v>
                </c:pt>
                <c:pt idx="5340">
                  <c:v>-3.9962217799999999</c:v>
                </c:pt>
                <c:pt idx="5341">
                  <c:v>-4.0157165499999996</c:v>
                </c:pt>
                <c:pt idx="5342">
                  <c:v>-3.87925458</c:v>
                </c:pt>
                <c:pt idx="5343">
                  <c:v>-3.7984917199999999</c:v>
                </c:pt>
                <c:pt idx="5344">
                  <c:v>-3.6592443000000001</c:v>
                </c:pt>
                <c:pt idx="5345">
                  <c:v>-3.7246902</c:v>
                </c:pt>
                <c:pt idx="5346">
                  <c:v>-3.8764705699999999</c:v>
                </c:pt>
                <c:pt idx="5347">
                  <c:v>-4.0129313499999997</c:v>
                </c:pt>
                <c:pt idx="5348">
                  <c:v>-3.8931801300000002</c:v>
                </c:pt>
                <c:pt idx="5349">
                  <c:v>-3.7400069199999999</c:v>
                </c:pt>
                <c:pt idx="5350">
                  <c:v>-3.6508903500000001</c:v>
                </c:pt>
                <c:pt idx="5351">
                  <c:v>-3.7957072300000001</c:v>
                </c:pt>
                <c:pt idx="5352">
                  <c:v>-3.9154584400000001</c:v>
                </c:pt>
                <c:pt idx="5353">
                  <c:v>-4.0268559499999999</c:v>
                </c:pt>
                <c:pt idx="5354">
                  <c:v>-3.9906532800000001</c:v>
                </c:pt>
                <c:pt idx="5355">
                  <c:v>-3.86115217</c:v>
                </c:pt>
                <c:pt idx="5356">
                  <c:v>-3.6801323899999998</c:v>
                </c:pt>
                <c:pt idx="5357">
                  <c:v>-3.7129728800000001</c:v>
                </c:pt>
                <c:pt idx="5358">
                  <c:v>-3.7469706500000002</c:v>
                </c:pt>
                <c:pt idx="5359">
                  <c:v>-3.95166445</c:v>
                </c:pt>
                <c:pt idx="5360">
                  <c:v>-3.9447007200000002</c:v>
                </c:pt>
                <c:pt idx="5361">
                  <c:v>-4.0251607900000002</c:v>
                </c:pt>
                <c:pt idx="5362">
                  <c:v>-3.8291261200000002</c:v>
                </c:pt>
                <c:pt idx="5363">
                  <c:v>-3.7101597800000001</c:v>
                </c:pt>
                <c:pt idx="5364">
                  <c:v>-3.82494903</c:v>
                </c:pt>
                <c:pt idx="5365">
                  <c:v>-3.9990079399999998</c:v>
                </c:pt>
                <c:pt idx="5366">
                  <c:v>-3.9043192900000001</c:v>
                </c:pt>
                <c:pt idx="5367">
                  <c:v>-3.7469706500000002</c:v>
                </c:pt>
                <c:pt idx="5368">
                  <c:v>-3.6801330999999999</c:v>
                </c:pt>
                <c:pt idx="5369">
                  <c:v>-3.8124170300000002</c:v>
                </c:pt>
                <c:pt idx="5370">
                  <c:v>-3.9725496800000002</c:v>
                </c:pt>
                <c:pt idx="5371">
                  <c:v>-3.8987498299999999</c:v>
                </c:pt>
                <c:pt idx="5372">
                  <c:v>-3.7024116500000002</c:v>
                </c:pt>
                <c:pt idx="5373">
                  <c:v>-3.7358307800000001</c:v>
                </c:pt>
                <c:pt idx="5374">
                  <c:v>-3.9809043399999999</c:v>
                </c:pt>
                <c:pt idx="5375">
                  <c:v>-3.9753356000000002</c:v>
                </c:pt>
                <c:pt idx="5376">
                  <c:v>-3.9363458200000001</c:v>
                </c:pt>
                <c:pt idx="5377">
                  <c:v>-3.8722934699999998</c:v>
                </c:pt>
                <c:pt idx="5378">
                  <c:v>-3.7915298900000001</c:v>
                </c:pt>
                <c:pt idx="5379">
                  <c:v>-3.7622871400000002</c:v>
                </c:pt>
                <c:pt idx="5380">
                  <c:v>-3.6982343200000001</c:v>
                </c:pt>
                <c:pt idx="5381">
                  <c:v>-3.6662077900000001</c:v>
                </c:pt>
                <c:pt idx="5382">
                  <c:v>-3.6202566599999999</c:v>
                </c:pt>
                <c:pt idx="5383">
                  <c:v>-3.70798206</c:v>
                </c:pt>
                <c:pt idx="5384">
                  <c:v>-3.6773471799999999</c:v>
                </c:pt>
                <c:pt idx="5385">
                  <c:v>-3.66481447</c:v>
                </c:pt>
                <c:pt idx="5386">
                  <c:v>-3.69405699</c:v>
                </c:pt>
                <c:pt idx="5387">
                  <c:v>-3.6522834300000002</c:v>
                </c:pt>
                <c:pt idx="5388">
                  <c:v>-3.6703846499999999</c:v>
                </c:pt>
                <c:pt idx="5389">
                  <c:v>-3.67873955</c:v>
                </c:pt>
                <c:pt idx="5390">
                  <c:v>-3.6508905899999999</c:v>
                </c:pt>
                <c:pt idx="5391">
                  <c:v>-3.6648151900000001</c:v>
                </c:pt>
                <c:pt idx="5392">
                  <c:v>-3.6676001500000002</c:v>
                </c:pt>
                <c:pt idx="5393">
                  <c:v>-3.66481447</c:v>
                </c:pt>
                <c:pt idx="5394">
                  <c:v>-3.7093739499999998</c:v>
                </c:pt>
                <c:pt idx="5395">
                  <c:v>-3.7595028899999998</c:v>
                </c:pt>
                <c:pt idx="5396">
                  <c:v>-3.8277342299999999</c:v>
                </c:pt>
                <c:pt idx="5397">
                  <c:v>-3.8862175900000002</c:v>
                </c:pt>
                <c:pt idx="5398">
                  <c:v>-3.9071030599999999</c:v>
                </c:pt>
                <c:pt idx="5399">
                  <c:v>-3.92102861</c:v>
                </c:pt>
                <c:pt idx="5400">
                  <c:v>-3.9182441200000002</c:v>
                </c:pt>
                <c:pt idx="5401">
                  <c:v>-3.97394347</c:v>
                </c:pt>
                <c:pt idx="5402">
                  <c:v>-3.9641954899999998</c:v>
                </c:pt>
                <c:pt idx="5403">
                  <c:v>-4.0129313499999997</c:v>
                </c:pt>
                <c:pt idx="5404">
                  <c:v>-4.0171089200000001</c:v>
                </c:pt>
                <c:pt idx="5405">
                  <c:v>-4.0115385100000003</c:v>
                </c:pt>
                <c:pt idx="5406">
                  <c:v>-4.0073618900000003</c:v>
                </c:pt>
                <c:pt idx="5407">
                  <c:v>-4.0073623700000001</c:v>
                </c:pt>
                <c:pt idx="5408">
                  <c:v>-4.0003995899999998</c:v>
                </c:pt>
                <c:pt idx="5409">
                  <c:v>-3.9906530400000002</c:v>
                </c:pt>
                <c:pt idx="5410">
                  <c:v>-3.9990067499999999</c:v>
                </c:pt>
                <c:pt idx="5411">
                  <c:v>-3.9683723400000002</c:v>
                </c:pt>
                <c:pt idx="5412">
                  <c:v>-3.9224207400000002</c:v>
                </c:pt>
                <c:pt idx="5413">
                  <c:v>-3.8221635799999998</c:v>
                </c:pt>
                <c:pt idx="5414">
                  <c:v>-3.74000859</c:v>
                </c:pt>
                <c:pt idx="5415">
                  <c:v>-3.7038047299999999</c:v>
                </c:pt>
                <c:pt idx="5416">
                  <c:v>-3.7469713699999998</c:v>
                </c:pt>
                <c:pt idx="5417">
                  <c:v>-3.84026647</c:v>
                </c:pt>
                <c:pt idx="5418">
                  <c:v>-3.95027018</c:v>
                </c:pt>
                <c:pt idx="5419">
                  <c:v>-4.0310330399999996</c:v>
                </c:pt>
                <c:pt idx="5420">
                  <c:v>-4.0435671800000001</c:v>
                </c:pt>
                <c:pt idx="5421">
                  <c:v>-4.02546406</c:v>
                </c:pt>
                <c:pt idx="5422">
                  <c:v>-3.9460933200000001</c:v>
                </c:pt>
                <c:pt idx="5423">
                  <c:v>-3.8333034499999998</c:v>
                </c:pt>
                <c:pt idx="5424">
                  <c:v>-3.7622878599999998</c:v>
                </c:pt>
                <c:pt idx="5425">
                  <c:v>-3.7260827999999999</c:v>
                </c:pt>
                <c:pt idx="5426">
                  <c:v>-3.7302613299999998</c:v>
                </c:pt>
                <c:pt idx="5427">
                  <c:v>-3.7386155099999998</c:v>
                </c:pt>
                <c:pt idx="5428">
                  <c:v>-3.7998845600000002</c:v>
                </c:pt>
                <c:pt idx="5429">
                  <c:v>-3.8709008699999998</c:v>
                </c:pt>
                <c:pt idx="5430">
                  <c:v>-3.9349541700000001</c:v>
                </c:pt>
                <c:pt idx="5431">
                  <c:v>-4.0115399399999996</c:v>
                </c:pt>
                <c:pt idx="5432">
                  <c:v>-4.0700230599999996</c:v>
                </c:pt>
                <c:pt idx="5433">
                  <c:v>-4.0755925199999998</c:v>
                </c:pt>
                <c:pt idx="5434">
                  <c:v>-4.1076197600000004</c:v>
                </c:pt>
                <c:pt idx="5435">
                  <c:v>-4.1257224099999998</c:v>
                </c:pt>
                <c:pt idx="5436">
                  <c:v>-4.1201529499999996</c:v>
                </c:pt>
                <c:pt idx="5437">
                  <c:v>-3.9753356000000002</c:v>
                </c:pt>
                <c:pt idx="5438">
                  <c:v>-3.99065351</c:v>
                </c:pt>
                <c:pt idx="5439">
                  <c:v>-3.9516627799999999</c:v>
                </c:pt>
                <c:pt idx="5440">
                  <c:v>-3.9071042500000002</c:v>
                </c:pt>
                <c:pt idx="5441">
                  <c:v>-3.8667223499999999</c:v>
                </c:pt>
                <c:pt idx="5442">
                  <c:v>-3.83469558</c:v>
                </c:pt>
                <c:pt idx="5443">
                  <c:v>-3.7734277199999999</c:v>
                </c:pt>
                <c:pt idx="5444">
                  <c:v>-3.7748198500000001</c:v>
                </c:pt>
                <c:pt idx="5445">
                  <c:v>-3.7567176799999999</c:v>
                </c:pt>
                <c:pt idx="5446">
                  <c:v>-3.7636802199999999</c:v>
                </c:pt>
                <c:pt idx="5447">
                  <c:v>-3.7483627799999999</c:v>
                </c:pt>
                <c:pt idx="5448">
                  <c:v>-3.7734277199999999</c:v>
                </c:pt>
                <c:pt idx="5449">
                  <c:v>-3.74000859</c:v>
                </c:pt>
                <c:pt idx="5450">
                  <c:v>-3.74975514</c:v>
                </c:pt>
                <c:pt idx="5451">
                  <c:v>-3.7957079399999998</c:v>
                </c:pt>
                <c:pt idx="5452">
                  <c:v>-3.79709911</c:v>
                </c:pt>
                <c:pt idx="5453">
                  <c:v>-3.86532974</c:v>
                </c:pt>
                <c:pt idx="5454">
                  <c:v>-3.9015343200000001</c:v>
                </c:pt>
                <c:pt idx="5455">
                  <c:v>-3.9669799800000001</c:v>
                </c:pt>
                <c:pt idx="5456">
                  <c:v>-4.03938913</c:v>
                </c:pt>
                <c:pt idx="5457">
                  <c:v>-4.1215438799999999</c:v>
                </c:pt>
                <c:pt idx="5458">
                  <c:v>-4.1563558599999997</c:v>
                </c:pt>
                <c:pt idx="5459">
                  <c:v>-4.0950865700000003</c:v>
                </c:pt>
                <c:pt idx="5460">
                  <c:v>-4.0171093899999999</c:v>
                </c:pt>
                <c:pt idx="5461">
                  <c:v>-3.83330321</c:v>
                </c:pt>
                <c:pt idx="5462">
                  <c:v>-3.78039002</c:v>
                </c:pt>
                <c:pt idx="5463">
                  <c:v>-3.8374817399999999</c:v>
                </c:pt>
                <c:pt idx="5464">
                  <c:v>-4.0324254000000002</c:v>
                </c:pt>
                <c:pt idx="5465">
                  <c:v>-4.0811624499999999</c:v>
                </c:pt>
                <c:pt idx="5466">
                  <c:v>-4.0505280499999996</c:v>
                </c:pt>
                <c:pt idx="5467">
                  <c:v>-3.9265990300000002</c:v>
                </c:pt>
                <c:pt idx="5468">
                  <c:v>-3.84862065</c:v>
                </c:pt>
                <c:pt idx="5469">
                  <c:v>-3.7998843199999999</c:v>
                </c:pt>
                <c:pt idx="5470">
                  <c:v>-3.7762126899999999</c:v>
                </c:pt>
                <c:pt idx="5471">
                  <c:v>-3.75532603</c:v>
                </c:pt>
                <c:pt idx="5472">
                  <c:v>-3.7971000699999999</c:v>
                </c:pt>
                <c:pt idx="5473">
                  <c:v>-3.7998843199999999</c:v>
                </c:pt>
                <c:pt idx="5474">
                  <c:v>-3.7622878599999998</c:v>
                </c:pt>
                <c:pt idx="5475">
                  <c:v>-3.8346970100000002</c:v>
                </c:pt>
                <c:pt idx="5476">
                  <c:v>-3.96891141</c:v>
                </c:pt>
                <c:pt idx="5477">
                  <c:v>-4.0700230599999996</c:v>
                </c:pt>
                <c:pt idx="5478">
                  <c:v>-4.0881247500000004</c:v>
                </c:pt>
                <c:pt idx="5479">
                  <c:v>-3.9781203299999999</c:v>
                </c:pt>
                <c:pt idx="5480">
                  <c:v>-3.8541913000000001</c:v>
                </c:pt>
                <c:pt idx="5481">
                  <c:v>-3.81984806</c:v>
                </c:pt>
                <c:pt idx="5482">
                  <c:v>-3.7789976599999999</c:v>
                </c:pt>
                <c:pt idx="5483">
                  <c:v>-3.8527982199999999</c:v>
                </c:pt>
                <c:pt idx="5484">
                  <c:v>-4.0157165499999996</c:v>
                </c:pt>
                <c:pt idx="5485">
                  <c:v>-4.0435676599999999</c:v>
                </c:pt>
                <c:pt idx="5486">
                  <c:v>-4.1243300400000003</c:v>
                </c:pt>
                <c:pt idx="5487">
                  <c:v>-3.9836904999999998</c:v>
                </c:pt>
                <c:pt idx="5488">
                  <c:v>-3.8527982199999999</c:v>
                </c:pt>
                <c:pt idx="5489">
                  <c:v>-3.83191061</c:v>
                </c:pt>
                <c:pt idx="5490">
                  <c:v>-3.8263416299999999</c:v>
                </c:pt>
                <c:pt idx="5491">
                  <c:v>-3.9321684800000001</c:v>
                </c:pt>
                <c:pt idx="5492">
                  <c:v>-4.0909089999999999</c:v>
                </c:pt>
                <c:pt idx="5493">
                  <c:v>-4.1842060099999996</c:v>
                </c:pt>
                <c:pt idx="5494">
                  <c:v>-4.2037010199999996</c:v>
                </c:pt>
                <c:pt idx="5495">
                  <c:v>-4.1619262700000004</c:v>
                </c:pt>
                <c:pt idx="5496">
                  <c:v>-4.1187596299999996</c:v>
                </c:pt>
                <c:pt idx="5497">
                  <c:v>-4.0004000700000004</c:v>
                </c:pt>
                <c:pt idx="5498">
                  <c:v>-3.9071037799999999</c:v>
                </c:pt>
                <c:pt idx="5499">
                  <c:v>-3.84444404</c:v>
                </c:pt>
                <c:pt idx="5500">
                  <c:v>-3.7957069899999998</c:v>
                </c:pt>
                <c:pt idx="5501">
                  <c:v>-3.83887315</c:v>
                </c:pt>
                <c:pt idx="5502">
                  <c:v>-4.0602760299999998</c:v>
                </c:pt>
                <c:pt idx="5503">
                  <c:v>-4.1257214500000003</c:v>
                </c:pt>
                <c:pt idx="5504">
                  <c:v>-4.1104044899999996</c:v>
                </c:pt>
                <c:pt idx="5505">
                  <c:v>-3.97533512</c:v>
                </c:pt>
                <c:pt idx="5506">
                  <c:v>-3.8360879400000001</c:v>
                </c:pt>
                <c:pt idx="5507">
                  <c:v>-3.99343753</c:v>
                </c:pt>
                <c:pt idx="5508">
                  <c:v>-4.1728186599999999</c:v>
                </c:pt>
                <c:pt idx="5509">
                  <c:v>-4.2301573799999996</c:v>
                </c:pt>
                <c:pt idx="5510">
                  <c:v>-4.1131892199999998</c:v>
                </c:pt>
                <c:pt idx="5511">
                  <c:v>-3.8416576400000002</c:v>
                </c:pt>
                <c:pt idx="5512">
                  <c:v>-3.8903951600000002</c:v>
                </c:pt>
                <c:pt idx="5513">
                  <c:v>-4.0293798399999998</c:v>
                </c:pt>
                <c:pt idx="5514">
                  <c:v>-4.1466083500000002</c:v>
                </c:pt>
                <c:pt idx="5515">
                  <c:v>-4.1507868800000001</c:v>
                </c:pt>
                <c:pt idx="5516">
                  <c:v>-4.0282487900000001</c:v>
                </c:pt>
                <c:pt idx="5517">
                  <c:v>-3.8764703300000001</c:v>
                </c:pt>
                <c:pt idx="5518">
                  <c:v>-3.8110237100000002</c:v>
                </c:pt>
                <c:pt idx="5519">
                  <c:v>-3.9506290000000002</c:v>
                </c:pt>
                <c:pt idx="5520">
                  <c:v>-4.0867333400000003</c:v>
                </c:pt>
                <c:pt idx="5521">
                  <c:v>-4.0686302200000002</c:v>
                </c:pt>
                <c:pt idx="5522">
                  <c:v>-4.0421738600000001</c:v>
                </c:pt>
                <c:pt idx="5523">
                  <c:v>-3.9795119799999998</c:v>
                </c:pt>
                <c:pt idx="5524">
                  <c:v>-3.9029269200000001</c:v>
                </c:pt>
                <c:pt idx="5525">
                  <c:v>-3.91128111</c:v>
                </c:pt>
                <c:pt idx="5526">
                  <c:v>-3.92938375</c:v>
                </c:pt>
                <c:pt idx="5527">
                  <c:v>-3.9279916300000002</c:v>
                </c:pt>
                <c:pt idx="5528">
                  <c:v>-4.01432419</c:v>
                </c:pt>
                <c:pt idx="5529">
                  <c:v>-4.0964798900000003</c:v>
                </c:pt>
                <c:pt idx="5530">
                  <c:v>-4.1452178999999996</c:v>
                </c:pt>
                <c:pt idx="5531">
                  <c:v>-4.1006569900000001</c:v>
                </c:pt>
                <c:pt idx="5532">
                  <c:v>-4.0867338200000001</c:v>
                </c:pt>
                <c:pt idx="5533">
                  <c:v>-3.9850814300000001</c:v>
                </c:pt>
                <c:pt idx="5534">
                  <c:v>-3.8834314299999999</c:v>
                </c:pt>
                <c:pt idx="5535">
                  <c:v>-3.8082392199999999</c:v>
                </c:pt>
                <c:pt idx="5536">
                  <c:v>-3.8291261200000002</c:v>
                </c:pt>
                <c:pt idx="5537">
                  <c:v>-3.8346958199999999</c:v>
                </c:pt>
                <c:pt idx="5538">
                  <c:v>-3.8402659899999998</c:v>
                </c:pt>
                <c:pt idx="5539">
                  <c:v>-3.8667228200000001</c:v>
                </c:pt>
                <c:pt idx="5540">
                  <c:v>-3.8444435600000002</c:v>
                </c:pt>
                <c:pt idx="5541">
                  <c:v>-3.82494903</c:v>
                </c:pt>
                <c:pt idx="5542">
                  <c:v>-3.83191156</c:v>
                </c:pt>
                <c:pt idx="5543">
                  <c:v>-3.8430499999999999</c:v>
                </c:pt>
                <c:pt idx="5544">
                  <c:v>-3.8235557099999999</c:v>
                </c:pt>
                <c:pt idx="5545">
                  <c:v>-3.8138096300000002</c:v>
                </c:pt>
                <c:pt idx="5546">
                  <c:v>-3.78317499</c:v>
                </c:pt>
                <c:pt idx="5547">
                  <c:v>-3.7720356000000002</c:v>
                </c:pt>
                <c:pt idx="5548">
                  <c:v>-3.7831745099999998</c:v>
                </c:pt>
                <c:pt idx="5549">
                  <c:v>-3.80545402</c:v>
                </c:pt>
                <c:pt idx="5550">
                  <c:v>-3.8165943599999999</c:v>
                </c:pt>
                <c:pt idx="5551">
                  <c:v>-3.8973567500000001</c:v>
                </c:pt>
                <c:pt idx="5552">
                  <c:v>-4.02546406</c:v>
                </c:pt>
                <c:pt idx="5553">
                  <c:v>-4.0964794199999996</c:v>
                </c:pt>
                <c:pt idx="5554">
                  <c:v>-4.1257219300000001</c:v>
                </c:pt>
                <c:pt idx="5555">
                  <c:v>-4.1354694399999996</c:v>
                </c:pt>
                <c:pt idx="5556">
                  <c:v>-4.1298990199999999</c:v>
                </c:pt>
                <c:pt idx="5557">
                  <c:v>-4.1382546400000004</c:v>
                </c:pt>
                <c:pt idx="5558">
                  <c:v>-4.1368622799999999</c:v>
                </c:pt>
                <c:pt idx="5559">
                  <c:v>-4.1340761199999996</c:v>
                </c:pt>
                <c:pt idx="5560">
                  <c:v>-4.2148399400000001</c:v>
                </c:pt>
                <c:pt idx="5561">
                  <c:v>-4.2120556799999997</c:v>
                </c:pt>
                <c:pt idx="5562">
                  <c:v>-4.1869907399999997</c:v>
                </c:pt>
                <c:pt idx="5563">
                  <c:v>-4.1535706499999998</c:v>
                </c:pt>
                <c:pt idx="5564">
                  <c:v>-4.1131901700000002</c:v>
                </c:pt>
                <c:pt idx="5565">
                  <c:v>-4.01432419</c:v>
                </c:pt>
                <c:pt idx="5566">
                  <c:v>-3.89874959</c:v>
                </c:pt>
                <c:pt idx="5567">
                  <c:v>-3.85001302</c:v>
                </c:pt>
                <c:pt idx="5568">
                  <c:v>-3.8681149499999998</c:v>
                </c:pt>
                <c:pt idx="5569">
                  <c:v>-3.8903946899999999</c:v>
                </c:pt>
                <c:pt idx="5570">
                  <c:v>-3.9976153399999999</c:v>
                </c:pt>
                <c:pt idx="5571">
                  <c:v>-4.1215448400000003</c:v>
                </c:pt>
                <c:pt idx="5572">
                  <c:v>-4.1772432300000002</c:v>
                </c:pt>
                <c:pt idx="5573">
                  <c:v>-4.1285057099999998</c:v>
                </c:pt>
                <c:pt idx="5574">
                  <c:v>-4.04495907</c:v>
                </c:pt>
                <c:pt idx="5575">
                  <c:v>-3.9321680099999998</c:v>
                </c:pt>
                <c:pt idx="5576">
                  <c:v>-3.8569750799999998</c:v>
                </c:pt>
                <c:pt idx="5577">
                  <c:v>-3.8346960499999998</c:v>
                </c:pt>
                <c:pt idx="5578">
                  <c:v>-3.86950803</c:v>
                </c:pt>
                <c:pt idx="5579">
                  <c:v>-3.9321699099999998</c:v>
                </c:pt>
                <c:pt idx="5580">
                  <c:v>-4.0449581099999996</c:v>
                </c:pt>
                <c:pt idx="5581">
                  <c:v>-4.1661024099999997</c:v>
                </c:pt>
                <c:pt idx="5582">
                  <c:v>-4.1967377700000004</c:v>
                </c:pt>
                <c:pt idx="5583">
                  <c:v>-4.1772441899999997</c:v>
                </c:pt>
                <c:pt idx="5584">
                  <c:v>-4.1271157299999999</c:v>
                </c:pt>
                <c:pt idx="5585">
                  <c:v>-4.0087552100000003</c:v>
                </c:pt>
                <c:pt idx="5586">
                  <c:v>-3.9572331900000002</c:v>
                </c:pt>
                <c:pt idx="5587">
                  <c:v>-3.9140658400000001</c:v>
                </c:pt>
                <c:pt idx="5588">
                  <c:v>-3.8917872899999999</c:v>
                </c:pt>
                <c:pt idx="5589">
                  <c:v>-3.87368464</c:v>
                </c:pt>
                <c:pt idx="5590">
                  <c:v>-3.8667223499999999</c:v>
                </c:pt>
                <c:pt idx="5591">
                  <c:v>-3.8764698499999999</c:v>
                </c:pt>
                <c:pt idx="5592">
                  <c:v>-3.9084966200000002</c:v>
                </c:pt>
                <c:pt idx="5593">
                  <c:v>-3.872293</c:v>
                </c:pt>
                <c:pt idx="5594">
                  <c:v>-3.9210290900000002</c:v>
                </c:pt>
                <c:pt idx="5595">
                  <c:v>-3.8695075499999998</c:v>
                </c:pt>
                <c:pt idx="5596">
                  <c:v>-3.87368464</c:v>
                </c:pt>
                <c:pt idx="5597">
                  <c:v>-3.9279916300000002</c:v>
                </c:pt>
                <c:pt idx="5598">
                  <c:v>-3.9516634900000001</c:v>
                </c:pt>
                <c:pt idx="5599">
                  <c:v>-3.9321696799999999</c:v>
                </c:pt>
                <c:pt idx="5600">
                  <c:v>-3.96187925</c:v>
                </c:pt>
                <c:pt idx="5601">
                  <c:v>-4.1062278699999997</c:v>
                </c:pt>
                <c:pt idx="5602">
                  <c:v>-4.1549644499999996</c:v>
                </c:pt>
                <c:pt idx="5603">
                  <c:v>-4.1730661400000004</c:v>
                </c:pt>
                <c:pt idx="5604">
                  <c:v>-4.12641144</c:v>
                </c:pt>
                <c:pt idx="5605">
                  <c:v>-4.0616688700000001</c:v>
                </c:pt>
                <c:pt idx="5606">
                  <c:v>-3.9725506300000002</c:v>
                </c:pt>
                <c:pt idx="5607">
                  <c:v>-3.8430512000000001</c:v>
                </c:pt>
                <c:pt idx="5608">
                  <c:v>-3.8527965499999999</c:v>
                </c:pt>
                <c:pt idx="5609">
                  <c:v>-3.8848245100000001</c:v>
                </c:pt>
                <c:pt idx="5610">
                  <c:v>-3.9377379399999999</c:v>
                </c:pt>
                <c:pt idx="5611">
                  <c:v>-3.94748616</c:v>
                </c:pt>
                <c:pt idx="5612">
                  <c:v>-3.9781203299999999</c:v>
                </c:pt>
                <c:pt idx="5613">
                  <c:v>-4.1257228899999996</c:v>
                </c:pt>
                <c:pt idx="5614">
                  <c:v>-4.1869897800000002</c:v>
                </c:pt>
                <c:pt idx="5615">
                  <c:v>-4.2148394600000003</c:v>
                </c:pt>
                <c:pt idx="5616">
                  <c:v>-4.0672388100000001</c:v>
                </c:pt>
                <c:pt idx="5617">
                  <c:v>-3.9544479799999999</c:v>
                </c:pt>
                <c:pt idx="5618">
                  <c:v>-3.8527977500000001</c:v>
                </c:pt>
                <c:pt idx="5619">
                  <c:v>-3.9279916300000002</c:v>
                </c:pt>
                <c:pt idx="5620">
                  <c:v>-3.9544482200000002</c:v>
                </c:pt>
                <c:pt idx="5621">
                  <c:v>-4.1466088299999999</c:v>
                </c:pt>
                <c:pt idx="5622">
                  <c:v>-4.2501621199999997</c:v>
                </c:pt>
                <c:pt idx="5623">
                  <c:v>-4.2218022299999998</c:v>
                </c:pt>
                <c:pt idx="5624">
                  <c:v>-4.0352115599999996</c:v>
                </c:pt>
                <c:pt idx="5625">
                  <c:v>-3.9683740099999998</c:v>
                </c:pt>
                <c:pt idx="5626">
                  <c:v>-3.93234825</c:v>
                </c:pt>
                <c:pt idx="5627">
                  <c:v>-3.9892604399999998</c:v>
                </c:pt>
                <c:pt idx="5628">
                  <c:v>-3.9349529699999999</c:v>
                </c:pt>
                <c:pt idx="5629">
                  <c:v>-3.9544489399999998</c:v>
                </c:pt>
                <c:pt idx="5630">
                  <c:v>-3.94470096</c:v>
                </c:pt>
                <c:pt idx="5631">
                  <c:v>-4.01432419</c:v>
                </c:pt>
                <c:pt idx="5632">
                  <c:v>-4.0950884800000003</c:v>
                </c:pt>
                <c:pt idx="5633">
                  <c:v>-4.04913568</c:v>
                </c:pt>
                <c:pt idx="5634">
                  <c:v>-3.9516632600000001</c:v>
                </c:pt>
                <c:pt idx="5635">
                  <c:v>-3.9506290000000002</c:v>
                </c:pt>
                <c:pt idx="5636">
                  <c:v>-3.9182446</c:v>
                </c:pt>
                <c:pt idx="5637">
                  <c:v>-3.95766091</c:v>
                </c:pt>
                <c:pt idx="5638">
                  <c:v>-4.1104044899999996</c:v>
                </c:pt>
                <c:pt idx="5639">
                  <c:v>-4.2360992399999997</c:v>
                </c:pt>
                <c:pt idx="5640">
                  <c:v>-4.1911687899999999</c:v>
                </c:pt>
                <c:pt idx="5641">
                  <c:v>-4.0477433200000004</c:v>
                </c:pt>
                <c:pt idx="5642">
                  <c:v>-3.98229766</c:v>
                </c:pt>
                <c:pt idx="5643">
                  <c:v>-3.9154584400000001</c:v>
                </c:pt>
                <c:pt idx="5644">
                  <c:v>-3.9544479799999999</c:v>
                </c:pt>
                <c:pt idx="5645">
                  <c:v>-4.0101466200000004</c:v>
                </c:pt>
                <c:pt idx="5646">
                  <c:v>-4.0909109099999998</c:v>
                </c:pt>
                <c:pt idx="5647">
                  <c:v>-4.19813013</c:v>
                </c:pt>
                <c:pt idx="5648">
                  <c:v>-4.1452159899999996</c:v>
                </c:pt>
                <c:pt idx="5649">
                  <c:v>-4.2371196700000002</c:v>
                </c:pt>
                <c:pt idx="5650">
                  <c:v>-4.2064852699999999</c:v>
                </c:pt>
                <c:pt idx="5651">
                  <c:v>-4.1842055299999998</c:v>
                </c:pt>
                <c:pt idx="5652">
                  <c:v>-4.1549630200000003</c:v>
                </c:pt>
                <c:pt idx="5653">
                  <c:v>-4.1563572899999999</c:v>
                </c:pt>
                <c:pt idx="5654">
                  <c:v>-4.1772441899999997</c:v>
                </c:pt>
                <c:pt idx="5655">
                  <c:v>-4.1855974199999997</c:v>
                </c:pt>
                <c:pt idx="5656">
                  <c:v>-4.2050933800000001</c:v>
                </c:pt>
                <c:pt idx="5657">
                  <c:v>-4.1911673499999997</c:v>
                </c:pt>
                <c:pt idx="5658">
                  <c:v>-4.2496509600000003</c:v>
                </c:pt>
                <c:pt idx="5659">
                  <c:v>-4.2078771599999998</c:v>
                </c:pt>
                <c:pt idx="5660">
                  <c:v>-4.2454743400000003</c:v>
                </c:pt>
                <c:pt idx="5661">
                  <c:v>-4.2886404999999996</c:v>
                </c:pt>
                <c:pt idx="5662">
                  <c:v>-4.2357273099999997</c:v>
                </c:pt>
                <c:pt idx="5663">
                  <c:v>-4.2510447500000001</c:v>
                </c:pt>
                <c:pt idx="5664">
                  <c:v>-4.24826002</c:v>
                </c:pt>
                <c:pt idx="5665">
                  <c:v>-4.25800657</c:v>
                </c:pt>
                <c:pt idx="5666">
                  <c:v>-4.2245874399999996</c:v>
                </c:pt>
                <c:pt idx="5667">
                  <c:v>-4.23433685</c:v>
                </c:pt>
                <c:pt idx="5668">
                  <c:v>-4.2259798000000002</c:v>
                </c:pt>
                <c:pt idx="5669">
                  <c:v>-4.25243664</c:v>
                </c:pt>
                <c:pt idx="5670">
                  <c:v>-4.23712015</c:v>
                </c:pt>
                <c:pt idx="5671">
                  <c:v>-4.2649693500000003</c:v>
                </c:pt>
                <c:pt idx="5672">
                  <c:v>-4.2176260900000004</c:v>
                </c:pt>
                <c:pt idx="5673">
                  <c:v>-4.2468657500000004</c:v>
                </c:pt>
                <c:pt idx="5674">
                  <c:v>-4.2510442700000004</c:v>
                </c:pt>
                <c:pt idx="5675">
                  <c:v>-4.26357651</c:v>
                </c:pt>
                <c:pt idx="5676">
                  <c:v>-4.2482604999999998</c:v>
                </c:pt>
                <c:pt idx="5677">
                  <c:v>-4.2273721699999998</c:v>
                </c:pt>
                <c:pt idx="5678">
                  <c:v>-4.2134480500000002</c:v>
                </c:pt>
                <c:pt idx="5679">
                  <c:v>-4.1661033600000001</c:v>
                </c:pt>
                <c:pt idx="5680">
                  <c:v>-4.10344219</c:v>
                </c:pt>
                <c:pt idx="5681">
                  <c:v>-3.9725494399999999</c:v>
                </c:pt>
                <c:pt idx="5682">
                  <c:v>-3.8945708300000002</c:v>
                </c:pt>
                <c:pt idx="5683">
                  <c:v>-3.8945713</c:v>
                </c:pt>
                <c:pt idx="5684">
                  <c:v>-3.91406608</c:v>
                </c:pt>
                <c:pt idx="5685">
                  <c:v>-3.90571117</c:v>
                </c:pt>
                <c:pt idx="5686">
                  <c:v>-3.9210283800000001</c:v>
                </c:pt>
                <c:pt idx="5687">
                  <c:v>-3.9182431700000002</c:v>
                </c:pt>
                <c:pt idx="5688">
                  <c:v>-3.8862166399999998</c:v>
                </c:pt>
                <c:pt idx="5689">
                  <c:v>-3.9349536899999999</c:v>
                </c:pt>
                <c:pt idx="5690">
                  <c:v>-3.9641950100000001</c:v>
                </c:pt>
                <c:pt idx="5691">
                  <c:v>-3.9906518499999999</c:v>
                </c:pt>
                <c:pt idx="5692">
                  <c:v>-4.1243290899999998</c:v>
                </c:pt>
                <c:pt idx="5693">
                  <c:v>-4.1382546400000004</c:v>
                </c:pt>
                <c:pt idx="5694">
                  <c:v>-4.15217876</c:v>
                </c:pt>
                <c:pt idx="5695">
                  <c:v>-4.1326842299999997</c:v>
                </c:pt>
                <c:pt idx="5696">
                  <c:v>-4.0978722599999999</c:v>
                </c:pt>
                <c:pt idx="5697">
                  <c:v>-4.09926558</c:v>
                </c:pt>
                <c:pt idx="5698">
                  <c:v>-4.08951712</c:v>
                </c:pt>
                <c:pt idx="5699">
                  <c:v>-4.00039911</c:v>
                </c:pt>
                <c:pt idx="5700">
                  <c:v>-4.0045776399999999</c:v>
                </c:pt>
                <c:pt idx="5701">
                  <c:v>-4.01432419</c:v>
                </c:pt>
                <c:pt idx="5702">
                  <c:v>-4.0212864899999996</c:v>
                </c:pt>
                <c:pt idx="5703">
                  <c:v>-4.02128744</c:v>
                </c:pt>
                <c:pt idx="5704">
                  <c:v>-4.1257228899999996</c:v>
                </c:pt>
                <c:pt idx="5705">
                  <c:v>-4.2775020599999998</c:v>
                </c:pt>
                <c:pt idx="5706">
                  <c:v>-4.3415551199999998</c:v>
                </c:pt>
                <c:pt idx="5707">
                  <c:v>-4.2315502199999999</c:v>
                </c:pt>
                <c:pt idx="5708">
                  <c:v>-4.0867314300000004</c:v>
                </c:pt>
                <c:pt idx="5709">
                  <c:v>-3.9655888099999999</c:v>
                </c:pt>
                <c:pt idx="5710">
                  <c:v>-3.9962217799999999</c:v>
                </c:pt>
                <c:pt idx="5711">
                  <c:v>-4.1480011899999996</c:v>
                </c:pt>
                <c:pt idx="5712">
                  <c:v>-4.2816791500000004</c:v>
                </c:pt>
                <c:pt idx="5713">
                  <c:v>-4.1911673499999997</c:v>
                </c:pt>
                <c:pt idx="5714">
                  <c:v>-4.0630602800000002</c:v>
                </c:pt>
                <c:pt idx="5715">
                  <c:v>-3.9711577899999999</c:v>
                </c:pt>
                <c:pt idx="5716">
                  <c:v>-3.9600188699999999</c:v>
                </c:pt>
                <c:pt idx="5717">
                  <c:v>-4.0602765099999996</c:v>
                </c:pt>
                <c:pt idx="5718">
                  <c:v>-4.23433495</c:v>
                </c:pt>
                <c:pt idx="5719">
                  <c:v>-4.3067436199999998</c:v>
                </c:pt>
                <c:pt idx="5720">
                  <c:v>-4.2747159000000003</c:v>
                </c:pt>
                <c:pt idx="5721">
                  <c:v>-4.2315516500000001</c:v>
                </c:pt>
                <c:pt idx="5722">
                  <c:v>-4.1772432300000002</c:v>
                </c:pt>
                <c:pt idx="5723">
                  <c:v>-4.18281364</c:v>
                </c:pt>
                <c:pt idx="5724">
                  <c:v>-4.1897764200000003</c:v>
                </c:pt>
                <c:pt idx="5725">
                  <c:v>-4.1674962000000004</c:v>
                </c:pt>
                <c:pt idx="5726">
                  <c:v>-4.1549639699999998</c:v>
                </c:pt>
                <c:pt idx="5727">
                  <c:v>-4.2023077000000004</c:v>
                </c:pt>
                <c:pt idx="5728">
                  <c:v>-4.2468676600000004</c:v>
                </c:pt>
                <c:pt idx="5729">
                  <c:v>-4.1939535100000001</c:v>
                </c:pt>
                <c:pt idx="5730">
                  <c:v>-4.1117968600000001</c:v>
                </c:pt>
                <c:pt idx="5731">
                  <c:v>-4.0923032800000003</c:v>
                </c:pt>
                <c:pt idx="5732">
                  <c:v>-4.0867333400000003</c:v>
                </c:pt>
                <c:pt idx="5733">
                  <c:v>-4.1438231500000002</c:v>
                </c:pt>
                <c:pt idx="5734">
                  <c:v>-4.0867323899999999</c:v>
                </c:pt>
                <c:pt idx="5735">
                  <c:v>-4.1006579399999996</c:v>
                </c:pt>
                <c:pt idx="5736">
                  <c:v>-4.0700235400000002</c:v>
                </c:pt>
                <c:pt idx="5737">
                  <c:v>-4.04495907</c:v>
                </c:pt>
                <c:pt idx="5738">
                  <c:v>-4.0895175899999998</c:v>
                </c:pt>
                <c:pt idx="5739">
                  <c:v>-4.1215453100000001</c:v>
                </c:pt>
                <c:pt idx="5740">
                  <c:v>-4.1271142999999997</c:v>
                </c:pt>
                <c:pt idx="5741">
                  <c:v>-4.1382546400000004</c:v>
                </c:pt>
                <c:pt idx="5742">
                  <c:v>-4.0923027999999997</c:v>
                </c:pt>
                <c:pt idx="5743">
                  <c:v>-4.1410388899999999</c:v>
                </c:pt>
                <c:pt idx="5744">
                  <c:v>-4.21762514</c:v>
                </c:pt>
                <c:pt idx="5745">
                  <c:v>-4.2802858400000003</c:v>
                </c:pt>
                <c:pt idx="5746">
                  <c:v>-4.3234538999999996</c:v>
                </c:pt>
                <c:pt idx="5747">
                  <c:v>-4.3304166799999999</c:v>
                </c:pt>
                <c:pt idx="5748">
                  <c:v>-4.3192758600000003</c:v>
                </c:pt>
                <c:pt idx="5749">
                  <c:v>-4.2580070499999998</c:v>
                </c:pt>
                <c:pt idx="5750">
                  <c:v>-4.2064847900000002</c:v>
                </c:pt>
                <c:pt idx="5751">
                  <c:v>-4.1744585000000001</c:v>
                </c:pt>
                <c:pt idx="5752">
                  <c:v>-4.1452174199999998</c:v>
                </c:pt>
                <c:pt idx="5753">
                  <c:v>-4.0811634100000003</c:v>
                </c:pt>
                <c:pt idx="5754">
                  <c:v>-3.9878673600000001</c:v>
                </c:pt>
                <c:pt idx="5755">
                  <c:v>-4.0031847999999997</c:v>
                </c:pt>
                <c:pt idx="5756">
                  <c:v>-3.9675040199999998</c:v>
                </c:pt>
                <c:pt idx="5757">
                  <c:v>-3.9655880899999998</c:v>
                </c:pt>
                <c:pt idx="5758">
                  <c:v>-3.97812104</c:v>
                </c:pt>
                <c:pt idx="5759">
                  <c:v>-3.97394252</c:v>
                </c:pt>
                <c:pt idx="5760">
                  <c:v>-3.96976423</c:v>
                </c:pt>
                <c:pt idx="5761">
                  <c:v>-3.9279906699999998</c:v>
                </c:pt>
                <c:pt idx="5762">
                  <c:v>-4.0282492599999999</c:v>
                </c:pt>
                <c:pt idx="5763">
                  <c:v>-4.0421738600000001</c:v>
                </c:pt>
                <c:pt idx="5764">
                  <c:v>-4.1340766000000002</c:v>
                </c:pt>
                <c:pt idx="5765">
                  <c:v>-4.23469257</c:v>
                </c:pt>
                <c:pt idx="5766">
                  <c:v>-4.2844643600000003</c:v>
                </c:pt>
                <c:pt idx="5767">
                  <c:v>-4.3039588899999996</c:v>
                </c:pt>
                <c:pt idx="5768">
                  <c:v>-4.08951712</c:v>
                </c:pt>
                <c:pt idx="5769">
                  <c:v>-3.98925996</c:v>
                </c:pt>
                <c:pt idx="5770">
                  <c:v>-3.9641950100000001</c:v>
                </c:pt>
                <c:pt idx="5771">
                  <c:v>-4.0282487900000001</c:v>
                </c:pt>
                <c:pt idx="5772">
                  <c:v>-4.0335984199999997</c:v>
                </c:pt>
                <c:pt idx="5773">
                  <c:v>-3.9836895499999998</c:v>
                </c:pt>
                <c:pt idx="5774">
                  <c:v>-3.96280265</c:v>
                </c:pt>
                <c:pt idx="5775">
                  <c:v>-3.9781196099999998</c:v>
                </c:pt>
                <c:pt idx="5776">
                  <c:v>-3.9809045799999998</c:v>
                </c:pt>
                <c:pt idx="5777">
                  <c:v>-3.9377381800000002</c:v>
                </c:pt>
                <c:pt idx="5778">
                  <c:v>-3.95862508</c:v>
                </c:pt>
                <c:pt idx="5779">
                  <c:v>-3.9460940400000002</c:v>
                </c:pt>
                <c:pt idx="5780">
                  <c:v>-3.9906523200000001</c:v>
                </c:pt>
                <c:pt idx="5781">
                  <c:v>-4.0226788500000001</c:v>
                </c:pt>
                <c:pt idx="5782">
                  <c:v>-4.0700230599999996</c:v>
                </c:pt>
                <c:pt idx="5783">
                  <c:v>-4.1243295699999996</c:v>
                </c:pt>
                <c:pt idx="5784">
                  <c:v>-4.1326842299999997</c:v>
                </c:pt>
                <c:pt idx="5785">
                  <c:v>-4.21344852</c:v>
                </c:pt>
                <c:pt idx="5786">
                  <c:v>-4.2580070499999998</c:v>
                </c:pt>
                <c:pt idx="5787">
                  <c:v>-4.3137073499999996</c:v>
                </c:pt>
                <c:pt idx="5788">
                  <c:v>-4.3262381599999999</c:v>
                </c:pt>
                <c:pt idx="5789">
                  <c:v>-4.2830705599999996</c:v>
                </c:pt>
                <c:pt idx="5790">
                  <c:v>-4.1896924999999996</c:v>
                </c:pt>
                <c:pt idx="5791">
                  <c:v>-4.0505285300000002</c:v>
                </c:pt>
                <c:pt idx="5792">
                  <c:v>-3.9711582700000001</c:v>
                </c:pt>
                <c:pt idx="5793">
                  <c:v>-3.9641954899999998</c:v>
                </c:pt>
                <c:pt idx="5794">
                  <c:v>-3.9906513700000001</c:v>
                </c:pt>
                <c:pt idx="5795">
                  <c:v>-4.0978736900000001</c:v>
                </c:pt>
                <c:pt idx="5796">
                  <c:v>-4.2768812199999999</c:v>
                </c:pt>
                <c:pt idx="5797">
                  <c:v>-4.2621841399999996</c:v>
                </c:pt>
                <c:pt idx="5798">
                  <c:v>-4.18281364</c:v>
                </c:pt>
                <c:pt idx="5799">
                  <c:v>-4.07837725</c:v>
                </c:pt>
                <c:pt idx="5800">
                  <c:v>-4.0185017600000004</c:v>
                </c:pt>
                <c:pt idx="5801">
                  <c:v>-3.9878671200000002</c:v>
                </c:pt>
                <c:pt idx="5802">
                  <c:v>-4.1109433199999996</c:v>
                </c:pt>
                <c:pt idx="5803">
                  <c:v>-4.2357268299999999</c:v>
                </c:pt>
                <c:pt idx="5804">
                  <c:v>-4.2928190199999996</c:v>
                </c:pt>
                <c:pt idx="5805">
                  <c:v>-4.2496519099999999</c:v>
                </c:pt>
                <c:pt idx="5806">
                  <c:v>-4.2176246600000002</c:v>
                </c:pt>
                <c:pt idx="5807">
                  <c:v>-4.0950875299999998</c:v>
                </c:pt>
                <c:pt idx="5808">
                  <c:v>-3.9990069899999998</c:v>
                </c:pt>
                <c:pt idx="5809">
                  <c:v>-4.0296416300000004</c:v>
                </c:pt>
                <c:pt idx="5810">
                  <c:v>-4.1587557799999999</c:v>
                </c:pt>
                <c:pt idx="5811">
                  <c:v>-4.2691464400000001</c:v>
                </c:pt>
                <c:pt idx="5812">
                  <c:v>-4.3568720799999996</c:v>
                </c:pt>
                <c:pt idx="5813">
                  <c:v>-4.3011741600000004</c:v>
                </c:pt>
                <c:pt idx="5814">
                  <c:v>-4.1828141199999997</c:v>
                </c:pt>
                <c:pt idx="5815">
                  <c:v>-4.0895185500000002</c:v>
                </c:pt>
                <c:pt idx="5816">
                  <c:v>-4.0045766800000004</c:v>
                </c:pt>
                <c:pt idx="5817">
                  <c:v>-4.0101466200000004</c:v>
                </c:pt>
                <c:pt idx="5818">
                  <c:v>-4.0185012799999997</c:v>
                </c:pt>
                <c:pt idx="5819">
                  <c:v>-4.0017919500000003</c:v>
                </c:pt>
                <c:pt idx="5820">
                  <c:v>-4.0226793299999999</c:v>
                </c:pt>
                <c:pt idx="5821">
                  <c:v>-3.9892601999999999</c:v>
                </c:pt>
                <c:pt idx="5822">
                  <c:v>-4.0171093899999999</c:v>
                </c:pt>
                <c:pt idx="5823">
                  <c:v>-4.0407810199999998</c:v>
                </c:pt>
                <c:pt idx="5824">
                  <c:v>-4.12850714</c:v>
                </c:pt>
                <c:pt idx="5825">
                  <c:v>-4.17028189</c:v>
                </c:pt>
                <c:pt idx="5826">
                  <c:v>-4.1688895199999996</c:v>
                </c:pt>
                <c:pt idx="5827">
                  <c:v>-4.11458206</c:v>
                </c:pt>
                <c:pt idx="5828">
                  <c:v>-4.1257214500000003</c:v>
                </c:pt>
                <c:pt idx="5829">
                  <c:v>-4.0909099600000003</c:v>
                </c:pt>
                <c:pt idx="5830">
                  <c:v>-4.0407805400000001</c:v>
                </c:pt>
                <c:pt idx="5831">
                  <c:v>-4.00596905</c:v>
                </c:pt>
                <c:pt idx="5832">
                  <c:v>-4.0198950800000004</c:v>
                </c:pt>
                <c:pt idx="5833">
                  <c:v>-4.0324263599999997</c:v>
                </c:pt>
                <c:pt idx="5834">
                  <c:v>-4.0379972500000001</c:v>
                </c:pt>
                <c:pt idx="5835">
                  <c:v>-4.0644526499999998</c:v>
                </c:pt>
                <c:pt idx="5836">
                  <c:v>-4.1243290899999998</c:v>
                </c:pt>
                <c:pt idx="5837">
                  <c:v>-4.2524371099999998</c:v>
                </c:pt>
                <c:pt idx="5838">
                  <c:v>-4.31091976</c:v>
                </c:pt>
                <c:pt idx="5839">
                  <c:v>-4.40700293</c:v>
                </c:pt>
                <c:pt idx="5840">
                  <c:v>-4.4056100799999998</c:v>
                </c:pt>
                <c:pt idx="5841">
                  <c:v>-4.2524380700000002</c:v>
                </c:pt>
                <c:pt idx="5842">
                  <c:v>-4.02407074</c:v>
                </c:pt>
                <c:pt idx="5843">
                  <c:v>-4.0073614099999997</c:v>
                </c:pt>
                <c:pt idx="5844">
                  <c:v>-4.1549630200000003</c:v>
                </c:pt>
                <c:pt idx="5845">
                  <c:v>-4.2677545500000003</c:v>
                </c:pt>
                <c:pt idx="5846">
                  <c:v>-4.3471250499999998</c:v>
                </c:pt>
                <c:pt idx="5847">
                  <c:v>-4.3359861400000002</c:v>
                </c:pt>
                <c:pt idx="5848">
                  <c:v>-4.2621841399999996</c:v>
                </c:pt>
                <c:pt idx="5849">
                  <c:v>-4.1995220199999999</c:v>
                </c:pt>
                <c:pt idx="5850">
                  <c:v>-4.1424317400000001</c:v>
                </c:pt>
                <c:pt idx="5851">
                  <c:v>-4.0936946900000004</c:v>
                </c:pt>
                <c:pt idx="5852">
                  <c:v>-4.0185017600000004</c:v>
                </c:pt>
                <c:pt idx="5853">
                  <c:v>-3.9934372900000001</c:v>
                </c:pt>
                <c:pt idx="5854">
                  <c:v>-4.0407814999999996</c:v>
                </c:pt>
                <c:pt idx="5855">
                  <c:v>-4.0602750800000003</c:v>
                </c:pt>
                <c:pt idx="5856">
                  <c:v>-4.0616679199999997</c:v>
                </c:pt>
                <c:pt idx="5857">
                  <c:v>-4.1577487</c:v>
                </c:pt>
                <c:pt idx="5858">
                  <c:v>-4.1563558599999997</c:v>
                </c:pt>
                <c:pt idx="5859">
                  <c:v>-4.1842060099999996</c:v>
                </c:pt>
                <c:pt idx="5860">
                  <c:v>-4.2190170299999998</c:v>
                </c:pt>
                <c:pt idx="5861">
                  <c:v>-4.3415556000000004</c:v>
                </c:pt>
                <c:pt idx="5862">
                  <c:v>-4.3582639700000003</c:v>
                </c:pt>
                <c:pt idx="5863">
                  <c:v>-4.3819360700000001</c:v>
                </c:pt>
                <c:pt idx="5864">
                  <c:v>-4.33737803</c:v>
                </c:pt>
                <c:pt idx="5865">
                  <c:v>-4.4167509100000002</c:v>
                </c:pt>
                <c:pt idx="5866">
                  <c:v>-4.3791523000000003</c:v>
                </c:pt>
                <c:pt idx="5867">
                  <c:v>-4.3053512600000001</c:v>
                </c:pt>
                <c:pt idx="5868">
                  <c:v>-4.2009153399999999</c:v>
                </c:pt>
                <c:pt idx="5869">
                  <c:v>-4.1285061799999996</c:v>
                </c:pt>
                <c:pt idx="5870">
                  <c:v>-4.0477423699999999</c:v>
                </c:pt>
                <c:pt idx="5871">
                  <c:v>-4.0505280499999996</c:v>
                </c:pt>
                <c:pt idx="5872">
                  <c:v>-4.1285061799999996</c:v>
                </c:pt>
                <c:pt idx="5873">
                  <c:v>-4.2329425799999996</c:v>
                </c:pt>
                <c:pt idx="5874">
                  <c:v>-4.2997808500000003</c:v>
                </c:pt>
                <c:pt idx="5875">
                  <c:v>-4.33172464</c:v>
                </c:pt>
                <c:pt idx="5876">
                  <c:v>-4.3081345600000001</c:v>
                </c:pt>
                <c:pt idx="5877">
                  <c:v>-4.2315492600000004</c:v>
                </c:pt>
                <c:pt idx="5878">
                  <c:v>-4.2440815000000001</c:v>
                </c:pt>
                <c:pt idx="5879">
                  <c:v>-4.0825552900000002</c:v>
                </c:pt>
                <c:pt idx="5880">
                  <c:v>-4.08141088</c:v>
                </c:pt>
                <c:pt idx="5881">
                  <c:v>-4.0602765099999996</c:v>
                </c:pt>
                <c:pt idx="5882">
                  <c:v>-4.0936951600000002</c:v>
                </c:pt>
                <c:pt idx="5883">
                  <c:v>-4.1939110800000003</c:v>
                </c:pt>
                <c:pt idx="5884">
                  <c:v>-4.3513016699999998</c:v>
                </c:pt>
                <c:pt idx="5885">
                  <c:v>-4.2993817300000003</c:v>
                </c:pt>
                <c:pt idx="5886">
                  <c:v>-4.30674314</c:v>
                </c:pt>
                <c:pt idx="5887">
                  <c:v>-4.3485164599999999</c:v>
                </c:pt>
                <c:pt idx="5888">
                  <c:v>-4.3053502999999997</c:v>
                </c:pt>
                <c:pt idx="5889">
                  <c:v>-4.2811002699999996</c:v>
                </c:pt>
                <c:pt idx="5890">
                  <c:v>-4.2969951599999998</c:v>
                </c:pt>
                <c:pt idx="5891">
                  <c:v>-4.33320141</c:v>
                </c:pt>
                <c:pt idx="5892">
                  <c:v>-4.3039588899999996</c:v>
                </c:pt>
                <c:pt idx="5893">
                  <c:v>-4.2993807799999999</c:v>
                </c:pt>
                <c:pt idx="5894">
                  <c:v>-4.3332009300000003</c:v>
                </c:pt>
                <c:pt idx="5895">
                  <c:v>-4.3513021500000004</c:v>
                </c:pt>
                <c:pt idx="5896">
                  <c:v>-4.3150982899999999</c:v>
                </c:pt>
                <c:pt idx="5897">
                  <c:v>-4.2510447500000001</c:v>
                </c:pt>
                <c:pt idx="5898">
                  <c:v>-4.1770372399999998</c:v>
                </c:pt>
                <c:pt idx="5899">
                  <c:v>-4.1034431500000004</c:v>
                </c:pt>
                <c:pt idx="5900">
                  <c:v>-4.0909099600000003</c:v>
                </c:pt>
                <c:pt idx="5901">
                  <c:v>-4.1368608499999997</c:v>
                </c:pt>
                <c:pt idx="5902">
                  <c:v>-4.1480016700000002</c:v>
                </c:pt>
                <c:pt idx="5903">
                  <c:v>-4.2482595400000003</c:v>
                </c:pt>
                <c:pt idx="5904">
                  <c:v>-4.26775503</c:v>
                </c:pt>
                <c:pt idx="5905">
                  <c:v>-4.26844454</c:v>
                </c:pt>
                <c:pt idx="5906">
                  <c:v>-4.2190179800000003</c:v>
                </c:pt>
                <c:pt idx="5907">
                  <c:v>-4.2315506899999997</c:v>
                </c:pt>
                <c:pt idx="5908">
                  <c:v>-4.3164911300000002</c:v>
                </c:pt>
                <c:pt idx="5909">
                  <c:v>-4.3220605900000004</c:v>
                </c:pt>
                <c:pt idx="5910">
                  <c:v>-4.3331999799999998</c:v>
                </c:pt>
                <c:pt idx="5911">
                  <c:v>-4.3457331699999999</c:v>
                </c:pt>
                <c:pt idx="5912">
                  <c:v>-4.2412982000000001</c:v>
                </c:pt>
                <c:pt idx="5913">
                  <c:v>-4.2204093900000004</c:v>
                </c:pt>
                <c:pt idx="5914">
                  <c:v>-4.1563568100000001</c:v>
                </c:pt>
                <c:pt idx="5915">
                  <c:v>-4.07420063</c:v>
                </c:pt>
                <c:pt idx="5916">
                  <c:v>-4.0825543399999997</c:v>
                </c:pt>
                <c:pt idx="5917">
                  <c:v>-4.2204089199999997</c:v>
                </c:pt>
                <c:pt idx="5918">
                  <c:v>-4.3178825400000003</c:v>
                </c:pt>
                <c:pt idx="5919">
                  <c:v>-4.4334588100000003</c:v>
                </c:pt>
                <c:pt idx="5920">
                  <c:v>-4.3888993300000001</c:v>
                </c:pt>
                <c:pt idx="5921">
                  <c:v>-4.2399048800000001</c:v>
                </c:pt>
                <c:pt idx="5922">
                  <c:v>-4.11040545</c:v>
                </c:pt>
                <c:pt idx="5923">
                  <c:v>-4.1396465300000003</c:v>
                </c:pt>
                <c:pt idx="5924">
                  <c:v>-4.3359851799999998</c:v>
                </c:pt>
                <c:pt idx="5925">
                  <c:v>-4.3823509200000004</c:v>
                </c:pt>
                <c:pt idx="5926">
                  <c:v>-4.3387694400000001</c:v>
                </c:pt>
                <c:pt idx="5927">
                  <c:v>-4.13344383</c:v>
                </c:pt>
                <c:pt idx="5928">
                  <c:v>-4.0881242799999997</c:v>
                </c:pt>
                <c:pt idx="5929">
                  <c:v>-4.2357263600000001</c:v>
                </c:pt>
                <c:pt idx="5930">
                  <c:v>-4.3387708700000003</c:v>
                </c:pt>
                <c:pt idx="5931">
                  <c:v>-4.2979731599999997</c:v>
                </c:pt>
                <c:pt idx="5932">
                  <c:v>-4.2050919499999999</c:v>
                </c:pt>
                <c:pt idx="5933">
                  <c:v>-4.1090125999999998</c:v>
                </c:pt>
                <c:pt idx="5934">
                  <c:v>-4.03938913</c:v>
                </c:pt>
                <c:pt idx="5935">
                  <c:v>-4.0045766800000004</c:v>
                </c:pt>
                <c:pt idx="5936">
                  <c:v>-4.0449585900000002</c:v>
                </c:pt>
                <c:pt idx="5937">
                  <c:v>-4.0171084400000003</c:v>
                </c:pt>
                <c:pt idx="5938">
                  <c:v>-4.0435652700000002</c:v>
                </c:pt>
                <c:pt idx="5939">
                  <c:v>-4.0310335200000003</c:v>
                </c:pt>
                <c:pt idx="5940">
                  <c:v>-4.0421738600000001</c:v>
                </c:pt>
                <c:pt idx="5941">
                  <c:v>-3.9990067499999999</c:v>
                </c:pt>
                <c:pt idx="5942">
                  <c:v>-4.0435667000000004</c:v>
                </c:pt>
                <c:pt idx="5943">
                  <c:v>-4.1702809299999997</c:v>
                </c:pt>
                <c:pt idx="5944">
                  <c:v>-4.3401627500000002</c:v>
                </c:pt>
                <c:pt idx="5945">
                  <c:v>-4.3680105200000003</c:v>
                </c:pt>
                <c:pt idx="5946">
                  <c:v>-4.2983894300000003</c:v>
                </c:pt>
                <c:pt idx="5947">
                  <c:v>-4.1480026199999998</c:v>
                </c:pt>
                <c:pt idx="5948">
                  <c:v>-4.0811624499999999</c:v>
                </c:pt>
                <c:pt idx="5949">
                  <c:v>-4.01432419</c:v>
                </c:pt>
                <c:pt idx="5950">
                  <c:v>-4.0811629299999996</c:v>
                </c:pt>
                <c:pt idx="5951">
                  <c:v>-4.2426905599999998</c:v>
                </c:pt>
                <c:pt idx="5952">
                  <c:v>-4.3638343800000001</c:v>
                </c:pt>
                <c:pt idx="5953">
                  <c:v>-4.4097857500000002</c:v>
                </c:pt>
                <c:pt idx="5954">
                  <c:v>-4.2552228000000003</c:v>
                </c:pt>
                <c:pt idx="5955">
                  <c:v>-4.0686311699999997</c:v>
                </c:pt>
                <c:pt idx="5956">
                  <c:v>-4.0101461399999998</c:v>
                </c:pt>
                <c:pt idx="5957">
                  <c:v>-4.14800024</c:v>
                </c:pt>
                <c:pt idx="5958">
                  <c:v>-4.2677535999999998</c:v>
                </c:pt>
                <c:pt idx="5959">
                  <c:v>-4.4056091300000002</c:v>
                </c:pt>
                <c:pt idx="5960">
                  <c:v>-4.2914261800000002</c:v>
                </c:pt>
                <c:pt idx="5961">
                  <c:v>-4.1772437099999999</c:v>
                </c:pt>
                <c:pt idx="5962">
                  <c:v>-4.0602760299999998</c:v>
                </c:pt>
                <c:pt idx="5963">
                  <c:v>-4.1076197600000004</c:v>
                </c:pt>
                <c:pt idx="5964">
                  <c:v>-4.3248457900000004</c:v>
                </c:pt>
                <c:pt idx="5965">
                  <c:v>-4.4543457000000002</c:v>
                </c:pt>
                <c:pt idx="5966">
                  <c:v>-4.33737993</c:v>
                </c:pt>
                <c:pt idx="5967">
                  <c:v>-4.1368622799999999</c:v>
                </c:pt>
                <c:pt idx="5968">
                  <c:v>-4.07280731</c:v>
                </c:pt>
                <c:pt idx="5969">
                  <c:v>-4.0741996800000004</c:v>
                </c:pt>
                <c:pt idx="5970">
                  <c:v>-4.23433495</c:v>
                </c:pt>
                <c:pt idx="5971">
                  <c:v>-4.3638358100000003</c:v>
                </c:pt>
                <c:pt idx="5972">
                  <c:v>-4.3763670899999996</c:v>
                </c:pt>
                <c:pt idx="5973">
                  <c:v>-4.3109211900000002</c:v>
                </c:pt>
                <c:pt idx="5974">
                  <c:v>-4.2092700000000001</c:v>
                </c:pt>
                <c:pt idx="5975">
                  <c:v>-4.1368608499999997</c:v>
                </c:pt>
                <c:pt idx="5976">
                  <c:v>-4.0672388100000001</c:v>
                </c:pt>
                <c:pt idx="5977">
                  <c:v>-4.0171089200000001</c:v>
                </c:pt>
                <c:pt idx="5978">
                  <c:v>-4.0700230599999996</c:v>
                </c:pt>
                <c:pt idx="5979">
                  <c:v>-4.0588831900000004</c:v>
                </c:pt>
                <c:pt idx="5980">
                  <c:v>-4.0421724299999999</c:v>
                </c:pt>
                <c:pt idx="5981">
                  <c:v>-4.08951712</c:v>
                </c:pt>
                <c:pt idx="5982">
                  <c:v>-4.15914202</c:v>
                </c:pt>
                <c:pt idx="5983">
                  <c:v>-4.28585672</c:v>
                </c:pt>
                <c:pt idx="5984">
                  <c:v>-4.3554801899999998</c:v>
                </c:pt>
                <c:pt idx="5985">
                  <c:v>-4.4487762499999999</c:v>
                </c:pt>
                <c:pt idx="5986">
                  <c:v>-4.5086522100000002</c:v>
                </c:pt>
                <c:pt idx="5987">
                  <c:v>-4.4668779399999998</c:v>
                </c:pt>
                <c:pt idx="5988">
                  <c:v>-4.40978622</c:v>
                </c:pt>
                <c:pt idx="5989">
                  <c:v>-4.2496519099999999</c:v>
                </c:pt>
                <c:pt idx="5990">
                  <c:v>-4.1159749000000003</c:v>
                </c:pt>
                <c:pt idx="5991">
                  <c:v>-4.0728077899999997</c:v>
                </c:pt>
                <c:pt idx="5992">
                  <c:v>-4.1661028900000003</c:v>
                </c:pt>
                <c:pt idx="5993">
                  <c:v>-4.3137049699999999</c:v>
                </c:pt>
                <c:pt idx="5994">
                  <c:v>-4.4585227999999999</c:v>
                </c:pt>
                <c:pt idx="5995">
                  <c:v>-4.4376368499999996</c:v>
                </c:pt>
                <c:pt idx="5996">
                  <c:v>-4.4251031899999997</c:v>
                </c:pt>
                <c:pt idx="5997">
                  <c:v>-4.2468667</c:v>
                </c:pt>
                <c:pt idx="5998">
                  <c:v>-4.1563553799999999</c:v>
                </c:pt>
                <c:pt idx="5999">
                  <c:v>-4.1772437099999999</c:v>
                </c:pt>
                <c:pt idx="6000">
                  <c:v>-4.2635760300000003</c:v>
                </c:pt>
                <c:pt idx="6001">
                  <c:v>-4.4585227999999999</c:v>
                </c:pt>
                <c:pt idx="6002">
                  <c:v>-4.5211849199999996</c:v>
                </c:pt>
                <c:pt idx="6003">
                  <c:v>-4.3109221499999997</c:v>
                </c:pt>
                <c:pt idx="6004">
                  <c:v>-4.1410393699999997</c:v>
                </c:pt>
                <c:pt idx="6005">
                  <c:v>-4.0728092199999999</c:v>
                </c:pt>
                <c:pt idx="6006">
                  <c:v>-4.23712015</c:v>
                </c:pt>
                <c:pt idx="6007">
                  <c:v>-4.3749742500000002</c:v>
                </c:pt>
                <c:pt idx="6008">
                  <c:v>-4.4557380699999998</c:v>
                </c:pt>
                <c:pt idx="6009">
                  <c:v>-4.3916840600000002</c:v>
                </c:pt>
                <c:pt idx="6010">
                  <c:v>-4.3011741600000004</c:v>
                </c:pt>
                <c:pt idx="6011">
                  <c:v>-4.2385125199999996</c:v>
                </c:pt>
                <c:pt idx="6012">
                  <c:v>-4.1967387199999999</c:v>
                </c:pt>
                <c:pt idx="6013">
                  <c:v>-4.2050929100000003</c:v>
                </c:pt>
                <c:pt idx="6014">
                  <c:v>-4.1563553799999999</c:v>
                </c:pt>
                <c:pt idx="6015">
                  <c:v>-4.1271133400000002</c:v>
                </c:pt>
                <c:pt idx="6016">
                  <c:v>-4.14104033</c:v>
                </c:pt>
                <c:pt idx="6017">
                  <c:v>-4.1312909099999997</c:v>
                </c:pt>
                <c:pt idx="6018">
                  <c:v>-4.2092704799999998</c:v>
                </c:pt>
                <c:pt idx="6019">
                  <c:v>-4.30674314</c:v>
                </c:pt>
                <c:pt idx="6020">
                  <c:v>-4.3624420199999996</c:v>
                </c:pt>
                <c:pt idx="6021">
                  <c:v>-4.4348516499999997</c:v>
                </c:pt>
                <c:pt idx="6022">
                  <c:v>-4.4724478699999999</c:v>
                </c:pt>
                <c:pt idx="6023">
                  <c:v>-4.38193798</c:v>
                </c:pt>
                <c:pt idx="6024">
                  <c:v>-4.2886414500000001</c:v>
                </c:pt>
                <c:pt idx="6025">
                  <c:v>-4.2357273099999997</c:v>
                </c:pt>
                <c:pt idx="6026">
                  <c:v>-4.1048350300000003</c:v>
                </c:pt>
                <c:pt idx="6027">
                  <c:v>-4.1354694399999996</c:v>
                </c:pt>
                <c:pt idx="6028">
                  <c:v>-4.3095274000000003</c:v>
                </c:pt>
                <c:pt idx="6029">
                  <c:v>-4.48497915</c:v>
                </c:pt>
                <c:pt idx="6030">
                  <c:v>-4.3694038400000004</c:v>
                </c:pt>
                <c:pt idx="6031">
                  <c:v>-4.2106633200000001</c:v>
                </c:pt>
                <c:pt idx="6032">
                  <c:v>-4.1591410599999996</c:v>
                </c:pt>
                <c:pt idx="6033">
                  <c:v>-4.3276300399999998</c:v>
                </c:pt>
                <c:pt idx="6034">
                  <c:v>-4.4348502200000004</c:v>
                </c:pt>
                <c:pt idx="6035">
                  <c:v>-4.3652272200000004</c:v>
                </c:pt>
                <c:pt idx="6036">
                  <c:v>-4.16888857</c:v>
                </c:pt>
                <c:pt idx="6037">
                  <c:v>-4.1661043199999996</c:v>
                </c:pt>
                <c:pt idx="6038">
                  <c:v>-4.4292821900000003</c:v>
                </c:pt>
                <c:pt idx="6039">
                  <c:v>-4.47662592</c:v>
                </c:pt>
                <c:pt idx="6040">
                  <c:v>-4.2329411500000003</c:v>
                </c:pt>
                <c:pt idx="6041">
                  <c:v>-4.1062273999999999</c:v>
                </c:pt>
                <c:pt idx="6042">
                  <c:v>-4.2761087399999997</c:v>
                </c:pt>
                <c:pt idx="6043">
                  <c:v>-4.4118819199999999</c:v>
                </c:pt>
                <c:pt idx="6044">
                  <c:v>-4.4766249699999996</c:v>
                </c:pt>
                <c:pt idx="6045">
                  <c:v>-4.3710999499999996</c:v>
                </c:pt>
                <c:pt idx="6046">
                  <c:v>-4.1786355999999998</c:v>
                </c:pt>
                <c:pt idx="6047">
                  <c:v>-4.1674957299999997</c:v>
                </c:pt>
                <c:pt idx="6048">
                  <c:v>-4.15357208</c:v>
                </c:pt>
                <c:pt idx="6049">
                  <c:v>-4.4557380699999998</c:v>
                </c:pt>
                <c:pt idx="6050">
                  <c:v>-4.4376359000000001</c:v>
                </c:pt>
                <c:pt idx="6051">
                  <c:v>-4.4376373300000003</c:v>
                </c:pt>
                <c:pt idx="6052">
                  <c:v>-4.1800279600000003</c:v>
                </c:pt>
                <c:pt idx="6053">
                  <c:v>-4.0978727299999997</c:v>
                </c:pt>
                <c:pt idx="6054">
                  <c:v>-4.1493940399999998</c:v>
                </c:pt>
                <c:pt idx="6055">
                  <c:v>-4.1312913900000003</c:v>
                </c:pt>
                <c:pt idx="6056">
                  <c:v>-4.1159753800000001</c:v>
                </c:pt>
                <c:pt idx="6057">
                  <c:v>-4.1104049700000003</c:v>
                </c:pt>
                <c:pt idx="6058">
                  <c:v>-4.2273731200000002</c:v>
                </c:pt>
                <c:pt idx="6059">
                  <c:v>-4.3318085699999997</c:v>
                </c:pt>
                <c:pt idx="6060">
                  <c:v>-4.4264974600000002</c:v>
                </c:pt>
                <c:pt idx="6061">
                  <c:v>-4.4459905600000003</c:v>
                </c:pt>
                <c:pt idx="6062">
                  <c:v>-4.3039603199999998</c:v>
                </c:pt>
                <c:pt idx="6063">
                  <c:v>-4.1382546400000004</c:v>
                </c:pt>
                <c:pt idx="6064">
                  <c:v>-4.2259798000000002</c:v>
                </c:pt>
                <c:pt idx="6065">
                  <c:v>-4.4877653100000003</c:v>
                </c:pt>
                <c:pt idx="6066">
                  <c:v>-4.4459905600000003</c:v>
                </c:pt>
                <c:pt idx="6067">
                  <c:v>-4.1410384200000001</c:v>
                </c:pt>
                <c:pt idx="6068">
                  <c:v>-4.25661325</c:v>
                </c:pt>
                <c:pt idx="6069">
                  <c:v>-4.4626989400000001</c:v>
                </c:pt>
                <c:pt idx="6070">
                  <c:v>-4.35687304</c:v>
                </c:pt>
                <c:pt idx="6071">
                  <c:v>-4.1424317400000001</c:v>
                </c:pt>
                <c:pt idx="6072">
                  <c:v>-4.35687304</c:v>
                </c:pt>
                <c:pt idx="6073">
                  <c:v>-4.4976644500000003</c:v>
                </c:pt>
                <c:pt idx="6074">
                  <c:v>-4.2580075300000004</c:v>
                </c:pt>
                <c:pt idx="6075">
                  <c:v>-4.2585983299999999</c:v>
                </c:pt>
                <c:pt idx="6076">
                  <c:v>-4.4543461799999999</c:v>
                </c:pt>
                <c:pt idx="6077">
                  <c:v>-4.1869907399999997</c:v>
                </c:pt>
                <c:pt idx="6078">
                  <c:v>-4.2607922599999997</c:v>
                </c:pt>
                <c:pt idx="6079">
                  <c:v>-4.4989056600000001</c:v>
                </c:pt>
                <c:pt idx="6080">
                  <c:v>-4.2445364000000003</c:v>
                </c:pt>
                <c:pt idx="6081">
                  <c:v>-4.2231946000000002</c:v>
                </c:pt>
                <c:pt idx="6082">
                  <c:v>-4.4181418399999997</c:v>
                </c:pt>
                <c:pt idx="6083">
                  <c:v>-4.39168453</c:v>
                </c:pt>
                <c:pt idx="6084">
                  <c:v>-4.24826002</c:v>
                </c:pt>
                <c:pt idx="6085">
                  <c:v>-4.1967387199999999</c:v>
                </c:pt>
                <c:pt idx="6086">
                  <c:v>-4.3485169399999997</c:v>
                </c:pt>
                <c:pt idx="6087">
                  <c:v>-4.5286021200000004</c:v>
                </c:pt>
                <c:pt idx="6088">
                  <c:v>-4.5448584600000004</c:v>
                </c:pt>
                <c:pt idx="6089">
                  <c:v>-4.3596582399999999</c:v>
                </c:pt>
                <c:pt idx="6090">
                  <c:v>-4.1953182199999999</c:v>
                </c:pt>
                <c:pt idx="6091">
                  <c:v>-4.1758503899999999</c:v>
                </c:pt>
                <c:pt idx="6092">
                  <c:v>-4.3303198800000002</c:v>
                </c:pt>
                <c:pt idx="6093">
                  <c:v>-4.4390292200000001</c:v>
                </c:pt>
                <c:pt idx="6094">
                  <c:v>-4.4418129899999998</c:v>
                </c:pt>
                <c:pt idx="6095">
                  <c:v>-4.3833308200000003</c:v>
                </c:pt>
                <c:pt idx="6096">
                  <c:v>-4.2078781100000002</c:v>
                </c:pt>
                <c:pt idx="6097">
                  <c:v>-4.1563553799999999</c:v>
                </c:pt>
                <c:pt idx="6098">
                  <c:v>-4.2969956399999996</c:v>
                </c:pt>
                <c:pt idx="6099">
                  <c:v>-4.3930773700000003</c:v>
                </c:pt>
                <c:pt idx="6100">
                  <c:v>-4.4487762499999999</c:v>
                </c:pt>
                <c:pt idx="6101">
                  <c:v>-4.5671367600000004</c:v>
                </c:pt>
                <c:pt idx="6102">
                  <c:v>-4.4738407100000002</c:v>
                </c:pt>
                <c:pt idx="6103">
                  <c:v>-4.2747173299999996</c:v>
                </c:pt>
                <c:pt idx="6104">
                  <c:v>-4.1285066600000002</c:v>
                </c:pt>
                <c:pt idx="6105">
                  <c:v>-4.1633176799999996</c:v>
                </c:pt>
                <c:pt idx="6106">
                  <c:v>-4.3109207200000004</c:v>
                </c:pt>
                <c:pt idx="6107">
                  <c:v>-4.4571313899999998</c:v>
                </c:pt>
                <c:pt idx="6108">
                  <c:v>-4.4599165899999997</c:v>
                </c:pt>
                <c:pt idx="6109">
                  <c:v>-4.4125714299999999</c:v>
                </c:pt>
                <c:pt idx="6110">
                  <c:v>-4.2830710400000003</c:v>
                </c:pt>
                <c:pt idx="6111">
                  <c:v>-4.1772422799999998</c:v>
                </c:pt>
                <c:pt idx="6112">
                  <c:v>-4.1772422799999998</c:v>
                </c:pt>
                <c:pt idx="6113">
                  <c:v>-4.1048340799999998</c:v>
                </c:pt>
                <c:pt idx="6114">
                  <c:v>-4.1814217600000001</c:v>
                </c:pt>
                <c:pt idx="6115">
                  <c:v>-4.2482595400000003</c:v>
                </c:pt>
                <c:pt idx="6116">
                  <c:v>-4.2969970699999998</c:v>
                </c:pt>
                <c:pt idx="6117">
                  <c:v>-4.3513016699999998</c:v>
                </c:pt>
                <c:pt idx="6118">
                  <c:v>-4.3930759400000001</c:v>
                </c:pt>
                <c:pt idx="6119">
                  <c:v>-4.4223179799999999</c:v>
                </c:pt>
                <c:pt idx="6120">
                  <c:v>-4.4390287400000004</c:v>
                </c:pt>
                <c:pt idx="6121">
                  <c:v>-4.44181442</c:v>
                </c:pt>
                <c:pt idx="6122">
                  <c:v>-4.3805456200000004</c:v>
                </c:pt>
                <c:pt idx="6123">
                  <c:v>-4.3276300399999998</c:v>
                </c:pt>
                <c:pt idx="6124">
                  <c:v>-4.30674314</c:v>
                </c:pt>
                <c:pt idx="6125">
                  <c:v>-4.2747168499999999</c:v>
                </c:pt>
                <c:pt idx="6126">
                  <c:v>-4.1953463600000003</c:v>
                </c:pt>
                <c:pt idx="6127">
                  <c:v>-4.1967387199999999</c:v>
                </c:pt>
                <c:pt idx="6128">
                  <c:v>-4.1786360699999996</c:v>
                </c:pt>
                <c:pt idx="6129">
                  <c:v>-4.24826002</c:v>
                </c:pt>
                <c:pt idx="6130">
                  <c:v>-4.3471250499999998</c:v>
                </c:pt>
                <c:pt idx="6131">
                  <c:v>-4.4863719900000003</c:v>
                </c:pt>
                <c:pt idx="6132">
                  <c:v>-4.5058679599999998</c:v>
                </c:pt>
                <c:pt idx="6133">
                  <c:v>-4.4835882199999997</c:v>
                </c:pt>
                <c:pt idx="6134">
                  <c:v>-4.3916840600000002</c:v>
                </c:pt>
                <c:pt idx="6135">
                  <c:v>-4.2705388099999997</c:v>
                </c:pt>
                <c:pt idx="6136">
                  <c:v>-4.1647109999999996</c:v>
                </c:pt>
                <c:pt idx="6137">
                  <c:v>-4.1368613200000004</c:v>
                </c:pt>
                <c:pt idx="6138">
                  <c:v>-4.2468676600000004</c:v>
                </c:pt>
                <c:pt idx="6139">
                  <c:v>-4.3471260100000002</c:v>
                </c:pt>
                <c:pt idx="6140">
                  <c:v>-4.40560961</c:v>
                </c:pt>
                <c:pt idx="6141">
                  <c:v>-4.3916854900000004</c:v>
                </c:pt>
                <c:pt idx="6142">
                  <c:v>-4.3986468299999997</c:v>
                </c:pt>
                <c:pt idx="6143">
                  <c:v>-4.39029121</c:v>
                </c:pt>
                <c:pt idx="6144">
                  <c:v>-4.3721904800000004</c:v>
                </c:pt>
                <c:pt idx="6145">
                  <c:v>-4.3164916</c:v>
                </c:pt>
                <c:pt idx="6146">
                  <c:v>-4.2496519099999999</c:v>
                </c:pt>
                <c:pt idx="6147">
                  <c:v>-4.1772432300000002</c:v>
                </c:pt>
                <c:pt idx="6148">
                  <c:v>-4.1828126900000004</c:v>
                </c:pt>
                <c:pt idx="6149">
                  <c:v>-4.1507868800000001</c:v>
                </c:pt>
                <c:pt idx="6150">
                  <c:v>-4.13268375</c:v>
                </c:pt>
                <c:pt idx="6151">
                  <c:v>-4.1549644499999996</c:v>
                </c:pt>
                <c:pt idx="6152">
                  <c:v>-4.18838358</c:v>
                </c:pt>
                <c:pt idx="6153">
                  <c:v>-4.2162327800000003</c:v>
                </c:pt>
                <c:pt idx="6154">
                  <c:v>-4.26775503</c:v>
                </c:pt>
                <c:pt idx="6155">
                  <c:v>-4.3777604099999996</c:v>
                </c:pt>
                <c:pt idx="6156">
                  <c:v>-4.4585223200000001</c:v>
                </c:pt>
                <c:pt idx="6157">
                  <c:v>-4.4877657900000001</c:v>
                </c:pt>
                <c:pt idx="6158">
                  <c:v>-4.4237112999999999</c:v>
                </c:pt>
                <c:pt idx="6159">
                  <c:v>-4.2120561600000004</c:v>
                </c:pt>
                <c:pt idx="6160">
                  <c:v>-4.1868805900000003</c:v>
                </c:pt>
                <c:pt idx="6161">
                  <c:v>-4.3958630599999999</c:v>
                </c:pt>
                <c:pt idx="6162">
                  <c:v>-4.4766254400000003</c:v>
                </c:pt>
                <c:pt idx="6163">
                  <c:v>-4.2412982000000001</c:v>
                </c:pt>
                <c:pt idx="6164">
                  <c:v>-4.1201515200000003</c:v>
                </c:pt>
                <c:pt idx="6165">
                  <c:v>-4.1368622799999999</c:v>
                </c:pt>
                <c:pt idx="6166">
                  <c:v>-4.38797617</c:v>
                </c:pt>
                <c:pt idx="6167">
                  <c:v>-4.2064847900000002</c:v>
                </c:pt>
                <c:pt idx="6168">
                  <c:v>-4.1828131700000002</c:v>
                </c:pt>
                <c:pt idx="6169">
                  <c:v>-4.3095283499999999</c:v>
                </c:pt>
                <c:pt idx="6170">
                  <c:v>-4.4042167699999997</c:v>
                </c:pt>
                <c:pt idx="6171">
                  <c:v>-4.1939530400000002</c:v>
                </c:pt>
                <c:pt idx="6172">
                  <c:v>-4.3067421899999996</c:v>
                </c:pt>
                <c:pt idx="6173">
                  <c:v>-4.4627013199999999</c:v>
                </c:pt>
                <c:pt idx="6174">
                  <c:v>-4.1730656599999998</c:v>
                </c:pt>
                <c:pt idx="6175">
                  <c:v>-4.3150968599999997</c:v>
                </c:pt>
                <c:pt idx="6176">
                  <c:v>-4.4835877399999999</c:v>
                </c:pt>
                <c:pt idx="6177">
                  <c:v>-4.18838358</c:v>
                </c:pt>
                <c:pt idx="6178">
                  <c:v>-4.3707971600000004</c:v>
                </c:pt>
                <c:pt idx="6179">
                  <c:v>-4.4042162899999999</c:v>
                </c:pt>
                <c:pt idx="6180">
                  <c:v>-4.2134475699999996</c:v>
                </c:pt>
                <c:pt idx="6181">
                  <c:v>-4.3513035799999997</c:v>
                </c:pt>
                <c:pt idx="6182">
                  <c:v>-4.4195342100000001</c:v>
                </c:pt>
                <c:pt idx="6183">
                  <c:v>-4.2566156399999997</c:v>
                </c:pt>
                <c:pt idx="6184">
                  <c:v>-4.2440829300000003</c:v>
                </c:pt>
                <c:pt idx="6185">
                  <c:v>-4.4473833999999997</c:v>
                </c:pt>
                <c:pt idx="6186">
                  <c:v>-4.4571313899999998</c:v>
                </c:pt>
                <c:pt idx="6187">
                  <c:v>-4.3457336399999997</c:v>
                </c:pt>
                <c:pt idx="6188">
                  <c:v>-4.2009143800000004</c:v>
                </c:pt>
                <c:pt idx="6189">
                  <c:v>-4.3612570799999997</c:v>
                </c:pt>
                <c:pt idx="6190">
                  <c:v>-4.4320659600000001</c:v>
                </c:pt>
                <c:pt idx="6191">
                  <c:v>-4.3540878300000001</c:v>
                </c:pt>
                <c:pt idx="6192">
                  <c:v>-4.1842060099999996</c:v>
                </c:pt>
                <c:pt idx="6193">
                  <c:v>-4.1619257899999997</c:v>
                </c:pt>
                <c:pt idx="6194">
                  <c:v>-4.27610826</c:v>
                </c:pt>
                <c:pt idx="6195">
                  <c:v>-4.46409273</c:v>
                </c:pt>
                <c:pt idx="6196">
                  <c:v>-4.46548414</c:v>
                </c:pt>
                <c:pt idx="6197">
                  <c:v>-4.4737587000000003</c:v>
                </c:pt>
                <c:pt idx="6198">
                  <c:v>-4.3888997999999999</c:v>
                </c:pt>
                <c:pt idx="6199">
                  <c:v>-4.3067436199999998</c:v>
                </c:pt>
                <c:pt idx="6200">
                  <c:v>-4.24826002</c:v>
                </c:pt>
                <c:pt idx="6201">
                  <c:v>-4.1298994999999996</c:v>
                </c:pt>
                <c:pt idx="6202">
                  <c:v>-4.2571935700000001</c:v>
                </c:pt>
                <c:pt idx="6203">
                  <c:v>-4.3178830100000001</c:v>
                </c:pt>
                <c:pt idx="6204">
                  <c:v>-4.3749737700000004</c:v>
                </c:pt>
                <c:pt idx="6205">
                  <c:v>-4.4306731199999998</c:v>
                </c:pt>
                <c:pt idx="6206">
                  <c:v>-4.3791518199999997</c:v>
                </c:pt>
                <c:pt idx="6207">
                  <c:v>-4.4990696899999998</c:v>
                </c:pt>
                <c:pt idx="6208">
                  <c:v>-4.4334588100000003</c:v>
                </c:pt>
                <c:pt idx="6209">
                  <c:v>-4.4877643599999999</c:v>
                </c:pt>
                <c:pt idx="6210">
                  <c:v>-4.5142230999999997</c:v>
                </c:pt>
                <c:pt idx="6211">
                  <c:v>-4.4251041400000002</c:v>
                </c:pt>
                <c:pt idx="6212">
                  <c:v>-4.5271964100000002</c:v>
                </c:pt>
                <c:pt idx="6213">
                  <c:v>-4.3889002799999997</c:v>
                </c:pt>
                <c:pt idx="6214">
                  <c:v>-4.3526954699999996</c:v>
                </c:pt>
                <c:pt idx="6215">
                  <c:v>-4.2747173299999996</c:v>
                </c:pt>
                <c:pt idx="6216">
                  <c:v>-4.3638348599999999</c:v>
                </c:pt>
                <c:pt idx="6217">
                  <c:v>-4.2343339899999997</c:v>
                </c:pt>
                <c:pt idx="6218">
                  <c:v>-4.20370007</c:v>
                </c:pt>
                <c:pt idx="6219">
                  <c:v>-4.1814203299999999</c:v>
                </c:pt>
                <c:pt idx="6220">
                  <c:v>-4.2078781100000002</c:v>
                </c:pt>
                <c:pt idx="6221">
                  <c:v>-4.3234538999999996</c:v>
                </c:pt>
                <c:pt idx="6222">
                  <c:v>-4.4891581499999997</c:v>
                </c:pt>
                <c:pt idx="6223">
                  <c:v>-4.5448579799999997</c:v>
                </c:pt>
                <c:pt idx="6224">
                  <c:v>-4.5114378899999998</c:v>
                </c:pt>
                <c:pt idx="6225">
                  <c:v>-4.4264974600000002</c:v>
                </c:pt>
                <c:pt idx="6226">
                  <c:v>-4.3443412800000001</c:v>
                </c:pt>
                <c:pt idx="6227">
                  <c:v>-4.2371187199999998</c:v>
                </c:pt>
                <c:pt idx="6228">
                  <c:v>-4.2009162900000003</c:v>
                </c:pt>
                <c:pt idx="6229">
                  <c:v>-4.1772437099999999</c:v>
                </c:pt>
                <c:pt idx="6230">
                  <c:v>-4.2009148600000001</c:v>
                </c:pt>
                <c:pt idx="6231">
                  <c:v>-4.1758499100000002</c:v>
                </c:pt>
                <c:pt idx="6232">
                  <c:v>-4.1563563300000004</c:v>
                </c:pt>
                <c:pt idx="6233">
                  <c:v>-4.1591415400000002</c:v>
                </c:pt>
                <c:pt idx="6234">
                  <c:v>-4.1911673499999997</c:v>
                </c:pt>
                <c:pt idx="6235">
                  <c:v>-4.2802867899999999</c:v>
                </c:pt>
                <c:pt idx="6236">
                  <c:v>-4.4195337300000004</c:v>
                </c:pt>
                <c:pt idx="6237">
                  <c:v>-4.5128312099999999</c:v>
                </c:pt>
                <c:pt idx="6238">
                  <c:v>-4.4195342100000001</c:v>
                </c:pt>
                <c:pt idx="6239">
                  <c:v>-4.3178830100000001</c:v>
                </c:pt>
                <c:pt idx="6240">
                  <c:v>-4.2552228000000003</c:v>
                </c:pt>
                <c:pt idx="6241">
                  <c:v>-4.1925616300000002</c:v>
                </c:pt>
                <c:pt idx="6242">
                  <c:v>-4.1243295699999996</c:v>
                </c:pt>
                <c:pt idx="6243">
                  <c:v>-4.1842055299999998</c:v>
                </c:pt>
                <c:pt idx="6244">
                  <c:v>-4.2969951599999998</c:v>
                </c:pt>
                <c:pt idx="6245">
                  <c:v>-4.4585232699999997</c:v>
                </c:pt>
                <c:pt idx="6246">
                  <c:v>-4.5462498699999996</c:v>
                </c:pt>
                <c:pt idx="6247">
                  <c:v>-4.5323247899999997</c:v>
                </c:pt>
                <c:pt idx="6248">
                  <c:v>-4.3610506100000004</c:v>
                </c:pt>
                <c:pt idx="6249">
                  <c:v>-4.2037010199999996</c:v>
                </c:pt>
                <c:pt idx="6250">
                  <c:v>-4.2649688699999997</c:v>
                </c:pt>
                <c:pt idx="6251">
                  <c:v>-4.4125714299999999</c:v>
                </c:pt>
                <c:pt idx="6252">
                  <c:v>-4.5295395899999997</c:v>
                </c:pt>
                <c:pt idx="6253">
                  <c:v>-4.3944687800000004</c:v>
                </c:pt>
                <c:pt idx="6254">
                  <c:v>-4.2872490900000004</c:v>
                </c:pt>
                <c:pt idx="6255">
                  <c:v>-4.1911678300000004</c:v>
                </c:pt>
                <c:pt idx="6256">
                  <c:v>-4.2218031900000001</c:v>
                </c:pt>
                <c:pt idx="6257">
                  <c:v>-4.3958606700000002</c:v>
                </c:pt>
                <c:pt idx="6258">
                  <c:v>-4.5365018800000003</c:v>
                </c:pt>
                <c:pt idx="6259">
                  <c:v>-4.5072612799999998</c:v>
                </c:pt>
                <c:pt idx="6260">
                  <c:v>-4.3596577600000002</c:v>
                </c:pt>
                <c:pt idx="6261">
                  <c:v>-4.2106633200000001</c:v>
                </c:pt>
                <c:pt idx="6262">
                  <c:v>-4.3596568099999997</c:v>
                </c:pt>
                <c:pt idx="6263">
                  <c:v>-4.4989056600000001</c:v>
                </c:pt>
                <c:pt idx="6264">
                  <c:v>-4.5406794499999998</c:v>
                </c:pt>
                <c:pt idx="6265">
                  <c:v>-4.3178834899999998</c:v>
                </c:pt>
                <c:pt idx="6266">
                  <c:v>-4.2092700000000001</c:v>
                </c:pt>
                <c:pt idx="6267">
                  <c:v>-4.2580070499999998</c:v>
                </c:pt>
                <c:pt idx="6268">
                  <c:v>-4.4557371100000003</c:v>
                </c:pt>
                <c:pt idx="6269">
                  <c:v>-4.58523893</c:v>
                </c:pt>
                <c:pt idx="6270">
                  <c:v>-4.5420727699999999</c:v>
                </c:pt>
                <c:pt idx="6271">
                  <c:v>-4.3109211900000002</c:v>
                </c:pt>
                <c:pt idx="6272">
                  <c:v>-4.21344852</c:v>
                </c:pt>
                <c:pt idx="6273">
                  <c:v>-4.3944687800000004</c:v>
                </c:pt>
                <c:pt idx="6274">
                  <c:v>-4.5211844399999999</c:v>
                </c:pt>
                <c:pt idx="6275">
                  <c:v>-4.51561594</c:v>
                </c:pt>
                <c:pt idx="6276">
                  <c:v>-4.2705392800000004</c:v>
                </c:pt>
                <c:pt idx="6277">
                  <c:v>-4.2557864199999997</c:v>
                </c:pt>
                <c:pt idx="6278">
                  <c:v>-4.2816791500000004</c:v>
                </c:pt>
                <c:pt idx="6279">
                  <c:v>-4.4682703000000004</c:v>
                </c:pt>
                <c:pt idx="6280">
                  <c:v>-4.5142221500000002</c:v>
                </c:pt>
                <c:pt idx="6281">
                  <c:v>-4.5351095199999998</c:v>
                </c:pt>
                <c:pt idx="6282">
                  <c:v>-4.4821963299999998</c:v>
                </c:pt>
                <c:pt idx="6283">
                  <c:v>-4.5089154200000001</c:v>
                </c:pt>
                <c:pt idx="6284">
                  <c:v>-4.5782761599999997</c:v>
                </c:pt>
                <c:pt idx="6285">
                  <c:v>-4.5922017100000003</c:v>
                </c:pt>
                <c:pt idx="6286">
                  <c:v>-4.5643515600000004</c:v>
                </c:pt>
                <c:pt idx="6287">
                  <c:v>-4.5532116900000004</c:v>
                </c:pt>
                <c:pt idx="6288">
                  <c:v>-4.4515614499999998</c:v>
                </c:pt>
                <c:pt idx="6289">
                  <c:v>-4.3164901699999998</c:v>
                </c:pt>
                <c:pt idx="6290">
                  <c:v>-4.23712015</c:v>
                </c:pt>
                <c:pt idx="6291">
                  <c:v>-4.2287645300000003</c:v>
                </c:pt>
                <c:pt idx="6292">
                  <c:v>-4.2135996799999997</c:v>
                </c:pt>
                <c:pt idx="6293">
                  <c:v>-4.3499102599999997</c:v>
                </c:pt>
                <c:pt idx="6294">
                  <c:v>-4.4724478699999999</c:v>
                </c:pt>
                <c:pt idx="6295">
                  <c:v>-4.4920391999999998</c:v>
                </c:pt>
                <c:pt idx="6296">
                  <c:v>-4.5420727699999999</c:v>
                </c:pt>
                <c:pt idx="6297">
                  <c:v>-4.47094536</c:v>
                </c:pt>
                <c:pt idx="6298">
                  <c:v>-4.4752326</c:v>
                </c:pt>
                <c:pt idx="6299">
                  <c:v>-4.4849801100000004</c:v>
                </c:pt>
                <c:pt idx="6300">
                  <c:v>-4.3694052699999997</c:v>
                </c:pt>
                <c:pt idx="6301">
                  <c:v>-4.3457322100000004</c:v>
                </c:pt>
                <c:pt idx="6302">
                  <c:v>-4.2788944200000003</c:v>
                </c:pt>
                <c:pt idx="6303">
                  <c:v>-4.2543806999999996</c:v>
                </c:pt>
                <c:pt idx="6304">
                  <c:v>-4.2371192000000004</c:v>
                </c:pt>
                <c:pt idx="6305">
                  <c:v>-4.22876501</c:v>
                </c:pt>
                <c:pt idx="6306">
                  <c:v>-4.2148404099999999</c:v>
                </c:pt>
                <c:pt idx="6307">
                  <c:v>-4.20787668</c:v>
                </c:pt>
                <c:pt idx="6308">
                  <c:v>-4.1828131700000002</c:v>
                </c:pt>
                <c:pt idx="6309">
                  <c:v>-4.1925606699999998</c:v>
                </c:pt>
                <c:pt idx="6310">
                  <c:v>-4.2301573799999996</c:v>
                </c:pt>
                <c:pt idx="6311">
                  <c:v>-4.2162342099999996</c:v>
                </c:pt>
                <c:pt idx="6312">
                  <c:v>-4.2385125199999996</c:v>
                </c:pt>
                <c:pt idx="6313">
                  <c:v>-4.2218031900000001</c:v>
                </c:pt>
                <c:pt idx="6314">
                  <c:v>-4.2552223199999997</c:v>
                </c:pt>
                <c:pt idx="6315">
                  <c:v>-4.2830710400000003</c:v>
                </c:pt>
                <c:pt idx="6316">
                  <c:v>-4.3081355099999996</c:v>
                </c:pt>
                <c:pt idx="6317">
                  <c:v>-4.2872486099999998</c:v>
                </c:pt>
                <c:pt idx="6318">
                  <c:v>-4.2983880000000001</c:v>
                </c:pt>
                <c:pt idx="6319">
                  <c:v>-4.2858562500000001</c:v>
                </c:pt>
                <c:pt idx="6320">
                  <c:v>-4.3359870899999997</c:v>
                </c:pt>
                <c:pt idx="6321">
                  <c:v>-4.4181418399999997</c:v>
                </c:pt>
                <c:pt idx="6322">
                  <c:v>-4.5239696499999997</c:v>
                </c:pt>
                <c:pt idx="6323">
                  <c:v>-4.5880241399999999</c:v>
                </c:pt>
                <c:pt idx="6324">
                  <c:v>-4.6270127299999997</c:v>
                </c:pt>
                <c:pt idx="6325">
                  <c:v>-4.5852384600000002</c:v>
                </c:pt>
                <c:pt idx="6326">
                  <c:v>-4.5727071800000001</c:v>
                </c:pt>
                <c:pt idx="6327">
                  <c:v>-4.4948520700000003</c:v>
                </c:pt>
                <c:pt idx="6328">
                  <c:v>-4.3680124300000003</c:v>
                </c:pt>
                <c:pt idx="6329">
                  <c:v>-4.3930764199999999</c:v>
                </c:pt>
                <c:pt idx="6330">
                  <c:v>-4.2858562500000001</c:v>
                </c:pt>
                <c:pt idx="6331">
                  <c:v>-4.2245874399999996</c:v>
                </c:pt>
                <c:pt idx="6332">
                  <c:v>-4.25382996</c:v>
                </c:pt>
                <c:pt idx="6333">
                  <c:v>-4.3950076100000004</c:v>
                </c:pt>
                <c:pt idx="6334">
                  <c:v>-4.4975123400000001</c:v>
                </c:pt>
                <c:pt idx="6335">
                  <c:v>-4.5030822800000001</c:v>
                </c:pt>
                <c:pt idx="6336">
                  <c:v>-4.59498549</c:v>
                </c:pt>
                <c:pt idx="6337">
                  <c:v>-4.6172652200000002</c:v>
                </c:pt>
                <c:pt idx="6338">
                  <c:v>-4.5713138600000001</c:v>
                </c:pt>
                <c:pt idx="6339">
                  <c:v>-4.5128312099999999</c:v>
                </c:pt>
                <c:pt idx="6340">
                  <c:v>-4.4975132899999997</c:v>
                </c:pt>
                <c:pt idx="6341">
                  <c:v>-4.5016908600000001</c:v>
                </c:pt>
                <c:pt idx="6342">
                  <c:v>-4.4738402400000004</c:v>
                </c:pt>
                <c:pt idx="6343">
                  <c:v>-4.4056081799999998</c:v>
                </c:pt>
                <c:pt idx="6344">
                  <c:v>-4.3944706900000003</c:v>
                </c:pt>
                <c:pt idx="6345">
                  <c:v>-4.4139652299999996</c:v>
                </c:pt>
                <c:pt idx="6346">
                  <c:v>-4.3986458800000001</c:v>
                </c:pt>
                <c:pt idx="6347">
                  <c:v>-4.3137059200000003</c:v>
                </c:pt>
                <c:pt idx="6348">
                  <c:v>-4.3067441000000004</c:v>
                </c:pt>
                <c:pt idx="6349">
                  <c:v>-4.2580075300000004</c:v>
                </c:pt>
                <c:pt idx="6350">
                  <c:v>-4.1883831000000002</c:v>
                </c:pt>
                <c:pt idx="6351">
                  <c:v>-4.24547338</c:v>
                </c:pt>
                <c:pt idx="6352">
                  <c:v>-4.2621850999999999</c:v>
                </c:pt>
                <c:pt idx="6353">
                  <c:v>-4.2747163800000001</c:v>
                </c:pt>
                <c:pt idx="6354">
                  <c:v>-4.3192763300000001</c:v>
                </c:pt>
                <c:pt idx="6355">
                  <c:v>-4.3707976300000002</c:v>
                </c:pt>
                <c:pt idx="6356">
                  <c:v>-4.50447416</c:v>
                </c:pt>
                <c:pt idx="6357">
                  <c:v>-4.5518193199999999</c:v>
                </c:pt>
                <c:pt idx="6358">
                  <c:v>-4.5546035800000002</c:v>
                </c:pt>
                <c:pt idx="6359">
                  <c:v>-4.5908064800000004</c:v>
                </c:pt>
                <c:pt idx="6360">
                  <c:v>-4.5685286500000002</c:v>
                </c:pt>
                <c:pt idx="6361">
                  <c:v>-4.5462479599999996</c:v>
                </c:pt>
                <c:pt idx="6362">
                  <c:v>-4.5406804100000002</c:v>
                </c:pt>
                <c:pt idx="6363">
                  <c:v>-4.5378942499999999</c:v>
                </c:pt>
                <c:pt idx="6364">
                  <c:v>-4.5142230999999997</c:v>
                </c:pt>
                <c:pt idx="6365">
                  <c:v>-4.4418139500000002</c:v>
                </c:pt>
                <c:pt idx="6366">
                  <c:v>-4.3958630599999999</c:v>
                </c:pt>
                <c:pt idx="6367">
                  <c:v>-4.3582649199999999</c:v>
                </c:pt>
                <c:pt idx="6368">
                  <c:v>-4.3916854900000004</c:v>
                </c:pt>
                <c:pt idx="6369">
                  <c:v>-4.4153566399999997</c:v>
                </c:pt>
                <c:pt idx="6370">
                  <c:v>-4.4000382399999998</c:v>
                </c:pt>
                <c:pt idx="6371">
                  <c:v>-4.5281462699999997</c:v>
                </c:pt>
                <c:pt idx="6372">
                  <c:v>-4.5337166800000004</c:v>
                </c:pt>
                <c:pt idx="6373">
                  <c:v>-4.5880246199999997</c:v>
                </c:pt>
                <c:pt idx="6374">
                  <c:v>-4.4237117799999996</c:v>
                </c:pt>
                <c:pt idx="6375">
                  <c:v>-4.3485174200000003</c:v>
                </c:pt>
                <c:pt idx="6376">
                  <c:v>-4.3095278700000001</c:v>
                </c:pt>
                <c:pt idx="6377">
                  <c:v>-4.2705397600000001</c:v>
                </c:pt>
                <c:pt idx="6378">
                  <c:v>-4.3262386299999998</c:v>
                </c:pt>
                <c:pt idx="6379">
                  <c:v>-4.3958630599999999</c:v>
                </c:pt>
                <c:pt idx="6380">
                  <c:v>-4.3902921700000004</c:v>
                </c:pt>
                <c:pt idx="6381">
                  <c:v>-4.5002985000000004</c:v>
                </c:pt>
                <c:pt idx="6382">
                  <c:v>-4.5476417500000004</c:v>
                </c:pt>
                <c:pt idx="6383">
                  <c:v>-4.6130876499999998</c:v>
                </c:pt>
                <c:pt idx="6384">
                  <c:v>-4.6590399700000003</c:v>
                </c:pt>
                <c:pt idx="6385">
                  <c:v>-4.6562552500000001</c:v>
                </c:pt>
                <c:pt idx="6386">
                  <c:v>-4.6325840999999999</c:v>
                </c:pt>
                <c:pt idx="6387">
                  <c:v>-4.6005554200000001</c:v>
                </c:pt>
                <c:pt idx="6388">
                  <c:v>-4.51143742</c:v>
                </c:pt>
                <c:pt idx="6389">
                  <c:v>-4.4821953800000003</c:v>
                </c:pt>
                <c:pt idx="6390">
                  <c:v>-4.4459915199999998</c:v>
                </c:pt>
                <c:pt idx="6391">
                  <c:v>-4.4083943400000001</c:v>
                </c:pt>
                <c:pt idx="6392">
                  <c:v>-4.3499102599999997</c:v>
                </c:pt>
                <c:pt idx="6393">
                  <c:v>-4.30674314</c:v>
                </c:pt>
                <c:pt idx="6394">
                  <c:v>-4.25800657</c:v>
                </c:pt>
                <c:pt idx="6395">
                  <c:v>-4.2510447500000001</c:v>
                </c:pt>
                <c:pt idx="6396">
                  <c:v>-4.2385129900000003</c:v>
                </c:pt>
                <c:pt idx="6397">
                  <c:v>-4.2552213700000001</c:v>
                </c:pt>
                <c:pt idx="6398">
                  <c:v>-4.2733244900000003</c:v>
                </c:pt>
                <c:pt idx="6399">
                  <c:v>-4.2552228000000003</c:v>
                </c:pt>
                <c:pt idx="6400">
                  <c:v>-4.2357277900000003</c:v>
                </c:pt>
                <c:pt idx="6401">
                  <c:v>-4.2552213700000001</c:v>
                </c:pt>
                <c:pt idx="6402">
                  <c:v>-4.2705388099999997</c:v>
                </c:pt>
                <c:pt idx="6403">
                  <c:v>-4.3081350299999999</c:v>
                </c:pt>
                <c:pt idx="6404">
                  <c:v>-4.3554797199999999</c:v>
                </c:pt>
                <c:pt idx="6405">
                  <c:v>-4.3707976300000002</c:v>
                </c:pt>
                <c:pt idx="6406">
                  <c:v>-4.3735814099999999</c:v>
                </c:pt>
                <c:pt idx="6407">
                  <c:v>-4.3290243100000003</c:v>
                </c:pt>
                <c:pt idx="6408">
                  <c:v>-4.3220610600000002</c:v>
                </c:pt>
                <c:pt idx="6409">
                  <c:v>-4.2830705599999996</c:v>
                </c:pt>
                <c:pt idx="6410">
                  <c:v>-4.2552223199999997</c:v>
                </c:pt>
                <c:pt idx="6411">
                  <c:v>-4.2900323900000004</c:v>
                </c:pt>
                <c:pt idx="6412">
                  <c:v>-4.3944692600000002</c:v>
                </c:pt>
                <c:pt idx="6413">
                  <c:v>-4.5476407999999999</c:v>
                </c:pt>
                <c:pt idx="6414">
                  <c:v>-4.6075182000000003</c:v>
                </c:pt>
                <c:pt idx="6415">
                  <c:v>-4.5406785000000003</c:v>
                </c:pt>
                <c:pt idx="6416">
                  <c:v>-4.4599165899999997</c:v>
                </c:pt>
                <c:pt idx="6417">
                  <c:v>-4.3039593700000003</c:v>
                </c:pt>
                <c:pt idx="6418">
                  <c:v>-4.2942109100000003</c:v>
                </c:pt>
                <c:pt idx="6419">
                  <c:v>-4.3401646600000001</c:v>
                </c:pt>
                <c:pt idx="6420">
                  <c:v>-4.4654851000000004</c:v>
                </c:pt>
                <c:pt idx="6421">
                  <c:v>-4.6033410999999997</c:v>
                </c:pt>
                <c:pt idx="6422">
                  <c:v>-4.6576480900000004</c:v>
                </c:pt>
                <c:pt idx="6423">
                  <c:v>-4.58106232</c:v>
                </c:pt>
                <c:pt idx="6424">
                  <c:v>-4.3039569899999996</c:v>
                </c:pt>
                <c:pt idx="6425">
                  <c:v>-4.2775020599999998</c:v>
                </c:pt>
                <c:pt idx="6426">
                  <c:v>-4.4905495599999998</c:v>
                </c:pt>
                <c:pt idx="6427">
                  <c:v>-4.6270122499999999</c:v>
                </c:pt>
                <c:pt idx="6428">
                  <c:v>-4.5365018800000003</c:v>
                </c:pt>
                <c:pt idx="6429">
                  <c:v>-4.3123135599999998</c:v>
                </c:pt>
                <c:pt idx="6430">
                  <c:v>-4.2997817999999999</c:v>
                </c:pt>
                <c:pt idx="6431">
                  <c:v>-4.5267534300000003</c:v>
                </c:pt>
                <c:pt idx="6432">
                  <c:v>-4.6715722099999999</c:v>
                </c:pt>
                <c:pt idx="6433">
                  <c:v>-4.6799259199999996</c:v>
                </c:pt>
                <c:pt idx="6434">
                  <c:v>-4.5170073500000001</c:v>
                </c:pt>
                <c:pt idx="6435">
                  <c:v>-4.3763675700000002</c:v>
                </c:pt>
                <c:pt idx="6436">
                  <c:v>-4.3025660500000003</c:v>
                </c:pt>
                <c:pt idx="6437">
                  <c:v>-4.3387699099999999</c:v>
                </c:pt>
                <c:pt idx="6438">
                  <c:v>-4.4209270500000004</c:v>
                </c:pt>
                <c:pt idx="6439">
                  <c:v>-4.5392866100000004</c:v>
                </c:pt>
                <c:pt idx="6440">
                  <c:v>-4.6325826599999997</c:v>
                </c:pt>
                <c:pt idx="6441">
                  <c:v>-4.6771421399999999</c:v>
                </c:pt>
                <c:pt idx="6442">
                  <c:v>-4.6325831400000004</c:v>
                </c:pt>
                <c:pt idx="6443">
                  <c:v>-4.5782761599999997</c:v>
                </c:pt>
                <c:pt idx="6444">
                  <c:v>-4.4975123400000001</c:v>
                </c:pt>
                <c:pt idx="6445">
                  <c:v>-4.4315710099999999</c:v>
                </c:pt>
                <c:pt idx="6446">
                  <c:v>-4.3972549399999998</c:v>
                </c:pt>
                <c:pt idx="6447">
                  <c:v>-4.3248457900000004</c:v>
                </c:pt>
                <c:pt idx="6448">
                  <c:v>-4.4724488300000003</c:v>
                </c:pt>
                <c:pt idx="6449">
                  <c:v>-4.4990701700000004</c:v>
                </c:pt>
                <c:pt idx="6450">
                  <c:v>-4.5824537300000001</c:v>
                </c:pt>
                <c:pt idx="6451">
                  <c:v>-4.6325817100000002</c:v>
                </c:pt>
                <c:pt idx="6452">
                  <c:v>-4.6423296900000004</c:v>
                </c:pt>
                <c:pt idx="6453">
                  <c:v>-4.6298537299999998</c:v>
                </c:pt>
                <c:pt idx="6454">
                  <c:v>-4.5518188500000001</c:v>
                </c:pt>
                <c:pt idx="6455">
                  <c:v>-4.5490350700000004</c:v>
                </c:pt>
                <c:pt idx="6456">
                  <c:v>-4.5643515600000004</c:v>
                </c:pt>
                <c:pt idx="6457">
                  <c:v>-4.5518193199999999</c:v>
                </c:pt>
                <c:pt idx="6458">
                  <c:v>-4.5518178899999997</c:v>
                </c:pt>
                <c:pt idx="6459">
                  <c:v>-4.59498549</c:v>
                </c:pt>
                <c:pt idx="6460">
                  <c:v>-4.6311903000000001</c:v>
                </c:pt>
                <c:pt idx="6461">
                  <c:v>-4.6451163299999996</c:v>
                </c:pt>
                <c:pt idx="6462">
                  <c:v>-4.6382904099999998</c:v>
                </c:pt>
                <c:pt idx="6463">
                  <c:v>-4.6437215800000002</c:v>
                </c:pt>
                <c:pt idx="6464">
                  <c:v>-4.579669</c:v>
                </c:pt>
                <c:pt idx="6465">
                  <c:v>-4.5257892599999998</c:v>
                </c:pt>
                <c:pt idx="6466">
                  <c:v>-4.4808030099999998</c:v>
                </c:pt>
                <c:pt idx="6467">
                  <c:v>-4.4362435299999996</c:v>
                </c:pt>
                <c:pt idx="6468">
                  <c:v>-4.4682707800000001</c:v>
                </c:pt>
                <c:pt idx="6469">
                  <c:v>-4.44422579</c:v>
                </c:pt>
                <c:pt idx="6470">
                  <c:v>-4.4097857500000002</c:v>
                </c:pt>
                <c:pt idx="6471">
                  <c:v>-4.3680124300000003</c:v>
                </c:pt>
                <c:pt idx="6472">
                  <c:v>-4.3304152499999997</c:v>
                </c:pt>
                <c:pt idx="6473">
                  <c:v>-4.3540883099999999</c:v>
                </c:pt>
                <c:pt idx="6474">
                  <c:v>-4.3596572900000004</c:v>
                </c:pt>
                <c:pt idx="6475">
                  <c:v>-4.3763670899999996</c:v>
                </c:pt>
                <c:pt idx="6476">
                  <c:v>-4.4585232699999997</c:v>
                </c:pt>
                <c:pt idx="6477">
                  <c:v>-4.5323247899999997</c:v>
                </c:pt>
                <c:pt idx="6478">
                  <c:v>-4.5211863499999998</c:v>
                </c:pt>
                <c:pt idx="6479">
                  <c:v>-4.6270122499999999</c:v>
                </c:pt>
                <c:pt idx="6480">
                  <c:v>-4.6465072599999999</c:v>
                </c:pt>
                <c:pt idx="6481">
                  <c:v>-4.6311898200000003</c:v>
                </c:pt>
                <c:pt idx="6482">
                  <c:v>-4.6061267900000002</c:v>
                </c:pt>
                <c:pt idx="6483">
                  <c:v>-4.4042177200000001</c:v>
                </c:pt>
                <c:pt idx="6484">
                  <c:v>-4.41674948</c:v>
                </c:pt>
                <c:pt idx="6485">
                  <c:v>-4.3220601099999998</c:v>
                </c:pt>
                <c:pt idx="6486">
                  <c:v>-4.3331999799999998</c:v>
                </c:pt>
                <c:pt idx="6487">
                  <c:v>-4.33737803</c:v>
                </c:pt>
                <c:pt idx="6488">
                  <c:v>-4.4376368499999996</c:v>
                </c:pt>
                <c:pt idx="6489">
                  <c:v>-4.4724478699999999</c:v>
                </c:pt>
                <c:pt idx="6490">
                  <c:v>-4.6129775000000004</c:v>
                </c:pt>
                <c:pt idx="6491">
                  <c:v>-4.5309314699999996</c:v>
                </c:pt>
                <c:pt idx="6492">
                  <c:v>-4.6618256599999999</c:v>
                </c:pt>
                <c:pt idx="6493">
                  <c:v>-4.6116962399999997</c:v>
                </c:pt>
                <c:pt idx="6494">
                  <c:v>-4.5894160299999998</c:v>
                </c:pt>
                <c:pt idx="6495">
                  <c:v>-4.6298522899999996</c:v>
                </c:pt>
                <c:pt idx="6496">
                  <c:v>-4.6075182000000003</c:v>
                </c:pt>
                <c:pt idx="6497">
                  <c:v>-4.65346861</c:v>
                </c:pt>
                <c:pt idx="6498">
                  <c:v>-4.6061263099999996</c:v>
                </c:pt>
                <c:pt idx="6499">
                  <c:v>-4.5623526600000002</c:v>
                </c:pt>
                <c:pt idx="6500">
                  <c:v>-4.5824532500000004</c:v>
                </c:pt>
                <c:pt idx="6501">
                  <c:v>-4.4835867900000004</c:v>
                </c:pt>
                <c:pt idx="6502">
                  <c:v>-4.4627017999999996</c:v>
                </c:pt>
                <c:pt idx="6503">
                  <c:v>-4.4278888700000003</c:v>
                </c:pt>
                <c:pt idx="6504">
                  <c:v>-4.4278888700000003</c:v>
                </c:pt>
                <c:pt idx="6505">
                  <c:v>-4.4529533399999996</c:v>
                </c:pt>
                <c:pt idx="6506">
                  <c:v>-4.48497915</c:v>
                </c:pt>
                <c:pt idx="6507">
                  <c:v>-4.6186575899999998</c:v>
                </c:pt>
                <c:pt idx="6508">
                  <c:v>-4.6632180200000004</c:v>
                </c:pt>
                <c:pt idx="6509">
                  <c:v>-4.6673951100000002</c:v>
                </c:pt>
                <c:pt idx="6510">
                  <c:v>-4.6799259199999996</c:v>
                </c:pt>
                <c:pt idx="6511">
                  <c:v>-4.6423296900000004</c:v>
                </c:pt>
                <c:pt idx="6512">
                  <c:v>-4.6144805</c:v>
                </c:pt>
                <c:pt idx="6513">
                  <c:v>-4.5754909499999998</c:v>
                </c:pt>
                <c:pt idx="6514">
                  <c:v>-4.5935936000000002</c:v>
                </c:pt>
                <c:pt idx="6515">
                  <c:v>-4.60473394</c:v>
                </c:pt>
                <c:pt idx="6516">
                  <c:v>-4.5810608899999998</c:v>
                </c:pt>
                <c:pt idx="6517">
                  <c:v>-4.6103043599999998</c:v>
                </c:pt>
                <c:pt idx="6518">
                  <c:v>-4.6144805</c:v>
                </c:pt>
                <c:pt idx="6519">
                  <c:v>-4.6214432700000003</c:v>
                </c:pt>
                <c:pt idx="6520">
                  <c:v>-4.5796699500000004</c:v>
                </c:pt>
                <c:pt idx="6521">
                  <c:v>-4.5963773699999999</c:v>
                </c:pt>
                <c:pt idx="6522">
                  <c:v>-4.5462493899999998</c:v>
                </c:pt>
                <c:pt idx="6523">
                  <c:v>-4.56156731</c:v>
                </c:pt>
                <c:pt idx="6524">
                  <c:v>-4.5810608899999998</c:v>
                </c:pt>
                <c:pt idx="6525">
                  <c:v>-4.5810618400000003</c:v>
                </c:pt>
                <c:pt idx="6526">
                  <c:v>-4.54903412</c:v>
                </c:pt>
                <c:pt idx="6527">
                  <c:v>-4.5030822800000001</c:v>
                </c:pt>
                <c:pt idx="6528">
                  <c:v>-4.4863729499999998</c:v>
                </c:pt>
                <c:pt idx="6529">
                  <c:v>-4.3721895200000001</c:v>
                </c:pt>
                <c:pt idx="6530">
                  <c:v>-4.3652267499999997</c:v>
                </c:pt>
                <c:pt idx="6531">
                  <c:v>-4.3526949899999998</c:v>
                </c:pt>
                <c:pt idx="6532">
                  <c:v>-4.3902926400000002</c:v>
                </c:pt>
                <c:pt idx="6533">
                  <c:v>-4.3958625800000002</c:v>
                </c:pt>
                <c:pt idx="6534">
                  <c:v>-4.3889002799999997</c:v>
                </c:pt>
                <c:pt idx="6535">
                  <c:v>-4.4459905600000003</c:v>
                </c:pt>
                <c:pt idx="6536">
                  <c:v>-4.5030832299999997</c:v>
                </c:pt>
                <c:pt idx="6537">
                  <c:v>-4.5058665299999996</c:v>
                </c:pt>
                <c:pt idx="6538">
                  <c:v>-4.6297969800000001</c:v>
                </c:pt>
                <c:pt idx="6539">
                  <c:v>-4.6854963300000003</c:v>
                </c:pt>
                <c:pt idx="6540">
                  <c:v>-4.6590394999999996</c:v>
                </c:pt>
                <c:pt idx="6541">
                  <c:v>-4.6228361099999997</c:v>
                </c:pt>
                <c:pt idx="6542">
                  <c:v>-4.5030827499999999</c:v>
                </c:pt>
                <c:pt idx="6543">
                  <c:v>-4.4083924300000001</c:v>
                </c:pt>
                <c:pt idx="6544">
                  <c:v>-4.3749737700000004</c:v>
                </c:pt>
                <c:pt idx="6545">
                  <c:v>-4.3694047899999999</c:v>
                </c:pt>
                <c:pt idx="6546">
                  <c:v>-4.3735823600000003</c:v>
                </c:pt>
                <c:pt idx="6547">
                  <c:v>-4.3861146</c:v>
                </c:pt>
                <c:pt idx="6548">
                  <c:v>-4.3666200599999998</c:v>
                </c:pt>
                <c:pt idx="6549">
                  <c:v>-4.3596582399999999</c:v>
                </c:pt>
                <c:pt idx="6550">
                  <c:v>-4.3582649199999999</c:v>
                </c:pt>
                <c:pt idx="6551">
                  <c:v>-4.3499102599999997</c:v>
                </c:pt>
                <c:pt idx="6552">
                  <c:v>-4.34712458</c:v>
                </c:pt>
                <c:pt idx="6553">
                  <c:v>-4.4418129899999998</c:v>
                </c:pt>
                <c:pt idx="6554">
                  <c:v>-4.5838465700000004</c:v>
                </c:pt>
                <c:pt idx="6555">
                  <c:v>-4.7063837099999999</c:v>
                </c:pt>
                <c:pt idx="6556">
                  <c:v>-4.69245863</c:v>
                </c:pt>
                <c:pt idx="6557">
                  <c:v>-4.6256198900000003</c:v>
                </c:pt>
                <c:pt idx="6558">
                  <c:v>-4.49751425</c:v>
                </c:pt>
                <c:pt idx="6559">
                  <c:v>-4.36662149</c:v>
                </c:pt>
                <c:pt idx="6560">
                  <c:v>-4.42928123</c:v>
                </c:pt>
                <c:pt idx="6561">
                  <c:v>-4.5643520400000002</c:v>
                </c:pt>
                <c:pt idx="6562">
                  <c:v>-4.7356257399999997</c:v>
                </c:pt>
                <c:pt idx="6563">
                  <c:v>-4.7941093400000003</c:v>
                </c:pt>
                <c:pt idx="6564">
                  <c:v>-4.6520767200000002</c:v>
                </c:pt>
                <c:pt idx="6565">
                  <c:v>-4.4835882199999997</c:v>
                </c:pt>
                <c:pt idx="6566">
                  <c:v>-4.4083952899999996</c:v>
                </c:pt>
                <c:pt idx="6567">
                  <c:v>-4.3986468299999997</c:v>
                </c:pt>
                <c:pt idx="6568">
                  <c:v>-4.5365028399999998</c:v>
                </c:pt>
                <c:pt idx="6569">
                  <c:v>-4.6813201900000001</c:v>
                </c:pt>
                <c:pt idx="6570">
                  <c:v>-4.6882815400000002</c:v>
                </c:pt>
                <c:pt idx="6571">
                  <c:v>-4.51979065</c:v>
                </c:pt>
                <c:pt idx="6572">
                  <c:v>-4.4432063099999999</c:v>
                </c:pt>
                <c:pt idx="6573">
                  <c:v>-4.5281462699999997</c:v>
                </c:pt>
                <c:pt idx="6574">
                  <c:v>-4.6785330800000002</c:v>
                </c:pt>
                <c:pt idx="6575">
                  <c:v>-4.7049922899999999</c:v>
                </c:pt>
                <c:pt idx="6576">
                  <c:v>-4.5989146200000004</c:v>
                </c:pt>
                <c:pt idx="6577">
                  <c:v>-4.4334583299999997</c:v>
                </c:pt>
                <c:pt idx="6578">
                  <c:v>-4.38750792</c:v>
                </c:pt>
                <c:pt idx="6579">
                  <c:v>-4.5156149900000004</c:v>
                </c:pt>
                <c:pt idx="6580">
                  <c:v>-4.64511538</c:v>
                </c:pt>
                <c:pt idx="6581">
                  <c:v>-4.7328410099999996</c:v>
                </c:pt>
                <c:pt idx="6582">
                  <c:v>-4.7384104699999998</c:v>
                </c:pt>
                <c:pt idx="6583">
                  <c:v>-4.6757492999999997</c:v>
                </c:pt>
                <c:pt idx="6584">
                  <c:v>-4.5267534300000003</c:v>
                </c:pt>
                <c:pt idx="6585">
                  <c:v>-4.4947280899999997</c:v>
                </c:pt>
                <c:pt idx="6586">
                  <c:v>-4.4056086499999996</c:v>
                </c:pt>
                <c:pt idx="6587">
                  <c:v>-4.3791518199999997</c:v>
                </c:pt>
                <c:pt idx="6588">
                  <c:v>-4.3596572900000004</c:v>
                </c:pt>
                <c:pt idx="6589">
                  <c:v>-4.41535616</c:v>
                </c:pt>
                <c:pt idx="6590">
                  <c:v>-4.3861146</c:v>
                </c:pt>
                <c:pt idx="6591">
                  <c:v>-4.3777599299999999</c:v>
                </c:pt>
                <c:pt idx="6592">
                  <c:v>-4.4056086499999996</c:v>
                </c:pt>
                <c:pt idx="6593">
                  <c:v>-4.3819365499999998</c:v>
                </c:pt>
                <c:pt idx="6594">
                  <c:v>-4.3582649199999999</c:v>
                </c:pt>
                <c:pt idx="6595">
                  <c:v>-4.4042177200000001</c:v>
                </c:pt>
                <c:pt idx="6596">
                  <c:v>-4.3888997999999999</c:v>
                </c:pt>
                <c:pt idx="6597">
                  <c:v>-4.4014320400000004</c:v>
                </c:pt>
                <c:pt idx="6598">
                  <c:v>-4.4668784099999996</c:v>
                </c:pt>
                <c:pt idx="6599">
                  <c:v>-4.5573887800000001</c:v>
                </c:pt>
                <c:pt idx="6600">
                  <c:v>-4.6339745499999996</c:v>
                </c:pt>
                <c:pt idx="6601">
                  <c:v>-4.6673951100000002</c:v>
                </c:pt>
                <c:pt idx="6602">
                  <c:v>-4.6743578899999996</c:v>
                </c:pt>
                <c:pt idx="6603">
                  <c:v>-4.78714657</c:v>
                </c:pt>
                <c:pt idx="6604">
                  <c:v>-4.7286639199999998</c:v>
                </c:pt>
                <c:pt idx="6605">
                  <c:v>-4.6632156399999998</c:v>
                </c:pt>
                <c:pt idx="6606">
                  <c:v>-4.5866312999999996</c:v>
                </c:pt>
                <c:pt idx="6607">
                  <c:v>-4.5128288300000001</c:v>
                </c:pt>
                <c:pt idx="6608">
                  <c:v>-4.4599156400000002</c:v>
                </c:pt>
                <c:pt idx="6609">
                  <c:v>-4.4195342100000001</c:v>
                </c:pt>
                <c:pt idx="6610">
                  <c:v>-4.4273509999999998</c:v>
                </c:pt>
                <c:pt idx="6611">
                  <c:v>-4.4543452300000004</c:v>
                </c:pt>
                <c:pt idx="6612">
                  <c:v>-4.52953911</c:v>
                </c:pt>
                <c:pt idx="6613">
                  <c:v>-4.6492929500000004</c:v>
                </c:pt>
                <c:pt idx="6614">
                  <c:v>-4.7077760700000004</c:v>
                </c:pt>
                <c:pt idx="6615">
                  <c:v>-4.7022066100000002</c:v>
                </c:pt>
                <c:pt idx="6616">
                  <c:v>-4.51561594</c:v>
                </c:pt>
                <c:pt idx="6617">
                  <c:v>-4.4390282599999997</c:v>
                </c:pt>
                <c:pt idx="6618">
                  <c:v>-4.4153566399999997</c:v>
                </c:pt>
                <c:pt idx="6619">
                  <c:v>-4.4223194100000001</c:v>
                </c:pt>
                <c:pt idx="6620">
                  <c:v>-4.5156149900000004</c:v>
                </c:pt>
                <c:pt idx="6621">
                  <c:v>-4.6451158499999998</c:v>
                </c:pt>
                <c:pt idx="6622">
                  <c:v>-4.72866535</c:v>
                </c:pt>
                <c:pt idx="6623">
                  <c:v>-4.7899327300000003</c:v>
                </c:pt>
                <c:pt idx="6624">
                  <c:v>-4.7481589299999998</c:v>
                </c:pt>
                <c:pt idx="6625">
                  <c:v>-4.6103029299999996</c:v>
                </c:pt>
                <c:pt idx="6626">
                  <c:v>-4.49055099</c:v>
                </c:pt>
                <c:pt idx="6627">
                  <c:v>-4.4181413699999998</c:v>
                </c:pt>
                <c:pt idx="6628">
                  <c:v>-4.5100445699999998</c:v>
                </c:pt>
                <c:pt idx="6629">
                  <c:v>-4.6465063100000004</c:v>
                </c:pt>
                <c:pt idx="6630">
                  <c:v>-4.7091684300000001</c:v>
                </c:pt>
                <c:pt idx="6631">
                  <c:v>-4.7704386699999999</c:v>
                </c:pt>
                <c:pt idx="6632">
                  <c:v>-4.7342338599999998</c:v>
                </c:pt>
                <c:pt idx="6633">
                  <c:v>-4.7063837099999999</c:v>
                </c:pt>
                <c:pt idx="6634">
                  <c:v>-4.4933357200000001</c:v>
                </c:pt>
                <c:pt idx="6635">
                  <c:v>-4.4237117799999996</c:v>
                </c:pt>
                <c:pt idx="6636">
                  <c:v>-4.4585246999999999</c:v>
                </c:pt>
                <c:pt idx="6637">
                  <c:v>-4.59359407</c:v>
                </c:pt>
                <c:pt idx="6638">
                  <c:v>-4.6910662700000003</c:v>
                </c:pt>
                <c:pt idx="6639">
                  <c:v>-4.7662606199999997</c:v>
                </c:pt>
                <c:pt idx="6640">
                  <c:v>-4.8317055699999996</c:v>
                </c:pt>
                <c:pt idx="6641">
                  <c:v>-4.7801856999999996</c:v>
                </c:pt>
                <c:pt idx="6642">
                  <c:v>-4.5754914299999996</c:v>
                </c:pt>
                <c:pt idx="6643">
                  <c:v>-4.4432072600000003</c:v>
                </c:pt>
                <c:pt idx="6644">
                  <c:v>-4.3930773700000003</c:v>
                </c:pt>
                <c:pt idx="6645">
                  <c:v>-4.4445986700000004</c:v>
                </c:pt>
                <c:pt idx="6646">
                  <c:v>-4.4515605000000003</c:v>
                </c:pt>
                <c:pt idx="6647">
                  <c:v>-4.5072603200000003</c:v>
                </c:pt>
                <c:pt idx="6648">
                  <c:v>-4.4682707800000001</c:v>
                </c:pt>
                <c:pt idx="6649">
                  <c:v>-4.4975123400000001</c:v>
                </c:pt>
                <c:pt idx="6650">
                  <c:v>-4.5156154600000002</c:v>
                </c:pt>
                <c:pt idx="6651">
                  <c:v>-4.4835877399999999</c:v>
                </c:pt>
                <c:pt idx="6652">
                  <c:v>-4.4752330799999998</c:v>
                </c:pt>
                <c:pt idx="6653">
                  <c:v>-4.4613079999999998</c:v>
                </c:pt>
                <c:pt idx="6654">
                  <c:v>-4.4667263000000004</c:v>
                </c:pt>
                <c:pt idx="6655">
                  <c:v>-4.4933352500000003</c:v>
                </c:pt>
                <c:pt idx="6656">
                  <c:v>-4.5142235800000003</c:v>
                </c:pt>
                <c:pt idx="6657">
                  <c:v>-4.5838465700000004</c:v>
                </c:pt>
                <c:pt idx="6658">
                  <c:v>-4.6980290399999998</c:v>
                </c:pt>
                <c:pt idx="6659">
                  <c:v>-4.7648673099999996</c:v>
                </c:pt>
                <c:pt idx="6660">
                  <c:v>-4.8028230699999996</c:v>
                </c:pt>
                <c:pt idx="6661">
                  <c:v>-4.8358845700000002</c:v>
                </c:pt>
                <c:pt idx="6662">
                  <c:v>-4.7606911700000003</c:v>
                </c:pt>
                <c:pt idx="6663">
                  <c:v>-4.6534700400000002</c:v>
                </c:pt>
                <c:pt idx="6664">
                  <c:v>-4.6228361099999997</c:v>
                </c:pt>
                <c:pt idx="6665">
                  <c:v>-4.5406804100000002</c:v>
                </c:pt>
                <c:pt idx="6666">
                  <c:v>-4.50029755</c:v>
                </c:pt>
                <c:pt idx="6667">
                  <c:v>-4.49055099</c:v>
                </c:pt>
                <c:pt idx="6668">
                  <c:v>-4.39725447</c:v>
                </c:pt>
                <c:pt idx="6669">
                  <c:v>-4.4028248799999998</c:v>
                </c:pt>
                <c:pt idx="6670">
                  <c:v>-4.4223189400000003</c:v>
                </c:pt>
                <c:pt idx="6671">
                  <c:v>-4.3944697399999999</c:v>
                </c:pt>
                <c:pt idx="6672">
                  <c:v>-4.4153566399999997</c:v>
                </c:pt>
                <c:pt idx="6673">
                  <c:v>-4.4042186699999997</c:v>
                </c:pt>
                <c:pt idx="6674">
                  <c:v>-4.37636805</c:v>
                </c:pt>
                <c:pt idx="6675">
                  <c:v>-4.3986473100000003</c:v>
                </c:pt>
                <c:pt idx="6676">
                  <c:v>-4.4432058300000001</c:v>
                </c:pt>
                <c:pt idx="6677">
                  <c:v>-4.40978622</c:v>
                </c:pt>
                <c:pt idx="6678">
                  <c:v>-4.41535616</c:v>
                </c:pt>
                <c:pt idx="6679">
                  <c:v>-4.3791523000000003</c:v>
                </c:pt>
                <c:pt idx="6680">
                  <c:v>-4.3930773700000003</c:v>
                </c:pt>
                <c:pt idx="6681">
                  <c:v>-4.3749742500000002</c:v>
                </c:pt>
                <c:pt idx="6682">
                  <c:v>-4.4251046199999999</c:v>
                </c:pt>
                <c:pt idx="6683">
                  <c:v>-4.5365018800000003</c:v>
                </c:pt>
                <c:pt idx="6684">
                  <c:v>-4.6353683500000002</c:v>
                </c:pt>
                <c:pt idx="6685">
                  <c:v>-4.7175240499999997</c:v>
                </c:pt>
                <c:pt idx="6686">
                  <c:v>-4.7899317699999999</c:v>
                </c:pt>
                <c:pt idx="6687">
                  <c:v>-4.7175240499999997</c:v>
                </c:pt>
                <c:pt idx="6688">
                  <c:v>-4.6075191499999999</c:v>
                </c:pt>
                <c:pt idx="6689">
                  <c:v>-4.4780178099999999</c:v>
                </c:pt>
                <c:pt idx="6690">
                  <c:v>-4.4432053600000003</c:v>
                </c:pt>
                <c:pt idx="6691">
                  <c:v>-4.57827568</c:v>
                </c:pt>
                <c:pt idx="6692">
                  <c:v>-4.7746152899999998</c:v>
                </c:pt>
                <c:pt idx="6693">
                  <c:v>-4.8720874800000002</c:v>
                </c:pt>
                <c:pt idx="6694">
                  <c:v>-4.7913241400000004</c:v>
                </c:pt>
                <c:pt idx="6695">
                  <c:v>-4.6813197100000004</c:v>
                </c:pt>
                <c:pt idx="6696">
                  <c:v>-4.5002970700000002</c:v>
                </c:pt>
                <c:pt idx="6697">
                  <c:v>-4.5072603200000003</c:v>
                </c:pt>
                <c:pt idx="6698">
                  <c:v>-4.5615658799999999</c:v>
                </c:pt>
                <c:pt idx="6699">
                  <c:v>-4.6966371499999999</c:v>
                </c:pt>
                <c:pt idx="6700">
                  <c:v>-4.7746148100000001</c:v>
                </c:pt>
                <c:pt idx="6701">
                  <c:v>-4.8303136799999997</c:v>
                </c:pt>
                <c:pt idx="6702">
                  <c:v>-4.8358836199999997</c:v>
                </c:pt>
                <c:pt idx="6703">
                  <c:v>-4.81778145</c:v>
                </c:pt>
                <c:pt idx="6704">
                  <c:v>-4.6492934200000002</c:v>
                </c:pt>
                <c:pt idx="6705">
                  <c:v>-4.5796680500000004</c:v>
                </c:pt>
                <c:pt idx="6706">
                  <c:v>-4.5002980199999998</c:v>
                </c:pt>
                <c:pt idx="6707">
                  <c:v>-4.5253620100000003</c:v>
                </c:pt>
                <c:pt idx="6708">
                  <c:v>-4.76347494</c:v>
                </c:pt>
                <c:pt idx="6709">
                  <c:v>-4.9041142500000001</c:v>
                </c:pt>
                <c:pt idx="6710">
                  <c:v>-4.7008147200000003</c:v>
                </c:pt>
                <c:pt idx="6711">
                  <c:v>-4.5016908600000001</c:v>
                </c:pt>
                <c:pt idx="6712">
                  <c:v>-4.62979889</c:v>
                </c:pt>
                <c:pt idx="6713">
                  <c:v>-4.8261370699999997</c:v>
                </c:pt>
                <c:pt idx="6714">
                  <c:v>-4.5532112099999997</c:v>
                </c:pt>
                <c:pt idx="6715">
                  <c:v>-4.4863719900000003</c:v>
                </c:pt>
                <c:pt idx="6716">
                  <c:v>-4.76904488</c:v>
                </c:pt>
                <c:pt idx="6717">
                  <c:v>-4.8386673900000003</c:v>
                </c:pt>
                <c:pt idx="6718">
                  <c:v>-4.5490350700000004</c:v>
                </c:pt>
                <c:pt idx="6719">
                  <c:v>-4.46548605</c:v>
                </c:pt>
                <c:pt idx="6720">
                  <c:v>-4.5253620100000003</c:v>
                </c:pt>
                <c:pt idx="6721">
                  <c:v>-4.6409373299999999</c:v>
                </c:pt>
                <c:pt idx="6722">
                  <c:v>-4.8094263100000001</c:v>
                </c:pt>
                <c:pt idx="6723">
                  <c:v>-4.8122119899999998</c:v>
                </c:pt>
                <c:pt idx="6724">
                  <c:v>-4.7857546800000001</c:v>
                </c:pt>
                <c:pt idx="6725">
                  <c:v>-4.8303136799999997</c:v>
                </c:pt>
                <c:pt idx="6726">
                  <c:v>-4.8112607000000001</c:v>
                </c:pt>
                <c:pt idx="6727">
                  <c:v>-4.8456320799999997</c:v>
                </c:pt>
                <c:pt idx="6728">
                  <c:v>-4.79157352</c:v>
                </c:pt>
                <c:pt idx="6729">
                  <c:v>-4.76347494</c:v>
                </c:pt>
                <c:pt idx="6730">
                  <c:v>-4.7565140699999997</c:v>
                </c:pt>
                <c:pt idx="6731">
                  <c:v>-4.8512000999999998</c:v>
                </c:pt>
                <c:pt idx="6732">
                  <c:v>-4.8693032299999999</c:v>
                </c:pt>
                <c:pt idx="6733">
                  <c:v>-4.8498082199999999</c:v>
                </c:pt>
                <c:pt idx="6734">
                  <c:v>-4.8122119899999998</c:v>
                </c:pt>
                <c:pt idx="6735">
                  <c:v>-4.8372755099999996</c:v>
                </c:pt>
                <c:pt idx="6736">
                  <c:v>-4.6618251800000001</c:v>
                </c:pt>
                <c:pt idx="6737">
                  <c:v>-4.5351100000000004</c:v>
                </c:pt>
                <c:pt idx="6738">
                  <c:v>-4.5170073500000001</c:v>
                </c:pt>
                <c:pt idx="6739">
                  <c:v>-4.4696631399999998</c:v>
                </c:pt>
                <c:pt idx="6740">
                  <c:v>-4.56017399</c:v>
                </c:pt>
                <c:pt idx="6741">
                  <c:v>-4.7258777600000004</c:v>
                </c:pt>
                <c:pt idx="6742">
                  <c:v>-4.8372759800000003</c:v>
                </c:pt>
                <c:pt idx="6743">
                  <c:v>-4.8539857900000003</c:v>
                </c:pt>
                <c:pt idx="6744">
                  <c:v>-4.8205657000000004</c:v>
                </c:pt>
                <c:pt idx="6745">
                  <c:v>-4.7077755899999998</c:v>
                </c:pt>
                <c:pt idx="6746">
                  <c:v>-4.6646089599999998</c:v>
                </c:pt>
                <c:pt idx="6747">
                  <c:v>-4.55599737</c:v>
                </c:pt>
                <c:pt idx="6748">
                  <c:v>-4.5462493899999998</c:v>
                </c:pt>
                <c:pt idx="6749">
                  <c:v>-4.59498739</c:v>
                </c:pt>
                <c:pt idx="6750">
                  <c:v>-4.5629587200000001</c:v>
                </c:pt>
                <c:pt idx="6751">
                  <c:v>-4.5643515600000004</c:v>
                </c:pt>
                <c:pt idx="6752">
                  <c:v>-4.5699214899999996</c:v>
                </c:pt>
                <c:pt idx="6753">
                  <c:v>-4.5935931200000004</c:v>
                </c:pt>
                <c:pt idx="6754">
                  <c:v>-4.6214427899999997</c:v>
                </c:pt>
                <c:pt idx="6755">
                  <c:v>-4.74258852</c:v>
                </c:pt>
                <c:pt idx="6756">
                  <c:v>-4.8163900399999999</c:v>
                </c:pt>
                <c:pt idx="6757">
                  <c:v>-4.8233523399999996</c:v>
                </c:pt>
                <c:pt idx="6758">
                  <c:v>-4.8651242300000002</c:v>
                </c:pt>
                <c:pt idx="6759">
                  <c:v>-4.8303141600000004</c:v>
                </c:pt>
                <c:pt idx="6760">
                  <c:v>-4.7746152899999998</c:v>
                </c:pt>
                <c:pt idx="6761">
                  <c:v>-4.7008142499999996</c:v>
                </c:pt>
                <c:pt idx="6762">
                  <c:v>-4.7063841799999997</c:v>
                </c:pt>
                <c:pt idx="6763">
                  <c:v>-4.6311912499999996</c:v>
                </c:pt>
                <c:pt idx="6764">
                  <c:v>-4.5699219700000002</c:v>
                </c:pt>
                <c:pt idx="6765">
                  <c:v>-4.5016903900000003</c:v>
                </c:pt>
                <c:pt idx="6766">
                  <c:v>-4.62005043</c:v>
                </c:pt>
                <c:pt idx="6767">
                  <c:v>-4.7996792800000003</c:v>
                </c:pt>
                <c:pt idx="6768">
                  <c:v>-4.7873549500000001</c:v>
                </c:pt>
                <c:pt idx="6769">
                  <c:v>-4.8595557200000004</c:v>
                </c:pt>
                <c:pt idx="6770">
                  <c:v>-4.79689312</c:v>
                </c:pt>
                <c:pt idx="6771">
                  <c:v>-4.6959466900000004</c:v>
                </c:pt>
                <c:pt idx="6772">
                  <c:v>-4.5824537300000001</c:v>
                </c:pt>
                <c:pt idx="6773">
                  <c:v>-4.5699219700000002</c:v>
                </c:pt>
                <c:pt idx="6774">
                  <c:v>-4.52953911</c:v>
                </c:pt>
                <c:pt idx="6775">
                  <c:v>-4.58941555</c:v>
                </c:pt>
                <c:pt idx="6776">
                  <c:v>-4.5211844399999999</c:v>
                </c:pt>
                <c:pt idx="6777">
                  <c:v>-4.5183992399999999</c:v>
                </c:pt>
                <c:pt idx="6778">
                  <c:v>-4.5559964199999996</c:v>
                </c:pt>
                <c:pt idx="6779">
                  <c:v>-4.5991630600000004</c:v>
                </c:pt>
                <c:pt idx="6780">
                  <c:v>-4.4975132899999997</c:v>
                </c:pt>
                <c:pt idx="6781">
                  <c:v>-4.5351104700000002</c:v>
                </c:pt>
                <c:pt idx="6782">
                  <c:v>-4.6019482600000003</c:v>
                </c:pt>
                <c:pt idx="6783">
                  <c:v>-4.6924595800000004</c:v>
                </c:pt>
                <c:pt idx="6784">
                  <c:v>-4.7815780600000002</c:v>
                </c:pt>
                <c:pt idx="6785">
                  <c:v>-4.8901901199999998</c:v>
                </c:pt>
                <c:pt idx="6786">
                  <c:v>-4.9027237899999996</c:v>
                </c:pt>
                <c:pt idx="6787">
                  <c:v>-4.9472804100000003</c:v>
                </c:pt>
                <c:pt idx="6788">
                  <c:v>-4.9096846599999999</c:v>
                </c:pt>
                <c:pt idx="6789">
                  <c:v>-4.7105617500000001</c:v>
                </c:pt>
                <c:pt idx="6790">
                  <c:v>-4.6158723799999999</c:v>
                </c:pt>
                <c:pt idx="6791">
                  <c:v>-4.5490350700000004</c:v>
                </c:pt>
                <c:pt idx="6792">
                  <c:v>-4.5142216700000004</c:v>
                </c:pt>
                <c:pt idx="6793">
                  <c:v>-4.4724483499999996</c:v>
                </c:pt>
                <c:pt idx="6794">
                  <c:v>-4.5559978499999998</c:v>
                </c:pt>
                <c:pt idx="6795">
                  <c:v>-4.6061243999999997</c:v>
                </c:pt>
                <c:pt idx="6796">
                  <c:v>-4.6952438399999998</c:v>
                </c:pt>
                <c:pt idx="6797">
                  <c:v>-4.8247432699999999</c:v>
                </c:pt>
                <c:pt idx="6798">
                  <c:v>-4.9152541200000002</c:v>
                </c:pt>
                <c:pt idx="6799">
                  <c:v>-4.9068994500000001</c:v>
                </c:pt>
                <c:pt idx="6800">
                  <c:v>-4.7453727700000004</c:v>
                </c:pt>
                <c:pt idx="6801">
                  <c:v>-4.6353664400000003</c:v>
                </c:pt>
                <c:pt idx="6802">
                  <c:v>-4.6479005799999999</c:v>
                </c:pt>
                <c:pt idx="6803">
                  <c:v>-4.6061263099999996</c:v>
                </c:pt>
                <c:pt idx="6804">
                  <c:v>-4.5434646599999997</c:v>
                </c:pt>
                <c:pt idx="6805">
                  <c:v>-4.50029945</c:v>
                </c:pt>
                <c:pt idx="6806">
                  <c:v>-4.5434656100000002</c:v>
                </c:pt>
                <c:pt idx="6807">
                  <c:v>-4.5406804100000002</c:v>
                </c:pt>
                <c:pt idx="6808">
                  <c:v>-4.5420713399999997</c:v>
                </c:pt>
                <c:pt idx="6809">
                  <c:v>-4.5351100000000004</c:v>
                </c:pt>
                <c:pt idx="6810">
                  <c:v>-4.5351100000000004</c:v>
                </c:pt>
                <c:pt idx="6811">
                  <c:v>-4.57131577</c:v>
                </c:pt>
                <c:pt idx="6812">
                  <c:v>-4.6548628799999996</c:v>
                </c:pt>
                <c:pt idx="6813">
                  <c:v>-4.8094267799999999</c:v>
                </c:pt>
                <c:pt idx="6814">
                  <c:v>-4.9055066099999998</c:v>
                </c:pt>
                <c:pt idx="6815">
                  <c:v>-4.9890546799999997</c:v>
                </c:pt>
                <c:pt idx="6816">
                  <c:v>-4.9319644</c:v>
                </c:pt>
                <c:pt idx="6817">
                  <c:v>-4.7704377200000003</c:v>
                </c:pt>
                <c:pt idx="6818">
                  <c:v>-4.6938524199999998</c:v>
                </c:pt>
                <c:pt idx="6819">
                  <c:v>-4.5796694799999997</c:v>
                </c:pt>
                <c:pt idx="6820">
                  <c:v>-4.5476417500000004</c:v>
                </c:pt>
                <c:pt idx="6821">
                  <c:v>-4.55460405</c:v>
                </c:pt>
                <c:pt idx="6822">
                  <c:v>-4.5100441</c:v>
                </c:pt>
                <c:pt idx="6823">
                  <c:v>-4.5086517300000004</c:v>
                </c:pt>
                <c:pt idx="6824">
                  <c:v>-4.5281476999999999</c:v>
                </c:pt>
                <c:pt idx="6825">
                  <c:v>-4.5448570300000002</c:v>
                </c:pt>
                <c:pt idx="6826">
                  <c:v>-4.5866308199999999</c:v>
                </c:pt>
                <c:pt idx="6827">
                  <c:v>-4.7592964200000001</c:v>
                </c:pt>
                <c:pt idx="6828">
                  <c:v>-4.9625988000000003</c:v>
                </c:pt>
                <c:pt idx="6829">
                  <c:v>-4.9138612699999999</c:v>
                </c:pt>
                <c:pt idx="6830">
                  <c:v>-4.7453727700000004</c:v>
                </c:pt>
                <c:pt idx="6831">
                  <c:v>-4.5476417500000004</c:v>
                </c:pt>
                <c:pt idx="6832">
                  <c:v>-4.5587801900000002</c:v>
                </c:pt>
                <c:pt idx="6833">
                  <c:v>-4.7244858699999996</c:v>
                </c:pt>
                <c:pt idx="6834">
                  <c:v>-4.8720884299999998</c:v>
                </c:pt>
                <c:pt idx="6835">
                  <c:v>-4.8943681699999999</c:v>
                </c:pt>
                <c:pt idx="6836">
                  <c:v>-4.8874053999999996</c:v>
                </c:pt>
                <c:pt idx="6837">
                  <c:v>-4.8094267799999999</c:v>
                </c:pt>
                <c:pt idx="6838">
                  <c:v>-4.6994214100000002</c:v>
                </c:pt>
                <c:pt idx="6839">
                  <c:v>-4.6409368500000001</c:v>
                </c:pt>
                <c:pt idx="6840">
                  <c:v>-4.5796680500000004</c:v>
                </c:pt>
                <c:pt idx="6841">
                  <c:v>-4.55878067</c:v>
                </c:pt>
                <c:pt idx="6842">
                  <c:v>-4.5156154600000002</c:v>
                </c:pt>
                <c:pt idx="6843">
                  <c:v>-4.62005043</c:v>
                </c:pt>
                <c:pt idx="6844">
                  <c:v>-4.6664161699999998</c:v>
                </c:pt>
                <c:pt idx="6845">
                  <c:v>-4.6465067900000001</c:v>
                </c:pt>
                <c:pt idx="6846">
                  <c:v>-4.70917034</c:v>
                </c:pt>
                <c:pt idx="6847">
                  <c:v>-4.7161312100000004</c:v>
                </c:pt>
                <c:pt idx="6848">
                  <c:v>-4.7537274399999996</c:v>
                </c:pt>
                <c:pt idx="6849">
                  <c:v>-4.5991635300000002</c:v>
                </c:pt>
                <c:pt idx="6850">
                  <c:v>-4.5796699500000004</c:v>
                </c:pt>
                <c:pt idx="6851">
                  <c:v>-4.6425094600000003</c:v>
                </c:pt>
                <c:pt idx="6852">
                  <c:v>-4.7370171499999998</c:v>
                </c:pt>
                <c:pt idx="6853">
                  <c:v>-4.8442378000000001</c:v>
                </c:pt>
                <c:pt idx="6854">
                  <c:v>-4.8525924700000003</c:v>
                </c:pt>
                <c:pt idx="6855">
                  <c:v>-4.9180393200000001</c:v>
                </c:pt>
                <c:pt idx="6856">
                  <c:v>-4.90550613</c:v>
                </c:pt>
                <c:pt idx="6857">
                  <c:v>-4.8344912500000001</c:v>
                </c:pt>
                <c:pt idx="6858">
                  <c:v>-4.7300562900000003</c:v>
                </c:pt>
                <c:pt idx="6859">
                  <c:v>-4.6214427899999997</c:v>
                </c:pt>
                <c:pt idx="6860">
                  <c:v>-4.6381525999999997</c:v>
                </c:pt>
                <c:pt idx="6861">
                  <c:v>-4.6832914399999996</c:v>
                </c:pt>
                <c:pt idx="6862">
                  <c:v>-4.8484163300000001</c:v>
                </c:pt>
                <c:pt idx="6863">
                  <c:v>-4.9486737300000003</c:v>
                </c:pt>
                <c:pt idx="6864">
                  <c:v>-5.0029792799999999</c:v>
                </c:pt>
                <c:pt idx="6865">
                  <c:v>-4.9500646599999998</c:v>
                </c:pt>
                <c:pt idx="6866">
                  <c:v>-4.9139170600000002</c:v>
                </c:pt>
                <c:pt idx="6867">
                  <c:v>-4.8818340300000003</c:v>
                </c:pt>
                <c:pt idx="6868">
                  <c:v>-4.9180383699999997</c:v>
                </c:pt>
                <c:pt idx="6869">
                  <c:v>-4.9291796699999999</c:v>
                </c:pt>
                <c:pt idx="6870">
                  <c:v>-4.8901901199999998</c:v>
                </c:pt>
                <c:pt idx="6871">
                  <c:v>-4.9375343300000001</c:v>
                </c:pt>
                <c:pt idx="6872">
                  <c:v>-4.9333572400000003</c:v>
                </c:pt>
                <c:pt idx="6873">
                  <c:v>-4.9584207500000002</c:v>
                </c:pt>
                <c:pt idx="6874">
                  <c:v>-5.0071568500000003</c:v>
                </c:pt>
                <c:pt idx="6875">
                  <c:v>-5.0196886100000002</c:v>
                </c:pt>
                <c:pt idx="6876">
                  <c:v>-4.9639906900000001</c:v>
                </c:pt>
                <c:pt idx="6877">
                  <c:v>-4.92639446</c:v>
                </c:pt>
                <c:pt idx="6878">
                  <c:v>-4.88183451</c:v>
                </c:pt>
                <c:pt idx="6879">
                  <c:v>-4.87208796</c:v>
                </c:pt>
                <c:pt idx="6880">
                  <c:v>-4.8275284799999998</c:v>
                </c:pt>
                <c:pt idx="6881">
                  <c:v>-4.7829704299999998</c:v>
                </c:pt>
                <c:pt idx="6882">
                  <c:v>-4.7230939899999997</c:v>
                </c:pt>
                <c:pt idx="6883">
                  <c:v>-4.6785349800000002</c:v>
                </c:pt>
                <c:pt idx="6884">
                  <c:v>-4.6841049200000002</c:v>
                </c:pt>
                <c:pt idx="6885">
                  <c:v>-4.6130881300000004</c:v>
                </c:pt>
                <c:pt idx="6886">
                  <c:v>-4.6367602300000001</c:v>
                </c:pt>
                <c:pt idx="6887">
                  <c:v>-4.6340708700000004</c:v>
                </c:pt>
                <c:pt idx="6888">
                  <c:v>-4.7773995400000002</c:v>
                </c:pt>
                <c:pt idx="6889">
                  <c:v>-4.8846197099999999</c:v>
                </c:pt>
                <c:pt idx="6890">
                  <c:v>-4.8985447899999999</c:v>
                </c:pt>
                <c:pt idx="6891">
                  <c:v>-4.9305720300000004</c:v>
                </c:pt>
                <c:pt idx="6892">
                  <c:v>-4.8720884299999998</c:v>
                </c:pt>
                <c:pt idx="6893">
                  <c:v>-4.84702301</c:v>
                </c:pt>
                <c:pt idx="6894">
                  <c:v>-4.7676520299999998</c:v>
                </c:pt>
                <c:pt idx="6895">
                  <c:v>-4.7676520299999998</c:v>
                </c:pt>
                <c:pt idx="6896">
                  <c:v>-4.6646099100000002</c:v>
                </c:pt>
                <c:pt idx="6897">
                  <c:v>-4.6551661500000003</c:v>
                </c:pt>
                <c:pt idx="6898">
                  <c:v>-4.6242284800000002</c:v>
                </c:pt>
                <c:pt idx="6899">
                  <c:v>-4.6158733400000003</c:v>
                </c:pt>
                <c:pt idx="6900">
                  <c:v>-4.5935931200000004</c:v>
                </c:pt>
                <c:pt idx="6901">
                  <c:v>-4.5932893799999999</c:v>
                </c:pt>
                <c:pt idx="6902">
                  <c:v>-4.5866317700000003</c:v>
                </c:pt>
                <c:pt idx="6903">
                  <c:v>-4.6228346800000004</c:v>
                </c:pt>
                <c:pt idx="6904">
                  <c:v>-4.6868882200000002</c:v>
                </c:pt>
                <c:pt idx="6905">
                  <c:v>-4.6952433600000001</c:v>
                </c:pt>
                <c:pt idx="6906">
                  <c:v>-4.7328410099999996</c:v>
                </c:pt>
                <c:pt idx="6907">
                  <c:v>-4.827528</c:v>
                </c:pt>
                <c:pt idx="6908">
                  <c:v>-4.8720884299999998</c:v>
                </c:pt>
                <c:pt idx="6909">
                  <c:v>-4.8874053999999996</c:v>
                </c:pt>
                <c:pt idx="6910">
                  <c:v>-4.8651261300000002</c:v>
                </c:pt>
                <c:pt idx="6911">
                  <c:v>-4.8776574100000003</c:v>
                </c:pt>
                <c:pt idx="6912">
                  <c:v>-4.8999371500000004</c:v>
                </c:pt>
                <c:pt idx="6913">
                  <c:v>-4.9291787100000004</c:v>
                </c:pt>
                <c:pt idx="6914">
                  <c:v>-4.9458885199999996</c:v>
                </c:pt>
                <c:pt idx="6915">
                  <c:v>-4.95981264</c:v>
                </c:pt>
                <c:pt idx="6916">
                  <c:v>-4.9639902100000004</c:v>
                </c:pt>
                <c:pt idx="6917">
                  <c:v>-4.9333558100000001</c:v>
                </c:pt>
                <c:pt idx="6918">
                  <c:v>-4.9347486500000004</c:v>
                </c:pt>
                <c:pt idx="6919">
                  <c:v>-4.9180393200000001</c:v>
                </c:pt>
                <c:pt idx="6920">
                  <c:v>-4.8303132099999999</c:v>
                </c:pt>
                <c:pt idx="6921">
                  <c:v>-4.8219585399999998</c:v>
                </c:pt>
                <c:pt idx="6922">
                  <c:v>-4.73144674</c:v>
                </c:pt>
                <c:pt idx="6923">
                  <c:v>-4.7203087799999999</c:v>
                </c:pt>
                <c:pt idx="6924">
                  <c:v>-4.6994223599999998</c:v>
                </c:pt>
                <c:pt idx="6925">
                  <c:v>-4.7105622299999999</c:v>
                </c:pt>
                <c:pt idx="6926">
                  <c:v>-4.7049908599999997</c:v>
                </c:pt>
                <c:pt idx="6927">
                  <c:v>-4.7732234</c:v>
                </c:pt>
                <c:pt idx="6928">
                  <c:v>-4.8010711700000002</c:v>
                </c:pt>
                <c:pt idx="6929">
                  <c:v>-4.8275294300000002</c:v>
                </c:pt>
                <c:pt idx="6930">
                  <c:v>-4.8261365899999999</c:v>
                </c:pt>
                <c:pt idx="6931">
                  <c:v>-4.89436626</c:v>
                </c:pt>
                <c:pt idx="6932">
                  <c:v>-4.9417104700000003</c:v>
                </c:pt>
                <c:pt idx="6933">
                  <c:v>-4.9653830499999998</c:v>
                </c:pt>
                <c:pt idx="6934">
                  <c:v>-4.8790502499999997</c:v>
                </c:pt>
                <c:pt idx="6935">
                  <c:v>-4.8247447000000001</c:v>
                </c:pt>
                <c:pt idx="6936">
                  <c:v>-4.83170652</c:v>
                </c:pt>
                <c:pt idx="6937">
                  <c:v>-4.8275284799999998</c:v>
                </c:pt>
                <c:pt idx="6938">
                  <c:v>-4.7467651399999999</c:v>
                </c:pt>
                <c:pt idx="6939">
                  <c:v>-4.6590390199999998</c:v>
                </c:pt>
                <c:pt idx="6940">
                  <c:v>-4.6660018000000001</c:v>
                </c:pt>
                <c:pt idx="6941">
                  <c:v>-4.7189159399999996</c:v>
                </c:pt>
                <c:pt idx="6942">
                  <c:v>-4.9180388500000003</c:v>
                </c:pt>
                <c:pt idx="6943">
                  <c:v>-4.9918403600000003</c:v>
                </c:pt>
                <c:pt idx="6944">
                  <c:v>-5.0405764599999996</c:v>
                </c:pt>
                <c:pt idx="6945">
                  <c:v>-4.9848785400000004</c:v>
                </c:pt>
                <c:pt idx="6946">
                  <c:v>-4.8038568499999998</c:v>
                </c:pt>
                <c:pt idx="6947">
                  <c:v>-4.6715722099999999</c:v>
                </c:pt>
                <c:pt idx="6948">
                  <c:v>-4.62840557</c:v>
                </c:pt>
                <c:pt idx="6949">
                  <c:v>-4.6367597600000003</c:v>
                </c:pt>
                <c:pt idx="6950">
                  <c:v>-4.6618247000000004</c:v>
                </c:pt>
                <c:pt idx="6951">
                  <c:v>-4.7258787199999999</c:v>
                </c:pt>
                <c:pt idx="6952">
                  <c:v>-4.8177828800000002</c:v>
                </c:pt>
                <c:pt idx="6953">
                  <c:v>-4.8901891700000002</c:v>
                </c:pt>
                <c:pt idx="6954">
                  <c:v>-4.9834847499999997</c:v>
                </c:pt>
                <c:pt idx="6955">
                  <c:v>-5.0182972000000001</c:v>
                </c:pt>
                <c:pt idx="6956">
                  <c:v>-5.0029792799999999</c:v>
                </c:pt>
                <c:pt idx="6957">
                  <c:v>-4.9820933299999997</c:v>
                </c:pt>
                <c:pt idx="6958">
                  <c:v>-4.9389266999999997</c:v>
                </c:pt>
                <c:pt idx="6959">
                  <c:v>-4.9458885199999996</c:v>
                </c:pt>
                <c:pt idx="6960">
                  <c:v>-4.9403185799999996</c:v>
                </c:pt>
                <c:pt idx="6961">
                  <c:v>-4.9138612699999999</c:v>
                </c:pt>
                <c:pt idx="6962">
                  <c:v>-4.9236092600000001</c:v>
                </c:pt>
                <c:pt idx="6963">
                  <c:v>-4.9695606200000002</c:v>
                </c:pt>
                <c:pt idx="6964">
                  <c:v>-5.0001945499999998</c:v>
                </c:pt>
                <c:pt idx="6965">
                  <c:v>-4.9932327299999999</c:v>
                </c:pt>
                <c:pt idx="6966">
                  <c:v>-5.0155115099999996</c:v>
                </c:pt>
                <c:pt idx="6967">
                  <c:v>-5.0029797599999997</c:v>
                </c:pt>
                <c:pt idx="6968">
                  <c:v>-5.0586776699999998</c:v>
                </c:pt>
                <c:pt idx="6969">
                  <c:v>-4.9305715599999997</c:v>
                </c:pt>
                <c:pt idx="6970">
                  <c:v>-4.8247442200000004</c:v>
                </c:pt>
                <c:pt idx="6971">
                  <c:v>-4.7439804099999998</c:v>
                </c:pt>
                <c:pt idx="6972">
                  <c:v>-4.6841049200000002</c:v>
                </c:pt>
                <c:pt idx="6973">
                  <c:v>-4.6896743799999996</c:v>
                </c:pt>
                <c:pt idx="6974">
                  <c:v>-4.7451663000000002</c:v>
                </c:pt>
                <c:pt idx="6975">
                  <c:v>-4.7885384599999998</c:v>
                </c:pt>
                <c:pt idx="6976">
                  <c:v>-4.8567709900000002</c:v>
                </c:pt>
                <c:pt idx="6977">
                  <c:v>-4.9653830499999998</c:v>
                </c:pt>
                <c:pt idx="6978">
                  <c:v>-5.0614628799999997</c:v>
                </c:pt>
                <c:pt idx="6979">
                  <c:v>-5.0698175399999998</c:v>
                </c:pt>
                <c:pt idx="6980">
                  <c:v>-4.9695615799999997</c:v>
                </c:pt>
                <c:pt idx="6981">
                  <c:v>-4.8484153699999997</c:v>
                </c:pt>
                <c:pt idx="6982">
                  <c:v>-4.6952443099999996</c:v>
                </c:pt>
                <c:pt idx="6983">
                  <c:v>-4.71334696</c:v>
                </c:pt>
                <c:pt idx="6984">
                  <c:v>-4.8525924700000003</c:v>
                </c:pt>
                <c:pt idx="6985">
                  <c:v>-4.9779143299999999</c:v>
                </c:pt>
                <c:pt idx="6986">
                  <c:v>-5.0614628799999997</c:v>
                </c:pt>
                <c:pt idx="6987">
                  <c:v>-4.9988017100000004</c:v>
                </c:pt>
                <c:pt idx="6988">
                  <c:v>-4.8804426200000002</c:v>
                </c:pt>
                <c:pt idx="6989">
                  <c:v>-4.7551207499999997</c:v>
                </c:pt>
                <c:pt idx="6990">
                  <c:v>-4.7035994499999996</c:v>
                </c:pt>
                <c:pt idx="6991">
                  <c:v>-4.6868882200000002</c:v>
                </c:pt>
                <c:pt idx="6992">
                  <c:v>-4.7147393199999996</c:v>
                </c:pt>
                <c:pt idx="6993">
                  <c:v>-4.7133459999999996</c:v>
                </c:pt>
                <c:pt idx="6994">
                  <c:v>-4.7119526900000004</c:v>
                </c:pt>
                <c:pt idx="6995">
                  <c:v>-4.7147398000000003</c:v>
                </c:pt>
                <c:pt idx="6996">
                  <c:v>-4.7384109499999996</c:v>
                </c:pt>
                <c:pt idx="6997">
                  <c:v>-4.73284197</c:v>
                </c:pt>
                <c:pt idx="6998">
                  <c:v>-4.6966362000000004</c:v>
                </c:pt>
                <c:pt idx="6999">
                  <c:v>-4.6827116000000002</c:v>
                </c:pt>
                <c:pt idx="7000">
                  <c:v>-4.7230925600000004</c:v>
                </c:pt>
                <c:pt idx="7001">
                  <c:v>-4.7035989799999998</c:v>
                </c:pt>
                <c:pt idx="7002">
                  <c:v>-4.7495508199999996</c:v>
                </c:pt>
                <c:pt idx="7003">
                  <c:v>-4.7217025799999996</c:v>
                </c:pt>
                <c:pt idx="7004">
                  <c:v>-4.7008147200000003</c:v>
                </c:pt>
                <c:pt idx="7005">
                  <c:v>-4.6776652299999997</c:v>
                </c:pt>
                <c:pt idx="7006">
                  <c:v>-4.7203078300000003</c:v>
                </c:pt>
                <c:pt idx="7007">
                  <c:v>-4.6827116000000002</c:v>
                </c:pt>
                <c:pt idx="7008">
                  <c:v>-4.6952447900000003</c:v>
                </c:pt>
                <c:pt idx="7009">
                  <c:v>-4.7481579800000002</c:v>
                </c:pt>
                <c:pt idx="7010">
                  <c:v>-4.7230925600000004</c:v>
                </c:pt>
                <c:pt idx="7011">
                  <c:v>-4.8330988899999996</c:v>
                </c:pt>
                <c:pt idx="7012">
                  <c:v>-4.8014168699999997</c:v>
                </c:pt>
                <c:pt idx="7013">
                  <c:v>-4.7592978500000003</c:v>
                </c:pt>
                <c:pt idx="7014">
                  <c:v>-4.8303122500000004</c:v>
                </c:pt>
                <c:pt idx="7015">
                  <c:v>-4.9375343300000001</c:v>
                </c:pt>
                <c:pt idx="7016">
                  <c:v>-4.9751295999999998</c:v>
                </c:pt>
                <c:pt idx="7017">
                  <c:v>-4.9946250900000004</c:v>
                </c:pt>
                <c:pt idx="7018">
                  <c:v>-5.0572857899999999</c:v>
                </c:pt>
                <c:pt idx="7019">
                  <c:v>-5.0795659999999998</c:v>
                </c:pt>
                <c:pt idx="7020">
                  <c:v>-5.0531082200000004</c:v>
                </c:pt>
                <c:pt idx="7021">
                  <c:v>-5.0266513799999997</c:v>
                </c:pt>
                <c:pt idx="7022">
                  <c:v>-4.9110765499999998</c:v>
                </c:pt>
                <c:pt idx="7023">
                  <c:v>-4.8233518599999998</c:v>
                </c:pt>
                <c:pt idx="7024">
                  <c:v>-4.74258852</c:v>
                </c:pt>
                <c:pt idx="7025">
                  <c:v>-4.7105603199999999</c:v>
                </c:pt>
                <c:pt idx="7026">
                  <c:v>-4.76904488</c:v>
                </c:pt>
                <c:pt idx="7027">
                  <c:v>-4.8846187600000004</c:v>
                </c:pt>
                <c:pt idx="7028">
                  <c:v>-4.8108196300000001</c:v>
                </c:pt>
                <c:pt idx="7029">
                  <c:v>-4.8372755099999996</c:v>
                </c:pt>
                <c:pt idx="7030">
                  <c:v>-4.8386678700000001</c:v>
                </c:pt>
                <c:pt idx="7031">
                  <c:v>-4.94031763</c:v>
                </c:pt>
                <c:pt idx="7032">
                  <c:v>-4.9027223600000003</c:v>
                </c:pt>
                <c:pt idx="7033">
                  <c:v>-4.8929753299999996</c:v>
                </c:pt>
                <c:pt idx="7034">
                  <c:v>-4.8929762800000001</c:v>
                </c:pt>
                <c:pt idx="7035">
                  <c:v>-4.8943667399999997</c:v>
                </c:pt>
                <c:pt idx="7036">
                  <c:v>-4.8887977600000001</c:v>
                </c:pt>
                <c:pt idx="7037">
                  <c:v>-4.9556350699999996</c:v>
                </c:pt>
                <c:pt idx="7038">
                  <c:v>-4.9431023600000001</c:v>
                </c:pt>
                <c:pt idx="7039">
                  <c:v>-5.0433611899999997</c:v>
                </c:pt>
                <c:pt idx="7040">
                  <c:v>-5.0572862599999997</c:v>
                </c:pt>
                <c:pt idx="7041">
                  <c:v>-5.0712118100000003</c:v>
                </c:pt>
                <c:pt idx="7042">
                  <c:v>-5.1074142499999997</c:v>
                </c:pt>
                <c:pt idx="7043">
                  <c:v>-5.0712108599999999</c:v>
                </c:pt>
                <c:pt idx="7044">
                  <c:v>-5.08234882</c:v>
                </c:pt>
                <c:pt idx="7045">
                  <c:v>-5.1004519500000001</c:v>
                </c:pt>
                <c:pt idx="7046">
                  <c:v>-5.1157698600000003</c:v>
                </c:pt>
                <c:pt idx="7047">
                  <c:v>-5.0823502500000002</c:v>
                </c:pt>
                <c:pt idx="7048">
                  <c:v>-5.0377907799999999</c:v>
                </c:pt>
                <c:pt idx="7049">
                  <c:v>-5.0250115400000004</c:v>
                </c:pt>
                <c:pt idx="7050">
                  <c:v>-5.05450058</c:v>
                </c:pt>
                <c:pt idx="7051">
                  <c:v>-4.9687609699999999</c:v>
                </c:pt>
                <c:pt idx="7052">
                  <c:v>-4.8776588399999996</c:v>
                </c:pt>
                <c:pt idx="7053">
                  <c:v>-4.7941102999999998</c:v>
                </c:pt>
                <c:pt idx="7054">
                  <c:v>-4.8604798300000001</c:v>
                </c:pt>
                <c:pt idx="7055">
                  <c:v>-4.8233509100000003</c:v>
                </c:pt>
                <c:pt idx="7056">
                  <c:v>-4.8553781499999999</c:v>
                </c:pt>
                <c:pt idx="7057">
                  <c:v>-4.9265732800000004</c:v>
                </c:pt>
                <c:pt idx="7058">
                  <c:v>-5.0572857899999999</c:v>
                </c:pt>
                <c:pt idx="7059">
                  <c:v>-5.0823497800000004</c:v>
                </c:pt>
                <c:pt idx="7060">
                  <c:v>-5.0712113399999996</c:v>
                </c:pt>
                <c:pt idx="7061">
                  <c:v>-5.0461044299999998</c:v>
                </c:pt>
                <c:pt idx="7062">
                  <c:v>-4.95006609</c:v>
                </c:pt>
                <c:pt idx="7063">
                  <c:v>-4.8177809700000003</c:v>
                </c:pt>
                <c:pt idx="7064">
                  <c:v>-4.7565131200000001</c:v>
                </c:pt>
                <c:pt idx="7065">
                  <c:v>-4.72727013</c:v>
                </c:pt>
                <c:pt idx="7066">
                  <c:v>-4.7718296100000002</c:v>
                </c:pt>
                <c:pt idx="7067">
                  <c:v>-4.8470239599999996</c:v>
                </c:pt>
                <c:pt idx="7068">
                  <c:v>-4.92221785</c:v>
                </c:pt>
                <c:pt idx="7069">
                  <c:v>-4.9723453500000003</c:v>
                </c:pt>
                <c:pt idx="7070">
                  <c:v>-5.00019407</c:v>
                </c:pt>
                <c:pt idx="7071">
                  <c:v>-5.0363984100000003</c:v>
                </c:pt>
                <c:pt idx="7072">
                  <c:v>-5.0405764599999996</c:v>
                </c:pt>
                <c:pt idx="7073">
                  <c:v>-5.1324791899999997</c:v>
                </c:pt>
                <c:pt idx="7074">
                  <c:v>-5.1366562800000004</c:v>
                </c:pt>
                <c:pt idx="7075">
                  <c:v>-5.1589355499999998</c:v>
                </c:pt>
                <c:pt idx="7076">
                  <c:v>-5.1450099900000001</c:v>
                </c:pt>
                <c:pt idx="7077">
                  <c:v>-5.1840014500000002</c:v>
                </c:pt>
                <c:pt idx="7078">
                  <c:v>-5.1464047400000004</c:v>
                </c:pt>
                <c:pt idx="7079">
                  <c:v>-5.0837431000000004</c:v>
                </c:pt>
                <c:pt idx="7080">
                  <c:v>-5.0726032300000004</c:v>
                </c:pt>
                <c:pt idx="7081">
                  <c:v>-5.0071568500000003</c:v>
                </c:pt>
                <c:pt idx="7082">
                  <c:v>-4.9737386700000004</c:v>
                </c:pt>
                <c:pt idx="7083">
                  <c:v>-4.9291787100000004</c:v>
                </c:pt>
                <c:pt idx="7084">
                  <c:v>-4.8637337699999996</c:v>
                </c:pt>
                <c:pt idx="7085">
                  <c:v>-4.8233518599999998</c:v>
                </c:pt>
                <c:pt idx="7086">
                  <c:v>-4.7996787999999997</c:v>
                </c:pt>
                <c:pt idx="7087">
                  <c:v>-4.7815771099999997</c:v>
                </c:pt>
                <c:pt idx="7088">
                  <c:v>-4.7579054799999998</c:v>
                </c:pt>
                <c:pt idx="7089">
                  <c:v>-4.7509422299999997</c:v>
                </c:pt>
                <c:pt idx="7090">
                  <c:v>-4.7592973699999996</c:v>
                </c:pt>
                <c:pt idx="7091">
                  <c:v>-4.7328414900000002</c:v>
                </c:pt>
                <c:pt idx="7092">
                  <c:v>-4.7509427100000003</c:v>
                </c:pt>
                <c:pt idx="7093">
                  <c:v>-4.7203083000000001</c:v>
                </c:pt>
                <c:pt idx="7094">
                  <c:v>-4.7175240499999997</c:v>
                </c:pt>
                <c:pt idx="7095">
                  <c:v>-4.7495508199999996</c:v>
                </c:pt>
                <c:pt idx="7096">
                  <c:v>-4.7871475200000004</c:v>
                </c:pt>
                <c:pt idx="7097">
                  <c:v>-4.7411961600000003</c:v>
                </c:pt>
                <c:pt idx="7098">
                  <c:v>-4.76904488</c:v>
                </c:pt>
                <c:pt idx="7099">
                  <c:v>-4.7773995400000002</c:v>
                </c:pt>
                <c:pt idx="7100">
                  <c:v>-4.7606897400000001</c:v>
                </c:pt>
                <c:pt idx="7101">
                  <c:v>-4.7676525099999996</c:v>
                </c:pt>
                <c:pt idx="7102">
                  <c:v>-4.80246496</c:v>
                </c:pt>
                <c:pt idx="7103">
                  <c:v>-4.8637337699999996</c:v>
                </c:pt>
                <c:pt idx="7104">
                  <c:v>-4.9055075600000002</c:v>
                </c:pt>
                <c:pt idx="7105">
                  <c:v>-4.9236097299999999</c:v>
                </c:pt>
                <c:pt idx="7106">
                  <c:v>-4.9389262199999999</c:v>
                </c:pt>
                <c:pt idx="7107">
                  <c:v>-4.94171095</c:v>
                </c:pt>
                <c:pt idx="7108">
                  <c:v>-4.9584217099999996</c:v>
                </c:pt>
                <c:pt idx="7109">
                  <c:v>-4.9960169800000003</c:v>
                </c:pt>
                <c:pt idx="7110">
                  <c:v>-5.0517172800000001</c:v>
                </c:pt>
                <c:pt idx="7111">
                  <c:v>-5.1129846600000004</c:v>
                </c:pt>
                <c:pt idx="7112">
                  <c:v>-5.1617212300000004</c:v>
                </c:pt>
                <c:pt idx="7113">
                  <c:v>-5.1728606199999998</c:v>
                </c:pt>
                <c:pt idx="7114">
                  <c:v>-5.1575431800000002</c:v>
                </c:pt>
                <c:pt idx="7115">
                  <c:v>-5.1074147200000004</c:v>
                </c:pt>
                <c:pt idx="7116">
                  <c:v>-4.9110770199999996</c:v>
                </c:pt>
                <c:pt idx="7117">
                  <c:v>-4.8414526000000002</c:v>
                </c:pt>
                <c:pt idx="7118">
                  <c:v>-4.7829694700000003</c:v>
                </c:pt>
                <c:pt idx="7119">
                  <c:v>-4.7941098200000001</c:v>
                </c:pt>
                <c:pt idx="7120">
                  <c:v>-4.8303146400000001</c:v>
                </c:pt>
                <c:pt idx="7121">
                  <c:v>-4.8929748499999999</c:v>
                </c:pt>
                <c:pt idx="7122">
                  <c:v>-4.9361414899999998</c:v>
                </c:pt>
                <c:pt idx="7123">
                  <c:v>-4.9779167199999996</c:v>
                </c:pt>
                <c:pt idx="7124">
                  <c:v>-5.0363998399999996</c:v>
                </c:pt>
                <c:pt idx="7125">
                  <c:v>-5.1436195400000004</c:v>
                </c:pt>
                <c:pt idx="7126">
                  <c:v>-5.1617217100000001</c:v>
                </c:pt>
                <c:pt idx="7127">
                  <c:v>-5.1352648700000003</c:v>
                </c:pt>
                <c:pt idx="7128">
                  <c:v>-5.0920968100000001</c:v>
                </c:pt>
                <c:pt idx="7129">
                  <c:v>-4.89575958</c:v>
                </c:pt>
                <c:pt idx="7130">
                  <c:v>-4.8010726000000004</c:v>
                </c:pt>
                <c:pt idx="7131">
                  <c:v>-4.8623399699999998</c:v>
                </c:pt>
                <c:pt idx="7132">
                  <c:v>-5.0656409299999998</c:v>
                </c:pt>
                <c:pt idx="7133">
                  <c:v>-5.11855555</c:v>
                </c:pt>
                <c:pt idx="7134">
                  <c:v>-5.0962743799999997</c:v>
                </c:pt>
                <c:pt idx="7135">
                  <c:v>-4.9265727999999998</c:v>
                </c:pt>
                <c:pt idx="7136">
                  <c:v>-4.7982869099999998</c:v>
                </c:pt>
                <c:pt idx="7137">
                  <c:v>-4.9361414899999998</c:v>
                </c:pt>
                <c:pt idx="7138">
                  <c:v>-5.07399559</c:v>
                </c:pt>
                <c:pt idx="7139">
                  <c:v>-5.0447530699999996</c:v>
                </c:pt>
                <c:pt idx="7140">
                  <c:v>-4.91525459</c:v>
                </c:pt>
                <c:pt idx="7141">
                  <c:v>-4.8498077400000001</c:v>
                </c:pt>
                <c:pt idx="7142">
                  <c:v>-4.8762655300000004</c:v>
                </c:pt>
                <c:pt idx="7143">
                  <c:v>-5.0475106199999997</c:v>
                </c:pt>
                <c:pt idx="7144">
                  <c:v>-5.1464037899999999</c:v>
                </c:pt>
                <c:pt idx="7145">
                  <c:v>-4.9765219700000003</c:v>
                </c:pt>
                <c:pt idx="7146">
                  <c:v>-4.8275289499999996</c:v>
                </c:pt>
                <c:pt idx="7147">
                  <c:v>-4.7857546800000001</c:v>
                </c:pt>
                <c:pt idx="7148">
                  <c:v>-4.7773990599999996</c:v>
                </c:pt>
                <c:pt idx="7149">
                  <c:v>-4.9570269600000003</c:v>
                </c:pt>
                <c:pt idx="7150">
                  <c:v>-5.0545015299999996</c:v>
                </c:pt>
                <c:pt idx="7151">
                  <c:v>-5.1185541199999998</c:v>
                </c:pt>
                <c:pt idx="7152">
                  <c:v>-5.0837431000000004</c:v>
                </c:pt>
                <c:pt idx="7153">
                  <c:v>-5.01968908</c:v>
                </c:pt>
                <c:pt idx="7154">
                  <c:v>-4.9974098199999997</c:v>
                </c:pt>
                <c:pt idx="7155">
                  <c:v>-4.8971529</c:v>
                </c:pt>
                <c:pt idx="7156">
                  <c:v>-4.8484153699999997</c:v>
                </c:pt>
                <c:pt idx="7157">
                  <c:v>-4.79828644</c:v>
                </c:pt>
                <c:pt idx="7158">
                  <c:v>-4.7509427100000003</c:v>
                </c:pt>
                <c:pt idx="7159">
                  <c:v>-4.7843627900000003</c:v>
                </c:pt>
                <c:pt idx="7160">
                  <c:v>-4.78853989</c:v>
                </c:pt>
                <c:pt idx="7161">
                  <c:v>-4.80107164</c:v>
                </c:pt>
                <c:pt idx="7162">
                  <c:v>-4.9082927700000001</c:v>
                </c:pt>
                <c:pt idx="7163">
                  <c:v>-4.98070097</c:v>
                </c:pt>
                <c:pt idx="7164">
                  <c:v>-5.0029797599999997</c:v>
                </c:pt>
                <c:pt idx="7165">
                  <c:v>-5.0350065199999996</c:v>
                </c:pt>
                <c:pt idx="7166">
                  <c:v>-5.0656409299999998</c:v>
                </c:pt>
                <c:pt idx="7167">
                  <c:v>-5.1018447900000004</c:v>
                </c:pt>
                <c:pt idx="7168">
                  <c:v>-5.0614628799999997</c:v>
                </c:pt>
                <c:pt idx="7169">
                  <c:v>-5.19235516</c:v>
                </c:pt>
                <c:pt idx="7170">
                  <c:v>-5.2048864400000001</c:v>
                </c:pt>
                <c:pt idx="7171">
                  <c:v>-5.2383055699999996</c:v>
                </c:pt>
                <c:pt idx="7172">
                  <c:v>-5.1403226899999996</c:v>
                </c:pt>
                <c:pt idx="7173">
                  <c:v>-5.0043716399999996</c:v>
                </c:pt>
                <c:pt idx="7174">
                  <c:v>-4.9068994500000001</c:v>
                </c:pt>
                <c:pt idx="7175">
                  <c:v>-4.8163900399999999</c:v>
                </c:pt>
                <c:pt idx="7176">
                  <c:v>-4.7996792800000003</c:v>
                </c:pt>
                <c:pt idx="7177">
                  <c:v>-4.9631362000000001</c:v>
                </c:pt>
                <c:pt idx="7178">
                  <c:v>-5.0071582799999996</c:v>
                </c:pt>
                <c:pt idx="7179">
                  <c:v>-5.1473545999999999</c:v>
                </c:pt>
                <c:pt idx="7180">
                  <c:v>-5.1032366800000002</c:v>
                </c:pt>
                <c:pt idx="7181">
                  <c:v>-4.9625983199999997</c:v>
                </c:pt>
                <c:pt idx="7182">
                  <c:v>-5.0169048299999996</c:v>
                </c:pt>
                <c:pt idx="7183">
                  <c:v>-4.9709529899999998</c:v>
                </c:pt>
                <c:pt idx="7184">
                  <c:v>-4.9263939900000002</c:v>
                </c:pt>
                <c:pt idx="7185">
                  <c:v>-4.8344917299999999</c:v>
                </c:pt>
                <c:pt idx="7186">
                  <c:v>-4.8484163300000001</c:v>
                </c:pt>
                <c:pt idx="7187">
                  <c:v>-4.8066420599999997</c:v>
                </c:pt>
                <c:pt idx="7188">
                  <c:v>-4.8372750299999998</c:v>
                </c:pt>
                <c:pt idx="7189">
                  <c:v>-4.78714657</c:v>
                </c:pt>
                <c:pt idx="7190">
                  <c:v>-4.8247442200000004</c:v>
                </c:pt>
                <c:pt idx="7191">
                  <c:v>-4.8581633599999998</c:v>
                </c:pt>
                <c:pt idx="7192">
                  <c:v>-4.9319639200000003</c:v>
                </c:pt>
                <c:pt idx="7193">
                  <c:v>-4.9751305600000002</c:v>
                </c:pt>
                <c:pt idx="7194">
                  <c:v>-5.0586781500000004</c:v>
                </c:pt>
                <c:pt idx="7195">
                  <c:v>-5.1742534600000001</c:v>
                </c:pt>
                <c:pt idx="7196">
                  <c:v>-5.1589355499999998</c:v>
                </c:pt>
                <c:pt idx="7197">
                  <c:v>-5.2285599700000001</c:v>
                </c:pt>
                <c:pt idx="7198">
                  <c:v>-5.1937470399999999</c:v>
                </c:pt>
                <c:pt idx="7199">
                  <c:v>-5.13247871</c:v>
                </c:pt>
                <c:pt idx="7200">
                  <c:v>-5.03500748</c:v>
                </c:pt>
                <c:pt idx="7201">
                  <c:v>-4.9500656100000002</c:v>
                </c:pt>
                <c:pt idx="7202">
                  <c:v>-4.9625973700000001</c:v>
                </c:pt>
                <c:pt idx="7203">
                  <c:v>-4.9598135900000004</c:v>
                </c:pt>
                <c:pt idx="7204">
                  <c:v>-4.99044752</c:v>
                </c:pt>
                <c:pt idx="7205">
                  <c:v>-5.0127267800000004</c:v>
                </c:pt>
                <c:pt idx="7206">
                  <c:v>-5.01968908</c:v>
                </c:pt>
                <c:pt idx="7207">
                  <c:v>-5.0252594899999998</c:v>
                </c:pt>
                <c:pt idx="7208">
                  <c:v>-4.9319639200000003</c:v>
                </c:pt>
                <c:pt idx="7209">
                  <c:v>-4.9417118999999996</c:v>
                </c:pt>
                <c:pt idx="7210">
                  <c:v>-4.8428468699999998</c:v>
                </c:pt>
                <c:pt idx="7211">
                  <c:v>-4.86651802</c:v>
                </c:pt>
                <c:pt idx="7212">
                  <c:v>-4.8191742900000003</c:v>
                </c:pt>
                <c:pt idx="7213">
                  <c:v>-4.8303136799999997</c:v>
                </c:pt>
                <c:pt idx="7214">
                  <c:v>-4.8275284799999998</c:v>
                </c:pt>
                <c:pt idx="7215">
                  <c:v>-4.7899317699999999</c:v>
                </c:pt>
                <c:pt idx="7216">
                  <c:v>-4.8191742900000003</c:v>
                </c:pt>
                <c:pt idx="7217">
                  <c:v>-4.8303136799999997</c:v>
                </c:pt>
                <c:pt idx="7218">
                  <c:v>-4.8762650499999998</c:v>
                </c:pt>
                <c:pt idx="7219">
                  <c:v>-4.84145308</c:v>
                </c:pt>
                <c:pt idx="7220">
                  <c:v>-4.8874044400000001</c:v>
                </c:pt>
                <c:pt idx="7221">
                  <c:v>-4.9793090800000002</c:v>
                </c:pt>
                <c:pt idx="7222">
                  <c:v>-4.95981264</c:v>
                </c:pt>
                <c:pt idx="7223">
                  <c:v>-4.9988012299999998</c:v>
                </c:pt>
                <c:pt idx="7224">
                  <c:v>-5.1157689099999999</c:v>
                </c:pt>
                <c:pt idx="7225">
                  <c:v>-5.2132430100000002</c:v>
                </c:pt>
                <c:pt idx="7226">
                  <c:v>-5.1895708999999997</c:v>
                </c:pt>
                <c:pt idx="7227">
                  <c:v>-5.18400002</c:v>
                </c:pt>
                <c:pt idx="7228">
                  <c:v>-5.1658987999999999</c:v>
                </c:pt>
                <c:pt idx="7229">
                  <c:v>-5.0962753300000001</c:v>
                </c:pt>
                <c:pt idx="7230">
                  <c:v>-5.0475387600000001</c:v>
                </c:pt>
                <c:pt idx="7231">
                  <c:v>-4.9361419700000004</c:v>
                </c:pt>
                <c:pt idx="7232">
                  <c:v>-4.8525934199999998</c:v>
                </c:pt>
                <c:pt idx="7233">
                  <c:v>-4.8720874800000002</c:v>
                </c:pt>
                <c:pt idx="7234">
                  <c:v>-4.9695606200000002</c:v>
                </c:pt>
                <c:pt idx="7235">
                  <c:v>-5.1589355499999998</c:v>
                </c:pt>
                <c:pt idx="7236">
                  <c:v>-5.2619786299999998</c:v>
                </c:pt>
                <c:pt idx="7237">
                  <c:v>-5.1255164100000004</c:v>
                </c:pt>
                <c:pt idx="7238">
                  <c:v>-4.9848771100000002</c:v>
                </c:pt>
                <c:pt idx="7239">
                  <c:v>-4.8275289499999996</c:v>
                </c:pt>
                <c:pt idx="7240">
                  <c:v>-4.8929743800000001</c:v>
                </c:pt>
                <c:pt idx="7241">
                  <c:v>-5.12273216</c:v>
                </c:pt>
                <c:pt idx="7242">
                  <c:v>-5.2021021799999998</c:v>
                </c:pt>
                <c:pt idx="7243">
                  <c:v>-5.0503234900000002</c:v>
                </c:pt>
                <c:pt idx="7244">
                  <c:v>-4.8567709900000002</c:v>
                </c:pt>
                <c:pt idx="7245">
                  <c:v>-4.8623404499999996</c:v>
                </c:pt>
                <c:pt idx="7246">
                  <c:v>-5.1672897300000002</c:v>
                </c:pt>
                <c:pt idx="7247">
                  <c:v>-5.2285594900000003</c:v>
                </c:pt>
                <c:pt idx="7248">
                  <c:v>-5.0600709899999998</c:v>
                </c:pt>
                <c:pt idx="7249">
                  <c:v>-4.8804430999999999</c:v>
                </c:pt>
                <c:pt idx="7250">
                  <c:v>-4.8330988899999996</c:v>
                </c:pt>
                <c:pt idx="7251">
                  <c:v>-4.9709534599999996</c:v>
                </c:pt>
                <c:pt idx="7252">
                  <c:v>-5.1700758899999997</c:v>
                </c:pt>
                <c:pt idx="7253">
                  <c:v>-5.1171617500000002</c:v>
                </c:pt>
                <c:pt idx="7254">
                  <c:v>-4.87208796</c:v>
                </c:pt>
                <c:pt idx="7255">
                  <c:v>-4.8581633599999998</c:v>
                </c:pt>
                <c:pt idx="7256">
                  <c:v>-5.1346998199999998</c:v>
                </c:pt>
                <c:pt idx="7257">
                  <c:v>-5.2605872199999997</c:v>
                </c:pt>
                <c:pt idx="7258">
                  <c:v>-5.10463047</c:v>
                </c:pt>
                <c:pt idx="7259">
                  <c:v>-4.8734798399999999</c:v>
                </c:pt>
                <c:pt idx="7260">
                  <c:v>-4.8428459200000002</c:v>
                </c:pt>
                <c:pt idx="7261">
                  <c:v>-5.0266509099999999</c:v>
                </c:pt>
                <c:pt idx="7262">
                  <c:v>-5.1519732500000002</c:v>
                </c:pt>
                <c:pt idx="7263">
                  <c:v>-5.1965336799999999</c:v>
                </c:pt>
                <c:pt idx="7264">
                  <c:v>-5.0837431000000004</c:v>
                </c:pt>
                <c:pt idx="7265">
                  <c:v>-4.9166464799999998</c:v>
                </c:pt>
                <c:pt idx="7266">
                  <c:v>-4.84562969</c:v>
                </c:pt>
                <c:pt idx="7267">
                  <c:v>-4.8205661800000001</c:v>
                </c:pt>
                <c:pt idx="7268">
                  <c:v>-4.8915815399999998</c:v>
                </c:pt>
                <c:pt idx="7269">
                  <c:v>-4.9765233999999996</c:v>
                </c:pt>
                <c:pt idx="7270">
                  <c:v>-5.0739965400000004</c:v>
                </c:pt>
                <c:pt idx="7271">
                  <c:v>-5.1032366800000002</c:v>
                </c:pt>
                <c:pt idx="7272">
                  <c:v>-5.1631140699999998</c:v>
                </c:pt>
                <c:pt idx="7273">
                  <c:v>-5.22159672</c:v>
                </c:pt>
                <c:pt idx="7274">
                  <c:v>-5.2257752399999999</c:v>
                </c:pt>
                <c:pt idx="7275">
                  <c:v>-5.1993174599999996</c:v>
                </c:pt>
                <c:pt idx="7276">
                  <c:v>-5.2215971899999998</c:v>
                </c:pt>
                <c:pt idx="7277">
                  <c:v>-5.2174191499999996</c:v>
                </c:pt>
                <c:pt idx="7278">
                  <c:v>-5.1867847400000002</c:v>
                </c:pt>
                <c:pt idx="7279">
                  <c:v>-5.0600709899999998</c:v>
                </c:pt>
                <c:pt idx="7280">
                  <c:v>-4.9848780599999998</c:v>
                </c:pt>
                <c:pt idx="7281">
                  <c:v>-4.9765219700000003</c:v>
                </c:pt>
                <c:pt idx="7282">
                  <c:v>-4.9138612699999999</c:v>
                </c:pt>
                <c:pt idx="7283">
                  <c:v>-4.83170652</c:v>
                </c:pt>
                <c:pt idx="7284">
                  <c:v>-4.8442387599999996</c:v>
                </c:pt>
                <c:pt idx="7285">
                  <c:v>-4.9319634399999996</c:v>
                </c:pt>
                <c:pt idx="7286">
                  <c:v>-5.1310872999999999</c:v>
                </c:pt>
                <c:pt idx="7287">
                  <c:v>-5.1965332000000002</c:v>
                </c:pt>
                <c:pt idx="7288">
                  <c:v>-5.1450109499999996</c:v>
                </c:pt>
                <c:pt idx="7289">
                  <c:v>-5.0169053100000003</c:v>
                </c:pt>
                <c:pt idx="7290">
                  <c:v>-4.92639446</c:v>
                </c:pt>
                <c:pt idx="7291">
                  <c:v>-4.8428459200000002</c:v>
                </c:pt>
                <c:pt idx="7292">
                  <c:v>-4.8428459200000002</c:v>
                </c:pt>
                <c:pt idx="7293">
                  <c:v>-4.8484158500000003</c:v>
                </c:pt>
                <c:pt idx="7294">
                  <c:v>-4.9639906900000001</c:v>
                </c:pt>
                <c:pt idx="7295">
                  <c:v>-4.9236087800000004</c:v>
                </c:pt>
                <c:pt idx="7296">
                  <c:v>-4.8520412400000001</c:v>
                </c:pt>
                <c:pt idx="7297">
                  <c:v>-4.9041142500000001</c:v>
                </c:pt>
                <c:pt idx="7298">
                  <c:v>-5.0586781500000004</c:v>
                </c:pt>
                <c:pt idx="7299">
                  <c:v>-5.1088066100000002</c:v>
                </c:pt>
                <c:pt idx="7300">
                  <c:v>-5.1798238799999998</c:v>
                </c:pt>
                <c:pt idx="7301">
                  <c:v>-5.3246407500000004</c:v>
                </c:pt>
                <c:pt idx="7302">
                  <c:v>-5.2731184999999998</c:v>
                </c:pt>
                <c:pt idx="7303">
                  <c:v>-5.2271676100000004</c:v>
                </c:pt>
                <c:pt idx="7304">
                  <c:v>-5.1422257399999998</c:v>
                </c:pt>
                <c:pt idx="7305">
                  <c:v>-5.1157693899999996</c:v>
                </c:pt>
                <c:pt idx="7306">
                  <c:v>-5.0739951100000003</c:v>
                </c:pt>
                <c:pt idx="7307">
                  <c:v>-5.0642480900000004</c:v>
                </c:pt>
                <c:pt idx="7308">
                  <c:v>-5.0350060499999998</c:v>
                </c:pt>
                <c:pt idx="7309">
                  <c:v>-4.9960169800000003</c:v>
                </c:pt>
                <c:pt idx="7310">
                  <c:v>-4.9570283899999996</c:v>
                </c:pt>
                <c:pt idx="7311">
                  <c:v>-4.9834837900000002</c:v>
                </c:pt>
                <c:pt idx="7312">
                  <c:v>-5.0081357999999998</c:v>
                </c:pt>
                <c:pt idx="7313">
                  <c:v>-5.0656404500000001</c:v>
                </c:pt>
                <c:pt idx="7314">
                  <c:v>-5.0057635300000003</c:v>
                </c:pt>
                <c:pt idx="7315">
                  <c:v>-4.9751295999999998</c:v>
                </c:pt>
                <c:pt idx="7316">
                  <c:v>-4.9347491300000002</c:v>
                </c:pt>
                <c:pt idx="7317">
                  <c:v>-4.9041137700000004</c:v>
                </c:pt>
                <c:pt idx="7318">
                  <c:v>-4.9152550699999997</c:v>
                </c:pt>
                <c:pt idx="7319">
                  <c:v>-4.9828238499999999</c:v>
                </c:pt>
                <c:pt idx="7320">
                  <c:v>-5.0169048299999996</c:v>
                </c:pt>
                <c:pt idx="7321">
                  <c:v>-5.0962753300000001</c:v>
                </c:pt>
                <c:pt idx="7322">
                  <c:v>-5.1631145500000004</c:v>
                </c:pt>
                <c:pt idx="7323">
                  <c:v>-5.20767164</c:v>
                </c:pt>
                <c:pt idx="7324">
                  <c:v>-5.2106366199999998</c:v>
                </c:pt>
                <c:pt idx="7325">
                  <c:v>-5.2396993600000004</c:v>
                </c:pt>
                <c:pt idx="7326">
                  <c:v>-5.20349503</c:v>
                </c:pt>
                <c:pt idx="7327">
                  <c:v>-5.1318864800000004</c:v>
                </c:pt>
                <c:pt idx="7328">
                  <c:v>-5.1338710799999996</c:v>
                </c:pt>
                <c:pt idx="7329">
                  <c:v>-5.0600700400000003</c:v>
                </c:pt>
                <c:pt idx="7330">
                  <c:v>-5.0053238899999997</c:v>
                </c:pt>
                <c:pt idx="7331">
                  <c:v>-4.97513103</c:v>
                </c:pt>
                <c:pt idx="7332">
                  <c:v>-4.9575114300000003</c:v>
                </c:pt>
                <c:pt idx="7333">
                  <c:v>-5.0670332900000004</c:v>
                </c:pt>
                <c:pt idx="7334">
                  <c:v>-4.92516613</c:v>
                </c:pt>
                <c:pt idx="7335">
                  <c:v>-4.8874049199999998</c:v>
                </c:pt>
                <c:pt idx="7336">
                  <c:v>-4.91525459</c:v>
                </c:pt>
                <c:pt idx="7337">
                  <c:v>-4.9570293400000001</c:v>
                </c:pt>
                <c:pt idx="7338">
                  <c:v>-4.9779152900000003</c:v>
                </c:pt>
                <c:pt idx="7339">
                  <c:v>-5.0224747699999996</c:v>
                </c:pt>
                <c:pt idx="7340">
                  <c:v>-4.9364180600000003</c:v>
                </c:pt>
                <c:pt idx="7341">
                  <c:v>-4.95563602</c:v>
                </c:pt>
                <c:pt idx="7342">
                  <c:v>-4.9124703399999996</c:v>
                </c:pt>
                <c:pt idx="7343">
                  <c:v>-4.8901901199999998</c:v>
                </c:pt>
                <c:pt idx="7344">
                  <c:v>-4.8679108600000003</c:v>
                </c:pt>
                <c:pt idx="7345">
                  <c:v>-4.9486727699999999</c:v>
                </c:pt>
                <c:pt idx="7346">
                  <c:v>-4.9431033099999997</c:v>
                </c:pt>
                <c:pt idx="7347">
                  <c:v>-4.9319648699999998</c:v>
                </c:pt>
                <c:pt idx="7348">
                  <c:v>-4.9765229199999998</c:v>
                </c:pt>
                <c:pt idx="7349">
                  <c:v>-5.0182972000000001</c:v>
                </c:pt>
                <c:pt idx="7350">
                  <c:v>-5.0893130299999996</c:v>
                </c:pt>
                <c:pt idx="7351">
                  <c:v>-5.15754366</c:v>
                </c:pt>
                <c:pt idx="7352">
                  <c:v>-5.2480540299999996</c:v>
                </c:pt>
                <c:pt idx="7353">
                  <c:v>-5.2745118099999999</c:v>
                </c:pt>
                <c:pt idx="7354">
                  <c:v>-5.2647633599999999</c:v>
                </c:pt>
                <c:pt idx="7355">
                  <c:v>-5.2731180200000001</c:v>
                </c:pt>
                <c:pt idx="7356">
                  <c:v>-5.2494459200000003</c:v>
                </c:pt>
                <c:pt idx="7357">
                  <c:v>-5.2619776700000003</c:v>
                </c:pt>
                <c:pt idx="7358">
                  <c:v>-5.2661557200000004</c:v>
                </c:pt>
                <c:pt idx="7359">
                  <c:v>-5.2132411000000003</c:v>
                </c:pt>
                <c:pt idx="7360">
                  <c:v>-5.1088066100000002</c:v>
                </c:pt>
                <c:pt idx="7361">
                  <c:v>-4.9681677799999999</c:v>
                </c:pt>
                <c:pt idx="7362">
                  <c:v>-4.8776578900000001</c:v>
                </c:pt>
                <c:pt idx="7363">
                  <c:v>-4.8887972800000004</c:v>
                </c:pt>
                <c:pt idx="7364">
                  <c:v>-5.0182967200000004</c:v>
                </c:pt>
                <c:pt idx="7365">
                  <c:v>-5.2021031400000002</c:v>
                </c:pt>
                <c:pt idx="7366">
                  <c:v>-5.2786889099999996</c:v>
                </c:pt>
                <c:pt idx="7367">
                  <c:v>-5.2605853099999997</c:v>
                </c:pt>
                <c:pt idx="7368">
                  <c:v>-5.1213383700000001</c:v>
                </c:pt>
                <c:pt idx="7369">
                  <c:v>-4.9110775000000002</c:v>
                </c:pt>
                <c:pt idx="7370">
                  <c:v>-4.91246939</c:v>
                </c:pt>
                <c:pt idx="7371">
                  <c:v>-5.0405769300000003</c:v>
                </c:pt>
                <c:pt idx="7372">
                  <c:v>-5.2285580600000001</c:v>
                </c:pt>
                <c:pt idx="7373">
                  <c:v>-5.2104578000000004</c:v>
                </c:pt>
                <c:pt idx="7374">
                  <c:v>-4.9472813599999999</c:v>
                </c:pt>
                <c:pt idx="7375">
                  <c:v>-4.94031954</c:v>
                </c:pt>
                <c:pt idx="7376">
                  <c:v>-5.2188124699999996</c:v>
                </c:pt>
                <c:pt idx="7377">
                  <c:v>-5.2814736399999997</c:v>
                </c:pt>
                <c:pt idx="7378">
                  <c:v>-5.0238666500000004</c:v>
                </c:pt>
                <c:pt idx="7379">
                  <c:v>-4.9500670400000004</c:v>
                </c:pt>
                <c:pt idx="7380">
                  <c:v>-5.2090644800000003</c:v>
                </c:pt>
                <c:pt idx="7381">
                  <c:v>-5.17146873</c:v>
                </c:pt>
                <c:pt idx="7382">
                  <c:v>-4.9166464799999998</c:v>
                </c:pt>
                <c:pt idx="7383">
                  <c:v>-5.1505804099999999</c:v>
                </c:pt>
                <c:pt idx="7384">
                  <c:v>-5.3343873000000004</c:v>
                </c:pt>
                <c:pt idx="7385">
                  <c:v>-5.0739960699999997</c:v>
                </c:pt>
                <c:pt idx="7386">
                  <c:v>-4.8971514699999998</c:v>
                </c:pt>
                <c:pt idx="7387">
                  <c:v>-5.0698194499999998</c:v>
                </c:pt>
                <c:pt idx="7388">
                  <c:v>-5.2814736399999997</c:v>
                </c:pt>
                <c:pt idx="7389">
                  <c:v>-5.2953982399999999</c:v>
                </c:pt>
                <c:pt idx="7390">
                  <c:v>-5.22716665</c:v>
                </c:pt>
                <c:pt idx="7391">
                  <c:v>-5.0781736400000002</c:v>
                </c:pt>
                <c:pt idx="7392">
                  <c:v>-4.9625978499999999</c:v>
                </c:pt>
                <c:pt idx="7393">
                  <c:v>-4.9319639200000003</c:v>
                </c:pt>
                <c:pt idx="7394">
                  <c:v>-4.9277873000000003</c:v>
                </c:pt>
                <c:pt idx="7395">
                  <c:v>-5.0447549800000004</c:v>
                </c:pt>
                <c:pt idx="7396">
                  <c:v>-5.1338710799999996</c:v>
                </c:pt>
                <c:pt idx="7397">
                  <c:v>-5.0920968100000001</c:v>
                </c:pt>
                <c:pt idx="7398">
                  <c:v>-5.1157693899999996</c:v>
                </c:pt>
                <c:pt idx="7399">
                  <c:v>-5.1018447900000004</c:v>
                </c:pt>
                <c:pt idx="7400">
                  <c:v>-5.1046285600000001</c:v>
                </c:pt>
                <c:pt idx="7401">
                  <c:v>-5.0405764599999996</c:v>
                </c:pt>
                <c:pt idx="7402">
                  <c:v>-5.0029797599999997</c:v>
                </c:pt>
                <c:pt idx="7403">
                  <c:v>-4.9904479999999998</c:v>
                </c:pt>
                <c:pt idx="7404">
                  <c:v>-5.0001945499999998</c:v>
                </c:pt>
                <c:pt idx="7405">
                  <c:v>-5.0948829699999996</c:v>
                </c:pt>
                <c:pt idx="7406">
                  <c:v>-5.1459488899999997</c:v>
                </c:pt>
                <c:pt idx="7407">
                  <c:v>-5.1046290399999998</c:v>
                </c:pt>
                <c:pt idx="7408">
                  <c:v>-5.1505804099999999</c:v>
                </c:pt>
                <c:pt idx="7409">
                  <c:v>-5.2257742900000004</c:v>
                </c:pt>
                <c:pt idx="7410">
                  <c:v>-5.3161063200000003</c:v>
                </c:pt>
                <c:pt idx="7411">
                  <c:v>-5.3483128500000001</c:v>
                </c:pt>
                <c:pt idx="7412">
                  <c:v>-5.3873014499999998</c:v>
                </c:pt>
                <c:pt idx="7413">
                  <c:v>-5.2215976700000004</c:v>
                </c:pt>
                <c:pt idx="7414">
                  <c:v>-5.1895432499999998</c:v>
                </c:pt>
                <c:pt idx="7415">
                  <c:v>-5.0363984100000003</c:v>
                </c:pt>
                <c:pt idx="7416">
                  <c:v>-4.99880266</c:v>
                </c:pt>
                <c:pt idx="7417">
                  <c:v>-5.0823502500000002</c:v>
                </c:pt>
                <c:pt idx="7418">
                  <c:v>-5.1965742099999996</c:v>
                </c:pt>
                <c:pt idx="7419">
                  <c:v>-5.2355208400000004</c:v>
                </c:pt>
                <c:pt idx="7420">
                  <c:v>-5.3260326400000002</c:v>
                </c:pt>
                <c:pt idx="7421">
                  <c:v>-5.1380481700000002</c:v>
                </c:pt>
                <c:pt idx="7422">
                  <c:v>-5.0169038800000001</c:v>
                </c:pt>
                <c:pt idx="7423">
                  <c:v>-5.0169043499999999</c:v>
                </c:pt>
                <c:pt idx="7424">
                  <c:v>-4.9932327299999999</c:v>
                </c:pt>
                <c:pt idx="7425">
                  <c:v>-5.0322217900000004</c:v>
                </c:pt>
                <c:pt idx="7426">
                  <c:v>-5.1121983499999999</c:v>
                </c:pt>
                <c:pt idx="7427">
                  <c:v>-4.96538258</c:v>
                </c:pt>
                <c:pt idx="7428">
                  <c:v>-5.0628547700000004</c:v>
                </c:pt>
                <c:pt idx="7429">
                  <c:v>-5.1115913400000004</c:v>
                </c:pt>
                <c:pt idx="7430">
                  <c:v>-5.0656394999999996</c:v>
                </c:pt>
                <c:pt idx="7431">
                  <c:v>-5.0770425799999996</c:v>
                </c:pt>
                <c:pt idx="7432">
                  <c:v>-5.0572857899999999</c:v>
                </c:pt>
                <c:pt idx="7433">
                  <c:v>-4.9737377199999999</c:v>
                </c:pt>
                <c:pt idx="7434">
                  <c:v>-4.9631357200000004</c:v>
                </c:pt>
                <c:pt idx="7435">
                  <c:v>-4.9514584499999996</c:v>
                </c:pt>
                <c:pt idx="7436">
                  <c:v>-4.96120596</c:v>
                </c:pt>
                <c:pt idx="7437">
                  <c:v>-4.9639906900000001</c:v>
                </c:pt>
                <c:pt idx="7438">
                  <c:v>-4.9375333799999996</c:v>
                </c:pt>
                <c:pt idx="7439">
                  <c:v>-4.9779152900000003</c:v>
                </c:pt>
                <c:pt idx="7440">
                  <c:v>-4.9598135900000004</c:v>
                </c:pt>
                <c:pt idx="7441">
                  <c:v>-4.9237599400000001</c:v>
                </c:pt>
                <c:pt idx="7442">
                  <c:v>-4.98487759</c:v>
                </c:pt>
                <c:pt idx="7443">
                  <c:v>-5.0893135100000002</c:v>
                </c:pt>
                <c:pt idx="7444">
                  <c:v>-5.0404801399999997</c:v>
                </c:pt>
                <c:pt idx="7445">
                  <c:v>-5.0503239600000001</c:v>
                </c:pt>
                <c:pt idx="7446">
                  <c:v>-5.0266513799999997</c:v>
                </c:pt>
                <c:pt idx="7447">
                  <c:v>-5.0322213199999997</c:v>
                </c:pt>
                <c:pt idx="7448">
                  <c:v>-5.0419688200000001</c:v>
                </c:pt>
                <c:pt idx="7449">
                  <c:v>-5.0809588400000001</c:v>
                </c:pt>
                <c:pt idx="7450">
                  <c:v>-5.1742529900000003</c:v>
                </c:pt>
                <c:pt idx="7451">
                  <c:v>-5.2661557200000004</c:v>
                </c:pt>
                <c:pt idx="7452">
                  <c:v>-5.3441357600000003</c:v>
                </c:pt>
                <c:pt idx="7453">
                  <c:v>-5.3705921200000004</c:v>
                </c:pt>
                <c:pt idx="7454">
                  <c:v>-5.2118501699999999</c:v>
                </c:pt>
                <c:pt idx="7455">
                  <c:v>-5.0308279999999996</c:v>
                </c:pt>
                <c:pt idx="7456">
                  <c:v>-5.0503239600000001</c:v>
                </c:pt>
                <c:pt idx="7457">
                  <c:v>-5.0433611899999997</c:v>
                </c:pt>
                <c:pt idx="7458">
                  <c:v>-5.2870421399999996</c:v>
                </c:pt>
                <c:pt idx="7459">
                  <c:v>-5.4207200999999996</c:v>
                </c:pt>
                <c:pt idx="7460">
                  <c:v>-5.2809495899999996</c:v>
                </c:pt>
                <c:pt idx="7461">
                  <c:v>-5.2090644800000003</c:v>
                </c:pt>
                <c:pt idx="7462">
                  <c:v>-5.0320420300000004</c:v>
                </c:pt>
                <c:pt idx="7463">
                  <c:v>-5.0001945499999998</c:v>
                </c:pt>
                <c:pt idx="7464">
                  <c:v>-5.0308294299999998</c:v>
                </c:pt>
                <c:pt idx="7465">
                  <c:v>-5.1477966300000002</c:v>
                </c:pt>
                <c:pt idx="7466">
                  <c:v>-5.3260335899999998</c:v>
                </c:pt>
                <c:pt idx="7467">
                  <c:v>-5.3469190600000003</c:v>
                </c:pt>
                <c:pt idx="7468">
                  <c:v>-5.1965327300000004</c:v>
                </c:pt>
                <c:pt idx="7469">
                  <c:v>-5.0015864399999996</c:v>
                </c:pt>
                <c:pt idx="7470">
                  <c:v>-4.9417104700000003</c:v>
                </c:pt>
                <c:pt idx="7471">
                  <c:v>-5.1227316900000002</c:v>
                </c:pt>
                <c:pt idx="7472">
                  <c:v>-5.3622369799999996</c:v>
                </c:pt>
                <c:pt idx="7473">
                  <c:v>-5.3692002299999997</c:v>
                </c:pt>
                <c:pt idx="7474">
                  <c:v>-5.1199464800000003</c:v>
                </c:pt>
                <c:pt idx="7475">
                  <c:v>-4.9598131199999997</c:v>
                </c:pt>
                <c:pt idx="7476">
                  <c:v>-5.0266513799999997</c:v>
                </c:pt>
                <c:pt idx="7477">
                  <c:v>-5.1645078699999996</c:v>
                </c:pt>
                <c:pt idx="7478">
                  <c:v>-5.356668</c:v>
                </c:pt>
                <c:pt idx="7479">
                  <c:v>-5.3135008800000003</c:v>
                </c:pt>
                <c:pt idx="7480">
                  <c:v>-5.1296949400000003</c:v>
                </c:pt>
                <c:pt idx="7481">
                  <c:v>-5.0363988900000001</c:v>
                </c:pt>
                <c:pt idx="7482">
                  <c:v>-4.9918403600000003</c:v>
                </c:pt>
                <c:pt idx="7483">
                  <c:v>-5.0141196299999997</c:v>
                </c:pt>
                <c:pt idx="7484">
                  <c:v>-4.9876632699999996</c:v>
                </c:pt>
                <c:pt idx="7485">
                  <c:v>-4.9723453500000003</c:v>
                </c:pt>
                <c:pt idx="7486">
                  <c:v>-5.0127267800000004</c:v>
                </c:pt>
                <c:pt idx="7487">
                  <c:v>-4.9904465699999996</c:v>
                </c:pt>
                <c:pt idx="7488">
                  <c:v>-5.0322213199999997</c:v>
                </c:pt>
                <c:pt idx="7489">
                  <c:v>-5.0920972799999999</c:v>
                </c:pt>
                <c:pt idx="7490">
                  <c:v>-5.0920968100000001</c:v>
                </c:pt>
                <c:pt idx="7491">
                  <c:v>-5.1714672999999998</c:v>
                </c:pt>
                <c:pt idx="7492">
                  <c:v>-5.2034954999999998</c:v>
                </c:pt>
                <c:pt idx="7493">
                  <c:v>-5.2870416599999999</c:v>
                </c:pt>
                <c:pt idx="7494">
                  <c:v>-5.36084461</c:v>
                </c:pt>
                <c:pt idx="7495">
                  <c:v>-5.4416065199999997</c:v>
                </c:pt>
                <c:pt idx="7496">
                  <c:v>-5.3733754200000003</c:v>
                </c:pt>
                <c:pt idx="7497">
                  <c:v>-5.3538813599999999</c:v>
                </c:pt>
                <c:pt idx="7498">
                  <c:v>-5.2619786299999998</c:v>
                </c:pt>
                <c:pt idx="7499">
                  <c:v>-5.17843008</c:v>
                </c:pt>
                <c:pt idx="7500">
                  <c:v>-5.0572857899999999</c:v>
                </c:pt>
                <c:pt idx="7501">
                  <c:v>-5.0155115099999996</c:v>
                </c:pt>
                <c:pt idx="7502">
                  <c:v>-4.9779152900000003</c:v>
                </c:pt>
                <c:pt idx="7503">
                  <c:v>-5.1018447900000004</c:v>
                </c:pt>
                <c:pt idx="7504">
                  <c:v>-5.2633709900000003</c:v>
                </c:pt>
                <c:pt idx="7505">
                  <c:v>-5.3107161500000002</c:v>
                </c:pt>
                <c:pt idx="7506">
                  <c:v>-5.3636293400000001</c:v>
                </c:pt>
                <c:pt idx="7507">
                  <c:v>-5.1408343299999997</c:v>
                </c:pt>
                <c:pt idx="7508">
                  <c:v>-4.9876632699999996</c:v>
                </c:pt>
                <c:pt idx="7509">
                  <c:v>-4.9890551600000004</c:v>
                </c:pt>
                <c:pt idx="7510">
                  <c:v>-5.0141186700000002</c:v>
                </c:pt>
                <c:pt idx="7511">
                  <c:v>-5.0586781500000004</c:v>
                </c:pt>
                <c:pt idx="7512">
                  <c:v>-5.1464042699999997</c:v>
                </c:pt>
                <c:pt idx="7513">
                  <c:v>-5.29122162</c:v>
                </c:pt>
                <c:pt idx="7514">
                  <c:v>-5.3148927700000002</c:v>
                </c:pt>
                <c:pt idx="7515">
                  <c:v>-5.3524904299999996</c:v>
                </c:pt>
                <c:pt idx="7516">
                  <c:v>-5.3914775800000001</c:v>
                </c:pt>
                <c:pt idx="7517">
                  <c:v>-5.4081873900000001</c:v>
                </c:pt>
                <c:pt idx="7518">
                  <c:v>-5.4012265199999998</c:v>
                </c:pt>
                <c:pt idx="7519">
                  <c:v>-5.43046761</c:v>
                </c:pt>
                <c:pt idx="7520">
                  <c:v>-5.4207215299999998</c:v>
                </c:pt>
                <c:pt idx="7521">
                  <c:v>-5.4332537700000003</c:v>
                </c:pt>
                <c:pt idx="7522">
                  <c:v>-5.39147949</c:v>
                </c:pt>
                <c:pt idx="7523">
                  <c:v>-5.3859085999999996</c:v>
                </c:pt>
                <c:pt idx="7524">
                  <c:v>-5.3900866499999998</c:v>
                </c:pt>
                <c:pt idx="7525">
                  <c:v>-5.4012265199999998</c:v>
                </c:pt>
                <c:pt idx="7526">
                  <c:v>-5.3552737199999996</c:v>
                </c:pt>
                <c:pt idx="7527">
                  <c:v>-5.3343854000000004</c:v>
                </c:pt>
                <c:pt idx="7528">
                  <c:v>-5.2912201899999998</c:v>
                </c:pt>
                <c:pt idx="7529">
                  <c:v>-5.2355213200000001</c:v>
                </c:pt>
                <c:pt idx="7530">
                  <c:v>-5.1867847400000002</c:v>
                </c:pt>
                <c:pt idx="7531">
                  <c:v>-5.1909627900000004</c:v>
                </c:pt>
                <c:pt idx="7532">
                  <c:v>-5.1867856999999997</c:v>
                </c:pt>
                <c:pt idx="7533">
                  <c:v>-5.2118487399999998</c:v>
                </c:pt>
                <c:pt idx="7534">
                  <c:v>-5.21602678</c:v>
                </c:pt>
                <c:pt idx="7535">
                  <c:v>-5.2647633599999999</c:v>
                </c:pt>
                <c:pt idx="7536">
                  <c:v>-5.3009686499999997</c:v>
                </c:pt>
                <c:pt idx="7537">
                  <c:v>-5.1951408399999996</c:v>
                </c:pt>
                <c:pt idx="7538">
                  <c:v>-5.1770377200000004</c:v>
                </c:pt>
                <c:pt idx="7539">
                  <c:v>-5.1740751300000003</c:v>
                </c:pt>
                <c:pt idx="7540">
                  <c:v>-5.2578015300000001</c:v>
                </c:pt>
                <c:pt idx="7541">
                  <c:v>-5.1728606199999998</c:v>
                </c:pt>
                <c:pt idx="7542">
                  <c:v>-5.0911049799999999</c:v>
                </c:pt>
                <c:pt idx="7543">
                  <c:v>-5.0531091699999999</c:v>
                </c:pt>
                <c:pt idx="7544">
                  <c:v>-4.9779152900000003</c:v>
                </c:pt>
                <c:pt idx="7545">
                  <c:v>-4.9751300799999996</c:v>
                </c:pt>
                <c:pt idx="7546">
                  <c:v>-5.0308289500000001</c:v>
                </c:pt>
                <c:pt idx="7547">
                  <c:v>-5.0350065199999996</c:v>
                </c:pt>
                <c:pt idx="7548">
                  <c:v>-5.0169034000000003</c:v>
                </c:pt>
                <c:pt idx="7549">
                  <c:v>-5.0155119900000003</c:v>
                </c:pt>
                <c:pt idx="7550">
                  <c:v>-5.0043721200000002</c:v>
                </c:pt>
                <c:pt idx="7551">
                  <c:v>-5.0029802300000004</c:v>
                </c:pt>
                <c:pt idx="7552">
                  <c:v>-5.0405750300000003</c:v>
                </c:pt>
                <c:pt idx="7553">
                  <c:v>-5.0336131999999996</c:v>
                </c:pt>
                <c:pt idx="7554">
                  <c:v>-5.0363979299999997</c:v>
                </c:pt>
                <c:pt idx="7555">
                  <c:v>-5.1032366800000002</c:v>
                </c:pt>
                <c:pt idx="7556">
                  <c:v>-5.0308279999999996</c:v>
                </c:pt>
                <c:pt idx="7557">
                  <c:v>-5.0252599699999996</c:v>
                </c:pt>
                <c:pt idx="7558">
                  <c:v>-5.0015869100000003</c:v>
                </c:pt>
                <c:pt idx="7559">
                  <c:v>-5.0029788000000002</c:v>
                </c:pt>
                <c:pt idx="7560">
                  <c:v>-5.0572862599999997</c:v>
                </c:pt>
                <c:pt idx="7561">
                  <c:v>-5.1798229200000003</c:v>
                </c:pt>
                <c:pt idx="7562">
                  <c:v>-5.3371720299999996</c:v>
                </c:pt>
                <c:pt idx="7563">
                  <c:v>-5.40958118</c:v>
                </c:pt>
                <c:pt idx="7564">
                  <c:v>-5.4652805300000002</c:v>
                </c:pt>
                <c:pt idx="7565">
                  <c:v>-5.4764194499999999</c:v>
                </c:pt>
                <c:pt idx="7566">
                  <c:v>-5.5056619600000003</c:v>
                </c:pt>
                <c:pt idx="7567">
                  <c:v>-5.4499630899999998</c:v>
                </c:pt>
                <c:pt idx="7568">
                  <c:v>-5.4638886500000003</c:v>
                </c:pt>
                <c:pt idx="7569">
                  <c:v>-5.3218565</c:v>
                </c:pt>
                <c:pt idx="7570">
                  <c:v>-5.1909642199999997</c:v>
                </c:pt>
                <c:pt idx="7571">
                  <c:v>-5.0893116000000003</c:v>
                </c:pt>
                <c:pt idx="7572">
                  <c:v>-5.0210809699999999</c:v>
                </c:pt>
                <c:pt idx="7573">
                  <c:v>-5.0531077399999997</c:v>
                </c:pt>
                <c:pt idx="7574">
                  <c:v>-5.1366562800000004</c:v>
                </c:pt>
                <c:pt idx="7575">
                  <c:v>-5.1464023599999997</c:v>
                </c:pt>
                <c:pt idx="7576">
                  <c:v>-5.2090640099999996</c:v>
                </c:pt>
                <c:pt idx="7577">
                  <c:v>-5.4541382799999996</c:v>
                </c:pt>
                <c:pt idx="7578">
                  <c:v>-5.5168013599999997</c:v>
                </c:pt>
                <c:pt idx="7579">
                  <c:v>-5.46528101</c:v>
                </c:pt>
                <c:pt idx="7580">
                  <c:v>-5.4360380199999998</c:v>
                </c:pt>
                <c:pt idx="7581">
                  <c:v>-5.3831243500000001</c:v>
                </c:pt>
                <c:pt idx="7582">
                  <c:v>-5.3956556300000003</c:v>
                </c:pt>
                <c:pt idx="7583">
                  <c:v>-5.4555315999999996</c:v>
                </c:pt>
                <c:pt idx="7584">
                  <c:v>-5.50427103</c:v>
                </c:pt>
                <c:pt idx="7585">
                  <c:v>-5.4833812699999998</c:v>
                </c:pt>
                <c:pt idx="7586">
                  <c:v>-5.3906388300000003</c:v>
                </c:pt>
                <c:pt idx="7587">
                  <c:v>-5.3176770199999996</c:v>
                </c:pt>
                <c:pt idx="7588">
                  <c:v>-5.1993174599999996</c:v>
                </c:pt>
                <c:pt idx="7589">
                  <c:v>-5.0461463899999996</c:v>
                </c:pt>
                <c:pt idx="7590">
                  <c:v>-5.0865283000000003</c:v>
                </c:pt>
                <c:pt idx="7591">
                  <c:v>-5.03918409</c:v>
                </c:pt>
                <c:pt idx="7592">
                  <c:v>-5.0447535500000003</c:v>
                </c:pt>
                <c:pt idx="7593">
                  <c:v>-5.0558924699999999</c:v>
                </c:pt>
                <c:pt idx="7594">
                  <c:v>-5.1283021</c:v>
                </c:pt>
                <c:pt idx="7595">
                  <c:v>-5.23691511</c:v>
                </c:pt>
                <c:pt idx="7596">
                  <c:v>-5.29539633</c:v>
                </c:pt>
                <c:pt idx="7597">
                  <c:v>-5.40122795</c:v>
                </c:pt>
                <c:pt idx="7598">
                  <c:v>-5.4026188900000003</c:v>
                </c:pt>
                <c:pt idx="7599">
                  <c:v>-5.47502756</c:v>
                </c:pt>
                <c:pt idx="7600">
                  <c:v>-5.4318590200000001</c:v>
                </c:pt>
                <c:pt idx="7601">
                  <c:v>-5.3747682599999997</c:v>
                </c:pt>
                <c:pt idx="7602">
                  <c:v>-5.4235057800000002</c:v>
                </c:pt>
                <c:pt idx="7603">
                  <c:v>-5.4318590200000001</c:v>
                </c:pt>
                <c:pt idx="7604">
                  <c:v>-5.3747696899999999</c:v>
                </c:pt>
                <c:pt idx="7605">
                  <c:v>-5.3803400999999997</c:v>
                </c:pt>
                <c:pt idx="7606">
                  <c:v>-5.1895704299999998</c:v>
                </c:pt>
                <c:pt idx="7607">
                  <c:v>-5.1129851300000002</c:v>
                </c:pt>
                <c:pt idx="7608">
                  <c:v>-5.0879197100000004</c:v>
                </c:pt>
                <c:pt idx="7609">
                  <c:v>-5.07817221</c:v>
                </c:pt>
                <c:pt idx="7610">
                  <c:v>-5.1519746800000004</c:v>
                </c:pt>
                <c:pt idx="7611">
                  <c:v>-5.20349503</c:v>
                </c:pt>
                <c:pt idx="7612">
                  <c:v>-5.3037529000000001</c:v>
                </c:pt>
                <c:pt idx="7613">
                  <c:v>-5.4360375400000001</c:v>
                </c:pt>
                <c:pt idx="7614">
                  <c:v>-5.4221129399999999</c:v>
                </c:pt>
                <c:pt idx="7615">
                  <c:v>-5.3132948899999999</c:v>
                </c:pt>
                <c:pt idx="7616">
                  <c:v>-5.1575427100000004</c:v>
                </c:pt>
                <c:pt idx="7617">
                  <c:v>-5.1234493299999997</c:v>
                </c:pt>
                <c:pt idx="7618">
                  <c:v>-5.1004528999999996</c:v>
                </c:pt>
                <c:pt idx="7619">
                  <c:v>-5.1993179300000003</c:v>
                </c:pt>
                <c:pt idx="7620">
                  <c:v>-5.4624958000000001</c:v>
                </c:pt>
                <c:pt idx="7621">
                  <c:v>-5.3723549799999999</c:v>
                </c:pt>
                <c:pt idx="7622">
                  <c:v>-5.1589355499999998</c:v>
                </c:pt>
                <c:pt idx="7623">
                  <c:v>-5.0238666500000004</c:v>
                </c:pt>
                <c:pt idx="7624">
                  <c:v>-5.1394410099999996</c:v>
                </c:pt>
                <c:pt idx="7625">
                  <c:v>-5.2964186700000004</c:v>
                </c:pt>
                <c:pt idx="7626">
                  <c:v>-5.5042686500000002</c:v>
                </c:pt>
                <c:pt idx="7627">
                  <c:v>-5.3622374500000003</c:v>
                </c:pt>
                <c:pt idx="7628">
                  <c:v>-5.1756453499999999</c:v>
                </c:pt>
                <c:pt idx="7629">
                  <c:v>-5.0308299099999996</c:v>
                </c:pt>
                <c:pt idx="7630">
                  <c:v>-5.1505808799999997</c:v>
                </c:pt>
                <c:pt idx="7631">
                  <c:v>-5.3316025700000003</c:v>
                </c:pt>
                <c:pt idx="7632">
                  <c:v>-5.4402155900000002</c:v>
                </c:pt>
                <c:pt idx="7633">
                  <c:v>-5.4569249199999996</c:v>
                </c:pt>
                <c:pt idx="7634">
                  <c:v>-5.3037533799999999</c:v>
                </c:pt>
                <c:pt idx="7635">
                  <c:v>-5.1547584500000001</c:v>
                </c:pt>
                <c:pt idx="7636">
                  <c:v>-5.0475387600000001</c:v>
                </c:pt>
                <c:pt idx="7637">
                  <c:v>-5.0642485600000002</c:v>
                </c:pt>
                <c:pt idx="7638">
                  <c:v>-5.1296949400000003</c:v>
                </c:pt>
                <c:pt idx="7639">
                  <c:v>-5.1310863500000004</c:v>
                </c:pt>
                <c:pt idx="7640">
                  <c:v>-5.2313427900000002</c:v>
                </c:pt>
                <c:pt idx="7641">
                  <c:v>-5.3107142400000003</c:v>
                </c:pt>
                <c:pt idx="7642">
                  <c:v>-5.4318609200000001</c:v>
                </c:pt>
                <c:pt idx="7643">
                  <c:v>-5.4847736400000002</c:v>
                </c:pt>
                <c:pt idx="7644">
                  <c:v>-5.5641479499999997</c:v>
                </c:pt>
                <c:pt idx="7645">
                  <c:v>-5.5349044799999998</c:v>
                </c:pt>
                <c:pt idx="7646">
                  <c:v>-5.5070548099999996</c:v>
                </c:pt>
                <c:pt idx="7647">
                  <c:v>-5.4221139000000003</c:v>
                </c:pt>
                <c:pt idx="7648">
                  <c:v>-5.3455271700000004</c:v>
                </c:pt>
                <c:pt idx="7649">
                  <c:v>-5.2355222699999997</c:v>
                </c:pt>
                <c:pt idx="7650">
                  <c:v>-5.1171612700000004</c:v>
                </c:pt>
                <c:pt idx="7651">
                  <c:v>-5.0558934200000003</c:v>
                </c:pt>
                <c:pt idx="7652">
                  <c:v>-5.1213383700000001</c:v>
                </c:pt>
                <c:pt idx="7653">
                  <c:v>-5.27729654</c:v>
                </c:pt>
                <c:pt idx="7654">
                  <c:v>-5.3733763699999999</c:v>
                </c:pt>
                <c:pt idx="7655">
                  <c:v>-5.4764189700000001</c:v>
                </c:pt>
                <c:pt idx="7656">
                  <c:v>-5.45553446</c:v>
                </c:pt>
                <c:pt idx="7657">
                  <c:v>-5.3900871300000004</c:v>
                </c:pt>
                <c:pt idx="7658">
                  <c:v>-5.3399581899999999</c:v>
                </c:pt>
                <c:pt idx="7659">
                  <c:v>-5.2438774099999996</c:v>
                </c:pt>
                <c:pt idx="7660">
                  <c:v>-5.1993188899999998</c:v>
                </c:pt>
                <c:pt idx="7661">
                  <c:v>-5.1032385800000002</c:v>
                </c:pt>
                <c:pt idx="7662">
                  <c:v>-5.1060209299999997</c:v>
                </c:pt>
                <c:pt idx="7663">
                  <c:v>-5.0753870000000001</c:v>
                </c:pt>
                <c:pt idx="7664">
                  <c:v>-5.0600705100000001</c:v>
                </c:pt>
                <c:pt idx="7665">
                  <c:v>-5.0990600600000002</c:v>
                </c:pt>
                <c:pt idx="7666">
                  <c:v>-5.1477966300000002</c:v>
                </c:pt>
                <c:pt idx="7667">
                  <c:v>-5.1965332000000002</c:v>
                </c:pt>
                <c:pt idx="7668">
                  <c:v>-5.2647628800000001</c:v>
                </c:pt>
                <c:pt idx="7669">
                  <c:v>-5.4569249199999996</c:v>
                </c:pt>
                <c:pt idx="7670">
                  <c:v>-5.5627527199999998</c:v>
                </c:pt>
                <c:pt idx="7671">
                  <c:v>-5.5000915499999996</c:v>
                </c:pt>
                <c:pt idx="7672">
                  <c:v>-5.4429998399999997</c:v>
                </c:pt>
                <c:pt idx="7673">
                  <c:v>-5.31210804</c:v>
                </c:pt>
                <c:pt idx="7674">
                  <c:v>-5.1645054799999999</c:v>
                </c:pt>
                <c:pt idx="7675">
                  <c:v>-5.0670332900000004</c:v>
                </c:pt>
                <c:pt idx="7676">
                  <c:v>-5.1700768500000001</c:v>
                </c:pt>
                <c:pt idx="7677">
                  <c:v>-5.2703337699999997</c:v>
                </c:pt>
                <c:pt idx="7678">
                  <c:v>-5.3914780599999999</c:v>
                </c:pt>
                <c:pt idx="7679">
                  <c:v>-5.4889531099999997</c:v>
                </c:pt>
                <c:pt idx="7680">
                  <c:v>-5.5181946799999997</c:v>
                </c:pt>
                <c:pt idx="7681">
                  <c:v>-5.3121070899999996</c:v>
                </c:pt>
                <c:pt idx="7682">
                  <c:v>-5.1394414900000003</c:v>
                </c:pt>
                <c:pt idx="7683">
                  <c:v>-5.1617212300000004</c:v>
                </c:pt>
                <c:pt idx="7684">
                  <c:v>-5.4151501700000004</c:v>
                </c:pt>
                <c:pt idx="7685">
                  <c:v>-5.55857563</c:v>
                </c:pt>
                <c:pt idx="7686">
                  <c:v>-5.40958118</c:v>
                </c:pt>
                <c:pt idx="7687">
                  <c:v>-5.1338705999999998</c:v>
                </c:pt>
                <c:pt idx="7688">
                  <c:v>-5.3009672200000004</c:v>
                </c:pt>
                <c:pt idx="7689">
                  <c:v>-5.4611039200000002</c:v>
                </c:pt>
                <c:pt idx="7690">
                  <c:v>-5.2995767599999999</c:v>
                </c:pt>
                <c:pt idx="7691">
                  <c:v>-5.1450104699999999</c:v>
                </c:pt>
                <c:pt idx="7692">
                  <c:v>-5.4318590200000001</c:v>
                </c:pt>
                <c:pt idx="7693">
                  <c:v>-5.6031370200000001</c:v>
                </c:pt>
                <c:pt idx="7694">
                  <c:v>-5.2285599700000001</c:v>
                </c:pt>
                <c:pt idx="7695">
                  <c:v>-5.1600112899999999</c:v>
                </c:pt>
                <c:pt idx="7696">
                  <c:v>-5.5613613099999997</c:v>
                </c:pt>
                <c:pt idx="7697">
                  <c:v>-5.3822007200000002</c:v>
                </c:pt>
                <c:pt idx="7698">
                  <c:v>-5.1658983200000002</c:v>
                </c:pt>
                <c:pt idx="7699">
                  <c:v>-5.2800817499999999</c:v>
                </c:pt>
                <c:pt idx="7700">
                  <c:v>-5.5042700800000004</c:v>
                </c:pt>
                <c:pt idx="7701">
                  <c:v>-5.4611015299999996</c:v>
                </c:pt>
                <c:pt idx="7702">
                  <c:v>-5.20627832</c:v>
                </c:pt>
                <c:pt idx="7703">
                  <c:v>-5.15754366</c:v>
                </c:pt>
                <c:pt idx="7704">
                  <c:v>-5.3343863499999999</c:v>
                </c:pt>
                <c:pt idx="7705">
                  <c:v>-5.4597096399999998</c:v>
                </c:pt>
                <c:pt idx="7706">
                  <c:v>-5.5154085200000003</c:v>
                </c:pt>
                <c:pt idx="7707">
                  <c:v>-5.4402146299999998</c:v>
                </c:pt>
                <c:pt idx="7708">
                  <c:v>-5.4215760199999998</c:v>
                </c:pt>
                <c:pt idx="7709">
                  <c:v>-5.35387945</c:v>
                </c:pt>
                <c:pt idx="7710">
                  <c:v>-5.3691978499999999</c:v>
                </c:pt>
                <c:pt idx="7711">
                  <c:v>-5.3329944600000001</c:v>
                </c:pt>
                <c:pt idx="7712">
                  <c:v>-5.3121075600000003</c:v>
                </c:pt>
                <c:pt idx="7713">
                  <c:v>-5.4123659100000001</c:v>
                </c:pt>
                <c:pt idx="7714">
                  <c:v>-5.4179353700000004</c:v>
                </c:pt>
                <c:pt idx="7715">
                  <c:v>-5.4638881699999997</c:v>
                </c:pt>
                <c:pt idx="7716">
                  <c:v>-5.5446510299999998</c:v>
                </c:pt>
                <c:pt idx="7717">
                  <c:v>-5.5488286000000002</c:v>
                </c:pt>
                <c:pt idx="7718">
                  <c:v>-5.5488286000000002</c:v>
                </c:pt>
                <c:pt idx="7719">
                  <c:v>-5.5571837400000001</c:v>
                </c:pt>
                <c:pt idx="7720">
                  <c:v>-5.4499635700000004</c:v>
                </c:pt>
                <c:pt idx="7721">
                  <c:v>-5.3009691200000004</c:v>
                </c:pt>
                <c:pt idx="7722">
                  <c:v>-5.1742534600000001</c:v>
                </c:pt>
                <c:pt idx="7723">
                  <c:v>-5.1255173699999999</c:v>
                </c:pt>
                <c:pt idx="7724">
                  <c:v>-5.1672911600000004</c:v>
                </c:pt>
                <c:pt idx="7725">
                  <c:v>-5.1770391499999997</c:v>
                </c:pt>
                <c:pt idx="7726">
                  <c:v>-5.2953982399999999</c:v>
                </c:pt>
                <c:pt idx="7727">
                  <c:v>-5.3232469599999996</c:v>
                </c:pt>
                <c:pt idx="7728">
                  <c:v>-5.3831229199999999</c:v>
                </c:pt>
                <c:pt idx="7729">
                  <c:v>-5.51123238</c:v>
                </c:pt>
                <c:pt idx="7730">
                  <c:v>-5.5321202300000003</c:v>
                </c:pt>
                <c:pt idx="7731">
                  <c:v>-5.4708504700000002</c:v>
                </c:pt>
                <c:pt idx="7732">
                  <c:v>-5.3831243500000001</c:v>
                </c:pt>
                <c:pt idx="7733">
                  <c:v>-5.4304671300000003</c:v>
                </c:pt>
                <c:pt idx="7734">
                  <c:v>-5.41032505</c:v>
                </c:pt>
                <c:pt idx="7735">
                  <c:v>-5.33577967</c:v>
                </c:pt>
                <c:pt idx="7736">
                  <c:v>-5.3218545900000001</c:v>
                </c:pt>
                <c:pt idx="7737">
                  <c:v>-5.2528243100000003</c:v>
                </c:pt>
                <c:pt idx="7738">
                  <c:v>-5.1770372399999998</c:v>
                </c:pt>
                <c:pt idx="7739">
                  <c:v>-5.19235516</c:v>
                </c:pt>
                <c:pt idx="7740">
                  <c:v>-5.19235516</c:v>
                </c:pt>
                <c:pt idx="7741">
                  <c:v>-5.2410926800000004</c:v>
                </c:pt>
                <c:pt idx="7742">
                  <c:v>-5.40540457</c:v>
                </c:pt>
                <c:pt idx="7743">
                  <c:v>-5.5307259599999998</c:v>
                </c:pt>
                <c:pt idx="7744">
                  <c:v>-5.4833822300000001</c:v>
                </c:pt>
                <c:pt idx="7745">
                  <c:v>-5.3232483899999998</c:v>
                </c:pt>
                <c:pt idx="7746">
                  <c:v>-5.2661571499999997</c:v>
                </c:pt>
                <c:pt idx="7747">
                  <c:v>-5.1853923799999997</c:v>
                </c:pt>
                <c:pt idx="7748">
                  <c:v>-5.2745094300000002</c:v>
                </c:pt>
                <c:pt idx="7749">
                  <c:v>-5.4833817500000004</c:v>
                </c:pt>
                <c:pt idx="7750">
                  <c:v>-5.5516138100000001</c:v>
                </c:pt>
                <c:pt idx="7751">
                  <c:v>-5.5265488600000001</c:v>
                </c:pt>
                <c:pt idx="7752">
                  <c:v>-5.4040126800000001</c:v>
                </c:pt>
                <c:pt idx="7753">
                  <c:v>-5.1505804099999999</c:v>
                </c:pt>
                <c:pt idx="7754">
                  <c:v>-5.2327370599999998</c:v>
                </c:pt>
                <c:pt idx="7755">
                  <c:v>-5.3148927700000002</c:v>
                </c:pt>
                <c:pt idx="7756">
                  <c:v>-5.3956565899999998</c:v>
                </c:pt>
                <c:pt idx="7757">
                  <c:v>-5.5181951500000004</c:v>
                </c:pt>
                <c:pt idx="7758">
                  <c:v>-5.5655384100000003</c:v>
                </c:pt>
                <c:pt idx="7759">
                  <c:v>-5.5961718600000001</c:v>
                </c:pt>
                <c:pt idx="7760">
                  <c:v>-5.6100974099999998</c:v>
                </c:pt>
                <c:pt idx="7761">
                  <c:v>-5.5669312499999997</c:v>
                </c:pt>
                <c:pt idx="7762">
                  <c:v>-5.62402201</c:v>
                </c:pt>
                <c:pt idx="7763">
                  <c:v>-5.4931311599999999</c:v>
                </c:pt>
                <c:pt idx="7764">
                  <c:v>-5.5195860899999998</c:v>
                </c:pt>
                <c:pt idx="7765">
                  <c:v>-5.2661562000000002</c:v>
                </c:pt>
                <c:pt idx="7766">
                  <c:v>-5.2355222699999997</c:v>
                </c:pt>
                <c:pt idx="7767">
                  <c:v>-5.1909642199999997</c:v>
                </c:pt>
                <c:pt idx="7768">
                  <c:v>-5.3079309500000003</c:v>
                </c:pt>
                <c:pt idx="7769">
                  <c:v>-5.3691988000000004</c:v>
                </c:pt>
                <c:pt idx="7770">
                  <c:v>-5.5014839200000001</c:v>
                </c:pt>
                <c:pt idx="7771">
                  <c:v>-5.6156678199999996</c:v>
                </c:pt>
                <c:pt idx="7772">
                  <c:v>-5.5140185400000004</c:v>
                </c:pt>
                <c:pt idx="7773">
                  <c:v>-5.3343873000000004</c:v>
                </c:pt>
                <c:pt idx="7774">
                  <c:v>-5.2578010600000002</c:v>
                </c:pt>
                <c:pt idx="7775">
                  <c:v>-5.3538818399999997</c:v>
                </c:pt>
                <c:pt idx="7776">
                  <c:v>-5.5390820500000002</c:v>
                </c:pt>
                <c:pt idx="7777">
                  <c:v>-5.5418662999999997</c:v>
                </c:pt>
                <c:pt idx="7778">
                  <c:v>-5.3357806200000004</c:v>
                </c:pt>
                <c:pt idx="7779">
                  <c:v>-5.19653177</c:v>
                </c:pt>
                <c:pt idx="7780">
                  <c:v>-5.3942632699999997</c:v>
                </c:pt>
                <c:pt idx="7781">
                  <c:v>-5.4833812699999998</c:v>
                </c:pt>
                <c:pt idx="7782">
                  <c:v>-5.5335102100000002</c:v>
                </c:pt>
                <c:pt idx="7783">
                  <c:v>-5.3622374500000003</c:v>
                </c:pt>
                <c:pt idx="7784">
                  <c:v>-5.2174205799999998</c:v>
                </c:pt>
                <c:pt idx="7785">
                  <c:v>-5.2285594900000003</c:v>
                </c:pt>
                <c:pt idx="7786">
                  <c:v>-5.3232483899999998</c:v>
                </c:pt>
                <c:pt idx="7787">
                  <c:v>-5.3900866499999998</c:v>
                </c:pt>
                <c:pt idx="7788">
                  <c:v>-5.4889521600000002</c:v>
                </c:pt>
                <c:pt idx="7789">
                  <c:v>-5.5724988</c:v>
                </c:pt>
                <c:pt idx="7790">
                  <c:v>-5.6100964500000003</c:v>
                </c:pt>
                <c:pt idx="7791">
                  <c:v>-5.6281981500000002</c:v>
                </c:pt>
                <c:pt idx="7792">
                  <c:v>-5.6630115500000002</c:v>
                </c:pt>
                <c:pt idx="7793">
                  <c:v>-5.6435174899999998</c:v>
                </c:pt>
                <c:pt idx="7794">
                  <c:v>-5.6588349300000003</c:v>
                </c:pt>
                <c:pt idx="7795">
                  <c:v>-5.6490879100000004</c:v>
                </c:pt>
                <c:pt idx="7796">
                  <c:v>-5.5669312499999997</c:v>
                </c:pt>
                <c:pt idx="7797">
                  <c:v>-5.4151520700000004</c:v>
                </c:pt>
                <c:pt idx="7798">
                  <c:v>-5.2647643100000003</c:v>
                </c:pt>
                <c:pt idx="7799">
                  <c:v>-5.1519727700000004</c:v>
                </c:pt>
                <c:pt idx="7800">
                  <c:v>-5.2174205799999998</c:v>
                </c:pt>
                <c:pt idx="7801">
                  <c:v>-5.3747692100000002</c:v>
                </c:pt>
                <c:pt idx="7802">
                  <c:v>-5.53351068</c:v>
                </c:pt>
                <c:pt idx="7803">
                  <c:v>-5.5655393599999998</c:v>
                </c:pt>
                <c:pt idx="7804">
                  <c:v>-5.445786</c:v>
                </c:pt>
                <c:pt idx="7805">
                  <c:v>-5.2229895600000003</c:v>
                </c:pt>
                <c:pt idx="7806">
                  <c:v>-5.1617212300000004</c:v>
                </c:pt>
                <c:pt idx="7807">
                  <c:v>-5.3107161500000002</c:v>
                </c:pt>
                <c:pt idx="7808">
                  <c:v>-5.5655379299999996</c:v>
                </c:pt>
                <c:pt idx="7809">
                  <c:v>-5.5892119400000002</c:v>
                </c:pt>
                <c:pt idx="7810">
                  <c:v>-5.4499621400000002</c:v>
                </c:pt>
                <c:pt idx="7811">
                  <c:v>-5.2480540299999996</c:v>
                </c:pt>
                <c:pt idx="7812">
                  <c:v>-5.20349503</c:v>
                </c:pt>
                <c:pt idx="7813">
                  <c:v>-5.3260316799999998</c:v>
                </c:pt>
                <c:pt idx="7814">
                  <c:v>-5.4708490400000001</c:v>
                </c:pt>
                <c:pt idx="7815">
                  <c:v>-5.5571832700000003</c:v>
                </c:pt>
                <c:pt idx="7816">
                  <c:v>-5.5836396199999996</c:v>
                </c:pt>
                <c:pt idx="7817">
                  <c:v>-5.4652795799999998</c:v>
                </c:pt>
                <c:pt idx="7818">
                  <c:v>-5.2870430900000001</c:v>
                </c:pt>
                <c:pt idx="7819">
                  <c:v>-5.2104568499999999</c:v>
                </c:pt>
                <c:pt idx="7820">
                  <c:v>-5.1770396200000004</c:v>
                </c:pt>
                <c:pt idx="7821">
                  <c:v>-5.2508406599999997</c:v>
                </c:pt>
                <c:pt idx="7822">
                  <c:v>-5.2536244400000003</c:v>
                </c:pt>
                <c:pt idx="7823">
                  <c:v>-5.2772960700000002</c:v>
                </c:pt>
                <c:pt idx="7824">
                  <c:v>-5.3497037900000004</c:v>
                </c:pt>
                <c:pt idx="7825">
                  <c:v>-5.4193301199999997</c:v>
                </c:pt>
                <c:pt idx="7826">
                  <c:v>-5.3942637400000004</c:v>
                </c:pt>
                <c:pt idx="7827">
                  <c:v>-5.3900866499999998</c:v>
                </c:pt>
                <c:pt idx="7828">
                  <c:v>-5.3747682599999997</c:v>
                </c:pt>
                <c:pt idx="7829">
                  <c:v>-5.3051447899999999</c:v>
                </c:pt>
                <c:pt idx="7830">
                  <c:v>-5.2355208400000004</c:v>
                </c:pt>
                <c:pt idx="7831">
                  <c:v>-5.21602678</c:v>
                </c:pt>
                <c:pt idx="7832">
                  <c:v>-5.2800808000000004</c:v>
                </c:pt>
                <c:pt idx="7833">
                  <c:v>-5.3956565899999998</c:v>
                </c:pt>
                <c:pt idx="7834">
                  <c:v>-5.5543980599999996</c:v>
                </c:pt>
                <c:pt idx="7835">
                  <c:v>-5.6170606599999999</c:v>
                </c:pt>
                <c:pt idx="7836">
                  <c:v>-5.5822477299999997</c:v>
                </c:pt>
                <c:pt idx="7837">
                  <c:v>-5.5655384100000003</c:v>
                </c:pt>
                <c:pt idx="7838">
                  <c:v>-5.4903430899999996</c:v>
                </c:pt>
                <c:pt idx="7839">
                  <c:v>-5.3900871300000004</c:v>
                </c:pt>
                <c:pt idx="7840">
                  <c:v>-5.3510971100000004</c:v>
                </c:pt>
                <c:pt idx="7841">
                  <c:v>-5.31628656</c:v>
                </c:pt>
                <c:pt idx="7842">
                  <c:v>-5.2870440500000004</c:v>
                </c:pt>
                <c:pt idx="7843">
                  <c:v>-5.2466621399999998</c:v>
                </c:pt>
                <c:pt idx="7844">
                  <c:v>-5.2355208400000004</c:v>
                </c:pt>
                <c:pt idx="7845">
                  <c:v>-5.2285599700000001</c:v>
                </c:pt>
                <c:pt idx="7846">
                  <c:v>-5.2410926800000004</c:v>
                </c:pt>
                <c:pt idx="7847">
                  <c:v>-5.3065376300000002</c:v>
                </c:pt>
                <c:pt idx="7848">
                  <c:v>-5.3594531999999999</c:v>
                </c:pt>
                <c:pt idx="7849">
                  <c:v>-5.4624934200000004</c:v>
                </c:pt>
                <c:pt idx="7850">
                  <c:v>-5.5655393599999998</c:v>
                </c:pt>
                <c:pt idx="7851">
                  <c:v>-5.5836420100000002</c:v>
                </c:pt>
                <c:pt idx="7852">
                  <c:v>-5.5975661299999997</c:v>
                </c:pt>
                <c:pt idx="7853">
                  <c:v>-5.5752854300000001</c:v>
                </c:pt>
                <c:pt idx="7854">
                  <c:v>-5.6797218300000001</c:v>
                </c:pt>
                <c:pt idx="7855">
                  <c:v>-5.6490874299999998</c:v>
                </c:pt>
                <c:pt idx="7856">
                  <c:v>-5.6978239999999998</c:v>
                </c:pt>
                <c:pt idx="7857">
                  <c:v>-5.3998341600000002</c:v>
                </c:pt>
                <c:pt idx="7858">
                  <c:v>-5.6212377499999997</c:v>
                </c:pt>
                <c:pt idx="7859">
                  <c:v>-5.5140171100000002</c:v>
                </c:pt>
                <c:pt idx="7860">
                  <c:v>-5.3190698599999999</c:v>
                </c:pt>
                <c:pt idx="7861">
                  <c:v>-5.2494444800000002</c:v>
                </c:pt>
                <c:pt idx="7862">
                  <c:v>-5.36641455</c:v>
                </c:pt>
                <c:pt idx="7863">
                  <c:v>-5.4046988499999999</c:v>
                </c:pt>
                <c:pt idx="7864">
                  <c:v>-5.4805984499999996</c:v>
                </c:pt>
                <c:pt idx="7865">
                  <c:v>-5.6198444399999996</c:v>
                </c:pt>
                <c:pt idx="7866">
                  <c:v>-5.55996895</c:v>
                </c:pt>
                <c:pt idx="7867">
                  <c:v>-5.7577004399999998</c:v>
                </c:pt>
                <c:pt idx="7868">
                  <c:v>-5.7771940199999996</c:v>
                </c:pt>
                <c:pt idx="7869">
                  <c:v>-5.7465591399999996</c:v>
                </c:pt>
                <c:pt idx="7870">
                  <c:v>-5.6936459499999996</c:v>
                </c:pt>
                <c:pt idx="7871">
                  <c:v>-5.69225359</c:v>
                </c:pt>
                <c:pt idx="7872">
                  <c:v>-5.7159256899999997</c:v>
                </c:pt>
                <c:pt idx="7873">
                  <c:v>-5.6630110699999996</c:v>
                </c:pt>
                <c:pt idx="7874">
                  <c:v>-5.57946396</c:v>
                </c:pt>
                <c:pt idx="7875">
                  <c:v>-5.4708504700000002</c:v>
                </c:pt>
                <c:pt idx="7876">
                  <c:v>-5.36084461</c:v>
                </c:pt>
                <c:pt idx="7877">
                  <c:v>-5.3048553500000004</c:v>
                </c:pt>
                <c:pt idx="7878">
                  <c:v>-5.3455276500000002</c:v>
                </c:pt>
                <c:pt idx="7879">
                  <c:v>-5.3357801399999998</c:v>
                </c:pt>
                <c:pt idx="7880">
                  <c:v>-5.3719840000000003</c:v>
                </c:pt>
                <c:pt idx="7881">
                  <c:v>-5.3469209700000002</c:v>
                </c:pt>
                <c:pt idx="7882">
                  <c:v>-5.4819908100000001</c:v>
                </c:pt>
                <c:pt idx="7883">
                  <c:v>-5.5836401000000002</c:v>
                </c:pt>
                <c:pt idx="7884">
                  <c:v>-5.6073107699999998</c:v>
                </c:pt>
                <c:pt idx="7885">
                  <c:v>-5.6379461299999996</c:v>
                </c:pt>
                <c:pt idx="7886">
                  <c:v>-5.53351068</c:v>
                </c:pt>
                <c:pt idx="7887">
                  <c:v>-5.44021606</c:v>
                </c:pt>
                <c:pt idx="7888">
                  <c:v>-5.38451624</c:v>
                </c:pt>
                <c:pt idx="7889">
                  <c:v>-5.3357801399999998</c:v>
                </c:pt>
                <c:pt idx="7890">
                  <c:v>-5.3302102099999997</c:v>
                </c:pt>
                <c:pt idx="7891">
                  <c:v>-5.3990750299999997</c:v>
                </c:pt>
                <c:pt idx="7892">
                  <c:v>-5.6087050400000003</c:v>
                </c:pt>
                <c:pt idx="7893">
                  <c:v>-5.6690778699999997</c:v>
                </c:pt>
                <c:pt idx="7894">
                  <c:v>-5.5669326799999999</c:v>
                </c:pt>
                <c:pt idx="7895">
                  <c:v>-5.4089198100000004</c:v>
                </c:pt>
                <c:pt idx="7896">
                  <c:v>-5.3065390600000004</c:v>
                </c:pt>
                <c:pt idx="7897">
                  <c:v>-5.3246412300000001</c:v>
                </c:pt>
                <c:pt idx="7898">
                  <c:v>-5.4694571500000002</c:v>
                </c:pt>
                <c:pt idx="7899">
                  <c:v>-5.5509529100000004</c:v>
                </c:pt>
                <c:pt idx="7900">
                  <c:v>-5.6407313300000004</c:v>
                </c:pt>
                <c:pt idx="7901">
                  <c:v>-5.5565757800000002</c:v>
                </c:pt>
                <c:pt idx="7902">
                  <c:v>-5.3719849599999998</c:v>
                </c:pt>
                <c:pt idx="7903">
                  <c:v>-5.41515112</c:v>
                </c:pt>
                <c:pt idx="7904">
                  <c:v>-5.6156683000000003</c:v>
                </c:pt>
                <c:pt idx="7905">
                  <c:v>-5.49312925</c:v>
                </c:pt>
                <c:pt idx="7906">
                  <c:v>-5.3288154600000004</c:v>
                </c:pt>
                <c:pt idx="7907">
                  <c:v>-5.5017337800000004</c:v>
                </c:pt>
                <c:pt idx="7908">
                  <c:v>-5.6560502100000001</c:v>
                </c:pt>
                <c:pt idx="7909">
                  <c:v>-5.5265488600000001</c:v>
                </c:pt>
                <c:pt idx="7910">
                  <c:v>-5.3051457400000004</c:v>
                </c:pt>
                <c:pt idx="7911">
                  <c:v>-5.3399567599999997</c:v>
                </c:pt>
                <c:pt idx="7912">
                  <c:v>-5.5850338900000001</c:v>
                </c:pt>
                <c:pt idx="7913">
                  <c:v>-5.6713662100000004</c:v>
                </c:pt>
                <c:pt idx="7914">
                  <c:v>-5.4207220100000004</c:v>
                </c:pt>
                <c:pt idx="7915">
                  <c:v>-5.2369146300000002</c:v>
                </c:pt>
                <c:pt idx="7916">
                  <c:v>-5.3357787099999996</c:v>
                </c:pt>
                <c:pt idx="7917">
                  <c:v>-5.5126242599999999</c:v>
                </c:pt>
                <c:pt idx="7918">
                  <c:v>-5.6226305999999999</c:v>
                </c:pt>
                <c:pt idx="7919">
                  <c:v>-5.6365547200000004</c:v>
                </c:pt>
                <c:pt idx="7920">
                  <c:v>-5.5794625299999998</c:v>
                </c:pt>
                <c:pt idx="7921">
                  <c:v>-5.5237636600000002</c:v>
                </c:pt>
                <c:pt idx="7922">
                  <c:v>-5.3705916399999998</c:v>
                </c:pt>
                <c:pt idx="7923">
                  <c:v>-5.3148927700000002</c:v>
                </c:pt>
                <c:pt idx="7924">
                  <c:v>-5.2522296900000001</c:v>
                </c:pt>
                <c:pt idx="7925">
                  <c:v>-5.2633714700000001</c:v>
                </c:pt>
                <c:pt idx="7926">
                  <c:v>-5.3023610100000003</c:v>
                </c:pt>
                <c:pt idx="7927">
                  <c:v>-5.3747692100000002</c:v>
                </c:pt>
                <c:pt idx="7928">
                  <c:v>-5.5349049600000004</c:v>
                </c:pt>
                <c:pt idx="7929">
                  <c:v>-5.63655376</c:v>
                </c:pt>
                <c:pt idx="7930">
                  <c:v>-5.68389845</c:v>
                </c:pt>
                <c:pt idx="7931">
                  <c:v>-5.5906028699999997</c:v>
                </c:pt>
                <c:pt idx="7932">
                  <c:v>-5.4095816599999997</c:v>
                </c:pt>
                <c:pt idx="7933">
                  <c:v>-5.2786884299999999</c:v>
                </c:pt>
                <c:pt idx="7934">
                  <c:v>-5.2536244400000003</c:v>
                </c:pt>
                <c:pt idx="7935">
                  <c:v>-5.2884349799999999</c:v>
                </c:pt>
                <c:pt idx="7936">
                  <c:v>-5.3051457400000004</c:v>
                </c:pt>
                <c:pt idx="7937">
                  <c:v>-5.3608436599999996</c:v>
                </c:pt>
                <c:pt idx="7938">
                  <c:v>-5.4179358500000001</c:v>
                </c:pt>
                <c:pt idx="7939">
                  <c:v>-5.4485692999999999</c:v>
                </c:pt>
                <c:pt idx="7940">
                  <c:v>-5.47642088</c:v>
                </c:pt>
                <c:pt idx="7941">
                  <c:v>-5.4624958000000001</c:v>
                </c:pt>
                <c:pt idx="7942">
                  <c:v>-5.4402146299999998</c:v>
                </c:pt>
                <c:pt idx="7943">
                  <c:v>-5.5154094699999998</c:v>
                </c:pt>
                <c:pt idx="7944">
                  <c:v>-5.5655393599999998</c:v>
                </c:pt>
                <c:pt idx="7945">
                  <c:v>-5.5711088200000001</c:v>
                </c:pt>
                <c:pt idx="7946">
                  <c:v>-5.5613613099999997</c:v>
                </c:pt>
                <c:pt idx="7947">
                  <c:v>-5.4973068200000004</c:v>
                </c:pt>
                <c:pt idx="7948">
                  <c:v>-5.4736347199999997</c:v>
                </c:pt>
                <c:pt idx="7949">
                  <c:v>-5.4193296399999999</c:v>
                </c:pt>
                <c:pt idx="7950">
                  <c:v>-5.3510971100000004</c:v>
                </c:pt>
                <c:pt idx="7951">
                  <c:v>-5.2898273500000004</c:v>
                </c:pt>
                <c:pt idx="7952">
                  <c:v>-5.2856488199999996</c:v>
                </c:pt>
                <c:pt idx="7953">
                  <c:v>-5.2884364100000001</c:v>
                </c:pt>
                <c:pt idx="7954">
                  <c:v>-5.2661552399999998</c:v>
                </c:pt>
                <c:pt idx="7955">
                  <c:v>-5.2647628800000001</c:v>
                </c:pt>
                <c:pt idx="7956">
                  <c:v>-5.2494459200000003</c:v>
                </c:pt>
                <c:pt idx="7957">
                  <c:v>-5.2369141600000004</c:v>
                </c:pt>
                <c:pt idx="7958">
                  <c:v>-5.3051452599999998</c:v>
                </c:pt>
                <c:pt idx="7959">
                  <c:v>-5.2689404499999997</c:v>
                </c:pt>
                <c:pt idx="7960">
                  <c:v>-5.3037529000000001</c:v>
                </c:pt>
                <c:pt idx="7961">
                  <c:v>-5.3107161500000002</c:v>
                </c:pt>
                <c:pt idx="7962">
                  <c:v>-5.28147316</c:v>
                </c:pt>
                <c:pt idx="7963">
                  <c:v>-5.3190703399999997</c:v>
                </c:pt>
                <c:pt idx="7964">
                  <c:v>-5.3329935099999997</c:v>
                </c:pt>
                <c:pt idx="7965">
                  <c:v>-5.3260335899999998</c:v>
                </c:pt>
                <c:pt idx="7966">
                  <c:v>-5.3524894700000001</c:v>
                </c:pt>
                <c:pt idx="7967">
                  <c:v>-5.3413500799999998</c:v>
                </c:pt>
                <c:pt idx="7968">
                  <c:v>-5.3079299899999999</c:v>
                </c:pt>
                <c:pt idx="7969">
                  <c:v>-5.3079295200000001</c:v>
                </c:pt>
                <c:pt idx="7970">
                  <c:v>-5.3274235699999997</c:v>
                </c:pt>
                <c:pt idx="7971">
                  <c:v>-5.3733754200000003</c:v>
                </c:pt>
                <c:pt idx="7972">
                  <c:v>-5.3622369799999996</c:v>
                </c:pt>
                <c:pt idx="7973">
                  <c:v>-5.3836054799999999</c:v>
                </c:pt>
                <c:pt idx="7974">
                  <c:v>-5.4513549799999996</c:v>
                </c:pt>
                <c:pt idx="7975">
                  <c:v>-5.4553251300000003</c:v>
                </c:pt>
                <c:pt idx="7976">
                  <c:v>-5.3970479999999998</c:v>
                </c:pt>
                <c:pt idx="7977">
                  <c:v>-5.4300136600000002</c:v>
                </c:pt>
                <c:pt idx="7978">
                  <c:v>-5.47502756</c:v>
                </c:pt>
                <c:pt idx="7979">
                  <c:v>-5.4026198399999998</c:v>
                </c:pt>
                <c:pt idx="7980">
                  <c:v>-5.4318618799999996</c:v>
                </c:pt>
                <c:pt idx="7981">
                  <c:v>-5.5565776800000002</c:v>
                </c:pt>
                <c:pt idx="7982">
                  <c:v>-5.6421246500000004</c:v>
                </c:pt>
                <c:pt idx="7983">
                  <c:v>-5.5975651700000002</c:v>
                </c:pt>
                <c:pt idx="7984">
                  <c:v>-5.6747031200000002</c:v>
                </c:pt>
                <c:pt idx="7985">
                  <c:v>-5.6671896000000004</c:v>
                </c:pt>
                <c:pt idx="7986">
                  <c:v>-5.55857563</c:v>
                </c:pt>
                <c:pt idx="7987">
                  <c:v>-5.4318613999999998</c:v>
                </c:pt>
                <c:pt idx="7988">
                  <c:v>-5.3737635600000004</c:v>
                </c:pt>
                <c:pt idx="7989">
                  <c:v>-5.3859085999999996</c:v>
                </c:pt>
                <c:pt idx="7990">
                  <c:v>-5.5293326399999998</c:v>
                </c:pt>
                <c:pt idx="7991">
                  <c:v>-5.59478045</c:v>
                </c:pt>
                <c:pt idx="7992">
                  <c:v>-5.70142126</c:v>
                </c:pt>
                <c:pt idx="7993">
                  <c:v>-5.6936473799999998</c:v>
                </c:pt>
                <c:pt idx="7994">
                  <c:v>-5.4736352000000004</c:v>
                </c:pt>
                <c:pt idx="7995">
                  <c:v>-5.3538823100000004</c:v>
                </c:pt>
                <c:pt idx="7996">
                  <c:v>-5.3357801399999998</c:v>
                </c:pt>
                <c:pt idx="7997">
                  <c:v>-5.4207200999999996</c:v>
                </c:pt>
                <c:pt idx="7998">
                  <c:v>-5.4750270800000003</c:v>
                </c:pt>
                <c:pt idx="7999">
                  <c:v>-5.5209793999999999</c:v>
                </c:pt>
                <c:pt idx="8000">
                  <c:v>-5.5655384100000003</c:v>
                </c:pt>
                <c:pt idx="8001">
                  <c:v>-5.6198449100000003</c:v>
                </c:pt>
                <c:pt idx="8002">
                  <c:v>-5.5919966700000003</c:v>
                </c:pt>
                <c:pt idx="8003">
                  <c:v>-5.6017417900000002</c:v>
                </c:pt>
                <c:pt idx="8004">
                  <c:v>-5.57946396</c:v>
                </c:pt>
                <c:pt idx="8005">
                  <c:v>-5.4638886500000003</c:v>
                </c:pt>
                <c:pt idx="8006">
                  <c:v>-5.3914790200000002</c:v>
                </c:pt>
                <c:pt idx="8007">
                  <c:v>-5.3023610100000003</c:v>
                </c:pt>
                <c:pt idx="8008">
                  <c:v>-5.3622360200000001</c:v>
                </c:pt>
                <c:pt idx="8009">
                  <c:v>-5.4541397099999998</c:v>
                </c:pt>
                <c:pt idx="8010">
                  <c:v>-5.6421251300000002</c:v>
                </c:pt>
                <c:pt idx="8011">
                  <c:v>-5.6699738499999999</c:v>
                </c:pt>
                <c:pt idx="8012">
                  <c:v>-5.4680666899999997</c:v>
                </c:pt>
                <c:pt idx="8013">
                  <c:v>-5.3385658300000003</c:v>
                </c:pt>
                <c:pt idx="8014">
                  <c:v>-5.3705906900000002</c:v>
                </c:pt>
                <c:pt idx="8015">
                  <c:v>-5.5251555400000001</c:v>
                </c:pt>
                <c:pt idx="8016">
                  <c:v>-5.7660546300000002</c:v>
                </c:pt>
                <c:pt idx="8017">
                  <c:v>-5.6100978899999996</c:v>
                </c:pt>
                <c:pt idx="8018">
                  <c:v>-5.3807935699999998</c:v>
                </c:pt>
                <c:pt idx="8019">
                  <c:v>-5.3956565899999998</c:v>
                </c:pt>
                <c:pt idx="8020">
                  <c:v>-5.67833042</c:v>
                </c:pt>
                <c:pt idx="8021">
                  <c:v>-5.6017432200000004</c:v>
                </c:pt>
                <c:pt idx="8022">
                  <c:v>-5.37476778</c:v>
                </c:pt>
                <c:pt idx="8023">
                  <c:v>-5.4876704199999997</c:v>
                </c:pt>
                <c:pt idx="8024">
                  <c:v>-5.6602268200000001</c:v>
                </c:pt>
                <c:pt idx="8025">
                  <c:v>-5.7047853499999999</c:v>
                </c:pt>
                <c:pt idx="8026">
                  <c:v>-5.6732955</c:v>
                </c:pt>
                <c:pt idx="8027">
                  <c:v>-5.6045274699999998</c:v>
                </c:pt>
                <c:pt idx="8028">
                  <c:v>-5.5014843899999999</c:v>
                </c:pt>
                <c:pt idx="8029">
                  <c:v>-5.3942632699999997</c:v>
                </c:pt>
                <c:pt idx="8030">
                  <c:v>-5.3761620499999996</c:v>
                </c:pt>
                <c:pt idx="8031">
                  <c:v>-5.4416098599999998</c:v>
                </c:pt>
                <c:pt idx="8032">
                  <c:v>-5.4332528099999999</c:v>
                </c:pt>
                <c:pt idx="8033">
                  <c:v>-5.44439077</c:v>
                </c:pt>
                <c:pt idx="8034">
                  <c:v>-5.4833822300000001</c:v>
                </c:pt>
                <c:pt idx="8035">
                  <c:v>-5.57389402</c:v>
                </c:pt>
                <c:pt idx="8036">
                  <c:v>-5.6741528499999996</c:v>
                </c:pt>
                <c:pt idx="8037">
                  <c:v>-5.7214965800000002</c:v>
                </c:pt>
                <c:pt idx="8038">
                  <c:v>-5.7382063900000002</c:v>
                </c:pt>
                <c:pt idx="8039">
                  <c:v>-5.7103552799999999</c:v>
                </c:pt>
                <c:pt idx="8040">
                  <c:v>-5.6616196600000004</c:v>
                </c:pt>
                <c:pt idx="8041">
                  <c:v>-5.5683226599999998</c:v>
                </c:pt>
                <c:pt idx="8042">
                  <c:v>-5.5223712899999997</c:v>
                </c:pt>
                <c:pt idx="8043">
                  <c:v>-5.4485702500000004</c:v>
                </c:pt>
                <c:pt idx="8044">
                  <c:v>-5.42907429</c:v>
                </c:pt>
                <c:pt idx="8045">
                  <c:v>-5.3900871300000004</c:v>
                </c:pt>
                <c:pt idx="8046">
                  <c:v>-5.356668</c:v>
                </c:pt>
                <c:pt idx="8047">
                  <c:v>-5.3831238700000004</c:v>
                </c:pt>
                <c:pt idx="8048">
                  <c:v>-5.4722423600000001</c:v>
                </c:pt>
                <c:pt idx="8049">
                  <c:v>-5.6393384900000001</c:v>
                </c:pt>
                <c:pt idx="8050">
                  <c:v>-5.7563080800000002</c:v>
                </c:pt>
                <c:pt idx="8051">
                  <c:v>-5.7521314600000002</c:v>
                </c:pt>
                <c:pt idx="8052">
                  <c:v>-5.6407332400000003</c:v>
                </c:pt>
                <c:pt idx="8053">
                  <c:v>-5.4833826999999999</c:v>
                </c:pt>
                <c:pt idx="8054">
                  <c:v>-5.3636283899999997</c:v>
                </c:pt>
                <c:pt idx="8055">
                  <c:v>-5.3399558100000002</c:v>
                </c:pt>
                <c:pt idx="8056">
                  <c:v>-5.3399586699999997</c:v>
                </c:pt>
                <c:pt idx="8057">
                  <c:v>-5.3580584499999997</c:v>
                </c:pt>
                <c:pt idx="8058">
                  <c:v>-5.3371725100000003</c:v>
                </c:pt>
                <c:pt idx="8059">
                  <c:v>-5.3970479999999998</c:v>
                </c:pt>
                <c:pt idx="8060">
                  <c:v>-5.37059116</c:v>
                </c:pt>
                <c:pt idx="8061">
                  <c:v>-5.3719849599999998</c:v>
                </c:pt>
                <c:pt idx="8062">
                  <c:v>-5.4026179299999999</c:v>
                </c:pt>
                <c:pt idx="8063">
                  <c:v>-5.3900866499999998</c:v>
                </c:pt>
                <c:pt idx="8064">
                  <c:v>-5.3984413099999999</c:v>
                </c:pt>
                <c:pt idx="8065">
                  <c:v>-5.3622364999999999</c:v>
                </c:pt>
                <c:pt idx="8066">
                  <c:v>-5.3329958900000003</c:v>
                </c:pt>
                <c:pt idx="8067">
                  <c:v>-5.2842588399999997</c:v>
                </c:pt>
                <c:pt idx="8068">
                  <c:v>-5.3538813599999999</c:v>
                </c:pt>
                <c:pt idx="8069">
                  <c:v>-5.4917368900000003</c:v>
                </c:pt>
                <c:pt idx="8070">
                  <c:v>-5.7604856499999997</c:v>
                </c:pt>
                <c:pt idx="8071">
                  <c:v>-5.75213003</c:v>
                </c:pt>
                <c:pt idx="8072">
                  <c:v>-5.5446515099999996</c:v>
                </c:pt>
                <c:pt idx="8073">
                  <c:v>-5.2967905999999996</c:v>
                </c:pt>
                <c:pt idx="8074">
                  <c:v>-5.4443931599999997</c:v>
                </c:pt>
                <c:pt idx="8075">
                  <c:v>-5.6755437899999999</c:v>
                </c:pt>
                <c:pt idx="8076">
                  <c:v>-5.6156687700000001</c:v>
                </c:pt>
                <c:pt idx="8077">
                  <c:v>-5.34552622</c:v>
                </c:pt>
                <c:pt idx="8078">
                  <c:v>-5.4276833499999997</c:v>
                </c:pt>
                <c:pt idx="8079">
                  <c:v>-5.7660546300000002</c:v>
                </c:pt>
                <c:pt idx="8080">
                  <c:v>-5.7618780100000002</c:v>
                </c:pt>
                <c:pt idx="8081">
                  <c:v>-5.4527478199999999</c:v>
                </c:pt>
                <c:pt idx="8082">
                  <c:v>-5.3302092600000002</c:v>
                </c:pt>
                <c:pt idx="8083">
                  <c:v>-5.4485692999999999</c:v>
                </c:pt>
                <c:pt idx="8084">
                  <c:v>-5.6560497300000003</c:v>
                </c:pt>
                <c:pt idx="8085">
                  <c:v>-5.7395982700000001</c:v>
                </c:pt>
                <c:pt idx="8086">
                  <c:v>-5.7047853499999999</c:v>
                </c:pt>
                <c:pt idx="8087">
                  <c:v>-5.5752863899999996</c:v>
                </c:pt>
                <c:pt idx="8088">
                  <c:v>-5.3705916399999998</c:v>
                </c:pt>
                <c:pt idx="8089">
                  <c:v>-5.3121075600000003</c:v>
                </c:pt>
                <c:pt idx="8090">
                  <c:v>-5.3413491200000003</c:v>
                </c:pt>
                <c:pt idx="8091">
                  <c:v>-5.4652800600000004</c:v>
                </c:pt>
                <c:pt idx="8092">
                  <c:v>-5.6630115500000002</c:v>
                </c:pt>
                <c:pt idx="8093">
                  <c:v>-5.7994742400000003</c:v>
                </c:pt>
                <c:pt idx="8094">
                  <c:v>-5.77023172</c:v>
                </c:pt>
                <c:pt idx="8095">
                  <c:v>-5.60870552</c:v>
                </c:pt>
                <c:pt idx="8096">
                  <c:v>-5.4360389700000002</c:v>
                </c:pt>
                <c:pt idx="8097">
                  <c:v>-5.3218550699999998</c:v>
                </c:pt>
                <c:pt idx="8098">
                  <c:v>-5.5418672600000001</c:v>
                </c:pt>
                <c:pt idx="8099">
                  <c:v>-5.7590928100000003</c:v>
                </c:pt>
                <c:pt idx="8100">
                  <c:v>-5.71731853</c:v>
                </c:pt>
                <c:pt idx="8101">
                  <c:v>-5.4430003200000003</c:v>
                </c:pt>
                <c:pt idx="8102">
                  <c:v>-5.4012255700000003</c:v>
                </c:pt>
                <c:pt idx="8103">
                  <c:v>-5.5251555400000001</c:v>
                </c:pt>
                <c:pt idx="8104">
                  <c:v>-5.69225359</c:v>
                </c:pt>
                <c:pt idx="8105">
                  <c:v>-5.7939047800000001</c:v>
                </c:pt>
                <c:pt idx="8106">
                  <c:v>-5.8565654800000004</c:v>
                </c:pt>
                <c:pt idx="8107">
                  <c:v>-5.8106145900000001</c:v>
                </c:pt>
                <c:pt idx="8108">
                  <c:v>-5.6532640499999998</c:v>
                </c:pt>
                <c:pt idx="8109">
                  <c:v>-5.4833822300000001</c:v>
                </c:pt>
                <c:pt idx="8110">
                  <c:v>-5.3524894700000001</c:v>
                </c:pt>
                <c:pt idx="8111">
                  <c:v>-5.3329954099999997</c:v>
                </c:pt>
                <c:pt idx="8112">
                  <c:v>-5.3316025700000003</c:v>
                </c:pt>
                <c:pt idx="8113">
                  <c:v>-5.3705916399999998</c:v>
                </c:pt>
                <c:pt idx="8114">
                  <c:v>-5.37059116</c:v>
                </c:pt>
                <c:pt idx="8115">
                  <c:v>-5.3775539400000003</c:v>
                </c:pt>
                <c:pt idx="8116">
                  <c:v>-5.4054021800000003</c:v>
                </c:pt>
                <c:pt idx="8117">
                  <c:v>-5.42489767</c:v>
                </c:pt>
                <c:pt idx="8118">
                  <c:v>-5.4276833499999997</c:v>
                </c:pt>
                <c:pt idx="8119">
                  <c:v>-5.4248991000000002</c:v>
                </c:pt>
                <c:pt idx="8120">
                  <c:v>-5.3900857000000002</c:v>
                </c:pt>
                <c:pt idx="8121">
                  <c:v>-5.3817319899999996</c:v>
                </c:pt>
                <c:pt idx="8122">
                  <c:v>-5.4081883399999997</c:v>
                </c:pt>
                <c:pt idx="8123">
                  <c:v>-5.4040103000000004</c:v>
                </c:pt>
                <c:pt idx="8124">
                  <c:v>-5.4165434799999996</c:v>
                </c:pt>
                <c:pt idx="8125">
                  <c:v>-5.3608436599999996</c:v>
                </c:pt>
                <c:pt idx="8126">
                  <c:v>-5.3831238700000004</c:v>
                </c:pt>
                <c:pt idx="8127">
                  <c:v>-5.4054031399999998</c:v>
                </c:pt>
                <c:pt idx="8128">
                  <c:v>-5.3873004900000003</c:v>
                </c:pt>
                <c:pt idx="8129">
                  <c:v>-5.4054040900000002</c:v>
                </c:pt>
                <c:pt idx="8130">
                  <c:v>-5.4388256100000003</c:v>
                </c:pt>
                <c:pt idx="8131">
                  <c:v>-5.5181937200000002</c:v>
                </c:pt>
                <c:pt idx="8132">
                  <c:v>-5.6226310699999997</c:v>
                </c:pt>
                <c:pt idx="8133">
                  <c:v>-5.7214961100000004</c:v>
                </c:pt>
                <c:pt idx="8134">
                  <c:v>-5.8607440000000004</c:v>
                </c:pt>
                <c:pt idx="8135">
                  <c:v>-5.86074305</c:v>
                </c:pt>
                <c:pt idx="8136">
                  <c:v>-5.8008666</c:v>
                </c:pt>
                <c:pt idx="8137">
                  <c:v>-5.6226305999999999</c:v>
                </c:pt>
                <c:pt idx="8138">
                  <c:v>-5.5307269100000003</c:v>
                </c:pt>
                <c:pt idx="8139">
                  <c:v>-5.4374294299999999</c:v>
                </c:pt>
                <c:pt idx="8140">
                  <c:v>-5.41515112</c:v>
                </c:pt>
                <c:pt idx="8141">
                  <c:v>-5.4257941199999999</c:v>
                </c:pt>
                <c:pt idx="8142">
                  <c:v>-5.6003503800000001</c:v>
                </c:pt>
                <c:pt idx="8143">
                  <c:v>-5.7563071299999997</c:v>
                </c:pt>
                <c:pt idx="8144">
                  <c:v>-5.7758011800000002</c:v>
                </c:pt>
                <c:pt idx="8145">
                  <c:v>-5.7771940199999996</c:v>
                </c:pt>
                <c:pt idx="8146">
                  <c:v>-5.7759528199999997</c:v>
                </c:pt>
                <c:pt idx="8147">
                  <c:v>-5.7841567999999999</c:v>
                </c:pt>
                <c:pt idx="8148">
                  <c:v>-5.6184516000000002</c:v>
                </c:pt>
                <c:pt idx="8149">
                  <c:v>-5.5878195799999997</c:v>
                </c:pt>
                <c:pt idx="8150">
                  <c:v>-5.5056600600000003</c:v>
                </c:pt>
                <c:pt idx="8151">
                  <c:v>-5.55857563</c:v>
                </c:pt>
                <c:pt idx="8152">
                  <c:v>-5.5404729799999997</c:v>
                </c:pt>
                <c:pt idx="8153">
                  <c:v>-5.5126228299999998</c:v>
                </c:pt>
                <c:pt idx="8154">
                  <c:v>-5.5265483900000003</c:v>
                </c:pt>
                <c:pt idx="8155">
                  <c:v>-5.5599670400000001</c:v>
                </c:pt>
                <c:pt idx="8156">
                  <c:v>-5.5878176699999997</c:v>
                </c:pt>
                <c:pt idx="8157">
                  <c:v>-5.5766792299999999</c:v>
                </c:pt>
                <c:pt idx="8158">
                  <c:v>-5.5822472599999999</c:v>
                </c:pt>
                <c:pt idx="8159">
                  <c:v>-5.5669317200000004</c:v>
                </c:pt>
                <c:pt idx="8160">
                  <c:v>-5.6017437000000001</c:v>
                </c:pt>
                <c:pt idx="8161">
                  <c:v>-5.5752863899999996</c:v>
                </c:pt>
                <c:pt idx="8162">
                  <c:v>-5.5376873</c:v>
                </c:pt>
                <c:pt idx="8163">
                  <c:v>-5.6045289</c:v>
                </c:pt>
                <c:pt idx="8164">
                  <c:v>-5.6365551900000002</c:v>
                </c:pt>
                <c:pt idx="8165">
                  <c:v>-5.64351702</c:v>
                </c:pt>
                <c:pt idx="8166">
                  <c:v>-5.6713662100000004</c:v>
                </c:pt>
                <c:pt idx="8167">
                  <c:v>-5.6741519</c:v>
                </c:pt>
                <c:pt idx="8168">
                  <c:v>-5.6685814900000002</c:v>
                </c:pt>
                <c:pt idx="8169">
                  <c:v>-5.7187108999999996</c:v>
                </c:pt>
                <c:pt idx="8170">
                  <c:v>-5.6992163700000003</c:v>
                </c:pt>
                <c:pt idx="8171">
                  <c:v>-5.6128268200000004</c:v>
                </c:pt>
                <c:pt idx="8172">
                  <c:v>-5.5933885600000002</c:v>
                </c:pt>
                <c:pt idx="8173">
                  <c:v>-5.6323781000000004</c:v>
                </c:pt>
                <c:pt idx="8174">
                  <c:v>-5.5669302900000002</c:v>
                </c:pt>
                <c:pt idx="8175">
                  <c:v>-5.5864253000000001</c:v>
                </c:pt>
                <c:pt idx="8176">
                  <c:v>-5.5000934600000004</c:v>
                </c:pt>
                <c:pt idx="8177">
                  <c:v>-5.4581389400000004</c:v>
                </c:pt>
                <c:pt idx="8178">
                  <c:v>-5.4889521600000002</c:v>
                </c:pt>
                <c:pt idx="8179">
                  <c:v>-5.4707942000000003</c:v>
                </c:pt>
                <c:pt idx="8180">
                  <c:v>-5.51123238</c:v>
                </c:pt>
                <c:pt idx="8181">
                  <c:v>-5.4722428299999999</c:v>
                </c:pt>
                <c:pt idx="8182">
                  <c:v>-5.5265488600000001</c:v>
                </c:pt>
                <c:pt idx="8183">
                  <c:v>-5.5836391399999998</c:v>
                </c:pt>
                <c:pt idx="8184">
                  <c:v>-5.6493892700000004</c:v>
                </c:pt>
                <c:pt idx="8185">
                  <c:v>-5.6240215300000003</c:v>
                </c:pt>
                <c:pt idx="8186">
                  <c:v>-5.4903445199999998</c:v>
                </c:pt>
                <c:pt idx="8187">
                  <c:v>-5.5157947500000004</c:v>
                </c:pt>
                <c:pt idx="8188">
                  <c:v>-5.4443931599999997</c:v>
                </c:pt>
                <c:pt idx="8189">
                  <c:v>-5.4652800600000004</c:v>
                </c:pt>
                <c:pt idx="8190">
                  <c:v>-5.47502756</c:v>
                </c:pt>
                <c:pt idx="8191">
                  <c:v>-5.4736332900000004</c:v>
                </c:pt>
                <c:pt idx="8192">
                  <c:v>-5.5919942899999997</c:v>
                </c:pt>
                <c:pt idx="8193">
                  <c:v>-5.7576994900000003</c:v>
                </c:pt>
                <c:pt idx="8194">
                  <c:v>-5.8885941500000003</c:v>
                </c:pt>
                <c:pt idx="8195">
                  <c:v>-5.9108724600000002</c:v>
                </c:pt>
                <c:pt idx="8196">
                  <c:v>-5.7117490799999997</c:v>
                </c:pt>
                <c:pt idx="8197">
                  <c:v>-5.5042686500000002</c:v>
                </c:pt>
                <c:pt idx="8198">
                  <c:v>-5.4583177599999999</c:v>
                </c:pt>
                <c:pt idx="8199">
                  <c:v>-5.52794075</c:v>
                </c:pt>
                <c:pt idx="8200">
                  <c:v>-5.6045279499999996</c:v>
                </c:pt>
                <c:pt idx="8201">
                  <c:v>-5.6727576300000004</c:v>
                </c:pt>
                <c:pt idx="8202">
                  <c:v>-5.7966904599999998</c:v>
                </c:pt>
                <c:pt idx="8203">
                  <c:v>-5.8677058200000003</c:v>
                </c:pt>
                <c:pt idx="8204">
                  <c:v>-5.8287162800000001</c:v>
                </c:pt>
                <c:pt idx="8205">
                  <c:v>-5.87188292</c:v>
                </c:pt>
                <c:pt idx="8206">
                  <c:v>-5.8301086399999997</c:v>
                </c:pt>
                <c:pt idx="8207">
                  <c:v>-5.7813734999999999</c:v>
                </c:pt>
                <c:pt idx="8208">
                  <c:v>-5.7145323799999996</c:v>
                </c:pt>
                <c:pt idx="8209">
                  <c:v>-5.6630110699999996</c:v>
                </c:pt>
                <c:pt idx="8210">
                  <c:v>-5.6323781000000004</c:v>
                </c:pt>
                <c:pt idx="8211">
                  <c:v>-5.52794075</c:v>
                </c:pt>
                <c:pt idx="8212">
                  <c:v>-5.4959130299999996</c:v>
                </c:pt>
                <c:pt idx="8213">
                  <c:v>-5.4597096399999998</c:v>
                </c:pt>
                <c:pt idx="8214">
                  <c:v>-5.4624967599999996</c:v>
                </c:pt>
                <c:pt idx="8215">
                  <c:v>-5.4694571500000002</c:v>
                </c:pt>
                <c:pt idx="8216">
                  <c:v>-5.5738925899999998</c:v>
                </c:pt>
                <c:pt idx="8217">
                  <c:v>-5.7326374099999997</c:v>
                </c:pt>
                <c:pt idx="8218">
                  <c:v>-5.8690981899999999</c:v>
                </c:pt>
                <c:pt idx="8219">
                  <c:v>-5.9220132799999998</c:v>
                </c:pt>
                <c:pt idx="8220">
                  <c:v>-5.8774533299999998</c:v>
                </c:pt>
                <c:pt idx="8221">
                  <c:v>-5.7312440899999997</c:v>
                </c:pt>
                <c:pt idx="8222">
                  <c:v>-5.5140171100000002</c:v>
                </c:pt>
                <c:pt idx="8223">
                  <c:v>-5.4485702500000004</c:v>
                </c:pt>
                <c:pt idx="8224">
                  <c:v>-5.5140161499999998</c:v>
                </c:pt>
                <c:pt idx="8225">
                  <c:v>-5.6602258699999997</c:v>
                </c:pt>
                <c:pt idx="8226">
                  <c:v>-5.8398575800000003</c:v>
                </c:pt>
                <c:pt idx="8227">
                  <c:v>-5.8746671700000004</c:v>
                </c:pt>
                <c:pt idx="8228">
                  <c:v>-5.6212387100000001</c:v>
                </c:pt>
                <c:pt idx="8229">
                  <c:v>-5.4694571500000002</c:v>
                </c:pt>
                <c:pt idx="8230">
                  <c:v>-5.5126233100000004</c:v>
                </c:pt>
                <c:pt idx="8231">
                  <c:v>-5.8677063</c:v>
                </c:pt>
                <c:pt idx="8232">
                  <c:v>-5.8106131599999999</c:v>
                </c:pt>
                <c:pt idx="8233">
                  <c:v>-5.5014843899999999</c:v>
                </c:pt>
                <c:pt idx="8234">
                  <c:v>-5.4778132399999997</c:v>
                </c:pt>
                <c:pt idx="8235">
                  <c:v>-5.78833485</c:v>
                </c:pt>
                <c:pt idx="8236">
                  <c:v>-5.8287162800000001</c:v>
                </c:pt>
                <c:pt idx="8237">
                  <c:v>-5.5168018300000004</c:v>
                </c:pt>
                <c:pt idx="8238">
                  <c:v>-5.4694561999999998</c:v>
                </c:pt>
                <c:pt idx="8239">
                  <c:v>-5.58921051</c:v>
                </c:pt>
                <c:pt idx="8240">
                  <c:v>-5.8217539800000004</c:v>
                </c:pt>
                <c:pt idx="8241">
                  <c:v>-5.9178347599999999</c:v>
                </c:pt>
                <c:pt idx="8242">
                  <c:v>-5.9428987500000003</c:v>
                </c:pt>
                <c:pt idx="8243">
                  <c:v>-5.9192266499999997</c:v>
                </c:pt>
                <c:pt idx="8244">
                  <c:v>-5.8036513300000001</c:v>
                </c:pt>
                <c:pt idx="8245">
                  <c:v>-5.7590923299999996</c:v>
                </c:pt>
                <c:pt idx="8246">
                  <c:v>-5.68389845</c:v>
                </c:pt>
                <c:pt idx="8247">
                  <c:v>-5.7075710300000004</c:v>
                </c:pt>
                <c:pt idx="8248">
                  <c:v>-5.6866846100000004</c:v>
                </c:pt>
                <c:pt idx="8249">
                  <c:v>-5.6435174899999998</c:v>
                </c:pt>
                <c:pt idx="8250">
                  <c:v>-5.61845207</c:v>
                </c:pt>
                <c:pt idx="8251">
                  <c:v>-5.6170611399999997</c:v>
                </c:pt>
                <c:pt idx="8252">
                  <c:v>-5.60870552</c:v>
                </c:pt>
                <c:pt idx="8253">
                  <c:v>-5.5362963699999996</c:v>
                </c:pt>
                <c:pt idx="8254">
                  <c:v>-5.5070533800000003</c:v>
                </c:pt>
                <c:pt idx="8255">
                  <c:v>-5.50983906</c:v>
                </c:pt>
                <c:pt idx="8256">
                  <c:v>-5.6676712</c:v>
                </c:pt>
                <c:pt idx="8257">
                  <c:v>-5.7479529400000002</c:v>
                </c:pt>
                <c:pt idx="8258">
                  <c:v>-5.8203625700000003</c:v>
                </c:pt>
                <c:pt idx="8259">
                  <c:v>-5.7744102499999999</c:v>
                </c:pt>
                <c:pt idx="8260">
                  <c:v>-5.6029839499999996</c:v>
                </c:pt>
                <c:pt idx="8261">
                  <c:v>-5.5209779699999997</c:v>
                </c:pt>
                <c:pt idx="8262">
                  <c:v>-5.7785854299999997</c:v>
                </c:pt>
                <c:pt idx="8263">
                  <c:v>-5.8342866899999999</c:v>
                </c:pt>
                <c:pt idx="8264">
                  <c:v>-5.51123238</c:v>
                </c:pt>
                <c:pt idx="8265">
                  <c:v>-5.5228271500000004</c:v>
                </c:pt>
                <c:pt idx="8266">
                  <c:v>-5.8050451299999999</c:v>
                </c:pt>
                <c:pt idx="8267">
                  <c:v>-5.8677067799999998</c:v>
                </c:pt>
                <c:pt idx="8268">
                  <c:v>-5.6337699900000002</c:v>
                </c:pt>
                <c:pt idx="8269">
                  <c:v>-5.5822472599999999</c:v>
                </c:pt>
                <c:pt idx="8270">
                  <c:v>-5.8468184499999998</c:v>
                </c:pt>
                <c:pt idx="8271">
                  <c:v>-5.7450175300000001</c:v>
                </c:pt>
                <c:pt idx="8272">
                  <c:v>-5.5070548099999996</c:v>
                </c:pt>
                <c:pt idx="8273">
                  <c:v>-5.8203620899999997</c:v>
                </c:pt>
                <c:pt idx="8274">
                  <c:v>-5.9025178</c:v>
                </c:pt>
                <c:pt idx="8275">
                  <c:v>-5.5906019200000001</c:v>
                </c:pt>
                <c:pt idx="8276">
                  <c:v>-5.5725011799999997</c:v>
                </c:pt>
                <c:pt idx="8277">
                  <c:v>-5.7771959300000004</c:v>
                </c:pt>
                <c:pt idx="8278">
                  <c:v>-5.8997330699999999</c:v>
                </c:pt>
                <c:pt idx="8279">
                  <c:v>-5.6254138899999999</c:v>
                </c:pt>
                <c:pt idx="8280">
                  <c:v>-5.56275415</c:v>
                </c:pt>
                <c:pt idx="8281">
                  <c:v>-5.8579587899999996</c:v>
                </c:pt>
                <c:pt idx="8282">
                  <c:v>-5.7674460400000003</c:v>
                </c:pt>
                <c:pt idx="8283">
                  <c:v>-5.5655379299999996</c:v>
                </c:pt>
                <c:pt idx="8284">
                  <c:v>-5.6630124999999998</c:v>
                </c:pt>
                <c:pt idx="8285">
                  <c:v>-5.9303674700000002</c:v>
                </c:pt>
                <c:pt idx="8286">
                  <c:v>-5.8663120299999996</c:v>
                </c:pt>
                <c:pt idx="8287">
                  <c:v>-5.5919957199999999</c:v>
                </c:pt>
                <c:pt idx="8288">
                  <c:v>-5.5098380999999996</c:v>
                </c:pt>
                <c:pt idx="8289">
                  <c:v>-5.7089648200000003</c:v>
                </c:pt>
                <c:pt idx="8290">
                  <c:v>-5.9108719799999996</c:v>
                </c:pt>
                <c:pt idx="8291">
                  <c:v>-5.8955540700000002</c:v>
                </c:pt>
                <c:pt idx="8292">
                  <c:v>-5.6644029600000003</c:v>
                </c:pt>
                <c:pt idx="8293">
                  <c:v>-5.5070557600000001</c:v>
                </c:pt>
                <c:pt idx="8294">
                  <c:v>-5.57389212</c:v>
                </c:pt>
                <c:pt idx="8295">
                  <c:v>-5.7000150700000001</c:v>
                </c:pt>
                <c:pt idx="8296">
                  <c:v>-5.9874577499999999</c:v>
                </c:pt>
                <c:pt idx="8297">
                  <c:v>-5.8315024400000004</c:v>
                </c:pt>
                <c:pt idx="8298">
                  <c:v>-5.5636076900000004</c:v>
                </c:pt>
                <c:pt idx="8299">
                  <c:v>-5.50844574</c:v>
                </c:pt>
                <c:pt idx="8300">
                  <c:v>-5.7239217800000004</c:v>
                </c:pt>
                <c:pt idx="8301">
                  <c:v>-5.9442920700000004</c:v>
                </c:pt>
                <c:pt idx="8302">
                  <c:v>-5.9568243000000001</c:v>
                </c:pt>
                <c:pt idx="8303">
                  <c:v>-5.7437763200000003</c:v>
                </c:pt>
                <c:pt idx="8304">
                  <c:v>-5.57946396</c:v>
                </c:pt>
                <c:pt idx="8305">
                  <c:v>-5.6797218300000001</c:v>
                </c:pt>
                <c:pt idx="8306">
                  <c:v>-5.8537802699999997</c:v>
                </c:pt>
                <c:pt idx="8307">
                  <c:v>-5.9428992300000001</c:v>
                </c:pt>
                <c:pt idx="8308">
                  <c:v>-5.9122633899999997</c:v>
                </c:pt>
                <c:pt idx="8309">
                  <c:v>-5.9136567099999997</c:v>
                </c:pt>
                <c:pt idx="8310">
                  <c:v>-5.9234046899999999</c:v>
                </c:pt>
                <c:pt idx="8311">
                  <c:v>-5.8885903400000004</c:v>
                </c:pt>
                <c:pt idx="8312">
                  <c:v>-5.8440322900000004</c:v>
                </c:pt>
                <c:pt idx="8313">
                  <c:v>-5.8704905500000004</c:v>
                </c:pt>
                <c:pt idx="8314">
                  <c:v>-5.8899855600000004</c:v>
                </c:pt>
                <c:pt idx="8315">
                  <c:v>-5.85517311</c:v>
                </c:pt>
                <c:pt idx="8316">
                  <c:v>-5.8718824400000003</c:v>
                </c:pt>
                <c:pt idx="8317">
                  <c:v>-5.8690981899999999</c:v>
                </c:pt>
                <c:pt idx="8318">
                  <c:v>-5.8231463400000001</c:v>
                </c:pt>
                <c:pt idx="8319">
                  <c:v>-5.8050436999999997</c:v>
                </c:pt>
                <c:pt idx="8320">
                  <c:v>-5.8523888599999996</c:v>
                </c:pt>
                <c:pt idx="8321">
                  <c:v>-5.8133988399999996</c:v>
                </c:pt>
                <c:pt idx="8322">
                  <c:v>-5.8203601799999998</c:v>
                </c:pt>
                <c:pt idx="8323">
                  <c:v>-5.8426399199999999</c:v>
                </c:pt>
                <c:pt idx="8324">
                  <c:v>-5.7785873399999996</c:v>
                </c:pt>
                <c:pt idx="8325">
                  <c:v>-5.7340269099999999</c:v>
                </c:pt>
                <c:pt idx="8326">
                  <c:v>-5.6602272999999999</c:v>
                </c:pt>
                <c:pt idx="8327">
                  <c:v>-5.6449093799999996</c:v>
                </c:pt>
                <c:pt idx="8328">
                  <c:v>-5.5822501200000003</c:v>
                </c:pt>
                <c:pt idx="8329">
                  <c:v>-5.5530066500000004</c:v>
                </c:pt>
                <c:pt idx="8330">
                  <c:v>-5.6351628299999996</c:v>
                </c:pt>
                <c:pt idx="8331">
                  <c:v>-5.6059198400000003</c:v>
                </c:pt>
                <c:pt idx="8332">
                  <c:v>-5.6504797900000003</c:v>
                </c:pt>
                <c:pt idx="8333">
                  <c:v>-5.6644034400000001</c:v>
                </c:pt>
                <c:pt idx="8334">
                  <c:v>-5.6992173199999998</c:v>
                </c:pt>
                <c:pt idx="8335">
                  <c:v>-5.7312426600000004</c:v>
                </c:pt>
                <c:pt idx="8336">
                  <c:v>-5.7577004399999998</c:v>
                </c:pt>
                <c:pt idx="8337">
                  <c:v>-5.8189682999999999</c:v>
                </c:pt>
                <c:pt idx="8338">
                  <c:v>-5.8496027000000002</c:v>
                </c:pt>
                <c:pt idx="8339">
                  <c:v>-5.9080872500000003</c:v>
                </c:pt>
                <c:pt idx="8340">
                  <c:v>-5.9818873400000001</c:v>
                </c:pt>
                <c:pt idx="8341">
                  <c:v>-5.9665713299999998</c:v>
                </c:pt>
                <c:pt idx="8342">
                  <c:v>-5.9832811399999999</c:v>
                </c:pt>
                <c:pt idx="8343">
                  <c:v>-5.9735322000000002</c:v>
                </c:pt>
                <c:pt idx="8344">
                  <c:v>-5.9526467299999997</c:v>
                </c:pt>
                <c:pt idx="8345">
                  <c:v>-5.9108724600000002</c:v>
                </c:pt>
                <c:pt idx="8346">
                  <c:v>-5.7841582300000001</c:v>
                </c:pt>
                <c:pt idx="8347">
                  <c:v>-5.6741519</c:v>
                </c:pt>
                <c:pt idx="8348">
                  <c:v>-5.5808568000000003</c:v>
                </c:pt>
                <c:pt idx="8349">
                  <c:v>-5.56414557</c:v>
                </c:pt>
                <c:pt idx="8350">
                  <c:v>-5.5906028699999997</c:v>
                </c:pt>
                <c:pt idx="8351">
                  <c:v>-5.66858196</c:v>
                </c:pt>
                <c:pt idx="8352">
                  <c:v>-5.7744088199999997</c:v>
                </c:pt>
                <c:pt idx="8353">
                  <c:v>-5.8287162800000001</c:v>
                </c:pt>
                <c:pt idx="8354">
                  <c:v>-5.8899855600000004</c:v>
                </c:pt>
                <c:pt idx="8355">
                  <c:v>-6.0278396599999997</c:v>
                </c:pt>
                <c:pt idx="8356">
                  <c:v>-6.0807533300000003</c:v>
                </c:pt>
                <c:pt idx="8357">
                  <c:v>-6.1183500300000002</c:v>
                </c:pt>
                <c:pt idx="8358">
                  <c:v>-6.0083451300000004</c:v>
                </c:pt>
                <c:pt idx="8359">
                  <c:v>-5.9025173200000003</c:v>
                </c:pt>
                <c:pt idx="8360">
                  <c:v>-5.7994737599999997</c:v>
                </c:pt>
                <c:pt idx="8361">
                  <c:v>-5.7340297700000002</c:v>
                </c:pt>
                <c:pt idx="8362">
                  <c:v>-5.7006082500000002</c:v>
                </c:pt>
                <c:pt idx="8363">
                  <c:v>-5.7409906399999997</c:v>
                </c:pt>
                <c:pt idx="8364">
                  <c:v>-5.7493457799999996</c:v>
                </c:pt>
                <c:pt idx="8365">
                  <c:v>-5.7883353199999998</c:v>
                </c:pt>
                <c:pt idx="8366">
                  <c:v>-5.8147926300000004</c:v>
                </c:pt>
                <c:pt idx="8367">
                  <c:v>-5.8816299399999998</c:v>
                </c:pt>
                <c:pt idx="8368">
                  <c:v>-5.8523888599999996</c:v>
                </c:pt>
                <c:pt idx="8369">
                  <c:v>-5.9178347599999999</c:v>
                </c:pt>
                <c:pt idx="8370">
                  <c:v>-5.9944200500000004</c:v>
                </c:pt>
                <c:pt idx="8371">
                  <c:v>-6.0250544499999998</c:v>
                </c:pt>
                <c:pt idx="8372">
                  <c:v>-6.1197423899999999</c:v>
                </c:pt>
                <c:pt idx="8373">
                  <c:v>-6.1155638699999999</c:v>
                </c:pt>
                <c:pt idx="8374">
                  <c:v>-6.15176868</c:v>
                </c:pt>
                <c:pt idx="8375">
                  <c:v>-6.0682210899999998</c:v>
                </c:pt>
                <c:pt idx="8376">
                  <c:v>-6.0083446499999997</c:v>
                </c:pt>
                <c:pt idx="8377">
                  <c:v>-5.9345436100000004</c:v>
                </c:pt>
                <c:pt idx="8378">
                  <c:v>-5.82314825</c:v>
                </c:pt>
                <c:pt idx="8379">
                  <c:v>-5.7869410500000003</c:v>
                </c:pt>
                <c:pt idx="8380">
                  <c:v>-5.7256732000000001</c:v>
                </c:pt>
                <c:pt idx="8381">
                  <c:v>-5.7159261700000004</c:v>
                </c:pt>
                <c:pt idx="8382">
                  <c:v>-5.7228870399999998</c:v>
                </c:pt>
                <c:pt idx="8383">
                  <c:v>-5.77719498</c:v>
                </c:pt>
                <c:pt idx="8384">
                  <c:v>-5.8008666</c:v>
                </c:pt>
                <c:pt idx="8385">
                  <c:v>-5.7173194900000004</c:v>
                </c:pt>
                <c:pt idx="8386">
                  <c:v>-5.7354211800000003</c:v>
                </c:pt>
                <c:pt idx="8387">
                  <c:v>-5.7340278600000003</c:v>
                </c:pt>
                <c:pt idx="8388">
                  <c:v>-5.7047853499999999</c:v>
                </c:pt>
                <c:pt idx="8389">
                  <c:v>-5.7326354999999998</c:v>
                </c:pt>
                <c:pt idx="8390">
                  <c:v>-5.7744088199999997</c:v>
                </c:pt>
                <c:pt idx="8391">
                  <c:v>-5.65326548</c:v>
                </c:pt>
                <c:pt idx="8392">
                  <c:v>-5.6128830900000004</c:v>
                </c:pt>
                <c:pt idx="8393">
                  <c:v>-5.5975675599999999</c:v>
                </c:pt>
                <c:pt idx="8394">
                  <c:v>-5.5655379299999996</c:v>
                </c:pt>
                <c:pt idx="8395">
                  <c:v>-5.5947809199999998</c:v>
                </c:pt>
                <c:pt idx="8396">
                  <c:v>-5.6017432200000004</c:v>
                </c:pt>
                <c:pt idx="8397">
                  <c:v>-5.7242808299999997</c:v>
                </c:pt>
                <c:pt idx="8398">
                  <c:v>-5.89137793</c:v>
                </c:pt>
                <c:pt idx="8399">
                  <c:v>-6.0361943199999999</c:v>
                </c:pt>
                <c:pt idx="8400">
                  <c:v>-6.00973749</c:v>
                </c:pt>
                <c:pt idx="8401">
                  <c:v>-5.7841577500000003</c:v>
                </c:pt>
                <c:pt idx="8402">
                  <c:v>-5.5906028699999997</c:v>
                </c:pt>
                <c:pt idx="8403">
                  <c:v>-5.6644029600000003</c:v>
                </c:pt>
                <c:pt idx="8404">
                  <c:v>-6.0236620900000002</c:v>
                </c:pt>
                <c:pt idx="8405">
                  <c:v>-6.0668282500000004</c:v>
                </c:pt>
                <c:pt idx="8406">
                  <c:v>-5.6365547200000004</c:v>
                </c:pt>
                <c:pt idx="8407">
                  <c:v>-5.7897248299999999</c:v>
                </c:pt>
                <c:pt idx="8408">
                  <c:v>-6.0139145899999997</c:v>
                </c:pt>
                <c:pt idx="8409">
                  <c:v>-5.6602272999999999</c:v>
                </c:pt>
                <c:pt idx="8410">
                  <c:v>-5.9345436100000004</c:v>
                </c:pt>
                <c:pt idx="8411">
                  <c:v>-5.8593506800000004</c:v>
                </c:pt>
                <c:pt idx="8412">
                  <c:v>-5.7521309900000004</c:v>
                </c:pt>
                <c:pt idx="8413">
                  <c:v>-5.9582152400000004</c:v>
                </c:pt>
                <c:pt idx="8414">
                  <c:v>-5.6407327699999996</c:v>
                </c:pt>
                <c:pt idx="8415">
                  <c:v>-6.02783918</c:v>
                </c:pt>
                <c:pt idx="8416">
                  <c:v>-5.69782352</c:v>
                </c:pt>
                <c:pt idx="8417">
                  <c:v>-5.9261898999999998</c:v>
                </c:pt>
                <c:pt idx="8418">
                  <c:v>-5.7813720699999998</c:v>
                </c:pt>
                <c:pt idx="8419">
                  <c:v>-5.9234037400000004</c:v>
                </c:pt>
                <c:pt idx="8420">
                  <c:v>-5.7590928100000003</c:v>
                </c:pt>
                <c:pt idx="8421">
                  <c:v>-5.9317598299999998</c:v>
                </c:pt>
                <c:pt idx="8422">
                  <c:v>-5.7646617899999999</c:v>
                </c:pt>
                <c:pt idx="8423">
                  <c:v>-5.9289746299999999</c:v>
                </c:pt>
                <c:pt idx="8424">
                  <c:v>-5.7145338099999998</c:v>
                </c:pt>
                <c:pt idx="8425">
                  <c:v>-5.8231487299999998</c:v>
                </c:pt>
                <c:pt idx="8426">
                  <c:v>-6.1002483400000003</c:v>
                </c:pt>
                <c:pt idx="8427">
                  <c:v>-5.7549152399999999</c:v>
                </c:pt>
                <c:pt idx="8428">
                  <c:v>-6.04594231</c:v>
                </c:pt>
                <c:pt idx="8429">
                  <c:v>-5.8133983599999999</c:v>
                </c:pt>
                <c:pt idx="8430">
                  <c:v>-5.7465600999999999</c:v>
                </c:pt>
                <c:pt idx="8431">
                  <c:v>-6.0960722000000001</c:v>
                </c:pt>
                <c:pt idx="8432">
                  <c:v>-5.8997316399999997</c:v>
                </c:pt>
                <c:pt idx="8433">
                  <c:v>-5.6644058199999998</c:v>
                </c:pt>
                <c:pt idx="8434">
                  <c:v>-6.0361952800000003</c:v>
                </c:pt>
                <c:pt idx="8435">
                  <c:v>-5.9693555800000002</c:v>
                </c:pt>
                <c:pt idx="8436">
                  <c:v>-5.6671910299999997</c:v>
                </c:pt>
                <c:pt idx="8437">
                  <c:v>-5.8440337199999997</c:v>
                </c:pt>
                <c:pt idx="8438">
                  <c:v>-6.15176868</c:v>
                </c:pt>
                <c:pt idx="8439">
                  <c:v>-5.95125437</c:v>
                </c:pt>
                <c:pt idx="8440">
                  <c:v>-5.7103552799999999</c:v>
                </c:pt>
                <c:pt idx="8441">
                  <c:v>-5.6811146700000004</c:v>
                </c:pt>
                <c:pt idx="8442">
                  <c:v>-5.9247975300000002</c:v>
                </c:pt>
                <c:pt idx="8443">
                  <c:v>-6.05847406</c:v>
                </c:pt>
                <c:pt idx="8444">
                  <c:v>-6.0988555</c:v>
                </c:pt>
                <c:pt idx="8445">
                  <c:v>-6.0459413499999997</c:v>
                </c:pt>
                <c:pt idx="8446">
                  <c:v>-5.8774523700000003</c:v>
                </c:pt>
                <c:pt idx="8447">
                  <c:v>-5.7214961100000004</c:v>
                </c:pt>
                <c:pt idx="8448">
                  <c:v>-5.6365551900000002</c:v>
                </c:pt>
                <c:pt idx="8449">
                  <c:v>-5.6713676499999996</c:v>
                </c:pt>
                <c:pt idx="8450">
                  <c:v>-5.7869424800000004</c:v>
                </c:pt>
                <c:pt idx="8451">
                  <c:v>-5.8941626500000002</c:v>
                </c:pt>
                <c:pt idx="8452">
                  <c:v>-5.9094786600000004</c:v>
                </c:pt>
                <c:pt idx="8453">
                  <c:v>-5.8537807500000003</c:v>
                </c:pt>
                <c:pt idx="8454">
                  <c:v>-5.86454773</c:v>
                </c:pt>
                <c:pt idx="8455">
                  <c:v>-5.8593516299999999</c:v>
                </c:pt>
                <c:pt idx="8456">
                  <c:v>-5.82732487</c:v>
                </c:pt>
                <c:pt idx="8457">
                  <c:v>-5.8593511600000001</c:v>
                </c:pt>
                <c:pt idx="8458">
                  <c:v>-5.8912668200000002</c:v>
                </c:pt>
                <c:pt idx="8459">
                  <c:v>-5.8677063</c:v>
                </c:pt>
                <c:pt idx="8460">
                  <c:v>-5.94986105</c:v>
                </c:pt>
                <c:pt idx="8461">
                  <c:v>-6.0139155400000002</c:v>
                </c:pt>
                <c:pt idx="8462">
                  <c:v>-6.1183500300000002</c:v>
                </c:pt>
                <c:pt idx="8463">
                  <c:v>-6.1545534100000001</c:v>
                </c:pt>
                <c:pt idx="8464">
                  <c:v>-6.1211352300000001</c:v>
                </c:pt>
                <c:pt idx="8465">
                  <c:v>-6.0909562099999999</c:v>
                </c:pt>
                <c:pt idx="8466">
                  <c:v>-6.10303211</c:v>
                </c:pt>
                <c:pt idx="8467">
                  <c:v>-5.9888510699999999</c:v>
                </c:pt>
                <c:pt idx="8468">
                  <c:v>-5.9637870800000004</c:v>
                </c:pt>
                <c:pt idx="8469">
                  <c:v>-5.9178347599999999</c:v>
                </c:pt>
                <c:pt idx="8470">
                  <c:v>-5.8830237399999996</c:v>
                </c:pt>
                <c:pt idx="8471">
                  <c:v>-5.8356771500000004</c:v>
                </c:pt>
                <c:pt idx="8472">
                  <c:v>-5.8273239099999996</c:v>
                </c:pt>
                <c:pt idx="8473">
                  <c:v>-5.6880760199999996</c:v>
                </c:pt>
                <c:pt idx="8474">
                  <c:v>-5.7267360700000003</c:v>
                </c:pt>
                <c:pt idx="8475">
                  <c:v>-5.7674474699999996</c:v>
                </c:pt>
                <c:pt idx="8476">
                  <c:v>-5.8523883799999998</c:v>
                </c:pt>
                <c:pt idx="8477">
                  <c:v>-6.0556893299999999</c:v>
                </c:pt>
                <c:pt idx="8478">
                  <c:v>-6.2241759300000004</c:v>
                </c:pt>
                <c:pt idx="8479">
                  <c:v>-6.0877151500000002</c:v>
                </c:pt>
                <c:pt idx="8480">
                  <c:v>-5.9053015699999998</c:v>
                </c:pt>
                <c:pt idx="8481">
                  <c:v>-5.6950378400000004</c:v>
                </c:pt>
                <c:pt idx="8482">
                  <c:v>-5.7075715100000002</c:v>
                </c:pt>
                <c:pt idx="8483">
                  <c:v>-5.9596104600000004</c:v>
                </c:pt>
                <c:pt idx="8484">
                  <c:v>-6.1461997000000004</c:v>
                </c:pt>
                <c:pt idx="8485">
                  <c:v>-5.9568224000000001</c:v>
                </c:pt>
                <c:pt idx="8486">
                  <c:v>-5.7006087299999999</c:v>
                </c:pt>
                <c:pt idx="8487">
                  <c:v>-5.8844161000000001</c:v>
                </c:pt>
                <c:pt idx="8488">
                  <c:v>-6.1698708499999997</c:v>
                </c:pt>
                <c:pt idx="8489">
                  <c:v>-6.0320167500000004</c:v>
                </c:pt>
                <c:pt idx="8490">
                  <c:v>-5.7437739399999996</c:v>
                </c:pt>
                <c:pt idx="8491">
                  <c:v>-5.7061781900000001</c:v>
                </c:pt>
                <c:pt idx="8492">
                  <c:v>-5.9039111100000001</c:v>
                </c:pt>
                <c:pt idx="8493">
                  <c:v>-6.1016406999999999</c:v>
                </c:pt>
                <c:pt idx="8494">
                  <c:v>-6.18658018</c:v>
                </c:pt>
                <c:pt idx="8495">
                  <c:v>-5.9818887700000003</c:v>
                </c:pt>
                <c:pt idx="8496">
                  <c:v>-5.7479538899999998</c:v>
                </c:pt>
                <c:pt idx="8497">
                  <c:v>-5.7089629200000003</c:v>
                </c:pt>
                <c:pt idx="8498">
                  <c:v>-5.7911205299999997</c:v>
                </c:pt>
                <c:pt idx="8499">
                  <c:v>-5.8872008300000003</c:v>
                </c:pt>
                <c:pt idx="8500">
                  <c:v>-6.0236620900000002</c:v>
                </c:pt>
                <c:pt idx="8501">
                  <c:v>-6.1197419200000001</c:v>
                </c:pt>
                <c:pt idx="8502">
                  <c:v>-6.2422785799999998</c:v>
                </c:pt>
                <c:pt idx="8503">
                  <c:v>-6.2213912000000002</c:v>
                </c:pt>
                <c:pt idx="8504">
                  <c:v>-6.1642999600000001</c:v>
                </c:pt>
                <c:pt idx="8505">
                  <c:v>-6.0236620900000002</c:v>
                </c:pt>
                <c:pt idx="8506">
                  <c:v>-5.95543098</c:v>
                </c:pt>
                <c:pt idx="8507">
                  <c:v>-5.9526462599999999</c:v>
                </c:pt>
                <c:pt idx="8508">
                  <c:v>-5.9317588800000003</c:v>
                </c:pt>
                <c:pt idx="8509">
                  <c:v>-5.9164409600000001</c:v>
                </c:pt>
                <c:pt idx="8510">
                  <c:v>-5.9860649099999996</c:v>
                </c:pt>
                <c:pt idx="8511">
                  <c:v>-6.1141729399999996</c:v>
                </c:pt>
                <c:pt idx="8512">
                  <c:v>-6.1865806599999997</c:v>
                </c:pt>
                <c:pt idx="8513">
                  <c:v>-6.2227845200000003</c:v>
                </c:pt>
                <c:pt idx="8514">
                  <c:v>-6.1935419999999999</c:v>
                </c:pt>
                <c:pt idx="8515">
                  <c:v>-5.9930276899999999</c:v>
                </c:pt>
                <c:pt idx="8516">
                  <c:v>-5.8454256100000004</c:v>
                </c:pt>
                <c:pt idx="8517">
                  <c:v>-5.7409906399999997</c:v>
                </c:pt>
                <c:pt idx="8518">
                  <c:v>-5.7201042199999996</c:v>
                </c:pt>
                <c:pt idx="8519">
                  <c:v>-5.7368135499999999</c:v>
                </c:pt>
                <c:pt idx="8520">
                  <c:v>-5.8175768899999998</c:v>
                </c:pt>
                <c:pt idx="8521">
                  <c:v>-5.9303684199999998</c:v>
                </c:pt>
                <c:pt idx="8522">
                  <c:v>-5.9637856500000002</c:v>
                </c:pt>
                <c:pt idx="8523">
                  <c:v>-6.0556893299999999</c:v>
                </c:pt>
                <c:pt idx="8524">
                  <c:v>-6.0515122400000001</c:v>
                </c:pt>
                <c:pt idx="8525">
                  <c:v>-6.0194845199999998</c:v>
                </c:pt>
                <c:pt idx="8526">
                  <c:v>-5.95125437</c:v>
                </c:pt>
                <c:pt idx="8527">
                  <c:v>-5.8718824400000003</c:v>
                </c:pt>
                <c:pt idx="8528">
                  <c:v>-5.8203611400000002</c:v>
                </c:pt>
                <c:pt idx="8529">
                  <c:v>-5.8273243900000002</c:v>
                </c:pt>
                <c:pt idx="8530">
                  <c:v>-5.80225992</c:v>
                </c:pt>
                <c:pt idx="8531">
                  <c:v>-5.7952976200000004</c:v>
                </c:pt>
                <c:pt idx="8532">
                  <c:v>-5.7925109900000002</c:v>
                </c:pt>
                <c:pt idx="8533">
                  <c:v>-5.8342847799999999</c:v>
                </c:pt>
                <c:pt idx="8534">
                  <c:v>-5.9025158900000001</c:v>
                </c:pt>
                <c:pt idx="8535">
                  <c:v>-6.0473351500000003</c:v>
                </c:pt>
                <c:pt idx="8536">
                  <c:v>-6.1253123299999999</c:v>
                </c:pt>
                <c:pt idx="8537">
                  <c:v>-6.2130370099999999</c:v>
                </c:pt>
                <c:pt idx="8538">
                  <c:v>-6.1810107199999997</c:v>
                </c:pt>
                <c:pt idx="8539">
                  <c:v>-5.9261889500000002</c:v>
                </c:pt>
                <c:pt idx="8540">
                  <c:v>-5.7994761500000003</c:v>
                </c:pt>
                <c:pt idx="8541">
                  <c:v>-5.8732752799999997</c:v>
                </c:pt>
                <c:pt idx="8542">
                  <c:v>-6.1183500300000002</c:v>
                </c:pt>
                <c:pt idx="8543">
                  <c:v>-6.22736073</c:v>
                </c:pt>
                <c:pt idx="8544">
                  <c:v>-6.2478489899999996</c:v>
                </c:pt>
                <c:pt idx="8545">
                  <c:v>-6.0835375799999998</c:v>
                </c:pt>
                <c:pt idx="8546">
                  <c:v>-5.7928280799999996</c:v>
                </c:pt>
                <c:pt idx="8547">
                  <c:v>-5.86074305</c:v>
                </c:pt>
                <c:pt idx="8548">
                  <c:v>-6.0751833900000003</c:v>
                </c:pt>
                <c:pt idx="8549">
                  <c:v>-6.1294899000000003</c:v>
                </c:pt>
                <c:pt idx="8550">
                  <c:v>-6.1308808299999997</c:v>
                </c:pt>
                <c:pt idx="8551">
                  <c:v>-6.0318918200000002</c:v>
                </c:pt>
                <c:pt idx="8552">
                  <c:v>-5.7980823499999996</c:v>
                </c:pt>
                <c:pt idx="8553">
                  <c:v>-5.8342871699999996</c:v>
                </c:pt>
                <c:pt idx="8554">
                  <c:v>-5.9972042999999999</c:v>
                </c:pt>
                <c:pt idx="8555">
                  <c:v>-6.1823616000000001</c:v>
                </c:pt>
                <c:pt idx="8556">
                  <c:v>-6.2436709400000003</c:v>
                </c:pt>
                <c:pt idx="8557">
                  <c:v>-6.0696124999999999</c:v>
                </c:pt>
                <c:pt idx="8558">
                  <c:v>-5.8412489900000004</c:v>
                </c:pt>
                <c:pt idx="8559">
                  <c:v>-5.8209538500000004</c:v>
                </c:pt>
                <c:pt idx="8560">
                  <c:v>-5.9150490800000002</c:v>
                </c:pt>
                <c:pt idx="8561">
                  <c:v>-6.1225280800000004</c:v>
                </c:pt>
                <c:pt idx="8562">
                  <c:v>-6.1670856499999998</c:v>
                </c:pt>
                <c:pt idx="8563">
                  <c:v>-6.24088669</c:v>
                </c:pt>
                <c:pt idx="8564">
                  <c:v>-6.2144288999999997</c:v>
                </c:pt>
                <c:pt idx="8565">
                  <c:v>-6.0083451300000004</c:v>
                </c:pt>
                <c:pt idx="8566">
                  <c:v>-5.8518924700000001</c:v>
                </c:pt>
                <c:pt idx="8567">
                  <c:v>-5.7994751899999999</c:v>
                </c:pt>
                <c:pt idx="8568">
                  <c:v>-5.9818873400000001</c:v>
                </c:pt>
                <c:pt idx="8569">
                  <c:v>-6.1443929700000002</c:v>
                </c:pt>
                <c:pt idx="8570">
                  <c:v>-6.2575950599999999</c:v>
                </c:pt>
                <c:pt idx="8571">
                  <c:v>-6.1336665200000002</c:v>
                </c:pt>
                <c:pt idx="8572">
                  <c:v>-5.8384628300000001</c:v>
                </c:pt>
                <c:pt idx="8573">
                  <c:v>-5.8885922400000004</c:v>
                </c:pt>
                <c:pt idx="8574">
                  <c:v>-6.2005052599999999</c:v>
                </c:pt>
                <c:pt idx="8575">
                  <c:v>-6.1155633900000002</c:v>
                </c:pt>
                <c:pt idx="8576">
                  <c:v>-5.7785878200000003</c:v>
                </c:pt>
                <c:pt idx="8577">
                  <c:v>-6.0166993099999999</c:v>
                </c:pt>
                <c:pt idx="8578">
                  <c:v>-6.2203292799999996</c:v>
                </c:pt>
                <c:pt idx="8579">
                  <c:v>-6.09746218</c:v>
                </c:pt>
                <c:pt idx="8580">
                  <c:v>-5.8718833899999998</c:v>
                </c:pt>
                <c:pt idx="8581">
                  <c:v>-5.7857976000000004</c:v>
                </c:pt>
                <c:pt idx="8582">
                  <c:v>-5.8147912000000002</c:v>
                </c:pt>
                <c:pt idx="8583">
                  <c:v>-5.9930281599999997</c:v>
                </c:pt>
                <c:pt idx="8584">
                  <c:v>-6.2464556699999996</c:v>
                </c:pt>
                <c:pt idx="8585">
                  <c:v>-6.2102518099999999</c:v>
                </c:pt>
                <c:pt idx="8586">
                  <c:v>-6.1950178100000004</c:v>
                </c:pt>
                <c:pt idx="8587">
                  <c:v>-6.0292310699999998</c:v>
                </c:pt>
                <c:pt idx="8588">
                  <c:v>-5.8231468199999998</c:v>
                </c:pt>
                <c:pt idx="8589">
                  <c:v>-5.8746681199999999</c:v>
                </c:pt>
                <c:pt idx="8590">
                  <c:v>-6.1921510700000004</c:v>
                </c:pt>
                <c:pt idx="8591">
                  <c:v>-6.1489844299999996</c:v>
                </c:pt>
                <c:pt idx="8592">
                  <c:v>-5.9860649099999996</c:v>
                </c:pt>
                <c:pt idx="8593">
                  <c:v>-5.8195476499999996</c:v>
                </c:pt>
                <c:pt idx="8594">
                  <c:v>-6.0278396599999997</c:v>
                </c:pt>
                <c:pt idx="8595">
                  <c:v>-6.3300032599999998</c:v>
                </c:pt>
                <c:pt idx="8596">
                  <c:v>-6.1656937599999999</c:v>
                </c:pt>
                <c:pt idx="8597">
                  <c:v>-5.8565659500000002</c:v>
                </c:pt>
                <c:pt idx="8598">
                  <c:v>-5.8078293800000003</c:v>
                </c:pt>
                <c:pt idx="8599">
                  <c:v>-6.1141734100000003</c:v>
                </c:pt>
                <c:pt idx="8600">
                  <c:v>-6.2422785799999998</c:v>
                </c:pt>
                <c:pt idx="8601">
                  <c:v>-5.9331517199999997</c:v>
                </c:pt>
                <c:pt idx="8602">
                  <c:v>-5.8064370199999997</c:v>
                </c:pt>
                <c:pt idx="8603">
                  <c:v>-6.1963281600000002</c:v>
                </c:pt>
                <c:pt idx="8604">
                  <c:v>-6.1935419999999999</c:v>
                </c:pt>
                <c:pt idx="8605">
                  <c:v>-5.8816309000000002</c:v>
                </c:pt>
                <c:pt idx="8606">
                  <c:v>-5.8718833899999998</c:v>
                </c:pt>
                <c:pt idx="8607">
                  <c:v>-6.1865797000000002</c:v>
                </c:pt>
                <c:pt idx="8608">
                  <c:v>-6.1503758399999997</c:v>
                </c:pt>
                <c:pt idx="8609">
                  <c:v>-5.8064370199999997</c:v>
                </c:pt>
                <c:pt idx="8610">
                  <c:v>-5.9763183599999996</c:v>
                </c:pt>
                <c:pt idx="8611">
                  <c:v>-6.2924070399999996</c:v>
                </c:pt>
                <c:pt idx="8612">
                  <c:v>-6.1503768000000001</c:v>
                </c:pt>
                <c:pt idx="8613">
                  <c:v>-5.88998461</c:v>
                </c:pt>
                <c:pt idx="8614">
                  <c:v>-5.7744112000000003</c:v>
                </c:pt>
                <c:pt idx="8615">
                  <c:v>-5.8134007499999996</c:v>
                </c:pt>
                <c:pt idx="8616">
                  <c:v>-5.8496031799999999</c:v>
                </c:pt>
                <c:pt idx="8617">
                  <c:v>-5.9763183599999996</c:v>
                </c:pt>
                <c:pt idx="8618">
                  <c:v>-6.1392373999999998</c:v>
                </c:pt>
                <c:pt idx="8619">
                  <c:v>-6.1907577500000004</c:v>
                </c:pt>
                <c:pt idx="8620">
                  <c:v>-6.2478489899999996</c:v>
                </c:pt>
                <c:pt idx="8621">
                  <c:v>-6.2325301199999998</c:v>
                </c:pt>
                <c:pt idx="8622">
                  <c:v>-6.2979764899999999</c:v>
                </c:pt>
                <c:pt idx="8623">
                  <c:v>-6.3049392700000002</c:v>
                </c:pt>
                <c:pt idx="8624">
                  <c:v>-6.2756977100000002</c:v>
                </c:pt>
                <c:pt idx="8625">
                  <c:v>-6.28266144</c:v>
                </c:pt>
                <c:pt idx="8626">
                  <c:v>-6.3049392700000002</c:v>
                </c:pt>
                <c:pt idx="8627">
                  <c:v>-6.2826600099999999</c:v>
                </c:pt>
                <c:pt idx="8628">
                  <c:v>-6.2784824400000003</c:v>
                </c:pt>
                <c:pt idx="8629">
                  <c:v>-6.2812666899999998</c:v>
                </c:pt>
                <c:pt idx="8630">
                  <c:v>-6.2882299399999999</c:v>
                </c:pt>
                <c:pt idx="8631">
                  <c:v>-6.3049387899999996</c:v>
                </c:pt>
                <c:pt idx="8632">
                  <c:v>-6.3174714999999999</c:v>
                </c:pt>
                <c:pt idx="8633">
                  <c:v>-6.28544474</c:v>
                </c:pt>
                <c:pt idx="8634">
                  <c:v>-6.2854452099999998</c:v>
                </c:pt>
                <c:pt idx="8635">
                  <c:v>-6.1406288099999999</c:v>
                </c:pt>
                <c:pt idx="8636">
                  <c:v>-6.0222702000000004</c:v>
                </c:pt>
                <c:pt idx="8637">
                  <c:v>-5.89137793</c:v>
                </c:pt>
                <c:pt idx="8638">
                  <c:v>-5.8732762300000001</c:v>
                </c:pt>
                <c:pt idx="8639">
                  <c:v>-5.8106141100000004</c:v>
                </c:pt>
                <c:pt idx="8640">
                  <c:v>-5.8593506800000004</c:v>
                </c:pt>
                <c:pt idx="8641">
                  <c:v>-5.8398551899999998</c:v>
                </c:pt>
                <c:pt idx="8642">
                  <c:v>-5.7980809200000003</c:v>
                </c:pt>
                <c:pt idx="8643">
                  <c:v>-5.8370728500000002</c:v>
                </c:pt>
                <c:pt idx="8644">
                  <c:v>-5.8816309000000002</c:v>
                </c:pt>
                <c:pt idx="8645">
                  <c:v>-5.9484696399999999</c:v>
                </c:pt>
                <c:pt idx="8646">
                  <c:v>-6.0111293799999999</c:v>
                </c:pt>
                <c:pt idx="8647">
                  <c:v>-6.0779681200000004</c:v>
                </c:pt>
                <c:pt idx="8648">
                  <c:v>-6.2005047800000002</c:v>
                </c:pt>
                <c:pt idx="8649">
                  <c:v>-6.23531675</c:v>
                </c:pt>
                <c:pt idx="8650">
                  <c:v>-6.2436704599999997</c:v>
                </c:pt>
                <c:pt idx="8651">
                  <c:v>-6.2005043000000004</c:v>
                </c:pt>
                <c:pt idx="8652">
                  <c:v>-6.1267042199999997</c:v>
                </c:pt>
                <c:pt idx="8653">
                  <c:v>-6.0111298599999996</c:v>
                </c:pt>
                <c:pt idx="8654">
                  <c:v>-5.9234046899999999</c:v>
                </c:pt>
                <c:pt idx="8655">
                  <c:v>-5.8844151499999997</c:v>
                </c:pt>
                <c:pt idx="8656">
                  <c:v>-6.0515122400000001</c:v>
                </c:pt>
                <c:pt idx="8657">
                  <c:v>-6.1378440899999998</c:v>
                </c:pt>
                <c:pt idx="8658">
                  <c:v>-6.1016397500000004</c:v>
                </c:pt>
                <c:pt idx="8659">
                  <c:v>-6.10999537</c:v>
                </c:pt>
                <c:pt idx="8660">
                  <c:v>-6.0292329799999997</c:v>
                </c:pt>
                <c:pt idx="8661">
                  <c:v>-5.9902434299999996</c:v>
                </c:pt>
                <c:pt idx="8662">
                  <c:v>-5.9985985800000003</c:v>
                </c:pt>
                <c:pt idx="8663">
                  <c:v>-5.9359364499999998</c:v>
                </c:pt>
                <c:pt idx="8664">
                  <c:v>-6.0431566200000004</c:v>
                </c:pt>
                <c:pt idx="8665">
                  <c:v>-6.1712627400000004</c:v>
                </c:pt>
                <c:pt idx="8666">
                  <c:v>-6.2812671699999996</c:v>
                </c:pt>
                <c:pt idx="8667">
                  <c:v>-6.3522825200000002</c:v>
                </c:pt>
                <c:pt idx="8668">
                  <c:v>-6.3550667799999996</c:v>
                </c:pt>
                <c:pt idx="8669">
                  <c:v>-6.3425364499999999</c:v>
                </c:pt>
                <c:pt idx="8670">
                  <c:v>-6.3606376600000001</c:v>
                </c:pt>
                <c:pt idx="8671">
                  <c:v>-6.2520260800000003</c:v>
                </c:pt>
                <c:pt idx="8672">
                  <c:v>-6.1211352300000001</c:v>
                </c:pt>
                <c:pt idx="8673">
                  <c:v>-5.9247970600000004</c:v>
                </c:pt>
                <c:pt idx="8674">
                  <c:v>-5.8440341900000004</c:v>
                </c:pt>
                <c:pt idx="8675">
                  <c:v>-5.9735341100000001</c:v>
                </c:pt>
                <c:pt idx="8676">
                  <c:v>-6.1712641699999997</c:v>
                </c:pt>
                <c:pt idx="8677">
                  <c:v>-6.2868366199999999</c:v>
                </c:pt>
                <c:pt idx="8678">
                  <c:v>-6.2074670799999998</c:v>
                </c:pt>
                <c:pt idx="8679">
                  <c:v>-6.0083451300000004</c:v>
                </c:pt>
                <c:pt idx="8680">
                  <c:v>-5.8078303299999998</c:v>
                </c:pt>
                <c:pt idx="8681">
                  <c:v>-5.8593506800000004</c:v>
                </c:pt>
                <c:pt idx="8682">
                  <c:v>-6.1267046900000004</c:v>
                </c:pt>
                <c:pt idx="8683">
                  <c:v>-6.3132939300000004</c:v>
                </c:pt>
                <c:pt idx="8684">
                  <c:v>-6.17265511</c:v>
                </c:pt>
                <c:pt idx="8685">
                  <c:v>-5.83707142</c:v>
                </c:pt>
                <c:pt idx="8686">
                  <c:v>-5.9317598299999998</c:v>
                </c:pt>
                <c:pt idx="8687">
                  <c:v>-6.2144298600000001</c:v>
                </c:pt>
                <c:pt idx="8688">
                  <c:v>-6.1461982700000002</c:v>
                </c:pt>
                <c:pt idx="8689">
                  <c:v>-5.8718819599999996</c:v>
                </c:pt>
                <c:pt idx="8690">
                  <c:v>-5.8677063</c:v>
                </c:pt>
                <c:pt idx="8691">
                  <c:v>-6.15733862</c:v>
                </c:pt>
                <c:pt idx="8692">
                  <c:v>-6.2770900699999999</c:v>
                </c:pt>
                <c:pt idx="8693">
                  <c:v>-5.9025173200000003</c:v>
                </c:pt>
                <c:pt idx="8694">
                  <c:v>-5.8036513300000001</c:v>
                </c:pt>
                <c:pt idx="8695">
                  <c:v>-5.9888520200000004</c:v>
                </c:pt>
                <c:pt idx="8696">
                  <c:v>-6.20328999</c:v>
                </c:pt>
                <c:pt idx="8697">
                  <c:v>-6.2812671699999996</c:v>
                </c:pt>
                <c:pt idx="8698">
                  <c:v>-6.1629090299999998</c:v>
                </c:pt>
                <c:pt idx="8699">
                  <c:v>-5.9804949799999996</c:v>
                </c:pt>
                <c:pt idx="8700">
                  <c:v>-5.8468184499999998</c:v>
                </c:pt>
                <c:pt idx="8701">
                  <c:v>-5.8161849999999999</c:v>
                </c:pt>
                <c:pt idx="8702">
                  <c:v>-5.9498620000000004</c:v>
                </c:pt>
                <c:pt idx="8703">
                  <c:v>-6.1865806599999997</c:v>
                </c:pt>
                <c:pt idx="8704">
                  <c:v>-6.3049402199999998</c:v>
                </c:pt>
                <c:pt idx="8705">
                  <c:v>-6.2951917599999998</c:v>
                </c:pt>
                <c:pt idx="8706">
                  <c:v>-6.1726560599999996</c:v>
                </c:pt>
                <c:pt idx="8707">
                  <c:v>-6.1044249500000003</c:v>
                </c:pt>
                <c:pt idx="8708">
                  <c:v>-6.0150170300000001</c:v>
                </c:pt>
                <c:pt idx="8709">
                  <c:v>-5.8203620899999997</c:v>
                </c:pt>
                <c:pt idx="8710">
                  <c:v>-5.7911186199999998</c:v>
                </c:pt>
                <c:pt idx="8711">
                  <c:v>-5.9039101599999997</c:v>
                </c:pt>
                <c:pt idx="8712">
                  <c:v>-5.94048643</c:v>
                </c:pt>
                <c:pt idx="8713">
                  <c:v>-5.9985966700000004</c:v>
                </c:pt>
                <c:pt idx="8714">
                  <c:v>-5.9261889500000002</c:v>
                </c:pt>
                <c:pt idx="8715">
                  <c:v>-6.0881423999999997</c:v>
                </c:pt>
                <c:pt idx="8716">
                  <c:v>-6.2631654699999997</c:v>
                </c:pt>
                <c:pt idx="8717">
                  <c:v>-6.3077244800000001</c:v>
                </c:pt>
                <c:pt idx="8718">
                  <c:v>-6.3564596199999999</c:v>
                </c:pt>
                <c:pt idx="8719">
                  <c:v>-6.3119010900000001</c:v>
                </c:pt>
                <c:pt idx="8720">
                  <c:v>-6.3467125900000001</c:v>
                </c:pt>
                <c:pt idx="8721">
                  <c:v>-6.3258247399999998</c:v>
                </c:pt>
                <c:pt idx="8722">
                  <c:v>-6.3007621800000004</c:v>
                </c:pt>
                <c:pt idx="8723">
                  <c:v>-6.3230409600000002</c:v>
                </c:pt>
                <c:pt idx="8724">
                  <c:v>-6.3689923300000002</c:v>
                </c:pt>
                <c:pt idx="8725">
                  <c:v>-6.3829164499999997</c:v>
                </c:pt>
                <c:pt idx="8726">
                  <c:v>-6.3982334099999996</c:v>
                </c:pt>
                <c:pt idx="8727">
                  <c:v>-6.3801312399999999</c:v>
                </c:pt>
                <c:pt idx="8728">
                  <c:v>-6.3160781899999998</c:v>
                </c:pt>
                <c:pt idx="8729">
                  <c:v>-6.3146863</c:v>
                </c:pt>
                <c:pt idx="8730">
                  <c:v>-6.3216490700000003</c:v>
                </c:pt>
                <c:pt idx="8731">
                  <c:v>-6.3272190100000003</c:v>
                </c:pt>
                <c:pt idx="8732">
                  <c:v>-6.2589879000000002</c:v>
                </c:pt>
                <c:pt idx="8733">
                  <c:v>-6.2408862100000002</c:v>
                </c:pt>
                <c:pt idx="8734">
                  <c:v>-6.14759207</c:v>
                </c:pt>
                <c:pt idx="8735">
                  <c:v>-6.0682215700000004</c:v>
                </c:pt>
                <c:pt idx="8736">
                  <c:v>-5.9623932799999997</c:v>
                </c:pt>
                <c:pt idx="8737">
                  <c:v>-5.8830237399999996</c:v>
                </c:pt>
                <c:pt idx="8738">
                  <c:v>-5.8523888599999996</c:v>
                </c:pt>
                <c:pt idx="8739">
                  <c:v>-5.9192276000000001</c:v>
                </c:pt>
                <c:pt idx="8740">
                  <c:v>-6.0375180200000003</c:v>
                </c:pt>
                <c:pt idx="8741">
                  <c:v>-6.0334100700000004</c:v>
                </c:pt>
                <c:pt idx="8742">
                  <c:v>-6.2315802600000003</c:v>
                </c:pt>
                <c:pt idx="8743">
                  <c:v>-6.3313965799999998</c:v>
                </c:pt>
                <c:pt idx="8744">
                  <c:v>-6.3007616999999998</c:v>
                </c:pt>
                <c:pt idx="8745">
                  <c:v>-6.3467125900000001</c:v>
                </c:pt>
                <c:pt idx="8746">
                  <c:v>-6.2854452099999998</c:v>
                </c:pt>
                <c:pt idx="8747">
                  <c:v>-6.2259545300000001</c:v>
                </c:pt>
                <c:pt idx="8748">
                  <c:v>-6.1489830000000003</c:v>
                </c:pt>
                <c:pt idx="8749">
                  <c:v>-5.99581242</c:v>
                </c:pt>
                <c:pt idx="8750">
                  <c:v>-5.8440341900000004</c:v>
                </c:pt>
                <c:pt idx="8751">
                  <c:v>-5.9136581399999999</c:v>
                </c:pt>
                <c:pt idx="8752">
                  <c:v>-6.2102518099999999</c:v>
                </c:pt>
                <c:pt idx="8753">
                  <c:v>-6.3439269100000004</c:v>
                </c:pt>
                <c:pt idx="8754">
                  <c:v>-6.2186060000000003</c:v>
                </c:pt>
                <c:pt idx="8755">
                  <c:v>-6.0125212699999997</c:v>
                </c:pt>
                <c:pt idx="8756">
                  <c:v>-5.8635292100000003</c:v>
                </c:pt>
                <c:pt idx="8757">
                  <c:v>-5.9387211799999999</c:v>
                </c:pt>
                <c:pt idx="8758">
                  <c:v>-6.2381005299999996</c:v>
                </c:pt>
                <c:pt idx="8759">
                  <c:v>-6.2701268199999998</c:v>
                </c:pt>
                <c:pt idx="8760">
                  <c:v>-5.9108715099999998</c:v>
                </c:pt>
                <c:pt idx="8761">
                  <c:v>-6.0556893299999999</c:v>
                </c:pt>
                <c:pt idx="8762">
                  <c:v>-6.3369660400000001</c:v>
                </c:pt>
                <c:pt idx="8763">
                  <c:v>-6.1267042199999997</c:v>
                </c:pt>
                <c:pt idx="8764">
                  <c:v>-5.8774537999999996</c:v>
                </c:pt>
                <c:pt idx="8765">
                  <c:v>-6.0612587900000001</c:v>
                </c:pt>
                <c:pt idx="8766">
                  <c:v>-6.3202557600000002</c:v>
                </c:pt>
                <c:pt idx="8767">
                  <c:v>-6.1267042199999997</c:v>
                </c:pt>
                <c:pt idx="8768">
                  <c:v>-5.8997316399999997</c:v>
                </c:pt>
                <c:pt idx="8769">
                  <c:v>-6.0250563599999998</c:v>
                </c:pt>
                <c:pt idx="8770">
                  <c:v>-6.2562036499999998</c:v>
                </c:pt>
                <c:pt idx="8771">
                  <c:v>-6.38430929</c:v>
                </c:pt>
                <c:pt idx="8772">
                  <c:v>-6.3021545400000001</c:v>
                </c:pt>
                <c:pt idx="8773">
                  <c:v>-6.1475906399999998</c:v>
                </c:pt>
                <c:pt idx="8774">
                  <c:v>-6.0250544499999998</c:v>
                </c:pt>
                <c:pt idx="8775">
                  <c:v>-5.9094805700000004</c:v>
                </c:pt>
                <c:pt idx="8776">
                  <c:v>-5.87188292</c:v>
                </c:pt>
                <c:pt idx="8777">
                  <c:v>-5.9749264699999998</c:v>
                </c:pt>
                <c:pt idx="8778">
                  <c:v>-6.2241768799999999</c:v>
                </c:pt>
                <c:pt idx="8779">
                  <c:v>-6.3508896799999999</c:v>
                </c:pt>
                <c:pt idx="8780">
                  <c:v>-6.2784824400000003</c:v>
                </c:pt>
                <c:pt idx="8781">
                  <c:v>-6.0375862099999997</c:v>
                </c:pt>
                <c:pt idx="8782">
                  <c:v>-5.8523888599999996</c:v>
                </c:pt>
                <c:pt idx="8783">
                  <c:v>-5.9860658600000001</c:v>
                </c:pt>
                <c:pt idx="8784">
                  <c:v>-6.1768326800000004</c:v>
                </c:pt>
                <c:pt idx="8785">
                  <c:v>-6.3425355000000003</c:v>
                </c:pt>
                <c:pt idx="8786">
                  <c:v>-6.3912706400000001</c:v>
                </c:pt>
                <c:pt idx="8787">
                  <c:v>-6.2381005299999996</c:v>
                </c:pt>
                <c:pt idx="8788">
                  <c:v>-6.0529031800000004</c:v>
                </c:pt>
                <c:pt idx="8789">
                  <c:v>-5.9136581399999999</c:v>
                </c:pt>
                <c:pt idx="8790">
                  <c:v>-5.8593511600000001</c:v>
                </c:pt>
                <c:pt idx="8791">
                  <c:v>-5.8315010100000002</c:v>
                </c:pt>
                <c:pt idx="8792">
                  <c:v>-5.8760604900000004</c:v>
                </c:pt>
                <c:pt idx="8793">
                  <c:v>-5.9206199599999998</c:v>
                </c:pt>
                <c:pt idx="8794">
                  <c:v>-5.9707474700000001</c:v>
                </c:pt>
                <c:pt idx="8795">
                  <c:v>-5.8927712400000001</c:v>
                </c:pt>
                <c:pt idx="8796">
                  <c:v>-5.8635282499999999</c:v>
                </c:pt>
                <c:pt idx="8797">
                  <c:v>-5.94986105</c:v>
                </c:pt>
                <c:pt idx="8798">
                  <c:v>-6.1503763200000003</c:v>
                </c:pt>
                <c:pt idx="8799">
                  <c:v>-6.3188633899999997</c:v>
                </c:pt>
                <c:pt idx="8800">
                  <c:v>-6.3689928099999999</c:v>
                </c:pt>
                <c:pt idx="8801">
                  <c:v>-6.2603802699999997</c:v>
                </c:pt>
                <c:pt idx="8802">
                  <c:v>-6.0515112899999997</c:v>
                </c:pt>
                <c:pt idx="8803">
                  <c:v>-5.88580799</c:v>
                </c:pt>
                <c:pt idx="8804">
                  <c:v>-5.9025173200000003</c:v>
                </c:pt>
                <c:pt idx="8805">
                  <c:v>-6.0055613499999998</c:v>
                </c:pt>
                <c:pt idx="8806">
                  <c:v>-6.1837954499999999</c:v>
                </c:pt>
                <c:pt idx="8807">
                  <c:v>-6.2534184499999999</c:v>
                </c:pt>
                <c:pt idx="8808">
                  <c:v>-6.3439283399999997</c:v>
                </c:pt>
                <c:pt idx="8809">
                  <c:v>-6.3745608300000001</c:v>
                </c:pt>
                <c:pt idx="8810">
                  <c:v>-6.35924435</c:v>
                </c:pt>
                <c:pt idx="8811">
                  <c:v>-6.3536748899999997</c:v>
                </c:pt>
                <c:pt idx="8812">
                  <c:v>-6.3300027800000001</c:v>
                </c:pt>
                <c:pt idx="8813">
                  <c:v>-6.33418131</c:v>
                </c:pt>
                <c:pt idx="8814">
                  <c:v>-6.2687354099999997</c:v>
                </c:pt>
                <c:pt idx="8815">
                  <c:v>-6.1754407899999997</c:v>
                </c:pt>
                <c:pt idx="8816">
                  <c:v>-6.0765757599999999</c:v>
                </c:pt>
                <c:pt idx="8817">
                  <c:v>-5.9498615299999997</c:v>
                </c:pt>
                <c:pt idx="8818">
                  <c:v>-5.8830232599999999</c:v>
                </c:pt>
                <c:pt idx="8819">
                  <c:v>-5.8997054100000001</c:v>
                </c:pt>
                <c:pt idx="8820">
                  <c:v>-5.9122648199999999</c:v>
                </c:pt>
                <c:pt idx="8821">
                  <c:v>-5.9053025200000002</c:v>
                </c:pt>
                <c:pt idx="8822">
                  <c:v>-5.9902420000000003</c:v>
                </c:pt>
                <c:pt idx="8823">
                  <c:v>-6.0821456899999999</c:v>
                </c:pt>
                <c:pt idx="8824">
                  <c:v>-6.2603812200000002</c:v>
                </c:pt>
                <c:pt idx="8825">
                  <c:v>-6.27012825</c:v>
                </c:pt>
                <c:pt idx="8826">
                  <c:v>-6.2962675099999998</c:v>
                </c:pt>
                <c:pt idx="8827">
                  <c:v>-6.1364512400000004</c:v>
                </c:pt>
                <c:pt idx="8828">
                  <c:v>-5.9707479499999998</c:v>
                </c:pt>
                <c:pt idx="8829">
                  <c:v>-5.95543098</c:v>
                </c:pt>
                <c:pt idx="8830">
                  <c:v>-5.92201281</c:v>
                </c:pt>
                <c:pt idx="8831">
                  <c:v>-6.0598659499999998</c:v>
                </c:pt>
                <c:pt idx="8832">
                  <c:v>-6.3216490700000003</c:v>
                </c:pt>
                <c:pt idx="8833">
                  <c:v>-6.38848591</c:v>
                </c:pt>
                <c:pt idx="8834">
                  <c:v>-6.2868366199999999</c:v>
                </c:pt>
                <c:pt idx="8835">
                  <c:v>-6.2032909399999996</c:v>
                </c:pt>
                <c:pt idx="8836">
                  <c:v>-6.0877160999999997</c:v>
                </c:pt>
                <c:pt idx="8837">
                  <c:v>-6.0125236500000003</c:v>
                </c:pt>
                <c:pt idx="8838">
                  <c:v>-6.0125231699999997</c:v>
                </c:pt>
                <c:pt idx="8839">
                  <c:v>-5.9289755800000004</c:v>
                </c:pt>
                <c:pt idx="8840">
                  <c:v>-5.9832825700000001</c:v>
                </c:pt>
                <c:pt idx="8841">
                  <c:v>-6.0375881199999997</c:v>
                </c:pt>
                <c:pt idx="8842">
                  <c:v>-6.1434144999999996</c:v>
                </c:pt>
                <c:pt idx="8843">
                  <c:v>-6.2826604799999997</c:v>
                </c:pt>
                <c:pt idx="8844">
                  <c:v>-6.3662071200000003</c:v>
                </c:pt>
                <c:pt idx="8845">
                  <c:v>-6.4107651700000003</c:v>
                </c:pt>
                <c:pt idx="8846">
                  <c:v>-6.2575960200000003</c:v>
                </c:pt>
                <c:pt idx="8847">
                  <c:v>-6.1044249500000003</c:v>
                </c:pt>
                <c:pt idx="8848">
                  <c:v>-6.00416756</c:v>
                </c:pt>
                <c:pt idx="8849">
                  <c:v>-5.9150500299999997</c:v>
                </c:pt>
                <c:pt idx="8850">
                  <c:v>-6.03619576</c:v>
                </c:pt>
                <c:pt idx="8851">
                  <c:v>-6.1280960999999996</c:v>
                </c:pt>
                <c:pt idx="8852">
                  <c:v>-6.2645573600000004</c:v>
                </c:pt>
                <c:pt idx="8853">
                  <c:v>-6.3884863899999997</c:v>
                </c:pt>
                <c:pt idx="8854">
                  <c:v>-6.4511466000000004</c:v>
                </c:pt>
                <c:pt idx="8855">
                  <c:v>-6.38848591</c:v>
                </c:pt>
                <c:pt idx="8856">
                  <c:v>-6.3035464299999999</c:v>
                </c:pt>
                <c:pt idx="8857">
                  <c:v>-6.3230409600000002</c:v>
                </c:pt>
                <c:pt idx="8858">
                  <c:v>-6.3091168399999997</c:v>
                </c:pt>
                <c:pt idx="8859">
                  <c:v>-6.3481054300000004</c:v>
                </c:pt>
                <c:pt idx="8860">
                  <c:v>-6.3801322000000003</c:v>
                </c:pt>
                <c:pt idx="8861">
                  <c:v>-6.41772747</c:v>
                </c:pt>
                <c:pt idx="8862">
                  <c:v>-6.37079811</c:v>
                </c:pt>
                <c:pt idx="8863">
                  <c:v>-6.3522825200000002</c:v>
                </c:pt>
                <c:pt idx="8864">
                  <c:v>-6.4121589700000001</c:v>
                </c:pt>
                <c:pt idx="8865">
                  <c:v>-6.3369650799999997</c:v>
                </c:pt>
                <c:pt idx="8866">
                  <c:v>-6.35506773</c:v>
                </c:pt>
                <c:pt idx="8867">
                  <c:v>-6.3230400099999997</c:v>
                </c:pt>
                <c:pt idx="8868">
                  <c:v>-6.2269611400000002</c:v>
                </c:pt>
                <c:pt idx="8869">
                  <c:v>-6.1322741499999998</c:v>
                </c:pt>
                <c:pt idx="8870">
                  <c:v>-5.9791030899999997</c:v>
                </c:pt>
                <c:pt idx="8871">
                  <c:v>-6.0278406100000002</c:v>
                </c:pt>
                <c:pt idx="8872">
                  <c:v>-5.9804968799999996</c:v>
                </c:pt>
                <c:pt idx="8873">
                  <c:v>-6.1225280800000004</c:v>
                </c:pt>
                <c:pt idx="8874">
                  <c:v>-6.2241768799999999</c:v>
                </c:pt>
                <c:pt idx="8875">
                  <c:v>-6.4260835600000004</c:v>
                </c:pt>
                <c:pt idx="8876">
                  <c:v>-6.3497042700000002</c:v>
                </c:pt>
                <c:pt idx="8877">
                  <c:v>-6.0835385300000002</c:v>
                </c:pt>
                <c:pt idx="8878">
                  <c:v>-5.9777111999999999</c:v>
                </c:pt>
                <c:pt idx="8879">
                  <c:v>-6.0194845199999998</c:v>
                </c:pt>
                <c:pt idx="8880">
                  <c:v>-6.2673435199999998</c:v>
                </c:pt>
                <c:pt idx="8881">
                  <c:v>-6.4567165400000004</c:v>
                </c:pt>
                <c:pt idx="8882">
                  <c:v>-6.3884863899999997</c:v>
                </c:pt>
                <c:pt idx="8883">
                  <c:v>-6.2520255999999996</c:v>
                </c:pt>
                <c:pt idx="8884">
                  <c:v>-6.0723986600000002</c:v>
                </c:pt>
                <c:pt idx="8885">
                  <c:v>-5.9498620000000004</c:v>
                </c:pt>
                <c:pt idx="8886">
                  <c:v>-5.9470772700000003</c:v>
                </c:pt>
                <c:pt idx="8887">
                  <c:v>-5.9777111999999999</c:v>
                </c:pt>
                <c:pt idx="8888">
                  <c:v>-5.9985985800000003</c:v>
                </c:pt>
                <c:pt idx="8889">
                  <c:v>-6.0236625699999999</c:v>
                </c:pt>
                <c:pt idx="8890">
                  <c:v>-6.0027756700000001</c:v>
                </c:pt>
                <c:pt idx="8891">
                  <c:v>-6.0222687700000002</c:v>
                </c:pt>
                <c:pt idx="8892">
                  <c:v>-5.9944205300000002</c:v>
                </c:pt>
                <c:pt idx="8893">
                  <c:v>-6.0027751900000004</c:v>
                </c:pt>
                <c:pt idx="8894">
                  <c:v>-5.99581242</c:v>
                </c:pt>
                <c:pt idx="8895">
                  <c:v>-5.9749264699999998</c:v>
                </c:pt>
                <c:pt idx="8896">
                  <c:v>-5.9693555800000002</c:v>
                </c:pt>
                <c:pt idx="8897">
                  <c:v>-5.9888501200000004</c:v>
                </c:pt>
                <c:pt idx="8898">
                  <c:v>-6.0375866900000004</c:v>
                </c:pt>
                <c:pt idx="8899">
                  <c:v>-6.0487265600000004</c:v>
                </c:pt>
                <c:pt idx="8900">
                  <c:v>-6.0946779299999996</c:v>
                </c:pt>
                <c:pt idx="8901">
                  <c:v>-6.14759207</c:v>
                </c:pt>
                <c:pt idx="8902">
                  <c:v>-6.1824030900000002</c:v>
                </c:pt>
                <c:pt idx="8903">
                  <c:v>-6.2743043900000002</c:v>
                </c:pt>
                <c:pt idx="8904">
                  <c:v>-6.3244342800000002</c:v>
                </c:pt>
                <c:pt idx="8905">
                  <c:v>-6.3675990100000002</c:v>
                </c:pt>
                <c:pt idx="8906">
                  <c:v>-6.4400072100000001</c:v>
                </c:pt>
                <c:pt idx="8907">
                  <c:v>-6.4581093799999998</c:v>
                </c:pt>
                <c:pt idx="8908">
                  <c:v>-6.4553241699999999</c:v>
                </c:pt>
                <c:pt idx="8909">
                  <c:v>-6.4776043899999998</c:v>
                </c:pt>
                <c:pt idx="8910">
                  <c:v>-6.4943122899999999</c:v>
                </c:pt>
                <c:pt idx="8911">
                  <c:v>-6.47621059</c:v>
                </c:pt>
                <c:pt idx="8912">
                  <c:v>-6.5124139799999998</c:v>
                </c:pt>
                <c:pt idx="8913">
                  <c:v>-6.4803886400000001</c:v>
                </c:pt>
                <c:pt idx="8914">
                  <c:v>-6.41355085</c:v>
                </c:pt>
                <c:pt idx="8915">
                  <c:v>-6.2548108100000004</c:v>
                </c:pt>
                <c:pt idx="8916">
                  <c:v>-6.1448059099999996</c:v>
                </c:pt>
                <c:pt idx="8917">
                  <c:v>-6.0626521100000001</c:v>
                </c:pt>
                <c:pt idx="8918">
                  <c:v>-6.0041670800000002</c:v>
                </c:pt>
                <c:pt idx="8919">
                  <c:v>-6.02783918</c:v>
                </c:pt>
                <c:pt idx="8920">
                  <c:v>-6.0570812199999997</c:v>
                </c:pt>
                <c:pt idx="8921">
                  <c:v>-6.1670861199999996</c:v>
                </c:pt>
                <c:pt idx="8922">
                  <c:v>-6.3425355000000003</c:v>
                </c:pt>
                <c:pt idx="8923">
                  <c:v>-6.5263395299999996</c:v>
                </c:pt>
                <c:pt idx="8924">
                  <c:v>-6.5360865600000002</c:v>
                </c:pt>
                <c:pt idx="8925">
                  <c:v>-6.3898777999999998</c:v>
                </c:pt>
                <c:pt idx="8926">
                  <c:v>-6.2297458600000004</c:v>
                </c:pt>
                <c:pt idx="8927">
                  <c:v>-6.0584735900000002</c:v>
                </c:pt>
                <c:pt idx="8928">
                  <c:v>-6.0111298599999996</c:v>
                </c:pt>
                <c:pt idx="8929">
                  <c:v>-6.0403718900000003</c:v>
                </c:pt>
                <c:pt idx="8930">
                  <c:v>-6.2645583199999999</c:v>
                </c:pt>
                <c:pt idx="8931">
                  <c:v>-6.4734258699999998</c:v>
                </c:pt>
                <c:pt idx="8932">
                  <c:v>-6.4427914599999996</c:v>
                </c:pt>
                <c:pt idx="8933">
                  <c:v>-6.2283544500000003</c:v>
                </c:pt>
                <c:pt idx="8934">
                  <c:v>-6.0334095999999997</c:v>
                </c:pt>
                <c:pt idx="8935">
                  <c:v>-6.0334095999999997</c:v>
                </c:pt>
                <c:pt idx="8936">
                  <c:v>-6.1991128900000003</c:v>
                </c:pt>
                <c:pt idx="8937">
                  <c:v>-6.4274754500000002</c:v>
                </c:pt>
                <c:pt idx="8938">
                  <c:v>-6.55697346</c:v>
                </c:pt>
                <c:pt idx="8939">
                  <c:v>-6.4692492499999998</c:v>
                </c:pt>
                <c:pt idx="8940">
                  <c:v>-6.2032895100000003</c:v>
                </c:pt>
                <c:pt idx="8941">
                  <c:v>-6.1002473799999999</c:v>
                </c:pt>
                <c:pt idx="8942">
                  <c:v>-6.0586113900000003</c:v>
                </c:pt>
                <c:pt idx="8943">
                  <c:v>-6.0208783099999996</c:v>
                </c:pt>
                <c:pt idx="8944">
                  <c:v>-6.0139145899999997</c:v>
                </c:pt>
                <c:pt idx="8945">
                  <c:v>-6.0136113199999999</c:v>
                </c:pt>
                <c:pt idx="8946">
                  <c:v>-6.05847406</c:v>
                </c:pt>
                <c:pt idx="8947">
                  <c:v>-6.0640444799999997</c:v>
                </c:pt>
                <c:pt idx="8948">
                  <c:v>-5.9967365299999997</c:v>
                </c:pt>
                <c:pt idx="8949">
                  <c:v>-5.9958128899999998</c:v>
                </c:pt>
                <c:pt idx="8950">
                  <c:v>-6.0515122400000001</c:v>
                </c:pt>
                <c:pt idx="8951">
                  <c:v>-6.0988555</c:v>
                </c:pt>
                <c:pt idx="8952">
                  <c:v>-6.3313965799999998</c:v>
                </c:pt>
                <c:pt idx="8953">
                  <c:v>-6.4720335000000002</c:v>
                </c:pt>
                <c:pt idx="8954">
                  <c:v>-6.4608926799999997</c:v>
                </c:pt>
                <c:pt idx="8955">
                  <c:v>-6.2645568799999998</c:v>
                </c:pt>
                <c:pt idx="8956">
                  <c:v>-6.0923604999999998</c:v>
                </c:pt>
                <c:pt idx="8957">
                  <c:v>-6.09746218</c:v>
                </c:pt>
                <c:pt idx="8958">
                  <c:v>-6.3216490700000003</c:v>
                </c:pt>
                <c:pt idx="8959">
                  <c:v>-6.4469699900000004</c:v>
                </c:pt>
                <c:pt idx="8960">
                  <c:v>-6.3773460399999999</c:v>
                </c:pt>
                <c:pt idx="8961">
                  <c:v>-6.2367076900000002</c:v>
                </c:pt>
                <c:pt idx="8962">
                  <c:v>-6.1030335400000002</c:v>
                </c:pt>
                <c:pt idx="8963">
                  <c:v>-6.0654358899999998</c:v>
                </c:pt>
                <c:pt idx="8964">
                  <c:v>-6.2394933699999999</c:v>
                </c:pt>
                <c:pt idx="8965">
                  <c:v>-6.3848605200000002</c:v>
                </c:pt>
                <c:pt idx="8966">
                  <c:v>-6.4692497299999996</c:v>
                </c:pt>
                <c:pt idx="8967">
                  <c:v>-6.4915285100000002</c:v>
                </c:pt>
                <c:pt idx="8968">
                  <c:v>-6.5500106799999998</c:v>
                </c:pt>
                <c:pt idx="8969">
                  <c:v>-6.6015319799999999</c:v>
                </c:pt>
                <c:pt idx="8970">
                  <c:v>-6.5416564900000003</c:v>
                </c:pt>
                <c:pt idx="8971">
                  <c:v>-6.4038023900000001</c:v>
                </c:pt>
                <c:pt idx="8972">
                  <c:v>-6.2464551899999998</c:v>
                </c:pt>
                <c:pt idx="8973">
                  <c:v>-6.1267042199999997</c:v>
                </c:pt>
                <c:pt idx="8974">
                  <c:v>-6.0264473000000001</c:v>
                </c:pt>
                <c:pt idx="8975">
                  <c:v>-6.0626511599999997</c:v>
                </c:pt>
                <c:pt idx="8976">
                  <c:v>-6.1531615300000002</c:v>
                </c:pt>
                <c:pt idx="8977">
                  <c:v>-6.3606381399999998</c:v>
                </c:pt>
                <c:pt idx="8978">
                  <c:v>-6.55697346</c:v>
                </c:pt>
                <c:pt idx="8979">
                  <c:v>-6.49709702</c:v>
                </c:pt>
                <c:pt idx="8980">
                  <c:v>-6.2088594400000003</c:v>
                </c:pt>
                <c:pt idx="8981">
                  <c:v>-6.0556893299999999</c:v>
                </c:pt>
                <c:pt idx="8982">
                  <c:v>-6.2784838699999996</c:v>
                </c:pt>
                <c:pt idx="8983">
                  <c:v>-6.55975866</c:v>
                </c:pt>
                <c:pt idx="8984">
                  <c:v>-6.4622864699999996</c:v>
                </c:pt>
                <c:pt idx="8985">
                  <c:v>-6.1086025199999998</c:v>
                </c:pt>
                <c:pt idx="8986">
                  <c:v>-6.0751833900000003</c:v>
                </c:pt>
                <c:pt idx="8987">
                  <c:v>-6.3806424100000001</c:v>
                </c:pt>
                <c:pt idx="8988">
                  <c:v>-6.5764679900000003</c:v>
                </c:pt>
                <c:pt idx="8989">
                  <c:v>-6.5444412200000004</c:v>
                </c:pt>
                <c:pt idx="8990">
                  <c:v>-6.5611500700000001</c:v>
                </c:pt>
                <c:pt idx="8991">
                  <c:v>-6.5639362300000004</c:v>
                </c:pt>
                <c:pt idx="8992">
                  <c:v>-6.5486183200000001</c:v>
                </c:pt>
                <c:pt idx="8993">
                  <c:v>-6.45393229</c:v>
                </c:pt>
                <c:pt idx="8994">
                  <c:v>-6.4400067300000003</c:v>
                </c:pt>
                <c:pt idx="8995">
                  <c:v>-6.4413990999999999</c:v>
                </c:pt>
                <c:pt idx="8996">
                  <c:v>-6.3689923300000002</c:v>
                </c:pt>
                <c:pt idx="8997">
                  <c:v>-6.50127554</c:v>
                </c:pt>
                <c:pt idx="8998">
                  <c:v>-6.4706406599999999</c:v>
                </c:pt>
                <c:pt idx="8999">
                  <c:v>-6.4608950600000004</c:v>
                </c:pt>
                <c:pt idx="9000">
                  <c:v>-6.4400076899999998</c:v>
                </c:pt>
                <c:pt idx="9001">
                  <c:v>-6.50127554</c:v>
                </c:pt>
                <c:pt idx="9002">
                  <c:v>-6.57089853</c:v>
                </c:pt>
                <c:pt idx="9003">
                  <c:v>-6.5792527200000004</c:v>
                </c:pt>
                <c:pt idx="9004">
                  <c:v>-6.5973548900000001</c:v>
                </c:pt>
                <c:pt idx="9005">
                  <c:v>-6.64469814</c:v>
                </c:pt>
                <c:pt idx="9006">
                  <c:v>-6.6433057800000004</c:v>
                </c:pt>
                <c:pt idx="9007">
                  <c:v>-6.6669774100000003</c:v>
                </c:pt>
                <c:pt idx="9008">
                  <c:v>-6.6252036099999998</c:v>
                </c:pt>
                <c:pt idx="9009">
                  <c:v>-6.6446976700000002</c:v>
                </c:pt>
                <c:pt idx="9010">
                  <c:v>-6.6488757100000004</c:v>
                </c:pt>
                <c:pt idx="9011">
                  <c:v>-6.6530523300000004</c:v>
                </c:pt>
                <c:pt idx="9012">
                  <c:v>-6.6377353699999997</c:v>
                </c:pt>
                <c:pt idx="9013">
                  <c:v>-6.64469814</c:v>
                </c:pt>
                <c:pt idx="9014">
                  <c:v>-6.6265959700000003</c:v>
                </c:pt>
                <c:pt idx="9015">
                  <c:v>-6.4929213499999996</c:v>
                </c:pt>
                <c:pt idx="9016">
                  <c:v>-6.3857016599999996</c:v>
                </c:pt>
                <c:pt idx="9017">
                  <c:v>-6.1935424799999996</c:v>
                </c:pt>
                <c:pt idx="9018">
                  <c:v>-6.0946779299999996</c:v>
                </c:pt>
                <c:pt idx="9019">
                  <c:v>-6.3564610500000001</c:v>
                </c:pt>
                <c:pt idx="9020">
                  <c:v>-6.5639357599999997</c:v>
                </c:pt>
                <c:pt idx="9021">
                  <c:v>-6.3675985300000004</c:v>
                </c:pt>
                <c:pt idx="9022">
                  <c:v>-6.1573376700000004</c:v>
                </c:pt>
                <c:pt idx="9023">
                  <c:v>-6.2896218299999997</c:v>
                </c:pt>
                <c:pt idx="9024">
                  <c:v>-6.5151996600000004</c:v>
                </c:pt>
                <c:pt idx="9025">
                  <c:v>-6.4344368000000003</c:v>
                </c:pt>
                <c:pt idx="9026">
                  <c:v>-6.1420211800000004</c:v>
                </c:pt>
                <c:pt idx="9027">
                  <c:v>-6.1935439099999998</c:v>
                </c:pt>
                <c:pt idx="9028">
                  <c:v>-6.4427933700000004</c:v>
                </c:pt>
                <c:pt idx="9029">
                  <c:v>-6.5068445199999996</c:v>
                </c:pt>
                <c:pt idx="9030">
                  <c:v>-6.2283530200000001</c:v>
                </c:pt>
                <c:pt idx="9031">
                  <c:v>-6.1197423899999999</c:v>
                </c:pt>
                <c:pt idx="9032">
                  <c:v>-6.5026674299999998</c:v>
                </c:pt>
                <c:pt idx="9033">
                  <c:v>-6.4400067300000003</c:v>
                </c:pt>
                <c:pt idx="9034">
                  <c:v>-6.1670856499999998</c:v>
                </c:pt>
                <c:pt idx="9035">
                  <c:v>-6.40937424</c:v>
                </c:pt>
                <c:pt idx="9036">
                  <c:v>-6.3313946699999999</c:v>
                </c:pt>
                <c:pt idx="9037">
                  <c:v>-6.1810107199999997</c:v>
                </c:pt>
                <c:pt idx="9038">
                  <c:v>-6.5165924999999998</c:v>
                </c:pt>
                <c:pt idx="9039">
                  <c:v>-6.3564586600000004</c:v>
                </c:pt>
                <c:pt idx="9040">
                  <c:v>-6.1406297700000003</c:v>
                </c:pt>
                <c:pt idx="9041">
                  <c:v>-6.4734263399999996</c:v>
                </c:pt>
                <c:pt idx="9042">
                  <c:v>-6.3829155000000002</c:v>
                </c:pt>
                <c:pt idx="9043">
                  <c:v>-6.1211338</c:v>
                </c:pt>
                <c:pt idx="9044">
                  <c:v>-6.4316530199999997</c:v>
                </c:pt>
                <c:pt idx="9045">
                  <c:v>-6.5514030500000002</c:v>
                </c:pt>
                <c:pt idx="9046">
                  <c:v>-6.21582174</c:v>
                </c:pt>
                <c:pt idx="9047">
                  <c:v>-6.1378440899999998</c:v>
                </c:pt>
                <c:pt idx="9048">
                  <c:v>-6.4024114599999997</c:v>
                </c:pt>
                <c:pt idx="9049">
                  <c:v>-6.5639357599999997</c:v>
                </c:pt>
                <c:pt idx="9050">
                  <c:v>-6.3689918499999996</c:v>
                </c:pt>
                <c:pt idx="9051">
                  <c:v>-6.1183486</c:v>
                </c:pt>
                <c:pt idx="9052">
                  <c:v>-6.1253118500000001</c:v>
                </c:pt>
                <c:pt idx="9053">
                  <c:v>-6.3481054300000004</c:v>
                </c:pt>
                <c:pt idx="9054">
                  <c:v>-6.5625438699999998</c:v>
                </c:pt>
                <c:pt idx="9055">
                  <c:v>-6.6405210500000003</c:v>
                </c:pt>
                <c:pt idx="9056">
                  <c:v>-6.5639348000000002</c:v>
                </c:pt>
                <c:pt idx="9057">
                  <c:v>-6.3216485999999996</c:v>
                </c:pt>
                <c:pt idx="9058">
                  <c:v>-6.2186064700000001</c:v>
                </c:pt>
                <c:pt idx="9059">
                  <c:v>-6.1782255199999998</c:v>
                </c:pt>
                <c:pt idx="9060">
                  <c:v>-6.1740479500000003</c:v>
                </c:pt>
                <c:pt idx="9061">
                  <c:v>-6.1670861199999996</c:v>
                </c:pt>
                <c:pt idx="9062">
                  <c:v>-6.1782250400000001</c:v>
                </c:pt>
                <c:pt idx="9063">
                  <c:v>-6.2339234399999999</c:v>
                </c:pt>
                <c:pt idx="9064">
                  <c:v>-6.2993688600000004</c:v>
                </c:pt>
                <c:pt idx="9065">
                  <c:v>-6.3857021300000003</c:v>
                </c:pt>
                <c:pt idx="9066">
                  <c:v>-6.4720344499999998</c:v>
                </c:pt>
                <c:pt idx="9067">
                  <c:v>-6.5096302000000001</c:v>
                </c:pt>
                <c:pt idx="9068">
                  <c:v>-6.5722908999999996</c:v>
                </c:pt>
                <c:pt idx="9069">
                  <c:v>-6.6405210500000003</c:v>
                </c:pt>
                <c:pt idx="9070">
                  <c:v>-6.6600155799999996</c:v>
                </c:pt>
                <c:pt idx="9071">
                  <c:v>-6.6767249099999999</c:v>
                </c:pt>
                <c:pt idx="9072">
                  <c:v>-6.5346937199999999</c:v>
                </c:pt>
                <c:pt idx="9073">
                  <c:v>-6.4121570600000002</c:v>
                </c:pt>
                <c:pt idx="9074">
                  <c:v>-6.3035464299999999</c:v>
                </c:pt>
                <c:pt idx="9075">
                  <c:v>-6.1991114600000001</c:v>
                </c:pt>
                <c:pt idx="9076">
                  <c:v>-6.1684780100000003</c:v>
                </c:pt>
                <c:pt idx="9077">
                  <c:v>-6.1754412700000003</c:v>
                </c:pt>
                <c:pt idx="9078">
                  <c:v>-6.1573376700000004</c:v>
                </c:pt>
                <c:pt idx="9079">
                  <c:v>-6.2910151499999998</c:v>
                </c:pt>
                <c:pt idx="9080">
                  <c:v>-6.4664650000000004</c:v>
                </c:pt>
                <c:pt idx="9081">
                  <c:v>-6.6057090799999996</c:v>
                </c:pt>
                <c:pt idx="9082">
                  <c:v>-6.6948265999999998</c:v>
                </c:pt>
                <c:pt idx="9083">
                  <c:v>-6.5486173599999997</c:v>
                </c:pt>
                <c:pt idx="9084">
                  <c:v>-6.2450628300000002</c:v>
                </c:pt>
                <c:pt idx="9085">
                  <c:v>-6.1239194899999996</c:v>
                </c:pt>
                <c:pt idx="9086">
                  <c:v>-6.2826604799999997</c:v>
                </c:pt>
                <c:pt idx="9087">
                  <c:v>-6.5374798800000002</c:v>
                </c:pt>
                <c:pt idx="9088">
                  <c:v>-6.6057090799999996</c:v>
                </c:pt>
                <c:pt idx="9089">
                  <c:v>-6.4302596999999997</c:v>
                </c:pt>
                <c:pt idx="9090">
                  <c:v>-6.1740479500000003</c:v>
                </c:pt>
                <c:pt idx="9091">
                  <c:v>-6.07518387</c:v>
                </c:pt>
                <c:pt idx="9092">
                  <c:v>-6.2882294700000001</c:v>
                </c:pt>
                <c:pt idx="9093">
                  <c:v>-6.5235557599999998</c:v>
                </c:pt>
                <c:pt idx="9094">
                  <c:v>-6.6836876900000002</c:v>
                </c:pt>
                <c:pt idx="9095">
                  <c:v>-6.5346937199999999</c:v>
                </c:pt>
                <c:pt idx="9096">
                  <c:v>-6.2213902499999998</c:v>
                </c:pt>
                <c:pt idx="9097">
                  <c:v>-6.0960707699999999</c:v>
                </c:pt>
                <c:pt idx="9098">
                  <c:v>-6.2283544500000003</c:v>
                </c:pt>
                <c:pt idx="9099">
                  <c:v>-6.4149432199999996</c:v>
                </c:pt>
                <c:pt idx="9100">
                  <c:v>-6.4845666900000003</c:v>
                </c:pt>
                <c:pt idx="9101">
                  <c:v>-6.54583359</c:v>
                </c:pt>
                <c:pt idx="9102">
                  <c:v>-6.5346946700000004</c:v>
                </c:pt>
                <c:pt idx="9103">
                  <c:v>-6.4483613999999996</c:v>
                </c:pt>
                <c:pt idx="9104">
                  <c:v>-6.4929199200000003</c:v>
                </c:pt>
                <c:pt idx="9105">
                  <c:v>-6.3717765799999997</c:v>
                </c:pt>
                <c:pt idx="9106">
                  <c:v>-6.37038422</c:v>
                </c:pt>
                <c:pt idx="9107">
                  <c:v>-6.3286109000000002</c:v>
                </c:pt>
                <c:pt idx="9108">
                  <c:v>-6.3467121100000004</c:v>
                </c:pt>
                <c:pt idx="9109">
                  <c:v>-6.1559453</c:v>
                </c:pt>
                <c:pt idx="9110">
                  <c:v>-6.2854452099999998</c:v>
                </c:pt>
                <c:pt idx="9111">
                  <c:v>-6.32861137</c:v>
                </c:pt>
                <c:pt idx="9112">
                  <c:v>-6.3146863</c:v>
                </c:pt>
                <c:pt idx="9113">
                  <c:v>-6.3160781899999998</c:v>
                </c:pt>
                <c:pt idx="9114">
                  <c:v>-6.50127554</c:v>
                </c:pt>
                <c:pt idx="9115">
                  <c:v>-6.6795086899999996</c:v>
                </c:pt>
                <c:pt idx="9116">
                  <c:v>-6.3536748899999997</c:v>
                </c:pt>
                <c:pt idx="9117">
                  <c:v>-6.19632673</c:v>
                </c:pt>
                <c:pt idx="9118">
                  <c:v>-6.2088603999999998</c:v>
                </c:pt>
                <c:pt idx="9119">
                  <c:v>-6.4539327599999998</c:v>
                </c:pt>
                <c:pt idx="9120">
                  <c:v>-6.6182417899999999</c:v>
                </c:pt>
                <c:pt idx="9121">
                  <c:v>-6.57646847</c:v>
                </c:pt>
                <c:pt idx="9122">
                  <c:v>-6.5374784500000001</c:v>
                </c:pt>
                <c:pt idx="9123">
                  <c:v>-6.4177284200000004</c:v>
                </c:pt>
                <c:pt idx="9124">
                  <c:v>-6.4051961899999998</c:v>
                </c:pt>
                <c:pt idx="9125">
                  <c:v>-6.2812671699999996</c:v>
                </c:pt>
                <c:pt idx="9126">
                  <c:v>-6.1935424799999996</c:v>
                </c:pt>
                <c:pt idx="9127">
                  <c:v>-6.2074680300000002</c:v>
                </c:pt>
                <c:pt idx="9128">
                  <c:v>-6.3397507700000002</c:v>
                </c:pt>
                <c:pt idx="9129">
                  <c:v>-6.4636793099999998</c:v>
                </c:pt>
                <c:pt idx="9130">
                  <c:v>-6.5653286</c:v>
                </c:pt>
                <c:pt idx="9131">
                  <c:v>-6.6043176700000004</c:v>
                </c:pt>
                <c:pt idx="9132">
                  <c:v>-6.6196341500000004</c:v>
                </c:pt>
                <c:pt idx="9133">
                  <c:v>-6.60431671</c:v>
                </c:pt>
                <c:pt idx="9134">
                  <c:v>-6.4581084300000002</c:v>
                </c:pt>
                <c:pt idx="9135">
                  <c:v>-6.2826585799999997</c:v>
                </c:pt>
                <c:pt idx="9136">
                  <c:v>-6.1879735</c:v>
                </c:pt>
                <c:pt idx="9137">
                  <c:v>-6.3272047000000002</c:v>
                </c:pt>
                <c:pt idx="9138">
                  <c:v>-6.3773460399999999</c:v>
                </c:pt>
                <c:pt idx="9139">
                  <c:v>-6.4776029599999996</c:v>
                </c:pt>
                <c:pt idx="9140">
                  <c:v>-6.4441847799999996</c:v>
                </c:pt>
                <c:pt idx="9141">
                  <c:v>-6.4748182300000003</c:v>
                </c:pt>
                <c:pt idx="9142">
                  <c:v>-6.4330444299999998</c:v>
                </c:pt>
                <c:pt idx="9143">
                  <c:v>-6.3063306800000003</c:v>
                </c:pt>
                <c:pt idx="9144">
                  <c:v>-6.2868370999999996</c:v>
                </c:pt>
                <c:pt idx="9145">
                  <c:v>-6.2673435199999998</c:v>
                </c:pt>
                <c:pt idx="9146">
                  <c:v>-6.2715210900000002</c:v>
                </c:pt>
                <c:pt idx="9147">
                  <c:v>-6.2645573600000004</c:v>
                </c:pt>
                <c:pt idx="9148">
                  <c:v>-6.1922059100000002</c:v>
                </c:pt>
                <c:pt idx="9149">
                  <c:v>-6.2116441699999996</c:v>
                </c:pt>
                <c:pt idx="9150">
                  <c:v>-6.20607519</c:v>
                </c:pt>
                <c:pt idx="9151">
                  <c:v>-6.3522825200000002</c:v>
                </c:pt>
                <c:pt idx="9152">
                  <c:v>-6.4260835600000004</c:v>
                </c:pt>
                <c:pt idx="9153">
                  <c:v>-6.4636778799999997</c:v>
                </c:pt>
                <c:pt idx="9154">
                  <c:v>-6.64360952</c:v>
                </c:pt>
                <c:pt idx="9155">
                  <c:v>-6.6809015299999999</c:v>
                </c:pt>
                <c:pt idx="9156">
                  <c:v>-6.5792522399999998</c:v>
                </c:pt>
                <c:pt idx="9157">
                  <c:v>-6.4205117200000004</c:v>
                </c:pt>
                <c:pt idx="9158">
                  <c:v>-6.2826600099999999</c:v>
                </c:pt>
                <c:pt idx="9159">
                  <c:v>-6.2339239099999997</c:v>
                </c:pt>
                <c:pt idx="9160">
                  <c:v>-6.2422795300000002</c:v>
                </c:pt>
                <c:pt idx="9161">
                  <c:v>-6.2116446500000002</c:v>
                </c:pt>
                <c:pt idx="9162">
                  <c:v>-6.22139168</c:v>
                </c:pt>
                <c:pt idx="9163">
                  <c:v>-6.3202567099999998</c:v>
                </c:pt>
                <c:pt idx="9164">
                  <c:v>-6.4817810099999997</c:v>
                </c:pt>
                <c:pt idx="9165">
                  <c:v>-6.6321663900000001</c:v>
                </c:pt>
                <c:pt idx="9166">
                  <c:v>-6.7212824800000002</c:v>
                </c:pt>
                <c:pt idx="9167">
                  <c:v>-6.6502671199999996</c:v>
                </c:pt>
                <c:pt idx="9168">
                  <c:v>-6.4734253900000001</c:v>
                </c:pt>
                <c:pt idx="9169">
                  <c:v>-6.2353158000000004</c:v>
                </c:pt>
                <c:pt idx="9170">
                  <c:v>-6.2088584899999999</c:v>
                </c:pt>
                <c:pt idx="9171">
                  <c:v>-6.3745617899999996</c:v>
                </c:pt>
                <c:pt idx="9172">
                  <c:v>-6.5890006999999997</c:v>
                </c:pt>
                <c:pt idx="9173">
                  <c:v>-6.7574868199999996</c:v>
                </c:pt>
                <c:pt idx="9174">
                  <c:v>-6.7560949299999997</c:v>
                </c:pt>
                <c:pt idx="9175">
                  <c:v>-6.5820374499999996</c:v>
                </c:pt>
                <c:pt idx="9176">
                  <c:v>-6.3202557600000002</c:v>
                </c:pt>
                <c:pt idx="9177">
                  <c:v>-6.1977195700000003</c:v>
                </c:pt>
                <c:pt idx="9178">
                  <c:v>-6.2924079900000001</c:v>
                </c:pt>
                <c:pt idx="9179">
                  <c:v>-6.4581089</c:v>
                </c:pt>
                <c:pt idx="9180">
                  <c:v>-6.5486187899999999</c:v>
                </c:pt>
                <c:pt idx="9181">
                  <c:v>-6.6377358400000004</c:v>
                </c:pt>
                <c:pt idx="9182">
                  <c:v>-6.7003955800000004</c:v>
                </c:pt>
                <c:pt idx="9183">
                  <c:v>-6.6948256500000003</c:v>
                </c:pt>
                <c:pt idx="9184">
                  <c:v>-6.6878643000000002</c:v>
                </c:pt>
                <c:pt idx="9185">
                  <c:v>-6.6781172800000004</c:v>
                </c:pt>
                <c:pt idx="9186">
                  <c:v>-6.6864714599999999</c:v>
                </c:pt>
                <c:pt idx="9187">
                  <c:v>-6.6460900299999999</c:v>
                </c:pt>
                <c:pt idx="9188">
                  <c:v>-6.6154570599999998</c:v>
                </c:pt>
                <c:pt idx="9189">
                  <c:v>-6.51102209</c:v>
                </c:pt>
                <c:pt idx="9190">
                  <c:v>-6.4887428299999996</c:v>
                </c:pt>
                <c:pt idx="9191">
                  <c:v>-6.4539327599999998</c:v>
                </c:pt>
                <c:pt idx="9192">
                  <c:v>-6.4163355800000001</c:v>
                </c:pt>
                <c:pt idx="9193">
                  <c:v>-6.3606362299999999</c:v>
                </c:pt>
                <c:pt idx="9194">
                  <c:v>-6.3439269100000004</c:v>
                </c:pt>
                <c:pt idx="9195">
                  <c:v>-6.3689923300000002</c:v>
                </c:pt>
                <c:pt idx="9196">
                  <c:v>-6.4107651700000003</c:v>
                </c:pt>
                <c:pt idx="9197">
                  <c:v>-6.5179843899999996</c:v>
                </c:pt>
                <c:pt idx="9198">
                  <c:v>-6.7087502499999996</c:v>
                </c:pt>
                <c:pt idx="9199">
                  <c:v>-6.7547020900000003</c:v>
                </c:pt>
                <c:pt idx="9200">
                  <c:v>-6.6460905099999996</c:v>
                </c:pt>
                <c:pt idx="9201">
                  <c:v>-6.4400067300000003</c:v>
                </c:pt>
                <c:pt idx="9202">
                  <c:v>-6.3077235199999997</c:v>
                </c:pt>
                <c:pt idx="9203">
                  <c:v>-6.2060737599999998</c:v>
                </c:pt>
                <c:pt idx="9204">
                  <c:v>-6.2241768799999999</c:v>
                </c:pt>
                <c:pt idx="9205">
                  <c:v>-6.2826600099999999</c:v>
                </c:pt>
                <c:pt idx="9206">
                  <c:v>-6.4024100300000004</c:v>
                </c:pt>
                <c:pt idx="9207">
                  <c:v>-6.5333013500000003</c:v>
                </c:pt>
                <c:pt idx="9208">
                  <c:v>-6.7003965399999998</c:v>
                </c:pt>
                <c:pt idx="9209">
                  <c:v>-6.7505249999999997</c:v>
                </c:pt>
                <c:pt idx="9210">
                  <c:v>-6.7616648699999997</c:v>
                </c:pt>
                <c:pt idx="9211">
                  <c:v>-6.7296376200000001</c:v>
                </c:pt>
                <c:pt idx="9212">
                  <c:v>-6.7310299899999997</c:v>
                </c:pt>
                <c:pt idx="9213">
                  <c:v>-6.76166439</c:v>
                </c:pt>
                <c:pt idx="9214">
                  <c:v>-6.8020462999999998</c:v>
                </c:pt>
                <c:pt idx="9215">
                  <c:v>-6.8591375399999999</c:v>
                </c:pt>
                <c:pt idx="9216">
                  <c:v>-6.8466043499999998</c:v>
                </c:pt>
                <c:pt idx="9217">
                  <c:v>-6.8257165000000004</c:v>
                </c:pt>
                <c:pt idx="9218">
                  <c:v>-6.6934337599999996</c:v>
                </c:pt>
                <c:pt idx="9219">
                  <c:v>-6.4650711999999997</c:v>
                </c:pt>
                <c:pt idx="9220">
                  <c:v>-6.3453197499999998</c:v>
                </c:pt>
                <c:pt idx="9221">
                  <c:v>-6.3314237599999998</c:v>
                </c:pt>
                <c:pt idx="9222">
                  <c:v>-6.2297458600000004</c:v>
                </c:pt>
                <c:pt idx="9223">
                  <c:v>-6.2882294700000001</c:v>
                </c:pt>
                <c:pt idx="9224">
                  <c:v>-6.1991114600000001</c:v>
                </c:pt>
                <c:pt idx="9225">
                  <c:v>-6.3021545400000001</c:v>
                </c:pt>
                <c:pt idx="9226">
                  <c:v>-6.2575950599999999</c:v>
                </c:pt>
                <c:pt idx="9227">
                  <c:v>-6.2770886399999997</c:v>
                </c:pt>
                <c:pt idx="9228">
                  <c:v>-6.2687349299999999</c:v>
                </c:pt>
                <c:pt idx="9229">
                  <c:v>-6.2840523700000004</c:v>
                </c:pt>
                <c:pt idx="9230">
                  <c:v>-6.3898787500000003</c:v>
                </c:pt>
                <c:pt idx="9231">
                  <c:v>-6.5339222000000001</c:v>
                </c:pt>
                <c:pt idx="9232">
                  <c:v>-6.7296380999999998</c:v>
                </c:pt>
                <c:pt idx="9233">
                  <c:v>-6.8396425199999999</c:v>
                </c:pt>
                <c:pt idx="9234">
                  <c:v>-6.7449545899999999</c:v>
                </c:pt>
                <c:pt idx="9235">
                  <c:v>-6.5124139799999998</c:v>
                </c:pt>
                <c:pt idx="9236">
                  <c:v>-6.2965841300000003</c:v>
                </c:pt>
                <c:pt idx="9237">
                  <c:v>-6.2687354099999997</c:v>
                </c:pt>
                <c:pt idx="9238">
                  <c:v>-6.2687349299999999</c:v>
                </c:pt>
                <c:pt idx="9239">
                  <c:v>-6.3961105299999996</c:v>
                </c:pt>
                <c:pt idx="9240">
                  <c:v>-6.6210274699999996</c:v>
                </c:pt>
                <c:pt idx="9241">
                  <c:v>-6.72685289</c:v>
                </c:pt>
                <c:pt idx="9242">
                  <c:v>-6.7561082800000003</c:v>
                </c:pt>
                <c:pt idx="9243">
                  <c:v>-6.5346937199999999</c:v>
                </c:pt>
                <c:pt idx="9244">
                  <c:v>-6.3021545400000001</c:v>
                </c:pt>
                <c:pt idx="9245">
                  <c:v>-6.2864241600000001</c:v>
                </c:pt>
                <c:pt idx="9246">
                  <c:v>-6.54305029</c:v>
                </c:pt>
                <c:pt idx="9247">
                  <c:v>-6.7797665599999997</c:v>
                </c:pt>
                <c:pt idx="9248">
                  <c:v>-6.8090086000000003</c:v>
                </c:pt>
                <c:pt idx="9249">
                  <c:v>-6.6530518499999998</c:v>
                </c:pt>
                <c:pt idx="9250">
                  <c:v>-6.3996253000000003</c:v>
                </c:pt>
                <c:pt idx="9251">
                  <c:v>-6.2924075100000003</c:v>
                </c:pt>
                <c:pt idx="9252">
                  <c:v>-6.3313965799999998</c:v>
                </c:pt>
                <c:pt idx="9253">
                  <c:v>-6.59596348</c:v>
                </c:pt>
                <c:pt idx="9254">
                  <c:v>-6.75330925</c:v>
                </c:pt>
                <c:pt idx="9255">
                  <c:v>-6.7769813499999998</c:v>
                </c:pt>
                <c:pt idx="9256">
                  <c:v>-6.6572303799999997</c:v>
                </c:pt>
                <c:pt idx="9257">
                  <c:v>-6.5277314200000003</c:v>
                </c:pt>
                <c:pt idx="9258">
                  <c:v>-6.4107661199999999</c:v>
                </c:pt>
                <c:pt idx="9259">
                  <c:v>-6.3397502899999996</c:v>
                </c:pt>
                <c:pt idx="9260">
                  <c:v>-6.3258252099999996</c:v>
                </c:pt>
                <c:pt idx="9261">
                  <c:v>-6.2715201399999998</c:v>
                </c:pt>
                <c:pt idx="9262">
                  <c:v>-6.2436718899999999</c:v>
                </c:pt>
                <c:pt idx="9263">
                  <c:v>-6.3634223900000002</c:v>
                </c:pt>
                <c:pt idx="9264">
                  <c:v>-6.4172038999999996</c:v>
                </c:pt>
                <c:pt idx="9265">
                  <c:v>-6.4455771400000001</c:v>
                </c:pt>
                <c:pt idx="9266">
                  <c:v>-6.6168489499999996</c:v>
                </c:pt>
                <c:pt idx="9267">
                  <c:v>-6.7012648600000002</c:v>
                </c:pt>
                <c:pt idx="9268">
                  <c:v>-6.7547025700000001</c:v>
                </c:pt>
                <c:pt idx="9269">
                  <c:v>-6.8187560999999999</c:v>
                </c:pt>
                <c:pt idx="9270">
                  <c:v>-6.6446976700000002</c:v>
                </c:pt>
                <c:pt idx="9271">
                  <c:v>-6.5179839099999999</c:v>
                </c:pt>
                <c:pt idx="9272">
                  <c:v>-6.3634214399999998</c:v>
                </c:pt>
                <c:pt idx="9273">
                  <c:v>-6.3801317199999996</c:v>
                </c:pt>
                <c:pt idx="9274">
                  <c:v>-6.6864724200000003</c:v>
                </c:pt>
                <c:pt idx="9275">
                  <c:v>-6.7926702499999996</c:v>
                </c:pt>
                <c:pt idx="9276">
                  <c:v>-6.4845642999999997</c:v>
                </c:pt>
                <c:pt idx="9277">
                  <c:v>-6.4010181399999997</c:v>
                </c:pt>
                <c:pt idx="9278">
                  <c:v>-6.5184536</c:v>
                </c:pt>
                <c:pt idx="9279">
                  <c:v>-6.8090086000000003</c:v>
                </c:pt>
                <c:pt idx="9280">
                  <c:v>-6.6753306400000003</c:v>
                </c:pt>
                <c:pt idx="9281">
                  <c:v>-6.30633116</c:v>
                </c:pt>
                <c:pt idx="9282">
                  <c:v>-6.4984908099999998</c:v>
                </c:pt>
                <c:pt idx="9283">
                  <c:v>-6.7644495999999998</c:v>
                </c:pt>
                <c:pt idx="9284">
                  <c:v>-6.6878624000000002</c:v>
                </c:pt>
                <c:pt idx="9285">
                  <c:v>-6.3564596199999999</c:v>
                </c:pt>
                <c:pt idx="9286">
                  <c:v>-6.3703851699999996</c:v>
                </c:pt>
                <c:pt idx="9287">
                  <c:v>-6.6558389699999996</c:v>
                </c:pt>
                <c:pt idx="9288">
                  <c:v>-6.8995180100000004</c:v>
                </c:pt>
                <c:pt idx="9289">
                  <c:v>-6.5110211400000004</c:v>
                </c:pt>
                <c:pt idx="9290">
                  <c:v>-6.3202576600000002</c:v>
                </c:pt>
                <c:pt idx="9291">
                  <c:v>-6.7059674300000003</c:v>
                </c:pt>
                <c:pt idx="9292">
                  <c:v>-6.7936916399999996</c:v>
                </c:pt>
                <c:pt idx="9293">
                  <c:v>-6.4581089</c:v>
                </c:pt>
                <c:pt idx="9294">
                  <c:v>-6.32025623</c:v>
                </c:pt>
                <c:pt idx="9295">
                  <c:v>-6.4636793099999998</c:v>
                </c:pt>
                <c:pt idx="9296">
                  <c:v>-6.7895140600000001</c:v>
                </c:pt>
                <c:pt idx="9297">
                  <c:v>-6.8619217900000002</c:v>
                </c:pt>
                <c:pt idx="9298">
                  <c:v>-6.74216938</c:v>
                </c:pt>
                <c:pt idx="9299">
                  <c:v>-6.4929204</c:v>
                </c:pt>
                <c:pt idx="9300">
                  <c:v>-6.3411426500000001</c:v>
                </c:pt>
                <c:pt idx="9301">
                  <c:v>-6.2910137199999996</c:v>
                </c:pt>
                <c:pt idx="9302">
                  <c:v>-6.3230409600000002</c:v>
                </c:pt>
                <c:pt idx="9303">
                  <c:v>-6.3230404900000003</c:v>
                </c:pt>
                <c:pt idx="9304">
                  <c:v>-6.3581414199999999</c:v>
                </c:pt>
                <c:pt idx="9305">
                  <c:v>-6.3634219200000004</c:v>
                </c:pt>
                <c:pt idx="9306">
                  <c:v>-6.4135503800000002</c:v>
                </c:pt>
                <c:pt idx="9307">
                  <c:v>-6.3834543200000002</c:v>
                </c:pt>
                <c:pt idx="9308">
                  <c:v>-6.32443285</c:v>
                </c:pt>
                <c:pt idx="9309">
                  <c:v>-6.3848605200000002</c:v>
                </c:pt>
                <c:pt idx="9310">
                  <c:v>-6.4010191000000001</c:v>
                </c:pt>
                <c:pt idx="9311">
                  <c:v>-6.4024100300000004</c:v>
                </c:pt>
                <c:pt idx="9312">
                  <c:v>-6.4093728099999998</c:v>
                </c:pt>
                <c:pt idx="9313">
                  <c:v>-6.4065885500000004</c:v>
                </c:pt>
                <c:pt idx="9314">
                  <c:v>-6.34689236</c:v>
                </c:pt>
                <c:pt idx="9315">
                  <c:v>-6.3077244800000001</c:v>
                </c:pt>
                <c:pt idx="9316">
                  <c:v>-6.3230419199999996</c:v>
                </c:pt>
                <c:pt idx="9317">
                  <c:v>-6.3313951499999996</c:v>
                </c:pt>
                <c:pt idx="9318">
                  <c:v>-6.3689928099999999</c:v>
                </c:pt>
                <c:pt idx="9319">
                  <c:v>-6.3272190100000003</c:v>
                </c:pt>
                <c:pt idx="9320">
                  <c:v>-6.3536748899999997</c:v>
                </c:pt>
                <c:pt idx="9321">
                  <c:v>-6.3369655600000003</c:v>
                </c:pt>
                <c:pt idx="9322">
                  <c:v>-6.29936981</c:v>
                </c:pt>
                <c:pt idx="9323">
                  <c:v>-6.2882299399999999</c:v>
                </c:pt>
                <c:pt idx="9324">
                  <c:v>-6.3146858200000002</c:v>
                </c:pt>
                <c:pt idx="9325">
                  <c:v>-6.3912711099999999</c:v>
                </c:pt>
                <c:pt idx="9326">
                  <c:v>-6.4121584900000004</c:v>
                </c:pt>
                <c:pt idx="9327">
                  <c:v>-6.4845652600000001</c:v>
                </c:pt>
                <c:pt idx="9328">
                  <c:v>-6.5541892099999997</c:v>
                </c:pt>
                <c:pt idx="9329">
                  <c:v>-6.6224183999999999</c:v>
                </c:pt>
                <c:pt idx="9330">
                  <c:v>-6.65026808</c:v>
                </c:pt>
                <c:pt idx="9331">
                  <c:v>-6.5945692100000004</c:v>
                </c:pt>
                <c:pt idx="9332">
                  <c:v>-6.5458331100000002</c:v>
                </c:pt>
                <c:pt idx="9333">
                  <c:v>-6.47760391</c:v>
                </c:pt>
                <c:pt idx="9334">
                  <c:v>-6.3550672500000003</c:v>
                </c:pt>
                <c:pt idx="9335">
                  <c:v>-6.3216485999999996</c:v>
                </c:pt>
                <c:pt idx="9336">
                  <c:v>-6.4386153200000003</c:v>
                </c:pt>
                <c:pt idx="9337">
                  <c:v>-6.6391291600000004</c:v>
                </c:pt>
                <c:pt idx="9338">
                  <c:v>-6.8187560999999999</c:v>
                </c:pt>
                <c:pt idx="9339">
                  <c:v>-6.89394712</c:v>
                </c:pt>
                <c:pt idx="9340">
                  <c:v>-6.8883781400000004</c:v>
                </c:pt>
                <c:pt idx="9341">
                  <c:v>-6.8020448699999996</c:v>
                </c:pt>
                <c:pt idx="9342">
                  <c:v>-6.6655840900000003</c:v>
                </c:pt>
                <c:pt idx="9343">
                  <c:v>-6.4734258699999998</c:v>
                </c:pt>
                <c:pt idx="9344">
                  <c:v>-6.4483613999999996</c:v>
                </c:pt>
                <c:pt idx="9345">
                  <c:v>-6.3606376600000001</c:v>
                </c:pt>
                <c:pt idx="9346">
                  <c:v>-6.2937994000000002</c:v>
                </c:pt>
                <c:pt idx="9347">
                  <c:v>-6.3021545400000001</c:v>
                </c:pt>
                <c:pt idx="9348">
                  <c:v>-6.2784824400000003</c:v>
                </c:pt>
                <c:pt idx="9349">
                  <c:v>-6.3035469099999997</c:v>
                </c:pt>
                <c:pt idx="9350">
                  <c:v>-6.3355736699999996</c:v>
                </c:pt>
                <c:pt idx="9351">
                  <c:v>-6.3286104200000004</c:v>
                </c:pt>
                <c:pt idx="9352">
                  <c:v>-6.3091173200000004</c:v>
                </c:pt>
                <c:pt idx="9353">
                  <c:v>-6.3578534099999997</c:v>
                </c:pt>
                <c:pt idx="9354">
                  <c:v>-6.3954491600000001</c:v>
                </c:pt>
                <c:pt idx="9355">
                  <c:v>-6.43722248</c:v>
                </c:pt>
                <c:pt idx="9356">
                  <c:v>-6.38987923</c:v>
                </c:pt>
                <c:pt idx="9357">
                  <c:v>-6.3689923300000002</c:v>
                </c:pt>
                <c:pt idx="9358">
                  <c:v>-6.3801317199999996</c:v>
                </c:pt>
                <c:pt idx="9359">
                  <c:v>-6.37038422</c:v>
                </c:pt>
                <c:pt idx="9360">
                  <c:v>-6.3843083399999996</c:v>
                </c:pt>
                <c:pt idx="9361">
                  <c:v>-6.3745613099999998</c:v>
                </c:pt>
                <c:pt idx="9362">
                  <c:v>-6.3968410499999999</c:v>
                </c:pt>
                <c:pt idx="9363">
                  <c:v>-6.3870940200000001</c:v>
                </c:pt>
                <c:pt idx="9364">
                  <c:v>-6.3536753700000004</c:v>
                </c:pt>
                <c:pt idx="9365">
                  <c:v>-6.3481049499999997</c:v>
                </c:pt>
                <c:pt idx="9366">
                  <c:v>-6.3272185299999997</c:v>
                </c:pt>
                <c:pt idx="9367">
                  <c:v>-6.3091173200000004</c:v>
                </c:pt>
                <c:pt idx="9368">
                  <c:v>-6.3077244800000001</c:v>
                </c:pt>
                <c:pt idx="9369">
                  <c:v>-6.3063316299999999</c:v>
                </c:pt>
                <c:pt idx="9370">
                  <c:v>-6.3425359700000001</c:v>
                </c:pt>
                <c:pt idx="9371">
                  <c:v>-6.40241098</c:v>
                </c:pt>
                <c:pt idx="9372">
                  <c:v>-6.5695066500000001</c:v>
                </c:pt>
                <c:pt idx="9373">
                  <c:v>-6.7393860800000001</c:v>
                </c:pt>
                <c:pt idx="9374">
                  <c:v>-6.8688840899999999</c:v>
                </c:pt>
                <c:pt idx="9375">
                  <c:v>-6.9566083000000001</c:v>
                </c:pt>
                <c:pt idx="9376">
                  <c:v>-6.7992601400000003</c:v>
                </c:pt>
                <c:pt idx="9377">
                  <c:v>-6.5848221799999997</c:v>
                </c:pt>
                <c:pt idx="9378">
                  <c:v>-6.4260826099999999</c:v>
                </c:pt>
                <c:pt idx="9379">
                  <c:v>-6.3578519800000004</c:v>
                </c:pt>
                <c:pt idx="9380">
                  <c:v>-6.4232983600000004</c:v>
                </c:pt>
                <c:pt idx="9381">
                  <c:v>-6.4706406599999999</c:v>
                </c:pt>
                <c:pt idx="9382">
                  <c:v>-6.4776043899999998</c:v>
                </c:pt>
                <c:pt idx="9383">
                  <c:v>-6.5611510300000004</c:v>
                </c:pt>
                <c:pt idx="9384">
                  <c:v>-6.6293806999999996</c:v>
                </c:pt>
                <c:pt idx="9385">
                  <c:v>-6.8285026599999998</c:v>
                </c:pt>
                <c:pt idx="9386">
                  <c:v>-6.8633141499999999</c:v>
                </c:pt>
                <c:pt idx="9387">
                  <c:v>-6.8981256499999999</c:v>
                </c:pt>
                <c:pt idx="9388">
                  <c:v>-6.7463469500000004</c:v>
                </c:pt>
                <c:pt idx="9389">
                  <c:v>-6.4205126799999999</c:v>
                </c:pt>
                <c:pt idx="9390">
                  <c:v>-6.47203398</c:v>
                </c:pt>
                <c:pt idx="9391">
                  <c:v>-6.8312878599999998</c:v>
                </c:pt>
                <c:pt idx="9392">
                  <c:v>-6.5472250000000001</c:v>
                </c:pt>
                <c:pt idx="9393">
                  <c:v>-6.4455771400000001</c:v>
                </c:pt>
                <c:pt idx="9394">
                  <c:v>-6.4987664199999999</c:v>
                </c:pt>
                <c:pt idx="9395">
                  <c:v>-6.9454693799999996</c:v>
                </c:pt>
                <c:pt idx="9396">
                  <c:v>-6.5722894700000003</c:v>
                </c:pt>
                <c:pt idx="9397">
                  <c:v>-6.4219050400000004</c:v>
                </c:pt>
                <c:pt idx="9398">
                  <c:v>-6.6168499000000001</c:v>
                </c:pt>
                <c:pt idx="9399">
                  <c:v>-6.7853374500000001</c:v>
                </c:pt>
                <c:pt idx="9400">
                  <c:v>-6.924582</c:v>
                </c:pt>
                <c:pt idx="9401">
                  <c:v>-6.7978673000000001</c:v>
                </c:pt>
                <c:pt idx="9402">
                  <c:v>-6.5750756299999997</c:v>
                </c:pt>
                <c:pt idx="9403">
                  <c:v>-6.4316525499999999</c:v>
                </c:pt>
                <c:pt idx="9404">
                  <c:v>-6.5346956299999999</c:v>
                </c:pt>
                <c:pt idx="9405">
                  <c:v>-6.8285021800000001</c:v>
                </c:pt>
                <c:pt idx="9406">
                  <c:v>-6.88420057</c:v>
                </c:pt>
                <c:pt idx="9407">
                  <c:v>-6.9329366700000001</c:v>
                </c:pt>
                <c:pt idx="9408">
                  <c:v>-6.8981261299999996</c:v>
                </c:pt>
                <c:pt idx="9409">
                  <c:v>-6.9440774899999997</c:v>
                </c:pt>
                <c:pt idx="9410">
                  <c:v>-6.9454693799999996</c:v>
                </c:pt>
                <c:pt idx="9411">
                  <c:v>-6.9496464700000002</c:v>
                </c:pt>
                <c:pt idx="9412">
                  <c:v>-6.8995189699999999</c:v>
                </c:pt>
                <c:pt idx="9413">
                  <c:v>-6.7602720300000003</c:v>
                </c:pt>
                <c:pt idx="9414">
                  <c:v>-6.6627998399999999</c:v>
                </c:pt>
                <c:pt idx="9415">
                  <c:v>-6.6321654299999997</c:v>
                </c:pt>
                <c:pt idx="9416">
                  <c:v>-6.5945696800000002</c:v>
                </c:pt>
                <c:pt idx="9417">
                  <c:v>-6.55140352</c:v>
                </c:pt>
                <c:pt idx="9418">
                  <c:v>-6.5235548000000003</c:v>
                </c:pt>
                <c:pt idx="9419">
                  <c:v>-6.5282969499999997</c:v>
                </c:pt>
                <c:pt idx="9420">
                  <c:v>-6.3662080799999998</c:v>
                </c:pt>
                <c:pt idx="9421">
                  <c:v>-6.4274744999999998</c:v>
                </c:pt>
                <c:pt idx="9422">
                  <c:v>-6.5277328499999996</c:v>
                </c:pt>
                <c:pt idx="9423">
                  <c:v>-6.55697346</c:v>
                </c:pt>
                <c:pt idx="9424">
                  <c:v>-6.6265964500000001</c:v>
                </c:pt>
                <c:pt idx="9425">
                  <c:v>-6.6558375400000003</c:v>
                </c:pt>
                <c:pt idx="9426">
                  <c:v>-6.6948265999999998</c:v>
                </c:pt>
                <c:pt idx="9427">
                  <c:v>-6.7045731499999999</c:v>
                </c:pt>
                <c:pt idx="9428">
                  <c:v>-6.6767249099999999</c:v>
                </c:pt>
                <c:pt idx="9429">
                  <c:v>-6.7068891500000003</c:v>
                </c:pt>
                <c:pt idx="9430">
                  <c:v>-6.6558375400000003</c:v>
                </c:pt>
                <c:pt idx="9431">
                  <c:v>-6.8215398799999996</c:v>
                </c:pt>
                <c:pt idx="9432">
                  <c:v>-6.8424262999999996</c:v>
                </c:pt>
                <c:pt idx="9433">
                  <c:v>-6.9343299900000002</c:v>
                </c:pt>
                <c:pt idx="9434">
                  <c:v>-6.9816732400000001</c:v>
                </c:pt>
                <c:pt idx="9435">
                  <c:v>-6.9009108499999998</c:v>
                </c:pt>
                <c:pt idx="9436">
                  <c:v>-6.8025145499999997</c:v>
                </c:pt>
                <c:pt idx="9437">
                  <c:v>-6.6516599699999999</c:v>
                </c:pt>
                <c:pt idx="9438">
                  <c:v>-6.5736818299999999</c:v>
                </c:pt>
                <c:pt idx="9439">
                  <c:v>-6.5054526299999997</c:v>
                </c:pt>
                <c:pt idx="9440">
                  <c:v>-6.60153151</c:v>
                </c:pt>
                <c:pt idx="9441">
                  <c:v>-6.63912821</c:v>
                </c:pt>
                <c:pt idx="9442">
                  <c:v>-6.8396420500000001</c:v>
                </c:pt>
                <c:pt idx="9443">
                  <c:v>-6.9524316800000001</c:v>
                </c:pt>
                <c:pt idx="9444">
                  <c:v>-6.86609888</c:v>
                </c:pt>
                <c:pt idx="9445">
                  <c:v>-6.7783727599999999</c:v>
                </c:pt>
                <c:pt idx="9446">
                  <c:v>-6.5305161500000004</c:v>
                </c:pt>
                <c:pt idx="9447">
                  <c:v>-6.4205131499999997</c:v>
                </c:pt>
                <c:pt idx="9448">
                  <c:v>-6.3870944999999999</c:v>
                </c:pt>
                <c:pt idx="9449">
                  <c:v>-6.5179843899999996</c:v>
                </c:pt>
                <c:pt idx="9450">
                  <c:v>-6.6920423500000004</c:v>
                </c:pt>
                <c:pt idx="9451">
                  <c:v>-6.9092650400000002</c:v>
                </c:pt>
                <c:pt idx="9452">
                  <c:v>-6.9162268600000001</c:v>
                </c:pt>
                <c:pt idx="9453">
                  <c:v>-6.88141537</c:v>
                </c:pt>
                <c:pt idx="9454">
                  <c:v>-6.8702759699999998</c:v>
                </c:pt>
                <c:pt idx="9455">
                  <c:v>-6.9050884200000002</c:v>
                </c:pt>
                <c:pt idx="9456">
                  <c:v>-6.8814158399999998</c:v>
                </c:pt>
                <c:pt idx="9457">
                  <c:v>-6.87584543</c:v>
                </c:pt>
                <c:pt idx="9458">
                  <c:v>-6.9357214000000003</c:v>
                </c:pt>
                <c:pt idx="9459">
                  <c:v>-6.9566087699999999</c:v>
                </c:pt>
                <c:pt idx="9460">
                  <c:v>-6.94407701</c:v>
                </c:pt>
                <c:pt idx="9461">
                  <c:v>-6.8243241299999999</c:v>
                </c:pt>
                <c:pt idx="9462">
                  <c:v>-6.6210260400000003</c:v>
                </c:pt>
                <c:pt idx="9463">
                  <c:v>-6.5346937199999999</c:v>
                </c:pt>
                <c:pt idx="9464">
                  <c:v>-6.48178053</c:v>
                </c:pt>
                <c:pt idx="9465">
                  <c:v>-6.3675999599999997</c:v>
                </c:pt>
                <c:pt idx="9466">
                  <c:v>-6.4845657299999999</c:v>
                </c:pt>
                <c:pt idx="9467">
                  <c:v>-6.6558384899999998</c:v>
                </c:pt>
                <c:pt idx="9468">
                  <c:v>-6.8772392299999998</c:v>
                </c:pt>
                <c:pt idx="9469">
                  <c:v>-7.0109143300000003</c:v>
                </c:pt>
                <c:pt idx="9470">
                  <c:v>-6.9496464700000002</c:v>
                </c:pt>
                <c:pt idx="9471">
                  <c:v>-6.7853355400000002</c:v>
                </c:pt>
                <c:pt idx="9472">
                  <c:v>-6.4915280299999996</c:v>
                </c:pt>
                <c:pt idx="9473">
                  <c:v>-6.3829174000000002</c:v>
                </c:pt>
                <c:pt idx="9474">
                  <c:v>-6.5333023099999998</c:v>
                </c:pt>
                <c:pt idx="9475">
                  <c:v>-6.8786311099999997</c:v>
                </c:pt>
                <c:pt idx="9476">
                  <c:v>-6.9510388399999998</c:v>
                </c:pt>
                <c:pt idx="9477">
                  <c:v>-6.71292782</c:v>
                </c:pt>
                <c:pt idx="9478">
                  <c:v>-6.52216196</c:v>
                </c:pt>
                <c:pt idx="9479">
                  <c:v>-6.41912079</c:v>
                </c:pt>
                <c:pt idx="9480">
                  <c:v>-6.3940568000000004</c:v>
                </c:pt>
                <c:pt idx="9481">
                  <c:v>-6.6098871199999998</c:v>
                </c:pt>
                <c:pt idx="9482">
                  <c:v>-6.83685732</c:v>
                </c:pt>
                <c:pt idx="9483">
                  <c:v>-7.0164856899999997</c:v>
                </c:pt>
                <c:pt idx="9484">
                  <c:v>-6.9663562800000003</c:v>
                </c:pt>
                <c:pt idx="9485">
                  <c:v>-6.9315447800000003</c:v>
                </c:pt>
                <c:pt idx="9486">
                  <c:v>-6.8159699399999996</c:v>
                </c:pt>
                <c:pt idx="9487">
                  <c:v>-6.60988665</c:v>
                </c:pt>
                <c:pt idx="9488">
                  <c:v>-6.4608931500000004</c:v>
                </c:pt>
                <c:pt idx="9489">
                  <c:v>-6.4038033499999996</c:v>
                </c:pt>
                <c:pt idx="9490">
                  <c:v>-6.4483618700000003</c:v>
                </c:pt>
                <c:pt idx="9491">
                  <c:v>-6.5374784500000001</c:v>
                </c:pt>
                <c:pt idx="9492">
                  <c:v>-6.6279888199999997</c:v>
                </c:pt>
                <c:pt idx="9493">
                  <c:v>-6.7352085099999996</c:v>
                </c:pt>
                <c:pt idx="9494">
                  <c:v>-6.7769818300000004</c:v>
                </c:pt>
                <c:pt idx="9495">
                  <c:v>-6.7143206600000003</c:v>
                </c:pt>
                <c:pt idx="9496">
                  <c:v>-6.6628003099999997</c:v>
                </c:pt>
                <c:pt idx="9497">
                  <c:v>-6.5945696800000002</c:v>
                </c:pt>
                <c:pt idx="9498">
                  <c:v>-6.5848221799999997</c:v>
                </c:pt>
                <c:pt idx="9499">
                  <c:v>-6.5834298100000002</c:v>
                </c:pt>
                <c:pt idx="9500">
                  <c:v>-6.6405200999999998</c:v>
                </c:pt>
                <c:pt idx="9501">
                  <c:v>-6.6419129400000001</c:v>
                </c:pt>
                <c:pt idx="9502">
                  <c:v>-6.60431671</c:v>
                </c:pt>
                <c:pt idx="9503">
                  <c:v>-6.4998831700000004</c:v>
                </c:pt>
                <c:pt idx="9504">
                  <c:v>-6.5096297300000003</c:v>
                </c:pt>
                <c:pt idx="9505">
                  <c:v>-6.4581089</c:v>
                </c:pt>
                <c:pt idx="9506">
                  <c:v>-6.5193767500000002</c:v>
                </c:pt>
                <c:pt idx="9507">
                  <c:v>-6.62102652</c:v>
                </c:pt>
                <c:pt idx="9508">
                  <c:v>-6.7407784499999996</c:v>
                </c:pt>
                <c:pt idx="9509">
                  <c:v>-6.7884526300000001</c:v>
                </c:pt>
                <c:pt idx="9510">
                  <c:v>-6.7811579699999998</c:v>
                </c:pt>
                <c:pt idx="9511">
                  <c:v>-6.79126501</c:v>
                </c:pt>
                <c:pt idx="9512">
                  <c:v>-6.8159704200000002</c:v>
                </c:pt>
                <c:pt idx="9513">
                  <c:v>-6.7324218699999996</c:v>
                </c:pt>
                <c:pt idx="9514">
                  <c:v>-6.6363439599999996</c:v>
                </c:pt>
                <c:pt idx="9515">
                  <c:v>-6.61406326</c:v>
                </c:pt>
                <c:pt idx="9516">
                  <c:v>-6.5806455599999998</c:v>
                </c:pt>
                <c:pt idx="9517">
                  <c:v>-6.4984898600000003</c:v>
                </c:pt>
                <c:pt idx="9518">
                  <c:v>-6.5096297300000003</c:v>
                </c:pt>
                <c:pt idx="9519">
                  <c:v>-6.4539318100000003</c:v>
                </c:pt>
                <c:pt idx="9520">
                  <c:v>-6.4789962799999996</c:v>
                </c:pt>
                <c:pt idx="9521">
                  <c:v>-6.5541882500000002</c:v>
                </c:pt>
                <c:pt idx="9522">
                  <c:v>-6.5100159599999996</c:v>
                </c:pt>
                <c:pt idx="9523">
                  <c:v>-6.54583359</c:v>
                </c:pt>
                <c:pt idx="9524">
                  <c:v>-6.5086097699999996</c:v>
                </c:pt>
                <c:pt idx="9525">
                  <c:v>-6.5138072999999999</c:v>
                </c:pt>
                <c:pt idx="9526">
                  <c:v>-6.5339217200000004</c:v>
                </c:pt>
                <c:pt idx="9527">
                  <c:v>-6.5221624399999998</c:v>
                </c:pt>
                <c:pt idx="9528">
                  <c:v>-6.5667209599999996</c:v>
                </c:pt>
                <c:pt idx="9529">
                  <c:v>-6.6474828700000002</c:v>
                </c:pt>
                <c:pt idx="9530">
                  <c:v>-6.7379922900000002</c:v>
                </c:pt>
                <c:pt idx="9531">
                  <c:v>-6.82154083</c:v>
                </c:pt>
                <c:pt idx="9532">
                  <c:v>-6.8507814400000004</c:v>
                </c:pt>
                <c:pt idx="9533">
                  <c:v>-6.924582</c:v>
                </c:pt>
                <c:pt idx="9534">
                  <c:v>-6.9078726799999997</c:v>
                </c:pt>
                <c:pt idx="9535">
                  <c:v>-6.9747109399999996</c:v>
                </c:pt>
                <c:pt idx="9536">
                  <c:v>-6.9858512900000003</c:v>
                </c:pt>
                <c:pt idx="9537">
                  <c:v>-6.9385056499999997</c:v>
                </c:pt>
                <c:pt idx="9538">
                  <c:v>-6.9217958499999996</c:v>
                </c:pt>
                <c:pt idx="9539">
                  <c:v>-6.835464</c:v>
                </c:pt>
                <c:pt idx="9540">
                  <c:v>-6.7547020900000003</c:v>
                </c:pt>
                <c:pt idx="9541">
                  <c:v>-6.7157130199999999</c:v>
                </c:pt>
                <c:pt idx="9542">
                  <c:v>-6.6321663900000001</c:v>
                </c:pt>
                <c:pt idx="9543">
                  <c:v>-6.5862145400000003</c:v>
                </c:pt>
                <c:pt idx="9544">
                  <c:v>-6.6057085999999998</c:v>
                </c:pt>
                <c:pt idx="9545">
                  <c:v>-6.5973548900000001</c:v>
                </c:pt>
                <c:pt idx="9546">
                  <c:v>-6.6182408300000004</c:v>
                </c:pt>
                <c:pt idx="9547">
                  <c:v>-6.6962184899999997</c:v>
                </c:pt>
                <c:pt idx="9548">
                  <c:v>-6.7045731499999999</c:v>
                </c:pt>
                <c:pt idx="9549">
                  <c:v>-6.6363430000000001</c:v>
                </c:pt>
                <c:pt idx="9550">
                  <c:v>-6.6391272499999996</c:v>
                </c:pt>
                <c:pt idx="9551">
                  <c:v>-6.54583359</c:v>
                </c:pt>
                <c:pt idx="9552">
                  <c:v>-6.4984903300000001</c:v>
                </c:pt>
                <c:pt idx="9553">
                  <c:v>-6.5235543299999996</c:v>
                </c:pt>
                <c:pt idx="9554">
                  <c:v>-6.5114212</c:v>
                </c:pt>
                <c:pt idx="9555">
                  <c:v>-6.5249466900000002</c:v>
                </c:pt>
                <c:pt idx="9556">
                  <c:v>-6.7115364099999999</c:v>
                </c:pt>
                <c:pt idx="9557">
                  <c:v>-6.9301524199999998</c:v>
                </c:pt>
                <c:pt idx="9558">
                  <c:v>-7.0809512100000003</c:v>
                </c:pt>
                <c:pt idx="9559">
                  <c:v>-7.0095219599999998</c:v>
                </c:pt>
                <c:pt idx="9560">
                  <c:v>-6.77141094</c:v>
                </c:pt>
                <c:pt idx="9561">
                  <c:v>-6.5834302899999999</c:v>
                </c:pt>
                <c:pt idx="9562">
                  <c:v>-6.4943122899999999</c:v>
                </c:pt>
                <c:pt idx="9563">
                  <c:v>-6.66419315</c:v>
                </c:pt>
                <c:pt idx="9564">
                  <c:v>-6.8507828699999997</c:v>
                </c:pt>
                <c:pt idx="9565">
                  <c:v>-6.9162273399999998</c:v>
                </c:pt>
                <c:pt idx="9566">
                  <c:v>-6.9733176200000004</c:v>
                </c:pt>
                <c:pt idx="9567">
                  <c:v>-7.0095219599999998</c:v>
                </c:pt>
                <c:pt idx="9568">
                  <c:v>-7.0304102899999998</c:v>
                </c:pt>
                <c:pt idx="9569">
                  <c:v>-7.0457263000000001</c:v>
                </c:pt>
                <c:pt idx="9570">
                  <c:v>-7.0178770999999998</c:v>
                </c:pt>
                <c:pt idx="9571">
                  <c:v>-7.0707912400000001</c:v>
                </c:pt>
                <c:pt idx="9572">
                  <c:v>-7.0568676000000004</c:v>
                </c:pt>
                <c:pt idx="9573">
                  <c:v>-7.0331935899999998</c:v>
                </c:pt>
                <c:pt idx="9574">
                  <c:v>-6.9426836999999999</c:v>
                </c:pt>
                <c:pt idx="9575">
                  <c:v>-6.8034367600000003</c:v>
                </c:pt>
                <c:pt idx="9576">
                  <c:v>-6.6279883399999999</c:v>
                </c:pt>
                <c:pt idx="9577">
                  <c:v>-6.5040602700000001</c:v>
                </c:pt>
                <c:pt idx="9578">
                  <c:v>-6.4622864699999996</c:v>
                </c:pt>
                <c:pt idx="9579">
                  <c:v>-6.5333018300000001</c:v>
                </c:pt>
                <c:pt idx="9580">
                  <c:v>-6.63077307</c:v>
                </c:pt>
                <c:pt idx="9581">
                  <c:v>-6.7143201799999996</c:v>
                </c:pt>
                <c:pt idx="9582">
                  <c:v>-6.8187546699999997</c:v>
                </c:pt>
                <c:pt idx="9583">
                  <c:v>-6.98306513</c:v>
                </c:pt>
                <c:pt idx="9584">
                  <c:v>-7.0902852999999997</c:v>
                </c:pt>
                <c:pt idx="9585">
                  <c:v>-7.1473765399999998</c:v>
                </c:pt>
                <c:pt idx="9586">
                  <c:v>-7.0596504199999996</c:v>
                </c:pt>
                <c:pt idx="9587">
                  <c:v>-7.0025591900000004</c:v>
                </c:pt>
                <c:pt idx="9588">
                  <c:v>-6.9371128100000004</c:v>
                </c:pt>
                <c:pt idx="9589">
                  <c:v>-6.7296376200000001</c:v>
                </c:pt>
                <c:pt idx="9590">
                  <c:v>-6.5611505499999998</c:v>
                </c:pt>
                <c:pt idx="9591">
                  <c:v>-6.53887033</c:v>
                </c:pt>
                <c:pt idx="9592">
                  <c:v>-6.60014009</c:v>
                </c:pt>
                <c:pt idx="9593">
                  <c:v>-6.8020462999999998</c:v>
                </c:pt>
                <c:pt idx="9594">
                  <c:v>-6.9691414800000002</c:v>
                </c:pt>
                <c:pt idx="9595">
                  <c:v>-7.0582594900000002</c:v>
                </c:pt>
                <c:pt idx="9596">
                  <c:v>-6.6962184899999997</c:v>
                </c:pt>
                <c:pt idx="9597">
                  <c:v>-6.5193767500000002</c:v>
                </c:pt>
                <c:pt idx="9598">
                  <c:v>-6.6433057800000004</c:v>
                </c:pt>
                <c:pt idx="9599">
                  <c:v>-7.0304112400000003</c:v>
                </c:pt>
                <c:pt idx="9600">
                  <c:v>-7.0512957600000004</c:v>
                </c:pt>
                <c:pt idx="9601">
                  <c:v>-6.7003951099999997</c:v>
                </c:pt>
                <c:pt idx="9602">
                  <c:v>-6.6140646900000002</c:v>
                </c:pt>
                <c:pt idx="9603">
                  <c:v>-6.99559832</c:v>
                </c:pt>
                <c:pt idx="9604">
                  <c:v>-7.0318012200000002</c:v>
                </c:pt>
                <c:pt idx="9605">
                  <c:v>-6.71292782</c:v>
                </c:pt>
                <c:pt idx="9606">
                  <c:v>-6.51102209</c:v>
                </c:pt>
                <c:pt idx="9607">
                  <c:v>-6.7282452599999996</c:v>
                </c:pt>
                <c:pt idx="9608">
                  <c:v>-6.9983839999999997</c:v>
                </c:pt>
                <c:pt idx="9609">
                  <c:v>-7.1181349799999998</c:v>
                </c:pt>
                <c:pt idx="9610">
                  <c:v>-7.0986399699999998</c:v>
                </c:pt>
                <c:pt idx="9611">
                  <c:v>-6.9162263900000003</c:v>
                </c:pt>
                <c:pt idx="9612">
                  <c:v>-6.7783727599999999</c:v>
                </c:pt>
                <c:pt idx="9613">
                  <c:v>-6.6655845600000001</c:v>
                </c:pt>
                <c:pt idx="9614">
                  <c:v>-6.6767244300000002</c:v>
                </c:pt>
                <c:pt idx="9615">
                  <c:v>-6.6405200999999998</c:v>
                </c:pt>
                <c:pt idx="9616">
                  <c:v>-6.6126713800000001</c:v>
                </c:pt>
                <c:pt idx="9617">
                  <c:v>-6.5597581900000002</c:v>
                </c:pt>
                <c:pt idx="9618">
                  <c:v>-6.5221629099999996</c:v>
                </c:pt>
                <c:pt idx="9619">
                  <c:v>-6.5959620499999998</c:v>
                </c:pt>
                <c:pt idx="9620">
                  <c:v>-6.6252036099999998</c:v>
                </c:pt>
                <c:pt idx="9621">
                  <c:v>-6.6112790099999996</c:v>
                </c:pt>
                <c:pt idx="9622">
                  <c:v>-6.5834288599999997</c:v>
                </c:pt>
                <c:pt idx="9623">
                  <c:v>-6.5444421799999999</c:v>
                </c:pt>
                <c:pt idx="9624">
                  <c:v>-6.5625429200000003</c:v>
                </c:pt>
                <c:pt idx="9625">
                  <c:v>-6.59039164</c:v>
                </c:pt>
                <c:pt idx="9626">
                  <c:v>-6.5903925900000004</c:v>
                </c:pt>
                <c:pt idx="9627">
                  <c:v>-6.5750746700000002</c:v>
                </c:pt>
                <c:pt idx="9628">
                  <c:v>-6.6071019199999999</c:v>
                </c:pt>
                <c:pt idx="9629">
                  <c:v>-6.7491321600000003</c:v>
                </c:pt>
                <c:pt idx="9630">
                  <c:v>-6.9399008799999997</c:v>
                </c:pt>
                <c:pt idx="9631">
                  <c:v>-7.0958561900000001</c:v>
                </c:pt>
                <c:pt idx="9632">
                  <c:v>-7.1696548499999997</c:v>
                </c:pt>
                <c:pt idx="9633">
                  <c:v>-7.1348438300000003</c:v>
                </c:pt>
                <c:pt idx="9634">
                  <c:v>-7.0290179300000002</c:v>
                </c:pt>
                <c:pt idx="9635">
                  <c:v>-6.9788889899999997</c:v>
                </c:pt>
                <c:pt idx="9636">
                  <c:v>-6.9454693799999996</c:v>
                </c:pt>
                <c:pt idx="9637">
                  <c:v>-7.0178780600000001</c:v>
                </c:pt>
                <c:pt idx="9638">
                  <c:v>-7.0443334599999998</c:v>
                </c:pt>
                <c:pt idx="9639">
                  <c:v>-7.0206603999999997</c:v>
                </c:pt>
                <c:pt idx="9640">
                  <c:v>-6.9412913300000003</c:v>
                </c:pt>
                <c:pt idx="9641">
                  <c:v>-6.9009099000000003</c:v>
                </c:pt>
                <c:pt idx="9642">
                  <c:v>-6.8020462999999998</c:v>
                </c:pt>
                <c:pt idx="9643">
                  <c:v>-6.7783737200000003</c:v>
                </c:pt>
                <c:pt idx="9644">
                  <c:v>-6.6836867299999998</c:v>
                </c:pt>
                <c:pt idx="9645">
                  <c:v>-6.3439245199999998</c:v>
                </c:pt>
                <c:pt idx="9646">
                  <c:v>-5.7758035699999999</c:v>
                </c:pt>
                <c:pt idx="9647">
                  <c:v>-6.0431566200000004</c:v>
                </c:pt>
                <c:pt idx="9648">
                  <c:v>-6.2882309000000003</c:v>
                </c:pt>
                <c:pt idx="9649">
                  <c:v>-6.51241541</c:v>
                </c:pt>
                <c:pt idx="9650">
                  <c:v>-6.6210260400000003</c:v>
                </c:pt>
                <c:pt idx="9651">
                  <c:v>-6.5555815700000002</c:v>
                </c:pt>
                <c:pt idx="9652">
                  <c:v>-6.4859576199999998</c:v>
                </c:pt>
                <c:pt idx="9653">
                  <c:v>-6.3773469900000004</c:v>
                </c:pt>
                <c:pt idx="9654">
                  <c:v>-6.3425355000000003</c:v>
                </c:pt>
                <c:pt idx="9655">
                  <c:v>-6.3759536700000004</c:v>
                </c:pt>
                <c:pt idx="9656">
                  <c:v>-6.3132934599999997</c:v>
                </c:pt>
                <c:pt idx="9657">
                  <c:v>-6.3146863</c:v>
                </c:pt>
                <c:pt idx="9658">
                  <c:v>-6.2979760200000001</c:v>
                </c:pt>
                <c:pt idx="9659">
                  <c:v>-6.3049392700000002</c:v>
                </c:pt>
                <c:pt idx="9660">
                  <c:v>-6.3425355000000003</c:v>
                </c:pt>
                <c:pt idx="9661">
                  <c:v>-6.3369660400000001</c:v>
                </c:pt>
                <c:pt idx="9662">
                  <c:v>-6.3843083399999996</c:v>
                </c:pt>
                <c:pt idx="9663">
                  <c:v>-6.3954486800000003</c:v>
                </c:pt>
                <c:pt idx="9664">
                  <c:v>-6.4748182300000003</c:v>
                </c:pt>
                <c:pt idx="9665">
                  <c:v>-6.6753325500000003</c:v>
                </c:pt>
                <c:pt idx="9666">
                  <c:v>-6.9524316800000001</c:v>
                </c:pt>
                <c:pt idx="9667">
                  <c:v>-6.9719252599999999</c:v>
                </c:pt>
                <c:pt idx="9668">
                  <c:v>-6.8521747599999996</c:v>
                </c:pt>
                <c:pt idx="9669">
                  <c:v>-6.69482613</c:v>
                </c:pt>
                <c:pt idx="9670">
                  <c:v>-6.5764670399999998</c:v>
                </c:pt>
                <c:pt idx="9671">
                  <c:v>-6.5569739299999998</c:v>
                </c:pt>
                <c:pt idx="9672">
                  <c:v>-6.5959620499999998</c:v>
                </c:pt>
                <c:pt idx="9673">
                  <c:v>-6.5747027400000002</c:v>
                </c:pt>
                <c:pt idx="9674">
                  <c:v>-6.5151996600000004</c:v>
                </c:pt>
                <c:pt idx="9675">
                  <c:v>-6.6057090799999996</c:v>
                </c:pt>
                <c:pt idx="9676">
                  <c:v>-6.6809019999999997</c:v>
                </c:pt>
                <c:pt idx="9677">
                  <c:v>-6.7040767700000004</c:v>
                </c:pt>
                <c:pt idx="9678">
                  <c:v>-6.5917849500000001</c:v>
                </c:pt>
                <c:pt idx="9679">
                  <c:v>-6.7630572300000003</c:v>
                </c:pt>
                <c:pt idx="9680">
                  <c:v>-6.7714114199999997</c:v>
                </c:pt>
                <c:pt idx="9681">
                  <c:v>-6.6377348899999999</c:v>
                </c:pt>
                <c:pt idx="9682">
                  <c:v>-6.5402641299999997</c:v>
                </c:pt>
                <c:pt idx="9683">
                  <c:v>-6.5096297300000003</c:v>
                </c:pt>
                <c:pt idx="9684">
                  <c:v>-6.5040602700000001</c:v>
                </c:pt>
                <c:pt idx="9685">
                  <c:v>-6.5346956299999999</c:v>
                </c:pt>
                <c:pt idx="9686">
                  <c:v>-6.6182422599999997</c:v>
                </c:pt>
                <c:pt idx="9687">
                  <c:v>-6.7017889000000004</c:v>
                </c:pt>
                <c:pt idx="9688">
                  <c:v>-6.8201484700000004</c:v>
                </c:pt>
                <c:pt idx="9689">
                  <c:v>-6.9844579700000002</c:v>
                </c:pt>
                <c:pt idx="9690">
                  <c:v>-7.0053453399999999</c:v>
                </c:pt>
                <c:pt idx="9691">
                  <c:v>-6.9231891599999997</c:v>
                </c:pt>
                <c:pt idx="9692">
                  <c:v>-6.6934337599999996</c:v>
                </c:pt>
                <c:pt idx="9693">
                  <c:v>-6.5514039999999998</c:v>
                </c:pt>
                <c:pt idx="9694">
                  <c:v>-6.7031817399999998</c:v>
                </c:pt>
                <c:pt idx="9695">
                  <c:v>-6.9719266900000001</c:v>
                </c:pt>
                <c:pt idx="9696">
                  <c:v>-6.9635710700000004</c:v>
                </c:pt>
                <c:pt idx="9697">
                  <c:v>-6.5527954099999999</c:v>
                </c:pt>
                <c:pt idx="9698">
                  <c:v>-6.6530528100000002</c:v>
                </c:pt>
                <c:pt idx="9699">
                  <c:v>-6.9371151900000001</c:v>
                </c:pt>
                <c:pt idx="9700">
                  <c:v>-7.0290174499999996</c:v>
                </c:pt>
                <c:pt idx="9701">
                  <c:v>-6.8326792699999999</c:v>
                </c:pt>
                <c:pt idx="9702">
                  <c:v>-6.5931773199999997</c:v>
                </c:pt>
                <c:pt idx="9703">
                  <c:v>-6.6474828700000002</c:v>
                </c:pt>
                <c:pt idx="9704">
                  <c:v>-6.9192328500000002</c:v>
                </c:pt>
                <c:pt idx="9705">
                  <c:v>-7.0666136699999997</c:v>
                </c:pt>
                <c:pt idx="9706">
                  <c:v>-7.0318007500000004</c:v>
                </c:pt>
                <c:pt idx="9707">
                  <c:v>-6.8647065200000004</c:v>
                </c:pt>
                <c:pt idx="9708">
                  <c:v>-6.6767234799999997</c:v>
                </c:pt>
                <c:pt idx="9709">
                  <c:v>-6.5207691199999998</c:v>
                </c:pt>
                <c:pt idx="9710">
                  <c:v>-6.6711549799999998</c:v>
                </c:pt>
                <c:pt idx="9711">
                  <c:v>-6.7853364899999997</c:v>
                </c:pt>
                <c:pt idx="9712">
                  <c:v>-7.00813007</c:v>
                </c:pt>
                <c:pt idx="9713">
                  <c:v>-6.9914202699999999</c:v>
                </c:pt>
                <c:pt idx="9714">
                  <c:v>-7.0176706299999996</c:v>
                </c:pt>
                <c:pt idx="9715">
                  <c:v>-6.6836872100000004</c:v>
                </c:pt>
                <c:pt idx="9716">
                  <c:v>-6.5667209599999996</c:v>
                </c:pt>
                <c:pt idx="9717">
                  <c:v>-6.5249471699999999</c:v>
                </c:pt>
                <c:pt idx="9718">
                  <c:v>-6.55140352</c:v>
                </c:pt>
                <c:pt idx="9719">
                  <c:v>-6.5848226500000004</c:v>
                </c:pt>
                <c:pt idx="9720">
                  <c:v>-6.6460905099999996</c:v>
                </c:pt>
                <c:pt idx="9721">
                  <c:v>-6.8591370600000001</c:v>
                </c:pt>
                <c:pt idx="9722">
                  <c:v>-6.8981256499999999</c:v>
                </c:pt>
                <c:pt idx="9723">
                  <c:v>-7.0232968299999996</c:v>
                </c:pt>
                <c:pt idx="9724">
                  <c:v>-7.0304098100000001</c:v>
                </c:pt>
                <c:pt idx="9725">
                  <c:v>-7.0888934099999998</c:v>
                </c:pt>
                <c:pt idx="9726">
                  <c:v>-7.0986399699999998</c:v>
                </c:pt>
                <c:pt idx="9727">
                  <c:v>-7.09307146</c:v>
                </c:pt>
                <c:pt idx="9728">
                  <c:v>-7.07357645</c:v>
                </c:pt>
                <c:pt idx="9729">
                  <c:v>-7.0707917199999999</c:v>
                </c:pt>
                <c:pt idx="9730">
                  <c:v>-7.1139574100000003</c:v>
                </c:pt>
                <c:pt idx="9731">
                  <c:v>-7.0930709800000002</c:v>
                </c:pt>
                <c:pt idx="9732">
                  <c:v>-7.0805387499999997</c:v>
                </c:pt>
                <c:pt idx="9733">
                  <c:v>-7.0805378000000001</c:v>
                </c:pt>
                <c:pt idx="9734">
                  <c:v>-7.0401558900000003</c:v>
                </c:pt>
                <c:pt idx="9735">
                  <c:v>-6.9496460000000004</c:v>
                </c:pt>
                <c:pt idx="9736">
                  <c:v>-6.88559389</c:v>
                </c:pt>
                <c:pt idx="9737">
                  <c:v>-6.8772387500000001</c:v>
                </c:pt>
                <c:pt idx="9738">
                  <c:v>-6.9231896400000004</c:v>
                </c:pt>
                <c:pt idx="9739">
                  <c:v>-6.9078721999999999</c:v>
                </c:pt>
                <c:pt idx="9740">
                  <c:v>-6.9092659999999997</c:v>
                </c:pt>
                <c:pt idx="9741">
                  <c:v>-6.8702764500000004</c:v>
                </c:pt>
                <c:pt idx="9742">
                  <c:v>-6.8883776699999997</c:v>
                </c:pt>
                <c:pt idx="9743">
                  <c:v>-6.9036951100000001</c:v>
                </c:pt>
                <c:pt idx="9744">
                  <c:v>-6.9705324199999996</c:v>
                </c:pt>
                <c:pt idx="9745">
                  <c:v>-6.9607853899999999</c:v>
                </c:pt>
                <c:pt idx="9746">
                  <c:v>-6.8688831300000004</c:v>
                </c:pt>
                <c:pt idx="9747">
                  <c:v>-6.7574868199999996</c:v>
                </c:pt>
                <c:pt idx="9748">
                  <c:v>-6.55975866</c:v>
                </c:pt>
                <c:pt idx="9749">
                  <c:v>-6.4984903300000001</c:v>
                </c:pt>
                <c:pt idx="9750">
                  <c:v>-6.5026674299999998</c:v>
                </c:pt>
                <c:pt idx="9751">
                  <c:v>-6.4831728899999996</c:v>
                </c:pt>
                <c:pt idx="9752">
                  <c:v>-6.5249471699999999</c:v>
                </c:pt>
                <c:pt idx="9753">
                  <c:v>-6.5444412200000004</c:v>
                </c:pt>
                <c:pt idx="9754">
                  <c:v>-6.5722899400000001</c:v>
                </c:pt>
                <c:pt idx="9755">
                  <c:v>-6.5792522399999998</c:v>
                </c:pt>
                <c:pt idx="9756">
                  <c:v>-6.6614079500000001</c:v>
                </c:pt>
                <c:pt idx="9757">
                  <c:v>-6.7783737200000003</c:v>
                </c:pt>
                <c:pt idx="9758">
                  <c:v>-6.8257179299999997</c:v>
                </c:pt>
                <c:pt idx="9759">
                  <c:v>-6.9176187499999999</c:v>
                </c:pt>
                <c:pt idx="9760">
                  <c:v>-6.8730606999999999</c:v>
                </c:pt>
                <c:pt idx="9761">
                  <c:v>-6.7853355400000002</c:v>
                </c:pt>
                <c:pt idx="9762">
                  <c:v>-6.6920404400000004</c:v>
                </c:pt>
                <c:pt idx="9763">
                  <c:v>-6.5625424399999996</c:v>
                </c:pt>
                <c:pt idx="9764">
                  <c:v>-6.5402641299999997</c:v>
                </c:pt>
                <c:pt idx="9765">
                  <c:v>-6.5611505499999998</c:v>
                </c:pt>
                <c:pt idx="9766">
                  <c:v>-6.6836872100000004</c:v>
                </c:pt>
                <c:pt idx="9767">
                  <c:v>-6.9412927599999996</c:v>
                </c:pt>
                <c:pt idx="9768">
                  <c:v>-7.1111717199999998</c:v>
                </c:pt>
                <c:pt idx="9769">
                  <c:v>-7.0791440000000003</c:v>
                </c:pt>
                <c:pt idx="9770">
                  <c:v>-6.7421689000000002</c:v>
                </c:pt>
                <c:pt idx="9771">
                  <c:v>-6.5708975799999996</c:v>
                </c:pt>
                <c:pt idx="9772">
                  <c:v>-6.6224193600000003</c:v>
                </c:pt>
                <c:pt idx="9773">
                  <c:v>-6.9315466900000002</c:v>
                </c:pt>
                <c:pt idx="9774">
                  <c:v>-7.2267460799999998</c:v>
                </c:pt>
                <c:pt idx="9775">
                  <c:v>-7.1209192300000002</c:v>
                </c:pt>
                <c:pt idx="9776">
                  <c:v>-6.80622244</c:v>
                </c:pt>
                <c:pt idx="9777">
                  <c:v>-6.6377358400000004</c:v>
                </c:pt>
                <c:pt idx="9778">
                  <c:v>-6.6154575299999996</c:v>
                </c:pt>
                <c:pt idx="9779">
                  <c:v>-6.6976122900000004</c:v>
                </c:pt>
                <c:pt idx="9780">
                  <c:v>-6.9023032200000003</c:v>
                </c:pt>
                <c:pt idx="9781">
                  <c:v>-7.1849722900000002</c:v>
                </c:pt>
                <c:pt idx="9782">
                  <c:v>-6.9997739799999996</c:v>
                </c:pt>
                <c:pt idx="9783">
                  <c:v>-6.6600136799999996</c:v>
                </c:pt>
                <c:pt idx="9784">
                  <c:v>-6.63912821</c:v>
                </c:pt>
                <c:pt idx="9785">
                  <c:v>-7.0164847400000001</c:v>
                </c:pt>
                <c:pt idx="9786">
                  <c:v>-7.2128210099999999</c:v>
                </c:pt>
                <c:pt idx="9787">
                  <c:v>-7.1264886900000004</c:v>
                </c:pt>
                <c:pt idx="9788">
                  <c:v>-6.9923577300000002</c:v>
                </c:pt>
                <c:pt idx="9789">
                  <c:v>-6.88141537</c:v>
                </c:pt>
                <c:pt idx="9790">
                  <c:v>-6.7157125500000001</c:v>
                </c:pt>
                <c:pt idx="9791">
                  <c:v>-6.5959620499999998</c:v>
                </c:pt>
                <c:pt idx="9792">
                  <c:v>-6.6238112400000002</c:v>
                </c:pt>
                <c:pt idx="9793">
                  <c:v>-6.7031807900000002</c:v>
                </c:pt>
                <c:pt idx="9794">
                  <c:v>-7.1042098999999999</c:v>
                </c:pt>
                <c:pt idx="9795">
                  <c:v>-7.1597018200000004</c:v>
                </c:pt>
                <c:pt idx="9796">
                  <c:v>-7.1097793600000001</c:v>
                </c:pt>
                <c:pt idx="9797">
                  <c:v>-6.79647589</c:v>
                </c:pt>
                <c:pt idx="9798">
                  <c:v>-6.64052153</c:v>
                </c:pt>
                <c:pt idx="9799">
                  <c:v>-6.5831408500000004</c:v>
                </c:pt>
                <c:pt idx="9800">
                  <c:v>-6.8048305500000001</c:v>
                </c:pt>
                <c:pt idx="9801">
                  <c:v>-7.0290169699999998</c:v>
                </c:pt>
                <c:pt idx="9802">
                  <c:v>-7.2100377099999999</c:v>
                </c:pt>
                <c:pt idx="9803">
                  <c:v>-7.2448496799999997</c:v>
                </c:pt>
                <c:pt idx="9804">
                  <c:v>-7.17661762</c:v>
                </c:pt>
                <c:pt idx="9805">
                  <c:v>-7.2016835199999996</c:v>
                </c:pt>
                <c:pt idx="9806">
                  <c:v>-7.2016820900000003</c:v>
                </c:pt>
                <c:pt idx="9807">
                  <c:v>-7.0136971499999996</c:v>
                </c:pt>
                <c:pt idx="9808">
                  <c:v>-6.7129282999999997</c:v>
                </c:pt>
                <c:pt idx="9809">
                  <c:v>-6.7797684699999996</c:v>
                </c:pt>
                <c:pt idx="9810">
                  <c:v>-7.1348457300000003</c:v>
                </c:pt>
                <c:pt idx="9811">
                  <c:v>-6.8201460799999998</c:v>
                </c:pt>
                <c:pt idx="9812">
                  <c:v>-6.8201484700000004</c:v>
                </c:pt>
                <c:pt idx="9813">
                  <c:v>-7.07954741</c:v>
                </c:pt>
                <c:pt idx="9814">
                  <c:v>-6.7087502499999996</c:v>
                </c:pt>
                <c:pt idx="9815">
                  <c:v>-6.8953414000000004</c:v>
                </c:pt>
                <c:pt idx="9816">
                  <c:v>-7.0387620899999996</c:v>
                </c:pt>
                <c:pt idx="9817">
                  <c:v>-6.6836857800000002</c:v>
                </c:pt>
                <c:pt idx="9818">
                  <c:v>-6.9830665600000001</c:v>
                </c:pt>
                <c:pt idx="9819">
                  <c:v>-7.0123057400000004</c:v>
                </c:pt>
                <c:pt idx="9820">
                  <c:v>-6.6781172800000004</c:v>
                </c:pt>
                <c:pt idx="9821">
                  <c:v>-7.0875010500000002</c:v>
                </c:pt>
                <c:pt idx="9822">
                  <c:v>-6.8702745399999996</c:v>
                </c:pt>
                <c:pt idx="9823">
                  <c:v>-6.6892566699999998</c:v>
                </c:pt>
                <c:pt idx="9824">
                  <c:v>-7.1738343200000001</c:v>
                </c:pt>
                <c:pt idx="9825">
                  <c:v>-6.8702750200000002</c:v>
                </c:pt>
                <c:pt idx="9826">
                  <c:v>-6.8104014399999997</c:v>
                </c:pt>
                <c:pt idx="9827">
                  <c:v>-7.1877579699999998</c:v>
                </c:pt>
                <c:pt idx="9828">
                  <c:v>-6.7895126299999999</c:v>
                </c:pt>
                <c:pt idx="9829">
                  <c:v>-6.9733200100000001</c:v>
                </c:pt>
                <c:pt idx="9830">
                  <c:v>-6.9412903799999999</c:v>
                </c:pt>
                <c:pt idx="9831">
                  <c:v>-6.7811598799999997</c:v>
                </c:pt>
                <c:pt idx="9832">
                  <c:v>-7.1278819999999996</c:v>
                </c:pt>
                <c:pt idx="9833">
                  <c:v>-6.7184982299999998</c:v>
                </c:pt>
                <c:pt idx="9834">
                  <c:v>-7.1432003999999996</c:v>
                </c:pt>
                <c:pt idx="9835">
                  <c:v>-6.6711545000000001</c:v>
                </c:pt>
                <c:pt idx="9836">
                  <c:v>-7.0554747600000001</c:v>
                </c:pt>
                <c:pt idx="9837">
                  <c:v>-6.7978673000000001</c:v>
                </c:pt>
                <c:pt idx="9838">
                  <c:v>-7.0401725800000001</c:v>
                </c:pt>
                <c:pt idx="9839">
                  <c:v>-6.92597342</c:v>
                </c:pt>
                <c:pt idx="9840">
                  <c:v>-6.6460919399999998</c:v>
                </c:pt>
                <c:pt idx="9841">
                  <c:v>-7.0472021099999997</c:v>
                </c:pt>
                <c:pt idx="9842">
                  <c:v>-6.8828082100000003</c:v>
                </c:pt>
                <c:pt idx="9843">
                  <c:v>-6.6391277300000002</c:v>
                </c:pt>
                <c:pt idx="9844">
                  <c:v>-7.0471205699999997</c:v>
                </c:pt>
                <c:pt idx="9845">
                  <c:v>-6.8151712399999997</c:v>
                </c:pt>
                <c:pt idx="9846">
                  <c:v>-6.6405200999999998</c:v>
                </c:pt>
                <c:pt idx="9847">
                  <c:v>-6.9816756199999999</c:v>
                </c:pt>
                <c:pt idx="9848">
                  <c:v>-7.19611263</c:v>
                </c:pt>
                <c:pt idx="9849">
                  <c:v>-6.8312869100000002</c:v>
                </c:pt>
                <c:pt idx="9850">
                  <c:v>-6.5890006999999997</c:v>
                </c:pt>
                <c:pt idx="9851">
                  <c:v>-6.7421717599999997</c:v>
                </c:pt>
                <c:pt idx="9852">
                  <c:v>-7.0986404399999996</c:v>
                </c:pt>
                <c:pt idx="9853">
                  <c:v>-7.0833220499999996</c:v>
                </c:pt>
                <c:pt idx="9854">
                  <c:v>-6.6419129400000001</c:v>
                </c:pt>
                <c:pt idx="9855">
                  <c:v>-6.7157154099999996</c:v>
                </c:pt>
                <c:pt idx="9856">
                  <c:v>-7.1557316799999997</c:v>
                </c:pt>
                <c:pt idx="9857">
                  <c:v>-7.1863670300000004</c:v>
                </c:pt>
                <c:pt idx="9858">
                  <c:v>-6.8229322400000001</c:v>
                </c:pt>
                <c:pt idx="9859">
                  <c:v>-6.5889992700000004</c:v>
                </c:pt>
                <c:pt idx="9860">
                  <c:v>-6.6321654299999997</c:v>
                </c:pt>
                <c:pt idx="9861">
                  <c:v>-6.9454698600000002</c:v>
                </c:pt>
                <c:pt idx="9862">
                  <c:v>-7.1780095099999999</c:v>
                </c:pt>
                <c:pt idx="9863">
                  <c:v>-7.22117758</c:v>
                </c:pt>
                <c:pt idx="9864">
                  <c:v>-7.1724414799999998</c:v>
                </c:pt>
                <c:pt idx="9865">
                  <c:v>-7.0025591900000004</c:v>
                </c:pt>
                <c:pt idx="9866">
                  <c:v>-6.7644481699999996</c:v>
                </c:pt>
                <c:pt idx="9867">
                  <c:v>-6.6265959700000003</c:v>
                </c:pt>
                <c:pt idx="9868">
                  <c:v>-6.6265959700000003</c:v>
                </c:pt>
                <c:pt idx="9869">
                  <c:v>-6.7672347999999998</c:v>
                </c:pt>
                <c:pt idx="9870">
                  <c:v>-6.9816746700000003</c:v>
                </c:pt>
                <c:pt idx="9871">
                  <c:v>-7.1835799199999997</c:v>
                </c:pt>
                <c:pt idx="9872">
                  <c:v>-7.1891508100000001</c:v>
                </c:pt>
                <c:pt idx="9873">
                  <c:v>-7.1947202700000004</c:v>
                </c:pt>
                <c:pt idx="9874">
                  <c:v>-7.19193602</c:v>
                </c:pt>
                <c:pt idx="9875">
                  <c:v>-7.1529464699999998</c:v>
                </c:pt>
                <c:pt idx="9876">
                  <c:v>-7.0916795700000002</c:v>
                </c:pt>
                <c:pt idx="9877">
                  <c:v>-6.8674912499999996</c:v>
                </c:pt>
                <c:pt idx="9878">
                  <c:v>-6.58621502</c:v>
                </c:pt>
                <c:pt idx="9879">
                  <c:v>-6.7811589200000002</c:v>
                </c:pt>
                <c:pt idx="9880">
                  <c:v>-7.0930709800000002</c:v>
                </c:pt>
                <c:pt idx="9881">
                  <c:v>-7.1404156700000003</c:v>
                </c:pt>
                <c:pt idx="9882">
                  <c:v>-6.7797665599999997</c:v>
                </c:pt>
                <c:pt idx="9883">
                  <c:v>-6.6878638300000004</c:v>
                </c:pt>
                <c:pt idx="9884">
                  <c:v>-6.9426855999999999</c:v>
                </c:pt>
                <c:pt idx="9885">
                  <c:v>-7.2392792699999999</c:v>
                </c:pt>
                <c:pt idx="9886">
                  <c:v>-6.8605275199999998</c:v>
                </c:pt>
                <c:pt idx="9887">
                  <c:v>-6.6126709000000004</c:v>
                </c:pt>
                <c:pt idx="9888">
                  <c:v>-6.6683702499999997</c:v>
                </c:pt>
                <c:pt idx="9889">
                  <c:v>-6.7338147199999998</c:v>
                </c:pt>
                <c:pt idx="9890">
                  <c:v>-6.7644495999999998</c:v>
                </c:pt>
                <c:pt idx="9891">
                  <c:v>-6.9176197100000003</c:v>
                </c:pt>
                <c:pt idx="9892">
                  <c:v>-7.0526900299999999</c:v>
                </c:pt>
                <c:pt idx="9893">
                  <c:v>-7.1849722900000002</c:v>
                </c:pt>
                <c:pt idx="9894">
                  <c:v>-7.2239618300000004</c:v>
                </c:pt>
                <c:pt idx="9895">
                  <c:v>-7.2072534599999996</c:v>
                </c:pt>
                <c:pt idx="9896">
                  <c:v>-7.2156071700000002</c:v>
                </c:pt>
                <c:pt idx="9897">
                  <c:v>-7.22674751</c:v>
                </c:pt>
                <c:pt idx="9898">
                  <c:v>-7.20585918</c:v>
                </c:pt>
                <c:pt idx="9899">
                  <c:v>-7.0540795300000001</c:v>
                </c:pt>
                <c:pt idx="9900">
                  <c:v>-6.9593925499999996</c:v>
                </c:pt>
                <c:pt idx="9901">
                  <c:v>-6.7783746699999998</c:v>
                </c:pt>
                <c:pt idx="9902">
                  <c:v>-6.6836867299999998</c:v>
                </c:pt>
                <c:pt idx="9903">
                  <c:v>-6.5917854299999998</c:v>
                </c:pt>
                <c:pt idx="9904">
                  <c:v>-6.7045741100000003</c:v>
                </c:pt>
                <c:pt idx="9905">
                  <c:v>-6.8535680799999996</c:v>
                </c:pt>
                <c:pt idx="9906">
                  <c:v>-6.99002838</c:v>
                </c:pt>
                <c:pt idx="9907">
                  <c:v>-7.2016820900000003</c:v>
                </c:pt>
                <c:pt idx="9908">
                  <c:v>-7.3033351900000003</c:v>
                </c:pt>
                <c:pt idx="9909">
                  <c:v>-7.2337112399999999</c:v>
                </c:pt>
                <c:pt idx="9910">
                  <c:v>-7.0178761500000002</c:v>
                </c:pt>
                <c:pt idx="9911">
                  <c:v>-6.7226748499999998</c:v>
                </c:pt>
                <c:pt idx="9912">
                  <c:v>-6.6586217899999998</c:v>
                </c:pt>
                <c:pt idx="9913">
                  <c:v>-6.82154083</c:v>
                </c:pt>
                <c:pt idx="9914">
                  <c:v>-7.1069970099999997</c:v>
                </c:pt>
                <c:pt idx="9915">
                  <c:v>-7.2504181900000004</c:v>
                </c:pt>
                <c:pt idx="9916">
                  <c:v>-7.2267460799999998</c:v>
                </c:pt>
                <c:pt idx="9917">
                  <c:v>-7.1445903800000004</c:v>
                </c:pt>
                <c:pt idx="9918">
                  <c:v>-6.9120488199999999</c:v>
                </c:pt>
                <c:pt idx="9919">
                  <c:v>-6.7352080299999999</c:v>
                </c:pt>
                <c:pt idx="9920">
                  <c:v>-6.6126713800000001</c:v>
                </c:pt>
                <c:pt idx="9921">
                  <c:v>-6.6196336699999998</c:v>
                </c:pt>
                <c:pt idx="9922">
                  <c:v>-6.6739406600000004</c:v>
                </c:pt>
                <c:pt idx="9923">
                  <c:v>-6.8062229199999997</c:v>
                </c:pt>
                <c:pt idx="9924">
                  <c:v>-6.9106578799999996</c:v>
                </c:pt>
                <c:pt idx="9925">
                  <c:v>-7.07078981</c:v>
                </c:pt>
                <c:pt idx="9926">
                  <c:v>-7.1431984899999996</c:v>
                </c:pt>
                <c:pt idx="9927">
                  <c:v>-7.1738343200000001</c:v>
                </c:pt>
                <c:pt idx="9928">
                  <c:v>-7.2100391400000001</c:v>
                </c:pt>
                <c:pt idx="9929">
                  <c:v>-7.25598907</c:v>
                </c:pt>
                <c:pt idx="9930">
                  <c:v>-7.33953905</c:v>
                </c:pt>
                <c:pt idx="9931">
                  <c:v>-7.2754836100000002</c:v>
                </c:pt>
                <c:pt idx="9932">
                  <c:v>-7.2587747599999997</c:v>
                </c:pt>
                <c:pt idx="9933">
                  <c:v>-7.2921943699999998</c:v>
                </c:pt>
                <c:pt idx="9934">
                  <c:v>-7.3089027399999997</c:v>
                </c:pt>
                <c:pt idx="9935">
                  <c:v>-7.3311820000000001</c:v>
                </c:pt>
                <c:pt idx="9936">
                  <c:v>-7.2545971900000001</c:v>
                </c:pt>
                <c:pt idx="9937">
                  <c:v>-7.2545981399999997</c:v>
                </c:pt>
                <c:pt idx="9938">
                  <c:v>-7.2434573200000001</c:v>
                </c:pt>
                <c:pt idx="9939">
                  <c:v>-7.23092413</c:v>
                </c:pt>
                <c:pt idx="9940">
                  <c:v>-7.2044682499999997</c:v>
                </c:pt>
                <c:pt idx="9941">
                  <c:v>-7.2253551500000004</c:v>
                </c:pt>
                <c:pt idx="9942">
                  <c:v>-7.2462410899999998</c:v>
                </c:pt>
                <c:pt idx="9943">
                  <c:v>-7.2685236900000003</c:v>
                </c:pt>
                <c:pt idx="9944">
                  <c:v>-7.3005485500000002</c:v>
                </c:pt>
                <c:pt idx="9945">
                  <c:v>-7.2866234800000003</c:v>
                </c:pt>
                <c:pt idx="9946">
                  <c:v>-7.3089032200000004</c:v>
                </c:pt>
                <c:pt idx="9947">
                  <c:v>-7.2880148900000004</c:v>
                </c:pt>
                <c:pt idx="9948">
                  <c:v>-7.2880153700000001</c:v>
                </c:pt>
                <c:pt idx="9949">
                  <c:v>-7.3520703300000001</c:v>
                </c:pt>
                <c:pt idx="9950">
                  <c:v>-7.36320877</c:v>
                </c:pt>
                <c:pt idx="9951">
                  <c:v>-7.3562474299999998</c:v>
                </c:pt>
                <c:pt idx="9952">
                  <c:v>-7.3659944499999996</c:v>
                </c:pt>
                <c:pt idx="9953">
                  <c:v>-7.3186497700000004</c:v>
                </c:pt>
                <c:pt idx="9954">
                  <c:v>-7.35903025</c:v>
                </c:pt>
                <c:pt idx="9955">
                  <c:v>-7.2058601400000004</c:v>
                </c:pt>
                <c:pt idx="9956">
                  <c:v>-7.2448511099999999</c:v>
                </c:pt>
                <c:pt idx="9957">
                  <c:v>-7.2890777599999996</c:v>
                </c:pt>
                <c:pt idx="9958">
                  <c:v>-7.1445918099999997</c:v>
                </c:pt>
                <c:pt idx="9959">
                  <c:v>-6.9900279000000003</c:v>
                </c:pt>
                <c:pt idx="9960">
                  <c:v>-7.0429420499999997</c:v>
                </c:pt>
                <c:pt idx="9961">
                  <c:v>-7.1111731499999999</c:v>
                </c:pt>
                <c:pt idx="9962">
                  <c:v>-6.9635715500000002</c:v>
                </c:pt>
                <c:pt idx="9963">
                  <c:v>-6.8660998299999996</c:v>
                </c:pt>
                <c:pt idx="9964">
                  <c:v>-6.7157125500000001</c:v>
                </c:pt>
                <c:pt idx="9965">
                  <c:v>-6.6753306400000003</c:v>
                </c:pt>
                <c:pt idx="9966">
                  <c:v>-6.6669778800000001</c:v>
                </c:pt>
                <c:pt idx="9967">
                  <c:v>-6.79229927</c:v>
                </c:pt>
                <c:pt idx="9968">
                  <c:v>-6.9983825700000004</c:v>
                </c:pt>
                <c:pt idx="9969">
                  <c:v>-7.2768759699999999</c:v>
                </c:pt>
                <c:pt idx="9970">
                  <c:v>-7.3478918100000001</c:v>
                </c:pt>
                <c:pt idx="9971">
                  <c:v>-7.06800461</c:v>
                </c:pt>
                <c:pt idx="9972">
                  <c:v>-6.7059655200000003</c:v>
                </c:pt>
                <c:pt idx="9973">
                  <c:v>-6.8605294199999998</c:v>
                </c:pt>
                <c:pt idx="9974">
                  <c:v>-7.25320578</c:v>
                </c:pt>
                <c:pt idx="9975">
                  <c:v>-6.9830646500000002</c:v>
                </c:pt>
                <c:pt idx="9976">
                  <c:v>-6.7268514599999998</c:v>
                </c:pt>
                <c:pt idx="9977">
                  <c:v>-7.0972485499999998</c:v>
                </c:pt>
                <c:pt idx="9978">
                  <c:v>-7.2183904600000002</c:v>
                </c:pt>
                <c:pt idx="9979">
                  <c:v>-6.8674902900000001</c:v>
                </c:pt>
                <c:pt idx="9980">
                  <c:v>-6.75748777</c:v>
                </c:pt>
                <c:pt idx="9981">
                  <c:v>-7.0944643000000003</c:v>
                </c:pt>
                <c:pt idx="9982">
                  <c:v>-7.2532038700000001</c:v>
                </c:pt>
                <c:pt idx="9983">
                  <c:v>-7.0275116000000004</c:v>
                </c:pt>
                <c:pt idx="9984">
                  <c:v>-6.7588801399999996</c:v>
                </c:pt>
                <c:pt idx="9985">
                  <c:v>-6.7714119000000004</c:v>
                </c:pt>
                <c:pt idx="9986">
                  <c:v>-6.8479981399999996</c:v>
                </c:pt>
                <c:pt idx="9987">
                  <c:v>-6.92597532</c:v>
                </c:pt>
                <c:pt idx="9988">
                  <c:v>-7.0680055599999996</c:v>
                </c:pt>
                <c:pt idx="9989">
                  <c:v>-7.1626930199999999</c:v>
                </c:pt>
                <c:pt idx="9990">
                  <c:v>-7.2643432600000004</c:v>
                </c:pt>
                <c:pt idx="9991">
                  <c:v>-7.3339676899999997</c:v>
                </c:pt>
                <c:pt idx="9992">
                  <c:v>-7.34510708</c:v>
                </c:pt>
                <c:pt idx="9993">
                  <c:v>-7.2364945399999998</c:v>
                </c:pt>
                <c:pt idx="9994">
                  <c:v>-7.3087654100000004</c:v>
                </c:pt>
                <c:pt idx="9995">
                  <c:v>-7.149858</c:v>
                </c:pt>
                <c:pt idx="9996">
                  <c:v>-7.0123076400000004</c:v>
                </c:pt>
                <c:pt idx="9997">
                  <c:v>-6.9593949300000002</c:v>
                </c:pt>
                <c:pt idx="9998">
                  <c:v>-6.7755894699999999</c:v>
                </c:pt>
                <c:pt idx="9999">
                  <c:v>-6.7602720300000003</c:v>
                </c:pt>
                <c:pt idx="10000">
                  <c:v>-6.7644486400000003</c:v>
                </c:pt>
                <c:pt idx="10001">
                  <c:v>-6.8354654300000002</c:v>
                </c:pt>
                <c:pt idx="10002">
                  <c:v>-6.9176197100000003</c:v>
                </c:pt>
                <c:pt idx="10003">
                  <c:v>-6.9134426099999997</c:v>
                </c:pt>
                <c:pt idx="10004">
                  <c:v>-6.9853286700000004</c:v>
                </c:pt>
                <c:pt idx="10005">
                  <c:v>-7.1042103799999996</c:v>
                </c:pt>
                <c:pt idx="10006">
                  <c:v>-7.0596504199999996</c:v>
                </c:pt>
                <c:pt idx="10007">
                  <c:v>-6.7825512899999998</c:v>
                </c:pt>
                <c:pt idx="10008">
                  <c:v>-6.7310304600000004</c:v>
                </c:pt>
                <c:pt idx="10009">
                  <c:v>-6.7700195299999999</c:v>
                </c:pt>
                <c:pt idx="10010">
                  <c:v>-6.9064817400000003</c:v>
                </c:pt>
                <c:pt idx="10011">
                  <c:v>-6.9802813500000003</c:v>
                </c:pt>
                <c:pt idx="10012">
                  <c:v>-7.0638294200000002</c:v>
                </c:pt>
                <c:pt idx="10013">
                  <c:v>-7.1487693800000001</c:v>
                </c:pt>
                <c:pt idx="10014">
                  <c:v>-7.3075099000000003</c:v>
                </c:pt>
                <c:pt idx="10015">
                  <c:v>-7.35485554</c:v>
                </c:pt>
                <c:pt idx="10016">
                  <c:v>-7.3325753200000001</c:v>
                </c:pt>
                <c:pt idx="10017">
                  <c:v>-7.3353590999999998</c:v>
                </c:pt>
                <c:pt idx="10018">
                  <c:v>-7.3214354500000001</c:v>
                </c:pt>
                <c:pt idx="10019">
                  <c:v>-7.2685213099999997</c:v>
                </c:pt>
                <c:pt idx="10020">
                  <c:v>-7.3005480800000004</c:v>
                </c:pt>
                <c:pt idx="10021">
                  <c:v>-7.3228282900000004</c:v>
                </c:pt>
                <c:pt idx="10022">
                  <c:v>-7.3632092499999997</c:v>
                </c:pt>
                <c:pt idx="10023">
                  <c:v>-7.3701696400000003</c:v>
                </c:pt>
                <c:pt idx="10024">
                  <c:v>-7.3186497700000004</c:v>
                </c:pt>
                <c:pt idx="10025">
                  <c:v>-7.3367519400000001</c:v>
                </c:pt>
                <c:pt idx="10026">
                  <c:v>-7.3687791799999998</c:v>
                </c:pt>
                <c:pt idx="10027">
                  <c:v>-7.3256125499999998</c:v>
                </c:pt>
                <c:pt idx="10028">
                  <c:v>-7.3256130199999996</c:v>
                </c:pt>
                <c:pt idx="10029">
                  <c:v>-7.2977647799999996</c:v>
                </c:pt>
                <c:pt idx="10030">
                  <c:v>-7.3311829599999996</c:v>
                </c:pt>
                <c:pt idx="10031">
                  <c:v>-7.3604240399999998</c:v>
                </c:pt>
                <c:pt idx="10032">
                  <c:v>-7.3938431700000002</c:v>
                </c:pt>
                <c:pt idx="10033">
                  <c:v>-7.4105515500000001</c:v>
                </c:pt>
                <c:pt idx="10034">
                  <c:v>-7.3423223499999999</c:v>
                </c:pt>
                <c:pt idx="10035">
                  <c:v>-7.3771338499999999</c:v>
                </c:pt>
                <c:pt idx="10036">
                  <c:v>-7.4133377100000004</c:v>
                </c:pt>
                <c:pt idx="10037">
                  <c:v>-7.3827047300000004</c:v>
                </c:pt>
                <c:pt idx="10038">
                  <c:v>-7.3270053900000001</c:v>
                </c:pt>
                <c:pt idx="10039">
                  <c:v>-7.23092413</c:v>
                </c:pt>
                <c:pt idx="10040">
                  <c:v>-7.2197837800000002</c:v>
                </c:pt>
                <c:pt idx="10041">
                  <c:v>-7.2156081199999997</c:v>
                </c:pt>
                <c:pt idx="10042">
                  <c:v>-7.1738333699999997</c:v>
                </c:pt>
                <c:pt idx="10043">
                  <c:v>-7.2197856900000001</c:v>
                </c:pt>
                <c:pt idx="10044">
                  <c:v>-7.2921934100000003</c:v>
                </c:pt>
                <c:pt idx="10045">
                  <c:v>-7.3256111099999996</c:v>
                </c:pt>
                <c:pt idx="10046">
                  <c:v>-7.3381442999999997</c:v>
                </c:pt>
                <c:pt idx="10047">
                  <c:v>-7.3604259499999998</c:v>
                </c:pt>
                <c:pt idx="10048">
                  <c:v>-7.3896675099999998</c:v>
                </c:pt>
                <c:pt idx="10049">
                  <c:v>-7.4077682500000002</c:v>
                </c:pt>
                <c:pt idx="10050">
                  <c:v>-7.4119472499999999</c:v>
                </c:pt>
                <c:pt idx="10051">
                  <c:v>-7.3673853899999999</c:v>
                </c:pt>
                <c:pt idx="10052">
                  <c:v>-7.3604240399999998</c:v>
                </c:pt>
                <c:pt idx="10053">
                  <c:v>-7.3771343199999997</c:v>
                </c:pt>
                <c:pt idx="10054">
                  <c:v>-7.37295532</c:v>
                </c:pt>
                <c:pt idx="10055">
                  <c:v>-7.4161219599999999</c:v>
                </c:pt>
                <c:pt idx="10056">
                  <c:v>-7.4230856899999997</c:v>
                </c:pt>
                <c:pt idx="10057">
                  <c:v>-7.4105515500000001</c:v>
                </c:pt>
                <c:pt idx="10058">
                  <c:v>-7.3924508099999997</c:v>
                </c:pt>
                <c:pt idx="10059">
                  <c:v>-7.2016830399999998</c:v>
                </c:pt>
                <c:pt idx="10060">
                  <c:v>-6.88977051</c:v>
                </c:pt>
                <c:pt idx="10061">
                  <c:v>-6.7198910700000001</c:v>
                </c:pt>
                <c:pt idx="10062">
                  <c:v>-6.8452119800000002</c:v>
                </c:pt>
                <c:pt idx="10063">
                  <c:v>-7.1849732399999997</c:v>
                </c:pt>
                <c:pt idx="10064">
                  <c:v>-7.4008059499999996</c:v>
                </c:pt>
                <c:pt idx="10065">
                  <c:v>-7.4843535399999999</c:v>
                </c:pt>
                <c:pt idx="10066">
                  <c:v>-7.4147300700000001</c:v>
                </c:pt>
                <c:pt idx="10067">
                  <c:v>-7.2657370600000002</c:v>
                </c:pt>
                <c:pt idx="10068">
                  <c:v>-7.1835804000000003</c:v>
                </c:pt>
                <c:pt idx="10069">
                  <c:v>-7.0721826600000002</c:v>
                </c:pt>
                <c:pt idx="10070">
                  <c:v>-6.9078717200000002</c:v>
                </c:pt>
                <c:pt idx="10071">
                  <c:v>-6.75748777</c:v>
                </c:pt>
                <c:pt idx="10072">
                  <c:v>-6.8674926799999998</c:v>
                </c:pt>
                <c:pt idx="10073">
                  <c:v>-7.2462420500000002</c:v>
                </c:pt>
                <c:pt idx="10074">
                  <c:v>-7.3492832200000002</c:v>
                </c:pt>
                <c:pt idx="10075">
                  <c:v>-7.2894077299999998</c:v>
                </c:pt>
                <c:pt idx="10076">
                  <c:v>-7.0178766299999999</c:v>
                </c:pt>
                <c:pt idx="10077">
                  <c:v>-6.8131856900000001</c:v>
                </c:pt>
                <c:pt idx="10078">
                  <c:v>-6.8285021800000001</c:v>
                </c:pt>
                <c:pt idx="10079">
                  <c:v>-7.11256456</c:v>
                </c:pt>
                <c:pt idx="10080">
                  <c:v>-7.3868808699999997</c:v>
                </c:pt>
                <c:pt idx="10081">
                  <c:v>-7.4175148000000002</c:v>
                </c:pt>
                <c:pt idx="10082">
                  <c:v>-7.3228282900000004</c:v>
                </c:pt>
                <c:pt idx="10083">
                  <c:v>-7.2281379699999997</c:v>
                </c:pt>
                <c:pt idx="10084">
                  <c:v>-7.0596504199999996</c:v>
                </c:pt>
                <c:pt idx="10085">
                  <c:v>-6.88420057</c:v>
                </c:pt>
                <c:pt idx="10086">
                  <c:v>-6.8800234800000002</c:v>
                </c:pt>
                <c:pt idx="10087">
                  <c:v>-6.7755885100000004</c:v>
                </c:pt>
                <c:pt idx="10088">
                  <c:v>-6.7839446099999998</c:v>
                </c:pt>
                <c:pt idx="10089">
                  <c:v>-6.7853364899999997</c:v>
                </c:pt>
                <c:pt idx="10090">
                  <c:v>-6.7393860800000001</c:v>
                </c:pt>
                <c:pt idx="10091">
                  <c:v>-6.7073597899999999</c:v>
                </c:pt>
                <c:pt idx="10092">
                  <c:v>-6.7226772300000004</c:v>
                </c:pt>
                <c:pt idx="10093">
                  <c:v>-6.7254600499999997</c:v>
                </c:pt>
                <c:pt idx="10094">
                  <c:v>-6.6962184899999997</c:v>
                </c:pt>
                <c:pt idx="10095">
                  <c:v>-6.8452110299999998</c:v>
                </c:pt>
                <c:pt idx="10096">
                  <c:v>-6.8981251700000001</c:v>
                </c:pt>
                <c:pt idx="10097">
                  <c:v>-6.9733185799999999</c:v>
                </c:pt>
                <c:pt idx="10098">
                  <c:v>-7.0666150999999999</c:v>
                </c:pt>
                <c:pt idx="10099">
                  <c:v>-7.2894082100000004</c:v>
                </c:pt>
                <c:pt idx="10100">
                  <c:v>-7.3534622199999999</c:v>
                </c:pt>
                <c:pt idx="10101">
                  <c:v>-7.3910574899999997</c:v>
                </c:pt>
                <c:pt idx="10102">
                  <c:v>-7.1738324200000001</c:v>
                </c:pt>
                <c:pt idx="10103">
                  <c:v>-6.9719257399999996</c:v>
                </c:pt>
                <c:pt idx="10104">
                  <c:v>-6.8368568400000003</c:v>
                </c:pt>
                <c:pt idx="10105">
                  <c:v>-6.74216938</c:v>
                </c:pt>
                <c:pt idx="10106">
                  <c:v>-6.7198905900000003</c:v>
                </c:pt>
                <c:pt idx="10107">
                  <c:v>-6.6711545000000001</c:v>
                </c:pt>
                <c:pt idx="10108">
                  <c:v>-6.7282457400000002</c:v>
                </c:pt>
                <c:pt idx="10109">
                  <c:v>-6.8479971900000001</c:v>
                </c:pt>
                <c:pt idx="10110">
                  <c:v>-6.9371142399999997</c:v>
                </c:pt>
                <c:pt idx="10111">
                  <c:v>-6.9510388399999998</c:v>
                </c:pt>
                <c:pt idx="10112">
                  <c:v>-6.9287595700000004</c:v>
                </c:pt>
                <c:pt idx="10113">
                  <c:v>-6.91483545</c:v>
                </c:pt>
                <c:pt idx="10114">
                  <c:v>-6.8619213099999996</c:v>
                </c:pt>
                <c:pt idx="10115">
                  <c:v>-6.7825512899999998</c:v>
                </c:pt>
                <c:pt idx="10116">
                  <c:v>-6.7364201499999998</c:v>
                </c:pt>
                <c:pt idx="10117">
                  <c:v>-6.6934337599999996</c:v>
                </c:pt>
                <c:pt idx="10118">
                  <c:v>-6.7728033099999996</c:v>
                </c:pt>
                <c:pt idx="10119">
                  <c:v>-6.95521688</c:v>
                </c:pt>
                <c:pt idx="10120">
                  <c:v>-7.1167421300000004</c:v>
                </c:pt>
                <c:pt idx="10121">
                  <c:v>-7.00220251</c:v>
                </c:pt>
                <c:pt idx="10122">
                  <c:v>-6.9844579700000002</c:v>
                </c:pt>
                <c:pt idx="10123">
                  <c:v>-7.30054903</c:v>
                </c:pt>
                <c:pt idx="10124">
                  <c:v>-7.3228273399999999</c:v>
                </c:pt>
                <c:pt idx="10125">
                  <c:v>-7.46903849</c:v>
                </c:pt>
                <c:pt idx="10126">
                  <c:v>-7.4161233900000001</c:v>
                </c:pt>
                <c:pt idx="10127">
                  <c:v>-7.3593893100000001</c:v>
                </c:pt>
                <c:pt idx="10128">
                  <c:v>-7.2364950199999996</c:v>
                </c:pt>
                <c:pt idx="10129">
                  <c:v>-7.1195263899999999</c:v>
                </c:pt>
                <c:pt idx="10130">
                  <c:v>-6.7922973600000001</c:v>
                </c:pt>
                <c:pt idx="10131">
                  <c:v>-6.7741956700000001</c:v>
                </c:pt>
                <c:pt idx="10132">
                  <c:v>-6.79090595</c:v>
                </c:pt>
                <c:pt idx="10133">
                  <c:v>-7.0109152799999999</c:v>
                </c:pt>
                <c:pt idx="10134">
                  <c:v>-7.2824463799999997</c:v>
                </c:pt>
                <c:pt idx="10135">
                  <c:v>-7.4746074699999996</c:v>
                </c:pt>
                <c:pt idx="10136">
                  <c:v>-7.4648585299999999</c:v>
                </c:pt>
                <c:pt idx="10137">
                  <c:v>-7.3311815300000003</c:v>
                </c:pt>
                <c:pt idx="10138">
                  <c:v>-7.0234451299999998</c:v>
                </c:pt>
                <c:pt idx="10139">
                  <c:v>-6.7588791800000001</c:v>
                </c:pt>
                <c:pt idx="10140">
                  <c:v>-6.7686266899999996</c:v>
                </c:pt>
                <c:pt idx="10141">
                  <c:v>-6.99002838</c:v>
                </c:pt>
                <c:pt idx="10142">
                  <c:v>-7.3047251700000002</c:v>
                </c:pt>
                <c:pt idx="10143">
                  <c:v>-7.5205578800000001</c:v>
                </c:pt>
                <c:pt idx="10144">
                  <c:v>-7.4759993600000003</c:v>
                </c:pt>
                <c:pt idx="10145">
                  <c:v>-7.2197847399999997</c:v>
                </c:pt>
                <c:pt idx="10146">
                  <c:v>-6.8981246900000004</c:v>
                </c:pt>
                <c:pt idx="10147">
                  <c:v>-6.8479981399999996</c:v>
                </c:pt>
                <c:pt idx="10148">
                  <c:v>-7.1543393100000001</c:v>
                </c:pt>
                <c:pt idx="10149">
                  <c:v>-7.4746069899999998</c:v>
                </c:pt>
                <c:pt idx="10150">
                  <c:v>-7.1585154500000003</c:v>
                </c:pt>
                <c:pt idx="10151">
                  <c:v>-6.8131837800000001</c:v>
                </c:pt>
                <c:pt idx="10152">
                  <c:v>-6.9928140599999997</c:v>
                </c:pt>
                <c:pt idx="10153">
                  <c:v>-7.4982790899999996</c:v>
                </c:pt>
                <c:pt idx="10154">
                  <c:v>-7.1097769700000004</c:v>
                </c:pt>
                <c:pt idx="10155">
                  <c:v>-6.8577437400000001</c:v>
                </c:pt>
                <c:pt idx="10156">
                  <c:v>-7.3297896400000004</c:v>
                </c:pt>
                <c:pt idx="10157">
                  <c:v>-7.2796607</c:v>
                </c:pt>
                <c:pt idx="10158">
                  <c:v>-6.8869843499999996</c:v>
                </c:pt>
                <c:pt idx="10159">
                  <c:v>-7.0819320699999997</c:v>
                </c:pt>
                <c:pt idx="10160">
                  <c:v>-7.5149888999999996</c:v>
                </c:pt>
                <c:pt idx="10161">
                  <c:v>-7.2991547600000004</c:v>
                </c:pt>
                <c:pt idx="10162">
                  <c:v>-6.8215384500000003</c:v>
                </c:pt>
                <c:pt idx="10163">
                  <c:v>-7.0582594900000002</c:v>
                </c:pt>
                <c:pt idx="10164">
                  <c:v>-7.5070476499999996</c:v>
                </c:pt>
                <c:pt idx="10165">
                  <c:v>-7.1696548499999997</c:v>
                </c:pt>
                <c:pt idx="10166">
                  <c:v>-6.8577432600000003</c:v>
                </c:pt>
                <c:pt idx="10167">
                  <c:v>-7.2989225400000004</c:v>
                </c:pt>
                <c:pt idx="10168">
                  <c:v>-7.3562464700000003</c:v>
                </c:pt>
                <c:pt idx="10169">
                  <c:v>-6.8688831300000004</c:v>
                </c:pt>
                <c:pt idx="10170">
                  <c:v>-7.1245455700000004</c:v>
                </c:pt>
                <c:pt idx="10171">
                  <c:v>-7.4008054699999999</c:v>
                </c:pt>
                <c:pt idx="10172">
                  <c:v>-7.0610427900000001</c:v>
                </c:pt>
                <c:pt idx="10173">
                  <c:v>-6.7825512899999998</c:v>
                </c:pt>
                <c:pt idx="10174">
                  <c:v>-7.0930709800000002</c:v>
                </c:pt>
                <c:pt idx="10175">
                  <c:v>-7.4606823899999997</c:v>
                </c:pt>
                <c:pt idx="10176">
                  <c:v>-7.5679020899999996</c:v>
                </c:pt>
                <c:pt idx="10177">
                  <c:v>-7.4857468599999999</c:v>
                </c:pt>
                <c:pt idx="10178">
                  <c:v>-7.3311834300000003</c:v>
                </c:pt>
                <c:pt idx="10179">
                  <c:v>-7.3534612700000004</c:v>
                </c:pt>
                <c:pt idx="10180">
                  <c:v>-7.3033328099999997</c:v>
                </c:pt>
                <c:pt idx="10181">
                  <c:v>-7.3492846500000004</c:v>
                </c:pt>
                <c:pt idx="10182">
                  <c:v>-7.3506774899999998</c:v>
                </c:pt>
                <c:pt idx="10183">
                  <c:v>-7.3673872899999999</c:v>
                </c:pt>
                <c:pt idx="10184">
                  <c:v>-7.4342255599999998</c:v>
                </c:pt>
                <c:pt idx="10185">
                  <c:v>-7.4648604399999998</c:v>
                </c:pt>
                <c:pt idx="10186">
                  <c:v>-7.4202995300000003</c:v>
                </c:pt>
                <c:pt idx="10187">
                  <c:v>-7.4119458199999997</c:v>
                </c:pt>
                <c:pt idx="10188">
                  <c:v>-7.3827028300000004</c:v>
                </c:pt>
                <c:pt idx="10189">
                  <c:v>-7.3437142399999997</c:v>
                </c:pt>
                <c:pt idx="10190">
                  <c:v>-7.24902582</c:v>
                </c:pt>
                <c:pt idx="10191">
                  <c:v>-7.1988978399999999</c:v>
                </c:pt>
                <c:pt idx="10192">
                  <c:v>-7.1014242200000002</c:v>
                </c:pt>
                <c:pt idx="10193">
                  <c:v>-6.9050874699999998</c:v>
                </c:pt>
                <c:pt idx="10194">
                  <c:v>-6.8243246099999997</c:v>
                </c:pt>
                <c:pt idx="10195">
                  <c:v>-6.8354649500000004</c:v>
                </c:pt>
                <c:pt idx="10196">
                  <c:v>-7.0526895500000002</c:v>
                </c:pt>
                <c:pt idx="10197">
                  <c:v>-7.3799181000000003</c:v>
                </c:pt>
                <c:pt idx="10198">
                  <c:v>-7.5219512000000002</c:v>
                </c:pt>
                <c:pt idx="10199">
                  <c:v>-7.3813118900000001</c:v>
                </c:pt>
                <c:pt idx="10200">
                  <c:v>-7.0958542800000002</c:v>
                </c:pt>
                <c:pt idx="10201">
                  <c:v>-6.8619217900000002</c:v>
                </c:pt>
                <c:pt idx="10202">
                  <c:v>-6.8006529799999997</c:v>
                </c:pt>
                <c:pt idx="10203">
                  <c:v>-7.0095229100000003</c:v>
                </c:pt>
                <c:pt idx="10204">
                  <c:v>-7.3506774899999998</c:v>
                </c:pt>
                <c:pt idx="10205">
                  <c:v>-7.6138544100000001</c:v>
                </c:pt>
                <c:pt idx="10206">
                  <c:v>-7.2921934100000003</c:v>
                </c:pt>
                <c:pt idx="10207">
                  <c:v>-6.8800230000000004</c:v>
                </c:pt>
                <c:pt idx="10208">
                  <c:v>-6.9259757999999998</c:v>
                </c:pt>
                <c:pt idx="10209">
                  <c:v>-7.3840971</c:v>
                </c:pt>
                <c:pt idx="10210">
                  <c:v>-7.41055346</c:v>
                </c:pt>
                <c:pt idx="10211">
                  <c:v>-7.0123057400000004</c:v>
                </c:pt>
                <c:pt idx="10212">
                  <c:v>-6.8368577999999998</c:v>
                </c:pt>
                <c:pt idx="10213">
                  <c:v>-7.1543407400000003</c:v>
                </c:pt>
                <c:pt idx="10214">
                  <c:v>-7.5344834299999999</c:v>
                </c:pt>
                <c:pt idx="10215">
                  <c:v>-7.19611073</c:v>
                </c:pt>
                <c:pt idx="10216">
                  <c:v>-6.8090071700000001</c:v>
                </c:pt>
                <c:pt idx="10217">
                  <c:v>-7.0276246100000002</c:v>
                </c:pt>
                <c:pt idx="10218">
                  <c:v>-7.4356179200000003</c:v>
                </c:pt>
                <c:pt idx="10219">
                  <c:v>-7.32421875</c:v>
                </c:pt>
                <c:pt idx="10220">
                  <c:v>-6.89394712</c:v>
                </c:pt>
                <c:pt idx="10221">
                  <c:v>-7.0526876400000003</c:v>
                </c:pt>
                <c:pt idx="10222">
                  <c:v>-7.4537191399999996</c:v>
                </c:pt>
                <c:pt idx="10223">
                  <c:v>-7.37017202</c:v>
                </c:pt>
                <c:pt idx="10224">
                  <c:v>-6.9036951100000001</c:v>
                </c:pt>
                <c:pt idx="10225">
                  <c:v>-7.0499052999999998</c:v>
                </c:pt>
                <c:pt idx="10226">
                  <c:v>-7.4620737999999998</c:v>
                </c:pt>
                <c:pt idx="10227">
                  <c:v>-7.3520698500000004</c:v>
                </c:pt>
                <c:pt idx="10228">
                  <c:v>-6.8758444799999996</c:v>
                </c:pt>
                <c:pt idx="10229">
                  <c:v>-7.0248389199999997</c:v>
                </c:pt>
                <c:pt idx="10230">
                  <c:v>-7.4286541899999996</c:v>
                </c:pt>
                <c:pt idx="10231">
                  <c:v>-7.3715639099999999</c:v>
                </c:pt>
                <c:pt idx="10232">
                  <c:v>-6.9231891599999997</c:v>
                </c:pt>
                <c:pt idx="10233">
                  <c:v>-6.9273667300000001</c:v>
                </c:pt>
                <c:pt idx="10234">
                  <c:v>-7.3367543199999998</c:v>
                </c:pt>
                <c:pt idx="10235">
                  <c:v>-7.4704842600000001</c:v>
                </c:pt>
                <c:pt idx="10236">
                  <c:v>-7.1306662599999999</c:v>
                </c:pt>
                <c:pt idx="10237">
                  <c:v>-6.8995456700000002</c:v>
                </c:pt>
                <c:pt idx="10238">
                  <c:v>-7.3715653400000001</c:v>
                </c:pt>
                <c:pt idx="10239">
                  <c:v>-7.5281410199999996</c:v>
                </c:pt>
                <c:pt idx="10240">
                  <c:v>-7.0944628700000001</c:v>
                </c:pt>
                <c:pt idx="10241">
                  <c:v>-6.9886360200000004</c:v>
                </c:pt>
                <c:pt idx="10242">
                  <c:v>-7.4954948400000001</c:v>
                </c:pt>
                <c:pt idx="10243">
                  <c:v>-7.5052428200000003</c:v>
                </c:pt>
                <c:pt idx="10244">
                  <c:v>-7.03736973</c:v>
                </c:pt>
                <c:pt idx="10245">
                  <c:v>-6.9858508099999996</c:v>
                </c:pt>
                <c:pt idx="10246">
                  <c:v>-7.3061194399999998</c:v>
                </c:pt>
                <c:pt idx="10247">
                  <c:v>-7.5539789199999996</c:v>
                </c:pt>
                <c:pt idx="10248">
                  <c:v>-7.4578957600000004</c:v>
                </c:pt>
                <c:pt idx="10249">
                  <c:v>-7.2740902900000002</c:v>
                </c:pt>
                <c:pt idx="10250">
                  <c:v>-7.0666127200000002</c:v>
                </c:pt>
                <c:pt idx="10251">
                  <c:v>-6.9412908599999996</c:v>
                </c:pt>
                <c:pt idx="10252">
                  <c:v>-6.8925561899999996</c:v>
                </c:pt>
                <c:pt idx="10253">
                  <c:v>-6.8452110299999998</c:v>
                </c:pt>
                <c:pt idx="10254">
                  <c:v>-6.9385066000000002</c:v>
                </c:pt>
                <c:pt idx="10255">
                  <c:v>-7.0499029200000001</c:v>
                </c:pt>
                <c:pt idx="10256">
                  <c:v>-7.2782683400000003</c:v>
                </c:pt>
                <c:pt idx="10257">
                  <c:v>-7.4718213100000002</c:v>
                </c:pt>
                <c:pt idx="10258">
                  <c:v>-7.5804343200000002</c:v>
                </c:pt>
                <c:pt idx="10259">
                  <c:v>-7.5679016099999998</c:v>
                </c:pt>
                <c:pt idx="10260">
                  <c:v>-7.5191655199999996</c:v>
                </c:pt>
                <c:pt idx="10261">
                  <c:v>-7.3952360199999996</c:v>
                </c:pt>
                <c:pt idx="10262">
                  <c:v>-7.2838377999999997</c:v>
                </c:pt>
                <c:pt idx="10263">
                  <c:v>-7.0944619199999996</c:v>
                </c:pt>
                <c:pt idx="10264">
                  <c:v>-6.9955964100000001</c:v>
                </c:pt>
                <c:pt idx="10265">
                  <c:v>-6.9273681600000003</c:v>
                </c:pt>
                <c:pt idx="10266">
                  <c:v>-6.9844570199999998</c:v>
                </c:pt>
                <c:pt idx="10267">
                  <c:v>-7.0304093400000003</c:v>
                </c:pt>
                <c:pt idx="10268">
                  <c:v>-7.18636608</c:v>
                </c:pt>
                <c:pt idx="10269">
                  <c:v>-7.2420649499999996</c:v>
                </c:pt>
                <c:pt idx="10270">
                  <c:v>-7.4049820899999999</c:v>
                </c:pt>
                <c:pt idx="10271">
                  <c:v>-7.3437147100000004</c:v>
                </c:pt>
                <c:pt idx="10272">
                  <c:v>-7.3840961500000004</c:v>
                </c:pt>
                <c:pt idx="10273">
                  <c:v>-7.3813118900000001</c:v>
                </c:pt>
                <c:pt idx="10274">
                  <c:v>-7.3367514600000003</c:v>
                </c:pt>
                <c:pt idx="10275">
                  <c:v>-7.4467577900000004</c:v>
                </c:pt>
                <c:pt idx="10276">
                  <c:v>-7.4244780500000003</c:v>
                </c:pt>
                <c:pt idx="10277">
                  <c:v>-7.5010633499999999</c:v>
                </c:pt>
                <c:pt idx="10278">
                  <c:v>-7.4718213100000002</c:v>
                </c:pt>
                <c:pt idx="10279">
                  <c:v>-7.5330910700000002</c:v>
                </c:pt>
                <c:pt idx="10280">
                  <c:v>-7.6013221700000004</c:v>
                </c:pt>
                <c:pt idx="10281">
                  <c:v>-7.6124625200000002</c:v>
                </c:pt>
                <c:pt idx="10282">
                  <c:v>-7.59423637</c:v>
                </c:pt>
                <c:pt idx="10283">
                  <c:v>-7.5804352799999997</c:v>
                </c:pt>
                <c:pt idx="10284">
                  <c:v>-7.5066337599999997</c:v>
                </c:pt>
                <c:pt idx="10285">
                  <c:v>-7.5014233600000004</c:v>
                </c:pt>
                <c:pt idx="10286">
                  <c:v>-7.5553703299999997</c:v>
                </c:pt>
                <c:pt idx="10287">
                  <c:v>-7.43004847</c:v>
                </c:pt>
                <c:pt idx="10288">
                  <c:v>-7.5070462200000003</c:v>
                </c:pt>
                <c:pt idx="10289">
                  <c:v>-7.5261278200000001</c:v>
                </c:pt>
                <c:pt idx="10290">
                  <c:v>-7.3827042599999997</c:v>
                </c:pt>
                <c:pt idx="10291">
                  <c:v>-7.1501603100000004</c:v>
                </c:pt>
                <c:pt idx="10292">
                  <c:v>-7.0123071699999997</c:v>
                </c:pt>
                <c:pt idx="10293">
                  <c:v>-6.8897709799999998</c:v>
                </c:pt>
                <c:pt idx="10294">
                  <c:v>-6.9691414800000002</c:v>
                </c:pt>
                <c:pt idx="10295">
                  <c:v>-7.1139574100000003</c:v>
                </c:pt>
                <c:pt idx="10296">
                  <c:v>-7.3270034800000001</c:v>
                </c:pt>
                <c:pt idx="10297">
                  <c:v>-7.4342236499999999</c:v>
                </c:pt>
                <c:pt idx="10298">
                  <c:v>-7.54840803</c:v>
                </c:pt>
                <c:pt idx="10299">
                  <c:v>-7.6347398799999997</c:v>
                </c:pt>
                <c:pt idx="10300">
                  <c:v>-7.6820850399999996</c:v>
                </c:pt>
                <c:pt idx="10301">
                  <c:v>-7.7057580899999998</c:v>
                </c:pt>
                <c:pt idx="10302">
                  <c:v>-7.6834769200000004</c:v>
                </c:pt>
                <c:pt idx="10303">
                  <c:v>-7.6695527999999999</c:v>
                </c:pt>
                <c:pt idx="10304">
                  <c:v>-7.5943589200000003</c:v>
                </c:pt>
                <c:pt idx="10305">
                  <c:v>-7.4439716300000001</c:v>
                </c:pt>
                <c:pt idx="10306">
                  <c:v>-7.2726979299999996</c:v>
                </c:pt>
                <c:pt idx="10307">
                  <c:v>-7.1083874700000003</c:v>
                </c:pt>
                <c:pt idx="10308">
                  <c:v>-6.9816722899999997</c:v>
                </c:pt>
                <c:pt idx="10309">
                  <c:v>-6.9106564500000003</c:v>
                </c:pt>
                <c:pt idx="10310">
                  <c:v>-6.9092659999999997</c:v>
                </c:pt>
                <c:pt idx="10311">
                  <c:v>-6.97471189</c:v>
                </c:pt>
                <c:pt idx="10312">
                  <c:v>-7.1264901199999997</c:v>
                </c:pt>
                <c:pt idx="10313">
                  <c:v>-7.2128233899999996</c:v>
                </c:pt>
                <c:pt idx="10314">
                  <c:v>-7.3395381000000004</c:v>
                </c:pt>
                <c:pt idx="10315">
                  <c:v>-7.3924498600000002</c:v>
                </c:pt>
                <c:pt idx="10316">
                  <c:v>-7.4523277300000004</c:v>
                </c:pt>
                <c:pt idx="10317">
                  <c:v>-7.5135960600000002</c:v>
                </c:pt>
                <c:pt idx="10318">
                  <c:v>-7.6347417799999997</c:v>
                </c:pt>
                <c:pt idx="10319">
                  <c:v>-7.6584129299999999</c:v>
                </c:pt>
                <c:pt idx="10320">
                  <c:v>-7.6124649</c:v>
                </c:pt>
                <c:pt idx="10321">
                  <c:v>-7.5108127600000003</c:v>
                </c:pt>
                <c:pt idx="10322">
                  <c:v>-7.3854885100000001</c:v>
                </c:pt>
                <c:pt idx="10323">
                  <c:v>-7.1891503300000004</c:v>
                </c:pt>
                <c:pt idx="10324">
                  <c:v>-7.0415477800000001</c:v>
                </c:pt>
                <c:pt idx="10325">
                  <c:v>-6.9301524199999998</c:v>
                </c:pt>
                <c:pt idx="10326">
                  <c:v>-6.9231896400000004</c:v>
                </c:pt>
                <c:pt idx="10327">
                  <c:v>-6.9482541099999997</c:v>
                </c:pt>
                <c:pt idx="10328">
                  <c:v>-6.9928135899999999</c:v>
                </c:pt>
                <c:pt idx="10329">
                  <c:v>-7.0721836099999997</c:v>
                </c:pt>
                <c:pt idx="10330">
                  <c:v>-7.2100386600000004</c:v>
                </c:pt>
                <c:pt idx="10331">
                  <c:v>-7.46346664</c:v>
                </c:pt>
                <c:pt idx="10332">
                  <c:v>-7.6611981399999998</c:v>
                </c:pt>
                <c:pt idx="10333">
                  <c:v>-7.6960115399999998</c:v>
                </c:pt>
                <c:pt idx="10334">
                  <c:v>-7.5010643000000004</c:v>
                </c:pt>
                <c:pt idx="10335">
                  <c:v>-7.2852292099999998</c:v>
                </c:pt>
                <c:pt idx="10336">
                  <c:v>-7.0150914200000001</c:v>
                </c:pt>
                <c:pt idx="10337">
                  <c:v>-6.9287600500000002</c:v>
                </c:pt>
                <c:pt idx="10338">
                  <c:v>-7.1613016099999998</c:v>
                </c:pt>
                <c:pt idx="10339">
                  <c:v>-7.4829611800000002</c:v>
                </c:pt>
                <c:pt idx="10340">
                  <c:v>-7.6528434799999996</c:v>
                </c:pt>
                <c:pt idx="10341">
                  <c:v>-7.4537191399999996</c:v>
                </c:pt>
                <c:pt idx="10342">
                  <c:v>-7.0053443900000003</c:v>
                </c:pt>
                <c:pt idx="10343">
                  <c:v>-7.0220546700000002</c:v>
                </c:pt>
                <c:pt idx="10344">
                  <c:v>-7.3938441299999997</c:v>
                </c:pt>
                <c:pt idx="10345">
                  <c:v>-7.6653771400000004</c:v>
                </c:pt>
                <c:pt idx="10346">
                  <c:v>-7.3478918100000001</c:v>
                </c:pt>
                <c:pt idx="10347">
                  <c:v>-6.9691395800000002</c:v>
                </c:pt>
                <c:pt idx="10348">
                  <c:v>-7.3437147100000004</c:v>
                </c:pt>
                <c:pt idx="10349">
                  <c:v>-7.5971460300000002</c:v>
                </c:pt>
                <c:pt idx="10350">
                  <c:v>-7.1028161000000001</c:v>
                </c:pt>
                <c:pt idx="10351">
                  <c:v>-7.0749683399999999</c:v>
                </c:pt>
                <c:pt idx="10352">
                  <c:v>-7.5873970999999996</c:v>
                </c:pt>
                <c:pt idx="10353">
                  <c:v>-7.4578990899999997</c:v>
                </c:pt>
                <c:pt idx="10354">
                  <c:v>-7.0331940700000004</c:v>
                </c:pt>
                <c:pt idx="10355">
                  <c:v>-7.2947034799999999</c:v>
                </c:pt>
                <c:pt idx="10356">
                  <c:v>-7.6208171800000004</c:v>
                </c:pt>
                <c:pt idx="10357">
                  <c:v>-7.1501607900000002</c:v>
                </c:pt>
                <c:pt idx="10358">
                  <c:v>-7.0457267799999999</c:v>
                </c:pt>
                <c:pt idx="10359">
                  <c:v>-7.4634676000000004</c:v>
                </c:pt>
                <c:pt idx="10360">
                  <c:v>-7.5790424300000003</c:v>
                </c:pt>
                <c:pt idx="10361">
                  <c:v>-7.4170465500000002</c:v>
                </c:pt>
                <c:pt idx="10362">
                  <c:v>-7.2002897299999997</c:v>
                </c:pt>
                <c:pt idx="10363">
                  <c:v>-7.0178770999999998</c:v>
                </c:pt>
                <c:pt idx="10364">
                  <c:v>-7.32004213</c:v>
                </c:pt>
                <c:pt idx="10365">
                  <c:v>-7.6347427400000001</c:v>
                </c:pt>
                <c:pt idx="10366">
                  <c:v>-7.58600473</c:v>
                </c:pt>
                <c:pt idx="10367">
                  <c:v>-7.33953714</c:v>
                </c:pt>
                <c:pt idx="10368">
                  <c:v>-7.0652222599999996</c:v>
                </c:pt>
                <c:pt idx="10369">
                  <c:v>-7.17661762</c:v>
                </c:pt>
                <c:pt idx="10370">
                  <c:v>-7.4829611800000002</c:v>
                </c:pt>
                <c:pt idx="10371">
                  <c:v>-7.6417050399999997</c:v>
                </c:pt>
                <c:pt idx="10372">
                  <c:v>-7.3882732400000002</c:v>
                </c:pt>
                <c:pt idx="10373">
                  <c:v>-7.0944628700000001</c:v>
                </c:pt>
                <c:pt idx="10374">
                  <c:v>-7.0276246100000002</c:v>
                </c:pt>
                <c:pt idx="10375">
                  <c:v>-7.1849737200000003</c:v>
                </c:pt>
                <c:pt idx="10376">
                  <c:v>-7.4564213800000001</c:v>
                </c:pt>
                <c:pt idx="10377">
                  <c:v>-7.6570220000000004</c:v>
                </c:pt>
                <c:pt idx="10378">
                  <c:v>-7.4536109000000002</c:v>
                </c:pt>
                <c:pt idx="10379">
                  <c:v>-7.1139569299999996</c:v>
                </c:pt>
                <c:pt idx="10380">
                  <c:v>-7.0763611800000001</c:v>
                </c:pt>
                <c:pt idx="10381">
                  <c:v>-7.14737797</c:v>
                </c:pt>
                <c:pt idx="10382">
                  <c:v>-7.2918901399999996</c:v>
                </c:pt>
                <c:pt idx="10383">
                  <c:v>-7.3520688999999999</c:v>
                </c:pt>
                <c:pt idx="10384">
                  <c:v>-7.2629513699999997</c:v>
                </c:pt>
                <c:pt idx="10385">
                  <c:v>-7.1111712499999999</c:v>
                </c:pt>
                <c:pt idx="10386">
                  <c:v>-6.9928126300000004</c:v>
                </c:pt>
                <c:pt idx="10387">
                  <c:v>-7.0081296000000002</c:v>
                </c:pt>
                <c:pt idx="10388">
                  <c:v>-7.0499033899999999</c:v>
                </c:pt>
                <c:pt idx="10389">
                  <c:v>-7.2559886000000002</c:v>
                </c:pt>
                <c:pt idx="10390">
                  <c:v>-7.4676451699999999</c:v>
                </c:pt>
                <c:pt idx="10391">
                  <c:v>-7.6598067299999997</c:v>
                </c:pt>
                <c:pt idx="10392">
                  <c:v>-7.6834778799999999</c:v>
                </c:pt>
                <c:pt idx="10393">
                  <c:v>-7.54701662</c:v>
                </c:pt>
                <c:pt idx="10394">
                  <c:v>-7.2462420500000002</c:v>
                </c:pt>
                <c:pt idx="10395">
                  <c:v>-7.0401563600000001</c:v>
                </c:pt>
                <c:pt idx="10396">
                  <c:v>-7.0248389199999997</c:v>
                </c:pt>
                <c:pt idx="10397">
                  <c:v>-7.10699463</c:v>
                </c:pt>
                <c:pt idx="10398">
                  <c:v>-7.2838387500000001</c:v>
                </c:pt>
                <c:pt idx="10399">
                  <c:v>-7.4063744500000004</c:v>
                </c:pt>
                <c:pt idx="10400">
                  <c:v>-7.4845466600000004</c:v>
                </c:pt>
                <c:pt idx="10401">
                  <c:v>-7.6333479899999999</c:v>
                </c:pt>
                <c:pt idx="10402">
                  <c:v>-7.6667676</c:v>
                </c:pt>
                <c:pt idx="10403">
                  <c:v>-7.5191655199999996</c:v>
                </c:pt>
                <c:pt idx="10404">
                  <c:v>-7.6223597500000002</c:v>
                </c:pt>
                <c:pt idx="10405">
                  <c:v>-7.7698135400000004</c:v>
                </c:pt>
                <c:pt idx="10406">
                  <c:v>-7.6820850399999996</c:v>
                </c:pt>
                <c:pt idx="10407">
                  <c:v>-7.6932258600000001</c:v>
                </c:pt>
                <c:pt idx="10408">
                  <c:v>-7.5675153699999997</c:v>
                </c:pt>
                <c:pt idx="10409">
                  <c:v>-7.6430954900000003</c:v>
                </c:pt>
                <c:pt idx="10410">
                  <c:v>-7.6954889299999998</c:v>
                </c:pt>
                <c:pt idx="10411">
                  <c:v>-7.3005480800000004</c:v>
                </c:pt>
                <c:pt idx="10412">
                  <c:v>-7.2935862499999997</c:v>
                </c:pt>
                <c:pt idx="10413">
                  <c:v>-7.4049830400000003</c:v>
                </c:pt>
                <c:pt idx="10414">
                  <c:v>-7.3771338499999999</c:v>
                </c:pt>
                <c:pt idx="10415">
                  <c:v>-7.3827037799999999</c:v>
                </c:pt>
                <c:pt idx="10416">
                  <c:v>-7.4718213100000002</c:v>
                </c:pt>
                <c:pt idx="10417">
                  <c:v>-7.6389179199999999</c:v>
                </c:pt>
                <c:pt idx="10418">
                  <c:v>-7.7363910699999998</c:v>
                </c:pt>
                <c:pt idx="10419">
                  <c:v>-7.7433547999999996</c:v>
                </c:pt>
                <c:pt idx="10420">
                  <c:v>-7.6709475500000002</c:v>
                </c:pt>
                <c:pt idx="10421">
                  <c:v>-7.4913158400000004</c:v>
                </c:pt>
                <c:pt idx="10422">
                  <c:v>-7.2824463799999997</c:v>
                </c:pt>
                <c:pt idx="10423">
                  <c:v>-7.1125650399999998</c:v>
                </c:pt>
                <c:pt idx="10424">
                  <c:v>-7.0304074300000003</c:v>
                </c:pt>
                <c:pt idx="10425">
                  <c:v>-7.1654782299999997</c:v>
                </c:pt>
                <c:pt idx="10426">
                  <c:v>-7.4871397000000002</c:v>
                </c:pt>
                <c:pt idx="10427">
                  <c:v>-7.7489233000000004</c:v>
                </c:pt>
                <c:pt idx="10428">
                  <c:v>-7.7266488100000004</c:v>
                </c:pt>
                <c:pt idx="10429">
                  <c:v>-7.3743519800000001</c:v>
                </c:pt>
                <c:pt idx="10430">
                  <c:v>-7.0721826600000002</c:v>
                </c:pt>
                <c:pt idx="10431">
                  <c:v>-7.1431994400000001</c:v>
                </c:pt>
                <c:pt idx="10432">
                  <c:v>-7.5651173600000003</c:v>
                </c:pt>
                <c:pt idx="10433">
                  <c:v>-7.7266469000000004</c:v>
                </c:pt>
                <c:pt idx="10434">
                  <c:v>-7.3256125499999998</c:v>
                </c:pt>
                <c:pt idx="10435">
                  <c:v>-7.0749683399999999</c:v>
                </c:pt>
                <c:pt idx="10436">
                  <c:v>-7.5344829600000001</c:v>
                </c:pt>
                <c:pt idx="10437">
                  <c:v>-7.7795605700000001</c:v>
                </c:pt>
                <c:pt idx="10438">
                  <c:v>-7.3757433900000002</c:v>
                </c:pt>
                <c:pt idx="10439">
                  <c:v>-7.0888924600000003</c:v>
                </c:pt>
                <c:pt idx="10440">
                  <c:v>-7.5428381</c:v>
                </c:pt>
                <c:pt idx="10441">
                  <c:v>-7.6653752300000004</c:v>
                </c:pt>
                <c:pt idx="10442">
                  <c:v>-7.1529455200000003</c:v>
                </c:pt>
                <c:pt idx="10443">
                  <c:v>-7.37017202</c:v>
                </c:pt>
                <c:pt idx="10444">
                  <c:v>-7.7294311499999999</c:v>
                </c:pt>
                <c:pt idx="10445">
                  <c:v>-7.2086439100000002</c:v>
                </c:pt>
                <c:pt idx="10446">
                  <c:v>-7.3618183100000003</c:v>
                </c:pt>
                <c:pt idx="10447">
                  <c:v>-7.65562963</c:v>
                </c:pt>
                <c:pt idx="10448">
                  <c:v>-7.1877565399999996</c:v>
                </c:pt>
                <c:pt idx="10449">
                  <c:v>-7.57207966</c:v>
                </c:pt>
                <c:pt idx="10450">
                  <c:v>-7.4384031300000002</c:v>
                </c:pt>
                <c:pt idx="10451">
                  <c:v>-7.3075099000000003</c:v>
                </c:pt>
                <c:pt idx="10452">
                  <c:v>-7.60549974</c:v>
                </c:pt>
                <c:pt idx="10453">
                  <c:v>-7.1209197</c:v>
                </c:pt>
                <c:pt idx="10454">
                  <c:v>-7.6222081199999998</c:v>
                </c:pt>
                <c:pt idx="10455">
                  <c:v>-7.2866234800000003</c:v>
                </c:pt>
                <c:pt idx="10456">
                  <c:v>-7.4161238699999998</c:v>
                </c:pt>
                <c:pt idx="10457">
                  <c:v>-7.70715284</c:v>
                </c:pt>
                <c:pt idx="10458">
                  <c:v>-7.1933264699999997</c:v>
                </c:pt>
                <c:pt idx="10459">
                  <c:v>-7.2030749299999997</c:v>
                </c:pt>
                <c:pt idx="10460">
                  <c:v>-7.7572798699999996</c:v>
                </c:pt>
                <c:pt idx="10461">
                  <c:v>-7.5275230400000002</c:v>
                </c:pt>
                <c:pt idx="10462">
                  <c:v>-7.1000318499999997</c:v>
                </c:pt>
                <c:pt idx="10463">
                  <c:v>-7.5080266</c:v>
                </c:pt>
                <c:pt idx="10464">
                  <c:v>-7.6528477700000002</c:v>
                </c:pt>
                <c:pt idx="10465">
                  <c:v>-7.1097783999999997</c:v>
                </c:pt>
                <c:pt idx="10466">
                  <c:v>-7.2834520300000003</c:v>
                </c:pt>
                <c:pt idx="10467">
                  <c:v>-7.7043662099999999</c:v>
                </c:pt>
                <c:pt idx="10468">
                  <c:v>-7.2726979299999996</c:v>
                </c:pt>
                <c:pt idx="10469">
                  <c:v>-7.2727003100000003</c:v>
                </c:pt>
                <c:pt idx="10470">
                  <c:v>-7.7781662899999997</c:v>
                </c:pt>
                <c:pt idx="10471">
                  <c:v>-7.4578957600000004</c:v>
                </c:pt>
                <c:pt idx="10472">
                  <c:v>-7.1849722900000002</c:v>
                </c:pt>
                <c:pt idx="10473">
                  <c:v>-7.4495425199999996</c:v>
                </c:pt>
                <c:pt idx="10474">
                  <c:v>-7.7015805200000003</c:v>
                </c:pt>
                <c:pt idx="10475">
                  <c:v>-7.4551129300000003</c:v>
                </c:pt>
                <c:pt idx="10476">
                  <c:v>-7.1195273400000003</c:v>
                </c:pt>
                <c:pt idx="10477">
                  <c:v>-7.1153497699999999</c:v>
                </c:pt>
                <c:pt idx="10478">
                  <c:v>-7.1404132799999998</c:v>
                </c:pt>
                <c:pt idx="10479">
                  <c:v>-7.1195263899999999</c:v>
                </c:pt>
                <c:pt idx="10480">
                  <c:v>-7.1557312</c:v>
                </c:pt>
                <c:pt idx="10481">
                  <c:v>-7.1237039600000003</c:v>
                </c:pt>
                <c:pt idx="10482">
                  <c:v>-7.1320586199999996</c:v>
                </c:pt>
                <c:pt idx="10483">
                  <c:v>-7.1083865199999998</c:v>
                </c:pt>
                <c:pt idx="10484">
                  <c:v>-7.2921938900000001</c:v>
                </c:pt>
                <c:pt idx="10485">
                  <c:v>-7.7280373600000001</c:v>
                </c:pt>
                <c:pt idx="10486">
                  <c:v>-7.7043662099999999</c:v>
                </c:pt>
                <c:pt idx="10487">
                  <c:v>-7.3896665600000002</c:v>
                </c:pt>
                <c:pt idx="10488">
                  <c:v>-7.1056022600000004</c:v>
                </c:pt>
                <c:pt idx="10489">
                  <c:v>-7.5720786999999996</c:v>
                </c:pt>
                <c:pt idx="10490">
                  <c:v>-7.8324766199999996</c:v>
                </c:pt>
                <c:pt idx="10491">
                  <c:v>-7.3646035200000002</c:v>
                </c:pt>
                <c:pt idx="10492">
                  <c:v>-7.14598274</c:v>
                </c:pt>
                <c:pt idx="10493">
                  <c:v>-7.4300489399999998</c:v>
                </c:pt>
                <c:pt idx="10494">
                  <c:v>-7.7350020400000004</c:v>
                </c:pt>
                <c:pt idx="10495">
                  <c:v>-7.2114300699999996</c:v>
                </c:pt>
                <c:pt idx="10496">
                  <c:v>-7.4230856899999997</c:v>
                </c:pt>
                <c:pt idx="10497">
                  <c:v>-7.7948775299999999</c:v>
                </c:pt>
                <c:pt idx="10498">
                  <c:v>-7.3033323299999999</c:v>
                </c:pt>
                <c:pt idx="10499">
                  <c:v>-7.2559900300000004</c:v>
                </c:pt>
                <c:pt idx="10500">
                  <c:v>-7.7447447800000004</c:v>
                </c:pt>
                <c:pt idx="10501">
                  <c:v>-7.3325753200000001</c:v>
                </c:pt>
                <c:pt idx="10502">
                  <c:v>-7.3729581800000004</c:v>
                </c:pt>
                <c:pt idx="10503">
                  <c:v>-7.74753428</c:v>
                </c:pt>
                <c:pt idx="10504">
                  <c:v>-7.1794028299999999</c:v>
                </c:pt>
                <c:pt idx="10505">
                  <c:v>-7.6403102900000004</c:v>
                </c:pt>
                <c:pt idx="10506">
                  <c:v>-7.5317015600000001</c:v>
                </c:pt>
                <c:pt idx="10507">
                  <c:v>-7.1696558000000001</c:v>
                </c:pt>
                <c:pt idx="10508">
                  <c:v>-7.66119766</c:v>
                </c:pt>
                <c:pt idx="10509">
                  <c:v>-7.74614096</c:v>
                </c:pt>
                <c:pt idx="10510">
                  <c:v>-7.2044663399999997</c:v>
                </c:pt>
                <c:pt idx="10511">
                  <c:v>-7.2935867300000004</c:v>
                </c:pt>
                <c:pt idx="10512">
                  <c:v>-7.7712044699999998</c:v>
                </c:pt>
                <c:pt idx="10513">
                  <c:v>-7.5289163600000002</c:v>
                </c:pt>
                <c:pt idx="10514">
                  <c:v>-7.1473746299999998</c:v>
                </c:pt>
                <c:pt idx="10515">
                  <c:v>-7.3743491199999998</c:v>
                </c:pt>
                <c:pt idx="10516">
                  <c:v>-7.8115858999999999</c:v>
                </c:pt>
                <c:pt idx="10517">
                  <c:v>-7.7712059</c:v>
                </c:pt>
                <c:pt idx="10518">
                  <c:v>-7.3882746700000004</c:v>
                </c:pt>
                <c:pt idx="10519">
                  <c:v>-7.14180613</c:v>
                </c:pt>
                <c:pt idx="10520">
                  <c:v>-7.3075099000000003</c:v>
                </c:pt>
                <c:pt idx="10521">
                  <c:v>-7.6695518500000004</c:v>
                </c:pt>
                <c:pt idx="10522">
                  <c:v>-7.80044746</c:v>
                </c:pt>
                <c:pt idx="10523">
                  <c:v>-7.6793007900000001</c:v>
                </c:pt>
                <c:pt idx="10524">
                  <c:v>-7.5080266</c:v>
                </c:pt>
                <c:pt idx="10525">
                  <c:v>-7.5581550599999998</c:v>
                </c:pt>
                <c:pt idx="10526">
                  <c:v>-7.3534598400000002</c:v>
                </c:pt>
                <c:pt idx="10527">
                  <c:v>-7.2030773200000002</c:v>
                </c:pt>
                <c:pt idx="10528">
                  <c:v>-7.2838377999999997</c:v>
                </c:pt>
                <c:pt idx="10529">
                  <c:v>-7.4133377100000004</c:v>
                </c:pt>
                <c:pt idx="10530">
                  <c:v>-7.5261278200000001</c:v>
                </c:pt>
                <c:pt idx="10531">
                  <c:v>-7.7419595699999997</c:v>
                </c:pt>
                <c:pt idx="10532">
                  <c:v>-7.8213334100000003</c:v>
                </c:pt>
                <c:pt idx="10533">
                  <c:v>-7.8422212599999996</c:v>
                </c:pt>
                <c:pt idx="10534">
                  <c:v>-7.8310813899999996</c:v>
                </c:pt>
                <c:pt idx="10535">
                  <c:v>-7.8296904600000001</c:v>
                </c:pt>
                <c:pt idx="10536">
                  <c:v>-7.8282961799999997</c:v>
                </c:pt>
                <c:pt idx="10537">
                  <c:v>-7.8227257699999999</c:v>
                </c:pt>
                <c:pt idx="10538">
                  <c:v>-7.7698135400000004</c:v>
                </c:pt>
                <c:pt idx="10539">
                  <c:v>-7.70993423</c:v>
                </c:pt>
                <c:pt idx="10540">
                  <c:v>-7.3715648700000003</c:v>
                </c:pt>
                <c:pt idx="10541">
                  <c:v>-7.1738319400000004</c:v>
                </c:pt>
                <c:pt idx="10542">
                  <c:v>-7.3283982300000003</c:v>
                </c:pt>
                <c:pt idx="10543">
                  <c:v>-7.7043642999999999</c:v>
                </c:pt>
                <c:pt idx="10544">
                  <c:v>-7.8241209999999999</c:v>
                </c:pt>
                <c:pt idx="10545">
                  <c:v>-7.5762596100000001</c:v>
                </c:pt>
                <c:pt idx="10546">
                  <c:v>-7.1780104600000003</c:v>
                </c:pt>
                <c:pt idx="10547">
                  <c:v>-7.4968872099999997</c:v>
                </c:pt>
                <c:pt idx="10548">
                  <c:v>-7.7781681999999996</c:v>
                </c:pt>
                <c:pt idx="10549">
                  <c:v>-7.4899272899999998</c:v>
                </c:pt>
                <c:pt idx="10550">
                  <c:v>-7.1376280799999998</c:v>
                </c:pt>
                <c:pt idx="10551">
                  <c:v>-7.4968852999999998</c:v>
                </c:pt>
                <c:pt idx="10552">
                  <c:v>-7.8463983500000003</c:v>
                </c:pt>
                <c:pt idx="10553">
                  <c:v>-7.5581555399999996</c:v>
                </c:pt>
                <c:pt idx="10554">
                  <c:v>-7.1710486400000004</c:v>
                </c:pt>
                <c:pt idx="10555">
                  <c:v>-7.2142152800000003</c:v>
                </c:pt>
                <c:pt idx="10556">
                  <c:v>-7.5275192300000002</c:v>
                </c:pt>
                <c:pt idx="10557">
                  <c:v>-7.6737294199999999</c:v>
                </c:pt>
                <c:pt idx="10558">
                  <c:v>-7.7684207000000001</c:v>
                </c:pt>
                <c:pt idx="10559">
                  <c:v>-7.7656359699999999</c:v>
                </c:pt>
                <c:pt idx="10560">
                  <c:v>-7.5567641300000004</c:v>
                </c:pt>
                <c:pt idx="10561">
                  <c:v>-7.4133391399999997</c:v>
                </c:pt>
                <c:pt idx="10562">
                  <c:v>-7.2921924599999999</c:v>
                </c:pt>
                <c:pt idx="10563">
                  <c:v>-7.1445918099999997</c:v>
                </c:pt>
                <c:pt idx="10564">
                  <c:v>-7.1543393100000001</c:v>
                </c:pt>
                <c:pt idx="10565">
                  <c:v>-7.30472565</c:v>
                </c:pt>
                <c:pt idx="10566">
                  <c:v>-7.5692958800000003</c:v>
                </c:pt>
                <c:pt idx="10567">
                  <c:v>-7.8686790499999999</c:v>
                </c:pt>
                <c:pt idx="10568">
                  <c:v>-7.8338685000000003</c:v>
                </c:pt>
                <c:pt idx="10569">
                  <c:v>-7.4147291199999996</c:v>
                </c:pt>
                <c:pt idx="10570">
                  <c:v>-7.2030749299999997</c:v>
                </c:pt>
                <c:pt idx="10571">
                  <c:v>-7.2156090700000002</c:v>
                </c:pt>
                <c:pt idx="10572">
                  <c:v>-7.4216933300000001</c:v>
                </c:pt>
                <c:pt idx="10573">
                  <c:v>-7.6403121900000004</c:v>
                </c:pt>
                <c:pt idx="10574">
                  <c:v>-7.8143711099999997</c:v>
                </c:pt>
                <c:pt idx="10575">
                  <c:v>-7.8839974399999999</c:v>
                </c:pt>
                <c:pt idx="10576">
                  <c:v>-7.8338670700000002</c:v>
                </c:pt>
                <c:pt idx="10577">
                  <c:v>-7.6695556600000003</c:v>
                </c:pt>
                <c:pt idx="10578">
                  <c:v>-7.4258704199999999</c:v>
                </c:pt>
                <c:pt idx="10579">
                  <c:v>-7.3632078200000004</c:v>
                </c:pt>
                <c:pt idx="10580">
                  <c:v>-7.2866234800000003</c:v>
                </c:pt>
                <c:pt idx="10581">
                  <c:v>-7.1975054700000003</c:v>
                </c:pt>
                <c:pt idx="10582">
                  <c:v>-7.1334519399999996</c:v>
                </c:pt>
                <c:pt idx="10583">
                  <c:v>-7.2058615699999997</c:v>
                </c:pt>
                <c:pt idx="10584">
                  <c:v>-7.37574196</c:v>
                </c:pt>
                <c:pt idx="10585">
                  <c:v>-7.6041054700000004</c:v>
                </c:pt>
                <c:pt idx="10586">
                  <c:v>-7.79487562</c:v>
                </c:pt>
                <c:pt idx="10587">
                  <c:v>-7.9759011299999996</c:v>
                </c:pt>
                <c:pt idx="10588">
                  <c:v>-7.8979206099999999</c:v>
                </c:pt>
                <c:pt idx="10589">
                  <c:v>-7.5679035199999998</c:v>
                </c:pt>
                <c:pt idx="10590">
                  <c:v>-7.3075099000000003</c:v>
                </c:pt>
                <c:pt idx="10591">
                  <c:v>-7.2030763599999998</c:v>
                </c:pt>
                <c:pt idx="10592">
                  <c:v>-7.1849732399999997</c:v>
                </c:pt>
                <c:pt idx="10593">
                  <c:v>-7.4384031300000002</c:v>
                </c:pt>
                <c:pt idx="10594">
                  <c:v>-7.76145554</c:v>
                </c:pt>
                <c:pt idx="10595">
                  <c:v>-7.87564039</c:v>
                </c:pt>
                <c:pt idx="10596">
                  <c:v>-7.7405705500000002</c:v>
                </c:pt>
                <c:pt idx="10597">
                  <c:v>-7.3701710699999996</c:v>
                </c:pt>
                <c:pt idx="10598">
                  <c:v>-7.2128219600000003</c:v>
                </c:pt>
                <c:pt idx="10599">
                  <c:v>-7.4397940599999997</c:v>
                </c:pt>
                <c:pt idx="10600">
                  <c:v>-7.9076681100000004</c:v>
                </c:pt>
                <c:pt idx="10601">
                  <c:v>-7.7990589100000003</c:v>
                </c:pt>
                <c:pt idx="10602">
                  <c:v>-7.3381442999999997</c:v>
                </c:pt>
                <c:pt idx="10603">
                  <c:v>-7.2225694699999998</c:v>
                </c:pt>
                <c:pt idx="10604">
                  <c:v>-7.63752604</c:v>
                </c:pt>
                <c:pt idx="10605">
                  <c:v>-7.9062762299999996</c:v>
                </c:pt>
                <c:pt idx="10606">
                  <c:v>-7.4732151</c:v>
                </c:pt>
                <c:pt idx="10607">
                  <c:v>-7.1780104600000003</c:v>
                </c:pt>
                <c:pt idx="10608">
                  <c:v>-7.2657370600000002</c:v>
                </c:pt>
                <c:pt idx="10609">
                  <c:v>-7.2448487300000002</c:v>
                </c:pt>
                <c:pt idx="10610">
                  <c:v>-7.2281398799999996</c:v>
                </c:pt>
                <c:pt idx="10611">
                  <c:v>-7.1794028299999999</c:v>
                </c:pt>
                <c:pt idx="10612">
                  <c:v>-7.2211766199999996</c:v>
                </c:pt>
                <c:pt idx="10613">
                  <c:v>-7.31586552</c:v>
                </c:pt>
                <c:pt idx="10614">
                  <c:v>-7.3604245199999996</c:v>
                </c:pt>
                <c:pt idx="10615">
                  <c:v>-7.5094189599999996</c:v>
                </c:pt>
                <c:pt idx="10616">
                  <c:v>-7.6082859000000003</c:v>
                </c:pt>
                <c:pt idx="10617">
                  <c:v>-7.6556286800000004</c:v>
                </c:pt>
                <c:pt idx="10618">
                  <c:v>-7.8547554000000002</c:v>
                </c:pt>
                <c:pt idx="10619">
                  <c:v>-7.9313383100000001</c:v>
                </c:pt>
                <c:pt idx="10620">
                  <c:v>-7.8269047699999996</c:v>
                </c:pt>
                <c:pt idx="10621">
                  <c:v>-7.6096782699999999</c:v>
                </c:pt>
                <c:pt idx="10622">
                  <c:v>-7.3659944499999996</c:v>
                </c:pt>
                <c:pt idx="10623">
                  <c:v>-7.1988954500000002</c:v>
                </c:pt>
                <c:pt idx="10624">
                  <c:v>-7.1919350599999996</c:v>
                </c:pt>
                <c:pt idx="10625">
                  <c:v>-7.30472565</c:v>
                </c:pt>
                <c:pt idx="10626">
                  <c:v>-7.5720786999999996</c:v>
                </c:pt>
                <c:pt idx="10627">
                  <c:v>-7.8965263400000003</c:v>
                </c:pt>
                <c:pt idx="10628">
                  <c:v>-7.9396967900000002</c:v>
                </c:pt>
                <c:pt idx="10629">
                  <c:v>-7.6236057300000004</c:v>
                </c:pt>
                <c:pt idx="10630">
                  <c:v>-7.2044663399999997</c:v>
                </c:pt>
                <c:pt idx="10631">
                  <c:v>-7.3840961500000004</c:v>
                </c:pt>
                <c:pt idx="10632">
                  <c:v>-7.8477902400000001</c:v>
                </c:pt>
                <c:pt idx="10633">
                  <c:v>-7.8338675499999999</c:v>
                </c:pt>
                <c:pt idx="10634">
                  <c:v>-7.3492837</c:v>
                </c:pt>
                <c:pt idx="10635">
                  <c:v>-7.3102941499999998</c:v>
                </c:pt>
                <c:pt idx="10636">
                  <c:v>-7.8603210399999996</c:v>
                </c:pt>
                <c:pt idx="10637">
                  <c:v>-7.7095503799999996</c:v>
                </c:pt>
                <c:pt idx="10638">
                  <c:v>-7.2476344099999999</c:v>
                </c:pt>
                <c:pt idx="10639">
                  <c:v>-7.4941015200000001</c:v>
                </c:pt>
                <c:pt idx="10640">
                  <c:v>-7.8686780900000004</c:v>
                </c:pt>
                <c:pt idx="10641">
                  <c:v>-7.6472764</c:v>
                </c:pt>
                <c:pt idx="10642">
                  <c:v>-7.2921924599999999</c:v>
                </c:pt>
                <c:pt idx="10643">
                  <c:v>-7.7015795699999998</c:v>
                </c:pt>
                <c:pt idx="10644">
                  <c:v>-7.8318958299999997</c:v>
                </c:pt>
                <c:pt idx="10645">
                  <c:v>-7.53866148</c:v>
                </c:pt>
                <c:pt idx="10646">
                  <c:v>-7.2406716299999996</c:v>
                </c:pt>
                <c:pt idx="10647">
                  <c:v>-7.5609393100000002</c:v>
                </c:pt>
                <c:pt idx="10648">
                  <c:v>-7.8726754200000002</c:v>
                </c:pt>
                <c:pt idx="10649">
                  <c:v>-7.8756408699999998</c:v>
                </c:pt>
                <c:pt idx="10650">
                  <c:v>-7.7812700299999999</c:v>
                </c:pt>
                <c:pt idx="10651">
                  <c:v>-7.4551134100000001</c:v>
                </c:pt>
                <c:pt idx="10652">
                  <c:v>-7.3102965400000004</c:v>
                </c:pt>
                <c:pt idx="10653">
                  <c:v>-7.4606823899999997</c:v>
                </c:pt>
                <c:pt idx="10654">
                  <c:v>-7.96615362</c:v>
                </c:pt>
                <c:pt idx="10655">
                  <c:v>-7.9202013000000004</c:v>
                </c:pt>
                <c:pt idx="10656">
                  <c:v>-7.8487715700000003</c:v>
                </c:pt>
                <c:pt idx="10657">
                  <c:v>-7.85196877</c:v>
                </c:pt>
                <c:pt idx="10658">
                  <c:v>-7.69740438</c:v>
                </c:pt>
                <c:pt idx="10659">
                  <c:v>-7.7544927599999998</c:v>
                </c:pt>
                <c:pt idx="10660">
                  <c:v>-7.8547544499999997</c:v>
                </c:pt>
                <c:pt idx="10661">
                  <c:v>-7.9048862499999997</c:v>
                </c:pt>
                <c:pt idx="10662">
                  <c:v>-7.8937449500000003</c:v>
                </c:pt>
                <c:pt idx="10663">
                  <c:v>-7.8909568800000001</c:v>
                </c:pt>
                <c:pt idx="10664">
                  <c:v>-7.9661512400000003</c:v>
                </c:pt>
                <c:pt idx="10665">
                  <c:v>-7.9452657699999998</c:v>
                </c:pt>
                <c:pt idx="10666">
                  <c:v>-7.9132389999999999</c:v>
                </c:pt>
                <c:pt idx="10667">
                  <c:v>-7.8143734900000004</c:v>
                </c:pt>
                <c:pt idx="10668">
                  <c:v>-7.6319561</c:v>
                </c:pt>
                <c:pt idx="10669">
                  <c:v>-7.5038495100000002</c:v>
                </c:pt>
                <c:pt idx="10670">
                  <c:v>-7.2754836100000002</c:v>
                </c:pt>
                <c:pt idx="10671">
                  <c:v>-7.3214354500000001</c:v>
                </c:pt>
                <c:pt idx="10672">
                  <c:v>-7.6709456400000002</c:v>
                </c:pt>
                <c:pt idx="10673">
                  <c:v>-7.96058369</c:v>
                </c:pt>
                <c:pt idx="10674">
                  <c:v>-7.8199448599999997</c:v>
                </c:pt>
                <c:pt idx="10675">
                  <c:v>-7.3952374499999998</c:v>
                </c:pt>
                <c:pt idx="10676">
                  <c:v>-7.2406716299999996</c:v>
                </c:pt>
                <c:pt idx="10677">
                  <c:v>-7.5149879500000001</c:v>
                </c:pt>
                <c:pt idx="10678">
                  <c:v>-7.8658943199999998</c:v>
                </c:pt>
                <c:pt idx="10679">
                  <c:v>-7.95640707</c:v>
                </c:pt>
                <c:pt idx="10680">
                  <c:v>-7.7781658199999999</c:v>
                </c:pt>
                <c:pt idx="10681">
                  <c:v>-7.4843535399999999</c:v>
                </c:pt>
                <c:pt idx="10682">
                  <c:v>-7.3102941499999998</c:v>
                </c:pt>
                <c:pt idx="10683">
                  <c:v>-7.2295322400000002</c:v>
                </c:pt>
                <c:pt idx="10684">
                  <c:v>-7.2740917200000004</c:v>
                </c:pt>
                <c:pt idx="10685">
                  <c:v>-7.44397354</c:v>
                </c:pt>
                <c:pt idx="10686">
                  <c:v>-7.5860052099999997</c:v>
                </c:pt>
                <c:pt idx="10687">
                  <c:v>-7.71968269</c:v>
                </c:pt>
                <c:pt idx="10688">
                  <c:v>-7.9271621699999999</c:v>
                </c:pt>
                <c:pt idx="10689">
                  <c:v>-8.0176753999999999</c:v>
                </c:pt>
                <c:pt idx="10690">
                  <c:v>-7.8923521000000001</c:v>
                </c:pt>
                <c:pt idx="10691">
                  <c:v>-7.64170456</c:v>
                </c:pt>
                <c:pt idx="10692">
                  <c:v>-7.3047266000000004</c:v>
                </c:pt>
                <c:pt idx="10693">
                  <c:v>-7.2518105500000001</c:v>
                </c:pt>
                <c:pt idx="10694">
                  <c:v>-7.3966274299999997</c:v>
                </c:pt>
                <c:pt idx="10695">
                  <c:v>-7.6834769200000004</c:v>
                </c:pt>
                <c:pt idx="10696">
                  <c:v>-7.92437696</c:v>
                </c:pt>
                <c:pt idx="10697">
                  <c:v>-8.0009679800000004</c:v>
                </c:pt>
                <c:pt idx="10698">
                  <c:v>-8.0288152700000008</c:v>
                </c:pt>
                <c:pt idx="10699">
                  <c:v>-7.9703307199999998</c:v>
                </c:pt>
                <c:pt idx="10700">
                  <c:v>-7.8018417400000004</c:v>
                </c:pt>
                <c:pt idx="10701">
                  <c:v>-7.6611990900000002</c:v>
                </c:pt>
                <c:pt idx="10702">
                  <c:v>-7.4787840799999996</c:v>
                </c:pt>
                <c:pt idx="10703">
                  <c:v>-7.3813109399999997</c:v>
                </c:pt>
                <c:pt idx="10704">
                  <c:v>-7.3075089499999999</c:v>
                </c:pt>
                <c:pt idx="10705">
                  <c:v>-7.2462434800000004</c:v>
                </c:pt>
                <c:pt idx="10706">
                  <c:v>-7.2462410899999998</c:v>
                </c:pt>
                <c:pt idx="10707">
                  <c:v>-7.25320578</c:v>
                </c:pt>
                <c:pt idx="10708">
                  <c:v>-7.2880139399999999</c:v>
                </c:pt>
                <c:pt idx="10709">
                  <c:v>-7.2323164899999997</c:v>
                </c:pt>
                <c:pt idx="10710">
                  <c:v>-7.3353595699999996</c:v>
                </c:pt>
                <c:pt idx="10711">
                  <c:v>-7.5400533699999999</c:v>
                </c:pt>
                <c:pt idx="10712">
                  <c:v>-7.7934837300000002</c:v>
                </c:pt>
                <c:pt idx="10713">
                  <c:v>-8.0260305400000007</c:v>
                </c:pt>
                <c:pt idx="10714">
                  <c:v>-7.9466576599999996</c:v>
                </c:pt>
                <c:pt idx="10715">
                  <c:v>-7.6249952299999997</c:v>
                </c:pt>
                <c:pt idx="10716">
                  <c:v>-7.2852296799999996</c:v>
                </c:pt>
                <c:pt idx="10717">
                  <c:v>-7.30611897</c:v>
                </c:pt>
                <c:pt idx="10718">
                  <c:v>-7.5330905899999996</c:v>
                </c:pt>
                <c:pt idx="10719">
                  <c:v>-7.7544937100000002</c:v>
                </c:pt>
                <c:pt idx="10720">
                  <c:v>-7.9577970499999999</c:v>
                </c:pt>
                <c:pt idx="10721">
                  <c:v>-7.90488195</c:v>
                </c:pt>
                <c:pt idx="10722">
                  <c:v>-8.0076780299999992</c:v>
                </c:pt>
                <c:pt idx="10723">
                  <c:v>-7.98147202</c:v>
                </c:pt>
                <c:pt idx="10724">
                  <c:v>-7.9162716900000003</c:v>
                </c:pt>
                <c:pt idx="10725">
                  <c:v>-7.92020035</c:v>
                </c:pt>
                <c:pt idx="10726">
                  <c:v>-7.9837694199999998</c:v>
                </c:pt>
                <c:pt idx="10727">
                  <c:v>-8.0190696700000004</c:v>
                </c:pt>
                <c:pt idx="10728">
                  <c:v>-7.9261136099999998</c:v>
                </c:pt>
                <c:pt idx="10729">
                  <c:v>-7.8422217400000003</c:v>
                </c:pt>
                <c:pt idx="10730">
                  <c:v>-7.8515829999999998</c:v>
                </c:pt>
                <c:pt idx="10731">
                  <c:v>-7.7851300200000004</c:v>
                </c:pt>
                <c:pt idx="10732">
                  <c:v>-7.66876888</c:v>
                </c:pt>
                <c:pt idx="10733">
                  <c:v>-7.7725949300000003</c:v>
                </c:pt>
                <c:pt idx="10734">
                  <c:v>-7.80462408</c:v>
                </c:pt>
                <c:pt idx="10735">
                  <c:v>-7.9786839499999997</c:v>
                </c:pt>
                <c:pt idx="10736">
                  <c:v>-7.90070915</c:v>
                </c:pt>
                <c:pt idx="10737">
                  <c:v>-7.7336115799999998</c:v>
                </c:pt>
                <c:pt idx="10738">
                  <c:v>-7.4578976600000004</c:v>
                </c:pt>
                <c:pt idx="10739">
                  <c:v>-7.2894077299999998</c:v>
                </c:pt>
                <c:pt idx="10740">
                  <c:v>-7.5498003999999996</c:v>
                </c:pt>
                <c:pt idx="10741">
                  <c:v>-7.9313397400000003</c:v>
                </c:pt>
                <c:pt idx="10742">
                  <c:v>-7.9940028200000004</c:v>
                </c:pt>
                <c:pt idx="10743">
                  <c:v>-7.8450088500000001</c:v>
                </c:pt>
                <c:pt idx="10744">
                  <c:v>-7.47739172</c:v>
                </c:pt>
                <c:pt idx="10745">
                  <c:v>-7.3075099000000003</c:v>
                </c:pt>
                <c:pt idx="10746">
                  <c:v>-7.3785257299999998</c:v>
                </c:pt>
                <c:pt idx="10747">
                  <c:v>-7.5651154500000004</c:v>
                </c:pt>
                <c:pt idx="10748">
                  <c:v>-7.7489233000000004</c:v>
                </c:pt>
                <c:pt idx="10749">
                  <c:v>-7.8937416100000002</c:v>
                </c:pt>
                <c:pt idx="10750">
                  <c:v>-8.0678024300000004</c:v>
                </c:pt>
                <c:pt idx="10751">
                  <c:v>-8.0691966999999991</c:v>
                </c:pt>
                <c:pt idx="10752">
                  <c:v>-8.0274228999999995</c:v>
                </c:pt>
                <c:pt idx="10753">
                  <c:v>-7.9800763100000003</c:v>
                </c:pt>
                <c:pt idx="10754">
                  <c:v>-7.9577984800000001</c:v>
                </c:pt>
                <c:pt idx="10755">
                  <c:v>-7.9494433400000002</c:v>
                </c:pt>
                <c:pt idx="10756">
                  <c:v>-7.9090604799999999</c:v>
                </c:pt>
                <c:pt idx="10757">
                  <c:v>-7.8728566200000003</c:v>
                </c:pt>
                <c:pt idx="10758">
                  <c:v>-7.7753829999999997</c:v>
                </c:pt>
                <c:pt idx="10759">
                  <c:v>-7.7475323700000001</c:v>
                </c:pt>
                <c:pt idx="10760">
                  <c:v>-7.7489247299999997</c:v>
                </c:pt>
                <c:pt idx="10761">
                  <c:v>-7.6946196599999999</c:v>
                </c:pt>
                <c:pt idx="10762">
                  <c:v>-7.64170456</c:v>
                </c:pt>
                <c:pt idx="10763">
                  <c:v>-7.4773926700000004</c:v>
                </c:pt>
                <c:pt idx="10764">
                  <c:v>-7.3256115900000003</c:v>
                </c:pt>
                <c:pt idx="10765">
                  <c:v>-7.3047251700000002</c:v>
                </c:pt>
                <c:pt idx="10766">
                  <c:v>-7.48296165</c:v>
                </c:pt>
                <c:pt idx="10767">
                  <c:v>-7.8561453800000001</c:v>
                </c:pt>
                <c:pt idx="10768">
                  <c:v>-8.0148906699999998</c:v>
                </c:pt>
                <c:pt idx="10769">
                  <c:v>-7.8380470300000002</c:v>
                </c:pt>
                <c:pt idx="10770">
                  <c:v>-7.4481491999999996</c:v>
                </c:pt>
                <c:pt idx="10771">
                  <c:v>-7.2894077299999998</c:v>
                </c:pt>
                <c:pt idx="10772">
                  <c:v>-7.58600473</c:v>
                </c:pt>
                <c:pt idx="10773">
                  <c:v>-8.0343847299999993</c:v>
                </c:pt>
                <c:pt idx="10774">
                  <c:v>-7.9494461999999997</c:v>
                </c:pt>
                <c:pt idx="10775">
                  <c:v>-7.50384998</c:v>
                </c:pt>
                <c:pt idx="10776">
                  <c:v>-7.2782678599999997</c:v>
                </c:pt>
                <c:pt idx="10777">
                  <c:v>-7.5971441300000002</c:v>
                </c:pt>
                <c:pt idx="10778">
                  <c:v>-7.9898233400000001</c:v>
                </c:pt>
                <c:pt idx="10779">
                  <c:v>-7.8143754000000003</c:v>
                </c:pt>
                <c:pt idx="10780">
                  <c:v>-7.3395366700000002</c:v>
                </c:pt>
                <c:pt idx="10781">
                  <c:v>-7.3423218700000001</c:v>
                </c:pt>
                <c:pt idx="10782">
                  <c:v>-7.7948746699999996</c:v>
                </c:pt>
                <c:pt idx="10783">
                  <c:v>-7.9828624699999997</c:v>
                </c:pt>
                <c:pt idx="10784">
                  <c:v>-7.4927110700000004</c:v>
                </c:pt>
                <c:pt idx="10785">
                  <c:v>-7.3102936700000001</c:v>
                </c:pt>
                <c:pt idx="10786">
                  <c:v>-7.6305637400000004</c:v>
                </c:pt>
                <c:pt idx="10787">
                  <c:v>-7.9884338399999999</c:v>
                </c:pt>
                <c:pt idx="10788">
                  <c:v>-7.9466595599999996</c:v>
                </c:pt>
                <c:pt idx="10789">
                  <c:v>-7.5957546200000001</c:v>
                </c:pt>
                <c:pt idx="10790">
                  <c:v>-7.2782688100000001</c:v>
                </c:pt>
                <c:pt idx="10791">
                  <c:v>-7.2949790999999999</c:v>
                </c:pt>
                <c:pt idx="10792">
                  <c:v>-7.7043642999999999</c:v>
                </c:pt>
                <c:pt idx="10793">
                  <c:v>-8.0315990399999997</c:v>
                </c:pt>
                <c:pt idx="10794">
                  <c:v>-7.9953994799999997</c:v>
                </c:pt>
                <c:pt idx="10795">
                  <c:v>-7.6723399199999998</c:v>
                </c:pt>
                <c:pt idx="10796">
                  <c:v>-7.3576397900000003</c:v>
                </c:pt>
                <c:pt idx="10797">
                  <c:v>-7.2935843499999997</c:v>
                </c:pt>
                <c:pt idx="10798">
                  <c:v>-7.4189076399999996</c:v>
                </c:pt>
                <c:pt idx="10799">
                  <c:v>-7.7266449899999996</c:v>
                </c:pt>
                <c:pt idx="10800">
                  <c:v>-7.9327321099999999</c:v>
                </c:pt>
                <c:pt idx="10801">
                  <c:v>-8.0274210000000004</c:v>
                </c:pt>
                <c:pt idx="10802">
                  <c:v>-7.9912176099999996</c:v>
                </c:pt>
                <c:pt idx="10803">
                  <c:v>-8.0538797399999993</c:v>
                </c:pt>
                <c:pt idx="10804">
                  <c:v>-7.9953961400000004</c:v>
                </c:pt>
                <c:pt idx="10805">
                  <c:v>-7.8853893299999998</c:v>
                </c:pt>
                <c:pt idx="10806">
                  <c:v>-7.7700190500000001</c:v>
                </c:pt>
                <c:pt idx="10807">
                  <c:v>-7.6041054700000004</c:v>
                </c:pt>
                <c:pt idx="10808">
                  <c:v>-7.32839727</c:v>
                </c:pt>
                <c:pt idx="10809">
                  <c:v>-7.35903215</c:v>
                </c:pt>
                <c:pt idx="10810">
                  <c:v>-7.4801773999999996</c:v>
                </c:pt>
                <c:pt idx="10811">
                  <c:v>-7.6027150199999998</c:v>
                </c:pt>
                <c:pt idx="10812">
                  <c:v>-7.9633674599999997</c:v>
                </c:pt>
                <c:pt idx="10813">
                  <c:v>-8.0970458999999995</c:v>
                </c:pt>
                <c:pt idx="10814">
                  <c:v>-8.0859098399999993</c:v>
                </c:pt>
                <c:pt idx="10815">
                  <c:v>-7.9926118900000001</c:v>
                </c:pt>
                <c:pt idx="10816">
                  <c:v>-7.8157653800000002</c:v>
                </c:pt>
                <c:pt idx="10817">
                  <c:v>-7.6152467699999997</c:v>
                </c:pt>
                <c:pt idx="10818">
                  <c:v>-7.3478913300000004</c:v>
                </c:pt>
                <c:pt idx="10819">
                  <c:v>-7.4328336699999999</c:v>
                </c:pt>
                <c:pt idx="10820">
                  <c:v>-7.8199415200000004</c:v>
                </c:pt>
                <c:pt idx="10821">
                  <c:v>-8.1137561799999993</c:v>
                </c:pt>
                <c:pt idx="10822">
                  <c:v>-8.0162839899999998</c:v>
                </c:pt>
                <c:pt idx="10823">
                  <c:v>-7.69601297</c:v>
                </c:pt>
                <c:pt idx="10824">
                  <c:v>-7.3437147100000004</c:v>
                </c:pt>
                <c:pt idx="10825">
                  <c:v>-7.31860876</c:v>
                </c:pt>
                <c:pt idx="10826">
                  <c:v>-7.3813118900000001</c:v>
                </c:pt>
                <c:pt idx="10827">
                  <c:v>-7.5776500699999998</c:v>
                </c:pt>
                <c:pt idx="10828">
                  <c:v>-7.7809514999999996</c:v>
                </c:pt>
                <c:pt idx="10829">
                  <c:v>-7.9828648600000003</c:v>
                </c:pt>
                <c:pt idx="10830">
                  <c:v>-8.0161180499999993</c:v>
                </c:pt>
                <c:pt idx="10831">
                  <c:v>-8.0079278899999995</c:v>
                </c:pt>
                <c:pt idx="10832">
                  <c:v>-7.9452672</c:v>
                </c:pt>
                <c:pt idx="10833">
                  <c:v>-7.7586736700000003</c:v>
                </c:pt>
                <c:pt idx="10834">
                  <c:v>-7.4565072099999998</c:v>
                </c:pt>
                <c:pt idx="10835">
                  <c:v>-7.4314408299999997</c:v>
                </c:pt>
                <c:pt idx="10836">
                  <c:v>-7.3790779100000004</c:v>
                </c:pt>
                <c:pt idx="10837">
                  <c:v>-7.4815692900000004</c:v>
                </c:pt>
                <c:pt idx="10838">
                  <c:v>-7.7155060799999999</c:v>
                </c:pt>
                <c:pt idx="10839">
                  <c:v>-7.89095879</c:v>
                </c:pt>
                <c:pt idx="10840">
                  <c:v>-8.0822105400000002</c:v>
                </c:pt>
                <c:pt idx="10841">
                  <c:v>-7.9229860299999997</c:v>
                </c:pt>
                <c:pt idx="10842">
                  <c:v>-7.7294306800000001</c:v>
                </c:pt>
                <c:pt idx="10843">
                  <c:v>-7.5846128500000001</c:v>
                </c:pt>
                <c:pt idx="10844">
                  <c:v>-7.4356169699999999</c:v>
                </c:pt>
                <c:pt idx="10845">
                  <c:v>-7.42865705</c:v>
                </c:pt>
                <c:pt idx="10846">
                  <c:v>-7.4161238699999998</c:v>
                </c:pt>
                <c:pt idx="10847">
                  <c:v>-7.4915800099999998</c:v>
                </c:pt>
                <c:pt idx="10848">
                  <c:v>-7.4384031300000002</c:v>
                </c:pt>
                <c:pt idx="10849">
                  <c:v>-7.3646006599999998</c:v>
                </c:pt>
                <c:pt idx="10850">
                  <c:v>-7.3868808699999997</c:v>
                </c:pt>
                <c:pt idx="10851">
                  <c:v>-7.3952360199999996</c:v>
                </c:pt>
                <c:pt idx="10852">
                  <c:v>-7.3771333700000001</c:v>
                </c:pt>
                <c:pt idx="10853">
                  <c:v>-7.4411888099999999</c:v>
                </c:pt>
                <c:pt idx="10854">
                  <c:v>-7.4258699400000001</c:v>
                </c:pt>
                <c:pt idx="10855">
                  <c:v>-7.5567646000000002</c:v>
                </c:pt>
                <c:pt idx="10856">
                  <c:v>-7.5661115600000004</c:v>
                </c:pt>
                <c:pt idx="10857">
                  <c:v>-7.6570215199999998</c:v>
                </c:pt>
                <c:pt idx="10858">
                  <c:v>-7.8519702000000002</c:v>
                </c:pt>
                <c:pt idx="10859">
                  <c:v>-8.0552711499999994</c:v>
                </c:pt>
                <c:pt idx="10860">
                  <c:v>-8.0775527999999994</c:v>
                </c:pt>
                <c:pt idx="10861">
                  <c:v>-8.1318616899999991</c:v>
                </c:pt>
                <c:pt idx="10862">
                  <c:v>-8.0524873699999997</c:v>
                </c:pt>
                <c:pt idx="10863">
                  <c:v>-7.9174170500000001</c:v>
                </c:pt>
                <c:pt idx="10864">
                  <c:v>-7.84779406</c:v>
                </c:pt>
                <c:pt idx="10865">
                  <c:v>-7.8324766199999996</c:v>
                </c:pt>
                <c:pt idx="10866">
                  <c:v>-7.8227272000000001</c:v>
                </c:pt>
                <c:pt idx="10867">
                  <c:v>-7.7127213499999998</c:v>
                </c:pt>
                <c:pt idx="10868">
                  <c:v>-7.7015824300000002</c:v>
                </c:pt>
                <c:pt idx="10869">
                  <c:v>-7.6667671200000003</c:v>
                </c:pt>
                <c:pt idx="10870">
                  <c:v>-7.6208171800000004</c:v>
                </c:pt>
                <c:pt idx="10871">
                  <c:v>-7.5623340600000004</c:v>
                </c:pt>
                <c:pt idx="10872">
                  <c:v>-7.5790419599999996</c:v>
                </c:pt>
                <c:pt idx="10873">
                  <c:v>-7.5428376200000002</c:v>
                </c:pt>
                <c:pt idx="10874">
                  <c:v>-7.4676437399999998</c:v>
                </c:pt>
                <c:pt idx="10875">
                  <c:v>-7.3520698500000004</c:v>
                </c:pt>
                <c:pt idx="10876">
                  <c:v>-7.3297886800000001</c:v>
                </c:pt>
                <c:pt idx="10877">
                  <c:v>-7.3325753200000001</c:v>
                </c:pt>
                <c:pt idx="10878">
                  <c:v>-7.44814825</c:v>
                </c:pt>
                <c:pt idx="10879">
                  <c:v>-7.68069267</c:v>
                </c:pt>
                <c:pt idx="10880">
                  <c:v>-7.8700694999999996</c:v>
                </c:pt>
                <c:pt idx="10881">
                  <c:v>-8.0148897199999993</c:v>
                </c:pt>
                <c:pt idx="10882">
                  <c:v>-8.0427398700000001</c:v>
                </c:pt>
                <c:pt idx="10883">
                  <c:v>-8.0886926700000004</c:v>
                </c:pt>
                <c:pt idx="10884">
                  <c:v>-8.1137561799999993</c:v>
                </c:pt>
                <c:pt idx="10885">
                  <c:v>-8.1081886300000008</c:v>
                </c:pt>
                <c:pt idx="10886">
                  <c:v>-7.9591889399999998</c:v>
                </c:pt>
                <c:pt idx="10887">
                  <c:v>-7.7753834700000004</c:v>
                </c:pt>
                <c:pt idx="10888">
                  <c:v>-7.6236038199999996</c:v>
                </c:pt>
                <c:pt idx="10889">
                  <c:v>-7.5344843900000003</c:v>
                </c:pt>
                <c:pt idx="10890">
                  <c:v>-7.4592890699999996</c:v>
                </c:pt>
                <c:pt idx="10891">
                  <c:v>-7.3924512900000003</c:v>
                </c:pt>
                <c:pt idx="10892">
                  <c:v>-7.3604245199999996</c:v>
                </c:pt>
                <c:pt idx="10893">
                  <c:v>-7.3506770100000001</c:v>
                </c:pt>
                <c:pt idx="10894">
                  <c:v>-7.3743491199999998</c:v>
                </c:pt>
                <c:pt idx="10895">
                  <c:v>-7.50384998</c:v>
                </c:pt>
                <c:pt idx="10896">
                  <c:v>-7.6667690300000002</c:v>
                </c:pt>
                <c:pt idx="10897">
                  <c:v>-7.8672852500000001</c:v>
                </c:pt>
                <c:pt idx="10898">
                  <c:v>-8.1248970000000007</c:v>
                </c:pt>
                <c:pt idx="10899">
                  <c:v>-8.2321205099999997</c:v>
                </c:pt>
                <c:pt idx="10900">
                  <c:v>-8.1067953100000008</c:v>
                </c:pt>
                <c:pt idx="10901">
                  <c:v>-7.7600660299999999</c:v>
                </c:pt>
                <c:pt idx="10902">
                  <c:v>-7.4606823899999997</c:v>
                </c:pt>
                <c:pt idx="10903">
                  <c:v>-7.41473198</c:v>
                </c:pt>
                <c:pt idx="10904">
                  <c:v>-7.6458826100000001</c:v>
                </c:pt>
                <c:pt idx="10905">
                  <c:v>-7.96336508</c:v>
                </c:pt>
                <c:pt idx="10906">
                  <c:v>-8.1360359199999994</c:v>
                </c:pt>
                <c:pt idx="10907">
                  <c:v>-8.0998353999999999</c:v>
                </c:pt>
                <c:pt idx="10908">
                  <c:v>-7.9021000900000002</c:v>
                </c:pt>
                <c:pt idx="10909">
                  <c:v>-7.6389183999999997</c:v>
                </c:pt>
                <c:pt idx="10910">
                  <c:v>-7.4495425199999996</c:v>
                </c:pt>
                <c:pt idx="10911">
                  <c:v>-7.41333675</c:v>
                </c:pt>
                <c:pt idx="10912">
                  <c:v>-7.3840947200000002</c:v>
                </c:pt>
                <c:pt idx="10913">
                  <c:v>-7.4397964500000002</c:v>
                </c:pt>
                <c:pt idx="10914">
                  <c:v>-7.5386610000000003</c:v>
                </c:pt>
                <c:pt idx="10915">
                  <c:v>-7.7586698500000004</c:v>
                </c:pt>
                <c:pt idx="10916">
                  <c:v>-8.01767349</c:v>
                </c:pt>
                <c:pt idx="10917">
                  <c:v>-8.1792020799999996</c:v>
                </c:pt>
                <c:pt idx="10918">
                  <c:v>-8.2209787399999996</c:v>
                </c:pt>
                <c:pt idx="10919">
                  <c:v>-8.2335109699999993</c:v>
                </c:pt>
                <c:pt idx="10920">
                  <c:v>-8.1095809899999995</c:v>
                </c:pt>
                <c:pt idx="10921">
                  <c:v>-7.8505792599999999</c:v>
                </c:pt>
                <c:pt idx="10922">
                  <c:v>-7.6444888100000004</c:v>
                </c:pt>
                <c:pt idx="10923">
                  <c:v>-7.5887899399999998</c:v>
                </c:pt>
                <c:pt idx="10924">
                  <c:v>-7.6068925900000002</c:v>
                </c:pt>
                <c:pt idx="10925">
                  <c:v>-7.6667695</c:v>
                </c:pt>
                <c:pt idx="10926">
                  <c:v>-7.8798179599999996</c:v>
                </c:pt>
                <c:pt idx="10927">
                  <c:v>-8.0942630799999993</c:v>
                </c:pt>
                <c:pt idx="10928">
                  <c:v>-8.2042694100000002</c:v>
                </c:pt>
                <c:pt idx="10929">
                  <c:v>-8.2697134000000005</c:v>
                </c:pt>
                <c:pt idx="10930">
                  <c:v>-7.9090623899999999</c:v>
                </c:pt>
                <c:pt idx="10931">
                  <c:v>-7.5832200099999998</c:v>
                </c:pt>
                <c:pt idx="10932">
                  <c:v>-7.5135965300000001</c:v>
                </c:pt>
                <c:pt idx="10933">
                  <c:v>-7.6430954900000003</c:v>
                </c:pt>
                <c:pt idx="10934">
                  <c:v>-7.8993115400000002</c:v>
                </c:pt>
                <c:pt idx="10935">
                  <c:v>-8.1959142699999994</c:v>
                </c:pt>
                <c:pt idx="10936">
                  <c:v>-8.0357780499999993</c:v>
                </c:pt>
                <c:pt idx="10937">
                  <c:v>-7.77283335</c:v>
                </c:pt>
                <c:pt idx="10938">
                  <c:v>-7.4801759700000003</c:v>
                </c:pt>
                <c:pt idx="10939">
                  <c:v>-7.6723370600000003</c:v>
                </c:pt>
                <c:pt idx="10940">
                  <c:v>-8.0218505899999997</c:v>
                </c:pt>
                <c:pt idx="10941">
                  <c:v>-8.1040067699999998</c:v>
                </c:pt>
                <c:pt idx="10942">
                  <c:v>-8.1819887199999997</c:v>
                </c:pt>
                <c:pt idx="10943">
                  <c:v>-7.8282995199999998</c:v>
                </c:pt>
                <c:pt idx="10944">
                  <c:v>-7.4523272499999997</c:v>
                </c:pt>
                <c:pt idx="10945">
                  <c:v>-7.8241157499999998</c:v>
                </c:pt>
                <c:pt idx="10946">
                  <c:v>-8.1067914999999999</c:v>
                </c:pt>
                <c:pt idx="10947">
                  <c:v>-7.9940061599999996</c:v>
                </c:pt>
                <c:pt idx="10948">
                  <c:v>-7.53866148</c:v>
                </c:pt>
                <c:pt idx="10949">
                  <c:v>-7.5665111500000002</c:v>
                </c:pt>
                <c:pt idx="10950">
                  <c:v>-8.0497016899999991</c:v>
                </c:pt>
                <c:pt idx="10951">
                  <c:v>-8.1081886300000008</c:v>
                </c:pt>
                <c:pt idx="10952">
                  <c:v>-7.59993315</c:v>
                </c:pt>
                <c:pt idx="10953">
                  <c:v>-7.71132755</c:v>
                </c:pt>
                <c:pt idx="10954">
                  <c:v>-8.1583127999999991</c:v>
                </c:pt>
                <c:pt idx="10955">
                  <c:v>-7.8617181799999996</c:v>
                </c:pt>
                <c:pt idx="10956">
                  <c:v>-7.5303053899999997</c:v>
                </c:pt>
                <c:pt idx="10957">
                  <c:v>-8.0664110200000003</c:v>
                </c:pt>
                <c:pt idx="10958">
                  <c:v>-8.0469217299999993</c:v>
                </c:pt>
                <c:pt idx="10959">
                  <c:v>-7.4787836099999998</c:v>
                </c:pt>
                <c:pt idx="10960">
                  <c:v>-7.8770332300000003</c:v>
                </c:pt>
                <c:pt idx="10961">
                  <c:v>-7.9856495900000004</c:v>
                </c:pt>
                <c:pt idx="10962">
                  <c:v>-7.48032904</c:v>
                </c:pt>
                <c:pt idx="10963">
                  <c:v>-8.0037498500000002</c:v>
                </c:pt>
                <c:pt idx="10964">
                  <c:v>-8.1569261599999994</c:v>
                </c:pt>
                <c:pt idx="10965">
                  <c:v>-7.5344834299999999</c:v>
                </c:pt>
                <c:pt idx="10966">
                  <c:v>-7.8101906799999998</c:v>
                </c:pt>
                <c:pt idx="10967">
                  <c:v>-8.07894325</c:v>
                </c:pt>
                <c:pt idx="10968">
                  <c:v>-7.5804352799999997</c:v>
                </c:pt>
                <c:pt idx="10969">
                  <c:v>-7.72664404</c:v>
                </c:pt>
                <c:pt idx="10970">
                  <c:v>-8.1469001799999994</c:v>
                </c:pt>
                <c:pt idx="10971">
                  <c:v>-8.2014856300000005</c:v>
                </c:pt>
                <c:pt idx="10972">
                  <c:v>-7.7377886800000004</c:v>
                </c:pt>
                <c:pt idx="10973">
                  <c:v>-7.6125168800000003</c:v>
                </c:pt>
                <c:pt idx="10974">
                  <c:v>-7.9953937499999999</c:v>
                </c:pt>
                <c:pt idx="10975">
                  <c:v>-8.09983349</c:v>
                </c:pt>
                <c:pt idx="10976">
                  <c:v>-7.52392197</c:v>
                </c:pt>
                <c:pt idx="10977">
                  <c:v>-7.5316967999999997</c:v>
                </c:pt>
                <c:pt idx="10978">
                  <c:v>-7.8074073799999999</c:v>
                </c:pt>
                <c:pt idx="10979">
                  <c:v>-8.1778078099999991</c:v>
                </c:pt>
                <c:pt idx="10980">
                  <c:v>-8.0176773099999998</c:v>
                </c:pt>
                <c:pt idx="10981">
                  <c:v>-7.7141137100000003</c:v>
                </c:pt>
                <c:pt idx="10982">
                  <c:v>-7.5261273400000004</c:v>
                </c:pt>
                <c:pt idx="10983">
                  <c:v>-7.4606814400000001</c:v>
                </c:pt>
                <c:pt idx="10984">
                  <c:v>-7.5261282899999999</c:v>
                </c:pt>
                <c:pt idx="10985">
                  <c:v>-7.7113265999999996</c:v>
                </c:pt>
                <c:pt idx="10986">
                  <c:v>-8.0093193100000004</c:v>
                </c:pt>
                <c:pt idx="10987">
                  <c:v>-8.2669286700000004</c:v>
                </c:pt>
                <c:pt idx="10988">
                  <c:v>-8.2335128799999993</c:v>
                </c:pt>
                <c:pt idx="10989">
                  <c:v>-7.9828634300000001</c:v>
                </c:pt>
                <c:pt idx="10990">
                  <c:v>-7.7294311499999999</c:v>
                </c:pt>
                <c:pt idx="10991">
                  <c:v>-7.4746065100000001</c:v>
                </c:pt>
                <c:pt idx="10992">
                  <c:v>-7.48296165</c:v>
                </c:pt>
                <c:pt idx="10993">
                  <c:v>-7.6528429999999998</c:v>
                </c:pt>
                <c:pt idx="10994">
                  <c:v>-7.8519668600000001</c:v>
                </c:pt>
                <c:pt idx="10995">
                  <c:v>-8.0817298900000001</c:v>
                </c:pt>
                <c:pt idx="10996">
                  <c:v>-8.2460432099999998</c:v>
                </c:pt>
                <c:pt idx="10997">
                  <c:v>-8.2084484100000008</c:v>
                </c:pt>
                <c:pt idx="10998">
                  <c:v>-7.9953985200000002</c:v>
                </c:pt>
                <c:pt idx="10999">
                  <c:v>-7.6625914599999998</c:v>
                </c:pt>
                <c:pt idx="11000">
                  <c:v>-7.4746069899999998</c:v>
                </c:pt>
                <c:pt idx="11001">
                  <c:v>-7.5052418699999999</c:v>
                </c:pt>
                <c:pt idx="11002">
                  <c:v>-7.8060164500000004</c:v>
                </c:pt>
                <c:pt idx="11003">
                  <c:v>-8.2028751399999997</c:v>
                </c:pt>
                <c:pt idx="11004">
                  <c:v>-8.2181949599999999</c:v>
                </c:pt>
                <c:pt idx="11005">
                  <c:v>-7.8672885900000002</c:v>
                </c:pt>
                <c:pt idx="11006">
                  <c:v>-7.5581550599999998</c:v>
                </c:pt>
                <c:pt idx="11007">
                  <c:v>-7.4899239499999997</c:v>
                </c:pt>
                <c:pt idx="11008">
                  <c:v>-7.5581545800000001</c:v>
                </c:pt>
                <c:pt idx="11009">
                  <c:v>-7.6556286800000004</c:v>
                </c:pt>
                <c:pt idx="11010">
                  <c:v>-7.8714628199999996</c:v>
                </c:pt>
                <c:pt idx="11011">
                  <c:v>-8.0691957500000004</c:v>
                </c:pt>
                <c:pt idx="11012">
                  <c:v>-8.1861658100000003</c:v>
                </c:pt>
                <c:pt idx="11013">
                  <c:v>-8.2683239000000004</c:v>
                </c:pt>
                <c:pt idx="11014">
                  <c:v>-8.2070550900000008</c:v>
                </c:pt>
                <c:pt idx="11015">
                  <c:v>-8.1304664599999992</c:v>
                </c:pt>
                <c:pt idx="11016">
                  <c:v>-8.0427427300000005</c:v>
                </c:pt>
                <c:pt idx="11017">
                  <c:v>-7.8603248600000004</c:v>
                </c:pt>
                <c:pt idx="11018">
                  <c:v>-7.6347427400000001</c:v>
                </c:pt>
                <c:pt idx="11019">
                  <c:v>-7.58322144</c:v>
                </c:pt>
                <c:pt idx="11020">
                  <c:v>-7.5261301999999999</c:v>
                </c:pt>
                <c:pt idx="11021">
                  <c:v>-7.5720820399999997</c:v>
                </c:pt>
                <c:pt idx="11022">
                  <c:v>-7.5289120699999996</c:v>
                </c:pt>
                <c:pt idx="11023">
                  <c:v>-7.64170265</c:v>
                </c:pt>
                <c:pt idx="11024">
                  <c:v>-7.7920927999999998</c:v>
                </c:pt>
                <c:pt idx="11025">
                  <c:v>-7.9508342699999996</c:v>
                </c:pt>
                <c:pt idx="11026">
                  <c:v>-8.19869995</c:v>
                </c:pt>
                <c:pt idx="11027">
                  <c:v>-8.2000894500000001</c:v>
                </c:pt>
                <c:pt idx="11028">
                  <c:v>-8.0483121900000008</c:v>
                </c:pt>
                <c:pt idx="11029">
                  <c:v>-7.6820869399999996</c:v>
                </c:pt>
                <c:pt idx="11030">
                  <c:v>-7.5456218699999997</c:v>
                </c:pt>
                <c:pt idx="11031">
                  <c:v>-8.0385580099999991</c:v>
                </c:pt>
                <c:pt idx="11032">
                  <c:v>-8.2293329199999992</c:v>
                </c:pt>
                <c:pt idx="11033">
                  <c:v>-7.7767753600000002</c:v>
                </c:pt>
                <c:pt idx="11034">
                  <c:v>-7.5692944500000001</c:v>
                </c:pt>
                <c:pt idx="11035">
                  <c:v>-8.0691938400000005</c:v>
                </c:pt>
                <c:pt idx="11036">
                  <c:v>-8.0705919300000009</c:v>
                </c:pt>
                <c:pt idx="11037">
                  <c:v>-7.5637268999999998</c:v>
                </c:pt>
                <c:pt idx="11038">
                  <c:v>-7.8296856899999998</c:v>
                </c:pt>
                <c:pt idx="11039">
                  <c:v>-8.2432565699999998</c:v>
                </c:pt>
                <c:pt idx="11040">
                  <c:v>-7.80741262</c:v>
                </c:pt>
                <c:pt idx="11041">
                  <c:v>-7.5289134999999998</c:v>
                </c:pt>
                <c:pt idx="11042">
                  <c:v>-7.9661498100000001</c:v>
                </c:pt>
                <c:pt idx="11043">
                  <c:v>-8.1708507499999996</c:v>
                </c:pt>
                <c:pt idx="11044">
                  <c:v>-7.7099399599999998</c:v>
                </c:pt>
                <c:pt idx="11045">
                  <c:v>-7.8227253000000001</c:v>
                </c:pt>
                <c:pt idx="11046">
                  <c:v>-8.1736354799999997</c:v>
                </c:pt>
                <c:pt idx="11047">
                  <c:v>-7.5846161800000003</c:v>
                </c:pt>
                <c:pt idx="11048">
                  <c:v>-7.8533587499999999</c:v>
                </c:pt>
                <c:pt idx="11049">
                  <c:v>-8.1513538400000005</c:v>
                </c:pt>
                <c:pt idx="11050">
                  <c:v>-7.7475347499999998</c:v>
                </c:pt>
                <c:pt idx="11051">
                  <c:v>-7.5316986999999997</c:v>
                </c:pt>
                <c:pt idx="11052">
                  <c:v>-7.9577956199999997</c:v>
                </c:pt>
                <c:pt idx="11053">
                  <c:v>-8.1248960500000003</c:v>
                </c:pt>
                <c:pt idx="11054">
                  <c:v>-8.1847734499999998</c:v>
                </c:pt>
                <c:pt idx="11055">
                  <c:v>-7.99400377</c:v>
                </c:pt>
                <c:pt idx="11056">
                  <c:v>-7.8347115499999997</c:v>
                </c:pt>
                <c:pt idx="11057">
                  <c:v>-7.6834788300000003</c:v>
                </c:pt>
                <c:pt idx="11058">
                  <c:v>-7.6403136299999996</c:v>
                </c:pt>
                <c:pt idx="11059">
                  <c:v>-7.6598067299999997</c:v>
                </c:pt>
                <c:pt idx="11060">
                  <c:v>-7.7238597899999997</c:v>
                </c:pt>
                <c:pt idx="11061">
                  <c:v>-7.7043642999999999</c:v>
                </c:pt>
                <c:pt idx="11062">
                  <c:v>-7.6723375300000001</c:v>
                </c:pt>
                <c:pt idx="11063">
                  <c:v>-7.70018768</c:v>
                </c:pt>
                <c:pt idx="11064">
                  <c:v>-7.6584143600000001</c:v>
                </c:pt>
                <c:pt idx="11065">
                  <c:v>-7.5915741900000002</c:v>
                </c:pt>
                <c:pt idx="11066">
                  <c:v>-7.5943608300000003</c:v>
                </c:pt>
                <c:pt idx="11067">
                  <c:v>-7.5637249899999999</c:v>
                </c:pt>
                <c:pt idx="11068">
                  <c:v>-7.5484061200000001</c:v>
                </c:pt>
                <c:pt idx="11069">
                  <c:v>-7.57625628</c:v>
                </c:pt>
                <c:pt idx="11070">
                  <c:v>-7.5790429100000001</c:v>
                </c:pt>
                <c:pt idx="11071">
                  <c:v>-7.5372672100000004</c:v>
                </c:pt>
                <c:pt idx="11072">
                  <c:v>-7.5066342400000003</c:v>
                </c:pt>
                <c:pt idx="11073">
                  <c:v>-7.4620752299999999</c:v>
                </c:pt>
                <c:pt idx="11074">
                  <c:v>-7.5177726700000003</c:v>
                </c:pt>
                <c:pt idx="11075">
                  <c:v>-7.51220322</c:v>
                </c:pt>
                <c:pt idx="11076">
                  <c:v>-7.5623340600000004</c:v>
                </c:pt>
                <c:pt idx="11077">
                  <c:v>-7.63613462</c:v>
                </c:pt>
                <c:pt idx="11078">
                  <c:v>-7.8018393499999998</c:v>
                </c:pt>
                <c:pt idx="11079">
                  <c:v>-7.9940023399999998</c:v>
                </c:pt>
                <c:pt idx="11080">
                  <c:v>-8.1416053799999997</c:v>
                </c:pt>
                <c:pt idx="11081">
                  <c:v>-8.2168006899999995</c:v>
                </c:pt>
                <c:pt idx="11082">
                  <c:v>-8.2669296299999999</c:v>
                </c:pt>
                <c:pt idx="11083">
                  <c:v>-8.3017415999999997</c:v>
                </c:pt>
                <c:pt idx="11084">
                  <c:v>-8.2335119199999998</c:v>
                </c:pt>
                <c:pt idx="11085">
                  <c:v>-8.2321176499999993</c:v>
                </c:pt>
                <c:pt idx="11086">
                  <c:v>-8.1248960500000003</c:v>
                </c:pt>
                <c:pt idx="11087">
                  <c:v>-8.0093231199999995</c:v>
                </c:pt>
                <c:pt idx="11088">
                  <c:v>-7.7447052000000003</c:v>
                </c:pt>
                <c:pt idx="11089">
                  <c:v>-7.6236033399999998</c:v>
                </c:pt>
                <c:pt idx="11090">
                  <c:v>-7.55676317</c:v>
                </c:pt>
                <c:pt idx="11091">
                  <c:v>-7.9146251699999999</c:v>
                </c:pt>
                <c:pt idx="11092">
                  <c:v>-8.2655382199999998</c:v>
                </c:pt>
                <c:pt idx="11093">
                  <c:v>-8.2223711000000002</c:v>
                </c:pt>
                <c:pt idx="11094">
                  <c:v>-8.0455236400000008</c:v>
                </c:pt>
                <c:pt idx="11095">
                  <c:v>-7.6263866399999998</c:v>
                </c:pt>
                <c:pt idx="11096">
                  <c:v>-7.50663328</c:v>
                </c:pt>
                <c:pt idx="11097">
                  <c:v>-7.85475016</c:v>
                </c:pt>
                <c:pt idx="11098">
                  <c:v>-8.1778116199999999</c:v>
                </c:pt>
                <c:pt idx="11099">
                  <c:v>-8.1903438600000005</c:v>
                </c:pt>
                <c:pt idx="11100">
                  <c:v>-7.8450064700000004</c:v>
                </c:pt>
                <c:pt idx="11101">
                  <c:v>-7.5303063400000001</c:v>
                </c:pt>
                <c:pt idx="11102">
                  <c:v>-7.57207966</c:v>
                </c:pt>
                <c:pt idx="11103">
                  <c:v>-7.8227276799999999</c:v>
                </c:pt>
                <c:pt idx="11104">
                  <c:v>-8.1764182999999999</c:v>
                </c:pt>
                <c:pt idx="11105">
                  <c:v>-8.3100976899999992</c:v>
                </c:pt>
                <c:pt idx="11106">
                  <c:v>-8.0622358300000005</c:v>
                </c:pt>
                <c:pt idx="11107">
                  <c:v>-7.6723399199999998</c:v>
                </c:pt>
                <c:pt idx="11108">
                  <c:v>-7.6097049700000001</c:v>
                </c:pt>
                <c:pt idx="11109">
                  <c:v>-7.7893052100000002</c:v>
                </c:pt>
                <c:pt idx="11110">
                  <c:v>-7.9884333600000001</c:v>
                </c:pt>
                <c:pt idx="11111">
                  <c:v>-8.1541366600000007</c:v>
                </c:pt>
                <c:pt idx="11112">
                  <c:v>-8.1221122700000006</c:v>
                </c:pt>
                <c:pt idx="11113">
                  <c:v>-8.0371723199999998</c:v>
                </c:pt>
                <c:pt idx="11114">
                  <c:v>-7.8853335400000004</c:v>
                </c:pt>
                <c:pt idx="11115">
                  <c:v>-7.7210745799999998</c:v>
                </c:pt>
                <c:pt idx="11116">
                  <c:v>-7.9285559699999997</c:v>
                </c:pt>
                <c:pt idx="11117">
                  <c:v>-8.2692451499999997</c:v>
                </c:pt>
                <c:pt idx="11118">
                  <c:v>-8.1889524500000004</c:v>
                </c:pt>
                <c:pt idx="11119">
                  <c:v>-8.0667438499999999</c:v>
                </c:pt>
                <c:pt idx="11120">
                  <c:v>-7.87007236</c:v>
                </c:pt>
                <c:pt idx="11121">
                  <c:v>-7.7503190000000002</c:v>
                </c:pt>
                <c:pt idx="11122">
                  <c:v>-7.6876573600000002</c:v>
                </c:pt>
                <c:pt idx="11123">
                  <c:v>-7.6842365299999997</c:v>
                </c:pt>
                <c:pt idx="11124">
                  <c:v>-7.8018398299999996</c:v>
                </c:pt>
                <c:pt idx="11125">
                  <c:v>-8.0552720999999998</c:v>
                </c:pt>
                <c:pt idx="11126">
                  <c:v>-8.1986989999999995</c:v>
                </c:pt>
                <c:pt idx="11127">
                  <c:v>-8.1875591300000004</c:v>
                </c:pt>
                <c:pt idx="11128">
                  <c:v>-7.9908042000000004</c:v>
                </c:pt>
                <c:pt idx="11129">
                  <c:v>-7.7252545399999999</c:v>
                </c:pt>
                <c:pt idx="11130">
                  <c:v>-7.6417050399999997</c:v>
                </c:pt>
                <c:pt idx="11131">
                  <c:v>-7.7670259499999998</c:v>
                </c:pt>
                <c:pt idx="11132">
                  <c:v>-8.0970468499999999</c:v>
                </c:pt>
                <c:pt idx="11133">
                  <c:v>-8.1903438600000005</c:v>
                </c:pt>
                <c:pt idx="11134">
                  <c:v>-8.0189304400000001</c:v>
                </c:pt>
                <c:pt idx="11135">
                  <c:v>-7.8603234300000002</c:v>
                </c:pt>
                <c:pt idx="11136">
                  <c:v>-7.6458840400000003</c:v>
                </c:pt>
                <c:pt idx="11137">
                  <c:v>-7.6589236300000003</c:v>
                </c:pt>
                <c:pt idx="11138">
                  <c:v>-7.7071485500000003</c:v>
                </c:pt>
                <c:pt idx="11139">
                  <c:v>-7.9717240299999998</c:v>
                </c:pt>
                <c:pt idx="11140">
                  <c:v>-8.2000884999999997</c:v>
                </c:pt>
                <c:pt idx="11141">
                  <c:v>-8.3059206000000003</c:v>
                </c:pt>
                <c:pt idx="11142">
                  <c:v>-8.1499633800000009</c:v>
                </c:pt>
                <c:pt idx="11143">
                  <c:v>-7.99400377</c:v>
                </c:pt>
                <c:pt idx="11144">
                  <c:v>-7.7628502800000003</c:v>
                </c:pt>
                <c:pt idx="11145">
                  <c:v>-7.5866026900000003</c:v>
                </c:pt>
                <c:pt idx="11146">
                  <c:v>-7.4258699400000001</c:v>
                </c:pt>
                <c:pt idx="11147">
                  <c:v>-7.4578957600000004</c:v>
                </c:pt>
                <c:pt idx="11148">
                  <c:v>-7.6472730599999998</c:v>
                </c:pt>
                <c:pt idx="11149">
                  <c:v>-7.9759001700000001</c:v>
                </c:pt>
                <c:pt idx="11150">
                  <c:v>-8.2014827700000001</c:v>
                </c:pt>
                <c:pt idx="11151">
                  <c:v>-7.9895157799999996</c:v>
                </c:pt>
                <c:pt idx="11152">
                  <c:v>-7.51220322</c:v>
                </c:pt>
                <c:pt idx="11153">
                  <c:v>-7.5303053899999997</c:v>
                </c:pt>
                <c:pt idx="11154">
                  <c:v>-7.8422222100000001</c:v>
                </c:pt>
                <c:pt idx="11155">
                  <c:v>-7.6639852499999996</c:v>
                </c:pt>
                <c:pt idx="11156">
                  <c:v>-8.1847686799999995</c:v>
                </c:pt>
                <c:pt idx="11157">
                  <c:v>-7.6180343600000002</c:v>
                </c:pt>
                <c:pt idx="11158">
                  <c:v>-7.8241209999999999</c:v>
                </c:pt>
                <c:pt idx="11159">
                  <c:v>-7.7071538000000004</c:v>
                </c:pt>
                <c:pt idx="11160">
                  <c:v>-7.7558870300000002</c:v>
                </c:pt>
                <c:pt idx="11161">
                  <c:v>-7.7614588700000002</c:v>
                </c:pt>
                <c:pt idx="11162">
                  <c:v>-7.6138539300000003</c:v>
                </c:pt>
                <c:pt idx="11163">
                  <c:v>-7.5595474200000004</c:v>
                </c:pt>
                <c:pt idx="11164">
                  <c:v>-7.7614550600000003</c:v>
                </c:pt>
                <c:pt idx="11165">
                  <c:v>-8.0483055100000005</c:v>
                </c:pt>
                <c:pt idx="11166">
                  <c:v>-8.42706394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'[Head Loss vs Time 0.722 mm per s.xlsx]Subsurface Data'!$F$3</c:f>
              <c:strCache>
                <c:ptCount val="1"/>
                <c:pt idx="0">
                  <c:v>15 mg/L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xVal>
            <c:numRef>
              <c:f>'[Head Loss vs Time 0.722 mm per s.xlsx]Subsurface Data'!$A$4:$A$16070</c:f>
              <c:numCache>
                <c:formatCode>General</c:formatCode>
                <c:ptCount val="16067"/>
                <c:pt idx="0">
                  <c:v>0</c:v>
                </c:pt>
                <c:pt idx="1">
                  <c:v>1.3888888888888889E-3</c:v>
                </c:pt>
                <c:pt idx="2">
                  <c:v>2.7777777777777779E-3</c:v>
                </c:pt>
                <c:pt idx="3">
                  <c:v>4.1666666666666666E-3</c:v>
                </c:pt>
                <c:pt idx="4">
                  <c:v>5.5555555555555558E-3</c:v>
                </c:pt>
                <c:pt idx="5">
                  <c:v>6.9444444444444449E-3</c:v>
                </c:pt>
                <c:pt idx="6">
                  <c:v>8.3333333333333332E-3</c:v>
                </c:pt>
                <c:pt idx="7">
                  <c:v>9.7222222222222224E-3</c:v>
                </c:pt>
                <c:pt idx="8">
                  <c:v>1.1111111111111112E-2</c:v>
                </c:pt>
                <c:pt idx="9">
                  <c:v>1.2500000000000001E-2</c:v>
                </c:pt>
                <c:pt idx="10">
                  <c:v>1.388888888888889E-2</c:v>
                </c:pt>
                <c:pt idx="11">
                  <c:v>1.5277777777777779E-2</c:v>
                </c:pt>
                <c:pt idx="12">
                  <c:v>1.6666666666666666E-2</c:v>
                </c:pt>
                <c:pt idx="13">
                  <c:v>1.8055555555555554E-2</c:v>
                </c:pt>
                <c:pt idx="14">
                  <c:v>1.9444444444444441E-2</c:v>
                </c:pt>
                <c:pt idx="15">
                  <c:v>2.0833333333333329E-2</c:v>
                </c:pt>
                <c:pt idx="16">
                  <c:v>2.2222222222222216E-2</c:v>
                </c:pt>
                <c:pt idx="17">
                  <c:v>2.3611111111111104E-2</c:v>
                </c:pt>
                <c:pt idx="18">
                  <c:v>2.4999999999999991E-2</c:v>
                </c:pt>
                <c:pt idx="19">
                  <c:v>2.6388888888888878E-2</c:v>
                </c:pt>
                <c:pt idx="20">
                  <c:v>2.7777777777777766E-2</c:v>
                </c:pt>
                <c:pt idx="21">
                  <c:v>2.9166666666666653E-2</c:v>
                </c:pt>
                <c:pt idx="22">
                  <c:v>3.0555555555555541E-2</c:v>
                </c:pt>
                <c:pt idx="23">
                  <c:v>3.1944444444444428E-2</c:v>
                </c:pt>
                <c:pt idx="24">
                  <c:v>3.3333333333333319E-2</c:v>
                </c:pt>
                <c:pt idx="25">
                  <c:v>3.472222222222221E-2</c:v>
                </c:pt>
                <c:pt idx="26">
                  <c:v>3.6111111111111101E-2</c:v>
                </c:pt>
                <c:pt idx="27">
                  <c:v>3.7499999999999992E-2</c:v>
                </c:pt>
                <c:pt idx="28">
                  <c:v>3.8888888888888883E-2</c:v>
                </c:pt>
                <c:pt idx="29">
                  <c:v>4.0277777777777773E-2</c:v>
                </c:pt>
                <c:pt idx="30">
                  <c:v>4.1666666666666664E-2</c:v>
                </c:pt>
                <c:pt idx="31">
                  <c:v>4.3055555555555555E-2</c:v>
                </c:pt>
                <c:pt idx="32">
                  <c:v>4.4444444444444446E-2</c:v>
                </c:pt>
                <c:pt idx="33">
                  <c:v>4.5833333333333337E-2</c:v>
                </c:pt>
                <c:pt idx="34">
                  <c:v>4.7222222222222228E-2</c:v>
                </c:pt>
                <c:pt idx="35">
                  <c:v>4.8611111111111119E-2</c:v>
                </c:pt>
                <c:pt idx="36">
                  <c:v>5.000000000000001E-2</c:v>
                </c:pt>
                <c:pt idx="37">
                  <c:v>5.1388888888888901E-2</c:v>
                </c:pt>
                <c:pt idx="38">
                  <c:v>5.2777777777777792E-2</c:v>
                </c:pt>
                <c:pt idx="39">
                  <c:v>5.4166666666666682E-2</c:v>
                </c:pt>
                <c:pt idx="40">
                  <c:v>5.5555555555555573E-2</c:v>
                </c:pt>
                <c:pt idx="41">
                  <c:v>5.6944444444444464E-2</c:v>
                </c:pt>
                <c:pt idx="42">
                  <c:v>5.8333333333333355E-2</c:v>
                </c:pt>
                <c:pt idx="43">
                  <c:v>5.9722222222222246E-2</c:v>
                </c:pt>
                <c:pt idx="44">
                  <c:v>6.1111111111111137E-2</c:v>
                </c:pt>
                <c:pt idx="45">
                  <c:v>6.2500000000000028E-2</c:v>
                </c:pt>
                <c:pt idx="46">
                  <c:v>6.3888888888888912E-2</c:v>
                </c:pt>
                <c:pt idx="47">
                  <c:v>6.5277777777777796E-2</c:v>
                </c:pt>
                <c:pt idx="48">
                  <c:v>6.666666666666668E-2</c:v>
                </c:pt>
                <c:pt idx="49">
                  <c:v>6.8055555555555564E-2</c:v>
                </c:pt>
                <c:pt idx="50">
                  <c:v>6.9444444444444448E-2</c:v>
                </c:pt>
                <c:pt idx="51">
                  <c:v>7.0833333333333331E-2</c:v>
                </c:pt>
                <c:pt idx="52">
                  <c:v>7.2222222222222215E-2</c:v>
                </c:pt>
                <c:pt idx="53">
                  <c:v>7.3611111111111099E-2</c:v>
                </c:pt>
                <c:pt idx="54">
                  <c:v>7.4999999999999983E-2</c:v>
                </c:pt>
                <c:pt idx="55">
                  <c:v>7.6388888888888867E-2</c:v>
                </c:pt>
                <c:pt idx="56">
                  <c:v>7.7777777777777751E-2</c:v>
                </c:pt>
                <c:pt idx="57">
                  <c:v>7.9166666666666635E-2</c:v>
                </c:pt>
                <c:pt idx="58">
                  <c:v>8.0555555555555519E-2</c:v>
                </c:pt>
                <c:pt idx="59">
                  <c:v>8.1944444444444403E-2</c:v>
                </c:pt>
                <c:pt idx="60">
                  <c:v>8.3333333333333287E-2</c:v>
                </c:pt>
                <c:pt idx="61">
                  <c:v>8.4722222222222171E-2</c:v>
                </c:pt>
                <c:pt idx="62">
                  <c:v>8.6111111111111055E-2</c:v>
                </c:pt>
                <c:pt idx="63">
                  <c:v>8.7499999999999939E-2</c:v>
                </c:pt>
                <c:pt idx="64">
                  <c:v>8.8888888888888823E-2</c:v>
                </c:pt>
                <c:pt idx="65">
                  <c:v>9.0277777777777707E-2</c:v>
                </c:pt>
                <c:pt idx="66">
                  <c:v>9.1666666666666591E-2</c:v>
                </c:pt>
                <c:pt idx="67">
                  <c:v>9.3055555555555475E-2</c:v>
                </c:pt>
                <c:pt idx="68">
                  <c:v>9.4444444444444359E-2</c:v>
                </c:pt>
                <c:pt idx="69">
                  <c:v>9.5833333333333243E-2</c:v>
                </c:pt>
                <c:pt idx="70">
                  <c:v>9.7222222222222127E-2</c:v>
                </c:pt>
                <c:pt idx="71">
                  <c:v>9.8611111111111011E-2</c:v>
                </c:pt>
                <c:pt idx="72">
                  <c:v>9.9999999999999895E-2</c:v>
                </c:pt>
                <c:pt idx="73">
                  <c:v>0.10138888888888878</c:v>
                </c:pt>
                <c:pt idx="74">
                  <c:v>0.10277777777777766</c:v>
                </c:pt>
                <c:pt idx="75">
                  <c:v>0.10416666666666655</c:v>
                </c:pt>
                <c:pt idx="76">
                  <c:v>0.10555555555555543</c:v>
                </c:pt>
                <c:pt idx="77">
                  <c:v>0.10694444444444431</c:v>
                </c:pt>
                <c:pt idx="78">
                  <c:v>0.1083333333333332</c:v>
                </c:pt>
                <c:pt idx="79">
                  <c:v>0.10972222222222208</c:v>
                </c:pt>
                <c:pt idx="80">
                  <c:v>0.11111111111111097</c:v>
                </c:pt>
                <c:pt idx="81">
                  <c:v>0.11249999999999985</c:v>
                </c:pt>
                <c:pt idx="82">
                  <c:v>0.11388888888888873</c:v>
                </c:pt>
                <c:pt idx="83">
                  <c:v>0.11527777777777762</c:v>
                </c:pt>
                <c:pt idx="84">
                  <c:v>0.1166666666666665</c:v>
                </c:pt>
                <c:pt idx="85">
                  <c:v>0.11805555555555539</c:v>
                </c:pt>
                <c:pt idx="86">
                  <c:v>0.11944444444444427</c:v>
                </c:pt>
                <c:pt idx="87">
                  <c:v>0.12083333333333315</c:v>
                </c:pt>
                <c:pt idx="88">
                  <c:v>0.12222222222222204</c:v>
                </c:pt>
                <c:pt idx="89">
                  <c:v>0.12361111111111092</c:v>
                </c:pt>
                <c:pt idx="90">
                  <c:v>0.12499999999999981</c:v>
                </c:pt>
                <c:pt idx="91">
                  <c:v>0.12638888888888869</c:v>
                </c:pt>
                <c:pt idx="92">
                  <c:v>0.12777777777777757</c:v>
                </c:pt>
                <c:pt idx="93">
                  <c:v>0.12916666666666646</c:v>
                </c:pt>
                <c:pt idx="94">
                  <c:v>0.13055555555555534</c:v>
                </c:pt>
                <c:pt idx="95">
                  <c:v>0.13194444444444423</c:v>
                </c:pt>
                <c:pt idx="96">
                  <c:v>0.13333333333333311</c:v>
                </c:pt>
                <c:pt idx="97">
                  <c:v>0.13472222222222199</c:v>
                </c:pt>
                <c:pt idx="98">
                  <c:v>0.13611111111111088</c:v>
                </c:pt>
                <c:pt idx="99">
                  <c:v>0.13749999999999976</c:v>
                </c:pt>
                <c:pt idx="100">
                  <c:v>0.13888888888888865</c:v>
                </c:pt>
                <c:pt idx="101">
                  <c:v>0.14027777777777753</c:v>
                </c:pt>
                <c:pt idx="102">
                  <c:v>0.14166666666666641</c:v>
                </c:pt>
                <c:pt idx="103">
                  <c:v>0.1430555555555553</c:v>
                </c:pt>
                <c:pt idx="104">
                  <c:v>0.14444444444444418</c:v>
                </c:pt>
                <c:pt idx="105">
                  <c:v>0.14583333333333307</c:v>
                </c:pt>
                <c:pt idx="106">
                  <c:v>0.14722222222222195</c:v>
                </c:pt>
                <c:pt idx="107">
                  <c:v>0.14861111111111083</c:v>
                </c:pt>
                <c:pt idx="108">
                  <c:v>0.14999999999999972</c:v>
                </c:pt>
                <c:pt idx="109">
                  <c:v>0.1513888888888886</c:v>
                </c:pt>
                <c:pt idx="110">
                  <c:v>0.15277777777777748</c:v>
                </c:pt>
                <c:pt idx="111">
                  <c:v>0.15416666666666637</c:v>
                </c:pt>
                <c:pt idx="112">
                  <c:v>0.15555555555555525</c:v>
                </c:pt>
                <c:pt idx="113">
                  <c:v>0.15694444444444414</c:v>
                </c:pt>
                <c:pt idx="114">
                  <c:v>0.15833333333333302</c:v>
                </c:pt>
                <c:pt idx="115">
                  <c:v>0.1597222222222219</c:v>
                </c:pt>
                <c:pt idx="116">
                  <c:v>0.16111111111111079</c:v>
                </c:pt>
                <c:pt idx="117">
                  <c:v>0.16249999999999967</c:v>
                </c:pt>
                <c:pt idx="118">
                  <c:v>0.16388888888888856</c:v>
                </c:pt>
                <c:pt idx="119">
                  <c:v>0.16527777777777744</c:v>
                </c:pt>
                <c:pt idx="120">
                  <c:v>0.16666666666666632</c:v>
                </c:pt>
                <c:pt idx="121">
                  <c:v>0.16805555555555521</c:v>
                </c:pt>
                <c:pt idx="122">
                  <c:v>0.16944444444444409</c:v>
                </c:pt>
                <c:pt idx="123">
                  <c:v>0.17083333333333298</c:v>
                </c:pt>
                <c:pt idx="124">
                  <c:v>0.17222222222222186</c:v>
                </c:pt>
                <c:pt idx="125">
                  <c:v>0.17361111111111074</c:v>
                </c:pt>
                <c:pt idx="126">
                  <c:v>0.17499999999999963</c:v>
                </c:pt>
                <c:pt idx="127">
                  <c:v>0.17638888888888851</c:v>
                </c:pt>
                <c:pt idx="128">
                  <c:v>0.1777777777777774</c:v>
                </c:pt>
                <c:pt idx="129">
                  <c:v>0.17916666666666628</c:v>
                </c:pt>
                <c:pt idx="130">
                  <c:v>0.18055555555555516</c:v>
                </c:pt>
                <c:pt idx="131">
                  <c:v>0.18194444444444405</c:v>
                </c:pt>
                <c:pt idx="132">
                  <c:v>0.18333333333333293</c:v>
                </c:pt>
                <c:pt idx="133">
                  <c:v>0.18472222222222182</c:v>
                </c:pt>
                <c:pt idx="134">
                  <c:v>0.1861111111111107</c:v>
                </c:pt>
                <c:pt idx="135">
                  <c:v>0.18749999999999958</c:v>
                </c:pt>
                <c:pt idx="136">
                  <c:v>0.18888888888888847</c:v>
                </c:pt>
                <c:pt idx="137">
                  <c:v>0.19027777777777735</c:v>
                </c:pt>
                <c:pt idx="138">
                  <c:v>0.19166666666666624</c:v>
                </c:pt>
                <c:pt idx="139">
                  <c:v>0.19305555555555512</c:v>
                </c:pt>
                <c:pt idx="140">
                  <c:v>0.194444444444444</c:v>
                </c:pt>
                <c:pt idx="141">
                  <c:v>0.19583333333333289</c:v>
                </c:pt>
                <c:pt idx="142">
                  <c:v>0.19722222222222177</c:v>
                </c:pt>
                <c:pt idx="143">
                  <c:v>0.19861111111111066</c:v>
                </c:pt>
                <c:pt idx="144">
                  <c:v>0.19999999999999954</c:v>
                </c:pt>
                <c:pt idx="145">
                  <c:v>0.20138888888888842</c:v>
                </c:pt>
                <c:pt idx="146">
                  <c:v>0.20277777777777731</c:v>
                </c:pt>
                <c:pt idx="147">
                  <c:v>0.20416666666666619</c:v>
                </c:pt>
                <c:pt idx="148">
                  <c:v>0.20555555555555508</c:v>
                </c:pt>
                <c:pt idx="149">
                  <c:v>0.20694444444444396</c:v>
                </c:pt>
                <c:pt idx="150">
                  <c:v>0.20833333333333284</c:v>
                </c:pt>
                <c:pt idx="151">
                  <c:v>0.20972222222222173</c:v>
                </c:pt>
                <c:pt idx="152">
                  <c:v>0.21111111111111061</c:v>
                </c:pt>
                <c:pt idx="153">
                  <c:v>0.21249999999999949</c:v>
                </c:pt>
                <c:pt idx="154">
                  <c:v>0.21388888888888838</c:v>
                </c:pt>
                <c:pt idx="155">
                  <c:v>0.21527777777777726</c:v>
                </c:pt>
                <c:pt idx="156">
                  <c:v>0.21666666666666615</c:v>
                </c:pt>
                <c:pt idx="157">
                  <c:v>0.21805555555555503</c:v>
                </c:pt>
                <c:pt idx="158">
                  <c:v>0.21944444444444391</c:v>
                </c:pt>
                <c:pt idx="159">
                  <c:v>0.2208333333333328</c:v>
                </c:pt>
                <c:pt idx="160">
                  <c:v>0.22222222222222168</c:v>
                </c:pt>
                <c:pt idx="161">
                  <c:v>0.22361111111111057</c:v>
                </c:pt>
                <c:pt idx="162">
                  <c:v>0.22499999999999945</c:v>
                </c:pt>
                <c:pt idx="163">
                  <c:v>0.22638888888888833</c:v>
                </c:pt>
                <c:pt idx="164">
                  <c:v>0.22777777777777722</c:v>
                </c:pt>
                <c:pt idx="165">
                  <c:v>0.2291666666666661</c:v>
                </c:pt>
                <c:pt idx="166">
                  <c:v>0.23055555555555499</c:v>
                </c:pt>
                <c:pt idx="167">
                  <c:v>0.23194444444444387</c:v>
                </c:pt>
                <c:pt idx="168">
                  <c:v>0.23333333333333275</c:v>
                </c:pt>
                <c:pt idx="169">
                  <c:v>0.23472222222222164</c:v>
                </c:pt>
                <c:pt idx="170">
                  <c:v>0.23611111111111052</c:v>
                </c:pt>
                <c:pt idx="171">
                  <c:v>0.23749999999999941</c:v>
                </c:pt>
                <c:pt idx="172">
                  <c:v>0.23888888888888829</c:v>
                </c:pt>
                <c:pt idx="173">
                  <c:v>0.24027777777777717</c:v>
                </c:pt>
                <c:pt idx="174">
                  <c:v>0.24166666666666606</c:v>
                </c:pt>
                <c:pt idx="175">
                  <c:v>0.24305555555555494</c:v>
                </c:pt>
                <c:pt idx="176">
                  <c:v>0.24444444444444383</c:v>
                </c:pt>
                <c:pt idx="177">
                  <c:v>0.24583333333333271</c:v>
                </c:pt>
                <c:pt idx="178">
                  <c:v>0.24722222222222159</c:v>
                </c:pt>
                <c:pt idx="179">
                  <c:v>0.24861111111111048</c:v>
                </c:pt>
                <c:pt idx="180">
                  <c:v>0.24999999999999936</c:v>
                </c:pt>
                <c:pt idx="181">
                  <c:v>0.25138888888888827</c:v>
                </c:pt>
                <c:pt idx="182">
                  <c:v>0.25277777777777716</c:v>
                </c:pt>
                <c:pt idx="183">
                  <c:v>0.25416666666666604</c:v>
                </c:pt>
                <c:pt idx="184">
                  <c:v>0.25555555555555493</c:v>
                </c:pt>
                <c:pt idx="185">
                  <c:v>0.25694444444444381</c:v>
                </c:pt>
                <c:pt idx="186">
                  <c:v>0.25833333333333269</c:v>
                </c:pt>
                <c:pt idx="187">
                  <c:v>0.25972222222222158</c:v>
                </c:pt>
                <c:pt idx="188">
                  <c:v>0.26111111111111046</c:v>
                </c:pt>
                <c:pt idx="189">
                  <c:v>0.26249999999999934</c:v>
                </c:pt>
                <c:pt idx="190">
                  <c:v>0.26388888888888823</c:v>
                </c:pt>
                <c:pt idx="191">
                  <c:v>0.26527777777777711</c:v>
                </c:pt>
                <c:pt idx="192">
                  <c:v>0.266666666666666</c:v>
                </c:pt>
                <c:pt idx="193">
                  <c:v>0.26805555555555488</c:v>
                </c:pt>
                <c:pt idx="194">
                  <c:v>0.26944444444444376</c:v>
                </c:pt>
                <c:pt idx="195">
                  <c:v>0.27083333333333265</c:v>
                </c:pt>
                <c:pt idx="196">
                  <c:v>0.27222222222222153</c:v>
                </c:pt>
                <c:pt idx="197">
                  <c:v>0.27361111111111042</c:v>
                </c:pt>
                <c:pt idx="198">
                  <c:v>0.2749999999999993</c:v>
                </c:pt>
                <c:pt idx="199">
                  <c:v>0.27638888888888818</c:v>
                </c:pt>
                <c:pt idx="200">
                  <c:v>0.27777777777777707</c:v>
                </c:pt>
                <c:pt idx="201">
                  <c:v>0.27916666666666595</c:v>
                </c:pt>
                <c:pt idx="202">
                  <c:v>0.28055555555555484</c:v>
                </c:pt>
                <c:pt idx="203">
                  <c:v>0.28194444444444372</c:v>
                </c:pt>
                <c:pt idx="204">
                  <c:v>0.2833333333333326</c:v>
                </c:pt>
                <c:pt idx="205">
                  <c:v>0.28472222222222149</c:v>
                </c:pt>
                <c:pt idx="206">
                  <c:v>0.28611111111111037</c:v>
                </c:pt>
                <c:pt idx="207">
                  <c:v>0.28749999999999926</c:v>
                </c:pt>
                <c:pt idx="208">
                  <c:v>0.28888888888888814</c:v>
                </c:pt>
                <c:pt idx="209">
                  <c:v>0.29027777777777702</c:v>
                </c:pt>
                <c:pt idx="210">
                  <c:v>0.29166666666666591</c:v>
                </c:pt>
                <c:pt idx="211">
                  <c:v>0.29305555555555479</c:v>
                </c:pt>
                <c:pt idx="212">
                  <c:v>0.29444444444444368</c:v>
                </c:pt>
                <c:pt idx="213">
                  <c:v>0.29583333333333256</c:v>
                </c:pt>
                <c:pt idx="214">
                  <c:v>0.29722222222222144</c:v>
                </c:pt>
                <c:pt idx="215">
                  <c:v>0.29861111111111033</c:v>
                </c:pt>
                <c:pt idx="216">
                  <c:v>0.29999999999999921</c:v>
                </c:pt>
                <c:pt idx="217">
                  <c:v>0.3013888888888881</c:v>
                </c:pt>
                <c:pt idx="218">
                  <c:v>0.30277777777777698</c:v>
                </c:pt>
                <c:pt idx="219">
                  <c:v>0.30416666666666586</c:v>
                </c:pt>
                <c:pt idx="220">
                  <c:v>0.30555555555555475</c:v>
                </c:pt>
                <c:pt idx="221">
                  <c:v>0.30694444444444363</c:v>
                </c:pt>
                <c:pt idx="222">
                  <c:v>0.30833333333333252</c:v>
                </c:pt>
                <c:pt idx="223">
                  <c:v>0.3097222222222214</c:v>
                </c:pt>
                <c:pt idx="224">
                  <c:v>0.31111111111111028</c:v>
                </c:pt>
                <c:pt idx="225">
                  <c:v>0.31249999999999917</c:v>
                </c:pt>
                <c:pt idx="226">
                  <c:v>0.31388888888888805</c:v>
                </c:pt>
                <c:pt idx="227">
                  <c:v>0.31527777777777694</c:v>
                </c:pt>
                <c:pt idx="228">
                  <c:v>0.31666666666666582</c:v>
                </c:pt>
                <c:pt idx="229">
                  <c:v>0.3180555555555547</c:v>
                </c:pt>
                <c:pt idx="230">
                  <c:v>0.31944444444444359</c:v>
                </c:pt>
                <c:pt idx="231">
                  <c:v>0.32083333333333247</c:v>
                </c:pt>
                <c:pt idx="232">
                  <c:v>0.32222222222222136</c:v>
                </c:pt>
                <c:pt idx="233">
                  <c:v>0.32361111111111024</c:v>
                </c:pt>
                <c:pt idx="234">
                  <c:v>0.32499999999999912</c:v>
                </c:pt>
                <c:pt idx="235">
                  <c:v>0.32638888888888801</c:v>
                </c:pt>
                <c:pt idx="236">
                  <c:v>0.32777777777777689</c:v>
                </c:pt>
                <c:pt idx="237">
                  <c:v>0.32916666666666577</c:v>
                </c:pt>
                <c:pt idx="238">
                  <c:v>0.33055555555555466</c:v>
                </c:pt>
                <c:pt idx="239">
                  <c:v>0.33194444444444354</c:v>
                </c:pt>
                <c:pt idx="240">
                  <c:v>0.33333333333333243</c:v>
                </c:pt>
                <c:pt idx="241">
                  <c:v>0.33472222222222131</c:v>
                </c:pt>
                <c:pt idx="242">
                  <c:v>0.33611111111111019</c:v>
                </c:pt>
                <c:pt idx="243">
                  <c:v>0.33749999999999908</c:v>
                </c:pt>
                <c:pt idx="244">
                  <c:v>0.33888888888888796</c:v>
                </c:pt>
                <c:pt idx="245">
                  <c:v>0.34027777777777685</c:v>
                </c:pt>
                <c:pt idx="246">
                  <c:v>0.34166666666666573</c:v>
                </c:pt>
                <c:pt idx="247">
                  <c:v>0.34305555555555461</c:v>
                </c:pt>
                <c:pt idx="248">
                  <c:v>0.3444444444444435</c:v>
                </c:pt>
                <c:pt idx="249">
                  <c:v>0.34583333333333238</c:v>
                </c:pt>
                <c:pt idx="250">
                  <c:v>0.34722222222222127</c:v>
                </c:pt>
                <c:pt idx="251">
                  <c:v>0.34861111111111015</c:v>
                </c:pt>
                <c:pt idx="252">
                  <c:v>0.34999999999999903</c:v>
                </c:pt>
                <c:pt idx="253">
                  <c:v>0.35138888888888792</c:v>
                </c:pt>
                <c:pt idx="254">
                  <c:v>0.3527777777777768</c:v>
                </c:pt>
                <c:pt idx="255">
                  <c:v>0.35416666666666569</c:v>
                </c:pt>
                <c:pt idx="256">
                  <c:v>0.35555555555555457</c:v>
                </c:pt>
                <c:pt idx="257">
                  <c:v>0.35694444444444345</c:v>
                </c:pt>
                <c:pt idx="258">
                  <c:v>0.35833333333333234</c:v>
                </c:pt>
                <c:pt idx="259">
                  <c:v>0.35972222222222122</c:v>
                </c:pt>
                <c:pt idx="260">
                  <c:v>0.36111111111111011</c:v>
                </c:pt>
                <c:pt idx="261">
                  <c:v>0.36249999999999899</c:v>
                </c:pt>
                <c:pt idx="262">
                  <c:v>0.36388888888888787</c:v>
                </c:pt>
                <c:pt idx="263">
                  <c:v>0.36527777777777676</c:v>
                </c:pt>
                <c:pt idx="264">
                  <c:v>0.36666666666666564</c:v>
                </c:pt>
                <c:pt idx="265">
                  <c:v>0.36805555555555453</c:v>
                </c:pt>
                <c:pt idx="266">
                  <c:v>0.36944444444444341</c:v>
                </c:pt>
                <c:pt idx="267">
                  <c:v>0.37083333333333229</c:v>
                </c:pt>
                <c:pt idx="268">
                  <c:v>0.37222222222222118</c:v>
                </c:pt>
                <c:pt idx="269">
                  <c:v>0.37361111111111006</c:v>
                </c:pt>
                <c:pt idx="270">
                  <c:v>0.37499999999999895</c:v>
                </c:pt>
                <c:pt idx="271">
                  <c:v>0.37638888888888783</c:v>
                </c:pt>
                <c:pt idx="272">
                  <c:v>0.37777777777777671</c:v>
                </c:pt>
                <c:pt idx="273">
                  <c:v>0.3791666666666656</c:v>
                </c:pt>
                <c:pt idx="274">
                  <c:v>0.38055555555555448</c:v>
                </c:pt>
                <c:pt idx="275">
                  <c:v>0.38194444444444337</c:v>
                </c:pt>
                <c:pt idx="276">
                  <c:v>0.38333333333333225</c:v>
                </c:pt>
                <c:pt idx="277">
                  <c:v>0.38472222222222113</c:v>
                </c:pt>
                <c:pt idx="278">
                  <c:v>0.38611111111111002</c:v>
                </c:pt>
                <c:pt idx="279">
                  <c:v>0.3874999999999989</c:v>
                </c:pt>
                <c:pt idx="280">
                  <c:v>0.38888888888888778</c:v>
                </c:pt>
                <c:pt idx="281">
                  <c:v>0.39027777777777667</c:v>
                </c:pt>
                <c:pt idx="282">
                  <c:v>0.39166666666666555</c:v>
                </c:pt>
                <c:pt idx="283">
                  <c:v>0.39305555555555444</c:v>
                </c:pt>
                <c:pt idx="284">
                  <c:v>0.39444444444444332</c:v>
                </c:pt>
                <c:pt idx="285">
                  <c:v>0.3958333333333322</c:v>
                </c:pt>
                <c:pt idx="286">
                  <c:v>0.39722222222222109</c:v>
                </c:pt>
                <c:pt idx="287">
                  <c:v>0.39861111111110997</c:v>
                </c:pt>
                <c:pt idx="288">
                  <c:v>0.39999999999999886</c:v>
                </c:pt>
                <c:pt idx="289">
                  <c:v>0.40138888888888774</c:v>
                </c:pt>
                <c:pt idx="290">
                  <c:v>0.40277777777777662</c:v>
                </c:pt>
                <c:pt idx="291">
                  <c:v>0.40416666666666551</c:v>
                </c:pt>
                <c:pt idx="292">
                  <c:v>0.40555555555555439</c:v>
                </c:pt>
                <c:pt idx="293">
                  <c:v>0.40694444444444328</c:v>
                </c:pt>
                <c:pt idx="294">
                  <c:v>0.40833333333333216</c:v>
                </c:pt>
                <c:pt idx="295">
                  <c:v>0.40972222222222104</c:v>
                </c:pt>
                <c:pt idx="296">
                  <c:v>0.41111111111110993</c:v>
                </c:pt>
                <c:pt idx="297">
                  <c:v>0.41249999999999881</c:v>
                </c:pt>
                <c:pt idx="298">
                  <c:v>0.4138888888888877</c:v>
                </c:pt>
                <c:pt idx="299">
                  <c:v>0.41527777777777658</c:v>
                </c:pt>
                <c:pt idx="300">
                  <c:v>0.41666666666666546</c:v>
                </c:pt>
                <c:pt idx="301">
                  <c:v>0.41805555555555435</c:v>
                </c:pt>
                <c:pt idx="302">
                  <c:v>0.41944444444444323</c:v>
                </c:pt>
                <c:pt idx="303">
                  <c:v>0.42083333333333212</c:v>
                </c:pt>
                <c:pt idx="304">
                  <c:v>0.422222222222221</c:v>
                </c:pt>
                <c:pt idx="305">
                  <c:v>0.42361111111110988</c:v>
                </c:pt>
                <c:pt idx="306">
                  <c:v>0.42499999999999877</c:v>
                </c:pt>
                <c:pt idx="307">
                  <c:v>0.42638888888888765</c:v>
                </c:pt>
                <c:pt idx="308">
                  <c:v>0.42777777777777654</c:v>
                </c:pt>
                <c:pt idx="309">
                  <c:v>0.42916666666666542</c:v>
                </c:pt>
                <c:pt idx="310">
                  <c:v>0.4305555555555543</c:v>
                </c:pt>
                <c:pt idx="311">
                  <c:v>0.43194444444444319</c:v>
                </c:pt>
                <c:pt idx="312">
                  <c:v>0.43333333333333207</c:v>
                </c:pt>
                <c:pt idx="313">
                  <c:v>0.43472222222222096</c:v>
                </c:pt>
                <c:pt idx="314">
                  <c:v>0.43611111111110984</c:v>
                </c:pt>
                <c:pt idx="315">
                  <c:v>0.43749999999999872</c:v>
                </c:pt>
                <c:pt idx="316">
                  <c:v>0.43888888888888761</c:v>
                </c:pt>
                <c:pt idx="317">
                  <c:v>0.44027777777777649</c:v>
                </c:pt>
                <c:pt idx="318">
                  <c:v>0.44166666666666538</c:v>
                </c:pt>
                <c:pt idx="319">
                  <c:v>0.44305555555555426</c:v>
                </c:pt>
                <c:pt idx="320">
                  <c:v>0.44444444444444314</c:v>
                </c:pt>
                <c:pt idx="321">
                  <c:v>0.44583333333333203</c:v>
                </c:pt>
                <c:pt idx="322">
                  <c:v>0.44722222222222091</c:v>
                </c:pt>
                <c:pt idx="323">
                  <c:v>0.44861111111110979</c:v>
                </c:pt>
                <c:pt idx="324">
                  <c:v>0.44999999999999868</c:v>
                </c:pt>
                <c:pt idx="325">
                  <c:v>0.45138888888888756</c:v>
                </c:pt>
                <c:pt idx="326">
                  <c:v>0.45277777777777645</c:v>
                </c:pt>
                <c:pt idx="327">
                  <c:v>0.45416666666666533</c:v>
                </c:pt>
                <c:pt idx="328">
                  <c:v>0.45555555555555421</c:v>
                </c:pt>
                <c:pt idx="329">
                  <c:v>0.4569444444444431</c:v>
                </c:pt>
                <c:pt idx="330">
                  <c:v>0.45833333333333198</c:v>
                </c:pt>
                <c:pt idx="331">
                  <c:v>0.45972222222222087</c:v>
                </c:pt>
                <c:pt idx="332">
                  <c:v>0.46111111111110975</c:v>
                </c:pt>
                <c:pt idx="333">
                  <c:v>0.46249999999999863</c:v>
                </c:pt>
                <c:pt idx="334">
                  <c:v>0.46388888888888752</c:v>
                </c:pt>
                <c:pt idx="335">
                  <c:v>0.4652777777777764</c:v>
                </c:pt>
                <c:pt idx="336">
                  <c:v>0.46666666666666529</c:v>
                </c:pt>
                <c:pt idx="337">
                  <c:v>0.46805555555555417</c:v>
                </c:pt>
                <c:pt idx="338">
                  <c:v>0.46944444444444305</c:v>
                </c:pt>
                <c:pt idx="339">
                  <c:v>0.47083333333333194</c:v>
                </c:pt>
                <c:pt idx="340">
                  <c:v>0.47222222222222082</c:v>
                </c:pt>
                <c:pt idx="341">
                  <c:v>0.47361111111110971</c:v>
                </c:pt>
                <c:pt idx="342">
                  <c:v>0.47499999999999859</c:v>
                </c:pt>
                <c:pt idx="343">
                  <c:v>0.47638888888888747</c:v>
                </c:pt>
                <c:pt idx="344">
                  <c:v>0.47777777777777636</c:v>
                </c:pt>
                <c:pt idx="345">
                  <c:v>0.47916666666666524</c:v>
                </c:pt>
                <c:pt idx="346">
                  <c:v>0.48055555555555413</c:v>
                </c:pt>
                <c:pt idx="347">
                  <c:v>0.48194444444444301</c:v>
                </c:pt>
                <c:pt idx="348">
                  <c:v>0.48333333333333189</c:v>
                </c:pt>
                <c:pt idx="349">
                  <c:v>0.48472222222222078</c:v>
                </c:pt>
                <c:pt idx="350">
                  <c:v>0.48611111111110966</c:v>
                </c:pt>
                <c:pt idx="351">
                  <c:v>0.48749999999999855</c:v>
                </c:pt>
                <c:pt idx="352">
                  <c:v>0.48888888888888743</c:v>
                </c:pt>
                <c:pt idx="353">
                  <c:v>0.49027777777777631</c:v>
                </c:pt>
                <c:pt idx="354">
                  <c:v>0.4916666666666652</c:v>
                </c:pt>
                <c:pt idx="355">
                  <c:v>0.49305555555555408</c:v>
                </c:pt>
                <c:pt idx="356">
                  <c:v>0.49444444444444297</c:v>
                </c:pt>
                <c:pt idx="357">
                  <c:v>0.49583333333333185</c:v>
                </c:pt>
                <c:pt idx="358">
                  <c:v>0.49722222222222073</c:v>
                </c:pt>
                <c:pt idx="359">
                  <c:v>0.49861111111110962</c:v>
                </c:pt>
                <c:pt idx="360">
                  <c:v>0.4999999999999985</c:v>
                </c:pt>
                <c:pt idx="361">
                  <c:v>0.50138888888888744</c:v>
                </c:pt>
                <c:pt idx="362">
                  <c:v>0.50277777777777632</c:v>
                </c:pt>
                <c:pt idx="363">
                  <c:v>0.50416666666666521</c:v>
                </c:pt>
                <c:pt idx="364">
                  <c:v>0.50555555555555409</c:v>
                </c:pt>
                <c:pt idx="365">
                  <c:v>0.50694444444444298</c:v>
                </c:pt>
                <c:pt idx="366">
                  <c:v>0.50833333333333186</c:v>
                </c:pt>
                <c:pt idx="367">
                  <c:v>0.50972222222222074</c:v>
                </c:pt>
                <c:pt idx="368">
                  <c:v>0.51111111111110963</c:v>
                </c:pt>
                <c:pt idx="369">
                  <c:v>0.51249999999999851</c:v>
                </c:pt>
                <c:pt idx="370">
                  <c:v>0.5138888888888874</c:v>
                </c:pt>
                <c:pt idx="371">
                  <c:v>0.51527777777777628</c:v>
                </c:pt>
                <c:pt idx="372">
                  <c:v>0.51666666666666516</c:v>
                </c:pt>
                <c:pt idx="373">
                  <c:v>0.51805555555555405</c:v>
                </c:pt>
                <c:pt idx="374">
                  <c:v>0.51944444444444293</c:v>
                </c:pt>
                <c:pt idx="375">
                  <c:v>0.52083333333333182</c:v>
                </c:pt>
                <c:pt idx="376">
                  <c:v>0.5222222222222207</c:v>
                </c:pt>
                <c:pt idx="377">
                  <c:v>0.52361111111110958</c:v>
                </c:pt>
                <c:pt idx="378">
                  <c:v>0.52499999999999847</c:v>
                </c:pt>
                <c:pt idx="379">
                  <c:v>0.52638888888888735</c:v>
                </c:pt>
                <c:pt idx="380">
                  <c:v>0.52777777777777624</c:v>
                </c:pt>
                <c:pt idx="381">
                  <c:v>0.52916666666666512</c:v>
                </c:pt>
                <c:pt idx="382">
                  <c:v>0.530555555555554</c:v>
                </c:pt>
                <c:pt idx="383">
                  <c:v>0.53194444444444289</c:v>
                </c:pt>
                <c:pt idx="384">
                  <c:v>0.53333333333333177</c:v>
                </c:pt>
                <c:pt idx="385">
                  <c:v>0.53472222222222066</c:v>
                </c:pt>
                <c:pt idx="386">
                  <c:v>0.53611111111110954</c:v>
                </c:pt>
                <c:pt idx="387">
                  <c:v>0.53749999999999842</c:v>
                </c:pt>
                <c:pt idx="388">
                  <c:v>0.53888888888888731</c:v>
                </c:pt>
                <c:pt idx="389">
                  <c:v>0.54027777777777619</c:v>
                </c:pt>
                <c:pt idx="390">
                  <c:v>0.54166666666666508</c:v>
                </c:pt>
                <c:pt idx="391">
                  <c:v>0.54305555555555396</c:v>
                </c:pt>
                <c:pt idx="392">
                  <c:v>0.54444444444444284</c:v>
                </c:pt>
                <c:pt idx="393">
                  <c:v>0.54583333333333173</c:v>
                </c:pt>
                <c:pt idx="394">
                  <c:v>0.54722222222222061</c:v>
                </c:pt>
                <c:pt idx="395">
                  <c:v>0.5486111111111095</c:v>
                </c:pt>
                <c:pt idx="396">
                  <c:v>0.54999999999999838</c:v>
                </c:pt>
                <c:pt idx="397">
                  <c:v>0.55138888888888726</c:v>
                </c:pt>
                <c:pt idx="398">
                  <c:v>0.55277777777777615</c:v>
                </c:pt>
                <c:pt idx="399">
                  <c:v>0.55416666666666503</c:v>
                </c:pt>
                <c:pt idx="400">
                  <c:v>0.55555555555555391</c:v>
                </c:pt>
                <c:pt idx="401">
                  <c:v>0.5569444444444428</c:v>
                </c:pt>
                <c:pt idx="402">
                  <c:v>0.55833333333333168</c:v>
                </c:pt>
                <c:pt idx="403">
                  <c:v>0.55972222222222057</c:v>
                </c:pt>
                <c:pt idx="404">
                  <c:v>0.56111111111110945</c:v>
                </c:pt>
                <c:pt idx="405">
                  <c:v>0.56249999999999833</c:v>
                </c:pt>
                <c:pt idx="406">
                  <c:v>0.56388888888888722</c:v>
                </c:pt>
                <c:pt idx="407">
                  <c:v>0.5652777777777761</c:v>
                </c:pt>
                <c:pt idx="408">
                  <c:v>0.56666666666666499</c:v>
                </c:pt>
                <c:pt idx="409">
                  <c:v>0.56805555555555387</c:v>
                </c:pt>
                <c:pt idx="410">
                  <c:v>0.56944444444444275</c:v>
                </c:pt>
                <c:pt idx="411">
                  <c:v>0.57083333333333164</c:v>
                </c:pt>
                <c:pt idx="412">
                  <c:v>0.57222222222222052</c:v>
                </c:pt>
                <c:pt idx="413">
                  <c:v>0.57361111111110941</c:v>
                </c:pt>
                <c:pt idx="414">
                  <c:v>0.57499999999999829</c:v>
                </c:pt>
                <c:pt idx="415">
                  <c:v>0.57638888888888717</c:v>
                </c:pt>
                <c:pt idx="416">
                  <c:v>0.57777777777777606</c:v>
                </c:pt>
                <c:pt idx="417">
                  <c:v>0.57916666666666494</c:v>
                </c:pt>
                <c:pt idx="418">
                  <c:v>0.58055555555555383</c:v>
                </c:pt>
                <c:pt idx="419">
                  <c:v>0.58194444444444271</c:v>
                </c:pt>
                <c:pt idx="420">
                  <c:v>0.58333333333333159</c:v>
                </c:pt>
                <c:pt idx="421">
                  <c:v>0.58472222222222048</c:v>
                </c:pt>
                <c:pt idx="422">
                  <c:v>0.58611111111110936</c:v>
                </c:pt>
                <c:pt idx="423">
                  <c:v>0.58749999999999825</c:v>
                </c:pt>
                <c:pt idx="424">
                  <c:v>0.58888888888888713</c:v>
                </c:pt>
                <c:pt idx="425">
                  <c:v>0.59027777777777601</c:v>
                </c:pt>
                <c:pt idx="426">
                  <c:v>0.5916666666666649</c:v>
                </c:pt>
                <c:pt idx="427">
                  <c:v>0.59305555555555378</c:v>
                </c:pt>
                <c:pt idx="428">
                  <c:v>0.59444444444444267</c:v>
                </c:pt>
                <c:pt idx="429">
                  <c:v>0.59583333333333155</c:v>
                </c:pt>
                <c:pt idx="430">
                  <c:v>0.59722222222222043</c:v>
                </c:pt>
                <c:pt idx="431">
                  <c:v>0.59861111111110932</c:v>
                </c:pt>
                <c:pt idx="432">
                  <c:v>0.5999999999999982</c:v>
                </c:pt>
                <c:pt idx="433">
                  <c:v>0.60138888888888709</c:v>
                </c:pt>
                <c:pt idx="434">
                  <c:v>0.60277777777777597</c:v>
                </c:pt>
                <c:pt idx="435">
                  <c:v>0.60416666666666485</c:v>
                </c:pt>
                <c:pt idx="436">
                  <c:v>0.60555555555555374</c:v>
                </c:pt>
                <c:pt idx="437">
                  <c:v>0.60694444444444262</c:v>
                </c:pt>
                <c:pt idx="438">
                  <c:v>0.60833333333333151</c:v>
                </c:pt>
                <c:pt idx="439">
                  <c:v>0.60972222222222039</c:v>
                </c:pt>
                <c:pt idx="440">
                  <c:v>0.61111111111110927</c:v>
                </c:pt>
                <c:pt idx="441">
                  <c:v>0.61249999999999816</c:v>
                </c:pt>
                <c:pt idx="442">
                  <c:v>0.61388888888888704</c:v>
                </c:pt>
                <c:pt idx="443">
                  <c:v>0.61527777777777592</c:v>
                </c:pt>
                <c:pt idx="444">
                  <c:v>0.61666666666666481</c:v>
                </c:pt>
                <c:pt idx="445">
                  <c:v>0.61805555555555369</c:v>
                </c:pt>
                <c:pt idx="446">
                  <c:v>0.61944444444444258</c:v>
                </c:pt>
                <c:pt idx="447">
                  <c:v>0.62083333333333146</c:v>
                </c:pt>
                <c:pt idx="448">
                  <c:v>0.62222222222222034</c:v>
                </c:pt>
                <c:pt idx="449">
                  <c:v>0.62361111111110923</c:v>
                </c:pt>
                <c:pt idx="450">
                  <c:v>0.62499999999999811</c:v>
                </c:pt>
                <c:pt idx="451">
                  <c:v>0.626388888888887</c:v>
                </c:pt>
                <c:pt idx="452">
                  <c:v>0.62777777777777588</c:v>
                </c:pt>
                <c:pt idx="453">
                  <c:v>0.62916666666666476</c:v>
                </c:pt>
                <c:pt idx="454">
                  <c:v>0.63055555555555365</c:v>
                </c:pt>
                <c:pt idx="455">
                  <c:v>0.63194444444444253</c:v>
                </c:pt>
                <c:pt idx="456">
                  <c:v>0.63333333333333142</c:v>
                </c:pt>
                <c:pt idx="457">
                  <c:v>0.6347222222222203</c:v>
                </c:pt>
                <c:pt idx="458">
                  <c:v>0.63611111111110918</c:v>
                </c:pt>
                <c:pt idx="459">
                  <c:v>0.63749999999999807</c:v>
                </c:pt>
                <c:pt idx="460">
                  <c:v>0.63888888888888695</c:v>
                </c:pt>
                <c:pt idx="461">
                  <c:v>0.64027777777777584</c:v>
                </c:pt>
                <c:pt idx="462">
                  <c:v>0.64166666666666472</c:v>
                </c:pt>
                <c:pt idx="463">
                  <c:v>0.6430555555555536</c:v>
                </c:pt>
                <c:pt idx="464">
                  <c:v>0.64444444444444249</c:v>
                </c:pt>
                <c:pt idx="465">
                  <c:v>0.64583333333333137</c:v>
                </c:pt>
                <c:pt idx="466">
                  <c:v>0.64722222222222026</c:v>
                </c:pt>
                <c:pt idx="467">
                  <c:v>0.64861111111110914</c:v>
                </c:pt>
                <c:pt idx="468">
                  <c:v>0.64999999999999802</c:v>
                </c:pt>
                <c:pt idx="469">
                  <c:v>0.65138888888888691</c:v>
                </c:pt>
                <c:pt idx="470">
                  <c:v>0.65277777777777579</c:v>
                </c:pt>
                <c:pt idx="471">
                  <c:v>0.65416666666666468</c:v>
                </c:pt>
                <c:pt idx="472">
                  <c:v>0.65555555555555356</c:v>
                </c:pt>
                <c:pt idx="473">
                  <c:v>0.65694444444444244</c:v>
                </c:pt>
                <c:pt idx="474">
                  <c:v>0.65833333333333133</c:v>
                </c:pt>
                <c:pt idx="475">
                  <c:v>0.65972222222222021</c:v>
                </c:pt>
                <c:pt idx="476">
                  <c:v>0.6611111111111091</c:v>
                </c:pt>
                <c:pt idx="477">
                  <c:v>0.66249999999999798</c:v>
                </c:pt>
                <c:pt idx="478">
                  <c:v>0.66388888888888686</c:v>
                </c:pt>
                <c:pt idx="479">
                  <c:v>0.66527777777777575</c:v>
                </c:pt>
                <c:pt idx="480">
                  <c:v>0.66666666666666463</c:v>
                </c:pt>
                <c:pt idx="481">
                  <c:v>0.66805555555555352</c:v>
                </c:pt>
                <c:pt idx="482">
                  <c:v>0.6694444444444424</c:v>
                </c:pt>
                <c:pt idx="483">
                  <c:v>0.67083333333333128</c:v>
                </c:pt>
                <c:pt idx="484">
                  <c:v>0.67222222222222017</c:v>
                </c:pt>
                <c:pt idx="485">
                  <c:v>0.67361111111110905</c:v>
                </c:pt>
                <c:pt idx="486">
                  <c:v>0.67499999999999793</c:v>
                </c:pt>
                <c:pt idx="487">
                  <c:v>0.67638888888888682</c:v>
                </c:pt>
                <c:pt idx="488">
                  <c:v>0.6777777777777757</c:v>
                </c:pt>
                <c:pt idx="489">
                  <c:v>0.67916666666666459</c:v>
                </c:pt>
                <c:pt idx="490">
                  <c:v>0.68055555555555347</c:v>
                </c:pt>
                <c:pt idx="491">
                  <c:v>0.68194444444444235</c:v>
                </c:pt>
                <c:pt idx="492">
                  <c:v>0.68333333333333124</c:v>
                </c:pt>
                <c:pt idx="493">
                  <c:v>0.68472222222222012</c:v>
                </c:pt>
                <c:pt idx="494">
                  <c:v>0.68611111111110901</c:v>
                </c:pt>
                <c:pt idx="495">
                  <c:v>0.68749999999999789</c:v>
                </c:pt>
                <c:pt idx="496">
                  <c:v>0.68888888888888677</c:v>
                </c:pt>
                <c:pt idx="497">
                  <c:v>0.69027777777777566</c:v>
                </c:pt>
                <c:pt idx="498">
                  <c:v>0.69166666666666454</c:v>
                </c:pt>
                <c:pt idx="499">
                  <c:v>0.69305555555555343</c:v>
                </c:pt>
                <c:pt idx="500">
                  <c:v>0.69444444444444231</c:v>
                </c:pt>
                <c:pt idx="501">
                  <c:v>0.69583333333333119</c:v>
                </c:pt>
                <c:pt idx="502">
                  <c:v>0.69722222222222008</c:v>
                </c:pt>
                <c:pt idx="503">
                  <c:v>0.69861111111110896</c:v>
                </c:pt>
                <c:pt idx="504">
                  <c:v>0.69999999999999785</c:v>
                </c:pt>
                <c:pt idx="505">
                  <c:v>0.70138888888888673</c:v>
                </c:pt>
                <c:pt idx="506">
                  <c:v>0.70277777777777561</c:v>
                </c:pt>
                <c:pt idx="507">
                  <c:v>0.7041666666666645</c:v>
                </c:pt>
                <c:pt idx="508">
                  <c:v>0.70555555555555338</c:v>
                </c:pt>
                <c:pt idx="509">
                  <c:v>0.70694444444444227</c:v>
                </c:pt>
                <c:pt idx="510">
                  <c:v>0.70833333333333115</c:v>
                </c:pt>
                <c:pt idx="511">
                  <c:v>0.70972222222222003</c:v>
                </c:pt>
                <c:pt idx="512">
                  <c:v>0.71111111111110892</c:v>
                </c:pt>
                <c:pt idx="513">
                  <c:v>0.7124999999999978</c:v>
                </c:pt>
                <c:pt idx="514">
                  <c:v>0.71388888888888669</c:v>
                </c:pt>
                <c:pt idx="515">
                  <c:v>0.71527777777777557</c:v>
                </c:pt>
                <c:pt idx="516">
                  <c:v>0.71666666666666445</c:v>
                </c:pt>
                <c:pt idx="517">
                  <c:v>0.71805555555555334</c:v>
                </c:pt>
                <c:pt idx="518">
                  <c:v>0.71944444444444222</c:v>
                </c:pt>
                <c:pt idx="519">
                  <c:v>0.72083333333333111</c:v>
                </c:pt>
                <c:pt idx="520">
                  <c:v>0.72222222222221999</c:v>
                </c:pt>
                <c:pt idx="521">
                  <c:v>0.72361111111110887</c:v>
                </c:pt>
                <c:pt idx="522">
                  <c:v>0.72499999999999776</c:v>
                </c:pt>
                <c:pt idx="523">
                  <c:v>0.72638888888888664</c:v>
                </c:pt>
                <c:pt idx="524">
                  <c:v>0.72777777777777553</c:v>
                </c:pt>
                <c:pt idx="525">
                  <c:v>0.72916666666666441</c:v>
                </c:pt>
                <c:pt idx="526">
                  <c:v>0.73055555555555329</c:v>
                </c:pt>
                <c:pt idx="527">
                  <c:v>0.73194444444444218</c:v>
                </c:pt>
                <c:pt idx="528">
                  <c:v>0.73333333333333106</c:v>
                </c:pt>
                <c:pt idx="529">
                  <c:v>0.73472222222221995</c:v>
                </c:pt>
                <c:pt idx="530">
                  <c:v>0.73611111111110883</c:v>
                </c:pt>
                <c:pt idx="531">
                  <c:v>0.73749999999999771</c:v>
                </c:pt>
                <c:pt idx="532">
                  <c:v>0.7388888888888866</c:v>
                </c:pt>
                <c:pt idx="533">
                  <c:v>0.74027777777777548</c:v>
                </c:pt>
                <c:pt idx="534">
                  <c:v>0.74166666666666436</c:v>
                </c:pt>
                <c:pt idx="535">
                  <c:v>0.74305555555555325</c:v>
                </c:pt>
                <c:pt idx="536">
                  <c:v>0.74444444444444213</c:v>
                </c:pt>
                <c:pt idx="537">
                  <c:v>0.74583333333333102</c:v>
                </c:pt>
                <c:pt idx="538">
                  <c:v>0.7472222222222199</c:v>
                </c:pt>
                <c:pt idx="539">
                  <c:v>0.74861111111110878</c:v>
                </c:pt>
                <c:pt idx="540">
                  <c:v>0.74999999999999767</c:v>
                </c:pt>
                <c:pt idx="541">
                  <c:v>0.75138888888888655</c:v>
                </c:pt>
                <c:pt idx="542">
                  <c:v>0.75277777777777544</c:v>
                </c:pt>
                <c:pt idx="543">
                  <c:v>0.75416666666666432</c:v>
                </c:pt>
                <c:pt idx="544">
                  <c:v>0.7555555555555532</c:v>
                </c:pt>
                <c:pt idx="545">
                  <c:v>0.75694444444444209</c:v>
                </c:pt>
                <c:pt idx="546">
                  <c:v>0.75833333333333097</c:v>
                </c:pt>
                <c:pt idx="547">
                  <c:v>0.75972222222221986</c:v>
                </c:pt>
                <c:pt idx="548">
                  <c:v>0.76111111111110874</c:v>
                </c:pt>
                <c:pt idx="549">
                  <c:v>0.76249999999999762</c:v>
                </c:pt>
                <c:pt idx="550">
                  <c:v>0.76388888888888651</c:v>
                </c:pt>
                <c:pt idx="551">
                  <c:v>0.76527777777777539</c:v>
                </c:pt>
                <c:pt idx="552">
                  <c:v>0.76666666666666428</c:v>
                </c:pt>
                <c:pt idx="553">
                  <c:v>0.76805555555555316</c:v>
                </c:pt>
                <c:pt idx="554">
                  <c:v>0.76944444444444204</c:v>
                </c:pt>
                <c:pt idx="555">
                  <c:v>0.77083333333333093</c:v>
                </c:pt>
                <c:pt idx="556">
                  <c:v>0.77222222222221981</c:v>
                </c:pt>
                <c:pt idx="557">
                  <c:v>0.7736111111111087</c:v>
                </c:pt>
                <c:pt idx="558">
                  <c:v>0.77499999999999758</c:v>
                </c:pt>
                <c:pt idx="559">
                  <c:v>0.77638888888888646</c:v>
                </c:pt>
                <c:pt idx="560">
                  <c:v>0.77777777777777535</c:v>
                </c:pt>
                <c:pt idx="561">
                  <c:v>0.77916666666666423</c:v>
                </c:pt>
                <c:pt idx="562">
                  <c:v>0.78055555555555312</c:v>
                </c:pt>
                <c:pt idx="563">
                  <c:v>0.781944444444442</c:v>
                </c:pt>
                <c:pt idx="564">
                  <c:v>0.78333333333333088</c:v>
                </c:pt>
                <c:pt idx="565">
                  <c:v>0.78472222222221977</c:v>
                </c:pt>
                <c:pt idx="566">
                  <c:v>0.78611111111110865</c:v>
                </c:pt>
                <c:pt idx="567">
                  <c:v>0.78749999999999754</c:v>
                </c:pt>
                <c:pt idx="568">
                  <c:v>0.78888888888888642</c:v>
                </c:pt>
                <c:pt idx="569">
                  <c:v>0.7902777777777753</c:v>
                </c:pt>
                <c:pt idx="570">
                  <c:v>0.79166666666666419</c:v>
                </c:pt>
                <c:pt idx="571">
                  <c:v>0.79305555555555307</c:v>
                </c:pt>
                <c:pt idx="572">
                  <c:v>0.79444444444444196</c:v>
                </c:pt>
                <c:pt idx="573">
                  <c:v>0.79583333333333084</c:v>
                </c:pt>
                <c:pt idx="574">
                  <c:v>0.79722222222221972</c:v>
                </c:pt>
                <c:pt idx="575">
                  <c:v>0.79861111111110861</c:v>
                </c:pt>
                <c:pt idx="576">
                  <c:v>0.79999999999999749</c:v>
                </c:pt>
                <c:pt idx="577">
                  <c:v>0.80138888888888637</c:v>
                </c:pt>
                <c:pt idx="578">
                  <c:v>0.80277777777777526</c:v>
                </c:pt>
                <c:pt idx="579">
                  <c:v>0.80416666666666414</c:v>
                </c:pt>
                <c:pt idx="580">
                  <c:v>0.80555555555555303</c:v>
                </c:pt>
                <c:pt idx="581">
                  <c:v>0.80694444444444191</c:v>
                </c:pt>
                <c:pt idx="582">
                  <c:v>0.80833333333333079</c:v>
                </c:pt>
                <c:pt idx="583">
                  <c:v>0.80972222222221968</c:v>
                </c:pt>
                <c:pt idx="584">
                  <c:v>0.81111111111110856</c:v>
                </c:pt>
                <c:pt idx="585">
                  <c:v>0.81249999999999745</c:v>
                </c:pt>
                <c:pt idx="586">
                  <c:v>0.81388888888888633</c:v>
                </c:pt>
                <c:pt idx="587">
                  <c:v>0.81527777777777521</c:v>
                </c:pt>
                <c:pt idx="588">
                  <c:v>0.8166666666666641</c:v>
                </c:pt>
                <c:pt idx="589">
                  <c:v>0.81805555555555298</c:v>
                </c:pt>
                <c:pt idx="590">
                  <c:v>0.81944444444444187</c:v>
                </c:pt>
                <c:pt idx="591">
                  <c:v>0.82083333333333075</c:v>
                </c:pt>
                <c:pt idx="592">
                  <c:v>0.82222222222221963</c:v>
                </c:pt>
                <c:pt idx="593">
                  <c:v>0.82361111111110852</c:v>
                </c:pt>
                <c:pt idx="594">
                  <c:v>0.8249999999999974</c:v>
                </c:pt>
                <c:pt idx="595">
                  <c:v>0.82638888888888629</c:v>
                </c:pt>
                <c:pt idx="596">
                  <c:v>0.82777777777777517</c:v>
                </c:pt>
                <c:pt idx="597">
                  <c:v>0.82916666666666405</c:v>
                </c:pt>
                <c:pt idx="598">
                  <c:v>0.83055555555555294</c:v>
                </c:pt>
                <c:pt idx="599">
                  <c:v>0.83194444444444182</c:v>
                </c:pt>
                <c:pt idx="600">
                  <c:v>0.83333333333333071</c:v>
                </c:pt>
                <c:pt idx="601">
                  <c:v>0.83472222222221959</c:v>
                </c:pt>
                <c:pt idx="602">
                  <c:v>0.83611111111110847</c:v>
                </c:pt>
                <c:pt idx="603">
                  <c:v>0.83749999999999736</c:v>
                </c:pt>
                <c:pt idx="604">
                  <c:v>0.83888888888888624</c:v>
                </c:pt>
                <c:pt idx="605">
                  <c:v>0.84027777777777513</c:v>
                </c:pt>
                <c:pt idx="606">
                  <c:v>0.84166666666666401</c:v>
                </c:pt>
                <c:pt idx="607">
                  <c:v>0.84305555555555289</c:v>
                </c:pt>
                <c:pt idx="608">
                  <c:v>0.84444444444444178</c:v>
                </c:pt>
                <c:pt idx="609">
                  <c:v>0.84583333333333066</c:v>
                </c:pt>
                <c:pt idx="610">
                  <c:v>0.84722222222221955</c:v>
                </c:pt>
                <c:pt idx="611">
                  <c:v>0.84861111111110843</c:v>
                </c:pt>
                <c:pt idx="612">
                  <c:v>0.84999999999999731</c:v>
                </c:pt>
                <c:pt idx="613">
                  <c:v>0.8513888888888862</c:v>
                </c:pt>
                <c:pt idx="614">
                  <c:v>0.85277777777777508</c:v>
                </c:pt>
                <c:pt idx="615">
                  <c:v>0.85416666666666397</c:v>
                </c:pt>
                <c:pt idx="616">
                  <c:v>0.85555555555555285</c:v>
                </c:pt>
                <c:pt idx="617">
                  <c:v>0.85694444444444173</c:v>
                </c:pt>
                <c:pt idx="618">
                  <c:v>0.85833333333333062</c:v>
                </c:pt>
                <c:pt idx="619">
                  <c:v>0.8597222222222195</c:v>
                </c:pt>
                <c:pt idx="620">
                  <c:v>0.86111111111110838</c:v>
                </c:pt>
                <c:pt idx="621">
                  <c:v>0.86249999999999727</c:v>
                </c:pt>
                <c:pt idx="622">
                  <c:v>0.86388888888888615</c:v>
                </c:pt>
                <c:pt idx="623">
                  <c:v>0.86527777777777504</c:v>
                </c:pt>
                <c:pt idx="624">
                  <c:v>0.86666666666666392</c:v>
                </c:pt>
                <c:pt idx="625">
                  <c:v>0.8680555555555528</c:v>
                </c:pt>
                <c:pt idx="626">
                  <c:v>0.86944444444444169</c:v>
                </c:pt>
                <c:pt idx="627">
                  <c:v>0.87083333333333057</c:v>
                </c:pt>
                <c:pt idx="628">
                  <c:v>0.87222222222221946</c:v>
                </c:pt>
                <c:pt idx="629">
                  <c:v>0.87361111111110834</c:v>
                </c:pt>
                <c:pt idx="630">
                  <c:v>0.87499999999999722</c:v>
                </c:pt>
                <c:pt idx="631">
                  <c:v>0.87638888888888611</c:v>
                </c:pt>
                <c:pt idx="632">
                  <c:v>0.87777777777777499</c:v>
                </c:pt>
                <c:pt idx="633">
                  <c:v>0.87916666666666388</c:v>
                </c:pt>
                <c:pt idx="634">
                  <c:v>0.88055555555555276</c:v>
                </c:pt>
                <c:pt idx="635">
                  <c:v>0.88194444444444164</c:v>
                </c:pt>
                <c:pt idx="636">
                  <c:v>0.88333333333333053</c:v>
                </c:pt>
                <c:pt idx="637">
                  <c:v>0.88472222222221941</c:v>
                </c:pt>
                <c:pt idx="638">
                  <c:v>0.8861111111111083</c:v>
                </c:pt>
                <c:pt idx="639">
                  <c:v>0.88749999999999718</c:v>
                </c:pt>
                <c:pt idx="640">
                  <c:v>0.88888888888888606</c:v>
                </c:pt>
                <c:pt idx="641">
                  <c:v>0.89027777777777495</c:v>
                </c:pt>
                <c:pt idx="642">
                  <c:v>0.89166666666666383</c:v>
                </c:pt>
                <c:pt idx="643">
                  <c:v>0.89305555555555272</c:v>
                </c:pt>
                <c:pt idx="644">
                  <c:v>0.8944444444444416</c:v>
                </c:pt>
                <c:pt idx="645">
                  <c:v>0.89583333333333048</c:v>
                </c:pt>
                <c:pt idx="646">
                  <c:v>0.89722222222221937</c:v>
                </c:pt>
                <c:pt idx="647">
                  <c:v>0.89861111111110825</c:v>
                </c:pt>
                <c:pt idx="648">
                  <c:v>0.89999999999999714</c:v>
                </c:pt>
                <c:pt idx="649">
                  <c:v>0.90138888888888602</c:v>
                </c:pt>
                <c:pt idx="650">
                  <c:v>0.9027777777777749</c:v>
                </c:pt>
                <c:pt idx="651">
                  <c:v>0.90416666666666379</c:v>
                </c:pt>
                <c:pt idx="652">
                  <c:v>0.90555555555555267</c:v>
                </c:pt>
                <c:pt idx="653">
                  <c:v>0.90694444444444156</c:v>
                </c:pt>
                <c:pt idx="654">
                  <c:v>0.90833333333333044</c:v>
                </c:pt>
                <c:pt idx="655">
                  <c:v>0.90972222222221932</c:v>
                </c:pt>
                <c:pt idx="656">
                  <c:v>0.91111111111110821</c:v>
                </c:pt>
                <c:pt idx="657">
                  <c:v>0.91249999999999709</c:v>
                </c:pt>
                <c:pt idx="658">
                  <c:v>0.91388888888888598</c:v>
                </c:pt>
                <c:pt idx="659">
                  <c:v>0.91527777777777486</c:v>
                </c:pt>
                <c:pt idx="660">
                  <c:v>0.91666666666666374</c:v>
                </c:pt>
                <c:pt idx="661">
                  <c:v>0.91805555555555263</c:v>
                </c:pt>
                <c:pt idx="662">
                  <c:v>0.91944444444444151</c:v>
                </c:pt>
                <c:pt idx="663">
                  <c:v>0.92083333333333039</c:v>
                </c:pt>
                <c:pt idx="664">
                  <c:v>0.92222222222221928</c:v>
                </c:pt>
                <c:pt idx="665">
                  <c:v>0.92361111111110816</c:v>
                </c:pt>
                <c:pt idx="666">
                  <c:v>0.92499999999999705</c:v>
                </c:pt>
                <c:pt idx="667">
                  <c:v>0.92638888888888593</c:v>
                </c:pt>
                <c:pt idx="668">
                  <c:v>0.92777777777777481</c:v>
                </c:pt>
                <c:pt idx="669">
                  <c:v>0.9291666666666637</c:v>
                </c:pt>
                <c:pt idx="670">
                  <c:v>0.93055555555555258</c:v>
                </c:pt>
                <c:pt idx="671">
                  <c:v>0.93194444444444147</c:v>
                </c:pt>
                <c:pt idx="672">
                  <c:v>0.93333333333333035</c:v>
                </c:pt>
                <c:pt idx="673">
                  <c:v>0.93472222222221923</c:v>
                </c:pt>
                <c:pt idx="674">
                  <c:v>0.93611111111110812</c:v>
                </c:pt>
                <c:pt idx="675">
                  <c:v>0.937499999999997</c:v>
                </c:pt>
                <c:pt idx="676">
                  <c:v>0.93888888888888589</c:v>
                </c:pt>
                <c:pt idx="677">
                  <c:v>0.94027777777777477</c:v>
                </c:pt>
                <c:pt idx="678">
                  <c:v>0.94166666666666365</c:v>
                </c:pt>
                <c:pt idx="679">
                  <c:v>0.94305555555555254</c:v>
                </c:pt>
                <c:pt idx="680">
                  <c:v>0.94444444444444142</c:v>
                </c:pt>
                <c:pt idx="681">
                  <c:v>0.94583333333333031</c:v>
                </c:pt>
                <c:pt idx="682">
                  <c:v>0.94722222222221919</c:v>
                </c:pt>
                <c:pt idx="683">
                  <c:v>0.94861111111110807</c:v>
                </c:pt>
                <c:pt idx="684">
                  <c:v>0.94999999999999696</c:v>
                </c:pt>
                <c:pt idx="685">
                  <c:v>0.95138888888888584</c:v>
                </c:pt>
                <c:pt idx="686">
                  <c:v>0.95277777777777473</c:v>
                </c:pt>
                <c:pt idx="687">
                  <c:v>0.95416666666666361</c:v>
                </c:pt>
                <c:pt idx="688">
                  <c:v>0.95555555555555249</c:v>
                </c:pt>
                <c:pt idx="689">
                  <c:v>0.95694444444444138</c:v>
                </c:pt>
                <c:pt idx="690">
                  <c:v>0.95833333333333026</c:v>
                </c:pt>
                <c:pt idx="691">
                  <c:v>0.95972222222221915</c:v>
                </c:pt>
                <c:pt idx="692">
                  <c:v>0.96111111111110803</c:v>
                </c:pt>
                <c:pt idx="693">
                  <c:v>0.96249999999999691</c:v>
                </c:pt>
                <c:pt idx="694">
                  <c:v>0.9638888888888858</c:v>
                </c:pt>
                <c:pt idx="695">
                  <c:v>0.96527777777777468</c:v>
                </c:pt>
                <c:pt idx="696">
                  <c:v>0.96666666666666357</c:v>
                </c:pt>
                <c:pt idx="697">
                  <c:v>0.96805555555555245</c:v>
                </c:pt>
                <c:pt idx="698">
                  <c:v>0.96944444444444133</c:v>
                </c:pt>
                <c:pt idx="699">
                  <c:v>0.97083333333333022</c:v>
                </c:pt>
                <c:pt idx="700">
                  <c:v>0.9722222222222191</c:v>
                </c:pt>
                <c:pt idx="701">
                  <c:v>0.97361111111110799</c:v>
                </c:pt>
                <c:pt idx="702">
                  <c:v>0.97499999999999687</c:v>
                </c:pt>
                <c:pt idx="703">
                  <c:v>0.97638888888888575</c:v>
                </c:pt>
                <c:pt idx="704">
                  <c:v>0.97777777777777464</c:v>
                </c:pt>
                <c:pt idx="705">
                  <c:v>0.97916666666666352</c:v>
                </c:pt>
                <c:pt idx="706">
                  <c:v>0.9805555555555524</c:v>
                </c:pt>
                <c:pt idx="707">
                  <c:v>0.98194444444444129</c:v>
                </c:pt>
                <c:pt idx="708">
                  <c:v>0.98333333333333017</c:v>
                </c:pt>
                <c:pt idx="709">
                  <c:v>0.98472222222221906</c:v>
                </c:pt>
                <c:pt idx="710">
                  <c:v>0.98611111111110794</c:v>
                </c:pt>
                <c:pt idx="711">
                  <c:v>0.98749999999999682</c:v>
                </c:pt>
                <c:pt idx="712">
                  <c:v>0.98888888888888571</c:v>
                </c:pt>
                <c:pt idx="713">
                  <c:v>0.99027777777777459</c:v>
                </c:pt>
                <c:pt idx="714">
                  <c:v>0.99166666666666348</c:v>
                </c:pt>
                <c:pt idx="715">
                  <c:v>0.99305555555555236</c:v>
                </c:pt>
                <c:pt idx="716">
                  <c:v>0.99444444444444124</c:v>
                </c:pt>
                <c:pt idx="717">
                  <c:v>0.99583333333333013</c:v>
                </c:pt>
                <c:pt idx="718">
                  <c:v>0.99722222222221901</c:v>
                </c:pt>
                <c:pt idx="719">
                  <c:v>0.9986111111111079</c:v>
                </c:pt>
                <c:pt idx="720">
                  <c:v>0.99999999999999678</c:v>
                </c:pt>
                <c:pt idx="721">
                  <c:v>1.0013888888888858</c:v>
                </c:pt>
                <c:pt idx="722">
                  <c:v>1.0027777777777747</c:v>
                </c:pt>
                <c:pt idx="723">
                  <c:v>1.0041666666666635</c:v>
                </c:pt>
                <c:pt idx="724">
                  <c:v>1.0055555555555524</c:v>
                </c:pt>
                <c:pt idx="725">
                  <c:v>1.0069444444444413</c:v>
                </c:pt>
                <c:pt idx="726">
                  <c:v>1.0083333333333302</c:v>
                </c:pt>
                <c:pt idx="727">
                  <c:v>1.0097222222222191</c:v>
                </c:pt>
                <c:pt idx="728">
                  <c:v>1.011111111111108</c:v>
                </c:pt>
                <c:pt idx="729">
                  <c:v>1.0124999999999968</c:v>
                </c:pt>
                <c:pt idx="730">
                  <c:v>1.0138888888888857</c:v>
                </c:pt>
                <c:pt idx="731">
                  <c:v>1.0152777777777746</c:v>
                </c:pt>
                <c:pt idx="732">
                  <c:v>1.0166666666666635</c:v>
                </c:pt>
                <c:pt idx="733">
                  <c:v>1.0180555555555524</c:v>
                </c:pt>
                <c:pt idx="734">
                  <c:v>1.0194444444444413</c:v>
                </c:pt>
                <c:pt idx="735">
                  <c:v>1.0208333333333302</c:v>
                </c:pt>
                <c:pt idx="736">
                  <c:v>1.022222222222219</c:v>
                </c:pt>
                <c:pt idx="737">
                  <c:v>1.0236111111111079</c:v>
                </c:pt>
                <c:pt idx="738">
                  <c:v>1.0249999999999968</c:v>
                </c:pt>
                <c:pt idx="739">
                  <c:v>1.0263888888888857</c:v>
                </c:pt>
                <c:pt idx="740">
                  <c:v>1.0277777777777746</c:v>
                </c:pt>
                <c:pt idx="741">
                  <c:v>1.0291666666666635</c:v>
                </c:pt>
                <c:pt idx="742">
                  <c:v>1.0305555555555523</c:v>
                </c:pt>
                <c:pt idx="743">
                  <c:v>1.0319444444444412</c:v>
                </c:pt>
                <c:pt idx="744">
                  <c:v>1.0333333333333301</c:v>
                </c:pt>
                <c:pt idx="745">
                  <c:v>1.034722222222219</c:v>
                </c:pt>
                <c:pt idx="746">
                  <c:v>1.0361111111111079</c:v>
                </c:pt>
                <c:pt idx="747">
                  <c:v>1.0374999999999968</c:v>
                </c:pt>
                <c:pt idx="748">
                  <c:v>1.0388888888888856</c:v>
                </c:pt>
                <c:pt idx="749">
                  <c:v>1.0402777777777745</c:v>
                </c:pt>
                <c:pt idx="750">
                  <c:v>1.0416666666666634</c:v>
                </c:pt>
                <c:pt idx="751">
                  <c:v>1.0430555555555523</c:v>
                </c:pt>
                <c:pt idx="752">
                  <c:v>1.0444444444444412</c:v>
                </c:pt>
                <c:pt idx="753">
                  <c:v>1.0458333333333301</c:v>
                </c:pt>
                <c:pt idx="754">
                  <c:v>1.0472222222222189</c:v>
                </c:pt>
                <c:pt idx="755">
                  <c:v>1.0486111111111078</c:v>
                </c:pt>
                <c:pt idx="756">
                  <c:v>1.0499999999999967</c:v>
                </c:pt>
                <c:pt idx="757">
                  <c:v>1.0513888888888856</c:v>
                </c:pt>
                <c:pt idx="758">
                  <c:v>1.0527777777777745</c:v>
                </c:pt>
                <c:pt idx="759">
                  <c:v>1.0541666666666634</c:v>
                </c:pt>
                <c:pt idx="760">
                  <c:v>1.0555555555555522</c:v>
                </c:pt>
                <c:pt idx="761">
                  <c:v>1.0569444444444411</c:v>
                </c:pt>
                <c:pt idx="762">
                  <c:v>1.05833333333333</c:v>
                </c:pt>
                <c:pt idx="763">
                  <c:v>1.0597222222222189</c:v>
                </c:pt>
                <c:pt idx="764">
                  <c:v>1.0611111111111078</c:v>
                </c:pt>
                <c:pt idx="765">
                  <c:v>1.0624999999999967</c:v>
                </c:pt>
                <c:pt idx="766">
                  <c:v>1.0638888888888856</c:v>
                </c:pt>
                <c:pt idx="767">
                  <c:v>1.0652777777777744</c:v>
                </c:pt>
                <c:pt idx="768">
                  <c:v>1.0666666666666633</c:v>
                </c:pt>
                <c:pt idx="769">
                  <c:v>1.0680555555555522</c:v>
                </c:pt>
                <c:pt idx="770">
                  <c:v>1.0694444444444411</c:v>
                </c:pt>
                <c:pt idx="771">
                  <c:v>1.07083333333333</c:v>
                </c:pt>
                <c:pt idx="772">
                  <c:v>1.0722222222222189</c:v>
                </c:pt>
                <c:pt idx="773">
                  <c:v>1.0736111111111077</c:v>
                </c:pt>
                <c:pt idx="774">
                  <c:v>1.0749999999999966</c:v>
                </c:pt>
                <c:pt idx="775">
                  <c:v>1.0763888888888855</c:v>
                </c:pt>
                <c:pt idx="776">
                  <c:v>1.0777777777777744</c:v>
                </c:pt>
                <c:pt idx="777">
                  <c:v>1.0791666666666633</c:v>
                </c:pt>
                <c:pt idx="778">
                  <c:v>1.0805555555555522</c:v>
                </c:pt>
                <c:pt idx="779">
                  <c:v>1.081944444444441</c:v>
                </c:pt>
                <c:pt idx="780">
                  <c:v>1.0833333333333299</c:v>
                </c:pt>
                <c:pt idx="781">
                  <c:v>1.0847222222222188</c:v>
                </c:pt>
                <c:pt idx="782">
                  <c:v>1.0861111111111077</c:v>
                </c:pt>
                <c:pt idx="783">
                  <c:v>1.0874999999999966</c:v>
                </c:pt>
                <c:pt idx="784">
                  <c:v>1.0888888888888855</c:v>
                </c:pt>
                <c:pt idx="785">
                  <c:v>1.0902777777777743</c:v>
                </c:pt>
                <c:pt idx="786">
                  <c:v>1.0916666666666632</c:v>
                </c:pt>
                <c:pt idx="787">
                  <c:v>1.0930555555555521</c:v>
                </c:pt>
                <c:pt idx="788">
                  <c:v>1.094444444444441</c:v>
                </c:pt>
                <c:pt idx="789">
                  <c:v>1.0958333333333299</c:v>
                </c:pt>
                <c:pt idx="790">
                  <c:v>1.0972222222222188</c:v>
                </c:pt>
                <c:pt idx="791">
                  <c:v>1.0986111111111077</c:v>
                </c:pt>
                <c:pt idx="792">
                  <c:v>1.0999999999999965</c:v>
                </c:pt>
                <c:pt idx="793">
                  <c:v>1.1013888888888854</c:v>
                </c:pt>
                <c:pt idx="794">
                  <c:v>1.1027777777777743</c:v>
                </c:pt>
                <c:pt idx="795">
                  <c:v>1.1041666666666632</c:v>
                </c:pt>
                <c:pt idx="796">
                  <c:v>1.1055555555555521</c:v>
                </c:pt>
                <c:pt idx="797">
                  <c:v>1.106944444444441</c:v>
                </c:pt>
                <c:pt idx="798">
                  <c:v>1.1083333333333298</c:v>
                </c:pt>
                <c:pt idx="799">
                  <c:v>1.1097222222222187</c:v>
                </c:pt>
                <c:pt idx="800">
                  <c:v>1.1111111111111076</c:v>
                </c:pt>
                <c:pt idx="801">
                  <c:v>1.1124999999999965</c:v>
                </c:pt>
                <c:pt idx="802">
                  <c:v>1.1138888888888854</c:v>
                </c:pt>
                <c:pt idx="803">
                  <c:v>1.1152777777777743</c:v>
                </c:pt>
                <c:pt idx="804">
                  <c:v>1.1166666666666631</c:v>
                </c:pt>
                <c:pt idx="805">
                  <c:v>1.118055555555552</c:v>
                </c:pt>
                <c:pt idx="806">
                  <c:v>1.1194444444444409</c:v>
                </c:pt>
                <c:pt idx="807">
                  <c:v>1.1208333333333298</c:v>
                </c:pt>
                <c:pt idx="808">
                  <c:v>1.1222222222222187</c:v>
                </c:pt>
                <c:pt idx="809">
                  <c:v>1.1236111111111076</c:v>
                </c:pt>
                <c:pt idx="810">
                  <c:v>1.1249999999999964</c:v>
                </c:pt>
                <c:pt idx="811">
                  <c:v>1.1263888888888853</c:v>
                </c:pt>
                <c:pt idx="812">
                  <c:v>1.1277777777777742</c:v>
                </c:pt>
                <c:pt idx="813">
                  <c:v>1.1291666666666631</c:v>
                </c:pt>
                <c:pt idx="814">
                  <c:v>1.130555555555552</c:v>
                </c:pt>
                <c:pt idx="815">
                  <c:v>1.1319444444444409</c:v>
                </c:pt>
                <c:pt idx="816">
                  <c:v>1.1333333333333298</c:v>
                </c:pt>
                <c:pt idx="817">
                  <c:v>1.1347222222222186</c:v>
                </c:pt>
                <c:pt idx="818">
                  <c:v>1.1361111111111075</c:v>
                </c:pt>
                <c:pt idx="819">
                  <c:v>1.1374999999999964</c:v>
                </c:pt>
                <c:pt idx="820">
                  <c:v>1.1388888888888853</c:v>
                </c:pt>
                <c:pt idx="821">
                  <c:v>1.1402777777777742</c:v>
                </c:pt>
                <c:pt idx="822">
                  <c:v>1.1416666666666631</c:v>
                </c:pt>
                <c:pt idx="823">
                  <c:v>1.1430555555555519</c:v>
                </c:pt>
                <c:pt idx="824">
                  <c:v>1.1444444444444408</c:v>
                </c:pt>
                <c:pt idx="825">
                  <c:v>1.1458333333333297</c:v>
                </c:pt>
                <c:pt idx="826">
                  <c:v>1.1472222222222186</c:v>
                </c:pt>
                <c:pt idx="827">
                  <c:v>1.1486111111111075</c:v>
                </c:pt>
                <c:pt idx="828">
                  <c:v>1.1499999999999964</c:v>
                </c:pt>
                <c:pt idx="829">
                  <c:v>1.1513888888888852</c:v>
                </c:pt>
                <c:pt idx="830">
                  <c:v>1.1527777777777741</c:v>
                </c:pt>
                <c:pt idx="831">
                  <c:v>1.154166666666663</c:v>
                </c:pt>
                <c:pt idx="832">
                  <c:v>1.1555555555555519</c:v>
                </c:pt>
                <c:pt idx="833">
                  <c:v>1.1569444444444408</c:v>
                </c:pt>
                <c:pt idx="834">
                  <c:v>1.1583333333333297</c:v>
                </c:pt>
                <c:pt idx="835">
                  <c:v>1.1597222222222185</c:v>
                </c:pt>
                <c:pt idx="836">
                  <c:v>1.1611111111111074</c:v>
                </c:pt>
                <c:pt idx="837">
                  <c:v>1.1624999999999963</c:v>
                </c:pt>
                <c:pt idx="838">
                  <c:v>1.1638888888888852</c:v>
                </c:pt>
                <c:pt idx="839">
                  <c:v>1.1652777777777741</c:v>
                </c:pt>
                <c:pt idx="840">
                  <c:v>1.166666666666663</c:v>
                </c:pt>
                <c:pt idx="841">
                  <c:v>1.1680555555555518</c:v>
                </c:pt>
                <c:pt idx="842">
                  <c:v>1.1694444444444407</c:v>
                </c:pt>
                <c:pt idx="843">
                  <c:v>1.1708333333333296</c:v>
                </c:pt>
                <c:pt idx="844">
                  <c:v>1.1722222222222185</c:v>
                </c:pt>
                <c:pt idx="845">
                  <c:v>1.1736111111111074</c:v>
                </c:pt>
                <c:pt idx="846">
                  <c:v>1.1749999999999963</c:v>
                </c:pt>
                <c:pt idx="847">
                  <c:v>1.1763888888888852</c:v>
                </c:pt>
                <c:pt idx="848">
                  <c:v>1.177777777777774</c:v>
                </c:pt>
                <c:pt idx="849">
                  <c:v>1.1791666666666629</c:v>
                </c:pt>
                <c:pt idx="850">
                  <c:v>1.1805555555555518</c:v>
                </c:pt>
                <c:pt idx="851">
                  <c:v>1.1819444444444407</c:v>
                </c:pt>
                <c:pt idx="852">
                  <c:v>1.1833333333333296</c:v>
                </c:pt>
                <c:pt idx="853">
                  <c:v>1.1847222222222185</c:v>
                </c:pt>
                <c:pt idx="854">
                  <c:v>1.1861111111111073</c:v>
                </c:pt>
                <c:pt idx="855">
                  <c:v>1.1874999999999962</c:v>
                </c:pt>
                <c:pt idx="856">
                  <c:v>1.1888888888888851</c:v>
                </c:pt>
                <c:pt idx="857">
                  <c:v>1.190277777777774</c:v>
                </c:pt>
                <c:pt idx="858">
                  <c:v>1.1916666666666629</c:v>
                </c:pt>
                <c:pt idx="859">
                  <c:v>1.1930555555555518</c:v>
                </c:pt>
                <c:pt idx="860">
                  <c:v>1.1944444444444406</c:v>
                </c:pt>
                <c:pt idx="861">
                  <c:v>1.1958333333333295</c:v>
                </c:pt>
                <c:pt idx="862">
                  <c:v>1.1972222222222184</c:v>
                </c:pt>
                <c:pt idx="863">
                  <c:v>1.1986111111111073</c:v>
                </c:pt>
                <c:pt idx="864">
                  <c:v>1.1999999999999962</c:v>
                </c:pt>
                <c:pt idx="865">
                  <c:v>1.2013888888888851</c:v>
                </c:pt>
                <c:pt idx="866">
                  <c:v>1.2027777777777739</c:v>
                </c:pt>
                <c:pt idx="867">
                  <c:v>1.2041666666666628</c:v>
                </c:pt>
                <c:pt idx="868">
                  <c:v>1.2055555555555517</c:v>
                </c:pt>
                <c:pt idx="869">
                  <c:v>1.2069444444444406</c:v>
                </c:pt>
                <c:pt idx="870">
                  <c:v>1.2083333333333295</c:v>
                </c:pt>
                <c:pt idx="871">
                  <c:v>1.2097222222222184</c:v>
                </c:pt>
                <c:pt idx="872">
                  <c:v>1.2111111111111073</c:v>
                </c:pt>
                <c:pt idx="873">
                  <c:v>1.2124999999999961</c:v>
                </c:pt>
                <c:pt idx="874">
                  <c:v>1.213888888888885</c:v>
                </c:pt>
                <c:pt idx="875">
                  <c:v>1.2152777777777739</c:v>
                </c:pt>
                <c:pt idx="876">
                  <c:v>1.2166666666666628</c:v>
                </c:pt>
                <c:pt idx="877">
                  <c:v>1.2180555555555517</c:v>
                </c:pt>
                <c:pt idx="878">
                  <c:v>1.2194444444444406</c:v>
                </c:pt>
                <c:pt idx="879">
                  <c:v>1.2208333333333294</c:v>
                </c:pt>
                <c:pt idx="880">
                  <c:v>1.2222222222222183</c:v>
                </c:pt>
                <c:pt idx="881">
                  <c:v>1.2236111111111072</c:v>
                </c:pt>
                <c:pt idx="882">
                  <c:v>1.2249999999999961</c:v>
                </c:pt>
                <c:pt idx="883">
                  <c:v>1.226388888888885</c:v>
                </c:pt>
                <c:pt idx="884">
                  <c:v>1.2277777777777739</c:v>
                </c:pt>
                <c:pt idx="885">
                  <c:v>1.2291666666666627</c:v>
                </c:pt>
                <c:pt idx="886">
                  <c:v>1.2305555555555516</c:v>
                </c:pt>
                <c:pt idx="887">
                  <c:v>1.2319444444444405</c:v>
                </c:pt>
                <c:pt idx="888">
                  <c:v>1.2333333333333294</c:v>
                </c:pt>
                <c:pt idx="889">
                  <c:v>1.2347222222222183</c:v>
                </c:pt>
                <c:pt idx="890">
                  <c:v>1.2361111111111072</c:v>
                </c:pt>
                <c:pt idx="891">
                  <c:v>1.237499999999996</c:v>
                </c:pt>
                <c:pt idx="892">
                  <c:v>1.2388888888888849</c:v>
                </c:pt>
                <c:pt idx="893">
                  <c:v>1.2402777777777738</c:v>
                </c:pt>
                <c:pt idx="894">
                  <c:v>1.2416666666666627</c:v>
                </c:pt>
                <c:pt idx="895">
                  <c:v>1.2430555555555516</c:v>
                </c:pt>
                <c:pt idx="896">
                  <c:v>1.2444444444444405</c:v>
                </c:pt>
                <c:pt idx="897">
                  <c:v>1.2458333333333294</c:v>
                </c:pt>
                <c:pt idx="898">
                  <c:v>1.2472222222222182</c:v>
                </c:pt>
                <c:pt idx="899">
                  <c:v>1.2486111111111071</c:v>
                </c:pt>
                <c:pt idx="900">
                  <c:v>1.249999999999996</c:v>
                </c:pt>
                <c:pt idx="901">
                  <c:v>1.2513888888888849</c:v>
                </c:pt>
                <c:pt idx="902">
                  <c:v>1.2527777777777738</c:v>
                </c:pt>
                <c:pt idx="903">
                  <c:v>1.2541666666666627</c:v>
                </c:pt>
                <c:pt idx="904">
                  <c:v>1.2555555555555515</c:v>
                </c:pt>
                <c:pt idx="905">
                  <c:v>1.2569444444444404</c:v>
                </c:pt>
                <c:pt idx="906">
                  <c:v>1.2583333333333293</c:v>
                </c:pt>
                <c:pt idx="907">
                  <c:v>1.2597222222222182</c:v>
                </c:pt>
                <c:pt idx="908">
                  <c:v>1.2611111111111071</c:v>
                </c:pt>
                <c:pt idx="909">
                  <c:v>1.262499999999996</c:v>
                </c:pt>
                <c:pt idx="910">
                  <c:v>1.2638888888888848</c:v>
                </c:pt>
                <c:pt idx="911">
                  <c:v>1.2652777777777737</c:v>
                </c:pt>
                <c:pt idx="912">
                  <c:v>1.2666666666666626</c:v>
                </c:pt>
                <c:pt idx="913">
                  <c:v>1.2680555555555515</c:v>
                </c:pt>
                <c:pt idx="914">
                  <c:v>1.2694444444444404</c:v>
                </c:pt>
                <c:pt idx="915">
                  <c:v>1.2708333333333293</c:v>
                </c:pt>
                <c:pt idx="916">
                  <c:v>1.2722222222222181</c:v>
                </c:pt>
                <c:pt idx="917">
                  <c:v>1.273611111111107</c:v>
                </c:pt>
                <c:pt idx="918">
                  <c:v>1.2749999999999959</c:v>
                </c:pt>
                <c:pt idx="919">
                  <c:v>1.2763888888888848</c:v>
                </c:pt>
                <c:pt idx="920">
                  <c:v>1.2777777777777737</c:v>
                </c:pt>
                <c:pt idx="921">
                  <c:v>1.2791666666666626</c:v>
                </c:pt>
                <c:pt idx="922">
                  <c:v>1.2805555555555515</c:v>
                </c:pt>
                <c:pt idx="923">
                  <c:v>1.2819444444444403</c:v>
                </c:pt>
                <c:pt idx="924">
                  <c:v>1.2833333333333292</c:v>
                </c:pt>
                <c:pt idx="925">
                  <c:v>1.2847222222222181</c:v>
                </c:pt>
                <c:pt idx="926">
                  <c:v>1.286111111111107</c:v>
                </c:pt>
                <c:pt idx="927">
                  <c:v>1.2874999999999959</c:v>
                </c:pt>
                <c:pt idx="928">
                  <c:v>1.2888888888888848</c:v>
                </c:pt>
                <c:pt idx="929">
                  <c:v>1.2902777777777736</c:v>
                </c:pt>
                <c:pt idx="930">
                  <c:v>1.2916666666666625</c:v>
                </c:pt>
                <c:pt idx="931">
                  <c:v>1.2930555555555514</c:v>
                </c:pt>
                <c:pt idx="932">
                  <c:v>1.2944444444444403</c:v>
                </c:pt>
                <c:pt idx="933">
                  <c:v>1.2958333333333292</c:v>
                </c:pt>
                <c:pt idx="934">
                  <c:v>1.2972222222222181</c:v>
                </c:pt>
                <c:pt idx="935">
                  <c:v>1.2986111111111069</c:v>
                </c:pt>
                <c:pt idx="936">
                  <c:v>1.2999999999999958</c:v>
                </c:pt>
                <c:pt idx="937">
                  <c:v>1.3013888888888847</c:v>
                </c:pt>
                <c:pt idx="938">
                  <c:v>1.3027777777777736</c:v>
                </c:pt>
                <c:pt idx="939">
                  <c:v>1.3041666666666625</c:v>
                </c:pt>
                <c:pt idx="940">
                  <c:v>1.3055555555555514</c:v>
                </c:pt>
                <c:pt idx="941">
                  <c:v>1.3069444444444402</c:v>
                </c:pt>
                <c:pt idx="942">
                  <c:v>1.3083333333333291</c:v>
                </c:pt>
                <c:pt idx="943">
                  <c:v>1.309722222222218</c:v>
                </c:pt>
                <c:pt idx="944">
                  <c:v>1.3111111111111069</c:v>
                </c:pt>
                <c:pt idx="945">
                  <c:v>1.3124999999999958</c:v>
                </c:pt>
                <c:pt idx="946">
                  <c:v>1.3138888888888847</c:v>
                </c:pt>
                <c:pt idx="947">
                  <c:v>1.3152777777777735</c:v>
                </c:pt>
                <c:pt idx="948">
                  <c:v>1.3166666666666624</c:v>
                </c:pt>
                <c:pt idx="949">
                  <c:v>1.3180555555555513</c:v>
                </c:pt>
                <c:pt idx="950">
                  <c:v>1.3194444444444402</c:v>
                </c:pt>
                <c:pt idx="951">
                  <c:v>1.3208333333333291</c:v>
                </c:pt>
                <c:pt idx="952">
                  <c:v>1.322222222222218</c:v>
                </c:pt>
                <c:pt idx="953">
                  <c:v>1.3236111111111069</c:v>
                </c:pt>
                <c:pt idx="954">
                  <c:v>1.3249999999999957</c:v>
                </c:pt>
                <c:pt idx="955">
                  <c:v>1.3263888888888846</c:v>
                </c:pt>
                <c:pt idx="956">
                  <c:v>1.3277777777777735</c:v>
                </c:pt>
                <c:pt idx="957">
                  <c:v>1.3291666666666624</c:v>
                </c:pt>
                <c:pt idx="958">
                  <c:v>1.3305555555555513</c:v>
                </c:pt>
                <c:pt idx="959">
                  <c:v>1.3319444444444402</c:v>
                </c:pt>
                <c:pt idx="960">
                  <c:v>1.333333333333329</c:v>
                </c:pt>
                <c:pt idx="961">
                  <c:v>1.3347222222222179</c:v>
                </c:pt>
                <c:pt idx="962">
                  <c:v>1.3361111111111068</c:v>
                </c:pt>
                <c:pt idx="963">
                  <c:v>1.3374999999999957</c:v>
                </c:pt>
                <c:pt idx="964">
                  <c:v>1.3388888888888846</c:v>
                </c:pt>
                <c:pt idx="965">
                  <c:v>1.3402777777777735</c:v>
                </c:pt>
                <c:pt idx="966">
                  <c:v>1.3416666666666623</c:v>
                </c:pt>
                <c:pt idx="967">
                  <c:v>1.3430555555555512</c:v>
                </c:pt>
                <c:pt idx="968">
                  <c:v>1.3444444444444401</c:v>
                </c:pt>
                <c:pt idx="969">
                  <c:v>1.345833333333329</c:v>
                </c:pt>
                <c:pt idx="970">
                  <c:v>1.3472222222222179</c:v>
                </c:pt>
                <c:pt idx="971">
                  <c:v>1.3486111111111068</c:v>
                </c:pt>
                <c:pt idx="972">
                  <c:v>1.3499999999999956</c:v>
                </c:pt>
                <c:pt idx="973">
                  <c:v>1.3513888888888845</c:v>
                </c:pt>
                <c:pt idx="974">
                  <c:v>1.3527777777777734</c:v>
                </c:pt>
                <c:pt idx="975">
                  <c:v>1.3541666666666623</c:v>
                </c:pt>
                <c:pt idx="976">
                  <c:v>1.3555555555555512</c:v>
                </c:pt>
                <c:pt idx="977">
                  <c:v>1.3569444444444401</c:v>
                </c:pt>
                <c:pt idx="978">
                  <c:v>1.358333333333329</c:v>
                </c:pt>
                <c:pt idx="979">
                  <c:v>1.3597222222222178</c:v>
                </c:pt>
                <c:pt idx="980">
                  <c:v>1.3611111111111067</c:v>
                </c:pt>
                <c:pt idx="981">
                  <c:v>1.3624999999999956</c:v>
                </c:pt>
                <c:pt idx="982">
                  <c:v>1.3638888888888845</c:v>
                </c:pt>
                <c:pt idx="983">
                  <c:v>1.3652777777777734</c:v>
                </c:pt>
                <c:pt idx="984">
                  <c:v>1.3666666666666623</c:v>
                </c:pt>
                <c:pt idx="985">
                  <c:v>1.3680555555555511</c:v>
                </c:pt>
                <c:pt idx="986">
                  <c:v>1.36944444444444</c:v>
                </c:pt>
                <c:pt idx="987">
                  <c:v>1.3708333333333289</c:v>
                </c:pt>
                <c:pt idx="988">
                  <c:v>1.3722222222222178</c:v>
                </c:pt>
                <c:pt idx="989">
                  <c:v>1.3736111111111067</c:v>
                </c:pt>
                <c:pt idx="990">
                  <c:v>1.3749999999999956</c:v>
                </c:pt>
                <c:pt idx="991">
                  <c:v>1.3763888888888844</c:v>
                </c:pt>
                <c:pt idx="992">
                  <c:v>1.3777777777777733</c:v>
                </c:pt>
                <c:pt idx="993">
                  <c:v>1.3791666666666622</c:v>
                </c:pt>
                <c:pt idx="994">
                  <c:v>1.3805555555555511</c:v>
                </c:pt>
                <c:pt idx="995">
                  <c:v>1.38194444444444</c:v>
                </c:pt>
                <c:pt idx="996">
                  <c:v>1.3833333333333289</c:v>
                </c:pt>
                <c:pt idx="997">
                  <c:v>1.3847222222222177</c:v>
                </c:pt>
                <c:pt idx="998">
                  <c:v>1.3861111111111066</c:v>
                </c:pt>
                <c:pt idx="999">
                  <c:v>1.3874999999999955</c:v>
                </c:pt>
                <c:pt idx="1000">
                  <c:v>1.3888888888888844</c:v>
                </c:pt>
                <c:pt idx="1001">
                  <c:v>1.3902777777777733</c:v>
                </c:pt>
                <c:pt idx="1002">
                  <c:v>1.3916666666666622</c:v>
                </c:pt>
                <c:pt idx="1003">
                  <c:v>1.3930555555555511</c:v>
                </c:pt>
                <c:pt idx="1004">
                  <c:v>1.3944444444444399</c:v>
                </c:pt>
                <c:pt idx="1005">
                  <c:v>1.3958333333333288</c:v>
                </c:pt>
                <c:pt idx="1006">
                  <c:v>1.3972222222222177</c:v>
                </c:pt>
                <c:pt idx="1007">
                  <c:v>1.3986111111111066</c:v>
                </c:pt>
                <c:pt idx="1008">
                  <c:v>1.3999999999999955</c:v>
                </c:pt>
                <c:pt idx="1009">
                  <c:v>1.4013888888888844</c:v>
                </c:pt>
                <c:pt idx="1010">
                  <c:v>1.4027777777777732</c:v>
                </c:pt>
                <c:pt idx="1011">
                  <c:v>1.4041666666666621</c:v>
                </c:pt>
                <c:pt idx="1012">
                  <c:v>1.405555555555551</c:v>
                </c:pt>
                <c:pt idx="1013">
                  <c:v>1.4069444444444399</c:v>
                </c:pt>
                <c:pt idx="1014">
                  <c:v>1.4083333333333288</c:v>
                </c:pt>
                <c:pt idx="1015">
                  <c:v>1.4097222222222177</c:v>
                </c:pt>
                <c:pt idx="1016">
                  <c:v>1.4111111111111065</c:v>
                </c:pt>
                <c:pt idx="1017">
                  <c:v>1.4124999999999954</c:v>
                </c:pt>
                <c:pt idx="1018">
                  <c:v>1.4138888888888843</c:v>
                </c:pt>
                <c:pt idx="1019">
                  <c:v>1.4152777777777732</c:v>
                </c:pt>
                <c:pt idx="1020">
                  <c:v>1.4166666666666621</c:v>
                </c:pt>
                <c:pt idx="1021">
                  <c:v>1.418055555555551</c:v>
                </c:pt>
                <c:pt idx="1022">
                  <c:v>1.4194444444444398</c:v>
                </c:pt>
                <c:pt idx="1023">
                  <c:v>1.4208333333333287</c:v>
                </c:pt>
                <c:pt idx="1024">
                  <c:v>1.4222222222222176</c:v>
                </c:pt>
                <c:pt idx="1025">
                  <c:v>1.4236111111111065</c:v>
                </c:pt>
                <c:pt idx="1026">
                  <c:v>1.4249999999999954</c:v>
                </c:pt>
                <c:pt idx="1027">
                  <c:v>1.4263888888888843</c:v>
                </c:pt>
                <c:pt idx="1028">
                  <c:v>1.4277777777777731</c:v>
                </c:pt>
                <c:pt idx="1029">
                  <c:v>1.429166666666662</c:v>
                </c:pt>
                <c:pt idx="1030">
                  <c:v>1.4305555555555509</c:v>
                </c:pt>
                <c:pt idx="1031">
                  <c:v>1.4319444444444398</c:v>
                </c:pt>
                <c:pt idx="1032">
                  <c:v>1.4333333333333287</c:v>
                </c:pt>
                <c:pt idx="1033">
                  <c:v>1.4347222222222176</c:v>
                </c:pt>
                <c:pt idx="1034">
                  <c:v>1.4361111111111065</c:v>
                </c:pt>
                <c:pt idx="1035">
                  <c:v>1.4374999999999953</c:v>
                </c:pt>
                <c:pt idx="1036">
                  <c:v>1.4388888888888842</c:v>
                </c:pt>
                <c:pt idx="1037">
                  <c:v>1.4402777777777731</c:v>
                </c:pt>
                <c:pt idx="1038">
                  <c:v>1.441666666666662</c:v>
                </c:pt>
                <c:pt idx="1039">
                  <c:v>1.4430555555555509</c:v>
                </c:pt>
                <c:pt idx="1040">
                  <c:v>1.4444444444444398</c:v>
                </c:pt>
                <c:pt idx="1041">
                  <c:v>1.4458333333333286</c:v>
                </c:pt>
                <c:pt idx="1042">
                  <c:v>1.4472222222222175</c:v>
                </c:pt>
                <c:pt idx="1043">
                  <c:v>1.4486111111111064</c:v>
                </c:pt>
                <c:pt idx="1044">
                  <c:v>1.4499999999999953</c:v>
                </c:pt>
                <c:pt idx="1045">
                  <c:v>1.4513888888888842</c:v>
                </c:pt>
                <c:pt idx="1046">
                  <c:v>1.4527777777777731</c:v>
                </c:pt>
                <c:pt idx="1047">
                  <c:v>1.4541666666666619</c:v>
                </c:pt>
                <c:pt idx="1048">
                  <c:v>1.4555555555555508</c:v>
                </c:pt>
                <c:pt idx="1049">
                  <c:v>1.4569444444444397</c:v>
                </c:pt>
                <c:pt idx="1050">
                  <c:v>1.4583333333333286</c:v>
                </c:pt>
                <c:pt idx="1051">
                  <c:v>1.4597222222222175</c:v>
                </c:pt>
                <c:pt idx="1052">
                  <c:v>1.4611111111111064</c:v>
                </c:pt>
                <c:pt idx="1053">
                  <c:v>1.4624999999999952</c:v>
                </c:pt>
                <c:pt idx="1054">
                  <c:v>1.4638888888888841</c:v>
                </c:pt>
                <c:pt idx="1055">
                  <c:v>1.465277777777773</c:v>
                </c:pt>
                <c:pt idx="1056">
                  <c:v>1.4666666666666619</c:v>
                </c:pt>
                <c:pt idx="1057">
                  <c:v>1.4680555555555508</c:v>
                </c:pt>
                <c:pt idx="1058">
                  <c:v>1.4694444444444397</c:v>
                </c:pt>
                <c:pt idx="1059">
                  <c:v>1.4708333333333286</c:v>
                </c:pt>
                <c:pt idx="1060">
                  <c:v>1.4722222222222174</c:v>
                </c:pt>
                <c:pt idx="1061">
                  <c:v>1.4736111111111063</c:v>
                </c:pt>
                <c:pt idx="1062">
                  <c:v>1.4749999999999952</c:v>
                </c:pt>
                <c:pt idx="1063">
                  <c:v>1.4763888888888841</c:v>
                </c:pt>
                <c:pt idx="1064">
                  <c:v>1.477777777777773</c:v>
                </c:pt>
                <c:pt idx="1065">
                  <c:v>1.4791666666666619</c:v>
                </c:pt>
                <c:pt idx="1066">
                  <c:v>1.4805555555555507</c:v>
                </c:pt>
                <c:pt idx="1067">
                  <c:v>1.4819444444444396</c:v>
                </c:pt>
                <c:pt idx="1068">
                  <c:v>1.4833333333333285</c:v>
                </c:pt>
                <c:pt idx="1069">
                  <c:v>1.4847222222222174</c:v>
                </c:pt>
                <c:pt idx="1070">
                  <c:v>1.4861111111111063</c:v>
                </c:pt>
                <c:pt idx="1071">
                  <c:v>1.4874999999999952</c:v>
                </c:pt>
                <c:pt idx="1072">
                  <c:v>1.488888888888884</c:v>
                </c:pt>
                <c:pt idx="1073">
                  <c:v>1.4902777777777729</c:v>
                </c:pt>
                <c:pt idx="1074">
                  <c:v>1.4916666666666618</c:v>
                </c:pt>
                <c:pt idx="1075">
                  <c:v>1.4930555555555507</c:v>
                </c:pt>
                <c:pt idx="1076">
                  <c:v>1.4944444444444396</c:v>
                </c:pt>
                <c:pt idx="1077">
                  <c:v>1.4958333333333285</c:v>
                </c:pt>
                <c:pt idx="1078">
                  <c:v>1.4972222222222173</c:v>
                </c:pt>
                <c:pt idx="1079">
                  <c:v>1.4986111111111062</c:v>
                </c:pt>
                <c:pt idx="1080">
                  <c:v>1.4999999999999951</c:v>
                </c:pt>
                <c:pt idx="1081">
                  <c:v>1.501388888888884</c:v>
                </c:pt>
                <c:pt idx="1082">
                  <c:v>1.5027777777777729</c:v>
                </c:pt>
                <c:pt idx="1083">
                  <c:v>1.5041666666666618</c:v>
                </c:pt>
                <c:pt idx="1084">
                  <c:v>1.5055555555555507</c:v>
                </c:pt>
                <c:pt idx="1085">
                  <c:v>1.5069444444444395</c:v>
                </c:pt>
                <c:pt idx="1086">
                  <c:v>1.5083333333333284</c:v>
                </c:pt>
                <c:pt idx="1087">
                  <c:v>1.5097222222222173</c:v>
                </c:pt>
                <c:pt idx="1088">
                  <c:v>1.5111111111111062</c:v>
                </c:pt>
                <c:pt idx="1089">
                  <c:v>1.5124999999999951</c:v>
                </c:pt>
                <c:pt idx="1090">
                  <c:v>1.513888888888884</c:v>
                </c:pt>
                <c:pt idx="1091">
                  <c:v>1.5152777777777728</c:v>
                </c:pt>
                <c:pt idx="1092">
                  <c:v>1.5166666666666617</c:v>
                </c:pt>
                <c:pt idx="1093">
                  <c:v>1.5180555555555506</c:v>
                </c:pt>
                <c:pt idx="1094">
                  <c:v>1.5194444444444395</c:v>
                </c:pt>
                <c:pt idx="1095">
                  <c:v>1.5208333333333284</c:v>
                </c:pt>
                <c:pt idx="1096">
                  <c:v>1.5222222222222173</c:v>
                </c:pt>
                <c:pt idx="1097">
                  <c:v>1.5236111111111061</c:v>
                </c:pt>
                <c:pt idx="1098">
                  <c:v>1.524999999999995</c:v>
                </c:pt>
                <c:pt idx="1099">
                  <c:v>1.5263888888888839</c:v>
                </c:pt>
                <c:pt idx="1100">
                  <c:v>1.5277777777777728</c:v>
                </c:pt>
                <c:pt idx="1101">
                  <c:v>1.5291666666666617</c:v>
                </c:pt>
                <c:pt idx="1102">
                  <c:v>1.5305555555555506</c:v>
                </c:pt>
                <c:pt idx="1103">
                  <c:v>1.5319444444444394</c:v>
                </c:pt>
                <c:pt idx="1104">
                  <c:v>1.5333333333333283</c:v>
                </c:pt>
                <c:pt idx="1105">
                  <c:v>1.5347222222222172</c:v>
                </c:pt>
                <c:pt idx="1106">
                  <c:v>1.5361111111111061</c:v>
                </c:pt>
                <c:pt idx="1107">
                  <c:v>1.537499999999995</c:v>
                </c:pt>
                <c:pt idx="1108">
                  <c:v>1.5388888888888839</c:v>
                </c:pt>
                <c:pt idx="1109">
                  <c:v>1.5402777777777727</c:v>
                </c:pt>
                <c:pt idx="1110">
                  <c:v>1.5416666666666616</c:v>
                </c:pt>
                <c:pt idx="1111">
                  <c:v>1.5430555555555505</c:v>
                </c:pt>
                <c:pt idx="1112">
                  <c:v>1.5444444444444394</c:v>
                </c:pt>
                <c:pt idx="1113">
                  <c:v>1.5458333333333283</c:v>
                </c:pt>
                <c:pt idx="1114">
                  <c:v>1.5472222222222172</c:v>
                </c:pt>
                <c:pt idx="1115">
                  <c:v>1.5486111111111061</c:v>
                </c:pt>
                <c:pt idx="1116">
                  <c:v>1.5499999999999949</c:v>
                </c:pt>
                <c:pt idx="1117">
                  <c:v>1.5513888888888838</c:v>
                </c:pt>
                <c:pt idx="1118">
                  <c:v>1.5527777777777727</c:v>
                </c:pt>
                <c:pt idx="1119">
                  <c:v>1.5541666666666616</c:v>
                </c:pt>
                <c:pt idx="1120">
                  <c:v>1.5555555555555505</c:v>
                </c:pt>
                <c:pt idx="1121">
                  <c:v>1.5569444444444394</c:v>
                </c:pt>
                <c:pt idx="1122">
                  <c:v>1.5583333333333282</c:v>
                </c:pt>
                <c:pt idx="1123">
                  <c:v>1.5597222222222171</c:v>
                </c:pt>
                <c:pt idx="1124">
                  <c:v>1.561111111111106</c:v>
                </c:pt>
                <c:pt idx="1125">
                  <c:v>1.5624999999999949</c:v>
                </c:pt>
                <c:pt idx="1126">
                  <c:v>1.5638888888888838</c:v>
                </c:pt>
                <c:pt idx="1127">
                  <c:v>1.5652777777777727</c:v>
                </c:pt>
                <c:pt idx="1128">
                  <c:v>1.5666666666666615</c:v>
                </c:pt>
                <c:pt idx="1129">
                  <c:v>1.5680555555555504</c:v>
                </c:pt>
                <c:pt idx="1130">
                  <c:v>1.5694444444444393</c:v>
                </c:pt>
                <c:pt idx="1131">
                  <c:v>1.5708333333333282</c:v>
                </c:pt>
                <c:pt idx="1132">
                  <c:v>1.5722222222222171</c:v>
                </c:pt>
                <c:pt idx="1133">
                  <c:v>1.573611111111106</c:v>
                </c:pt>
                <c:pt idx="1134">
                  <c:v>1.5749999999999948</c:v>
                </c:pt>
                <c:pt idx="1135">
                  <c:v>1.5763888888888837</c:v>
                </c:pt>
                <c:pt idx="1136">
                  <c:v>1.5777777777777726</c:v>
                </c:pt>
                <c:pt idx="1137">
                  <c:v>1.5791666666666615</c:v>
                </c:pt>
                <c:pt idx="1138">
                  <c:v>1.5805555555555504</c:v>
                </c:pt>
                <c:pt idx="1139">
                  <c:v>1.5819444444444393</c:v>
                </c:pt>
                <c:pt idx="1140">
                  <c:v>1.5833333333333282</c:v>
                </c:pt>
                <c:pt idx="1141">
                  <c:v>1.584722222222217</c:v>
                </c:pt>
                <c:pt idx="1142">
                  <c:v>1.5861111111111059</c:v>
                </c:pt>
                <c:pt idx="1143">
                  <c:v>1.5874999999999948</c:v>
                </c:pt>
                <c:pt idx="1144">
                  <c:v>1.5888888888888837</c:v>
                </c:pt>
                <c:pt idx="1145">
                  <c:v>1.5902777777777726</c:v>
                </c:pt>
                <c:pt idx="1146">
                  <c:v>1.5916666666666615</c:v>
                </c:pt>
                <c:pt idx="1147">
                  <c:v>1.5930555555555503</c:v>
                </c:pt>
                <c:pt idx="1148">
                  <c:v>1.5944444444444392</c:v>
                </c:pt>
                <c:pt idx="1149">
                  <c:v>1.5958333333333281</c:v>
                </c:pt>
                <c:pt idx="1150">
                  <c:v>1.597222222222217</c:v>
                </c:pt>
                <c:pt idx="1151">
                  <c:v>1.5986111111111059</c:v>
                </c:pt>
                <c:pt idx="1152">
                  <c:v>1.5999999999999948</c:v>
                </c:pt>
                <c:pt idx="1153">
                  <c:v>1.6013888888888836</c:v>
                </c:pt>
                <c:pt idx="1154">
                  <c:v>1.6027777777777725</c:v>
                </c:pt>
                <c:pt idx="1155">
                  <c:v>1.6041666666666614</c:v>
                </c:pt>
                <c:pt idx="1156">
                  <c:v>1.6055555555555503</c:v>
                </c:pt>
                <c:pt idx="1157">
                  <c:v>1.6069444444444392</c:v>
                </c:pt>
                <c:pt idx="1158">
                  <c:v>1.6083333333333281</c:v>
                </c:pt>
                <c:pt idx="1159">
                  <c:v>1.6097222222222169</c:v>
                </c:pt>
                <c:pt idx="1160">
                  <c:v>1.6111111111111058</c:v>
                </c:pt>
                <c:pt idx="1161">
                  <c:v>1.6124999999999947</c:v>
                </c:pt>
                <c:pt idx="1162">
                  <c:v>1.6138888888888836</c:v>
                </c:pt>
                <c:pt idx="1163">
                  <c:v>1.6152777777777725</c:v>
                </c:pt>
                <c:pt idx="1164">
                  <c:v>1.6166666666666614</c:v>
                </c:pt>
                <c:pt idx="1165">
                  <c:v>1.6180555555555503</c:v>
                </c:pt>
                <c:pt idx="1166">
                  <c:v>1.6194444444444391</c:v>
                </c:pt>
                <c:pt idx="1167">
                  <c:v>1.620833333333328</c:v>
                </c:pt>
                <c:pt idx="1168">
                  <c:v>1.6222222222222169</c:v>
                </c:pt>
                <c:pt idx="1169">
                  <c:v>1.6236111111111058</c:v>
                </c:pt>
                <c:pt idx="1170">
                  <c:v>1.6249999999999947</c:v>
                </c:pt>
                <c:pt idx="1171">
                  <c:v>1.6263888888888836</c:v>
                </c:pt>
                <c:pt idx="1172">
                  <c:v>1.6277777777777724</c:v>
                </c:pt>
                <c:pt idx="1173">
                  <c:v>1.6291666666666613</c:v>
                </c:pt>
                <c:pt idx="1174">
                  <c:v>1.6305555555555502</c:v>
                </c:pt>
                <c:pt idx="1175">
                  <c:v>1.6319444444444391</c:v>
                </c:pt>
                <c:pt idx="1176">
                  <c:v>1.633333333333328</c:v>
                </c:pt>
                <c:pt idx="1177">
                  <c:v>1.6347222222222169</c:v>
                </c:pt>
                <c:pt idx="1178">
                  <c:v>1.6361111111111057</c:v>
                </c:pt>
                <c:pt idx="1179">
                  <c:v>1.6374999999999946</c:v>
                </c:pt>
                <c:pt idx="1180">
                  <c:v>1.6388888888888835</c:v>
                </c:pt>
                <c:pt idx="1181">
                  <c:v>1.6402777777777724</c:v>
                </c:pt>
                <c:pt idx="1182">
                  <c:v>1.6416666666666613</c:v>
                </c:pt>
                <c:pt idx="1183">
                  <c:v>1.6430555555555502</c:v>
                </c:pt>
                <c:pt idx="1184">
                  <c:v>1.644444444444439</c:v>
                </c:pt>
                <c:pt idx="1185">
                  <c:v>1.6458333333333279</c:v>
                </c:pt>
                <c:pt idx="1186">
                  <c:v>1.6472222222222168</c:v>
                </c:pt>
                <c:pt idx="1187">
                  <c:v>1.6486111111111057</c:v>
                </c:pt>
                <c:pt idx="1188">
                  <c:v>1.6499999999999946</c:v>
                </c:pt>
                <c:pt idx="1189">
                  <c:v>1.6513888888888835</c:v>
                </c:pt>
                <c:pt idx="1190">
                  <c:v>1.6527777777777724</c:v>
                </c:pt>
                <c:pt idx="1191">
                  <c:v>1.6541666666666612</c:v>
                </c:pt>
                <c:pt idx="1192">
                  <c:v>1.6555555555555501</c:v>
                </c:pt>
                <c:pt idx="1193">
                  <c:v>1.656944444444439</c:v>
                </c:pt>
                <c:pt idx="1194">
                  <c:v>1.6583333333333279</c:v>
                </c:pt>
                <c:pt idx="1195">
                  <c:v>1.6597222222222168</c:v>
                </c:pt>
                <c:pt idx="1196">
                  <c:v>1.6611111111111057</c:v>
                </c:pt>
                <c:pt idx="1197">
                  <c:v>1.6624999999999945</c:v>
                </c:pt>
                <c:pt idx="1198">
                  <c:v>1.6638888888888834</c:v>
                </c:pt>
                <c:pt idx="1199">
                  <c:v>1.6652777777777723</c:v>
                </c:pt>
                <c:pt idx="1200">
                  <c:v>1.6666666666666612</c:v>
                </c:pt>
                <c:pt idx="1201">
                  <c:v>1.6680555555555501</c:v>
                </c:pt>
                <c:pt idx="1202">
                  <c:v>1.669444444444439</c:v>
                </c:pt>
                <c:pt idx="1203">
                  <c:v>1.6708333333333278</c:v>
                </c:pt>
                <c:pt idx="1204">
                  <c:v>1.6722222222222167</c:v>
                </c:pt>
                <c:pt idx="1205">
                  <c:v>1.6736111111111056</c:v>
                </c:pt>
                <c:pt idx="1206">
                  <c:v>1.6749999999999945</c:v>
                </c:pt>
                <c:pt idx="1207">
                  <c:v>1.6763888888888834</c:v>
                </c:pt>
                <c:pt idx="1208">
                  <c:v>1.6777777777777723</c:v>
                </c:pt>
                <c:pt idx="1209">
                  <c:v>1.6791666666666611</c:v>
                </c:pt>
                <c:pt idx="1210">
                  <c:v>1.68055555555555</c:v>
                </c:pt>
                <c:pt idx="1211">
                  <c:v>1.6819444444444389</c:v>
                </c:pt>
                <c:pt idx="1212">
                  <c:v>1.6833333333333278</c:v>
                </c:pt>
                <c:pt idx="1213">
                  <c:v>1.6847222222222167</c:v>
                </c:pt>
                <c:pt idx="1214">
                  <c:v>1.6861111111111056</c:v>
                </c:pt>
                <c:pt idx="1215">
                  <c:v>1.6874999999999944</c:v>
                </c:pt>
                <c:pt idx="1216">
                  <c:v>1.6888888888888833</c:v>
                </c:pt>
                <c:pt idx="1217">
                  <c:v>1.6902777777777722</c:v>
                </c:pt>
                <c:pt idx="1218">
                  <c:v>1.6916666666666611</c:v>
                </c:pt>
                <c:pt idx="1219">
                  <c:v>1.69305555555555</c:v>
                </c:pt>
                <c:pt idx="1220">
                  <c:v>1.6944444444444389</c:v>
                </c:pt>
                <c:pt idx="1221">
                  <c:v>1.6958333333333278</c:v>
                </c:pt>
                <c:pt idx="1222">
                  <c:v>1.6972222222222166</c:v>
                </c:pt>
                <c:pt idx="1223">
                  <c:v>1.6986111111111055</c:v>
                </c:pt>
                <c:pt idx="1224">
                  <c:v>1.6999999999999944</c:v>
                </c:pt>
                <c:pt idx="1225">
                  <c:v>1.7013888888888833</c:v>
                </c:pt>
                <c:pt idx="1226">
                  <c:v>1.7027777777777722</c:v>
                </c:pt>
                <c:pt idx="1227">
                  <c:v>1.7041666666666611</c:v>
                </c:pt>
                <c:pt idx="1228">
                  <c:v>1.7055555555555499</c:v>
                </c:pt>
                <c:pt idx="1229">
                  <c:v>1.7069444444444388</c:v>
                </c:pt>
                <c:pt idx="1230">
                  <c:v>1.7083333333333277</c:v>
                </c:pt>
                <c:pt idx="1231">
                  <c:v>1.7097222222222166</c:v>
                </c:pt>
                <c:pt idx="1232">
                  <c:v>1.7111111111111055</c:v>
                </c:pt>
                <c:pt idx="1233">
                  <c:v>1.7124999999999944</c:v>
                </c:pt>
                <c:pt idx="1234">
                  <c:v>1.7138888888888832</c:v>
                </c:pt>
                <c:pt idx="1235">
                  <c:v>1.7152777777777721</c:v>
                </c:pt>
                <c:pt idx="1236">
                  <c:v>1.716666666666661</c:v>
                </c:pt>
                <c:pt idx="1237">
                  <c:v>1.7180555555555499</c:v>
                </c:pt>
                <c:pt idx="1238">
                  <c:v>1.7194444444444388</c:v>
                </c:pt>
                <c:pt idx="1239">
                  <c:v>1.7208333333333277</c:v>
                </c:pt>
                <c:pt idx="1240">
                  <c:v>1.7222222222222165</c:v>
                </c:pt>
                <c:pt idx="1241">
                  <c:v>1.7236111111111054</c:v>
                </c:pt>
                <c:pt idx="1242">
                  <c:v>1.7249999999999943</c:v>
                </c:pt>
                <c:pt idx="1243">
                  <c:v>1.7263888888888832</c:v>
                </c:pt>
                <c:pt idx="1244">
                  <c:v>1.7277777777777721</c:v>
                </c:pt>
                <c:pt idx="1245">
                  <c:v>1.729166666666661</c:v>
                </c:pt>
                <c:pt idx="1246">
                  <c:v>1.7305555555555499</c:v>
                </c:pt>
                <c:pt idx="1247">
                  <c:v>1.7319444444444387</c:v>
                </c:pt>
                <c:pt idx="1248">
                  <c:v>1.7333333333333276</c:v>
                </c:pt>
                <c:pt idx="1249">
                  <c:v>1.7347222222222165</c:v>
                </c:pt>
                <c:pt idx="1250">
                  <c:v>1.7361111111111054</c:v>
                </c:pt>
                <c:pt idx="1251">
                  <c:v>1.7374999999999943</c:v>
                </c:pt>
                <c:pt idx="1252">
                  <c:v>1.7388888888888832</c:v>
                </c:pt>
                <c:pt idx="1253">
                  <c:v>1.740277777777772</c:v>
                </c:pt>
                <c:pt idx="1254">
                  <c:v>1.7416666666666609</c:v>
                </c:pt>
                <c:pt idx="1255">
                  <c:v>1.7430555555555498</c:v>
                </c:pt>
                <c:pt idx="1256">
                  <c:v>1.7444444444444387</c:v>
                </c:pt>
                <c:pt idx="1257">
                  <c:v>1.7458333333333276</c:v>
                </c:pt>
                <c:pt idx="1258">
                  <c:v>1.7472222222222165</c:v>
                </c:pt>
                <c:pt idx="1259">
                  <c:v>1.7486111111111053</c:v>
                </c:pt>
                <c:pt idx="1260">
                  <c:v>1.7499999999999942</c:v>
                </c:pt>
                <c:pt idx="1261">
                  <c:v>1.7513888888888831</c:v>
                </c:pt>
                <c:pt idx="1262">
                  <c:v>1.752777777777772</c:v>
                </c:pt>
                <c:pt idx="1263">
                  <c:v>1.7541666666666609</c:v>
                </c:pt>
                <c:pt idx="1264">
                  <c:v>1.7555555555555498</c:v>
                </c:pt>
                <c:pt idx="1265">
                  <c:v>1.7569444444444386</c:v>
                </c:pt>
                <c:pt idx="1266">
                  <c:v>1.7583333333333275</c:v>
                </c:pt>
                <c:pt idx="1267">
                  <c:v>1.7597222222222164</c:v>
                </c:pt>
                <c:pt idx="1268">
                  <c:v>1.7611111111111053</c:v>
                </c:pt>
                <c:pt idx="1269">
                  <c:v>1.7624999999999942</c:v>
                </c:pt>
                <c:pt idx="1270">
                  <c:v>1.7638888888888831</c:v>
                </c:pt>
                <c:pt idx="1271">
                  <c:v>1.765277777777772</c:v>
                </c:pt>
                <c:pt idx="1272">
                  <c:v>1.7666666666666608</c:v>
                </c:pt>
                <c:pt idx="1273">
                  <c:v>1.7680555555555497</c:v>
                </c:pt>
                <c:pt idx="1274">
                  <c:v>1.7694444444444386</c:v>
                </c:pt>
                <c:pt idx="1275">
                  <c:v>1.7708333333333275</c:v>
                </c:pt>
                <c:pt idx="1276">
                  <c:v>1.7722222222222164</c:v>
                </c:pt>
                <c:pt idx="1277">
                  <c:v>1.7736111111111053</c:v>
                </c:pt>
                <c:pt idx="1278">
                  <c:v>1.7749999999999941</c:v>
                </c:pt>
                <c:pt idx="1279">
                  <c:v>1.776388888888883</c:v>
                </c:pt>
                <c:pt idx="1280">
                  <c:v>1.7777777777777719</c:v>
                </c:pt>
                <c:pt idx="1281">
                  <c:v>1.7791666666666608</c:v>
                </c:pt>
                <c:pt idx="1282">
                  <c:v>1.7805555555555497</c:v>
                </c:pt>
                <c:pt idx="1283">
                  <c:v>1.7819444444444386</c:v>
                </c:pt>
                <c:pt idx="1284">
                  <c:v>1.7833333333333274</c:v>
                </c:pt>
                <c:pt idx="1285">
                  <c:v>1.7847222222222163</c:v>
                </c:pt>
                <c:pt idx="1286">
                  <c:v>1.7861111111111052</c:v>
                </c:pt>
                <c:pt idx="1287">
                  <c:v>1.7874999999999941</c:v>
                </c:pt>
                <c:pt idx="1288">
                  <c:v>1.788888888888883</c:v>
                </c:pt>
                <c:pt idx="1289">
                  <c:v>1.7902777777777719</c:v>
                </c:pt>
                <c:pt idx="1290">
                  <c:v>1.7916666666666607</c:v>
                </c:pt>
                <c:pt idx="1291">
                  <c:v>1.7930555555555496</c:v>
                </c:pt>
                <c:pt idx="1292">
                  <c:v>1.7944444444444385</c:v>
                </c:pt>
                <c:pt idx="1293">
                  <c:v>1.7958333333333274</c:v>
                </c:pt>
                <c:pt idx="1294">
                  <c:v>1.7972222222222163</c:v>
                </c:pt>
                <c:pt idx="1295">
                  <c:v>1.7986111111111052</c:v>
                </c:pt>
                <c:pt idx="1296">
                  <c:v>1.799999999999994</c:v>
                </c:pt>
                <c:pt idx="1297">
                  <c:v>1.8013888888888829</c:v>
                </c:pt>
                <c:pt idx="1298">
                  <c:v>1.8027777777777718</c:v>
                </c:pt>
                <c:pt idx="1299">
                  <c:v>1.8041666666666607</c:v>
                </c:pt>
                <c:pt idx="1300">
                  <c:v>1.8055555555555496</c:v>
                </c:pt>
                <c:pt idx="1301">
                  <c:v>1.8069444444444385</c:v>
                </c:pt>
                <c:pt idx="1302">
                  <c:v>1.8083333333333274</c:v>
                </c:pt>
                <c:pt idx="1303">
                  <c:v>1.8097222222222162</c:v>
                </c:pt>
                <c:pt idx="1304">
                  <c:v>1.8111111111111051</c:v>
                </c:pt>
                <c:pt idx="1305">
                  <c:v>1.812499999999994</c:v>
                </c:pt>
                <c:pt idx="1306">
                  <c:v>1.8138888888888829</c:v>
                </c:pt>
                <c:pt idx="1307">
                  <c:v>1.8152777777777718</c:v>
                </c:pt>
                <c:pt idx="1308">
                  <c:v>1.8166666666666607</c:v>
                </c:pt>
                <c:pt idx="1309">
                  <c:v>1.8180555555555495</c:v>
                </c:pt>
                <c:pt idx="1310">
                  <c:v>1.8194444444444384</c:v>
                </c:pt>
                <c:pt idx="1311">
                  <c:v>1.8208333333333273</c:v>
                </c:pt>
                <c:pt idx="1312">
                  <c:v>1.8222222222222162</c:v>
                </c:pt>
                <c:pt idx="1313">
                  <c:v>1.8236111111111051</c:v>
                </c:pt>
                <c:pt idx="1314">
                  <c:v>1.824999999999994</c:v>
                </c:pt>
                <c:pt idx="1315">
                  <c:v>1.8263888888888828</c:v>
                </c:pt>
                <c:pt idx="1316">
                  <c:v>1.8277777777777717</c:v>
                </c:pt>
                <c:pt idx="1317">
                  <c:v>1.8291666666666606</c:v>
                </c:pt>
                <c:pt idx="1318">
                  <c:v>1.8305555555555495</c:v>
                </c:pt>
                <c:pt idx="1319">
                  <c:v>1.8319444444444384</c:v>
                </c:pt>
                <c:pt idx="1320">
                  <c:v>1.8333333333333273</c:v>
                </c:pt>
                <c:pt idx="1321">
                  <c:v>1.8347222222222161</c:v>
                </c:pt>
                <c:pt idx="1322">
                  <c:v>1.836111111111105</c:v>
                </c:pt>
                <c:pt idx="1323">
                  <c:v>1.8374999999999939</c:v>
                </c:pt>
                <c:pt idx="1324">
                  <c:v>1.8388888888888828</c:v>
                </c:pt>
                <c:pt idx="1325">
                  <c:v>1.8402777777777717</c:v>
                </c:pt>
                <c:pt idx="1326">
                  <c:v>1.8416666666666606</c:v>
                </c:pt>
                <c:pt idx="1327">
                  <c:v>1.8430555555555495</c:v>
                </c:pt>
                <c:pt idx="1328">
                  <c:v>1.8444444444444383</c:v>
                </c:pt>
                <c:pt idx="1329">
                  <c:v>1.8458333333333272</c:v>
                </c:pt>
                <c:pt idx="1330">
                  <c:v>1.8472222222222161</c:v>
                </c:pt>
                <c:pt idx="1331">
                  <c:v>1.848611111111105</c:v>
                </c:pt>
                <c:pt idx="1332">
                  <c:v>1.8499999999999939</c:v>
                </c:pt>
                <c:pt idx="1333">
                  <c:v>1.8513888888888828</c:v>
                </c:pt>
                <c:pt idx="1334">
                  <c:v>1.8527777777777716</c:v>
                </c:pt>
                <c:pt idx="1335">
                  <c:v>1.8541666666666605</c:v>
                </c:pt>
                <c:pt idx="1336">
                  <c:v>1.8555555555555494</c:v>
                </c:pt>
                <c:pt idx="1337">
                  <c:v>1.8569444444444383</c:v>
                </c:pt>
                <c:pt idx="1338">
                  <c:v>1.8583333333333272</c:v>
                </c:pt>
                <c:pt idx="1339">
                  <c:v>1.8597222222222161</c:v>
                </c:pt>
                <c:pt idx="1340">
                  <c:v>1.8611111111111049</c:v>
                </c:pt>
                <c:pt idx="1341">
                  <c:v>1.8624999999999938</c:v>
                </c:pt>
                <c:pt idx="1342">
                  <c:v>1.8638888888888827</c:v>
                </c:pt>
                <c:pt idx="1343">
                  <c:v>1.8652777777777716</c:v>
                </c:pt>
                <c:pt idx="1344">
                  <c:v>1.8666666666666605</c:v>
                </c:pt>
                <c:pt idx="1345">
                  <c:v>1.8680555555555494</c:v>
                </c:pt>
                <c:pt idx="1346">
                  <c:v>1.8694444444444382</c:v>
                </c:pt>
                <c:pt idx="1347">
                  <c:v>1.8708333333333271</c:v>
                </c:pt>
                <c:pt idx="1348">
                  <c:v>1.872222222222216</c:v>
                </c:pt>
                <c:pt idx="1349">
                  <c:v>1.8736111111111049</c:v>
                </c:pt>
                <c:pt idx="1350">
                  <c:v>1.8749999999999938</c:v>
                </c:pt>
                <c:pt idx="1351">
                  <c:v>1.8763888888888827</c:v>
                </c:pt>
                <c:pt idx="1352">
                  <c:v>1.8777777777777716</c:v>
                </c:pt>
                <c:pt idx="1353">
                  <c:v>1.8791666666666604</c:v>
                </c:pt>
                <c:pt idx="1354">
                  <c:v>1.8805555555555493</c:v>
                </c:pt>
                <c:pt idx="1355">
                  <c:v>1.8819444444444382</c:v>
                </c:pt>
                <c:pt idx="1356">
                  <c:v>1.8833333333333271</c:v>
                </c:pt>
                <c:pt idx="1357">
                  <c:v>1.884722222222216</c:v>
                </c:pt>
                <c:pt idx="1358">
                  <c:v>1.8861111111111049</c:v>
                </c:pt>
                <c:pt idx="1359">
                  <c:v>1.8874999999999937</c:v>
                </c:pt>
                <c:pt idx="1360">
                  <c:v>1.8888888888888826</c:v>
                </c:pt>
                <c:pt idx="1361">
                  <c:v>1.8902777777777715</c:v>
                </c:pt>
                <c:pt idx="1362">
                  <c:v>1.8916666666666604</c:v>
                </c:pt>
                <c:pt idx="1363">
                  <c:v>1.8930555555555493</c:v>
                </c:pt>
                <c:pt idx="1364">
                  <c:v>1.8944444444444382</c:v>
                </c:pt>
                <c:pt idx="1365">
                  <c:v>1.895833333333327</c:v>
                </c:pt>
                <c:pt idx="1366">
                  <c:v>1.8972222222222159</c:v>
                </c:pt>
                <c:pt idx="1367">
                  <c:v>1.8986111111111048</c:v>
                </c:pt>
                <c:pt idx="1368">
                  <c:v>1.8999999999999937</c:v>
                </c:pt>
                <c:pt idx="1369">
                  <c:v>1.9013888888888826</c:v>
                </c:pt>
                <c:pt idx="1370">
                  <c:v>1.9027777777777715</c:v>
                </c:pt>
                <c:pt idx="1371">
                  <c:v>1.9041666666666603</c:v>
                </c:pt>
                <c:pt idx="1372">
                  <c:v>1.9055555555555492</c:v>
                </c:pt>
                <c:pt idx="1373">
                  <c:v>1.9069444444444381</c:v>
                </c:pt>
                <c:pt idx="1374">
                  <c:v>1.908333333333327</c:v>
                </c:pt>
                <c:pt idx="1375">
                  <c:v>1.9097222222222159</c:v>
                </c:pt>
                <c:pt idx="1376">
                  <c:v>1.9111111111111048</c:v>
                </c:pt>
                <c:pt idx="1377">
                  <c:v>1.9124999999999936</c:v>
                </c:pt>
                <c:pt idx="1378">
                  <c:v>1.9138888888888825</c:v>
                </c:pt>
                <c:pt idx="1379">
                  <c:v>1.9152777777777714</c:v>
                </c:pt>
                <c:pt idx="1380">
                  <c:v>1.9166666666666603</c:v>
                </c:pt>
                <c:pt idx="1381">
                  <c:v>1.9180555555555492</c:v>
                </c:pt>
                <c:pt idx="1382">
                  <c:v>1.9194444444444381</c:v>
                </c:pt>
                <c:pt idx="1383">
                  <c:v>1.920833333333327</c:v>
                </c:pt>
                <c:pt idx="1384">
                  <c:v>1.9222222222222158</c:v>
                </c:pt>
                <c:pt idx="1385">
                  <c:v>1.9236111111111047</c:v>
                </c:pt>
                <c:pt idx="1386">
                  <c:v>1.9249999999999936</c:v>
                </c:pt>
                <c:pt idx="1387">
                  <c:v>1.9263888888888825</c:v>
                </c:pt>
                <c:pt idx="1388">
                  <c:v>1.9277777777777714</c:v>
                </c:pt>
                <c:pt idx="1389">
                  <c:v>1.9291666666666603</c:v>
                </c:pt>
                <c:pt idx="1390">
                  <c:v>1.9305555555555491</c:v>
                </c:pt>
                <c:pt idx="1391">
                  <c:v>1.931944444444438</c:v>
                </c:pt>
                <c:pt idx="1392">
                  <c:v>1.9333333333333269</c:v>
                </c:pt>
                <c:pt idx="1393">
                  <c:v>1.9347222222222158</c:v>
                </c:pt>
                <c:pt idx="1394">
                  <c:v>1.9361111111111047</c:v>
                </c:pt>
                <c:pt idx="1395">
                  <c:v>1.9374999999999936</c:v>
                </c:pt>
                <c:pt idx="1396">
                  <c:v>1.9388888888888824</c:v>
                </c:pt>
                <c:pt idx="1397">
                  <c:v>1.9402777777777713</c:v>
                </c:pt>
                <c:pt idx="1398">
                  <c:v>1.9416666666666602</c:v>
                </c:pt>
                <c:pt idx="1399">
                  <c:v>1.9430555555555491</c:v>
                </c:pt>
                <c:pt idx="1400">
                  <c:v>1.944444444444438</c:v>
                </c:pt>
                <c:pt idx="1401">
                  <c:v>1.9458333333333269</c:v>
                </c:pt>
                <c:pt idx="1402">
                  <c:v>1.9472222222222157</c:v>
                </c:pt>
                <c:pt idx="1403">
                  <c:v>1.9486111111111046</c:v>
                </c:pt>
                <c:pt idx="1404">
                  <c:v>1.9499999999999935</c:v>
                </c:pt>
                <c:pt idx="1405">
                  <c:v>1.9513888888888824</c:v>
                </c:pt>
                <c:pt idx="1406">
                  <c:v>1.9527777777777713</c:v>
                </c:pt>
                <c:pt idx="1407">
                  <c:v>1.9541666666666602</c:v>
                </c:pt>
                <c:pt idx="1408">
                  <c:v>1.9555555555555491</c:v>
                </c:pt>
                <c:pt idx="1409">
                  <c:v>1.9569444444444379</c:v>
                </c:pt>
                <c:pt idx="1410">
                  <c:v>1.9583333333333268</c:v>
                </c:pt>
                <c:pt idx="1411">
                  <c:v>1.9597222222222157</c:v>
                </c:pt>
                <c:pt idx="1412">
                  <c:v>1.9611111111111046</c:v>
                </c:pt>
                <c:pt idx="1413">
                  <c:v>1.9624999999999935</c:v>
                </c:pt>
                <c:pt idx="1414">
                  <c:v>1.9638888888888824</c:v>
                </c:pt>
                <c:pt idx="1415">
                  <c:v>1.9652777777777712</c:v>
                </c:pt>
                <c:pt idx="1416">
                  <c:v>1.9666666666666601</c:v>
                </c:pt>
                <c:pt idx="1417">
                  <c:v>1.968055555555549</c:v>
                </c:pt>
                <c:pt idx="1418">
                  <c:v>1.9694444444444379</c:v>
                </c:pt>
                <c:pt idx="1419">
                  <c:v>1.9708333333333268</c:v>
                </c:pt>
                <c:pt idx="1420">
                  <c:v>1.9722222222222157</c:v>
                </c:pt>
                <c:pt idx="1421">
                  <c:v>1.9736111111111045</c:v>
                </c:pt>
                <c:pt idx="1422">
                  <c:v>1.9749999999999934</c:v>
                </c:pt>
                <c:pt idx="1423">
                  <c:v>1.9763888888888823</c:v>
                </c:pt>
                <c:pt idx="1424">
                  <c:v>1.9777777777777712</c:v>
                </c:pt>
                <c:pt idx="1425">
                  <c:v>1.9791666666666601</c:v>
                </c:pt>
                <c:pt idx="1426">
                  <c:v>1.980555555555549</c:v>
                </c:pt>
                <c:pt idx="1427">
                  <c:v>1.9819444444444378</c:v>
                </c:pt>
                <c:pt idx="1428">
                  <c:v>1.9833333333333267</c:v>
                </c:pt>
                <c:pt idx="1429">
                  <c:v>1.9847222222222156</c:v>
                </c:pt>
                <c:pt idx="1430">
                  <c:v>1.9861111111111045</c:v>
                </c:pt>
                <c:pt idx="1431">
                  <c:v>1.9874999999999934</c:v>
                </c:pt>
                <c:pt idx="1432">
                  <c:v>1.9888888888888823</c:v>
                </c:pt>
                <c:pt idx="1433">
                  <c:v>1.9902777777777712</c:v>
                </c:pt>
                <c:pt idx="1434">
                  <c:v>1.99166666666666</c:v>
                </c:pt>
                <c:pt idx="1435">
                  <c:v>1.9930555555555489</c:v>
                </c:pt>
                <c:pt idx="1436">
                  <c:v>1.9944444444444378</c:v>
                </c:pt>
                <c:pt idx="1437">
                  <c:v>1.9958333333333267</c:v>
                </c:pt>
                <c:pt idx="1438">
                  <c:v>1.9972222222222156</c:v>
                </c:pt>
                <c:pt idx="1439">
                  <c:v>1.9986111111111045</c:v>
                </c:pt>
                <c:pt idx="1440">
                  <c:v>1.9999999999999933</c:v>
                </c:pt>
                <c:pt idx="1441">
                  <c:v>2.0013888888888824</c:v>
                </c:pt>
                <c:pt idx="1442">
                  <c:v>2.0027777777777716</c:v>
                </c:pt>
                <c:pt idx="1443">
                  <c:v>2.0041666666666607</c:v>
                </c:pt>
                <c:pt idx="1444">
                  <c:v>2.0055555555555498</c:v>
                </c:pt>
                <c:pt idx="1445">
                  <c:v>2.0069444444444389</c:v>
                </c:pt>
                <c:pt idx="1446">
                  <c:v>2.008333333333328</c:v>
                </c:pt>
                <c:pt idx="1447">
                  <c:v>2.0097222222222171</c:v>
                </c:pt>
                <c:pt idx="1448">
                  <c:v>2.0111111111111062</c:v>
                </c:pt>
                <c:pt idx="1449">
                  <c:v>2.0124999999999953</c:v>
                </c:pt>
                <c:pt idx="1450">
                  <c:v>2.0138888888888844</c:v>
                </c:pt>
                <c:pt idx="1451">
                  <c:v>2.0152777777777735</c:v>
                </c:pt>
                <c:pt idx="1452">
                  <c:v>2.0166666666666626</c:v>
                </c:pt>
                <c:pt idx="1453">
                  <c:v>2.0180555555555517</c:v>
                </c:pt>
                <c:pt idx="1454">
                  <c:v>2.0194444444444408</c:v>
                </c:pt>
                <c:pt idx="1455">
                  <c:v>2.0208333333333299</c:v>
                </c:pt>
                <c:pt idx="1456">
                  <c:v>2.022222222222219</c:v>
                </c:pt>
                <c:pt idx="1457">
                  <c:v>2.0236111111111081</c:v>
                </c:pt>
                <c:pt idx="1458">
                  <c:v>2.0249999999999972</c:v>
                </c:pt>
                <c:pt idx="1459">
                  <c:v>2.0263888888888864</c:v>
                </c:pt>
                <c:pt idx="1460">
                  <c:v>2.0277777777777755</c:v>
                </c:pt>
                <c:pt idx="1461">
                  <c:v>2.0291666666666646</c:v>
                </c:pt>
                <c:pt idx="1462">
                  <c:v>2.0305555555555537</c:v>
                </c:pt>
                <c:pt idx="1463">
                  <c:v>2.0319444444444428</c:v>
                </c:pt>
                <c:pt idx="1464">
                  <c:v>2.0333333333333319</c:v>
                </c:pt>
                <c:pt idx="1465">
                  <c:v>2.034722222222221</c:v>
                </c:pt>
                <c:pt idx="1466">
                  <c:v>2.0361111111111101</c:v>
                </c:pt>
                <c:pt idx="1467">
                  <c:v>2.0374999999999992</c:v>
                </c:pt>
                <c:pt idx="1468">
                  <c:v>2.0388888888888883</c:v>
                </c:pt>
                <c:pt idx="1469">
                  <c:v>2.0402777777777774</c:v>
                </c:pt>
                <c:pt idx="1470">
                  <c:v>2.0416666666666665</c:v>
                </c:pt>
                <c:pt idx="1471">
                  <c:v>2.0430555555555556</c:v>
                </c:pt>
                <c:pt idx="1472">
                  <c:v>2.0444444444444447</c:v>
                </c:pt>
                <c:pt idx="1473">
                  <c:v>2.0458333333333338</c:v>
                </c:pt>
                <c:pt idx="1474">
                  <c:v>2.0472222222222229</c:v>
                </c:pt>
                <c:pt idx="1475">
                  <c:v>2.048611111111112</c:v>
                </c:pt>
                <c:pt idx="1476">
                  <c:v>2.0500000000000012</c:v>
                </c:pt>
                <c:pt idx="1477">
                  <c:v>2.0513888888888903</c:v>
                </c:pt>
                <c:pt idx="1478">
                  <c:v>2.0527777777777794</c:v>
                </c:pt>
                <c:pt idx="1479">
                  <c:v>2.0541666666666685</c:v>
                </c:pt>
                <c:pt idx="1480">
                  <c:v>2.0555555555555576</c:v>
                </c:pt>
                <c:pt idx="1481">
                  <c:v>2.0569444444444467</c:v>
                </c:pt>
                <c:pt idx="1482">
                  <c:v>2.0583333333333358</c:v>
                </c:pt>
                <c:pt idx="1483">
                  <c:v>2.0597222222222249</c:v>
                </c:pt>
                <c:pt idx="1484">
                  <c:v>2.061111111111114</c:v>
                </c:pt>
                <c:pt idx="1485">
                  <c:v>2.0625000000000031</c:v>
                </c:pt>
                <c:pt idx="1486">
                  <c:v>2.0638888888888922</c:v>
                </c:pt>
                <c:pt idx="1487">
                  <c:v>2.0652777777777813</c:v>
                </c:pt>
                <c:pt idx="1488">
                  <c:v>2.0666666666666704</c:v>
                </c:pt>
                <c:pt idx="1489">
                  <c:v>2.0680555555555595</c:v>
                </c:pt>
                <c:pt idx="1490">
                  <c:v>2.0694444444444486</c:v>
                </c:pt>
                <c:pt idx="1491">
                  <c:v>2.0708333333333377</c:v>
                </c:pt>
                <c:pt idx="1492">
                  <c:v>2.0722222222222269</c:v>
                </c:pt>
                <c:pt idx="1493">
                  <c:v>2.073611111111116</c:v>
                </c:pt>
                <c:pt idx="1494">
                  <c:v>2.0750000000000051</c:v>
                </c:pt>
                <c:pt idx="1495">
                  <c:v>2.0763888888888942</c:v>
                </c:pt>
                <c:pt idx="1496">
                  <c:v>2.0777777777777833</c:v>
                </c:pt>
                <c:pt idx="1497">
                  <c:v>2.0791666666666724</c:v>
                </c:pt>
                <c:pt idx="1498">
                  <c:v>2.0805555555555615</c:v>
                </c:pt>
                <c:pt idx="1499">
                  <c:v>2.0819444444444506</c:v>
                </c:pt>
                <c:pt idx="1500">
                  <c:v>2.0833333333333397</c:v>
                </c:pt>
                <c:pt idx="1501">
                  <c:v>2.0847222222222288</c:v>
                </c:pt>
                <c:pt idx="1502">
                  <c:v>2.0861111111111179</c:v>
                </c:pt>
                <c:pt idx="1503">
                  <c:v>2.087500000000007</c:v>
                </c:pt>
                <c:pt idx="1504">
                  <c:v>2.0888888888888961</c:v>
                </c:pt>
                <c:pt idx="1505">
                  <c:v>2.0902777777777852</c:v>
                </c:pt>
                <c:pt idx="1506">
                  <c:v>2.0916666666666743</c:v>
                </c:pt>
                <c:pt idx="1507">
                  <c:v>2.0930555555555634</c:v>
                </c:pt>
                <c:pt idx="1508">
                  <c:v>2.0944444444444525</c:v>
                </c:pt>
                <c:pt idx="1509">
                  <c:v>2.0958333333333417</c:v>
                </c:pt>
                <c:pt idx="1510">
                  <c:v>2.0972222222222308</c:v>
                </c:pt>
                <c:pt idx="1511">
                  <c:v>2.0986111111111199</c:v>
                </c:pt>
                <c:pt idx="1512">
                  <c:v>2.100000000000009</c:v>
                </c:pt>
                <c:pt idx="1513">
                  <c:v>2.1013888888888981</c:v>
                </c:pt>
                <c:pt idx="1514">
                  <c:v>2.1027777777777872</c:v>
                </c:pt>
                <c:pt idx="1515">
                  <c:v>2.1041666666666763</c:v>
                </c:pt>
                <c:pt idx="1516">
                  <c:v>2.1055555555555654</c:v>
                </c:pt>
                <c:pt idx="1517">
                  <c:v>2.1069444444444545</c:v>
                </c:pt>
                <c:pt idx="1518">
                  <c:v>2.1083333333333436</c:v>
                </c:pt>
                <c:pt idx="1519">
                  <c:v>2.1097222222222327</c:v>
                </c:pt>
                <c:pt idx="1520">
                  <c:v>2.1111111111111218</c:v>
                </c:pt>
                <c:pt idx="1521">
                  <c:v>2.1125000000000109</c:v>
                </c:pt>
                <c:pt idx="1522">
                  <c:v>2.1138888888889</c:v>
                </c:pt>
                <c:pt idx="1523">
                  <c:v>2.1152777777777891</c:v>
                </c:pt>
                <c:pt idx="1524">
                  <c:v>2.1166666666666782</c:v>
                </c:pt>
                <c:pt idx="1525">
                  <c:v>2.1180555555555673</c:v>
                </c:pt>
                <c:pt idx="1526">
                  <c:v>2.1194444444444565</c:v>
                </c:pt>
                <c:pt idx="1527">
                  <c:v>2.1208333333333456</c:v>
                </c:pt>
                <c:pt idx="1528">
                  <c:v>2.1222222222222347</c:v>
                </c:pt>
                <c:pt idx="1529">
                  <c:v>2.1236111111111238</c:v>
                </c:pt>
                <c:pt idx="1530">
                  <c:v>2.1250000000000129</c:v>
                </c:pt>
                <c:pt idx="1531">
                  <c:v>2.126388888888902</c:v>
                </c:pt>
                <c:pt idx="1532">
                  <c:v>2.1277777777777911</c:v>
                </c:pt>
                <c:pt idx="1533">
                  <c:v>2.1291666666666802</c:v>
                </c:pt>
                <c:pt idx="1534">
                  <c:v>2.1305555555555693</c:v>
                </c:pt>
                <c:pt idx="1535">
                  <c:v>2.1319444444444584</c:v>
                </c:pt>
                <c:pt idx="1536">
                  <c:v>2.1333333333333475</c:v>
                </c:pt>
                <c:pt idx="1537">
                  <c:v>2.1347222222222366</c:v>
                </c:pt>
                <c:pt idx="1538">
                  <c:v>2.1361111111111257</c:v>
                </c:pt>
                <c:pt idx="1539">
                  <c:v>2.1375000000000148</c:v>
                </c:pt>
                <c:pt idx="1540">
                  <c:v>2.1388888888889039</c:v>
                </c:pt>
                <c:pt idx="1541">
                  <c:v>2.140277777777793</c:v>
                </c:pt>
                <c:pt idx="1542">
                  <c:v>2.1416666666666822</c:v>
                </c:pt>
                <c:pt idx="1543">
                  <c:v>2.1430555555555713</c:v>
                </c:pt>
                <c:pt idx="1544">
                  <c:v>2.1444444444444604</c:v>
                </c:pt>
                <c:pt idx="1545">
                  <c:v>2.1458333333333495</c:v>
                </c:pt>
                <c:pt idx="1546">
                  <c:v>2.1472222222222386</c:v>
                </c:pt>
                <c:pt idx="1547">
                  <c:v>2.1486111111111277</c:v>
                </c:pt>
                <c:pt idx="1548">
                  <c:v>2.1500000000000168</c:v>
                </c:pt>
                <c:pt idx="1549">
                  <c:v>2.1513888888889059</c:v>
                </c:pt>
                <c:pt idx="1550">
                  <c:v>2.152777777777795</c:v>
                </c:pt>
                <c:pt idx="1551">
                  <c:v>2.1541666666666841</c:v>
                </c:pt>
                <c:pt idx="1552">
                  <c:v>2.1555555555555732</c:v>
                </c:pt>
                <c:pt idx="1553">
                  <c:v>2.1569444444444623</c:v>
                </c:pt>
                <c:pt idx="1554">
                  <c:v>2.1583333333333514</c:v>
                </c:pt>
                <c:pt idx="1555">
                  <c:v>2.1597222222222405</c:v>
                </c:pt>
                <c:pt idx="1556">
                  <c:v>2.1611111111111296</c:v>
                </c:pt>
                <c:pt idx="1557">
                  <c:v>2.1625000000000187</c:v>
                </c:pt>
                <c:pt idx="1558">
                  <c:v>2.1638888888889078</c:v>
                </c:pt>
                <c:pt idx="1559">
                  <c:v>2.165277777777797</c:v>
                </c:pt>
                <c:pt idx="1560">
                  <c:v>2.1666666666666861</c:v>
                </c:pt>
                <c:pt idx="1561">
                  <c:v>2.1680555555555752</c:v>
                </c:pt>
                <c:pt idx="1562">
                  <c:v>2.1694444444444643</c:v>
                </c:pt>
                <c:pt idx="1563">
                  <c:v>2.1708333333333534</c:v>
                </c:pt>
                <c:pt idx="1564">
                  <c:v>2.1722222222222425</c:v>
                </c:pt>
                <c:pt idx="1565">
                  <c:v>2.1736111111111316</c:v>
                </c:pt>
                <c:pt idx="1566">
                  <c:v>2.1750000000000207</c:v>
                </c:pt>
                <c:pt idx="1567">
                  <c:v>2.1763888888889098</c:v>
                </c:pt>
                <c:pt idx="1568">
                  <c:v>2.1777777777777989</c:v>
                </c:pt>
                <c:pt idx="1569">
                  <c:v>2.179166666666688</c:v>
                </c:pt>
                <c:pt idx="1570">
                  <c:v>2.1805555555555771</c:v>
                </c:pt>
                <c:pt idx="1571">
                  <c:v>2.1819444444444662</c:v>
                </c:pt>
                <c:pt idx="1572">
                  <c:v>2.1833333333333553</c:v>
                </c:pt>
                <c:pt idx="1573">
                  <c:v>2.1847222222222444</c:v>
                </c:pt>
                <c:pt idx="1574">
                  <c:v>2.1861111111111335</c:v>
                </c:pt>
                <c:pt idx="1575">
                  <c:v>2.1875000000000226</c:v>
                </c:pt>
                <c:pt idx="1576">
                  <c:v>2.1888888888889118</c:v>
                </c:pt>
                <c:pt idx="1577">
                  <c:v>2.1902777777778009</c:v>
                </c:pt>
                <c:pt idx="1578">
                  <c:v>2.19166666666669</c:v>
                </c:pt>
                <c:pt idx="1579">
                  <c:v>2.1930555555555791</c:v>
                </c:pt>
                <c:pt idx="1580">
                  <c:v>2.1944444444444682</c:v>
                </c:pt>
                <c:pt idx="1581">
                  <c:v>2.1958333333333573</c:v>
                </c:pt>
                <c:pt idx="1582">
                  <c:v>2.1972222222222464</c:v>
                </c:pt>
                <c:pt idx="1583">
                  <c:v>2.1986111111111355</c:v>
                </c:pt>
                <c:pt idx="1584">
                  <c:v>2.2000000000000246</c:v>
                </c:pt>
                <c:pt idx="1585">
                  <c:v>2.2013888888889137</c:v>
                </c:pt>
                <c:pt idx="1586">
                  <c:v>2.2027777777778028</c:v>
                </c:pt>
                <c:pt idx="1587">
                  <c:v>2.2041666666666919</c:v>
                </c:pt>
                <c:pt idx="1588">
                  <c:v>2.205555555555581</c:v>
                </c:pt>
                <c:pt idx="1589">
                  <c:v>2.2069444444444701</c:v>
                </c:pt>
                <c:pt idx="1590">
                  <c:v>2.2083333333333592</c:v>
                </c:pt>
                <c:pt idx="1591">
                  <c:v>2.2097222222222483</c:v>
                </c:pt>
                <c:pt idx="1592">
                  <c:v>2.2111111111111375</c:v>
                </c:pt>
                <c:pt idx="1593">
                  <c:v>2.2125000000000266</c:v>
                </c:pt>
                <c:pt idx="1594">
                  <c:v>2.2138888888889157</c:v>
                </c:pt>
                <c:pt idx="1595">
                  <c:v>2.2152777777778048</c:v>
                </c:pt>
                <c:pt idx="1596">
                  <c:v>2.2166666666666939</c:v>
                </c:pt>
                <c:pt idx="1597">
                  <c:v>2.218055555555583</c:v>
                </c:pt>
                <c:pt idx="1598">
                  <c:v>2.2194444444444721</c:v>
                </c:pt>
                <c:pt idx="1599">
                  <c:v>2.2208333333333612</c:v>
                </c:pt>
                <c:pt idx="1600">
                  <c:v>2.2222222222222503</c:v>
                </c:pt>
                <c:pt idx="1601">
                  <c:v>2.2236111111111394</c:v>
                </c:pt>
                <c:pt idx="1602">
                  <c:v>2.2250000000000285</c:v>
                </c:pt>
                <c:pt idx="1603">
                  <c:v>2.2263888888889176</c:v>
                </c:pt>
                <c:pt idx="1604">
                  <c:v>2.2277777777778067</c:v>
                </c:pt>
                <c:pt idx="1605">
                  <c:v>2.2291666666666958</c:v>
                </c:pt>
                <c:pt idx="1606">
                  <c:v>2.2305555555555849</c:v>
                </c:pt>
                <c:pt idx="1607">
                  <c:v>2.231944444444474</c:v>
                </c:pt>
                <c:pt idx="1608">
                  <c:v>2.2333333333333631</c:v>
                </c:pt>
                <c:pt idx="1609">
                  <c:v>2.2347222222222523</c:v>
                </c:pt>
                <c:pt idx="1610">
                  <c:v>2.2361111111111414</c:v>
                </c:pt>
                <c:pt idx="1611">
                  <c:v>2.2375000000000305</c:v>
                </c:pt>
                <c:pt idx="1612">
                  <c:v>2.2388888888889196</c:v>
                </c:pt>
                <c:pt idx="1613">
                  <c:v>2.2402777777778087</c:v>
                </c:pt>
                <c:pt idx="1614">
                  <c:v>2.2416666666666978</c:v>
                </c:pt>
                <c:pt idx="1615">
                  <c:v>2.2430555555555869</c:v>
                </c:pt>
                <c:pt idx="1616">
                  <c:v>2.244444444444476</c:v>
                </c:pt>
                <c:pt idx="1617">
                  <c:v>2.2458333333333651</c:v>
                </c:pt>
                <c:pt idx="1618">
                  <c:v>2.2472222222222542</c:v>
                </c:pt>
                <c:pt idx="1619">
                  <c:v>2.2486111111111433</c:v>
                </c:pt>
                <c:pt idx="1620">
                  <c:v>2.2500000000000324</c:v>
                </c:pt>
                <c:pt idx="1621">
                  <c:v>2.2513888888889215</c:v>
                </c:pt>
                <c:pt idx="1622">
                  <c:v>2.2527777777778106</c:v>
                </c:pt>
                <c:pt idx="1623">
                  <c:v>2.2541666666666997</c:v>
                </c:pt>
                <c:pt idx="1624">
                  <c:v>2.2555555555555888</c:v>
                </c:pt>
                <c:pt idx="1625">
                  <c:v>2.2569444444444779</c:v>
                </c:pt>
                <c:pt idx="1626">
                  <c:v>2.2583333333333671</c:v>
                </c:pt>
                <c:pt idx="1627">
                  <c:v>2.2597222222222562</c:v>
                </c:pt>
                <c:pt idx="1628">
                  <c:v>2.2611111111111453</c:v>
                </c:pt>
                <c:pt idx="1629">
                  <c:v>2.2625000000000344</c:v>
                </c:pt>
                <c:pt idx="1630">
                  <c:v>2.2638888888889235</c:v>
                </c:pt>
                <c:pt idx="1631">
                  <c:v>2.2652777777778126</c:v>
                </c:pt>
                <c:pt idx="1632">
                  <c:v>2.2666666666667017</c:v>
                </c:pt>
                <c:pt idx="1633">
                  <c:v>2.2680555555555908</c:v>
                </c:pt>
                <c:pt idx="1634">
                  <c:v>2.2694444444444799</c:v>
                </c:pt>
                <c:pt idx="1635">
                  <c:v>2.270833333333369</c:v>
                </c:pt>
                <c:pt idx="1636">
                  <c:v>2.2722222222222581</c:v>
                </c:pt>
                <c:pt idx="1637">
                  <c:v>2.2736111111111472</c:v>
                </c:pt>
                <c:pt idx="1638">
                  <c:v>2.2750000000000363</c:v>
                </c:pt>
                <c:pt idx="1639">
                  <c:v>2.2763888888889254</c:v>
                </c:pt>
                <c:pt idx="1640">
                  <c:v>2.2777777777778145</c:v>
                </c:pt>
                <c:pt idx="1641">
                  <c:v>2.2791666666667036</c:v>
                </c:pt>
                <c:pt idx="1642">
                  <c:v>2.2805555555555928</c:v>
                </c:pt>
                <c:pt idx="1643">
                  <c:v>2.2819444444444819</c:v>
                </c:pt>
                <c:pt idx="1644">
                  <c:v>2.283333333333371</c:v>
                </c:pt>
                <c:pt idx="1645">
                  <c:v>2.2847222222222601</c:v>
                </c:pt>
                <c:pt idx="1646">
                  <c:v>2.2861111111111492</c:v>
                </c:pt>
                <c:pt idx="1647">
                  <c:v>2.2875000000000383</c:v>
                </c:pt>
                <c:pt idx="1648">
                  <c:v>2.2888888888889274</c:v>
                </c:pt>
                <c:pt idx="1649">
                  <c:v>2.2902777777778165</c:v>
                </c:pt>
                <c:pt idx="1650">
                  <c:v>2.2916666666667056</c:v>
                </c:pt>
                <c:pt idx="1651">
                  <c:v>2.2930555555555947</c:v>
                </c:pt>
                <c:pt idx="1652">
                  <c:v>2.2944444444444838</c:v>
                </c:pt>
                <c:pt idx="1653">
                  <c:v>2.2958333333333729</c:v>
                </c:pt>
                <c:pt idx="1654">
                  <c:v>2.297222222222262</c:v>
                </c:pt>
                <c:pt idx="1655">
                  <c:v>2.2986111111111511</c:v>
                </c:pt>
                <c:pt idx="1656">
                  <c:v>2.3000000000000402</c:v>
                </c:pt>
                <c:pt idx="1657">
                  <c:v>2.3013888888889293</c:v>
                </c:pt>
                <c:pt idx="1658">
                  <c:v>2.3027777777778184</c:v>
                </c:pt>
                <c:pt idx="1659">
                  <c:v>2.3041666666667076</c:v>
                </c:pt>
                <c:pt idx="1660">
                  <c:v>2.3055555555555967</c:v>
                </c:pt>
                <c:pt idx="1661">
                  <c:v>2.3069444444444858</c:v>
                </c:pt>
                <c:pt idx="1662">
                  <c:v>2.3083333333333749</c:v>
                </c:pt>
                <c:pt idx="1663">
                  <c:v>2.309722222222264</c:v>
                </c:pt>
                <c:pt idx="1664">
                  <c:v>2.3111111111111531</c:v>
                </c:pt>
                <c:pt idx="1665">
                  <c:v>2.3125000000000422</c:v>
                </c:pt>
                <c:pt idx="1666">
                  <c:v>2.3138888888889313</c:v>
                </c:pt>
                <c:pt idx="1667">
                  <c:v>2.3152777777778204</c:v>
                </c:pt>
                <c:pt idx="1668">
                  <c:v>2.3166666666667095</c:v>
                </c:pt>
                <c:pt idx="1669">
                  <c:v>2.3180555555555986</c:v>
                </c:pt>
                <c:pt idx="1670">
                  <c:v>2.3194444444444877</c:v>
                </c:pt>
                <c:pt idx="1671">
                  <c:v>2.3208333333333768</c:v>
                </c:pt>
                <c:pt idx="1672">
                  <c:v>2.3222222222222659</c:v>
                </c:pt>
                <c:pt idx="1673">
                  <c:v>2.323611111111155</c:v>
                </c:pt>
                <c:pt idx="1674">
                  <c:v>2.3250000000000441</c:v>
                </c:pt>
                <c:pt idx="1675">
                  <c:v>2.3263888888889332</c:v>
                </c:pt>
                <c:pt idx="1676">
                  <c:v>2.3277777777778224</c:v>
                </c:pt>
                <c:pt idx="1677">
                  <c:v>2.3291666666667115</c:v>
                </c:pt>
                <c:pt idx="1678">
                  <c:v>2.3305555555556006</c:v>
                </c:pt>
                <c:pt idx="1679">
                  <c:v>2.3319444444444897</c:v>
                </c:pt>
                <c:pt idx="1680">
                  <c:v>2.3333333333333788</c:v>
                </c:pt>
                <c:pt idx="1681">
                  <c:v>2.3347222222222679</c:v>
                </c:pt>
                <c:pt idx="1682">
                  <c:v>2.336111111111157</c:v>
                </c:pt>
                <c:pt idx="1683">
                  <c:v>2.3375000000000461</c:v>
                </c:pt>
                <c:pt idx="1684">
                  <c:v>2.3388888888889352</c:v>
                </c:pt>
                <c:pt idx="1685">
                  <c:v>2.3402777777778243</c:v>
                </c:pt>
                <c:pt idx="1686">
                  <c:v>2.3416666666667134</c:v>
                </c:pt>
                <c:pt idx="1687">
                  <c:v>2.3430555555556025</c:v>
                </c:pt>
                <c:pt idx="1688">
                  <c:v>2.3444444444444916</c:v>
                </c:pt>
                <c:pt idx="1689">
                  <c:v>2.3458333333333807</c:v>
                </c:pt>
                <c:pt idx="1690">
                  <c:v>2.3472222222222698</c:v>
                </c:pt>
                <c:pt idx="1691">
                  <c:v>2.3486111111111589</c:v>
                </c:pt>
                <c:pt idx="1692">
                  <c:v>2.3500000000000481</c:v>
                </c:pt>
                <c:pt idx="1693">
                  <c:v>2.3513888888889372</c:v>
                </c:pt>
                <c:pt idx="1694">
                  <c:v>2.3527777777778263</c:v>
                </c:pt>
                <c:pt idx="1695">
                  <c:v>2.3541666666667154</c:v>
                </c:pt>
                <c:pt idx="1696">
                  <c:v>2.3555555555556045</c:v>
                </c:pt>
                <c:pt idx="1697">
                  <c:v>2.3569444444444936</c:v>
                </c:pt>
                <c:pt idx="1698">
                  <c:v>2.3583333333333827</c:v>
                </c:pt>
                <c:pt idx="1699">
                  <c:v>2.3597222222222718</c:v>
                </c:pt>
                <c:pt idx="1700">
                  <c:v>2.3611111111111609</c:v>
                </c:pt>
                <c:pt idx="1701">
                  <c:v>2.36250000000005</c:v>
                </c:pt>
                <c:pt idx="1702">
                  <c:v>2.3638888888889391</c:v>
                </c:pt>
                <c:pt idx="1703">
                  <c:v>2.3652777777778282</c:v>
                </c:pt>
                <c:pt idx="1704">
                  <c:v>2.3666666666667173</c:v>
                </c:pt>
                <c:pt idx="1705">
                  <c:v>2.3680555555556064</c:v>
                </c:pt>
                <c:pt idx="1706">
                  <c:v>2.3694444444444955</c:v>
                </c:pt>
                <c:pt idx="1707">
                  <c:v>2.3708333333333846</c:v>
                </c:pt>
                <c:pt idx="1708">
                  <c:v>2.3722222222222737</c:v>
                </c:pt>
                <c:pt idx="1709">
                  <c:v>2.3736111111111629</c:v>
                </c:pt>
                <c:pt idx="1710">
                  <c:v>2.375000000000052</c:v>
                </c:pt>
                <c:pt idx="1711">
                  <c:v>2.3763888888889411</c:v>
                </c:pt>
                <c:pt idx="1712">
                  <c:v>2.3777777777778302</c:v>
                </c:pt>
                <c:pt idx="1713">
                  <c:v>2.3791666666667193</c:v>
                </c:pt>
                <c:pt idx="1714">
                  <c:v>2.3805555555556084</c:v>
                </c:pt>
                <c:pt idx="1715">
                  <c:v>2.3819444444444975</c:v>
                </c:pt>
                <c:pt idx="1716">
                  <c:v>2.3833333333333866</c:v>
                </c:pt>
                <c:pt idx="1717">
                  <c:v>2.3847222222222757</c:v>
                </c:pt>
                <c:pt idx="1718">
                  <c:v>2.3861111111111648</c:v>
                </c:pt>
                <c:pt idx="1719">
                  <c:v>2.3875000000000539</c:v>
                </c:pt>
                <c:pt idx="1720">
                  <c:v>2.388888888888943</c:v>
                </c:pt>
                <c:pt idx="1721">
                  <c:v>2.3902777777778321</c:v>
                </c:pt>
                <c:pt idx="1722">
                  <c:v>2.3916666666667212</c:v>
                </c:pt>
                <c:pt idx="1723">
                  <c:v>2.3930555555556103</c:v>
                </c:pt>
                <c:pt idx="1724">
                  <c:v>2.3944444444444994</c:v>
                </c:pt>
                <c:pt idx="1725">
                  <c:v>2.3958333333333885</c:v>
                </c:pt>
                <c:pt idx="1726">
                  <c:v>2.3972222222222777</c:v>
                </c:pt>
                <c:pt idx="1727">
                  <c:v>2.3986111111111668</c:v>
                </c:pt>
                <c:pt idx="1728">
                  <c:v>2.4000000000000559</c:v>
                </c:pt>
                <c:pt idx="1729">
                  <c:v>2.401388888888945</c:v>
                </c:pt>
                <c:pt idx="1730">
                  <c:v>2.4027777777778341</c:v>
                </c:pt>
                <c:pt idx="1731">
                  <c:v>2.4041666666667232</c:v>
                </c:pt>
                <c:pt idx="1732">
                  <c:v>2.4055555555556123</c:v>
                </c:pt>
                <c:pt idx="1733">
                  <c:v>2.4069444444445014</c:v>
                </c:pt>
                <c:pt idx="1734">
                  <c:v>2.4083333333333905</c:v>
                </c:pt>
                <c:pt idx="1735">
                  <c:v>2.4097222222222796</c:v>
                </c:pt>
                <c:pt idx="1736">
                  <c:v>2.4111111111111687</c:v>
                </c:pt>
                <c:pt idx="1737">
                  <c:v>2.4125000000000578</c:v>
                </c:pt>
                <c:pt idx="1738">
                  <c:v>2.4138888888889469</c:v>
                </c:pt>
                <c:pt idx="1739">
                  <c:v>2.415277777777836</c:v>
                </c:pt>
                <c:pt idx="1740">
                  <c:v>2.4166666666667251</c:v>
                </c:pt>
                <c:pt idx="1741">
                  <c:v>2.4180555555556142</c:v>
                </c:pt>
                <c:pt idx="1742">
                  <c:v>2.4194444444445034</c:v>
                </c:pt>
                <c:pt idx="1743">
                  <c:v>2.4208333333333925</c:v>
                </c:pt>
                <c:pt idx="1744">
                  <c:v>2.4222222222222816</c:v>
                </c:pt>
                <c:pt idx="1745">
                  <c:v>2.4236111111111707</c:v>
                </c:pt>
                <c:pt idx="1746">
                  <c:v>2.4250000000000598</c:v>
                </c:pt>
                <c:pt idx="1747">
                  <c:v>2.4263888888889489</c:v>
                </c:pt>
                <c:pt idx="1748">
                  <c:v>2.427777777777838</c:v>
                </c:pt>
                <c:pt idx="1749">
                  <c:v>2.4291666666667271</c:v>
                </c:pt>
                <c:pt idx="1750">
                  <c:v>2.4305555555556162</c:v>
                </c:pt>
                <c:pt idx="1751">
                  <c:v>2.4319444444445053</c:v>
                </c:pt>
                <c:pt idx="1752">
                  <c:v>2.4333333333333944</c:v>
                </c:pt>
                <c:pt idx="1753">
                  <c:v>2.4347222222222835</c:v>
                </c:pt>
                <c:pt idx="1754">
                  <c:v>2.4361111111111726</c:v>
                </c:pt>
                <c:pt idx="1755">
                  <c:v>2.4375000000000617</c:v>
                </c:pt>
                <c:pt idx="1756">
                  <c:v>2.4388888888889508</c:v>
                </c:pt>
                <c:pt idx="1757">
                  <c:v>2.4402777777778399</c:v>
                </c:pt>
                <c:pt idx="1758">
                  <c:v>2.441666666666729</c:v>
                </c:pt>
                <c:pt idx="1759">
                  <c:v>2.4430555555556182</c:v>
                </c:pt>
                <c:pt idx="1760">
                  <c:v>2.4444444444445073</c:v>
                </c:pt>
                <c:pt idx="1761">
                  <c:v>2.4458333333333964</c:v>
                </c:pt>
                <c:pt idx="1762">
                  <c:v>2.4472222222222855</c:v>
                </c:pt>
                <c:pt idx="1763">
                  <c:v>2.4486111111111746</c:v>
                </c:pt>
                <c:pt idx="1764">
                  <c:v>2.4500000000000637</c:v>
                </c:pt>
                <c:pt idx="1765">
                  <c:v>2.4513888888889528</c:v>
                </c:pt>
                <c:pt idx="1766">
                  <c:v>2.4527777777778419</c:v>
                </c:pt>
                <c:pt idx="1767">
                  <c:v>2.454166666666731</c:v>
                </c:pt>
                <c:pt idx="1768">
                  <c:v>2.4555555555556201</c:v>
                </c:pt>
                <c:pt idx="1769">
                  <c:v>2.4569444444445092</c:v>
                </c:pt>
                <c:pt idx="1770">
                  <c:v>2.4583333333333983</c:v>
                </c:pt>
                <c:pt idx="1771">
                  <c:v>2.4597222222222874</c:v>
                </c:pt>
                <c:pt idx="1772">
                  <c:v>2.4611111111111765</c:v>
                </c:pt>
                <c:pt idx="1773">
                  <c:v>2.4625000000000656</c:v>
                </c:pt>
                <c:pt idx="1774">
                  <c:v>2.4638888888889547</c:v>
                </c:pt>
                <c:pt idx="1775">
                  <c:v>2.4652777777778438</c:v>
                </c:pt>
                <c:pt idx="1776">
                  <c:v>2.466666666666733</c:v>
                </c:pt>
                <c:pt idx="1777">
                  <c:v>2.4680555555556221</c:v>
                </c:pt>
                <c:pt idx="1778">
                  <c:v>2.4694444444445112</c:v>
                </c:pt>
                <c:pt idx="1779">
                  <c:v>2.4708333333334003</c:v>
                </c:pt>
                <c:pt idx="1780">
                  <c:v>2.4722222222222894</c:v>
                </c:pt>
                <c:pt idx="1781">
                  <c:v>2.4736111111111785</c:v>
                </c:pt>
                <c:pt idx="1782">
                  <c:v>2.4750000000000676</c:v>
                </c:pt>
                <c:pt idx="1783">
                  <c:v>2.4763888888889567</c:v>
                </c:pt>
                <c:pt idx="1784">
                  <c:v>2.4777777777778458</c:v>
                </c:pt>
                <c:pt idx="1785">
                  <c:v>2.4791666666667349</c:v>
                </c:pt>
                <c:pt idx="1786">
                  <c:v>2.480555555555624</c:v>
                </c:pt>
                <c:pt idx="1787">
                  <c:v>2.4819444444445131</c:v>
                </c:pt>
                <c:pt idx="1788">
                  <c:v>2.4833333333334022</c:v>
                </c:pt>
                <c:pt idx="1789">
                  <c:v>2.4847222222222913</c:v>
                </c:pt>
                <c:pt idx="1790">
                  <c:v>2.4861111111111804</c:v>
                </c:pt>
                <c:pt idx="1791">
                  <c:v>2.4875000000000695</c:v>
                </c:pt>
                <c:pt idx="1792">
                  <c:v>2.4888888888889587</c:v>
                </c:pt>
                <c:pt idx="1793">
                  <c:v>2.4902777777778478</c:v>
                </c:pt>
                <c:pt idx="1794">
                  <c:v>2.4916666666667369</c:v>
                </c:pt>
                <c:pt idx="1795">
                  <c:v>2.493055555555626</c:v>
                </c:pt>
                <c:pt idx="1796">
                  <c:v>2.4944444444445151</c:v>
                </c:pt>
                <c:pt idx="1797">
                  <c:v>2.4958333333334042</c:v>
                </c:pt>
                <c:pt idx="1798">
                  <c:v>2.4972222222222933</c:v>
                </c:pt>
                <c:pt idx="1799">
                  <c:v>2.4986111111111824</c:v>
                </c:pt>
                <c:pt idx="1800">
                  <c:v>2.5000000000000715</c:v>
                </c:pt>
                <c:pt idx="1801">
                  <c:v>2.5013888888889606</c:v>
                </c:pt>
                <c:pt idx="1802">
                  <c:v>2.5027777777778497</c:v>
                </c:pt>
                <c:pt idx="1803">
                  <c:v>2.5041666666667388</c:v>
                </c:pt>
                <c:pt idx="1804">
                  <c:v>2.5055555555556279</c:v>
                </c:pt>
                <c:pt idx="1805">
                  <c:v>2.506944444444517</c:v>
                </c:pt>
                <c:pt idx="1806">
                  <c:v>2.5083333333334061</c:v>
                </c:pt>
                <c:pt idx="1807">
                  <c:v>2.5097222222222952</c:v>
                </c:pt>
                <c:pt idx="1808">
                  <c:v>2.5111111111111843</c:v>
                </c:pt>
                <c:pt idx="1809">
                  <c:v>2.5125000000000735</c:v>
                </c:pt>
                <c:pt idx="1810">
                  <c:v>2.5138888888889626</c:v>
                </c:pt>
                <c:pt idx="1811">
                  <c:v>2.5152777777778517</c:v>
                </c:pt>
                <c:pt idx="1812">
                  <c:v>2.5166666666667408</c:v>
                </c:pt>
                <c:pt idx="1813">
                  <c:v>2.5180555555556299</c:v>
                </c:pt>
                <c:pt idx="1814">
                  <c:v>2.519444444444519</c:v>
                </c:pt>
                <c:pt idx="1815">
                  <c:v>2.5208333333334081</c:v>
                </c:pt>
                <c:pt idx="1816">
                  <c:v>2.5222222222222972</c:v>
                </c:pt>
                <c:pt idx="1817">
                  <c:v>2.5236111111111863</c:v>
                </c:pt>
                <c:pt idx="1818">
                  <c:v>2.5250000000000754</c:v>
                </c:pt>
                <c:pt idx="1819">
                  <c:v>2.5263888888889645</c:v>
                </c:pt>
                <c:pt idx="1820">
                  <c:v>2.5277777777778536</c:v>
                </c:pt>
                <c:pt idx="1821">
                  <c:v>2.5291666666667427</c:v>
                </c:pt>
                <c:pt idx="1822">
                  <c:v>2.5305555555556318</c:v>
                </c:pt>
                <c:pt idx="1823">
                  <c:v>2.5319444444445209</c:v>
                </c:pt>
                <c:pt idx="1824">
                  <c:v>2.53333333333341</c:v>
                </c:pt>
                <c:pt idx="1825">
                  <c:v>2.5347222222222991</c:v>
                </c:pt>
                <c:pt idx="1826">
                  <c:v>2.5361111111111883</c:v>
                </c:pt>
                <c:pt idx="1827">
                  <c:v>2.5375000000000774</c:v>
                </c:pt>
                <c:pt idx="1828">
                  <c:v>2.5388888888889665</c:v>
                </c:pt>
                <c:pt idx="1829">
                  <c:v>2.5402777777778556</c:v>
                </c:pt>
                <c:pt idx="1830">
                  <c:v>2.5416666666667447</c:v>
                </c:pt>
                <c:pt idx="1831">
                  <c:v>2.5430555555556338</c:v>
                </c:pt>
                <c:pt idx="1832">
                  <c:v>2.5444444444445229</c:v>
                </c:pt>
                <c:pt idx="1833">
                  <c:v>2.545833333333412</c:v>
                </c:pt>
                <c:pt idx="1834">
                  <c:v>2.5472222222223011</c:v>
                </c:pt>
                <c:pt idx="1835">
                  <c:v>2.5486111111111902</c:v>
                </c:pt>
                <c:pt idx="1836">
                  <c:v>2.5500000000000793</c:v>
                </c:pt>
                <c:pt idx="1837">
                  <c:v>2.5513888888889684</c:v>
                </c:pt>
                <c:pt idx="1838">
                  <c:v>2.5527777777778575</c:v>
                </c:pt>
                <c:pt idx="1839">
                  <c:v>2.5541666666667466</c:v>
                </c:pt>
                <c:pt idx="1840">
                  <c:v>2.5555555555556357</c:v>
                </c:pt>
                <c:pt idx="1841">
                  <c:v>2.5569444444445248</c:v>
                </c:pt>
                <c:pt idx="1842">
                  <c:v>2.558333333333414</c:v>
                </c:pt>
                <c:pt idx="1843">
                  <c:v>2.5597222222223031</c:v>
                </c:pt>
                <c:pt idx="1844">
                  <c:v>2.5611111111111922</c:v>
                </c:pt>
                <c:pt idx="1845">
                  <c:v>2.5625000000000813</c:v>
                </c:pt>
                <c:pt idx="1846">
                  <c:v>2.5638888888889704</c:v>
                </c:pt>
                <c:pt idx="1847">
                  <c:v>2.5652777777778595</c:v>
                </c:pt>
                <c:pt idx="1848">
                  <c:v>2.5666666666667486</c:v>
                </c:pt>
                <c:pt idx="1849">
                  <c:v>2.5680555555556377</c:v>
                </c:pt>
                <c:pt idx="1850">
                  <c:v>2.5694444444445268</c:v>
                </c:pt>
                <c:pt idx="1851">
                  <c:v>2.5708333333334159</c:v>
                </c:pt>
                <c:pt idx="1852">
                  <c:v>2.572222222222305</c:v>
                </c:pt>
                <c:pt idx="1853">
                  <c:v>2.5736111111111941</c:v>
                </c:pt>
                <c:pt idx="1854">
                  <c:v>2.5750000000000832</c:v>
                </c:pt>
                <c:pt idx="1855">
                  <c:v>2.5763888888889723</c:v>
                </c:pt>
                <c:pt idx="1856">
                  <c:v>2.5777777777778614</c:v>
                </c:pt>
                <c:pt idx="1857">
                  <c:v>2.5791666666667505</c:v>
                </c:pt>
                <c:pt idx="1858">
                  <c:v>2.5805555555556396</c:v>
                </c:pt>
                <c:pt idx="1859">
                  <c:v>2.5819444444445288</c:v>
                </c:pt>
                <c:pt idx="1860">
                  <c:v>2.5833333333334179</c:v>
                </c:pt>
                <c:pt idx="1861">
                  <c:v>2.584722222222307</c:v>
                </c:pt>
                <c:pt idx="1862">
                  <c:v>2.5861111111111961</c:v>
                </c:pt>
                <c:pt idx="1863">
                  <c:v>2.5875000000000852</c:v>
                </c:pt>
                <c:pt idx="1864">
                  <c:v>2.5888888888889743</c:v>
                </c:pt>
                <c:pt idx="1865">
                  <c:v>2.5902777777778634</c:v>
                </c:pt>
                <c:pt idx="1866">
                  <c:v>2.5916666666667525</c:v>
                </c:pt>
                <c:pt idx="1867">
                  <c:v>2.5930555555556416</c:v>
                </c:pt>
                <c:pt idx="1868">
                  <c:v>2.5944444444445307</c:v>
                </c:pt>
                <c:pt idx="1869">
                  <c:v>2.5958333333334198</c:v>
                </c:pt>
                <c:pt idx="1870">
                  <c:v>2.5972222222223089</c:v>
                </c:pt>
                <c:pt idx="1871">
                  <c:v>2.598611111111198</c:v>
                </c:pt>
                <c:pt idx="1872">
                  <c:v>2.6000000000000871</c:v>
                </c:pt>
                <c:pt idx="1873">
                  <c:v>2.6013888888889762</c:v>
                </c:pt>
                <c:pt idx="1874">
                  <c:v>2.6027777777778653</c:v>
                </c:pt>
                <c:pt idx="1875">
                  <c:v>2.6041666666667544</c:v>
                </c:pt>
                <c:pt idx="1876">
                  <c:v>2.6055555555556436</c:v>
                </c:pt>
                <c:pt idx="1877">
                  <c:v>2.6069444444445327</c:v>
                </c:pt>
                <c:pt idx="1878">
                  <c:v>2.6083333333334218</c:v>
                </c:pt>
                <c:pt idx="1879">
                  <c:v>2.6097222222223109</c:v>
                </c:pt>
                <c:pt idx="1880">
                  <c:v>2.6111111111112</c:v>
                </c:pt>
                <c:pt idx="1881">
                  <c:v>2.6125000000000891</c:v>
                </c:pt>
                <c:pt idx="1882">
                  <c:v>2.6138888888889782</c:v>
                </c:pt>
                <c:pt idx="1883">
                  <c:v>2.6152777777778673</c:v>
                </c:pt>
                <c:pt idx="1884">
                  <c:v>2.6166666666667564</c:v>
                </c:pt>
                <c:pt idx="1885">
                  <c:v>2.6180555555556455</c:v>
                </c:pt>
                <c:pt idx="1886">
                  <c:v>2.6194444444445346</c:v>
                </c:pt>
                <c:pt idx="1887">
                  <c:v>2.6208333333334237</c:v>
                </c:pt>
                <c:pt idx="1888">
                  <c:v>2.6222222222223128</c:v>
                </c:pt>
                <c:pt idx="1889">
                  <c:v>2.6236111111112019</c:v>
                </c:pt>
                <c:pt idx="1890">
                  <c:v>2.625000000000091</c:v>
                </c:pt>
                <c:pt idx="1891">
                  <c:v>2.6263888888889801</c:v>
                </c:pt>
                <c:pt idx="1892">
                  <c:v>2.6277777777778693</c:v>
                </c:pt>
                <c:pt idx="1893">
                  <c:v>2.6291666666667584</c:v>
                </c:pt>
                <c:pt idx="1894">
                  <c:v>2.6305555555556475</c:v>
                </c:pt>
                <c:pt idx="1895">
                  <c:v>2.6319444444445366</c:v>
                </c:pt>
                <c:pt idx="1896">
                  <c:v>2.6333333333334257</c:v>
                </c:pt>
                <c:pt idx="1897">
                  <c:v>2.6347222222223148</c:v>
                </c:pt>
                <c:pt idx="1898">
                  <c:v>2.6361111111112039</c:v>
                </c:pt>
                <c:pt idx="1899">
                  <c:v>2.637500000000093</c:v>
                </c:pt>
                <c:pt idx="1900">
                  <c:v>2.6388888888889821</c:v>
                </c:pt>
                <c:pt idx="1901">
                  <c:v>2.6402777777778712</c:v>
                </c:pt>
                <c:pt idx="1902">
                  <c:v>2.6416666666667603</c:v>
                </c:pt>
                <c:pt idx="1903">
                  <c:v>2.6430555555556494</c:v>
                </c:pt>
                <c:pt idx="1904">
                  <c:v>2.6444444444445385</c:v>
                </c:pt>
                <c:pt idx="1905">
                  <c:v>2.6458333333334276</c:v>
                </c:pt>
                <c:pt idx="1906">
                  <c:v>2.6472222222223167</c:v>
                </c:pt>
                <c:pt idx="1907">
                  <c:v>2.6486111111112058</c:v>
                </c:pt>
                <c:pt idx="1908">
                  <c:v>2.6500000000000949</c:v>
                </c:pt>
                <c:pt idx="1909">
                  <c:v>2.6513888888889841</c:v>
                </c:pt>
                <c:pt idx="1910">
                  <c:v>2.6527777777778732</c:v>
                </c:pt>
                <c:pt idx="1911">
                  <c:v>2.6541666666667623</c:v>
                </c:pt>
                <c:pt idx="1912">
                  <c:v>2.6555555555556514</c:v>
                </c:pt>
                <c:pt idx="1913">
                  <c:v>2.6569444444445405</c:v>
                </c:pt>
                <c:pt idx="1914">
                  <c:v>2.6583333333334296</c:v>
                </c:pt>
                <c:pt idx="1915">
                  <c:v>2.6597222222223187</c:v>
                </c:pt>
                <c:pt idx="1916">
                  <c:v>2.6611111111112078</c:v>
                </c:pt>
                <c:pt idx="1917">
                  <c:v>2.6625000000000969</c:v>
                </c:pt>
                <c:pt idx="1918">
                  <c:v>2.663888888888986</c:v>
                </c:pt>
                <c:pt idx="1919">
                  <c:v>2.6652777777778751</c:v>
                </c:pt>
                <c:pt idx="1920">
                  <c:v>2.6666666666667642</c:v>
                </c:pt>
                <c:pt idx="1921">
                  <c:v>2.6680555555556533</c:v>
                </c:pt>
                <c:pt idx="1922">
                  <c:v>2.6694444444445424</c:v>
                </c:pt>
                <c:pt idx="1923">
                  <c:v>2.6708333333334315</c:v>
                </c:pt>
                <c:pt idx="1924">
                  <c:v>2.6722222222223206</c:v>
                </c:pt>
                <c:pt idx="1925">
                  <c:v>2.6736111111112097</c:v>
                </c:pt>
                <c:pt idx="1926">
                  <c:v>2.6750000000000989</c:v>
                </c:pt>
                <c:pt idx="1927">
                  <c:v>2.676388888888988</c:v>
                </c:pt>
                <c:pt idx="1928">
                  <c:v>2.6777777777778771</c:v>
                </c:pt>
                <c:pt idx="1929">
                  <c:v>2.6791666666667662</c:v>
                </c:pt>
                <c:pt idx="1930">
                  <c:v>2.6805555555556553</c:v>
                </c:pt>
                <c:pt idx="1931">
                  <c:v>2.6819444444445444</c:v>
                </c:pt>
                <c:pt idx="1932">
                  <c:v>2.6833333333334335</c:v>
                </c:pt>
                <c:pt idx="1933">
                  <c:v>2.6847222222223226</c:v>
                </c:pt>
                <c:pt idx="1934">
                  <c:v>2.6861111111112117</c:v>
                </c:pt>
                <c:pt idx="1935">
                  <c:v>2.6875000000001008</c:v>
                </c:pt>
                <c:pt idx="1936">
                  <c:v>2.6888888888889899</c:v>
                </c:pt>
                <c:pt idx="1937">
                  <c:v>2.690277777777879</c:v>
                </c:pt>
                <c:pt idx="1938">
                  <c:v>2.6916666666667681</c:v>
                </c:pt>
                <c:pt idx="1939">
                  <c:v>2.6930555555556572</c:v>
                </c:pt>
                <c:pt idx="1940">
                  <c:v>2.6944444444445463</c:v>
                </c:pt>
                <c:pt idx="1941">
                  <c:v>2.6958333333334354</c:v>
                </c:pt>
                <c:pt idx="1942">
                  <c:v>2.6972222222223246</c:v>
                </c:pt>
                <c:pt idx="1943">
                  <c:v>2.6986111111112137</c:v>
                </c:pt>
                <c:pt idx="1944">
                  <c:v>2.7000000000001028</c:v>
                </c:pt>
                <c:pt idx="1945">
                  <c:v>2.7013888888889919</c:v>
                </c:pt>
                <c:pt idx="1946">
                  <c:v>2.702777777777881</c:v>
                </c:pt>
                <c:pt idx="1947">
                  <c:v>2.7041666666667701</c:v>
                </c:pt>
                <c:pt idx="1948">
                  <c:v>2.7055555555556592</c:v>
                </c:pt>
                <c:pt idx="1949">
                  <c:v>2.7069444444445483</c:v>
                </c:pt>
                <c:pt idx="1950">
                  <c:v>2.7083333333334374</c:v>
                </c:pt>
                <c:pt idx="1951">
                  <c:v>2.7097222222223265</c:v>
                </c:pt>
                <c:pt idx="1952">
                  <c:v>2.7111111111112156</c:v>
                </c:pt>
                <c:pt idx="1953">
                  <c:v>2.7125000000001047</c:v>
                </c:pt>
                <c:pt idx="1954">
                  <c:v>2.7138888888889938</c:v>
                </c:pt>
                <c:pt idx="1955">
                  <c:v>2.7152777777778829</c:v>
                </c:pt>
                <c:pt idx="1956">
                  <c:v>2.716666666666772</c:v>
                </c:pt>
                <c:pt idx="1957">
                  <c:v>2.7180555555556611</c:v>
                </c:pt>
                <c:pt idx="1958">
                  <c:v>2.7194444444445502</c:v>
                </c:pt>
                <c:pt idx="1959">
                  <c:v>2.7208333333334394</c:v>
                </c:pt>
                <c:pt idx="1960">
                  <c:v>2.7222222222223285</c:v>
                </c:pt>
                <c:pt idx="1961">
                  <c:v>2.7236111111112176</c:v>
                </c:pt>
                <c:pt idx="1962">
                  <c:v>2.7250000000001067</c:v>
                </c:pt>
                <c:pt idx="1963">
                  <c:v>2.7263888888889958</c:v>
                </c:pt>
                <c:pt idx="1964">
                  <c:v>2.7277777777778849</c:v>
                </c:pt>
                <c:pt idx="1965">
                  <c:v>2.729166666666774</c:v>
                </c:pt>
                <c:pt idx="1966">
                  <c:v>2.7305555555556631</c:v>
                </c:pt>
                <c:pt idx="1967">
                  <c:v>2.7319444444445522</c:v>
                </c:pt>
                <c:pt idx="1968">
                  <c:v>2.7333333333334413</c:v>
                </c:pt>
                <c:pt idx="1969">
                  <c:v>2.7347222222223304</c:v>
                </c:pt>
                <c:pt idx="1970">
                  <c:v>2.7361111111112195</c:v>
                </c:pt>
                <c:pt idx="1971">
                  <c:v>2.7375000000001086</c:v>
                </c:pt>
                <c:pt idx="1972">
                  <c:v>2.7388888888889977</c:v>
                </c:pt>
                <c:pt idx="1973">
                  <c:v>2.7402777777778868</c:v>
                </c:pt>
                <c:pt idx="1974">
                  <c:v>2.7416666666667759</c:v>
                </c:pt>
                <c:pt idx="1975">
                  <c:v>2.743055555555665</c:v>
                </c:pt>
                <c:pt idx="1976">
                  <c:v>2.7444444444445542</c:v>
                </c:pt>
                <c:pt idx="1977">
                  <c:v>2.7458333333334433</c:v>
                </c:pt>
                <c:pt idx="1978">
                  <c:v>2.7472222222223324</c:v>
                </c:pt>
                <c:pt idx="1979">
                  <c:v>2.7486111111112215</c:v>
                </c:pt>
                <c:pt idx="1980">
                  <c:v>2.7500000000001106</c:v>
                </c:pt>
                <c:pt idx="1981">
                  <c:v>2.7513888888889997</c:v>
                </c:pt>
                <c:pt idx="1982">
                  <c:v>2.7527777777778888</c:v>
                </c:pt>
                <c:pt idx="1983">
                  <c:v>2.7541666666667779</c:v>
                </c:pt>
                <c:pt idx="1984">
                  <c:v>2.755555555555667</c:v>
                </c:pt>
                <c:pt idx="1985">
                  <c:v>2.7569444444445561</c:v>
                </c:pt>
                <c:pt idx="1986">
                  <c:v>2.7583333333334452</c:v>
                </c:pt>
                <c:pt idx="1987">
                  <c:v>2.7597222222223343</c:v>
                </c:pt>
                <c:pt idx="1988">
                  <c:v>2.7611111111112234</c:v>
                </c:pt>
                <c:pt idx="1989">
                  <c:v>2.7625000000001125</c:v>
                </c:pt>
                <c:pt idx="1990">
                  <c:v>2.7638888888890016</c:v>
                </c:pt>
                <c:pt idx="1991">
                  <c:v>2.7652777777778907</c:v>
                </c:pt>
                <c:pt idx="1992">
                  <c:v>2.7666666666667799</c:v>
                </c:pt>
                <c:pt idx="1993">
                  <c:v>2.768055555555669</c:v>
                </c:pt>
                <c:pt idx="1994">
                  <c:v>2.7694444444445581</c:v>
                </c:pt>
                <c:pt idx="1995">
                  <c:v>2.7708333333334472</c:v>
                </c:pt>
                <c:pt idx="1996">
                  <c:v>2.7722222222223363</c:v>
                </c:pt>
                <c:pt idx="1997">
                  <c:v>2.7736111111112254</c:v>
                </c:pt>
                <c:pt idx="1998">
                  <c:v>2.7750000000001145</c:v>
                </c:pt>
                <c:pt idx="1999">
                  <c:v>2.7763888888890036</c:v>
                </c:pt>
                <c:pt idx="2000">
                  <c:v>2.7777777777778927</c:v>
                </c:pt>
                <c:pt idx="2001">
                  <c:v>2.7791666666667818</c:v>
                </c:pt>
                <c:pt idx="2002">
                  <c:v>2.7805555555556709</c:v>
                </c:pt>
                <c:pt idx="2003">
                  <c:v>2.78194444444456</c:v>
                </c:pt>
                <c:pt idx="2004">
                  <c:v>2.7833333333334491</c:v>
                </c:pt>
                <c:pt idx="2005">
                  <c:v>2.7847222222223382</c:v>
                </c:pt>
                <c:pt idx="2006">
                  <c:v>2.7861111111112273</c:v>
                </c:pt>
                <c:pt idx="2007">
                  <c:v>2.7875000000001164</c:v>
                </c:pt>
                <c:pt idx="2008">
                  <c:v>2.7888888888890055</c:v>
                </c:pt>
                <c:pt idx="2009">
                  <c:v>2.7902777777778947</c:v>
                </c:pt>
                <c:pt idx="2010">
                  <c:v>2.7916666666667838</c:v>
                </c:pt>
                <c:pt idx="2011">
                  <c:v>2.7930555555556729</c:v>
                </c:pt>
                <c:pt idx="2012">
                  <c:v>2.794444444444562</c:v>
                </c:pt>
                <c:pt idx="2013">
                  <c:v>2.7958333333334511</c:v>
                </c:pt>
                <c:pt idx="2014">
                  <c:v>2.7972222222223402</c:v>
                </c:pt>
                <c:pt idx="2015">
                  <c:v>2.7986111111112293</c:v>
                </c:pt>
                <c:pt idx="2016">
                  <c:v>2.8000000000001184</c:v>
                </c:pt>
                <c:pt idx="2017">
                  <c:v>2.8013888888890075</c:v>
                </c:pt>
                <c:pt idx="2018">
                  <c:v>2.8027777777778966</c:v>
                </c:pt>
                <c:pt idx="2019">
                  <c:v>2.8041666666667857</c:v>
                </c:pt>
                <c:pt idx="2020">
                  <c:v>2.8055555555556748</c:v>
                </c:pt>
                <c:pt idx="2021">
                  <c:v>2.8069444444445639</c:v>
                </c:pt>
                <c:pt idx="2022">
                  <c:v>2.808333333333453</c:v>
                </c:pt>
                <c:pt idx="2023">
                  <c:v>2.8097222222223421</c:v>
                </c:pt>
                <c:pt idx="2024">
                  <c:v>2.8111111111112312</c:v>
                </c:pt>
                <c:pt idx="2025">
                  <c:v>2.8125000000001203</c:v>
                </c:pt>
                <c:pt idx="2026">
                  <c:v>2.8138888888890095</c:v>
                </c:pt>
                <c:pt idx="2027">
                  <c:v>2.8152777777778986</c:v>
                </c:pt>
                <c:pt idx="2028">
                  <c:v>2.8166666666667877</c:v>
                </c:pt>
                <c:pt idx="2029">
                  <c:v>2.8180555555556768</c:v>
                </c:pt>
                <c:pt idx="2030">
                  <c:v>2.8194444444445659</c:v>
                </c:pt>
                <c:pt idx="2031">
                  <c:v>2.820833333333455</c:v>
                </c:pt>
                <c:pt idx="2032">
                  <c:v>2.8222222222223441</c:v>
                </c:pt>
                <c:pt idx="2033">
                  <c:v>2.8236111111112332</c:v>
                </c:pt>
                <c:pt idx="2034">
                  <c:v>2.8250000000001223</c:v>
                </c:pt>
                <c:pt idx="2035">
                  <c:v>2.8263888888890114</c:v>
                </c:pt>
                <c:pt idx="2036">
                  <c:v>2.8277777777779005</c:v>
                </c:pt>
                <c:pt idx="2037">
                  <c:v>2.8291666666667896</c:v>
                </c:pt>
                <c:pt idx="2038">
                  <c:v>2.8305555555556787</c:v>
                </c:pt>
                <c:pt idx="2039">
                  <c:v>2.8319444444445678</c:v>
                </c:pt>
                <c:pt idx="2040">
                  <c:v>2.8333333333334569</c:v>
                </c:pt>
                <c:pt idx="2041">
                  <c:v>2.834722222222346</c:v>
                </c:pt>
                <c:pt idx="2042">
                  <c:v>2.8361111111112352</c:v>
                </c:pt>
                <c:pt idx="2043">
                  <c:v>2.8375000000001243</c:v>
                </c:pt>
                <c:pt idx="2044">
                  <c:v>2.8388888888890134</c:v>
                </c:pt>
                <c:pt idx="2045">
                  <c:v>2.8402777777779025</c:v>
                </c:pt>
                <c:pt idx="2046">
                  <c:v>2.8416666666667916</c:v>
                </c:pt>
                <c:pt idx="2047">
                  <c:v>2.8430555555556807</c:v>
                </c:pt>
                <c:pt idx="2048">
                  <c:v>2.8444444444445698</c:v>
                </c:pt>
                <c:pt idx="2049">
                  <c:v>2.8458333333334589</c:v>
                </c:pt>
                <c:pt idx="2050">
                  <c:v>2.847222222222348</c:v>
                </c:pt>
                <c:pt idx="2051">
                  <c:v>2.8486111111112371</c:v>
                </c:pt>
                <c:pt idx="2052">
                  <c:v>2.8500000000001262</c:v>
                </c:pt>
                <c:pt idx="2053">
                  <c:v>2.8513888888890153</c:v>
                </c:pt>
                <c:pt idx="2054">
                  <c:v>2.8527777777779044</c:v>
                </c:pt>
                <c:pt idx="2055">
                  <c:v>2.8541666666667935</c:v>
                </c:pt>
                <c:pt idx="2056">
                  <c:v>2.8555555555556826</c:v>
                </c:pt>
                <c:pt idx="2057">
                  <c:v>2.8569444444445717</c:v>
                </c:pt>
                <c:pt idx="2058">
                  <c:v>2.8583333333334608</c:v>
                </c:pt>
                <c:pt idx="2059">
                  <c:v>2.85972222222235</c:v>
                </c:pt>
                <c:pt idx="2060">
                  <c:v>2.8611111111112391</c:v>
                </c:pt>
                <c:pt idx="2061">
                  <c:v>2.8625000000001282</c:v>
                </c:pt>
                <c:pt idx="2062">
                  <c:v>2.8638888888890173</c:v>
                </c:pt>
                <c:pt idx="2063">
                  <c:v>2.8652777777779064</c:v>
                </c:pt>
                <c:pt idx="2064">
                  <c:v>2.8666666666667955</c:v>
                </c:pt>
                <c:pt idx="2065">
                  <c:v>2.8680555555556846</c:v>
                </c:pt>
                <c:pt idx="2066">
                  <c:v>2.8694444444445737</c:v>
                </c:pt>
                <c:pt idx="2067">
                  <c:v>2.8708333333334628</c:v>
                </c:pt>
                <c:pt idx="2068">
                  <c:v>2.8722222222223519</c:v>
                </c:pt>
                <c:pt idx="2069">
                  <c:v>2.873611111111241</c:v>
                </c:pt>
                <c:pt idx="2070">
                  <c:v>2.8750000000001301</c:v>
                </c:pt>
                <c:pt idx="2071">
                  <c:v>2.8763888888890192</c:v>
                </c:pt>
                <c:pt idx="2072">
                  <c:v>2.8777777777779083</c:v>
                </c:pt>
                <c:pt idx="2073">
                  <c:v>2.8791666666667974</c:v>
                </c:pt>
                <c:pt idx="2074">
                  <c:v>2.8805555555556865</c:v>
                </c:pt>
                <c:pt idx="2075">
                  <c:v>2.8819444444445756</c:v>
                </c:pt>
                <c:pt idx="2076">
                  <c:v>2.8833333333334648</c:v>
                </c:pt>
                <c:pt idx="2077">
                  <c:v>2.8847222222223539</c:v>
                </c:pt>
                <c:pt idx="2078">
                  <c:v>2.886111111111243</c:v>
                </c:pt>
                <c:pt idx="2079">
                  <c:v>2.8875000000001321</c:v>
                </c:pt>
                <c:pt idx="2080">
                  <c:v>2.8888888888890212</c:v>
                </c:pt>
                <c:pt idx="2081">
                  <c:v>2.8902777777779103</c:v>
                </c:pt>
                <c:pt idx="2082">
                  <c:v>2.8916666666667994</c:v>
                </c:pt>
                <c:pt idx="2083">
                  <c:v>2.8930555555556885</c:v>
                </c:pt>
                <c:pt idx="2084">
                  <c:v>2.8944444444445776</c:v>
                </c:pt>
                <c:pt idx="2085">
                  <c:v>2.8958333333334667</c:v>
                </c:pt>
                <c:pt idx="2086">
                  <c:v>2.8972222222223558</c:v>
                </c:pt>
                <c:pt idx="2087">
                  <c:v>2.8986111111112449</c:v>
                </c:pt>
                <c:pt idx="2088">
                  <c:v>2.900000000000134</c:v>
                </c:pt>
                <c:pt idx="2089">
                  <c:v>2.9013888888890231</c:v>
                </c:pt>
                <c:pt idx="2090">
                  <c:v>2.9027777777779122</c:v>
                </c:pt>
                <c:pt idx="2091">
                  <c:v>2.9041666666668013</c:v>
                </c:pt>
                <c:pt idx="2092">
                  <c:v>2.9055555555556905</c:v>
                </c:pt>
                <c:pt idx="2093">
                  <c:v>2.9069444444445796</c:v>
                </c:pt>
                <c:pt idx="2094">
                  <c:v>2.9083333333334687</c:v>
                </c:pt>
                <c:pt idx="2095">
                  <c:v>2.9097222222223578</c:v>
                </c:pt>
                <c:pt idx="2096">
                  <c:v>2.9111111111112469</c:v>
                </c:pt>
                <c:pt idx="2097">
                  <c:v>2.912500000000136</c:v>
                </c:pt>
                <c:pt idx="2098">
                  <c:v>2.9138888888890251</c:v>
                </c:pt>
                <c:pt idx="2099">
                  <c:v>2.9152777777779142</c:v>
                </c:pt>
                <c:pt idx="2100">
                  <c:v>2.9166666666668033</c:v>
                </c:pt>
                <c:pt idx="2101">
                  <c:v>2.9180555555556924</c:v>
                </c:pt>
                <c:pt idx="2102">
                  <c:v>2.9194444444445815</c:v>
                </c:pt>
                <c:pt idx="2103">
                  <c:v>2.9208333333334706</c:v>
                </c:pt>
                <c:pt idx="2104">
                  <c:v>2.9222222222223597</c:v>
                </c:pt>
                <c:pt idx="2105">
                  <c:v>2.9236111111112488</c:v>
                </c:pt>
                <c:pt idx="2106">
                  <c:v>2.9250000000001379</c:v>
                </c:pt>
                <c:pt idx="2107">
                  <c:v>2.926388888889027</c:v>
                </c:pt>
                <c:pt idx="2108">
                  <c:v>2.9277777777779161</c:v>
                </c:pt>
                <c:pt idx="2109">
                  <c:v>2.9291666666668053</c:v>
                </c:pt>
                <c:pt idx="2110">
                  <c:v>2.9305555555556944</c:v>
                </c:pt>
                <c:pt idx="2111">
                  <c:v>2.9319444444445835</c:v>
                </c:pt>
                <c:pt idx="2112">
                  <c:v>2.9333333333334726</c:v>
                </c:pt>
                <c:pt idx="2113">
                  <c:v>2.9347222222223617</c:v>
                </c:pt>
                <c:pt idx="2114">
                  <c:v>2.9361111111112508</c:v>
                </c:pt>
                <c:pt idx="2115">
                  <c:v>2.9375000000001399</c:v>
                </c:pt>
                <c:pt idx="2116">
                  <c:v>2.938888888889029</c:v>
                </c:pt>
                <c:pt idx="2117">
                  <c:v>2.9402777777779181</c:v>
                </c:pt>
                <c:pt idx="2118">
                  <c:v>2.9416666666668072</c:v>
                </c:pt>
                <c:pt idx="2119">
                  <c:v>2.9430555555556963</c:v>
                </c:pt>
                <c:pt idx="2120">
                  <c:v>2.9444444444445854</c:v>
                </c:pt>
                <c:pt idx="2121">
                  <c:v>2.9458333333334745</c:v>
                </c:pt>
                <c:pt idx="2122">
                  <c:v>2.9472222222223636</c:v>
                </c:pt>
                <c:pt idx="2123">
                  <c:v>2.9486111111112527</c:v>
                </c:pt>
                <c:pt idx="2124">
                  <c:v>2.9500000000001418</c:v>
                </c:pt>
                <c:pt idx="2125">
                  <c:v>2.9513888888890309</c:v>
                </c:pt>
                <c:pt idx="2126">
                  <c:v>2.9527777777779201</c:v>
                </c:pt>
                <c:pt idx="2127">
                  <c:v>2.9541666666668092</c:v>
                </c:pt>
                <c:pt idx="2128">
                  <c:v>2.9555555555556983</c:v>
                </c:pt>
                <c:pt idx="2129">
                  <c:v>2.9569444444445874</c:v>
                </c:pt>
                <c:pt idx="2130">
                  <c:v>2.9583333333334765</c:v>
                </c:pt>
                <c:pt idx="2131">
                  <c:v>2.9597222222223656</c:v>
                </c:pt>
                <c:pt idx="2132">
                  <c:v>2.9611111111112547</c:v>
                </c:pt>
                <c:pt idx="2133">
                  <c:v>2.9625000000001438</c:v>
                </c:pt>
                <c:pt idx="2134">
                  <c:v>2.9638888888890329</c:v>
                </c:pt>
                <c:pt idx="2135">
                  <c:v>2.965277777777922</c:v>
                </c:pt>
                <c:pt idx="2136">
                  <c:v>2.9666666666668111</c:v>
                </c:pt>
                <c:pt idx="2137">
                  <c:v>2.9680555555557002</c:v>
                </c:pt>
                <c:pt idx="2138">
                  <c:v>2.9694444444445893</c:v>
                </c:pt>
                <c:pt idx="2139">
                  <c:v>2.9708333333334784</c:v>
                </c:pt>
                <c:pt idx="2140">
                  <c:v>2.9722222222223675</c:v>
                </c:pt>
                <c:pt idx="2141">
                  <c:v>2.9736111111112566</c:v>
                </c:pt>
                <c:pt idx="2142">
                  <c:v>2.9750000000001458</c:v>
                </c:pt>
                <c:pt idx="2143">
                  <c:v>2.9763888888890349</c:v>
                </c:pt>
                <c:pt idx="2144">
                  <c:v>2.977777777777924</c:v>
                </c:pt>
                <c:pt idx="2145">
                  <c:v>2.9791666666668131</c:v>
                </c:pt>
                <c:pt idx="2146">
                  <c:v>2.9805555555557022</c:v>
                </c:pt>
                <c:pt idx="2147">
                  <c:v>2.9819444444445913</c:v>
                </c:pt>
                <c:pt idx="2148">
                  <c:v>2.9833333333334804</c:v>
                </c:pt>
                <c:pt idx="2149">
                  <c:v>2.9847222222223695</c:v>
                </c:pt>
                <c:pt idx="2150">
                  <c:v>2.9861111111112586</c:v>
                </c:pt>
                <c:pt idx="2151">
                  <c:v>2.9875000000001477</c:v>
                </c:pt>
                <c:pt idx="2152">
                  <c:v>2.9888888888890368</c:v>
                </c:pt>
                <c:pt idx="2153">
                  <c:v>2.9902777777779259</c:v>
                </c:pt>
                <c:pt idx="2154">
                  <c:v>2.991666666666815</c:v>
                </c:pt>
                <c:pt idx="2155">
                  <c:v>2.9930555555557041</c:v>
                </c:pt>
                <c:pt idx="2156">
                  <c:v>2.9944444444445932</c:v>
                </c:pt>
                <c:pt idx="2157">
                  <c:v>2.9958333333334823</c:v>
                </c:pt>
                <c:pt idx="2158">
                  <c:v>2.9972222222223714</c:v>
                </c:pt>
                <c:pt idx="2159">
                  <c:v>2.9986111111112606</c:v>
                </c:pt>
                <c:pt idx="2160">
                  <c:v>3.0000000000001497</c:v>
                </c:pt>
                <c:pt idx="2161">
                  <c:v>3.0013888888890388</c:v>
                </c:pt>
                <c:pt idx="2162">
                  <c:v>3.0027777777779279</c:v>
                </c:pt>
                <c:pt idx="2163">
                  <c:v>3.004166666666817</c:v>
                </c:pt>
                <c:pt idx="2164">
                  <c:v>3.0055555555557061</c:v>
                </c:pt>
                <c:pt idx="2165">
                  <c:v>3.0069444444445952</c:v>
                </c:pt>
                <c:pt idx="2166">
                  <c:v>3.0083333333334843</c:v>
                </c:pt>
                <c:pt idx="2167">
                  <c:v>3.0097222222223734</c:v>
                </c:pt>
                <c:pt idx="2168">
                  <c:v>3.0111111111112625</c:v>
                </c:pt>
                <c:pt idx="2169">
                  <c:v>3.0125000000001516</c:v>
                </c:pt>
                <c:pt idx="2170">
                  <c:v>3.0138888888890407</c:v>
                </c:pt>
                <c:pt idx="2171">
                  <c:v>3.0152777777779298</c:v>
                </c:pt>
                <c:pt idx="2172">
                  <c:v>3.0166666666668189</c:v>
                </c:pt>
                <c:pt idx="2173">
                  <c:v>3.018055555555708</c:v>
                </c:pt>
                <c:pt idx="2174">
                  <c:v>3.0194444444445971</c:v>
                </c:pt>
                <c:pt idx="2175">
                  <c:v>3.0208333333334862</c:v>
                </c:pt>
                <c:pt idx="2176">
                  <c:v>3.0222222222223754</c:v>
                </c:pt>
                <c:pt idx="2177">
                  <c:v>3.0236111111112645</c:v>
                </c:pt>
                <c:pt idx="2178">
                  <c:v>3.0250000000001536</c:v>
                </c:pt>
                <c:pt idx="2179">
                  <c:v>3.0263888888890427</c:v>
                </c:pt>
                <c:pt idx="2180">
                  <c:v>3.0277777777779318</c:v>
                </c:pt>
                <c:pt idx="2181">
                  <c:v>3.0291666666668209</c:v>
                </c:pt>
                <c:pt idx="2182">
                  <c:v>3.03055555555571</c:v>
                </c:pt>
                <c:pt idx="2183">
                  <c:v>3.0319444444445991</c:v>
                </c:pt>
                <c:pt idx="2184">
                  <c:v>3.0333333333334882</c:v>
                </c:pt>
                <c:pt idx="2185">
                  <c:v>3.0347222222223773</c:v>
                </c:pt>
                <c:pt idx="2186">
                  <c:v>3.0361111111112664</c:v>
                </c:pt>
                <c:pt idx="2187">
                  <c:v>3.0375000000001555</c:v>
                </c:pt>
                <c:pt idx="2188">
                  <c:v>3.0388888888890446</c:v>
                </c:pt>
                <c:pt idx="2189">
                  <c:v>3.0402777777779337</c:v>
                </c:pt>
                <c:pt idx="2190">
                  <c:v>3.0416666666668228</c:v>
                </c:pt>
                <c:pt idx="2191">
                  <c:v>3.0430555555557119</c:v>
                </c:pt>
                <c:pt idx="2192">
                  <c:v>3.0444444444446011</c:v>
                </c:pt>
                <c:pt idx="2193">
                  <c:v>3.0458333333334902</c:v>
                </c:pt>
                <c:pt idx="2194">
                  <c:v>3.0472222222223793</c:v>
                </c:pt>
                <c:pt idx="2195">
                  <c:v>3.0486111111112684</c:v>
                </c:pt>
                <c:pt idx="2196">
                  <c:v>3.0500000000001575</c:v>
                </c:pt>
                <c:pt idx="2197">
                  <c:v>3.0513888888890466</c:v>
                </c:pt>
                <c:pt idx="2198">
                  <c:v>3.0527777777779357</c:v>
                </c:pt>
                <c:pt idx="2199">
                  <c:v>3.0541666666668248</c:v>
                </c:pt>
                <c:pt idx="2200">
                  <c:v>3.0555555555557139</c:v>
                </c:pt>
                <c:pt idx="2201">
                  <c:v>3.056944444444603</c:v>
                </c:pt>
                <c:pt idx="2202">
                  <c:v>3.0583333333334921</c:v>
                </c:pt>
                <c:pt idx="2203">
                  <c:v>3.0597222222223812</c:v>
                </c:pt>
                <c:pt idx="2204">
                  <c:v>3.0611111111112703</c:v>
                </c:pt>
                <c:pt idx="2205">
                  <c:v>3.0625000000001594</c:v>
                </c:pt>
                <c:pt idx="2206">
                  <c:v>3.0638888888890485</c:v>
                </c:pt>
                <c:pt idx="2207">
                  <c:v>3.0652777777779376</c:v>
                </c:pt>
                <c:pt idx="2208">
                  <c:v>3.0666666666668267</c:v>
                </c:pt>
                <c:pt idx="2209">
                  <c:v>3.0680555555557159</c:v>
                </c:pt>
                <c:pt idx="2210">
                  <c:v>3.069444444444605</c:v>
                </c:pt>
                <c:pt idx="2211">
                  <c:v>3.0708333333334941</c:v>
                </c:pt>
                <c:pt idx="2212">
                  <c:v>3.0722222222223832</c:v>
                </c:pt>
                <c:pt idx="2213">
                  <c:v>3.0736111111112723</c:v>
                </c:pt>
                <c:pt idx="2214">
                  <c:v>3.0750000000001614</c:v>
                </c:pt>
                <c:pt idx="2215">
                  <c:v>3.0763888888890505</c:v>
                </c:pt>
                <c:pt idx="2216">
                  <c:v>3.0777777777779396</c:v>
                </c:pt>
                <c:pt idx="2217">
                  <c:v>3.0791666666668287</c:v>
                </c:pt>
                <c:pt idx="2218">
                  <c:v>3.0805555555557178</c:v>
                </c:pt>
                <c:pt idx="2219">
                  <c:v>3.0819444444446069</c:v>
                </c:pt>
                <c:pt idx="2220">
                  <c:v>3.083333333333496</c:v>
                </c:pt>
                <c:pt idx="2221">
                  <c:v>3.0847222222223851</c:v>
                </c:pt>
                <c:pt idx="2222">
                  <c:v>3.0861111111112742</c:v>
                </c:pt>
                <c:pt idx="2223">
                  <c:v>3.0875000000001633</c:v>
                </c:pt>
                <c:pt idx="2224">
                  <c:v>3.0888888888890524</c:v>
                </c:pt>
                <c:pt idx="2225">
                  <c:v>3.0902777777779415</c:v>
                </c:pt>
                <c:pt idx="2226">
                  <c:v>3.0916666666668307</c:v>
                </c:pt>
                <c:pt idx="2227">
                  <c:v>3.0930555555557198</c:v>
                </c:pt>
                <c:pt idx="2228">
                  <c:v>3.0944444444446089</c:v>
                </c:pt>
                <c:pt idx="2229">
                  <c:v>3.095833333333498</c:v>
                </c:pt>
                <c:pt idx="2230">
                  <c:v>3.0972222222223871</c:v>
                </c:pt>
                <c:pt idx="2231">
                  <c:v>3.0986111111112762</c:v>
                </c:pt>
                <c:pt idx="2232">
                  <c:v>3.1000000000001653</c:v>
                </c:pt>
                <c:pt idx="2233">
                  <c:v>3.1013888888890544</c:v>
                </c:pt>
                <c:pt idx="2234">
                  <c:v>3.1027777777779435</c:v>
                </c:pt>
                <c:pt idx="2235">
                  <c:v>3.1041666666668326</c:v>
                </c:pt>
                <c:pt idx="2236">
                  <c:v>3.1055555555557217</c:v>
                </c:pt>
                <c:pt idx="2237">
                  <c:v>3.1069444444446108</c:v>
                </c:pt>
                <c:pt idx="2238">
                  <c:v>3.1083333333334999</c:v>
                </c:pt>
                <c:pt idx="2239">
                  <c:v>3.109722222222389</c:v>
                </c:pt>
                <c:pt idx="2240">
                  <c:v>3.1111111111112781</c:v>
                </c:pt>
                <c:pt idx="2241">
                  <c:v>3.1125000000001672</c:v>
                </c:pt>
                <c:pt idx="2242">
                  <c:v>3.1138888888890563</c:v>
                </c:pt>
                <c:pt idx="2243">
                  <c:v>3.1152777777779455</c:v>
                </c:pt>
                <c:pt idx="2244">
                  <c:v>3.1166666666668346</c:v>
                </c:pt>
                <c:pt idx="2245">
                  <c:v>3.1180555555557237</c:v>
                </c:pt>
                <c:pt idx="2246">
                  <c:v>3.1194444444446128</c:v>
                </c:pt>
                <c:pt idx="2247">
                  <c:v>3.1208333333335019</c:v>
                </c:pt>
                <c:pt idx="2248">
                  <c:v>3.122222222222391</c:v>
                </c:pt>
                <c:pt idx="2249">
                  <c:v>3.1236111111112801</c:v>
                </c:pt>
                <c:pt idx="2250">
                  <c:v>3.1250000000001692</c:v>
                </c:pt>
                <c:pt idx="2251">
                  <c:v>3.1263888888890583</c:v>
                </c:pt>
                <c:pt idx="2252">
                  <c:v>3.1277777777779474</c:v>
                </c:pt>
                <c:pt idx="2253">
                  <c:v>3.1291666666668365</c:v>
                </c:pt>
                <c:pt idx="2254">
                  <c:v>3.1305555555557256</c:v>
                </c:pt>
                <c:pt idx="2255">
                  <c:v>3.1319444444446147</c:v>
                </c:pt>
                <c:pt idx="2256">
                  <c:v>3.1333333333335038</c:v>
                </c:pt>
                <c:pt idx="2257">
                  <c:v>3.1347222222223929</c:v>
                </c:pt>
                <c:pt idx="2258">
                  <c:v>3.136111111111282</c:v>
                </c:pt>
                <c:pt idx="2259">
                  <c:v>3.1375000000001712</c:v>
                </c:pt>
                <c:pt idx="2260">
                  <c:v>3.1388888888890603</c:v>
                </c:pt>
                <c:pt idx="2261">
                  <c:v>3.1402777777779494</c:v>
                </c:pt>
                <c:pt idx="2262">
                  <c:v>3.1416666666668385</c:v>
                </c:pt>
                <c:pt idx="2263">
                  <c:v>3.1430555555557276</c:v>
                </c:pt>
                <c:pt idx="2264">
                  <c:v>3.1444444444446167</c:v>
                </c:pt>
                <c:pt idx="2265">
                  <c:v>3.1458333333335058</c:v>
                </c:pt>
                <c:pt idx="2266">
                  <c:v>3.1472222222223949</c:v>
                </c:pt>
                <c:pt idx="2267">
                  <c:v>3.148611111111284</c:v>
                </c:pt>
                <c:pt idx="2268">
                  <c:v>3.1500000000001731</c:v>
                </c:pt>
                <c:pt idx="2269">
                  <c:v>3.1513888888890622</c:v>
                </c:pt>
                <c:pt idx="2270">
                  <c:v>3.1527777777779513</c:v>
                </c:pt>
                <c:pt idx="2271">
                  <c:v>3.1541666666668404</c:v>
                </c:pt>
                <c:pt idx="2272">
                  <c:v>3.1555555555557295</c:v>
                </c:pt>
                <c:pt idx="2273">
                  <c:v>3.1569444444446186</c:v>
                </c:pt>
                <c:pt idx="2274">
                  <c:v>3.1583333333335077</c:v>
                </c:pt>
                <c:pt idx="2275">
                  <c:v>3.1597222222223968</c:v>
                </c:pt>
                <c:pt idx="2276">
                  <c:v>3.161111111111286</c:v>
                </c:pt>
                <c:pt idx="2277">
                  <c:v>3.1625000000001751</c:v>
                </c:pt>
                <c:pt idx="2278">
                  <c:v>3.1638888888890642</c:v>
                </c:pt>
                <c:pt idx="2279">
                  <c:v>3.1652777777779533</c:v>
                </c:pt>
                <c:pt idx="2280">
                  <c:v>3.1666666666668424</c:v>
                </c:pt>
                <c:pt idx="2281">
                  <c:v>3.1680555555557315</c:v>
                </c:pt>
                <c:pt idx="2282">
                  <c:v>3.1694444444446206</c:v>
                </c:pt>
                <c:pt idx="2283">
                  <c:v>3.1708333333335097</c:v>
                </c:pt>
                <c:pt idx="2284">
                  <c:v>3.1722222222223988</c:v>
                </c:pt>
                <c:pt idx="2285">
                  <c:v>3.1736111111112879</c:v>
                </c:pt>
                <c:pt idx="2286">
                  <c:v>3.175000000000177</c:v>
                </c:pt>
                <c:pt idx="2287">
                  <c:v>3.1763888888890661</c:v>
                </c:pt>
                <c:pt idx="2288">
                  <c:v>3.1777777777779552</c:v>
                </c:pt>
                <c:pt idx="2289">
                  <c:v>3.1791666666668443</c:v>
                </c:pt>
                <c:pt idx="2290">
                  <c:v>3.1805555555557334</c:v>
                </c:pt>
                <c:pt idx="2291">
                  <c:v>3.1819444444446225</c:v>
                </c:pt>
                <c:pt idx="2292">
                  <c:v>3.1833333333335116</c:v>
                </c:pt>
                <c:pt idx="2293">
                  <c:v>3.1847222222224008</c:v>
                </c:pt>
                <c:pt idx="2294">
                  <c:v>3.1861111111112899</c:v>
                </c:pt>
                <c:pt idx="2295">
                  <c:v>3.187500000000179</c:v>
                </c:pt>
                <c:pt idx="2296">
                  <c:v>3.1888888888890681</c:v>
                </c:pt>
                <c:pt idx="2297">
                  <c:v>3.1902777777779572</c:v>
                </c:pt>
                <c:pt idx="2298">
                  <c:v>3.1916666666668463</c:v>
                </c:pt>
                <c:pt idx="2299">
                  <c:v>3.1930555555557354</c:v>
                </c:pt>
                <c:pt idx="2300">
                  <c:v>3.1944444444446245</c:v>
                </c:pt>
                <c:pt idx="2301">
                  <c:v>3.1958333333335136</c:v>
                </c:pt>
                <c:pt idx="2302">
                  <c:v>3.1972222222224027</c:v>
                </c:pt>
                <c:pt idx="2303">
                  <c:v>3.1986111111112918</c:v>
                </c:pt>
                <c:pt idx="2304">
                  <c:v>3.2000000000001809</c:v>
                </c:pt>
                <c:pt idx="2305">
                  <c:v>3.20138888888907</c:v>
                </c:pt>
                <c:pt idx="2306">
                  <c:v>3.2027777777779591</c:v>
                </c:pt>
                <c:pt idx="2307">
                  <c:v>3.2041666666668482</c:v>
                </c:pt>
                <c:pt idx="2308">
                  <c:v>3.2055555555557373</c:v>
                </c:pt>
                <c:pt idx="2309">
                  <c:v>3.2069444444446265</c:v>
                </c:pt>
                <c:pt idx="2310">
                  <c:v>3.2083333333335156</c:v>
                </c:pt>
                <c:pt idx="2311">
                  <c:v>3.2097222222224047</c:v>
                </c:pt>
                <c:pt idx="2312">
                  <c:v>3.2111111111112938</c:v>
                </c:pt>
                <c:pt idx="2313">
                  <c:v>3.2125000000001829</c:v>
                </c:pt>
                <c:pt idx="2314">
                  <c:v>3.213888888889072</c:v>
                </c:pt>
                <c:pt idx="2315">
                  <c:v>3.2152777777779611</c:v>
                </c:pt>
                <c:pt idx="2316">
                  <c:v>3.2166666666668502</c:v>
                </c:pt>
                <c:pt idx="2317">
                  <c:v>3.2180555555557393</c:v>
                </c:pt>
                <c:pt idx="2318">
                  <c:v>3.2194444444446284</c:v>
                </c:pt>
                <c:pt idx="2319">
                  <c:v>3.2208333333335175</c:v>
                </c:pt>
                <c:pt idx="2320">
                  <c:v>3.2222222222224066</c:v>
                </c:pt>
                <c:pt idx="2321">
                  <c:v>3.2236111111112957</c:v>
                </c:pt>
                <c:pt idx="2322">
                  <c:v>3.2250000000001848</c:v>
                </c:pt>
                <c:pt idx="2323">
                  <c:v>3.2263888888890739</c:v>
                </c:pt>
                <c:pt idx="2324">
                  <c:v>3.227777777777963</c:v>
                </c:pt>
                <c:pt idx="2325">
                  <c:v>3.2291666666668521</c:v>
                </c:pt>
                <c:pt idx="2326">
                  <c:v>3.2305555555557413</c:v>
                </c:pt>
                <c:pt idx="2327">
                  <c:v>3.2319444444446304</c:v>
                </c:pt>
                <c:pt idx="2328">
                  <c:v>3.2333333333335195</c:v>
                </c:pt>
                <c:pt idx="2329">
                  <c:v>3.2347222222224086</c:v>
                </c:pt>
                <c:pt idx="2330">
                  <c:v>3.2361111111112977</c:v>
                </c:pt>
                <c:pt idx="2331">
                  <c:v>3.2375000000001868</c:v>
                </c:pt>
                <c:pt idx="2332">
                  <c:v>3.2388888888890759</c:v>
                </c:pt>
                <c:pt idx="2333">
                  <c:v>3.240277777777965</c:v>
                </c:pt>
                <c:pt idx="2334">
                  <c:v>3.2416666666668541</c:v>
                </c:pt>
                <c:pt idx="2335">
                  <c:v>3.2430555555557432</c:v>
                </c:pt>
                <c:pt idx="2336">
                  <c:v>3.2444444444446323</c:v>
                </c:pt>
                <c:pt idx="2337">
                  <c:v>3.2458333333335214</c:v>
                </c:pt>
                <c:pt idx="2338">
                  <c:v>3.2472222222224105</c:v>
                </c:pt>
                <c:pt idx="2339">
                  <c:v>3.2486111111112996</c:v>
                </c:pt>
                <c:pt idx="2340">
                  <c:v>3.2500000000001887</c:v>
                </c:pt>
                <c:pt idx="2341">
                  <c:v>3.2513888888890778</c:v>
                </c:pt>
                <c:pt idx="2342">
                  <c:v>3.2527777777779669</c:v>
                </c:pt>
                <c:pt idx="2343">
                  <c:v>3.2541666666668561</c:v>
                </c:pt>
                <c:pt idx="2344">
                  <c:v>3.2555555555557452</c:v>
                </c:pt>
                <c:pt idx="2345">
                  <c:v>3.2569444444446343</c:v>
                </c:pt>
                <c:pt idx="2346">
                  <c:v>3.2583333333335234</c:v>
                </c:pt>
                <c:pt idx="2347">
                  <c:v>3.2597222222224125</c:v>
                </c:pt>
                <c:pt idx="2348">
                  <c:v>3.2611111111113016</c:v>
                </c:pt>
                <c:pt idx="2349">
                  <c:v>3.2625000000001907</c:v>
                </c:pt>
                <c:pt idx="2350">
                  <c:v>3.2638888888890798</c:v>
                </c:pt>
                <c:pt idx="2351">
                  <c:v>3.2652777777779689</c:v>
                </c:pt>
                <c:pt idx="2352">
                  <c:v>3.266666666666858</c:v>
                </c:pt>
                <c:pt idx="2353">
                  <c:v>3.2680555555557471</c:v>
                </c:pt>
                <c:pt idx="2354">
                  <c:v>3.2694444444446362</c:v>
                </c:pt>
                <c:pt idx="2355">
                  <c:v>3.2708333333335253</c:v>
                </c:pt>
                <c:pt idx="2356">
                  <c:v>3.2722222222224144</c:v>
                </c:pt>
                <c:pt idx="2357">
                  <c:v>3.2736111111113035</c:v>
                </c:pt>
                <c:pt idx="2358">
                  <c:v>3.2750000000001926</c:v>
                </c:pt>
                <c:pt idx="2359">
                  <c:v>3.2763888888890818</c:v>
                </c:pt>
                <c:pt idx="2360">
                  <c:v>3.2777777777779709</c:v>
                </c:pt>
                <c:pt idx="2361">
                  <c:v>3.27916666666686</c:v>
                </c:pt>
                <c:pt idx="2362">
                  <c:v>3.2805555555557491</c:v>
                </c:pt>
                <c:pt idx="2363">
                  <c:v>3.2819444444446382</c:v>
                </c:pt>
                <c:pt idx="2364">
                  <c:v>3.2833333333335273</c:v>
                </c:pt>
                <c:pt idx="2365">
                  <c:v>3.2847222222224164</c:v>
                </c:pt>
                <c:pt idx="2366">
                  <c:v>3.2861111111113055</c:v>
                </c:pt>
                <c:pt idx="2367">
                  <c:v>3.2875000000001946</c:v>
                </c:pt>
                <c:pt idx="2368">
                  <c:v>3.2888888888890837</c:v>
                </c:pt>
                <c:pt idx="2369">
                  <c:v>3.2902777777779728</c:v>
                </c:pt>
                <c:pt idx="2370">
                  <c:v>3.2916666666668619</c:v>
                </c:pt>
                <c:pt idx="2371">
                  <c:v>3.293055555555751</c:v>
                </c:pt>
                <c:pt idx="2372">
                  <c:v>3.2944444444446401</c:v>
                </c:pt>
                <c:pt idx="2373">
                  <c:v>3.2958333333335292</c:v>
                </c:pt>
                <c:pt idx="2374">
                  <c:v>3.2972222222224183</c:v>
                </c:pt>
                <c:pt idx="2375">
                  <c:v>3.2986111111113074</c:v>
                </c:pt>
                <c:pt idx="2376">
                  <c:v>3.3000000000001966</c:v>
                </c:pt>
                <c:pt idx="2377">
                  <c:v>3.3013888888890857</c:v>
                </c:pt>
                <c:pt idx="2378">
                  <c:v>3.3027777777779748</c:v>
                </c:pt>
                <c:pt idx="2379">
                  <c:v>3.3041666666668639</c:v>
                </c:pt>
                <c:pt idx="2380">
                  <c:v>3.305555555555753</c:v>
                </c:pt>
                <c:pt idx="2381">
                  <c:v>3.3069444444446421</c:v>
                </c:pt>
                <c:pt idx="2382">
                  <c:v>3.3083333333335312</c:v>
                </c:pt>
                <c:pt idx="2383">
                  <c:v>3.3097222222224203</c:v>
                </c:pt>
                <c:pt idx="2384">
                  <c:v>3.3111111111113094</c:v>
                </c:pt>
                <c:pt idx="2385">
                  <c:v>3.3125000000001985</c:v>
                </c:pt>
                <c:pt idx="2386">
                  <c:v>3.3138888888890876</c:v>
                </c:pt>
                <c:pt idx="2387">
                  <c:v>3.3152777777779767</c:v>
                </c:pt>
                <c:pt idx="2388">
                  <c:v>3.3166666666668658</c:v>
                </c:pt>
                <c:pt idx="2389">
                  <c:v>3.3180555555557549</c:v>
                </c:pt>
                <c:pt idx="2390">
                  <c:v>3.319444444444644</c:v>
                </c:pt>
                <c:pt idx="2391">
                  <c:v>3.3208333333335331</c:v>
                </c:pt>
                <c:pt idx="2392">
                  <c:v>3.3222222222224222</c:v>
                </c:pt>
                <c:pt idx="2393">
                  <c:v>3.3236111111113114</c:v>
                </c:pt>
                <c:pt idx="2394">
                  <c:v>3.3250000000002005</c:v>
                </c:pt>
                <c:pt idx="2395">
                  <c:v>3.3263888888890896</c:v>
                </c:pt>
                <c:pt idx="2396">
                  <c:v>3.3277777777779787</c:v>
                </c:pt>
                <c:pt idx="2397">
                  <c:v>3.3291666666668678</c:v>
                </c:pt>
                <c:pt idx="2398">
                  <c:v>3.3305555555557569</c:v>
                </c:pt>
                <c:pt idx="2399">
                  <c:v>3.331944444444646</c:v>
                </c:pt>
                <c:pt idx="2400">
                  <c:v>3.3333333333335351</c:v>
                </c:pt>
                <c:pt idx="2401">
                  <c:v>3.3347222222224242</c:v>
                </c:pt>
                <c:pt idx="2402">
                  <c:v>3.3361111111113133</c:v>
                </c:pt>
                <c:pt idx="2403">
                  <c:v>3.3375000000002024</c:v>
                </c:pt>
                <c:pt idx="2404">
                  <c:v>3.3388888888890915</c:v>
                </c:pt>
                <c:pt idx="2405">
                  <c:v>3.3402777777779806</c:v>
                </c:pt>
                <c:pt idx="2406">
                  <c:v>3.3416666666668697</c:v>
                </c:pt>
                <c:pt idx="2407">
                  <c:v>3.3430555555557588</c:v>
                </c:pt>
                <c:pt idx="2408">
                  <c:v>3.3444444444446479</c:v>
                </c:pt>
                <c:pt idx="2409">
                  <c:v>3.3458333333335371</c:v>
                </c:pt>
                <c:pt idx="2410">
                  <c:v>3.3472222222224262</c:v>
                </c:pt>
                <c:pt idx="2411">
                  <c:v>3.3486111111113153</c:v>
                </c:pt>
                <c:pt idx="2412">
                  <c:v>3.3500000000002044</c:v>
                </c:pt>
                <c:pt idx="2413">
                  <c:v>3.3513888888890935</c:v>
                </c:pt>
                <c:pt idx="2414">
                  <c:v>3.3527777777779826</c:v>
                </c:pt>
                <c:pt idx="2415">
                  <c:v>3.3541666666668717</c:v>
                </c:pt>
                <c:pt idx="2416">
                  <c:v>3.3555555555557608</c:v>
                </c:pt>
                <c:pt idx="2417">
                  <c:v>3.3569444444446499</c:v>
                </c:pt>
                <c:pt idx="2418">
                  <c:v>3.358333333333539</c:v>
                </c:pt>
                <c:pt idx="2419">
                  <c:v>3.3597222222224281</c:v>
                </c:pt>
                <c:pt idx="2420">
                  <c:v>3.3611111111113172</c:v>
                </c:pt>
                <c:pt idx="2421">
                  <c:v>3.3625000000002063</c:v>
                </c:pt>
                <c:pt idx="2422">
                  <c:v>3.3638888888890954</c:v>
                </c:pt>
                <c:pt idx="2423">
                  <c:v>3.3652777777779845</c:v>
                </c:pt>
                <c:pt idx="2424">
                  <c:v>3.3666666666668736</c:v>
                </c:pt>
                <c:pt idx="2425">
                  <c:v>3.3680555555557627</c:v>
                </c:pt>
                <c:pt idx="2426">
                  <c:v>3.3694444444446519</c:v>
                </c:pt>
                <c:pt idx="2427">
                  <c:v>3.370833333333541</c:v>
                </c:pt>
                <c:pt idx="2428">
                  <c:v>3.3722222222224301</c:v>
                </c:pt>
                <c:pt idx="2429">
                  <c:v>3.3736111111113192</c:v>
                </c:pt>
                <c:pt idx="2430">
                  <c:v>3.3750000000002083</c:v>
                </c:pt>
                <c:pt idx="2431">
                  <c:v>3.3763888888890974</c:v>
                </c:pt>
                <c:pt idx="2432">
                  <c:v>3.3777777777779865</c:v>
                </c:pt>
                <c:pt idx="2433">
                  <c:v>3.3791666666668756</c:v>
                </c:pt>
                <c:pt idx="2434">
                  <c:v>3.3805555555557647</c:v>
                </c:pt>
                <c:pt idx="2435">
                  <c:v>3.3819444444446538</c:v>
                </c:pt>
                <c:pt idx="2436">
                  <c:v>3.3833333333335429</c:v>
                </c:pt>
                <c:pt idx="2437">
                  <c:v>3.384722222222432</c:v>
                </c:pt>
                <c:pt idx="2438">
                  <c:v>3.3861111111113211</c:v>
                </c:pt>
                <c:pt idx="2439">
                  <c:v>3.3875000000002102</c:v>
                </c:pt>
                <c:pt idx="2440">
                  <c:v>3.3888888888890993</c:v>
                </c:pt>
                <c:pt idx="2441">
                  <c:v>3.3902777777779884</c:v>
                </c:pt>
                <c:pt idx="2442">
                  <c:v>3.3916666666668775</c:v>
                </c:pt>
                <c:pt idx="2443">
                  <c:v>3.3930555555557667</c:v>
                </c:pt>
                <c:pt idx="2444">
                  <c:v>3.3944444444446558</c:v>
                </c:pt>
                <c:pt idx="2445">
                  <c:v>3.3958333333335449</c:v>
                </c:pt>
                <c:pt idx="2446">
                  <c:v>3.397222222222434</c:v>
                </c:pt>
                <c:pt idx="2447">
                  <c:v>3.3986111111113231</c:v>
                </c:pt>
                <c:pt idx="2448">
                  <c:v>3.4000000000002122</c:v>
                </c:pt>
                <c:pt idx="2449">
                  <c:v>3.4013888888891013</c:v>
                </c:pt>
                <c:pt idx="2450">
                  <c:v>3.4027777777779904</c:v>
                </c:pt>
                <c:pt idx="2451">
                  <c:v>3.4041666666668795</c:v>
                </c:pt>
                <c:pt idx="2452">
                  <c:v>3.4055555555557686</c:v>
                </c:pt>
                <c:pt idx="2453">
                  <c:v>3.4069444444446577</c:v>
                </c:pt>
                <c:pt idx="2454">
                  <c:v>3.4083333333335468</c:v>
                </c:pt>
                <c:pt idx="2455">
                  <c:v>3.4097222222224359</c:v>
                </c:pt>
                <c:pt idx="2456">
                  <c:v>3.411111111111325</c:v>
                </c:pt>
                <c:pt idx="2457">
                  <c:v>3.4125000000002141</c:v>
                </c:pt>
                <c:pt idx="2458">
                  <c:v>3.4138888888891032</c:v>
                </c:pt>
                <c:pt idx="2459">
                  <c:v>3.4152777777779924</c:v>
                </c:pt>
                <c:pt idx="2460">
                  <c:v>3.4166666666668815</c:v>
                </c:pt>
                <c:pt idx="2461">
                  <c:v>3.4180555555557706</c:v>
                </c:pt>
                <c:pt idx="2462">
                  <c:v>3.4194444444446597</c:v>
                </c:pt>
                <c:pt idx="2463">
                  <c:v>3.4208333333335488</c:v>
                </c:pt>
                <c:pt idx="2464">
                  <c:v>3.4222222222224379</c:v>
                </c:pt>
                <c:pt idx="2465">
                  <c:v>3.423611111111327</c:v>
                </c:pt>
                <c:pt idx="2466">
                  <c:v>3.4250000000002161</c:v>
                </c:pt>
                <c:pt idx="2467">
                  <c:v>3.4263888888891052</c:v>
                </c:pt>
                <c:pt idx="2468">
                  <c:v>3.4277777777779943</c:v>
                </c:pt>
                <c:pt idx="2469">
                  <c:v>3.4291666666668834</c:v>
                </c:pt>
                <c:pt idx="2470">
                  <c:v>3.4305555555557725</c:v>
                </c:pt>
                <c:pt idx="2471">
                  <c:v>3.4319444444446616</c:v>
                </c:pt>
                <c:pt idx="2472">
                  <c:v>3.4333333333335507</c:v>
                </c:pt>
                <c:pt idx="2473">
                  <c:v>3.4347222222224398</c:v>
                </c:pt>
                <c:pt idx="2474">
                  <c:v>3.4361111111113289</c:v>
                </c:pt>
                <c:pt idx="2475">
                  <c:v>3.437500000000218</c:v>
                </c:pt>
                <c:pt idx="2476">
                  <c:v>3.4388888888891072</c:v>
                </c:pt>
                <c:pt idx="2477">
                  <c:v>3.4402777777779963</c:v>
                </c:pt>
                <c:pt idx="2478">
                  <c:v>3.4416666666668854</c:v>
                </c:pt>
                <c:pt idx="2479">
                  <c:v>3.4430555555557745</c:v>
                </c:pt>
                <c:pt idx="2480">
                  <c:v>3.4444444444446636</c:v>
                </c:pt>
                <c:pt idx="2481">
                  <c:v>3.4458333333335527</c:v>
                </c:pt>
                <c:pt idx="2482">
                  <c:v>3.4472222222224418</c:v>
                </c:pt>
                <c:pt idx="2483">
                  <c:v>3.4486111111113309</c:v>
                </c:pt>
                <c:pt idx="2484">
                  <c:v>3.45000000000022</c:v>
                </c:pt>
                <c:pt idx="2485">
                  <c:v>3.4513888888891091</c:v>
                </c:pt>
                <c:pt idx="2486">
                  <c:v>3.4527777777779982</c:v>
                </c:pt>
                <c:pt idx="2487">
                  <c:v>3.4541666666668873</c:v>
                </c:pt>
                <c:pt idx="2488">
                  <c:v>3.4555555555557764</c:v>
                </c:pt>
                <c:pt idx="2489">
                  <c:v>3.4569444444446655</c:v>
                </c:pt>
                <c:pt idx="2490">
                  <c:v>3.4583333333335546</c:v>
                </c:pt>
                <c:pt idx="2491">
                  <c:v>3.4597222222224437</c:v>
                </c:pt>
                <c:pt idx="2492">
                  <c:v>3.4611111111113328</c:v>
                </c:pt>
                <c:pt idx="2493">
                  <c:v>3.462500000000222</c:v>
                </c:pt>
                <c:pt idx="2494">
                  <c:v>3.4638888888891111</c:v>
                </c:pt>
                <c:pt idx="2495">
                  <c:v>3.4652777777780002</c:v>
                </c:pt>
                <c:pt idx="2496">
                  <c:v>3.4666666666668893</c:v>
                </c:pt>
                <c:pt idx="2497">
                  <c:v>3.4680555555557784</c:v>
                </c:pt>
                <c:pt idx="2498">
                  <c:v>3.4694444444446675</c:v>
                </c:pt>
                <c:pt idx="2499">
                  <c:v>3.4708333333335566</c:v>
                </c:pt>
                <c:pt idx="2500">
                  <c:v>3.4722222222224457</c:v>
                </c:pt>
                <c:pt idx="2501">
                  <c:v>3.4736111111113348</c:v>
                </c:pt>
                <c:pt idx="2502">
                  <c:v>3.4750000000002239</c:v>
                </c:pt>
                <c:pt idx="2503">
                  <c:v>3.476388888889113</c:v>
                </c:pt>
                <c:pt idx="2504">
                  <c:v>3.4777777777780021</c:v>
                </c:pt>
                <c:pt idx="2505">
                  <c:v>3.4791666666668912</c:v>
                </c:pt>
                <c:pt idx="2506">
                  <c:v>3.4805555555557803</c:v>
                </c:pt>
                <c:pt idx="2507">
                  <c:v>3.4819444444446694</c:v>
                </c:pt>
                <c:pt idx="2508">
                  <c:v>3.4833333333335585</c:v>
                </c:pt>
                <c:pt idx="2509">
                  <c:v>3.4847222222224477</c:v>
                </c:pt>
                <c:pt idx="2510">
                  <c:v>3.4861111111113368</c:v>
                </c:pt>
                <c:pt idx="2511">
                  <c:v>3.4875000000002259</c:v>
                </c:pt>
                <c:pt idx="2512">
                  <c:v>3.488888888889115</c:v>
                </c:pt>
                <c:pt idx="2513">
                  <c:v>3.4902777777780041</c:v>
                </c:pt>
                <c:pt idx="2514">
                  <c:v>3.4916666666668932</c:v>
                </c:pt>
                <c:pt idx="2515">
                  <c:v>3.4930555555557823</c:v>
                </c:pt>
                <c:pt idx="2516">
                  <c:v>3.4944444444446714</c:v>
                </c:pt>
                <c:pt idx="2517">
                  <c:v>3.4958333333335605</c:v>
                </c:pt>
                <c:pt idx="2518">
                  <c:v>3.4972222222224496</c:v>
                </c:pt>
                <c:pt idx="2519">
                  <c:v>3.4986111111113387</c:v>
                </c:pt>
                <c:pt idx="2520">
                  <c:v>3.5000000000002278</c:v>
                </c:pt>
                <c:pt idx="2521">
                  <c:v>3.5013888888891169</c:v>
                </c:pt>
                <c:pt idx="2522">
                  <c:v>3.502777777778006</c:v>
                </c:pt>
                <c:pt idx="2523">
                  <c:v>3.5041666666668951</c:v>
                </c:pt>
                <c:pt idx="2524">
                  <c:v>3.5055555555557842</c:v>
                </c:pt>
                <c:pt idx="2525">
                  <c:v>3.5069444444446733</c:v>
                </c:pt>
                <c:pt idx="2526">
                  <c:v>3.5083333333335625</c:v>
                </c:pt>
                <c:pt idx="2527">
                  <c:v>3.5097222222224516</c:v>
                </c:pt>
                <c:pt idx="2528">
                  <c:v>3.5111111111113407</c:v>
                </c:pt>
                <c:pt idx="2529">
                  <c:v>3.5125000000002298</c:v>
                </c:pt>
                <c:pt idx="2530">
                  <c:v>3.5138888888891189</c:v>
                </c:pt>
                <c:pt idx="2531">
                  <c:v>3.515277777778008</c:v>
                </c:pt>
                <c:pt idx="2532">
                  <c:v>3.5166666666668971</c:v>
                </c:pt>
                <c:pt idx="2533">
                  <c:v>3.5180555555557862</c:v>
                </c:pt>
                <c:pt idx="2534">
                  <c:v>3.5194444444446753</c:v>
                </c:pt>
                <c:pt idx="2535">
                  <c:v>3.5208333333335644</c:v>
                </c:pt>
                <c:pt idx="2536">
                  <c:v>3.5222222222224535</c:v>
                </c:pt>
                <c:pt idx="2537">
                  <c:v>3.5236111111113426</c:v>
                </c:pt>
                <c:pt idx="2538">
                  <c:v>3.5250000000002317</c:v>
                </c:pt>
                <c:pt idx="2539">
                  <c:v>3.5263888888891208</c:v>
                </c:pt>
                <c:pt idx="2540">
                  <c:v>3.5277777777780099</c:v>
                </c:pt>
                <c:pt idx="2541">
                  <c:v>3.529166666666899</c:v>
                </c:pt>
                <c:pt idx="2542">
                  <c:v>3.5305555555557881</c:v>
                </c:pt>
                <c:pt idx="2543">
                  <c:v>3.5319444444446773</c:v>
                </c:pt>
                <c:pt idx="2544">
                  <c:v>3.5333333333335664</c:v>
                </c:pt>
                <c:pt idx="2545">
                  <c:v>3.5347222222224555</c:v>
                </c:pt>
                <c:pt idx="2546">
                  <c:v>3.5361111111113446</c:v>
                </c:pt>
                <c:pt idx="2547">
                  <c:v>3.5375000000002337</c:v>
                </c:pt>
                <c:pt idx="2548">
                  <c:v>3.5388888888891228</c:v>
                </c:pt>
                <c:pt idx="2549">
                  <c:v>3.5402777777780119</c:v>
                </c:pt>
                <c:pt idx="2550">
                  <c:v>3.541666666666901</c:v>
                </c:pt>
                <c:pt idx="2551">
                  <c:v>3.5430555555557901</c:v>
                </c:pt>
                <c:pt idx="2552">
                  <c:v>3.5444444444446792</c:v>
                </c:pt>
                <c:pt idx="2553">
                  <c:v>3.5458333333335683</c:v>
                </c:pt>
                <c:pt idx="2554">
                  <c:v>3.5472222222224574</c:v>
                </c:pt>
                <c:pt idx="2555">
                  <c:v>3.5486111111113465</c:v>
                </c:pt>
                <c:pt idx="2556">
                  <c:v>3.5500000000002356</c:v>
                </c:pt>
                <c:pt idx="2557">
                  <c:v>3.5513888888891247</c:v>
                </c:pt>
                <c:pt idx="2558">
                  <c:v>3.5527777777780138</c:v>
                </c:pt>
                <c:pt idx="2559">
                  <c:v>3.554166666666903</c:v>
                </c:pt>
                <c:pt idx="2560">
                  <c:v>3.5555555555557921</c:v>
                </c:pt>
                <c:pt idx="2561">
                  <c:v>3.5569444444446812</c:v>
                </c:pt>
                <c:pt idx="2562">
                  <c:v>3.5583333333335703</c:v>
                </c:pt>
                <c:pt idx="2563">
                  <c:v>3.5597222222224594</c:v>
                </c:pt>
                <c:pt idx="2564">
                  <c:v>3.5611111111113485</c:v>
                </c:pt>
                <c:pt idx="2565">
                  <c:v>3.5625000000002376</c:v>
                </c:pt>
                <c:pt idx="2566">
                  <c:v>3.5638888888891267</c:v>
                </c:pt>
                <c:pt idx="2567">
                  <c:v>3.5652777777780158</c:v>
                </c:pt>
                <c:pt idx="2568">
                  <c:v>3.5666666666669049</c:v>
                </c:pt>
                <c:pt idx="2569">
                  <c:v>3.568055555555794</c:v>
                </c:pt>
                <c:pt idx="2570">
                  <c:v>3.5694444444446831</c:v>
                </c:pt>
                <c:pt idx="2571">
                  <c:v>3.5708333333335722</c:v>
                </c:pt>
                <c:pt idx="2572">
                  <c:v>3.5722222222224613</c:v>
                </c:pt>
                <c:pt idx="2573">
                  <c:v>3.5736111111113504</c:v>
                </c:pt>
                <c:pt idx="2574">
                  <c:v>3.5750000000002395</c:v>
                </c:pt>
                <c:pt idx="2575">
                  <c:v>3.5763888888891286</c:v>
                </c:pt>
                <c:pt idx="2576">
                  <c:v>3.5777777777780178</c:v>
                </c:pt>
                <c:pt idx="2577">
                  <c:v>3.5791666666669069</c:v>
                </c:pt>
                <c:pt idx="2578">
                  <c:v>3.580555555555796</c:v>
                </c:pt>
                <c:pt idx="2579">
                  <c:v>3.5819444444446851</c:v>
                </c:pt>
                <c:pt idx="2580">
                  <c:v>3.5833333333335742</c:v>
                </c:pt>
                <c:pt idx="2581">
                  <c:v>3.5847222222224633</c:v>
                </c:pt>
                <c:pt idx="2582">
                  <c:v>3.5861111111113524</c:v>
                </c:pt>
                <c:pt idx="2583">
                  <c:v>3.5875000000002415</c:v>
                </c:pt>
                <c:pt idx="2584">
                  <c:v>3.5888888888891306</c:v>
                </c:pt>
                <c:pt idx="2585">
                  <c:v>3.5902777777780197</c:v>
                </c:pt>
                <c:pt idx="2586">
                  <c:v>3.5916666666669088</c:v>
                </c:pt>
                <c:pt idx="2587">
                  <c:v>3.5930555555557979</c:v>
                </c:pt>
                <c:pt idx="2588">
                  <c:v>3.594444444444687</c:v>
                </c:pt>
                <c:pt idx="2589">
                  <c:v>3.5958333333335761</c:v>
                </c:pt>
                <c:pt idx="2590">
                  <c:v>3.5972222222224652</c:v>
                </c:pt>
                <c:pt idx="2591">
                  <c:v>3.5986111111113543</c:v>
                </c:pt>
                <c:pt idx="2592">
                  <c:v>3.6000000000002434</c:v>
                </c:pt>
                <c:pt idx="2593">
                  <c:v>3.6013888888891326</c:v>
                </c:pt>
                <c:pt idx="2594">
                  <c:v>3.6027777777780217</c:v>
                </c:pt>
                <c:pt idx="2595">
                  <c:v>3.6041666666669108</c:v>
                </c:pt>
                <c:pt idx="2596">
                  <c:v>3.6055555555557999</c:v>
                </c:pt>
                <c:pt idx="2597">
                  <c:v>3.606944444444689</c:v>
                </c:pt>
                <c:pt idx="2598">
                  <c:v>3.6083333333335781</c:v>
                </c:pt>
                <c:pt idx="2599">
                  <c:v>3.6097222222224672</c:v>
                </c:pt>
                <c:pt idx="2600">
                  <c:v>3.6111111111113563</c:v>
                </c:pt>
                <c:pt idx="2601">
                  <c:v>3.6125000000002454</c:v>
                </c:pt>
                <c:pt idx="2602">
                  <c:v>3.6138888888891345</c:v>
                </c:pt>
                <c:pt idx="2603">
                  <c:v>3.6152777777780236</c:v>
                </c:pt>
                <c:pt idx="2604">
                  <c:v>3.6166666666669127</c:v>
                </c:pt>
                <c:pt idx="2605">
                  <c:v>3.6180555555558018</c:v>
                </c:pt>
                <c:pt idx="2606">
                  <c:v>3.6194444444446909</c:v>
                </c:pt>
                <c:pt idx="2607">
                  <c:v>3.62083333333358</c:v>
                </c:pt>
                <c:pt idx="2608">
                  <c:v>3.6222222222224691</c:v>
                </c:pt>
                <c:pt idx="2609">
                  <c:v>3.6236111111113583</c:v>
                </c:pt>
                <c:pt idx="2610">
                  <c:v>3.6250000000002474</c:v>
                </c:pt>
                <c:pt idx="2611">
                  <c:v>3.6263888888891365</c:v>
                </c:pt>
                <c:pt idx="2612">
                  <c:v>3.6277777777780256</c:v>
                </c:pt>
                <c:pt idx="2613">
                  <c:v>3.6291666666669147</c:v>
                </c:pt>
                <c:pt idx="2614">
                  <c:v>3.6305555555558038</c:v>
                </c:pt>
                <c:pt idx="2615">
                  <c:v>3.6319444444446929</c:v>
                </c:pt>
                <c:pt idx="2616">
                  <c:v>3.633333333333582</c:v>
                </c:pt>
                <c:pt idx="2617">
                  <c:v>3.6347222222224711</c:v>
                </c:pt>
                <c:pt idx="2618">
                  <c:v>3.6361111111113602</c:v>
                </c:pt>
                <c:pt idx="2619">
                  <c:v>3.6375000000002493</c:v>
                </c:pt>
                <c:pt idx="2620">
                  <c:v>3.6388888888891384</c:v>
                </c:pt>
                <c:pt idx="2621">
                  <c:v>3.6402777777780275</c:v>
                </c:pt>
                <c:pt idx="2622">
                  <c:v>3.6416666666669166</c:v>
                </c:pt>
                <c:pt idx="2623">
                  <c:v>3.6430555555558057</c:v>
                </c:pt>
                <c:pt idx="2624">
                  <c:v>3.6444444444446948</c:v>
                </c:pt>
                <c:pt idx="2625">
                  <c:v>3.6458333333335839</c:v>
                </c:pt>
                <c:pt idx="2626">
                  <c:v>3.6472222222224731</c:v>
                </c:pt>
                <c:pt idx="2627">
                  <c:v>3.6486111111113622</c:v>
                </c:pt>
                <c:pt idx="2628">
                  <c:v>3.6500000000002513</c:v>
                </c:pt>
                <c:pt idx="2629">
                  <c:v>3.6513888888891404</c:v>
                </c:pt>
                <c:pt idx="2630">
                  <c:v>3.6527777777780295</c:v>
                </c:pt>
                <c:pt idx="2631">
                  <c:v>3.6541666666669186</c:v>
                </c:pt>
                <c:pt idx="2632">
                  <c:v>3.6555555555558077</c:v>
                </c:pt>
                <c:pt idx="2633">
                  <c:v>3.6569444444446968</c:v>
                </c:pt>
                <c:pt idx="2634">
                  <c:v>3.6583333333335859</c:v>
                </c:pt>
                <c:pt idx="2635">
                  <c:v>3.659722222222475</c:v>
                </c:pt>
                <c:pt idx="2636">
                  <c:v>3.6611111111113641</c:v>
                </c:pt>
                <c:pt idx="2637">
                  <c:v>3.6625000000002532</c:v>
                </c:pt>
                <c:pt idx="2638">
                  <c:v>3.6638888888891423</c:v>
                </c:pt>
                <c:pt idx="2639">
                  <c:v>3.6652777777780314</c:v>
                </c:pt>
                <c:pt idx="2640">
                  <c:v>3.6666666666669205</c:v>
                </c:pt>
                <c:pt idx="2641">
                  <c:v>3.6680555555558096</c:v>
                </c:pt>
                <c:pt idx="2642">
                  <c:v>3.6694444444446987</c:v>
                </c:pt>
                <c:pt idx="2643">
                  <c:v>3.6708333333335879</c:v>
                </c:pt>
                <c:pt idx="2644">
                  <c:v>3.672222222222477</c:v>
                </c:pt>
                <c:pt idx="2645">
                  <c:v>3.6736111111113661</c:v>
                </c:pt>
                <c:pt idx="2646">
                  <c:v>3.6750000000002552</c:v>
                </c:pt>
                <c:pt idx="2647">
                  <c:v>3.6763888888891443</c:v>
                </c:pt>
                <c:pt idx="2648">
                  <c:v>3.6777777777780334</c:v>
                </c:pt>
                <c:pt idx="2649">
                  <c:v>3.6791666666669225</c:v>
                </c:pt>
                <c:pt idx="2650">
                  <c:v>3.6805555555558116</c:v>
                </c:pt>
                <c:pt idx="2651">
                  <c:v>3.6819444444447007</c:v>
                </c:pt>
                <c:pt idx="2652">
                  <c:v>3.6833333333335898</c:v>
                </c:pt>
                <c:pt idx="2653">
                  <c:v>3.6847222222224789</c:v>
                </c:pt>
                <c:pt idx="2654">
                  <c:v>3.686111111111368</c:v>
                </c:pt>
                <c:pt idx="2655">
                  <c:v>3.6875000000002571</c:v>
                </c:pt>
                <c:pt idx="2656">
                  <c:v>3.6888888888891462</c:v>
                </c:pt>
                <c:pt idx="2657">
                  <c:v>3.6902777777780353</c:v>
                </c:pt>
                <c:pt idx="2658">
                  <c:v>3.6916666666669244</c:v>
                </c:pt>
                <c:pt idx="2659">
                  <c:v>3.6930555555558136</c:v>
                </c:pt>
                <c:pt idx="2660">
                  <c:v>3.6944444444447027</c:v>
                </c:pt>
                <c:pt idx="2661">
                  <c:v>3.6958333333335918</c:v>
                </c:pt>
                <c:pt idx="2662">
                  <c:v>3.6972222222224809</c:v>
                </c:pt>
                <c:pt idx="2663">
                  <c:v>3.69861111111137</c:v>
                </c:pt>
                <c:pt idx="2664">
                  <c:v>3.7000000000002591</c:v>
                </c:pt>
                <c:pt idx="2665">
                  <c:v>3.7013888888891482</c:v>
                </c:pt>
                <c:pt idx="2666">
                  <c:v>3.7027777777780373</c:v>
                </c:pt>
                <c:pt idx="2667">
                  <c:v>3.7041666666669264</c:v>
                </c:pt>
                <c:pt idx="2668">
                  <c:v>3.7055555555558155</c:v>
                </c:pt>
                <c:pt idx="2669">
                  <c:v>3.7069444444447046</c:v>
                </c:pt>
                <c:pt idx="2670">
                  <c:v>3.7083333333335937</c:v>
                </c:pt>
                <c:pt idx="2671">
                  <c:v>3.7097222222224828</c:v>
                </c:pt>
                <c:pt idx="2672">
                  <c:v>3.7111111111113719</c:v>
                </c:pt>
                <c:pt idx="2673">
                  <c:v>3.712500000000261</c:v>
                </c:pt>
                <c:pt idx="2674">
                  <c:v>3.7138888888891501</c:v>
                </c:pt>
                <c:pt idx="2675">
                  <c:v>3.7152777777780392</c:v>
                </c:pt>
                <c:pt idx="2676">
                  <c:v>3.7166666666669284</c:v>
                </c:pt>
                <c:pt idx="2677">
                  <c:v>3.7180555555558175</c:v>
                </c:pt>
                <c:pt idx="2678">
                  <c:v>3.7194444444447066</c:v>
                </c:pt>
                <c:pt idx="2679">
                  <c:v>3.7208333333335957</c:v>
                </c:pt>
                <c:pt idx="2680">
                  <c:v>3.7222222222224848</c:v>
                </c:pt>
                <c:pt idx="2681">
                  <c:v>3.7236111111113739</c:v>
                </c:pt>
                <c:pt idx="2682">
                  <c:v>3.725000000000263</c:v>
                </c:pt>
                <c:pt idx="2683">
                  <c:v>3.7263888888891521</c:v>
                </c:pt>
                <c:pt idx="2684">
                  <c:v>3.7277777777780412</c:v>
                </c:pt>
                <c:pt idx="2685">
                  <c:v>3.7291666666669303</c:v>
                </c:pt>
                <c:pt idx="2686">
                  <c:v>3.7305555555558194</c:v>
                </c:pt>
                <c:pt idx="2687">
                  <c:v>3.7319444444447085</c:v>
                </c:pt>
                <c:pt idx="2688">
                  <c:v>3.7333333333335976</c:v>
                </c:pt>
                <c:pt idx="2689">
                  <c:v>3.7347222222224867</c:v>
                </c:pt>
                <c:pt idx="2690">
                  <c:v>3.7361111111113758</c:v>
                </c:pt>
                <c:pt idx="2691">
                  <c:v>3.7375000000002649</c:v>
                </c:pt>
                <c:pt idx="2692">
                  <c:v>3.738888888889154</c:v>
                </c:pt>
                <c:pt idx="2693">
                  <c:v>3.7402777777780432</c:v>
                </c:pt>
                <c:pt idx="2694">
                  <c:v>3.7416666666669323</c:v>
                </c:pt>
                <c:pt idx="2695">
                  <c:v>3.7430555555558214</c:v>
                </c:pt>
                <c:pt idx="2696">
                  <c:v>3.7444444444447105</c:v>
                </c:pt>
                <c:pt idx="2697">
                  <c:v>3.7458333333335996</c:v>
                </c:pt>
                <c:pt idx="2698">
                  <c:v>3.7472222222224887</c:v>
                </c:pt>
                <c:pt idx="2699">
                  <c:v>3.7486111111113778</c:v>
                </c:pt>
                <c:pt idx="2700">
                  <c:v>3.7500000000002669</c:v>
                </c:pt>
                <c:pt idx="2701">
                  <c:v>3.751388888889156</c:v>
                </c:pt>
                <c:pt idx="2702">
                  <c:v>3.7527777777780451</c:v>
                </c:pt>
                <c:pt idx="2703">
                  <c:v>3.7541666666669342</c:v>
                </c:pt>
                <c:pt idx="2704">
                  <c:v>3.7555555555558233</c:v>
                </c:pt>
                <c:pt idx="2705">
                  <c:v>3.7569444444447124</c:v>
                </c:pt>
                <c:pt idx="2706">
                  <c:v>3.7583333333336015</c:v>
                </c:pt>
                <c:pt idx="2707">
                  <c:v>3.7597222222224906</c:v>
                </c:pt>
                <c:pt idx="2708">
                  <c:v>3.7611111111113797</c:v>
                </c:pt>
                <c:pt idx="2709">
                  <c:v>3.7625000000002689</c:v>
                </c:pt>
                <c:pt idx="2710">
                  <c:v>3.763888888889158</c:v>
                </c:pt>
                <c:pt idx="2711">
                  <c:v>3.7652777777780471</c:v>
                </c:pt>
                <c:pt idx="2712">
                  <c:v>3.7666666666669362</c:v>
                </c:pt>
                <c:pt idx="2713">
                  <c:v>3.7680555555558253</c:v>
                </c:pt>
                <c:pt idx="2714">
                  <c:v>3.7694444444447144</c:v>
                </c:pt>
                <c:pt idx="2715">
                  <c:v>3.7708333333336035</c:v>
                </c:pt>
                <c:pt idx="2716">
                  <c:v>3.7722222222224926</c:v>
                </c:pt>
                <c:pt idx="2717">
                  <c:v>3.7736111111113817</c:v>
                </c:pt>
                <c:pt idx="2718">
                  <c:v>3.7750000000002708</c:v>
                </c:pt>
                <c:pt idx="2719">
                  <c:v>3.7763888888891599</c:v>
                </c:pt>
                <c:pt idx="2720">
                  <c:v>3.777777777778049</c:v>
                </c:pt>
                <c:pt idx="2721">
                  <c:v>3.7791666666669381</c:v>
                </c:pt>
                <c:pt idx="2722">
                  <c:v>3.7805555555558272</c:v>
                </c:pt>
                <c:pt idx="2723">
                  <c:v>3.7819444444447163</c:v>
                </c:pt>
                <c:pt idx="2724">
                  <c:v>3.7833333333336054</c:v>
                </c:pt>
                <c:pt idx="2725">
                  <c:v>3.7847222222224945</c:v>
                </c:pt>
                <c:pt idx="2726">
                  <c:v>3.7861111111113837</c:v>
                </c:pt>
                <c:pt idx="2727">
                  <c:v>3.7875000000002728</c:v>
                </c:pt>
                <c:pt idx="2728">
                  <c:v>3.7888888888891619</c:v>
                </c:pt>
                <c:pt idx="2729">
                  <c:v>3.790277777778051</c:v>
                </c:pt>
                <c:pt idx="2730">
                  <c:v>3.7916666666669401</c:v>
                </c:pt>
                <c:pt idx="2731">
                  <c:v>3.7930555555558292</c:v>
                </c:pt>
                <c:pt idx="2732">
                  <c:v>3.7944444444447183</c:v>
                </c:pt>
                <c:pt idx="2733">
                  <c:v>3.7958333333336074</c:v>
                </c:pt>
                <c:pt idx="2734">
                  <c:v>3.7972222222224965</c:v>
                </c:pt>
                <c:pt idx="2735">
                  <c:v>3.7986111111113856</c:v>
                </c:pt>
                <c:pt idx="2736">
                  <c:v>3.8000000000002747</c:v>
                </c:pt>
                <c:pt idx="2737">
                  <c:v>3.8013888888891638</c:v>
                </c:pt>
                <c:pt idx="2738">
                  <c:v>3.8027777777780529</c:v>
                </c:pt>
                <c:pt idx="2739">
                  <c:v>3.804166666666942</c:v>
                </c:pt>
                <c:pt idx="2740">
                  <c:v>3.8055555555558311</c:v>
                </c:pt>
                <c:pt idx="2741">
                  <c:v>3.8069444444447202</c:v>
                </c:pt>
                <c:pt idx="2742">
                  <c:v>3.8083333333336093</c:v>
                </c:pt>
                <c:pt idx="2743">
                  <c:v>3.8097222222224985</c:v>
                </c:pt>
                <c:pt idx="2744">
                  <c:v>3.8111111111113876</c:v>
                </c:pt>
                <c:pt idx="2745">
                  <c:v>3.8125000000002767</c:v>
                </c:pt>
                <c:pt idx="2746">
                  <c:v>3.8138888888891658</c:v>
                </c:pt>
                <c:pt idx="2747">
                  <c:v>3.8152777777780549</c:v>
                </c:pt>
                <c:pt idx="2748">
                  <c:v>3.816666666666944</c:v>
                </c:pt>
                <c:pt idx="2749">
                  <c:v>3.8180555555558331</c:v>
                </c:pt>
                <c:pt idx="2750">
                  <c:v>3.8194444444447222</c:v>
                </c:pt>
                <c:pt idx="2751">
                  <c:v>3.8208333333336113</c:v>
                </c:pt>
                <c:pt idx="2752">
                  <c:v>3.8222222222225004</c:v>
                </c:pt>
                <c:pt idx="2753">
                  <c:v>3.8236111111113895</c:v>
                </c:pt>
                <c:pt idx="2754">
                  <c:v>3.8250000000002786</c:v>
                </c:pt>
                <c:pt idx="2755">
                  <c:v>3.8263888888891677</c:v>
                </c:pt>
                <c:pt idx="2756">
                  <c:v>3.8277777777780568</c:v>
                </c:pt>
                <c:pt idx="2757">
                  <c:v>3.8291666666669459</c:v>
                </c:pt>
                <c:pt idx="2758">
                  <c:v>3.830555555555835</c:v>
                </c:pt>
                <c:pt idx="2759">
                  <c:v>3.8319444444447242</c:v>
                </c:pt>
                <c:pt idx="2760">
                  <c:v>3.8333333333336133</c:v>
                </c:pt>
                <c:pt idx="2761">
                  <c:v>3.8347222222225024</c:v>
                </c:pt>
                <c:pt idx="2762">
                  <c:v>3.8361111111113915</c:v>
                </c:pt>
                <c:pt idx="2763">
                  <c:v>3.8375000000002806</c:v>
                </c:pt>
                <c:pt idx="2764">
                  <c:v>3.8388888888891697</c:v>
                </c:pt>
                <c:pt idx="2765">
                  <c:v>3.8402777777780588</c:v>
                </c:pt>
                <c:pt idx="2766">
                  <c:v>3.8416666666669479</c:v>
                </c:pt>
                <c:pt idx="2767">
                  <c:v>3.843055555555837</c:v>
                </c:pt>
                <c:pt idx="2768">
                  <c:v>3.8444444444447261</c:v>
                </c:pt>
                <c:pt idx="2769">
                  <c:v>3.8458333333336152</c:v>
                </c:pt>
                <c:pt idx="2770">
                  <c:v>3.8472222222225043</c:v>
                </c:pt>
                <c:pt idx="2771">
                  <c:v>3.8486111111113934</c:v>
                </c:pt>
                <c:pt idx="2772">
                  <c:v>3.8500000000002825</c:v>
                </c:pt>
                <c:pt idx="2773">
                  <c:v>3.8513888888891716</c:v>
                </c:pt>
                <c:pt idx="2774">
                  <c:v>3.8527777777780607</c:v>
                </c:pt>
                <c:pt idx="2775">
                  <c:v>3.8541666666669498</c:v>
                </c:pt>
                <c:pt idx="2776">
                  <c:v>3.855555555555839</c:v>
                </c:pt>
                <c:pt idx="2777">
                  <c:v>3.8569444444447281</c:v>
                </c:pt>
                <c:pt idx="2778">
                  <c:v>3.8583333333336172</c:v>
                </c:pt>
                <c:pt idx="2779">
                  <c:v>3.8597222222225063</c:v>
                </c:pt>
                <c:pt idx="2780">
                  <c:v>3.8611111111113954</c:v>
                </c:pt>
                <c:pt idx="2781">
                  <c:v>3.8625000000002845</c:v>
                </c:pt>
                <c:pt idx="2782">
                  <c:v>3.8638888888891736</c:v>
                </c:pt>
                <c:pt idx="2783">
                  <c:v>3.8652777777780627</c:v>
                </c:pt>
                <c:pt idx="2784">
                  <c:v>3.8666666666669518</c:v>
                </c:pt>
                <c:pt idx="2785">
                  <c:v>3.8680555555558409</c:v>
                </c:pt>
                <c:pt idx="2786">
                  <c:v>3.86944444444473</c:v>
                </c:pt>
                <c:pt idx="2787">
                  <c:v>3.8708333333336191</c:v>
                </c:pt>
                <c:pt idx="2788">
                  <c:v>3.8722222222225082</c:v>
                </c:pt>
                <c:pt idx="2789">
                  <c:v>3.8736111111113973</c:v>
                </c:pt>
                <c:pt idx="2790">
                  <c:v>3.8750000000002864</c:v>
                </c:pt>
                <c:pt idx="2791">
                  <c:v>3.8763888888891755</c:v>
                </c:pt>
                <c:pt idx="2792">
                  <c:v>3.8777777777780646</c:v>
                </c:pt>
                <c:pt idx="2793">
                  <c:v>3.8791666666669538</c:v>
                </c:pt>
                <c:pt idx="2794">
                  <c:v>3.8805555555558429</c:v>
                </c:pt>
                <c:pt idx="2795">
                  <c:v>3.881944444444732</c:v>
                </c:pt>
                <c:pt idx="2796">
                  <c:v>3.8833333333336211</c:v>
                </c:pt>
                <c:pt idx="2797">
                  <c:v>3.8847222222225102</c:v>
                </c:pt>
                <c:pt idx="2798">
                  <c:v>3.8861111111113993</c:v>
                </c:pt>
                <c:pt idx="2799">
                  <c:v>3.8875000000002884</c:v>
                </c:pt>
                <c:pt idx="2800">
                  <c:v>3.8888888888891775</c:v>
                </c:pt>
                <c:pt idx="2801">
                  <c:v>3.8902777777780666</c:v>
                </c:pt>
                <c:pt idx="2802">
                  <c:v>3.8916666666669557</c:v>
                </c:pt>
                <c:pt idx="2803">
                  <c:v>3.8930555555558448</c:v>
                </c:pt>
                <c:pt idx="2804">
                  <c:v>3.8944444444447339</c:v>
                </c:pt>
                <c:pt idx="2805">
                  <c:v>3.895833333333623</c:v>
                </c:pt>
                <c:pt idx="2806">
                  <c:v>3.8972222222225121</c:v>
                </c:pt>
                <c:pt idx="2807">
                  <c:v>3.8986111111114012</c:v>
                </c:pt>
                <c:pt idx="2808">
                  <c:v>3.9000000000002903</c:v>
                </c:pt>
                <c:pt idx="2809">
                  <c:v>3.9013888888891795</c:v>
                </c:pt>
                <c:pt idx="2810">
                  <c:v>3.9027777777780686</c:v>
                </c:pt>
                <c:pt idx="2811">
                  <c:v>3.9041666666669577</c:v>
                </c:pt>
                <c:pt idx="2812">
                  <c:v>3.9055555555558468</c:v>
                </c:pt>
                <c:pt idx="2813">
                  <c:v>3.9069444444447359</c:v>
                </c:pt>
                <c:pt idx="2814">
                  <c:v>3.908333333333625</c:v>
                </c:pt>
                <c:pt idx="2815">
                  <c:v>3.9097222222225141</c:v>
                </c:pt>
                <c:pt idx="2816">
                  <c:v>3.9111111111114032</c:v>
                </c:pt>
                <c:pt idx="2817">
                  <c:v>3.9125000000002923</c:v>
                </c:pt>
                <c:pt idx="2818">
                  <c:v>3.9138888888891814</c:v>
                </c:pt>
                <c:pt idx="2819">
                  <c:v>3.9152777777780705</c:v>
                </c:pt>
                <c:pt idx="2820">
                  <c:v>3.9166666666669596</c:v>
                </c:pt>
                <c:pt idx="2821">
                  <c:v>3.9180555555558487</c:v>
                </c:pt>
                <c:pt idx="2822">
                  <c:v>3.9194444444447378</c:v>
                </c:pt>
                <c:pt idx="2823">
                  <c:v>3.9208333333336269</c:v>
                </c:pt>
                <c:pt idx="2824">
                  <c:v>3.922222222222516</c:v>
                </c:pt>
                <c:pt idx="2825">
                  <c:v>3.9236111111114051</c:v>
                </c:pt>
                <c:pt idx="2826">
                  <c:v>3.9250000000002943</c:v>
                </c:pt>
                <c:pt idx="2827">
                  <c:v>3.9263888888891834</c:v>
                </c:pt>
                <c:pt idx="2828">
                  <c:v>3.9277777777780725</c:v>
                </c:pt>
                <c:pt idx="2829">
                  <c:v>3.9291666666669616</c:v>
                </c:pt>
                <c:pt idx="2830">
                  <c:v>3.9305555555558507</c:v>
                </c:pt>
                <c:pt idx="2831">
                  <c:v>3.9319444444447398</c:v>
                </c:pt>
                <c:pt idx="2832">
                  <c:v>3.9333333333336289</c:v>
                </c:pt>
                <c:pt idx="2833">
                  <c:v>3.934722222222518</c:v>
                </c:pt>
                <c:pt idx="2834">
                  <c:v>3.9361111111114071</c:v>
                </c:pt>
                <c:pt idx="2835">
                  <c:v>3.9375000000002962</c:v>
                </c:pt>
                <c:pt idx="2836">
                  <c:v>3.9388888888891853</c:v>
                </c:pt>
                <c:pt idx="2837">
                  <c:v>3.9402777777780744</c:v>
                </c:pt>
                <c:pt idx="2838">
                  <c:v>3.9416666666669635</c:v>
                </c:pt>
                <c:pt idx="2839">
                  <c:v>3.9430555555558526</c:v>
                </c:pt>
                <c:pt idx="2840">
                  <c:v>3.9444444444447417</c:v>
                </c:pt>
                <c:pt idx="2841">
                  <c:v>3.9458333333336308</c:v>
                </c:pt>
                <c:pt idx="2842">
                  <c:v>3.9472222222225199</c:v>
                </c:pt>
                <c:pt idx="2843">
                  <c:v>3.9486111111114091</c:v>
                </c:pt>
                <c:pt idx="2844">
                  <c:v>3.9500000000002982</c:v>
                </c:pt>
                <c:pt idx="2845">
                  <c:v>3.9513888888891873</c:v>
                </c:pt>
                <c:pt idx="2846">
                  <c:v>3.9527777777780764</c:v>
                </c:pt>
                <c:pt idx="2847">
                  <c:v>3.9541666666669655</c:v>
                </c:pt>
                <c:pt idx="2848">
                  <c:v>3.9555555555558546</c:v>
                </c:pt>
                <c:pt idx="2849">
                  <c:v>3.9569444444447437</c:v>
                </c:pt>
                <c:pt idx="2850">
                  <c:v>3.9583333333336328</c:v>
                </c:pt>
                <c:pt idx="2851">
                  <c:v>3.9597222222225219</c:v>
                </c:pt>
                <c:pt idx="2852">
                  <c:v>3.961111111111411</c:v>
                </c:pt>
                <c:pt idx="2853">
                  <c:v>3.9625000000003001</c:v>
                </c:pt>
                <c:pt idx="2854">
                  <c:v>3.9638888888891892</c:v>
                </c:pt>
                <c:pt idx="2855">
                  <c:v>3.9652777777780783</c:v>
                </c:pt>
                <c:pt idx="2856">
                  <c:v>3.9666666666669674</c:v>
                </c:pt>
                <c:pt idx="2857">
                  <c:v>3.9680555555558565</c:v>
                </c:pt>
                <c:pt idx="2858">
                  <c:v>3.9694444444447456</c:v>
                </c:pt>
                <c:pt idx="2859">
                  <c:v>3.9708333333336348</c:v>
                </c:pt>
                <c:pt idx="2860">
                  <c:v>3.9722222222225239</c:v>
                </c:pt>
                <c:pt idx="2861">
                  <c:v>3.973611111111413</c:v>
                </c:pt>
                <c:pt idx="2862">
                  <c:v>3.9750000000003021</c:v>
                </c:pt>
                <c:pt idx="2863">
                  <c:v>3.9763888888891912</c:v>
                </c:pt>
                <c:pt idx="2864">
                  <c:v>3.9777777777780803</c:v>
                </c:pt>
                <c:pt idx="2865">
                  <c:v>3.9791666666669694</c:v>
                </c:pt>
                <c:pt idx="2866">
                  <c:v>3.9805555555558585</c:v>
                </c:pt>
                <c:pt idx="2867">
                  <c:v>3.9819444444447476</c:v>
                </c:pt>
                <c:pt idx="2868">
                  <c:v>3.9833333333336367</c:v>
                </c:pt>
                <c:pt idx="2869">
                  <c:v>3.9847222222225258</c:v>
                </c:pt>
                <c:pt idx="2870">
                  <c:v>3.9861111111114149</c:v>
                </c:pt>
                <c:pt idx="2871">
                  <c:v>3.987500000000304</c:v>
                </c:pt>
                <c:pt idx="2872">
                  <c:v>3.9888888888891931</c:v>
                </c:pt>
                <c:pt idx="2873">
                  <c:v>3.9902777777780822</c:v>
                </c:pt>
                <c:pt idx="2874">
                  <c:v>3.9916666666669713</c:v>
                </c:pt>
                <c:pt idx="2875">
                  <c:v>3.9930555555558604</c:v>
                </c:pt>
                <c:pt idx="2876">
                  <c:v>3.9944444444447496</c:v>
                </c:pt>
                <c:pt idx="2877">
                  <c:v>3.9958333333336387</c:v>
                </c:pt>
                <c:pt idx="2878">
                  <c:v>3.9972222222225278</c:v>
                </c:pt>
                <c:pt idx="2879">
                  <c:v>3.9986111111114169</c:v>
                </c:pt>
                <c:pt idx="2880">
                  <c:v>4.0000000000003055</c:v>
                </c:pt>
                <c:pt idx="2881">
                  <c:v>4.0013888888891946</c:v>
                </c:pt>
                <c:pt idx="2882">
                  <c:v>4.0027777777780837</c:v>
                </c:pt>
                <c:pt idx="2883">
                  <c:v>4.0041666666669729</c:v>
                </c:pt>
                <c:pt idx="2884">
                  <c:v>4.005555555555862</c:v>
                </c:pt>
                <c:pt idx="2885">
                  <c:v>4.0069444444447511</c:v>
                </c:pt>
                <c:pt idx="2886">
                  <c:v>4.0083333333336402</c:v>
                </c:pt>
                <c:pt idx="2887">
                  <c:v>4.0097222222225293</c:v>
                </c:pt>
                <c:pt idx="2888">
                  <c:v>4.0111111111114184</c:v>
                </c:pt>
                <c:pt idx="2889">
                  <c:v>4.0125000000003075</c:v>
                </c:pt>
                <c:pt idx="2890">
                  <c:v>4.0138888888891966</c:v>
                </c:pt>
                <c:pt idx="2891">
                  <c:v>4.0152777777780857</c:v>
                </c:pt>
                <c:pt idx="2892">
                  <c:v>4.0166666666669748</c:v>
                </c:pt>
                <c:pt idx="2893">
                  <c:v>4.0180555555558639</c:v>
                </c:pt>
                <c:pt idx="2894">
                  <c:v>4.019444444444753</c:v>
                </c:pt>
                <c:pt idx="2895">
                  <c:v>4.0208333333336421</c:v>
                </c:pt>
                <c:pt idx="2896">
                  <c:v>4.0222222222225312</c:v>
                </c:pt>
                <c:pt idx="2897">
                  <c:v>4.0236111111114203</c:v>
                </c:pt>
                <c:pt idx="2898">
                  <c:v>4.0250000000003094</c:v>
                </c:pt>
                <c:pt idx="2899">
                  <c:v>4.0263888888891985</c:v>
                </c:pt>
                <c:pt idx="2900">
                  <c:v>4.0277777777780877</c:v>
                </c:pt>
                <c:pt idx="2901">
                  <c:v>4.0291666666669768</c:v>
                </c:pt>
                <c:pt idx="2902">
                  <c:v>4.0305555555558659</c:v>
                </c:pt>
                <c:pt idx="2903">
                  <c:v>4.031944444444755</c:v>
                </c:pt>
                <c:pt idx="2904">
                  <c:v>4.0333333333336441</c:v>
                </c:pt>
                <c:pt idx="2905">
                  <c:v>4.0347222222225332</c:v>
                </c:pt>
                <c:pt idx="2906">
                  <c:v>4.0361111111114223</c:v>
                </c:pt>
                <c:pt idx="2907">
                  <c:v>4.0375000000003114</c:v>
                </c:pt>
                <c:pt idx="2908">
                  <c:v>4.0388888888892005</c:v>
                </c:pt>
                <c:pt idx="2909">
                  <c:v>4.0402777777780896</c:v>
                </c:pt>
                <c:pt idx="2910">
                  <c:v>4.0416666666669787</c:v>
                </c:pt>
                <c:pt idx="2911">
                  <c:v>4.0430555555558678</c:v>
                </c:pt>
                <c:pt idx="2912">
                  <c:v>4.0444444444447569</c:v>
                </c:pt>
                <c:pt idx="2913">
                  <c:v>4.045833333333646</c:v>
                </c:pt>
                <c:pt idx="2914">
                  <c:v>4.0472222222225351</c:v>
                </c:pt>
                <c:pt idx="2915">
                  <c:v>4.0486111111114242</c:v>
                </c:pt>
                <c:pt idx="2916">
                  <c:v>4.0500000000003133</c:v>
                </c:pt>
                <c:pt idx="2917">
                  <c:v>4.0513888888892025</c:v>
                </c:pt>
                <c:pt idx="2918">
                  <c:v>4.0527777777780916</c:v>
                </c:pt>
                <c:pt idx="2919">
                  <c:v>4.0541666666669807</c:v>
                </c:pt>
                <c:pt idx="2920">
                  <c:v>4.0555555555558698</c:v>
                </c:pt>
                <c:pt idx="2921">
                  <c:v>4.0569444444447589</c:v>
                </c:pt>
                <c:pt idx="2922">
                  <c:v>4.058333333333648</c:v>
                </c:pt>
                <c:pt idx="2923">
                  <c:v>4.0597222222225371</c:v>
                </c:pt>
                <c:pt idx="2924">
                  <c:v>4.0611111111114262</c:v>
                </c:pt>
                <c:pt idx="2925">
                  <c:v>4.0625000000003153</c:v>
                </c:pt>
                <c:pt idx="2926">
                  <c:v>4.0638888888892044</c:v>
                </c:pt>
                <c:pt idx="2927">
                  <c:v>4.0652777777780935</c:v>
                </c:pt>
                <c:pt idx="2928">
                  <c:v>4.0666666666669826</c:v>
                </c:pt>
                <c:pt idx="2929">
                  <c:v>4.0680555555558717</c:v>
                </c:pt>
                <c:pt idx="2930">
                  <c:v>4.0694444444447608</c:v>
                </c:pt>
                <c:pt idx="2931">
                  <c:v>4.0708333333336499</c:v>
                </c:pt>
                <c:pt idx="2932">
                  <c:v>4.072222222222539</c:v>
                </c:pt>
                <c:pt idx="2933">
                  <c:v>4.0736111111114282</c:v>
                </c:pt>
                <c:pt idx="2934">
                  <c:v>4.0750000000003173</c:v>
                </c:pt>
                <c:pt idx="2935">
                  <c:v>4.0763888888892064</c:v>
                </c:pt>
                <c:pt idx="2936">
                  <c:v>4.0777777777780955</c:v>
                </c:pt>
                <c:pt idx="2937">
                  <c:v>4.0791666666669846</c:v>
                </c:pt>
                <c:pt idx="2938">
                  <c:v>4.0805555555558737</c:v>
                </c:pt>
                <c:pt idx="2939">
                  <c:v>4.0819444444447628</c:v>
                </c:pt>
                <c:pt idx="2940">
                  <c:v>4.0833333333336519</c:v>
                </c:pt>
                <c:pt idx="2941">
                  <c:v>4.084722222222541</c:v>
                </c:pt>
                <c:pt idx="2942">
                  <c:v>4.0861111111114301</c:v>
                </c:pt>
                <c:pt idx="2943">
                  <c:v>4.0875000000003192</c:v>
                </c:pt>
                <c:pt idx="2944">
                  <c:v>4.0888888888892083</c:v>
                </c:pt>
                <c:pt idx="2945">
                  <c:v>4.0902777777780974</c:v>
                </c:pt>
                <c:pt idx="2946">
                  <c:v>4.0916666666669865</c:v>
                </c:pt>
                <c:pt idx="2947">
                  <c:v>4.0930555555558756</c:v>
                </c:pt>
                <c:pt idx="2948">
                  <c:v>4.0944444444447647</c:v>
                </c:pt>
                <c:pt idx="2949">
                  <c:v>4.0958333333336538</c:v>
                </c:pt>
                <c:pt idx="2950">
                  <c:v>4.097222222222543</c:v>
                </c:pt>
                <c:pt idx="2951">
                  <c:v>4.0986111111114321</c:v>
                </c:pt>
                <c:pt idx="2952">
                  <c:v>4.1000000000003212</c:v>
                </c:pt>
                <c:pt idx="2953">
                  <c:v>4.1013888888892103</c:v>
                </c:pt>
                <c:pt idx="2954">
                  <c:v>4.1027777777780994</c:v>
                </c:pt>
                <c:pt idx="2955">
                  <c:v>4.1041666666669885</c:v>
                </c:pt>
                <c:pt idx="2956">
                  <c:v>4.1055555555558776</c:v>
                </c:pt>
                <c:pt idx="2957">
                  <c:v>4.1069444444447667</c:v>
                </c:pt>
                <c:pt idx="2958">
                  <c:v>4.1083333333336558</c:v>
                </c:pt>
                <c:pt idx="2959">
                  <c:v>4.1097222222225449</c:v>
                </c:pt>
                <c:pt idx="2960">
                  <c:v>4.111111111111434</c:v>
                </c:pt>
                <c:pt idx="2961">
                  <c:v>4.1125000000003231</c:v>
                </c:pt>
                <c:pt idx="2962">
                  <c:v>4.1138888888892122</c:v>
                </c:pt>
                <c:pt idx="2963">
                  <c:v>4.1152777777781013</c:v>
                </c:pt>
                <c:pt idx="2964">
                  <c:v>4.1166666666669904</c:v>
                </c:pt>
                <c:pt idx="2965">
                  <c:v>4.1180555555558795</c:v>
                </c:pt>
                <c:pt idx="2966">
                  <c:v>4.1194444444447686</c:v>
                </c:pt>
                <c:pt idx="2967">
                  <c:v>4.1208333333336578</c:v>
                </c:pt>
                <c:pt idx="2968">
                  <c:v>4.1222222222225469</c:v>
                </c:pt>
                <c:pt idx="2969">
                  <c:v>4.123611111111436</c:v>
                </c:pt>
                <c:pt idx="2970">
                  <c:v>4.1250000000003251</c:v>
                </c:pt>
                <c:pt idx="2971">
                  <c:v>4.1263888888892142</c:v>
                </c:pt>
                <c:pt idx="2972">
                  <c:v>4.1277777777781033</c:v>
                </c:pt>
                <c:pt idx="2973">
                  <c:v>4.1291666666669924</c:v>
                </c:pt>
                <c:pt idx="2974">
                  <c:v>4.1305555555558815</c:v>
                </c:pt>
                <c:pt idx="2975">
                  <c:v>4.1319444444447706</c:v>
                </c:pt>
                <c:pt idx="2976">
                  <c:v>4.1333333333336597</c:v>
                </c:pt>
                <c:pt idx="2977">
                  <c:v>4.1347222222225488</c:v>
                </c:pt>
                <c:pt idx="2978">
                  <c:v>4.1361111111114379</c:v>
                </c:pt>
                <c:pt idx="2979">
                  <c:v>4.137500000000327</c:v>
                </c:pt>
                <c:pt idx="2980">
                  <c:v>4.1388888888892161</c:v>
                </c:pt>
                <c:pt idx="2981">
                  <c:v>4.1402777777781052</c:v>
                </c:pt>
                <c:pt idx="2982">
                  <c:v>4.1416666666669943</c:v>
                </c:pt>
                <c:pt idx="2983">
                  <c:v>4.1430555555558835</c:v>
                </c:pt>
                <c:pt idx="2984">
                  <c:v>4.1444444444447726</c:v>
                </c:pt>
                <c:pt idx="2985">
                  <c:v>4.1458333333336617</c:v>
                </c:pt>
                <c:pt idx="2986">
                  <c:v>4.1472222222225508</c:v>
                </c:pt>
                <c:pt idx="2987">
                  <c:v>4.1486111111114399</c:v>
                </c:pt>
                <c:pt idx="2988">
                  <c:v>4.150000000000329</c:v>
                </c:pt>
                <c:pt idx="2989">
                  <c:v>4.1513888888892181</c:v>
                </c:pt>
                <c:pt idx="2990">
                  <c:v>4.1527777777781072</c:v>
                </c:pt>
                <c:pt idx="2991">
                  <c:v>4.1541666666669963</c:v>
                </c:pt>
                <c:pt idx="2992">
                  <c:v>4.1555555555558854</c:v>
                </c:pt>
                <c:pt idx="2993">
                  <c:v>4.1569444444447745</c:v>
                </c:pt>
                <c:pt idx="2994">
                  <c:v>4.1583333333336636</c:v>
                </c:pt>
                <c:pt idx="2995">
                  <c:v>4.1597222222225527</c:v>
                </c:pt>
                <c:pt idx="2996">
                  <c:v>4.1611111111114418</c:v>
                </c:pt>
                <c:pt idx="2997">
                  <c:v>4.1625000000003309</c:v>
                </c:pt>
                <c:pt idx="2998">
                  <c:v>4.16388888888922</c:v>
                </c:pt>
                <c:pt idx="2999">
                  <c:v>4.1652777777781091</c:v>
                </c:pt>
                <c:pt idx="3000">
                  <c:v>4.1666666666669983</c:v>
                </c:pt>
                <c:pt idx="3001">
                  <c:v>4.1680555555558874</c:v>
                </c:pt>
                <c:pt idx="3002">
                  <c:v>4.1694444444447765</c:v>
                </c:pt>
                <c:pt idx="3003">
                  <c:v>4.1708333333336656</c:v>
                </c:pt>
                <c:pt idx="3004">
                  <c:v>4.1722222222225547</c:v>
                </c:pt>
                <c:pt idx="3005">
                  <c:v>4.1736111111114438</c:v>
                </c:pt>
                <c:pt idx="3006">
                  <c:v>4.1750000000003329</c:v>
                </c:pt>
                <c:pt idx="3007">
                  <c:v>4.176388888889222</c:v>
                </c:pt>
                <c:pt idx="3008">
                  <c:v>4.1777777777781111</c:v>
                </c:pt>
                <c:pt idx="3009">
                  <c:v>4.1791666666670002</c:v>
                </c:pt>
                <c:pt idx="3010">
                  <c:v>4.1805555555558893</c:v>
                </c:pt>
                <c:pt idx="3011">
                  <c:v>4.1819444444447784</c:v>
                </c:pt>
                <c:pt idx="3012">
                  <c:v>4.1833333333336675</c:v>
                </c:pt>
                <c:pt idx="3013">
                  <c:v>4.1847222222225566</c:v>
                </c:pt>
                <c:pt idx="3014">
                  <c:v>4.1861111111114457</c:v>
                </c:pt>
                <c:pt idx="3015">
                  <c:v>4.1875000000003348</c:v>
                </c:pt>
                <c:pt idx="3016">
                  <c:v>4.1888888888892239</c:v>
                </c:pt>
                <c:pt idx="3017">
                  <c:v>4.1902777777781131</c:v>
                </c:pt>
                <c:pt idx="3018">
                  <c:v>4.1916666666670022</c:v>
                </c:pt>
                <c:pt idx="3019">
                  <c:v>4.1930555555558913</c:v>
                </c:pt>
                <c:pt idx="3020">
                  <c:v>4.1944444444447804</c:v>
                </c:pt>
                <c:pt idx="3021">
                  <c:v>4.1958333333336695</c:v>
                </c:pt>
                <c:pt idx="3022">
                  <c:v>4.1972222222225586</c:v>
                </c:pt>
                <c:pt idx="3023">
                  <c:v>4.1986111111114477</c:v>
                </c:pt>
                <c:pt idx="3024">
                  <c:v>4.2000000000003368</c:v>
                </c:pt>
                <c:pt idx="3025">
                  <c:v>4.2013888888892259</c:v>
                </c:pt>
                <c:pt idx="3026">
                  <c:v>4.202777777778115</c:v>
                </c:pt>
                <c:pt idx="3027">
                  <c:v>4.2041666666670041</c:v>
                </c:pt>
                <c:pt idx="3028">
                  <c:v>4.2055555555558932</c:v>
                </c:pt>
                <c:pt idx="3029">
                  <c:v>4.2069444444447823</c:v>
                </c:pt>
                <c:pt idx="3030">
                  <c:v>4.2083333333336714</c:v>
                </c:pt>
                <c:pt idx="3031">
                  <c:v>4.2097222222225605</c:v>
                </c:pt>
                <c:pt idx="3032">
                  <c:v>4.2111111111114496</c:v>
                </c:pt>
                <c:pt idx="3033">
                  <c:v>4.2125000000003388</c:v>
                </c:pt>
                <c:pt idx="3034">
                  <c:v>4.2138888888892279</c:v>
                </c:pt>
                <c:pt idx="3035">
                  <c:v>4.215277777778117</c:v>
                </c:pt>
                <c:pt idx="3036">
                  <c:v>4.2166666666670061</c:v>
                </c:pt>
                <c:pt idx="3037">
                  <c:v>4.2180555555558952</c:v>
                </c:pt>
                <c:pt idx="3038">
                  <c:v>4.2194444444447843</c:v>
                </c:pt>
                <c:pt idx="3039">
                  <c:v>4.2208333333336734</c:v>
                </c:pt>
                <c:pt idx="3040">
                  <c:v>4.2222222222225625</c:v>
                </c:pt>
                <c:pt idx="3041">
                  <c:v>4.2236111111114516</c:v>
                </c:pt>
                <c:pt idx="3042">
                  <c:v>4.2250000000003407</c:v>
                </c:pt>
                <c:pt idx="3043">
                  <c:v>4.2263888888892298</c:v>
                </c:pt>
                <c:pt idx="3044">
                  <c:v>4.2277777777781189</c:v>
                </c:pt>
                <c:pt idx="3045">
                  <c:v>4.229166666667008</c:v>
                </c:pt>
                <c:pt idx="3046">
                  <c:v>4.2305555555558971</c:v>
                </c:pt>
                <c:pt idx="3047">
                  <c:v>4.2319444444447862</c:v>
                </c:pt>
                <c:pt idx="3048">
                  <c:v>4.2333333333336753</c:v>
                </c:pt>
                <c:pt idx="3049">
                  <c:v>4.2347222222225644</c:v>
                </c:pt>
                <c:pt idx="3050">
                  <c:v>4.2361111111114536</c:v>
                </c:pt>
                <c:pt idx="3051">
                  <c:v>4.2375000000003427</c:v>
                </c:pt>
                <c:pt idx="3052">
                  <c:v>4.2388888888892318</c:v>
                </c:pt>
                <c:pt idx="3053">
                  <c:v>4.2402777777781209</c:v>
                </c:pt>
                <c:pt idx="3054">
                  <c:v>4.24166666666701</c:v>
                </c:pt>
                <c:pt idx="3055">
                  <c:v>4.2430555555558991</c:v>
                </c:pt>
                <c:pt idx="3056">
                  <c:v>4.2444444444447882</c:v>
                </c:pt>
                <c:pt idx="3057">
                  <c:v>4.2458333333336773</c:v>
                </c:pt>
                <c:pt idx="3058">
                  <c:v>4.2472222222225664</c:v>
                </c:pt>
                <c:pt idx="3059">
                  <c:v>4.2486111111114555</c:v>
                </c:pt>
                <c:pt idx="3060">
                  <c:v>4.2500000000003446</c:v>
                </c:pt>
                <c:pt idx="3061">
                  <c:v>4.2513888888892337</c:v>
                </c:pt>
                <c:pt idx="3062">
                  <c:v>4.2527777777781228</c:v>
                </c:pt>
                <c:pt idx="3063">
                  <c:v>4.2541666666670119</c:v>
                </c:pt>
                <c:pt idx="3064">
                  <c:v>4.255555555555901</c:v>
                </c:pt>
                <c:pt idx="3065">
                  <c:v>4.2569444444447901</c:v>
                </c:pt>
                <c:pt idx="3066">
                  <c:v>4.2583333333336792</c:v>
                </c:pt>
                <c:pt idx="3067">
                  <c:v>4.2597222222225684</c:v>
                </c:pt>
                <c:pt idx="3068">
                  <c:v>4.2611111111114575</c:v>
                </c:pt>
                <c:pt idx="3069">
                  <c:v>4.2625000000003466</c:v>
                </c:pt>
                <c:pt idx="3070">
                  <c:v>4.2638888888892357</c:v>
                </c:pt>
                <c:pt idx="3071">
                  <c:v>4.2652777777781248</c:v>
                </c:pt>
                <c:pt idx="3072">
                  <c:v>4.2666666666670139</c:v>
                </c:pt>
                <c:pt idx="3073">
                  <c:v>4.268055555555903</c:v>
                </c:pt>
                <c:pt idx="3074">
                  <c:v>4.2694444444447921</c:v>
                </c:pt>
                <c:pt idx="3075">
                  <c:v>4.2708333333336812</c:v>
                </c:pt>
                <c:pt idx="3076">
                  <c:v>4.2722222222225703</c:v>
                </c:pt>
                <c:pt idx="3077">
                  <c:v>4.2736111111114594</c:v>
                </c:pt>
                <c:pt idx="3078">
                  <c:v>4.2750000000003485</c:v>
                </c:pt>
                <c:pt idx="3079">
                  <c:v>4.2763888888892376</c:v>
                </c:pt>
                <c:pt idx="3080">
                  <c:v>4.2777777777781267</c:v>
                </c:pt>
                <c:pt idx="3081">
                  <c:v>4.2791666666670158</c:v>
                </c:pt>
                <c:pt idx="3082">
                  <c:v>4.2805555555559049</c:v>
                </c:pt>
                <c:pt idx="3083">
                  <c:v>4.2819444444447941</c:v>
                </c:pt>
                <c:pt idx="3084">
                  <c:v>4.2833333333336832</c:v>
                </c:pt>
                <c:pt idx="3085">
                  <c:v>4.2847222222225723</c:v>
                </c:pt>
                <c:pt idx="3086">
                  <c:v>4.2861111111114614</c:v>
                </c:pt>
                <c:pt idx="3087">
                  <c:v>4.2875000000003505</c:v>
                </c:pt>
                <c:pt idx="3088">
                  <c:v>4.2888888888892396</c:v>
                </c:pt>
                <c:pt idx="3089">
                  <c:v>4.2902777777781287</c:v>
                </c:pt>
                <c:pt idx="3090">
                  <c:v>4.2916666666670178</c:v>
                </c:pt>
                <c:pt idx="3091">
                  <c:v>4.2930555555559069</c:v>
                </c:pt>
                <c:pt idx="3092">
                  <c:v>4.294444444444796</c:v>
                </c:pt>
                <c:pt idx="3093">
                  <c:v>4.2958333333336851</c:v>
                </c:pt>
                <c:pt idx="3094">
                  <c:v>4.2972222222225742</c:v>
                </c:pt>
                <c:pt idx="3095">
                  <c:v>4.2986111111114633</c:v>
                </c:pt>
                <c:pt idx="3096">
                  <c:v>4.3000000000003524</c:v>
                </c:pt>
                <c:pt idx="3097">
                  <c:v>4.3013888888892415</c:v>
                </c:pt>
                <c:pt idx="3098">
                  <c:v>4.3027777777781306</c:v>
                </c:pt>
                <c:pt idx="3099">
                  <c:v>4.3041666666670197</c:v>
                </c:pt>
                <c:pt idx="3100">
                  <c:v>4.3055555555559089</c:v>
                </c:pt>
                <c:pt idx="3101">
                  <c:v>4.306944444444798</c:v>
                </c:pt>
                <c:pt idx="3102">
                  <c:v>4.3083333333336871</c:v>
                </c:pt>
                <c:pt idx="3103">
                  <c:v>4.3097222222225762</c:v>
                </c:pt>
                <c:pt idx="3104">
                  <c:v>4.3111111111114653</c:v>
                </c:pt>
                <c:pt idx="3105">
                  <c:v>4.3125000000003544</c:v>
                </c:pt>
                <c:pt idx="3106">
                  <c:v>4.3138888888892435</c:v>
                </c:pt>
                <c:pt idx="3107">
                  <c:v>4.3152777777781326</c:v>
                </c:pt>
                <c:pt idx="3108">
                  <c:v>4.3166666666670217</c:v>
                </c:pt>
                <c:pt idx="3109">
                  <c:v>4.3180555555559108</c:v>
                </c:pt>
                <c:pt idx="3110">
                  <c:v>4.3194444444447999</c:v>
                </c:pt>
                <c:pt idx="3111">
                  <c:v>4.320833333333689</c:v>
                </c:pt>
                <c:pt idx="3112">
                  <c:v>4.3222222222225781</c:v>
                </c:pt>
                <c:pt idx="3113">
                  <c:v>4.3236111111114672</c:v>
                </c:pt>
                <c:pt idx="3114">
                  <c:v>4.3250000000003563</c:v>
                </c:pt>
                <c:pt idx="3115">
                  <c:v>4.3263888888892454</c:v>
                </c:pt>
                <c:pt idx="3116">
                  <c:v>4.3277777777781345</c:v>
                </c:pt>
                <c:pt idx="3117">
                  <c:v>4.3291666666670237</c:v>
                </c:pt>
                <c:pt idx="3118">
                  <c:v>4.3305555555559128</c:v>
                </c:pt>
                <c:pt idx="3119">
                  <c:v>4.3319444444448019</c:v>
                </c:pt>
                <c:pt idx="3120">
                  <c:v>4.333333333333691</c:v>
                </c:pt>
                <c:pt idx="3121">
                  <c:v>4.3347222222225801</c:v>
                </c:pt>
                <c:pt idx="3122">
                  <c:v>4.3361111111114692</c:v>
                </c:pt>
                <c:pt idx="3123">
                  <c:v>4.3375000000003583</c:v>
                </c:pt>
                <c:pt idx="3124">
                  <c:v>4.3388888888892474</c:v>
                </c:pt>
                <c:pt idx="3125">
                  <c:v>4.3402777777781365</c:v>
                </c:pt>
                <c:pt idx="3126">
                  <c:v>4.3416666666670256</c:v>
                </c:pt>
                <c:pt idx="3127">
                  <c:v>4.3430555555559147</c:v>
                </c:pt>
                <c:pt idx="3128">
                  <c:v>4.3444444444448038</c:v>
                </c:pt>
                <c:pt idx="3129">
                  <c:v>4.3458333333336929</c:v>
                </c:pt>
                <c:pt idx="3130">
                  <c:v>4.347222222222582</c:v>
                </c:pt>
                <c:pt idx="3131">
                  <c:v>4.3486111111114711</c:v>
                </c:pt>
                <c:pt idx="3132">
                  <c:v>4.3500000000003602</c:v>
                </c:pt>
                <c:pt idx="3133">
                  <c:v>4.3513888888892494</c:v>
                </c:pt>
                <c:pt idx="3134">
                  <c:v>4.3527777777781385</c:v>
                </c:pt>
                <c:pt idx="3135">
                  <c:v>4.3541666666670276</c:v>
                </c:pt>
                <c:pt idx="3136">
                  <c:v>4.3555555555559167</c:v>
                </c:pt>
                <c:pt idx="3137">
                  <c:v>4.3569444444448058</c:v>
                </c:pt>
                <c:pt idx="3138">
                  <c:v>4.3583333333336949</c:v>
                </c:pt>
                <c:pt idx="3139">
                  <c:v>4.359722222222584</c:v>
                </c:pt>
                <c:pt idx="3140">
                  <c:v>4.3611111111114731</c:v>
                </c:pt>
                <c:pt idx="3141">
                  <c:v>4.3625000000003622</c:v>
                </c:pt>
                <c:pt idx="3142">
                  <c:v>4.3638888888892513</c:v>
                </c:pt>
                <c:pt idx="3143">
                  <c:v>4.3652777777781404</c:v>
                </c:pt>
                <c:pt idx="3144">
                  <c:v>4.3666666666670295</c:v>
                </c:pt>
                <c:pt idx="3145">
                  <c:v>4.3680555555559186</c:v>
                </c:pt>
                <c:pt idx="3146">
                  <c:v>4.3694444444448077</c:v>
                </c:pt>
                <c:pt idx="3147">
                  <c:v>4.3708333333336968</c:v>
                </c:pt>
                <c:pt idx="3148">
                  <c:v>4.3722222222225859</c:v>
                </c:pt>
                <c:pt idx="3149">
                  <c:v>4.373611111111475</c:v>
                </c:pt>
                <c:pt idx="3150">
                  <c:v>4.3750000000003642</c:v>
                </c:pt>
                <c:pt idx="3151">
                  <c:v>4.3763888888892533</c:v>
                </c:pt>
                <c:pt idx="3152">
                  <c:v>4.3777777777781424</c:v>
                </c:pt>
                <c:pt idx="3153">
                  <c:v>4.3791666666670315</c:v>
                </c:pt>
                <c:pt idx="3154">
                  <c:v>4.3805555555559206</c:v>
                </c:pt>
                <c:pt idx="3155">
                  <c:v>4.3819444444448097</c:v>
                </c:pt>
                <c:pt idx="3156">
                  <c:v>4.3833333333336988</c:v>
                </c:pt>
                <c:pt idx="3157">
                  <c:v>4.3847222222225879</c:v>
                </c:pt>
                <c:pt idx="3158">
                  <c:v>4.386111111111477</c:v>
                </c:pt>
                <c:pt idx="3159">
                  <c:v>4.3875000000003661</c:v>
                </c:pt>
                <c:pt idx="3160">
                  <c:v>4.3888888888892552</c:v>
                </c:pt>
                <c:pt idx="3161">
                  <c:v>4.3902777777781443</c:v>
                </c:pt>
                <c:pt idx="3162">
                  <c:v>4.3916666666670334</c:v>
                </c:pt>
                <c:pt idx="3163">
                  <c:v>4.3930555555559225</c:v>
                </c:pt>
                <c:pt idx="3164">
                  <c:v>4.3944444444448116</c:v>
                </c:pt>
                <c:pt idx="3165">
                  <c:v>4.3958333333337007</c:v>
                </c:pt>
                <c:pt idx="3166">
                  <c:v>4.3972222222225898</c:v>
                </c:pt>
                <c:pt idx="3167">
                  <c:v>4.398611111111479</c:v>
                </c:pt>
                <c:pt idx="3168">
                  <c:v>4.4000000000003681</c:v>
                </c:pt>
                <c:pt idx="3169">
                  <c:v>4.4013888888892572</c:v>
                </c:pt>
                <c:pt idx="3170">
                  <c:v>4.4027777777781463</c:v>
                </c:pt>
                <c:pt idx="3171">
                  <c:v>4.4041666666670354</c:v>
                </c:pt>
                <c:pt idx="3172">
                  <c:v>4.4055555555559245</c:v>
                </c:pt>
                <c:pt idx="3173">
                  <c:v>4.4069444444448136</c:v>
                </c:pt>
                <c:pt idx="3174">
                  <c:v>4.4083333333337027</c:v>
                </c:pt>
                <c:pt idx="3175">
                  <c:v>4.4097222222225918</c:v>
                </c:pt>
                <c:pt idx="3176">
                  <c:v>4.4111111111114809</c:v>
                </c:pt>
                <c:pt idx="3177">
                  <c:v>4.41250000000037</c:v>
                </c:pt>
                <c:pt idx="3178">
                  <c:v>4.4138888888892591</c:v>
                </c:pt>
                <c:pt idx="3179">
                  <c:v>4.4152777777781482</c:v>
                </c:pt>
                <c:pt idx="3180">
                  <c:v>4.4166666666670373</c:v>
                </c:pt>
                <c:pt idx="3181">
                  <c:v>4.4180555555559264</c:v>
                </c:pt>
                <c:pt idx="3182">
                  <c:v>4.4194444444448155</c:v>
                </c:pt>
                <c:pt idx="3183">
                  <c:v>4.4208333333337047</c:v>
                </c:pt>
                <c:pt idx="3184">
                  <c:v>4.4222222222225938</c:v>
                </c:pt>
                <c:pt idx="3185">
                  <c:v>4.4236111111114829</c:v>
                </c:pt>
                <c:pt idx="3186">
                  <c:v>4.425000000000372</c:v>
                </c:pt>
                <c:pt idx="3187">
                  <c:v>4.4263888888892611</c:v>
                </c:pt>
                <c:pt idx="3188">
                  <c:v>4.4277777777781502</c:v>
                </c:pt>
                <c:pt idx="3189">
                  <c:v>4.4291666666670393</c:v>
                </c:pt>
                <c:pt idx="3190">
                  <c:v>4.4305555555559284</c:v>
                </c:pt>
                <c:pt idx="3191">
                  <c:v>4.4319444444448175</c:v>
                </c:pt>
                <c:pt idx="3192">
                  <c:v>4.4333333333337066</c:v>
                </c:pt>
                <c:pt idx="3193">
                  <c:v>4.4347222222225957</c:v>
                </c:pt>
                <c:pt idx="3194">
                  <c:v>4.4361111111114848</c:v>
                </c:pt>
                <c:pt idx="3195">
                  <c:v>4.4375000000003739</c:v>
                </c:pt>
                <c:pt idx="3196">
                  <c:v>4.438888888889263</c:v>
                </c:pt>
                <c:pt idx="3197">
                  <c:v>4.4402777777781521</c:v>
                </c:pt>
                <c:pt idx="3198">
                  <c:v>4.4416666666670412</c:v>
                </c:pt>
                <c:pt idx="3199">
                  <c:v>4.4430555555559303</c:v>
                </c:pt>
                <c:pt idx="3200">
                  <c:v>4.4444444444448195</c:v>
                </c:pt>
                <c:pt idx="3201">
                  <c:v>4.4458333333337086</c:v>
                </c:pt>
                <c:pt idx="3202">
                  <c:v>4.4472222222225977</c:v>
                </c:pt>
                <c:pt idx="3203">
                  <c:v>4.4486111111114868</c:v>
                </c:pt>
                <c:pt idx="3204">
                  <c:v>4.4500000000003759</c:v>
                </c:pt>
                <c:pt idx="3205">
                  <c:v>4.451388888889265</c:v>
                </c:pt>
                <c:pt idx="3206">
                  <c:v>4.4527777777781541</c:v>
                </c:pt>
                <c:pt idx="3207">
                  <c:v>4.4541666666670432</c:v>
                </c:pt>
                <c:pt idx="3208">
                  <c:v>4.4555555555559323</c:v>
                </c:pt>
                <c:pt idx="3209">
                  <c:v>4.4569444444448214</c:v>
                </c:pt>
                <c:pt idx="3210">
                  <c:v>4.4583333333337105</c:v>
                </c:pt>
                <c:pt idx="3211">
                  <c:v>4.4597222222225996</c:v>
                </c:pt>
                <c:pt idx="3212">
                  <c:v>4.4611111111114887</c:v>
                </c:pt>
                <c:pt idx="3213">
                  <c:v>4.4625000000003778</c:v>
                </c:pt>
                <c:pt idx="3214">
                  <c:v>4.4638888888892669</c:v>
                </c:pt>
                <c:pt idx="3215">
                  <c:v>4.465277777778156</c:v>
                </c:pt>
                <c:pt idx="3216">
                  <c:v>4.4666666666670451</c:v>
                </c:pt>
                <c:pt idx="3217">
                  <c:v>4.4680555555559343</c:v>
                </c:pt>
                <c:pt idx="3218">
                  <c:v>4.4694444444448234</c:v>
                </c:pt>
                <c:pt idx="3219">
                  <c:v>4.4708333333337125</c:v>
                </c:pt>
                <c:pt idx="3220">
                  <c:v>4.4722222222226016</c:v>
                </c:pt>
                <c:pt idx="3221">
                  <c:v>4.4736111111114907</c:v>
                </c:pt>
                <c:pt idx="3222">
                  <c:v>4.4750000000003798</c:v>
                </c:pt>
                <c:pt idx="3223">
                  <c:v>4.4763888888892689</c:v>
                </c:pt>
                <c:pt idx="3224">
                  <c:v>4.477777777778158</c:v>
                </c:pt>
                <c:pt idx="3225">
                  <c:v>4.4791666666670471</c:v>
                </c:pt>
                <c:pt idx="3226">
                  <c:v>4.4805555555559362</c:v>
                </c:pt>
                <c:pt idx="3227">
                  <c:v>4.4819444444448253</c:v>
                </c:pt>
                <c:pt idx="3228">
                  <c:v>4.4833333333337144</c:v>
                </c:pt>
                <c:pt idx="3229">
                  <c:v>4.4847222222226035</c:v>
                </c:pt>
                <c:pt idx="3230">
                  <c:v>4.4861111111114926</c:v>
                </c:pt>
                <c:pt idx="3231">
                  <c:v>4.4875000000003817</c:v>
                </c:pt>
                <c:pt idx="3232">
                  <c:v>4.4888888888892708</c:v>
                </c:pt>
                <c:pt idx="3233">
                  <c:v>4.49027777777816</c:v>
                </c:pt>
                <c:pt idx="3234">
                  <c:v>4.4916666666670491</c:v>
                </c:pt>
                <c:pt idx="3235">
                  <c:v>4.4930555555559382</c:v>
                </c:pt>
                <c:pt idx="3236">
                  <c:v>4.4944444444448273</c:v>
                </c:pt>
                <c:pt idx="3237">
                  <c:v>4.4958333333337164</c:v>
                </c:pt>
                <c:pt idx="3238">
                  <c:v>4.4972222222226055</c:v>
                </c:pt>
                <c:pt idx="3239">
                  <c:v>4.4986111111114946</c:v>
                </c:pt>
                <c:pt idx="3240">
                  <c:v>4.5000000000003837</c:v>
                </c:pt>
                <c:pt idx="3241">
                  <c:v>4.5013888888892728</c:v>
                </c:pt>
                <c:pt idx="3242">
                  <c:v>4.5027777777781619</c:v>
                </c:pt>
                <c:pt idx="3243">
                  <c:v>4.504166666667051</c:v>
                </c:pt>
                <c:pt idx="3244">
                  <c:v>4.5055555555559401</c:v>
                </c:pt>
                <c:pt idx="3245">
                  <c:v>4.5069444444448292</c:v>
                </c:pt>
                <c:pt idx="3246">
                  <c:v>4.5083333333337183</c:v>
                </c:pt>
                <c:pt idx="3247">
                  <c:v>4.5097222222226074</c:v>
                </c:pt>
                <c:pt idx="3248">
                  <c:v>4.5111111111114965</c:v>
                </c:pt>
                <c:pt idx="3249">
                  <c:v>4.5125000000003856</c:v>
                </c:pt>
                <c:pt idx="3250">
                  <c:v>4.5138888888892748</c:v>
                </c:pt>
                <c:pt idx="3251">
                  <c:v>4.5152777777781639</c:v>
                </c:pt>
                <c:pt idx="3252">
                  <c:v>4.516666666667053</c:v>
                </c:pt>
                <c:pt idx="3253">
                  <c:v>4.5180555555559421</c:v>
                </c:pt>
                <c:pt idx="3254">
                  <c:v>4.5194444444448312</c:v>
                </c:pt>
                <c:pt idx="3255">
                  <c:v>4.5208333333337203</c:v>
                </c:pt>
                <c:pt idx="3256">
                  <c:v>4.5222222222226094</c:v>
                </c:pt>
                <c:pt idx="3257">
                  <c:v>4.5236111111114985</c:v>
                </c:pt>
                <c:pt idx="3258">
                  <c:v>4.5250000000003876</c:v>
                </c:pt>
                <c:pt idx="3259">
                  <c:v>4.5263888888892767</c:v>
                </c:pt>
                <c:pt idx="3260">
                  <c:v>4.5277777777781658</c:v>
                </c:pt>
                <c:pt idx="3261">
                  <c:v>4.5291666666670549</c:v>
                </c:pt>
                <c:pt idx="3262">
                  <c:v>4.530555555555944</c:v>
                </c:pt>
                <c:pt idx="3263">
                  <c:v>4.5319444444448331</c:v>
                </c:pt>
                <c:pt idx="3264">
                  <c:v>4.5333333333337222</c:v>
                </c:pt>
                <c:pt idx="3265">
                  <c:v>4.5347222222226113</c:v>
                </c:pt>
                <c:pt idx="3266">
                  <c:v>4.5361111111115004</c:v>
                </c:pt>
                <c:pt idx="3267">
                  <c:v>4.5375000000003896</c:v>
                </c:pt>
                <c:pt idx="3268">
                  <c:v>4.5388888888892787</c:v>
                </c:pt>
                <c:pt idx="3269">
                  <c:v>4.5402777777781678</c:v>
                </c:pt>
                <c:pt idx="3270">
                  <c:v>4.5416666666670569</c:v>
                </c:pt>
                <c:pt idx="3271">
                  <c:v>4.543055555555946</c:v>
                </c:pt>
                <c:pt idx="3272">
                  <c:v>4.5444444444448351</c:v>
                </c:pt>
                <c:pt idx="3273">
                  <c:v>4.5458333333337242</c:v>
                </c:pt>
                <c:pt idx="3274">
                  <c:v>4.5472222222226133</c:v>
                </c:pt>
                <c:pt idx="3275">
                  <c:v>4.5486111111115024</c:v>
                </c:pt>
                <c:pt idx="3276">
                  <c:v>4.5500000000003915</c:v>
                </c:pt>
                <c:pt idx="3277">
                  <c:v>4.5513888888892806</c:v>
                </c:pt>
                <c:pt idx="3278">
                  <c:v>4.5527777777781697</c:v>
                </c:pt>
                <c:pt idx="3279">
                  <c:v>4.5541666666670588</c:v>
                </c:pt>
                <c:pt idx="3280">
                  <c:v>4.5555555555559479</c:v>
                </c:pt>
                <c:pt idx="3281">
                  <c:v>4.556944444444837</c:v>
                </c:pt>
                <c:pt idx="3282">
                  <c:v>4.5583333333337261</c:v>
                </c:pt>
                <c:pt idx="3283">
                  <c:v>4.5597222222226153</c:v>
                </c:pt>
                <c:pt idx="3284">
                  <c:v>4.5611111111115044</c:v>
                </c:pt>
                <c:pt idx="3285">
                  <c:v>4.5625000000003935</c:v>
                </c:pt>
                <c:pt idx="3286">
                  <c:v>4.5638888888892826</c:v>
                </c:pt>
                <c:pt idx="3287">
                  <c:v>4.5652777777781717</c:v>
                </c:pt>
                <c:pt idx="3288">
                  <c:v>4.5666666666670608</c:v>
                </c:pt>
                <c:pt idx="3289">
                  <c:v>4.5680555555559499</c:v>
                </c:pt>
                <c:pt idx="3290">
                  <c:v>4.569444444444839</c:v>
                </c:pt>
                <c:pt idx="3291">
                  <c:v>4.5708333333337281</c:v>
                </c:pt>
                <c:pt idx="3292">
                  <c:v>4.5722222222226172</c:v>
                </c:pt>
                <c:pt idx="3293">
                  <c:v>4.5736111111115063</c:v>
                </c:pt>
                <c:pt idx="3294">
                  <c:v>4.5750000000003954</c:v>
                </c:pt>
                <c:pt idx="3295">
                  <c:v>4.5763888888892845</c:v>
                </c:pt>
                <c:pt idx="3296">
                  <c:v>4.5777777777781736</c:v>
                </c:pt>
                <c:pt idx="3297">
                  <c:v>4.5791666666670627</c:v>
                </c:pt>
                <c:pt idx="3298">
                  <c:v>4.5805555555559518</c:v>
                </c:pt>
                <c:pt idx="3299">
                  <c:v>4.5819444444448409</c:v>
                </c:pt>
                <c:pt idx="3300">
                  <c:v>4.5833333333337301</c:v>
                </c:pt>
                <c:pt idx="3301">
                  <c:v>4.5847222222226192</c:v>
                </c:pt>
                <c:pt idx="3302">
                  <c:v>4.5861111111115083</c:v>
                </c:pt>
                <c:pt idx="3303">
                  <c:v>4.5875000000003974</c:v>
                </c:pt>
                <c:pt idx="3304">
                  <c:v>4.5888888888892865</c:v>
                </c:pt>
                <c:pt idx="3305">
                  <c:v>4.5902777777781756</c:v>
                </c:pt>
                <c:pt idx="3306">
                  <c:v>4.5916666666670647</c:v>
                </c:pt>
                <c:pt idx="3307">
                  <c:v>4.5930555555559538</c:v>
                </c:pt>
                <c:pt idx="3308">
                  <c:v>4.5944444444448429</c:v>
                </c:pt>
                <c:pt idx="3309">
                  <c:v>4.595833333333732</c:v>
                </c:pt>
                <c:pt idx="3310">
                  <c:v>4.5972222222226211</c:v>
                </c:pt>
                <c:pt idx="3311">
                  <c:v>4.5986111111115102</c:v>
                </c:pt>
                <c:pt idx="3312">
                  <c:v>4.6000000000003993</c:v>
                </c:pt>
                <c:pt idx="3313">
                  <c:v>4.6013888888892884</c:v>
                </c:pt>
                <c:pt idx="3314">
                  <c:v>4.6027777777781775</c:v>
                </c:pt>
                <c:pt idx="3315">
                  <c:v>4.6041666666670666</c:v>
                </c:pt>
                <c:pt idx="3316">
                  <c:v>4.6055555555559557</c:v>
                </c:pt>
                <c:pt idx="3317">
                  <c:v>4.6069444444448449</c:v>
                </c:pt>
                <c:pt idx="3318">
                  <c:v>4.608333333333734</c:v>
                </c:pt>
                <c:pt idx="3319">
                  <c:v>4.6097222222226231</c:v>
                </c:pt>
                <c:pt idx="3320">
                  <c:v>4.6111111111115122</c:v>
                </c:pt>
                <c:pt idx="3321">
                  <c:v>4.6125000000004013</c:v>
                </c:pt>
                <c:pt idx="3322">
                  <c:v>4.6138888888892904</c:v>
                </c:pt>
                <c:pt idx="3323">
                  <c:v>4.6152777777781795</c:v>
                </c:pt>
                <c:pt idx="3324">
                  <c:v>4.6166666666670686</c:v>
                </c:pt>
                <c:pt idx="3325">
                  <c:v>4.6180555555559577</c:v>
                </c:pt>
                <c:pt idx="3326">
                  <c:v>4.6194444444448468</c:v>
                </c:pt>
                <c:pt idx="3327">
                  <c:v>4.6208333333337359</c:v>
                </c:pt>
                <c:pt idx="3328">
                  <c:v>4.622222222222625</c:v>
                </c:pt>
                <c:pt idx="3329">
                  <c:v>4.6236111111115141</c:v>
                </c:pt>
                <c:pt idx="3330">
                  <c:v>4.6250000000004032</c:v>
                </c:pt>
                <c:pt idx="3331">
                  <c:v>4.6263888888892923</c:v>
                </c:pt>
                <c:pt idx="3332">
                  <c:v>4.6277777777781814</c:v>
                </c:pt>
                <c:pt idx="3333">
                  <c:v>4.6291666666670706</c:v>
                </c:pt>
                <c:pt idx="3334">
                  <c:v>4.6305555555559597</c:v>
                </c:pt>
                <c:pt idx="3335">
                  <c:v>4.6319444444448488</c:v>
                </c:pt>
                <c:pt idx="3336">
                  <c:v>4.6333333333337379</c:v>
                </c:pt>
                <c:pt idx="3337">
                  <c:v>4.634722222222627</c:v>
                </c:pt>
                <c:pt idx="3338">
                  <c:v>4.6361111111115161</c:v>
                </c:pt>
                <c:pt idx="3339">
                  <c:v>4.6375000000004052</c:v>
                </c:pt>
                <c:pt idx="3340">
                  <c:v>4.6388888888892943</c:v>
                </c:pt>
                <c:pt idx="3341">
                  <c:v>4.6402777777781834</c:v>
                </c:pt>
                <c:pt idx="3342">
                  <c:v>4.6416666666670725</c:v>
                </c:pt>
                <c:pt idx="3343">
                  <c:v>4.6430555555559616</c:v>
                </c:pt>
                <c:pt idx="3344">
                  <c:v>4.6444444444448507</c:v>
                </c:pt>
                <c:pt idx="3345">
                  <c:v>4.6458333333337398</c:v>
                </c:pt>
                <c:pt idx="3346">
                  <c:v>4.6472222222226289</c:v>
                </c:pt>
                <c:pt idx="3347">
                  <c:v>4.648611111111518</c:v>
                </c:pt>
                <c:pt idx="3348">
                  <c:v>4.6500000000004071</c:v>
                </c:pt>
                <c:pt idx="3349">
                  <c:v>4.6513888888892962</c:v>
                </c:pt>
                <c:pt idx="3350">
                  <c:v>4.6527777777781854</c:v>
                </c:pt>
                <c:pt idx="3351">
                  <c:v>4.6541666666670745</c:v>
                </c:pt>
                <c:pt idx="3352">
                  <c:v>4.6555555555559636</c:v>
                </c:pt>
                <c:pt idx="3353">
                  <c:v>4.6569444444448527</c:v>
                </c:pt>
                <c:pt idx="3354">
                  <c:v>4.6583333333337418</c:v>
                </c:pt>
                <c:pt idx="3355">
                  <c:v>4.6597222222226309</c:v>
                </c:pt>
                <c:pt idx="3356">
                  <c:v>4.66111111111152</c:v>
                </c:pt>
                <c:pt idx="3357">
                  <c:v>4.6625000000004091</c:v>
                </c:pt>
                <c:pt idx="3358">
                  <c:v>4.6638888888892982</c:v>
                </c:pt>
                <c:pt idx="3359">
                  <c:v>4.6652777777781873</c:v>
                </c:pt>
                <c:pt idx="3360">
                  <c:v>4.6666666666670764</c:v>
                </c:pt>
                <c:pt idx="3361">
                  <c:v>4.6680555555559655</c:v>
                </c:pt>
                <c:pt idx="3362">
                  <c:v>4.6694444444448546</c:v>
                </c:pt>
                <c:pt idx="3363">
                  <c:v>4.6708333333337437</c:v>
                </c:pt>
                <c:pt idx="3364">
                  <c:v>4.6722222222226328</c:v>
                </c:pt>
                <c:pt idx="3365">
                  <c:v>4.6736111111115219</c:v>
                </c:pt>
                <c:pt idx="3366">
                  <c:v>4.675000000000411</c:v>
                </c:pt>
                <c:pt idx="3367">
                  <c:v>4.6763888888893002</c:v>
                </c:pt>
                <c:pt idx="3368">
                  <c:v>4.6777777777781893</c:v>
                </c:pt>
                <c:pt idx="3369">
                  <c:v>4.6791666666670784</c:v>
                </c:pt>
                <c:pt idx="3370">
                  <c:v>4.6805555555559675</c:v>
                </c:pt>
                <c:pt idx="3371">
                  <c:v>4.6819444444448566</c:v>
                </c:pt>
                <c:pt idx="3372">
                  <c:v>4.6833333333337457</c:v>
                </c:pt>
                <c:pt idx="3373">
                  <c:v>4.6847222222226348</c:v>
                </c:pt>
                <c:pt idx="3374">
                  <c:v>4.6861111111115239</c:v>
                </c:pt>
                <c:pt idx="3375">
                  <c:v>4.687500000000413</c:v>
                </c:pt>
                <c:pt idx="3376">
                  <c:v>4.6888888888893021</c:v>
                </c:pt>
                <c:pt idx="3377">
                  <c:v>4.6902777777781912</c:v>
                </c:pt>
                <c:pt idx="3378">
                  <c:v>4.6916666666670803</c:v>
                </c:pt>
                <c:pt idx="3379">
                  <c:v>4.6930555555559694</c:v>
                </c:pt>
                <c:pt idx="3380">
                  <c:v>4.6944444444448585</c:v>
                </c:pt>
                <c:pt idx="3381">
                  <c:v>4.6958333333337476</c:v>
                </c:pt>
                <c:pt idx="3382">
                  <c:v>4.6972222222226367</c:v>
                </c:pt>
                <c:pt idx="3383">
                  <c:v>4.6986111111115259</c:v>
                </c:pt>
                <c:pt idx="3384">
                  <c:v>4.700000000000415</c:v>
                </c:pt>
                <c:pt idx="3385">
                  <c:v>4.7013888888893041</c:v>
                </c:pt>
                <c:pt idx="3386">
                  <c:v>4.7027777777781932</c:v>
                </c:pt>
                <c:pt idx="3387">
                  <c:v>4.7041666666670823</c:v>
                </c:pt>
                <c:pt idx="3388">
                  <c:v>4.7055555555559714</c:v>
                </c:pt>
                <c:pt idx="3389">
                  <c:v>4.7069444444448605</c:v>
                </c:pt>
                <c:pt idx="3390">
                  <c:v>4.7083333333337496</c:v>
                </c:pt>
                <c:pt idx="3391">
                  <c:v>4.7097222222226387</c:v>
                </c:pt>
                <c:pt idx="3392">
                  <c:v>4.7111111111115278</c:v>
                </c:pt>
                <c:pt idx="3393">
                  <c:v>4.7125000000004169</c:v>
                </c:pt>
                <c:pt idx="3394">
                  <c:v>4.713888888889306</c:v>
                </c:pt>
                <c:pt idx="3395">
                  <c:v>4.7152777777781951</c:v>
                </c:pt>
                <c:pt idx="3396">
                  <c:v>4.7166666666670842</c:v>
                </c:pt>
                <c:pt idx="3397">
                  <c:v>4.7180555555559733</c:v>
                </c:pt>
                <c:pt idx="3398">
                  <c:v>4.7194444444448624</c:v>
                </c:pt>
                <c:pt idx="3399">
                  <c:v>4.7208333333337515</c:v>
                </c:pt>
                <c:pt idx="3400">
                  <c:v>4.7222222222226407</c:v>
                </c:pt>
                <c:pt idx="3401">
                  <c:v>4.7236111111115298</c:v>
                </c:pt>
                <c:pt idx="3402">
                  <c:v>4.7250000000004189</c:v>
                </c:pt>
                <c:pt idx="3403">
                  <c:v>4.726388888889308</c:v>
                </c:pt>
                <c:pt idx="3404">
                  <c:v>4.7277777777781971</c:v>
                </c:pt>
                <c:pt idx="3405">
                  <c:v>4.7291666666670862</c:v>
                </c:pt>
                <c:pt idx="3406">
                  <c:v>4.7305555555559753</c:v>
                </c:pt>
                <c:pt idx="3407">
                  <c:v>4.7319444444448644</c:v>
                </c:pt>
                <c:pt idx="3408">
                  <c:v>4.7333333333337535</c:v>
                </c:pt>
                <c:pt idx="3409">
                  <c:v>4.7347222222226426</c:v>
                </c:pt>
                <c:pt idx="3410">
                  <c:v>4.7361111111115317</c:v>
                </c:pt>
                <c:pt idx="3411">
                  <c:v>4.7375000000004208</c:v>
                </c:pt>
                <c:pt idx="3412">
                  <c:v>4.7388888888893099</c:v>
                </c:pt>
                <c:pt idx="3413">
                  <c:v>4.740277777778199</c:v>
                </c:pt>
                <c:pt idx="3414">
                  <c:v>4.7416666666670881</c:v>
                </c:pt>
                <c:pt idx="3415">
                  <c:v>4.7430555555559772</c:v>
                </c:pt>
                <c:pt idx="3416">
                  <c:v>4.7444444444448663</c:v>
                </c:pt>
                <c:pt idx="3417">
                  <c:v>4.7458333333337555</c:v>
                </c:pt>
                <c:pt idx="3418">
                  <c:v>4.7472222222226446</c:v>
                </c:pt>
                <c:pt idx="3419">
                  <c:v>4.7486111111115337</c:v>
                </c:pt>
                <c:pt idx="3420">
                  <c:v>4.7500000000004228</c:v>
                </c:pt>
                <c:pt idx="3421">
                  <c:v>4.7513888888893119</c:v>
                </c:pt>
                <c:pt idx="3422">
                  <c:v>4.752777777778201</c:v>
                </c:pt>
                <c:pt idx="3423">
                  <c:v>4.7541666666670901</c:v>
                </c:pt>
                <c:pt idx="3424">
                  <c:v>4.7555555555559792</c:v>
                </c:pt>
                <c:pt idx="3425">
                  <c:v>4.7569444444448683</c:v>
                </c:pt>
                <c:pt idx="3426">
                  <c:v>4.7583333333337574</c:v>
                </c:pt>
                <c:pt idx="3427">
                  <c:v>4.7597222222226465</c:v>
                </c:pt>
                <c:pt idx="3428">
                  <c:v>4.7611111111115356</c:v>
                </c:pt>
                <c:pt idx="3429">
                  <c:v>4.7625000000004247</c:v>
                </c:pt>
                <c:pt idx="3430">
                  <c:v>4.7638888888893138</c:v>
                </c:pt>
                <c:pt idx="3431">
                  <c:v>4.7652777777782029</c:v>
                </c:pt>
                <c:pt idx="3432">
                  <c:v>4.766666666667092</c:v>
                </c:pt>
                <c:pt idx="3433">
                  <c:v>4.7680555555559812</c:v>
                </c:pt>
                <c:pt idx="3434">
                  <c:v>4.7694444444448703</c:v>
                </c:pt>
                <c:pt idx="3435">
                  <c:v>4.7708333333337594</c:v>
                </c:pt>
                <c:pt idx="3436">
                  <c:v>4.7722222222226485</c:v>
                </c:pt>
                <c:pt idx="3437">
                  <c:v>4.7736111111115376</c:v>
                </c:pt>
                <c:pt idx="3438">
                  <c:v>4.7750000000004267</c:v>
                </c:pt>
                <c:pt idx="3439">
                  <c:v>4.7763888888893158</c:v>
                </c:pt>
                <c:pt idx="3440">
                  <c:v>4.7777777777782049</c:v>
                </c:pt>
                <c:pt idx="3441">
                  <c:v>4.779166666667094</c:v>
                </c:pt>
                <c:pt idx="3442">
                  <c:v>4.7805555555559831</c:v>
                </c:pt>
                <c:pt idx="3443">
                  <c:v>4.7819444444448722</c:v>
                </c:pt>
                <c:pt idx="3444">
                  <c:v>4.7833333333337613</c:v>
                </c:pt>
                <c:pt idx="3445">
                  <c:v>4.7847222222226504</c:v>
                </c:pt>
                <c:pt idx="3446">
                  <c:v>4.7861111111115395</c:v>
                </c:pt>
                <c:pt idx="3447">
                  <c:v>4.7875000000004286</c:v>
                </c:pt>
                <c:pt idx="3448">
                  <c:v>4.7888888888893177</c:v>
                </c:pt>
                <c:pt idx="3449">
                  <c:v>4.7902777777782068</c:v>
                </c:pt>
                <c:pt idx="3450">
                  <c:v>4.791666666667096</c:v>
                </c:pt>
                <c:pt idx="3451">
                  <c:v>4.7930555555559851</c:v>
                </c:pt>
                <c:pt idx="3452">
                  <c:v>4.7944444444448742</c:v>
                </c:pt>
                <c:pt idx="3453">
                  <c:v>4.7958333333337633</c:v>
                </c:pt>
                <c:pt idx="3454">
                  <c:v>4.7972222222226524</c:v>
                </c:pt>
                <c:pt idx="3455">
                  <c:v>4.7986111111115415</c:v>
                </c:pt>
                <c:pt idx="3456">
                  <c:v>4.8000000000004306</c:v>
                </c:pt>
                <c:pt idx="3457">
                  <c:v>4.8013888888893197</c:v>
                </c:pt>
                <c:pt idx="3458">
                  <c:v>4.8027777777782088</c:v>
                </c:pt>
                <c:pt idx="3459">
                  <c:v>4.8041666666670979</c:v>
                </c:pt>
                <c:pt idx="3460">
                  <c:v>4.805555555555987</c:v>
                </c:pt>
                <c:pt idx="3461">
                  <c:v>4.8069444444448761</c:v>
                </c:pt>
                <c:pt idx="3462">
                  <c:v>4.8083333333337652</c:v>
                </c:pt>
                <c:pt idx="3463">
                  <c:v>4.8097222222226543</c:v>
                </c:pt>
                <c:pt idx="3464">
                  <c:v>4.8111111111115434</c:v>
                </c:pt>
                <c:pt idx="3465">
                  <c:v>4.8125000000004325</c:v>
                </c:pt>
                <c:pt idx="3466">
                  <c:v>4.8138888888893216</c:v>
                </c:pt>
                <c:pt idx="3467">
                  <c:v>4.8152777777782108</c:v>
                </c:pt>
                <c:pt idx="3468">
                  <c:v>4.8166666666670999</c:v>
                </c:pt>
                <c:pt idx="3469">
                  <c:v>4.818055555555989</c:v>
                </c:pt>
                <c:pt idx="3470">
                  <c:v>4.8194444444448781</c:v>
                </c:pt>
                <c:pt idx="3471">
                  <c:v>4.8208333333337672</c:v>
                </c:pt>
                <c:pt idx="3472">
                  <c:v>4.8222222222226563</c:v>
                </c:pt>
                <c:pt idx="3473">
                  <c:v>4.8236111111115454</c:v>
                </c:pt>
                <c:pt idx="3474">
                  <c:v>4.8250000000004345</c:v>
                </c:pt>
                <c:pt idx="3475">
                  <c:v>4.8263888888893236</c:v>
                </c:pt>
                <c:pt idx="3476">
                  <c:v>4.8277777777782127</c:v>
                </c:pt>
                <c:pt idx="3477">
                  <c:v>4.8291666666671018</c:v>
                </c:pt>
                <c:pt idx="3478">
                  <c:v>4.8305555555559909</c:v>
                </c:pt>
                <c:pt idx="3479">
                  <c:v>4.83194444444488</c:v>
                </c:pt>
                <c:pt idx="3480">
                  <c:v>4.8333333333337691</c:v>
                </c:pt>
                <c:pt idx="3481">
                  <c:v>4.8347222222226582</c:v>
                </c:pt>
                <c:pt idx="3482">
                  <c:v>4.8361111111115473</c:v>
                </c:pt>
                <c:pt idx="3483">
                  <c:v>4.8375000000004365</c:v>
                </c:pt>
                <c:pt idx="3484">
                  <c:v>4.8388888888893256</c:v>
                </c:pt>
                <c:pt idx="3485">
                  <c:v>4.8402777777782147</c:v>
                </c:pt>
                <c:pt idx="3486">
                  <c:v>4.8416666666671038</c:v>
                </c:pt>
                <c:pt idx="3487">
                  <c:v>4.8430555555559929</c:v>
                </c:pt>
                <c:pt idx="3488">
                  <c:v>4.844444444444882</c:v>
                </c:pt>
                <c:pt idx="3489">
                  <c:v>4.8458333333337711</c:v>
                </c:pt>
                <c:pt idx="3490">
                  <c:v>4.8472222222226602</c:v>
                </c:pt>
                <c:pt idx="3491">
                  <c:v>4.8486111111115493</c:v>
                </c:pt>
                <c:pt idx="3492">
                  <c:v>4.8500000000004384</c:v>
                </c:pt>
                <c:pt idx="3493">
                  <c:v>4.8513888888893275</c:v>
                </c:pt>
                <c:pt idx="3494">
                  <c:v>4.8527777777782166</c:v>
                </c:pt>
                <c:pt idx="3495">
                  <c:v>4.8541666666671057</c:v>
                </c:pt>
                <c:pt idx="3496">
                  <c:v>4.8555555555559948</c:v>
                </c:pt>
                <c:pt idx="3497">
                  <c:v>4.8569444444448839</c:v>
                </c:pt>
                <c:pt idx="3498">
                  <c:v>4.858333333333773</c:v>
                </c:pt>
                <c:pt idx="3499">
                  <c:v>4.8597222222226621</c:v>
                </c:pt>
                <c:pt idx="3500">
                  <c:v>4.8611111111115513</c:v>
                </c:pt>
                <c:pt idx="3501">
                  <c:v>4.8625000000004404</c:v>
                </c:pt>
                <c:pt idx="3502">
                  <c:v>4.8638888888893295</c:v>
                </c:pt>
                <c:pt idx="3503">
                  <c:v>4.8652777777782186</c:v>
                </c:pt>
                <c:pt idx="3504">
                  <c:v>4.8666666666671077</c:v>
                </c:pt>
                <c:pt idx="3505">
                  <c:v>4.8680555555559968</c:v>
                </c:pt>
                <c:pt idx="3506">
                  <c:v>4.8694444444448859</c:v>
                </c:pt>
                <c:pt idx="3507">
                  <c:v>4.870833333333775</c:v>
                </c:pt>
                <c:pt idx="3508">
                  <c:v>4.8722222222226641</c:v>
                </c:pt>
                <c:pt idx="3509">
                  <c:v>4.8736111111115532</c:v>
                </c:pt>
                <c:pt idx="3510">
                  <c:v>4.8750000000004423</c:v>
                </c:pt>
                <c:pt idx="3511">
                  <c:v>4.8763888888893314</c:v>
                </c:pt>
                <c:pt idx="3512">
                  <c:v>4.8777777777782205</c:v>
                </c:pt>
                <c:pt idx="3513">
                  <c:v>4.8791666666671096</c:v>
                </c:pt>
                <c:pt idx="3514">
                  <c:v>4.8805555555559987</c:v>
                </c:pt>
                <c:pt idx="3515">
                  <c:v>4.8819444444448878</c:v>
                </c:pt>
                <c:pt idx="3516">
                  <c:v>4.8833333333337769</c:v>
                </c:pt>
                <c:pt idx="3517">
                  <c:v>4.8847222222226661</c:v>
                </c:pt>
                <c:pt idx="3518">
                  <c:v>4.8861111111115552</c:v>
                </c:pt>
                <c:pt idx="3519">
                  <c:v>4.8875000000004443</c:v>
                </c:pt>
                <c:pt idx="3520">
                  <c:v>4.8888888888893334</c:v>
                </c:pt>
                <c:pt idx="3521">
                  <c:v>4.8902777777782225</c:v>
                </c:pt>
                <c:pt idx="3522">
                  <c:v>4.8916666666671116</c:v>
                </c:pt>
                <c:pt idx="3523">
                  <c:v>4.8930555555560007</c:v>
                </c:pt>
                <c:pt idx="3524">
                  <c:v>4.8944444444448898</c:v>
                </c:pt>
                <c:pt idx="3525">
                  <c:v>4.8958333333337789</c:v>
                </c:pt>
                <c:pt idx="3526">
                  <c:v>4.897222222222668</c:v>
                </c:pt>
                <c:pt idx="3527">
                  <c:v>4.8986111111115571</c:v>
                </c:pt>
                <c:pt idx="3528">
                  <c:v>4.9000000000004462</c:v>
                </c:pt>
                <c:pt idx="3529">
                  <c:v>4.9013888888893353</c:v>
                </c:pt>
                <c:pt idx="3530">
                  <c:v>4.9027777777782244</c:v>
                </c:pt>
                <c:pt idx="3531">
                  <c:v>4.9041666666671135</c:v>
                </c:pt>
                <c:pt idx="3532">
                  <c:v>4.9055555555560026</c:v>
                </c:pt>
                <c:pt idx="3533">
                  <c:v>4.9069444444448918</c:v>
                </c:pt>
                <c:pt idx="3534">
                  <c:v>4.9083333333337809</c:v>
                </c:pt>
                <c:pt idx="3535">
                  <c:v>4.90972222222267</c:v>
                </c:pt>
                <c:pt idx="3536">
                  <c:v>4.9111111111115591</c:v>
                </c:pt>
                <c:pt idx="3537">
                  <c:v>4.9125000000004482</c:v>
                </c:pt>
                <c:pt idx="3538">
                  <c:v>4.9138888888893373</c:v>
                </c:pt>
                <c:pt idx="3539">
                  <c:v>4.9152777777782264</c:v>
                </c:pt>
                <c:pt idx="3540">
                  <c:v>4.9166666666671155</c:v>
                </c:pt>
                <c:pt idx="3541">
                  <c:v>4.9180555555560046</c:v>
                </c:pt>
                <c:pt idx="3542">
                  <c:v>4.9194444444448937</c:v>
                </c:pt>
                <c:pt idx="3543">
                  <c:v>4.9208333333337828</c:v>
                </c:pt>
                <c:pt idx="3544">
                  <c:v>4.9222222222226719</c:v>
                </c:pt>
                <c:pt idx="3545">
                  <c:v>4.923611111111561</c:v>
                </c:pt>
                <c:pt idx="3546">
                  <c:v>4.9250000000004501</c:v>
                </c:pt>
                <c:pt idx="3547">
                  <c:v>4.9263888888893392</c:v>
                </c:pt>
                <c:pt idx="3548">
                  <c:v>4.9277777777782283</c:v>
                </c:pt>
                <c:pt idx="3549">
                  <c:v>4.9291666666671174</c:v>
                </c:pt>
                <c:pt idx="3550">
                  <c:v>4.9305555555560066</c:v>
                </c:pt>
                <c:pt idx="3551">
                  <c:v>4.9319444444448957</c:v>
                </c:pt>
                <c:pt idx="3552">
                  <c:v>4.9333333333337848</c:v>
                </c:pt>
                <c:pt idx="3553">
                  <c:v>4.9347222222226739</c:v>
                </c:pt>
                <c:pt idx="3554">
                  <c:v>4.936111111111563</c:v>
                </c:pt>
                <c:pt idx="3555">
                  <c:v>4.9375000000004521</c:v>
                </c:pt>
                <c:pt idx="3556">
                  <c:v>4.9388888888893412</c:v>
                </c:pt>
                <c:pt idx="3557">
                  <c:v>4.9402777777782303</c:v>
                </c:pt>
                <c:pt idx="3558">
                  <c:v>4.9416666666671194</c:v>
                </c:pt>
                <c:pt idx="3559">
                  <c:v>4.9430555555560085</c:v>
                </c:pt>
                <c:pt idx="3560">
                  <c:v>4.9444444444448976</c:v>
                </c:pt>
                <c:pt idx="3561">
                  <c:v>4.9458333333337867</c:v>
                </c:pt>
                <c:pt idx="3562">
                  <c:v>4.9472222222226758</c:v>
                </c:pt>
                <c:pt idx="3563">
                  <c:v>4.9486111111115649</c:v>
                </c:pt>
                <c:pt idx="3564">
                  <c:v>4.950000000000454</c:v>
                </c:pt>
                <c:pt idx="3565">
                  <c:v>4.9513888888893431</c:v>
                </c:pt>
                <c:pt idx="3566">
                  <c:v>4.9527777777782322</c:v>
                </c:pt>
                <c:pt idx="3567">
                  <c:v>4.9541666666671214</c:v>
                </c:pt>
                <c:pt idx="3568">
                  <c:v>4.9555555555560105</c:v>
                </c:pt>
                <c:pt idx="3569">
                  <c:v>4.9569444444448996</c:v>
                </c:pt>
                <c:pt idx="3570">
                  <c:v>4.9583333333337887</c:v>
                </c:pt>
                <c:pt idx="3571">
                  <c:v>4.9597222222226778</c:v>
                </c:pt>
                <c:pt idx="3572">
                  <c:v>4.9611111111115669</c:v>
                </c:pt>
                <c:pt idx="3573">
                  <c:v>4.962500000000456</c:v>
                </c:pt>
                <c:pt idx="3574">
                  <c:v>4.9638888888893451</c:v>
                </c:pt>
                <c:pt idx="3575">
                  <c:v>4.9652777777782342</c:v>
                </c:pt>
                <c:pt idx="3576">
                  <c:v>4.9666666666671233</c:v>
                </c:pt>
                <c:pt idx="3577">
                  <c:v>4.9680555555560124</c:v>
                </c:pt>
                <c:pt idx="3578">
                  <c:v>4.9694444444449015</c:v>
                </c:pt>
                <c:pt idx="3579">
                  <c:v>4.9708333333337906</c:v>
                </c:pt>
                <c:pt idx="3580">
                  <c:v>4.9722222222226797</c:v>
                </c:pt>
                <c:pt idx="3581">
                  <c:v>4.9736111111115688</c:v>
                </c:pt>
                <c:pt idx="3582">
                  <c:v>4.9750000000004579</c:v>
                </c:pt>
                <c:pt idx="3583">
                  <c:v>4.9763888888893471</c:v>
                </c:pt>
                <c:pt idx="3584">
                  <c:v>4.9777777777782362</c:v>
                </c:pt>
                <c:pt idx="3585">
                  <c:v>4.9791666666671253</c:v>
                </c:pt>
                <c:pt idx="3586">
                  <c:v>4.9805555555560144</c:v>
                </c:pt>
                <c:pt idx="3587">
                  <c:v>4.9819444444449035</c:v>
                </c:pt>
                <c:pt idx="3588">
                  <c:v>4.9833333333337926</c:v>
                </c:pt>
                <c:pt idx="3589">
                  <c:v>4.9847222222226817</c:v>
                </c:pt>
                <c:pt idx="3590">
                  <c:v>4.9861111111115708</c:v>
                </c:pt>
                <c:pt idx="3591">
                  <c:v>4.9875000000004599</c:v>
                </c:pt>
                <c:pt idx="3592">
                  <c:v>4.988888888889349</c:v>
                </c:pt>
                <c:pt idx="3593">
                  <c:v>4.9902777777782381</c:v>
                </c:pt>
                <c:pt idx="3594">
                  <c:v>4.9916666666671272</c:v>
                </c:pt>
                <c:pt idx="3595">
                  <c:v>4.9930555555560163</c:v>
                </c:pt>
                <c:pt idx="3596">
                  <c:v>4.9944444444449054</c:v>
                </c:pt>
                <c:pt idx="3597">
                  <c:v>4.9958333333337945</c:v>
                </c:pt>
                <c:pt idx="3598">
                  <c:v>4.9972222222226836</c:v>
                </c:pt>
                <c:pt idx="3599">
                  <c:v>4.9986111111115727</c:v>
                </c:pt>
                <c:pt idx="3600">
                  <c:v>5.0000000000004619</c:v>
                </c:pt>
                <c:pt idx="3601">
                  <c:v>5.001388888889351</c:v>
                </c:pt>
                <c:pt idx="3602">
                  <c:v>5.0027777777782401</c:v>
                </c:pt>
                <c:pt idx="3603">
                  <c:v>5.0041666666671292</c:v>
                </c:pt>
                <c:pt idx="3604">
                  <c:v>5.0055555555560183</c:v>
                </c:pt>
                <c:pt idx="3605">
                  <c:v>5.0069444444449074</c:v>
                </c:pt>
                <c:pt idx="3606">
                  <c:v>5.0083333333337965</c:v>
                </c:pt>
                <c:pt idx="3607">
                  <c:v>5.0097222222226856</c:v>
                </c:pt>
                <c:pt idx="3608">
                  <c:v>5.0111111111115747</c:v>
                </c:pt>
                <c:pt idx="3609">
                  <c:v>5.0125000000004638</c:v>
                </c:pt>
                <c:pt idx="3610">
                  <c:v>5.0138888888893529</c:v>
                </c:pt>
                <c:pt idx="3611">
                  <c:v>5.015277777778242</c:v>
                </c:pt>
                <c:pt idx="3612">
                  <c:v>5.0166666666671311</c:v>
                </c:pt>
                <c:pt idx="3613">
                  <c:v>5.0180555555560202</c:v>
                </c:pt>
                <c:pt idx="3614">
                  <c:v>5.0194444444449093</c:v>
                </c:pt>
                <c:pt idx="3615">
                  <c:v>5.0208333333337984</c:v>
                </c:pt>
                <c:pt idx="3616">
                  <c:v>5.0222222222226875</c:v>
                </c:pt>
                <c:pt idx="3617">
                  <c:v>5.0236111111115767</c:v>
                </c:pt>
                <c:pt idx="3618">
                  <c:v>5.0250000000004658</c:v>
                </c:pt>
                <c:pt idx="3619">
                  <c:v>5.0263888888893549</c:v>
                </c:pt>
                <c:pt idx="3620">
                  <c:v>5.027777777778244</c:v>
                </c:pt>
                <c:pt idx="3621">
                  <c:v>5.0291666666671331</c:v>
                </c:pt>
                <c:pt idx="3622">
                  <c:v>5.0305555555560222</c:v>
                </c:pt>
                <c:pt idx="3623">
                  <c:v>5.0319444444449113</c:v>
                </c:pt>
                <c:pt idx="3624">
                  <c:v>5.0333333333338004</c:v>
                </c:pt>
                <c:pt idx="3625">
                  <c:v>5.0347222222226895</c:v>
                </c:pt>
                <c:pt idx="3626">
                  <c:v>5.0361111111115786</c:v>
                </c:pt>
                <c:pt idx="3627">
                  <c:v>5.0375000000004677</c:v>
                </c:pt>
                <c:pt idx="3628">
                  <c:v>5.0388888888893568</c:v>
                </c:pt>
                <c:pt idx="3629">
                  <c:v>5.0402777777782459</c:v>
                </c:pt>
                <c:pt idx="3630">
                  <c:v>5.041666666667135</c:v>
                </c:pt>
                <c:pt idx="3631">
                  <c:v>5.0430555555560241</c:v>
                </c:pt>
                <c:pt idx="3632">
                  <c:v>5.0444444444449132</c:v>
                </c:pt>
                <c:pt idx="3633">
                  <c:v>5.0458333333338024</c:v>
                </c:pt>
                <c:pt idx="3634">
                  <c:v>5.0472222222226915</c:v>
                </c:pt>
                <c:pt idx="3635">
                  <c:v>5.0486111111115806</c:v>
                </c:pt>
                <c:pt idx="3636">
                  <c:v>5.0500000000004697</c:v>
                </c:pt>
                <c:pt idx="3637">
                  <c:v>5.0513888888893588</c:v>
                </c:pt>
                <c:pt idx="3638">
                  <c:v>5.0527777777782479</c:v>
                </c:pt>
                <c:pt idx="3639">
                  <c:v>5.054166666667137</c:v>
                </c:pt>
                <c:pt idx="3640">
                  <c:v>5.0555555555560261</c:v>
                </c:pt>
                <c:pt idx="3641">
                  <c:v>5.0569444444449152</c:v>
                </c:pt>
                <c:pt idx="3642">
                  <c:v>5.0583333333338043</c:v>
                </c:pt>
                <c:pt idx="3643">
                  <c:v>5.0597222222226934</c:v>
                </c:pt>
                <c:pt idx="3644">
                  <c:v>5.0611111111115825</c:v>
                </c:pt>
                <c:pt idx="3645">
                  <c:v>5.0625000000004716</c:v>
                </c:pt>
                <c:pt idx="3646">
                  <c:v>5.0638888888893607</c:v>
                </c:pt>
                <c:pt idx="3647">
                  <c:v>5.0652777777782498</c:v>
                </c:pt>
                <c:pt idx="3648">
                  <c:v>5.0666666666671389</c:v>
                </c:pt>
                <c:pt idx="3649">
                  <c:v>5.068055555556028</c:v>
                </c:pt>
                <c:pt idx="3650">
                  <c:v>5.0694444444449172</c:v>
                </c:pt>
                <c:pt idx="3651">
                  <c:v>5.0708333333338063</c:v>
                </c:pt>
                <c:pt idx="3652">
                  <c:v>5.0722222222226954</c:v>
                </c:pt>
                <c:pt idx="3653">
                  <c:v>5.0736111111115845</c:v>
                </c:pt>
                <c:pt idx="3654">
                  <c:v>5.0750000000004736</c:v>
                </c:pt>
                <c:pt idx="3655">
                  <c:v>5.0763888888893627</c:v>
                </c:pt>
                <c:pt idx="3656">
                  <c:v>5.0777777777782518</c:v>
                </c:pt>
                <c:pt idx="3657">
                  <c:v>5.0791666666671409</c:v>
                </c:pt>
                <c:pt idx="3658">
                  <c:v>5.08055555555603</c:v>
                </c:pt>
                <c:pt idx="3659">
                  <c:v>5.0819444444449191</c:v>
                </c:pt>
                <c:pt idx="3660">
                  <c:v>5.0833333333338082</c:v>
                </c:pt>
                <c:pt idx="3661">
                  <c:v>5.0847222222226973</c:v>
                </c:pt>
                <c:pt idx="3662">
                  <c:v>5.0861111111115864</c:v>
                </c:pt>
                <c:pt idx="3663">
                  <c:v>5.0875000000004755</c:v>
                </c:pt>
                <c:pt idx="3664">
                  <c:v>5.0888888888893646</c:v>
                </c:pt>
                <c:pt idx="3665">
                  <c:v>5.0902777777782537</c:v>
                </c:pt>
                <c:pt idx="3666">
                  <c:v>5.0916666666671428</c:v>
                </c:pt>
                <c:pt idx="3667">
                  <c:v>5.093055555556032</c:v>
                </c:pt>
                <c:pt idx="3668">
                  <c:v>5.0944444444449211</c:v>
                </c:pt>
                <c:pt idx="3669">
                  <c:v>5.0958333333338102</c:v>
                </c:pt>
                <c:pt idx="3670">
                  <c:v>5.0972222222226993</c:v>
                </c:pt>
                <c:pt idx="3671">
                  <c:v>5.0986111111115884</c:v>
                </c:pt>
                <c:pt idx="3672">
                  <c:v>5.1000000000004775</c:v>
                </c:pt>
                <c:pt idx="3673">
                  <c:v>5.1013888888893666</c:v>
                </c:pt>
                <c:pt idx="3674">
                  <c:v>5.1027777777782557</c:v>
                </c:pt>
                <c:pt idx="3675">
                  <c:v>5.1041666666671448</c:v>
                </c:pt>
                <c:pt idx="3676">
                  <c:v>5.1055555555560339</c:v>
                </c:pt>
                <c:pt idx="3677">
                  <c:v>5.106944444444923</c:v>
                </c:pt>
                <c:pt idx="3678">
                  <c:v>5.1083333333338121</c:v>
                </c:pt>
                <c:pt idx="3679">
                  <c:v>5.1097222222227012</c:v>
                </c:pt>
                <c:pt idx="3680">
                  <c:v>5.1111111111115903</c:v>
                </c:pt>
                <c:pt idx="3681">
                  <c:v>5.1125000000004794</c:v>
                </c:pt>
                <c:pt idx="3682">
                  <c:v>5.1138888888893685</c:v>
                </c:pt>
                <c:pt idx="3683">
                  <c:v>5.1152777777782577</c:v>
                </c:pt>
                <c:pt idx="3684">
                  <c:v>5.1166666666671468</c:v>
                </c:pt>
                <c:pt idx="3685">
                  <c:v>5.1180555555560359</c:v>
                </c:pt>
                <c:pt idx="3686">
                  <c:v>5.119444444444925</c:v>
                </c:pt>
                <c:pt idx="3687">
                  <c:v>5.1208333333338141</c:v>
                </c:pt>
                <c:pt idx="3688">
                  <c:v>5.1222222222227032</c:v>
                </c:pt>
                <c:pt idx="3689">
                  <c:v>5.1236111111115923</c:v>
                </c:pt>
                <c:pt idx="3690">
                  <c:v>5.1250000000004814</c:v>
                </c:pt>
                <c:pt idx="3691">
                  <c:v>5.1263888888893705</c:v>
                </c:pt>
                <c:pt idx="3692">
                  <c:v>5.1277777777782596</c:v>
                </c:pt>
                <c:pt idx="3693">
                  <c:v>5.1291666666671487</c:v>
                </c:pt>
                <c:pt idx="3694">
                  <c:v>5.1305555555560378</c:v>
                </c:pt>
                <c:pt idx="3695">
                  <c:v>5.1319444444449269</c:v>
                </c:pt>
                <c:pt idx="3696">
                  <c:v>5.133333333333816</c:v>
                </c:pt>
                <c:pt idx="3697">
                  <c:v>5.1347222222227051</c:v>
                </c:pt>
                <c:pt idx="3698">
                  <c:v>5.1361111111115942</c:v>
                </c:pt>
                <c:pt idx="3699">
                  <c:v>5.1375000000004833</c:v>
                </c:pt>
                <c:pt idx="3700">
                  <c:v>5.1388888888893725</c:v>
                </c:pt>
                <c:pt idx="3701">
                  <c:v>5.1402777777782616</c:v>
                </c:pt>
                <c:pt idx="3702">
                  <c:v>5.1416666666671507</c:v>
                </c:pt>
                <c:pt idx="3703">
                  <c:v>5.1430555555560398</c:v>
                </c:pt>
                <c:pt idx="3704">
                  <c:v>5.1444444444449289</c:v>
                </c:pt>
                <c:pt idx="3705">
                  <c:v>5.145833333333818</c:v>
                </c:pt>
                <c:pt idx="3706">
                  <c:v>5.1472222222227071</c:v>
                </c:pt>
                <c:pt idx="3707">
                  <c:v>5.1486111111115962</c:v>
                </c:pt>
                <c:pt idx="3708">
                  <c:v>5.1500000000004853</c:v>
                </c:pt>
                <c:pt idx="3709">
                  <c:v>5.1513888888893744</c:v>
                </c:pt>
                <c:pt idx="3710">
                  <c:v>5.1527777777782635</c:v>
                </c:pt>
                <c:pt idx="3711">
                  <c:v>5.1541666666671526</c:v>
                </c:pt>
                <c:pt idx="3712">
                  <c:v>5.1555555555560417</c:v>
                </c:pt>
                <c:pt idx="3713">
                  <c:v>5.1569444444449308</c:v>
                </c:pt>
                <c:pt idx="3714">
                  <c:v>5.1583333333338199</c:v>
                </c:pt>
                <c:pt idx="3715">
                  <c:v>5.159722222222709</c:v>
                </c:pt>
                <c:pt idx="3716">
                  <c:v>5.1611111111115981</c:v>
                </c:pt>
                <c:pt idx="3717">
                  <c:v>5.1625000000004873</c:v>
                </c:pt>
                <c:pt idx="3718">
                  <c:v>5.1638888888893764</c:v>
                </c:pt>
                <c:pt idx="3719">
                  <c:v>5.1652777777782655</c:v>
                </c:pt>
                <c:pt idx="3720">
                  <c:v>5.1666666666671546</c:v>
                </c:pt>
                <c:pt idx="3721">
                  <c:v>5.1680555555560437</c:v>
                </c:pt>
                <c:pt idx="3722">
                  <c:v>5.1694444444449328</c:v>
                </c:pt>
                <c:pt idx="3723">
                  <c:v>5.1708333333338219</c:v>
                </c:pt>
                <c:pt idx="3724">
                  <c:v>5.172222222222711</c:v>
                </c:pt>
                <c:pt idx="3725">
                  <c:v>5.1736111111116001</c:v>
                </c:pt>
                <c:pt idx="3726">
                  <c:v>5.1750000000004892</c:v>
                </c:pt>
                <c:pt idx="3727">
                  <c:v>5.1763888888893783</c:v>
                </c:pt>
                <c:pt idx="3728">
                  <c:v>5.1777777777782674</c:v>
                </c:pt>
                <c:pt idx="3729">
                  <c:v>5.1791666666671565</c:v>
                </c:pt>
                <c:pt idx="3730">
                  <c:v>5.1805555555560456</c:v>
                </c:pt>
                <c:pt idx="3731">
                  <c:v>5.1819444444449347</c:v>
                </c:pt>
                <c:pt idx="3732">
                  <c:v>5.1833333333338238</c:v>
                </c:pt>
                <c:pt idx="3733">
                  <c:v>5.184722222222713</c:v>
                </c:pt>
                <c:pt idx="3734">
                  <c:v>5.1861111111116021</c:v>
                </c:pt>
                <c:pt idx="3735">
                  <c:v>5.1875000000004912</c:v>
                </c:pt>
                <c:pt idx="3736">
                  <c:v>5.1888888888893803</c:v>
                </c:pt>
                <c:pt idx="3737">
                  <c:v>5.1902777777782694</c:v>
                </c:pt>
                <c:pt idx="3738">
                  <c:v>5.1916666666671585</c:v>
                </c:pt>
                <c:pt idx="3739">
                  <c:v>5.1930555555560476</c:v>
                </c:pt>
                <c:pt idx="3740">
                  <c:v>5.1944444444449367</c:v>
                </c:pt>
                <c:pt idx="3741">
                  <c:v>5.1958333333338258</c:v>
                </c:pt>
                <c:pt idx="3742">
                  <c:v>5.1972222222227149</c:v>
                </c:pt>
                <c:pt idx="3743">
                  <c:v>5.198611111111604</c:v>
                </c:pt>
                <c:pt idx="3744">
                  <c:v>5.2000000000004931</c:v>
                </c:pt>
                <c:pt idx="3745">
                  <c:v>5.2013888888893822</c:v>
                </c:pt>
                <c:pt idx="3746">
                  <c:v>5.2027777777782713</c:v>
                </c:pt>
                <c:pt idx="3747">
                  <c:v>5.2041666666671604</c:v>
                </c:pt>
                <c:pt idx="3748">
                  <c:v>5.2055555555560495</c:v>
                </c:pt>
                <c:pt idx="3749">
                  <c:v>5.2069444444449386</c:v>
                </c:pt>
                <c:pt idx="3750">
                  <c:v>5.2083333333338278</c:v>
                </c:pt>
                <c:pt idx="3751">
                  <c:v>5.2097222222227169</c:v>
                </c:pt>
                <c:pt idx="3752">
                  <c:v>5.211111111111606</c:v>
                </c:pt>
                <c:pt idx="3753">
                  <c:v>5.2125000000004951</c:v>
                </c:pt>
                <c:pt idx="3754">
                  <c:v>5.2138888888893842</c:v>
                </c:pt>
                <c:pt idx="3755">
                  <c:v>5.2152777777782733</c:v>
                </c:pt>
                <c:pt idx="3756">
                  <c:v>5.2166666666671624</c:v>
                </c:pt>
                <c:pt idx="3757">
                  <c:v>5.2180555555560515</c:v>
                </c:pt>
                <c:pt idx="3758">
                  <c:v>5.2194444444449406</c:v>
                </c:pt>
                <c:pt idx="3759">
                  <c:v>5.2208333333338297</c:v>
                </c:pt>
                <c:pt idx="3760">
                  <c:v>5.2222222222227188</c:v>
                </c:pt>
                <c:pt idx="3761">
                  <c:v>5.2236111111116079</c:v>
                </c:pt>
                <c:pt idx="3762">
                  <c:v>5.225000000000497</c:v>
                </c:pt>
                <c:pt idx="3763">
                  <c:v>5.2263888888893861</c:v>
                </c:pt>
                <c:pt idx="3764">
                  <c:v>5.2277777777782752</c:v>
                </c:pt>
                <c:pt idx="3765">
                  <c:v>5.2291666666671643</c:v>
                </c:pt>
                <c:pt idx="3766">
                  <c:v>5.2305555555560534</c:v>
                </c:pt>
                <c:pt idx="3767">
                  <c:v>5.2319444444449426</c:v>
                </c:pt>
                <c:pt idx="3768">
                  <c:v>5.2333333333338317</c:v>
                </c:pt>
                <c:pt idx="3769">
                  <c:v>5.2347222222227208</c:v>
                </c:pt>
                <c:pt idx="3770">
                  <c:v>5.2361111111116099</c:v>
                </c:pt>
                <c:pt idx="3771">
                  <c:v>5.237500000000499</c:v>
                </c:pt>
                <c:pt idx="3772">
                  <c:v>5.2388888888893881</c:v>
                </c:pt>
                <c:pt idx="3773">
                  <c:v>5.2402777777782772</c:v>
                </c:pt>
                <c:pt idx="3774">
                  <c:v>5.2416666666671663</c:v>
                </c:pt>
                <c:pt idx="3775">
                  <c:v>5.2430555555560554</c:v>
                </c:pt>
                <c:pt idx="3776">
                  <c:v>5.2444444444449445</c:v>
                </c:pt>
                <c:pt idx="3777">
                  <c:v>5.2458333333338336</c:v>
                </c:pt>
                <c:pt idx="3778">
                  <c:v>5.2472222222227227</c:v>
                </c:pt>
                <c:pt idx="3779">
                  <c:v>5.2486111111116118</c:v>
                </c:pt>
                <c:pt idx="3780">
                  <c:v>5.2500000000005009</c:v>
                </c:pt>
                <c:pt idx="3781">
                  <c:v>5.25138888888939</c:v>
                </c:pt>
                <c:pt idx="3782">
                  <c:v>5.2527777777782791</c:v>
                </c:pt>
                <c:pt idx="3783">
                  <c:v>5.2541666666671683</c:v>
                </c:pt>
                <c:pt idx="3784">
                  <c:v>5.2555555555560574</c:v>
                </c:pt>
                <c:pt idx="3785">
                  <c:v>5.2569444444449465</c:v>
                </c:pt>
                <c:pt idx="3786">
                  <c:v>5.2583333333338356</c:v>
                </c:pt>
                <c:pt idx="3787">
                  <c:v>5.2597222222227247</c:v>
                </c:pt>
                <c:pt idx="3788">
                  <c:v>5.2611111111116138</c:v>
                </c:pt>
                <c:pt idx="3789">
                  <c:v>5.2625000000005029</c:v>
                </c:pt>
                <c:pt idx="3790">
                  <c:v>5.263888888889392</c:v>
                </c:pt>
                <c:pt idx="3791">
                  <c:v>5.2652777777782811</c:v>
                </c:pt>
                <c:pt idx="3792">
                  <c:v>5.2666666666671702</c:v>
                </c:pt>
                <c:pt idx="3793">
                  <c:v>5.2680555555560593</c:v>
                </c:pt>
                <c:pt idx="3794">
                  <c:v>5.2694444444449484</c:v>
                </c:pt>
                <c:pt idx="3795">
                  <c:v>5.2708333333338375</c:v>
                </c:pt>
                <c:pt idx="3796">
                  <c:v>5.2722222222227266</c:v>
                </c:pt>
                <c:pt idx="3797">
                  <c:v>5.2736111111116157</c:v>
                </c:pt>
                <c:pt idx="3798">
                  <c:v>5.2750000000005048</c:v>
                </c:pt>
                <c:pt idx="3799">
                  <c:v>5.2763888888893939</c:v>
                </c:pt>
                <c:pt idx="3800">
                  <c:v>5.2777777777782831</c:v>
                </c:pt>
                <c:pt idx="3801">
                  <c:v>5.2791666666671722</c:v>
                </c:pt>
                <c:pt idx="3802">
                  <c:v>5.2805555555560613</c:v>
                </c:pt>
                <c:pt idx="3803">
                  <c:v>5.2819444444449504</c:v>
                </c:pt>
                <c:pt idx="3804">
                  <c:v>5.2833333333338395</c:v>
                </c:pt>
                <c:pt idx="3805">
                  <c:v>5.2847222222227286</c:v>
                </c:pt>
                <c:pt idx="3806">
                  <c:v>5.2861111111116177</c:v>
                </c:pt>
                <c:pt idx="3807">
                  <c:v>5.2875000000005068</c:v>
                </c:pt>
                <c:pt idx="3808">
                  <c:v>5.2888888888893959</c:v>
                </c:pt>
                <c:pt idx="3809">
                  <c:v>5.290277777778285</c:v>
                </c:pt>
                <c:pt idx="3810">
                  <c:v>5.2916666666671741</c:v>
                </c:pt>
                <c:pt idx="3811">
                  <c:v>5.2930555555560632</c:v>
                </c:pt>
                <c:pt idx="3812">
                  <c:v>5.2944444444449523</c:v>
                </c:pt>
                <c:pt idx="3813">
                  <c:v>5.2958333333338414</c:v>
                </c:pt>
                <c:pt idx="3814">
                  <c:v>5.2972222222227305</c:v>
                </c:pt>
                <c:pt idx="3815">
                  <c:v>5.2986111111116196</c:v>
                </c:pt>
                <c:pt idx="3816">
                  <c:v>5.3000000000005087</c:v>
                </c:pt>
                <c:pt idx="3817">
                  <c:v>5.3013888888893979</c:v>
                </c:pt>
                <c:pt idx="3818">
                  <c:v>5.302777777778287</c:v>
                </c:pt>
                <c:pt idx="3819">
                  <c:v>5.3041666666671761</c:v>
                </c:pt>
                <c:pt idx="3820">
                  <c:v>5.3055555555560652</c:v>
                </c:pt>
                <c:pt idx="3821">
                  <c:v>5.3069444444449543</c:v>
                </c:pt>
                <c:pt idx="3822">
                  <c:v>5.3083333333338434</c:v>
                </c:pt>
                <c:pt idx="3823">
                  <c:v>5.3097222222227325</c:v>
                </c:pt>
                <c:pt idx="3824">
                  <c:v>5.3111111111116216</c:v>
                </c:pt>
                <c:pt idx="3825">
                  <c:v>5.3125000000005107</c:v>
                </c:pt>
                <c:pt idx="3826">
                  <c:v>5.3138888888893998</c:v>
                </c:pt>
                <c:pt idx="3827">
                  <c:v>5.3152777777782889</c:v>
                </c:pt>
                <c:pt idx="3828">
                  <c:v>5.316666666667178</c:v>
                </c:pt>
                <c:pt idx="3829">
                  <c:v>5.3180555555560671</c:v>
                </c:pt>
                <c:pt idx="3830">
                  <c:v>5.3194444444449562</c:v>
                </c:pt>
                <c:pt idx="3831">
                  <c:v>5.3208333333338453</c:v>
                </c:pt>
                <c:pt idx="3832">
                  <c:v>5.3222222222227344</c:v>
                </c:pt>
                <c:pt idx="3833">
                  <c:v>5.3236111111116236</c:v>
                </c:pt>
                <c:pt idx="3834">
                  <c:v>5.3250000000005127</c:v>
                </c:pt>
                <c:pt idx="3835">
                  <c:v>5.3263888888894018</c:v>
                </c:pt>
                <c:pt idx="3836">
                  <c:v>5.3277777777782909</c:v>
                </c:pt>
                <c:pt idx="3837">
                  <c:v>5.32916666666718</c:v>
                </c:pt>
                <c:pt idx="3838">
                  <c:v>5.3305555555560691</c:v>
                </c:pt>
                <c:pt idx="3839">
                  <c:v>5.3319444444449582</c:v>
                </c:pt>
                <c:pt idx="3840">
                  <c:v>5.3333333333338473</c:v>
                </c:pt>
                <c:pt idx="3841">
                  <c:v>5.3347222222227364</c:v>
                </c:pt>
                <c:pt idx="3842">
                  <c:v>5.3361111111116255</c:v>
                </c:pt>
                <c:pt idx="3843">
                  <c:v>5.3375000000005146</c:v>
                </c:pt>
                <c:pt idx="3844">
                  <c:v>5.3388888888894037</c:v>
                </c:pt>
                <c:pt idx="3845">
                  <c:v>5.3402777777782928</c:v>
                </c:pt>
                <c:pt idx="3846">
                  <c:v>5.3416666666671819</c:v>
                </c:pt>
                <c:pt idx="3847">
                  <c:v>5.343055555556071</c:v>
                </c:pt>
                <c:pt idx="3848">
                  <c:v>5.3444444444449601</c:v>
                </c:pt>
                <c:pt idx="3849">
                  <c:v>5.3458333333338492</c:v>
                </c:pt>
                <c:pt idx="3850">
                  <c:v>5.3472222222227384</c:v>
                </c:pt>
                <c:pt idx="3851">
                  <c:v>5.3486111111116275</c:v>
                </c:pt>
                <c:pt idx="3852">
                  <c:v>5.3500000000005166</c:v>
                </c:pt>
                <c:pt idx="3853">
                  <c:v>5.3513888888894057</c:v>
                </c:pt>
                <c:pt idx="3854">
                  <c:v>5.3527777777782948</c:v>
                </c:pt>
                <c:pt idx="3855">
                  <c:v>5.3541666666671839</c:v>
                </c:pt>
                <c:pt idx="3856">
                  <c:v>5.355555555556073</c:v>
                </c:pt>
                <c:pt idx="3857">
                  <c:v>5.3569444444449621</c:v>
                </c:pt>
                <c:pt idx="3858">
                  <c:v>5.3583333333338512</c:v>
                </c:pt>
                <c:pt idx="3859">
                  <c:v>5.3597222222227403</c:v>
                </c:pt>
                <c:pt idx="3860">
                  <c:v>5.3611111111116294</c:v>
                </c:pt>
                <c:pt idx="3861">
                  <c:v>5.3625000000005185</c:v>
                </c:pt>
                <c:pt idx="3862">
                  <c:v>5.3638888888894076</c:v>
                </c:pt>
                <c:pt idx="3863">
                  <c:v>5.3652777777782967</c:v>
                </c:pt>
                <c:pt idx="3864">
                  <c:v>5.3666666666671858</c:v>
                </c:pt>
                <c:pt idx="3865">
                  <c:v>5.3680555555560749</c:v>
                </c:pt>
                <c:pt idx="3866">
                  <c:v>5.369444444444964</c:v>
                </c:pt>
                <c:pt idx="3867">
                  <c:v>5.3708333333338532</c:v>
                </c:pt>
                <c:pt idx="3868">
                  <c:v>5.3722222222227423</c:v>
                </c:pt>
                <c:pt idx="3869">
                  <c:v>5.3736111111116314</c:v>
                </c:pt>
                <c:pt idx="3870">
                  <c:v>5.3750000000005205</c:v>
                </c:pt>
                <c:pt idx="3871">
                  <c:v>5.3763888888894096</c:v>
                </c:pt>
                <c:pt idx="3872">
                  <c:v>5.3777777777782987</c:v>
                </c:pt>
                <c:pt idx="3873">
                  <c:v>5.3791666666671878</c:v>
                </c:pt>
                <c:pt idx="3874">
                  <c:v>5.3805555555560769</c:v>
                </c:pt>
                <c:pt idx="3875">
                  <c:v>5.381944444444966</c:v>
                </c:pt>
                <c:pt idx="3876">
                  <c:v>5.3833333333338551</c:v>
                </c:pt>
                <c:pt idx="3877">
                  <c:v>5.3847222222227442</c:v>
                </c:pt>
                <c:pt idx="3878">
                  <c:v>5.3861111111116333</c:v>
                </c:pt>
                <c:pt idx="3879">
                  <c:v>5.3875000000005224</c:v>
                </c:pt>
                <c:pt idx="3880">
                  <c:v>5.3888888888894115</c:v>
                </c:pt>
                <c:pt idx="3881">
                  <c:v>5.3902777777783006</c:v>
                </c:pt>
                <c:pt idx="3882">
                  <c:v>5.3916666666671897</c:v>
                </c:pt>
                <c:pt idx="3883">
                  <c:v>5.3930555555560789</c:v>
                </c:pt>
                <c:pt idx="3884">
                  <c:v>5.394444444444968</c:v>
                </c:pt>
                <c:pt idx="3885">
                  <c:v>5.3958333333338571</c:v>
                </c:pt>
                <c:pt idx="3886">
                  <c:v>5.3972222222227462</c:v>
                </c:pt>
                <c:pt idx="3887">
                  <c:v>5.3986111111116353</c:v>
                </c:pt>
                <c:pt idx="3888">
                  <c:v>5.4000000000005244</c:v>
                </c:pt>
                <c:pt idx="3889">
                  <c:v>5.4013888888894135</c:v>
                </c:pt>
                <c:pt idx="3890">
                  <c:v>5.4027777777783026</c:v>
                </c:pt>
                <c:pt idx="3891">
                  <c:v>5.4041666666671917</c:v>
                </c:pt>
                <c:pt idx="3892">
                  <c:v>5.4055555555560808</c:v>
                </c:pt>
                <c:pt idx="3893">
                  <c:v>5.4069444444449699</c:v>
                </c:pt>
                <c:pt idx="3894">
                  <c:v>5.408333333333859</c:v>
                </c:pt>
                <c:pt idx="3895">
                  <c:v>5.4097222222227481</c:v>
                </c:pt>
                <c:pt idx="3896">
                  <c:v>5.4111111111116372</c:v>
                </c:pt>
                <c:pt idx="3897">
                  <c:v>5.4125000000005263</c:v>
                </c:pt>
                <c:pt idx="3898">
                  <c:v>5.4138888888894154</c:v>
                </c:pt>
                <c:pt idx="3899">
                  <c:v>5.4152777777783045</c:v>
                </c:pt>
                <c:pt idx="3900">
                  <c:v>5.4166666666671937</c:v>
                </c:pt>
                <c:pt idx="3901">
                  <c:v>5.4180555555560828</c:v>
                </c:pt>
                <c:pt idx="3902">
                  <c:v>5.4194444444449719</c:v>
                </c:pt>
                <c:pt idx="3903">
                  <c:v>5.420833333333861</c:v>
                </c:pt>
                <c:pt idx="3904">
                  <c:v>5.4222222222227501</c:v>
                </c:pt>
                <c:pt idx="3905">
                  <c:v>5.4236111111116392</c:v>
                </c:pt>
                <c:pt idx="3906">
                  <c:v>5.4250000000005283</c:v>
                </c:pt>
                <c:pt idx="3907">
                  <c:v>5.4263888888894174</c:v>
                </c:pt>
                <c:pt idx="3908">
                  <c:v>5.4277777777783065</c:v>
                </c:pt>
                <c:pt idx="3909">
                  <c:v>5.4291666666671956</c:v>
                </c:pt>
                <c:pt idx="3910">
                  <c:v>5.4305555555560847</c:v>
                </c:pt>
                <c:pt idx="3911">
                  <c:v>5.4319444444449738</c:v>
                </c:pt>
                <c:pt idx="3912">
                  <c:v>5.4333333333338629</c:v>
                </c:pt>
                <c:pt idx="3913">
                  <c:v>5.434722222222752</c:v>
                </c:pt>
                <c:pt idx="3914">
                  <c:v>5.4361111111116411</c:v>
                </c:pt>
                <c:pt idx="3915">
                  <c:v>5.4375000000005302</c:v>
                </c:pt>
                <c:pt idx="3916">
                  <c:v>5.4388888888894193</c:v>
                </c:pt>
                <c:pt idx="3917">
                  <c:v>5.4402777777783085</c:v>
                </c:pt>
                <c:pt idx="3918">
                  <c:v>5.4416666666671976</c:v>
                </c:pt>
                <c:pt idx="3919">
                  <c:v>5.4430555555560867</c:v>
                </c:pt>
                <c:pt idx="3920">
                  <c:v>5.4444444444449758</c:v>
                </c:pt>
                <c:pt idx="3921">
                  <c:v>5.4458333333338649</c:v>
                </c:pt>
                <c:pt idx="3922">
                  <c:v>5.447222222222754</c:v>
                </c:pt>
                <c:pt idx="3923">
                  <c:v>5.4486111111116431</c:v>
                </c:pt>
                <c:pt idx="3924">
                  <c:v>5.4500000000005322</c:v>
                </c:pt>
                <c:pt idx="3925">
                  <c:v>5.4513888888894213</c:v>
                </c:pt>
                <c:pt idx="3926">
                  <c:v>5.4527777777783104</c:v>
                </c:pt>
                <c:pt idx="3927">
                  <c:v>5.4541666666671995</c:v>
                </c:pt>
                <c:pt idx="3928">
                  <c:v>5.4555555555560886</c:v>
                </c:pt>
                <c:pt idx="3929">
                  <c:v>5.4569444444449777</c:v>
                </c:pt>
                <c:pt idx="3930">
                  <c:v>5.4583333333338668</c:v>
                </c:pt>
                <c:pt idx="3931">
                  <c:v>5.4597222222227559</c:v>
                </c:pt>
                <c:pt idx="3932">
                  <c:v>5.461111111111645</c:v>
                </c:pt>
                <c:pt idx="3933">
                  <c:v>5.4625000000005342</c:v>
                </c:pt>
                <c:pt idx="3934">
                  <c:v>5.4638888888894233</c:v>
                </c:pt>
                <c:pt idx="3935">
                  <c:v>5.4652777777783124</c:v>
                </c:pt>
                <c:pt idx="3936">
                  <c:v>5.4666666666672015</c:v>
                </c:pt>
                <c:pt idx="3937">
                  <c:v>5.4680555555560906</c:v>
                </c:pt>
                <c:pt idx="3938">
                  <c:v>5.4694444444449797</c:v>
                </c:pt>
                <c:pt idx="3939">
                  <c:v>5.4708333333338688</c:v>
                </c:pt>
                <c:pt idx="3940">
                  <c:v>5.4722222222227579</c:v>
                </c:pt>
                <c:pt idx="3941">
                  <c:v>5.473611111111647</c:v>
                </c:pt>
                <c:pt idx="3942">
                  <c:v>5.4750000000005361</c:v>
                </c:pt>
                <c:pt idx="3943">
                  <c:v>5.4763888888894252</c:v>
                </c:pt>
                <c:pt idx="3944">
                  <c:v>5.4777777777783143</c:v>
                </c:pt>
                <c:pt idx="3945">
                  <c:v>5.4791666666672034</c:v>
                </c:pt>
                <c:pt idx="3946">
                  <c:v>5.4805555555560925</c:v>
                </c:pt>
                <c:pt idx="3947">
                  <c:v>5.4819444444449816</c:v>
                </c:pt>
                <c:pt idx="3948">
                  <c:v>5.4833333333338707</c:v>
                </c:pt>
                <c:pt idx="3949">
                  <c:v>5.4847222222227598</c:v>
                </c:pt>
                <c:pt idx="3950">
                  <c:v>5.486111111111649</c:v>
                </c:pt>
                <c:pt idx="3951">
                  <c:v>5.4875000000005381</c:v>
                </c:pt>
                <c:pt idx="3952">
                  <c:v>5.4888888888894272</c:v>
                </c:pt>
                <c:pt idx="3953">
                  <c:v>5.4902777777783163</c:v>
                </c:pt>
                <c:pt idx="3954">
                  <c:v>5.4916666666672054</c:v>
                </c:pt>
                <c:pt idx="3955">
                  <c:v>5.4930555555560945</c:v>
                </c:pt>
                <c:pt idx="3956">
                  <c:v>5.4944444444449836</c:v>
                </c:pt>
                <c:pt idx="3957">
                  <c:v>5.4958333333338727</c:v>
                </c:pt>
                <c:pt idx="3958">
                  <c:v>5.4972222222227618</c:v>
                </c:pt>
                <c:pt idx="3959">
                  <c:v>5.4986111111116509</c:v>
                </c:pt>
                <c:pt idx="3960">
                  <c:v>5.50000000000054</c:v>
                </c:pt>
                <c:pt idx="3961">
                  <c:v>5.5013888888894291</c:v>
                </c:pt>
                <c:pt idx="3962">
                  <c:v>5.5027777777783182</c:v>
                </c:pt>
                <c:pt idx="3963">
                  <c:v>5.5041666666672073</c:v>
                </c:pt>
                <c:pt idx="3964">
                  <c:v>5.5055555555560964</c:v>
                </c:pt>
                <c:pt idx="3965">
                  <c:v>5.5069444444449855</c:v>
                </c:pt>
                <c:pt idx="3966">
                  <c:v>5.5083333333338746</c:v>
                </c:pt>
                <c:pt idx="3967">
                  <c:v>5.5097222222227638</c:v>
                </c:pt>
                <c:pt idx="3968">
                  <c:v>5.5111111111116529</c:v>
                </c:pt>
                <c:pt idx="3969">
                  <c:v>5.512500000000542</c:v>
                </c:pt>
                <c:pt idx="3970">
                  <c:v>5.5138888888894311</c:v>
                </c:pt>
                <c:pt idx="3971">
                  <c:v>5.5152777777783202</c:v>
                </c:pt>
                <c:pt idx="3972">
                  <c:v>5.5166666666672093</c:v>
                </c:pt>
                <c:pt idx="3973">
                  <c:v>5.5180555555560984</c:v>
                </c:pt>
                <c:pt idx="3974">
                  <c:v>5.5194444444449875</c:v>
                </c:pt>
                <c:pt idx="3975">
                  <c:v>5.5208333333338766</c:v>
                </c:pt>
                <c:pt idx="3976">
                  <c:v>5.5222222222227657</c:v>
                </c:pt>
                <c:pt idx="3977">
                  <c:v>5.5236111111116548</c:v>
                </c:pt>
                <c:pt idx="3978">
                  <c:v>5.5250000000005439</c:v>
                </c:pt>
                <c:pt idx="3979">
                  <c:v>5.526388888889433</c:v>
                </c:pt>
                <c:pt idx="3980">
                  <c:v>5.5277777777783221</c:v>
                </c:pt>
                <c:pt idx="3981">
                  <c:v>5.5291666666672112</c:v>
                </c:pt>
                <c:pt idx="3982">
                  <c:v>5.5305555555561003</c:v>
                </c:pt>
                <c:pt idx="3983">
                  <c:v>5.5319444444449895</c:v>
                </c:pt>
                <c:pt idx="3984">
                  <c:v>5.5333333333338786</c:v>
                </c:pt>
                <c:pt idx="3985">
                  <c:v>5.5347222222227677</c:v>
                </c:pt>
                <c:pt idx="3986">
                  <c:v>5.5361111111116568</c:v>
                </c:pt>
                <c:pt idx="3987">
                  <c:v>5.5375000000005459</c:v>
                </c:pt>
                <c:pt idx="3988">
                  <c:v>5.538888888889435</c:v>
                </c:pt>
                <c:pt idx="3989">
                  <c:v>5.5402777777783241</c:v>
                </c:pt>
                <c:pt idx="3990">
                  <c:v>5.5416666666672132</c:v>
                </c:pt>
                <c:pt idx="3991">
                  <c:v>5.5430555555561023</c:v>
                </c:pt>
                <c:pt idx="3992">
                  <c:v>5.5444444444449914</c:v>
                </c:pt>
                <c:pt idx="3993">
                  <c:v>5.5458333333338805</c:v>
                </c:pt>
                <c:pt idx="3994">
                  <c:v>5.5472222222227696</c:v>
                </c:pt>
                <c:pt idx="3995">
                  <c:v>5.5486111111116587</c:v>
                </c:pt>
                <c:pt idx="3996">
                  <c:v>5.5500000000005478</c:v>
                </c:pt>
                <c:pt idx="3997">
                  <c:v>5.5513888888894369</c:v>
                </c:pt>
                <c:pt idx="3998">
                  <c:v>5.552777777778326</c:v>
                </c:pt>
                <c:pt idx="3999">
                  <c:v>5.5541666666672151</c:v>
                </c:pt>
                <c:pt idx="4000">
                  <c:v>5.5555555555561043</c:v>
                </c:pt>
                <c:pt idx="4001">
                  <c:v>5.5569444444449934</c:v>
                </c:pt>
                <c:pt idx="4002">
                  <c:v>5.5583333333338825</c:v>
                </c:pt>
                <c:pt idx="4003">
                  <c:v>5.5597222222227716</c:v>
                </c:pt>
                <c:pt idx="4004">
                  <c:v>5.5611111111116607</c:v>
                </c:pt>
                <c:pt idx="4005">
                  <c:v>5.5625000000005498</c:v>
                </c:pt>
                <c:pt idx="4006">
                  <c:v>5.5638888888894389</c:v>
                </c:pt>
                <c:pt idx="4007">
                  <c:v>5.565277777778328</c:v>
                </c:pt>
                <c:pt idx="4008">
                  <c:v>5.5666666666672171</c:v>
                </c:pt>
                <c:pt idx="4009">
                  <c:v>5.5680555555561062</c:v>
                </c:pt>
                <c:pt idx="4010">
                  <c:v>5.5694444444449953</c:v>
                </c:pt>
                <c:pt idx="4011">
                  <c:v>5.5708333333338844</c:v>
                </c:pt>
                <c:pt idx="4012">
                  <c:v>5.5722222222227735</c:v>
                </c:pt>
                <c:pt idx="4013">
                  <c:v>5.5736111111116626</c:v>
                </c:pt>
                <c:pt idx="4014">
                  <c:v>5.5750000000005517</c:v>
                </c:pt>
                <c:pt idx="4015">
                  <c:v>5.5763888888894408</c:v>
                </c:pt>
                <c:pt idx="4016">
                  <c:v>5.5777777777783299</c:v>
                </c:pt>
                <c:pt idx="4017">
                  <c:v>5.5791666666672191</c:v>
                </c:pt>
                <c:pt idx="4018">
                  <c:v>5.5805555555561082</c:v>
                </c:pt>
                <c:pt idx="4019">
                  <c:v>5.5819444444449973</c:v>
                </c:pt>
                <c:pt idx="4020">
                  <c:v>5.5833333333338864</c:v>
                </c:pt>
                <c:pt idx="4021">
                  <c:v>5.5847222222227755</c:v>
                </c:pt>
                <c:pt idx="4022">
                  <c:v>5.5861111111116646</c:v>
                </c:pt>
                <c:pt idx="4023">
                  <c:v>5.5875000000005537</c:v>
                </c:pt>
                <c:pt idx="4024">
                  <c:v>5.5888888888894428</c:v>
                </c:pt>
                <c:pt idx="4025">
                  <c:v>5.5902777777783319</c:v>
                </c:pt>
                <c:pt idx="4026">
                  <c:v>5.591666666667221</c:v>
                </c:pt>
                <c:pt idx="4027">
                  <c:v>5.5930555555561101</c:v>
                </c:pt>
                <c:pt idx="4028">
                  <c:v>5.5944444444449992</c:v>
                </c:pt>
                <c:pt idx="4029">
                  <c:v>5.5958333333338883</c:v>
                </c:pt>
                <c:pt idx="4030">
                  <c:v>5.5972222222227774</c:v>
                </c:pt>
                <c:pt idx="4031">
                  <c:v>5.5986111111116665</c:v>
                </c:pt>
                <c:pt idx="4032">
                  <c:v>5.6000000000005556</c:v>
                </c:pt>
                <c:pt idx="4033">
                  <c:v>5.6013888888894448</c:v>
                </c:pt>
                <c:pt idx="4034">
                  <c:v>5.6027777777783339</c:v>
                </c:pt>
                <c:pt idx="4035">
                  <c:v>5.604166666667223</c:v>
                </c:pt>
                <c:pt idx="4036">
                  <c:v>5.6055555555561121</c:v>
                </c:pt>
                <c:pt idx="4037">
                  <c:v>5.6069444444450012</c:v>
                </c:pt>
                <c:pt idx="4038">
                  <c:v>5.6083333333338903</c:v>
                </c:pt>
                <c:pt idx="4039">
                  <c:v>5.6097222222227794</c:v>
                </c:pt>
                <c:pt idx="4040">
                  <c:v>5.6111111111116685</c:v>
                </c:pt>
                <c:pt idx="4041">
                  <c:v>5.6125000000005576</c:v>
                </c:pt>
                <c:pt idx="4042">
                  <c:v>5.6138888888894467</c:v>
                </c:pt>
                <c:pt idx="4043">
                  <c:v>5.6152777777783358</c:v>
                </c:pt>
                <c:pt idx="4044">
                  <c:v>5.6166666666672249</c:v>
                </c:pt>
                <c:pt idx="4045">
                  <c:v>5.618055555556114</c:v>
                </c:pt>
                <c:pt idx="4046">
                  <c:v>5.6194444444450031</c:v>
                </c:pt>
                <c:pt idx="4047">
                  <c:v>5.6208333333338922</c:v>
                </c:pt>
                <c:pt idx="4048">
                  <c:v>5.6222222222227813</c:v>
                </c:pt>
                <c:pt idx="4049">
                  <c:v>5.6236111111116704</c:v>
                </c:pt>
                <c:pt idx="4050">
                  <c:v>5.6250000000005596</c:v>
                </c:pt>
                <c:pt idx="4051">
                  <c:v>5.6263888888894487</c:v>
                </c:pt>
                <c:pt idx="4052">
                  <c:v>5.6277777777783378</c:v>
                </c:pt>
                <c:pt idx="4053">
                  <c:v>5.6291666666672269</c:v>
                </c:pt>
                <c:pt idx="4054">
                  <c:v>5.630555555556116</c:v>
                </c:pt>
                <c:pt idx="4055">
                  <c:v>5.6319444444450051</c:v>
                </c:pt>
                <c:pt idx="4056">
                  <c:v>5.6333333333338942</c:v>
                </c:pt>
                <c:pt idx="4057">
                  <c:v>5.6347222222227833</c:v>
                </c:pt>
                <c:pt idx="4058">
                  <c:v>5.6361111111116724</c:v>
                </c:pt>
                <c:pt idx="4059">
                  <c:v>5.6375000000005615</c:v>
                </c:pt>
                <c:pt idx="4060">
                  <c:v>5.6388888888894506</c:v>
                </c:pt>
                <c:pt idx="4061">
                  <c:v>5.6402777777783397</c:v>
                </c:pt>
                <c:pt idx="4062">
                  <c:v>5.6416666666672288</c:v>
                </c:pt>
                <c:pt idx="4063">
                  <c:v>5.6430555555561179</c:v>
                </c:pt>
                <c:pt idx="4064">
                  <c:v>5.644444444445007</c:v>
                </c:pt>
                <c:pt idx="4065">
                  <c:v>5.6458333333338961</c:v>
                </c:pt>
                <c:pt idx="4066">
                  <c:v>5.6472222222227852</c:v>
                </c:pt>
                <c:pt idx="4067">
                  <c:v>5.6486111111116744</c:v>
                </c:pt>
                <c:pt idx="4068">
                  <c:v>5.6500000000005635</c:v>
                </c:pt>
                <c:pt idx="4069">
                  <c:v>5.6513888888894526</c:v>
                </c:pt>
                <c:pt idx="4070">
                  <c:v>5.6527777777783417</c:v>
                </c:pt>
                <c:pt idx="4071">
                  <c:v>5.6541666666672308</c:v>
                </c:pt>
                <c:pt idx="4072">
                  <c:v>5.6555555555561199</c:v>
                </c:pt>
                <c:pt idx="4073">
                  <c:v>5.656944444445009</c:v>
                </c:pt>
                <c:pt idx="4074">
                  <c:v>5.6583333333338981</c:v>
                </c:pt>
                <c:pt idx="4075">
                  <c:v>5.6597222222227872</c:v>
                </c:pt>
                <c:pt idx="4076">
                  <c:v>5.6611111111116763</c:v>
                </c:pt>
                <c:pt idx="4077">
                  <c:v>5.6625000000005654</c:v>
                </c:pt>
                <c:pt idx="4078">
                  <c:v>5.6638888888894545</c:v>
                </c:pt>
                <c:pt idx="4079">
                  <c:v>5.6652777777783436</c:v>
                </c:pt>
                <c:pt idx="4080">
                  <c:v>5.6666666666672327</c:v>
                </c:pt>
                <c:pt idx="4081">
                  <c:v>5.6680555555561218</c:v>
                </c:pt>
                <c:pt idx="4082">
                  <c:v>5.6694444444450109</c:v>
                </c:pt>
                <c:pt idx="4083">
                  <c:v>5.6708333333339001</c:v>
                </c:pt>
                <c:pt idx="4084">
                  <c:v>5.6722222222227892</c:v>
                </c:pt>
                <c:pt idx="4085">
                  <c:v>5.6736111111116783</c:v>
                </c:pt>
                <c:pt idx="4086">
                  <c:v>5.6750000000005674</c:v>
                </c:pt>
                <c:pt idx="4087">
                  <c:v>5.6763888888894565</c:v>
                </c:pt>
                <c:pt idx="4088">
                  <c:v>5.6777777777783456</c:v>
                </c:pt>
                <c:pt idx="4089">
                  <c:v>5.6791666666672347</c:v>
                </c:pt>
                <c:pt idx="4090">
                  <c:v>5.6805555555561238</c:v>
                </c:pt>
                <c:pt idx="4091">
                  <c:v>5.6819444444450129</c:v>
                </c:pt>
                <c:pt idx="4092">
                  <c:v>5.683333333333902</c:v>
                </c:pt>
                <c:pt idx="4093">
                  <c:v>5.6847222222227911</c:v>
                </c:pt>
                <c:pt idx="4094">
                  <c:v>5.6861111111116802</c:v>
                </c:pt>
                <c:pt idx="4095">
                  <c:v>5.6875000000005693</c:v>
                </c:pt>
                <c:pt idx="4096">
                  <c:v>5.6888888888894584</c:v>
                </c:pt>
                <c:pt idx="4097">
                  <c:v>5.6902777777783475</c:v>
                </c:pt>
                <c:pt idx="4098">
                  <c:v>5.6916666666672366</c:v>
                </c:pt>
                <c:pt idx="4099">
                  <c:v>5.6930555555561257</c:v>
                </c:pt>
                <c:pt idx="4100">
                  <c:v>5.6944444444450149</c:v>
                </c:pt>
                <c:pt idx="4101">
                  <c:v>5.695833333333904</c:v>
                </c:pt>
                <c:pt idx="4102">
                  <c:v>5.6972222222227931</c:v>
                </c:pt>
                <c:pt idx="4103">
                  <c:v>5.6986111111116822</c:v>
                </c:pt>
                <c:pt idx="4104">
                  <c:v>5.7000000000005713</c:v>
                </c:pt>
                <c:pt idx="4105">
                  <c:v>5.7013888888894604</c:v>
                </c:pt>
                <c:pt idx="4106">
                  <c:v>5.7027777777783495</c:v>
                </c:pt>
                <c:pt idx="4107">
                  <c:v>5.7041666666672386</c:v>
                </c:pt>
                <c:pt idx="4108">
                  <c:v>5.7055555555561277</c:v>
                </c:pt>
                <c:pt idx="4109">
                  <c:v>5.7069444444450168</c:v>
                </c:pt>
                <c:pt idx="4110">
                  <c:v>5.7083333333339059</c:v>
                </c:pt>
                <c:pt idx="4111">
                  <c:v>5.709722222222795</c:v>
                </c:pt>
                <c:pt idx="4112">
                  <c:v>5.7111111111116841</c:v>
                </c:pt>
                <c:pt idx="4113">
                  <c:v>5.7125000000005732</c:v>
                </c:pt>
                <c:pt idx="4114">
                  <c:v>5.7138888888894623</c:v>
                </c:pt>
                <c:pt idx="4115">
                  <c:v>5.7152777777783514</c:v>
                </c:pt>
                <c:pt idx="4116">
                  <c:v>5.7166666666672405</c:v>
                </c:pt>
                <c:pt idx="4117">
                  <c:v>5.7180555555561297</c:v>
                </c:pt>
                <c:pt idx="4118">
                  <c:v>5.7194444444450188</c:v>
                </c:pt>
                <c:pt idx="4119">
                  <c:v>5.7208333333339079</c:v>
                </c:pt>
                <c:pt idx="4120">
                  <c:v>5.722222222222797</c:v>
                </c:pt>
                <c:pt idx="4121">
                  <c:v>5.7236111111116861</c:v>
                </c:pt>
                <c:pt idx="4122">
                  <c:v>5.7250000000005752</c:v>
                </c:pt>
                <c:pt idx="4123">
                  <c:v>5.7263888888894643</c:v>
                </c:pt>
                <c:pt idx="4124">
                  <c:v>5.7277777777783534</c:v>
                </c:pt>
                <c:pt idx="4125">
                  <c:v>5.7291666666672425</c:v>
                </c:pt>
                <c:pt idx="4126">
                  <c:v>5.7305555555561316</c:v>
                </c:pt>
                <c:pt idx="4127">
                  <c:v>5.7319444444450207</c:v>
                </c:pt>
                <c:pt idx="4128">
                  <c:v>5.7333333333339098</c:v>
                </c:pt>
                <c:pt idx="4129">
                  <c:v>5.7347222222227989</c:v>
                </c:pt>
                <c:pt idx="4130">
                  <c:v>5.736111111111688</c:v>
                </c:pt>
                <c:pt idx="4131">
                  <c:v>5.7375000000005771</c:v>
                </c:pt>
                <c:pt idx="4132">
                  <c:v>5.7388888888894662</c:v>
                </c:pt>
                <c:pt idx="4133">
                  <c:v>5.7402777777783554</c:v>
                </c:pt>
                <c:pt idx="4134">
                  <c:v>5.7416666666672445</c:v>
                </c:pt>
                <c:pt idx="4135">
                  <c:v>5.7430555555561336</c:v>
                </c:pt>
                <c:pt idx="4136">
                  <c:v>5.7444444444450227</c:v>
                </c:pt>
                <c:pt idx="4137">
                  <c:v>5.7458333333339118</c:v>
                </c:pt>
                <c:pt idx="4138">
                  <c:v>5.7472222222228009</c:v>
                </c:pt>
                <c:pt idx="4139">
                  <c:v>5.74861111111169</c:v>
                </c:pt>
                <c:pt idx="4140">
                  <c:v>5.7500000000005791</c:v>
                </c:pt>
                <c:pt idx="4141">
                  <c:v>5.7513888888894682</c:v>
                </c:pt>
                <c:pt idx="4142">
                  <c:v>5.7527777777783573</c:v>
                </c:pt>
                <c:pt idx="4143">
                  <c:v>5.7541666666672464</c:v>
                </c:pt>
                <c:pt idx="4144">
                  <c:v>5.7555555555561355</c:v>
                </c:pt>
                <c:pt idx="4145">
                  <c:v>5.7569444444450246</c:v>
                </c:pt>
                <c:pt idx="4146">
                  <c:v>5.7583333333339137</c:v>
                </c:pt>
                <c:pt idx="4147">
                  <c:v>5.7597222222228028</c:v>
                </c:pt>
                <c:pt idx="4148">
                  <c:v>5.7611111111116919</c:v>
                </c:pt>
                <c:pt idx="4149">
                  <c:v>5.762500000000581</c:v>
                </c:pt>
                <c:pt idx="4150">
                  <c:v>5.7638888888894702</c:v>
                </c:pt>
                <c:pt idx="4151">
                  <c:v>5.7652777777783593</c:v>
                </c:pt>
                <c:pt idx="4152">
                  <c:v>5.7666666666672484</c:v>
                </c:pt>
                <c:pt idx="4153">
                  <c:v>5.7680555555561375</c:v>
                </c:pt>
                <c:pt idx="4154">
                  <c:v>5.7694444444450266</c:v>
                </c:pt>
                <c:pt idx="4155">
                  <c:v>5.7708333333339157</c:v>
                </c:pt>
                <c:pt idx="4156">
                  <c:v>5.7722222222228048</c:v>
                </c:pt>
                <c:pt idx="4157">
                  <c:v>5.7736111111116939</c:v>
                </c:pt>
                <c:pt idx="4158">
                  <c:v>5.775000000000583</c:v>
                </c:pt>
                <c:pt idx="4159">
                  <c:v>5.7763888888894721</c:v>
                </c:pt>
                <c:pt idx="4160">
                  <c:v>5.7777777777783612</c:v>
                </c:pt>
                <c:pt idx="4161">
                  <c:v>5.7791666666672503</c:v>
                </c:pt>
                <c:pt idx="4162">
                  <c:v>5.7805555555561394</c:v>
                </c:pt>
                <c:pt idx="4163">
                  <c:v>5.7819444444450285</c:v>
                </c:pt>
                <c:pt idx="4164">
                  <c:v>5.7833333333339176</c:v>
                </c:pt>
                <c:pt idx="4165">
                  <c:v>5.7847222222228067</c:v>
                </c:pt>
                <c:pt idx="4166">
                  <c:v>5.7861111111116958</c:v>
                </c:pt>
                <c:pt idx="4167">
                  <c:v>5.787500000000585</c:v>
                </c:pt>
                <c:pt idx="4168">
                  <c:v>5.7888888888894741</c:v>
                </c:pt>
                <c:pt idx="4169">
                  <c:v>5.7902777777783632</c:v>
                </c:pt>
                <c:pt idx="4170">
                  <c:v>5.7916666666672523</c:v>
                </c:pt>
                <c:pt idx="4171">
                  <c:v>5.7930555555561414</c:v>
                </c:pt>
                <c:pt idx="4172">
                  <c:v>5.7944444444450305</c:v>
                </c:pt>
                <c:pt idx="4173">
                  <c:v>5.7958333333339196</c:v>
                </c:pt>
                <c:pt idx="4174">
                  <c:v>5.7972222222228087</c:v>
                </c:pt>
                <c:pt idx="4175">
                  <c:v>5.7986111111116978</c:v>
                </c:pt>
                <c:pt idx="4176">
                  <c:v>5.8000000000005869</c:v>
                </c:pt>
                <c:pt idx="4177">
                  <c:v>5.801388888889476</c:v>
                </c:pt>
                <c:pt idx="4178">
                  <c:v>5.8027777777783651</c:v>
                </c:pt>
                <c:pt idx="4179">
                  <c:v>5.8041666666672542</c:v>
                </c:pt>
                <c:pt idx="4180">
                  <c:v>5.8055555555561433</c:v>
                </c:pt>
                <c:pt idx="4181">
                  <c:v>5.8069444444450324</c:v>
                </c:pt>
                <c:pt idx="4182">
                  <c:v>5.8083333333339215</c:v>
                </c:pt>
                <c:pt idx="4183">
                  <c:v>5.8097222222228107</c:v>
                </c:pt>
                <c:pt idx="4184">
                  <c:v>5.8111111111116998</c:v>
                </c:pt>
                <c:pt idx="4185">
                  <c:v>5.8125000000005889</c:v>
                </c:pt>
                <c:pt idx="4186">
                  <c:v>5.813888888889478</c:v>
                </c:pt>
                <c:pt idx="4187">
                  <c:v>5.8152777777783671</c:v>
                </c:pt>
                <c:pt idx="4188">
                  <c:v>5.8166666666672562</c:v>
                </c:pt>
                <c:pt idx="4189">
                  <c:v>5.8180555555561453</c:v>
                </c:pt>
                <c:pt idx="4190">
                  <c:v>5.8194444444450344</c:v>
                </c:pt>
                <c:pt idx="4191">
                  <c:v>5.8208333333339235</c:v>
                </c:pt>
                <c:pt idx="4192">
                  <c:v>5.8222222222228126</c:v>
                </c:pt>
                <c:pt idx="4193">
                  <c:v>5.8236111111117017</c:v>
                </c:pt>
                <c:pt idx="4194">
                  <c:v>5.8250000000005908</c:v>
                </c:pt>
                <c:pt idx="4195">
                  <c:v>5.8263888888894799</c:v>
                </c:pt>
                <c:pt idx="4196">
                  <c:v>5.827777777778369</c:v>
                </c:pt>
                <c:pt idx="4197">
                  <c:v>5.8291666666672581</c:v>
                </c:pt>
                <c:pt idx="4198">
                  <c:v>5.8305555555561472</c:v>
                </c:pt>
                <c:pt idx="4199">
                  <c:v>5.8319444444450363</c:v>
                </c:pt>
                <c:pt idx="4200">
                  <c:v>5.8333333333339255</c:v>
                </c:pt>
                <c:pt idx="4201">
                  <c:v>5.8347222222228146</c:v>
                </c:pt>
                <c:pt idx="4202">
                  <c:v>5.8361111111117037</c:v>
                </c:pt>
                <c:pt idx="4203">
                  <c:v>5.8375000000005928</c:v>
                </c:pt>
                <c:pt idx="4204">
                  <c:v>5.8388888888894819</c:v>
                </c:pt>
                <c:pt idx="4205">
                  <c:v>5.840277777778371</c:v>
                </c:pt>
                <c:pt idx="4206">
                  <c:v>5.8416666666672601</c:v>
                </c:pt>
                <c:pt idx="4207">
                  <c:v>5.8430555555561492</c:v>
                </c:pt>
                <c:pt idx="4208">
                  <c:v>5.8444444444450383</c:v>
                </c:pt>
                <c:pt idx="4209">
                  <c:v>5.8458333333339274</c:v>
                </c:pt>
                <c:pt idx="4210">
                  <c:v>5.8472222222228165</c:v>
                </c:pt>
                <c:pt idx="4211">
                  <c:v>5.8486111111117056</c:v>
                </c:pt>
                <c:pt idx="4212">
                  <c:v>5.8500000000005947</c:v>
                </c:pt>
                <c:pt idx="4213">
                  <c:v>5.8513888888894838</c:v>
                </c:pt>
                <c:pt idx="4214">
                  <c:v>5.8527777777783729</c:v>
                </c:pt>
                <c:pt idx="4215">
                  <c:v>5.854166666667262</c:v>
                </c:pt>
                <c:pt idx="4216">
                  <c:v>5.8555555555561511</c:v>
                </c:pt>
                <c:pt idx="4217">
                  <c:v>5.8569444444450403</c:v>
                </c:pt>
                <c:pt idx="4218">
                  <c:v>5.8583333333339294</c:v>
                </c:pt>
                <c:pt idx="4219">
                  <c:v>5.8597222222228185</c:v>
                </c:pt>
                <c:pt idx="4220">
                  <c:v>5.8611111111117076</c:v>
                </c:pt>
                <c:pt idx="4221">
                  <c:v>5.8625000000005967</c:v>
                </c:pt>
                <c:pt idx="4222">
                  <c:v>5.8638888888894858</c:v>
                </c:pt>
                <c:pt idx="4223">
                  <c:v>5.8652777777783749</c:v>
                </c:pt>
                <c:pt idx="4224">
                  <c:v>5.866666666667264</c:v>
                </c:pt>
                <c:pt idx="4225">
                  <c:v>5.8680555555561531</c:v>
                </c:pt>
                <c:pt idx="4226">
                  <c:v>5.8694444444450422</c:v>
                </c:pt>
                <c:pt idx="4227">
                  <c:v>5.8708333333339313</c:v>
                </c:pt>
                <c:pt idx="4228">
                  <c:v>5.8722222222228204</c:v>
                </c:pt>
                <c:pt idx="4229">
                  <c:v>5.8736111111117095</c:v>
                </c:pt>
                <c:pt idx="4230">
                  <c:v>5.8750000000005986</c:v>
                </c:pt>
                <c:pt idx="4231">
                  <c:v>5.8763888888894877</c:v>
                </c:pt>
                <c:pt idx="4232">
                  <c:v>5.8777777777783768</c:v>
                </c:pt>
                <c:pt idx="4233">
                  <c:v>5.879166666667266</c:v>
                </c:pt>
                <c:pt idx="4234">
                  <c:v>5.8805555555561551</c:v>
                </c:pt>
                <c:pt idx="4235">
                  <c:v>5.8819444444450442</c:v>
                </c:pt>
                <c:pt idx="4236">
                  <c:v>5.8833333333339333</c:v>
                </c:pt>
                <c:pt idx="4237">
                  <c:v>5.8847222222228224</c:v>
                </c:pt>
                <c:pt idx="4238">
                  <c:v>5.8861111111117115</c:v>
                </c:pt>
                <c:pt idx="4239">
                  <c:v>5.8875000000006006</c:v>
                </c:pt>
                <c:pt idx="4240">
                  <c:v>5.8888888888894897</c:v>
                </c:pt>
                <c:pt idx="4241">
                  <c:v>5.8902777777783788</c:v>
                </c:pt>
                <c:pt idx="4242">
                  <c:v>5.8916666666672679</c:v>
                </c:pt>
                <c:pt idx="4243">
                  <c:v>5.893055555556157</c:v>
                </c:pt>
                <c:pt idx="4244">
                  <c:v>5.8944444444450461</c:v>
                </c:pt>
                <c:pt idx="4245">
                  <c:v>5.8958333333339352</c:v>
                </c:pt>
                <c:pt idx="4246">
                  <c:v>5.8972222222228243</c:v>
                </c:pt>
                <c:pt idx="4247">
                  <c:v>5.8986111111117134</c:v>
                </c:pt>
                <c:pt idx="4248">
                  <c:v>5.9000000000006025</c:v>
                </c:pt>
                <c:pt idx="4249">
                  <c:v>5.9013888888894916</c:v>
                </c:pt>
                <c:pt idx="4250">
                  <c:v>5.9027777777783808</c:v>
                </c:pt>
                <c:pt idx="4251">
                  <c:v>5.9041666666672699</c:v>
                </c:pt>
                <c:pt idx="4252">
                  <c:v>5.905555555556159</c:v>
                </c:pt>
                <c:pt idx="4253">
                  <c:v>5.9069444444450481</c:v>
                </c:pt>
                <c:pt idx="4254">
                  <c:v>5.9083333333339372</c:v>
                </c:pt>
                <c:pt idx="4255">
                  <c:v>5.9097222222228263</c:v>
                </c:pt>
                <c:pt idx="4256">
                  <c:v>5.9111111111117154</c:v>
                </c:pt>
                <c:pt idx="4257">
                  <c:v>5.9125000000006045</c:v>
                </c:pt>
                <c:pt idx="4258">
                  <c:v>5.9138888888894936</c:v>
                </c:pt>
                <c:pt idx="4259">
                  <c:v>5.9152777777783827</c:v>
                </c:pt>
                <c:pt idx="4260">
                  <c:v>5.9166666666672718</c:v>
                </c:pt>
                <c:pt idx="4261">
                  <c:v>5.9180555555561609</c:v>
                </c:pt>
                <c:pt idx="4262">
                  <c:v>5.91944444444505</c:v>
                </c:pt>
                <c:pt idx="4263">
                  <c:v>5.9208333333339391</c:v>
                </c:pt>
                <c:pt idx="4264">
                  <c:v>5.9222222222228282</c:v>
                </c:pt>
                <c:pt idx="4265">
                  <c:v>5.9236111111117173</c:v>
                </c:pt>
                <c:pt idx="4266">
                  <c:v>5.9250000000006064</c:v>
                </c:pt>
                <c:pt idx="4267">
                  <c:v>5.9263888888894956</c:v>
                </c:pt>
                <c:pt idx="4268">
                  <c:v>5.9277777777783847</c:v>
                </c:pt>
                <c:pt idx="4269">
                  <c:v>5.9291666666672738</c:v>
                </c:pt>
                <c:pt idx="4270">
                  <c:v>5.9305555555561629</c:v>
                </c:pt>
                <c:pt idx="4271">
                  <c:v>5.931944444445052</c:v>
                </c:pt>
                <c:pt idx="4272">
                  <c:v>5.9333333333339411</c:v>
                </c:pt>
                <c:pt idx="4273">
                  <c:v>5.9347222222228302</c:v>
                </c:pt>
                <c:pt idx="4274">
                  <c:v>5.9361111111117193</c:v>
                </c:pt>
                <c:pt idx="4275">
                  <c:v>5.9375000000006084</c:v>
                </c:pt>
                <c:pt idx="4276">
                  <c:v>5.9388888888894975</c:v>
                </c:pt>
                <c:pt idx="4277">
                  <c:v>5.9402777777783866</c:v>
                </c:pt>
                <c:pt idx="4278">
                  <c:v>5.9416666666672757</c:v>
                </c:pt>
                <c:pt idx="4279">
                  <c:v>5.9430555555561648</c:v>
                </c:pt>
                <c:pt idx="4280">
                  <c:v>5.9444444444450539</c:v>
                </c:pt>
                <c:pt idx="4281">
                  <c:v>5.945833333333943</c:v>
                </c:pt>
                <c:pt idx="4282">
                  <c:v>5.9472222222228321</c:v>
                </c:pt>
                <c:pt idx="4283">
                  <c:v>5.9486111111117213</c:v>
                </c:pt>
                <c:pt idx="4284">
                  <c:v>5.9500000000006104</c:v>
                </c:pt>
                <c:pt idx="4285">
                  <c:v>5.9513888888894995</c:v>
                </c:pt>
                <c:pt idx="4286">
                  <c:v>5.9527777777783886</c:v>
                </c:pt>
                <c:pt idx="4287">
                  <c:v>5.9541666666672777</c:v>
                </c:pt>
                <c:pt idx="4288">
                  <c:v>5.9555555555561668</c:v>
                </c:pt>
                <c:pt idx="4289">
                  <c:v>5.9569444444450559</c:v>
                </c:pt>
                <c:pt idx="4290">
                  <c:v>5.958333333333945</c:v>
                </c:pt>
                <c:pt idx="4291">
                  <c:v>5.9597222222228341</c:v>
                </c:pt>
                <c:pt idx="4292">
                  <c:v>5.9611111111117232</c:v>
                </c:pt>
                <c:pt idx="4293">
                  <c:v>5.9625000000006123</c:v>
                </c:pt>
                <c:pt idx="4294">
                  <c:v>5.9638888888895014</c:v>
                </c:pt>
                <c:pt idx="4295">
                  <c:v>5.9652777777783905</c:v>
                </c:pt>
                <c:pt idx="4296">
                  <c:v>5.9666666666672796</c:v>
                </c:pt>
                <c:pt idx="4297">
                  <c:v>5.9680555555561687</c:v>
                </c:pt>
                <c:pt idx="4298">
                  <c:v>5.9694444444450578</c:v>
                </c:pt>
                <c:pt idx="4299">
                  <c:v>5.9708333333339469</c:v>
                </c:pt>
                <c:pt idx="4300">
                  <c:v>5.9722222222228361</c:v>
                </c:pt>
                <c:pt idx="4301">
                  <c:v>5.9736111111117252</c:v>
                </c:pt>
                <c:pt idx="4302">
                  <c:v>5.9750000000006143</c:v>
                </c:pt>
                <c:pt idx="4303">
                  <c:v>5.9763888888895034</c:v>
                </c:pt>
                <c:pt idx="4304">
                  <c:v>5.9777777777783925</c:v>
                </c:pt>
                <c:pt idx="4305">
                  <c:v>5.9791666666672816</c:v>
                </c:pt>
                <c:pt idx="4306">
                  <c:v>5.9805555555561707</c:v>
                </c:pt>
                <c:pt idx="4307">
                  <c:v>5.9819444444450598</c:v>
                </c:pt>
                <c:pt idx="4308">
                  <c:v>5.9833333333339489</c:v>
                </c:pt>
                <c:pt idx="4309">
                  <c:v>5.984722222222838</c:v>
                </c:pt>
                <c:pt idx="4310">
                  <c:v>5.9861111111117271</c:v>
                </c:pt>
                <c:pt idx="4311">
                  <c:v>5.9875000000006162</c:v>
                </c:pt>
                <c:pt idx="4312">
                  <c:v>5.9888888888895053</c:v>
                </c:pt>
                <c:pt idx="4313">
                  <c:v>5.9902777777783944</c:v>
                </c:pt>
                <c:pt idx="4314">
                  <c:v>5.9916666666672835</c:v>
                </c:pt>
                <c:pt idx="4315">
                  <c:v>5.9930555555561726</c:v>
                </c:pt>
                <c:pt idx="4316">
                  <c:v>5.9944444444450617</c:v>
                </c:pt>
                <c:pt idx="4317">
                  <c:v>5.9958333333339509</c:v>
                </c:pt>
                <c:pt idx="4318">
                  <c:v>5.99722222222284</c:v>
                </c:pt>
                <c:pt idx="4319">
                  <c:v>5.9986111111117291</c:v>
                </c:pt>
                <c:pt idx="4320">
                  <c:v>6.0000000000006182</c:v>
                </c:pt>
                <c:pt idx="4321">
                  <c:v>6.0013888888895073</c:v>
                </c:pt>
                <c:pt idx="4322">
                  <c:v>6.0027777777783964</c:v>
                </c:pt>
                <c:pt idx="4323">
                  <c:v>6.0041666666672855</c:v>
                </c:pt>
                <c:pt idx="4324">
                  <c:v>6.0055555555561746</c:v>
                </c:pt>
                <c:pt idx="4325">
                  <c:v>6.0069444444450637</c:v>
                </c:pt>
                <c:pt idx="4326">
                  <c:v>6.0083333333339528</c:v>
                </c:pt>
                <c:pt idx="4327">
                  <c:v>6.0097222222228419</c:v>
                </c:pt>
                <c:pt idx="4328">
                  <c:v>6.011111111111731</c:v>
                </c:pt>
                <c:pt idx="4329">
                  <c:v>6.0125000000006201</c:v>
                </c:pt>
                <c:pt idx="4330">
                  <c:v>6.0138888888895092</c:v>
                </c:pt>
                <c:pt idx="4331">
                  <c:v>6.0152777777783983</c:v>
                </c:pt>
                <c:pt idx="4332">
                  <c:v>6.0166666666672874</c:v>
                </c:pt>
                <c:pt idx="4333">
                  <c:v>6.0180555555561766</c:v>
                </c:pt>
                <c:pt idx="4334">
                  <c:v>6.0194444444450657</c:v>
                </c:pt>
                <c:pt idx="4335">
                  <c:v>6.0208333333339548</c:v>
                </c:pt>
                <c:pt idx="4336">
                  <c:v>6.0222222222228439</c:v>
                </c:pt>
                <c:pt idx="4337">
                  <c:v>6.023611111111733</c:v>
                </c:pt>
                <c:pt idx="4338">
                  <c:v>6.0250000000006221</c:v>
                </c:pt>
                <c:pt idx="4339">
                  <c:v>6.0263888888895112</c:v>
                </c:pt>
                <c:pt idx="4340">
                  <c:v>6.0277777777784003</c:v>
                </c:pt>
                <c:pt idx="4341">
                  <c:v>6.0291666666672894</c:v>
                </c:pt>
                <c:pt idx="4342">
                  <c:v>6.0305555555561785</c:v>
                </c:pt>
                <c:pt idx="4343">
                  <c:v>6.0319444444450676</c:v>
                </c:pt>
                <c:pt idx="4344">
                  <c:v>6.0333333333339567</c:v>
                </c:pt>
                <c:pt idx="4345">
                  <c:v>6.0347222222228458</c:v>
                </c:pt>
                <c:pt idx="4346">
                  <c:v>6.0361111111117349</c:v>
                </c:pt>
                <c:pt idx="4347">
                  <c:v>6.037500000000624</c:v>
                </c:pt>
                <c:pt idx="4348">
                  <c:v>6.0388888888895131</c:v>
                </c:pt>
                <c:pt idx="4349">
                  <c:v>6.0402777777784022</c:v>
                </c:pt>
                <c:pt idx="4350">
                  <c:v>6.0416666666672914</c:v>
                </c:pt>
                <c:pt idx="4351">
                  <c:v>6.0430555555561805</c:v>
                </c:pt>
                <c:pt idx="4352">
                  <c:v>6.0444444444450696</c:v>
                </c:pt>
                <c:pt idx="4353">
                  <c:v>6.0458333333339587</c:v>
                </c:pt>
                <c:pt idx="4354">
                  <c:v>6.0472222222228478</c:v>
                </c:pt>
                <c:pt idx="4355">
                  <c:v>6.0486111111117369</c:v>
                </c:pt>
                <c:pt idx="4356">
                  <c:v>6.050000000000626</c:v>
                </c:pt>
                <c:pt idx="4357">
                  <c:v>6.0513888888895151</c:v>
                </c:pt>
                <c:pt idx="4358">
                  <c:v>6.0527777777784042</c:v>
                </c:pt>
                <c:pt idx="4359">
                  <c:v>6.0541666666672933</c:v>
                </c:pt>
                <c:pt idx="4360">
                  <c:v>6.0555555555561824</c:v>
                </c:pt>
                <c:pt idx="4361">
                  <c:v>6.0569444444450715</c:v>
                </c:pt>
                <c:pt idx="4362">
                  <c:v>6.0583333333339606</c:v>
                </c:pt>
                <c:pt idx="4363">
                  <c:v>6.0597222222228497</c:v>
                </c:pt>
                <c:pt idx="4364">
                  <c:v>6.0611111111117388</c:v>
                </c:pt>
                <c:pt idx="4365">
                  <c:v>6.0625000000006279</c:v>
                </c:pt>
                <c:pt idx="4366">
                  <c:v>6.063888888889517</c:v>
                </c:pt>
                <c:pt idx="4367">
                  <c:v>6.0652777777784062</c:v>
                </c:pt>
                <c:pt idx="4368">
                  <c:v>6.0666666666672953</c:v>
                </c:pt>
                <c:pt idx="4369">
                  <c:v>6.0680555555561844</c:v>
                </c:pt>
                <c:pt idx="4370">
                  <c:v>6.0694444444450735</c:v>
                </c:pt>
                <c:pt idx="4371">
                  <c:v>6.0708333333339626</c:v>
                </c:pt>
                <c:pt idx="4372">
                  <c:v>6.0722222222228517</c:v>
                </c:pt>
                <c:pt idx="4373">
                  <c:v>6.0736111111117408</c:v>
                </c:pt>
                <c:pt idx="4374">
                  <c:v>6.0750000000006299</c:v>
                </c:pt>
                <c:pt idx="4375">
                  <c:v>6.076388888889519</c:v>
                </c:pt>
                <c:pt idx="4376">
                  <c:v>6.0777777777784081</c:v>
                </c:pt>
                <c:pt idx="4377">
                  <c:v>6.0791666666672972</c:v>
                </c:pt>
                <c:pt idx="4378">
                  <c:v>6.0805555555561863</c:v>
                </c:pt>
                <c:pt idx="4379">
                  <c:v>6.0819444444450754</c:v>
                </c:pt>
                <c:pt idx="4380">
                  <c:v>6.0833333333339645</c:v>
                </c:pt>
                <c:pt idx="4381">
                  <c:v>6.0847222222228536</c:v>
                </c:pt>
                <c:pt idx="4382">
                  <c:v>6.0861111111117427</c:v>
                </c:pt>
                <c:pt idx="4383">
                  <c:v>6.0875000000006319</c:v>
                </c:pt>
                <c:pt idx="4384">
                  <c:v>6.088888888889521</c:v>
                </c:pt>
                <c:pt idx="4385">
                  <c:v>6.0902777777784101</c:v>
                </c:pt>
                <c:pt idx="4386">
                  <c:v>6.0916666666672992</c:v>
                </c:pt>
                <c:pt idx="4387">
                  <c:v>6.0930555555561883</c:v>
                </c:pt>
                <c:pt idx="4388">
                  <c:v>6.0944444444450774</c:v>
                </c:pt>
                <c:pt idx="4389">
                  <c:v>6.0958333333339665</c:v>
                </c:pt>
                <c:pt idx="4390">
                  <c:v>6.0972222222228556</c:v>
                </c:pt>
                <c:pt idx="4391">
                  <c:v>6.0986111111117447</c:v>
                </c:pt>
                <c:pt idx="4392">
                  <c:v>6.1000000000006338</c:v>
                </c:pt>
                <c:pt idx="4393">
                  <c:v>6.1013888888895229</c:v>
                </c:pt>
                <c:pt idx="4394">
                  <c:v>6.102777777778412</c:v>
                </c:pt>
                <c:pt idx="4395">
                  <c:v>6.1041666666673011</c:v>
                </c:pt>
                <c:pt idx="4396">
                  <c:v>6.1055555555561902</c:v>
                </c:pt>
                <c:pt idx="4397">
                  <c:v>6.1069444444450793</c:v>
                </c:pt>
                <c:pt idx="4398">
                  <c:v>6.1083333333339684</c:v>
                </c:pt>
                <c:pt idx="4399">
                  <c:v>6.1097222222228575</c:v>
                </c:pt>
                <c:pt idx="4400">
                  <c:v>6.1111111111117467</c:v>
                </c:pt>
                <c:pt idx="4401">
                  <c:v>6.1125000000006358</c:v>
                </c:pt>
                <c:pt idx="4402">
                  <c:v>6.1138888888895249</c:v>
                </c:pt>
                <c:pt idx="4403">
                  <c:v>6.115277777778414</c:v>
                </c:pt>
                <c:pt idx="4404">
                  <c:v>6.1166666666673031</c:v>
                </c:pt>
                <c:pt idx="4405">
                  <c:v>6.1180555555561922</c:v>
                </c:pt>
                <c:pt idx="4406">
                  <c:v>6.1194444444450813</c:v>
                </c:pt>
                <c:pt idx="4407">
                  <c:v>6.1208333333339704</c:v>
                </c:pt>
                <c:pt idx="4408">
                  <c:v>6.1222222222228595</c:v>
                </c:pt>
                <c:pt idx="4409">
                  <c:v>6.1236111111117486</c:v>
                </c:pt>
                <c:pt idx="4410">
                  <c:v>6.1250000000006377</c:v>
                </c:pt>
                <c:pt idx="4411">
                  <c:v>6.1263888888895268</c:v>
                </c:pt>
                <c:pt idx="4412">
                  <c:v>6.1277777777784159</c:v>
                </c:pt>
                <c:pt idx="4413">
                  <c:v>6.129166666667305</c:v>
                </c:pt>
                <c:pt idx="4414">
                  <c:v>6.1305555555561941</c:v>
                </c:pt>
                <c:pt idx="4415">
                  <c:v>6.1319444444450832</c:v>
                </c:pt>
                <c:pt idx="4416">
                  <c:v>6.1333333333339723</c:v>
                </c:pt>
                <c:pt idx="4417">
                  <c:v>6.1347222222228615</c:v>
                </c:pt>
                <c:pt idx="4418">
                  <c:v>6.1361111111117506</c:v>
                </c:pt>
                <c:pt idx="4419">
                  <c:v>6.1375000000006397</c:v>
                </c:pt>
                <c:pt idx="4420">
                  <c:v>6.1388888888895288</c:v>
                </c:pt>
                <c:pt idx="4421">
                  <c:v>6.1402777777784179</c:v>
                </c:pt>
                <c:pt idx="4422">
                  <c:v>6.141666666667307</c:v>
                </c:pt>
                <c:pt idx="4423">
                  <c:v>6.1430555555561961</c:v>
                </c:pt>
                <c:pt idx="4424">
                  <c:v>6.1444444444450852</c:v>
                </c:pt>
                <c:pt idx="4425">
                  <c:v>6.1458333333339743</c:v>
                </c:pt>
                <c:pt idx="4426">
                  <c:v>6.1472222222228634</c:v>
                </c:pt>
                <c:pt idx="4427">
                  <c:v>6.1486111111117525</c:v>
                </c:pt>
                <c:pt idx="4428">
                  <c:v>6.1500000000006416</c:v>
                </c:pt>
                <c:pt idx="4429">
                  <c:v>6.1513888888895307</c:v>
                </c:pt>
                <c:pt idx="4430">
                  <c:v>6.1527777777784198</c:v>
                </c:pt>
                <c:pt idx="4431">
                  <c:v>6.1541666666673089</c:v>
                </c:pt>
                <c:pt idx="4432">
                  <c:v>6.155555555556198</c:v>
                </c:pt>
                <c:pt idx="4433">
                  <c:v>6.1569444444450872</c:v>
                </c:pt>
                <c:pt idx="4434">
                  <c:v>6.1583333333339763</c:v>
                </c:pt>
                <c:pt idx="4435">
                  <c:v>6.1597222222228654</c:v>
                </c:pt>
                <c:pt idx="4436">
                  <c:v>6.1611111111117545</c:v>
                </c:pt>
                <c:pt idx="4437">
                  <c:v>6.1625000000006436</c:v>
                </c:pt>
                <c:pt idx="4438">
                  <c:v>6.1638888888895327</c:v>
                </c:pt>
                <c:pt idx="4439">
                  <c:v>6.1652777777784218</c:v>
                </c:pt>
                <c:pt idx="4440">
                  <c:v>6.1666666666673109</c:v>
                </c:pt>
                <c:pt idx="4441">
                  <c:v>6.1680555555562</c:v>
                </c:pt>
                <c:pt idx="4442">
                  <c:v>6.1694444444450891</c:v>
                </c:pt>
                <c:pt idx="4443">
                  <c:v>6.1708333333339782</c:v>
                </c:pt>
                <c:pt idx="4444">
                  <c:v>6.1722222222228673</c:v>
                </c:pt>
                <c:pt idx="4445">
                  <c:v>6.1736111111117564</c:v>
                </c:pt>
                <c:pt idx="4446">
                  <c:v>6.1750000000006455</c:v>
                </c:pt>
                <c:pt idx="4447">
                  <c:v>6.1763888888895346</c:v>
                </c:pt>
                <c:pt idx="4448">
                  <c:v>6.1777777777784237</c:v>
                </c:pt>
                <c:pt idx="4449">
                  <c:v>6.1791666666673128</c:v>
                </c:pt>
                <c:pt idx="4450">
                  <c:v>6.180555555556202</c:v>
                </c:pt>
                <c:pt idx="4451">
                  <c:v>6.1819444444450911</c:v>
                </c:pt>
                <c:pt idx="4452">
                  <c:v>6.1833333333339802</c:v>
                </c:pt>
                <c:pt idx="4453">
                  <c:v>6.1847222222228693</c:v>
                </c:pt>
                <c:pt idx="4454">
                  <c:v>6.1861111111117584</c:v>
                </c:pt>
                <c:pt idx="4455">
                  <c:v>6.1875000000006475</c:v>
                </c:pt>
                <c:pt idx="4456">
                  <c:v>6.1888888888895366</c:v>
                </c:pt>
                <c:pt idx="4457">
                  <c:v>6.1902777777784257</c:v>
                </c:pt>
                <c:pt idx="4458">
                  <c:v>6.1916666666673148</c:v>
                </c:pt>
                <c:pt idx="4459">
                  <c:v>6.1930555555562039</c:v>
                </c:pt>
                <c:pt idx="4460">
                  <c:v>6.194444444445093</c:v>
                </c:pt>
                <c:pt idx="4461">
                  <c:v>6.1958333333339821</c:v>
                </c:pt>
                <c:pt idx="4462">
                  <c:v>6.1972222222228712</c:v>
                </c:pt>
                <c:pt idx="4463">
                  <c:v>6.1986111111117603</c:v>
                </c:pt>
                <c:pt idx="4464">
                  <c:v>6.2000000000006494</c:v>
                </c:pt>
                <c:pt idx="4465">
                  <c:v>6.2013888888895385</c:v>
                </c:pt>
                <c:pt idx="4466">
                  <c:v>6.2027777777784276</c:v>
                </c:pt>
                <c:pt idx="4467">
                  <c:v>6.2041666666673168</c:v>
                </c:pt>
                <c:pt idx="4468">
                  <c:v>6.2055555555562059</c:v>
                </c:pt>
                <c:pt idx="4469">
                  <c:v>6.206944444445095</c:v>
                </c:pt>
                <c:pt idx="4470">
                  <c:v>6.2083333333339841</c:v>
                </c:pt>
                <c:pt idx="4471">
                  <c:v>6.2097222222228732</c:v>
                </c:pt>
                <c:pt idx="4472">
                  <c:v>6.2111111111117623</c:v>
                </c:pt>
                <c:pt idx="4473">
                  <c:v>6.2125000000006514</c:v>
                </c:pt>
                <c:pt idx="4474">
                  <c:v>6.2138888888895405</c:v>
                </c:pt>
                <c:pt idx="4475">
                  <c:v>6.2152777777784296</c:v>
                </c:pt>
                <c:pt idx="4476">
                  <c:v>6.2166666666673187</c:v>
                </c:pt>
                <c:pt idx="4477">
                  <c:v>6.2180555555562078</c:v>
                </c:pt>
                <c:pt idx="4478">
                  <c:v>6.2194444444450969</c:v>
                </c:pt>
                <c:pt idx="4479">
                  <c:v>6.220833333333986</c:v>
                </c:pt>
                <c:pt idx="4480">
                  <c:v>6.2222222222228751</c:v>
                </c:pt>
                <c:pt idx="4481">
                  <c:v>6.2236111111117642</c:v>
                </c:pt>
                <c:pt idx="4482">
                  <c:v>6.2250000000006533</c:v>
                </c:pt>
                <c:pt idx="4483">
                  <c:v>6.2263888888895425</c:v>
                </c:pt>
                <c:pt idx="4484">
                  <c:v>6.2277777777784316</c:v>
                </c:pt>
                <c:pt idx="4485">
                  <c:v>6.2291666666673207</c:v>
                </c:pt>
                <c:pt idx="4486">
                  <c:v>6.2305555555562098</c:v>
                </c:pt>
                <c:pt idx="4487">
                  <c:v>6.2319444444450989</c:v>
                </c:pt>
                <c:pt idx="4488">
                  <c:v>6.233333333333988</c:v>
                </c:pt>
                <c:pt idx="4489">
                  <c:v>6.2347222222228771</c:v>
                </c:pt>
                <c:pt idx="4490">
                  <c:v>6.2361111111117662</c:v>
                </c:pt>
                <c:pt idx="4491">
                  <c:v>6.2375000000006553</c:v>
                </c:pt>
                <c:pt idx="4492">
                  <c:v>6.2388888888895444</c:v>
                </c:pt>
                <c:pt idx="4493">
                  <c:v>6.2402777777784335</c:v>
                </c:pt>
                <c:pt idx="4494">
                  <c:v>6.2416666666673226</c:v>
                </c:pt>
                <c:pt idx="4495">
                  <c:v>6.2430555555562117</c:v>
                </c:pt>
                <c:pt idx="4496">
                  <c:v>6.2444444444451008</c:v>
                </c:pt>
                <c:pt idx="4497">
                  <c:v>6.2458333333339899</c:v>
                </c:pt>
                <c:pt idx="4498">
                  <c:v>6.247222222222879</c:v>
                </c:pt>
                <c:pt idx="4499">
                  <c:v>6.2486111111117681</c:v>
                </c:pt>
                <c:pt idx="4500">
                  <c:v>6.2500000000006573</c:v>
                </c:pt>
                <c:pt idx="4501">
                  <c:v>6.2513888888895464</c:v>
                </c:pt>
                <c:pt idx="4502">
                  <c:v>6.2527777777784355</c:v>
                </c:pt>
                <c:pt idx="4503">
                  <c:v>6.2541666666673246</c:v>
                </c:pt>
                <c:pt idx="4504">
                  <c:v>6.2555555555562137</c:v>
                </c:pt>
                <c:pt idx="4505">
                  <c:v>6.2569444444451028</c:v>
                </c:pt>
                <c:pt idx="4506">
                  <c:v>6.2583333333339919</c:v>
                </c:pt>
                <c:pt idx="4507">
                  <c:v>6.259722222222881</c:v>
                </c:pt>
                <c:pt idx="4508">
                  <c:v>6.2611111111117701</c:v>
                </c:pt>
                <c:pt idx="4509">
                  <c:v>6.2625000000006592</c:v>
                </c:pt>
                <c:pt idx="4510">
                  <c:v>6.2638888888895483</c:v>
                </c:pt>
                <c:pt idx="4511">
                  <c:v>6.2652777777784374</c:v>
                </c:pt>
                <c:pt idx="4512">
                  <c:v>6.2666666666673265</c:v>
                </c:pt>
                <c:pt idx="4513">
                  <c:v>6.2680555555562156</c:v>
                </c:pt>
                <c:pt idx="4514">
                  <c:v>6.2694444444451047</c:v>
                </c:pt>
                <c:pt idx="4515">
                  <c:v>6.2708333333339938</c:v>
                </c:pt>
                <c:pt idx="4516">
                  <c:v>6.2722222222228829</c:v>
                </c:pt>
                <c:pt idx="4517">
                  <c:v>6.2736111111117721</c:v>
                </c:pt>
                <c:pt idx="4518">
                  <c:v>6.2750000000006612</c:v>
                </c:pt>
                <c:pt idx="4519">
                  <c:v>6.2763888888895503</c:v>
                </c:pt>
                <c:pt idx="4520">
                  <c:v>6.2777777777784394</c:v>
                </c:pt>
                <c:pt idx="4521">
                  <c:v>6.2791666666673285</c:v>
                </c:pt>
                <c:pt idx="4522">
                  <c:v>6.2805555555562176</c:v>
                </c:pt>
                <c:pt idx="4523">
                  <c:v>6.2819444444451067</c:v>
                </c:pt>
                <c:pt idx="4524">
                  <c:v>6.2833333333339958</c:v>
                </c:pt>
                <c:pt idx="4525">
                  <c:v>6.2847222222228849</c:v>
                </c:pt>
                <c:pt idx="4526">
                  <c:v>6.286111111111774</c:v>
                </c:pt>
                <c:pt idx="4527">
                  <c:v>6.2875000000006631</c:v>
                </c:pt>
                <c:pt idx="4528">
                  <c:v>6.2888888888895522</c:v>
                </c:pt>
                <c:pt idx="4529">
                  <c:v>6.2902777777784413</c:v>
                </c:pt>
                <c:pt idx="4530">
                  <c:v>6.2916666666673304</c:v>
                </c:pt>
                <c:pt idx="4531">
                  <c:v>6.2930555555562195</c:v>
                </c:pt>
                <c:pt idx="4532">
                  <c:v>6.2944444444451086</c:v>
                </c:pt>
                <c:pt idx="4533">
                  <c:v>6.2958333333339978</c:v>
                </c:pt>
                <c:pt idx="4534">
                  <c:v>6.2972222222228869</c:v>
                </c:pt>
                <c:pt idx="4535">
                  <c:v>6.298611111111776</c:v>
                </c:pt>
                <c:pt idx="4536">
                  <c:v>6.3000000000006651</c:v>
                </c:pt>
                <c:pt idx="4537">
                  <c:v>6.3013888888895542</c:v>
                </c:pt>
                <c:pt idx="4538">
                  <c:v>6.3027777777784433</c:v>
                </c:pt>
                <c:pt idx="4539">
                  <c:v>6.3041666666673324</c:v>
                </c:pt>
                <c:pt idx="4540">
                  <c:v>6.3055555555562215</c:v>
                </c:pt>
                <c:pt idx="4541">
                  <c:v>6.3069444444451106</c:v>
                </c:pt>
                <c:pt idx="4542">
                  <c:v>6.3083333333339997</c:v>
                </c:pt>
                <c:pt idx="4543">
                  <c:v>6.3097222222228888</c:v>
                </c:pt>
                <c:pt idx="4544">
                  <c:v>6.3111111111117779</c:v>
                </c:pt>
                <c:pt idx="4545">
                  <c:v>6.312500000000667</c:v>
                </c:pt>
                <c:pt idx="4546">
                  <c:v>6.3138888888895561</c:v>
                </c:pt>
                <c:pt idx="4547">
                  <c:v>6.3152777777784452</c:v>
                </c:pt>
                <c:pt idx="4548">
                  <c:v>6.3166666666673343</c:v>
                </c:pt>
                <c:pt idx="4549">
                  <c:v>6.3180555555562234</c:v>
                </c:pt>
                <c:pt idx="4550">
                  <c:v>6.3194444444451126</c:v>
                </c:pt>
                <c:pt idx="4551">
                  <c:v>6.3208333333340017</c:v>
                </c:pt>
                <c:pt idx="4552">
                  <c:v>6.3222222222228908</c:v>
                </c:pt>
                <c:pt idx="4553">
                  <c:v>6.3236111111117799</c:v>
                </c:pt>
                <c:pt idx="4554">
                  <c:v>6.325000000000669</c:v>
                </c:pt>
                <c:pt idx="4555">
                  <c:v>6.3263888888895581</c:v>
                </c:pt>
                <c:pt idx="4556">
                  <c:v>6.3277777777784472</c:v>
                </c:pt>
                <c:pt idx="4557">
                  <c:v>6.3291666666673363</c:v>
                </c:pt>
                <c:pt idx="4558">
                  <c:v>6.3305555555562254</c:v>
                </c:pt>
                <c:pt idx="4559">
                  <c:v>6.3319444444451145</c:v>
                </c:pt>
                <c:pt idx="4560">
                  <c:v>6.3333333333340036</c:v>
                </c:pt>
                <c:pt idx="4561">
                  <c:v>6.3347222222228927</c:v>
                </c:pt>
                <c:pt idx="4562">
                  <c:v>6.3361111111117818</c:v>
                </c:pt>
                <c:pt idx="4563">
                  <c:v>6.3375000000006709</c:v>
                </c:pt>
                <c:pt idx="4564">
                  <c:v>6.33888888888956</c:v>
                </c:pt>
                <c:pt idx="4565">
                  <c:v>6.3402777777784491</c:v>
                </c:pt>
                <c:pt idx="4566">
                  <c:v>6.3416666666673382</c:v>
                </c:pt>
                <c:pt idx="4567">
                  <c:v>6.3430555555562274</c:v>
                </c:pt>
                <c:pt idx="4568">
                  <c:v>6.3444444444451165</c:v>
                </c:pt>
                <c:pt idx="4569">
                  <c:v>6.3458333333340056</c:v>
                </c:pt>
                <c:pt idx="4570">
                  <c:v>6.3472222222228947</c:v>
                </c:pt>
                <c:pt idx="4571">
                  <c:v>6.3486111111117838</c:v>
                </c:pt>
                <c:pt idx="4572">
                  <c:v>6.3500000000006729</c:v>
                </c:pt>
                <c:pt idx="4573">
                  <c:v>6.351388888889562</c:v>
                </c:pt>
                <c:pt idx="4574">
                  <c:v>6.3527777777784511</c:v>
                </c:pt>
                <c:pt idx="4575">
                  <c:v>6.3541666666673402</c:v>
                </c:pt>
                <c:pt idx="4576">
                  <c:v>6.3555555555562293</c:v>
                </c:pt>
                <c:pt idx="4577">
                  <c:v>6.3569444444451184</c:v>
                </c:pt>
                <c:pt idx="4578">
                  <c:v>6.3583333333340075</c:v>
                </c:pt>
                <c:pt idx="4579">
                  <c:v>6.3597222222228966</c:v>
                </c:pt>
                <c:pt idx="4580">
                  <c:v>6.3611111111117857</c:v>
                </c:pt>
                <c:pt idx="4581">
                  <c:v>6.3625000000006748</c:v>
                </c:pt>
                <c:pt idx="4582">
                  <c:v>6.3638888888895639</c:v>
                </c:pt>
                <c:pt idx="4583">
                  <c:v>6.365277777778453</c:v>
                </c:pt>
                <c:pt idx="4584">
                  <c:v>6.3666666666673422</c:v>
                </c:pt>
                <c:pt idx="4585">
                  <c:v>6.3680555555562313</c:v>
                </c:pt>
                <c:pt idx="4586">
                  <c:v>6.3694444444451204</c:v>
                </c:pt>
                <c:pt idx="4587">
                  <c:v>6.3708333333340095</c:v>
                </c:pt>
                <c:pt idx="4588">
                  <c:v>6.3722222222228986</c:v>
                </c:pt>
                <c:pt idx="4589">
                  <c:v>6.3736111111117877</c:v>
                </c:pt>
                <c:pt idx="4590">
                  <c:v>6.3750000000006768</c:v>
                </c:pt>
                <c:pt idx="4591">
                  <c:v>6.3763888888895659</c:v>
                </c:pt>
                <c:pt idx="4592">
                  <c:v>6.377777777778455</c:v>
                </c:pt>
                <c:pt idx="4593">
                  <c:v>6.3791666666673441</c:v>
                </c:pt>
                <c:pt idx="4594">
                  <c:v>6.3805555555562332</c:v>
                </c:pt>
                <c:pt idx="4595">
                  <c:v>6.3819444444451223</c:v>
                </c:pt>
                <c:pt idx="4596">
                  <c:v>6.3833333333340114</c:v>
                </c:pt>
                <c:pt idx="4597">
                  <c:v>6.3847222222229005</c:v>
                </c:pt>
                <c:pt idx="4598">
                  <c:v>6.3861111111117896</c:v>
                </c:pt>
                <c:pt idx="4599">
                  <c:v>6.3875000000006787</c:v>
                </c:pt>
                <c:pt idx="4600">
                  <c:v>6.3888888888895679</c:v>
                </c:pt>
                <c:pt idx="4601">
                  <c:v>6.390277777778457</c:v>
                </c:pt>
                <c:pt idx="4602">
                  <c:v>6.3916666666673461</c:v>
                </c:pt>
                <c:pt idx="4603">
                  <c:v>6.3930555555562352</c:v>
                </c:pt>
                <c:pt idx="4604">
                  <c:v>6.3944444444451243</c:v>
                </c:pt>
                <c:pt idx="4605">
                  <c:v>6.3958333333340134</c:v>
                </c:pt>
                <c:pt idx="4606">
                  <c:v>6.3972222222229025</c:v>
                </c:pt>
                <c:pt idx="4607">
                  <c:v>6.3986111111117916</c:v>
                </c:pt>
                <c:pt idx="4608">
                  <c:v>6.4000000000006807</c:v>
                </c:pt>
                <c:pt idx="4609">
                  <c:v>6.4013888888895698</c:v>
                </c:pt>
                <c:pt idx="4610">
                  <c:v>6.4027777777784589</c:v>
                </c:pt>
                <c:pt idx="4611">
                  <c:v>6.404166666667348</c:v>
                </c:pt>
                <c:pt idx="4612">
                  <c:v>6.4055555555562371</c:v>
                </c:pt>
                <c:pt idx="4613">
                  <c:v>6.4069444444451262</c:v>
                </c:pt>
                <c:pt idx="4614">
                  <c:v>6.4083333333340153</c:v>
                </c:pt>
                <c:pt idx="4615">
                  <c:v>6.4097222222229044</c:v>
                </c:pt>
                <c:pt idx="4616">
                  <c:v>6.4111111111117935</c:v>
                </c:pt>
                <c:pt idx="4617">
                  <c:v>6.4125000000006827</c:v>
                </c:pt>
                <c:pt idx="4618">
                  <c:v>6.4138888888895718</c:v>
                </c:pt>
                <c:pt idx="4619">
                  <c:v>6.4152777777784609</c:v>
                </c:pt>
                <c:pt idx="4620">
                  <c:v>6.41666666666735</c:v>
                </c:pt>
                <c:pt idx="4621">
                  <c:v>6.4180555555562391</c:v>
                </c:pt>
                <c:pt idx="4622">
                  <c:v>6.4194444444451282</c:v>
                </c:pt>
                <c:pt idx="4623">
                  <c:v>6.4208333333340173</c:v>
                </c:pt>
                <c:pt idx="4624">
                  <c:v>6.4222222222229064</c:v>
                </c:pt>
                <c:pt idx="4625">
                  <c:v>6.4236111111117955</c:v>
                </c:pt>
                <c:pt idx="4626">
                  <c:v>6.4250000000006846</c:v>
                </c:pt>
                <c:pt idx="4627">
                  <c:v>6.4263888888895737</c:v>
                </c:pt>
                <c:pt idx="4628">
                  <c:v>6.4277777777784628</c:v>
                </c:pt>
                <c:pt idx="4629">
                  <c:v>6.4291666666673519</c:v>
                </c:pt>
                <c:pt idx="4630">
                  <c:v>6.430555555556241</c:v>
                </c:pt>
                <c:pt idx="4631">
                  <c:v>6.4319444444451301</c:v>
                </c:pt>
                <c:pt idx="4632">
                  <c:v>6.4333333333340192</c:v>
                </c:pt>
                <c:pt idx="4633">
                  <c:v>6.4347222222229083</c:v>
                </c:pt>
                <c:pt idx="4634">
                  <c:v>6.4361111111117975</c:v>
                </c:pt>
                <c:pt idx="4635">
                  <c:v>6.4375000000006866</c:v>
                </c:pt>
                <c:pt idx="4636">
                  <c:v>6.4388888888895757</c:v>
                </c:pt>
                <c:pt idx="4637">
                  <c:v>6.4402777777784648</c:v>
                </c:pt>
                <c:pt idx="4638">
                  <c:v>6.4416666666673539</c:v>
                </c:pt>
                <c:pt idx="4639">
                  <c:v>6.443055555556243</c:v>
                </c:pt>
                <c:pt idx="4640">
                  <c:v>6.4444444444451321</c:v>
                </c:pt>
                <c:pt idx="4641">
                  <c:v>6.4458333333340212</c:v>
                </c:pt>
                <c:pt idx="4642">
                  <c:v>6.4472222222229103</c:v>
                </c:pt>
                <c:pt idx="4643">
                  <c:v>6.4486111111117994</c:v>
                </c:pt>
                <c:pt idx="4644">
                  <c:v>6.4500000000006885</c:v>
                </c:pt>
                <c:pt idx="4645">
                  <c:v>6.4513888888895776</c:v>
                </c:pt>
                <c:pt idx="4646">
                  <c:v>6.4527777777784667</c:v>
                </c:pt>
                <c:pt idx="4647">
                  <c:v>6.4541666666673558</c:v>
                </c:pt>
                <c:pt idx="4648">
                  <c:v>6.4555555555562449</c:v>
                </c:pt>
                <c:pt idx="4649">
                  <c:v>6.456944444445134</c:v>
                </c:pt>
                <c:pt idx="4650">
                  <c:v>6.4583333333340232</c:v>
                </c:pt>
                <c:pt idx="4651">
                  <c:v>6.4597222222229123</c:v>
                </c:pt>
                <c:pt idx="4652">
                  <c:v>6.4611111111118014</c:v>
                </c:pt>
                <c:pt idx="4653">
                  <c:v>6.4625000000006905</c:v>
                </c:pt>
                <c:pt idx="4654">
                  <c:v>6.4638888888895796</c:v>
                </c:pt>
                <c:pt idx="4655">
                  <c:v>6.4652777777784687</c:v>
                </c:pt>
                <c:pt idx="4656">
                  <c:v>6.4666666666673578</c:v>
                </c:pt>
                <c:pt idx="4657">
                  <c:v>6.4680555555562469</c:v>
                </c:pt>
                <c:pt idx="4658">
                  <c:v>6.469444444445136</c:v>
                </c:pt>
                <c:pt idx="4659">
                  <c:v>6.4708333333340251</c:v>
                </c:pt>
                <c:pt idx="4660">
                  <c:v>6.4722222222229142</c:v>
                </c:pt>
                <c:pt idx="4661">
                  <c:v>6.4736111111118033</c:v>
                </c:pt>
                <c:pt idx="4662">
                  <c:v>6.4750000000006924</c:v>
                </c:pt>
                <c:pt idx="4663">
                  <c:v>6.4763888888895815</c:v>
                </c:pt>
                <c:pt idx="4664">
                  <c:v>6.4777777777784706</c:v>
                </c:pt>
                <c:pt idx="4665">
                  <c:v>6.4791666666673597</c:v>
                </c:pt>
                <c:pt idx="4666">
                  <c:v>6.4805555555562488</c:v>
                </c:pt>
                <c:pt idx="4667">
                  <c:v>6.481944444445138</c:v>
                </c:pt>
                <c:pt idx="4668">
                  <c:v>6.4833333333340271</c:v>
                </c:pt>
                <c:pt idx="4669">
                  <c:v>6.4847222222229162</c:v>
                </c:pt>
                <c:pt idx="4670">
                  <c:v>6.4861111111118053</c:v>
                </c:pt>
                <c:pt idx="4671">
                  <c:v>6.4875000000006944</c:v>
                </c:pt>
                <c:pt idx="4672">
                  <c:v>6.4888888888895835</c:v>
                </c:pt>
                <c:pt idx="4673">
                  <c:v>6.4902777777784726</c:v>
                </c:pt>
                <c:pt idx="4674">
                  <c:v>6.4916666666673617</c:v>
                </c:pt>
                <c:pt idx="4675">
                  <c:v>6.4930555555562508</c:v>
                </c:pt>
                <c:pt idx="4676">
                  <c:v>6.4944444444451399</c:v>
                </c:pt>
                <c:pt idx="4677">
                  <c:v>6.495833333334029</c:v>
                </c:pt>
                <c:pt idx="4678">
                  <c:v>6.4972222222229181</c:v>
                </c:pt>
                <c:pt idx="4679">
                  <c:v>6.4986111111118072</c:v>
                </c:pt>
                <c:pt idx="4680">
                  <c:v>6.5000000000006963</c:v>
                </c:pt>
                <c:pt idx="4681">
                  <c:v>6.5013888888895854</c:v>
                </c:pt>
                <c:pt idx="4682">
                  <c:v>6.5027777777784745</c:v>
                </c:pt>
                <c:pt idx="4683">
                  <c:v>6.5041666666673636</c:v>
                </c:pt>
                <c:pt idx="4684">
                  <c:v>6.5055555555562528</c:v>
                </c:pt>
                <c:pt idx="4685">
                  <c:v>6.5069444444451419</c:v>
                </c:pt>
                <c:pt idx="4686">
                  <c:v>6.508333333334031</c:v>
                </c:pt>
                <c:pt idx="4687">
                  <c:v>6.5097222222229201</c:v>
                </c:pt>
                <c:pt idx="4688">
                  <c:v>6.5111111111118092</c:v>
                </c:pt>
                <c:pt idx="4689">
                  <c:v>6.5125000000006983</c:v>
                </c:pt>
                <c:pt idx="4690">
                  <c:v>6.5138888888895874</c:v>
                </c:pt>
                <c:pt idx="4691">
                  <c:v>6.5152777777784765</c:v>
                </c:pt>
                <c:pt idx="4692">
                  <c:v>6.5166666666673656</c:v>
                </c:pt>
                <c:pt idx="4693">
                  <c:v>6.5180555555562547</c:v>
                </c:pt>
                <c:pt idx="4694">
                  <c:v>6.5194444444451438</c:v>
                </c:pt>
                <c:pt idx="4695">
                  <c:v>6.5208333333340329</c:v>
                </c:pt>
                <c:pt idx="4696">
                  <c:v>6.522222222222922</c:v>
                </c:pt>
                <c:pt idx="4697">
                  <c:v>6.5236111111118111</c:v>
                </c:pt>
                <c:pt idx="4698">
                  <c:v>6.5250000000007002</c:v>
                </c:pt>
                <c:pt idx="4699">
                  <c:v>6.5263888888895893</c:v>
                </c:pt>
                <c:pt idx="4700">
                  <c:v>6.5277777777784785</c:v>
                </c:pt>
                <c:pt idx="4701">
                  <c:v>6.5291666666673676</c:v>
                </c:pt>
                <c:pt idx="4702">
                  <c:v>6.5305555555562567</c:v>
                </c:pt>
                <c:pt idx="4703">
                  <c:v>6.5319444444451458</c:v>
                </c:pt>
                <c:pt idx="4704">
                  <c:v>6.5333333333340349</c:v>
                </c:pt>
                <c:pt idx="4705">
                  <c:v>6.534722222222924</c:v>
                </c:pt>
                <c:pt idx="4706">
                  <c:v>6.5361111111118131</c:v>
                </c:pt>
                <c:pt idx="4707">
                  <c:v>6.5375000000007022</c:v>
                </c:pt>
                <c:pt idx="4708">
                  <c:v>6.5388888888895913</c:v>
                </c:pt>
                <c:pt idx="4709">
                  <c:v>6.5402777777784804</c:v>
                </c:pt>
                <c:pt idx="4710">
                  <c:v>6.5416666666673695</c:v>
                </c:pt>
                <c:pt idx="4711">
                  <c:v>6.5430555555562586</c:v>
                </c:pt>
                <c:pt idx="4712">
                  <c:v>6.5444444444451477</c:v>
                </c:pt>
                <c:pt idx="4713">
                  <c:v>6.5458333333340368</c:v>
                </c:pt>
                <c:pt idx="4714">
                  <c:v>6.5472222222229259</c:v>
                </c:pt>
                <c:pt idx="4715">
                  <c:v>6.548611111111815</c:v>
                </c:pt>
                <c:pt idx="4716">
                  <c:v>6.5500000000007041</c:v>
                </c:pt>
                <c:pt idx="4717">
                  <c:v>6.5513888888895933</c:v>
                </c:pt>
                <c:pt idx="4718">
                  <c:v>6.5527777777784824</c:v>
                </c:pt>
                <c:pt idx="4719">
                  <c:v>6.5541666666673715</c:v>
                </c:pt>
                <c:pt idx="4720">
                  <c:v>6.5555555555562606</c:v>
                </c:pt>
                <c:pt idx="4721">
                  <c:v>6.5569444444451497</c:v>
                </c:pt>
                <c:pt idx="4722">
                  <c:v>6.5583333333340388</c:v>
                </c:pt>
                <c:pt idx="4723">
                  <c:v>6.5597222222229279</c:v>
                </c:pt>
                <c:pt idx="4724">
                  <c:v>6.561111111111817</c:v>
                </c:pt>
                <c:pt idx="4725">
                  <c:v>6.5625000000007061</c:v>
                </c:pt>
                <c:pt idx="4726">
                  <c:v>6.5638888888895952</c:v>
                </c:pt>
                <c:pt idx="4727">
                  <c:v>6.5652777777784843</c:v>
                </c:pt>
                <c:pt idx="4728">
                  <c:v>6.5666666666673734</c:v>
                </c:pt>
                <c:pt idx="4729">
                  <c:v>6.5680555555562625</c:v>
                </c:pt>
                <c:pt idx="4730">
                  <c:v>6.5694444444451516</c:v>
                </c:pt>
                <c:pt idx="4731">
                  <c:v>6.5708333333340407</c:v>
                </c:pt>
                <c:pt idx="4732">
                  <c:v>6.5722222222229298</c:v>
                </c:pt>
                <c:pt idx="4733">
                  <c:v>6.5736111111118189</c:v>
                </c:pt>
                <c:pt idx="4734">
                  <c:v>6.5750000000007081</c:v>
                </c:pt>
                <c:pt idx="4735">
                  <c:v>6.5763888888895972</c:v>
                </c:pt>
                <c:pt idx="4736">
                  <c:v>6.5777777777784863</c:v>
                </c:pt>
                <c:pt idx="4737">
                  <c:v>6.5791666666673754</c:v>
                </c:pt>
                <c:pt idx="4738">
                  <c:v>6.5805555555562645</c:v>
                </c:pt>
                <c:pt idx="4739">
                  <c:v>6.5819444444451536</c:v>
                </c:pt>
                <c:pt idx="4740">
                  <c:v>6.5833333333340427</c:v>
                </c:pt>
                <c:pt idx="4741">
                  <c:v>6.5847222222229318</c:v>
                </c:pt>
                <c:pt idx="4742">
                  <c:v>6.5861111111118209</c:v>
                </c:pt>
                <c:pt idx="4743">
                  <c:v>6.58750000000071</c:v>
                </c:pt>
                <c:pt idx="4744">
                  <c:v>6.5888888888895991</c:v>
                </c:pt>
                <c:pt idx="4745">
                  <c:v>6.5902777777784882</c:v>
                </c:pt>
                <c:pt idx="4746">
                  <c:v>6.5916666666673773</c:v>
                </c:pt>
                <c:pt idx="4747">
                  <c:v>6.5930555555562664</c:v>
                </c:pt>
                <c:pt idx="4748">
                  <c:v>6.5944444444451555</c:v>
                </c:pt>
                <c:pt idx="4749">
                  <c:v>6.5958333333340446</c:v>
                </c:pt>
                <c:pt idx="4750">
                  <c:v>6.5972222222229338</c:v>
                </c:pt>
                <c:pt idx="4751">
                  <c:v>6.5986111111118229</c:v>
                </c:pt>
                <c:pt idx="4752">
                  <c:v>6.600000000000712</c:v>
                </c:pt>
                <c:pt idx="4753">
                  <c:v>6.6013888888896011</c:v>
                </c:pt>
                <c:pt idx="4754">
                  <c:v>6.6027777777784902</c:v>
                </c:pt>
                <c:pt idx="4755">
                  <c:v>6.6041666666673793</c:v>
                </c:pt>
                <c:pt idx="4756">
                  <c:v>6.6055555555562684</c:v>
                </c:pt>
                <c:pt idx="4757">
                  <c:v>6.6069444444451575</c:v>
                </c:pt>
                <c:pt idx="4758">
                  <c:v>6.6083333333340466</c:v>
                </c:pt>
                <c:pt idx="4759">
                  <c:v>6.6097222222229357</c:v>
                </c:pt>
                <c:pt idx="4760">
                  <c:v>6.6111111111118248</c:v>
                </c:pt>
                <c:pt idx="4761">
                  <c:v>6.6125000000007139</c:v>
                </c:pt>
                <c:pt idx="4762">
                  <c:v>6.613888888889603</c:v>
                </c:pt>
                <c:pt idx="4763">
                  <c:v>6.6152777777784921</c:v>
                </c:pt>
                <c:pt idx="4764">
                  <c:v>6.6166666666673812</c:v>
                </c:pt>
                <c:pt idx="4765">
                  <c:v>6.6180555555562703</c:v>
                </c:pt>
                <c:pt idx="4766">
                  <c:v>6.6194444444451594</c:v>
                </c:pt>
                <c:pt idx="4767">
                  <c:v>6.6208333333340486</c:v>
                </c:pt>
                <c:pt idx="4768">
                  <c:v>6.6222222222229377</c:v>
                </c:pt>
                <c:pt idx="4769">
                  <c:v>6.6236111111118268</c:v>
                </c:pt>
                <c:pt idx="4770">
                  <c:v>6.6250000000007159</c:v>
                </c:pt>
                <c:pt idx="4771">
                  <c:v>6.626388888889605</c:v>
                </c:pt>
                <c:pt idx="4772">
                  <c:v>6.6277777777784941</c:v>
                </c:pt>
                <c:pt idx="4773">
                  <c:v>6.6291666666673832</c:v>
                </c:pt>
                <c:pt idx="4774">
                  <c:v>6.6305555555562723</c:v>
                </c:pt>
                <c:pt idx="4775">
                  <c:v>6.6319444444451614</c:v>
                </c:pt>
                <c:pt idx="4776">
                  <c:v>6.6333333333340505</c:v>
                </c:pt>
                <c:pt idx="4777">
                  <c:v>6.6347222222229396</c:v>
                </c:pt>
                <c:pt idx="4778">
                  <c:v>6.6361111111118287</c:v>
                </c:pt>
                <c:pt idx="4779">
                  <c:v>6.6375000000007178</c:v>
                </c:pt>
                <c:pt idx="4780">
                  <c:v>6.6388888888896069</c:v>
                </c:pt>
                <c:pt idx="4781">
                  <c:v>6.640277777778496</c:v>
                </c:pt>
                <c:pt idx="4782">
                  <c:v>6.6416666666673851</c:v>
                </c:pt>
                <c:pt idx="4783">
                  <c:v>6.6430555555562742</c:v>
                </c:pt>
                <c:pt idx="4784">
                  <c:v>6.6444444444451634</c:v>
                </c:pt>
                <c:pt idx="4785">
                  <c:v>6.6458333333340525</c:v>
                </c:pt>
                <c:pt idx="4786">
                  <c:v>6.6472222222229416</c:v>
                </c:pt>
                <c:pt idx="4787">
                  <c:v>6.6486111111118307</c:v>
                </c:pt>
                <c:pt idx="4788">
                  <c:v>6.6500000000007198</c:v>
                </c:pt>
                <c:pt idx="4789">
                  <c:v>6.6513888888896089</c:v>
                </c:pt>
                <c:pt idx="4790">
                  <c:v>6.652777777778498</c:v>
                </c:pt>
                <c:pt idx="4791">
                  <c:v>6.6541666666673871</c:v>
                </c:pt>
                <c:pt idx="4792">
                  <c:v>6.6555555555562762</c:v>
                </c:pt>
                <c:pt idx="4793">
                  <c:v>6.6569444444451653</c:v>
                </c:pt>
                <c:pt idx="4794">
                  <c:v>6.6583333333340544</c:v>
                </c:pt>
                <c:pt idx="4795">
                  <c:v>6.6597222222229435</c:v>
                </c:pt>
                <c:pt idx="4796">
                  <c:v>6.6611111111118326</c:v>
                </c:pt>
                <c:pt idx="4797">
                  <c:v>6.6625000000007217</c:v>
                </c:pt>
                <c:pt idx="4798">
                  <c:v>6.6638888888896108</c:v>
                </c:pt>
                <c:pt idx="4799">
                  <c:v>6.6652777777784999</c:v>
                </c:pt>
                <c:pt idx="4800">
                  <c:v>6.6666666666673891</c:v>
                </c:pt>
                <c:pt idx="4801">
                  <c:v>6.6680555555562782</c:v>
                </c:pt>
                <c:pt idx="4802">
                  <c:v>6.6694444444451673</c:v>
                </c:pt>
                <c:pt idx="4803">
                  <c:v>6.6708333333340564</c:v>
                </c:pt>
                <c:pt idx="4804">
                  <c:v>6.6722222222229455</c:v>
                </c:pt>
                <c:pt idx="4805">
                  <c:v>6.6736111111118346</c:v>
                </c:pt>
                <c:pt idx="4806">
                  <c:v>6.6750000000007237</c:v>
                </c:pt>
                <c:pt idx="4807">
                  <c:v>6.6763888888896128</c:v>
                </c:pt>
                <c:pt idx="4808">
                  <c:v>6.6777777777785019</c:v>
                </c:pt>
                <c:pt idx="4809">
                  <c:v>6.679166666667391</c:v>
                </c:pt>
                <c:pt idx="4810">
                  <c:v>6.6805555555562801</c:v>
                </c:pt>
                <c:pt idx="4811">
                  <c:v>6.6819444444451692</c:v>
                </c:pt>
                <c:pt idx="4812">
                  <c:v>6.6833333333340583</c:v>
                </c:pt>
                <c:pt idx="4813">
                  <c:v>6.6847222222229474</c:v>
                </c:pt>
                <c:pt idx="4814">
                  <c:v>6.6861111111118365</c:v>
                </c:pt>
                <c:pt idx="4815">
                  <c:v>6.6875000000007256</c:v>
                </c:pt>
                <c:pt idx="4816">
                  <c:v>6.6888888888896147</c:v>
                </c:pt>
                <c:pt idx="4817">
                  <c:v>6.6902777777785039</c:v>
                </c:pt>
                <c:pt idx="4818">
                  <c:v>6.691666666667393</c:v>
                </c:pt>
                <c:pt idx="4819">
                  <c:v>6.6930555555562821</c:v>
                </c:pt>
                <c:pt idx="4820">
                  <c:v>6.6944444444451712</c:v>
                </c:pt>
                <c:pt idx="4821">
                  <c:v>6.6958333333340603</c:v>
                </c:pt>
                <c:pt idx="4822">
                  <c:v>6.6972222222229494</c:v>
                </c:pt>
                <c:pt idx="4823">
                  <c:v>6.6986111111118385</c:v>
                </c:pt>
                <c:pt idx="4824">
                  <c:v>6.7000000000007276</c:v>
                </c:pt>
                <c:pt idx="4825">
                  <c:v>6.7013888888896167</c:v>
                </c:pt>
                <c:pt idx="4826">
                  <c:v>6.7027777777785058</c:v>
                </c:pt>
                <c:pt idx="4827">
                  <c:v>6.7041666666673949</c:v>
                </c:pt>
                <c:pt idx="4828">
                  <c:v>6.705555555556284</c:v>
                </c:pt>
                <c:pt idx="4829">
                  <c:v>6.7069444444451731</c:v>
                </c:pt>
                <c:pt idx="4830">
                  <c:v>6.7083333333340622</c:v>
                </c:pt>
                <c:pt idx="4831">
                  <c:v>6.7097222222229513</c:v>
                </c:pt>
                <c:pt idx="4832">
                  <c:v>6.7111111111118404</c:v>
                </c:pt>
                <c:pt idx="4833">
                  <c:v>6.7125000000007295</c:v>
                </c:pt>
                <c:pt idx="4834">
                  <c:v>6.7138888888896187</c:v>
                </c:pt>
                <c:pt idx="4835">
                  <c:v>6.7152777777785078</c:v>
                </c:pt>
                <c:pt idx="4836">
                  <c:v>6.7166666666673969</c:v>
                </c:pt>
                <c:pt idx="4837">
                  <c:v>6.718055555556286</c:v>
                </c:pt>
                <c:pt idx="4838">
                  <c:v>6.7194444444451751</c:v>
                </c:pt>
                <c:pt idx="4839">
                  <c:v>6.7208333333340642</c:v>
                </c:pt>
                <c:pt idx="4840">
                  <c:v>6.7222222222229533</c:v>
                </c:pt>
                <c:pt idx="4841">
                  <c:v>6.7236111111118424</c:v>
                </c:pt>
                <c:pt idx="4842">
                  <c:v>6.7250000000007315</c:v>
                </c:pt>
                <c:pt idx="4843">
                  <c:v>6.7263888888896206</c:v>
                </c:pt>
                <c:pt idx="4844">
                  <c:v>6.7277777777785097</c:v>
                </c:pt>
                <c:pt idx="4845">
                  <c:v>6.7291666666673988</c:v>
                </c:pt>
                <c:pt idx="4846">
                  <c:v>6.7305555555562879</c:v>
                </c:pt>
                <c:pt idx="4847">
                  <c:v>6.731944444445177</c:v>
                </c:pt>
                <c:pt idx="4848">
                  <c:v>6.7333333333340661</c:v>
                </c:pt>
                <c:pt idx="4849">
                  <c:v>6.7347222222229552</c:v>
                </c:pt>
                <c:pt idx="4850">
                  <c:v>6.7361111111118444</c:v>
                </c:pt>
                <c:pt idx="4851">
                  <c:v>6.7375000000007335</c:v>
                </c:pt>
                <c:pt idx="4852">
                  <c:v>6.7388888888896226</c:v>
                </c:pt>
                <c:pt idx="4853">
                  <c:v>6.7402777777785117</c:v>
                </c:pt>
                <c:pt idx="4854">
                  <c:v>6.7416666666674008</c:v>
                </c:pt>
                <c:pt idx="4855">
                  <c:v>6.7430555555562899</c:v>
                </c:pt>
                <c:pt idx="4856">
                  <c:v>6.744444444445179</c:v>
                </c:pt>
                <c:pt idx="4857">
                  <c:v>6.7458333333340681</c:v>
                </c:pt>
                <c:pt idx="4858">
                  <c:v>6.7472222222229572</c:v>
                </c:pt>
                <c:pt idx="4859">
                  <c:v>6.7486111111118463</c:v>
                </c:pt>
                <c:pt idx="4860">
                  <c:v>6.7500000000007354</c:v>
                </c:pt>
                <c:pt idx="4861">
                  <c:v>6.7513888888896245</c:v>
                </c:pt>
                <c:pt idx="4862">
                  <c:v>6.7527777777785136</c:v>
                </c:pt>
                <c:pt idx="4863">
                  <c:v>6.7541666666674027</c:v>
                </c:pt>
                <c:pt idx="4864">
                  <c:v>6.7555555555562918</c:v>
                </c:pt>
                <c:pt idx="4865">
                  <c:v>6.7569444444451809</c:v>
                </c:pt>
                <c:pt idx="4866">
                  <c:v>6.75833333333407</c:v>
                </c:pt>
                <c:pt idx="4867">
                  <c:v>6.7597222222229592</c:v>
                </c:pt>
                <c:pt idx="4868">
                  <c:v>6.7611111111118483</c:v>
                </c:pt>
                <c:pt idx="4869">
                  <c:v>6.7625000000007374</c:v>
                </c:pt>
                <c:pt idx="4870">
                  <c:v>6.7638888888896265</c:v>
                </c:pt>
                <c:pt idx="4871">
                  <c:v>6.7652777777785156</c:v>
                </c:pt>
                <c:pt idx="4872">
                  <c:v>6.7666666666674047</c:v>
                </c:pt>
                <c:pt idx="4873">
                  <c:v>6.7680555555562938</c:v>
                </c:pt>
                <c:pt idx="4874">
                  <c:v>6.7694444444451829</c:v>
                </c:pt>
                <c:pt idx="4875">
                  <c:v>6.770833333334072</c:v>
                </c:pt>
                <c:pt idx="4876">
                  <c:v>6.7722222222229611</c:v>
                </c:pt>
                <c:pt idx="4877">
                  <c:v>6.7736111111118502</c:v>
                </c:pt>
                <c:pt idx="4878">
                  <c:v>6.7750000000007393</c:v>
                </c:pt>
                <c:pt idx="4879">
                  <c:v>6.7763888888896284</c:v>
                </c:pt>
                <c:pt idx="4880">
                  <c:v>6.7777777777785175</c:v>
                </c:pt>
                <c:pt idx="4881">
                  <c:v>6.7791666666674066</c:v>
                </c:pt>
                <c:pt idx="4882">
                  <c:v>6.7805555555562957</c:v>
                </c:pt>
                <c:pt idx="4883">
                  <c:v>6.7819444444451848</c:v>
                </c:pt>
                <c:pt idx="4884">
                  <c:v>6.783333333334074</c:v>
                </c:pt>
                <c:pt idx="4885">
                  <c:v>6.7847222222229631</c:v>
                </c:pt>
                <c:pt idx="4886">
                  <c:v>6.7861111111118522</c:v>
                </c:pt>
                <c:pt idx="4887">
                  <c:v>6.7875000000007413</c:v>
                </c:pt>
                <c:pt idx="4888">
                  <c:v>6.7888888888896304</c:v>
                </c:pt>
                <c:pt idx="4889">
                  <c:v>6.7902777777785195</c:v>
                </c:pt>
                <c:pt idx="4890">
                  <c:v>6.7916666666674086</c:v>
                </c:pt>
                <c:pt idx="4891">
                  <c:v>6.7930555555562977</c:v>
                </c:pt>
                <c:pt idx="4892">
                  <c:v>6.7944444444451868</c:v>
                </c:pt>
                <c:pt idx="4893">
                  <c:v>6.7958333333340759</c:v>
                </c:pt>
                <c:pt idx="4894">
                  <c:v>6.797222222222965</c:v>
                </c:pt>
                <c:pt idx="4895">
                  <c:v>6.7986111111118541</c:v>
                </c:pt>
                <c:pt idx="4896">
                  <c:v>6.8000000000007432</c:v>
                </c:pt>
                <c:pt idx="4897">
                  <c:v>6.8013888888896323</c:v>
                </c:pt>
                <c:pt idx="4898">
                  <c:v>6.8027777777785214</c:v>
                </c:pt>
                <c:pt idx="4899">
                  <c:v>6.8041666666674105</c:v>
                </c:pt>
                <c:pt idx="4900">
                  <c:v>6.8055555555562997</c:v>
                </c:pt>
                <c:pt idx="4901">
                  <c:v>6.8069444444451888</c:v>
                </c:pt>
                <c:pt idx="4902">
                  <c:v>6.8083333333340779</c:v>
                </c:pt>
                <c:pt idx="4903">
                  <c:v>6.809722222222967</c:v>
                </c:pt>
                <c:pt idx="4904">
                  <c:v>6.8111111111118561</c:v>
                </c:pt>
                <c:pt idx="4905">
                  <c:v>6.8125000000007452</c:v>
                </c:pt>
                <c:pt idx="4906">
                  <c:v>6.8138888888896343</c:v>
                </c:pt>
                <c:pt idx="4907">
                  <c:v>6.8152777777785234</c:v>
                </c:pt>
                <c:pt idx="4908">
                  <c:v>6.8166666666674125</c:v>
                </c:pt>
                <c:pt idx="4909">
                  <c:v>6.8180555555563016</c:v>
                </c:pt>
                <c:pt idx="4910">
                  <c:v>6.8194444444451907</c:v>
                </c:pt>
                <c:pt idx="4911">
                  <c:v>6.8208333333340798</c:v>
                </c:pt>
                <c:pt idx="4912">
                  <c:v>6.8222222222229689</c:v>
                </c:pt>
                <c:pt idx="4913">
                  <c:v>6.823611111111858</c:v>
                </c:pt>
                <c:pt idx="4914">
                  <c:v>6.8250000000007471</c:v>
                </c:pt>
                <c:pt idx="4915">
                  <c:v>6.8263888888896362</c:v>
                </c:pt>
                <c:pt idx="4916">
                  <c:v>6.8277777777785253</c:v>
                </c:pt>
                <c:pt idx="4917">
                  <c:v>6.8291666666674145</c:v>
                </c:pt>
                <c:pt idx="4918">
                  <c:v>6.8305555555563036</c:v>
                </c:pt>
                <c:pt idx="4919">
                  <c:v>6.8319444444451927</c:v>
                </c:pt>
                <c:pt idx="4920">
                  <c:v>6.8333333333340818</c:v>
                </c:pt>
                <c:pt idx="4921">
                  <c:v>6.8347222222229709</c:v>
                </c:pt>
                <c:pt idx="4922">
                  <c:v>6.83611111111186</c:v>
                </c:pt>
                <c:pt idx="4923">
                  <c:v>6.8375000000007491</c:v>
                </c:pt>
                <c:pt idx="4924">
                  <c:v>6.8388888888896382</c:v>
                </c:pt>
                <c:pt idx="4925">
                  <c:v>6.8402777777785273</c:v>
                </c:pt>
                <c:pt idx="4926">
                  <c:v>6.8416666666674164</c:v>
                </c:pt>
                <c:pt idx="4927">
                  <c:v>6.8430555555563055</c:v>
                </c:pt>
                <c:pt idx="4928">
                  <c:v>6.8444444444451946</c:v>
                </c:pt>
                <c:pt idx="4929">
                  <c:v>6.8458333333340837</c:v>
                </c:pt>
                <c:pt idx="4930">
                  <c:v>6.8472222222229728</c:v>
                </c:pt>
                <c:pt idx="4931">
                  <c:v>6.8486111111118619</c:v>
                </c:pt>
                <c:pt idx="4932">
                  <c:v>6.850000000000751</c:v>
                </c:pt>
                <c:pt idx="4933">
                  <c:v>6.8513888888896401</c:v>
                </c:pt>
                <c:pt idx="4934">
                  <c:v>6.8527777777785293</c:v>
                </c:pt>
                <c:pt idx="4935">
                  <c:v>6.8541666666674184</c:v>
                </c:pt>
                <c:pt idx="4936">
                  <c:v>6.8555555555563075</c:v>
                </c:pt>
                <c:pt idx="4937">
                  <c:v>6.8569444444451966</c:v>
                </c:pt>
                <c:pt idx="4938">
                  <c:v>6.8583333333340857</c:v>
                </c:pt>
                <c:pt idx="4939">
                  <c:v>6.8597222222229748</c:v>
                </c:pt>
                <c:pt idx="4940">
                  <c:v>6.8611111111118639</c:v>
                </c:pt>
                <c:pt idx="4941">
                  <c:v>6.862500000000753</c:v>
                </c:pt>
                <c:pt idx="4942">
                  <c:v>6.8638888888896421</c:v>
                </c:pt>
                <c:pt idx="4943">
                  <c:v>6.8652777777785312</c:v>
                </c:pt>
                <c:pt idx="4944">
                  <c:v>6.8666666666674203</c:v>
                </c:pt>
                <c:pt idx="4945">
                  <c:v>6.8680555555563094</c:v>
                </c:pt>
                <c:pt idx="4946">
                  <c:v>6.8694444444451985</c:v>
                </c:pt>
                <c:pt idx="4947">
                  <c:v>6.8708333333340876</c:v>
                </c:pt>
                <c:pt idx="4948">
                  <c:v>6.8722222222229767</c:v>
                </c:pt>
                <c:pt idx="4949">
                  <c:v>6.8736111111118658</c:v>
                </c:pt>
                <c:pt idx="4950">
                  <c:v>6.875000000000755</c:v>
                </c:pt>
                <c:pt idx="4951">
                  <c:v>6.8763888888896441</c:v>
                </c:pt>
                <c:pt idx="4952">
                  <c:v>6.8777777777785332</c:v>
                </c:pt>
                <c:pt idx="4953">
                  <c:v>6.8791666666674223</c:v>
                </c:pt>
                <c:pt idx="4954">
                  <c:v>6.8805555555563114</c:v>
                </c:pt>
                <c:pt idx="4955">
                  <c:v>6.8819444444452005</c:v>
                </c:pt>
                <c:pt idx="4956">
                  <c:v>6.8833333333340896</c:v>
                </c:pt>
                <c:pt idx="4957">
                  <c:v>6.8847222222229787</c:v>
                </c:pt>
                <c:pt idx="4958">
                  <c:v>6.8861111111118678</c:v>
                </c:pt>
                <c:pt idx="4959">
                  <c:v>6.8875000000007569</c:v>
                </c:pt>
                <c:pt idx="4960">
                  <c:v>6.888888888889646</c:v>
                </c:pt>
                <c:pt idx="4961">
                  <c:v>6.8902777777785351</c:v>
                </c:pt>
                <c:pt idx="4962">
                  <c:v>6.8916666666674242</c:v>
                </c:pt>
                <c:pt idx="4963">
                  <c:v>6.8930555555563133</c:v>
                </c:pt>
                <c:pt idx="4964">
                  <c:v>6.8944444444452024</c:v>
                </c:pt>
                <c:pt idx="4965">
                  <c:v>6.8958333333340915</c:v>
                </c:pt>
                <c:pt idx="4966">
                  <c:v>6.8972222222229806</c:v>
                </c:pt>
                <c:pt idx="4967">
                  <c:v>6.8986111111118698</c:v>
                </c:pt>
                <c:pt idx="4968">
                  <c:v>6.9000000000007589</c:v>
                </c:pt>
                <c:pt idx="4969">
                  <c:v>6.901388888889648</c:v>
                </c:pt>
                <c:pt idx="4970">
                  <c:v>6.9027777777785371</c:v>
                </c:pt>
                <c:pt idx="4971">
                  <c:v>6.9041666666674262</c:v>
                </c:pt>
                <c:pt idx="4972">
                  <c:v>6.9055555555563153</c:v>
                </c:pt>
                <c:pt idx="4973">
                  <c:v>6.9069444444452044</c:v>
                </c:pt>
                <c:pt idx="4974">
                  <c:v>6.9083333333340935</c:v>
                </c:pt>
                <c:pt idx="4975">
                  <c:v>6.9097222222229826</c:v>
                </c:pt>
                <c:pt idx="4976">
                  <c:v>6.9111111111118717</c:v>
                </c:pt>
                <c:pt idx="4977">
                  <c:v>6.9125000000007608</c:v>
                </c:pt>
                <c:pt idx="4978">
                  <c:v>6.9138888888896499</c:v>
                </c:pt>
                <c:pt idx="4979">
                  <c:v>6.915277777778539</c:v>
                </c:pt>
                <c:pt idx="4980">
                  <c:v>6.9166666666674281</c:v>
                </c:pt>
                <c:pt idx="4981">
                  <c:v>6.9180555555563172</c:v>
                </c:pt>
                <c:pt idx="4982">
                  <c:v>6.9194444444452063</c:v>
                </c:pt>
                <c:pt idx="4983">
                  <c:v>6.9208333333340954</c:v>
                </c:pt>
                <c:pt idx="4984">
                  <c:v>6.9222222222229846</c:v>
                </c:pt>
                <c:pt idx="4985">
                  <c:v>6.9236111111118737</c:v>
                </c:pt>
                <c:pt idx="4986">
                  <c:v>6.9250000000007628</c:v>
                </c:pt>
                <c:pt idx="4987">
                  <c:v>6.9263888888896519</c:v>
                </c:pt>
                <c:pt idx="4988">
                  <c:v>6.927777777778541</c:v>
                </c:pt>
                <c:pt idx="4989">
                  <c:v>6.9291666666674301</c:v>
                </c:pt>
                <c:pt idx="4990">
                  <c:v>6.9305555555563192</c:v>
                </c:pt>
                <c:pt idx="4991">
                  <c:v>6.9319444444452083</c:v>
                </c:pt>
                <c:pt idx="4992">
                  <c:v>6.9333333333340974</c:v>
                </c:pt>
                <c:pt idx="4993">
                  <c:v>6.9347222222229865</c:v>
                </c:pt>
                <c:pt idx="4994">
                  <c:v>6.9361111111118756</c:v>
                </c:pt>
                <c:pt idx="4995">
                  <c:v>6.9375000000007647</c:v>
                </c:pt>
                <c:pt idx="4996">
                  <c:v>6.9388888888896538</c:v>
                </c:pt>
                <c:pt idx="4997">
                  <c:v>6.9402777777785429</c:v>
                </c:pt>
                <c:pt idx="4998">
                  <c:v>6.941666666667432</c:v>
                </c:pt>
                <c:pt idx="4999">
                  <c:v>6.9430555555563211</c:v>
                </c:pt>
                <c:pt idx="5000">
                  <c:v>6.9444444444452103</c:v>
                </c:pt>
                <c:pt idx="5001">
                  <c:v>6.9458333333340994</c:v>
                </c:pt>
                <c:pt idx="5002">
                  <c:v>6.9472222222229885</c:v>
                </c:pt>
                <c:pt idx="5003">
                  <c:v>6.9486111111118776</c:v>
                </c:pt>
                <c:pt idx="5004">
                  <c:v>6.9500000000007667</c:v>
                </c:pt>
                <c:pt idx="5005">
                  <c:v>6.9513888888896558</c:v>
                </c:pt>
                <c:pt idx="5006">
                  <c:v>6.9527777777785449</c:v>
                </c:pt>
                <c:pt idx="5007">
                  <c:v>6.954166666667434</c:v>
                </c:pt>
                <c:pt idx="5008">
                  <c:v>6.9555555555563231</c:v>
                </c:pt>
                <c:pt idx="5009">
                  <c:v>6.9569444444452122</c:v>
                </c:pt>
                <c:pt idx="5010">
                  <c:v>6.9583333333341013</c:v>
                </c:pt>
                <c:pt idx="5011">
                  <c:v>6.9597222222229904</c:v>
                </c:pt>
                <c:pt idx="5012">
                  <c:v>6.9611111111118795</c:v>
                </c:pt>
                <c:pt idx="5013">
                  <c:v>6.9625000000007686</c:v>
                </c:pt>
                <c:pt idx="5014">
                  <c:v>6.9638888888896577</c:v>
                </c:pt>
                <c:pt idx="5015">
                  <c:v>6.9652777777785468</c:v>
                </c:pt>
                <c:pt idx="5016">
                  <c:v>6.9666666666674359</c:v>
                </c:pt>
                <c:pt idx="5017">
                  <c:v>6.9680555555563251</c:v>
                </c:pt>
                <c:pt idx="5018">
                  <c:v>6.9694444444452142</c:v>
                </c:pt>
                <c:pt idx="5019">
                  <c:v>6.9708333333341033</c:v>
                </c:pt>
                <c:pt idx="5020">
                  <c:v>6.9722222222229924</c:v>
                </c:pt>
                <c:pt idx="5021">
                  <c:v>6.9736111111118815</c:v>
                </c:pt>
                <c:pt idx="5022">
                  <c:v>6.9750000000007706</c:v>
                </c:pt>
                <c:pt idx="5023">
                  <c:v>6.9763888888896597</c:v>
                </c:pt>
                <c:pt idx="5024">
                  <c:v>6.9777777777785488</c:v>
                </c:pt>
                <c:pt idx="5025">
                  <c:v>6.9791666666674379</c:v>
                </c:pt>
                <c:pt idx="5026">
                  <c:v>6.980555555556327</c:v>
                </c:pt>
                <c:pt idx="5027">
                  <c:v>6.9819444444452161</c:v>
                </c:pt>
                <c:pt idx="5028">
                  <c:v>6.9833333333341052</c:v>
                </c:pt>
                <c:pt idx="5029">
                  <c:v>6.9847222222229943</c:v>
                </c:pt>
                <c:pt idx="5030">
                  <c:v>6.9861111111118834</c:v>
                </c:pt>
                <c:pt idx="5031">
                  <c:v>6.9875000000007725</c:v>
                </c:pt>
                <c:pt idx="5032">
                  <c:v>6.9888888888896616</c:v>
                </c:pt>
                <c:pt idx="5033">
                  <c:v>6.9902777777785507</c:v>
                </c:pt>
                <c:pt idx="5034">
                  <c:v>6.9916666666674399</c:v>
                </c:pt>
                <c:pt idx="5035">
                  <c:v>6.993055555556329</c:v>
                </c:pt>
                <c:pt idx="5036">
                  <c:v>6.9944444444452181</c:v>
                </c:pt>
                <c:pt idx="5037">
                  <c:v>6.9958333333341072</c:v>
                </c:pt>
                <c:pt idx="5038">
                  <c:v>6.9972222222229963</c:v>
                </c:pt>
                <c:pt idx="5039">
                  <c:v>6.9986111111118854</c:v>
                </c:pt>
                <c:pt idx="5040">
                  <c:v>7.0000000000007745</c:v>
                </c:pt>
                <c:pt idx="5041">
                  <c:v>7.0013888888896636</c:v>
                </c:pt>
                <c:pt idx="5042">
                  <c:v>7.0027777777785527</c:v>
                </c:pt>
                <c:pt idx="5043">
                  <c:v>7.0041666666674418</c:v>
                </c:pt>
                <c:pt idx="5044">
                  <c:v>7.0055555555563309</c:v>
                </c:pt>
                <c:pt idx="5045">
                  <c:v>7.00694444444522</c:v>
                </c:pt>
                <c:pt idx="5046">
                  <c:v>7.0083333333341091</c:v>
                </c:pt>
                <c:pt idx="5047">
                  <c:v>7.0097222222229982</c:v>
                </c:pt>
                <c:pt idx="5048">
                  <c:v>7.0111111111118873</c:v>
                </c:pt>
                <c:pt idx="5049">
                  <c:v>7.0125000000007764</c:v>
                </c:pt>
                <c:pt idx="5050">
                  <c:v>7.0138888888896656</c:v>
                </c:pt>
                <c:pt idx="5051">
                  <c:v>7.0152777777785547</c:v>
                </c:pt>
                <c:pt idx="5052">
                  <c:v>7.0166666666674438</c:v>
                </c:pt>
                <c:pt idx="5053">
                  <c:v>7.0180555555563329</c:v>
                </c:pt>
                <c:pt idx="5054">
                  <c:v>7.019444444445222</c:v>
                </c:pt>
                <c:pt idx="5055">
                  <c:v>7.0208333333341111</c:v>
                </c:pt>
                <c:pt idx="5056">
                  <c:v>7.0222222222230002</c:v>
                </c:pt>
                <c:pt idx="5057">
                  <c:v>7.0236111111118893</c:v>
                </c:pt>
                <c:pt idx="5058">
                  <c:v>7.0250000000007784</c:v>
                </c:pt>
                <c:pt idx="5059">
                  <c:v>7.0263888888896675</c:v>
                </c:pt>
                <c:pt idx="5060">
                  <c:v>7.0277777777785566</c:v>
                </c:pt>
                <c:pt idx="5061">
                  <c:v>7.0291666666674457</c:v>
                </c:pt>
                <c:pt idx="5062">
                  <c:v>7.0305555555563348</c:v>
                </c:pt>
                <c:pt idx="5063">
                  <c:v>7.0319444444452239</c:v>
                </c:pt>
                <c:pt idx="5064">
                  <c:v>7.033333333334113</c:v>
                </c:pt>
                <c:pt idx="5065">
                  <c:v>7.0347222222230021</c:v>
                </c:pt>
                <c:pt idx="5066">
                  <c:v>7.0361111111118912</c:v>
                </c:pt>
                <c:pt idx="5067">
                  <c:v>7.0375000000007804</c:v>
                </c:pt>
                <c:pt idx="5068">
                  <c:v>7.0388888888896695</c:v>
                </c:pt>
                <c:pt idx="5069">
                  <c:v>7.0402777777785586</c:v>
                </c:pt>
                <c:pt idx="5070">
                  <c:v>7.0416666666674477</c:v>
                </c:pt>
                <c:pt idx="5071">
                  <c:v>7.0430555555563368</c:v>
                </c:pt>
                <c:pt idx="5072">
                  <c:v>7.0444444444452259</c:v>
                </c:pt>
                <c:pt idx="5073">
                  <c:v>7.045833333334115</c:v>
                </c:pt>
                <c:pt idx="5074">
                  <c:v>7.0472222222230041</c:v>
                </c:pt>
                <c:pt idx="5075">
                  <c:v>7.0486111111118932</c:v>
                </c:pt>
                <c:pt idx="5076">
                  <c:v>7.0500000000007823</c:v>
                </c:pt>
                <c:pt idx="5077">
                  <c:v>7.0513888888896714</c:v>
                </c:pt>
                <c:pt idx="5078">
                  <c:v>7.0527777777785605</c:v>
                </c:pt>
                <c:pt idx="5079">
                  <c:v>7.0541666666674496</c:v>
                </c:pt>
                <c:pt idx="5080">
                  <c:v>7.0555555555563387</c:v>
                </c:pt>
                <c:pt idx="5081">
                  <c:v>7.0569444444452278</c:v>
                </c:pt>
                <c:pt idx="5082">
                  <c:v>7.0583333333341169</c:v>
                </c:pt>
                <c:pt idx="5083">
                  <c:v>7.059722222223006</c:v>
                </c:pt>
                <c:pt idx="5084">
                  <c:v>7.0611111111118952</c:v>
                </c:pt>
                <c:pt idx="5085">
                  <c:v>7.0625000000007843</c:v>
                </c:pt>
                <c:pt idx="5086">
                  <c:v>7.0638888888896734</c:v>
                </c:pt>
                <c:pt idx="5087">
                  <c:v>7.0652777777785625</c:v>
                </c:pt>
                <c:pt idx="5088">
                  <c:v>7.0666666666674516</c:v>
                </c:pt>
                <c:pt idx="5089">
                  <c:v>7.0680555555563407</c:v>
                </c:pt>
                <c:pt idx="5090">
                  <c:v>7.0694444444452298</c:v>
                </c:pt>
                <c:pt idx="5091">
                  <c:v>7.0708333333341189</c:v>
                </c:pt>
                <c:pt idx="5092">
                  <c:v>7.072222222223008</c:v>
                </c:pt>
                <c:pt idx="5093">
                  <c:v>7.0736111111118971</c:v>
                </c:pt>
                <c:pt idx="5094">
                  <c:v>7.0750000000007862</c:v>
                </c:pt>
                <c:pt idx="5095">
                  <c:v>7.0763888888896753</c:v>
                </c:pt>
                <c:pt idx="5096">
                  <c:v>7.0777777777785644</c:v>
                </c:pt>
                <c:pt idx="5097">
                  <c:v>7.0791666666674535</c:v>
                </c:pt>
                <c:pt idx="5098">
                  <c:v>7.0805555555563426</c:v>
                </c:pt>
                <c:pt idx="5099">
                  <c:v>7.0819444444452317</c:v>
                </c:pt>
                <c:pt idx="5100">
                  <c:v>7.0833333333341209</c:v>
                </c:pt>
                <c:pt idx="5101">
                  <c:v>7.08472222222301</c:v>
                </c:pt>
                <c:pt idx="5102">
                  <c:v>7.0861111111118991</c:v>
                </c:pt>
                <c:pt idx="5103">
                  <c:v>7.0875000000007882</c:v>
                </c:pt>
                <c:pt idx="5104">
                  <c:v>7.0888888888896773</c:v>
                </c:pt>
                <c:pt idx="5105">
                  <c:v>7.0902777777785664</c:v>
                </c:pt>
                <c:pt idx="5106">
                  <c:v>7.0916666666674555</c:v>
                </c:pt>
                <c:pt idx="5107">
                  <c:v>7.0930555555563446</c:v>
                </c:pt>
                <c:pt idx="5108">
                  <c:v>7.0944444444452337</c:v>
                </c:pt>
                <c:pt idx="5109">
                  <c:v>7.0958333333341228</c:v>
                </c:pt>
                <c:pt idx="5110">
                  <c:v>7.0972222222230119</c:v>
                </c:pt>
                <c:pt idx="5111">
                  <c:v>7.098611111111901</c:v>
                </c:pt>
                <c:pt idx="5112">
                  <c:v>7.1000000000007901</c:v>
                </c:pt>
                <c:pt idx="5113">
                  <c:v>7.1013888888896792</c:v>
                </c:pt>
                <c:pt idx="5114">
                  <c:v>7.1027777777785683</c:v>
                </c:pt>
                <c:pt idx="5115">
                  <c:v>7.1041666666674574</c:v>
                </c:pt>
                <c:pt idx="5116">
                  <c:v>7.1055555555563465</c:v>
                </c:pt>
                <c:pt idx="5117">
                  <c:v>7.1069444444452357</c:v>
                </c:pt>
                <c:pt idx="5118">
                  <c:v>7.1083333333341248</c:v>
                </c:pt>
                <c:pt idx="5119">
                  <c:v>7.1097222222230139</c:v>
                </c:pt>
                <c:pt idx="5120">
                  <c:v>7.111111111111903</c:v>
                </c:pt>
                <c:pt idx="5121">
                  <c:v>7.1125000000007921</c:v>
                </c:pt>
                <c:pt idx="5122">
                  <c:v>7.1138888888896812</c:v>
                </c:pt>
                <c:pt idx="5123">
                  <c:v>7.1152777777785703</c:v>
                </c:pt>
                <c:pt idx="5124">
                  <c:v>7.1166666666674594</c:v>
                </c:pt>
                <c:pt idx="5125">
                  <c:v>7.1180555555563485</c:v>
                </c:pt>
                <c:pt idx="5126">
                  <c:v>7.1194444444452376</c:v>
                </c:pt>
                <c:pt idx="5127">
                  <c:v>7.1208333333341267</c:v>
                </c:pt>
                <c:pt idx="5128">
                  <c:v>7.1222222222230158</c:v>
                </c:pt>
                <c:pt idx="5129">
                  <c:v>7.1236111111119049</c:v>
                </c:pt>
                <c:pt idx="5130">
                  <c:v>7.125000000000794</c:v>
                </c:pt>
                <c:pt idx="5131">
                  <c:v>7.1263888888896831</c:v>
                </c:pt>
                <c:pt idx="5132">
                  <c:v>7.1277777777785722</c:v>
                </c:pt>
                <c:pt idx="5133">
                  <c:v>7.1291666666674613</c:v>
                </c:pt>
                <c:pt idx="5134">
                  <c:v>7.1305555555563505</c:v>
                </c:pt>
                <c:pt idx="5135">
                  <c:v>7.1319444444452396</c:v>
                </c:pt>
                <c:pt idx="5136">
                  <c:v>7.1333333333341287</c:v>
                </c:pt>
                <c:pt idx="5137">
                  <c:v>7.1347222222230178</c:v>
                </c:pt>
                <c:pt idx="5138">
                  <c:v>7.1361111111119069</c:v>
                </c:pt>
                <c:pt idx="5139">
                  <c:v>7.137500000000796</c:v>
                </c:pt>
                <c:pt idx="5140">
                  <c:v>7.1388888888896851</c:v>
                </c:pt>
                <c:pt idx="5141">
                  <c:v>7.1402777777785742</c:v>
                </c:pt>
                <c:pt idx="5142">
                  <c:v>7.1416666666674633</c:v>
                </c:pt>
                <c:pt idx="5143">
                  <c:v>7.1430555555563524</c:v>
                </c:pt>
                <c:pt idx="5144">
                  <c:v>7.1444444444452415</c:v>
                </c:pt>
                <c:pt idx="5145">
                  <c:v>7.1458333333341306</c:v>
                </c:pt>
                <c:pt idx="5146">
                  <c:v>7.1472222222230197</c:v>
                </c:pt>
                <c:pt idx="5147">
                  <c:v>7.1486111111119088</c:v>
                </c:pt>
                <c:pt idx="5148">
                  <c:v>7.1500000000007979</c:v>
                </c:pt>
                <c:pt idx="5149">
                  <c:v>7.151388888889687</c:v>
                </c:pt>
                <c:pt idx="5150">
                  <c:v>7.1527777777785762</c:v>
                </c:pt>
                <c:pt idx="5151">
                  <c:v>7.1541666666674653</c:v>
                </c:pt>
                <c:pt idx="5152">
                  <c:v>7.1555555555563544</c:v>
                </c:pt>
                <c:pt idx="5153">
                  <c:v>7.1569444444452435</c:v>
                </c:pt>
                <c:pt idx="5154">
                  <c:v>7.1583333333341326</c:v>
                </c:pt>
                <c:pt idx="5155">
                  <c:v>7.1597222222230217</c:v>
                </c:pt>
                <c:pt idx="5156">
                  <c:v>7.1611111111119108</c:v>
                </c:pt>
                <c:pt idx="5157">
                  <c:v>7.1625000000007999</c:v>
                </c:pt>
                <c:pt idx="5158">
                  <c:v>7.163888888889689</c:v>
                </c:pt>
                <c:pt idx="5159">
                  <c:v>7.1652777777785781</c:v>
                </c:pt>
                <c:pt idx="5160">
                  <c:v>7.1666666666674672</c:v>
                </c:pt>
                <c:pt idx="5161">
                  <c:v>7.1680555555563563</c:v>
                </c:pt>
                <c:pt idx="5162">
                  <c:v>7.1694444444452454</c:v>
                </c:pt>
                <c:pt idx="5163">
                  <c:v>7.1708333333341345</c:v>
                </c:pt>
                <c:pt idx="5164">
                  <c:v>7.1722222222230236</c:v>
                </c:pt>
                <c:pt idx="5165">
                  <c:v>7.1736111111119127</c:v>
                </c:pt>
                <c:pt idx="5166">
                  <c:v>7.1750000000008018</c:v>
                </c:pt>
                <c:pt idx="5167">
                  <c:v>7.176388888889691</c:v>
                </c:pt>
                <c:pt idx="5168">
                  <c:v>7.1777777777785801</c:v>
                </c:pt>
                <c:pt idx="5169">
                  <c:v>7.1791666666674692</c:v>
                </c:pt>
                <c:pt idx="5170">
                  <c:v>7.1805555555563583</c:v>
                </c:pt>
                <c:pt idx="5171">
                  <c:v>7.1819444444452474</c:v>
                </c:pt>
                <c:pt idx="5172">
                  <c:v>7.1833333333341365</c:v>
                </c:pt>
                <c:pt idx="5173">
                  <c:v>7.1847222222230256</c:v>
                </c:pt>
                <c:pt idx="5174">
                  <c:v>7.1861111111119147</c:v>
                </c:pt>
                <c:pt idx="5175">
                  <c:v>7.1875000000008038</c:v>
                </c:pt>
                <c:pt idx="5176">
                  <c:v>7.1888888888896929</c:v>
                </c:pt>
                <c:pt idx="5177">
                  <c:v>7.190277777778582</c:v>
                </c:pt>
                <c:pt idx="5178">
                  <c:v>7.1916666666674711</c:v>
                </c:pt>
                <c:pt idx="5179">
                  <c:v>7.1930555555563602</c:v>
                </c:pt>
                <c:pt idx="5180">
                  <c:v>7.1944444444452493</c:v>
                </c:pt>
                <c:pt idx="5181">
                  <c:v>7.1958333333341384</c:v>
                </c:pt>
                <c:pt idx="5182">
                  <c:v>7.1972222222230275</c:v>
                </c:pt>
                <c:pt idx="5183">
                  <c:v>7.1986111111119166</c:v>
                </c:pt>
                <c:pt idx="5184">
                  <c:v>7.2000000000008058</c:v>
                </c:pt>
                <c:pt idx="5185">
                  <c:v>7.2013888888896949</c:v>
                </c:pt>
                <c:pt idx="5186">
                  <c:v>7.202777777778584</c:v>
                </c:pt>
                <c:pt idx="5187">
                  <c:v>7.2041666666674731</c:v>
                </c:pt>
                <c:pt idx="5188">
                  <c:v>7.2055555555563622</c:v>
                </c:pt>
                <c:pt idx="5189">
                  <c:v>7.2069444444452513</c:v>
                </c:pt>
                <c:pt idx="5190">
                  <c:v>7.2083333333341404</c:v>
                </c:pt>
                <c:pt idx="5191">
                  <c:v>7.2097222222230295</c:v>
                </c:pt>
                <c:pt idx="5192">
                  <c:v>7.2111111111119186</c:v>
                </c:pt>
                <c:pt idx="5193">
                  <c:v>7.2125000000008077</c:v>
                </c:pt>
                <c:pt idx="5194">
                  <c:v>7.2138888888896968</c:v>
                </c:pt>
                <c:pt idx="5195">
                  <c:v>7.2152777777785859</c:v>
                </c:pt>
                <c:pt idx="5196">
                  <c:v>7.216666666667475</c:v>
                </c:pt>
                <c:pt idx="5197">
                  <c:v>7.2180555555563641</c:v>
                </c:pt>
                <c:pt idx="5198">
                  <c:v>7.2194444444452532</c:v>
                </c:pt>
                <c:pt idx="5199">
                  <c:v>7.2208333333341423</c:v>
                </c:pt>
                <c:pt idx="5200">
                  <c:v>7.2222222222230315</c:v>
                </c:pt>
                <c:pt idx="5201">
                  <c:v>7.2236111111119206</c:v>
                </c:pt>
                <c:pt idx="5202">
                  <c:v>7.2250000000008097</c:v>
                </c:pt>
                <c:pt idx="5203">
                  <c:v>7.2263888888896988</c:v>
                </c:pt>
                <c:pt idx="5204">
                  <c:v>7.2277777777785879</c:v>
                </c:pt>
                <c:pt idx="5205">
                  <c:v>7.229166666667477</c:v>
                </c:pt>
                <c:pt idx="5206">
                  <c:v>7.2305555555563661</c:v>
                </c:pt>
                <c:pt idx="5207">
                  <c:v>7.2319444444452552</c:v>
                </c:pt>
                <c:pt idx="5208">
                  <c:v>7.2333333333341443</c:v>
                </c:pt>
                <c:pt idx="5209">
                  <c:v>7.2347222222230334</c:v>
                </c:pt>
                <c:pt idx="5210">
                  <c:v>7.2361111111119225</c:v>
                </c:pt>
                <c:pt idx="5211">
                  <c:v>7.2375000000008116</c:v>
                </c:pt>
                <c:pt idx="5212">
                  <c:v>7.2388888888897007</c:v>
                </c:pt>
                <c:pt idx="5213">
                  <c:v>7.2402777777785898</c:v>
                </c:pt>
                <c:pt idx="5214">
                  <c:v>7.2416666666674789</c:v>
                </c:pt>
                <c:pt idx="5215">
                  <c:v>7.243055555556368</c:v>
                </c:pt>
                <c:pt idx="5216">
                  <c:v>7.2444444444452571</c:v>
                </c:pt>
                <c:pt idx="5217">
                  <c:v>7.2458333333341463</c:v>
                </c:pt>
                <c:pt idx="5218">
                  <c:v>7.2472222222230354</c:v>
                </c:pt>
                <c:pt idx="5219">
                  <c:v>7.2486111111119245</c:v>
                </c:pt>
                <c:pt idx="5220">
                  <c:v>7.2500000000008136</c:v>
                </c:pt>
                <c:pt idx="5221">
                  <c:v>7.2513888888897027</c:v>
                </c:pt>
                <c:pt idx="5222">
                  <c:v>7.2527777777785918</c:v>
                </c:pt>
                <c:pt idx="5223">
                  <c:v>7.2541666666674809</c:v>
                </c:pt>
                <c:pt idx="5224">
                  <c:v>7.25555555555637</c:v>
                </c:pt>
                <c:pt idx="5225">
                  <c:v>7.2569444444452591</c:v>
                </c:pt>
                <c:pt idx="5226">
                  <c:v>7.2583333333341482</c:v>
                </c:pt>
                <c:pt idx="5227">
                  <c:v>7.2597222222230373</c:v>
                </c:pt>
                <c:pt idx="5228">
                  <c:v>7.2611111111119264</c:v>
                </c:pt>
                <c:pt idx="5229">
                  <c:v>7.2625000000008155</c:v>
                </c:pt>
                <c:pt idx="5230">
                  <c:v>7.2638888888897046</c:v>
                </c:pt>
                <c:pt idx="5231">
                  <c:v>7.2652777777785937</c:v>
                </c:pt>
                <c:pt idx="5232">
                  <c:v>7.2666666666674828</c:v>
                </c:pt>
                <c:pt idx="5233">
                  <c:v>7.2680555555563719</c:v>
                </c:pt>
                <c:pt idx="5234">
                  <c:v>7.2694444444452611</c:v>
                </c:pt>
                <c:pt idx="5235">
                  <c:v>7.2708333333341502</c:v>
                </c:pt>
                <c:pt idx="5236">
                  <c:v>7.2722222222230393</c:v>
                </c:pt>
                <c:pt idx="5237">
                  <c:v>7.2736111111119284</c:v>
                </c:pt>
                <c:pt idx="5238">
                  <c:v>7.2750000000008175</c:v>
                </c:pt>
                <c:pt idx="5239">
                  <c:v>7.2763888888897066</c:v>
                </c:pt>
                <c:pt idx="5240">
                  <c:v>7.2777777777785957</c:v>
                </c:pt>
                <c:pt idx="5241">
                  <c:v>7.2791666666674848</c:v>
                </c:pt>
                <c:pt idx="5242">
                  <c:v>7.2805555555563739</c:v>
                </c:pt>
                <c:pt idx="5243">
                  <c:v>7.281944444445263</c:v>
                </c:pt>
                <c:pt idx="5244">
                  <c:v>7.2833333333341521</c:v>
                </c:pt>
                <c:pt idx="5245">
                  <c:v>7.2847222222230412</c:v>
                </c:pt>
                <c:pt idx="5246">
                  <c:v>7.2861111111119303</c:v>
                </c:pt>
                <c:pt idx="5247">
                  <c:v>7.2875000000008194</c:v>
                </c:pt>
                <c:pt idx="5248">
                  <c:v>7.2888888888897085</c:v>
                </c:pt>
                <c:pt idx="5249">
                  <c:v>7.2902777777785976</c:v>
                </c:pt>
                <c:pt idx="5250">
                  <c:v>7.2916666666674868</c:v>
                </c:pt>
                <c:pt idx="5251">
                  <c:v>7.2930555555563759</c:v>
                </c:pt>
                <c:pt idx="5252">
                  <c:v>7.294444444445265</c:v>
                </c:pt>
                <c:pt idx="5253">
                  <c:v>7.2958333333341541</c:v>
                </c:pt>
                <c:pt idx="5254">
                  <c:v>7.2972222222230432</c:v>
                </c:pt>
                <c:pt idx="5255">
                  <c:v>7.2986111111119323</c:v>
                </c:pt>
                <c:pt idx="5256">
                  <c:v>7.3000000000008214</c:v>
                </c:pt>
                <c:pt idx="5257">
                  <c:v>7.3013888888897105</c:v>
                </c:pt>
                <c:pt idx="5258">
                  <c:v>7.3027777777785996</c:v>
                </c:pt>
                <c:pt idx="5259">
                  <c:v>7.3041666666674887</c:v>
                </c:pt>
                <c:pt idx="5260">
                  <c:v>7.3055555555563778</c:v>
                </c:pt>
                <c:pt idx="5261">
                  <c:v>7.3069444444452669</c:v>
                </c:pt>
                <c:pt idx="5262">
                  <c:v>7.308333333334156</c:v>
                </c:pt>
                <c:pt idx="5263">
                  <c:v>7.3097222222230451</c:v>
                </c:pt>
                <c:pt idx="5264">
                  <c:v>7.3111111111119342</c:v>
                </c:pt>
                <c:pt idx="5265">
                  <c:v>7.3125000000008233</c:v>
                </c:pt>
                <c:pt idx="5266">
                  <c:v>7.3138888888897124</c:v>
                </c:pt>
                <c:pt idx="5267">
                  <c:v>7.3152777777786016</c:v>
                </c:pt>
                <c:pt idx="5268">
                  <c:v>7.3166666666674907</c:v>
                </c:pt>
                <c:pt idx="5269">
                  <c:v>7.3180555555563798</c:v>
                </c:pt>
                <c:pt idx="5270">
                  <c:v>7.3194444444452689</c:v>
                </c:pt>
                <c:pt idx="5271">
                  <c:v>7.320833333334158</c:v>
                </c:pt>
                <c:pt idx="5272">
                  <c:v>7.3222222222230471</c:v>
                </c:pt>
                <c:pt idx="5273">
                  <c:v>7.3236111111119362</c:v>
                </c:pt>
                <c:pt idx="5274">
                  <c:v>7.3250000000008253</c:v>
                </c:pt>
                <c:pt idx="5275">
                  <c:v>7.3263888888897144</c:v>
                </c:pt>
                <c:pt idx="5276">
                  <c:v>7.3277777777786035</c:v>
                </c:pt>
                <c:pt idx="5277">
                  <c:v>7.3291666666674926</c:v>
                </c:pt>
                <c:pt idx="5278">
                  <c:v>7.3305555555563817</c:v>
                </c:pt>
                <c:pt idx="5279">
                  <c:v>7.3319444444452708</c:v>
                </c:pt>
                <c:pt idx="5280">
                  <c:v>7.3333333333341599</c:v>
                </c:pt>
                <c:pt idx="5281">
                  <c:v>7.334722222223049</c:v>
                </c:pt>
                <c:pt idx="5282">
                  <c:v>7.3361111111119381</c:v>
                </c:pt>
                <c:pt idx="5283">
                  <c:v>7.3375000000008272</c:v>
                </c:pt>
                <c:pt idx="5284">
                  <c:v>7.3388888888897164</c:v>
                </c:pt>
                <c:pt idx="5285">
                  <c:v>7.3402777777786055</c:v>
                </c:pt>
                <c:pt idx="5286">
                  <c:v>7.3416666666674946</c:v>
                </c:pt>
                <c:pt idx="5287">
                  <c:v>7.3430555555563837</c:v>
                </c:pt>
                <c:pt idx="5288">
                  <c:v>7.3444444444452728</c:v>
                </c:pt>
                <c:pt idx="5289">
                  <c:v>7.3458333333341619</c:v>
                </c:pt>
                <c:pt idx="5290">
                  <c:v>7.347222222223051</c:v>
                </c:pt>
                <c:pt idx="5291">
                  <c:v>7.3486111111119401</c:v>
                </c:pt>
                <c:pt idx="5292">
                  <c:v>7.3500000000008292</c:v>
                </c:pt>
                <c:pt idx="5293">
                  <c:v>7.3513888888897183</c:v>
                </c:pt>
                <c:pt idx="5294">
                  <c:v>7.3527777777786074</c:v>
                </c:pt>
                <c:pt idx="5295">
                  <c:v>7.3541666666674965</c:v>
                </c:pt>
                <c:pt idx="5296">
                  <c:v>7.3555555555563856</c:v>
                </c:pt>
                <c:pt idx="5297">
                  <c:v>7.3569444444452747</c:v>
                </c:pt>
                <c:pt idx="5298">
                  <c:v>7.3583333333341638</c:v>
                </c:pt>
                <c:pt idx="5299">
                  <c:v>7.3597222222230529</c:v>
                </c:pt>
                <c:pt idx="5300">
                  <c:v>7.3611111111119421</c:v>
                </c:pt>
                <c:pt idx="5301">
                  <c:v>7.3625000000008312</c:v>
                </c:pt>
                <c:pt idx="5302">
                  <c:v>7.3638888888897203</c:v>
                </c:pt>
                <c:pt idx="5303">
                  <c:v>7.3652777777786094</c:v>
                </c:pt>
                <c:pt idx="5304">
                  <c:v>7.3666666666674985</c:v>
                </c:pt>
                <c:pt idx="5305">
                  <c:v>7.3680555555563876</c:v>
                </c:pt>
                <c:pt idx="5306">
                  <c:v>7.3694444444452767</c:v>
                </c:pt>
                <c:pt idx="5307">
                  <c:v>7.3708333333341658</c:v>
                </c:pt>
                <c:pt idx="5308">
                  <c:v>7.3722222222230549</c:v>
                </c:pt>
                <c:pt idx="5309">
                  <c:v>7.373611111111944</c:v>
                </c:pt>
                <c:pt idx="5310">
                  <c:v>7.3750000000008331</c:v>
                </c:pt>
                <c:pt idx="5311">
                  <c:v>7.3763888888897222</c:v>
                </c:pt>
                <c:pt idx="5312">
                  <c:v>7.3777777777786113</c:v>
                </c:pt>
                <c:pt idx="5313">
                  <c:v>7.3791666666675004</c:v>
                </c:pt>
                <c:pt idx="5314">
                  <c:v>7.3805555555563895</c:v>
                </c:pt>
                <c:pt idx="5315">
                  <c:v>7.3819444444452786</c:v>
                </c:pt>
                <c:pt idx="5316">
                  <c:v>7.3833333333341677</c:v>
                </c:pt>
                <c:pt idx="5317">
                  <c:v>7.3847222222230569</c:v>
                </c:pt>
                <c:pt idx="5318">
                  <c:v>7.386111111111946</c:v>
                </c:pt>
                <c:pt idx="5319">
                  <c:v>7.3875000000008351</c:v>
                </c:pt>
                <c:pt idx="5320">
                  <c:v>7.3888888888897242</c:v>
                </c:pt>
                <c:pt idx="5321">
                  <c:v>7.3902777777786133</c:v>
                </c:pt>
                <c:pt idx="5322">
                  <c:v>7.3916666666675024</c:v>
                </c:pt>
                <c:pt idx="5323">
                  <c:v>7.3930555555563915</c:v>
                </c:pt>
                <c:pt idx="5324">
                  <c:v>7.3944444444452806</c:v>
                </c:pt>
                <c:pt idx="5325">
                  <c:v>7.3958333333341697</c:v>
                </c:pt>
                <c:pt idx="5326">
                  <c:v>7.3972222222230588</c:v>
                </c:pt>
                <c:pt idx="5327">
                  <c:v>7.3986111111119479</c:v>
                </c:pt>
                <c:pt idx="5328">
                  <c:v>7.400000000000837</c:v>
                </c:pt>
                <c:pt idx="5329">
                  <c:v>7.4013888888897261</c:v>
                </c:pt>
                <c:pt idx="5330">
                  <c:v>7.4027777777786152</c:v>
                </c:pt>
                <c:pt idx="5331">
                  <c:v>7.4041666666675043</c:v>
                </c:pt>
                <c:pt idx="5332">
                  <c:v>7.4055555555563934</c:v>
                </c:pt>
                <c:pt idx="5333">
                  <c:v>7.4069444444452825</c:v>
                </c:pt>
                <c:pt idx="5334">
                  <c:v>7.4083333333341717</c:v>
                </c:pt>
                <c:pt idx="5335">
                  <c:v>7.4097222222230608</c:v>
                </c:pt>
                <c:pt idx="5336">
                  <c:v>7.4111111111119499</c:v>
                </c:pt>
                <c:pt idx="5337">
                  <c:v>7.412500000000839</c:v>
                </c:pt>
                <c:pt idx="5338">
                  <c:v>7.4138888888897281</c:v>
                </c:pt>
                <c:pt idx="5339">
                  <c:v>7.4152777777786172</c:v>
                </c:pt>
                <c:pt idx="5340">
                  <c:v>7.4166666666675063</c:v>
                </c:pt>
                <c:pt idx="5341">
                  <c:v>7.4180555555563954</c:v>
                </c:pt>
                <c:pt idx="5342">
                  <c:v>7.4194444444452845</c:v>
                </c:pt>
                <c:pt idx="5343">
                  <c:v>7.4208333333341736</c:v>
                </c:pt>
                <c:pt idx="5344">
                  <c:v>7.4222222222230627</c:v>
                </c:pt>
                <c:pt idx="5345">
                  <c:v>7.4236111111119518</c:v>
                </c:pt>
                <c:pt idx="5346">
                  <c:v>7.4250000000008409</c:v>
                </c:pt>
                <c:pt idx="5347">
                  <c:v>7.42638888888973</c:v>
                </c:pt>
                <c:pt idx="5348">
                  <c:v>7.4277777777786191</c:v>
                </c:pt>
                <c:pt idx="5349">
                  <c:v>7.4291666666675082</c:v>
                </c:pt>
                <c:pt idx="5350">
                  <c:v>7.4305555555563974</c:v>
                </c:pt>
                <c:pt idx="5351">
                  <c:v>7.4319444444452865</c:v>
                </c:pt>
                <c:pt idx="5352">
                  <c:v>7.4333333333341756</c:v>
                </c:pt>
                <c:pt idx="5353">
                  <c:v>7.4347222222230647</c:v>
                </c:pt>
                <c:pt idx="5354">
                  <c:v>7.4361111111119538</c:v>
                </c:pt>
                <c:pt idx="5355">
                  <c:v>7.4375000000008429</c:v>
                </c:pt>
                <c:pt idx="5356">
                  <c:v>7.438888888889732</c:v>
                </c:pt>
                <c:pt idx="5357">
                  <c:v>7.4402777777786211</c:v>
                </c:pt>
                <c:pt idx="5358">
                  <c:v>7.4416666666675102</c:v>
                </c:pt>
                <c:pt idx="5359">
                  <c:v>7.4430555555563993</c:v>
                </c:pt>
                <c:pt idx="5360">
                  <c:v>7.4444444444452884</c:v>
                </c:pt>
                <c:pt idx="5361">
                  <c:v>7.4458333333341775</c:v>
                </c:pt>
                <c:pt idx="5362">
                  <c:v>7.4472222222230666</c:v>
                </c:pt>
                <c:pt idx="5363">
                  <c:v>7.4486111111119557</c:v>
                </c:pt>
                <c:pt idx="5364">
                  <c:v>7.4500000000008448</c:v>
                </c:pt>
                <c:pt idx="5365">
                  <c:v>7.4513888888897339</c:v>
                </c:pt>
                <c:pt idx="5366">
                  <c:v>7.452777777778623</c:v>
                </c:pt>
                <c:pt idx="5367">
                  <c:v>7.4541666666675122</c:v>
                </c:pt>
                <c:pt idx="5368">
                  <c:v>7.4555555555564013</c:v>
                </c:pt>
                <c:pt idx="5369">
                  <c:v>7.4569444444452904</c:v>
                </c:pt>
                <c:pt idx="5370">
                  <c:v>7.4583333333341795</c:v>
                </c:pt>
                <c:pt idx="5371">
                  <c:v>7.4597222222230686</c:v>
                </c:pt>
                <c:pt idx="5372">
                  <c:v>7.4611111111119577</c:v>
                </c:pt>
                <c:pt idx="5373">
                  <c:v>7.4625000000008468</c:v>
                </c:pt>
                <c:pt idx="5374">
                  <c:v>7.4638888888897359</c:v>
                </c:pt>
                <c:pt idx="5375">
                  <c:v>7.465277777778625</c:v>
                </c:pt>
                <c:pt idx="5376">
                  <c:v>7.4666666666675141</c:v>
                </c:pt>
                <c:pt idx="5377">
                  <c:v>7.4680555555564032</c:v>
                </c:pt>
                <c:pt idx="5378">
                  <c:v>7.4694444444452923</c:v>
                </c:pt>
                <c:pt idx="5379">
                  <c:v>7.4708333333341814</c:v>
                </c:pt>
                <c:pt idx="5380">
                  <c:v>7.4722222222230705</c:v>
                </c:pt>
                <c:pt idx="5381">
                  <c:v>7.4736111111119596</c:v>
                </c:pt>
                <c:pt idx="5382">
                  <c:v>7.4750000000008487</c:v>
                </c:pt>
                <c:pt idx="5383">
                  <c:v>7.4763888888897378</c:v>
                </c:pt>
                <c:pt idx="5384">
                  <c:v>7.477777777778627</c:v>
                </c:pt>
                <c:pt idx="5385">
                  <c:v>7.4791666666675161</c:v>
                </c:pt>
                <c:pt idx="5386">
                  <c:v>7.4805555555564052</c:v>
                </c:pt>
                <c:pt idx="5387">
                  <c:v>7.4819444444452943</c:v>
                </c:pt>
                <c:pt idx="5388">
                  <c:v>7.4833333333341834</c:v>
                </c:pt>
                <c:pt idx="5389">
                  <c:v>7.4847222222230725</c:v>
                </c:pt>
                <c:pt idx="5390">
                  <c:v>7.4861111111119616</c:v>
                </c:pt>
                <c:pt idx="5391">
                  <c:v>7.4875000000008507</c:v>
                </c:pt>
                <c:pt idx="5392">
                  <c:v>7.4888888888897398</c:v>
                </c:pt>
                <c:pt idx="5393">
                  <c:v>7.4902777777786289</c:v>
                </c:pt>
                <c:pt idx="5394">
                  <c:v>7.491666666667518</c:v>
                </c:pt>
                <c:pt idx="5395">
                  <c:v>7.4930555555564071</c:v>
                </c:pt>
                <c:pt idx="5396">
                  <c:v>7.4944444444452962</c:v>
                </c:pt>
                <c:pt idx="5397">
                  <c:v>7.4958333333341853</c:v>
                </c:pt>
                <c:pt idx="5398">
                  <c:v>7.4972222222230744</c:v>
                </c:pt>
                <c:pt idx="5399">
                  <c:v>7.4986111111119635</c:v>
                </c:pt>
                <c:pt idx="5400">
                  <c:v>7.5000000000008527</c:v>
                </c:pt>
                <c:pt idx="5401">
                  <c:v>7.5013888888897418</c:v>
                </c:pt>
                <c:pt idx="5402">
                  <c:v>7.5027777777786309</c:v>
                </c:pt>
                <c:pt idx="5403">
                  <c:v>7.50416666666752</c:v>
                </c:pt>
                <c:pt idx="5404">
                  <c:v>7.5055555555564091</c:v>
                </c:pt>
                <c:pt idx="5405">
                  <c:v>7.5069444444452982</c:v>
                </c:pt>
                <c:pt idx="5406">
                  <c:v>7.5083333333341873</c:v>
                </c:pt>
                <c:pt idx="5407">
                  <c:v>7.5097222222230764</c:v>
                </c:pt>
                <c:pt idx="5408">
                  <c:v>7.5111111111119655</c:v>
                </c:pt>
                <c:pt idx="5409">
                  <c:v>7.5125000000008546</c:v>
                </c:pt>
                <c:pt idx="5410">
                  <c:v>7.5138888888897437</c:v>
                </c:pt>
                <c:pt idx="5411">
                  <c:v>7.5152777777786328</c:v>
                </c:pt>
                <c:pt idx="5412">
                  <c:v>7.5166666666675219</c:v>
                </c:pt>
                <c:pt idx="5413">
                  <c:v>7.518055555556411</c:v>
                </c:pt>
                <c:pt idx="5414">
                  <c:v>7.5194444444453001</c:v>
                </c:pt>
                <c:pt idx="5415">
                  <c:v>7.5208333333341892</c:v>
                </c:pt>
                <c:pt idx="5416">
                  <c:v>7.5222222222230783</c:v>
                </c:pt>
                <c:pt idx="5417">
                  <c:v>7.5236111111119675</c:v>
                </c:pt>
                <c:pt idx="5418">
                  <c:v>7.5250000000008566</c:v>
                </c:pt>
                <c:pt idx="5419">
                  <c:v>7.5263888888897457</c:v>
                </c:pt>
                <c:pt idx="5420">
                  <c:v>7.5277777777786348</c:v>
                </c:pt>
                <c:pt idx="5421">
                  <c:v>7.5291666666675239</c:v>
                </c:pt>
                <c:pt idx="5422">
                  <c:v>7.530555555556413</c:v>
                </c:pt>
                <c:pt idx="5423">
                  <c:v>7.5319444444453021</c:v>
                </c:pt>
                <c:pt idx="5424">
                  <c:v>7.5333333333341912</c:v>
                </c:pt>
                <c:pt idx="5425">
                  <c:v>7.5347222222230803</c:v>
                </c:pt>
                <c:pt idx="5426">
                  <c:v>7.5361111111119694</c:v>
                </c:pt>
                <c:pt idx="5427">
                  <c:v>7.5375000000008585</c:v>
                </c:pt>
                <c:pt idx="5428">
                  <c:v>7.5388888888897476</c:v>
                </c:pt>
                <c:pt idx="5429">
                  <c:v>7.5402777777786367</c:v>
                </c:pt>
                <c:pt idx="5430">
                  <c:v>7.5416666666675258</c:v>
                </c:pt>
                <c:pt idx="5431">
                  <c:v>7.5430555555564149</c:v>
                </c:pt>
                <c:pt idx="5432">
                  <c:v>7.544444444445304</c:v>
                </c:pt>
                <c:pt idx="5433">
                  <c:v>7.5458333333341931</c:v>
                </c:pt>
                <c:pt idx="5434">
                  <c:v>7.5472222222230823</c:v>
                </c:pt>
                <c:pt idx="5435">
                  <c:v>7.5486111111119714</c:v>
                </c:pt>
                <c:pt idx="5436">
                  <c:v>7.5500000000008605</c:v>
                </c:pt>
                <c:pt idx="5437">
                  <c:v>7.5513888888897496</c:v>
                </c:pt>
                <c:pt idx="5438">
                  <c:v>7.5527777777786387</c:v>
                </c:pt>
                <c:pt idx="5439">
                  <c:v>7.5541666666675278</c:v>
                </c:pt>
                <c:pt idx="5440">
                  <c:v>7.5555555555564169</c:v>
                </c:pt>
                <c:pt idx="5441">
                  <c:v>7.556944444445306</c:v>
                </c:pt>
                <c:pt idx="5442">
                  <c:v>7.5583333333341951</c:v>
                </c:pt>
                <c:pt idx="5443">
                  <c:v>7.5597222222230842</c:v>
                </c:pt>
                <c:pt idx="5444">
                  <c:v>7.5611111111119733</c:v>
                </c:pt>
                <c:pt idx="5445">
                  <c:v>7.5625000000008624</c:v>
                </c:pt>
                <c:pt idx="5446">
                  <c:v>7.5638888888897515</c:v>
                </c:pt>
                <c:pt idx="5447">
                  <c:v>7.5652777777786406</c:v>
                </c:pt>
                <c:pt idx="5448">
                  <c:v>7.5666666666675297</c:v>
                </c:pt>
                <c:pt idx="5449">
                  <c:v>7.5680555555564188</c:v>
                </c:pt>
                <c:pt idx="5450">
                  <c:v>7.569444444445308</c:v>
                </c:pt>
                <c:pt idx="5451">
                  <c:v>7.5708333333341971</c:v>
                </c:pt>
                <c:pt idx="5452">
                  <c:v>7.5722222222230862</c:v>
                </c:pt>
                <c:pt idx="5453">
                  <c:v>7.5736111111119753</c:v>
                </c:pt>
                <c:pt idx="5454">
                  <c:v>7.5750000000008644</c:v>
                </c:pt>
                <c:pt idx="5455">
                  <c:v>7.5763888888897535</c:v>
                </c:pt>
                <c:pt idx="5456">
                  <c:v>7.5777777777786426</c:v>
                </c:pt>
                <c:pt idx="5457">
                  <c:v>7.5791666666675317</c:v>
                </c:pt>
                <c:pt idx="5458">
                  <c:v>7.5805555555564208</c:v>
                </c:pt>
                <c:pt idx="5459">
                  <c:v>7.5819444444453099</c:v>
                </c:pt>
                <c:pt idx="5460">
                  <c:v>7.583333333334199</c:v>
                </c:pt>
                <c:pt idx="5461">
                  <c:v>7.5847222222230881</c:v>
                </c:pt>
                <c:pt idx="5462">
                  <c:v>7.5861111111119772</c:v>
                </c:pt>
                <c:pt idx="5463">
                  <c:v>7.5875000000008663</c:v>
                </c:pt>
                <c:pt idx="5464">
                  <c:v>7.5888888888897554</c:v>
                </c:pt>
                <c:pt idx="5465">
                  <c:v>7.5902777777786445</c:v>
                </c:pt>
                <c:pt idx="5466">
                  <c:v>7.5916666666675336</c:v>
                </c:pt>
                <c:pt idx="5467">
                  <c:v>7.5930555555564228</c:v>
                </c:pt>
                <c:pt idx="5468">
                  <c:v>7.5944444444453119</c:v>
                </c:pt>
                <c:pt idx="5469">
                  <c:v>7.595833333334201</c:v>
                </c:pt>
                <c:pt idx="5470">
                  <c:v>7.5972222222230901</c:v>
                </c:pt>
                <c:pt idx="5471">
                  <c:v>7.5986111111119792</c:v>
                </c:pt>
                <c:pt idx="5472">
                  <c:v>7.6000000000008683</c:v>
                </c:pt>
                <c:pt idx="5473">
                  <c:v>7.6013888888897574</c:v>
                </c:pt>
                <c:pt idx="5474">
                  <c:v>7.6027777777786465</c:v>
                </c:pt>
                <c:pt idx="5475">
                  <c:v>7.6041666666675356</c:v>
                </c:pt>
                <c:pt idx="5476">
                  <c:v>7.6055555555564247</c:v>
                </c:pt>
                <c:pt idx="5477">
                  <c:v>7.6069444444453138</c:v>
                </c:pt>
                <c:pt idx="5478">
                  <c:v>7.6083333333342029</c:v>
                </c:pt>
                <c:pt idx="5479">
                  <c:v>7.609722222223092</c:v>
                </c:pt>
                <c:pt idx="5480">
                  <c:v>7.6111111111119811</c:v>
                </c:pt>
                <c:pt idx="5481">
                  <c:v>7.6125000000008702</c:v>
                </c:pt>
                <c:pt idx="5482">
                  <c:v>7.6138888888897593</c:v>
                </c:pt>
                <c:pt idx="5483">
                  <c:v>7.6152777777786484</c:v>
                </c:pt>
                <c:pt idx="5484">
                  <c:v>7.6166666666675376</c:v>
                </c:pt>
                <c:pt idx="5485">
                  <c:v>7.6180555555564267</c:v>
                </c:pt>
                <c:pt idx="5486">
                  <c:v>7.6194444444453158</c:v>
                </c:pt>
                <c:pt idx="5487">
                  <c:v>7.6208333333342049</c:v>
                </c:pt>
                <c:pt idx="5488">
                  <c:v>7.622222222223094</c:v>
                </c:pt>
                <c:pt idx="5489">
                  <c:v>7.6236111111119831</c:v>
                </c:pt>
                <c:pt idx="5490">
                  <c:v>7.6250000000008722</c:v>
                </c:pt>
                <c:pt idx="5491">
                  <c:v>7.6263888888897613</c:v>
                </c:pt>
                <c:pt idx="5492">
                  <c:v>7.6277777777786504</c:v>
                </c:pt>
                <c:pt idx="5493">
                  <c:v>7.6291666666675395</c:v>
                </c:pt>
                <c:pt idx="5494">
                  <c:v>7.6305555555564286</c:v>
                </c:pt>
                <c:pt idx="5495">
                  <c:v>7.6319444444453177</c:v>
                </c:pt>
                <c:pt idx="5496">
                  <c:v>7.6333333333342068</c:v>
                </c:pt>
                <c:pt idx="5497">
                  <c:v>7.6347222222230959</c:v>
                </c:pt>
                <c:pt idx="5498">
                  <c:v>7.636111111111985</c:v>
                </c:pt>
                <c:pt idx="5499">
                  <c:v>7.6375000000008741</c:v>
                </c:pt>
                <c:pt idx="5500">
                  <c:v>7.6388888888897633</c:v>
                </c:pt>
                <c:pt idx="5501">
                  <c:v>7.6402777777786524</c:v>
                </c:pt>
                <c:pt idx="5502">
                  <c:v>7.6416666666675415</c:v>
                </c:pt>
                <c:pt idx="5503">
                  <c:v>7.6430555555564306</c:v>
                </c:pt>
                <c:pt idx="5504">
                  <c:v>7.6444444444453197</c:v>
                </c:pt>
                <c:pt idx="5505">
                  <c:v>7.6458333333342088</c:v>
                </c:pt>
                <c:pt idx="5506">
                  <c:v>7.6472222222230979</c:v>
                </c:pt>
                <c:pt idx="5507">
                  <c:v>7.648611111111987</c:v>
                </c:pt>
                <c:pt idx="5508">
                  <c:v>7.6500000000008761</c:v>
                </c:pt>
                <c:pt idx="5509">
                  <c:v>7.6513888888897652</c:v>
                </c:pt>
                <c:pt idx="5510">
                  <c:v>7.6527777777786543</c:v>
                </c:pt>
                <c:pt idx="5511">
                  <c:v>7.6541666666675434</c:v>
                </c:pt>
                <c:pt idx="5512">
                  <c:v>7.6555555555564325</c:v>
                </c:pt>
                <c:pt idx="5513">
                  <c:v>7.6569444444453216</c:v>
                </c:pt>
                <c:pt idx="5514">
                  <c:v>7.6583333333342107</c:v>
                </c:pt>
                <c:pt idx="5515">
                  <c:v>7.6597222222230998</c:v>
                </c:pt>
                <c:pt idx="5516">
                  <c:v>7.6611111111119889</c:v>
                </c:pt>
                <c:pt idx="5517">
                  <c:v>7.6625000000008781</c:v>
                </c:pt>
                <c:pt idx="5518">
                  <c:v>7.6638888888897672</c:v>
                </c:pt>
                <c:pt idx="5519">
                  <c:v>7.6652777777786563</c:v>
                </c:pt>
                <c:pt idx="5520">
                  <c:v>7.6666666666675454</c:v>
                </c:pt>
                <c:pt idx="5521">
                  <c:v>7.6680555555564345</c:v>
                </c:pt>
                <c:pt idx="5522">
                  <c:v>7.6694444444453236</c:v>
                </c:pt>
                <c:pt idx="5523">
                  <c:v>7.6708333333342127</c:v>
                </c:pt>
                <c:pt idx="5524">
                  <c:v>7.6722222222231018</c:v>
                </c:pt>
                <c:pt idx="5525">
                  <c:v>7.6736111111119909</c:v>
                </c:pt>
                <c:pt idx="5526">
                  <c:v>7.67500000000088</c:v>
                </c:pt>
                <c:pt idx="5527">
                  <c:v>7.6763888888897691</c:v>
                </c:pt>
                <c:pt idx="5528">
                  <c:v>7.6777777777786582</c:v>
                </c:pt>
                <c:pt idx="5529">
                  <c:v>7.6791666666675473</c:v>
                </c:pt>
                <c:pt idx="5530">
                  <c:v>7.6805555555564364</c:v>
                </c:pt>
                <c:pt idx="5531">
                  <c:v>7.6819444444453255</c:v>
                </c:pt>
                <c:pt idx="5532">
                  <c:v>7.6833333333342146</c:v>
                </c:pt>
                <c:pt idx="5533">
                  <c:v>7.6847222222231037</c:v>
                </c:pt>
                <c:pt idx="5534">
                  <c:v>7.6861111111119929</c:v>
                </c:pt>
                <c:pt idx="5535">
                  <c:v>7.687500000000882</c:v>
                </c:pt>
                <c:pt idx="5536">
                  <c:v>7.6888888888897711</c:v>
                </c:pt>
                <c:pt idx="5537">
                  <c:v>7.6902777777786602</c:v>
                </c:pt>
                <c:pt idx="5538">
                  <c:v>7.6916666666675493</c:v>
                </c:pt>
                <c:pt idx="5539">
                  <c:v>7.6930555555564384</c:v>
                </c:pt>
                <c:pt idx="5540">
                  <c:v>7.6944444444453275</c:v>
                </c:pt>
                <c:pt idx="5541">
                  <c:v>7.6958333333342166</c:v>
                </c:pt>
                <c:pt idx="5542">
                  <c:v>7.6972222222231057</c:v>
                </c:pt>
                <c:pt idx="5543">
                  <c:v>7.6986111111119948</c:v>
                </c:pt>
                <c:pt idx="5544">
                  <c:v>7.7000000000008839</c:v>
                </c:pt>
                <c:pt idx="5545">
                  <c:v>7.701388888889773</c:v>
                </c:pt>
                <c:pt idx="5546">
                  <c:v>7.7027777777786621</c:v>
                </c:pt>
                <c:pt idx="5547">
                  <c:v>7.7041666666675512</c:v>
                </c:pt>
                <c:pt idx="5548">
                  <c:v>7.7055555555564403</c:v>
                </c:pt>
                <c:pt idx="5549">
                  <c:v>7.7069444444453294</c:v>
                </c:pt>
                <c:pt idx="5550">
                  <c:v>7.7083333333342186</c:v>
                </c:pt>
                <c:pt idx="5551">
                  <c:v>7.7097222222231077</c:v>
                </c:pt>
                <c:pt idx="5552">
                  <c:v>7.7111111111119968</c:v>
                </c:pt>
                <c:pt idx="5553">
                  <c:v>7.7125000000008859</c:v>
                </c:pt>
                <c:pt idx="5554">
                  <c:v>7.713888888889775</c:v>
                </c:pt>
                <c:pt idx="5555">
                  <c:v>7.7152777777786641</c:v>
                </c:pt>
                <c:pt idx="5556">
                  <c:v>7.7166666666675532</c:v>
                </c:pt>
                <c:pt idx="5557">
                  <c:v>7.7180555555564423</c:v>
                </c:pt>
                <c:pt idx="5558">
                  <c:v>7.7194444444453314</c:v>
                </c:pt>
                <c:pt idx="5559">
                  <c:v>7.7208333333342205</c:v>
                </c:pt>
                <c:pt idx="5560">
                  <c:v>7.7222222222231096</c:v>
                </c:pt>
                <c:pt idx="5561">
                  <c:v>7.7236111111119987</c:v>
                </c:pt>
                <c:pt idx="5562">
                  <c:v>7.7250000000008878</c:v>
                </c:pt>
                <c:pt idx="5563">
                  <c:v>7.7263888888897769</c:v>
                </c:pt>
                <c:pt idx="5564">
                  <c:v>7.727777777778666</c:v>
                </c:pt>
                <c:pt idx="5565">
                  <c:v>7.7291666666675551</c:v>
                </c:pt>
                <c:pt idx="5566">
                  <c:v>7.7305555555564442</c:v>
                </c:pt>
                <c:pt idx="5567">
                  <c:v>7.7319444444453334</c:v>
                </c:pt>
                <c:pt idx="5568">
                  <c:v>7.7333333333342225</c:v>
                </c:pt>
                <c:pt idx="5569">
                  <c:v>7.7347222222231116</c:v>
                </c:pt>
                <c:pt idx="5570">
                  <c:v>7.7361111111120007</c:v>
                </c:pt>
                <c:pt idx="5571">
                  <c:v>7.7375000000008898</c:v>
                </c:pt>
                <c:pt idx="5572">
                  <c:v>7.7388888888897789</c:v>
                </c:pt>
                <c:pt idx="5573">
                  <c:v>7.740277777778668</c:v>
                </c:pt>
                <c:pt idx="5574">
                  <c:v>7.7416666666675571</c:v>
                </c:pt>
                <c:pt idx="5575">
                  <c:v>7.7430555555564462</c:v>
                </c:pt>
                <c:pt idx="5576">
                  <c:v>7.7444444444453353</c:v>
                </c:pt>
                <c:pt idx="5577">
                  <c:v>7.7458333333342244</c:v>
                </c:pt>
                <c:pt idx="5578">
                  <c:v>7.7472222222231135</c:v>
                </c:pt>
                <c:pt idx="5579">
                  <c:v>7.7486111111120026</c:v>
                </c:pt>
                <c:pt idx="5580">
                  <c:v>7.7500000000008917</c:v>
                </c:pt>
                <c:pt idx="5581">
                  <c:v>7.7513888888897808</c:v>
                </c:pt>
                <c:pt idx="5582">
                  <c:v>7.7527777777786699</c:v>
                </c:pt>
                <c:pt idx="5583">
                  <c:v>7.754166666667559</c:v>
                </c:pt>
                <c:pt idx="5584">
                  <c:v>7.7555555555564482</c:v>
                </c:pt>
                <c:pt idx="5585">
                  <c:v>7.7569444444453373</c:v>
                </c:pt>
                <c:pt idx="5586">
                  <c:v>7.7583333333342264</c:v>
                </c:pt>
                <c:pt idx="5587">
                  <c:v>7.7597222222231155</c:v>
                </c:pt>
                <c:pt idx="5588">
                  <c:v>7.7611111111120046</c:v>
                </c:pt>
                <c:pt idx="5589">
                  <c:v>7.7625000000008937</c:v>
                </c:pt>
                <c:pt idx="5590">
                  <c:v>7.7638888888897828</c:v>
                </c:pt>
                <c:pt idx="5591">
                  <c:v>7.7652777777786719</c:v>
                </c:pt>
                <c:pt idx="5592">
                  <c:v>7.766666666667561</c:v>
                </c:pt>
                <c:pt idx="5593">
                  <c:v>7.7680555555564501</c:v>
                </c:pt>
                <c:pt idx="5594">
                  <c:v>7.7694444444453392</c:v>
                </c:pt>
                <c:pt idx="5595">
                  <c:v>7.7708333333342283</c:v>
                </c:pt>
                <c:pt idx="5596">
                  <c:v>7.7722222222231174</c:v>
                </c:pt>
                <c:pt idx="5597">
                  <c:v>7.7736111111120065</c:v>
                </c:pt>
                <c:pt idx="5598">
                  <c:v>7.7750000000008956</c:v>
                </c:pt>
                <c:pt idx="5599">
                  <c:v>7.7763888888897847</c:v>
                </c:pt>
                <c:pt idx="5600">
                  <c:v>7.7777777777786739</c:v>
                </c:pt>
                <c:pt idx="5601">
                  <c:v>7.779166666667563</c:v>
                </c:pt>
                <c:pt idx="5602">
                  <c:v>7.7805555555564521</c:v>
                </c:pt>
                <c:pt idx="5603">
                  <c:v>7.7819444444453412</c:v>
                </c:pt>
                <c:pt idx="5604">
                  <c:v>7.7833333333342303</c:v>
                </c:pt>
                <c:pt idx="5605">
                  <c:v>7.7847222222231194</c:v>
                </c:pt>
                <c:pt idx="5606">
                  <c:v>7.7861111111120085</c:v>
                </c:pt>
                <c:pt idx="5607">
                  <c:v>7.7875000000008976</c:v>
                </c:pt>
                <c:pt idx="5608">
                  <c:v>7.7888888888897867</c:v>
                </c:pt>
                <c:pt idx="5609">
                  <c:v>7.7902777777786758</c:v>
                </c:pt>
                <c:pt idx="5610">
                  <c:v>7.7916666666675649</c:v>
                </c:pt>
                <c:pt idx="5611">
                  <c:v>7.793055555556454</c:v>
                </c:pt>
                <c:pt idx="5612">
                  <c:v>7.7944444444453431</c:v>
                </c:pt>
                <c:pt idx="5613">
                  <c:v>7.7958333333342322</c:v>
                </c:pt>
                <c:pt idx="5614">
                  <c:v>7.7972222222231213</c:v>
                </c:pt>
                <c:pt idx="5615">
                  <c:v>7.7986111111120104</c:v>
                </c:pt>
                <c:pt idx="5616">
                  <c:v>7.8000000000008995</c:v>
                </c:pt>
                <c:pt idx="5617">
                  <c:v>7.8013888888897887</c:v>
                </c:pt>
                <c:pt idx="5618">
                  <c:v>7.8027777777786778</c:v>
                </c:pt>
                <c:pt idx="5619">
                  <c:v>7.8041666666675669</c:v>
                </c:pt>
                <c:pt idx="5620">
                  <c:v>7.805555555556456</c:v>
                </c:pt>
                <c:pt idx="5621">
                  <c:v>7.8069444444453451</c:v>
                </c:pt>
                <c:pt idx="5622">
                  <c:v>7.8083333333342342</c:v>
                </c:pt>
                <c:pt idx="5623">
                  <c:v>7.8097222222231233</c:v>
                </c:pt>
                <c:pt idx="5624">
                  <c:v>7.8111111111120124</c:v>
                </c:pt>
                <c:pt idx="5625">
                  <c:v>7.8125000000009015</c:v>
                </c:pt>
                <c:pt idx="5626">
                  <c:v>7.8138888888897906</c:v>
                </c:pt>
                <c:pt idx="5627">
                  <c:v>7.8152777777786797</c:v>
                </c:pt>
                <c:pt idx="5628">
                  <c:v>7.8166666666675688</c:v>
                </c:pt>
                <c:pt idx="5629">
                  <c:v>7.8180555555564579</c:v>
                </c:pt>
                <c:pt idx="5630">
                  <c:v>7.819444444445347</c:v>
                </c:pt>
                <c:pt idx="5631">
                  <c:v>7.8208333333342361</c:v>
                </c:pt>
                <c:pt idx="5632">
                  <c:v>7.8222222222231252</c:v>
                </c:pt>
                <c:pt idx="5633">
                  <c:v>7.8236111111120143</c:v>
                </c:pt>
                <c:pt idx="5634">
                  <c:v>7.8250000000009035</c:v>
                </c:pt>
                <c:pt idx="5635">
                  <c:v>7.8263888888897926</c:v>
                </c:pt>
                <c:pt idx="5636">
                  <c:v>7.8277777777786817</c:v>
                </c:pt>
                <c:pt idx="5637">
                  <c:v>7.8291666666675708</c:v>
                </c:pt>
                <c:pt idx="5638">
                  <c:v>7.8305555555564599</c:v>
                </c:pt>
                <c:pt idx="5639">
                  <c:v>7.831944444445349</c:v>
                </c:pt>
                <c:pt idx="5640">
                  <c:v>7.8333333333342381</c:v>
                </c:pt>
                <c:pt idx="5641">
                  <c:v>7.8347222222231272</c:v>
                </c:pt>
                <c:pt idx="5642">
                  <c:v>7.8361111111120163</c:v>
                </c:pt>
                <c:pt idx="5643">
                  <c:v>7.8375000000009054</c:v>
                </c:pt>
                <c:pt idx="5644">
                  <c:v>7.8388888888897945</c:v>
                </c:pt>
                <c:pt idx="5645">
                  <c:v>7.8402777777786836</c:v>
                </c:pt>
                <c:pt idx="5646">
                  <c:v>7.8416666666675727</c:v>
                </c:pt>
                <c:pt idx="5647">
                  <c:v>7.8430555555564618</c:v>
                </c:pt>
                <c:pt idx="5648">
                  <c:v>7.8444444444453509</c:v>
                </c:pt>
                <c:pt idx="5649">
                  <c:v>7.84583333333424</c:v>
                </c:pt>
                <c:pt idx="5650">
                  <c:v>7.8472222222231292</c:v>
                </c:pt>
                <c:pt idx="5651">
                  <c:v>7.8486111111120183</c:v>
                </c:pt>
                <c:pt idx="5652">
                  <c:v>7.8500000000009074</c:v>
                </c:pt>
                <c:pt idx="5653">
                  <c:v>7.8513888888897965</c:v>
                </c:pt>
                <c:pt idx="5654">
                  <c:v>7.8527777777786856</c:v>
                </c:pt>
                <c:pt idx="5655">
                  <c:v>7.8541666666675747</c:v>
                </c:pt>
                <c:pt idx="5656">
                  <c:v>7.8555555555564638</c:v>
                </c:pt>
                <c:pt idx="5657">
                  <c:v>7.8569444444453529</c:v>
                </c:pt>
                <c:pt idx="5658">
                  <c:v>7.858333333334242</c:v>
                </c:pt>
                <c:pt idx="5659">
                  <c:v>7.8597222222231311</c:v>
                </c:pt>
                <c:pt idx="5660">
                  <c:v>7.8611111111120202</c:v>
                </c:pt>
                <c:pt idx="5661">
                  <c:v>7.8625000000009093</c:v>
                </c:pt>
                <c:pt idx="5662">
                  <c:v>7.8638888888897984</c:v>
                </c:pt>
                <c:pt idx="5663">
                  <c:v>7.8652777777786875</c:v>
                </c:pt>
                <c:pt idx="5664">
                  <c:v>7.8666666666675766</c:v>
                </c:pt>
                <c:pt idx="5665">
                  <c:v>7.8680555555564657</c:v>
                </c:pt>
                <c:pt idx="5666">
                  <c:v>7.8694444444453548</c:v>
                </c:pt>
                <c:pt idx="5667">
                  <c:v>7.870833333334244</c:v>
                </c:pt>
                <c:pt idx="5668">
                  <c:v>7.8722222222231331</c:v>
                </c:pt>
                <c:pt idx="5669">
                  <c:v>7.8736111111120222</c:v>
                </c:pt>
                <c:pt idx="5670">
                  <c:v>7.8750000000009113</c:v>
                </c:pt>
                <c:pt idx="5671">
                  <c:v>7.8763888888898004</c:v>
                </c:pt>
                <c:pt idx="5672">
                  <c:v>7.8777777777786895</c:v>
                </c:pt>
                <c:pt idx="5673">
                  <c:v>7.8791666666675786</c:v>
                </c:pt>
                <c:pt idx="5674">
                  <c:v>7.8805555555564677</c:v>
                </c:pt>
                <c:pt idx="5675">
                  <c:v>7.8819444444453568</c:v>
                </c:pt>
                <c:pt idx="5676">
                  <c:v>7.8833333333342459</c:v>
                </c:pt>
                <c:pt idx="5677">
                  <c:v>7.884722222223135</c:v>
                </c:pt>
                <c:pt idx="5678">
                  <c:v>7.8861111111120241</c:v>
                </c:pt>
                <c:pt idx="5679">
                  <c:v>7.8875000000009132</c:v>
                </c:pt>
                <c:pt idx="5680">
                  <c:v>7.8888888888898023</c:v>
                </c:pt>
                <c:pt idx="5681">
                  <c:v>7.8902777777786914</c:v>
                </c:pt>
                <c:pt idx="5682">
                  <c:v>7.8916666666675805</c:v>
                </c:pt>
                <c:pt idx="5683">
                  <c:v>7.8930555555564696</c:v>
                </c:pt>
                <c:pt idx="5684">
                  <c:v>7.8944444444453588</c:v>
                </c:pt>
                <c:pt idx="5685">
                  <c:v>7.8958333333342479</c:v>
                </c:pt>
                <c:pt idx="5686">
                  <c:v>7.897222222223137</c:v>
                </c:pt>
                <c:pt idx="5687">
                  <c:v>7.8986111111120261</c:v>
                </c:pt>
                <c:pt idx="5688">
                  <c:v>7.9000000000009152</c:v>
                </c:pt>
                <c:pt idx="5689">
                  <c:v>7.9013888888898043</c:v>
                </c:pt>
                <c:pt idx="5690">
                  <c:v>7.9027777777786934</c:v>
                </c:pt>
                <c:pt idx="5691">
                  <c:v>7.9041666666675825</c:v>
                </c:pt>
                <c:pt idx="5692">
                  <c:v>7.9055555555564716</c:v>
                </c:pt>
                <c:pt idx="5693">
                  <c:v>7.9069444444453607</c:v>
                </c:pt>
                <c:pt idx="5694">
                  <c:v>7.9083333333342498</c:v>
                </c:pt>
                <c:pt idx="5695">
                  <c:v>7.9097222222231389</c:v>
                </c:pt>
                <c:pt idx="5696">
                  <c:v>7.911111111112028</c:v>
                </c:pt>
                <c:pt idx="5697">
                  <c:v>7.9125000000009171</c:v>
                </c:pt>
                <c:pt idx="5698">
                  <c:v>7.9138888888898062</c:v>
                </c:pt>
                <c:pt idx="5699">
                  <c:v>7.9152777777786953</c:v>
                </c:pt>
                <c:pt idx="5700">
                  <c:v>7.9166666666675845</c:v>
                </c:pt>
                <c:pt idx="5701">
                  <c:v>7.9180555555564736</c:v>
                </c:pt>
                <c:pt idx="5702">
                  <c:v>7.9194444444453627</c:v>
                </c:pt>
                <c:pt idx="5703">
                  <c:v>7.9208333333342518</c:v>
                </c:pt>
                <c:pt idx="5704">
                  <c:v>7.9222222222231409</c:v>
                </c:pt>
                <c:pt idx="5705">
                  <c:v>7.92361111111203</c:v>
                </c:pt>
                <c:pt idx="5706">
                  <c:v>7.9250000000009191</c:v>
                </c:pt>
                <c:pt idx="5707">
                  <c:v>7.9263888888898082</c:v>
                </c:pt>
                <c:pt idx="5708">
                  <c:v>7.9277777777786973</c:v>
                </c:pt>
                <c:pt idx="5709">
                  <c:v>7.9291666666675864</c:v>
                </c:pt>
                <c:pt idx="5710">
                  <c:v>7.9305555555564755</c:v>
                </c:pt>
                <c:pt idx="5711">
                  <c:v>7.9319444444453646</c:v>
                </c:pt>
                <c:pt idx="5712">
                  <c:v>7.9333333333342537</c:v>
                </c:pt>
                <c:pt idx="5713">
                  <c:v>7.9347222222231428</c:v>
                </c:pt>
                <c:pt idx="5714">
                  <c:v>7.9361111111120319</c:v>
                </c:pt>
                <c:pt idx="5715">
                  <c:v>7.937500000000921</c:v>
                </c:pt>
                <c:pt idx="5716">
                  <c:v>7.9388888888898101</c:v>
                </c:pt>
                <c:pt idx="5717">
                  <c:v>7.9402777777786993</c:v>
                </c:pt>
                <c:pt idx="5718">
                  <c:v>7.9416666666675884</c:v>
                </c:pt>
                <c:pt idx="5719">
                  <c:v>7.9430555555564775</c:v>
                </c:pt>
                <c:pt idx="5720">
                  <c:v>7.9444444444453666</c:v>
                </c:pt>
                <c:pt idx="5721">
                  <c:v>7.9458333333342557</c:v>
                </c:pt>
                <c:pt idx="5722">
                  <c:v>7.9472222222231448</c:v>
                </c:pt>
                <c:pt idx="5723">
                  <c:v>7.9486111111120339</c:v>
                </c:pt>
                <c:pt idx="5724">
                  <c:v>7.950000000000923</c:v>
                </c:pt>
                <c:pt idx="5725">
                  <c:v>7.9513888888898121</c:v>
                </c:pt>
                <c:pt idx="5726">
                  <c:v>7.9527777777787012</c:v>
                </c:pt>
                <c:pt idx="5727">
                  <c:v>7.9541666666675903</c:v>
                </c:pt>
                <c:pt idx="5728">
                  <c:v>7.9555555555564794</c:v>
                </c:pt>
                <c:pt idx="5729">
                  <c:v>7.9569444444453685</c:v>
                </c:pt>
                <c:pt idx="5730">
                  <c:v>7.9583333333342576</c:v>
                </c:pt>
                <c:pt idx="5731">
                  <c:v>7.9597222222231467</c:v>
                </c:pt>
                <c:pt idx="5732">
                  <c:v>7.9611111111120358</c:v>
                </c:pt>
                <c:pt idx="5733">
                  <c:v>7.9625000000009249</c:v>
                </c:pt>
                <c:pt idx="5734">
                  <c:v>7.9638888888898141</c:v>
                </c:pt>
                <c:pt idx="5735">
                  <c:v>7.9652777777787032</c:v>
                </c:pt>
                <c:pt idx="5736">
                  <c:v>7.9666666666675923</c:v>
                </c:pt>
                <c:pt idx="5737">
                  <c:v>7.9680555555564814</c:v>
                </c:pt>
                <c:pt idx="5738">
                  <c:v>7.9694444444453705</c:v>
                </c:pt>
                <c:pt idx="5739">
                  <c:v>7.9708333333342596</c:v>
                </c:pt>
                <c:pt idx="5740">
                  <c:v>7.9722222222231487</c:v>
                </c:pt>
                <c:pt idx="5741">
                  <c:v>7.9736111111120378</c:v>
                </c:pt>
                <c:pt idx="5742">
                  <c:v>7.9750000000009269</c:v>
                </c:pt>
                <c:pt idx="5743">
                  <c:v>7.976388888889816</c:v>
                </c:pt>
                <c:pt idx="5744">
                  <c:v>7.9777777777787051</c:v>
                </c:pt>
                <c:pt idx="5745">
                  <c:v>7.9791666666675942</c:v>
                </c:pt>
                <c:pt idx="5746">
                  <c:v>7.9805555555564833</c:v>
                </c:pt>
                <c:pt idx="5747">
                  <c:v>7.9819444444453724</c:v>
                </c:pt>
                <c:pt idx="5748">
                  <c:v>7.9833333333342615</c:v>
                </c:pt>
                <c:pt idx="5749">
                  <c:v>7.9847222222231506</c:v>
                </c:pt>
                <c:pt idx="5750">
                  <c:v>7.9861111111120398</c:v>
                </c:pt>
                <c:pt idx="5751">
                  <c:v>7.9875000000009289</c:v>
                </c:pt>
                <c:pt idx="5752">
                  <c:v>7.988888888889818</c:v>
                </c:pt>
                <c:pt idx="5753">
                  <c:v>7.9902777777787071</c:v>
                </c:pt>
                <c:pt idx="5754">
                  <c:v>7.9916666666675962</c:v>
                </c:pt>
                <c:pt idx="5755">
                  <c:v>7.9930555555564853</c:v>
                </c:pt>
                <c:pt idx="5756">
                  <c:v>7.9944444444453744</c:v>
                </c:pt>
                <c:pt idx="5757">
                  <c:v>7.9958333333342635</c:v>
                </c:pt>
                <c:pt idx="5758">
                  <c:v>7.9972222222231526</c:v>
                </c:pt>
                <c:pt idx="5759">
                  <c:v>7.9986111111120417</c:v>
                </c:pt>
                <c:pt idx="5760">
                  <c:v>8.0000000000009308</c:v>
                </c:pt>
                <c:pt idx="5761">
                  <c:v>8.001388888889819</c:v>
                </c:pt>
                <c:pt idx="5762">
                  <c:v>8.0027777777787072</c:v>
                </c:pt>
                <c:pt idx="5763">
                  <c:v>8.0041666666675955</c:v>
                </c:pt>
                <c:pt idx="5764">
                  <c:v>8.0055555555564837</c:v>
                </c:pt>
                <c:pt idx="5765">
                  <c:v>8.0069444444453719</c:v>
                </c:pt>
                <c:pt idx="5766">
                  <c:v>8.0083333333342601</c:v>
                </c:pt>
                <c:pt idx="5767">
                  <c:v>8.0097222222231483</c:v>
                </c:pt>
                <c:pt idx="5768">
                  <c:v>8.0111111111120366</c:v>
                </c:pt>
                <c:pt idx="5769">
                  <c:v>8.0125000000009248</c:v>
                </c:pt>
                <c:pt idx="5770">
                  <c:v>8.013888888889813</c:v>
                </c:pt>
                <c:pt idx="5771">
                  <c:v>8.0152777777787012</c:v>
                </c:pt>
                <c:pt idx="5772">
                  <c:v>8.0166666666675894</c:v>
                </c:pt>
                <c:pt idx="5773">
                  <c:v>8.0180555555564776</c:v>
                </c:pt>
                <c:pt idx="5774">
                  <c:v>8.0194444444453659</c:v>
                </c:pt>
                <c:pt idx="5775">
                  <c:v>8.0208333333342541</c:v>
                </c:pt>
                <c:pt idx="5776">
                  <c:v>8.0222222222231423</c:v>
                </c:pt>
                <c:pt idx="5777">
                  <c:v>8.0236111111120305</c:v>
                </c:pt>
                <c:pt idx="5778">
                  <c:v>8.0250000000009187</c:v>
                </c:pt>
                <c:pt idx="5779">
                  <c:v>8.0263888888898069</c:v>
                </c:pt>
                <c:pt idx="5780">
                  <c:v>8.0277777777786952</c:v>
                </c:pt>
                <c:pt idx="5781">
                  <c:v>8.0291666666675834</c:v>
                </c:pt>
                <c:pt idx="5782">
                  <c:v>8.0305555555564716</c:v>
                </c:pt>
                <c:pt idx="5783">
                  <c:v>8.0319444444453598</c:v>
                </c:pt>
                <c:pt idx="5784">
                  <c:v>8.033333333334248</c:v>
                </c:pt>
                <c:pt idx="5785">
                  <c:v>8.0347222222231363</c:v>
                </c:pt>
                <c:pt idx="5786">
                  <c:v>8.0361111111120245</c:v>
                </c:pt>
                <c:pt idx="5787">
                  <c:v>8.0375000000009127</c:v>
                </c:pt>
                <c:pt idx="5788">
                  <c:v>8.0388888888898009</c:v>
                </c:pt>
                <c:pt idx="5789">
                  <c:v>8.0402777777786891</c:v>
                </c:pt>
                <c:pt idx="5790">
                  <c:v>8.0416666666675773</c:v>
                </c:pt>
                <c:pt idx="5791">
                  <c:v>8.0430555555564656</c:v>
                </c:pt>
                <c:pt idx="5792">
                  <c:v>8.0444444444453538</c:v>
                </c:pt>
                <c:pt idx="5793">
                  <c:v>8.045833333334242</c:v>
                </c:pt>
                <c:pt idx="5794">
                  <c:v>8.0472222222231302</c:v>
                </c:pt>
                <c:pt idx="5795">
                  <c:v>8.0486111111120184</c:v>
                </c:pt>
                <c:pt idx="5796">
                  <c:v>8.0500000000009067</c:v>
                </c:pt>
                <c:pt idx="5797">
                  <c:v>8.0513888888897949</c:v>
                </c:pt>
                <c:pt idx="5798">
                  <c:v>8.0527777777786831</c:v>
                </c:pt>
                <c:pt idx="5799">
                  <c:v>8.0541666666675713</c:v>
                </c:pt>
                <c:pt idx="5800">
                  <c:v>8.0555555555564595</c:v>
                </c:pt>
                <c:pt idx="5801">
                  <c:v>8.0569444444453477</c:v>
                </c:pt>
                <c:pt idx="5802">
                  <c:v>8.058333333334236</c:v>
                </c:pt>
                <c:pt idx="5803">
                  <c:v>8.0597222222231242</c:v>
                </c:pt>
                <c:pt idx="5804">
                  <c:v>8.0611111111120124</c:v>
                </c:pt>
                <c:pt idx="5805">
                  <c:v>8.0625000000009006</c:v>
                </c:pt>
                <c:pt idx="5806">
                  <c:v>8.0638888888897888</c:v>
                </c:pt>
                <c:pt idx="5807">
                  <c:v>8.065277777778677</c:v>
                </c:pt>
                <c:pt idx="5808">
                  <c:v>8.0666666666675653</c:v>
                </c:pt>
                <c:pt idx="5809">
                  <c:v>8.0680555555564535</c:v>
                </c:pt>
                <c:pt idx="5810">
                  <c:v>8.0694444444453417</c:v>
                </c:pt>
                <c:pt idx="5811">
                  <c:v>8.0708333333342299</c:v>
                </c:pt>
                <c:pt idx="5812">
                  <c:v>8.0722222222231181</c:v>
                </c:pt>
                <c:pt idx="5813">
                  <c:v>8.0736111111120064</c:v>
                </c:pt>
                <c:pt idx="5814">
                  <c:v>8.0750000000008946</c:v>
                </c:pt>
                <c:pt idx="5815">
                  <c:v>8.0763888888897828</c:v>
                </c:pt>
                <c:pt idx="5816">
                  <c:v>8.077777777778671</c:v>
                </c:pt>
                <c:pt idx="5817">
                  <c:v>8.0791666666675592</c:v>
                </c:pt>
                <c:pt idx="5818">
                  <c:v>8.0805555555564474</c:v>
                </c:pt>
                <c:pt idx="5819">
                  <c:v>8.0819444444453357</c:v>
                </c:pt>
                <c:pt idx="5820">
                  <c:v>8.0833333333342239</c:v>
                </c:pt>
                <c:pt idx="5821">
                  <c:v>8.0847222222231121</c:v>
                </c:pt>
                <c:pt idx="5822">
                  <c:v>8.0861111111120003</c:v>
                </c:pt>
                <c:pt idx="5823">
                  <c:v>8.0875000000008885</c:v>
                </c:pt>
                <c:pt idx="5824">
                  <c:v>8.0888888888897768</c:v>
                </c:pt>
                <c:pt idx="5825">
                  <c:v>8.090277777778665</c:v>
                </c:pt>
                <c:pt idx="5826">
                  <c:v>8.0916666666675532</c:v>
                </c:pt>
                <c:pt idx="5827">
                  <c:v>8.0930555555564414</c:v>
                </c:pt>
                <c:pt idx="5828">
                  <c:v>8.0944444444453296</c:v>
                </c:pt>
                <c:pt idx="5829">
                  <c:v>8.0958333333342178</c:v>
                </c:pt>
                <c:pt idx="5830">
                  <c:v>8.0972222222231061</c:v>
                </c:pt>
                <c:pt idx="5831">
                  <c:v>8.0986111111119943</c:v>
                </c:pt>
                <c:pt idx="5832">
                  <c:v>8.1000000000008825</c:v>
                </c:pt>
                <c:pt idx="5833">
                  <c:v>8.1013888888897707</c:v>
                </c:pt>
                <c:pt idx="5834">
                  <c:v>8.1027777777786589</c:v>
                </c:pt>
                <c:pt idx="5835">
                  <c:v>8.1041666666675471</c:v>
                </c:pt>
                <c:pt idx="5836">
                  <c:v>8.1055555555564354</c:v>
                </c:pt>
                <c:pt idx="5837">
                  <c:v>8.1069444444453236</c:v>
                </c:pt>
                <c:pt idx="5838">
                  <c:v>8.1083333333342118</c:v>
                </c:pt>
                <c:pt idx="5839">
                  <c:v>8.1097222222231</c:v>
                </c:pt>
                <c:pt idx="5840">
                  <c:v>8.1111111111119882</c:v>
                </c:pt>
                <c:pt idx="5841">
                  <c:v>8.1125000000008765</c:v>
                </c:pt>
                <c:pt idx="5842">
                  <c:v>8.1138888888897647</c:v>
                </c:pt>
                <c:pt idx="5843">
                  <c:v>8.1152777777786529</c:v>
                </c:pt>
                <c:pt idx="5844">
                  <c:v>8.1166666666675411</c:v>
                </c:pt>
                <c:pt idx="5845">
                  <c:v>8.1180555555564293</c:v>
                </c:pt>
                <c:pt idx="5846">
                  <c:v>8.1194444444453175</c:v>
                </c:pt>
                <c:pt idx="5847">
                  <c:v>8.1208333333342058</c:v>
                </c:pt>
                <c:pt idx="5848">
                  <c:v>8.122222222223094</c:v>
                </c:pt>
                <c:pt idx="5849">
                  <c:v>8.1236111111119822</c:v>
                </c:pt>
                <c:pt idx="5850">
                  <c:v>8.1250000000008704</c:v>
                </c:pt>
                <c:pt idx="5851">
                  <c:v>8.1263888888897586</c:v>
                </c:pt>
                <c:pt idx="5852">
                  <c:v>8.1277777777786469</c:v>
                </c:pt>
                <c:pt idx="5853">
                  <c:v>8.1291666666675351</c:v>
                </c:pt>
                <c:pt idx="5854">
                  <c:v>8.1305555555564233</c:v>
                </c:pt>
                <c:pt idx="5855">
                  <c:v>8.1319444444453115</c:v>
                </c:pt>
                <c:pt idx="5856">
                  <c:v>8.1333333333341997</c:v>
                </c:pt>
                <c:pt idx="5857">
                  <c:v>8.1347222222230879</c:v>
                </c:pt>
                <c:pt idx="5858">
                  <c:v>8.1361111111119762</c:v>
                </c:pt>
                <c:pt idx="5859">
                  <c:v>8.1375000000008644</c:v>
                </c:pt>
                <c:pt idx="5860">
                  <c:v>8.1388888888897526</c:v>
                </c:pt>
                <c:pt idx="5861">
                  <c:v>8.1402777777786408</c:v>
                </c:pt>
                <c:pt idx="5862">
                  <c:v>8.141666666667529</c:v>
                </c:pt>
                <c:pt idx="5863">
                  <c:v>8.1430555555564172</c:v>
                </c:pt>
                <c:pt idx="5864">
                  <c:v>8.1444444444453055</c:v>
                </c:pt>
                <c:pt idx="5865">
                  <c:v>8.1458333333341937</c:v>
                </c:pt>
                <c:pt idx="5866">
                  <c:v>8.1472222222230819</c:v>
                </c:pt>
                <c:pt idx="5867">
                  <c:v>8.1486111111119701</c:v>
                </c:pt>
                <c:pt idx="5868">
                  <c:v>8.1500000000008583</c:v>
                </c:pt>
                <c:pt idx="5869">
                  <c:v>8.1513888888897466</c:v>
                </c:pt>
                <c:pt idx="5870">
                  <c:v>8.1527777777786348</c:v>
                </c:pt>
                <c:pt idx="5871">
                  <c:v>8.154166666667523</c:v>
                </c:pt>
                <c:pt idx="5872">
                  <c:v>8.1555555555564112</c:v>
                </c:pt>
                <c:pt idx="5873">
                  <c:v>8.1569444444452994</c:v>
                </c:pt>
                <c:pt idx="5874">
                  <c:v>8.1583333333341876</c:v>
                </c:pt>
                <c:pt idx="5875">
                  <c:v>8.1597222222230759</c:v>
                </c:pt>
                <c:pt idx="5876">
                  <c:v>8.1611111111119641</c:v>
                </c:pt>
                <c:pt idx="5877">
                  <c:v>8.1625000000008523</c:v>
                </c:pt>
                <c:pt idx="5878">
                  <c:v>8.1638888888897405</c:v>
                </c:pt>
                <c:pt idx="5879">
                  <c:v>8.1652777777786287</c:v>
                </c:pt>
                <c:pt idx="5880">
                  <c:v>8.1666666666675169</c:v>
                </c:pt>
                <c:pt idx="5881">
                  <c:v>8.1680555555564052</c:v>
                </c:pt>
                <c:pt idx="5882">
                  <c:v>8.1694444444452934</c:v>
                </c:pt>
                <c:pt idx="5883">
                  <c:v>8.1708333333341816</c:v>
                </c:pt>
                <c:pt idx="5884">
                  <c:v>8.1722222222230698</c:v>
                </c:pt>
                <c:pt idx="5885">
                  <c:v>8.173611111111958</c:v>
                </c:pt>
                <c:pt idx="5886">
                  <c:v>8.1750000000008463</c:v>
                </c:pt>
                <c:pt idx="5887">
                  <c:v>8.1763888888897345</c:v>
                </c:pt>
                <c:pt idx="5888">
                  <c:v>8.1777777777786227</c:v>
                </c:pt>
                <c:pt idx="5889">
                  <c:v>8.1791666666675109</c:v>
                </c:pt>
                <c:pt idx="5890">
                  <c:v>8.1805555555563991</c:v>
                </c:pt>
                <c:pt idx="5891">
                  <c:v>8.1819444444452873</c:v>
                </c:pt>
                <c:pt idx="5892">
                  <c:v>8.1833333333341756</c:v>
                </c:pt>
                <c:pt idx="5893">
                  <c:v>8.1847222222230638</c:v>
                </c:pt>
                <c:pt idx="5894">
                  <c:v>8.186111111111952</c:v>
                </c:pt>
                <c:pt idx="5895">
                  <c:v>8.1875000000008402</c:v>
                </c:pt>
                <c:pt idx="5896">
                  <c:v>8.1888888888897284</c:v>
                </c:pt>
                <c:pt idx="5897">
                  <c:v>8.1902777777786167</c:v>
                </c:pt>
                <c:pt idx="5898">
                  <c:v>8.1916666666675049</c:v>
                </c:pt>
                <c:pt idx="5899">
                  <c:v>8.1930555555563931</c:v>
                </c:pt>
                <c:pt idx="5900">
                  <c:v>8.1944444444452813</c:v>
                </c:pt>
                <c:pt idx="5901">
                  <c:v>8.1958333333341695</c:v>
                </c:pt>
                <c:pt idx="5902">
                  <c:v>8.1972222222230577</c:v>
                </c:pt>
                <c:pt idx="5903">
                  <c:v>8.198611111111946</c:v>
                </c:pt>
                <c:pt idx="5904">
                  <c:v>8.2000000000008342</c:v>
                </c:pt>
                <c:pt idx="5905">
                  <c:v>8.2013888888897224</c:v>
                </c:pt>
                <c:pt idx="5906">
                  <c:v>8.2027777777786106</c:v>
                </c:pt>
                <c:pt idx="5907">
                  <c:v>8.2041666666674988</c:v>
                </c:pt>
                <c:pt idx="5908">
                  <c:v>8.205555555556387</c:v>
                </c:pt>
                <c:pt idx="5909">
                  <c:v>8.2069444444452753</c:v>
                </c:pt>
                <c:pt idx="5910">
                  <c:v>8.2083333333341635</c:v>
                </c:pt>
                <c:pt idx="5911">
                  <c:v>8.2097222222230517</c:v>
                </c:pt>
                <c:pt idx="5912">
                  <c:v>8.2111111111119399</c:v>
                </c:pt>
                <c:pt idx="5913">
                  <c:v>8.2125000000008281</c:v>
                </c:pt>
                <c:pt idx="5914">
                  <c:v>8.2138888888897164</c:v>
                </c:pt>
                <c:pt idx="5915">
                  <c:v>8.2152777777786046</c:v>
                </c:pt>
                <c:pt idx="5916">
                  <c:v>8.2166666666674928</c:v>
                </c:pt>
                <c:pt idx="5917">
                  <c:v>8.218055555556381</c:v>
                </c:pt>
                <c:pt idx="5918">
                  <c:v>8.2194444444452692</c:v>
                </c:pt>
                <c:pt idx="5919">
                  <c:v>8.2208333333341574</c:v>
                </c:pt>
                <c:pt idx="5920">
                  <c:v>8.2222222222230457</c:v>
                </c:pt>
                <c:pt idx="5921">
                  <c:v>8.2236111111119339</c:v>
                </c:pt>
                <c:pt idx="5922">
                  <c:v>8.2250000000008221</c:v>
                </c:pt>
                <c:pt idx="5923">
                  <c:v>8.2263888888897103</c:v>
                </c:pt>
                <c:pt idx="5924">
                  <c:v>8.2277777777785985</c:v>
                </c:pt>
                <c:pt idx="5925">
                  <c:v>8.2291666666674868</c:v>
                </c:pt>
                <c:pt idx="5926">
                  <c:v>8.230555555556375</c:v>
                </c:pt>
                <c:pt idx="5927">
                  <c:v>8.2319444444452632</c:v>
                </c:pt>
                <c:pt idx="5928">
                  <c:v>8.2333333333341514</c:v>
                </c:pt>
                <c:pt idx="5929">
                  <c:v>8.2347222222230396</c:v>
                </c:pt>
                <c:pt idx="5930">
                  <c:v>8.2361111111119278</c:v>
                </c:pt>
                <c:pt idx="5931">
                  <c:v>8.2375000000008161</c:v>
                </c:pt>
                <c:pt idx="5932">
                  <c:v>8.2388888888897043</c:v>
                </c:pt>
                <c:pt idx="5933">
                  <c:v>8.2402777777785925</c:v>
                </c:pt>
                <c:pt idx="5934">
                  <c:v>8.2416666666674807</c:v>
                </c:pt>
                <c:pt idx="5935">
                  <c:v>8.2430555555563689</c:v>
                </c:pt>
                <c:pt idx="5936">
                  <c:v>8.2444444444452571</c:v>
                </c:pt>
                <c:pt idx="5937">
                  <c:v>8.2458333333341454</c:v>
                </c:pt>
                <c:pt idx="5938">
                  <c:v>8.2472222222230336</c:v>
                </c:pt>
                <c:pt idx="5939">
                  <c:v>8.2486111111119218</c:v>
                </c:pt>
                <c:pt idx="5940">
                  <c:v>8.25000000000081</c:v>
                </c:pt>
                <c:pt idx="5941">
                  <c:v>8.2513888888896982</c:v>
                </c:pt>
                <c:pt idx="5942">
                  <c:v>8.2527777777785865</c:v>
                </c:pt>
                <c:pt idx="5943">
                  <c:v>8.2541666666674747</c:v>
                </c:pt>
                <c:pt idx="5944">
                  <c:v>8.2555555555563629</c:v>
                </c:pt>
                <c:pt idx="5945">
                  <c:v>8.2569444444452511</c:v>
                </c:pt>
                <c:pt idx="5946">
                  <c:v>8.2583333333341393</c:v>
                </c:pt>
                <c:pt idx="5947">
                  <c:v>8.2597222222230275</c:v>
                </c:pt>
                <c:pt idx="5948">
                  <c:v>8.2611111111119158</c:v>
                </c:pt>
                <c:pt idx="5949">
                  <c:v>8.262500000000804</c:v>
                </c:pt>
                <c:pt idx="5950">
                  <c:v>8.2638888888896922</c:v>
                </c:pt>
                <c:pt idx="5951">
                  <c:v>8.2652777777785804</c:v>
                </c:pt>
                <c:pt idx="5952">
                  <c:v>8.2666666666674686</c:v>
                </c:pt>
                <c:pt idx="5953">
                  <c:v>8.2680555555563569</c:v>
                </c:pt>
                <c:pt idx="5954">
                  <c:v>8.2694444444452451</c:v>
                </c:pt>
                <c:pt idx="5955">
                  <c:v>8.2708333333341333</c:v>
                </c:pt>
                <c:pt idx="5956">
                  <c:v>8.2722222222230215</c:v>
                </c:pt>
                <c:pt idx="5957">
                  <c:v>8.2736111111119097</c:v>
                </c:pt>
                <c:pt idx="5958">
                  <c:v>8.2750000000007979</c:v>
                </c:pt>
                <c:pt idx="5959">
                  <c:v>8.2763888888896862</c:v>
                </c:pt>
                <c:pt idx="5960">
                  <c:v>8.2777777777785744</c:v>
                </c:pt>
                <c:pt idx="5961">
                  <c:v>8.2791666666674626</c:v>
                </c:pt>
                <c:pt idx="5962">
                  <c:v>8.2805555555563508</c:v>
                </c:pt>
                <c:pt idx="5963">
                  <c:v>8.281944444445239</c:v>
                </c:pt>
                <c:pt idx="5964">
                  <c:v>8.2833333333341272</c:v>
                </c:pt>
                <c:pt idx="5965">
                  <c:v>8.2847222222230155</c:v>
                </c:pt>
                <c:pt idx="5966">
                  <c:v>8.2861111111119037</c:v>
                </c:pt>
                <c:pt idx="5967">
                  <c:v>8.2875000000007919</c:v>
                </c:pt>
                <c:pt idx="5968">
                  <c:v>8.2888888888896801</c:v>
                </c:pt>
                <c:pt idx="5969">
                  <c:v>8.2902777777785683</c:v>
                </c:pt>
                <c:pt idx="5970">
                  <c:v>8.2916666666674566</c:v>
                </c:pt>
                <c:pt idx="5971">
                  <c:v>8.2930555555563448</c:v>
                </c:pt>
                <c:pt idx="5972">
                  <c:v>8.294444444445233</c:v>
                </c:pt>
                <c:pt idx="5973">
                  <c:v>8.2958333333341212</c:v>
                </c:pt>
                <c:pt idx="5974">
                  <c:v>8.2972222222230094</c:v>
                </c:pt>
                <c:pt idx="5975">
                  <c:v>8.2986111111118976</c:v>
                </c:pt>
                <c:pt idx="5976">
                  <c:v>8.3000000000007859</c:v>
                </c:pt>
                <c:pt idx="5977">
                  <c:v>8.3013888888896741</c:v>
                </c:pt>
                <c:pt idx="5978">
                  <c:v>8.3027777777785623</c:v>
                </c:pt>
                <c:pt idx="5979">
                  <c:v>8.3041666666674505</c:v>
                </c:pt>
                <c:pt idx="5980">
                  <c:v>8.3055555555563387</c:v>
                </c:pt>
                <c:pt idx="5981">
                  <c:v>8.3069444444452269</c:v>
                </c:pt>
                <c:pt idx="5982">
                  <c:v>8.3083333333341152</c:v>
                </c:pt>
                <c:pt idx="5983">
                  <c:v>8.3097222222230034</c:v>
                </c:pt>
                <c:pt idx="5984">
                  <c:v>8.3111111111118916</c:v>
                </c:pt>
                <c:pt idx="5985">
                  <c:v>8.3125000000007798</c:v>
                </c:pt>
                <c:pt idx="5986">
                  <c:v>8.313888888889668</c:v>
                </c:pt>
                <c:pt idx="5987">
                  <c:v>8.3152777777785563</c:v>
                </c:pt>
                <c:pt idx="5988">
                  <c:v>8.3166666666674445</c:v>
                </c:pt>
                <c:pt idx="5989">
                  <c:v>8.3180555555563327</c:v>
                </c:pt>
                <c:pt idx="5990">
                  <c:v>8.3194444444452209</c:v>
                </c:pt>
                <c:pt idx="5991">
                  <c:v>8.3208333333341091</c:v>
                </c:pt>
                <c:pt idx="5992">
                  <c:v>8.3222222222229973</c:v>
                </c:pt>
                <c:pt idx="5993">
                  <c:v>8.3236111111118856</c:v>
                </c:pt>
                <c:pt idx="5994">
                  <c:v>8.3250000000007738</c:v>
                </c:pt>
                <c:pt idx="5995">
                  <c:v>8.326388888889662</c:v>
                </c:pt>
                <c:pt idx="5996">
                  <c:v>8.3277777777785502</c:v>
                </c:pt>
                <c:pt idx="5997">
                  <c:v>8.3291666666674384</c:v>
                </c:pt>
                <c:pt idx="5998">
                  <c:v>8.3305555555563267</c:v>
                </c:pt>
                <c:pt idx="5999">
                  <c:v>8.3319444444452149</c:v>
                </c:pt>
                <c:pt idx="6000">
                  <c:v>8.3333333333341031</c:v>
                </c:pt>
                <c:pt idx="6001">
                  <c:v>8.3347222222229913</c:v>
                </c:pt>
                <c:pt idx="6002">
                  <c:v>8.3361111111118795</c:v>
                </c:pt>
                <c:pt idx="6003">
                  <c:v>8.3375000000007677</c:v>
                </c:pt>
                <c:pt idx="6004">
                  <c:v>8.338888888889656</c:v>
                </c:pt>
                <c:pt idx="6005">
                  <c:v>8.3402777777785442</c:v>
                </c:pt>
                <c:pt idx="6006">
                  <c:v>8.3416666666674324</c:v>
                </c:pt>
                <c:pt idx="6007">
                  <c:v>8.3430555555563206</c:v>
                </c:pt>
                <c:pt idx="6008">
                  <c:v>8.3444444444452088</c:v>
                </c:pt>
                <c:pt idx="6009">
                  <c:v>8.345833333334097</c:v>
                </c:pt>
                <c:pt idx="6010">
                  <c:v>8.3472222222229853</c:v>
                </c:pt>
                <c:pt idx="6011">
                  <c:v>8.3486111111118735</c:v>
                </c:pt>
                <c:pt idx="6012">
                  <c:v>8.3500000000007617</c:v>
                </c:pt>
                <c:pt idx="6013">
                  <c:v>8.3513888888896499</c:v>
                </c:pt>
                <c:pt idx="6014">
                  <c:v>8.3527777777785381</c:v>
                </c:pt>
                <c:pt idx="6015">
                  <c:v>8.3541666666674264</c:v>
                </c:pt>
                <c:pt idx="6016">
                  <c:v>8.3555555555563146</c:v>
                </c:pt>
                <c:pt idx="6017">
                  <c:v>8.3569444444452028</c:v>
                </c:pt>
                <c:pt idx="6018">
                  <c:v>8.358333333334091</c:v>
                </c:pt>
                <c:pt idx="6019">
                  <c:v>8.3597222222229792</c:v>
                </c:pt>
                <c:pt idx="6020">
                  <c:v>8.3611111111118674</c:v>
                </c:pt>
                <c:pt idx="6021">
                  <c:v>8.3625000000007557</c:v>
                </c:pt>
                <c:pt idx="6022">
                  <c:v>8.3638888888896439</c:v>
                </c:pt>
                <c:pt idx="6023">
                  <c:v>8.3652777777785321</c:v>
                </c:pt>
                <c:pt idx="6024">
                  <c:v>8.3666666666674203</c:v>
                </c:pt>
                <c:pt idx="6025">
                  <c:v>8.3680555555563085</c:v>
                </c:pt>
                <c:pt idx="6026">
                  <c:v>8.3694444444451968</c:v>
                </c:pt>
                <c:pt idx="6027">
                  <c:v>8.370833333334085</c:v>
                </c:pt>
                <c:pt idx="6028">
                  <c:v>8.3722222222229732</c:v>
                </c:pt>
                <c:pt idx="6029">
                  <c:v>8.3736111111118614</c:v>
                </c:pt>
                <c:pt idx="6030">
                  <c:v>8.3750000000007496</c:v>
                </c:pt>
                <c:pt idx="6031">
                  <c:v>8.3763888888896378</c:v>
                </c:pt>
                <c:pt idx="6032">
                  <c:v>8.3777777777785261</c:v>
                </c:pt>
                <c:pt idx="6033">
                  <c:v>8.3791666666674143</c:v>
                </c:pt>
                <c:pt idx="6034">
                  <c:v>8.3805555555563025</c:v>
                </c:pt>
                <c:pt idx="6035">
                  <c:v>8.3819444444451907</c:v>
                </c:pt>
                <c:pt idx="6036">
                  <c:v>8.3833333333340789</c:v>
                </c:pt>
                <c:pt idx="6037">
                  <c:v>8.3847222222229671</c:v>
                </c:pt>
                <c:pt idx="6038">
                  <c:v>8.3861111111118554</c:v>
                </c:pt>
                <c:pt idx="6039">
                  <c:v>8.3875000000007436</c:v>
                </c:pt>
                <c:pt idx="6040">
                  <c:v>8.3888888888896318</c:v>
                </c:pt>
                <c:pt idx="6041">
                  <c:v>8.39027777777852</c:v>
                </c:pt>
                <c:pt idx="6042">
                  <c:v>8.3916666666674082</c:v>
                </c:pt>
                <c:pt idx="6043">
                  <c:v>8.3930555555562965</c:v>
                </c:pt>
                <c:pt idx="6044">
                  <c:v>8.3944444444451847</c:v>
                </c:pt>
                <c:pt idx="6045">
                  <c:v>8.3958333333340729</c:v>
                </c:pt>
                <c:pt idx="6046">
                  <c:v>8.3972222222229611</c:v>
                </c:pt>
                <c:pt idx="6047">
                  <c:v>8.3986111111118493</c:v>
                </c:pt>
                <c:pt idx="6048">
                  <c:v>8.4000000000007375</c:v>
                </c:pt>
                <c:pt idx="6049">
                  <c:v>8.4013888888896258</c:v>
                </c:pt>
                <c:pt idx="6050">
                  <c:v>8.402777777778514</c:v>
                </c:pt>
                <c:pt idx="6051">
                  <c:v>8.4041666666674022</c:v>
                </c:pt>
                <c:pt idx="6052">
                  <c:v>8.4055555555562904</c:v>
                </c:pt>
                <c:pt idx="6053">
                  <c:v>8.4069444444451786</c:v>
                </c:pt>
                <c:pt idx="6054">
                  <c:v>8.4083333333340669</c:v>
                </c:pt>
                <c:pt idx="6055">
                  <c:v>8.4097222222229551</c:v>
                </c:pt>
                <c:pt idx="6056">
                  <c:v>8.4111111111118433</c:v>
                </c:pt>
                <c:pt idx="6057">
                  <c:v>8.4125000000007315</c:v>
                </c:pt>
                <c:pt idx="6058">
                  <c:v>8.4138888888896197</c:v>
                </c:pt>
                <c:pt idx="6059">
                  <c:v>8.4152777777785079</c:v>
                </c:pt>
                <c:pt idx="6060">
                  <c:v>8.4166666666673962</c:v>
                </c:pt>
                <c:pt idx="6061">
                  <c:v>8.4180555555562844</c:v>
                </c:pt>
                <c:pt idx="6062">
                  <c:v>8.4194444444451726</c:v>
                </c:pt>
                <c:pt idx="6063">
                  <c:v>8.4208333333340608</c:v>
                </c:pt>
                <c:pt idx="6064">
                  <c:v>8.422222222222949</c:v>
                </c:pt>
                <c:pt idx="6065">
                  <c:v>8.4236111111118372</c:v>
                </c:pt>
                <c:pt idx="6066">
                  <c:v>8.4250000000007255</c:v>
                </c:pt>
                <c:pt idx="6067">
                  <c:v>8.4263888888896137</c:v>
                </c:pt>
                <c:pt idx="6068">
                  <c:v>8.4277777777785019</c:v>
                </c:pt>
                <c:pt idx="6069">
                  <c:v>8.4291666666673901</c:v>
                </c:pt>
                <c:pt idx="6070">
                  <c:v>8.4305555555562783</c:v>
                </c:pt>
                <c:pt idx="6071">
                  <c:v>8.4319444444451666</c:v>
                </c:pt>
                <c:pt idx="6072">
                  <c:v>8.4333333333340548</c:v>
                </c:pt>
                <c:pt idx="6073">
                  <c:v>8.434722222222943</c:v>
                </c:pt>
                <c:pt idx="6074">
                  <c:v>8.4361111111118312</c:v>
                </c:pt>
                <c:pt idx="6075">
                  <c:v>8.4375000000007194</c:v>
                </c:pt>
                <c:pt idx="6076">
                  <c:v>8.4388888888896076</c:v>
                </c:pt>
                <c:pt idx="6077">
                  <c:v>8.4402777777784959</c:v>
                </c:pt>
                <c:pt idx="6078">
                  <c:v>8.4416666666673841</c:v>
                </c:pt>
                <c:pt idx="6079">
                  <c:v>8.4430555555562723</c:v>
                </c:pt>
                <c:pt idx="6080">
                  <c:v>8.4444444444451605</c:v>
                </c:pt>
                <c:pt idx="6081">
                  <c:v>8.4458333333340487</c:v>
                </c:pt>
                <c:pt idx="6082">
                  <c:v>8.4472222222229369</c:v>
                </c:pt>
                <c:pt idx="6083">
                  <c:v>8.4486111111118252</c:v>
                </c:pt>
                <c:pt idx="6084">
                  <c:v>8.4500000000007134</c:v>
                </c:pt>
                <c:pt idx="6085">
                  <c:v>8.4513888888896016</c:v>
                </c:pt>
                <c:pt idx="6086">
                  <c:v>8.4527777777784898</c:v>
                </c:pt>
                <c:pt idx="6087">
                  <c:v>8.454166666667378</c:v>
                </c:pt>
                <c:pt idx="6088">
                  <c:v>8.4555555555562663</c:v>
                </c:pt>
                <c:pt idx="6089">
                  <c:v>8.4569444444451545</c:v>
                </c:pt>
                <c:pt idx="6090">
                  <c:v>8.4583333333340427</c:v>
                </c:pt>
                <c:pt idx="6091">
                  <c:v>8.4597222222229309</c:v>
                </c:pt>
                <c:pt idx="6092">
                  <c:v>8.4611111111118191</c:v>
                </c:pt>
                <c:pt idx="6093">
                  <c:v>8.4625000000007073</c:v>
                </c:pt>
                <c:pt idx="6094">
                  <c:v>8.4638888888895956</c:v>
                </c:pt>
                <c:pt idx="6095">
                  <c:v>8.4652777777784838</c:v>
                </c:pt>
                <c:pt idx="6096">
                  <c:v>8.466666666667372</c:v>
                </c:pt>
                <c:pt idx="6097">
                  <c:v>8.4680555555562602</c:v>
                </c:pt>
                <c:pt idx="6098">
                  <c:v>8.4694444444451484</c:v>
                </c:pt>
                <c:pt idx="6099">
                  <c:v>8.4708333333340367</c:v>
                </c:pt>
                <c:pt idx="6100">
                  <c:v>8.4722222222229249</c:v>
                </c:pt>
                <c:pt idx="6101">
                  <c:v>8.4736111111118131</c:v>
                </c:pt>
                <c:pt idx="6102">
                  <c:v>8.4750000000007013</c:v>
                </c:pt>
                <c:pt idx="6103">
                  <c:v>8.4763888888895895</c:v>
                </c:pt>
                <c:pt idx="6104">
                  <c:v>8.4777777777784777</c:v>
                </c:pt>
                <c:pt idx="6105">
                  <c:v>8.479166666667366</c:v>
                </c:pt>
                <c:pt idx="6106">
                  <c:v>8.4805555555562542</c:v>
                </c:pt>
                <c:pt idx="6107">
                  <c:v>8.4819444444451424</c:v>
                </c:pt>
                <c:pt idx="6108">
                  <c:v>8.4833333333340306</c:v>
                </c:pt>
                <c:pt idx="6109">
                  <c:v>8.4847222222229188</c:v>
                </c:pt>
                <c:pt idx="6110">
                  <c:v>8.486111111111807</c:v>
                </c:pt>
                <c:pt idx="6111">
                  <c:v>8.4875000000006953</c:v>
                </c:pt>
                <c:pt idx="6112">
                  <c:v>8.4888888888895835</c:v>
                </c:pt>
                <c:pt idx="6113">
                  <c:v>8.4902777777784717</c:v>
                </c:pt>
                <c:pt idx="6114">
                  <c:v>8.4916666666673599</c:v>
                </c:pt>
                <c:pt idx="6115">
                  <c:v>8.4930555555562481</c:v>
                </c:pt>
                <c:pt idx="6116">
                  <c:v>8.4944444444451364</c:v>
                </c:pt>
                <c:pt idx="6117">
                  <c:v>8.4958333333340246</c:v>
                </c:pt>
                <c:pt idx="6118">
                  <c:v>8.4972222222229128</c:v>
                </c:pt>
                <c:pt idx="6119">
                  <c:v>8.498611111111801</c:v>
                </c:pt>
                <c:pt idx="6120">
                  <c:v>8.5000000000006892</c:v>
                </c:pt>
                <c:pt idx="6121">
                  <c:v>8.5013888888895774</c:v>
                </c:pt>
                <c:pt idx="6122">
                  <c:v>8.5027777777784657</c:v>
                </c:pt>
                <c:pt idx="6123">
                  <c:v>8.5041666666673539</c:v>
                </c:pt>
                <c:pt idx="6124">
                  <c:v>8.5055555555562421</c:v>
                </c:pt>
                <c:pt idx="6125">
                  <c:v>8.5069444444451303</c:v>
                </c:pt>
                <c:pt idx="6126">
                  <c:v>8.5083333333340185</c:v>
                </c:pt>
                <c:pt idx="6127">
                  <c:v>8.5097222222229068</c:v>
                </c:pt>
                <c:pt idx="6128">
                  <c:v>8.511111111111795</c:v>
                </c:pt>
                <c:pt idx="6129">
                  <c:v>8.5125000000006832</c:v>
                </c:pt>
                <c:pt idx="6130">
                  <c:v>8.5138888888895714</c:v>
                </c:pt>
                <c:pt idx="6131">
                  <c:v>8.5152777777784596</c:v>
                </c:pt>
                <c:pt idx="6132">
                  <c:v>8.5166666666673478</c:v>
                </c:pt>
                <c:pt idx="6133">
                  <c:v>8.5180555555562361</c:v>
                </c:pt>
                <c:pt idx="6134">
                  <c:v>8.5194444444451243</c:v>
                </c:pt>
                <c:pt idx="6135">
                  <c:v>8.5208333333340125</c:v>
                </c:pt>
                <c:pt idx="6136">
                  <c:v>8.5222222222229007</c:v>
                </c:pt>
                <c:pt idx="6137">
                  <c:v>8.5236111111117889</c:v>
                </c:pt>
                <c:pt idx="6138">
                  <c:v>8.5250000000006771</c:v>
                </c:pt>
                <c:pt idx="6139">
                  <c:v>8.5263888888895654</c:v>
                </c:pt>
                <c:pt idx="6140">
                  <c:v>8.5277777777784536</c:v>
                </c:pt>
                <c:pt idx="6141">
                  <c:v>8.5291666666673418</c:v>
                </c:pt>
                <c:pt idx="6142">
                  <c:v>8.53055555555623</c:v>
                </c:pt>
                <c:pt idx="6143">
                  <c:v>8.5319444444451182</c:v>
                </c:pt>
                <c:pt idx="6144">
                  <c:v>8.5333333333340065</c:v>
                </c:pt>
                <c:pt idx="6145">
                  <c:v>8.5347222222228947</c:v>
                </c:pt>
                <c:pt idx="6146">
                  <c:v>8.5361111111117829</c:v>
                </c:pt>
                <c:pt idx="6147">
                  <c:v>8.5375000000006711</c:v>
                </c:pt>
                <c:pt idx="6148">
                  <c:v>8.5388888888895593</c:v>
                </c:pt>
                <c:pt idx="6149">
                  <c:v>8.5402777777784475</c:v>
                </c:pt>
                <c:pt idx="6150">
                  <c:v>8.5416666666673358</c:v>
                </c:pt>
                <c:pt idx="6151">
                  <c:v>8.543055555556224</c:v>
                </c:pt>
                <c:pt idx="6152">
                  <c:v>8.5444444444451122</c:v>
                </c:pt>
                <c:pt idx="6153">
                  <c:v>8.5458333333340004</c:v>
                </c:pt>
                <c:pt idx="6154">
                  <c:v>8.5472222222228886</c:v>
                </c:pt>
                <c:pt idx="6155">
                  <c:v>8.5486111111117769</c:v>
                </c:pt>
                <c:pt idx="6156">
                  <c:v>8.5500000000006651</c:v>
                </c:pt>
                <c:pt idx="6157">
                  <c:v>8.5513888888895533</c:v>
                </c:pt>
                <c:pt idx="6158">
                  <c:v>8.5527777777784415</c:v>
                </c:pt>
                <c:pt idx="6159">
                  <c:v>8.5541666666673297</c:v>
                </c:pt>
                <c:pt idx="6160">
                  <c:v>8.5555555555562179</c:v>
                </c:pt>
                <c:pt idx="6161">
                  <c:v>8.5569444444451062</c:v>
                </c:pt>
                <c:pt idx="6162">
                  <c:v>8.5583333333339944</c:v>
                </c:pt>
                <c:pt idx="6163">
                  <c:v>8.5597222222228826</c:v>
                </c:pt>
                <c:pt idx="6164">
                  <c:v>8.5611111111117708</c:v>
                </c:pt>
                <c:pt idx="6165">
                  <c:v>8.562500000000659</c:v>
                </c:pt>
                <c:pt idx="6166">
                  <c:v>8.5638888888895472</c:v>
                </c:pt>
                <c:pt idx="6167">
                  <c:v>8.5652777777784355</c:v>
                </c:pt>
                <c:pt idx="6168">
                  <c:v>8.5666666666673237</c:v>
                </c:pt>
                <c:pt idx="6169">
                  <c:v>8.5680555555562119</c:v>
                </c:pt>
                <c:pt idx="6170">
                  <c:v>8.5694444444451001</c:v>
                </c:pt>
                <c:pt idx="6171">
                  <c:v>8.5708333333339883</c:v>
                </c:pt>
                <c:pt idx="6172">
                  <c:v>8.5722222222228766</c:v>
                </c:pt>
                <c:pt idx="6173">
                  <c:v>8.5736111111117648</c:v>
                </c:pt>
                <c:pt idx="6174">
                  <c:v>8.575000000000653</c:v>
                </c:pt>
                <c:pt idx="6175">
                  <c:v>8.5763888888895412</c:v>
                </c:pt>
                <c:pt idx="6176">
                  <c:v>8.5777777777784294</c:v>
                </c:pt>
                <c:pt idx="6177">
                  <c:v>8.5791666666673176</c:v>
                </c:pt>
                <c:pt idx="6178">
                  <c:v>8.5805555555562059</c:v>
                </c:pt>
                <c:pt idx="6179">
                  <c:v>8.5819444444450941</c:v>
                </c:pt>
                <c:pt idx="6180">
                  <c:v>8.5833333333339823</c:v>
                </c:pt>
                <c:pt idx="6181">
                  <c:v>8.5847222222228705</c:v>
                </c:pt>
                <c:pt idx="6182">
                  <c:v>8.5861111111117587</c:v>
                </c:pt>
                <c:pt idx="6183">
                  <c:v>8.5875000000006469</c:v>
                </c:pt>
                <c:pt idx="6184">
                  <c:v>8.5888888888895352</c:v>
                </c:pt>
                <c:pt idx="6185">
                  <c:v>8.5902777777784234</c:v>
                </c:pt>
                <c:pt idx="6186">
                  <c:v>8.5916666666673116</c:v>
                </c:pt>
                <c:pt idx="6187">
                  <c:v>8.5930555555561998</c:v>
                </c:pt>
                <c:pt idx="6188">
                  <c:v>8.594444444445088</c:v>
                </c:pt>
                <c:pt idx="6189">
                  <c:v>8.5958333333339763</c:v>
                </c:pt>
                <c:pt idx="6190">
                  <c:v>8.5972222222228645</c:v>
                </c:pt>
                <c:pt idx="6191">
                  <c:v>8.5986111111117527</c:v>
                </c:pt>
                <c:pt idx="6192">
                  <c:v>8.6000000000006409</c:v>
                </c:pt>
                <c:pt idx="6193">
                  <c:v>8.6013888888895291</c:v>
                </c:pt>
                <c:pt idx="6194">
                  <c:v>8.6027777777784173</c:v>
                </c:pt>
                <c:pt idx="6195">
                  <c:v>8.6041666666673056</c:v>
                </c:pt>
                <c:pt idx="6196">
                  <c:v>8.6055555555561938</c:v>
                </c:pt>
                <c:pt idx="6197">
                  <c:v>8.606944444445082</c:v>
                </c:pt>
                <c:pt idx="6198">
                  <c:v>8.6083333333339702</c:v>
                </c:pt>
                <c:pt idx="6199">
                  <c:v>8.6097222222228584</c:v>
                </c:pt>
                <c:pt idx="6200">
                  <c:v>8.6111111111117467</c:v>
                </c:pt>
                <c:pt idx="6201">
                  <c:v>8.6125000000006349</c:v>
                </c:pt>
                <c:pt idx="6202">
                  <c:v>8.6138888888895231</c:v>
                </c:pt>
                <c:pt idx="6203">
                  <c:v>8.6152777777784113</c:v>
                </c:pt>
                <c:pt idx="6204">
                  <c:v>8.6166666666672995</c:v>
                </c:pt>
                <c:pt idx="6205">
                  <c:v>8.6180555555561877</c:v>
                </c:pt>
                <c:pt idx="6206">
                  <c:v>8.619444444445076</c:v>
                </c:pt>
                <c:pt idx="6207">
                  <c:v>8.6208333333339642</c:v>
                </c:pt>
                <c:pt idx="6208">
                  <c:v>8.6222222222228524</c:v>
                </c:pt>
                <c:pt idx="6209">
                  <c:v>8.6236111111117406</c:v>
                </c:pt>
                <c:pt idx="6210">
                  <c:v>8.6250000000006288</c:v>
                </c:pt>
                <c:pt idx="6211">
                  <c:v>8.626388888889517</c:v>
                </c:pt>
                <c:pt idx="6212">
                  <c:v>8.6277777777784053</c:v>
                </c:pt>
                <c:pt idx="6213">
                  <c:v>8.6291666666672935</c:v>
                </c:pt>
                <c:pt idx="6214">
                  <c:v>8.6305555555561817</c:v>
                </c:pt>
                <c:pt idx="6215">
                  <c:v>8.6319444444450699</c:v>
                </c:pt>
                <c:pt idx="6216">
                  <c:v>8.6333333333339581</c:v>
                </c:pt>
                <c:pt idx="6217">
                  <c:v>8.6347222222228464</c:v>
                </c:pt>
                <c:pt idx="6218">
                  <c:v>8.6361111111117346</c:v>
                </c:pt>
                <c:pt idx="6219">
                  <c:v>8.6375000000006228</c:v>
                </c:pt>
                <c:pt idx="6220">
                  <c:v>8.638888888889511</c:v>
                </c:pt>
                <c:pt idx="6221">
                  <c:v>8.6402777777783992</c:v>
                </c:pt>
                <c:pt idx="6222">
                  <c:v>8.6416666666672874</c:v>
                </c:pt>
                <c:pt idx="6223">
                  <c:v>8.6430555555561757</c:v>
                </c:pt>
                <c:pt idx="6224">
                  <c:v>8.6444444444450639</c:v>
                </c:pt>
                <c:pt idx="6225">
                  <c:v>8.6458333333339521</c:v>
                </c:pt>
                <c:pt idx="6226">
                  <c:v>8.6472222222228403</c:v>
                </c:pt>
                <c:pt idx="6227">
                  <c:v>8.6486111111117285</c:v>
                </c:pt>
                <c:pt idx="6228">
                  <c:v>8.6500000000006168</c:v>
                </c:pt>
                <c:pt idx="6229">
                  <c:v>8.651388888889505</c:v>
                </c:pt>
                <c:pt idx="6230">
                  <c:v>8.6527777777783932</c:v>
                </c:pt>
                <c:pt idx="6231">
                  <c:v>8.6541666666672814</c:v>
                </c:pt>
                <c:pt idx="6232">
                  <c:v>8.6555555555561696</c:v>
                </c:pt>
                <c:pt idx="6233">
                  <c:v>8.6569444444450578</c:v>
                </c:pt>
                <c:pt idx="6234">
                  <c:v>8.6583333333339461</c:v>
                </c:pt>
                <c:pt idx="6235">
                  <c:v>8.6597222222228343</c:v>
                </c:pt>
                <c:pt idx="6236">
                  <c:v>8.6611111111117225</c:v>
                </c:pt>
                <c:pt idx="6237">
                  <c:v>8.6625000000006107</c:v>
                </c:pt>
                <c:pt idx="6238">
                  <c:v>8.6638888888894989</c:v>
                </c:pt>
                <c:pt idx="6239">
                  <c:v>8.6652777777783871</c:v>
                </c:pt>
                <c:pt idx="6240">
                  <c:v>8.6666666666672754</c:v>
                </c:pt>
                <c:pt idx="6241">
                  <c:v>8.6680555555561636</c:v>
                </c:pt>
                <c:pt idx="6242">
                  <c:v>8.6694444444450518</c:v>
                </c:pt>
                <c:pt idx="6243">
                  <c:v>8.67083333333394</c:v>
                </c:pt>
                <c:pt idx="6244">
                  <c:v>8.6722222222228282</c:v>
                </c:pt>
                <c:pt idx="6245">
                  <c:v>8.6736111111117165</c:v>
                </c:pt>
                <c:pt idx="6246">
                  <c:v>8.6750000000006047</c:v>
                </c:pt>
                <c:pt idx="6247">
                  <c:v>8.6763888888894929</c:v>
                </c:pt>
                <c:pt idx="6248">
                  <c:v>8.6777777777783811</c:v>
                </c:pt>
                <c:pt idx="6249">
                  <c:v>8.6791666666672693</c:v>
                </c:pt>
                <c:pt idx="6250">
                  <c:v>8.6805555555561575</c:v>
                </c:pt>
                <c:pt idx="6251">
                  <c:v>8.6819444444450458</c:v>
                </c:pt>
                <c:pt idx="6252">
                  <c:v>8.683333333333934</c:v>
                </c:pt>
                <c:pt idx="6253">
                  <c:v>8.6847222222228222</c:v>
                </c:pt>
                <c:pt idx="6254">
                  <c:v>8.6861111111117104</c:v>
                </c:pt>
                <c:pt idx="6255">
                  <c:v>8.6875000000005986</c:v>
                </c:pt>
                <c:pt idx="6256">
                  <c:v>8.6888888888894869</c:v>
                </c:pt>
                <c:pt idx="6257">
                  <c:v>8.6902777777783751</c:v>
                </c:pt>
                <c:pt idx="6258">
                  <c:v>8.6916666666672633</c:v>
                </c:pt>
                <c:pt idx="6259">
                  <c:v>8.6930555555561515</c:v>
                </c:pt>
                <c:pt idx="6260">
                  <c:v>8.6944444444450397</c:v>
                </c:pt>
                <c:pt idx="6261">
                  <c:v>8.6958333333339279</c:v>
                </c:pt>
                <c:pt idx="6262">
                  <c:v>8.6972222222228162</c:v>
                </c:pt>
                <c:pt idx="6263">
                  <c:v>8.6986111111117044</c:v>
                </c:pt>
                <c:pt idx="6264">
                  <c:v>8.7000000000005926</c:v>
                </c:pt>
                <c:pt idx="6265">
                  <c:v>8.7013888888894808</c:v>
                </c:pt>
                <c:pt idx="6266">
                  <c:v>8.702777777778369</c:v>
                </c:pt>
                <c:pt idx="6267">
                  <c:v>8.7041666666672572</c:v>
                </c:pt>
                <c:pt idx="6268">
                  <c:v>8.7055555555561455</c:v>
                </c:pt>
                <c:pt idx="6269">
                  <c:v>8.7069444444450337</c:v>
                </c:pt>
                <c:pt idx="6270">
                  <c:v>8.7083333333339219</c:v>
                </c:pt>
                <c:pt idx="6271">
                  <c:v>8.7097222222228101</c:v>
                </c:pt>
                <c:pt idx="6272">
                  <c:v>8.7111111111116983</c:v>
                </c:pt>
                <c:pt idx="6273">
                  <c:v>8.7125000000005866</c:v>
                </c:pt>
                <c:pt idx="6274">
                  <c:v>8.7138888888894748</c:v>
                </c:pt>
                <c:pt idx="6275">
                  <c:v>8.715277777778363</c:v>
                </c:pt>
                <c:pt idx="6276">
                  <c:v>8.7166666666672512</c:v>
                </c:pt>
                <c:pt idx="6277">
                  <c:v>8.7180555555561394</c:v>
                </c:pt>
                <c:pt idx="6278">
                  <c:v>8.7194444444450276</c:v>
                </c:pt>
                <c:pt idx="6279">
                  <c:v>8.7208333333339159</c:v>
                </c:pt>
                <c:pt idx="6280">
                  <c:v>8.7222222222228041</c:v>
                </c:pt>
                <c:pt idx="6281">
                  <c:v>8.7236111111116923</c:v>
                </c:pt>
                <c:pt idx="6282">
                  <c:v>8.7250000000005805</c:v>
                </c:pt>
                <c:pt idx="6283">
                  <c:v>8.7263888888894687</c:v>
                </c:pt>
                <c:pt idx="6284">
                  <c:v>8.7277777777783569</c:v>
                </c:pt>
                <c:pt idx="6285">
                  <c:v>8.7291666666672452</c:v>
                </c:pt>
                <c:pt idx="6286">
                  <c:v>8.7305555555561334</c:v>
                </c:pt>
                <c:pt idx="6287">
                  <c:v>8.7319444444450216</c:v>
                </c:pt>
                <c:pt idx="6288">
                  <c:v>8.7333333333339098</c:v>
                </c:pt>
                <c:pt idx="6289">
                  <c:v>8.734722222222798</c:v>
                </c:pt>
                <c:pt idx="6290">
                  <c:v>8.7361111111116863</c:v>
                </c:pt>
                <c:pt idx="6291">
                  <c:v>8.7375000000005745</c:v>
                </c:pt>
                <c:pt idx="6292">
                  <c:v>8.7388888888894627</c:v>
                </c:pt>
                <c:pt idx="6293">
                  <c:v>8.7402777777783509</c:v>
                </c:pt>
                <c:pt idx="6294">
                  <c:v>8.7416666666672391</c:v>
                </c:pt>
                <c:pt idx="6295">
                  <c:v>8.7430555555561273</c:v>
                </c:pt>
                <c:pt idx="6296">
                  <c:v>8.7444444444450156</c:v>
                </c:pt>
                <c:pt idx="6297">
                  <c:v>8.7458333333339038</c:v>
                </c:pt>
                <c:pt idx="6298">
                  <c:v>8.747222222222792</c:v>
                </c:pt>
                <c:pt idx="6299">
                  <c:v>8.7486111111116802</c:v>
                </c:pt>
                <c:pt idx="6300">
                  <c:v>8.7500000000005684</c:v>
                </c:pt>
                <c:pt idx="6301">
                  <c:v>8.7513888888894567</c:v>
                </c:pt>
                <c:pt idx="6302">
                  <c:v>8.7527777777783449</c:v>
                </c:pt>
                <c:pt idx="6303">
                  <c:v>8.7541666666672331</c:v>
                </c:pt>
                <c:pt idx="6304">
                  <c:v>8.7555555555561213</c:v>
                </c:pt>
                <c:pt idx="6305">
                  <c:v>8.7569444444450095</c:v>
                </c:pt>
                <c:pt idx="6306">
                  <c:v>8.7583333333338977</c:v>
                </c:pt>
                <c:pt idx="6307">
                  <c:v>8.759722222222786</c:v>
                </c:pt>
                <c:pt idx="6308">
                  <c:v>8.7611111111116742</c:v>
                </c:pt>
                <c:pt idx="6309">
                  <c:v>8.7625000000005624</c:v>
                </c:pt>
                <c:pt idx="6310">
                  <c:v>8.7638888888894506</c:v>
                </c:pt>
                <c:pt idx="6311">
                  <c:v>8.7652777777783388</c:v>
                </c:pt>
                <c:pt idx="6312">
                  <c:v>8.766666666667227</c:v>
                </c:pt>
                <c:pt idx="6313">
                  <c:v>8.7680555555561153</c:v>
                </c:pt>
                <c:pt idx="6314">
                  <c:v>8.7694444444450035</c:v>
                </c:pt>
                <c:pt idx="6315">
                  <c:v>8.7708333333338917</c:v>
                </c:pt>
                <c:pt idx="6316">
                  <c:v>8.7722222222227799</c:v>
                </c:pt>
                <c:pt idx="6317">
                  <c:v>8.7736111111116681</c:v>
                </c:pt>
                <c:pt idx="6318">
                  <c:v>8.7750000000005564</c:v>
                </c:pt>
                <c:pt idx="6319">
                  <c:v>8.7763888888894446</c:v>
                </c:pt>
                <c:pt idx="6320">
                  <c:v>8.7777777777783328</c:v>
                </c:pt>
                <c:pt idx="6321">
                  <c:v>8.779166666667221</c:v>
                </c:pt>
                <c:pt idx="6322">
                  <c:v>8.7805555555561092</c:v>
                </c:pt>
                <c:pt idx="6323">
                  <c:v>8.7819444444449974</c:v>
                </c:pt>
                <c:pt idx="6324">
                  <c:v>8.7833333333338857</c:v>
                </c:pt>
                <c:pt idx="6325">
                  <c:v>8.7847222222227739</c:v>
                </c:pt>
                <c:pt idx="6326">
                  <c:v>8.7861111111116621</c:v>
                </c:pt>
                <c:pt idx="6327">
                  <c:v>8.7875000000005503</c:v>
                </c:pt>
                <c:pt idx="6328">
                  <c:v>8.7888888888894385</c:v>
                </c:pt>
                <c:pt idx="6329">
                  <c:v>8.7902777777783268</c:v>
                </c:pt>
                <c:pt idx="6330">
                  <c:v>8.791666666667215</c:v>
                </c:pt>
                <c:pt idx="6331">
                  <c:v>8.7930555555561032</c:v>
                </c:pt>
                <c:pt idx="6332">
                  <c:v>8.7944444444449914</c:v>
                </c:pt>
                <c:pt idx="6333">
                  <c:v>8.7958333333338796</c:v>
                </c:pt>
                <c:pt idx="6334">
                  <c:v>8.7972222222227678</c:v>
                </c:pt>
                <c:pt idx="6335">
                  <c:v>8.7986111111116561</c:v>
                </c:pt>
                <c:pt idx="6336">
                  <c:v>8.8000000000005443</c:v>
                </c:pt>
                <c:pt idx="6337">
                  <c:v>8.8013888888894325</c:v>
                </c:pt>
                <c:pt idx="6338">
                  <c:v>8.8027777777783207</c:v>
                </c:pt>
                <c:pt idx="6339">
                  <c:v>8.8041666666672089</c:v>
                </c:pt>
                <c:pt idx="6340">
                  <c:v>8.8055555555560971</c:v>
                </c:pt>
                <c:pt idx="6341">
                  <c:v>8.8069444444449854</c:v>
                </c:pt>
                <c:pt idx="6342">
                  <c:v>8.8083333333338736</c:v>
                </c:pt>
                <c:pt idx="6343">
                  <c:v>8.8097222222227618</c:v>
                </c:pt>
                <c:pt idx="6344">
                  <c:v>8.81111111111165</c:v>
                </c:pt>
                <c:pt idx="6345">
                  <c:v>8.8125000000005382</c:v>
                </c:pt>
                <c:pt idx="6346">
                  <c:v>8.8138888888894265</c:v>
                </c:pt>
                <c:pt idx="6347">
                  <c:v>8.8152777777783147</c:v>
                </c:pt>
                <c:pt idx="6348">
                  <c:v>8.8166666666672029</c:v>
                </c:pt>
                <c:pt idx="6349">
                  <c:v>8.8180555555560911</c:v>
                </c:pt>
                <c:pt idx="6350">
                  <c:v>8.8194444444449793</c:v>
                </c:pt>
                <c:pt idx="6351">
                  <c:v>8.8208333333338675</c:v>
                </c:pt>
                <c:pt idx="6352">
                  <c:v>8.8222222222227558</c:v>
                </c:pt>
                <c:pt idx="6353">
                  <c:v>8.823611111111644</c:v>
                </c:pt>
                <c:pt idx="6354">
                  <c:v>8.8250000000005322</c:v>
                </c:pt>
                <c:pt idx="6355">
                  <c:v>8.8263888888894204</c:v>
                </c:pt>
                <c:pt idx="6356">
                  <c:v>8.8277777777783086</c:v>
                </c:pt>
                <c:pt idx="6357">
                  <c:v>8.8291666666671968</c:v>
                </c:pt>
                <c:pt idx="6358">
                  <c:v>8.8305555555560851</c:v>
                </c:pt>
                <c:pt idx="6359">
                  <c:v>8.8319444444449733</c:v>
                </c:pt>
                <c:pt idx="6360">
                  <c:v>8.8333333333338615</c:v>
                </c:pt>
                <c:pt idx="6361">
                  <c:v>8.8347222222227497</c:v>
                </c:pt>
                <c:pt idx="6362">
                  <c:v>8.8361111111116379</c:v>
                </c:pt>
                <c:pt idx="6363">
                  <c:v>8.8375000000005262</c:v>
                </c:pt>
                <c:pt idx="6364">
                  <c:v>8.8388888888894144</c:v>
                </c:pt>
                <c:pt idx="6365">
                  <c:v>8.8402777777783026</c:v>
                </c:pt>
                <c:pt idx="6366">
                  <c:v>8.8416666666671908</c:v>
                </c:pt>
                <c:pt idx="6367">
                  <c:v>8.843055555556079</c:v>
                </c:pt>
                <c:pt idx="6368">
                  <c:v>8.8444444444449672</c:v>
                </c:pt>
                <c:pt idx="6369">
                  <c:v>8.8458333333338555</c:v>
                </c:pt>
                <c:pt idx="6370">
                  <c:v>8.8472222222227437</c:v>
                </c:pt>
                <c:pt idx="6371">
                  <c:v>8.8486111111116319</c:v>
                </c:pt>
                <c:pt idx="6372">
                  <c:v>8.8500000000005201</c:v>
                </c:pt>
                <c:pt idx="6373">
                  <c:v>8.8513888888894083</c:v>
                </c:pt>
                <c:pt idx="6374">
                  <c:v>8.8527777777782966</c:v>
                </c:pt>
                <c:pt idx="6375">
                  <c:v>8.8541666666671848</c:v>
                </c:pt>
                <c:pt idx="6376">
                  <c:v>8.855555555556073</c:v>
                </c:pt>
                <c:pt idx="6377">
                  <c:v>8.8569444444449612</c:v>
                </c:pt>
                <c:pt idx="6378">
                  <c:v>8.8583333333338494</c:v>
                </c:pt>
                <c:pt idx="6379">
                  <c:v>8.8597222222227376</c:v>
                </c:pt>
                <c:pt idx="6380">
                  <c:v>8.8611111111116259</c:v>
                </c:pt>
                <c:pt idx="6381">
                  <c:v>8.8625000000005141</c:v>
                </c:pt>
                <c:pt idx="6382">
                  <c:v>8.8638888888894023</c:v>
                </c:pt>
                <c:pt idx="6383">
                  <c:v>8.8652777777782905</c:v>
                </c:pt>
                <c:pt idx="6384">
                  <c:v>8.8666666666671787</c:v>
                </c:pt>
                <c:pt idx="6385">
                  <c:v>8.8680555555560669</c:v>
                </c:pt>
                <c:pt idx="6386">
                  <c:v>8.8694444444449552</c:v>
                </c:pt>
                <c:pt idx="6387">
                  <c:v>8.8708333333338434</c:v>
                </c:pt>
                <c:pt idx="6388">
                  <c:v>8.8722222222227316</c:v>
                </c:pt>
                <c:pt idx="6389">
                  <c:v>8.8736111111116198</c:v>
                </c:pt>
                <c:pt idx="6390">
                  <c:v>8.875000000000508</c:v>
                </c:pt>
                <c:pt idx="6391">
                  <c:v>8.8763888888893963</c:v>
                </c:pt>
                <c:pt idx="6392">
                  <c:v>8.8777777777782845</c:v>
                </c:pt>
                <c:pt idx="6393">
                  <c:v>8.8791666666671727</c:v>
                </c:pt>
                <c:pt idx="6394">
                  <c:v>8.8805555555560609</c:v>
                </c:pt>
                <c:pt idx="6395">
                  <c:v>8.8819444444449491</c:v>
                </c:pt>
                <c:pt idx="6396">
                  <c:v>8.8833333333338373</c:v>
                </c:pt>
                <c:pt idx="6397">
                  <c:v>8.8847222222227256</c:v>
                </c:pt>
                <c:pt idx="6398">
                  <c:v>8.8861111111116138</c:v>
                </c:pt>
                <c:pt idx="6399">
                  <c:v>8.887500000000502</c:v>
                </c:pt>
                <c:pt idx="6400">
                  <c:v>8.8888888888893902</c:v>
                </c:pt>
                <c:pt idx="6401">
                  <c:v>8.8902777777782784</c:v>
                </c:pt>
                <c:pt idx="6402">
                  <c:v>8.8916666666671667</c:v>
                </c:pt>
                <c:pt idx="6403">
                  <c:v>8.8930555555560549</c:v>
                </c:pt>
                <c:pt idx="6404">
                  <c:v>8.8944444444449431</c:v>
                </c:pt>
                <c:pt idx="6405">
                  <c:v>8.8958333333338313</c:v>
                </c:pt>
                <c:pt idx="6406">
                  <c:v>8.8972222222227195</c:v>
                </c:pt>
                <c:pt idx="6407">
                  <c:v>8.8986111111116077</c:v>
                </c:pt>
                <c:pt idx="6408">
                  <c:v>8.900000000000496</c:v>
                </c:pt>
                <c:pt idx="6409">
                  <c:v>8.9013888888893842</c:v>
                </c:pt>
                <c:pt idx="6410">
                  <c:v>8.9027777777782724</c:v>
                </c:pt>
                <c:pt idx="6411">
                  <c:v>8.9041666666671606</c:v>
                </c:pt>
                <c:pt idx="6412">
                  <c:v>8.9055555555560488</c:v>
                </c:pt>
                <c:pt idx="6413">
                  <c:v>8.906944444444937</c:v>
                </c:pt>
                <c:pt idx="6414">
                  <c:v>8.9083333333338253</c:v>
                </c:pt>
                <c:pt idx="6415">
                  <c:v>8.9097222222227135</c:v>
                </c:pt>
                <c:pt idx="6416">
                  <c:v>8.9111111111116017</c:v>
                </c:pt>
                <c:pt idx="6417">
                  <c:v>8.9125000000004899</c:v>
                </c:pt>
                <c:pt idx="6418">
                  <c:v>8.9138888888893781</c:v>
                </c:pt>
                <c:pt idx="6419">
                  <c:v>8.9152777777782664</c:v>
                </c:pt>
                <c:pt idx="6420">
                  <c:v>8.9166666666671546</c:v>
                </c:pt>
                <c:pt idx="6421">
                  <c:v>8.9180555555560428</c:v>
                </c:pt>
                <c:pt idx="6422">
                  <c:v>8.919444444444931</c:v>
                </c:pt>
                <c:pt idx="6423">
                  <c:v>8.9208333333338192</c:v>
                </c:pt>
                <c:pt idx="6424">
                  <c:v>8.9222222222227074</c:v>
                </c:pt>
                <c:pt idx="6425">
                  <c:v>8.9236111111115957</c:v>
                </c:pt>
                <c:pt idx="6426">
                  <c:v>8.9250000000004839</c:v>
                </c:pt>
                <c:pt idx="6427">
                  <c:v>8.9263888888893721</c:v>
                </c:pt>
                <c:pt idx="6428">
                  <c:v>8.9277777777782603</c:v>
                </c:pt>
                <c:pt idx="6429">
                  <c:v>8.9291666666671485</c:v>
                </c:pt>
                <c:pt idx="6430">
                  <c:v>8.9305555555560368</c:v>
                </c:pt>
                <c:pt idx="6431">
                  <c:v>8.931944444444925</c:v>
                </c:pt>
                <c:pt idx="6432">
                  <c:v>8.9333333333338132</c:v>
                </c:pt>
                <c:pt idx="6433">
                  <c:v>8.9347222222227014</c:v>
                </c:pt>
                <c:pt idx="6434">
                  <c:v>8.9361111111115896</c:v>
                </c:pt>
                <c:pt idx="6435">
                  <c:v>8.9375000000004778</c:v>
                </c:pt>
                <c:pt idx="6436">
                  <c:v>8.9388888888893661</c:v>
                </c:pt>
                <c:pt idx="6437">
                  <c:v>8.9402777777782543</c:v>
                </c:pt>
                <c:pt idx="6438">
                  <c:v>8.9416666666671425</c:v>
                </c:pt>
                <c:pt idx="6439">
                  <c:v>8.9430555555560307</c:v>
                </c:pt>
                <c:pt idx="6440">
                  <c:v>8.9444444444449189</c:v>
                </c:pt>
                <c:pt idx="6441">
                  <c:v>8.9458333333338071</c:v>
                </c:pt>
                <c:pt idx="6442">
                  <c:v>8.9472222222226954</c:v>
                </c:pt>
                <c:pt idx="6443">
                  <c:v>8.9486111111115836</c:v>
                </c:pt>
                <c:pt idx="6444">
                  <c:v>8.9500000000004718</c:v>
                </c:pt>
                <c:pt idx="6445">
                  <c:v>8.95138888888936</c:v>
                </c:pt>
                <c:pt idx="6446">
                  <c:v>8.9527777777782482</c:v>
                </c:pt>
                <c:pt idx="6447">
                  <c:v>8.9541666666671365</c:v>
                </c:pt>
                <c:pt idx="6448">
                  <c:v>8.9555555555560247</c:v>
                </c:pt>
                <c:pt idx="6449">
                  <c:v>8.9569444444449129</c:v>
                </c:pt>
                <c:pt idx="6450">
                  <c:v>8.9583333333338011</c:v>
                </c:pt>
                <c:pt idx="6451">
                  <c:v>8.9597222222226893</c:v>
                </c:pt>
                <c:pt idx="6452">
                  <c:v>8.9611111111115775</c:v>
                </c:pt>
                <c:pt idx="6453">
                  <c:v>8.9625000000004658</c:v>
                </c:pt>
                <c:pt idx="6454">
                  <c:v>8.963888888889354</c:v>
                </c:pt>
                <c:pt idx="6455">
                  <c:v>8.9652777777782422</c:v>
                </c:pt>
                <c:pt idx="6456">
                  <c:v>8.9666666666671304</c:v>
                </c:pt>
                <c:pt idx="6457">
                  <c:v>8.9680555555560186</c:v>
                </c:pt>
                <c:pt idx="6458">
                  <c:v>8.9694444444449068</c:v>
                </c:pt>
                <c:pt idx="6459">
                  <c:v>8.9708333333337951</c:v>
                </c:pt>
                <c:pt idx="6460">
                  <c:v>8.9722222222226833</c:v>
                </c:pt>
                <c:pt idx="6461">
                  <c:v>8.9736111111115715</c:v>
                </c:pt>
                <c:pt idx="6462">
                  <c:v>8.9750000000004597</c:v>
                </c:pt>
                <c:pt idx="6463">
                  <c:v>8.9763888888893479</c:v>
                </c:pt>
                <c:pt idx="6464">
                  <c:v>8.9777777777782362</c:v>
                </c:pt>
                <c:pt idx="6465">
                  <c:v>8.9791666666671244</c:v>
                </c:pt>
                <c:pt idx="6466">
                  <c:v>8.9805555555560126</c:v>
                </c:pt>
                <c:pt idx="6467">
                  <c:v>8.9819444444449008</c:v>
                </c:pt>
                <c:pt idx="6468">
                  <c:v>8.983333333333789</c:v>
                </c:pt>
                <c:pt idx="6469">
                  <c:v>8.9847222222226772</c:v>
                </c:pt>
                <c:pt idx="6470">
                  <c:v>8.9861111111115655</c:v>
                </c:pt>
                <c:pt idx="6471">
                  <c:v>8.9875000000004537</c:v>
                </c:pt>
                <c:pt idx="6472">
                  <c:v>8.9888888888893419</c:v>
                </c:pt>
                <c:pt idx="6473">
                  <c:v>8.9902777777782301</c:v>
                </c:pt>
                <c:pt idx="6474">
                  <c:v>8.9916666666671183</c:v>
                </c:pt>
                <c:pt idx="6475">
                  <c:v>8.9930555555560066</c:v>
                </c:pt>
                <c:pt idx="6476">
                  <c:v>8.9944444444448948</c:v>
                </c:pt>
                <c:pt idx="6477">
                  <c:v>8.995833333333783</c:v>
                </c:pt>
                <c:pt idx="6478">
                  <c:v>8.9972222222226712</c:v>
                </c:pt>
                <c:pt idx="6479">
                  <c:v>8.9986111111115594</c:v>
                </c:pt>
                <c:pt idx="6480">
                  <c:v>9.0000000000004476</c:v>
                </c:pt>
                <c:pt idx="6481">
                  <c:v>9.0013888888893359</c:v>
                </c:pt>
                <c:pt idx="6482">
                  <c:v>9.0027777777782241</c:v>
                </c:pt>
                <c:pt idx="6483">
                  <c:v>9.0041666666671123</c:v>
                </c:pt>
                <c:pt idx="6484">
                  <c:v>9.0055555555560005</c:v>
                </c:pt>
                <c:pt idx="6485">
                  <c:v>9.0069444444448887</c:v>
                </c:pt>
                <c:pt idx="6486">
                  <c:v>9.0083333333337769</c:v>
                </c:pt>
                <c:pt idx="6487">
                  <c:v>9.0097222222226652</c:v>
                </c:pt>
                <c:pt idx="6488">
                  <c:v>9.0111111111115534</c:v>
                </c:pt>
                <c:pt idx="6489">
                  <c:v>9.0125000000004416</c:v>
                </c:pt>
                <c:pt idx="6490">
                  <c:v>9.0138888888893298</c:v>
                </c:pt>
                <c:pt idx="6491">
                  <c:v>9.015277777778218</c:v>
                </c:pt>
                <c:pt idx="6492">
                  <c:v>9.0166666666671063</c:v>
                </c:pt>
                <c:pt idx="6493">
                  <c:v>9.0180555555559945</c:v>
                </c:pt>
                <c:pt idx="6494">
                  <c:v>9.0194444444448827</c:v>
                </c:pt>
                <c:pt idx="6495">
                  <c:v>9.0208333333337709</c:v>
                </c:pt>
                <c:pt idx="6496">
                  <c:v>9.0222222222226591</c:v>
                </c:pt>
                <c:pt idx="6497">
                  <c:v>9.0236111111115473</c:v>
                </c:pt>
                <c:pt idx="6498">
                  <c:v>9.0250000000004356</c:v>
                </c:pt>
                <c:pt idx="6499">
                  <c:v>9.0263888888893238</c:v>
                </c:pt>
                <c:pt idx="6500">
                  <c:v>9.027777777778212</c:v>
                </c:pt>
                <c:pt idx="6501">
                  <c:v>9.0291666666671002</c:v>
                </c:pt>
                <c:pt idx="6502">
                  <c:v>9.0305555555559884</c:v>
                </c:pt>
                <c:pt idx="6503">
                  <c:v>9.0319444444448767</c:v>
                </c:pt>
                <c:pt idx="6504">
                  <c:v>9.0333333333337649</c:v>
                </c:pt>
                <c:pt idx="6505">
                  <c:v>9.0347222222226531</c:v>
                </c:pt>
                <c:pt idx="6506">
                  <c:v>9.0361111111115413</c:v>
                </c:pt>
                <c:pt idx="6507">
                  <c:v>9.0375000000004295</c:v>
                </c:pt>
                <c:pt idx="6508">
                  <c:v>9.0388888888893177</c:v>
                </c:pt>
                <c:pt idx="6509">
                  <c:v>9.040277777778206</c:v>
                </c:pt>
                <c:pt idx="6510">
                  <c:v>9.0416666666670942</c:v>
                </c:pt>
                <c:pt idx="6511">
                  <c:v>9.0430555555559824</c:v>
                </c:pt>
                <c:pt idx="6512">
                  <c:v>9.0444444444448706</c:v>
                </c:pt>
                <c:pt idx="6513">
                  <c:v>9.0458333333337588</c:v>
                </c:pt>
                <c:pt idx="6514">
                  <c:v>9.047222222222647</c:v>
                </c:pt>
                <c:pt idx="6515">
                  <c:v>9.0486111111115353</c:v>
                </c:pt>
                <c:pt idx="6516">
                  <c:v>9.0500000000004235</c:v>
                </c:pt>
                <c:pt idx="6517">
                  <c:v>9.0513888888893117</c:v>
                </c:pt>
                <c:pt idx="6518">
                  <c:v>9.0527777777781999</c:v>
                </c:pt>
                <c:pt idx="6519">
                  <c:v>9.0541666666670881</c:v>
                </c:pt>
                <c:pt idx="6520">
                  <c:v>9.0555555555559764</c:v>
                </c:pt>
                <c:pt idx="6521">
                  <c:v>9.0569444444448646</c:v>
                </c:pt>
                <c:pt idx="6522">
                  <c:v>9.0583333333337528</c:v>
                </c:pt>
                <c:pt idx="6523">
                  <c:v>9.059722222222641</c:v>
                </c:pt>
                <c:pt idx="6524">
                  <c:v>9.0611111111115292</c:v>
                </c:pt>
                <c:pt idx="6525">
                  <c:v>9.0625000000004174</c:v>
                </c:pt>
                <c:pt idx="6526">
                  <c:v>9.0638888888893057</c:v>
                </c:pt>
                <c:pt idx="6527">
                  <c:v>9.0652777777781939</c:v>
                </c:pt>
                <c:pt idx="6528">
                  <c:v>9.0666666666670821</c:v>
                </c:pt>
                <c:pt idx="6529">
                  <c:v>9.0680555555559703</c:v>
                </c:pt>
                <c:pt idx="6530">
                  <c:v>9.0694444444448585</c:v>
                </c:pt>
                <c:pt idx="6531">
                  <c:v>9.0708333333337468</c:v>
                </c:pt>
                <c:pt idx="6532">
                  <c:v>9.072222222222635</c:v>
                </c:pt>
                <c:pt idx="6533">
                  <c:v>9.0736111111115232</c:v>
                </c:pt>
                <c:pt idx="6534">
                  <c:v>9.0750000000004114</c:v>
                </c:pt>
                <c:pt idx="6535">
                  <c:v>9.0763888888892996</c:v>
                </c:pt>
                <c:pt idx="6536">
                  <c:v>9.0777777777781878</c:v>
                </c:pt>
                <c:pt idx="6537">
                  <c:v>9.0791666666670761</c:v>
                </c:pt>
                <c:pt idx="6538">
                  <c:v>9.0805555555559643</c:v>
                </c:pt>
                <c:pt idx="6539">
                  <c:v>9.0819444444448525</c:v>
                </c:pt>
                <c:pt idx="6540">
                  <c:v>9.0833333333337407</c:v>
                </c:pt>
                <c:pt idx="6541">
                  <c:v>9.0847222222226289</c:v>
                </c:pt>
                <c:pt idx="6542">
                  <c:v>9.0861111111115171</c:v>
                </c:pt>
                <c:pt idx="6543">
                  <c:v>9.0875000000004054</c:v>
                </c:pt>
                <c:pt idx="6544">
                  <c:v>9.0888888888892936</c:v>
                </c:pt>
                <c:pt idx="6545">
                  <c:v>9.0902777777781818</c:v>
                </c:pt>
                <c:pt idx="6546">
                  <c:v>9.09166666666707</c:v>
                </c:pt>
                <c:pt idx="6547">
                  <c:v>9.0930555555559582</c:v>
                </c:pt>
                <c:pt idx="6548">
                  <c:v>9.0944444444448465</c:v>
                </c:pt>
                <c:pt idx="6549">
                  <c:v>9.0958333333337347</c:v>
                </c:pt>
                <c:pt idx="6550">
                  <c:v>9.0972222222226229</c:v>
                </c:pt>
                <c:pt idx="6551">
                  <c:v>9.0986111111115111</c:v>
                </c:pt>
                <c:pt idx="6552">
                  <c:v>9.1000000000003993</c:v>
                </c:pt>
                <c:pt idx="6553">
                  <c:v>9.1013888888892875</c:v>
                </c:pt>
                <c:pt idx="6554">
                  <c:v>9.1027777777781758</c:v>
                </c:pt>
                <c:pt idx="6555">
                  <c:v>9.104166666667064</c:v>
                </c:pt>
                <c:pt idx="6556">
                  <c:v>9.1055555555559522</c:v>
                </c:pt>
                <c:pt idx="6557">
                  <c:v>9.1069444444448404</c:v>
                </c:pt>
                <c:pt idx="6558">
                  <c:v>9.1083333333337286</c:v>
                </c:pt>
                <c:pt idx="6559">
                  <c:v>9.1097222222226168</c:v>
                </c:pt>
                <c:pt idx="6560">
                  <c:v>9.1111111111115051</c:v>
                </c:pt>
                <c:pt idx="6561">
                  <c:v>9.1125000000003933</c:v>
                </c:pt>
                <c:pt idx="6562">
                  <c:v>9.1138888888892815</c:v>
                </c:pt>
                <c:pt idx="6563">
                  <c:v>9.1152777777781697</c:v>
                </c:pt>
                <c:pt idx="6564">
                  <c:v>9.1166666666670579</c:v>
                </c:pt>
                <c:pt idx="6565">
                  <c:v>9.1180555555559462</c:v>
                </c:pt>
                <c:pt idx="6566">
                  <c:v>9.1194444444448344</c:v>
                </c:pt>
                <c:pt idx="6567">
                  <c:v>9.1208333333337226</c:v>
                </c:pt>
                <c:pt idx="6568">
                  <c:v>9.1222222222226108</c:v>
                </c:pt>
                <c:pt idx="6569">
                  <c:v>9.123611111111499</c:v>
                </c:pt>
                <c:pt idx="6570">
                  <c:v>9.1250000000003872</c:v>
                </c:pt>
                <c:pt idx="6571">
                  <c:v>9.1263888888892755</c:v>
                </c:pt>
                <c:pt idx="6572">
                  <c:v>9.1277777777781637</c:v>
                </c:pt>
                <c:pt idx="6573">
                  <c:v>9.1291666666670519</c:v>
                </c:pt>
                <c:pt idx="6574">
                  <c:v>9.1305555555559401</c:v>
                </c:pt>
                <c:pt idx="6575">
                  <c:v>9.1319444444448283</c:v>
                </c:pt>
                <c:pt idx="6576">
                  <c:v>9.1333333333337166</c:v>
                </c:pt>
                <c:pt idx="6577">
                  <c:v>9.1347222222226048</c:v>
                </c:pt>
                <c:pt idx="6578">
                  <c:v>9.136111111111493</c:v>
                </c:pt>
                <c:pt idx="6579">
                  <c:v>9.1375000000003812</c:v>
                </c:pt>
                <c:pt idx="6580">
                  <c:v>9.1388888888892694</c:v>
                </c:pt>
                <c:pt idx="6581">
                  <c:v>9.1402777777781576</c:v>
                </c:pt>
                <c:pt idx="6582">
                  <c:v>9.1416666666670459</c:v>
                </c:pt>
                <c:pt idx="6583">
                  <c:v>9.1430555555559341</c:v>
                </c:pt>
                <c:pt idx="6584">
                  <c:v>9.1444444444448223</c:v>
                </c:pt>
                <c:pt idx="6585">
                  <c:v>9.1458333333337105</c:v>
                </c:pt>
                <c:pt idx="6586">
                  <c:v>9.1472222222225987</c:v>
                </c:pt>
                <c:pt idx="6587">
                  <c:v>9.1486111111114869</c:v>
                </c:pt>
                <c:pt idx="6588">
                  <c:v>9.1500000000003752</c:v>
                </c:pt>
                <c:pt idx="6589">
                  <c:v>9.1513888888892634</c:v>
                </c:pt>
                <c:pt idx="6590">
                  <c:v>9.1527777777781516</c:v>
                </c:pt>
                <c:pt idx="6591">
                  <c:v>9.1541666666670398</c:v>
                </c:pt>
                <c:pt idx="6592">
                  <c:v>9.155555555555928</c:v>
                </c:pt>
                <c:pt idx="6593">
                  <c:v>9.1569444444448163</c:v>
                </c:pt>
                <c:pt idx="6594">
                  <c:v>9.1583333333337045</c:v>
                </c:pt>
                <c:pt idx="6595">
                  <c:v>9.1597222222225927</c:v>
                </c:pt>
                <c:pt idx="6596">
                  <c:v>9.1611111111114809</c:v>
                </c:pt>
                <c:pt idx="6597">
                  <c:v>9.1625000000003691</c:v>
                </c:pt>
                <c:pt idx="6598">
                  <c:v>9.1638888888892573</c:v>
                </c:pt>
                <c:pt idx="6599">
                  <c:v>9.1652777777781456</c:v>
                </c:pt>
                <c:pt idx="6600">
                  <c:v>9.1666666666670338</c:v>
                </c:pt>
                <c:pt idx="6601">
                  <c:v>9.168055555555922</c:v>
                </c:pt>
                <c:pt idx="6602">
                  <c:v>9.1694444444448102</c:v>
                </c:pt>
                <c:pt idx="6603">
                  <c:v>9.1708333333336984</c:v>
                </c:pt>
                <c:pt idx="6604">
                  <c:v>9.1722222222225867</c:v>
                </c:pt>
                <c:pt idx="6605">
                  <c:v>9.1736111111114749</c:v>
                </c:pt>
                <c:pt idx="6606">
                  <c:v>9.1750000000003631</c:v>
                </c:pt>
                <c:pt idx="6607">
                  <c:v>9.1763888888892513</c:v>
                </c:pt>
                <c:pt idx="6608">
                  <c:v>9.1777777777781395</c:v>
                </c:pt>
                <c:pt idx="6609">
                  <c:v>9.1791666666670277</c:v>
                </c:pt>
                <c:pt idx="6610">
                  <c:v>9.180555555555916</c:v>
                </c:pt>
                <c:pt idx="6611">
                  <c:v>9.1819444444448042</c:v>
                </c:pt>
                <c:pt idx="6612">
                  <c:v>9.1833333333336924</c:v>
                </c:pt>
                <c:pt idx="6613">
                  <c:v>9.1847222222225806</c:v>
                </c:pt>
                <c:pt idx="6614">
                  <c:v>9.1861111111114688</c:v>
                </c:pt>
                <c:pt idx="6615">
                  <c:v>9.187500000000357</c:v>
                </c:pt>
                <c:pt idx="6616">
                  <c:v>9.1888888888892453</c:v>
                </c:pt>
                <c:pt idx="6617">
                  <c:v>9.1902777777781335</c:v>
                </c:pt>
                <c:pt idx="6618">
                  <c:v>9.1916666666670217</c:v>
                </c:pt>
                <c:pt idx="6619">
                  <c:v>9.1930555555559099</c:v>
                </c:pt>
                <c:pt idx="6620">
                  <c:v>9.1944444444447981</c:v>
                </c:pt>
                <c:pt idx="6621">
                  <c:v>9.1958333333336864</c:v>
                </c:pt>
                <c:pt idx="6622">
                  <c:v>9.1972222222225746</c:v>
                </c:pt>
                <c:pt idx="6623">
                  <c:v>9.1986111111114628</c:v>
                </c:pt>
                <c:pt idx="6624">
                  <c:v>9.200000000000351</c:v>
                </c:pt>
                <c:pt idx="6625">
                  <c:v>9.2013888888892392</c:v>
                </c:pt>
                <c:pt idx="6626">
                  <c:v>9.2027777777781274</c:v>
                </c:pt>
                <c:pt idx="6627">
                  <c:v>9.2041666666670157</c:v>
                </c:pt>
                <c:pt idx="6628">
                  <c:v>9.2055555555559039</c:v>
                </c:pt>
                <c:pt idx="6629">
                  <c:v>9.2069444444447921</c:v>
                </c:pt>
                <c:pt idx="6630">
                  <c:v>9.2083333333336803</c:v>
                </c:pt>
                <c:pt idx="6631">
                  <c:v>9.2097222222225685</c:v>
                </c:pt>
                <c:pt idx="6632">
                  <c:v>9.2111111111114568</c:v>
                </c:pt>
                <c:pt idx="6633">
                  <c:v>9.212500000000345</c:v>
                </c:pt>
                <c:pt idx="6634">
                  <c:v>9.2138888888892332</c:v>
                </c:pt>
                <c:pt idx="6635">
                  <c:v>9.2152777777781214</c:v>
                </c:pt>
                <c:pt idx="6636">
                  <c:v>9.2166666666670096</c:v>
                </c:pt>
                <c:pt idx="6637">
                  <c:v>9.2180555555558978</c:v>
                </c:pt>
                <c:pt idx="6638">
                  <c:v>9.2194444444447861</c:v>
                </c:pt>
                <c:pt idx="6639">
                  <c:v>9.2208333333336743</c:v>
                </c:pt>
                <c:pt idx="6640">
                  <c:v>9.2222222222225625</c:v>
                </c:pt>
                <c:pt idx="6641">
                  <c:v>9.2236111111114507</c:v>
                </c:pt>
                <c:pt idx="6642">
                  <c:v>9.2250000000003389</c:v>
                </c:pt>
                <c:pt idx="6643">
                  <c:v>9.2263888888892271</c:v>
                </c:pt>
                <c:pt idx="6644">
                  <c:v>9.2277777777781154</c:v>
                </c:pt>
                <c:pt idx="6645">
                  <c:v>9.2291666666670036</c:v>
                </c:pt>
                <c:pt idx="6646">
                  <c:v>9.2305555555558918</c:v>
                </c:pt>
                <c:pt idx="6647">
                  <c:v>9.23194444444478</c:v>
                </c:pt>
                <c:pt idx="6648">
                  <c:v>9.2333333333336682</c:v>
                </c:pt>
                <c:pt idx="6649">
                  <c:v>9.2347222222225565</c:v>
                </c:pt>
                <c:pt idx="6650">
                  <c:v>9.2361111111114447</c:v>
                </c:pt>
                <c:pt idx="6651">
                  <c:v>9.2375000000003329</c:v>
                </c:pt>
                <c:pt idx="6652">
                  <c:v>9.2388888888892211</c:v>
                </c:pt>
                <c:pt idx="6653">
                  <c:v>9.2402777777781093</c:v>
                </c:pt>
                <c:pt idx="6654">
                  <c:v>9.2416666666669975</c:v>
                </c:pt>
                <c:pt idx="6655">
                  <c:v>9.2430555555558858</c:v>
                </c:pt>
                <c:pt idx="6656">
                  <c:v>9.244444444444774</c:v>
                </c:pt>
                <c:pt idx="6657">
                  <c:v>9.2458333333336622</c:v>
                </c:pt>
                <c:pt idx="6658">
                  <c:v>9.2472222222225504</c:v>
                </c:pt>
                <c:pt idx="6659">
                  <c:v>9.2486111111114386</c:v>
                </c:pt>
                <c:pt idx="6660">
                  <c:v>9.2500000000003268</c:v>
                </c:pt>
                <c:pt idx="6661">
                  <c:v>9.2513888888892151</c:v>
                </c:pt>
                <c:pt idx="6662">
                  <c:v>9.2527777777781033</c:v>
                </c:pt>
                <c:pt idx="6663">
                  <c:v>9.2541666666669915</c:v>
                </c:pt>
                <c:pt idx="6664">
                  <c:v>9.2555555555558797</c:v>
                </c:pt>
                <c:pt idx="6665">
                  <c:v>9.2569444444447679</c:v>
                </c:pt>
                <c:pt idx="6666">
                  <c:v>9.2583333333336562</c:v>
                </c:pt>
                <c:pt idx="6667">
                  <c:v>9.2597222222225444</c:v>
                </c:pt>
                <c:pt idx="6668">
                  <c:v>9.2611111111114326</c:v>
                </c:pt>
                <c:pt idx="6669">
                  <c:v>9.2625000000003208</c:v>
                </c:pt>
                <c:pt idx="6670">
                  <c:v>9.263888888889209</c:v>
                </c:pt>
                <c:pt idx="6671">
                  <c:v>9.2652777777780972</c:v>
                </c:pt>
                <c:pt idx="6672">
                  <c:v>9.2666666666669855</c:v>
                </c:pt>
                <c:pt idx="6673">
                  <c:v>9.2680555555558737</c:v>
                </c:pt>
                <c:pt idx="6674">
                  <c:v>9.2694444444447619</c:v>
                </c:pt>
                <c:pt idx="6675">
                  <c:v>9.2708333333336501</c:v>
                </c:pt>
                <c:pt idx="6676">
                  <c:v>9.2722222222225383</c:v>
                </c:pt>
                <c:pt idx="6677">
                  <c:v>9.2736111111114266</c:v>
                </c:pt>
                <c:pt idx="6678">
                  <c:v>9.2750000000003148</c:v>
                </c:pt>
                <c:pt idx="6679">
                  <c:v>9.276388888889203</c:v>
                </c:pt>
                <c:pt idx="6680">
                  <c:v>9.2777777777780912</c:v>
                </c:pt>
                <c:pt idx="6681">
                  <c:v>9.2791666666669794</c:v>
                </c:pt>
                <c:pt idx="6682">
                  <c:v>9.2805555555558676</c:v>
                </c:pt>
                <c:pt idx="6683">
                  <c:v>9.2819444444447559</c:v>
                </c:pt>
                <c:pt idx="6684">
                  <c:v>9.2833333333336441</c:v>
                </c:pt>
                <c:pt idx="6685">
                  <c:v>9.2847222222225323</c:v>
                </c:pt>
                <c:pt idx="6686">
                  <c:v>9.2861111111114205</c:v>
                </c:pt>
                <c:pt idx="6687">
                  <c:v>9.2875000000003087</c:v>
                </c:pt>
                <c:pt idx="6688">
                  <c:v>9.2888888888891969</c:v>
                </c:pt>
                <c:pt idx="6689">
                  <c:v>9.2902777777780852</c:v>
                </c:pt>
                <c:pt idx="6690">
                  <c:v>9.2916666666669734</c:v>
                </c:pt>
                <c:pt idx="6691">
                  <c:v>9.2930555555558616</c:v>
                </c:pt>
                <c:pt idx="6692">
                  <c:v>9.2944444444447498</c:v>
                </c:pt>
                <c:pt idx="6693">
                  <c:v>9.295833333333638</c:v>
                </c:pt>
                <c:pt idx="6694">
                  <c:v>9.2972222222225263</c:v>
                </c:pt>
                <c:pt idx="6695">
                  <c:v>9.2986111111114145</c:v>
                </c:pt>
                <c:pt idx="6696">
                  <c:v>9.3000000000003027</c:v>
                </c:pt>
                <c:pt idx="6697">
                  <c:v>9.3013888888891909</c:v>
                </c:pt>
                <c:pt idx="6698">
                  <c:v>9.3027777777780791</c:v>
                </c:pt>
                <c:pt idx="6699">
                  <c:v>9.3041666666669673</c:v>
                </c:pt>
                <c:pt idx="6700">
                  <c:v>9.3055555555558556</c:v>
                </c:pt>
                <c:pt idx="6701">
                  <c:v>9.3069444444447438</c:v>
                </c:pt>
                <c:pt idx="6702">
                  <c:v>9.308333333333632</c:v>
                </c:pt>
                <c:pt idx="6703">
                  <c:v>9.3097222222225202</c:v>
                </c:pt>
                <c:pt idx="6704">
                  <c:v>9.3111111111114084</c:v>
                </c:pt>
                <c:pt idx="6705">
                  <c:v>9.3125000000002967</c:v>
                </c:pt>
                <c:pt idx="6706">
                  <c:v>9.3138888888891849</c:v>
                </c:pt>
                <c:pt idx="6707">
                  <c:v>9.3152777777780731</c:v>
                </c:pt>
                <c:pt idx="6708">
                  <c:v>9.3166666666669613</c:v>
                </c:pt>
                <c:pt idx="6709">
                  <c:v>9.3180555555558495</c:v>
                </c:pt>
                <c:pt idx="6710">
                  <c:v>9.3194444444447377</c:v>
                </c:pt>
                <c:pt idx="6711">
                  <c:v>9.320833333333626</c:v>
                </c:pt>
                <c:pt idx="6712">
                  <c:v>9.3222222222225142</c:v>
                </c:pt>
                <c:pt idx="6713">
                  <c:v>9.3236111111114024</c:v>
                </c:pt>
                <c:pt idx="6714">
                  <c:v>9.3250000000002906</c:v>
                </c:pt>
                <c:pt idx="6715">
                  <c:v>9.3263888888891788</c:v>
                </c:pt>
                <c:pt idx="6716">
                  <c:v>9.327777777778067</c:v>
                </c:pt>
                <c:pt idx="6717">
                  <c:v>9.3291666666669553</c:v>
                </c:pt>
                <c:pt idx="6718">
                  <c:v>9.3305555555558435</c:v>
                </c:pt>
                <c:pt idx="6719">
                  <c:v>9.3319444444447317</c:v>
                </c:pt>
                <c:pt idx="6720">
                  <c:v>9.3333333333336199</c:v>
                </c:pt>
                <c:pt idx="6721">
                  <c:v>9.3347222222225081</c:v>
                </c:pt>
                <c:pt idx="6722">
                  <c:v>9.3361111111113964</c:v>
                </c:pt>
                <c:pt idx="6723">
                  <c:v>9.3375000000002846</c:v>
                </c:pt>
                <c:pt idx="6724">
                  <c:v>9.3388888888891728</c:v>
                </c:pt>
                <c:pt idx="6725">
                  <c:v>9.340277777778061</c:v>
                </c:pt>
                <c:pt idx="6726">
                  <c:v>9.3416666666669492</c:v>
                </c:pt>
                <c:pt idx="6727">
                  <c:v>9.3430555555558374</c:v>
                </c:pt>
                <c:pt idx="6728">
                  <c:v>9.3444444444447257</c:v>
                </c:pt>
                <c:pt idx="6729">
                  <c:v>9.3458333333336139</c:v>
                </c:pt>
                <c:pt idx="6730">
                  <c:v>9.3472222222225021</c:v>
                </c:pt>
                <c:pt idx="6731">
                  <c:v>9.3486111111113903</c:v>
                </c:pt>
                <c:pt idx="6732">
                  <c:v>9.3500000000002785</c:v>
                </c:pt>
                <c:pt idx="6733">
                  <c:v>9.3513888888891668</c:v>
                </c:pt>
                <c:pt idx="6734">
                  <c:v>9.352777777778055</c:v>
                </c:pt>
                <c:pt idx="6735">
                  <c:v>9.3541666666669432</c:v>
                </c:pt>
                <c:pt idx="6736">
                  <c:v>9.3555555555558314</c:v>
                </c:pt>
                <c:pt idx="6737">
                  <c:v>9.3569444444447196</c:v>
                </c:pt>
                <c:pt idx="6738">
                  <c:v>9.3583333333336078</c:v>
                </c:pt>
                <c:pt idx="6739">
                  <c:v>9.3597222222224961</c:v>
                </c:pt>
                <c:pt idx="6740">
                  <c:v>9.3611111111113843</c:v>
                </c:pt>
                <c:pt idx="6741">
                  <c:v>9.3625000000002725</c:v>
                </c:pt>
                <c:pt idx="6742">
                  <c:v>9.3638888888891607</c:v>
                </c:pt>
                <c:pt idx="6743">
                  <c:v>9.3652777777780489</c:v>
                </c:pt>
                <c:pt idx="6744">
                  <c:v>9.3666666666669371</c:v>
                </c:pt>
                <c:pt idx="6745">
                  <c:v>9.3680555555558254</c:v>
                </c:pt>
                <c:pt idx="6746">
                  <c:v>9.3694444444447136</c:v>
                </c:pt>
                <c:pt idx="6747">
                  <c:v>9.3708333333336018</c:v>
                </c:pt>
                <c:pt idx="6748">
                  <c:v>9.37222222222249</c:v>
                </c:pt>
                <c:pt idx="6749">
                  <c:v>9.3736111111113782</c:v>
                </c:pt>
                <c:pt idx="6750">
                  <c:v>9.3750000000002665</c:v>
                </c:pt>
                <c:pt idx="6751">
                  <c:v>9.3763888888891547</c:v>
                </c:pt>
                <c:pt idx="6752">
                  <c:v>9.3777777777780429</c:v>
                </c:pt>
                <c:pt idx="6753">
                  <c:v>9.3791666666669311</c:v>
                </c:pt>
                <c:pt idx="6754">
                  <c:v>9.3805555555558193</c:v>
                </c:pt>
                <c:pt idx="6755">
                  <c:v>9.3819444444447075</c:v>
                </c:pt>
                <c:pt idx="6756">
                  <c:v>9.3833333333335958</c:v>
                </c:pt>
                <c:pt idx="6757">
                  <c:v>9.384722222222484</c:v>
                </c:pt>
                <c:pt idx="6758">
                  <c:v>9.3861111111113722</c:v>
                </c:pt>
                <c:pt idx="6759">
                  <c:v>9.3875000000002604</c:v>
                </c:pt>
                <c:pt idx="6760">
                  <c:v>9.3888888888891486</c:v>
                </c:pt>
                <c:pt idx="6761">
                  <c:v>9.3902777777780368</c:v>
                </c:pt>
                <c:pt idx="6762">
                  <c:v>9.3916666666669251</c:v>
                </c:pt>
                <c:pt idx="6763">
                  <c:v>9.3930555555558133</c:v>
                </c:pt>
                <c:pt idx="6764">
                  <c:v>9.3944444444447015</c:v>
                </c:pt>
                <c:pt idx="6765">
                  <c:v>9.3958333333335897</c:v>
                </c:pt>
                <c:pt idx="6766">
                  <c:v>9.3972222222224779</c:v>
                </c:pt>
                <c:pt idx="6767">
                  <c:v>9.3986111111113662</c:v>
                </c:pt>
                <c:pt idx="6768">
                  <c:v>9.4000000000002544</c:v>
                </c:pt>
                <c:pt idx="6769">
                  <c:v>9.4013888888891426</c:v>
                </c:pt>
                <c:pt idx="6770">
                  <c:v>9.4027777777780308</c:v>
                </c:pt>
                <c:pt idx="6771">
                  <c:v>9.404166666666919</c:v>
                </c:pt>
                <c:pt idx="6772">
                  <c:v>9.4055555555558072</c:v>
                </c:pt>
                <c:pt idx="6773">
                  <c:v>9.4069444444446955</c:v>
                </c:pt>
                <c:pt idx="6774">
                  <c:v>9.4083333333335837</c:v>
                </c:pt>
                <c:pt idx="6775">
                  <c:v>9.4097222222224719</c:v>
                </c:pt>
                <c:pt idx="6776">
                  <c:v>9.4111111111113601</c:v>
                </c:pt>
                <c:pt idx="6777">
                  <c:v>9.4125000000002483</c:v>
                </c:pt>
                <c:pt idx="6778">
                  <c:v>9.4138888888891366</c:v>
                </c:pt>
                <c:pt idx="6779">
                  <c:v>9.4152777777780248</c:v>
                </c:pt>
                <c:pt idx="6780">
                  <c:v>9.416666666666913</c:v>
                </c:pt>
                <c:pt idx="6781">
                  <c:v>9.4180555555558012</c:v>
                </c:pt>
                <c:pt idx="6782">
                  <c:v>9.4194444444446894</c:v>
                </c:pt>
                <c:pt idx="6783">
                  <c:v>9.4208333333335776</c:v>
                </c:pt>
                <c:pt idx="6784">
                  <c:v>9.4222222222224659</c:v>
                </c:pt>
                <c:pt idx="6785">
                  <c:v>9.4236111111113541</c:v>
                </c:pt>
                <c:pt idx="6786">
                  <c:v>9.4250000000002423</c:v>
                </c:pt>
                <c:pt idx="6787">
                  <c:v>9.4263888888891305</c:v>
                </c:pt>
                <c:pt idx="6788">
                  <c:v>9.4277777777780187</c:v>
                </c:pt>
                <c:pt idx="6789">
                  <c:v>9.4291666666669069</c:v>
                </c:pt>
                <c:pt idx="6790">
                  <c:v>9.4305555555557952</c:v>
                </c:pt>
                <c:pt idx="6791">
                  <c:v>9.4319444444446834</c:v>
                </c:pt>
                <c:pt idx="6792">
                  <c:v>9.4333333333335716</c:v>
                </c:pt>
                <c:pt idx="6793">
                  <c:v>9.4347222222224598</c:v>
                </c:pt>
                <c:pt idx="6794">
                  <c:v>9.436111111111348</c:v>
                </c:pt>
                <c:pt idx="6795">
                  <c:v>9.4375000000002363</c:v>
                </c:pt>
                <c:pt idx="6796">
                  <c:v>9.4388888888891245</c:v>
                </c:pt>
                <c:pt idx="6797">
                  <c:v>9.4402777777780127</c:v>
                </c:pt>
                <c:pt idx="6798">
                  <c:v>9.4416666666669009</c:v>
                </c:pt>
                <c:pt idx="6799">
                  <c:v>9.4430555555557891</c:v>
                </c:pt>
                <c:pt idx="6800">
                  <c:v>9.4444444444446773</c:v>
                </c:pt>
                <c:pt idx="6801">
                  <c:v>9.4458333333335656</c:v>
                </c:pt>
                <c:pt idx="6802">
                  <c:v>9.4472222222224538</c:v>
                </c:pt>
                <c:pt idx="6803">
                  <c:v>9.448611111111342</c:v>
                </c:pt>
                <c:pt idx="6804">
                  <c:v>9.4500000000002302</c:v>
                </c:pt>
                <c:pt idx="6805">
                  <c:v>9.4513888888891184</c:v>
                </c:pt>
                <c:pt idx="6806">
                  <c:v>9.4527777777780067</c:v>
                </c:pt>
                <c:pt idx="6807">
                  <c:v>9.4541666666668949</c:v>
                </c:pt>
                <c:pt idx="6808">
                  <c:v>9.4555555555557831</c:v>
                </c:pt>
                <c:pt idx="6809">
                  <c:v>9.4569444444446713</c:v>
                </c:pt>
                <c:pt idx="6810">
                  <c:v>9.4583333333335595</c:v>
                </c:pt>
                <c:pt idx="6811">
                  <c:v>9.4597222222224477</c:v>
                </c:pt>
                <c:pt idx="6812">
                  <c:v>9.461111111111336</c:v>
                </c:pt>
                <c:pt idx="6813">
                  <c:v>9.4625000000002242</c:v>
                </c:pt>
                <c:pt idx="6814">
                  <c:v>9.4638888888891124</c:v>
                </c:pt>
                <c:pt idx="6815">
                  <c:v>9.4652777777780006</c:v>
                </c:pt>
                <c:pt idx="6816">
                  <c:v>9.4666666666668888</c:v>
                </c:pt>
                <c:pt idx="6817">
                  <c:v>9.468055555555777</c:v>
                </c:pt>
                <c:pt idx="6818">
                  <c:v>9.4694444444446653</c:v>
                </c:pt>
                <c:pt idx="6819">
                  <c:v>9.4708333333335535</c:v>
                </c:pt>
                <c:pt idx="6820">
                  <c:v>9.4722222222224417</c:v>
                </c:pt>
                <c:pt idx="6821">
                  <c:v>9.4736111111113299</c:v>
                </c:pt>
                <c:pt idx="6822">
                  <c:v>9.4750000000002181</c:v>
                </c:pt>
                <c:pt idx="6823">
                  <c:v>9.4763888888891064</c:v>
                </c:pt>
                <c:pt idx="6824">
                  <c:v>9.4777777777779946</c:v>
                </c:pt>
                <c:pt idx="6825">
                  <c:v>9.4791666666668828</c:v>
                </c:pt>
                <c:pt idx="6826">
                  <c:v>9.480555555555771</c:v>
                </c:pt>
                <c:pt idx="6827">
                  <c:v>9.4819444444446592</c:v>
                </c:pt>
                <c:pt idx="6828">
                  <c:v>9.4833333333335474</c:v>
                </c:pt>
                <c:pt idx="6829">
                  <c:v>9.4847222222224357</c:v>
                </c:pt>
                <c:pt idx="6830">
                  <c:v>9.4861111111113239</c:v>
                </c:pt>
                <c:pt idx="6831">
                  <c:v>9.4875000000002121</c:v>
                </c:pt>
                <c:pt idx="6832">
                  <c:v>9.4888888888891003</c:v>
                </c:pt>
                <c:pt idx="6833">
                  <c:v>9.4902777777779885</c:v>
                </c:pt>
                <c:pt idx="6834">
                  <c:v>9.4916666666668768</c:v>
                </c:pt>
                <c:pt idx="6835">
                  <c:v>9.493055555555765</c:v>
                </c:pt>
                <c:pt idx="6836">
                  <c:v>9.4944444444446532</c:v>
                </c:pt>
                <c:pt idx="6837">
                  <c:v>9.4958333333335414</c:v>
                </c:pt>
                <c:pt idx="6838">
                  <c:v>9.4972222222224296</c:v>
                </c:pt>
                <c:pt idx="6839">
                  <c:v>9.4986111111113178</c:v>
                </c:pt>
                <c:pt idx="6840">
                  <c:v>9.5000000000002061</c:v>
                </c:pt>
                <c:pt idx="6841">
                  <c:v>9.5013888888890943</c:v>
                </c:pt>
                <c:pt idx="6842">
                  <c:v>9.5027777777779825</c:v>
                </c:pt>
                <c:pt idx="6843">
                  <c:v>9.5041666666668707</c:v>
                </c:pt>
                <c:pt idx="6844">
                  <c:v>9.5055555555557589</c:v>
                </c:pt>
                <c:pt idx="6845">
                  <c:v>9.5069444444446471</c:v>
                </c:pt>
                <c:pt idx="6846">
                  <c:v>9.5083333333335354</c:v>
                </c:pt>
                <c:pt idx="6847">
                  <c:v>9.5097222222224236</c:v>
                </c:pt>
                <c:pt idx="6848">
                  <c:v>9.5111111111113118</c:v>
                </c:pt>
                <c:pt idx="6849">
                  <c:v>9.5125000000002</c:v>
                </c:pt>
                <c:pt idx="6850">
                  <c:v>9.5138888888890882</c:v>
                </c:pt>
                <c:pt idx="6851">
                  <c:v>9.5152777777779765</c:v>
                </c:pt>
                <c:pt idx="6852">
                  <c:v>9.5166666666668647</c:v>
                </c:pt>
                <c:pt idx="6853">
                  <c:v>9.5180555555557529</c:v>
                </c:pt>
                <c:pt idx="6854">
                  <c:v>9.5194444444446411</c:v>
                </c:pt>
                <c:pt idx="6855">
                  <c:v>9.5208333333335293</c:v>
                </c:pt>
                <c:pt idx="6856">
                  <c:v>9.5222222222224175</c:v>
                </c:pt>
                <c:pt idx="6857">
                  <c:v>9.5236111111113058</c:v>
                </c:pt>
                <c:pt idx="6858">
                  <c:v>9.525000000000194</c:v>
                </c:pt>
                <c:pt idx="6859">
                  <c:v>9.5263888888890822</c:v>
                </c:pt>
                <c:pt idx="6860">
                  <c:v>9.5277777777779704</c:v>
                </c:pt>
                <c:pt idx="6861">
                  <c:v>9.5291666666668586</c:v>
                </c:pt>
                <c:pt idx="6862">
                  <c:v>9.5305555555557468</c:v>
                </c:pt>
                <c:pt idx="6863">
                  <c:v>9.5319444444446351</c:v>
                </c:pt>
                <c:pt idx="6864">
                  <c:v>9.5333333333335233</c:v>
                </c:pt>
                <c:pt idx="6865">
                  <c:v>9.5347222222224115</c:v>
                </c:pt>
                <c:pt idx="6866">
                  <c:v>9.5361111111112997</c:v>
                </c:pt>
                <c:pt idx="6867">
                  <c:v>9.5375000000001879</c:v>
                </c:pt>
                <c:pt idx="6868">
                  <c:v>9.5388888888890762</c:v>
                </c:pt>
                <c:pt idx="6869">
                  <c:v>9.5402777777779644</c:v>
                </c:pt>
                <c:pt idx="6870">
                  <c:v>9.5416666666668526</c:v>
                </c:pt>
                <c:pt idx="6871">
                  <c:v>9.5430555555557408</c:v>
                </c:pt>
                <c:pt idx="6872">
                  <c:v>9.544444444444629</c:v>
                </c:pt>
                <c:pt idx="6873">
                  <c:v>9.5458333333335172</c:v>
                </c:pt>
                <c:pt idx="6874">
                  <c:v>9.5472222222224055</c:v>
                </c:pt>
                <c:pt idx="6875">
                  <c:v>9.5486111111112937</c:v>
                </c:pt>
                <c:pt idx="6876">
                  <c:v>9.5500000000001819</c:v>
                </c:pt>
                <c:pt idx="6877">
                  <c:v>9.5513888888890701</c:v>
                </c:pt>
                <c:pt idx="6878">
                  <c:v>9.5527777777779583</c:v>
                </c:pt>
                <c:pt idx="6879">
                  <c:v>9.5541666666668466</c:v>
                </c:pt>
                <c:pt idx="6880">
                  <c:v>9.5555555555557348</c:v>
                </c:pt>
                <c:pt idx="6881">
                  <c:v>9.556944444444623</c:v>
                </c:pt>
                <c:pt idx="6882">
                  <c:v>9.5583333333335112</c:v>
                </c:pt>
                <c:pt idx="6883">
                  <c:v>9.5597222222223994</c:v>
                </c:pt>
                <c:pt idx="6884">
                  <c:v>9.5611111111112876</c:v>
                </c:pt>
                <c:pt idx="6885">
                  <c:v>9.5625000000001759</c:v>
                </c:pt>
                <c:pt idx="6886">
                  <c:v>9.5638888888890641</c:v>
                </c:pt>
                <c:pt idx="6887">
                  <c:v>9.5652777777779523</c:v>
                </c:pt>
                <c:pt idx="6888">
                  <c:v>9.5666666666668405</c:v>
                </c:pt>
                <c:pt idx="6889">
                  <c:v>9.5680555555557287</c:v>
                </c:pt>
                <c:pt idx="6890">
                  <c:v>9.5694444444446169</c:v>
                </c:pt>
                <c:pt idx="6891">
                  <c:v>9.5708333333335052</c:v>
                </c:pt>
                <c:pt idx="6892">
                  <c:v>9.5722222222223934</c:v>
                </c:pt>
                <c:pt idx="6893">
                  <c:v>9.5736111111112816</c:v>
                </c:pt>
                <c:pt idx="6894">
                  <c:v>9.5750000000001698</c:v>
                </c:pt>
                <c:pt idx="6895">
                  <c:v>9.576388888889058</c:v>
                </c:pt>
                <c:pt idx="6896">
                  <c:v>9.5777777777779463</c:v>
                </c:pt>
                <c:pt idx="6897">
                  <c:v>9.5791666666668345</c:v>
                </c:pt>
                <c:pt idx="6898">
                  <c:v>9.5805555555557227</c:v>
                </c:pt>
                <c:pt idx="6899">
                  <c:v>9.5819444444446109</c:v>
                </c:pt>
                <c:pt idx="6900">
                  <c:v>9.5833333333334991</c:v>
                </c:pt>
                <c:pt idx="6901">
                  <c:v>9.5847222222223873</c:v>
                </c:pt>
                <c:pt idx="6902">
                  <c:v>9.5861111111112756</c:v>
                </c:pt>
                <c:pt idx="6903">
                  <c:v>9.5875000000001638</c:v>
                </c:pt>
                <c:pt idx="6904">
                  <c:v>9.588888888889052</c:v>
                </c:pt>
                <c:pt idx="6905">
                  <c:v>9.5902777777779402</c:v>
                </c:pt>
                <c:pt idx="6906">
                  <c:v>9.5916666666668284</c:v>
                </c:pt>
                <c:pt idx="6907">
                  <c:v>9.5930555555557167</c:v>
                </c:pt>
                <c:pt idx="6908">
                  <c:v>9.5944444444446049</c:v>
                </c:pt>
                <c:pt idx="6909">
                  <c:v>9.5958333333334931</c:v>
                </c:pt>
                <c:pt idx="6910">
                  <c:v>9.5972222222223813</c:v>
                </c:pt>
                <c:pt idx="6911">
                  <c:v>9.5986111111112695</c:v>
                </c:pt>
                <c:pt idx="6912">
                  <c:v>9.6000000000001577</c:v>
                </c:pt>
                <c:pt idx="6913">
                  <c:v>9.601388888889046</c:v>
                </c:pt>
                <c:pt idx="6914">
                  <c:v>9.6027777777779342</c:v>
                </c:pt>
                <c:pt idx="6915">
                  <c:v>9.6041666666668224</c:v>
                </c:pt>
                <c:pt idx="6916">
                  <c:v>9.6055555555557106</c:v>
                </c:pt>
                <c:pt idx="6917">
                  <c:v>9.6069444444445988</c:v>
                </c:pt>
                <c:pt idx="6918">
                  <c:v>9.608333333333487</c:v>
                </c:pt>
                <c:pt idx="6919">
                  <c:v>9.6097222222223753</c:v>
                </c:pt>
                <c:pt idx="6920">
                  <c:v>9.6111111111112635</c:v>
                </c:pt>
                <c:pt idx="6921">
                  <c:v>9.6125000000001517</c:v>
                </c:pt>
                <c:pt idx="6922">
                  <c:v>9.6138888888890399</c:v>
                </c:pt>
                <c:pt idx="6923">
                  <c:v>9.6152777777779281</c:v>
                </c:pt>
                <c:pt idx="6924">
                  <c:v>9.6166666666668164</c:v>
                </c:pt>
                <c:pt idx="6925">
                  <c:v>9.6180555555557046</c:v>
                </c:pt>
                <c:pt idx="6926">
                  <c:v>9.6194444444445928</c:v>
                </c:pt>
                <c:pt idx="6927">
                  <c:v>9.620833333333481</c:v>
                </c:pt>
                <c:pt idx="6928">
                  <c:v>9.6222222222223692</c:v>
                </c:pt>
                <c:pt idx="6929">
                  <c:v>9.6236111111112574</c:v>
                </c:pt>
                <c:pt idx="6930">
                  <c:v>9.6250000000001457</c:v>
                </c:pt>
                <c:pt idx="6931">
                  <c:v>9.6263888888890339</c:v>
                </c:pt>
                <c:pt idx="6932">
                  <c:v>9.6277777777779221</c:v>
                </c:pt>
                <c:pt idx="6933">
                  <c:v>9.6291666666668103</c:v>
                </c:pt>
                <c:pt idx="6934">
                  <c:v>9.6305555555556985</c:v>
                </c:pt>
                <c:pt idx="6935">
                  <c:v>9.6319444444445868</c:v>
                </c:pt>
                <c:pt idx="6936">
                  <c:v>9.633333333333475</c:v>
                </c:pt>
                <c:pt idx="6937">
                  <c:v>9.6347222222223632</c:v>
                </c:pt>
                <c:pt idx="6938">
                  <c:v>9.6361111111112514</c:v>
                </c:pt>
                <c:pt idx="6939">
                  <c:v>9.6375000000001396</c:v>
                </c:pt>
                <c:pt idx="6940">
                  <c:v>9.6388888888890278</c:v>
                </c:pt>
                <c:pt idx="6941">
                  <c:v>9.6402777777779161</c:v>
                </c:pt>
                <c:pt idx="6942">
                  <c:v>9.6416666666668043</c:v>
                </c:pt>
                <c:pt idx="6943">
                  <c:v>9.6430555555556925</c:v>
                </c:pt>
                <c:pt idx="6944">
                  <c:v>9.6444444444445807</c:v>
                </c:pt>
                <c:pt idx="6945">
                  <c:v>9.6458333333334689</c:v>
                </c:pt>
                <c:pt idx="6946">
                  <c:v>9.6472222222223571</c:v>
                </c:pt>
                <c:pt idx="6947">
                  <c:v>9.6486111111112454</c:v>
                </c:pt>
                <c:pt idx="6948">
                  <c:v>9.6500000000001336</c:v>
                </c:pt>
                <c:pt idx="6949">
                  <c:v>9.6513888888890218</c:v>
                </c:pt>
                <c:pt idx="6950">
                  <c:v>9.65277777777791</c:v>
                </c:pt>
                <c:pt idx="6951">
                  <c:v>9.6541666666667982</c:v>
                </c:pt>
                <c:pt idx="6952">
                  <c:v>9.6555555555556865</c:v>
                </c:pt>
                <c:pt idx="6953">
                  <c:v>9.6569444444445747</c:v>
                </c:pt>
                <c:pt idx="6954">
                  <c:v>9.6583333333334629</c:v>
                </c:pt>
                <c:pt idx="6955">
                  <c:v>9.6597222222223511</c:v>
                </c:pt>
                <c:pt idx="6956">
                  <c:v>9.6611111111112393</c:v>
                </c:pt>
                <c:pt idx="6957">
                  <c:v>9.6625000000001275</c:v>
                </c:pt>
                <c:pt idx="6958">
                  <c:v>9.6638888888890158</c:v>
                </c:pt>
                <c:pt idx="6959">
                  <c:v>9.665277777777904</c:v>
                </c:pt>
                <c:pt idx="6960">
                  <c:v>9.6666666666667922</c:v>
                </c:pt>
                <c:pt idx="6961">
                  <c:v>9.6680555555556804</c:v>
                </c:pt>
                <c:pt idx="6962">
                  <c:v>9.6694444444445686</c:v>
                </c:pt>
                <c:pt idx="6963">
                  <c:v>9.6708333333334568</c:v>
                </c:pt>
                <c:pt idx="6964">
                  <c:v>9.6722222222223451</c:v>
                </c:pt>
                <c:pt idx="6965">
                  <c:v>9.6736111111112333</c:v>
                </c:pt>
                <c:pt idx="6966">
                  <c:v>9.6750000000001215</c:v>
                </c:pt>
                <c:pt idx="6967">
                  <c:v>9.6763888888890097</c:v>
                </c:pt>
                <c:pt idx="6968">
                  <c:v>9.6777777777778979</c:v>
                </c:pt>
                <c:pt idx="6969">
                  <c:v>9.6791666666667862</c:v>
                </c:pt>
                <c:pt idx="6970">
                  <c:v>9.6805555555556744</c:v>
                </c:pt>
                <c:pt idx="6971">
                  <c:v>9.6819444444445626</c:v>
                </c:pt>
                <c:pt idx="6972">
                  <c:v>9.6833333333334508</c:v>
                </c:pt>
                <c:pt idx="6973">
                  <c:v>9.684722222222339</c:v>
                </c:pt>
                <c:pt idx="6974">
                  <c:v>9.6861111111112272</c:v>
                </c:pt>
                <c:pt idx="6975">
                  <c:v>9.6875000000001155</c:v>
                </c:pt>
                <c:pt idx="6976">
                  <c:v>9.6888888888890037</c:v>
                </c:pt>
                <c:pt idx="6977">
                  <c:v>9.6902777777778919</c:v>
                </c:pt>
                <c:pt idx="6978">
                  <c:v>9.6916666666667801</c:v>
                </c:pt>
                <c:pt idx="6979">
                  <c:v>9.6930555555556683</c:v>
                </c:pt>
                <c:pt idx="6980">
                  <c:v>9.6944444444445566</c:v>
                </c:pt>
                <c:pt idx="6981">
                  <c:v>9.6958333333334448</c:v>
                </c:pt>
                <c:pt idx="6982">
                  <c:v>9.697222222222333</c:v>
                </c:pt>
                <c:pt idx="6983">
                  <c:v>9.6986111111112212</c:v>
                </c:pt>
                <c:pt idx="6984">
                  <c:v>9.7000000000001094</c:v>
                </c:pt>
                <c:pt idx="6985">
                  <c:v>9.7013888888889976</c:v>
                </c:pt>
                <c:pt idx="6986">
                  <c:v>9.7027777777778859</c:v>
                </c:pt>
                <c:pt idx="6987">
                  <c:v>9.7041666666667741</c:v>
                </c:pt>
                <c:pt idx="6988">
                  <c:v>9.7055555555556623</c:v>
                </c:pt>
                <c:pt idx="6989">
                  <c:v>9.7069444444445505</c:v>
                </c:pt>
                <c:pt idx="6990">
                  <c:v>9.7083333333334387</c:v>
                </c:pt>
                <c:pt idx="6991">
                  <c:v>9.7097222222223269</c:v>
                </c:pt>
                <c:pt idx="6992">
                  <c:v>9.7111111111112152</c:v>
                </c:pt>
                <c:pt idx="6993">
                  <c:v>9.7125000000001034</c:v>
                </c:pt>
                <c:pt idx="6994">
                  <c:v>9.7138888888889916</c:v>
                </c:pt>
                <c:pt idx="6995">
                  <c:v>9.7152777777778798</c:v>
                </c:pt>
                <c:pt idx="6996">
                  <c:v>9.716666666666768</c:v>
                </c:pt>
                <c:pt idx="6997">
                  <c:v>9.7180555555556563</c:v>
                </c:pt>
                <c:pt idx="6998">
                  <c:v>9.7194444444445445</c:v>
                </c:pt>
                <c:pt idx="6999">
                  <c:v>9.7208333333334327</c:v>
                </c:pt>
                <c:pt idx="7000">
                  <c:v>9.7222222222223209</c:v>
                </c:pt>
                <c:pt idx="7001">
                  <c:v>9.7236111111112091</c:v>
                </c:pt>
                <c:pt idx="7002">
                  <c:v>9.7250000000000973</c:v>
                </c:pt>
                <c:pt idx="7003">
                  <c:v>9.7263888888889856</c:v>
                </c:pt>
                <c:pt idx="7004">
                  <c:v>9.7277777777778738</c:v>
                </c:pt>
                <c:pt idx="7005">
                  <c:v>9.729166666666762</c:v>
                </c:pt>
                <c:pt idx="7006">
                  <c:v>9.7305555555556502</c:v>
                </c:pt>
                <c:pt idx="7007">
                  <c:v>9.7319444444445384</c:v>
                </c:pt>
                <c:pt idx="7008">
                  <c:v>9.7333333333334267</c:v>
                </c:pt>
                <c:pt idx="7009">
                  <c:v>9.7347222222223149</c:v>
                </c:pt>
                <c:pt idx="7010">
                  <c:v>9.7361111111112031</c:v>
                </c:pt>
                <c:pt idx="7011">
                  <c:v>9.7375000000000913</c:v>
                </c:pt>
                <c:pt idx="7012">
                  <c:v>9.7388888888889795</c:v>
                </c:pt>
                <c:pt idx="7013">
                  <c:v>9.7402777777778677</c:v>
                </c:pt>
                <c:pt idx="7014">
                  <c:v>9.741666666666756</c:v>
                </c:pt>
                <c:pt idx="7015">
                  <c:v>9.7430555555556442</c:v>
                </c:pt>
                <c:pt idx="7016">
                  <c:v>9.7444444444445324</c:v>
                </c:pt>
                <c:pt idx="7017">
                  <c:v>9.7458333333334206</c:v>
                </c:pt>
                <c:pt idx="7018">
                  <c:v>9.7472222222223088</c:v>
                </c:pt>
                <c:pt idx="7019">
                  <c:v>9.748611111111197</c:v>
                </c:pt>
                <c:pt idx="7020">
                  <c:v>9.7500000000000853</c:v>
                </c:pt>
                <c:pt idx="7021">
                  <c:v>9.7513888888889735</c:v>
                </c:pt>
                <c:pt idx="7022">
                  <c:v>9.7527777777778617</c:v>
                </c:pt>
                <c:pt idx="7023">
                  <c:v>9.7541666666667499</c:v>
                </c:pt>
                <c:pt idx="7024">
                  <c:v>9.7555555555556381</c:v>
                </c:pt>
                <c:pt idx="7025">
                  <c:v>9.7569444444445264</c:v>
                </c:pt>
                <c:pt idx="7026">
                  <c:v>9.7583333333334146</c:v>
                </c:pt>
                <c:pt idx="7027">
                  <c:v>9.7597222222223028</c:v>
                </c:pt>
                <c:pt idx="7028">
                  <c:v>9.761111111111191</c:v>
                </c:pt>
                <c:pt idx="7029">
                  <c:v>9.7625000000000792</c:v>
                </c:pt>
                <c:pt idx="7030">
                  <c:v>9.7638888888889674</c:v>
                </c:pt>
                <c:pt idx="7031">
                  <c:v>9.7652777777778557</c:v>
                </c:pt>
                <c:pt idx="7032">
                  <c:v>9.7666666666667439</c:v>
                </c:pt>
                <c:pt idx="7033">
                  <c:v>9.7680555555556321</c:v>
                </c:pt>
                <c:pt idx="7034">
                  <c:v>9.7694444444445203</c:v>
                </c:pt>
                <c:pt idx="7035">
                  <c:v>9.7708333333334085</c:v>
                </c:pt>
                <c:pt idx="7036">
                  <c:v>9.7722222222222968</c:v>
                </c:pt>
                <c:pt idx="7037">
                  <c:v>9.773611111111185</c:v>
                </c:pt>
                <c:pt idx="7038">
                  <c:v>9.7750000000000732</c:v>
                </c:pt>
                <c:pt idx="7039">
                  <c:v>9.7763888888889614</c:v>
                </c:pt>
                <c:pt idx="7040">
                  <c:v>9.7777777777778496</c:v>
                </c:pt>
                <c:pt idx="7041">
                  <c:v>9.7791666666667378</c:v>
                </c:pt>
                <c:pt idx="7042">
                  <c:v>9.7805555555556261</c:v>
                </c:pt>
                <c:pt idx="7043">
                  <c:v>9.7819444444445143</c:v>
                </c:pt>
                <c:pt idx="7044">
                  <c:v>9.7833333333334025</c:v>
                </c:pt>
                <c:pt idx="7045">
                  <c:v>9.7847222222222907</c:v>
                </c:pt>
                <c:pt idx="7046">
                  <c:v>9.7861111111111789</c:v>
                </c:pt>
                <c:pt idx="7047">
                  <c:v>9.7875000000000671</c:v>
                </c:pt>
                <c:pt idx="7048">
                  <c:v>9.7888888888889554</c:v>
                </c:pt>
                <c:pt idx="7049">
                  <c:v>9.7902777777778436</c:v>
                </c:pt>
                <c:pt idx="7050">
                  <c:v>9.7916666666667318</c:v>
                </c:pt>
                <c:pt idx="7051">
                  <c:v>9.79305555555562</c:v>
                </c:pt>
                <c:pt idx="7052">
                  <c:v>9.7944444444445082</c:v>
                </c:pt>
                <c:pt idx="7053">
                  <c:v>9.7958333333333965</c:v>
                </c:pt>
                <c:pt idx="7054">
                  <c:v>9.7972222222222847</c:v>
                </c:pt>
                <c:pt idx="7055">
                  <c:v>9.7986111111111729</c:v>
                </c:pt>
                <c:pt idx="7056">
                  <c:v>9.8000000000000611</c:v>
                </c:pt>
                <c:pt idx="7057">
                  <c:v>9.8013888888889493</c:v>
                </c:pt>
                <c:pt idx="7058">
                  <c:v>9.8027777777778375</c:v>
                </c:pt>
                <c:pt idx="7059">
                  <c:v>9.8041666666667258</c:v>
                </c:pt>
                <c:pt idx="7060">
                  <c:v>9.805555555555614</c:v>
                </c:pt>
                <c:pt idx="7061">
                  <c:v>9.8069444444445022</c:v>
                </c:pt>
                <c:pt idx="7062">
                  <c:v>9.8083333333333904</c:v>
                </c:pt>
                <c:pt idx="7063">
                  <c:v>9.8097222222222786</c:v>
                </c:pt>
                <c:pt idx="7064">
                  <c:v>9.8111111111111668</c:v>
                </c:pt>
                <c:pt idx="7065">
                  <c:v>9.8125000000000551</c:v>
                </c:pt>
                <c:pt idx="7066">
                  <c:v>9.8138888888889433</c:v>
                </c:pt>
                <c:pt idx="7067">
                  <c:v>9.8152777777778315</c:v>
                </c:pt>
                <c:pt idx="7068">
                  <c:v>9.8166666666667197</c:v>
                </c:pt>
                <c:pt idx="7069">
                  <c:v>9.8180555555556079</c:v>
                </c:pt>
                <c:pt idx="7070">
                  <c:v>9.8194444444444962</c:v>
                </c:pt>
                <c:pt idx="7071">
                  <c:v>9.8208333333333844</c:v>
                </c:pt>
                <c:pt idx="7072">
                  <c:v>9.8222222222222726</c:v>
                </c:pt>
                <c:pt idx="7073">
                  <c:v>9.8236111111111608</c:v>
                </c:pt>
                <c:pt idx="7074">
                  <c:v>9.825000000000049</c:v>
                </c:pt>
                <c:pt idx="7075">
                  <c:v>9.8263888888889372</c:v>
                </c:pt>
                <c:pt idx="7076">
                  <c:v>9.8277777777778255</c:v>
                </c:pt>
                <c:pt idx="7077">
                  <c:v>9.8291666666667137</c:v>
                </c:pt>
                <c:pt idx="7078">
                  <c:v>9.8305555555556019</c:v>
                </c:pt>
                <c:pt idx="7079">
                  <c:v>9.8319444444444901</c:v>
                </c:pt>
                <c:pt idx="7080">
                  <c:v>9.8333333333333783</c:v>
                </c:pt>
                <c:pt idx="7081">
                  <c:v>9.8347222222222666</c:v>
                </c:pt>
                <c:pt idx="7082">
                  <c:v>9.8361111111111548</c:v>
                </c:pt>
                <c:pt idx="7083">
                  <c:v>9.837500000000043</c:v>
                </c:pt>
                <c:pt idx="7084">
                  <c:v>9.8388888888889312</c:v>
                </c:pt>
                <c:pt idx="7085">
                  <c:v>9.8402777777778194</c:v>
                </c:pt>
                <c:pt idx="7086">
                  <c:v>9.8416666666667076</c:v>
                </c:pt>
                <c:pt idx="7087">
                  <c:v>9.8430555555555959</c:v>
                </c:pt>
                <c:pt idx="7088">
                  <c:v>9.8444444444444841</c:v>
                </c:pt>
                <c:pt idx="7089">
                  <c:v>9.8458333333333723</c:v>
                </c:pt>
                <c:pt idx="7090">
                  <c:v>9.8472222222222605</c:v>
                </c:pt>
                <c:pt idx="7091">
                  <c:v>9.8486111111111487</c:v>
                </c:pt>
                <c:pt idx="7092">
                  <c:v>9.8500000000000369</c:v>
                </c:pt>
                <c:pt idx="7093">
                  <c:v>9.8513888888889252</c:v>
                </c:pt>
                <c:pt idx="7094">
                  <c:v>9.8527777777778134</c:v>
                </c:pt>
                <c:pt idx="7095">
                  <c:v>9.8541666666667016</c:v>
                </c:pt>
                <c:pt idx="7096">
                  <c:v>9.8555555555555898</c:v>
                </c:pt>
                <c:pt idx="7097">
                  <c:v>9.856944444444478</c:v>
                </c:pt>
                <c:pt idx="7098">
                  <c:v>9.8583333333333663</c:v>
                </c:pt>
                <c:pt idx="7099">
                  <c:v>9.8597222222222545</c:v>
                </c:pt>
                <c:pt idx="7100">
                  <c:v>9.8611111111111427</c:v>
                </c:pt>
                <c:pt idx="7101">
                  <c:v>9.8625000000000309</c:v>
                </c:pt>
                <c:pt idx="7102">
                  <c:v>9.8638888888889191</c:v>
                </c:pt>
                <c:pt idx="7103">
                  <c:v>9.8652777777778073</c:v>
                </c:pt>
                <c:pt idx="7104">
                  <c:v>9.8666666666666956</c:v>
                </c:pt>
                <c:pt idx="7105">
                  <c:v>9.8680555555555838</c:v>
                </c:pt>
                <c:pt idx="7106">
                  <c:v>9.869444444444472</c:v>
                </c:pt>
                <c:pt idx="7107">
                  <c:v>9.8708333333333602</c:v>
                </c:pt>
                <c:pt idx="7108">
                  <c:v>9.8722222222222484</c:v>
                </c:pt>
                <c:pt idx="7109">
                  <c:v>9.8736111111111367</c:v>
                </c:pt>
                <c:pt idx="7110">
                  <c:v>9.8750000000000249</c:v>
                </c:pt>
                <c:pt idx="7111">
                  <c:v>9.8763888888889131</c:v>
                </c:pt>
                <c:pt idx="7112">
                  <c:v>9.8777777777778013</c:v>
                </c:pt>
                <c:pt idx="7113">
                  <c:v>9.8791666666666895</c:v>
                </c:pt>
                <c:pt idx="7114">
                  <c:v>9.8805555555555777</c:v>
                </c:pt>
                <c:pt idx="7115">
                  <c:v>9.881944444444466</c:v>
                </c:pt>
                <c:pt idx="7116">
                  <c:v>9.8833333333333542</c:v>
                </c:pt>
                <c:pt idx="7117">
                  <c:v>9.8847222222222424</c:v>
                </c:pt>
                <c:pt idx="7118">
                  <c:v>9.8861111111111306</c:v>
                </c:pt>
                <c:pt idx="7119">
                  <c:v>9.8875000000000188</c:v>
                </c:pt>
                <c:pt idx="7120">
                  <c:v>9.888888888888907</c:v>
                </c:pt>
                <c:pt idx="7121">
                  <c:v>9.8902777777777953</c:v>
                </c:pt>
                <c:pt idx="7122">
                  <c:v>9.8916666666666835</c:v>
                </c:pt>
                <c:pt idx="7123">
                  <c:v>9.8930555555555717</c:v>
                </c:pt>
                <c:pt idx="7124">
                  <c:v>9.8944444444444599</c:v>
                </c:pt>
                <c:pt idx="7125">
                  <c:v>9.8958333333333481</c:v>
                </c:pt>
                <c:pt idx="7126">
                  <c:v>9.8972222222222364</c:v>
                </c:pt>
                <c:pt idx="7127">
                  <c:v>9.8986111111111246</c:v>
                </c:pt>
                <c:pt idx="7128">
                  <c:v>9.9000000000000128</c:v>
                </c:pt>
                <c:pt idx="7129">
                  <c:v>9.901388888888901</c:v>
                </c:pt>
                <c:pt idx="7130">
                  <c:v>9.9027777777777892</c:v>
                </c:pt>
                <c:pt idx="7131">
                  <c:v>9.9041666666666774</c:v>
                </c:pt>
                <c:pt idx="7132">
                  <c:v>9.9055555555555657</c:v>
                </c:pt>
                <c:pt idx="7133">
                  <c:v>9.9069444444444539</c:v>
                </c:pt>
                <c:pt idx="7134">
                  <c:v>9.9083333333333421</c:v>
                </c:pt>
                <c:pt idx="7135">
                  <c:v>9.9097222222222303</c:v>
                </c:pt>
                <c:pt idx="7136">
                  <c:v>9.9111111111111185</c:v>
                </c:pt>
                <c:pt idx="7137">
                  <c:v>9.9125000000000068</c:v>
                </c:pt>
                <c:pt idx="7138">
                  <c:v>9.913888888888895</c:v>
                </c:pt>
                <c:pt idx="7139">
                  <c:v>9.9152777777777832</c:v>
                </c:pt>
                <c:pt idx="7140">
                  <c:v>9.9166666666666714</c:v>
                </c:pt>
                <c:pt idx="7141">
                  <c:v>9.9180555555555596</c:v>
                </c:pt>
                <c:pt idx="7142">
                  <c:v>9.9194444444444478</c:v>
                </c:pt>
                <c:pt idx="7143">
                  <c:v>9.9208333333333361</c:v>
                </c:pt>
                <c:pt idx="7144">
                  <c:v>9.9222222222222243</c:v>
                </c:pt>
                <c:pt idx="7145">
                  <c:v>9.9236111111111125</c:v>
                </c:pt>
                <c:pt idx="7146">
                  <c:v>9.9250000000000007</c:v>
                </c:pt>
                <c:pt idx="7147">
                  <c:v>9.9263888888888889</c:v>
                </c:pt>
                <c:pt idx="7148">
                  <c:v>9.9277777777777771</c:v>
                </c:pt>
                <c:pt idx="7149">
                  <c:v>9.9291666666666654</c:v>
                </c:pt>
                <c:pt idx="7150">
                  <c:v>9.9305555555555536</c:v>
                </c:pt>
                <c:pt idx="7151">
                  <c:v>9.9319444444444418</c:v>
                </c:pt>
                <c:pt idx="7152">
                  <c:v>9.93333333333333</c:v>
                </c:pt>
                <c:pt idx="7153">
                  <c:v>9.9347222222222182</c:v>
                </c:pt>
                <c:pt idx="7154">
                  <c:v>9.9361111111111065</c:v>
                </c:pt>
                <c:pt idx="7155">
                  <c:v>9.9374999999999947</c:v>
                </c:pt>
                <c:pt idx="7156">
                  <c:v>9.9388888888888829</c:v>
                </c:pt>
                <c:pt idx="7157">
                  <c:v>9.9402777777777711</c:v>
                </c:pt>
                <c:pt idx="7158">
                  <c:v>9.9416666666666593</c:v>
                </c:pt>
                <c:pt idx="7159">
                  <c:v>9.9430555555555475</c:v>
                </c:pt>
                <c:pt idx="7160">
                  <c:v>9.9444444444444358</c:v>
                </c:pt>
                <c:pt idx="7161">
                  <c:v>9.945833333333324</c:v>
                </c:pt>
                <c:pt idx="7162">
                  <c:v>9.9472222222222122</c:v>
                </c:pt>
                <c:pt idx="7163">
                  <c:v>9.9486111111111004</c:v>
                </c:pt>
                <c:pt idx="7164">
                  <c:v>9.9499999999999886</c:v>
                </c:pt>
                <c:pt idx="7165">
                  <c:v>9.9513888888888768</c:v>
                </c:pt>
                <c:pt idx="7166">
                  <c:v>9.9527777777777651</c:v>
                </c:pt>
                <c:pt idx="7167">
                  <c:v>9.9541666666666533</c:v>
                </c:pt>
                <c:pt idx="7168">
                  <c:v>9.9555555555555415</c:v>
                </c:pt>
                <c:pt idx="7169">
                  <c:v>9.9569444444444297</c:v>
                </c:pt>
                <c:pt idx="7170">
                  <c:v>9.9583333333333179</c:v>
                </c:pt>
                <c:pt idx="7171">
                  <c:v>9.9597222222222062</c:v>
                </c:pt>
                <c:pt idx="7172">
                  <c:v>9.9611111111110944</c:v>
                </c:pt>
                <c:pt idx="7173">
                  <c:v>9.9624999999999826</c:v>
                </c:pt>
                <c:pt idx="7174">
                  <c:v>9.9638888888888708</c:v>
                </c:pt>
                <c:pt idx="7175">
                  <c:v>9.965277777777759</c:v>
                </c:pt>
                <c:pt idx="7176">
                  <c:v>9.9666666666666472</c:v>
                </c:pt>
                <c:pt idx="7177">
                  <c:v>9.9680555555555355</c:v>
                </c:pt>
                <c:pt idx="7178">
                  <c:v>9.9694444444444237</c:v>
                </c:pt>
                <c:pt idx="7179">
                  <c:v>9.9708333333333119</c:v>
                </c:pt>
                <c:pt idx="7180">
                  <c:v>9.9722222222222001</c:v>
                </c:pt>
                <c:pt idx="7181">
                  <c:v>9.9736111111110883</c:v>
                </c:pt>
                <c:pt idx="7182">
                  <c:v>9.9749999999999766</c:v>
                </c:pt>
                <c:pt idx="7183">
                  <c:v>9.9763888888888648</c:v>
                </c:pt>
                <c:pt idx="7184">
                  <c:v>9.977777777777753</c:v>
                </c:pt>
                <c:pt idx="7185">
                  <c:v>9.9791666666666412</c:v>
                </c:pt>
                <c:pt idx="7186">
                  <c:v>9.9805555555555294</c:v>
                </c:pt>
                <c:pt idx="7187">
                  <c:v>9.9819444444444176</c:v>
                </c:pt>
                <c:pt idx="7188">
                  <c:v>9.9833333333333059</c:v>
                </c:pt>
                <c:pt idx="7189">
                  <c:v>9.9847222222221941</c:v>
                </c:pt>
                <c:pt idx="7190">
                  <c:v>9.9861111111110823</c:v>
                </c:pt>
                <c:pt idx="7191">
                  <c:v>9.9874999999999705</c:v>
                </c:pt>
                <c:pt idx="7192">
                  <c:v>9.9888888888888587</c:v>
                </c:pt>
                <c:pt idx="7193">
                  <c:v>9.9902777777777469</c:v>
                </c:pt>
                <c:pt idx="7194">
                  <c:v>9.9916666666666352</c:v>
                </c:pt>
                <c:pt idx="7195">
                  <c:v>9.9930555555555234</c:v>
                </c:pt>
                <c:pt idx="7196">
                  <c:v>9.9944444444444116</c:v>
                </c:pt>
                <c:pt idx="7197">
                  <c:v>9.9958333333332998</c:v>
                </c:pt>
                <c:pt idx="7198">
                  <c:v>9.997222222222188</c:v>
                </c:pt>
                <c:pt idx="7199">
                  <c:v>9.9986111111110763</c:v>
                </c:pt>
                <c:pt idx="7200">
                  <c:v>9.9999999999999645</c:v>
                </c:pt>
                <c:pt idx="7201">
                  <c:v>10.001388888888853</c:v>
                </c:pt>
                <c:pt idx="7202">
                  <c:v>10.002777777777741</c:v>
                </c:pt>
                <c:pt idx="7203">
                  <c:v>10.004166666666629</c:v>
                </c:pt>
                <c:pt idx="7204">
                  <c:v>10.005555555555517</c:v>
                </c:pt>
                <c:pt idx="7205">
                  <c:v>10.006944444444406</c:v>
                </c:pt>
                <c:pt idx="7206">
                  <c:v>10.008333333333294</c:v>
                </c:pt>
                <c:pt idx="7207">
                  <c:v>10.009722222222182</c:v>
                </c:pt>
                <c:pt idx="7208">
                  <c:v>10.01111111111107</c:v>
                </c:pt>
                <c:pt idx="7209">
                  <c:v>10.012499999999958</c:v>
                </c:pt>
                <c:pt idx="7210">
                  <c:v>10.013888888888847</c:v>
                </c:pt>
                <c:pt idx="7211">
                  <c:v>10.015277777777735</c:v>
                </c:pt>
                <c:pt idx="7212">
                  <c:v>10.016666666666623</c:v>
                </c:pt>
                <c:pt idx="7213">
                  <c:v>10.018055555555511</c:v>
                </c:pt>
                <c:pt idx="7214">
                  <c:v>10.0194444444444</c:v>
                </c:pt>
                <c:pt idx="7215">
                  <c:v>10.020833333333288</c:v>
                </c:pt>
                <c:pt idx="7216">
                  <c:v>10.022222222222176</c:v>
                </c:pt>
                <c:pt idx="7217">
                  <c:v>10.023611111111064</c:v>
                </c:pt>
                <c:pt idx="7218">
                  <c:v>10.024999999999952</c:v>
                </c:pt>
                <c:pt idx="7219">
                  <c:v>10.026388888888841</c:v>
                </c:pt>
                <c:pt idx="7220">
                  <c:v>10.027777777777729</c:v>
                </c:pt>
                <c:pt idx="7221">
                  <c:v>10.029166666666617</c:v>
                </c:pt>
                <c:pt idx="7222">
                  <c:v>10.030555555555505</c:v>
                </c:pt>
                <c:pt idx="7223">
                  <c:v>10.031944444444393</c:v>
                </c:pt>
                <c:pt idx="7224">
                  <c:v>10.033333333333282</c:v>
                </c:pt>
                <c:pt idx="7225">
                  <c:v>10.03472222222217</c:v>
                </c:pt>
                <c:pt idx="7226">
                  <c:v>10.036111111111058</c:v>
                </c:pt>
                <c:pt idx="7227">
                  <c:v>10.037499999999946</c:v>
                </c:pt>
                <c:pt idx="7228">
                  <c:v>10.038888888888835</c:v>
                </c:pt>
                <c:pt idx="7229">
                  <c:v>10.040277777777723</c:v>
                </c:pt>
                <c:pt idx="7230">
                  <c:v>10.041666666666611</c:v>
                </c:pt>
                <c:pt idx="7231">
                  <c:v>10.043055555555499</c:v>
                </c:pt>
                <c:pt idx="7232">
                  <c:v>10.044444444444387</c:v>
                </c:pt>
                <c:pt idx="7233">
                  <c:v>10.045833333333276</c:v>
                </c:pt>
                <c:pt idx="7234">
                  <c:v>10.047222222222164</c:v>
                </c:pt>
                <c:pt idx="7235">
                  <c:v>10.048611111111052</c:v>
                </c:pt>
                <c:pt idx="7236">
                  <c:v>10.04999999999994</c:v>
                </c:pt>
                <c:pt idx="7237">
                  <c:v>10.051388888888829</c:v>
                </c:pt>
                <c:pt idx="7238">
                  <c:v>10.052777777777717</c:v>
                </c:pt>
                <c:pt idx="7239">
                  <c:v>10.054166666666605</c:v>
                </c:pt>
                <c:pt idx="7240">
                  <c:v>10.055555555555493</c:v>
                </c:pt>
                <c:pt idx="7241">
                  <c:v>10.056944444444381</c:v>
                </c:pt>
                <c:pt idx="7242">
                  <c:v>10.05833333333327</c:v>
                </c:pt>
                <c:pt idx="7243">
                  <c:v>10.059722222222158</c:v>
                </c:pt>
                <c:pt idx="7244">
                  <c:v>10.061111111111046</c:v>
                </c:pt>
                <c:pt idx="7245">
                  <c:v>10.062499999999934</c:v>
                </c:pt>
                <c:pt idx="7246">
                  <c:v>10.063888888888822</c:v>
                </c:pt>
                <c:pt idx="7247">
                  <c:v>10.065277777777711</c:v>
                </c:pt>
                <c:pt idx="7248">
                  <c:v>10.066666666666599</c:v>
                </c:pt>
                <c:pt idx="7249">
                  <c:v>10.068055555555487</c:v>
                </c:pt>
                <c:pt idx="7250">
                  <c:v>10.069444444444375</c:v>
                </c:pt>
                <c:pt idx="7251">
                  <c:v>10.070833333333264</c:v>
                </c:pt>
                <c:pt idx="7252">
                  <c:v>10.072222222222152</c:v>
                </c:pt>
                <c:pt idx="7253">
                  <c:v>10.07361111111104</c:v>
                </c:pt>
                <c:pt idx="7254">
                  <c:v>10.074999999999928</c:v>
                </c:pt>
                <c:pt idx="7255">
                  <c:v>10.076388888888816</c:v>
                </c:pt>
                <c:pt idx="7256">
                  <c:v>10.077777777777705</c:v>
                </c:pt>
                <c:pt idx="7257">
                  <c:v>10.079166666666593</c:v>
                </c:pt>
                <c:pt idx="7258">
                  <c:v>10.080555555555481</c:v>
                </c:pt>
                <c:pt idx="7259">
                  <c:v>10.081944444444369</c:v>
                </c:pt>
                <c:pt idx="7260">
                  <c:v>10.083333333333258</c:v>
                </c:pt>
                <c:pt idx="7261">
                  <c:v>10.084722222222146</c:v>
                </c:pt>
                <c:pt idx="7262">
                  <c:v>10.086111111111034</c:v>
                </c:pt>
                <c:pt idx="7263">
                  <c:v>10.087499999999922</c:v>
                </c:pt>
                <c:pt idx="7264">
                  <c:v>10.08888888888881</c:v>
                </c:pt>
                <c:pt idx="7265">
                  <c:v>10.090277777777699</c:v>
                </c:pt>
                <c:pt idx="7266">
                  <c:v>10.091666666666587</c:v>
                </c:pt>
                <c:pt idx="7267">
                  <c:v>10.093055555555475</c:v>
                </c:pt>
                <c:pt idx="7268">
                  <c:v>10.094444444444363</c:v>
                </c:pt>
                <c:pt idx="7269">
                  <c:v>10.095833333333252</c:v>
                </c:pt>
                <c:pt idx="7270">
                  <c:v>10.09722222222214</c:v>
                </c:pt>
                <c:pt idx="7271">
                  <c:v>10.098611111111028</c:v>
                </c:pt>
                <c:pt idx="7272">
                  <c:v>10.099999999999916</c:v>
                </c:pt>
                <c:pt idx="7273">
                  <c:v>10.101388888888804</c:v>
                </c:pt>
                <c:pt idx="7274">
                  <c:v>10.102777777777693</c:v>
                </c:pt>
                <c:pt idx="7275">
                  <c:v>10.104166666666581</c:v>
                </c:pt>
                <c:pt idx="7276">
                  <c:v>10.105555555555469</c:v>
                </c:pt>
                <c:pt idx="7277">
                  <c:v>10.106944444444357</c:v>
                </c:pt>
                <c:pt idx="7278">
                  <c:v>10.108333333333245</c:v>
                </c:pt>
                <c:pt idx="7279">
                  <c:v>10.109722222222134</c:v>
                </c:pt>
                <c:pt idx="7280">
                  <c:v>10.111111111111022</c:v>
                </c:pt>
                <c:pt idx="7281">
                  <c:v>10.11249999999991</c:v>
                </c:pt>
                <c:pt idx="7282">
                  <c:v>10.113888888888798</c:v>
                </c:pt>
                <c:pt idx="7283">
                  <c:v>10.115277777777687</c:v>
                </c:pt>
                <c:pt idx="7284">
                  <c:v>10.116666666666575</c:v>
                </c:pt>
                <c:pt idx="7285">
                  <c:v>10.118055555555463</c:v>
                </c:pt>
                <c:pt idx="7286">
                  <c:v>10.119444444444351</c:v>
                </c:pt>
                <c:pt idx="7287">
                  <c:v>10.120833333333239</c:v>
                </c:pt>
                <c:pt idx="7288">
                  <c:v>10.122222222222128</c:v>
                </c:pt>
                <c:pt idx="7289">
                  <c:v>10.123611111111016</c:v>
                </c:pt>
                <c:pt idx="7290">
                  <c:v>10.124999999999904</c:v>
                </c:pt>
                <c:pt idx="7291">
                  <c:v>10.126388888888792</c:v>
                </c:pt>
                <c:pt idx="7292">
                  <c:v>10.127777777777681</c:v>
                </c:pt>
                <c:pt idx="7293">
                  <c:v>10.129166666666569</c:v>
                </c:pt>
                <c:pt idx="7294">
                  <c:v>10.130555555555457</c:v>
                </c:pt>
                <c:pt idx="7295">
                  <c:v>10.131944444444345</c:v>
                </c:pt>
                <c:pt idx="7296">
                  <c:v>10.133333333333233</c:v>
                </c:pt>
                <c:pt idx="7297">
                  <c:v>10.134722222222122</c:v>
                </c:pt>
                <c:pt idx="7298">
                  <c:v>10.13611111111101</c:v>
                </c:pt>
                <c:pt idx="7299">
                  <c:v>10.137499999999898</c:v>
                </c:pt>
                <c:pt idx="7300">
                  <c:v>10.138888888888786</c:v>
                </c:pt>
                <c:pt idx="7301">
                  <c:v>10.140277777777674</c:v>
                </c:pt>
                <c:pt idx="7302">
                  <c:v>10.141666666666563</c:v>
                </c:pt>
                <c:pt idx="7303">
                  <c:v>10.143055555555451</c:v>
                </c:pt>
                <c:pt idx="7304">
                  <c:v>10.144444444444339</c:v>
                </c:pt>
                <c:pt idx="7305">
                  <c:v>10.145833333333227</c:v>
                </c:pt>
                <c:pt idx="7306">
                  <c:v>10.147222222222116</c:v>
                </c:pt>
                <c:pt idx="7307">
                  <c:v>10.148611111111004</c:v>
                </c:pt>
                <c:pt idx="7308">
                  <c:v>10.149999999999892</c:v>
                </c:pt>
                <c:pt idx="7309">
                  <c:v>10.15138888888878</c:v>
                </c:pt>
                <c:pt idx="7310">
                  <c:v>10.152777777777668</c:v>
                </c:pt>
                <c:pt idx="7311">
                  <c:v>10.154166666666557</c:v>
                </c:pt>
                <c:pt idx="7312">
                  <c:v>10.155555555555445</c:v>
                </c:pt>
                <c:pt idx="7313">
                  <c:v>10.156944444444333</c:v>
                </c:pt>
                <c:pt idx="7314">
                  <c:v>10.158333333333221</c:v>
                </c:pt>
                <c:pt idx="7315">
                  <c:v>10.15972222222211</c:v>
                </c:pt>
                <c:pt idx="7316">
                  <c:v>10.161111111110998</c:v>
                </c:pt>
                <c:pt idx="7317">
                  <c:v>10.162499999999886</c:v>
                </c:pt>
                <c:pt idx="7318">
                  <c:v>10.163888888888774</c:v>
                </c:pt>
                <c:pt idx="7319">
                  <c:v>10.165277777777662</c:v>
                </c:pt>
                <c:pt idx="7320">
                  <c:v>10.166666666666551</c:v>
                </c:pt>
                <c:pt idx="7321">
                  <c:v>10.168055555555439</c:v>
                </c:pt>
                <c:pt idx="7322">
                  <c:v>10.169444444444327</c:v>
                </c:pt>
                <c:pt idx="7323">
                  <c:v>10.170833333333215</c:v>
                </c:pt>
                <c:pt idx="7324">
                  <c:v>10.172222222222103</c:v>
                </c:pt>
                <c:pt idx="7325">
                  <c:v>10.173611111110992</c:v>
                </c:pt>
                <c:pt idx="7326">
                  <c:v>10.17499999999988</c:v>
                </c:pt>
                <c:pt idx="7327">
                  <c:v>10.176388888888768</c:v>
                </c:pt>
                <c:pt idx="7328">
                  <c:v>10.177777777777656</c:v>
                </c:pt>
                <c:pt idx="7329">
                  <c:v>10.179166666666545</c:v>
                </c:pt>
                <c:pt idx="7330">
                  <c:v>10.180555555555433</c:v>
                </c:pt>
                <c:pt idx="7331">
                  <c:v>10.181944444444321</c:v>
                </c:pt>
                <c:pt idx="7332">
                  <c:v>10.183333333333209</c:v>
                </c:pt>
                <c:pt idx="7333">
                  <c:v>10.184722222222097</c:v>
                </c:pt>
                <c:pt idx="7334">
                  <c:v>10.186111111110986</c:v>
                </c:pt>
                <c:pt idx="7335">
                  <c:v>10.187499999999874</c:v>
                </c:pt>
                <c:pt idx="7336">
                  <c:v>10.188888888888762</c:v>
                </c:pt>
                <c:pt idx="7337">
                  <c:v>10.19027777777765</c:v>
                </c:pt>
                <c:pt idx="7338">
                  <c:v>10.191666666666539</c:v>
                </c:pt>
                <c:pt idx="7339">
                  <c:v>10.193055555555427</c:v>
                </c:pt>
                <c:pt idx="7340">
                  <c:v>10.194444444444315</c:v>
                </c:pt>
                <c:pt idx="7341">
                  <c:v>10.195833333333203</c:v>
                </c:pt>
                <c:pt idx="7342">
                  <c:v>10.197222222222091</c:v>
                </c:pt>
                <c:pt idx="7343">
                  <c:v>10.19861111111098</c:v>
                </c:pt>
                <c:pt idx="7344">
                  <c:v>10.199999999999868</c:v>
                </c:pt>
                <c:pt idx="7345">
                  <c:v>10.201388888888756</c:v>
                </c:pt>
                <c:pt idx="7346">
                  <c:v>10.202777777777644</c:v>
                </c:pt>
                <c:pt idx="7347">
                  <c:v>10.204166666666532</c:v>
                </c:pt>
                <c:pt idx="7348">
                  <c:v>10.205555555555421</c:v>
                </c:pt>
                <c:pt idx="7349">
                  <c:v>10.206944444444309</c:v>
                </c:pt>
                <c:pt idx="7350">
                  <c:v>10.208333333333197</c:v>
                </c:pt>
                <c:pt idx="7351">
                  <c:v>10.209722222222085</c:v>
                </c:pt>
                <c:pt idx="7352">
                  <c:v>10.211111111110974</c:v>
                </c:pt>
                <c:pt idx="7353">
                  <c:v>10.212499999999862</c:v>
                </c:pt>
                <c:pt idx="7354">
                  <c:v>10.21388888888875</c:v>
                </c:pt>
                <c:pt idx="7355">
                  <c:v>10.215277777777638</c:v>
                </c:pt>
                <c:pt idx="7356">
                  <c:v>10.216666666666526</c:v>
                </c:pt>
                <c:pt idx="7357">
                  <c:v>10.218055555555415</c:v>
                </c:pt>
                <c:pt idx="7358">
                  <c:v>10.219444444444303</c:v>
                </c:pt>
                <c:pt idx="7359">
                  <c:v>10.220833333333191</c:v>
                </c:pt>
                <c:pt idx="7360">
                  <c:v>10.222222222222079</c:v>
                </c:pt>
                <c:pt idx="7361">
                  <c:v>10.223611111110968</c:v>
                </c:pt>
                <c:pt idx="7362">
                  <c:v>10.224999999999856</c:v>
                </c:pt>
                <c:pt idx="7363">
                  <c:v>10.226388888888744</c:v>
                </c:pt>
                <c:pt idx="7364">
                  <c:v>10.227777777777632</c:v>
                </c:pt>
                <c:pt idx="7365">
                  <c:v>10.22916666666652</c:v>
                </c:pt>
                <c:pt idx="7366">
                  <c:v>10.230555555555409</c:v>
                </c:pt>
                <c:pt idx="7367">
                  <c:v>10.231944444444297</c:v>
                </c:pt>
                <c:pt idx="7368">
                  <c:v>10.233333333333185</c:v>
                </c:pt>
                <c:pt idx="7369">
                  <c:v>10.234722222222073</c:v>
                </c:pt>
                <c:pt idx="7370">
                  <c:v>10.236111111110962</c:v>
                </c:pt>
                <c:pt idx="7371">
                  <c:v>10.23749999999985</c:v>
                </c:pt>
                <c:pt idx="7372">
                  <c:v>10.238888888888738</c:v>
                </c:pt>
                <c:pt idx="7373">
                  <c:v>10.240277777777626</c:v>
                </c:pt>
                <c:pt idx="7374">
                  <c:v>10.241666666666514</c:v>
                </c:pt>
                <c:pt idx="7375">
                  <c:v>10.243055555555403</c:v>
                </c:pt>
                <c:pt idx="7376">
                  <c:v>10.244444444444291</c:v>
                </c:pt>
                <c:pt idx="7377">
                  <c:v>10.245833333333179</c:v>
                </c:pt>
                <c:pt idx="7378">
                  <c:v>10.247222222222067</c:v>
                </c:pt>
                <c:pt idx="7379">
                  <c:v>10.248611111110955</c:v>
                </c:pt>
                <c:pt idx="7380">
                  <c:v>10.249999999999844</c:v>
                </c:pt>
                <c:pt idx="7381">
                  <c:v>10.251388888888732</c:v>
                </c:pt>
                <c:pt idx="7382">
                  <c:v>10.25277777777762</c:v>
                </c:pt>
                <c:pt idx="7383">
                  <c:v>10.254166666666508</c:v>
                </c:pt>
                <c:pt idx="7384">
                  <c:v>10.255555555555397</c:v>
                </c:pt>
                <c:pt idx="7385">
                  <c:v>10.256944444444285</c:v>
                </c:pt>
                <c:pt idx="7386">
                  <c:v>10.258333333333173</c:v>
                </c:pt>
                <c:pt idx="7387">
                  <c:v>10.259722222222061</c:v>
                </c:pt>
                <c:pt idx="7388">
                  <c:v>10.261111111110949</c:v>
                </c:pt>
                <c:pt idx="7389">
                  <c:v>10.262499999999838</c:v>
                </c:pt>
                <c:pt idx="7390">
                  <c:v>10.263888888888726</c:v>
                </c:pt>
                <c:pt idx="7391">
                  <c:v>10.265277777777614</c:v>
                </c:pt>
                <c:pt idx="7392">
                  <c:v>10.266666666666502</c:v>
                </c:pt>
                <c:pt idx="7393">
                  <c:v>10.268055555555391</c:v>
                </c:pt>
                <c:pt idx="7394">
                  <c:v>10.269444444444279</c:v>
                </c:pt>
                <c:pt idx="7395">
                  <c:v>10.270833333333167</c:v>
                </c:pt>
                <c:pt idx="7396">
                  <c:v>10.272222222222055</c:v>
                </c:pt>
                <c:pt idx="7397">
                  <c:v>10.273611111110943</c:v>
                </c:pt>
                <c:pt idx="7398">
                  <c:v>10.274999999999832</c:v>
                </c:pt>
                <c:pt idx="7399">
                  <c:v>10.27638888888872</c:v>
                </c:pt>
                <c:pt idx="7400">
                  <c:v>10.277777777777608</c:v>
                </c:pt>
                <c:pt idx="7401">
                  <c:v>10.279166666666496</c:v>
                </c:pt>
                <c:pt idx="7402">
                  <c:v>10.280555555555384</c:v>
                </c:pt>
                <c:pt idx="7403">
                  <c:v>10.281944444444273</c:v>
                </c:pt>
                <c:pt idx="7404">
                  <c:v>10.283333333333161</c:v>
                </c:pt>
                <c:pt idx="7405">
                  <c:v>10.284722222222049</c:v>
                </c:pt>
                <c:pt idx="7406">
                  <c:v>10.286111111110937</c:v>
                </c:pt>
                <c:pt idx="7407">
                  <c:v>10.287499999999826</c:v>
                </c:pt>
                <c:pt idx="7408">
                  <c:v>10.288888888888714</c:v>
                </c:pt>
                <c:pt idx="7409">
                  <c:v>10.290277777777602</c:v>
                </c:pt>
                <c:pt idx="7410">
                  <c:v>10.29166666666649</c:v>
                </c:pt>
                <c:pt idx="7411">
                  <c:v>10.293055555555378</c:v>
                </c:pt>
                <c:pt idx="7412">
                  <c:v>10.294444444444267</c:v>
                </c:pt>
                <c:pt idx="7413">
                  <c:v>10.295833333333155</c:v>
                </c:pt>
                <c:pt idx="7414">
                  <c:v>10.297222222222043</c:v>
                </c:pt>
                <c:pt idx="7415">
                  <c:v>10.298611111110931</c:v>
                </c:pt>
                <c:pt idx="7416">
                  <c:v>10.29999999999982</c:v>
                </c:pt>
                <c:pt idx="7417">
                  <c:v>10.301388888888708</c:v>
                </c:pt>
                <c:pt idx="7418">
                  <c:v>10.302777777777596</c:v>
                </c:pt>
                <c:pt idx="7419">
                  <c:v>10.304166666666484</c:v>
                </c:pt>
                <c:pt idx="7420">
                  <c:v>10.305555555555372</c:v>
                </c:pt>
                <c:pt idx="7421">
                  <c:v>10.306944444444261</c:v>
                </c:pt>
                <c:pt idx="7422">
                  <c:v>10.308333333333149</c:v>
                </c:pt>
                <c:pt idx="7423">
                  <c:v>10.309722222222037</c:v>
                </c:pt>
                <c:pt idx="7424">
                  <c:v>10.311111111110925</c:v>
                </c:pt>
                <c:pt idx="7425">
                  <c:v>10.312499999999813</c:v>
                </c:pt>
                <c:pt idx="7426">
                  <c:v>10.313888888888702</c:v>
                </c:pt>
                <c:pt idx="7427">
                  <c:v>10.31527777777759</c:v>
                </c:pt>
                <c:pt idx="7428">
                  <c:v>10.316666666666478</c:v>
                </c:pt>
                <c:pt idx="7429">
                  <c:v>10.318055555555366</c:v>
                </c:pt>
                <c:pt idx="7430">
                  <c:v>10.319444444444255</c:v>
                </c:pt>
                <c:pt idx="7431">
                  <c:v>10.320833333333143</c:v>
                </c:pt>
                <c:pt idx="7432">
                  <c:v>10.322222222222031</c:v>
                </c:pt>
                <c:pt idx="7433">
                  <c:v>10.323611111110919</c:v>
                </c:pt>
                <c:pt idx="7434">
                  <c:v>10.324999999999807</c:v>
                </c:pt>
                <c:pt idx="7435">
                  <c:v>10.326388888888696</c:v>
                </c:pt>
                <c:pt idx="7436">
                  <c:v>10.327777777777584</c:v>
                </c:pt>
                <c:pt idx="7437">
                  <c:v>10.329166666666472</c:v>
                </c:pt>
                <c:pt idx="7438">
                  <c:v>10.33055555555536</c:v>
                </c:pt>
                <c:pt idx="7439">
                  <c:v>10.331944444444249</c:v>
                </c:pt>
                <c:pt idx="7440">
                  <c:v>10.333333333333137</c:v>
                </c:pt>
                <c:pt idx="7441">
                  <c:v>10.334722222222025</c:v>
                </c:pt>
                <c:pt idx="7442">
                  <c:v>10.336111111110913</c:v>
                </c:pt>
                <c:pt idx="7443">
                  <c:v>10.337499999999801</c:v>
                </c:pt>
                <c:pt idx="7444">
                  <c:v>10.33888888888869</c:v>
                </c:pt>
                <c:pt idx="7445">
                  <c:v>10.340277777777578</c:v>
                </c:pt>
                <c:pt idx="7446">
                  <c:v>10.341666666666466</c:v>
                </c:pt>
                <c:pt idx="7447">
                  <c:v>10.343055555555354</c:v>
                </c:pt>
                <c:pt idx="7448">
                  <c:v>10.344444444444242</c:v>
                </c:pt>
                <c:pt idx="7449">
                  <c:v>10.345833333333131</c:v>
                </c:pt>
                <c:pt idx="7450">
                  <c:v>10.347222222222019</c:v>
                </c:pt>
                <c:pt idx="7451">
                  <c:v>10.348611111110907</c:v>
                </c:pt>
                <c:pt idx="7452">
                  <c:v>10.349999999999795</c:v>
                </c:pt>
                <c:pt idx="7453">
                  <c:v>10.351388888888684</c:v>
                </c:pt>
                <c:pt idx="7454">
                  <c:v>10.352777777777572</c:v>
                </c:pt>
                <c:pt idx="7455">
                  <c:v>10.35416666666646</c:v>
                </c:pt>
                <c:pt idx="7456">
                  <c:v>10.355555555555348</c:v>
                </c:pt>
                <c:pt idx="7457">
                  <c:v>10.356944444444236</c:v>
                </c:pt>
                <c:pt idx="7458">
                  <c:v>10.358333333333125</c:v>
                </c:pt>
                <c:pt idx="7459">
                  <c:v>10.359722222222013</c:v>
                </c:pt>
                <c:pt idx="7460">
                  <c:v>10.361111111110901</c:v>
                </c:pt>
                <c:pt idx="7461">
                  <c:v>10.362499999999789</c:v>
                </c:pt>
                <c:pt idx="7462">
                  <c:v>10.363888888888678</c:v>
                </c:pt>
                <c:pt idx="7463">
                  <c:v>10.365277777777566</c:v>
                </c:pt>
                <c:pt idx="7464">
                  <c:v>10.366666666666454</c:v>
                </c:pt>
                <c:pt idx="7465">
                  <c:v>10.368055555555342</c:v>
                </c:pt>
                <c:pt idx="7466">
                  <c:v>10.36944444444423</c:v>
                </c:pt>
                <c:pt idx="7467">
                  <c:v>10.370833333333119</c:v>
                </c:pt>
                <c:pt idx="7468">
                  <c:v>10.372222222222007</c:v>
                </c:pt>
                <c:pt idx="7469">
                  <c:v>10.373611111110895</c:v>
                </c:pt>
                <c:pt idx="7470">
                  <c:v>10.374999999999783</c:v>
                </c:pt>
                <c:pt idx="7471">
                  <c:v>10.376388888888672</c:v>
                </c:pt>
                <c:pt idx="7472">
                  <c:v>10.37777777777756</c:v>
                </c:pt>
                <c:pt idx="7473">
                  <c:v>10.379166666666448</c:v>
                </c:pt>
                <c:pt idx="7474">
                  <c:v>10.380555555555336</c:v>
                </c:pt>
                <c:pt idx="7475">
                  <c:v>10.381944444444224</c:v>
                </c:pt>
                <c:pt idx="7476">
                  <c:v>10.383333333333113</c:v>
                </c:pt>
                <c:pt idx="7477">
                  <c:v>10.384722222222001</c:v>
                </c:pt>
                <c:pt idx="7478">
                  <c:v>10.386111111110889</c:v>
                </c:pt>
                <c:pt idx="7479">
                  <c:v>10.387499999999777</c:v>
                </c:pt>
                <c:pt idx="7480">
                  <c:v>10.388888888888665</c:v>
                </c:pt>
                <c:pt idx="7481">
                  <c:v>10.390277777777554</c:v>
                </c:pt>
                <c:pt idx="7482">
                  <c:v>10.391666666666442</c:v>
                </c:pt>
                <c:pt idx="7483">
                  <c:v>10.39305555555533</c:v>
                </c:pt>
                <c:pt idx="7484">
                  <c:v>10.394444444444218</c:v>
                </c:pt>
                <c:pt idx="7485">
                  <c:v>10.395833333333107</c:v>
                </c:pt>
                <c:pt idx="7486">
                  <c:v>10.397222222221995</c:v>
                </c:pt>
                <c:pt idx="7487">
                  <c:v>10.398611111110883</c:v>
                </c:pt>
                <c:pt idx="7488">
                  <c:v>10.399999999999771</c:v>
                </c:pt>
                <c:pt idx="7489">
                  <c:v>10.401388888888659</c:v>
                </c:pt>
                <c:pt idx="7490">
                  <c:v>10.402777777777548</c:v>
                </c:pt>
                <c:pt idx="7491">
                  <c:v>10.404166666666436</c:v>
                </c:pt>
                <c:pt idx="7492">
                  <c:v>10.405555555555324</c:v>
                </c:pt>
                <c:pt idx="7493">
                  <c:v>10.406944444444212</c:v>
                </c:pt>
                <c:pt idx="7494">
                  <c:v>10.408333333333101</c:v>
                </c:pt>
                <c:pt idx="7495">
                  <c:v>10.409722222221989</c:v>
                </c:pt>
                <c:pt idx="7496">
                  <c:v>10.411111111110877</c:v>
                </c:pt>
                <c:pt idx="7497">
                  <c:v>10.412499999999765</c:v>
                </c:pt>
                <c:pt idx="7498">
                  <c:v>10.413888888888653</c:v>
                </c:pt>
                <c:pt idx="7499">
                  <c:v>10.415277777777542</c:v>
                </c:pt>
                <c:pt idx="7500">
                  <c:v>10.41666666666643</c:v>
                </c:pt>
                <c:pt idx="7501">
                  <c:v>10.418055555555318</c:v>
                </c:pt>
                <c:pt idx="7502">
                  <c:v>10.419444444444206</c:v>
                </c:pt>
                <c:pt idx="7503">
                  <c:v>10.420833333333094</c:v>
                </c:pt>
                <c:pt idx="7504">
                  <c:v>10.422222222221983</c:v>
                </c:pt>
                <c:pt idx="7505">
                  <c:v>10.423611111110871</c:v>
                </c:pt>
                <c:pt idx="7506">
                  <c:v>10.424999999999759</c:v>
                </c:pt>
                <c:pt idx="7507">
                  <c:v>10.426388888888647</c:v>
                </c:pt>
                <c:pt idx="7508">
                  <c:v>10.427777777777536</c:v>
                </c:pt>
                <c:pt idx="7509">
                  <c:v>10.429166666666424</c:v>
                </c:pt>
                <c:pt idx="7510">
                  <c:v>10.430555555555312</c:v>
                </c:pt>
                <c:pt idx="7511">
                  <c:v>10.4319444444442</c:v>
                </c:pt>
                <c:pt idx="7512">
                  <c:v>10.433333333333088</c:v>
                </c:pt>
                <c:pt idx="7513">
                  <c:v>10.434722222221977</c:v>
                </c:pt>
                <c:pt idx="7514">
                  <c:v>10.436111111110865</c:v>
                </c:pt>
                <c:pt idx="7515">
                  <c:v>10.437499999999753</c:v>
                </c:pt>
                <c:pt idx="7516">
                  <c:v>10.438888888888641</c:v>
                </c:pt>
                <c:pt idx="7517">
                  <c:v>10.44027777777753</c:v>
                </c:pt>
                <c:pt idx="7518">
                  <c:v>10.441666666666418</c:v>
                </c:pt>
                <c:pt idx="7519">
                  <c:v>10.443055555555306</c:v>
                </c:pt>
                <c:pt idx="7520">
                  <c:v>10.444444444444194</c:v>
                </c:pt>
                <c:pt idx="7521">
                  <c:v>10.445833333333082</c:v>
                </c:pt>
                <c:pt idx="7522">
                  <c:v>10.447222222221971</c:v>
                </c:pt>
                <c:pt idx="7523">
                  <c:v>10.448611111110859</c:v>
                </c:pt>
                <c:pt idx="7524">
                  <c:v>10.449999999999747</c:v>
                </c:pt>
                <c:pt idx="7525">
                  <c:v>10.451388888888635</c:v>
                </c:pt>
                <c:pt idx="7526">
                  <c:v>10.452777777777523</c:v>
                </c:pt>
                <c:pt idx="7527">
                  <c:v>10.454166666666412</c:v>
                </c:pt>
                <c:pt idx="7528">
                  <c:v>10.4555555555553</c:v>
                </c:pt>
                <c:pt idx="7529">
                  <c:v>10.456944444444188</c:v>
                </c:pt>
                <c:pt idx="7530">
                  <c:v>10.458333333333076</c:v>
                </c:pt>
                <c:pt idx="7531">
                  <c:v>10.459722222221965</c:v>
                </c:pt>
                <c:pt idx="7532">
                  <c:v>10.461111111110853</c:v>
                </c:pt>
                <c:pt idx="7533">
                  <c:v>10.462499999999741</c:v>
                </c:pt>
                <c:pt idx="7534">
                  <c:v>10.463888888888629</c:v>
                </c:pt>
                <c:pt idx="7535">
                  <c:v>10.465277777777517</c:v>
                </c:pt>
                <c:pt idx="7536">
                  <c:v>10.466666666666406</c:v>
                </c:pt>
                <c:pt idx="7537">
                  <c:v>10.468055555555294</c:v>
                </c:pt>
                <c:pt idx="7538">
                  <c:v>10.469444444444182</c:v>
                </c:pt>
                <c:pt idx="7539">
                  <c:v>10.47083333333307</c:v>
                </c:pt>
                <c:pt idx="7540">
                  <c:v>10.472222222221959</c:v>
                </c:pt>
                <c:pt idx="7541">
                  <c:v>10.473611111110847</c:v>
                </c:pt>
                <c:pt idx="7542">
                  <c:v>10.474999999999735</c:v>
                </c:pt>
                <c:pt idx="7543">
                  <c:v>10.476388888888623</c:v>
                </c:pt>
                <c:pt idx="7544">
                  <c:v>10.477777777777511</c:v>
                </c:pt>
                <c:pt idx="7545">
                  <c:v>10.4791666666664</c:v>
                </c:pt>
                <c:pt idx="7546">
                  <c:v>10.480555555555288</c:v>
                </c:pt>
                <c:pt idx="7547">
                  <c:v>10.481944444444176</c:v>
                </c:pt>
                <c:pt idx="7548">
                  <c:v>10.483333333333064</c:v>
                </c:pt>
                <c:pt idx="7549">
                  <c:v>10.484722222221952</c:v>
                </c:pt>
                <c:pt idx="7550">
                  <c:v>10.486111111110841</c:v>
                </c:pt>
                <c:pt idx="7551">
                  <c:v>10.487499999999729</c:v>
                </c:pt>
                <c:pt idx="7552">
                  <c:v>10.488888888888617</c:v>
                </c:pt>
                <c:pt idx="7553">
                  <c:v>10.490277777777505</c:v>
                </c:pt>
                <c:pt idx="7554">
                  <c:v>10.491666666666394</c:v>
                </c:pt>
                <c:pt idx="7555">
                  <c:v>10.493055555555282</c:v>
                </c:pt>
                <c:pt idx="7556">
                  <c:v>10.49444444444417</c:v>
                </c:pt>
                <c:pt idx="7557">
                  <c:v>10.495833333333058</c:v>
                </c:pt>
                <c:pt idx="7558">
                  <c:v>10.497222222221946</c:v>
                </c:pt>
                <c:pt idx="7559">
                  <c:v>10.498611111110835</c:v>
                </c:pt>
                <c:pt idx="7560">
                  <c:v>10.499999999999723</c:v>
                </c:pt>
                <c:pt idx="7561">
                  <c:v>10.501388888888611</c:v>
                </c:pt>
                <c:pt idx="7562">
                  <c:v>10.502777777777499</c:v>
                </c:pt>
                <c:pt idx="7563">
                  <c:v>10.504166666666388</c:v>
                </c:pt>
                <c:pt idx="7564">
                  <c:v>10.505555555555276</c:v>
                </c:pt>
                <c:pt idx="7565">
                  <c:v>10.506944444444164</c:v>
                </c:pt>
                <c:pt idx="7566">
                  <c:v>10.508333333333052</c:v>
                </c:pt>
                <c:pt idx="7567">
                  <c:v>10.50972222222194</c:v>
                </c:pt>
                <c:pt idx="7568">
                  <c:v>10.511111111110829</c:v>
                </c:pt>
                <c:pt idx="7569">
                  <c:v>10.512499999999717</c:v>
                </c:pt>
                <c:pt idx="7570">
                  <c:v>10.513888888888605</c:v>
                </c:pt>
                <c:pt idx="7571">
                  <c:v>10.515277777777493</c:v>
                </c:pt>
                <c:pt idx="7572">
                  <c:v>10.516666666666382</c:v>
                </c:pt>
                <c:pt idx="7573">
                  <c:v>10.51805555555527</c:v>
                </c:pt>
                <c:pt idx="7574">
                  <c:v>10.519444444444158</c:v>
                </c:pt>
                <c:pt idx="7575">
                  <c:v>10.520833333333046</c:v>
                </c:pt>
                <c:pt idx="7576">
                  <c:v>10.522222222221934</c:v>
                </c:pt>
                <c:pt idx="7577">
                  <c:v>10.523611111110823</c:v>
                </c:pt>
                <c:pt idx="7578">
                  <c:v>10.524999999999711</c:v>
                </c:pt>
                <c:pt idx="7579">
                  <c:v>10.526388888888599</c:v>
                </c:pt>
                <c:pt idx="7580">
                  <c:v>10.527777777777487</c:v>
                </c:pt>
                <c:pt idx="7581">
                  <c:v>10.529166666666375</c:v>
                </c:pt>
                <c:pt idx="7582">
                  <c:v>10.530555555555264</c:v>
                </c:pt>
                <c:pt idx="7583">
                  <c:v>10.531944444444152</c:v>
                </c:pt>
                <c:pt idx="7584">
                  <c:v>10.53333333333304</c:v>
                </c:pt>
                <c:pt idx="7585">
                  <c:v>10.534722222221928</c:v>
                </c:pt>
                <c:pt idx="7586">
                  <c:v>10.536111111110817</c:v>
                </c:pt>
                <c:pt idx="7587">
                  <c:v>10.537499999999705</c:v>
                </c:pt>
                <c:pt idx="7588">
                  <c:v>10.538888888888593</c:v>
                </c:pt>
                <c:pt idx="7589">
                  <c:v>10.540277777777481</c:v>
                </c:pt>
                <c:pt idx="7590">
                  <c:v>10.541666666666369</c:v>
                </c:pt>
                <c:pt idx="7591">
                  <c:v>10.543055555555258</c:v>
                </c:pt>
                <c:pt idx="7592">
                  <c:v>10.544444444444146</c:v>
                </c:pt>
                <c:pt idx="7593">
                  <c:v>10.545833333333034</c:v>
                </c:pt>
                <c:pt idx="7594">
                  <c:v>10.547222222221922</c:v>
                </c:pt>
                <c:pt idx="7595">
                  <c:v>10.548611111110811</c:v>
                </c:pt>
                <c:pt idx="7596">
                  <c:v>10.549999999999699</c:v>
                </c:pt>
                <c:pt idx="7597">
                  <c:v>10.551388888888587</c:v>
                </c:pt>
                <c:pt idx="7598">
                  <c:v>10.552777777777475</c:v>
                </c:pt>
                <c:pt idx="7599">
                  <c:v>10.554166666666363</c:v>
                </c:pt>
                <c:pt idx="7600">
                  <c:v>10.555555555555252</c:v>
                </c:pt>
                <c:pt idx="7601">
                  <c:v>10.55694444444414</c:v>
                </c:pt>
                <c:pt idx="7602">
                  <c:v>10.558333333333028</c:v>
                </c:pt>
                <c:pt idx="7603">
                  <c:v>10.559722222221916</c:v>
                </c:pt>
                <c:pt idx="7604">
                  <c:v>10.561111111110804</c:v>
                </c:pt>
                <c:pt idx="7605">
                  <c:v>10.562499999999693</c:v>
                </c:pt>
                <c:pt idx="7606">
                  <c:v>10.563888888888581</c:v>
                </c:pt>
                <c:pt idx="7607">
                  <c:v>10.565277777777469</c:v>
                </c:pt>
                <c:pt idx="7608">
                  <c:v>10.566666666666357</c:v>
                </c:pt>
                <c:pt idx="7609">
                  <c:v>10.568055555555246</c:v>
                </c:pt>
                <c:pt idx="7610">
                  <c:v>10.569444444444134</c:v>
                </c:pt>
                <c:pt idx="7611">
                  <c:v>10.570833333333022</c:v>
                </c:pt>
                <c:pt idx="7612">
                  <c:v>10.57222222222191</c:v>
                </c:pt>
                <c:pt idx="7613">
                  <c:v>10.573611111110798</c:v>
                </c:pt>
                <c:pt idx="7614">
                  <c:v>10.574999999999687</c:v>
                </c:pt>
                <c:pt idx="7615">
                  <c:v>10.576388888888575</c:v>
                </c:pt>
                <c:pt idx="7616">
                  <c:v>10.577777777777463</c:v>
                </c:pt>
                <c:pt idx="7617">
                  <c:v>10.579166666666351</c:v>
                </c:pt>
                <c:pt idx="7618">
                  <c:v>10.58055555555524</c:v>
                </c:pt>
                <c:pt idx="7619">
                  <c:v>10.581944444444128</c:v>
                </c:pt>
                <c:pt idx="7620">
                  <c:v>10.583333333333016</c:v>
                </c:pt>
                <c:pt idx="7621">
                  <c:v>10.584722222221904</c:v>
                </c:pt>
                <c:pt idx="7622">
                  <c:v>10.586111111110792</c:v>
                </c:pt>
                <c:pt idx="7623">
                  <c:v>10.587499999999681</c:v>
                </c:pt>
                <c:pt idx="7624">
                  <c:v>10.588888888888569</c:v>
                </c:pt>
                <c:pt idx="7625">
                  <c:v>10.590277777777457</c:v>
                </c:pt>
                <c:pt idx="7626">
                  <c:v>10.591666666666345</c:v>
                </c:pt>
                <c:pt idx="7627">
                  <c:v>10.593055555555233</c:v>
                </c:pt>
                <c:pt idx="7628">
                  <c:v>10.594444444444122</c:v>
                </c:pt>
                <c:pt idx="7629">
                  <c:v>10.59583333333301</c:v>
                </c:pt>
                <c:pt idx="7630">
                  <c:v>10.597222222221898</c:v>
                </c:pt>
                <c:pt idx="7631">
                  <c:v>10.598611111110786</c:v>
                </c:pt>
                <c:pt idx="7632">
                  <c:v>10.599999999999675</c:v>
                </c:pt>
                <c:pt idx="7633">
                  <c:v>10.601388888888563</c:v>
                </c:pt>
                <c:pt idx="7634">
                  <c:v>10.602777777777451</c:v>
                </c:pt>
                <c:pt idx="7635">
                  <c:v>10.604166666666339</c:v>
                </c:pt>
                <c:pt idx="7636">
                  <c:v>10.605555555555227</c:v>
                </c:pt>
                <c:pt idx="7637">
                  <c:v>10.606944444444116</c:v>
                </c:pt>
                <c:pt idx="7638">
                  <c:v>10.608333333333004</c:v>
                </c:pt>
                <c:pt idx="7639">
                  <c:v>10.609722222221892</c:v>
                </c:pt>
                <c:pt idx="7640">
                  <c:v>10.61111111111078</c:v>
                </c:pt>
                <c:pt idx="7641">
                  <c:v>10.612499999999669</c:v>
                </c:pt>
                <c:pt idx="7642">
                  <c:v>10.613888888888557</c:v>
                </c:pt>
                <c:pt idx="7643">
                  <c:v>10.615277777777445</c:v>
                </c:pt>
                <c:pt idx="7644">
                  <c:v>10.616666666666333</c:v>
                </c:pt>
                <c:pt idx="7645">
                  <c:v>10.618055555555221</c:v>
                </c:pt>
                <c:pt idx="7646">
                  <c:v>10.61944444444411</c:v>
                </c:pt>
                <c:pt idx="7647">
                  <c:v>10.620833333332998</c:v>
                </c:pt>
                <c:pt idx="7648">
                  <c:v>10.622222222221886</c:v>
                </c:pt>
                <c:pt idx="7649">
                  <c:v>10.623611111110774</c:v>
                </c:pt>
                <c:pt idx="7650">
                  <c:v>10.624999999999662</c:v>
                </c:pt>
                <c:pt idx="7651">
                  <c:v>10.626388888888551</c:v>
                </c:pt>
                <c:pt idx="7652">
                  <c:v>10.627777777777439</c:v>
                </c:pt>
                <c:pt idx="7653">
                  <c:v>10.629166666666327</c:v>
                </c:pt>
                <c:pt idx="7654">
                  <c:v>10.630555555555215</c:v>
                </c:pt>
                <c:pt idx="7655">
                  <c:v>10.631944444444104</c:v>
                </c:pt>
                <c:pt idx="7656">
                  <c:v>10.633333333332992</c:v>
                </c:pt>
                <c:pt idx="7657">
                  <c:v>10.63472222222188</c:v>
                </c:pt>
                <c:pt idx="7658">
                  <c:v>10.636111111110768</c:v>
                </c:pt>
                <c:pt idx="7659">
                  <c:v>10.637499999999656</c:v>
                </c:pt>
                <c:pt idx="7660">
                  <c:v>10.638888888888545</c:v>
                </c:pt>
                <c:pt idx="7661">
                  <c:v>10.640277777777433</c:v>
                </c:pt>
                <c:pt idx="7662">
                  <c:v>10.641666666666321</c:v>
                </c:pt>
                <c:pt idx="7663">
                  <c:v>10.643055555555209</c:v>
                </c:pt>
                <c:pt idx="7664">
                  <c:v>10.644444444444098</c:v>
                </c:pt>
                <c:pt idx="7665">
                  <c:v>10.645833333332986</c:v>
                </c:pt>
                <c:pt idx="7666">
                  <c:v>10.647222222221874</c:v>
                </c:pt>
                <c:pt idx="7667">
                  <c:v>10.648611111110762</c:v>
                </c:pt>
                <c:pt idx="7668">
                  <c:v>10.64999999999965</c:v>
                </c:pt>
                <c:pt idx="7669">
                  <c:v>10.651388888888539</c:v>
                </c:pt>
                <c:pt idx="7670">
                  <c:v>10.652777777777427</c:v>
                </c:pt>
                <c:pt idx="7671">
                  <c:v>10.654166666666315</c:v>
                </c:pt>
                <c:pt idx="7672">
                  <c:v>10.655555555555203</c:v>
                </c:pt>
                <c:pt idx="7673">
                  <c:v>10.656944444444092</c:v>
                </c:pt>
                <c:pt idx="7674">
                  <c:v>10.65833333333298</c:v>
                </c:pt>
                <c:pt idx="7675">
                  <c:v>10.659722222221868</c:v>
                </c:pt>
                <c:pt idx="7676">
                  <c:v>10.661111111110756</c:v>
                </c:pt>
                <c:pt idx="7677">
                  <c:v>10.662499999999644</c:v>
                </c:pt>
                <c:pt idx="7678">
                  <c:v>10.663888888888533</c:v>
                </c:pt>
                <c:pt idx="7679">
                  <c:v>10.665277777777421</c:v>
                </c:pt>
                <c:pt idx="7680">
                  <c:v>10.666666666666309</c:v>
                </c:pt>
                <c:pt idx="7681">
                  <c:v>10.668055555555197</c:v>
                </c:pt>
                <c:pt idx="7682">
                  <c:v>10.669444444444085</c:v>
                </c:pt>
                <c:pt idx="7683">
                  <c:v>10.670833333332974</c:v>
                </c:pt>
                <c:pt idx="7684">
                  <c:v>10.672222222221862</c:v>
                </c:pt>
                <c:pt idx="7685">
                  <c:v>10.67361111111075</c:v>
                </c:pt>
                <c:pt idx="7686">
                  <c:v>10.674999999999638</c:v>
                </c:pt>
                <c:pt idx="7687">
                  <c:v>10.676388888888527</c:v>
                </c:pt>
                <c:pt idx="7688">
                  <c:v>10.677777777777415</c:v>
                </c:pt>
                <c:pt idx="7689">
                  <c:v>10.679166666666303</c:v>
                </c:pt>
                <c:pt idx="7690">
                  <c:v>10.680555555555191</c:v>
                </c:pt>
                <c:pt idx="7691">
                  <c:v>10.681944444444079</c:v>
                </c:pt>
                <c:pt idx="7692">
                  <c:v>10.683333333332968</c:v>
                </c:pt>
                <c:pt idx="7693">
                  <c:v>10.684722222221856</c:v>
                </c:pt>
                <c:pt idx="7694">
                  <c:v>10.686111111110744</c:v>
                </c:pt>
                <c:pt idx="7695">
                  <c:v>10.687499999999632</c:v>
                </c:pt>
                <c:pt idx="7696">
                  <c:v>10.688888888888521</c:v>
                </c:pt>
                <c:pt idx="7697">
                  <c:v>10.690277777777409</c:v>
                </c:pt>
                <c:pt idx="7698">
                  <c:v>10.691666666666297</c:v>
                </c:pt>
                <c:pt idx="7699">
                  <c:v>10.693055555555185</c:v>
                </c:pt>
                <c:pt idx="7700">
                  <c:v>10.694444444444073</c:v>
                </c:pt>
                <c:pt idx="7701">
                  <c:v>10.695833333332962</c:v>
                </c:pt>
                <c:pt idx="7702">
                  <c:v>10.69722222222185</c:v>
                </c:pt>
                <c:pt idx="7703">
                  <c:v>10.698611111110738</c:v>
                </c:pt>
                <c:pt idx="7704">
                  <c:v>10.699999999999626</c:v>
                </c:pt>
                <c:pt idx="7705">
                  <c:v>10.701388888888514</c:v>
                </c:pt>
                <c:pt idx="7706">
                  <c:v>10.702777777777403</c:v>
                </c:pt>
                <c:pt idx="7707">
                  <c:v>10.704166666666291</c:v>
                </c:pt>
                <c:pt idx="7708">
                  <c:v>10.705555555555179</c:v>
                </c:pt>
                <c:pt idx="7709">
                  <c:v>10.706944444444067</c:v>
                </c:pt>
                <c:pt idx="7710">
                  <c:v>10.708333333332956</c:v>
                </c:pt>
                <c:pt idx="7711">
                  <c:v>10.709722222221844</c:v>
                </c:pt>
                <c:pt idx="7712">
                  <c:v>10.711111111110732</c:v>
                </c:pt>
                <c:pt idx="7713">
                  <c:v>10.71249999999962</c:v>
                </c:pt>
                <c:pt idx="7714">
                  <c:v>10.713888888888508</c:v>
                </c:pt>
                <c:pt idx="7715">
                  <c:v>10.715277777777397</c:v>
                </c:pt>
                <c:pt idx="7716">
                  <c:v>10.716666666666285</c:v>
                </c:pt>
                <c:pt idx="7717">
                  <c:v>10.718055555555173</c:v>
                </c:pt>
                <c:pt idx="7718">
                  <c:v>10.719444444444061</c:v>
                </c:pt>
                <c:pt idx="7719">
                  <c:v>10.72083333333295</c:v>
                </c:pt>
                <c:pt idx="7720">
                  <c:v>10.722222222221838</c:v>
                </c:pt>
                <c:pt idx="7721">
                  <c:v>10.723611111110726</c:v>
                </c:pt>
                <c:pt idx="7722">
                  <c:v>10.724999999999614</c:v>
                </c:pt>
                <c:pt idx="7723">
                  <c:v>10.726388888888502</c:v>
                </c:pt>
                <c:pt idx="7724">
                  <c:v>10.727777777777391</c:v>
                </c:pt>
                <c:pt idx="7725">
                  <c:v>10.729166666666279</c:v>
                </c:pt>
                <c:pt idx="7726">
                  <c:v>10.730555555555167</c:v>
                </c:pt>
                <c:pt idx="7727">
                  <c:v>10.731944444444055</c:v>
                </c:pt>
                <c:pt idx="7728">
                  <c:v>10.733333333332943</c:v>
                </c:pt>
                <c:pt idx="7729">
                  <c:v>10.734722222221832</c:v>
                </c:pt>
                <c:pt idx="7730">
                  <c:v>10.73611111111072</c:v>
                </c:pt>
                <c:pt idx="7731">
                  <c:v>10.737499999999608</c:v>
                </c:pt>
                <c:pt idx="7732">
                  <c:v>10.738888888888496</c:v>
                </c:pt>
                <c:pt idx="7733">
                  <c:v>10.740277777777385</c:v>
                </c:pt>
                <c:pt idx="7734">
                  <c:v>10.741666666666273</c:v>
                </c:pt>
                <c:pt idx="7735">
                  <c:v>10.743055555555161</c:v>
                </c:pt>
                <c:pt idx="7736">
                  <c:v>10.744444444444049</c:v>
                </c:pt>
                <c:pt idx="7737">
                  <c:v>10.745833333332937</c:v>
                </c:pt>
                <c:pt idx="7738">
                  <c:v>10.747222222221826</c:v>
                </c:pt>
                <c:pt idx="7739">
                  <c:v>10.748611111110714</c:v>
                </c:pt>
                <c:pt idx="7740">
                  <c:v>10.749999999999602</c:v>
                </c:pt>
                <c:pt idx="7741">
                  <c:v>10.75138888888849</c:v>
                </c:pt>
                <c:pt idx="7742">
                  <c:v>10.752777777777379</c:v>
                </c:pt>
                <c:pt idx="7743">
                  <c:v>10.754166666666267</c:v>
                </c:pt>
                <c:pt idx="7744">
                  <c:v>10.755555555555155</c:v>
                </c:pt>
                <c:pt idx="7745">
                  <c:v>10.756944444444043</c:v>
                </c:pt>
                <c:pt idx="7746">
                  <c:v>10.758333333332931</c:v>
                </c:pt>
                <c:pt idx="7747">
                  <c:v>10.75972222222182</c:v>
                </c:pt>
                <c:pt idx="7748">
                  <c:v>10.761111111110708</c:v>
                </c:pt>
                <c:pt idx="7749">
                  <c:v>10.762499999999596</c:v>
                </c:pt>
                <c:pt idx="7750">
                  <c:v>10.763888888888484</c:v>
                </c:pt>
                <c:pt idx="7751">
                  <c:v>10.765277777777372</c:v>
                </c:pt>
                <c:pt idx="7752">
                  <c:v>10.766666666666261</c:v>
                </c:pt>
                <c:pt idx="7753">
                  <c:v>10.768055555555149</c:v>
                </c:pt>
                <c:pt idx="7754">
                  <c:v>10.769444444444037</c:v>
                </c:pt>
                <c:pt idx="7755">
                  <c:v>10.770833333332925</c:v>
                </c:pt>
                <c:pt idx="7756">
                  <c:v>10.772222222221814</c:v>
                </c:pt>
                <c:pt idx="7757">
                  <c:v>10.773611111110702</c:v>
                </c:pt>
                <c:pt idx="7758">
                  <c:v>10.77499999999959</c:v>
                </c:pt>
                <c:pt idx="7759">
                  <c:v>10.776388888888478</c:v>
                </c:pt>
                <c:pt idx="7760">
                  <c:v>10.777777777777366</c:v>
                </c:pt>
                <c:pt idx="7761">
                  <c:v>10.779166666666255</c:v>
                </c:pt>
                <c:pt idx="7762">
                  <c:v>10.780555555555143</c:v>
                </c:pt>
                <c:pt idx="7763">
                  <c:v>10.781944444444031</c:v>
                </c:pt>
                <c:pt idx="7764">
                  <c:v>10.783333333332919</c:v>
                </c:pt>
                <c:pt idx="7765">
                  <c:v>10.784722222221808</c:v>
                </c:pt>
                <c:pt idx="7766">
                  <c:v>10.786111111110696</c:v>
                </c:pt>
                <c:pt idx="7767">
                  <c:v>10.787499999999584</c:v>
                </c:pt>
                <c:pt idx="7768">
                  <c:v>10.788888888888472</c:v>
                </c:pt>
                <c:pt idx="7769">
                  <c:v>10.79027777777736</c:v>
                </c:pt>
                <c:pt idx="7770">
                  <c:v>10.791666666666249</c:v>
                </c:pt>
                <c:pt idx="7771">
                  <c:v>10.793055555555137</c:v>
                </c:pt>
                <c:pt idx="7772">
                  <c:v>10.794444444444025</c:v>
                </c:pt>
                <c:pt idx="7773">
                  <c:v>10.795833333332913</c:v>
                </c:pt>
                <c:pt idx="7774">
                  <c:v>10.797222222221802</c:v>
                </c:pt>
                <c:pt idx="7775">
                  <c:v>10.79861111111069</c:v>
                </c:pt>
                <c:pt idx="7776">
                  <c:v>10.799999999999578</c:v>
                </c:pt>
                <c:pt idx="7777">
                  <c:v>10.801388888888466</c:v>
                </c:pt>
                <c:pt idx="7778">
                  <c:v>10.802777777777354</c:v>
                </c:pt>
                <c:pt idx="7779">
                  <c:v>10.804166666666243</c:v>
                </c:pt>
                <c:pt idx="7780">
                  <c:v>10.805555555555131</c:v>
                </c:pt>
                <c:pt idx="7781">
                  <c:v>10.806944444444019</c:v>
                </c:pt>
                <c:pt idx="7782">
                  <c:v>10.808333333332907</c:v>
                </c:pt>
                <c:pt idx="7783">
                  <c:v>10.809722222221795</c:v>
                </c:pt>
                <c:pt idx="7784">
                  <c:v>10.811111111110684</c:v>
                </c:pt>
                <c:pt idx="7785">
                  <c:v>10.812499999999572</c:v>
                </c:pt>
                <c:pt idx="7786">
                  <c:v>10.81388888888846</c:v>
                </c:pt>
                <c:pt idx="7787">
                  <c:v>10.815277777777348</c:v>
                </c:pt>
                <c:pt idx="7788">
                  <c:v>10.816666666666237</c:v>
                </c:pt>
                <c:pt idx="7789">
                  <c:v>10.818055555555125</c:v>
                </c:pt>
                <c:pt idx="7790">
                  <c:v>10.819444444444013</c:v>
                </c:pt>
                <c:pt idx="7791">
                  <c:v>10.820833333332901</c:v>
                </c:pt>
                <c:pt idx="7792">
                  <c:v>10.822222222221789</c:v>
                </c:pt>
                <c:pt idx="7793">
                  <c:v>10.823611111110678</c:v>
                </c:pt>
                <c:pt idx="7794">
                  <c:v>10.824999999999566</c:v>
                </c:pt>
                <c:pt idx="7795">
                  <c:v>10.826388888888454</c:v>
                </c:pt>
                <c:pt idx="7796">
                  <c:v>10.827777777777342</c:v>
                </c:pt>
                <c:pt idx="7797">
                  <c:v>10.829166666666231</c:v>
                </c:pt>
                <c:pt idx="7798">
                  <c:v>10.830555555555119</c:v>
                </c:pt>
                <c:pt idx="7799">
                  <c:v>10.831944444444007</c:v>
                </c:pt>
                <c:pt idx="7800">
                  <c:v>10.833333333332895</c:v>
                </c:pt>
                <c:pt idx="7801">
                  <c:v>10.834722222221783</c:v>
                </c:pt>
                <c:pt idx="7802">
                  <c:v>10.836111111110672</c:v>
                </c:pt>
                <c:pt idx="7803">
                  <c:v>10.83749999999956</c:v>
                </c:pt>
                <c:pt idx="7804">
                  <c:v>10.838888888888448</c:v>
                </c:pt>
                <c:pt idx="7805">
                  <c:v>10.840277777777336</c:v>
                </c:pt>
                <c:pt idx="7806">
                  <c:v>10.841666666666224</c:v>
                </c:pt>
                <c:pt idx="7807">
                  <c:v>10.843055555555113</c:v>
                </c:pt>
                <c:pt idx="7808">
                  <c:v>10.844444444444001</c:v>
                </c:pt>
                <c:pt idx="7809">
                  <c:v>10.845833333332889</c:v>
                </c:pt>
                <c:pt idx="7810">
                  <c:v>10.847222222221777</c:v>
                </c:pt>
                <c:pt idx="7811">
                  <c:v>10.848611111110666</c:v>
                </c:pt>
                <c:pt idx="7812">
                  <c:v>10.849999999999554</c:v>
                </c:pt>
                <c:pt idx="7813">
                  <c:v>10.851388888888442</c:v>
                </c:pt>
                <c:pt idx="7814">
                  <c:v>10.85277777777733</c:v>
                </c:pt>
                <c:pt idx="7815">
                  <c:v>10.854166666666218</c:v>
                </c:pt>
                <c:pt idx="7816">
                  <c:v>10.855555555555107</c:v>
                </c:pt>
                <c:pt idx="7817">
                  <c:v>10.856944444443995</c:v>
                </c:pt>
                <c:pt idx="7818">
                  <c:v>10.858333333332883</c:v>
                </c:pt>
                <c:pt idx="7819">
                  <c:v>10.859722222221771</c:v>
                </c:pt>
                <c:pt idx="7820">
                  <c:v>10.86111111111066</c:v>
                </c:pt>
                <c:pt idx="7821">
                  <c:v>10.862499999999548</c:v>
                </c:pt>
                <c:pt idx="7822">
                  <c:v>10.863888888888436</c:v>
                </c:pt>
                <c:pt idx="7823">
                  <c:v>10.865277777777324</c:v>
                </c:pt>
                <c:pt idx="7824">
                  <c:v>10.866666666666212</c:v>
                </c:pt>
                <c:pt idx="7825">
                  <c:v>10.868055555555101</c:v>
                </c:pt>
                <c:pt idx="7826">
                  <c:v>10.869444444443989</c:v>
                </c:pt>
                <c:pt idx="7827">
                  <c:v>10.870833333332877</c:v>
                </c:pt>
                <c:pt idx="7828">
                  <c:v>10.872222222221765</c:v>
                </c:pt>
                <c:pt idx="7829">
                  <c:v>10.873611111110653</c:v>
                </c:pt>
                <c:pt idx="7830">
                  <c:v>10.874999999999542</c:v>
                </c:pt>
                <c:pt idx="7831">
                  <c:v>10.87638888888843</c:v>
                </c:pt>
                <c:pt idx="7832">
                  <c:v>10.877777777777318</c:v>
                </c:pt>
                <c:pt idx="7833">
                  <c:v>10.879166666666206</c:v>
                </c:pt>
                <c:pt idx="7834">
                  <c:v>10.880555555555095</c:v>
                </c:pt>
                <c:pt idx="7835">
                  <c:v>10.881944444443983</c:v>
                </c:pt>
                <c:pt idx="7836">
                  <c:v>10.883333333332871</c:v>
                </c:pt>
                <c:pt idx="7837">
                  <c:v>10.884722222221759</c:v>
                </c:pt>
                <c:pt idx="7838">
                  <c:v>10.886111111110647</c:v>
                </c:pt>
                <c:pt idx="7839">
                  <c:v>10.887499999999536</c:v>
                </c:pt>
                <c:pt idx="7840">
                  <c:v>10.888888888888424</c:v>
                </c:pt>
                <c:pt idx="7841">
                  <c:v>10.890277777777312</c:v>
                </c:pt>
                <c:pt idx="7842">
                  <c:v>10.8916666666662</c:v>
                </c:pt>
                <c:pt idx="7843">
                  <c:v>10.893055555555089</c:v>
                </c:pt>
                <c:pt idx="7844">
                  <c:v>10.894444444443977</c:v>
                </c:pt>
                <c:pt idx="7845">
                  <c:v>10.895833333332865</c:v>
                </c:pt>
                <c:pt idx="7846">
                  <c:v>10.897222222221753</c:v>
                </c:pt>
                <c:pt idx="7847">
                  <c:v>10.898611111110641</c:v>
                </c:pt>
                <c:pt idx="7848">
                  <c:v>10.89999999999953</c:v>
                </c:pt>
                <c:pt idx="7849">
                  <c:v>10.901388888888418</c:v>
                </c:pt>
                <c:pt idx="7850">
                  <c:v>10.902777777777306</c:v>
                </c:pt>
                <c:pt idx="7851">
                  <c:v>10.904166666666194</c:v>
                </c:pt>
                <c:pt idx="7852">
                  <c:v>10.905555555555082</c:v>
                </c:pt>
                <c:pt idx="7853">
                  <c:v>10.906944444443971</c:v>
                </c:pt>
                <c:pt idx="7854">
                  <c:v>10.908333333332859</c:v>
                </c:pt>
                <c:pt idx="7855">
                  <c:v>10.909722222221747</c:v>
                </c:pt>
                <c:pt idx="7856">
                  <c:v>10.911111111110635</c:v>
                </c:pt>
                <c:pt idx="7857">
                  <c:v>10.912499999999524</c:v>
                </c:pt>
                <c:pt idx="7858">
                  <c:v>10.913888888888412</c:v>
                </c:pt>
                <c:pt idx="7859">
                  <c:v>10.9152777777773</c:v>
                </c:pt>
                <c:pt idx="7860">
                  <c:v>10.916666666666188</c:v>
                </c:pt>
                <c:pt idx="7861">
                  <c:v>10.918055555555076</c:v>
                </c:pt>
                <c:pt idx="7862">
                  <c:v>10.919444444443965</c:v>
                </c:pt>
                <c:pt idx="7863">
                  <c:v>10.920833333332853</c:v>
                </c:pt>
                <c:pt idx="7864">
                  <c:v>10.922222222221741</c:v>
                </c:pt>
                <c:pt idx="7865">
                  <c:v>10.923611111110629</c:v>
                </c:pt>
                <c:pt idx="7866">
                  <c:v>10.924999999999518</c:v>
                </c:pt>
                <c:pt idx="7867">
                  <c:v>10.926388888888406</c:v>
                </c:pt>
                <c:pt idx="7868">
                  <c:v>10.927777777777294</c:v>
                </c:pt>
                <c:pt idx="7869">
                  <c:v>10.929166666666182</c:v>
                </c:pt>
                <c:pt idx="7870">
                  <c:v>10.93055555555507</c:v>
                </c:pt>
                <c:pt idx="7871">
                  <c:v>10.931944444443959</c:v>
                </c:pt>
                <c:pt idx="7872">
                  <c:v>10.933333333332847</c:v>
                </c:pt>
                <c:pt idx="7873">
                  <c:v>10.934722222221735</c:v>
                </c:pt>
                <c:pt idx="7874">
                  <c:v>10.936111111110623</c:v>
                </c:pt>
                <c:pt idx="7875">
                  <c:v>10.937499999999512</c:v>
                </c:pt>
                <c:pt idx="7876">
                  <c:v>10.9388888888884</c:v>
                </c:pt>
                <c:pt idx="7877">
                  <c:v>10.940277777777288</c:v>
                </c:pt>
                <c:pt idx="7878">
                  <c:v>10.941666666666176</c:v>
                </c:pt>
                <c:pt idx="7879">
                  <c:v>10.943055555555064</c:v>
                </c:pt>
                <c:pt idx="7880">
                  <c:v>10.944444444443953</c:v>
                </c:pt>
                <c:pt idx="7881">
                  <c:v>10.945833333332841</c:v>
                </c:pt>
                <c:pt idx="7882">
                  <c:v>10.947222222221729</c:v>
                </c:pt>
                <c:pt idx="7883">
                  <c:v>10.948611111110617</c:v>
                </c:pt>
                <c:pt idx="7884">
                  <c:v>10.949999999999505</c:v>
                </c:pt>
                <c:pt idx="7885">
                  <c:v>10.951388888888394</c:v>
                </c:pt>
                <c:pt idx="7886">
                  <c:v>10.952777777777282</c:v>
                </c:pt>
                <c:pt idx="7887">
                  <c:v>10.95416666666617</c:v>
                </c:pt>
                <c:pt idx="7888">
                  <c:v>10.955555555555058</c:v>
                </c:pt>
                <c:pt idx="7889">
                  <c:v>10.956944444443947</c:v>
                </c:pt>
                <c:pt idx="7890">
                  <c:v>10.958333333332835</c:v>
                </c:pt>
                <c:pt idx="7891">
                  <c:v>10.959722222221723</c:v>
                </c:pt>
                <c:pt idx="7892">
                  <c:v>10.961111111110611</c:v>
                </c:pt>
                <c:pt idx="7893">
                  <c:v>10.962499999999499</c:v>
                </c:pt>
                <c:pt idx="7894">
                  <c:v>10.963888888888388</c:v>
                </c:pt>
                <c:pt idx="7895">
                  <c:v>10.965277777777276</c:v>
                </c:pt>
                <c:pt idx="7896">
                  <c:v>10.966666666666164</c:v>
                </c:pt>
                <c:pt idx="7897">
                  <c:v>10.968055555555052</c:v>
                </c:pt>
                <c:pt idx="7898">
                  <c:v>10.969444444443941</c:v>
                </c:pt>
                <c:pt idx="7899">
                  <c:v>10.970833333332829</c:v>
                </c:pt>
                <c:pt idx="7900">
                  <c:v>10.972222222221717</c:v>
                </c:pt>
                <c:pt idx="7901">
                  <c:v>10.973611111110605</c:v>
                </c:pt>
                <c:pt idx="7902">
                  <c:v>10.974999999999493</c:v>
                </c:pt>
                <c:pt idx="7903">
                  <c:v>10.976388888888382</c:v>
                </c:pt>
                <c:pt idx="7904">
                  <c:v>10.97777777777727</c:v>
                </c:pt>
                <c:pt idx="7905">
                  <c:v>10.979166666666158</c:v>
                </c:pt>
                <c:pt idx="7906">
                  <c:v>10.980555555555046</c:v>
                </c:pt>
                <c:pt idx="7907">
                  <c:v>10.981944444443934</c:v>
                </c:pt>
                <c:pt idx="7908">
                  <c:v>10.983333333332823</c:v>
                </c:pt>
                <c:pt idx="7909">
                  <c:v>10.984722222221711</c:v>
                </c:pt>
                <c:pt idx="7910">
                  <c:v>10.986111111110599</c:v>
                </c:pt>
                <c:pt idx="7911">
                  <c:v>10.987499999999487</c:v>
                </c:pt>
                <c:pt idx="7912">
                  <c:v>10.988888888888376</c:v>
                </c:pt>
                <c:pt idx="7913">
                  <c:v>10.990277777777264</c:v>
                </c:pt>
                <c:pt idx="7914">
                  <c:v>10.991666666666152</c:v>
                </c:pt>
                <c:pt idx="7915">
                  <c:v>10.99305555555504</c:v>
                </c:pt>
                <c:pt idx="7916">
                  <c:v>10.994444444443928</c:v>
                </c:pt>
                <c:pt idx="7917">
                  <c:v>10.995833333332817</c:v>
                </c:pt>
                <c:pt idx="7918">
                  <c:v>10.997222222221705</c:v>
                </c:pt>
                <c:pt idx="7919">
                  <c:v>10.998611111110593</c:v>
                </c:pt>
                <c:pt idx="7920">
                  <c:v>10.999999999999481</c:v>
                </c:pt>
                <c:pt idx="7921">
                  <c:v>11.00138888888837</c:v>
                </c:pt>
                <c:pt idx="7922">
                  <c:v>11.002777777777258</c:v>
                </c:pt>
                <c:pt idx="7923">
                  <c:v>11.004166666666146</c:v>
                </c:pt>
                <c:pt idx="7924">
                  <c:v>11.005555555555034</c:v>
                </c:pt>
                <c:pt idx="7925">
                  <c:v>11.006944444443922</c:v>
                </c:pt>
                <c:pt idx="7926">
                  <c:v>11.008333333332811</c:v>
                </c:pt>
                <c:pt idx="7927">
                  <c:v>11.009722222221699</c:v>
                </c:pt>
                <c:pt idx="7928">
                  <c:v>11.011111111110587</c:v>
                </c:pt>
                <c:pt idx="7929">
                  <c:v>11.012499999999475</c:v>
                </c:pt>
                <c:pt idx="7930">
                  <c:v>11.013888888888363</c:v>
                </c:pt>
                <c:pt idx="7931">
                  <c:v>11.015277777777252</c:v>
                </c:pt>
                <c:pt idx="7932">
                  <c:v>11.01666666666614</c:v>
                </c:pt>
                <c:pt idx="7933">
                  <c:v>11.018055555555028</c:v>
                </c:pt>
                <c:pt idx="7934">
                  <c:v>11.019444444443916</c:v>
                </c:pt>
                <c:pt idx="7935">
                  <c:v>11.020833333332805</c:v>
                </c:pt>
                <c:pt idx="7936">
                  <c:v>11.022222222221693</c:v>
                </c:pt>
                <c:pt idx="7937">
                  <c:v>11.023611111110581</c:v>
                </c:pt>
                <c:pt idx="7938">
                  <c:v>11.024999999999469</c:v>
                </c:pt>
                <c:pt idx="7939">
                  <c:v>11.026388888888357</c:v>
                </c:pt>
                <c:pt idx="7940">
                  <c:v>11.027777777777246</c:v>
                </c:pt>
                <c:pt idx="7941">
                  <c:v>11.029166666666134</c:v>
                </c:pt>
                <c:pt idx="7942">
                  <c:v>11.030555555555022</c:v>
                </c:pt>
                <c:pt idx="7943">
                  <c:v>11.03194444444391</c:v>
                </c:pt>
                <c:pt idx="7944">
                  <c:v>11.033333333332799</c:v>
                </c:pt>
                <c:pt idx="7945">
                  <c:v>11.034722222221687</c:v>
                </c:pt>
                <c:pt idx="7946">
                  <c:v>11.036111111110575</c:v>
                </c:pt>
                <c:pt idx="7947">
                  <c:v>11.037499999999463</c:v>
                </c:pt>
                <c:pt idx="7948">
                  <c:v>11.038888888888351</c:v>
                </c:pt>
                <c:pt idx="7949">
                  <c:v>11.04027777777724</c:v>
                </c:pt>
                <c:pt idx="7950">
                  <c:v>11.041666666666128</c:v>
                </c:pt>
                <c:pt idx="7951">
                  <c:v>11.043055555555016</c:v>
                </c:pt>
                <c:pt idx="7952">
                  <c:v>11.044444444443904</c:v>
                </c:pt>
                <c:pt idx="7953">
                  <c:v>11.045833333332792</c:v>
                </c:pt>
                <c:pt idx="7954">
                  <c:v>11.047222222221681</c:v>
                </c:pt>
                <c:pt idx="7955">
                  <c:v>11.048611111110569</c:v>
                </c:pt>
                <c:pt idx="7956">
                  <c:v>11.049999999999457</c:v>
                </c:pt>
                <c:pt idx="7957">
                  <c:v>11.051388888888345</c:v>
                </c:pt>
                <c:pt idx="7958">
                  <c:v>11.052777777777234</c:v>
                </c:pt>
                <c:pt idx="7959">
                  <c:v>11.054166666666122</c:v>
                </c:pt>
                <c:pt idx="7960">
                  <c:v>11.05555555555501</c:v>
                </c:pt>
                <c:pt idx="7961">
                  <c:v>11.056944444443898</c:v>
                </c:pt>
                <c:pt idx="7962">
                  <c:v>11.058333333332786</c:v>
                </c:pt>
                <c:pt idx="7963">
                  <c:v>11.059722222221675</c:v>
                </c:pt>
                <c:pt idx="7964">
                  <c:v>11.061111111110563</c:v>
                </c:pt>
                <c:pt idx="7965">
                  <c:v>11.062499999999451</c:v>
                </c:pt>
                <c:pt idx="7966">
                  <c:v>11.063888888888339</c:v>
                </c:pt>
                <c:pt idx="7967">
                  <c:v>11.065277777777228</c:v>
                </c:pt>
                <c:pt idx="7968">
                  <c:v>11.066666666666116</c:v>
                </c:pt>
                <c:pt idx="7969">
                  <c:v>11.068055555555004</c:v>
                </c:pt>
                <c:pt idx="7970">
                  <c:v>11.069444444443892</c:v>
                </c:pt>
                <c:pt idx="7971">
                  <c:v>11.07083333333278</c:v>
                </c:pt>
                <c:pt idx="7972">
                  <c:v>11.072222222221669</c:v>
                </c:pt>
                <c:pt idx="7973">
                  <c:v>11.073611111110557</c:v>
                </c:pt>
                <c:pt idx="7974">
                  <c:v>11.074999999999445</c:v>
                </c:pt>
                <c:pt idx="7975">
                  <c:v>11.076388888888333</c:v>
                </c:pt>
                <c:pt idx="7976">
                  <c:v>11.077777777777222</c:v>
                </c:pt>
                <c:pt idx="7977">
                  <c:v>11.07916666666611</c:v>
                </c:pt>
                <c:pt idx="7978">
                  <c:v>11.080555555554998</c:v>
                </c:pt>
                <c:pt idx="7979">
                  <c:v>11.081944444443886</c:v>
                </c:pt>
                <c:pt idx="7980">
                  <c:v>11.083333333332774</c:v>
                </c:pt>
                <c:pt idx="7981">
                  <c:v>11.084722222221663</c:v>
                </c:pt>
                <c:pt idx="7982">
                  <c:v>11.086111111110551</c:v>
                </c:pt>
                <c:pt idx="7983">
                  <c:v>11.087499999999439</c:v>
                </c:pt>
                <c:pt idx="7984">
                  <c:v>11.088888888888327</c:v>
                </c:pt>
                <c:pt idx="7985">
                  <c:v>11.090277777777215</c:v>
                </c:pt>
                <c:pt idx="7986">
                  <c:v>11.091666666666104</c:v>
                </c:pt>
                <c:pt idx="7987">
                  <c:v>11.093055555554992</c:v>
                </c:pt>
                <c:pt idx="7988">
                  <c:v>11.09444444444388</c:v>
                </c:pt>
                <c:pt idx="7989">
                  <c:v>11.095833333332768</c:v>
                </c:pt>
                <c:pt idx="7990">
                  <c:v>11.097222222221657</c:v>
                </c:pt>
                <c:pt idx="7991">
                  <c:v>11.098611111110545</c:v>
                </c:pt>
                <c:pt idx="7992">
                  <c:v>11.099999999999433</c:v>
                </c:pt>
                <c:pt idx="7993">
                  <c:v>11.101388888888321</c:v>
                </c:pt>
                <c:pt idx="7994">
                  <c:v>11.102777777777209</c:v>
                </c:pt>
                <c:pt idx="7995">
                  <c:v>11.104166666666098</c:v>
                </c:pt>
                <c:pt idx="7996">
                  <c:v>11.105555555554986</c:v>
                </c:pt>
                <c:pt idx="7997">
                  <c:v>11.106944444443874</c:v>
                </c:pt>
                <c:pt idx="7998">
                  <c:v>11.108333333332762</c:v>
                </c:pt>
                <c:pt idx="7999">
                  <c:v>11.109722222221651</c:v>
                </c:pt>
                <c:pt idx="8000">
                  <c:v>11.111111111110539</c:v>
                </c:pt>
                <c:pt idx="8001">
                  <c:v>11.112499999999427</c:v>
                </c:pt>
                <c:pt idx="8002">
                  <c:v>11.113888888888315</c:v>
                </c:pt>
                <c:pt idx="8003">
                  <c:v>11.115277777777203</c:v>
                </c:pt>
                <c:pt idx="8004">
                  <c:v>11.116666666666092</c:v>
                </c:pt>
                <c:pt idx="8005">
                  <c:v>11.11805555555498</c:v>
                </c:pt>
                <c:pt idx="8006">
                  <c:v>11.119444444443868</c:v>
                </c:pt>
                <c:pt idx="8007">
                  <c:v>11.120833333332756</c:v>
                </c:pt>
                <c:pt idx="8008">
                  <c:v>11.122222222221644</c:v>
                </c:pt>
                <c:pt idx="8009">
                  <c:v>11.123611111110533</c:v>
                </c:pt>
                <c:pt idx="8010">
                  <c:v>11.124999999999421</c:v>
                </c:pt>
                <c:pt idx="8011">
                  <c:v>11.126388888888309</c:v>
                </c:pt>
                <c:pt idx="8012">
                  <c:v>11.127777777777197</c:v>
                </c:pt>
                <c:pt idx="8013">
                  <c:v>11.129166666666086</c:v>
                </c:pt>
                <c:pt idx="8014">
                  <c:v>11.130555555554974</c:v>
                </c:pt>
                <c:pt idx="8015">
                  <c:v>11.131944444443862</c:v>
                </c:pt>
                <c:pt idx="8016">
                  <c:v>11.13333333333275</c:v>
                </c:pt>
                <c:pt idx="8017">
                  <c:v>11.134722222221638</c:v>
                </c:pt>
                <c:pt idx="8018">
                  <c:v>11.136111111110527</c:v>
                </c:pt>
                <c:pt idx="8019">
                  <c:v>11.137499999999415</c:v>
                </c:pt>
                <c:pt idx="8020">
                  <c:v>11.138888888888303</c:v>
                </c:pt>
                <c:pt idx="8021">
                  <c:v>11.140277777777191</c:v>
                </c:pt>
                <c:pt idx="8022">
                  <c:v>11.14166666666608</c:v>
                </c:pt>
                <c:pt idx="8023">
                  <c:v>11.143055555554968</c:v>
                </c:pt>
                <c:pt idx="8024">
                  <c:v>11.144444444443856</c:v>
                </c:pt>
                <c:pt idx="8025">
                  <c:v>11.145833333332744</c:v>
                </c:pt>
                <c:pt idx="8026">
                  <c:v>11.147222222221632</c:v>
                </c:pt>
                <c:pt idx="8027">
                  <c:v>11.148611111110521</c:v>
                </c:pt>
                <c:pt idx="8028">
                  <c:v>11.149999999999409</c:v>
                </c:pt>
                <c:pt idx="8029">
                  <c:v>11.151388888888297</c:v>
                </c:pt>
                <c:pt idx="8030">
                  <c:v>11.152777777777185</c:v>
                </c:pt>
                <c:pt idx="8031">
                  <c:v>11.154166666666073</c:v>
                </c:pt>
                <c:pt idx="8032">
                  <c:v>11.155555555554962</c:v>
                </c:pt>
                <c:pt idx="8033">
                  <c:v>11.15694444444385</c:v>
                </c:pt>
                <c:pt idx="8034">
                  <c:v>11.158333333332738</c:v>
                </c:pt>
                <c:pt idx="8035">
                  <c:v>11.159722222221626</c:v>
                </c:pt>
                <c:pt idx="8036">
                  <c:v>11.161111111110515</c:v>
                </c:pt>
                <c:pt idx="8037">
                  <c:v>11.162499999999403</c:v>
                </c:pt>
                <c:pt idx="8038">
                  <c:v>11.163888888888291</c:v>
                </c:pt>
                <c:pt idx="8039">
                  <c:v>11.165277777777179</c:v>
                </c:pt>
                <c:pt idx="8040">
                  <c:v>11.166666666666067</c:v>
                </c:pt>
                <c:pt idx="8041">
                  <c:v>11.168055555554956</c:v>
                </c:pt>
                <c:pt idx="8042">
                  <c:v>11.169444444443844</c:v>
                </c:pt>
                <c:pt idx="8043">
                  <c:v>11.170833333332732</c:v>
                </c:pt>
                <c:pt idx="8044">
                  <c:v>11.17222222222162</c:v>
                </c:pt>
                <c:pt idx="8045">
                  <c:v>11.173611111110509</c:v>
                </c:pt>
                <c:pt idx="8046">
                  <c:v>11.174999999999397</c:v>
                </c:pt>
                <c:pt idx="8047">
                  <c:v>11.176388888888285</c:v>
                </c:pt>
                <c:pt idx="8048">
                  <c:v>11.177777777777173</c:v>
                </c:pt>
                <c:pt idx="8049">
                  <c:v>11.179166666666061</c:v>
                </c:pt>
                <c:pt idx="8050">
                  <c:v>11.18055555555495</c:v>
                </c:pt>
                <c:pt idx="8051">
                  <c:v>11.181944444443838</c:v>
                </c:pt>
                <c:pt idx="8052">
                  <c:v>11.183333333332726</c:v>
                </c:pt>
                <c:pt idx="8053">
                  <c:v>11.184722222221614</c:v>
                </c:pt>
                <c:pt idx="8054">
                  <c:v>11.186111111110502</c:v>
                </c:pt>
                <c:pt idx="8055">
                  <c:v>11.187499999999391</c:v>
                </c:pt>
                <c:pt idx="8056">
                  <c:v>11.188888888888279</c:v>
                </c:pt>
                <c:pt idx="8057">
                  <c:v>11.190277777777167</c:v>
                </c:pt>
                <c:pt idx="8058">
                  <c:v>11.191666666666055</c:v>
                </c:pt>
                <c:pt idx="8059">
                  <c:v>11.193055555554944</c:v>
                </c:pt>
                <c:pt idx="8060">
                  <c:v>11.194444444443832</c:v>
                </c:pt>
                <c:pt idx="8061">
                  <c:v>11.19583333333272</c:v>
                </c:pt>
                <c:pt idx="8062">
                  <c:v>11.197222222221608</c:v>
                </c:pt>
                <c:pt idx="8063">
                  <c:v>11.198611111110496</c:v>
                </c:pt>
                <c:pt idx="8064">
                  <c:v>11.199999999999385</c:v>
                </c:pt>
                <c:pt idx="8065">
                  <c:v>11.201388888888273</c:v>
                </c:pt>
                <c:pt idx="8066">
                  <c:v>11.202777777777161</c:v>
                </c:pt>
                <c:pt idx="8067">
                  <c:v>11.204166666666049</c:v>
                </c:pt>
                <c:pt idx="8068">
                  <c:v>11.205555555554938</c:v>
                </c:pt>
                <c:pt idx="8069">
                  <c:v>11.206944444443826</c:v>
                </c:pt>
                <c:pt idx="8070">
                  <c:v>11.208333333332714</c:v>
                </c:pt>
                <c:pt idx="8071">
                  <c:v>11.209722222221602</c:v>
                </c:pt>
                <c:pt idx="8072">
                  <c:v>11.21111111111049</c:v>
                </c:pt>
                <c:pt idx="8073">
                  <c:v>11.212499999999379</c:v>
                </c:pt>
                <c:pt idx="8074">
                  <c:v>11.213888888888267</c:v>
                </c:pt>
                <c:pt idx="8075">
                  <c:v>11.215277777777155</c:v>
                </c:pt>
                <c:pt idx="8076">
                  <c:v>11.216666666666043</c:v>
                </c:pt>
                <c:pt idx="8077">
                  <c:v>11.218055555554932</c:v>
                </c:pt>
                <c:pt idx="8078">
                  <c:v>11.21944444444382</c:v>
                </c:pt>
                <c:pt idx="8079">
                  <c:v>11.220833333332708</c:v>
                </c:pt>
                <c:pt idx="8080">
                  <c:v>11.222222222221596</c:v>
                </c:pt>
                <c:pt idx="8081">
                  <c:v>11.223611111110484</c:v>
                </c:pt>
                <c:pt idx="8082">
                  <c:v>11.224999999999373</c:v>
                </c:pt>
                <c:pt idx="8083">
                  <c:v>11.226388888888261</c:v>
                </c:pt>
                <c:pt idx="8084">
                  <c:v>11.227777777777149</c:v>
                </c:pt>
                <c:pt idx="8085">
                  <c:v>11.229166666666037</c:v>
                </c:pt>
                <c:pt idx="8086">
                  <c:v>11.230555555554925</c:v>
                </c:pt>
                <c:pt idx="8087">
                  <c:v>11.231944444443814</c:v>
                </c:pt>
                <c:pt idx="8088">
                  <c:v>11.233333333332702</c:v>
                </c:pt>
                <c:pt idx="8089">
                  <c:v>11.23472222222159</c:v>
                </c:pt>
                <c:pt idx="8090">
                  <c:v>11.236111111110478</c:v>
                </c:pt>
                <c:pt idx="8091">
                  <c:v>11.237499999999367</c:v>
                </c:pt>
                <c:pt idx="8092">
                  <c:v>11.238888888888255</c:v>
                </c:pt>
                <c:pt idx="8093">
                  <c:v>11.240277777777143</c:v>
                </c:pt>
                <c:pt idx="8094">
                  <c:v>11.241666666666031</c:v>
                </c:pt>
                <c:pt idx="8095">
                  <c:v>11.243055555554919</c:v>
                </c:pt>
                <c:pt idx="8096">
                  <c:v>11.244444444443808</c:v>
                </c:pt>
                <c:pt idx="8097">
                  <c:v>11.245833333332696</c:v>
                </c:pt>
                <c:pt idx="8098">
                  <c:v>11.247222222221584</c:v>
                </c:pt>
                <c:pt idx="8099">
                  <c:v>11.248611111110472</c:v>
                </c:pt>
                <c:pt idx="8100">
                  <c:v>11.249999999999361</c:v>
                </c:pt>
                <c:pt idx="8101">
                  <c:v>11.251388888888249</c:v>
                </c:pt>
                <c:pt idx="8102">
                  <c:v>11.252777777777137</c:v>
                </c:pt>
                <c:pt idx="8103">
                  <c:v>11.254166666666025</c:v>
                </c:pt>
                <c:pt idx="8104">
                  <c:v>11.255555555554913</c:v>
                </c:pt>
                <c:pt idx="8105">
                  <c:v>11.256944444443802</c:v>
                </c:pt>
                <c:pt idx="8106">
                  <c:v>11.25833333333269</c:v>
                </c:pt>
                <c:pt idx="8107">
                  <c:v>11.259722222221578</c:v>
                </c:pt>
                <c:pt idx="8108">
                  <c:v>11.261111111110466</c:v>
                </c:pt>
                <c:pt idx="8109">
                  <c:v>11.262499999999354</c:v>
                </c:pt>
                <c:pt idx="8110">
                  <c:v>11.263888888888243</c:v>
                </c:pt>
                <c:pt idx="8111">
                  <c:v>11.265277777777131</c:v>
                </c:pt>
                <c:pt idx="8112">
                  <c:v>11.266666666666019</c:v>
                </c:pt>
                <c:pt idx="8113">
                  <c:v>11.268055555554907</c:v>
                </c:pt>
                <c:pt idx="8114">
                  <c:v>11.269444444443796</c:v>
                </c:pt>
                <c:pt idx="8115">
                  <c:v>11.270833333332684</c:v>
                </c:pt>
                <c:pt idx="8116">
                  <c:v>11.272222222221572</c:v>
                </c:pt>
                <c:pt idx="8117">
                  <c:v>11.27361111111046</c:v>
                </c:pt>
                <c:pt idx="8118">
                  <c:v>11.274999999999348</c:v>
                </c:pt>
                <c:pt idx="8119">
                  <c:v>11.276388888888237</c:v>
                </c:pt>
                <c:pt idx="8120">
                  <c:v>11.277777777777125</c:v>
                </c:pt>
                <c:pt idx="8121">
                  <c:v>11.279166666666013</c:v>
                </c:pt>
                <c:pt idx="8122">
                  <c:v>11.280555555554901</c:v>
                </c:pt>
                <c:pt idx="8123">
                  <c:v>11.28194444444379</c:v>
                </c:pt>
                <c:pt idx="8124">
                  <c:v>11.283333333332678</c:v>
                </c:pt>
                <c:pt idx="8125">
                  <c:v>11.284722222221566</c:v>
                </c:pt>
                <c:pt idx="8126">
                  <c:v>11.286111111110454</c:v>
                </c:pt>
                <c:pt idx="8127">
                  <c:v>11.287499999999342</c:v>
                </c:pt>
                <c:pt idx="8128">
                  <c:v>11.288888888888231</c:v>
                </c:pt>
                <c:pt idx="8129">
                  <c:v>11.290277777777119</c:v>
                </c:pt>
                <c:pt idx="8130">
                  <c:v>11.291666666666007</c:v>
                </c:pt>
                <c:pt idx="8131">
                  <c:v>11.293055555554895</c:v>
                </c:pt>
                <c:pt idx="8132">
                  <c:v>11.294444444443783</c:v>
                </c:pt>
                <c:pt idx="8133">
                  <c:v>11.295833333332672</c:v>
                </c:pt>
                <c:pt idx="8134">
                  <c:v>11.29722222222156</c:v>
                </c:pt>
                <c:pt idx="8135">
                  <c:v>11.298611111110448</c:v>
                </c:pt>
                <c:pt idx="8136">
                  <c:v>11.299999999999336</c:v>
                </c:pt>
                <c:pt idx="8137">
                  <c:v>11.301388888888225</c:v>
                </c:pt>
                <c:pt idx="8138">
                  <c:v>11.302777777777113</c:v>
                </c:pt>
                <c:pt idx="8139">
                  <c:v>11.304166666666001</c:v>
                </c:pt>
                <c:pt idx="8140">
                  <c:v>11.305555555554889</c:v>
                </c:pt>
                <c:pt idx="8141">
                  <c:v>11.306944444443777</c:v>
                </c:pt>
                <c:pt idx="8142">
                  <c:v>11.308333333332666</c:v>
                </c:pt>
                <c:pt idx="8143">
                  <c:v>11.309722222221554</c:v>
                </c:pt>
                <c:pt idx="8144">
                  <c:v>11.311111111110442</c:v>
                </c:pt>
                <c:pt idx="8145">
                  <c:v>11.31249999999933</c:v>
                </c:pt>
                <c:pt idx="8146">
                  <c:v>11.313888888888219</c:v>
                </c:pt>
                <c:pt idx="8147">
                  <c:v>11.315277777777107</c:v>
                </c:pt>
                <c:pt idx="8148">
                  <c:v>11.316666666665995</c:v>
                </c:pt>
                <c:pt idx="8149">
                  <c:v>11.318055555554883</c:v>
                </c:pt>
                <c:pt idx="8150">
                  <c:v>11.319444444443771</c:v>
                </c:pt>
                <c:pt idx="8151">
                  <c:v>11.32083333333266</c:v>
                </c:pt>
                <c:pt idx="8152">
                  <c:v>11.322222222221548</c:v>
                </c:pt>
                <c:pt idx="8153">
                  <c:v>11.323611111110436</c:v>
                </c:pt>
                <c:pt idx="8154">
                  <c:v>11.324999999999324</c:v>
                </c:pt>
                <c:pt idx="8155">
                  <c:v>11.326388888888212</c:v>
                </c:pt>
                <c:pt idx="8156">
                  <c:v>11.327777777777101</c:v>
                </c:pt>
                <c:pt idx="8157">
                  <c:v>11.329166666665989</c:v>
                </c:pt>
                <c:pt idx="8158">
                  <c:v>11.330555555554877</c:v>
                </c:pt>
                <c:pt idx="8159">
                  <c:v>11.331944444443765</c:v>
                </c:pt>
                <c:pt idx="8160">
                  <c:v>11.333333333332654</c:v>
                </c:pt>
                <c:pt idx="8161">
                  <c:v>11.334722222221542</c:v>
                </c:pt>
                <c:pt idx="8162">
                  <c:v>11.33611111111043</c:v>
                </c:pt>
                <c:pt idx="8163">
                  <c:v>11.337499999999318</c:v>
                </c:pt>
                <c:pt idx="8164">
                  <c:v>11.338888888888206</c:v>
                </c:pt>
                <c:pt idx="8165">
                  <c:v>11.340277777777095</c:v>
                </c:pt>
                <c:pt idx="8166">
                  <c:v>11.341666666665983</c:v>
                </c:pt>
                <c:pt idx="8167">
                  <c:v>11.343055555554871</c:v>
                </c:pt>
                <c:pt idx="8168">
                  <c:v>11.344444444443759</c:v>
                </c:pt>
                <c:pt idx="8169">
                  <c:v>11.345833333332648</c:v>
                </c:pt>
                <c:pt idx="8170">
                  <c:v>11.347222222221536</c:v>
                </c:pt>
                <c:pt idx="8171">
                  <c:v>11.348611111110424</c:v>
                </c:pt>
                <c:pt idx="8172">
                  <c:v>11.349999999999312</c:v>
                </c:pt>
                <c:pt idx="8173">
                  <c:v>11.3513888888882</c:v>
                </c:pt>
                <c:pt idx="8174">
                  <c:v>11.352777777777089</c:v>
                </c:pt>
                <c:pt idx="8175">
                  <c:v>11.354166666665977</c:v>
                </c:pt>
                <c:pt idx="8176">
                  <c:v>11.355555555554865</c:v>
                </c:pt>
                <c:pt idx="8177">
                  <c:v>11.356944444443753</c:v>
                </c:pt>
                <c:pt idx="8178">
                  <c:v>11.358333333332642</c:v>
                </c:pt>
                <c:pt idx="8179">
                  <c:v>11.35972222222153</c:v>
                </c:pt>
                <c:pt idx="8180">
                  <c:v>11.361111111110418</c:v>
                </c:pt>
                <c:pt idx="8181">
                  <c:v>11.362499999999306</c:v>
                </c:pt>
                <c:pt idx="8182">
                  <c:v>11.363888888888194</c:v>
                </c:pt>
                <c:pt idx="8183">
                  <c:v>11.365277777777083</c:v>
                </c:pt>
                <c:pt idx="8184">
                  <c:v>11.366666666665971</c:v>
                </c:pt>
                <c:pt idx="8185">
                  <c:v>11.368055555554859</c:v>
                </c:pt>
                <c:pt idx="8186">
                  <c:v>11.369444444443747</c:v>
                </c:pt>
                <c:pt idx="8187">
                  <c:v>11.370833333332635</c:v>
                </c:pt>
                <c:pt idx="8188">
                  <c:v>11.372222222221524</c:v>
                </c:pt>
                <c:pt idx="8189">
                  <c:v>11.373611111110412</c:v>
                </c:pt>
                <c:pt idx="8190">
                  <c:v>11.3749999999993</c:v>
                </c:pt>
                <c:pt idx="8191">
                  <c:v>11.376388888888188</c:v>
                </c:pt>
                <c:pt idx="8192">
                  <c:v>11.377777777777077</c:v>
                </c:pt>
                <c:pt idx="8193">
                  <c:v>11.379166666665965</c:v>
                </c:pt>
                <c:pt idx="8194">
                  <c:v>11.380555555554853</c:v>
                </c:pt>
                <c:pt idx="8195">
                  <c:v>11.381944444443741</c:v>
                </c:pt>
                <c:pt idx="8196">
                  <c:v>11.383333333332629</c:v>
                </c:pt>
                <c:pt idx="8197">
                  <c:v>11.384722222221518</c:v>
                </c:pt>
                <c:pt idx="8198">
                  <c:v>11.386111111110406</c:v>
                </c:pt>
                <c:pt idx="8199">
                  <c:v>11.387499999999294</c:v>
                </c:pt>
                <c:pt idx="8200">
                  <c:v>11.388888888888182</c:v>
                </c:pt>
                <c:pt idx="8201">
                  <c:v>11.390277777777071</c:v>
                </c:pt>
                <c:pt idx="8202">
                  <c:v>11.391666666665959</c:v>
                </c:pt>
                <c:pt idx="8203">
                  <c:v>11.393055555554847</c:v>
                </c:pt>
                <c:pt idx="8204">
                  <c:v>11.394444444443735</c:v>
                </c:pt>
                <c:pt idx="8205">
                  <c:v>11.395833333332623</c:v>
                </c:pt>
                <c:pt idx="8206">
                  <c:v>11.397222222221512</c:v>
                </c:pt>
                <c:pt idx="8207">
                  <c:v>11.3986111111104</c:v>
                </c:pt>
                <c:pt idx="8208">
                  <c:v>11.399999999999288</c:v>
                </c:pt>
                <c:pt idx="8209">
                  <c:v>11.401388888888176</c:v>
                </c:pt>
                <c:pt idx="8210">
                  <c:v>11.402777777777064</c:v>
                </c:pt>
                <c:pt idx="8211">
                  <c:v>11.404166666665953</c:v>
                </c:pt>
                <c:pt idx="8212">
                  <c:v>11.405555555554841</c:v>
                </c:pt>
                <c:pt idx="8213">
                  <c:v>11.406944444443729</c:v>
                </c:pt>
                <c:pt idx="8214">
                  <c:v>11.408333333332617</c:v>
                </c:pt>
                <c:pt idx="8215">
                  <c:v>11.409722222221506</c:v>
                </c:pt>
                <c:pt idx="8216">
                  <c:v>11.411111111110394</c:v>
                </c:pt>
                <c:pt idx="8217">
                  <c:v>11.412499999999282</c:v>
                </c:pt>
                <c:pt idx="8218">
                  <c:v>11.41388888888817</c:v>
                </c:pt>
                <c:pt idx="8219">
                  <c:v>11.415277777777058</c:v>
                </c:pt>
                <c:pt idx="8220">
                  <c:v>11.416666666665947</c:v>
                </c:pt>
                <c:pt idx="8221">
                  <c:v>11.418055555554835</c:v>
                </c:pt>
                <c:pt idx="8222">
                  <c:v>11.419444444443723</c:v>
                </c:pt>
                <c:pt idx="8223">
                  <c:v>11.420833333332611</c:v>
                </c:pt>
                <c:pt idx="8224">
                  <c:v>11.4222222222215</c:v>
                </c:pt>
                <c:pt idx="8225">
                  <c:v>11.423611111110388</c:v>
                </c:pt>
                <c:pt idx="8226">
                  <c:v>11.424999999999276</c:v>
                </c:pt>
                <c:pt idx="8227">
                  <c:v>11.426388888888164</c:v>
                </c:pt>
                <c:pt idx="8228">
                  <c:v>11.427777777777052</c:v>
                </c:pt>
                <c:pt idx="8229">
                  <c:v>11.429166666665941</c:v>
                </c:pt>
                <c:pt idx="8230">
                  <c:v>11.430555555554829</c:v>
                </c:pt>
                <c:pt idx="8231">
                  <c:v>11.431944444443717</c:v>
                </c:pt>
                <c:pt idx="8232">
                  <c:v>11.433333333332605</c:v>
                </c:pt>
                <c:pt idx="8233">
                  <c:v>11.434722222221493</c:v>
                </c:pt>
                <c:pt idx="8234">
                  <c:v>11.436111111110382</c:v>
                </c:pt>
                <c:pt idx="8235">
                  <c:v>11.43749999999927</c:v>
                </c:pt>
                <c:pt idx="8236">
                  <c:v>11.438888888888158</c:v>
                </c:pt>
                <c:pt idx="8237">
                  <c:v>11.440277777777046</c:v>
                </c:pt>
                <c:pt idx="8238">
                  <c:v>11.441666666665935</c:v>
                </c:pt>
                <c:pt idx="8239">
                  <c:v>11.443055555554823</c:v>
                </c:pt>
                <c:pt idx="8240">
                  <c:v>11.444444444443711</c:v>
                </c:pt>
                <c:pt idx="8241">
                  <c:v>11.445833333332599</c:v>
                </c:pt>
                <c:pt idx="8242">
                  <c:v>11.447222222221487</c:v>
                </c:pt>
                <c:pt idx="8243">
                  <c:v>11.448611111110376</c:v>
                </c:pt>
                <c:pt idx="8244">
                  <c:v>11.449999999999264</c:v>
                </c:pt>
                <c:pt idx="8245">
                  <c:v>11.451388888888152</c:v>
                </c:pt>
                <c:pt idx="8246">
                  <c:v>11.45277777777704</c:v>
                </c:pt>
                <c:pt idx="8247">
                  <c:v>11.454166666665929</c:v>
                </c:pt>
                <c:pt idx="8248">
                  <c:v>11.455555555554817</c:v>
                </c:pt>
                <c:pt idx="8249">
                  <c:v>11.456944444443705</c:v>
                </c:pt>
                <c:pt idx="8250">
                  <c:v>11.458333333332593</c:v>
                </c:pt>
                <c:pt idx="8251">
                  <c:v>11.459722222221481</c:v>
                </c:pt>
                <c:pt idx="8252">
                  <c:v>11.46111111111037</c:v>
                </c:pt>
                <c:pt idx="8253">
                  <c:v>11.462499999999258</c:v>
                </c:pt>
                <c:pt idx="8254">
                  <c:v>11.463888888888146</c:v>
                </c:pt>
                <c:pt idx="8255">
                  <c:v>11.465277777777034</c:v>
                </c:pt>
                <c:pt idx="8256">
                  <c:v>11.466666666665922</c:v>
                </c:pt>
                <c:pt idx="8257">
                  <c:v>11.468055555554811</c:v>
                </c:pt>
                <c:pt idx="8258">
                  <c:v>11.469444444443699</c:v>
                </c:pt>
                <c:pt idx="8259">
                  <c:v>11.470833333332587</c:v>
                </c:pt>
                <c:pt idx="8260">
                  <c:v>11.472222222221475</c:v>
                </c:pt>
                <c:pt idx="8261">
                  <c:v>11.473611111110364</c:v>
                </c:pt>
                <c:pt idx="8262">
                  <c:v>11.474999999999252</c:v>
                </c:pt>
                <c:pt idx="8263">
                  <c:v>11.47638888888814</c:v>
                </c:pt>
                <c:pt idx="8264">
                  <c:v>11.477777777777028</c:v>
                </c:pt>
                <c:pt idx="8265">
                  <c:v>11.479166666665916</c:v>
                </c:pt>
                <c:pt idx="8266">
                  <c:v>11.480555555554805</c:v>
                </c:pt>
                <c:pt idx="8267">
                  <c:v>11.481944444443693</c:v>
                </c:pt>
                <c:pt idx="8268">
                  <c:v>11.483333333332581</c:v>
                </c:pt>
                <c:pt idx="8269">
                  <c:v>11.484722222221469</c:v>
                </c:pt>
                <c:pt idx="8270">
                  <c:v>11.486111111110358</c:v>
                </c:pt>
                <c:pt idx="8271">
                  <c:v>11.487499999999246</c:v>
                </c:pt>
                <c:pt idx="8272">
                  <c:v>11.488888888888134</c:v>
                </c:pt>
                <c:pt idx="8273">
                  <c:v>11.490277777777022</c:v>
                </c:pt>
                <c:pt idx="8274">
                  <c:v>11.49166666666591</c:v>
                </c:pt>
                <c:pt idx="8275">
                  <c:v>11.493055555554799</c:v>
                </c:pt>
                <c:pt idx="8276">
                  <c:v>11.494444444443687</c:v>
                </c:pt>
                <c:pt idx="8277">
                  <c:v>11.495833333332575</c:v>
                </c:pt>
                <c:pt idx="8278">
                  <c:v>11.497222222221463</c:v>
                </c:pt>
                <c:pt idx="8279">
                  <c:v>11.498611111110352</c:v>
                </c:pt>
                <c:pt idx="8280">
                  <c:v>11.49999999999924</c:v>
                </c:pt>
                <c:pt idx="8281">
                  <c:v>11.501388888888128</c:v>
                </c:pt>
                <c:pt idx="8282">
                  <c:v>11.502777777777016</c:v>
                </c:pt>
                <c:pt idx="8283">
                  <c:v>11.504166666665904</c:v>
                </c:pt>
                <c:pt idx="8284">
                  <c:v>11.505555555554793</c:v>
                </c:pt>
                <c:pt idx="8285">
                  <c:v>11.506944444443681</c:v>
                </c:pt>
                <c:pt idx="8286">
                  <c:v>11.508333333332569</c:v>
                </c:pt>
                <c:pt idx="8287">
                  <c:v>11.509722222221457</c:v>
                </c:pt>
                <c:pt idx="8288">
                  <c:v>11.511111111110345</c:v>
                </c:pt>
                <c:pt idx="8289">
                  <c:v>11.512499999999234</c:v>
                </c:pt>
                <c:pt idx="8290">
                  <c:v>11.513888888888122</c:v>
                </c:pt>
                <c:pt idx="8291">
                  <c:v>11.51527777777701</c:v>
                </c:pt>
                <c:pt idx="8292">
                  <c:v>11.516666666665898</c:v>
                </c:pt>
                <c:pt idx="8293">
                  <c:v>11.518055555554787</c:v>
                </c:pt>
                <c:pt idx="8294">
                  <c:v>11.519444444443675</c:v>
                </c:pt>
                <c:pt idx="8295">
                  <c:v>11.520833333332563</c:v>
                </c:pt>
                <c:pt idx="8296">
                  <c:v>11.522222222221451</c:v>
                </c:pt>
                <c:pt idx="8297">
                  <c:v>11.523611111110339</c:v>
                </c:pt>
                <c:pt idx="8298">
                  <c:v>11.524999999999228</c:v>
                </c:pt>
                <c:pt idx="8299">
                  <c:v>11.526388888888116</c:v>
                </c:pt>
                <c:pt idx="8300">
                  <c:v>11.527777777777004</c:v>
                </c:pt>
                <c:pt idx="8301">
                  <c:v>11.529166666665892</c:v>
                </c:pt>
                <c:pt idx="8302">
                  <c:v>11.530555555554781</c:v>
                </c:pt>
                <c:pt idx="8303">
                  <c:v>11.531944444443669</c:v>
                </c:pt>
                <c:pt idx="8304">
                  <c:v>11.533333333332557</c:v>
                </c:pt>
                <c:pt idx="8305">
                  <c:v>11.534722222221445</c:v>
                </c:pt>
                <c:pt idx="8306">
                  <c:v>11.536111111110333</c:v>
                </c:pt>
                <c:pt idx="8307">
                  <c:v>11.537499999999222</c:v>
                </c:pt>
                <c:pt idx="8308">
                  <c:v>11.53888888888811</c:v>
                </c:pt>
                <c:pt idx="8309">
                  <c:v>11.540277777776998</c:v>
                </c:pt>
                <c:pt idx="8310">
                  <c:v>11.541666666665886</c:v>
                </c:pt>
                <c:pt idx="8311">
                  <c:v>11.543055555554774</c:v>
                </c:pt>
                <c:pt idx="8312">
                  <c:v>11.544444444443663</c:v>
                </c:pt>
                <c:pt idx="8313">
                  <c:v>11.545833333332551</c:v>
                </c:pt>
                <c:pt idx="8314">
                  <c:v>11.547222222221439</c:v>
                </c:pt>
                <c:pt idx="8315">
                  <c:v>11.548611111110327</c:v>
                </c:pt>
                <c:pt idx="8316">
                  <c:v>11.549999999999216</c:v>
                </c:pt>
                <c:pt idx="8317">
                  <c:v>11.551388888888104</c:v>
                </c:pt>
                <c:pt idx="8318">
                  <c:v>11.552777777776992</c:v>
                </c:pt>
                <c:pt idx="8319">
                  <c:v>11.55416666666588</c:v>
                </c:pt>
                <c:pt idx="8320">
                  <c:v>11.555555555554768</c:v>
                </c:pt>
                <c:pt idx="8321">
                  <c:v>11.556944444443657</c:v>
                </c:pt>
                <c:pt idx="8322">
                  <c:v>11.558333333332545</c:v>
                </c:pt>
                <c:pt idx="8323">
                  <c:v>11.559722222221433</c:v>
                </c:pt>
                <c:pt idx="8324">
                  <c:v>11.561111111110321</c:v>
                </c:pt>
                <c:pt idx="8325">
                  <c:v>11.56249999999921</c:v>
                </c:pt>
                <c:pt idx="8326">
                  <c:v>11.563888888888098</c:v>
                </c:pt>
                <c:pt idx="8327">
                  <c:v>11.565277777776986</c:v>
                </c:pt>
                <c:pt idx="8328">
                  <c:v>11.566666666665874</c:v>
                </c:pt>
                <c:pt idx="8329">
                  <c:v>11.568055555554762</c:v>
                </c:pt>
                <c:pt idx="8330">
                  <c:v>11.569444444443651</c:v>
                </c:pt>
                <c:pt idx="8331">
                  <c:v>11.570833333332539</c:v>
                </c:pt>
                <c:pt idx="8332">
                  <c:v>11.572222222221427</c:v>
                </c:pt>
                <c:pt idx="8333">
                  <c:v>11.573611111110315</c:v>
                </c:pt>
                <c:pt idx="8334">
                  <c:v>11.574999999999203</c:v>
                </c:pt>
                <c:pt idx="8335">
                  <c:v>11.576388888888092</c:v>
                </c:pt>
                <c:pt idx="8336">
                  <c:v>11.57777777777698</c:v>
                </c:pt>
                <c:pt idx="8337">
                  <c:v>11.579166666665868</c:v>
                </c:pt>
                <c:pt idx="8338">
                  <c:v>11.580555555554756</c:v>
                </c:pt>
                <c:pt idx="8339">
                  <c:v>11.581944444443645</c:v>
                </c:pt>
                <c:pt idx="8340">
                  <c:v>11.583333333332533</c:v>
                </c:pt>
                <c:pt idx="8341">
                  <c:v>11.584722222221421</c:v>
                </c:pt>
                <c:pt idx="8342">
                  <c:v>11.586111111110309</c:v>
                </c:pt>
                <c:pt idx="8343">
                  <c:v>11.587499999999197</c:v>
                </c:pt>
                <c:pt idx="8344">
                  <c:v>11.588888888888086</c:v>
                </c:pt>
                <c:pt idx="8345">
                  <c:v>11.590277777776974</c:v>
                </c:pt>
                <c:pt idx="8346">
                  <c:v>11.591666666665862</c:v>
                </c:pt>
                <c:pt idx="8347">
                  <c:v>11.59305555555475</c:v>
                </c:pt>
                <c:pt idx="8348">
                  <c:v>11.594444444443639</c:v>
                </c:pt>
                <c:pt idx="8349">
                  <c:v>11.595833333332527</c:v>
                </c:pt>
                <c:pt idx="8350">
                  <c:v>11.597222222221415</c:v>
                </c:pt>
                <c:pt idx="8351">
                  <c:v>11.598611111110303</c:v>
                </c:pt>
                <c:pt idx="8352">
                  <c:v>11.599999999999191</c:v>
                </c:pt>
                <c:pt idx="8353">
                  <c:v>11.60138888888808</c:v>
                </c:pt>
                <c:pt idx="8354">
                  <c:v>11.602777777776968</c:v>
                </c:pt>
                <c:pt idx="8355">
                  <c:v>11.604166666665856</c:v>
                </c:pt>
                <c:pt idx="8356">
                  <c:v>11.605555555554744</c:v>
                </c:pt>
                <c:pt idx="8357">
                  <c:v>11.606944444443632</c:v>
                </c:pt>
                <c:pt idx="8358">
                  <c:v>11.608333333332521</c:v>
                </c:pt>
                <c:pt idx="8359">
                  <c:v>11.609722222221409</c:v>
                </c:pt>
                <c:pt idx="8360">
                  <c:v>11.611111111110297</c:v>
                </c:pt>
                <c:pt idx="8361">
                  <c:v>11.612499999999185</c:v>
                </c:pt>
                <c:pt idx="8362">
                  <c:v>11.613888888888074</c:v>
                </c:pt>
                <c:pt idx="8363">
                  <c:v>11.615277777776962</c:v>
                </c:pt>
                <c:pt idx="8364">
                  <c:v>11.61666666666585</c:v>
                </c:pt>
                <c:pt idx="8365">
                  <c:v>11.618055555554738</c:v>
                </c:pt>
                <c:pt idx="8366">
                  <c:v>11.619444444443626</c:v>
                </c:pt>
                <c:pt idx="8367">
                  <c:v>11.620833333332515</c:v>
                </c:pt>
                <c:pt idx="8368">
                  <c:v>11.622222222221403</c:v>
                </c:pt>
                <c:pt idx="8369">
                  <c:v>11.623611111110291</c:v>
                </c:pt>
                <c:pt idx="8370">
                  <c:v>11.624999999999179</c:v>
                </c:pt>
                <c:pt idx="8371">
                  <c:v>11.626388888888068</c:v>
                </c:pt>
                <c:pt idx="8372">
                  <c:v>11.627777777776956</c:v>
                </c:pt>
                <c:pt idx="8373">
                  <c:v>11.629166666665844</c:v>
                </c:pt>
                <c:pt idx="8374">
                  <c:v>11.630555555554732</c:v>
                </c:pt>
                <c:pt idx="8375">
                  <c:v>11.63194444444362</c:v>
                </c:pt>
                <c:pt idx="8376">
                  <c:v>11.633333333332509</c:v>
                </c:pt>
                <c:pt idx="8377">
                  <c:v>11.634722222221397</c:v>
                </c:pt>
                <c:pt idx="8378">
                  <c:v>11.636111111110285</c:v>
                </c:pt>
                <c:pt idx="8379">
                  <c:v>11.637499999999173</c:v>
                </c:pt>
                <c:pt idx="8380">
                  <c:v>11.638888888888062</c:v>
                </c:pt>
                <c:pt idx="8381">
                  <c:v>11.64027777777695</c:v>
                </c:pt>
                <c:pt idx="8382">
                  <c:v>11.641666666665838</c:v>
                </c:pt>
                <c:pt idx="8383">
                  <c:v>11.643055555554726</c:v>
                </c:pt>
                <c:pt idx="8384">
                  <c:v>11.644444444443614</c:v>
                </c:pt>
                <c:pt idx="8385">
                  <c:v>11.645833333332503</c:v>
                </c:pt>
                <c:pt idx="8386">
                  <c:v>11.647222222221391</c:v>
                </c:pt>
                <c:pt idx="8387">
                  <c:v>11.648611111110279</c:v>
                </c:pt>
                <c:pt idx="8388">
                  <c:v>11.649999999999167</c:v>
                </c:pt>
                <c:pt idx="8389">
                  <c:v>11.651388888888055</c:v>
                </c:pt>
                <c:pt idx="8390">
                  <c:v>11.652777777776944</c:v>
                </c:pt>
                <c:pt idx="8391">
                  <c:v>11.654166666665832</c:v>
                </c:pt>
                <c:pt idx="8392">
                  <c:v>11.65555555555472</c:v>
                </c:pt>
                <c:pt idx="8393">
                  <c:v>11.656944444443608</c:v>
                </c:pt>
                <c:pt idx="8394">
                  <c:v>11.658333333332497</c:v>
                </c:pt>
                <c:pt idx="8395">
                  <c:v>11.659722222221385</c:v>
                </c:pt>
                <c:pt idx="8396">
                  <c:v>11.661111111110273</c:v>
                </c:pt>
                <c:pt idx="8397">
                  <c:v>11.662499999999161</c:v>
                </c:pt>
                <c:pt idx="8398">
                  <c:v>11.663888888888049</c:v>
                </c:pt>
                <c:pt idx="8399">
                  <c:v>11.665277777776938</c:v>
                </c:pt>
                <c:pt idx="8400">
                  <c:v>11.666666666665826</c:v>
                </c:pt>
                <c:pt idx="8401">
                  <c:v>11.668055555554714</c:v>
                </c:pt>
                <c:pt idx="8402">
                  <c:v>11.669444444443602</c:v>
                </c:pt>
                <c:pt idx="8403">
                  <c:v>11.670833333332491</c:v>
                </c:pt>
                <c:pt idx="8404">
                  <c:v>11.672222222221379</c:v>
                </c:pt>
                <c:pt idx="8405">
                  <c:v>11.673611111110267</c:v>
                </c:pt>
                <c:pt idx="8406">
                  <c:v>11.674999999999155</c:v>
                </c:pt>
                <c:pt idx="8407">
                  <c:v>11.676388888888043</c:v>
                </c:pt>
                <c:pt idx="8408">
                  <c:v>11.677777777776932</c:v>
                </c:pt>
                <c:pt idx="8409">
                  <c:v>11.67916666666582</c:v>
                </c:pt>
                <c:pt idx="8410">
                  <c:v>11.680555555554708</c:v>
                </c:pt>
                <c:pt idx="8411">
                  <c:v>11.681944444443596</c:v>
                </c:pt>
                <c:pt idx="8412">
                  <c:v>11.683333333332484</c:v>
                </c:pt>
                <c:pt idx="8413">
                  <c:v>11.684722222221373</c:v>
                </c:pt>
                <c:pt idx="8414">
                  <c:v>11.686111111110261</c:v>
                </c:pt>
                <c:pt idx="8415">
                  <c:v>11.687499999999149</c:v>
                </c:pt>
                <c:pt idx="8416">
                  <c:v>11.688888888888037</c:v>
                </c:pt>
                <c:pt idx="8417">
                  <c:v>11.690277777776926</c:v>
                </c:pt>
                <c:pt idx="8418">
                  <c:v>11.691666666665814</c:v>
                </c:pt>
                <c:pt idx="8419">
                  <c:v>11.693055555554702</c:v>
                </c:pt>
                <c:pt idx="8420">
                  <c:v>11.69444444444359</c:v>
                </c:pt>
                <c:pt idx="8421">
                  <c:v>11.695833333332478</c:v>
                </c:pt>
                <c:pt idx="8422">
                  <c:v>11.697222222221367</c:v>
                </c:pt>
                <c:pt idx="8423">
                  <c:v>11.698611111110255</c:v>
                </c:pt>
                <c:pt idx="8424">
                  <c:v>11.699999999999143</c:v>
                </c:pt>
                <c:pt idx="8425">
                  <c:v>11.701388888888031</c:v>
                </c:pt>
                <c:pt idx="8426">
                  <c:v>11.70277777777692</c:v>
                </c:pt>
                <c:pt idx="8427">
                  <c:v>11.704166666665808</c:v>
                </c:pt>
                <c:pt idx="8428">
                  <c:v>11.705555555554696</c:v>
                </c:pt>
                <c:pt idx="8429">
                  <c:v>11.706944444443584</c:v>
                </c:pt>
                <c:pt idx="8430">
                  <c:v>11.708333333332472</c:v>
                </c:pt>
                <c:pt idx="8431">
                  <c:v>11.709722222221361</c:v>
                </c:pt>
                <c:pt idx="8432">
                  <c:v>11.711111111110249</c:v>
                </c:pt>
                <c:pt idx="8433">
                  <c:v>11.712499999999137</c:v>
                </c:pt>
                <c:pt idx="8434">
                  <c:v>11.713888888888025</c:v>
                </c:pt>
                <c:pt idx="8435">
                  <c:v>11.715277777776913</c:v>
                </c:pt>
                <c:pt idx="8436">
                  <c:v>11.716666666665802</c:v>
                </c:pt>
                <c:pt idx="8437">
                  <c:v>11.71805555555469</c:v>
                </c:pt>
                <c:pt idx="8438">
                  <c:v>11.719444444443578</c:v>
                </c:pt>
                <c:pt idx="8439">
                  <c:v>11.720833333332466</c:v>
                </c:pt>
                <c:pt idx="8440">
                  <c:v>11.722222222221355</c:v>
                </c:pt>
                <c:pt idx="8441">
                  <c:v>11.723611111110243</c:v>
                </c:pt>
                <c:pt idx="8442">
                  <c:v>11.724999999999131</c:v>
                </c:pt>
                <c:pt idx="8443">
                  <c:v>11.726388888888019</c:v>
                </c:pt>
                <c:pt idx="8444">
                  <c:v>11.727777777776907</c:v>
                </c:pt>
                <c:pt idx="8445">
                  <c:v>11.729166666665796</c:v>
                </c:pt>
                <c:pt idx="8446">
                  <c:v>11.730555555554684</c:v>
                </c:pt>
                <c:pt idx="8447">
                  <c:v>11.731944444443572</c:v>
                </c:pt>
                <c:pt idx="8448">
                  <c:v>11.73333333333246</c:v>
                </c:pt>
                <c:pt idx="8449">
                  <c:v>11.734722222221349</c:v>
                </c:pt>
                <c:pt idx="8450">
                  <c:v>11.736111111110237</c:v>
                </c:pt>
                <c:pt idx="8451">
                  <c:v>11.737499999999125</c:v>
                </c:pt>
                <c:pt idx="8452">
                  <c:v>11.738888888888013</c:v>
                </c:pt>
                <c:pt idx="8453">
                  <c:v>11.740277777776901</c:v>
                </c:pt>
                <c:pt idx="8454">
                  <c:v>11.74166666666579</c:v>
                </c:pt>
                <c:pt idx="8455">
                  <c:v>11.743055555554678</c:v>
                </c:pt>
                <c:pt idx="8456">
                  <c:v>11.744444444443566</c:v>
                </c:pt>
                <c:pt idx="8457">
                  <c:v>11.745833333332454</c:v>
                </c:pt>
                <c:pt idx="8458">
                  <c:v>11.747222222221342</c:v>
                </c:pt>
                <c:pt idx="8459">
                  <c:v>11.748611111110231</c:v>
                </c:pt>
                <c:pt idx="8460">
                  <c:v>11.749999999999119</c:v>
                </c:pt>
                <c:pt idx="8461">
                  <c:v>11.751388888888007</c:v>
                </c:pt>
                <c:pt idx="8462">
                  <c:v>11.752777777776895</c:v>
                </c:pt>
                <c:pt idx="8463">
                  <c:v>11.754166666665784</c:v>
                </c:pt>
                <c:pt idx="8464">
                  <c:v>11.755555555554672</c:v>
                </c:pt>
                <c:pt idx="8465">
                  <c:v>11.75694444444356</c:v>
                </c:pt>
                <c:pt idx="8466">
                  <c:v>11.758333333332448</c:v>
                </c:pt>
                <c:pt idx="8467">
                  <c:v>11.759722222221336</c:v>
                </c:pt>
                <c:pt idx="8468">
                  <c:v>11.761111111110225</c:v>
                </c:pt>
                <c:pt idx="8469">
                  <c:v>11.762499999999113</c:v>
                </c:pt>
                <c:pt idx="8470">
                  <c:v>11.763888888888001</c:v>
                </c:pt>
                <c:pt idx="8471">
                  <c:v>11.765277777776889</c:v>
                </c:pt>
                <c:pt idx="8472">
                  <c:v>11.766666666665778</c:v>
                </c:pt>
                <c:pt idx="8473">
                  <c:v>11.768055555554666</c:v>
                </c:pt>
                <c:pt idx="8474">
                  <c:v>11.769444444443554</c:v>
                </c:pt>
                <c:pt idx="8475">
                  <c:v>11.770833333332442</c:v>
                </c:pt>
                <c:pt idx="8476">
                  <c:v>11.77222222222133</c:v>
                </c:pt>
                <c:pt idx="8477">
                  <c:v>11.773611111110219</c:v>
                </c:pt>
                <c:pt idx="8478">
                  <c:v>11.774999999999107</c:v>
                </c:pt>
                <c:pt idx="8479">
                  <c:v>11.776388888887995</c:v>
                </c:pt>
                <c:pt idx="8480">
                  <c:v>11.777777777776883</c:v>
                </c:pt>
                <c:pt idx="8481">
                  <c:v>11.779166666665772</c:v>
                </c:pt>
                <c:pt idx="8482">
                  <c:v>11.78055555555466</c:v>
                </c:pt>
                <c:pt idx="8483">
                  <c:v>11.781944444443548</c:v>
                </c:pt>
                <c:pt idx="8484">
                  <c:v>11.783333333332436</c:v>
                </c:pt>
                <c:pt idx="8485">
                  <c:v>11.784722222221324</c:v>
                </c:pt>
                <c:pt idx="8486">
                  <c:v>11.786111111110213</c:v>
                </c:pt>
                <c:pt idx="8487">
                  <c:v>11.787499999999101</c:v>
                </c:pt>
                <c:pt idx="8488">
                  <c:v>11.788888888887989</c:v>
                </c:pt>
                <c:pt idx="8489">
                  <c:v>11.790277777776877</c:v>
                </c:pt>
                <c:pt idx="8490">
                  <c:v>11.791666666665765</c:v>
                </c:pt>
                <c:pt idx="8491">
                  <c:v>11.793055555554654</c:v>
                </c:pt>
                <c:pt idx="8492">
                  <c:v>11.794444444443542</c:v>
                </c:pt>
                <c:pt idx="8493">
                  <c:v>11.79583333333243</c:v>
                </c:pt>
                <c:pt idx="8494">
                  <c:v>11.797222222221318</c:v>
                </c:pt>
                <c:pt idx="8495">
                  <c:v>11.798611111110207</c:v>
                </c:pt>
                <c:pt idx="8496">
                  <c:v>11.799999999999095</c:v>
                </c:pt>
                <c:pt idx="8497">
                  <c:v>11.801388888887983</c:v>
                </c:pt>
                <c:pt idx="8498">
                  <c:v>11.802777777776871</c:v>
                </c:pt>
                <c:pt idx="8499">
                  <c:v>11.804166666665759</c:v>
                </c:pt>
                <c:pt idx="8500">
                  <c:v>11.805555555554648</c:v>
                </c:pt>
                <c:pt idx="8501">
                  <c:v>11.806944444443536</c:v>
                </c:pt>
                <c:pt idx="8502">
                  <c:v>11.808333333332424</c:v>
                </c:pt>
                <c:pt idx="8503">
                  <c:v>11.809722222221312</c:v>
                </c:pt>
                <c:pt idx="8504">
                  <c:v>11.811111111110201</c:v>
                </c:pt>
                <c:pt idx="8505">
                  <c:v>11.812499999999089</c:v>
                </c:pt>
                <c:pt idx="8506">
                  <c:v>11.813888888887977</c:v>
                </c:pt>
                <c:pt idx="8507">
                  <c:v>11.815277777776865</c:v>
                </c:pt>
                <c:pt idx="8508">
                  <c:v>11.816666666665753</c:v>
                </c:pt>
                <c:pt idx="8509">
                  <c:v>11.818055555554642</c:v>
                </c:pt>
                <c:pt idx="8510">
                  <c:v>11.81944444444353</c:v>
                </c:pt>
                <c:pt idx="8511">
                  <c:v>11.820833333332418</c:v>
                </c:pt>
                <c:pt idx="8512">
                  <c:v>11.822222222221306</c:v>
                </c:pt>
                <c:pt idx="8513">
                  <c:v>11.823611111110194</c:v>
                </c:pt>
                <c:pt idx="8514">
                  <c:v>11.824999999999083</c:v>
                </c:pt>
                <c:pt idx="8515">
                  <c:v>11.826388888887971</c:v>
                </c:pt>
                <c:pt idx="8516">
                  <c:v>11.827777777776859</c:v>
                </c:pt>
                <c:pt idx="8517">
                  <c:v>11.829166666665747</c:v>
                </c:pt>
                <c:pt idx="8518">
                  <c:v>11.830555555554636</c:v>
                </c:pt>
                <c:pt idx="8519">
                  <c:v>11.831944444443524</c:v>
                </c:pt>
                <c:pt idx="8520">
                  <c:v>11.833333333332412</c:v>
                </c:pt>
                <c:pt idx="8521">
                  <c:v>11.8347222222213</c:v>
                </c:pt>
                <c:pt idx="8522">
                  <c:v>11.836111111110188</c:v>
                </c:pt>
                <c:pt idx="8523">
                  <c:v>11.837499999999077</c:v>
                </c:pt>
                <c:pt idx="8524">
                  <c:v>11.838888888887965</c:v>
                </c:pt>
                <c:pt idx="8525">
                  <c:v>11.840277777776853</c:v>
                </c:pt>
                <c:pt idx="8526">
                  <c:v>11.841666666665741</c:v>
                </c:pt>
                <c:pt idx="8527">
                  <c:v>11.84305555555463</c:v>
                </c:pt>
                <c:pt idx="8528">
                  <c:v>11.844444444443518</c:v>
                </c:pt>
                <c:pt idx="8529">
                  <c:v>11.845833333332406</c:v>
                </c:pt>
                <c:pt idx="8530">
                  <c:v>11.847222222221294</c:v>
                </c:pt>
                <c:pt idx="8531">
                  <c:v>11.848611111110182</c:v>
                </c:pt>
                <c:pt idx="8532">
                  <c:v>11.849999999999071</c:v>
                </c:pt>
                <c:pt idx="8533">
                  <c:v>11.851388888887959</c:v>
                </c:pt>
                <c:pt idx="8534">
                  <c:v>11.852777777776847</c:v>
                </c:pt>
                <c:pt idx="8535">
                  <c:v>11.854166666665735</c:v>
                </c:pt>
                <c:pt idx="8536">
                  <c:v>11.855555555554623</c:v>
                </c:pt>
                <c:pt idx="8537">
                  <c:v>11.856944444443512</c:v>
                </c:pt>
                <c:pt idx="8538">
                  <c:v>11.8583333333324</c:v>
                </c:pt>
                <c:pt idx="8539">
                  <c:v>11.859722222221288</c:v>
                </c:pt>
                <c:pt idx="8540">
                  <c:v>11.861111111110176</c:v>
                </c:pt>
                <c:pt idx="8541">
                  <c:v>11.862499999999065</c:v>
                </c:pt>
                <c:pt idx="8542">
                  <c:v>11.863888888887953</c:v>
                </c:pt>
                <c:pt idx="8543">
                  <c:v>11.865277777776841</c:v>
                </c:pt>
                <c:pt idx="8544">
                  <c:v>11.866666666665729</c:v>
                </c:pt>
                <c:pt idx="8545">
                  <c:v>11.868055555554617</c:v>
                </c:pt>
                <c:pt idx="8546">
                  <c:v>11.869444444443506</c:v>
                </c:pt>
                <c:pt idx="8547">
                  <c:v>11.870833333332394</c:v>
                </c:pt>
                <c:pt idx="8548">
                  <c:v>11.872222222221282</c:v>
                </c:pt>
                <c:pt idx="8549">
                  <c:v>11.87361111111017</c:v>
                </c:pt>
                <c:pt idx="8550">
                  <c:v>11.874999999999059</c:v>
                </c:pt>
                <c:pt idx="8551">
                  <c:v>11.876388888887947</c:v>
                </c:pt>
                <c:pt idx="8552">
                  <c:v>11.877777777776835</c:v>
                </c:pt>
                <c:pt idx="8553">
                  <c:v>11.879166666665723</c:v>
                </c:pt>
                <c:pt idx="8554">
                  <c:v>11.880555555554611</c:v>
                </c:pt>
                <c:pt idx="8555">
                  <c:v>11.8819444444435</c:v>
                </c:pt>
                <c:pt idx="8556">
                  <c:v>11.883333333332388</c:v>
                </c:pt>
                <c:pt idx="8557">
                  <c:v>11.884722222221276</c:v>
                </c:pt>
                <c:pt idx="8558">
                  <c:v>11.886111111110164</c:v>
                </c:pt>
                <c:pt idx="8559">
                  <c:v>11.887499999999052</c:v>
                </c:pt>
                <c:pt idx="8560">
                  <c:v>11.888888888887941</c:v>
                </c:pt>
                <c:pt idx="8561">
                  <c:v>11.890277777776829</c:v>
                </c:pt>
                <c:pt idx="8562">
                  <c:v>11.891666666665717</c:v>
                </c:pt>
                <c:pt idx="8563">
                  <c:v>11.893055555554605</c:v>
                </c:pt>
                <c:pt idx="8564">
                  <c:v>11.894444444443494</c:v>
                </c:pt>
                <c:pt idx="8565">
                  <c:v>11.895833333332382</c:v>
                </c:pt>
                <c:pt idx="8566">
                  <c:v>11.89722222222127</c:v>
                </c:pt>
                <c:pt idx="8567">
                  <c:v>11.898611111110158</c:v>
                </c:pt>
                <c:pt idx="8568">
                  <c:v>11.899999999999046</c:v>
                </c:pt>
                <c:pt idx="8569">
                  <c:v>11.901388888887935</c:v>
                </c:pt>
                <c:pt idx="8570">
                  <c:v>11.902777777776823</c:v>
                </c:pt>
                <c:pt idx="8571">
                  <c:v>11.904166666665711</c:v>
                </c:pt>
                <c:pt idx="8572">
                  <c:v>11.905555555554599</c:v>
                </c:pt>
                <c:pt idx="8573">
                  <c:v>11.906944444443488</c:v>
                </c:pt>
                <c:pt idx="8574">
                  <c:v>11.908333333332376</c:v>
                </c:pt>
                <c:pt idx="8575">
                  <c:v>11.909722222221264</c:v>
                </c:pt>
                <c:pt idx="8576">
                  <c:v>11.911111111110152</c:v>
                </c:pt>
                <c:pt idx="8577">
                  <c:v>11.91249999999904</c:v>
                </c:pt>
                <c:pt idx="8578">
                  <c:v>11.913888888887929</c:v>
                </c:pt>
                <c:pt idx="8579">
                  <c:v>11.915277777776817</c:v>
                </c:pt>
                <c:pt idx="8580">
                  <c:v>11.916666666665705</c:v>
                </c:pt>
                <c:pt idx="8581">
                  <c:v>11.918055555554593</c:v>
                </c:pt>
                <c:pt idx="8582">
                  <c:v>11.919444444443482</c:v>
                </c:pt>
                <c:pt idx="8583">
                  <c:v>11.92083333333237</c:v>
                </c:pt>
                <c:pt idx="8584">
                  <c:v>11.922222222221258</c:v>
                </c:pt>
                <c:pt idx="8585">
                  <c:v>11.923611111110146</c:v>
                </c:pt>
                <c:pt idx="8586">
                  <c:v>11.924999999999034</c:v>
                </c:pt>
                <c:pt idx="8587">
                  <c:v>11.926388888887923</c:v>
                </c:pt>
                <c:pt idx="8588">
                  <c:v>11.927777777776811</c:v>
                </c:pt>
                <c:pt idx="8589">
                  <c:v>11.929166666665699</c:v>
                </c:pt>
                <c:pt idx="8590">
                  <c:v>11.930555555554587</c:v>
                </c:pt>
                <c:pt idx="8591">
                  <c:v>11.931944444443475</c:v>
                </c:pt>
                <c:pt idx="8592">
                  <c:v>11.933333333332364</c:v>
                </c:pt>
                <c:pt idx="8593">
                  <c:v>11.934722222221252</c:v>
                </c:pt>
                <c:pt idx="8594">
                  <c:v>11.93611111111014</c:v>
                </c:pt>
                <c:pt idx="8595">
                  <c:v>11.937499999999028</c:v>
                </c:pt>
                <c:pt idx="8596">
                  <c:v>11.938888888887917</c:v>
                </c:pt>
                <c:pt idx="8597">
                  <c:v>11.940277777776805</c:v>
                </c:pt>
                <c:pt idx="8598">
                  <c:v>11.941666666665693</c:v>
                </c:pt>
                <c:pt idx="8599">
                  <c:v>11.943055555554581</c:v>
                </c:pt>
                <c:pt idx="8600">
                  <c:v>11.944444444443469</c:v>
                </c:pt>
                <c:pt idx="8601">
                  <c:v>11.945833333332358</c:v>
                </c:pt>
                <c:pt idx="8602">
                  <c:v>11.947222222221246</c:v>
                </c:pt>
                <c:pt idx="8603">
                  <c:v>11.948611111110134</c:v>
                </c:pt>
                <c:pt idx="8604">
                  <c:v>11.949999999999022</c:v>
                </c:pt>
                <c:pt idx="8605">
                  <c:v>11.951388888887911</c:v>
                </c:pt>
                <c:pt idx="8606">
                  <c:v>11.952777777776799</c:v>
                </c:pt>
                <c:pt idx="8607">
                  <c:v>11.954166666665687</c:v>
                </c:pt>
                <c:pt idx="8608">
                  <c:v>11.955555555554575</c:v>
                </c:pt>
                <c:pt idx="8609">
                  <c:v>11.956944444443463</c:v>
                </c:pt>
                <c:pt idx="8610">
                  <c:v>11.958333333332352</c:v>
                </c:pt>
                <c:pt idx="8611">
                  <c:v>11.95972222222124</c:v>
                </c:pt>
                <c:pt idx="8612">
                  <c:v>11.961111111110128</c:v>
                </c:pt>
                <c:pt idx="8613">
                  <c:v>11.962499999999016</c:v>
                </c:pt>
                <c:pt idx="8614">
                  <c:v>11.963888888887904</c:v>
                </c:pt>
                <c:pt idx="8615">
                  <c:v>11.965277777776793</c:v>
                </c:pt>
                <c:pt idx="8616">
                  <c:v>11.966666666665681</c:v>
                </c:pt>
                <c:pt idx="8617">
                  <c:v>11.968055555554569</c:v>
                </c:pt>
                <c:pt idx="8618">
                  <c:v>11.969444444443457</c:v>
                </c:pt>
                <c:pt idx="8619">
                  <c:v>11.970833333332346</c:v>
                </c:pt>
                <c:pt idx="8620">
                  <c:v>11.972222222221234</c:v>
                </c:pt>
                <c:pt idx="8621">
                  <c:v>11.973611111110122</c:v>
                </c:pt>
                <c:pt idx="8622">
                  <c:v>11.97499999999901</c:v>
                </c:pt>
                <c:pt idx="8623">
                  <c:v>11.976388888887898</c:v>
                </c:pt>
                <c:pt idx="8624">
                  <c:v>11.977777777776787</c:v>
                </c:pt>
                <c:pt idx="8625">
                  <c:v>11.979166666665675</c:v>
                </c:pt>
                <c:pt idx="8626">
                  <c:v>11.980555555554563</c:v>
                </c:pt>
                <c:pt idx="8627">
                  <c:v>11.981944444443451</c:v>
                </c:pt>
                <c:pt idx="8628">
                  <c:v>11.98333333333234</c:v>
                </c:pt>
                <c:pt idx="8629">
                  <c:v>11.984722222221228</c:v>
                </c:pt>
                <c:pt idx="8630">
                  <c:v>11.986111111110116</c:v>
                </c:pt>
                <c:pt idx="8631">
                  <c:v>11.987499999999004</c:v>
                </c:pt>
                <c:pt idx="8632">
                  <c:v>11.988888888887892</c:v>
                </c:pt>
                <c:pt idx="8633">
                  <c:v>11.990277777776781</c:v>
                </c:pt>
                <c:pt idx="8634">
                  <c:v>11.991666666665669</c:v>
                </c:pt>
                <c:pt idx="8635">
                  <c:v>11.993055555554557</c:v>
                </c:pt>
                <c:pt idx="8636">
                  <c:v>11.994444444443445</c:v>
                </c:pt>
                <c:pt idx="8637">
                  <c:v>11.995833333332333</c:v>
                </c:pt>
                <c:pt idx="8638">
                  <c:v>11.997222222221222</c:v>
                </c:pt>
                <c:pt idx="8639">
                  <c:v>11.99861111111011</c:v>
                </c:pt>
                <c:pt idx="8640">
                  <c:v>11.999999999998998</c:v>
                </c:pt>
                <c:pt idx="8641">
                  <c:v>12.001388888887886</c:v>
                </c:pt>
                <c:pt idx="8642">
                  <c:v>12.002777777776775</c:v>
                </c:pt>
                <c:pt idx="8643">
                  <c:v>12.004166666665663</c:v>
                </c:pt>
                <c:pt idx="8644">
                  <c:v>12.005555555554551</c:v>
                </c:pt>
                <c:pt idx="8645">
                  <c:v>12.006944444443439</c:v>
                </c:pt>
                <c:pt idx="8646">
                  <c:v>12.008333333332327</c:v>
                </c:pt>
                <c:pt idx="8647">
                  <c:v>12.009722222221216</c:v>
                </c:pt>
                <c:pt idx="8648">
                  <c:v>12.011111111110104</c:v>
                </c:pt>
                <c:pt idx="8649">
                  <c:v>12.012499999998992</c:v>
                </c:pt>
                <c:pt idx="8650">
                  <c:v>12.01388888888788</c:v>
                </c:pt>
                <c:pt idx="8651">
                  <c:v>12.015277777776769</c:v>
                </c:pt>
                <c:pt idx="8652">
                  <c:v>12.016666666665657</c:v>
                </c:pt>
                <c:pt idx="8653">
                  <c:v>12.018055555554545</c:v>
                </c:pt>
                <c:pt idx="8654">
                  <c:v>12.019444444443433</c:v>
                </c:pt>
                <c:pt idx="8655">
                  <c:v>12.020833333332321</c:v>
                </c:pt>
                <c:pt idx="8656">
                  <c:v>12.02222222222121</c:v>
                </c:pt>
                <c:pt idx="8657">
                  <c:v>12.023611111110098</c:v>
                </c:pt>
                <c:pt idx="8658">
                  <c:v>12.024999999998986</c:v>
                </c:pt>
                <c:pt idx="8659">
                  <c:v>12.026388888887874</c:v>
                </c:pt>
                <c:pt idx="8660">
                  <c:v>12.027777777776762</c:v>
                </c:pt>
                <c:pt idx="8661">
                  <c:v>12.029166666665651</c:v>
                </c:pt>
                <c:pt idx="8662">
                  <c:v>12.030555555554539</c:v>
                </c:pt>
                <c:pt idx="8663">
                  <c:v>12.031944444443427</c:v>
                </c:pt>
                <c:pt idx="8664">
                  <c:v>12.033333333332315</c:v>
                </c:pt>
                <c:pt idx="8665">
                  <c:v>12.034722222221204</c:v>
                </c:pt>
                <c:pt idx="8666">
                  <c:v>12.036111111110092</c:v>
                </c:pt>
                <c:pt idx="8667">
                  <c:v>12.03749999999898</c:v>
                </c:pt>
                <c:pt idx="8668">
                  <c:v>12.038888888887868</c:v>
                </c:pt>
                <c:pt idx="8669">
                  <c:v>12.040277777776756</c:v>
                </c:pt>
                <c:pt idx="8670">
                  <c:v>12.041666666665645</c:v>
                </c:pt>
                <c:pt idx="8671">
                  <c:v>12.043055555554533</c:v>
                </c:pt>
                <c:pt idx="8672">
                  <c:v>12.044444444443421</c:v>
                </c:pt>
                <c:pt idx="8673">
                  <c:v>12.045833333332309</c:v>
                </c:pt>
                <c:pt idx="8674">
                  <c:v>12.047222222221198</c:v>
                </c:pt>
                <c:pt idx="8675">
                  <c:v>12.048611111110086</c:v>
                </c:pt>
                <c:pt idx="8676">
                  <c:v>12.049999999998974</c:v>
                </c:pt>
                <c:pt idx="8677">
                  <c:v>12.051388888887862</c:v>
                </c:pt>
                <c:pt idx="8678">
                  <c:v>12.05277777777675</c:v>
                </c:pt>
                <c:pt idx="8679">
                  <c:v>12.054166666665639</c:v>
                </c:pt>
                <c:pt idx="8680">
                  <c:v>12.055555555554527</c:v>
                </c:pt>
                <c:pt idx="8681">
                  <c:v>12.056944444443415</c:v>
                </c:pt>
                <c:pt idx="8682">
                  <c:v>12.058333333332303</c:v>
                </c:pt>
                <c:pt idx="8683">
                  <c:v>12.059722222221192</c:v>
                </c:pt>
                <c:pt idx="8684">
                  <c:v>12.06111111111008</c:v>
                </c:pt>
                <c:pt idx="8685">
                  <c:v>12.062499999998968</c:v>
                </c:pt>
                <c:pt idx="8686">
                  <c:v>12.063888888887856</c:v>
                </c:pt>
                <c:pt idx="8687">
                  <c:v>12.065277777776744</c:v>
                </c:pt>
                <c:pt idx="8688">
                  <c:v>12.066666666665633</c:v>
                </c:pt>
                <c:pt idx="8689">
                  <c:v>12.068055555554521</c:v>
                </c:pt>
                <c:pt idx="8690">
                  <c:v>12.069444444443409</c:v>
                </c:pt>
                <c:pt idx="8691">
                  <c:v>12.070833333332297</c:v>
                </c:pt>
                <c:pt idx="8692">
                  <c:v>12.072222222221185</c:v>
                </c:pt>
                <c:pt idx="8693">
                  <c:v>12.073611111110074</c:v>
                </c:pt>
                <c:pt idx="8694">
                  <c:v>12.074999999998962</c:v>
                </c:pt>
                <c:pt idx="8695">
                  <c:v>12.07638888888785</c:v>
                </c:pt>
                <c:pt idx="8696">
                  <c:v>12.077777777776738</c:v>
                </c:pt>
                <c:pt idx="8697">
                  <c:v>12.079166666665627</c:v>
                </c:pt>
                <c:pt idx="8698">
                  <c:v>12.080555555554515</c:v>
                </c:pt>
                <c:pt idx="8699">
                  <c:v>12.081944444443403</c:v>
                </c:pt>
                <c:pt idx="8700">
                  <c:v>12.083333333332291</c:v>
                </c:pt>
                <c:pt idx="8701">
                  <c:v>12.084722222221179</c:v>
                </c:pt>
                <c:pt idx="8702">
                  <c:v>12.086111111110068</c:v>
                </c:pt>
                <c:pt idx="8703">
                  <c:v>12.087499999998956</c:v>
                </c:pt>
                <c:pt idx="8704">
                  <c:v>12.088888888887844</c:v>
                </c:pt>
                <c:pt idx="8705">
                  <c:v>12.090277777776732</c:v>
                </c:pt>
                <c:pt idx="8706">
                  <c:v>12.091666666665621</c:v>
                </c:pt>
                <c:pt idx="8707">
                  <c:v>12.093055555554509</c:v>
                </c:pt>
                <c:pt idx="8708">
                  <c:v>12.094444444443397</c:v>
                </c:pt>
                <c:pt idx="8709">
                  <c:v>12.095833333332285</c:v>
                </c:pt>
                <c:pt idx="8710">
                  <c:v>12.097222222221173</c:v>
                </c:pt>
                <c:pt idx="8711">
                  <c:v>12.098611111110062</c:v>
                </c:pt>
                <c:pt idx="8712">
                  <c:v>12.09999999999895</c:v>
                </c:pt>
                <c:pt idx="8713">
                  <c:v>12.101388888887838</c:v>
                </c:pt>
                <c:pt idx="8714">
                  <c:v>12.102777777776726</c:v>
                </c:pt>
                <c:pt idx="8715">
                  <c:v>12.104166666665614</c:v>
                </c:pt>
                <c:pt idx="8716">
                  <c:v>12.105555555554503</c:v>
                </c:pt>
                <c:pt idx="8717">
                  <c:v>12.106944444443391</c:v>
                </c:pt>
                <c:pt idx="8718">
                  <c:v>12.108333333332279</c:v>
                </c:pt>
                <c:pt idx="8719">
                  <c:v>12.109722222221167</c:v>
                </c:pt>
                <c:pt idx="8720">
                  <c:v>12.111111111110056</c:v>
                </c:pt>
                <c:pt idx="8721">
                  <c:v>12.112499999998944</c:v>
                </c:pt>
                <c:pt idx="8722">
                  <c:v>12.113888888887832</c:v>
                </c:pt>
                <c:pt idx="8723">
                  <c:v>12.11527777777672</c:v>
                </c:pt>
                <c:pt idx="8724">
                  <c:v>12.116666666665608</c:v>
                </c:pt>
                <c:pt idx="8725">
                  <c:v>12.118055555554497</c:v>
                </c:pt>
                <c:pt idx="8726">
                  <c:v>12.119444444443385</c:v>
                </c:pt>
                <c:pt idx="8727">
                  <c:v>12.120833333332273</c:v>
                </c:pt>
                <c:pt idx="8728">
                  <c:v>12.122222222221161</c:v>
                </c:pt>
                <c:pt idx="8729">
                  <c:v>12.12361111111005</c:v>
                </c:pt>
                <c:pt idx="8730">
                  <c:v>12.124999999998938</c:v>
                </c:pt>
                <c:pt idx="8731">
                  <c:v>12.126388888887826</c:v>
                </c:pt>
                <c:pt idx="8732">
                  <c:v>12.127777777776714</c:v>
                </c:pt>
                <c:pt idx="8733">
                  <c:v>12.129166666665602</c:v>
                </c:pt>
                <c:pt idx="8734">
                  <c:v>12.130555555554491</c:v>
                </c:pt>
                <c:pt idx="8735">
                  <c:v>12.131944444443379</c:v>
                </c:pt>
                <c:pt idx="8736">
                  <c:v>12.133333333332267</c:v>
                </c:pt>
                <c:pt idx="8737">
                  <c:v>12.134722222221155</c:v>
                </c:pt>
                <c:pt idx="8738">
                  <c:v>12.136111111110043</c:v>
                </c:pt>
                <c:pt idx="8739">
                  <c:v>12.137499999998932</c:v>
                </c:pt>
                <c:pt idx="8740">
                  <c:v>12.13888888888782</c:v>
                </c:pt>
                <c:pt idx="8741">
                  <c:v>12.140277777776708</c:v>
                </c:pt>
                <c:pt idx="8742">
                  <c:v>12.141666666665596</c:v>
                </c:pt>
                <c:pt idx="8743">
                  <c:v>12.143055555554485</c:v>
                </c:pt>
                <c:pt idx="8744">
                  <c:v>12.144444444443373</c:v>
                </c:pt>
                <c:pt idx="8745">
                  <c:v>12.145833333332261</c:v>
                </c:pt>
                <c:pt idx="8746">
                  <c:v>12.147222222221149</c:v>
                </c:pt>
                <c:pt idx="8747">
                  <c:v>12.148611111110037</c:v>
                </c:pt>
                <c:pt idx="8748">
                  <c:v>12.149999999998926</c:v>
                </c:pt>
                <c:pt idx="8749">
                  <c:v>12.151388888887814</c:v>
                </c:pt>
                <c:pt idx="8750">
                  <c:v>12.152777777776702</c:v>
                </c:pt>
                <c:pt idx="8751">
                  <c:v>12.15416666666559</c:v>
                </c:pt>
                <c:pt idx="8752">
                  <c:v>12.155555555554479</c:v>
                </c:pt>
                <c:pt idx="8753">
                  <c:v>12.156944444443367</c:v>
                </c:pt>
                <c:pt idx="8754">
                  <c:v>12.158333333332255</c:v>
                </c:pt>
                <c:pt idx="8755">
                  <c:v>12.159722222221143</c:v>
                </c:pt>
                <c:pt idx="8756">
                  <c:v>12.161111111110031</c:v>
                </c:pt>
                <c:pt idx="8757">
                  <c:v>12.16249999999892</c:v>
                </c:pt>
                <c:pt idx="8758">
                  <c:v>12.163888888887808</c:v>
                </c:pt>
                <c:pt idx="8759">
                  <c:v>12.165277777776696</c:v>
                </c:pt>
                <c:pt idx="8760">
                  <c:v>12.166666666665584</c:v>
                </c:pt>
                <c:pt idx="8761">
                  <c:v>12.168055555554472</c:v>
                </c:pt>
                <c:pt idx="8762">
                  <c:v>12.169444444443361</c:v>
                </c:pt>
                <c:pt idx="8763">
                  <c:v>12.170833333332249</c:v>
                </c:pt>
                <c:pt idx="8764">
                  <c:v>12.172222222221137</c:v>
                </c:pt>
                <c:pt idx="8765">
                  <c:v>12.173611111110025</c:v>
                </c:pt>
                <c:pt idx="8766">
                  <c:v>12.174999999998914</c:v>
                </c:pt>
                <c:pt idx="8767">
                  <c:v>12.176388888887802</c:v>
                </c:pt>
                <c:pt idx="8768">
                  <c:v>12.17777777777669</c:v>
                </c:pt>
                <c:pt idx="8769">
                  <c:v>12.179166666665578</c:v>
                </c:pt>
                <c:pt idx="8770">
                  <c:v>12.180555555554466</c:v>
                </c:pt>
                <c:pt idx="8771">
                  <c:v>12.181944444443355</c:v>
                </c:pt>
                <c:pt idx="8772">
                  <c:v>12.183333333332243</c:v>
                </c:pt>
                <c:pt idx="8773">
                  <c:v>12.184722222221131</c:v>
                </c:pt>
                <c:pt idx="8774">
                  <c:v>12.186111111110019</c:v>
                </c:pt>
                <c:pt idx="8775">
                  <c:v>12.187499999998908</c:v>
                </c:pt>
                <c:pt idx="8776">
                  <c:v>12.188888888887796</c:v>
                </c:pt>
                <c:pt idx="8777">
                  <c:v>12.190277777776684</c:v>
                </c:pt>
                <c:pt idx="8778">
                  <c:v>12.191666666665572</c:v>
                </c:pt>
                <c:pt idx="8779">
                  <c:v>12.19305555555446</c:v>
                </c:pt>
                <c:pt idx="8780">
                  <c:v>12.194444444443349</c:v>
                </c:pt>
                <c:pt idx="8781">
                  <c:v>12.195833333332237</c:v>
                </c:pt>
                <c:pt idx="8782">
                  <c:v>12.197222222221125</c:v>
                </c:pt>
                <c:pt idx="8783">
                  <c:v>12.198611111110013</c:v>
                </c:pt>
                <c:pt idx="8784">
                  <c:v>12.199999999998902</c:v>
                </c:pt>
                <c:pt idx="8785">
                  <c:v>12.20138888888779</c:v>
                </c:pt>
                <c:pt idx="8786">
                  <c:v>12.202777777776678</c:v>
                </c:pt>
                <c:pt idx="8787">
                  <c:v>12.204166666665566</c:v>
                </c:pt>
                <c:pt idx="8788">
                  <c:v>12.205555555554454</c:v>
                </c:pt>
                <c:pt idx="8789">
                  <c:v>12.206944444443343</c:v>
                </c:pt>
                <c:pt idx="8790">
                  <c:v>12.208333333332231</c:v>
                </c:pt>
                <c:pt idx="8791">
                  <c:v>12.209722222221119</c:v>
                </c:pt>
                <c:pt idx="8792">
                  <c:v>12.211111111110007</c:v>
                </c:pt>
                <c:pt idx="8793">
                  <c:v>12.212499999998895</c:v>
                </c:pt>
                <c:pt idx="8794">
                  <c:v>12.213888888887784</c:v>
                </c:pt>
                <c:pt idx="8795">
                  <c:v>12.215277777776672</c:v>
                </c:pt>
                <c:pt idx="8796">
                  <c:v>12.21666666666556</c:v>
                </c:pt>
                <c:pt idx="8797">
                  <c:v>12.218055555554448</c:v>
                </c:pt>
                <c:pt idx="8798">
                  <c:v>12.219444444443337</c:v>
                </c:pt>
                <c:pt idx="8799">
                  <c:v>12.220833333332225</c:v>
                </c:pt>
                <c:pt idx="8800">
                  <c:v>12.222222222221113</c:v>
                </c:pt>
                <c:pt idx="8801">
                  <c:v>12.223611111110001</c:v>
                </c:pt>
                <c:pt idx="8802">
                  <c:v>12.224999999998889</c:v>
                </c:pt>
                <c:pt idx="8803">
                  <c:v>12.226388888887778</c:v>
                </c:pt>
                <c:pt idx="8804">
                  <c:v>12.227777777776666</c:v>
                </c:pt>
                <c:pt idx="8805">
                  <c:v>12.229166666665554</c:v>
                </c:pt>
                <c:pt idx="8806">
                  <c:v>12.230555555554442</c:v>
                </c:pt>
                <c:pt idx="8807">
                  <c:v>12.231944444443331</c:v>
                </c:pt>
                <c:pt idx="8808">
                  <c:v>12.233333333332219</c:v>
                </c:pt>
                <c:pt idx="8809">
                  <c:v>12.234722222221107</c:v>
                </c:pt>
                <c:pt idx="8810">
                  <c:v>12.236111111109995</c:v>
                </c:pt>
                <c:pt idx="8811">
                  <c:v>12.237499999998883</c:v>
                </c:pt>
                <c:pt idx="8812">
                  <c:v>12.238888888887772</c:v>
                </c:pt>
                <c:pt idx="8813">
                  <c:v>12.24027777777666</c:v>
                </c:pt>
                <c:pt idx="8814">
                  <c:v>12.241666666665548</c:v>
                </c:pt>
                <c:pt idx="8815">
                  <c:v>12.243055555554436</c:v>
                </c:pt>
                <c:pt idx="8816">
                  <c:v>12.244444444443324</c:v>
                </c:pt>
                <c:pt idx="8817">
                  <c:v>12.245833333332213</c:v>
                </c:pt>
                <c:pt idx="8818">
                  <c:v>12.247222222221101</c:v>
                </c:pt>
                <c:pt idx="8819">
                  <c:v>12.248611111109989</c:v>
                </c:pt>
                <c:pt idx="8820">
                  <c:v>12.249999999998877</c:v>
                </c:pt>
                <c:pt idx="8821">
                  <c:v>12.251388888887766</c:v>
                </c:pt>
                <c:pt idx="8822">
                  <c:v>12.252777777776654</c:v>
                </c:pt>
                <c:pt idx="8823">
                  <c:v>12.254166666665542</c:v>
                </c:pt>
                <c:pt idx="8824">
                  <c:v>12.25555555555443</c:v>
                </c:pt>
                <c:pt idx="8825">
                  <c:v>12.256944444443318</c:v>
                </c:pt>
                <c:pt idx="8826">
                  <c:v>12.258333333332207</c:v>
                </c:pt>
                <c:pt idx="8827">
                  <c:v>12.259722222221095</c:v>
                </c:pt>
                <c:pt idx="8828">
                  <c:v>12.261111111109983</c:v>
                </c:pt>
                <c:pt idx="8829">
                  <c:v>12.262499999998871</c:v>
                </c:pt>
                <c:pt idx="8830">
                  <c:v>12.26388888888776</c:v>
                </c:pt>
                <c:pt idx="8831">
                  <c:v>12.265277777776648</c:v>
                </c:pt>
                <c:pt idx="8832">
                  <c:v>12.266666666665536</c:v>
                </c:pt>
                <c:pt idx="8833">
                  <c:v>12.268055555554424</c:v>
                </c:pt>
                <c:pt idx="8834">
                  <c:v>12.269444444443312</c:v>
                </c:pt>
                <c:pt idx="8835">
                  <c:v>12.270833333332201</c:v>
                </c:pt>
                <c:pt idx="8836">
                  <c:v>12.272222222221089</c:v>
                </c:pt>
                <c:pt idx="8837">
                  <c:v>12.273611111109977</c:v>
                </c:pt>
                <c:pt idx="8838">
                  <c:v>12.274999999998865</c:v>
                </c:pt>
                <c:pt idx="8839">
                  <c:v>12.276388888887753</c:v>
                </c:pt>
                <c:pt idx="8840">
                  <c:v>12.277777777776642</c:v>
                </c:pt>
                <c:pt idx="8841">
                  <c:v>12.27916666666553</c:v>
                </c:pt>
                <c:pt idx="8842">
                  <c:v>12.280555555554418</c:v>
                </c:pt>
                <c:pt idx="8843">
                  <c:v>12.281944444443306</c:v>
                </c:pt>
                <c:pt idx="8844">
                  <c:v>12.283333333332195</c:v>
                </c:pt>
                <c:pt idx="8845">
                  <c:v>12.284722222221083</c:v>
                </c:pt>
                <c:pt idx="8846">
                  <c:v>12.286111111109971</c:v>
                </c:pt>
                <c:pt idx="8847">
                  <c:v>12.287499999998859</c:v>
                </c:pt>
                <c:pt idx="8848">
                  <c:v>12.288888888887747</c:v>
                </c:pt>
                <c:pt idx="8849">
                  <c:v>12.290277777776636</c:v>
                </c:pt>
                <c:pt idx="8850">
                  <c:v>12.291666666665524</c:v>
                </c:pt>
                <c:pt idx="8851">
                  <c:v>12.293055555554412</c:v>
                </c:pt>
                <c:pt idx="8852">
                  <c:v>12.2944444444433</c:v>
                </c:pt>
                <c:pt idx="8853">
                  <c:v>12.295833333332189</c:v>
                </c:pt>
                <c:pt idx="8854">
                  <c:v>12.297222222221077</c:v>
                </c:pt>
                <c:pt idx="8855">
                  <c:v>12.298611111109965</c:v>
                </c:pt>
                <c:pt idx="8856">
                  <c:v>12.299999999998853</c:v>
                </c:pt>
                <c:pt idx="8857">
                  <c:v>12.301388888887741</c:v>
                </c:pt>
                <c:pt idx="8858">
                  <c:v>12.30277777777663</c:v>
                </c:pt>
                <c:pt idx="8859">
                  <c:v>12.304166666665518</c:v>
                </c:pt>
                <c:pt idx="8860">
                  <c:v>12.305555555554406</c:v>
                </c:pt>
                <c:pt idx="8861">
                  <c:v>12.306944444443294</c:v>
                </c:pt>
                <c:pt idx="8862">
                  <c:v>12.308333333332182</c:v>
                </c:pt>
                <c:pt idx="8863">
                  <c:v>12.309722222221071</c:v>
                </c:pt>
                <c:pt idx="8864">
                  <c:v>12.311111111109959</c:v>
                </c:pt>
                <c:pt idx="8865">
                  <c:v>12.312499999998847</c:v>
                </c:pt>
                <c:pt idx="8866">
                  <c:v>12.313888888887735</c:v>
                </c:pt>
                <c:pt idx="8867">
                  <c:v>12.315277777776624</c:v>
                </c:pt>
                <c:pt idx="8868">
                  <c:v>12.316666666665512</c:v>
                </c:pt>
                <c:pt idx="8869">
                  <c:v>12.3180555555544</c:v>
                </c:pt>
                <c:pt idx="8870">
                  <c:v>12.319444444443288</c:v>
                </c:pt>
                <c:pt idx="8871">
                  <c:v>12.320833333332176</c:v>
                </c:pt>
                <c:pt idx="8872">
                  <c:v>12.322222222221065</c:v>
                </c:pt>
                <c:pt idx="8873">
                  <c:v>12.323611111109953</c:v>
                </c:pt>
                <c:pt idx="8874">
                  <c:v>12.324999999998841</c:v>
                </c:pt>
                <c:pt idx="8875">
                  <c:v>12.326388888887729</c:v>
                </c:pt>
                <c:pt idx="8876">
                  <c:v>12.327777777776618</c:v>
                </c:pt>
                <c:pt idx="8877">
                  <c:v>12.329166666665506</c:v>
                </c:pt>
                <c:pt idx="8878">
                  <c:v>12.330555555554394</c:v>
                </c:pt>
                <c:pt idx="8879">
                  <c:v>12.331944444443282</c:v>
                </c:pt>
                <c:pt idx="8880">
                  <c:v>12.33333333333217</c:v>
                </c:pt>
                <c:pt idx="8881">
                  <c:v>12.334722222221059</c:v>
                </c:pt>
                <c:pt idx="8882">
                  <c:v>12.336111111109947</c:v>
                </c:pt>
                <c:pt idx="8883">
                  <c:v>12.337499999998835</c:v>
                </c:pt>
                <c:pt idx="8884">
                  <c:v>12.338888888887723</c:v>
                </c:pt>
                <c:pt idx="8885">
                  <c:v>12.340277777776612</c:v>
                </c:pt>
                <c:pt idx="8886">
                  <c:v>12.3416666666655</c:v>
                </c:pt>
                <c:pt idx="8887">
                  <c:v>12.343055555554388</c:v>
                </c:pt>
                <c:pt idx="8888">
                  <c:v>12.344444444443276</c:v>
                </c:pt>
                <c:pt idx="8889">
                  <c:v>12.345833333332164</c:v>
                </c:pt>
                <c:pt idx="8890">
                  <c:v>12.347222222221053</c:v>
                </c:pt>
                <c:pt idx="8891">
                  <c:v>12.348611111109941</c:v>
                </c:pt>
                <c:pt idx="8892">
                  <c:v>12.349999999998829</c:v>
                </c:pt>
                <c:pt idx="8893">
                  <c:v>12.351388888887717</c:v>
                </c:pt>
                <c:pt idx="8894">
                  <c:v>12.352777777776605</c:v>
                </c:pt>
                <c:pt idx="8895">
                  <c:v>12.354166666665494</c:v>
                </c:pt>
                <c:pt idx="8896">
                  <c:v>12.355555555554382</c:v>
                </c:pt>
                <c:pt idx="8897">
                  <c:v>12.35694444444327</c:v>
                </c:pt>
                <c:pt idx="8898">
                  <c:v>12.358333333332158</c:v>
                </c:pt>
                <c:pt idx="8899">
                  <c:v>12.359722222221047</c:v>
                </c:pt>
                <c:pt idx="8900">
                  <c:v>12.361111111109935</c:v>
                </c:pt>
                <c:pt idx="8901">
                  <c:v>12.362499999998823</c:v>
                </c:pt>
                <c:pt idx="8902">
                  <c:v>12.363888888887711</c:v>
                </c:pt>
                <c:pt idx="8903">
                  <c:v>12.365277777776599</c:v>
                </c:pt>
                <c:pt idx="8904">
                  <c:v>12.366666666665488</c:v>
                </c:pt>
                <c:pt idx="8905">
                  <c:v>12.368055555554376</c:v>
                </c:pt>
                <c:pt idx="8906">
                  <c:v>12.369444444443264</c:v>
                </c:pt>
                <c:pt idx="8907">
                  <c:v>12.370833333332152</c:v>
                </c:pt>
                <c:pt idx="8908">
                  <c:v>12.372222222221041</c:v>
                </c:pt>
                <c:pt idx="8909">
                  <c:v>12.373611111109929</c:v>
                </c:pt>
                <c:pt idx="8910">
                  <c:v>12.374999999998817</c:v>
                </c:pt>
                <c:pt idx="8911">
                  <c:v>12.376388888887705</c:v>
                </c:pt>
                <c:pt idx="8912">
                  <c:v>12.377777777776593</c:v>
                </c:pt>
                <c:pt idx="8913">
                  <c:v>12.379166666665482</c:v>
                </c:pt>
                <c:pt idx="8914">
                  <c:v>12.38055555555437</c:v>
                </c:pt>
                <c:pt idx="8915">
                  <c:v>12.381944444443258</c:v>
                </c:pt>
                <c:pt idx="8916">
                  <c:v>12.383333333332146</c:v>
                </c:pt>
                <c:pt idx="8917">
                  <c:v>12.384722222221034</c:v>
                </c:pt>
                <c:pt idx="8918">
                  <c:v>12.386111111109923</c:v>
                </c:pt>
                <c:pt idx="8919">
                  <c:v>12.387499999998811</c:v>
                </c:pt>
                <c:pt idx="8920">
                  <c:v>12.388888888887699</c:v>
                </c:pt>
                <c:pt idx="8921">
                  <c:v>12.390277777776587</c:v>
                </c:pt>
                <c:pt idx="8922">
                  <c:v>12.391666666665476</c:v>
                </c:pt>
                <c:pt idx="8923">
                  <c:v>12.393055555554364</c:v>
                </c:pt>
                <c:pt idx="8924">
                  <c:v>12.394444444443252</c:v>
                </c:pt>
                <c:pt idx="8925">
                  <c:v>12.39583333333214</c:v>
                </c:pt>
                <c:pt idx="8926">
                  <c:v>12.397222222221028</c:v>
                </c:pt>
                <c:pt idx="8927">
                  <c:v>12.398611111109917</c:v>
                </c:pt>
                <c:pt idx="8928">
                  <c:v>12.399999999998805</c:v>
                </c:pt>
                <c:pt idx="8929">
                  <c:v>12.401388888887693</c:v>
                </c:pt>
                <c:pt idx="8930">
                  <c:v>12.402777777776581</c:v>
                </c:pt>
                <c:pt idx="8931">
                  <c:v>12.40416666666547</c:v>
                </c:pt>
                <c:pt idx="8932">
                  <c:v>12.405555555554358</c:v>
                </c:pt>
                <c:pt idx="8933">
                  <c:v>12.406944444443246</c:v>
                </c:pt>
                <c:pt idx="8934">
                  <c:v>12.408333333332134</c:v>
                </c:pt>
                <c:pt idx="8935">
                  <c:v>12.409722222221022</c:v>
                </c:pt>
                <c:pt idx="8936">
                  <c:v>12.411111111109911</c:v>
                </c:pt>
                <c:pt idx="8937">
                  <c:v>12.412499999998799</c:v>
                </c:pt>
                <c:pt idx="8938">
                  <c:v>12.413888888887687</c:v>
                </c:pt>
                <c:pt idx="8939">
                  <c:v>12.415277777776575</c:v>
                </c:pt>
                <c:pt idx="8940">
                  <c:v>12.416666666665463</c:v>
                </c:pt>
                <c:pt idx="8941">
                  <c:v>12.418055555554352</c:v>
                </c:pt>
                <c:pt idx="8942">
                  <c:v>12.41944444444324</c:v>
                </c:pt>
                <c:pt idx="8943">
                  <c:v>12.420833333332128</c:v>
                </c:pt>
                <c:pt idx="8944">
                  <c:v>12.422222222221016</c:v>
                </c:pt>
                <c:pt idx="8945">
                  <c:v>12.423611111109905</c:v>
                </c:pt>
                <c:pt idx="8946">
                  <c:v>12.424999999998793</c:v>
                </c:pt>
                <c:pt idx="8947">
                  <c:v>12.426388888887681</c:v>
                </c:pt>
                <c:pt idx="8948">
                  <c:v>12.427777777776569</c:v>
                </c:pt>
                <c:pt idx="8949">
                  <c:v>12.429166666665457</c:v>
                </c:pt>
                <c:pt idx="8950">
                  <c:v>12.430555555554346</c:v>
                </c:pt>
                <c:pt idx="8951">
                  <c:v>12.431944444443234</c:v>
                </c:pt>
                <c:pt idx="8952">
                  <c:v>12.433333333332122</c:v>
                </c:pt>
                <c:pt idx="8953">
                  <c:v>12.43472222222101</c:v>
                </c:pt>
                <c:pt idx="8954">
                  <c:v>12.436111111109899</c:v>
                </c:pt>
                <c:pt idx="8955">
                  <c:v>12.437499999998787</c:v>
                </c:pt>
                <c:pt idx="8956">
                  <c:v>12.438888888887675</c:v>
                </c:pt>
                <c:pt idx="8957">
                  <c:v>12.440277777776563</c:v>
                </c:pt>
                <c:pt idx="8958">
                  <c:v>12.441666666665451</c:v>
                </c:pt>
                <c:pt idx="8959">
                  <c:v>12.44305555555434</c:v>
                </c:pt>
                <c:pt idx="8960">
                  <c:v>12.444444444443228</c:v>
                </c:pt>
                <c:pt idx="8961">
                  <c:v>12.445833333332116</c:v>
                </c:pt>
                <c:pt idx="8962">
                  <c:v>12.447222222221004</c:v>
                </c:pt>
                <c:pt idx="8963">
                  <c:v>12.448611111109892</c:v>
                </c:pt>
                <c:pt idx="8964">
                  <c:v>12.449999999998781</c:v>
                </c:pt>
                <c:pt idx="8965">
                  <c:v>12.451388888887669</c:v>
                </c:pt>
                <c:pt idx="8966">
                  <c:v>12.452777777776557</c:v>
                </c:pt>
                <c:pt idx="8967">
                  <c:v>12.454166666665445</c:v>
                </c:pt>
                <c:pt idx="8968">
                  <c:v>12.455555555554334</c:v>
                </c:pt>
                <c:pt idx="8969">
                  <c:v>12.456944444443222</c:v>
                </c:pt>
                <c:pt idx="8970">
                  <c:v>12.45833333333211</c:v>
                </c:pt>
                <c:pt idx="8971">
                  <c:v>12.459722222220998</c:v>
                </c:pt>
                <c:pt idx="8972">
                  <c:v>12.461111111109886</c:v>
                </c:pt>
                <c:pt idx="8973">
                  <c:v>12.462499999998775</c:v>
                </c:pt>
                <c:pt idx="8974">
                  <c:v>12.463888888887663</c:v>
                </c:pt>
                <c:pt idx="8975">
                  <c:v>12.465277777776551</c:v>
                </c:pt>
                <c:pt idx="8976">
                  <c:v>12.466666666665439</c:v>
                </c:pt>
                <c:pt idx="8977">
                  <c:v>12.468055555554328</c:v>
                </c:pt>
                <c:pt idx="8978">
                  <c:v>12.469444444443216</c:v>
                </c:pt>
                <c:pt idx="8979">
                  <c:v>12.470833333332104</c:v>
                </c:pt>
                <c:pt idx="8980">
                  <c:v>12.472222222220992</c:v>
                </c:pt>
                <c:pt idx="8981">
                  <c:v>12.47361111110988</c:v>
                </c:pt>
                <c:pt idx="8982">
                  <c:v>12.474999999998769</c:v>
                </c:pt>
                <c:pt idx="8983">
                  <c:v>12.476388888887657</c:v>
                </c:pt>
                <c:pt idx="8984">
                  <c:v>12.477777777776545</c:v>
                </c:pt>
                <c:pt idx="8985">
                  <c:v>12.479166666665433</c:v>
                </c:pt>
                <c:pt idx="8986">
                  <c:v>12.480555555554322</c:v>
                </c:pt>
                <c:pt idx="8987">
                  <c:v>12.48194444444321</c:v>
                </c:pt>
                <c:pt idx="8988">
                  <c:v>12.483333333332098</c:v>
                </c:pt>
                <c:pt idx="8989">
                  <c:v>12.484722222220986</c:v>
                </c:pt>
                <c:pt idx="8990">
                  <c:v>12.486111111109874</c:v>
                </c:pt>
                <c:pt idx="8991">
                  <c:v>12.487499999998763</c:v>
                </c:pt>
                <c:pt idx="8992">
                  <c:v>12.488888888887651</c:v>
                </c:pt>
                <c:pt idx="8993">
                  <c:v>12.490277777776539</c:v>
                </c:pt>
                <c:pt idx="8994">
                  <c:v>12.491666666665427</c:v>
                </c:pt>
                <c:pt idx="8995">
                  <c:v>12.493055555554315</c:v>
                </c:pt>
                <c:pt idx="8996">
                  <c:v>12.494444444443204</c:v>
                </c:pt>
                <c:pt idx="8997">
                  <c:v>12.495833333332092</c:v>
                </c:pt>
                <c:pt idx="8998">
                  <c:v>12.49722222222098</c:v>
                </c:pt>
                <c:pt idx="8999">
                  <c:v>12.498611111109868</c:v>
                </c:pt>
                <c:pt idx="9000">
                  <c:v>12.499999999998757</c:v>
                </c:pt>
                <c:pt idx="9001">
                  <c:v>12.501388888887645</c:v>
                </c:pt>
                <c:pt idx="9002">
                  <c:v>12.502777777776533</c:v>
                </c:pt>
                <c:pt idx="9003">
                  <c:v>12.504166666665421</c:v>
                </c:pt>
                <c:pt idx="9004">
                  <c:v>12.505555555554309</c:v>
                </c:pt>
                <c:pt idx="9005">
                  <c:v>12.506944444443198</c:v>
                </c:pt>
                <c:pt idx="9006">
                  <c:v>12.508333333332086</c:v>
                </c:pt>
                <c:pt idx="9007">
                  <c:v>12.509722222220974</c:v>
                </c:pt>
                <c:pt idx="9008">
                  <c:v>12.511111111109862</c:v>
                </c:pt>
                <c:pt idx="9009">
                  <c:v>12.512499999998751</c:v>
                </c:pt>
                <c:pt idx="9010">
                  <c:v>12.513888888887639</c:v>
                </c:pt>
                <c:pt idx="9011">
                  <c:v>12.515277777776527</c:v>
                </c:pt>
                <c:pt idx="9012">
                  <c:v>12.516666666665415</c:v>
                </c:pt>
                <c:pt idx="9013">
                  <c:v>12.518055555554303</c:v>
                </c:pt>
                <c:pt idx="9014">
                  <c:v>12.519444444443192</c:v>
                </c:pt>
                <c:pt idx="9015">
                  <c:v>12.52083333333208</c:v>
                </c:pt>
                <c:pt idx="9016">
                  <c:v>12.522222222220968</c:v>
                </c:pt>
                <c:pt idx="9017">
                  <c:v>12.523611111109856</c:v>
                </c:pt>
                <c:pt idx="9018">
                  <c:v>12.524999999998744</c:v>
                </c:pt>
                <c:pt idx="9019">
                  <c:v>12.526388888887633</c:v>
                </c:pt>
                <c:pt idx="9020">
                  <c:v>12.527777777776521</c:v>
                </c:pt>
                <c:pt idx="9021">
                  <c:v>12.529166666665409</c:v>
                </c:pt>
                <c:pt idx="9022">
                  <c:v>12.530555555554297</c:v>
                </c:pt>
                <c:pt idx="9023">
                  <c:v>12.531944444443186</c:v>
                </c:pt>
                <c:pt idx="9024">
                  <c:v>12.533333333332074</c:v>
                </c:pt>
                <c:pt idx="9025">
                  <c:v>12.534722222220962</c:v>
                </c:pt>
                <c:pt idx="9026">
                  <c:v>12.53611111110985</c:v>
                </c:pt>
                <c:pt idx="9027">
                  <c:v>12.537499999998738</c:v>
                </c:pt>
                <c:pt idx="9028">
                  <c:v>12.538888888887627</c:v>
                </c:pt>
                <c:pt idx="9029">
                  <c:v>12.540277777776515</c:v>
                </c:pt>
                <c:pt idx="9030">
                  <c:v>12.541666666665403</c:v>
                </c:pt>
                <c:pt idx="9031">
                  <c:v>12.543055555554291</c:v>
                </c:pt>
                <c:pt idx="9032">
                  <c:v>12.54444444444318</c:v>
                </c:pt>
                <c:pt idx="9033">
                  <c:v>12.545833333332068</c:v>
                </c:pt>
                <c:pt idx="9034">
                  <c:v>12.547222222220956</c:v>
                </c:pt>
                <c:pt idx="9035">
                  <c:v>12.548611111109844</c:v>
                </c:pt>
                <c:pt idx="9036">
                  <c:v>12.549999999998732</c:v>
                </c:pt>
                <c:pt idx="9037">
                  <c:v>12.551388888887621</c:v>
                </c:pt>
                <c:pt idx="9038">
                  <c:v>12.552777777776509</c:v>
                </c:pt>
                <c:pt idx="9039">
                  <c:v>12.554166666665397</c:v>
                </c:pt>
                <c:pt idx="9040">
                  <c:v>12.555555555554285</c:v>
                </c:pt>
                <c:pt idx="9041">
                  <c:v>12.556944444443173</c:v>
                </c:pt>
                <c:pt idx="9042">
                  <c:v>12.558333333332062</c:v>
                </c:pt>
                <c:pt idx="9043">
                  <c:v>12.55972222222095</c:v>
                </c:pt>
                <c:pt idx="9044">
                  <c:v>12.561111111109838</c:v>
                </c:pt>
                <c:pt idx="9045">
                  <c:v>12.562499999998726</c:v>
                </c:pt>
                <c:pt idx="9046">
                  <c:v>12.563888888887615</c:v>
                </c:pt>
                <c:pt idx="9047">
                  <c:v>12.565277777776503</c:v>
                </c:pt>
                <c:pt idx="9048">
                  <c:v>12.566666666665391</c:v>
                </c:pt>
                <c:pt idx="9049">
                  <c:v>12.568055555554279</c:v>
                </c:pt>
                <c:pt idx="9050">
                  <c:v>12.569444444443167</c:v>
                </c:pt>
                <c:pt idx="9051">
                  <c:v>12.570833333332056</c:v>
                </c:pt>
                <c:pt idx="9052">
                  <c:v>12.572222222220944</c:v>
                </c:pt>
                <c:pt idx="9053">
                  <c:v>12.573611111109832</c:v>
                </c:pt>
                <c:pt idx="9054">
                  <c:v>12.57499999999872</c:v>
                </c:pt>
                <c:pt idx="9055">
                  <c:v>12.576388888887609</c:v>
                </c:pt>
                <c:pt idx="9056">
                  <c:v>12.577777777776497</c:v>
                </c:pt>
                <c:pt idx="9057">
                  <c:v>12.579166666665385</c:v>
                </c:pt>
                <c:pt idx="9058">
                  <c:v>12.580555555554273</c:v>
                </c:pt>
                <c:pt idx="9059">
                  <c:v>12.581944444443161</c:v>
                </c:pt>
                <c:pt idx="9060">
                  <c:v>12.58333333333205</c:v>
                </c:pt>
                <c:pt idx="9061">
                  <c:v>12.584722222220938</c:v>
                </c:pt>
                <c:pt idx="9062">
                  <c:v>12.586111111109826</c:v>
                </c:pt>
                <c:pt idx="9063">
                  <c:v>12.587499999998714</c:v>
                </c:pt>
                <c:pt idx="9064">
                  <c:v>12.588888888887602</c:v>
                </c:pt>
                <c:pt idx="9065">
                  <c:v>12.590277777776491</c:v>
                </c:pt>
                <c:pt idx="9066">
                  <c:v>12.591666666665379</c:v>
                </c:pt>
                <c:pt idx="9067">
                  <c:v>12.593055555554267</c:v>
                </c:pt>
                <c:pt idx="9068">
                  <c:v>12.594444444443155</c:v>
                </c:pt>
                <c:pt idx="9069">
                  <c:v>12.595833333332044</c:v>
                </c:pt>
                <c:pt idx="9070">
                  <c:v>12.597222222220932</c:v>
                </c:pt>
                <c:pt idx="9071">
                  <c:v>12.59861111110982</c:v>
                </c:pt>
                <c:pt idx="9072">
                  <c:v>12.599999999998708</c:v>
                </c:pt>
                <c:pt idx="9073">
                  <c:v>12.601388888887596</c:v>
                </c:pt>
                <c:pt idx="9074">
                  <c:v>12.602777777776485</c:v>
                </c:pt>
                <c:pt idx="9075">
                  <c:v>12.604166666665373</c:v>
                </c:pt>
                <c:pt idx="9076">
                  <c:v>12.605555555554261</c:v>
                </c:pt>
                <c:pt idx="9077">
                  <c:v>12.606944444443149</c:v>
                </c:pt>
                <c:pt idx="9078">
                  <c:v>12.608333333332038</c:v>
                </c:pt>
                <c:pt idx="9079">
                  <c:v>12.609722222220926</c:v>
                </c:pt>
                <c:pt idx="9080">
                  <c:v>12.611111111109814</c:v>
                </c:pt>
                <c:pt idx="9081">
                  <c:v>12.612499999998702</c:v>
                </c:pt>
                <c:pt idx="9082">
                  <c:v>12.61388888888759</c:v>
                </c:pt>
                <c:pt idx="9083">
                  <c:v>12.615277777776479</c:v>
                </c:pt>
                <c:pt idx="9084">
                  <c:v>12.616666666665367</c:v>
                </c:pt>
                <c:pt idx="9085">
                  <c:v>12.618055555554255</c:v>
                </c:pt>
                <c:pt idx="9086">
                  <c:v>12.619444444443143</c:v>
                </c:pt>
                <c:pt idx="9087">
                  <c:v>12.620833333332032</c:v>
                </c:pt>
                <c:pt idx="9088">
                  <c:v>12.62222222222092</c:v>
                </c:pt>
                <c:pt idx="9089">
                  <c:v>12.623611111109808</c:v>
                </c:pt>
                <c:pt idx="9090">
                  <c:v>12.624999999998696</c:v>
                </c:pt>
                <c:pt idx="9091">
                  <c:v>12.626388888887584</c:v>
                </c:pt>
                <c:pt idx="9092">
                  <c:v>12.627777777776473</c:v>
                </c:pt>
                <c:pt idx="9093">
                  <c:v>12.629166666665361</c:v>
                </c:pt>
                <c:pt idx="9094">
                  <c:v>12.630555555554249</c:v>
                </c:pt>
                <c:pt idx="9095">
                  <c:v>12.631944444443137</c:v>
                </c:pt>
                <c:pt idx="9096">
                  <c:v>12.633333333332025</c:v>
                </c:pt>
                <c:pt idx="9097">
                  <c:v>12.634722222220914</c:v>
                </c:pt>
                <c:pt idx="9098">
                  <c:v>12.636111111109802</c:v>
                </c:pt>
                <c:pt idx="9099">
                  <c:v>12.63749999999869</c:v>
                </c:pt>
                <c:pt idx="9100">
                  <c:v>12.638888888887578</c:v>
                </c:pt>
                <c:pt idx="9101">
                  <c:v>12.640277777776467</c:v>
                </c:pt>
                <c:pt idx="9102">
                  <c:v>12.641666666665355</c:v>
                </c:pt>
                <c:pt idx="9103">
                  <c:v>12.643055555554243</c:v>
                </c:pt>
                <c:pt idx="9104">
                  <c:v>12.644444444443131</c:v>
                </c:pt>
                <c:pt idx="9105">
                  <c:v>12.645833333332019</c:v>
                </c:pt>
                <c:pt idx="9106">
                  <c:v>12.647222222220908</c:v>
                </c:pt>
                <c:pt idx="9107">
                  <c:v>12.648611111109796</c:v>
                </c:pt>
                <c:pt idx="9108">
                  <c:v>12.649999999998684</c:v>
                </c:pt>
                <c:pt idx="9109">
                  <c:v>12.651388888887572</c:v>
                </c:pt>
                <c:pt idx="9110">
                  <c:v>12.652777777776461</c:v>
                </c:pt>
                <c:pt idx="9111">
                  <c:v>12.654166666665349</c:v>
                </c:pt>
                <c:pt idx="9112">
                  <c:v>12.655555555554237</c:v>
                </c:pt>
                <c:pt idx="9113">
                  <c:v>12.656944444443125</c:v>
                </c:pt>
                <c:pt idx="9114">
                  <c:v>12.658333333332013</c:v>
                </c:pt>
                <c:pt idx="9115">
                  <c:v>12.659722222220902</c:v>
                </c:pt>
                <c:pt idx="9116">
                  <c:v>12.66111111110979</c:v>
                </c:pt>
                <c:pt idx="9117">
                  <c:v>12.662499999998678</c:v>
                </c:pt>
                <c:pt idx="9118">
                  <c:v>12.663888888887566</c:v>
                </c:pt>
                <c:pt idx="9119">
                  <c:v>12.665277777776454</c:v>
                </c:pt>
                <c:pt idx="9120">
                  <c:v>12.666666666665343</c:v>
                </c:pt>
                <c:pt idx="9121">
                  <c:v>12.668055555554231</c:v>
                </c:pt>
                <c:pt idx="9122">
                  <c:v>12.669444444443119</c:v>
                </c:pt>
                <c:pt idx="9123">
                  <c:v>12.670833333332007</c:v>
                </c:pt>
                <c:pt idx="9124">
                  <c:v>12.672222222220896</c:v>
                </c:pt>
                <c:pt idx="9125">
                  <c:v>12.673611111109784</c:v>
                </c:pt>
                <c:pt idx="9126">
                  <c:v>12.674999999998672</c:v>
                </c:pt>
                <c:pt idx="9127">
                  <c:v>12.67638888888756</c:v>
                </c:pt>
                <c:pt idx="9128">
                  <c:v>12.677777777776448</c:v>
                </c:pt>
                <c:pt idx="9129">
                  <c:v>12.679166666665337</c:v>
                </c:pt>
                <c:pt idx="9130">
                  <c:v>12.680555555554225</c:v>
                </c:pt>
                <c:pt idx="9131">
                  <c:v>12.681944444443113</c:v>
                </c:pt>
                <c:pt idx="9132">
                  <c:v>12.683333333332001</c:v>
                </c:pt>
                <c:pt idx="9133">
                  <c:v>12.68472222222089</c:v>
                </c:pt>
                <c:pt idx="9134">
                  <c:v>12.686111111109778</c:v>
                </c:pt>
                <c:pt idx="9135">
                  <c:v>12.687499999998666</c:v>
                </c:pt>
                <c:pt idx="9136">
                  <c:v>12.688888888887554</c:v>
                </c:pt>
                <c:pt idx="9137">
                  <c:v>12.690277777776442</c:v>
                </c:pt>
                <c:pt idx="9138">
                  <c:v>12.691666666665331</c:v>
                </c:pt>
                <c:pt idx="9139">
                  <c:v>12.693055555554219</c:v>
                </c:pt>
                <c:pt idx="9140">
                  <c:v>12.694444444443107</c:v>
                </c:pt>
                <c:pt idx="9141">
                  <c:v>12.695833333331995</c:v>
                </c:pt>
                <c:pt idx="9142">
                  <c:v>12.697222222220883</c:v>
                </c:pt>
                <c:pt idx="9143">
                  <c:v>12.698611111109772</c:v>
                </c:pt>
                <c:pt idx="9144">
                  <c:v>12.69999999999866</c:v>
                </c:pt>
                <c:pt idx="9145">
                  <c:v>12.701388888887548</c:v>
                </c:pt>
                <c:pt idx="9146">
                  <c:v>12.702777777776436</c:v>
                </c:pt>
                <c:pt idx="9147">
                  <c:v>12.704166666665325</c:v>
                </c:pt>
                <c:pt idx="9148">
                  <c:v>12.705555555554213</c:v>
                </c:pt>
                <c:pt idx="9149">
                  <c:v>12.706944444443101</c:v>
                </c:pt>
                <c:pt idx="9150">
                  <c:v>12.708333333331989</c:v>
                </c:pt>
                <c:pt idx="9151">
                  <c:v>12.709722222220877</c:v>
                </c:pt>
                <c:pt idx="9152">
                  <c:v>12.711111111109766</c:v>
                </c:pt>
                <c:pt idx="9153">
                  <c:v>12.712499999998654</c:v>
                </c:pt>
                <c:pt idx="9154">
                  <c:v>12.713888888887542</c:v>
                </c:pt>
                <c:pt idx="9155">
                  <c:v>12.71527777777643</c:v>
                </c:pt>
                <c:pt idx="9156">
                  <c:v>12.716666666665319</c:v>
                </c:pt>
                <c:pt idx="9157">
                  <c:v>12.718055555554207</c:v>
                </c:pt>
                <c:pt idx="9158">
                  <c:v>12.719444444443095</c:v>
                </c:pt>
                <c:pt idx="9159">
                  <c:v>12.720833333331983</c:v>
                </c:pt>
                <c:pt idx="9160">
                  <c:v>12.722222222220871</c:v>
                </c:pt>
                <c:pt idx="9161">
                  <c:v>12.72361111110976</c:v>
                </c:pt>
                <c:pt idx="9162">
                  <c:v>12.724999999998648</c:v>
                </c:pt>
                <c:pt idx="9163">
                  <c:v>12.726388888887536</c:v>
                </c:pt>
                <c:pt idx="9164">
                  <c:v>12.727777777776424</c:v>
                </c:pt>
                <c:pt idx="9165">
                  <c:v>12.729166666665312</c:v>
                </c:pt>
                <c:pt idx="9166">
                  <c:v>12.730555555554201</c:v>
                </c:pt>
                <c:pt idx="9167">
                  <c:v>12.731944444443089</c:v>
                </c:pt>
                <c:pt idx="9168">
                  <c:v>12.733333333331977</c:v>
                </c:pt>
                <c:pt idx="9169">
                  <c:v>12.734722222220865</c:v>
                </c:pt>
                <c:pt idx="9170">
                  <c:v>12.736111111109754</c:v>
                </c:pt>
                <c:pt idx="9171">
                  <c:v>12.737499999998642</c:v>
                </c:pt>
                <c:pt idx="9172">
                  <c:v>12.73888888888753</c:v>
                </c:pt>
                <c:pt idx="9173">
                  <c:v>12.740277777776418</c:v>
                </c:pt>
                <c:pt idx="9174">
                  <c:v>12.741666666665306</c:v>
                </c:pt>
                <c:pt idx="9175">
                  <c:v>12.743055555554195</c:v>
                </c:pt>
                <c:pt idx="9176">
                  <c:v>12.744444444443083</c:v>
                </c:pt>
                <c:pt idx="9177">
                  <c:v>12.745833333331971</c:v>
                </c:pt>
                <c:pt idx="9178">
                  <c:v>12.747222222220859</c:v>
                </c:pt>
                <c:pt idx="9179">
                  <c:v>12.748611111109748</c:v>
                </c:pt>
                <c:pt idx="9180">
                  <c:v>12.749999999998636</c:v>
                </c:pt>
                <c:pt idx="9181">
                  <c:v>12.751388888887524</c:v>
                </c:pt>
                <c:pt idx="9182">
                  <c:v>12.752777777776412</c:v>
                </c:pt>
                <c:pt idx="9183">
                  <c:v>12.7541666666653</c:v>
                </c:pt>
                <c:pt idx="9184">
                  <c:v>12.755555555554189</c:v>
                </c:pt>
                <c:pt idx="9185">
                  <c:v>12.756944444443077</c:v>
                </c:pt>
                <c:pt idx="9186">
                  <c:v>12.758333333331965</c:v>
                </c:pt>
                <c:pt idx="9187">
                  <c:v>12.759722222220853</c:v>
                </c:pt>
                <c:pt idx="9188">
                  <c:v>12.761111111109742</c:v>
                </c:pt>
                <c:pt idx="9189">
                  <c:v>12.76249999999863</c:v>
                </c:pt>
                <c:pt idx="9190">
                  <c:v>12.763888888887518</c:v>
                </c:pt>
                <c:pt idx="9191">
                  <c:v>12.765277777776406</c:v>
                </c:pt>
                <c:pt idx="9192">
                  <c:v>12.766666666665294</c:v>
                </c:pt>
                <c:pt idx="9193">
                  <c:v>12.768055555554183</c:v>
                </c:pt>
                <c:pt idx="9194">
                  <c:v>12.769444444443071</c:v>
                </c:pt>
                <c:pt idx="9195">
                  <c:v>12.770833333331959</c:v>
                </c:pt>
                <c:pt idx="9196">
                  <c:v>12.772222222220847</c:v>
                </c:pt>
                <c:pt idx="9197">
                  <c:v>12.773611111109735</c:v>
                </c:pt>
                <c:pt idx="9198">
                  <c:v>12.774999999998624</c:v>
                </c:pt>
                <c:pt idx="9199">
                  <c:v>12.776388888887512</c:v>
                </c:pt>
                <c:pt idx="9200">
                  <c:v>12.7777777777764</c:v>
                </c:pt>
                <c:pt idx="9201">
                  <c:v>12.779166666665288</c:v>
                </c:pt>
                <c:pt idx="9202">
                  <c:v>12.780555555554177</c:v>
                </c:pt>
                <c:pt idx="9203">
                  <c:v>12.781944444443065</c:v>
                </c:pt>
                <c:pt idx="9204">
                  <c:v>12.783333333331953</c:v>
                </c:pt>
                <c:pt idx="9205">
                  <c:v>12.784722222220841</c:v>
                </c:pt>
                <c:pt idx="9206">
                  <c:v>12.786111111109729</c:v>
                </c:pt>
                <c:pt idx="9207">
                  <c:v>12.787499999998618</c:v>
                </c:pt>
                <c:pt idx="9208">
                  <c:v>12.788888888887506</c:v>
                </c:pt>
                <c:pt idx="9209">
                  <c:v>12.790277777776394</c:v>
                </c:pt>
                <c:pt idx="9210">
                  <c:v>12.791666666665282</c:v>
                </c:pt>
                <c:pt idx="9211">
                  <c:v>12.793055555554171</c:v>
                </c:pt>
                <c:pt idx="9212">
                  <c:v>12.794444444443059</c:v>
                </c:pt>
                <c:pt idx="9213">
                  <c:v>12.795833333331947</c:v>
                </c:pt>
                <c:pt idx="9214">
                  <c:v>12.797222222220835</c:v>
                </c:pt>
                <c:pt idx="9215">
                  <c:v>12.798611111109723</c:v>
                </c:pt>
                <c:pt idx="9216">
                  <c:v>12.799999999998612</c:v>
                </c:pt>
                <c:pt idx="9217">
                  <c:v>12.8013888888875</c:v>
                </c:pt>
                <c:pt idx="9218">
                  <c:v>12.802777777776388</c:v>
                </c:pt>
                <c:pt idx="9219">
                  <c:v>12.804166666665276</c:v>
                </c:pt>
                <c:pt idx="9220">
                  <c:v>12.805555555554164</c:v>
                </c:pt>
                <c:pt idx="9221">
                  <c:v>12.806944444443053</c:v>
                </c:pt>
                <c:pt idx="9222">
                  <c:v>12.808333333331941</c:v>
                </c:pt>
                <c:pt idx="9223">
                  <c:v>12.809722222220829</c:v>
                </c:pt>
                <c:pt idx="9224">
                  <c:v>12.811111111109717</c:v>
                </c:pt>
                <c:pt idx="9225">
                  <c:v>12.812499999998606</c:v>
                </c:pt>
                <c:pt idx="9226">
                  <c:v>12.813888888887494</c:v>
                </c:pt>
                <c:pt idx="9227">
                  <c:v>12.815277777776382</c:v>
                </c:pt>
                <c:pt idx="9228">
                  <c:v>12.81666666666527</c:v>
                </c:pt>
                <c:pt idx="9229">
                  <c:v>12.818055555554158</c:v>
                </c:pt>
                <c:pt idx="9230">
                  <c:v>12.819444444443047</c:v>
                </c:pt>
                <c:pt idx="9231">
                  <c:v>12.820833333331935</c:v>
                </c:pt>
                <c:pt idx="9232">
                  <c:v>12.822222222220823</c:v>
                </c:pt>
                <c:pt idx="9233">
                  <c:v>12.823611111109711</c:v>
                </c:pt>
                <c:pt idx="9234">
                  <c:v>12.8249999999986</c:v>
                </c:pt>
                <c:pt idx="9235">
                  <c:v>12.826388888887488</c:v>
                </c:pt>
                <c:pt idx="9236">
                  <c:v>12.827777777776376</c:v>
                </c:pt>
                <c:pt idx="9237">
                  <c:v>12.829166666665264</c:v>
                </c:pt>
                <c:pt idx="9238">
                  <c:v>12.830555555554152</c:v>
                </c:pt>
                <c:pt idx="9239">
                  <c:v>12.831944444443041</c:v>
                </c:pt>
                <c:pt idx="9240">
                  <c:v>12.833333333331929</c:v>
                </c:pt>
                <c:pt idx="9241">
                  <c:v>12.834722222220817</c:v>
                </c:pt>
                <c:pt idx="9242">
                  <c:v>12.836111111109705</c:v>
                </c:pt>
                <c:pt idx="9243">
                  <c:v>12.837499999998593</c:v>
                </c:pt>
                <c:pt idx="9244">
                  <c:v>12.838888888887482</c:v>
                </c:pt>
                <c:pt idx="9245">
                  <c:v>12.84027777777637</c:v>
                </c:pt>
                <c:pt idx="9246">
                  <c:v>12.841666666665258</c:v>
                </c:pt>
                <c:pt idx="9247">
                  <c:v>12.843055555554146</c:v>
                </c:pt>
                <c:pt idx="9248">
                  <c:v>12.844444444443035</c:v>
                </c:pt>
                <c:pt idx="9249">
                  <c:v>12.845833333331923</c:v>
                </c:pt>
                <c:pt idx="9250">
                  <c:v>12.847222222220811</c:v>
                </c:pt>
                <c:pt idx="9251">
                  <c:v>12.848611111109699</c:v>
                </c:pt>
                <c:pt idx="9252">
                  <c:v>12.849999999998587</c:v>
                </c:pt>
                <c:pt idx="9253">
                  <c:v>12.851388888887476</c:v>
                </c:pt>
                <c:pt idx="9254">
                  <c:v>12.852777777776364</c:v>
                </c:pt>
                <c:pt idx="9255">
                  <c:v>12.854166666665252</c:v>
                </c:pt>
                <c:pt idx="9256">
                  <c:v>12.85555555555414</c:v>
                </c:pt>
                <c:pt idx="9257">
                  <c:v>12.856944444443029</c:v>
                </c:pt>
                <c:pt idx="9258">
                  <c:v>12.858333333331917</c:v>
                </c:pt>
                <c:pt idx="9259">
                  <c:v>12.859722222220805</c:v>
                </c:pt>
                <c:pt idx="9260">
                  <c:v>12.861111111109693</c:v>
                </c:pt>
                <c:pt idx="9261">
                  <c:v>12.862499999998581</c:v>
                </c:pt>
                <c:pt idx="9262">
                  <c:v>12.86388888888747</c:v>
                </c:pt>
                <c:pt idx="9263">
                  <c:v>12.865277777776358</c:v>
                </c:pt>
                <c:pt idx="9264">
                  <c:v>12.866666666665246</c:v>
                </c:pt>
                <c:pt idx="9265">
                  <c:v>12.868055555554134</c:v>
                </c:pt>
                <c:pt idx="9266">
                  <c:v>12.869444444443022</c:v>
                </c:pt>
                <c:pt idx="9267">
                  <c:v>12.870833333331911</c:v>
                </c:pt>
                <c:pt idx="9268">
                  <c:v>12.872222222220799</c:v>
                </c:pt>
                <c:pt idx="9269">
                  <c:v>12.873611111109687</c:v>
                </c:pt>
                <c:pt idx="9270">
                  <c:v>12.874999999998575</c:v>
                </c:pt>
                <c:pt idx="9271">
                  <c:v>12.876388888887464</c:v>
                </c:pt>
                <c:pt idx="9272">
                  <c:v>12.877777777776352</c:v>
                </c:pt>
                <c:pt idx="9273">
                  <c:v>12.87916666666524</c:v>
                </c:pt>
                <c:pt idx="9274">
                  <c:v>12.880555555554128</c:v>
                </c:pt>
                <c:pt idx="9275">
                  <c:v>12.881944444443016</c:v>
                </c:pt>
                <c:pt idx="9276">
                  <c:v>12.883333333331905</c:v>
                </c:pt>
                <c:pt idx="9277">
                  <c:v>12.884722222220793</c:v>
                </c:pt>
                <c:pt idx="9278">
                  <c:v>12.886111111109681</c:v>
                </c:pt>
                <c:pt idx="9279">
                  <c:v>12.887499999998569</c:v>
                </c:pt>
                <c:pt idx="9280">
                  <c:v>12.888888888887458</c:v>
                </c:pt>
                <c:pt idx="9281">
                  <c:v>12.890277777776346</c:v>
                </c:pt>
                <c:pt idx="9282">
                  <c:v>12.891666666665234</c:v>
                </c:pt>
                <c:pt idx="9283">
                  <c:v>12.893055555554122</c:v>
                </c:pt>
                <c:pt idx="9284">
                  <c:v>12.89444444444301</c:v>
                </c:pt>
                <c:pt idx="9285">
                  <c:v>12.895833333331899</c:v>
                </c:pt>
                <c:pt idx="9286">
                  <c:v>12.897222222220787</c:v>
                </c:pt>
                <c:pt idx="9287">
                  <c:v>12.898611111109675</c:v>
                </c:pt>
                <c:pt idx="9288">
                  <c:v>12.899999999998563</c:v>
                </c:pt>
                <c:pt idx="9289">
                  <c:v>12.901388888887452</c:v>
                </c:pt>
                <c:pt idx="9290">
                  <c:v>12.90277777777634</c:v>
                </c:pt>
                <c:pt idx="9291">
                  <c:v>12.904166666665228</c:v>
                </c:pt>
                <c:pt idx="9292">
                  <c:v>12.905555555554116</c:v>
                </c:pt>
                <c:pt idx="9293">
                  <c:v>12.906944444443004</c:v>
                </c:pt>
                <c:pt idx="9294">
                  <c:v>12.908333333331893</c:v>
                </c:pt>
                <c:pt idx="9295">
                  <c:v>12.909722222220781</c:v>
                </c:pt>
                <c:pt idx="9296">
                  <c:v>12.911111111109669</c:v>
                </c:pt>
                <c:pt idx="9297">
                  <c:v>12.912499999998557</c:v>
                </c:pt>
                <c:pt idx="9298">
                  <c:v>12.913888888887445</c:v>
                </c:pt>
                <c:pt idx="9299">
                  <c:v>12.915277777776334</c:v>
                </c:pt>
                <c:pt idx="9300">
                  <c:v>12.916666666665222</c:v>
                </c:pt>
                <c:pt idx="9301">
                  <c:v>12.91805555555411</c:v>
                </c:pt>
                <c:pt idx="9302">
                  <c:v>12.919444444442998</c:v>
                </c:pt>
                <c:pt idx="9303">
                  <c:v>12.920833333331887</c:v>
                </c:pt>
                <c:pt idx="9304">
                  <c:v>12.922222222220775</c:v>
                </c:pt>
                <c:pt idx="9305">
                  <c:v>12.923611111109663</c:v>
                </c:pt>
                <c:pt idx="9306">
                  <c:v>12.924999999998551</c:v>
                </c:pt>
                <c:pt idx="9307">
                  <c:v>12.926388888887439</c:v>
                </c:pt>
                <c:pt idx="9308">
                  <c:v>12.927777777776328</c:v>
                </c:pt>
                <c:pt idx="9309">
                  <c:v>12.929166666665216</c:v>
                </c:pt>
                <c:pt idx="9310">
                  <c:v>12.930555555554104</c:v>
                </c:pt>
                <c:pt idx="9311">
                  <c:v>12.931944444442992</c:v>
                </c:pt>
                <c:pt idx="9312">
                  <c:v>12.933333333331881</c:v>
                </c:pt>
                <c:pt idx="9313">
                  <c:v>12.934722222220769</c:v>
                </c:pt>
                <c:pt idx="9314">
                  <c:v>12.936111111109657</c:v>
                </c:pt>
                <c:pt idx="9315">
                  <c:v>12.937499999998545</c:v>
                </c:pt>
                <c:pt idx="9316">
                  <c:v>12.938888888887433</c:v>
                </c:pt>
                <c:pt idx="9317">
                  <c:v>12.940277777776322</c:v>
                </c:pt>
                <c:pt idx="9318">
                  <c:v>12.94166666666521</c:v>
                </c:pt>
                <c:pt idx="9319">
                  <c:v>12.943055555554098</c:v>
                </c:pt>
                <c:pt idx="9320">
                  <c:v>12.944444444442986</c:v>
                </c:pt>
                <c:pt idx="9321">
                  <c:v>12.945833333331874</c:v>
                </c:pt>
                <c:pt idx="9322">
                  <c:v>12.947222222220763</c:v>
                </c:pt>
                <c:pt idx="9323">
                  <c:v>12.948611111109651</c:v>
                </c:pt>
                <c:pt idx="9324">
                  <c:v>12.949999999998539</c:v>
                </c:pt>
                <c:pt idx="9325">
                  <c:v>12.951388888887427</c:v>
                </c:pt>
                <c:pt idx="9326">
                  <c:v>12.952777777776316</c:v>
                </c:pt>
                <c:pt idx="9327">
                  <c:v>12.954166666665204</c:v>
                </c:pt>
                <c:pt idx="9328">
                  <c:v>12.955555555554092</c:v>
                </c:pt>
                <c:pt idx="9329">
                  <c:v>12.95694444444298</c:v>
                </c:pt>
                <c:pt idx="9330">
                  <c:v>12.958333333331868</c:v>
                </c:pt>
                <c:pt idx="9331">
                  <c:v>12.959722222220757</c:v>
                </c:pt>
                <c:pt idx="9332">
                  <c:v>12.961111111109645</c:v>
                </c:pt>
                <c:pt idx="9333">
                  <c:v>12.962499999998533</c:v>
                </c:pt>
                <c:pt idx="9334">
                  <c:v>12.963888888887421</c:v>
                </c:pt>
                <c:pt idx="9335">
                  <c:v>12.96527777777631</c:v>
                </c:pt>
                <c:pt idx="9336">
                  <c:v>12.966666666665198</c:v>
                </c:pt>
                <c:pt idx="9337">
                  <c:v>12.968055555554086</c:v>
                </c:pt>
                <c:pt idx="9338">
                  <c:v>12.969444444442974</c:v>
                </c:pt>
                <c:pt idx="9339">
                  <c:v>12.970833333331862</c:v>
                </c:pt>
                <c:pt idx="9340">
                  <c:v>12.972222222220751</c:v>
                </c:pt>
                <c:pt idx="9341">
                  <c:v>12.973611111109639</c:v>
                </c:pt>
                <c:pt idx="9342">
                  <c:v>12.974999999998527</c:v>
                </c:pt>
                <c:pt idx="9343">
                  <c:v>12.976388888887415</c:v>
                </c:pt>
                <c:pt idx="9344">
                  <c:v>12.977777777776303</c:v>
                </c:pt>
                <c:pt idx="9345">
                  <c:v>12.979166666665192</c:v>
                </c:pt>
                <c:pt idx="9346">
                  <c:v>12.98055555555408</c:v>
                </c:pt>
                <c:pt idx="9347">
                  <c:v>12.981944444442968</c:v>
                </c:pt>
                <c:pt idx="9348">
                  <c:v>12.983333333331856</c:v>
                </c:pt>
                <c:pt idx="9349">
                  <c:v>12.984722222220745</c:v>
                </c:pt>
                <c:pt idx="9350">
                  <c:v>12.986111111109633</c:v>
                </c:pt>
                <c:pt idx="9351">
                  <c:v>12.987499999998521</c:v>
                </c:pt>
                <c:pt idx="9352">
                  <c:v>12.988888888887409</c:v>
                </c:pt>
                <c:pt idx="9353">
                  <c:v>12.990277777776297</c:v>
                </c:pt>
                <c:pt idx="9354">
                  <c:v>12.991666666665186</c:v>
                </c:pt>
                <c:pt idx="9355">
                  <c:v>12.993055555554074</c:v>
                </c:pt>
                <c:pt idx="9356">
                  <c:v>12.994444444442962</c:v>
                </c:pt>
                <c:pt idx="9357">
                  <c:v>12.99583333333185</c:v>
                </c:pt>
                <c:pt idx="9358">
                  <c:v>12.997222222220739</c:v>
                </c:pt>
                <c:pt idx="9359">
                  <c:v>12.998611111109627</c:v>
                </c:pt>
                <c:pt idx="9360">
                  <c:v>12.999999999998515</c:v>
                </c:pt>
                <c:pt idx="9361">
                  <c:v>13.001388888887403</c:v>
                </c:pt>
                <c:pt idx="9362">
                  <c:v>13.002777777776291</c:v>
                </c:pt>
                <c:pt idx="9363">
                  <c:v>13.00416666666518</c:v>
                </c:pt>
                <c:pt idx="9364">
                  <c:v>13.005555555554068</c:v>
                </c:pt>
                <c:pt idx="9365">
                  <c:v>13.006944444442956</c:v>
                </c:pt>
                <c:pt idx="9366">
                  <c:v>13.008333333331844</c:v>
                </c:pt>
                <c:pt idx="9367">
                  <c:v>13.009722222220732</c:v>
                </c:pt>
                <c:pt idx="9368">
                  <c:v>13.011111111109621</c:v>
                </c:pt>
                <c:pt idx="9369">
                  <c:v>13.012499999998509</c:v>
                </c:pt>
                <c:pt idx="9370">
                  <c:v>13.013888888887397</c:v>
                </c:pt>
                <c:pt idx="9371">
                  <c:v>13.015277777776285</c:v>
                </c:pt>
                <c:pt idx="9372">
                  <c:v>13.016666666665174</c:v>
                </c:pt>
                <c:pt idx="9373">
                  <c:v>13.018055555554062</c:v>
                </c:pt>
                <c:pt idx="9374">
                  <c:v>13.01944444444295</c:v>
                </c:pt>
                <c:pt idx="9375">
                  <c:v>13.020833333331838</c:v>
                </c:pt>
                <c:pt idx="9376">
                  <c:v>13.022222222220726</c:v>
                </c:pt>
                <c:pt idx="9377">
                  <c:v>13.023611111109615</c:v>
                </c:pt>
                <c:pt idx="9378">
                  <c:v>13.024999999998503</c:v>
                </c:pt>
                <c:pt idx="9379">
                  <c:v>13.026388888887391</c:v>
                </c:pt>
                <c:pt idx="9380">
                  <c:v>13.027777777776279</c:v>
                </c:pt>
                <c:pt idx="9381">
                  <c:v>13.029166666665168</c:v>
                </c:pt>
                <c:pt idx="9382">
                  <c:v>13.030555555554056</c:v>
                </c:pt>
                <c:pt idx="9383">
                  <c:v>13.031944444442944</c:v>
                </c:pt>
                <c:pt idx="9384">
                  <c:v>13.033333333331832</c:v>
                </c:pt>
                <c:pt idx="9385">
                  <c:v>13.03472222222072</c:v>
                </c:pt>
                <c:pt idx="9386">
                  <c:v>13.036111111109609</c:v>
                </c:pt>
                <c:pt idx="9387">
                  <c:v>13.037499999998497</c:v>
                </c:pt>
                <c:pt idx="9388">
                  <c:v>13.038888888887385</c:v>
                </c:pt>
                <c:pt idx="9389">
                  <c:v>13.040277777776273</c:v>
                </c:pt>
                <c:pt idx="9390">
                  <c:v>13.041666666665162</c:v>
                </c:pt>
                <c:pt idx="9391">
                  <c:v>13.04305555555405</c:v>
                </c:pt>
                <c:pt idx="9392">
                  <c:v>13.044444444442938</c:v>
                </c:pt>
                <c:pt idx="9393">
                  <c:v>13.045833333331826</c:v>
                </c:pt>
                <c:pt idx="9394">
                  <c:v>13.047222222220714</c:v>
                </c:pt>
                <c:pt idx="9395">
                  <c:v>13.048611111109603</c:v>
                </c:pt>
                <c:pt idx="9396">
                  <c:v>13.049999999998491</c:v>
                </c:pt>
                <c:pt idx="9397">
                  <c:v>13.051388888887379</c:v>
                </c:pt>
                <c:pt idx="9398">
                  <c:v>13.052777777776267</c:v>
                </c:pt>
                <c:pt idx="9399">
                  <c:v>13.054166666665155</c:v>
                </c:pt>
                <c:pt idx="9400">
                  <c:v>13.055555555554044</c:v>
                </c:pt>
                <c:pt idx="9401">
                  <c:v>13.056944444442932</c:v>
                </c:pt>
                <c:pt idx="9402">
                  <c:v>13.05833333333182</c:v>
                </c:pt>
                <c:pt idx="9403">
                  <c:v>13.059722222220708</c:v>
                </c:pt>
                <c:pt idx="9404">
                  <c:v>13.061111111109597</c:v>
                </c:pt>
                <c:pt idx="9405">
                  <c:v>13.062499999998485</c:v>
                </c:pt>
                <c:pt idx="9406">
                  <c:v>13.063888888887373</c:v>
                </c:pt>
                <c:pt idx="9407">
                  <c:v>13.065277777776261</c:v>
                </c:pt>
                <c:pt idx="9408">
                  <c:v>13.066666666665149</c:v>
                </c:pt>
                <c:pt idx="9409">
                  <c:v>13.068055555554038</c:v>
                </c:pt>
                <c:pt idx="9410">
                  <c:v>13.069444444442926</c:v>
                </c:pt>
                <c:pt idx="9411">
                  <c:v>13.070833333331814</c:v>
                </c:pt>
                <c:pt idx="9412">
                  <c:v>13.072222222220702</c:v>
                </c:pt>
                <c:pt idx="9413">
                  <c:v>13.073611111109591</c:v>
                </c:pt>
                <c:pt idx="9414">
                  <c:v>13.074999999998479</c:v>
                </c:pt>
                <c:pt idx="9415">
                  <c:v>13.076388888887367</c:v>
                </c:pt>
                <c:pt idx="9416">
                  <c:v>13.077777777776255</c:v>
                </c:pt>
                <c:pt idx="9417">
                  <c:v>13.079166666665143</c:v>
                </c:pt>
                <c:pt idx="9418">
                  <c:v>13.080555555554032</c:v>
                </c:pt>
                <c:pt idx="9419">
                  <c:v>13.08194444444292</c:v>
                </c:pt>
                <c:pt idx="9420">
                  <c:v>13.083333333331808</c:v>
                </c:pt>
                <c:pt idx="9421">
                  <c:v>13.084722222220696</c:v>
                </c:pt>
                <c:pt idx="9422">
                  <c:v>13.086111111109584</c:v>
                </c:pt>
                <c:pt idx="9423">
                  <c:v>13.087499999998473</c:v>
                </c:pt>
                <c:pt idx="9424">
                  <c:v>13.088888888887361</c:v>
                </c:pt>
                <c:pt idx="9425">
                  <c:v>13.090277777776249</c:v>
                </c:pt>
                <c:pt idx="9426">
                  <c:v>13.091666666665137</c:v>
                </c:pt>
                <c:pt idx="9427">
                  <c:v>13.093055555554026</c:v>
                </c:pt>
                <c:pt idx="9428">
                  <c:v>13.094444444442914</c:v>
                </c:pt>
                <c:pt idx="9429">
                  <c:v>13.095833333331802</c:v>
                </c:pt>
                <c:pt idx="9430">
                  <c:v>13.09722222222069</c:v>
                </c:pt>
                <c:pt idx="9431">
                  <c:v>13.098611111109578</c:v>
                </c:pt>
                <c:pt idx="9432">
                  <c:v>13.099999999998467</c:v>
                </c:pt>
                <c:pt idx="9433">
                  <c:v>13.101388888887355</c:v>
                </c:pt>
                <c:pt idx="9434">
                  <c:v>13.102777777776243</c:v>
                </c:pt>
                <c:pt idx="9435">
                  <c:v>13.104166666665131</c:v>
                </c:pt>
                <c:pt idx="9436">
                  <c:v>13.10555555555402</c:v>
                </c:pt>
                <c:pt idx="9437">
                  <c:v>13.106944444442908</c:v>
                </c:pt>
                <c:pt idx="9438">
                  <c:v>13.108333333331796</c:v>
                </c:pt>
                <c:pt idx="9439">
                  <c:v>13.109722222220684</c:v>
                </c:pt>
                <c:pt idx="9440">
                  <c:v>13.111111111109572</c:v>
                </c:pt>
                <c:pt idx="9441">
                  <c:v>13.112499999998461</c:v>
                </c:pt>
                <c:pt idx="9442">
                  <c:v>13.113888888887349</c:v>
                </c:pt>
                <c:pt idx="9443">
                  <c:v>13.115277777776237</c:v>
                </c:pt>
                <c:pt idx="9444">
                  <c:v>13.116666666665125</c:v>
                </c:pt>
                <c:pt idx="9445">
                  <c:v>13.118055555554013</c:v>
                </c:pt>
                <c:pt idx="9446">
                  <c:v>13.119444444442902</c:v>
                </c:pt>
                <c:pt idx="9447">
                  <c:v>13.12083333333179</c:v>
                </c:pt>
                <c:pt idx="9448">
                  <c:v>13.122222222220678</c:v>
                </c:pt>
                <c:pt idx="9449">
                  <c:v>13.123611111109566</c:v>
                </c:pt>
                <c:pt idx="9450">
                  <c:v>13.124999999998455</c:v>
                </c:pt>
                <c:pt idx="9451">
                  <c:v>13.126388888887343</c:v>
                </c:pt>
                <c:pt idx="9452">
                  <c:v>13.127777777776231</c:v>
                </c:pt>
                <c:pt idx="9453">
                  <c:v>13.129166666665119</c:v>
                </c:pt>
                <c:pt idx="9454">
                  <c:v>13.130555555554007</c:v>
                </c:pt>
                <c:pt idx="9455">
                  <c:v>13.131944444442896</c:v>
                </c:pt>
                <c:pt idx="9456">
                  <c:v>13.133333333331784</c:v>
                </c:pt>
                <c:pt idx="9457">
                  <c:v>13.134722222220672</c:v>
                </c:pt>
                <c:pt idx="9458">
                  <c:v>13.13611111110956</c:v>
                </c:pt>
                <c:pt idx="9459">
                  <c:v>13.137499999998449</c:v>
                </c:pt>
                <c:pt idx="9460">
                  <c:v>13.138888888887337</c:v>
                </c:pt>
                <c:pt idx="9461">
                  <c:v>13.140277777776225</c:v>
                </c:pt>
                <c:pt idx="9462">
                  <c:v>13.141666666665113</c:v>
                </c:pt>
                <c:pt idx="9463">
                  <c:v>13.143055555554001</c:v>
                </c:pt>
                <c:pt idx="9464">
                  <c:v>13.14444444444289</c:v>
                </c:pt>
                <c:pt idx="9465">
                  <c:v>13.145833333331778</c:v>
                </c:pt>
                <c:pt idx="9466">
                  <c:v>13.147222222220666</c:v>
                </c:pt>
                <c:pt idx="9467">
                  <c:v>13.148611111109554</c:v>
                </c:pt>
                <c:pt idx="9468">
                  <c:v>13.149999999998442</c:v>
                </c:pt>
                <c:pt idx="9469">
                  <c:v>13.151388888887331</c:v>
                </c:pt>
                <c:pt idx="9470">
                  <c:v>13.152777777776219</c:v>
                </c:pt>
                <c:pt idx="9471">
                  <c:v>13.154166666665107</c:v>
                </c:pt>
                <c:pt idx="9472">
                  <c:v>13.155555555553995</c:v>
                </c:pt>
                <c:pt idx="9473">
                  <c:v>13.156944444442884</c:v>
                </c:pt>
                <c:pt idx="9474">
                  <c:v>13.158333333331772</c:v>
                </c:pt>
                <c:pt idx="9475">
                  <c:v>13.15972222222066</c:v>
                </c:pt>
                <c:pt idx="9476">
                  <c:v>13.161111111109548</c:v>
                </c:pt>
                <c:pt idx="9477">
                  <c:v>13.162499999998436</c:v>
                </c:pt>
                <c:pt idx="9478">
                  <c:v>13.163888888887325</c:v>
                </c:pt>
                <c:pt idx="9479">
                  <c:v>13.165277777776213</c:v>
                </c:pt>
                <c:pt idx="9480">
                  <c:v>13.166666666665101</c:v>
                </c:pt>
                <c:pt idx="9481">
                  <c:v>13.168055555553989</c:v>
                </c:pt>
                <c:pt idx="9482">
                  <c:v>13.169444444442878</c:v>
                </c:pt>
                <c:pt idx="9483">
                  <c:v>13.170833333331766</c:v>
                </c:pt>
                <c:pt idx="9484">
                  <c:v>13.172222222220654</c:v>
                </c:pt>
                <c:pt idx="9485">
                  <c:v>13.173611111109542</c:v>
                </c:pt>
                <c:pt idx="9486">
                  <c:v>13.17499999999843</c:v>
                </c:pt>
                <c:pt idx="9487">
                  <c:v>13.176388888887319</c:v>
                </c:pt>
                <c:pt idx="9488">
                  <c:v>13.177777777776207</c:v>
                </c:pt>
                <c:pt idx="9489">
                  <c:v>13.179166666665095</c:v>
                </c:pt>
                <c:pt idx="9490">
                  <c:v>13.180555555553983</c:v>
                </c:pt>
                <c:pt idx="9491">
                  <c:v>13.181944444442872</c:v>
                </c:pt>
                <c:pt idx="9492">
                  <c:v>13.18333333333176</c:v>
                </c:pt>
                <c:pt idx="9493">
                  <c:v>13.184722222220648</c:v>
                </c:pt>
                <c:pt idx="9494">
                  <c:v>13.186111111109536</c:v>
                </c:pt>
                <c:pt idx="9495">
                  <c:v>13.187499999998424</c:v>
                </c:pt>
                <c:pt idx="9496">
                  <c:v>13.188888888887313</c:v>
                </c:pt>
                <c:pt idx="9497">
                  <c:v>13.190277777776201</c:v>
                </c:pt>
                <c:pt idx="9498">
                  <c:v>13.191666666665089</c:v>
                </c:pt>
                <c:pt idx="9499">
                  <c:v>13.193055555553977</c:v>
                </c:pt>
                <c:pt idx="9500">
                  <c:v>13.194444444442865</c:v>
                </c:pt>
                <c:pt idx="9501">
                  <c:v>13.195833333331754</c:v>
                </c:pt>
                <c:pt idx="9502">
                  <c:v>13.197222222220642</c:v>
                </c:pt>
                <c:pt idx="9503">
                  <c:v>13.19861111110953</c:v>
                </c:pt>
                <c:pt idx="9504">
                  <c:v>13.199999999998418</c:v>
                </c:pt>
                <c:pt idx="9505">
                  <c:v>13.201388888887307</c:v>
                </c:pt>
                <c:pt idx="9506">
                  <c:v>13.202777777776195</c:v>
                </c:pt>
                <c:pt idx="9507">
                  <c:v>13.204166666665083</c:v>
                </c:pt>
                <c:pt idx="9508">
                  <c:v>13.205555555553971</c:v>
                </c:pt>
                <c:pt idx="9509">
                  <c:v>13.206944444442859</c:v>
                </c:pt>
                <c:pt idx="9510">
                  <c:v>13.208333333331748</c:v>
                </c:pt>
                <c:pt idx="9511">
                  <c:v>13.209722222220636</c:v>
                </c:pt>
                <c:pt idx="9512">
                  <c:v>13.211111111109524</c:v>
                </c:pt>
                <c:pt idx="9513">
                  <c:v>13.212499999998412</c:v>
                </c:pt>
                <c:pt idx="9514">
                  <c:v>13.213888888887301</c:v>
                </c:pt>
                <c:pt idx="9515">
                  <c:v>13.215277777776189</c:v>
                </c:pt>
                <c:pt idx="9516">
                  <c:v>13.216666666665077</c:v>
                </c:pt>
                <c:pt idx="9517">
                  <c:v>13.218055555553965</c:v>
                </c:pt>
                <c:pt idx="9518">
                  <c:v>13.219444444442853</c:v>
                </c:pt>
                <c:pt idx="9519">
                  <c:v>13.220833333331742</c:v>
                </c:pt>
                <c:pt idx="9520">
                  <c:v>13.22222222222063</c:v>
                </c:pt>
                <c:pt idx="9521">
                  <c:v>13.223611111109518</c:v>
                </c:pt>
                <c:pt idx="9522">
                  <c:v>13.224999999998406</c:v>
                </c:pt>
                <c:pt idx="9523">
                  <c:v>13.226388888887294</c:v>
                </c:pt>
                <c:pt idx="9524">
                  <c:v>13.227777777776183</c:v>
                </c:pt>
                <c:pt idx="9525">
                  <c:v>13.229166666665071</c:v>
                </c:pt>
                <c:pt idx="9526">
                  <c:v>13.230555555553959</c:v>
                </c:pt>
                <c:pt idx="9527">
                  <c:v>13.231944444442847</c:v>
                </c:pt>
                <c:pt idx="9528">
                  <c:v>13.233333333331736</c:v>
                </c:pt>
                <c:pt idx="9529">
                  <c:v>13.234722222220624</c:v>
                </c:pt>
                <c:pt idx="9530">
                  <c:v>13.236111111109512</c:v>
                </c:pt>
                <c:pt idx="9531">
                  <c:v>13.2374999999984</c:v>
                </c:pt>
                <c:pt idx="9532">
                  <c:v>13.238888888887288</c:v>
                </c:pt>
                <c:pt idx="9533">
                  <c:v>13.240277777776177</c:v>
                </c:pt>
                <c:pt idx="9534">
                  <c:v>13.241666666665065</c:v>
                </c:pt>
                <c:pt idx="9535">
                  <c:v>13.243055555553953</c:v>
                </c:pt>
                <c:pt idx="9536">
                  <c:v>13.244444444442841</c:v>
                </c:pt>
                <c:pt idx="9537">
                  <c:v>13.24583333333173</c:v>
                </c:pt>
                <c:pt idx="9538">
                  <c:v>13.247222222220618</c:v>
                </c:pt>
                <c:pt idx="9539">
                  <c:v>13.248611111109506</c:v>
                </c:pt>
                <c:pt idx="9540">
                  <c:v>13.249999999998394</c:v>
                </c:pt>
                <c:pt idx="9541">
                  <c:v>13.251388888887282</c:v>
                </c:pt>
                <c:pt idx="9542">
                  <c:v>13.252777777776171</c:v>
                </c:pt>
                <c:pt idx="9543">
                  <c:v>13.254166666665059</c:v>
                </c:pt>
                <c:pt idx="9544">
                  <c:v>13.255555555553947</c:v>
                </c:pt>
                <c:pt idx="9545">
                  <c:v>13.256944444442835</c:v>
                </c:pt>
                <c:pt idx="9546">
                  <c:v>13.258333333331723</c:v>
                </c:pt>
                <c:pt idx="9547">
                  <c:v>13.259722222220612</c:v>
                </c:pt>
                <c:pt idx="9548">
                  <c:v>13.2611111111095</c:v>
                </c:pt>
                <c:pt idx="9549">
                  <c:v>13.262499999998388</c:v>
                </c:pt>
                <c:pt idx="9550">
                  <c:v>13.263888888887276</c:v>
                </c:pt>
                <c:pt idx="9551">
                  <c:v>13.265277777776165</c:v>
                </c:pt>
                <c:pt idx="9552">
                  <c:v>13.266666666665053</c:v>
                </c:pt>
                <c:pt idx="9553">
                  <c:v>13.268055555553941</c:v>
                </c:pt>
                <c:pt idx="9554">
                  <c:v>13.269444444442829</c:v>
                </c:pt>
                <c:pt idx="9555">
                  <c:v>13.270833333331717</c:v>
                </c:pt>
                <c:pt idx="9556">
                  <c:v>13.272222222220606</c:v>
                </c:pt>
                <c:pt idx="9557">
                  <c:v>13.273611111109494</c:v>
                </c:pt>
                <c:pt idx="9558">
                  <c:v>13.274999999998382</c:v>
                </c:pt>
                <c:pt idx="9559">
                  <c:v>13.27638888888727</c:v>
                </c:pt>
                <c:pt idx="9560">
                  <c:v>13.277777777776159</c:v>
                </c:pt>
                <c:pt idx="9561">
                  <c:v>13.279166666665047</c:v>
                </c:pt>
                <c:pt idx="9562">
                  <c:v>13.280555555553935</c:v>
                </c:pt>
                <c:pt idx="9563">
                  <c:v>13.281944444442823</c:v>
                </c:pt>
                <c:pt idx="9564">
                  <c:v>13.283333333331711</c:v>
                </c:pt>
                <c:pt idx="9565">
                  <c:v>13.2847222222206</c:v>
                </c:pt>
                <c:pt idx="9566">
                  <c:v>13.286111111109488</c:v>
                </c:pt>
                <c:pt idx="9567">
                  <c:v>13.287499999998376</c:v>
                </c:pt>
                <c:pt idx="9568">
                  <c:v>13.288888888887264</c:v>
                </c:pt>
                <c:pt idx="9569">
                  <c:v>13.290277777776152</c:v>
                </c:pt>
                <c:pt idx="9570">
                  <c:v>13.291666666665041</c:v>
                </c:pt>
                <c:pt idx="9571">
                  <c:v>13.293055555553929</c:v>
                </c:pt>
                <c:pt idx="9572">
                  <c:v>13.294444444442817</c:v>
                </c:pt>
                <c:pt idx="9573">
                  <c:v>13.295833333331705</c:v>
                </c:pt>
                <c:pt idx="9574">
                  <c:v>13.297222222220594</c:v>
                </c:pt>
                <c:pt idx="9575">
                  <c:v>13.298611111109482</c:v>
                </c:pt>
                <c:pt idx="9576">
                  <c:v>13.29999999999837</c:v>
                </c:pt>
                <c:pt idx="9577">
                  <c:v>13.301388888887258</c:v>
                </c:pt>
                <c:pt idx="9578">
                  <c:v>13.302777777776146</c:v>
                </c:pt>
                <c:pt idx="9579">
                  <c:v>13.304166666665035</c:v>
                </c:pt>
                <c:pt idx="9580">
                  <c:v>13.305555555553923</c:v>
                </c:pt>
                <c:pt idx="9581">
                  <c:v>13.306944444442811</c:v>
                </c:pt>
                <c:pt idx="9582">
                  <c:v>13.308333333331699</c:v>
                </c:pt>
                <c:pt idx="9583">
                  <c:v>13.309722222220588</c:v>
                </c:pt>
                <c:pt idx="9584">
                  <c:v>13.311111111109476</c:v>
                </c:pt>
                <c:pt idx="9585">
                  <c:v>13.312499999998364</c:v>
                </c:pt>
                <c:pt idx="9586">
                  <c:v>13.313888888887252</c:v>
                </c:pt>
                <c:pt idx="9587">
                  <c:v>13.31527777777614</c:v>
                </c:pt>
                <c:pt idx="9588">
                  <c:v>13.316666666665029</c:v>
                </c:pt>
                <c:pt idx="9589">
                  <c:v>13.318055555553917</c:v>
                </c:pt>
                <c:pt idx="9590">
                  <c:v>13.319444444442805</c:v>
                </c:pt>
                <c:pt idx="9591">
                  <c:v>13.320833333331693</c:v>
                </c:pt>
                <c:pt idx="9592">
                  <c:v>13.322222222220582</c:v>
                </c:pt>
                <c:pt idx="9593">
                  <c:v>13.32361111110947</c:v>
                </c:pt>
                <c:pt idx="9594">
                  <c:v>13.324999999998358</c:v>
                </c:pt>
                <c:pt idx="9595">
                  <c:v>13.326388888887246</c:v>
                </c:pt>
                <c:pt idx="9596">
                  <c:v>13.327777777776134</c:v>
                </c:pt>
                <c:pt idx="9597">
                  <c:v>13.329166666665023</c:v>
                </c:pt>
                <c:pt idx="9598">
                  <c:v>13.330555555553911</c:v>
                </c:pt>
                <c:pt idx="9599">
                  <c:v>13.331944444442799</c:v>
                </c:pt>
                <c:pt idx="9600">
                  <c:v>13.333333333331687</c:v>
                </c:pt>
                <c:pt idx="9601">
                  <c:v>13.334722222220575</c:v>
                </c:pt>
                <c:pt idx="9602">
                  <c:v>13.336111111109464</c:v>
                </c:pt>
                <c:pt idx="9603">
                  <c:v>13.337499999998352</c:v>
                </c:pt>
                <c:pt idx="9604">
                  <c:v>13.33888888888724</c:v>
                </c:pt>
                <c:pt idx="9605">
                  <c:v>13.340277777776128</c:v>
                </c:pt>
                <c:pt idx="9606">
                  <c:v>13.341666666665017</c:v>
                </c:pt>
                <c:pt idx="9607">
                  <c:v>13.343055555553905</c:v>
                </c:pt>
                <c:pt idx="9608">
                  <c:v>13.344444444442793</c:v>
                </c:pt>
                <c:pt idx="9609">
                  <c:v>13.345833333331681</c:v>
                </c:pt>
                <c:pt idx="9610">
                  <c:v>13.347222222220569</c:v>
                </c:pt>
                <c:pt idx="9611">
                  <c:v>13.348611111109458</c:v>
                </c:pt>
                <c:pt idx="9612">
                  <c:v>13.349999999998346</c:v>
                </c:pt>
                <c:pt idx="9613">
                  <c:v>13.351388888887234</c:v>
                </c:pt>
                <c:pt idx="9614">
                  <c:v>13.352777777776122</c:v>
                </c:pt>
                <c:pt idx="9615">
                  <c:v>13.354166666665011</c:v>
                </c:pt>
                <c:pt idx="9616">
                  <c:v>13.355555555553899</c:v>
                </c:pt>
                <c:pt idx="9617">
                  <c:v>13.356944444442787</c:v>
                </c:pt>
                <c:pt idx="9618">
                  <c:v>13.358333333331675</c:v>
                </c:pt>
                <c:pt idx="9619">
                  <c:v>13.359722222220563</c:v>
                </c:pt>
                <c:pt idx="9620">
                  <c:v>13.361111111109452</c:v>
                </c:pt>
                <c:pt idx="9621">
                  <c:v>13.36249999999834</c:v>
                </c:pt>
                <c:pt idx="9622">
                  <c:v>13.363888888887228</c:v>
                </c:pt>
                <c:pt idx="9623">
                  <c:v>13.365277777776116</c:v>
                </c:pt>
                <c:pt idx="9624">
                  <c:v>13.366666666665004</c:v>
                </c:pt>
                <c:pt idx="9625">
                  <c:v>13.368055555553893</c:v>
                </c:pt>
                <c:pt idx="9626">
                  <c:v>13.369444444442781</c:v>
                </c:pt>
                <c:pt idx="9627">
                  <c:v>13.370833333331669</c:v>
                </c:pt>
                <c:pt idx="9628">
                  <c:v>13.372222222220557</c:v>
                </c:pt>
                <c:pt idx="9629">
                  <c:v>13.373611111109446</c:v>
                </c:pt>
                <c:pt idx="9630">
                  <c:v>13.374999999998334</c:v>
                </c:pt>
                <c:pt idx="9631">
                  <c:v>13.376388888887222</c:v>
                </c:pt>
                <c:pt idx="9632">
                  <c:v>13.37777777777611</c:v>
                </c:pt>
                <c:pt idx="9633">
                  <c:v>13.379166666664998</c:v>
                </c:pt>
                <c:pt idx="9634">
                  <c:v>13.380555555553887</c:v>
                </c:pt>
                <c:pt idx="9635">
                  <c:v>13.381944444442775</c:v>
                </c:pt>
                <c:pt idx="9636">
                  <c:v>13.383333333331663</c:v>
                </c:pt>
                <c:pt idx="9637">
                  <c:v>13.384722222220551</c:v>
                </c:pt>
                <c:pt idx="9638">
                  <c:v>13.38611111110944</c:v>
                </c:pt>
                <c:pt idx="9639">
                  <c:v>13.387499999998328</c:v>
                </c:pt>
                <c:pt idx="9640">
                  <c:v>13.388888888887216</c:v>
                </c:pt>
                <c:pt idx="9641">
                  <c:v>13.390277777776104</c:v>
                </c:pt>
                <c:pt idx="9642">
                  <c:v>13.391666666664992</c:v>
                </c:pt>
                <c:pt idx="9643">
                  <c:v>13.393055555553881</c:v>
                </c:pt>
                <c:pt idx="9644">
                  <c:v>13.394444444442769</c:v>
                </c:pt>
                <c:pt idx="9645">
                  <c:v>13.395833333331657</c:v>
                </c:pt>
                <c:pt idx="9646">
                  <c:v>13.397222222220545</c:v>
                </c:pt>
                <c:pt idx="9647">
                  <c:v>13.398611111109433</c:v>
                </c:pt>
                <c:pt idx="9648">
                  <c:v>13.399999999998322</c:v>
                </c:pt>
                <c:pt idx="9649">
                  <c:v>13.40138888888721</c:v>
                </c:pt>
                <c:pt idx="9650">
                  <c:v>13.402777777776098</c:v>
                </c:pt>
                <c:pt idx="9651">
                  <c:v>13.404166666664986</c:v>
                </c:pt>
                <c:pt idx="9652">
                  <c:v>13.405555555553875</c:v>
                </c:pt>
                <c:pt idx="9653">
                  <c:v>13.406944444442763</c:v>
                </c:pt>
                <c:pt idx="9654">
                  <c:v>13.408333333331651</c:v>
                </c:pt>
                <c:pt idx="9655">
                  <c:v>13.409722222220539</c:v>
                </c:pt>
                <c:pt idx="9656">
                  <c:v>13.411111111109427</c:v>
                </c:pt>
                <c:pt idx="9657">
                  <c:v>13.412499999998316</c:v>
                </c:pt>
                <c:pt idx="9658">
                  <c:v>13.413888888887204</c:v>
                </c:pt>
                <c:pt idx="9659">
                  <c:v>13.415277777776092</c:v>
                </c:pt>
                <c:pt idx="9660">
                  <c:v>13.41666666666498</c:v>
                </c:pt>
                <c:pt idx="9661">
                  <c:v>13.418055555553869</c:v>
                </c:pt>
                <c:pt idx="9662">
                  <c:v>13.419444444442757</c:v>
                </c:pt>
                <c:pt idx="9663">
                  <c:v>13.420833333331645</c:v>
                </c:pt>
                <c:pt idx="9664">
                  <c:v>13.422222222220533</c:v>
                </c:pt>
                <c:pt idx="9665">
                  <c:v>13.423611111109421</c:v>
                </c:pt>
                <c:pt idx="9666">
                  <c:v>13.42499999999831</c:v>
                </c:pt>
                <c:pt idx="9667">
                  <c:v>13.426388888887198</c:v>
                </c:pt>
                <c:pt idx="9668">
                  <c:v>13.427777777776086</c:v>
                </c:pt>
                <c:pt idx="9669">
                  <c:v>13.429166666664974</c:v>
                </c:pt>
                <c:pt idx="9670">
                  <c:v>13.430555555553862</c:v>
                </c:pt>
                <c:pt idx="9671">
                  <c:v>13.431944444442751</c:v>
                </c:pt>
                <c:pt idx="9672">
                  <c:v>13.433333333331639</c:v>
                </c:pt>
                <c:pt idx="9673">
                  <c:v>13.434722222220527</c:v>
                </c:pt>
                <c:pt idx="9674">
                  <c:v>13.436111111109415</c:v>
                </c:pt>
                <c:pt idx="9675">
                  <c:v>13.437499999998304</c:v>
                </c:pt>
                <c:pt idx="9676">
                  <c:v>13.438888888887192</c:v>
                </c:pt>
                <c:pt idx="9677">
                  <c:v>13.44027777777608</c:v>
                </c:pt>
                <c:pt idx="9678">
                  <c:v>13.441666666664968</c:v>
                </c:pt>
                <c:pt idx="9679">
                  <c:v>13.443055555553856</c:v>
                </c:pt>
                <c:pt idx="9680">
                  <c:v>13.444444444442745</c:v>
                </c:pt>
                <c:pt idx="9681">
                  <c:v>13.445833333331633</c:v>
                </c:pt>
                <c:pt idx="9682">
                  <c:v>13.447222222220521</c:v>
                </c:pt>
                <c:pt idx="9683">
                  <c:v>13.448611111109409</c:v>
                </c:pt>
                <c:pt idx="9684">
                  <c:v>13.449999999998298</c:v>
                </c:pt>
                <c:pt idx="9685">
                  <c:v>13.451388888887186</c:v>
                </c:pt>
                <c:pt idx="9686">
                  <c:v>13.452777777776074</c:v>
                </c:pt>
                <c:pt idx="9687">
                  <c:v>13.454166666664962</c:v>
                </c:pt>
                <c:pt idx="9688">
                  <c:v>13.45555555555385</c:v>
                </c:pt>
                <c:pt idx="9689">
                  <c:v>13.456944444442739</c:v>
                </c:pt>
                <c:pt idx="9690">
                  <c:v>13.458333333331627</c:v>
                </c:pt>
                <c:pt idx="9691">
                  <c:v>13.459722222220515</c:v>
                </c:pt>
                <c:pt idx="9692">
                  <c:v>13.461111111109403</c:v>
                </c:pt>
                <c:pt idx="9693">
                  <c:v>13.462499999998291</c:v>
                </c:pt>
                <c:pt idx="9694">
                  <c:v>13.46388888888718</c:v>
                </c:pt>
                <c:pt idx="9695">
                  <c:v>13.465277777776068</c:v>
                </c:pt>
                <c:pt idx="9696">
                  <c:v>13.466666666664956</c:v>
                </c:pt>
                <c:pt idx="9697">
                  <c:v>13.468055555553844</c:v>
                </c:pt>
                <c:pt idx="9698">
                  <c:v>13.469444444442733</c:v>
                </c:pt>
                <c:pt idx="9699">
                  <c:v>13.470833333331621</c:v>
                </c:pt>
                <c:pt idx="9700">
                  <c:v>13.472222222220509</c:v>
                </c:pt>
                <c:pt idx="9701">
                  <c:v>13.473611111109397</c:v>
                </c:pt>
                <c:pt idx="9702">
                  <c:v>13.474999999998285</c:v>
                </c:pt>
                <c:pt idx="9703">
                  <c:v>13.476388888887174</c:v>
                </c:pt>
                <c:pt idx="9704">
                  <c:v>13.477777777776062</c:v>
                </c:pt>
                <c:pt idx="9705">
                  <c:v>13.47916666666495</c:v>
                </c:pt>
                <c:pt idx="9706">
                  <c:v>13.480555555553838</c:v>
                </c:pt>
                <c:pt idx="9707">
                  <c:v>13.481944444442727</c:v>
                </c:pt>
                <c:pt idx="9708">
                  <c:v>13.483333333331615</c:v>
                </c:pt>
                <c:pt idx="9709">
                  <c:v>13.484722222220503</c:v>
                </c:pt>
                <c:pt idx="9710">
                  <c:v>13.486111111109391</c:v>
                </c:pt>
                <c:pt idx="9711">
                  <c:v>13.487499999998279</c:v>
                </c:pt>
                <c:pt idx="9712">
                  <c:v>13.488888888887168</c:v>
                </c:pt>
                <c:pt idx="9713">
                  <c:v>13.490277777776056</c:v>
                </c:pt>
                <c:pt idx="9714">
                  <c:v>13.491666666664944</c:v>
                </c:pt>
                <c:pt idx="9715">
                  <c:v>13.493055555553832</c:v>
                </c:pt>
                <c:pt idx="9716">
                  <c:v>13.494444444442721</c:v>
                </c:pt>
                <c:pt idx="9717">
                  <c:v>13.495833333331609</c:v>
                </c:pt>
                <c:pt idx="9718">
                  <c:v>13.497222222220497</c:v>
                </c:pt>
                <c:pt idx="9719">
                  <c:v>13.498611111109385</c:v>
                </c:pt>
                <c:pt idx="9720">
                  <c:v>13.499999999998273</c:v>
                </c:pt>
                <c:pt idx="9721">
                  <c:v>13.501388888887162</c:v>
                </c:pt>
                <c:pt idx="9722">
                  <c:v>13.50277777777605</c:v>
                </c:pt>
                <c:pt idx="9723">
                  <c:v>13.504166666664938</c:v>
                </c:pt>
                <c:pt idx="9724">
                  <c:v>13.505555555553826</c:v>
                </c:pt>
                <c:pt idx="9725">
                  <c:v>13.506944444442714</c:v>
                </c:pt>
                <c:pt idx="9726">
                  <c:v>13.508333333331603</c:v>
                </c:pt>
                <c:pt idx="9727">
                  <c:v>13.509722222220491</c:v>
                </c:pt>
                <c:pt idx="9728">
                  <c:v>13.511111111109379</c:v>
                </c:pt>
                <c:pt idx="9729">
                  <c:v>13.512499999998267</c:v>
                </c:pt>
                <c:pt idx="9730">
                  <c:v>13.513888888887156</c:v>
                </c:pt>
                <c:pt idx="9731">
                  <c:v>13.515277777776044</c:v>
                </c:pt>
                <c:pt idx="9732">
                  <c:v>13.516666666664932</c:v>
                </c:pt>
                <c:pt idx="9733">
                  <c:v>13.51805555555382</c:v>
                </c:pt>
                <c:pt idx="9734">
                  <c:v>13.519444444442708</c:v>
                </c:pt>
                <c:pt idx="9735">
                  <c:v>13.520833333331597</c:v>
                </c:pt>
                <c:pt idx="9736">
                  <c:v>13.522222222220485</c:v>
                </c:pt>
                <c:pt idx="9737">
                  <c:v>13.523611111109373</c:v>
                </c:pt>
                <c:pt idx="9738">
                  <c:v>13.524999999998261</c:v>
                </c:pt>
                <c:pt idx="9739">
                  <c:v>13.52638888888715</c:v>
                </c:pt>
                <c:pt idx="9740">
                  <c:v>13.527777777776038</c:v>
                </c:pt>
                <c:pt idx="9741">
                  <c:v>13.529166666664926</c:v>
                </c:pt>
                <c:pt idx="9742">
                  <c:v>13.530555555553814</c:v>
                </c:pt>
                <c:pt idx="9743">
                  <c:v>13.531944444442702</c:v>
                </c:pt>
                <c:pt idx="9744">
                  <c:v>13.533333333331591</c:v>
                </c:pt>
                <c:pt idx="9745">
                  <c:v>13.534722222220479</c:v>
                </c:pt>
                <c:pt idx="9746">
                  <c:v>13.536111111109367</c:v>
                </c:pt>
                <c:pt idx="9747">
                  <c:v>13.537499999998255</c:v>
                </c:pt>
                <c:pt idx="9748">
                  <c:v>13.538888888887143</c:v>
                </c:pt>
                <c:pt idx="9749">
                  <c:v>13.540277777776032</c:v>
                </c:pt>
                <c:pt idx="9750">
                  <c:v>13.54166666666492</c:v>
                </c:pt>
                <c:pt idx="9751">
                  <c:v>13.543055555553808</c:v>
                </c:pt>
                <c:pt idx="9752">
                  <c:v>13.544444444442696</c:v>
                </c:pt>
                <c:pt idx="9753">
                  <c:v>13.545833333331585</c:v>
                </c:pt>
                <c:pt idx="9754">
                  <c:v>13.547222222220473</c:v>
                </c:pt>
                <c:pt idx="9755">
                  <c:v>13.548611111109361</c:v>
                </c:pt>
                <c:pt idx="9756">
                  <c:v>13.549999999998249</c:v>
                </c:pt>
                <c:pt idx="9757">
                  <c:v>13.551388888887137</c:v>
                </c:pt>
                <c:pt idx="9758">
                  <c:v>13.552777777776026</c:v>
                </c:pt>
                <c:pt idx="9759">
                  <c:v>13.554166666664914</c:v>
                </c:pt>
                <c:pt idx="9760">
                  <c:v>13.555555555553802</c:v>
                </c:pt>
                <c:pt idx="9761">
                  <c:v>13.55694444444269</c:v>
                </c:pt>
                <c:pt idx="9762">
                  <c:v>13.558333333331579</c:v>
                </c:pt>
                <c:pt idx="9763">
                  <c:v>13.559722222220467</c:v>
                </c:pt>
                <c:pt idx="9764">
                  <c:v>13.561111111109355</c:v>
                </c:pt>
                <c:pt idx="9765">
                  <c:v>13.562499999998243</c:v>
                </c:pt>
                <c:pt idx="9766">
                  <c:v>13.563888888887131</c:v>
                </c:pt>
                <c:pt idx="9767">
                  <c:v>13.56527777777602</c:v>
                </c:pt>
                <c:pt idx="9768">
                  <c:v>13.566666666664908</c:v>
                </c:pt>
                <c:pt idx="9769">
                  <c:v>13.568055555553796</c:v>
                </c:pt>
                <c:pt idx="9770">
                  <c:v>13.569444444442684</c:v>
                </c:pt>
                <c:pt idx="9771">
                  <c:v>13.570833333331572</c:v>
                </c:pt>
                <c:pt idx="9772">
                  <c:v>13.572222222220461</c:v>
                </c:pt>
                <c:pt idx="9773">
                  <c:v>13.573611111109349</c:v>
                </c:pt>
                <c:pt idx="9774">
                  <c:v>13.574999999998237</c:v>
                </c:pt>
                <c:pt idx="9775">
                  <c:v>13.576388888887125</c:v>
                </c:pt>
                <c:pt idx="9776">
                  <c:v>13.577777777776014</c:v>
                </c:pt>
                <c:pt idx="9777">
                  <c:v>13.579166666664902</c:v>
                </c:pt>
                <c:pt idx="9778">
                  <c:v>13.58055555555379</c:v>
                </c:pt>
                <c:pt idx="9779">
                  <c:v>13.581944444442678</c:v>
                </c:pt>
                <c:pt idx="9780">
                  <c:v>13.583333333331566</c:v>
                </c:pt>
                <c:pt idx="9781">
                  <c:v>13.584722222220455</c:v>
                </c:pt>
                <c:pt idx="9782">
                  <c:v>13.586111111109343</c:v>
                </c:pt>
                <c:pt idx="9783">
                  <c:v>13.587499999998231</c:v>
                </c:pt>
                <c:pt idx="9784">
                  <c:v>13.588888888887119</c:v>
                </c:pt>
                <c:pt idx="9785">
                  <c:v>13.590277777776008</c:v>
                </c:pt>
                <c:pt idx="9786">
                  <c:v>13.591666666664896</c:v>
                </c:pt>
                <c:pt idx="9787">
                  <c:v>13.593055555553784</c:v>
                </c:pt>
                <c:pt idx="9788">
                  <c:v>13.594444444442672</c:v>
                </c:pt>
                <c:pt idx="9789">
                  <c:v>13.59583333333156</c:v>
                </c:pt>
                <c:pt idx="9790">
                  <c:v>13.597222222220449</c:v>
                </c:pt>
                <c:pt idx="9791">
                  <c:v>13.598611111109337</c:v>
                </c:pt>
                <c:pt idx="9792">
                  <c:v>13.599999999998225</c:v>
                </c:pt>
                <c:pt idx="9793">
                  <c:v>13.601388888887113</c:v>
                </c:pt>
                <c:pt idx="9794">
                  <c:v>13.602777777776001</c:v>
                </c:pt>
                <c:pt idx="9795">
                  <c:v>13.60416666666489</c:v>
                </c:pt>
                <c:pt idx="9796">
                  <c:v>13.605555555553778</c:v>
                </c:pt>
                <c:pt idx="9797">
                  <c:v>13.606944444442666</c:v>
                </c:pt>
                <c:pt idx="9798">
                  <c:v>13.608333333331554</c:v>
                </c:pt>
                <c:pt idx="9799">
                  <c:v>13.609722222220443</c:v>
                </c:pt>
                <c:pt idx="9800">
                  <c:v>13.611111111109331</c:v>
                </c:pt>
                <c:pt idx="9801">
                  <c:v>13.612499999998219</c:v>
                </c:pt>
                <c:pt idx="9802">
                  <c:v>13.613888888887107</c:v>
                </c:pt>
                <c:pt idx="9803">
                  <c:v>13.615277777775995</c:v>
                </c:pt>
                <c:pt idx="9804">
                  <c:v>13.616666666664884</c:v>
                </c:pt>
                <c:pt idx="9805">
                  <c:v>13.618055555553772</c:v>
                </c:pt>
                <c:pt idx="9806">
                  <c:v>13.61944444444266</c:v>
                </c:pt>
                <c:pt idx="9807">
                  <c:v>13.620833333331548</c:v>
                </c:pt>
                <c:pt idx="9808">
                  <c:v>13.622222222220437</c:v>
                </c:pt>
                <c:pt idx="9809">
                  <c:v>13.623611111109325</c:v>
                </c:pt>
                <c:pt idx="9810">
                  <c:v>13.624999999998213</c:v>
                </c:pt>
                <c:pt idx="9811">
                  <c:v>13.626388888887101</c:v>
                </c:pt>
                <c:pt idx="9812">
                  <c:v>13.627777777775989</c:v>
                </c:pt>
                <c:pt idx="9813">
                  <c:v>13.629166666664878</c:v>
                </c:pt>
                <c:pt idx="9814">
                  <c:v>13.630555555553766</c:v>
                </c:pt>
                <c:pt idx="9815">
                  <c:v>13.631944444442654</c:v>
                </c:pt>
                <c:pt idx="9816">
                  <c:v>13.633333333331542</c:v>
                </c:pt>
                <c:pt idx="9817">
                  <c:v>13.634722222220431</c:v>
                </c:pt>
                <c:pt idx="9818">
                  <c:v>13.636111111109319</c:v>
                </c:pt>
                <c:pt idx="9819">
                  <c:v>13.637499999998207</c:v>
                </c:pt>
                <c:pt idx="9820">
                  <c:v>13.638888888887095</c:v>
                </c:pt>
                <c:pt idx="9821">
                  <c:v>13.640277777775983</c:v>
                </c:pt>
                <c:pt idx="9822">
                  <c:v>13.641666666664872</c:v>
                </c:pt>
                <c:pt idx="9823">
                  <c:v>13.64305555555376</c:v>
                </c:pt>
                <c:pt idx="9824">
                  <c:v>13.644444444442648</c:v>
                </c:pt>
                <c:pt idx="9825">
                  <c:v>13.645833333331536</c:v>
                </c:pt>
                <c:pt idx="9826">
                  <c:v>13.647222222220424</c:v>
                </c:pt>
                <c:pt idx="9827">
                  <c:v>13.648611111109313</c:v>
                </c:pt>
                <c:pt idx="9828">
                  <c:v>13.649999999998201</c:v>
                </c:pt>
                <c:pt idx="9829">
                  <c:v>13.651388888887089</c:v>
                </c:pt>
                <c:pt idx="9830">
                  <c:v>13.652777777775977</c:v>
                </c:pt>
                <c:pt idx="9831">
                  <c:v>13.654166666664866</c:v>
                </c:pt>
                <c:pt idx="9832">
                  <c:v>13.655555555553754</c:v>
                </c:pt>
                <c:pt idx="9833">
                  <c:v>13.656944444442642</c:v>
                </c:pt>
                <c:pt idx="9834">
                  <c:v>13.65833333333153</c:v>
                </c:pt>
                <c:pt idx="9835">
                  <c:v>13.659722222220418</c:v>
                </c:pt>
                <c:pt idx="9836">
                  <c:v>13.661111111109307</c:v>
                </c:pt>
                <c:pt idx="9837">
                  <c:v>13.662499999998195</c:v>
                </c:pt>
                <c:pt idx="9838">
                  <c:v>13.663888888887083</c:v>
                </c:pt>
                <c:pt idx="9839">
                  <c:v>13.665277777775971</c:v>
                </c:pt>
                <c:pt idx="9840">
                  <c:v>13.66666666666486</c:v>
                </c:pt>
                <c:pt idx="9841">
                  <c:v>13.668055555553748</c:v>
                </c:pt>
                <c:pt idx="9842">
                  <c:v>13.669444444442636</c:v>
                </c:pt>
                <c:pt idx="9843">
                  <c:v>13.670833333331524</c:v>
                </c:pt>
                <c:pt idx="9844">
                  <c:v>13.672222222220412</c:v>
                </c:pt>
                <c:pt idx="9845">
                  <c:v>13.673611111109301</c:v>
                </c:pt>
                <c:pt idx="9846">
                  <c:v>13.674999999998189</c:v>
                </c:pt>
                <c:pt idx="9847">
                  <c:v>13.676388888887077</c:v>
                </c:pt>
                <c:pt idx="9848">
                  <c:v>13.677777777775965</c:v>
                </c:pt>
                <c:pt idx="9849">
                  <c:v>13.679166666664853</c:v>
                </c:pt>
                <c:pt idx="9850">
                  <c:v>13.680555555553742</c:v>
                </c:pt>
                <c:pt idx="9851">
                  <c:v>13.68194444444263</c:v>
                </c:pt>
                <c:pt idx="9852">
                  <c:v>13.683333333331518</c:v>
                </c:pt>
                <c:pt idx="9853">
                  <c:v>13.684722222220406</c:v>
                </c:pt>
                <c:pt idx="9854">
                  <c:v>13.686111111109295</c:v>
                </c:pt>
                <c:pt idx="9855">
                  <c:v>13.687499999998183</c:v>
                </c:pt>
                <c:pt idx="9856">
                  <c:v>13.688888888887071</c:v>
                </c:pt>
                <c:pt idx="9857">
                  <c:v>13.690277777775959</c:v>
                </c:pt>
                <c:pt idx="9858">
                  <c:v>13.691666666664847</c:v>
                </c:pt>
                <c:pt idx="9859">
                  <c:v>13.693055555553736</c:v>
                </c:pt>
                <c:pt idx="9860">
                  <c:v>13.694444444442624</c:v>
                </c:pt>
                <c:pt idx="9861">
                  <c:v>13.695833333331512</c:v>
                </c:pt>
                <c:pt idx="9862">
                  <c:v>13.6972222222204</c:v>
                </c:pt>
                <c:pt idx="9863">
                  <c:v>13.698611111109289</c:v>
                </c:pt>
                <c:pt idx="9864">
                  <c:v>13.699999999998177</c:v>
                </c:pt>
                <c:pt idx="9865">
                  <c:v>13.701388888887065</c:v>
                </c:pt>
                <c:pt idx="9866">
                  <c:v>13.702777777775953</c:v>
                </c:pt>
                <c:pt idx="9867">
                  <c:v>13.704166666664841</c:v>
                </c:pt>
                <c:pt idx="9868">
                  <c:v>13.70555555555373</c:v>
                </c:pt>
                <c:pt idx="9869">
                  <c:v>13.706944444442618</c:v>
                </c:pt>
                <c:pt idx="9870">
                  <c:v>13.708333333331506</c:v>
                </c:pt>
                <c:pt idx="9871">
                  <c:v>13.709722222220394</c:v>
                </c:pt>
                <c:pt idx="9872">
                  <c:v>13.711111111109282</c:v>
                </c:pt>
                <c:pt idx="9873">
                  <c:v>13.712499999998171</c:v>
                </c:pt>
                <c:pt idx="9874">
                  <c:v>13.713888888887059</c:v>
                </c:pt>
                <c:pt idx="9875">
                  <c:v>13.715277777775947</c:v>
                </c:pt>
                <c:pt idx="9876">
                  <c:v>13.716666666664835</c:v>
                </c:pt>
                <c:pt idx="9877">
                  <c:v>13.718055555553724</c:v>
                </c:pt>
                <c:pt idx="9878">
                  <c:v>13.719444444442612</c:v>
                </c:pt>
                <c:pt idx="9879">
                  <c:v>13.7208333333315</c:v>
                </c:pt>
                <c:pt idx="9880">
                  <c:v>13.722222222220388</c:v>
                </c:pt>
                <c:pt idx="9881">
                  <c:v>13.723611111109276</c:v>
                </c:pt>
                <c:pt idx="9882">
                  <c:v>13.724999999998165</c:v>
                </c:pt>
                <c:pt idx="9883">
                  <c:v>13.726388888887053</c:v>
                </c:pt>
                <c:pt idx="9884">
                  <c:v>13.727777777775941</c:v>
                </c:pt>
                <c:pt idx="9885">
                  <c:v>13.729166666664829</c:v>
                </c:pt>
                <c:pt idx="9886">
                  <c:v>13.730555555553718</c:v>
                </c:pt>
                <c:pt idx="9887">
                  <c:v>13.731944444442606</c:v>
                </c:pt>
                <c:pt idx="9888">
                  <c:v>13.733333333331494</c:v>
                </c:pt>
                <c:pt idx="9889">
                  <c:v>13.734722222220382</c:v>
                </c:pt>
                <c:pt idx="9890">
                  <c:v>13.73611111110927</c:v>
                </c:pt>
                <c:pt idx="9891">
                  <c:v>13.737499999998159</c:v>
                </c:pt>
                <c:pt idx="9892">
                  <c:v>13.738888888887047</c:v>
                </c:pt>
                <c:pt idx="9893">
                  <c:v>13.740277777775935</c:v>
                </c:pt>
                <c:pt idx="9894">
                  <c:v>13.741666666664823</c:v>
                </c:pt>
                <c:pt idx="9895">
                  <c:v>13.743055555553711</c:v>
                </c:pt>
                <c:pt idx="9896">
                  <c:v>13.7444444444426</c:v>
                </c:pt>
                <c:pt idx="9897">
                  <c:v>13.745833333331488</c:v>
                </c:pt>
                <c:pt idx="9898">
                  <c:v>13.747222222220376</c:v>
                </c:pt>
                <c:pt idx="9899">
                  <c:v>13.748611111109264</c:v>
                </c:pt>
                <c:pt idx="9900">
                  <c:v>13.749999999998153</c:v>
                </c:pt>
                <c:pt idx="9901">
                  <c:v>13.751388888887041</c:v>
                </c:pt>
                <c:pt idx="9902">
                  <c:v>13.752777777775929</c:v>
                </c:pt>
                <c:pt idx="9903">
                  <c:v>13.754166666664817</c:v>
                </c:pt>
                <c:pt idx="9904">
                  <c:v>13.755555555553705</c:v>
                </c:pt>
                <c:pt idx="9905">
                  <c:v>13.756944444442594</c:v>
                </c:pt>
                <c:pt idx="9906">
                  <c:v>13.758333333331482</c:v>
                </c:pt>
                <c:pt idx="9907">
                  <c:v>13.75972222222037</c:v>
                </c:pt>
                <c:pt idx="9908">
                  <c:v>13.761111111109258</c:v>
                </c:pt>
                <c:pt idx="9909">
                  <c:v>13.762499999998147</c:v>
                </c:pt>
                <c:pt idx="9910">
                  <c:v>13.763888888887035</c:v>
                </c:pt>
                <c:pt idx="9911">
                  <c:v>13.765277777775923</c:v>
                </c:pt>
                <c:pt idx="9912">
                  <c:v>13.766666666664811</c:v>
                </c:pt>
                <c:pt idx="9913">
                  <c:v>13.768055555553699</c:v>
                </c:pt>
                <c:pt idx="9914">
                  <c:v>13.769444444442588</c:v>
                </c:pt>
                <c:pt idx="9915">
                  <c:v>13.770833333331476</c:v>
                </c:pt>
                <c:pt idx="9916">
                  <c:v>13.772222222220364</c:v>
                </c:pt>
                <c:pt idx="9917">
                  <c:v>13.773611111109252</c:v>
                </c:pt>
                <c:pt idx="9918">
                  <c:v>13.774999999998141</c:v>
                </c:pt>
                <c:pt idx="9919">
                  <c:v>13.776388888887029</c:v>
                </c:pt>
                <c:pt idx="9920">
                  <c:v>13.777777777775917</c:v>
                </c:pt>
                <c:pt idx="9921">
                  <c:v>13.779166666664805</c:v>
                </c:pt>
                <c:pt idx="9922">
                  <c:v>13.780555555553693</c:v>
                </c:pt>
                <c:pt idx="9923">
                  <c:v>13.781944444442582</c:v>
                </c:pt>
                <c:pt idx="9924">
                  <c:v>13.78333333333147</c:v>
                </c:pt>
                <c:pt idx="9925">
                  <c:v>13.784722222220358</c:v>
                </c:pt>
                <c:pt idx="9926">
                  <c:v>13.786111111109246</c:v>
                </c:pt>
                <c:pt idx="9927">
                  <c:v>13.787499999998134</c:v>
                </c:pt>
                <c:pt idx="9928">
                  <c:v>13.788888888887023</c:v>
                </c:pt>
                <c:pt idx="9929">
                  <c:v>13.790277777775911</c:v>
                </c:pt>
                <c:pt idx="9930">
                  <c:v>13.791666666664799</c:v>
                </c:pt>
                <c:pt idx="9931">
                  <c:v>13.793055555553687</c:v>
                </c:pt>
                <c:pt idx="9932">
                  <c:v>13.794444444442576</c:v>
                </c:pt>
                <c:pt idx="9933">
                  <c:v>13.795833333331464</c:v>
                </c:pt>
                <c:pt idx="9934">
                  <c:v>13.797222222220352</c:v>
                </c:pt>
                <c:pt idx="9935">
                  <c:v>13.79861111110924</c:v>
                </c:pt>
                <c:pt idx="9936">
                  <c:v>13.799999999998128</c:v>
                </c:pt>
                <c:pt idx="9937">
                  <c:v>13.801388888887017</c:v>
                </c:pt>
                <c:pt idx="9938">
                  <c:v>13.802777777775905</c:v>
                </c:pt>
                <c:pt idx="9939">
                  <c:v>13.804166666664793</c:v>
                </c:pt>
                <c:pt idx="9940">
                  <c:v>13.805555555553681</c:v>
                </c:pt>
                <c:pt idx="9941">
                  <c:v>13.80694444444257</c:v>
                </c:pt>
                <c:pt idx="9942">
                  <c:v>13.808333333331458</c:v>
                </c:pt>
                <c:pt idx="9943">
                  <c:v>13.809722222220346</c:v>
                </c:pt>
                <c:pt idx="9944">
                  <c:v>13.811111111109234</c:v>
                </c:pt>
                <c:pt idx="9945">
                  <c:v>13.812499999998122</c:v>
                </c:pt>
                <c:pt idx="9946">
                  <c:v>13.813888888887011</c:v>
                </c:pt>
                <c:pt idx="9947">
                  <c:v>13.815277777775899</c:v>
                </c:pt>
                <c:pt idx="9948">
                  <c:v>13.816666666664787</c:v>
                </c:pt>
                <c:pt idx="9949">
                  <c:v>13.818055555553675</c:v>
                </c:pt>
                <c:pt idx="9950">
                  <c:v>13.819444444442563</c:v>
                </c:pt>
                <c:pt idx="9951">
                  <c:v>13.820833333331452</c:v>
                </c:pt>
                <c:pt idx="9952">
                  <c:v>13.82222222222034</c:v>
                </c:pt>
                <c:pt idx="9953">
                  <c:v>13.823611111109228</c:v>
                </c:pt>
                <c:pt idx="9954">
                  <c:v>13.824999999998116</c:v>
                </c:pt>
                <c:pt idx="9955">
                  <c:v>13.826388888887005</c:v>
                </c:pt>
                <c:pt idx="9956">
                  <c:v>13.827777777775893</c:v>
                </c:pt>
                <c:pt idx="9957">
                  <c:v>13.829166666664781</c:v>
                </c:pt>
                <c:pt idx="9958">
                  <c:v>13.830555555553669</c:v>
                </c:pt>
                <c:pt idx="9959">
                  <c:v>13.831944444442557</c:v>
                </c:pt>
                <c:pt idx="9960">
                  <c:v>13.833333333331446</c:v>
                </c:pt>
                <c:pt idx="9961">
                  <c:v>13.834722222220334</c:v>
                </c:pt>
                <c:pt idx="9962">
                  <c:v>13.836111111109222</c:v>
                </c:pt>
                <c:pt idx="9963">
                  <c:v>13.83749999999811</c:v>
                </c:pt>
                <c:pt idx="9964">
                  <c:v>13.838888888886999</c:v>
                </c:pt>
                <c:pt idx="9965">
                  <c:v>13.840277777775887</c:v>
                </c:pt>
                <c:pt idx="9966">
                  <c:v>13.841666666664775</c:v>
                </c:pt>
                <c:pt idx="9967">
                  <c:v>13.843055555553663</c:v>
                </c:pt>
                <c:pt idx="9968">
                  <c:v>13.844444444442551</c:v>
                </c:pt>
                <c:pt idx="9969">
                  <c:v>13.84583333333144</c:v>
                </c:pt>
                <c:pt idx="9970">
                  <c:v>13.847222222220328</c:v>
                </c:pt>
                <c:pt idx="9971">
                  <c:v>13.848611111109216</c:v>
                </c:pt>
                <c:pt idx="9972">
                  <c:v>13.849999999998104</c:v>
                </c:pt>
                <c:pt idx="9973">
                  <c:v>13.851388888886992</c:v>
                </c:pt>
                <c:pt idx="9974">
                  <c:v>13.852777777775881</c:v>
                </c:pt>
                <c:pt idx="9975">
                  <c:v>13.854166666664769</c:v>
                </c:pt>
                <c:pt idx="9976">
                  <c:v>13.855555555553657</c:v>
                </c:pt>
                <c:pt idx="9977">
                  <c:v>13.856944444442545</c:v>
                </c:pt>
                <c:pt idx="9978">
                  <c:v>13.858333333331434</c:v>
                </c:pt>
                <c:pt idx="9979">
                  <c:v>13.859722222220322</c:v>
                </c:pt>
                <c:pt idx="9980">
                  <c:v>13.86111111110921</c:v>
                </c:pt>
                <c:pt idx="9981">
                  <c:v>13.862499999998098</c:v>
                </c:pt>
                <c:pt idx="9982">
                  <c:v>13.863888888886986</c:v>
                </c:pt>
                <c:pt idx="9983">
                  <c:v>13.865277777775875</c:v>
                </c:pt>
                <c:pt idx="9984">
                  <c:v>13.866666666664763</c:v>
                </c:pt>
                <c:pt idx="9985">
                  <c:v>13.868055555553651</c:v>
                </c:pt>
                <c:pt idx="9986">
                  <c:v>13.869444444442539</c:v>
                </c:pt>
                <c:pt idx="9987">
                  <c:v>13.870833333331428</c:v>
                </c:pt>
                <c:pt idx="9988">
                  <c:v>13.872222222220316</c:v>
                </c:pt>
                <c:pt idx="9989">
                  <c:v>13.873611111109204</c:v>
                </c:pt>
                <c:pt idx="9990">
                  <c:v>13.874999999998092</c:v>
                </c:pt>
                <c:pt idx="9991">
                  <c:v>13.87638888888698</c:v>
                </c:pt>
                <c:pt idx="9992">
                  <c:v>13.877777777775869</c:v>
                </c:pt>
                <c:pt idx="9993">
                  <c:v>13.879166666664757</c:v>
                </c:pt>
                <c:pt idx="9994">
                  <c:v>13.880555555553645</c:v>
                </c:pt>
                <c:pt idx="9995">
                  <c:v>13.881944444442533</c:v>
                </c:pt>
                <c:pt idx="9996">
                  <c:v>13.883333333331421</c:v>
                </c:pt>
                <c:pt idx="9997">
                  <c:v>13.88472222222031</c:v>
                </c:pt>
                <c:pt idx="9998">
                  <c:v>13.886111111109198</c:v>
                </c:pt>
                <c:pt idx="9999">
                  <c:v>13.887499999998086</c:v>
                </c:pt>
                <c:pt idx="10000">
                  <c:v>13.888888888886974</c:v>
                </c:pt>
                <c:pt idx="10001">
                  <c:v>13.890277777775863</c:v>
                </c:pt>
                <c:pt idx="10002">
                  <c:v>13.891666666664751</c:v>
                </c:pt>
                <c:pt idx="10003">
                  <c:v>13.893055555553639</c:v>
                </c:pt>
                <c:pt idx="10004">
                  <c:v>13.894444444442527</c:v>
                </c:pt>
                <c:pt idx="10005">
                  <c:v>13.895833333331415</c:v>
                </c:pt>
                <c:pt idx="10006">
                  <c:v>13.897222222220304</c:v>
                </c:pt>
                <c:pt idx="10007">
                  <c:v>13.898611111109192</c:v>
                </c:pt>
                <c:pt idx="10008">
                  <c:v>13.89999999999808</c:v>
                </c:pt>
                <c:pt idx="10009">
                  <c:v>13.901388888886968</c:v>
                </c:pt>
                <c:pt idx="10010">
                  <c:v>13.902777777775857</c:v>
                </c:pt>
                <c:pt idx="10011">
                  <c:v>13.904166666664745</c:v>
                </c:pt>
                <c:pt idx="10012">
                  <c:v>13.905555555553633</c:v>
                </c:pt>
                <c:pt idx="10013">
                  <c:v>13.906944444442521</c:v>
                </c:pt>
                <c:pt idx="10014">
                  <c:v>13.908333333331409</c:v>
                </c:pt>
                <c:pt idx="10015">
                  <c:v>13.909722222220298</c:v>
                </c:pt>
                <c:pt idx="10016">
                  <c:v>13.911111111109186</c:v>
                </c:pt>
                <c:pt idx="10017">
                  <c:v>13.912499999998074</c:v>
                </c:pt>
                <c:pt idx="10018">
                  <c:v>13.913888888886962</c:v>
                </c:pt>
                <c:pt idx="10019">
                  <c:v>13.915277777775851</c:v>
                </c:pt>
                <c:pt idx="10020">
                  <c:v>13.916666666664739</c:v>
                </c:pt>
                <c:pt idx="10021">
                  <c:v>13.918055555553627</c:v>
                </c:pt>
                <c:pt idx="10022">
                  <c:v>13.919444444442515</c:v>
                </c:pt>
                <c:pt idx="10023">
                  <c:v>13.920833333331403</c:v>
                </c:pt>
                <c:pt idx="10024">
                  <c:v>13.922222222220292</c:v>
                </c:pt>
                <c:pt idx="10025">
                  <c:v>13.92361111110918</c:v>
                </c:pt>
                <c:pt idx="10026">
                  <c:v>13.924999999998068</c:v>
                </c:pt>
                <c:pt idx="10027">
                  <c:v>13.926388888886956</c:v>
                </c:pt>
                <c:pt idx="10028">
                  <c:v>13.927777777775844</c:v>
                </c:pt>
                <c:pt idx="10029">
                  <c:v>13.929166666664733</c:v>
                </c:pt>
                <c:pt idx="10030">
                  <c:v>13.930555555553621</c:v>
                </c:pt>
                <c:pt idx="10031">
                  <c:v>13.931944444442509</c:v>
                </c:pt>
                <c:pt idx="10032">
                  <c:v>13.933333333331397</c:v>
                </c:pt>
                <c:pt idx="10033">
                  <c:v>13.934722222220286</c:v>
                </c:pt>
                <c:pt idx="10034">
                  <c:v>13.936111111109174</c:v>
                </c:pt>
                <c:pt idx="10035">
                  <c:v>13.937499999998062</c:v>
                </c:pt>
                <c:pt idx="10036">
                  <c:v>13.93888888888695</c:v>
                </c:pt>
                <c:pt idx="10037">
                  <c:v>13.940277777775838</c:v>
                </c:pt>
                <c:pt idx="10038">
                  <c:v>13.941666666664727</c:v>
                </c:pt>
                <c:pt idx="10039">
                  <c:v>13.943055555553615</c:v>
                </c:pt>
                <c:pt idx="10040">
                  <c:v>13.944444444442503</c:v>
                </c:pt>
                <c:pt idx="10041">
                  <c:v>13.945833333331391</c:v>
                </c:pt>
                <c:pt idx="10042">
                  <c:v>13.94722222222028</c:v>
                </c:pt>
                <c:pt idx="10043">
                  <c:v>13.948611111109168</c:v>
                </c:pt>
                <c:pt idx="10044">
                  <c:v>13.949999999998056</c:v>
                </c:pt>
                <c:pt idx="10045">
                  <c:v>13.951388888886944</c:v>
                </c:pt>
                <c:pt idx="10046">
                  <c:v>13.952777777775832</c:v>
                </c:pt>
                <c:pt idx="10047">
                  <c:v>13.954166666664721</c:v>
                </c:pt>
                <c:pt idx="10048">
                  <c:v>13.955555555553609</c:v>
                </c:pt>
                <c:pt idx="10049">
                  <c:v>13.956944444442497</c:v>
                </c:pt>
                <c:pt idx="10050">
                  <c:v>13.958333333331385</c:v>
                </c:pt>
                <c:pt idx="10051">
                  <c:v>13.959722222220273</c:v>
                </c:pt>
                <c:pt idx="10052">
                  <c:v>13.961111111109162</c:v>
                </c:pt>
                <c:pt idx="10053">
                  <c:v>13.96249999999805</c:v>
                </c:pt>
                <c:pt idx="10054">
                  <c:v>13.963888888886938</c:v>
                </c:pt>
                <c:pt idx="10055">
                  <c:v>13.965277777775826</c:v>
                </c:pt>
                <c:pt idx="10056">
                  <c:v>13.966666666664715</c:v>
                </c:pt>
                <c:pt idx="10057">
                  <c:v>13.968055555553603</c:v>
                </c:pt>
                <c:pt idx="10058">
                  <c:v>13.969444444442491</c:v>
                </c:pt>
                <c:pt idx="10059">
                  <c:v>13.970833333331379</c:v>
                </c:pt>
                <c:pt idx="10060">
                  <c:v>13.972222222220267</c:v>
                </c:pt>
                <c:pt idx="10061">
                  <c:v>13.973611111109156</c:v>
                </c:pt>
                <c:pt idx="10062">
                  <c:v>13.974999999998044</c:v>
                </c:pt>
                <c:pt idx="10063">
                  <c:v>13.976388888886932</c:v>
                </c:pt>
                <c:pt idx="10064">
                  <c:v>13.97777777777582</c:v>
                </c:pt>
                <c:pt idx="10065">
                  <c:v>13.979166666664709</c:v>
                </c:pt>
                <c:pt idx="10066">
                  <c:v>13.980555555553597</c:v>
                </c:pt>
                <c:pt idx="10067">
                  <c:v>13.981944444442485</c:v>
                </c:pt>
                <c:pt idx="10068">
                  <c:v>13.983333333331373</c:v>
                </c:pt>
                <c:pt idx="10069">
                  <c:v>13.984722222220261</c:v>
                </c:pt>
                <c:pt idx="10070">
                  <c:v>13.98611111110915</c:v>
                </c:pt>
                <c:pt idx="10071">
                  <c:v>13.987499999998038</c:v>
                </c:pt>
                <c:pt idx="10072">
                  <c:v>13.988888888886926</c:v>
                </c:pt>
                <c:pt idx="10073">
                  <c:v>13.990277777775814</c:v>
                </c:pt>
                <c:pt idx="10074">
                  <c:v>13.991666666664702</c:v>
                </c:pt>
                <c:pt idx="10075">
                  <c:v>13.993055555553591</c:v>
                </c:pt>
                <c:pt idx="10076">
                  <c:v>13.994444444442479</c:v>
                </c:pt>
                <c:pt idx="10077">
                  <c:v>13.995833333331367</c:v>
                </c:pt>
                <c:pt idx="10078">
                  <c:v>13.997222222220255</c:v>
                </c:pt>
                <c:pt idx="10079">
                  <c:v>13.998611111109144</c:v>
                </c:pt>
                <c:pt idx="10080">
                  <c:v>13.999999999998032</c:v>
                </c:pt>
                <c:pt idx="10081">
                  <c:v>14.00138888888692</c:v>
                </c:pt>
                <c:pt idx="10082">
                  <c:v>14.002777777775808</c:v>
                </c:pt>
                <c:pt idx="10083">
                  <c:v>14.004166666664696</c:v>
                </c:pt>
                <c:pt idx="10084">
                  <c:v>14.005555555553585</c:v>
                </c:pt>
                <c:pt idx="10085">
                  <c:v>14.006944444442473</c:v>
                </c:pt>
                <c:pt idx="10086">
                  <c:v>14.008333333331361</c:v>
                </c:pt>
                <c:pt idx="10087">
                  <c:v>14.009722222220249</c:v>
                </c:pt>
                <c:pt idx="10088">
                  <c:v>14.011111111109138</c:v>
                </c:pt>
                <c:pt idx="10089">
                  <c:v>14.012499999998026</c:v>
                </c:pt>
                <c:pt idx="10090">
                  <c:v>14.013888888886914</c:v>
                </c:pt>
                <c:pt idx="10091">
                  <c:v>14.015277777775802</c:v>
                </c:pt>
                <c:pt idx="10092">
                  <c:v>14.01666666666469</c:v>
                </c:pt>
                <c:pt idx="10093">
                  <c:v>14.018055555553579</c:v>
                </c:pt>
                <c:pt idx="10094">
                  <c:v>14.019444444442467</c:v>
                </c:pt>
                <c:pt idx="10095">
                  <c:v>14.020833333331355</c:v>
                </c:pt>
                <c:pt idx="10096">
                  <c:v>14.022222222220243</c:v>
                </c:pt>
                <c:pt idx="10097">
                  <c:v>14.023611111109131</c:v>
                </c:pt>
                <c:pt idx="10098">
                  <c:v>14.02499999999802</c:v>
                </c:pt>
                <c:pt idx="10099">
                  <c:v>14.026388888886908</c:v>
                </c:pt>
                <c:pt idx="10100">
                  <c:v>14.027777777775796</c:v>
                </c:pt>
                <c:pt idx="10101">
                  <c:v>14.029166666664684</c:v>
                </c:pt>
                <c:pt idx="10102">
                  <c:v>14.030555555553573</c:v>
                </c:pt>
                <c:pt idx="10103">
                  <c:v>14.031944444442461</c:v>
                </c:pt>
                <c:pt idx="10104">
                  <c:v>14.033333333331349</c:v>
                </c:pt>
                <c:pt idx="10105">
                  <c:v>14.034722222220237</c:v>
                </c:pt>
                <c:pt idx="10106">
                  <c:v>14.036111111109125</c:v>
                </c:pt>
                <c:pt idx="10107">
                  <c:v>14.037499999998014</c:v>
                </c:pt>
                <c:pt idx="10108">
                  <c:v>14.038888888886902</c:v>
                </c:pt>
                <c:pt idx="10109">
                  <c:v>14.04027777777579</c:v>
                </c:pt>
                <c:pt idx="10110">
                  <c:v>14.041666666664678</c:v>
                </c:pt>
                <c:pt idx="10111">
                  <c:v>14.043055555553567</c:v>
                </c:pt>
                <c:pt idx="10112">
                  <c:v>14.044444444442455</c:v>
                </c:pt>
                <c:pt idx="10113">
                  <c:v>14.045833333331343</c:v>
                </c:pt>
                <c:pt idx="10114">
                  <c:v>14.047222222220231</c:v>
                </c:pt>
                <c:pt idx="10115">
                  <c:v>14.048611111109119</c:v>
                </c:pt>
                <c:pt idx="10116">
                  <c:v>14.049999999998008</c:v>
                </c:pt>
                <c:pt idx="10117">
                  <c:v>14.051388888886896</c:v>
                </c:pt>
                <c:pt idx="10118">
                  <c:v>14.052777777775784</c:v>
                </c:pt>
                <c:pt idx="10119">
                  <c:v>14.054166666664672</c:v>
                </c:pt>
                <c:pt idx="10120">
                  <c:v>14.055555555553561</c:v>
                </c:pt>
                <c:pt idx="10121">
                  <c:v>14.056944444442449</c:v>
                </c:pt>
                <c:pt idx="10122">
                  <c:v>14.058333333331337</c:v>
                </c:pt>
                <c:pt idx="10123">
                  <c:v>14.059722222220225</c:v>
                </c:pt>
                <c:pt idx="10124">
                  <c:v>14.061111111109113</c:v>
                </c:pt>
                <c:pt idx="10125">
                  <c:v>14.062499999998002</c:v>
                </c:pt>
                <c:pt idx="10126">
                  <c:v>14.06388888888689</c:v>
                </c:pt>
                <c:pt idx="10127">
                  <c:v>14.065277777775778</c:v>
                </c:pt>
                <c:pt idx="10128">
                  <c:v>14.066666666664666</c:v>
                </c:pt>
                <c:pt idx="10129">
                  <c:v>14.068055555553554</c:v>
                </c:pt>
                <c:pt idx="10130">
                  <c:v>14.069444444442443</c:v>
                </c:pt>
                <c:pt idx="10131">
                  <c:v>14.070833333331331</c:v>
                </c:pt>
                <c:pt idx="10132">
                  <c:v>14.072222222220219</c:v>
                </c:pt>
                <c:pt idx="10133">
                  <c:v>14.073611111109107</c:v>
                </c:pt>
                <c:pt idx="10134">
                  <c:v>14.074999999997996</c:v>
                </c:pt>
                <c:pt idx="10135">
                  <c:v>14.076388888886884</c:v>
                </c:pt>
                <c:pt idx="10136">
                  <c:v>14.077777777775772</c:v>
                </c:pt>
                <c:pt idx="10137">
                  <c:v>14.07916666666466</c:v>
                </c:pt>
                <c:pt idx="10138">
                  <c:v>14.080555555553548</c:v>
                </c:pt>
                <c:pt idx="10139">
                  <c:v>14.081944444442437</c:v>
                </c:pt>
                <c:pt idx="10140">
                  <c:v>14.083333333331325</c:v>
                </c:pt>
                <c:pt idx="10141">
                  <c:v>14.084722222220213</c:v>
                </c:pt>
                <c:pt idx="10142">
                  <c:v>14.086111111109101</c:v>
                </c:pt>
                <c:pt idx="10143">
                  <c:v>14.08749999999799</c:v>
                </c:pt>
                <c:pt idx="10144">
                  <c:v>14.088888888886878</c:v>
                </c:pt>
                <c:pt idx="10145">
                  <c:v>14.090277777775766</c:v>
                </c:pt>
                <c:pt idx="10146">
                  <c:v>14.091666666664654</c:v>
                </c:pt>
                <c:pt idx="10147">
                  <c:v>14.093055555553542</c:v>
                </c:pt>
                <c:pt idx="10148">
                  <c:v>14.094444444442431</c:v>
                </c:pt>
                <c:pt idx="10149">
                  <c:v>14.095833333331319</c:v>
                </c:pt>
                <c:pt idx="10150">
                  <c:v>14.097222222220207</c:v>
                </c:pt>
                <c:pt idx="10151">
                  <c:v>14.098611111109095</c:v>
                </c:pt>
                <c:pt idx="10152">
                  <c:v>14.099999999997983</c:v>
                </c:pt>
                <c:pt idx="10153">
                  <c:v>14.101388888886872</c:v>
                </c:pt>
                <c:pt idx="10154">
                  <c:v>14.10277777777576</c:v>
                </c:pt>
                <c:pt idx="10155">
                  <c:v>14.104166666664648</c:v>
                </c:pt>
                <c:pt idx="10156">
                  <c:v>14.105555555553536</c:v>
                </c:pt>
                <c:pt idx="10157">
                  <c:v>14.106944444442425</c:v>
                </c:pt>
                <c:pt idx="10158">
                  <c:v>14.108333333331313</c:v>
                </c:pt>
                <c:pt idx="10159">
                  <c:v>14.109722222220201</c:v>
                </c:pt>
                <c:pt idx="10160">
                  <c:v>14.111111111109089</c:v>
                </c:pt>
                <c:pt idx="10161">
                  <c:v>14.112499999997977</c:v>
                </c:pt>
                <c:pt idx="10162">
                  <c:v>14.113888888886866</c:v>
                </c:pt>
                <c:pt idx="10163">
                  <c:v>14.115277777775754</c:v>
                </c:pt>
                <c:pt idx="10164">
                  <c:v>14.116666666664642</c:v>
                </c:pt>
                <c:pt idx="10165">
                  <c:v>14.11805555555353</c:v>
                </c:pt>
                <c:pt idx="10166">
                  <c:v>14.119444444442419</c:v>
                </c:pt>
                <c:pt idx="10167">
                  <c:v>14.120833333331307</c:v>
                </c:pt>
                <c:pt idx="10168">
                  <c:v>14.122222222220195</c:v>
                </c:pt>
                <c:pt idx="10169">
                  <c:v>14.123611111109083</c:v>
                </c:pt>
                <c:pt idx="10170">
                  <c:v>14.124999999997971</c:v>
                </c:pt>
                <c:pt idx="10171">
                  <c:v>14.12638888888686</c:v>
                </c:pt>
                <c:pt idx="10172">
                  <c:v>14.127777777775748</c:v>
                </c:pt>
                <c:pt idx="10173">
                  <c:v>14.129166666664636</c:v>
                </c:pt>
                <c:pt idx="10174">
                  <c:v>14.130555555553524</c:v>
                </c:pt>
                <c:pt idx="10175">
                  <c:v>14.131944444442412</c:v>
                </c:pt>
                <c:pt idx="10176">
                  <c:v>14.133333333331301</c:v>
                </c:pt>
                <c:pt idx="10177">
                  <c:v>14.134722222220189</c:v>
                </c:pt>
                <c:pt idx="10178">
                  <c:v>14.136111111109077</c:v>
                </c:pt>
                <c:pt idx="10179">
                  <c:v>14.137499999997965</c:v>
                </c:pt>
                <c:pt idx="10180">
                  <c:v>14.138888888886854</c:v>
                </c:pt>
                <c:pt idx="10181">
                  <c:v>14.140277777775742</c:v>
                </c:pt>
                <c:pt idx="10182">
                  <c:v>14.14166666666463</c:v>
                </c:pt>
                <c:pt idx="10183">
                  <c:v>14.143055555553518</c:v>
                </c:pt>
                <c:pt idx="10184">
                  <c:v>14.144444444442406</c:v>
                </c:pt>
                <c:pt idx="10185">
                  <c:v>14.145833333331295</c:v>
                </c:pt>
                <c:pt idx="10186">
                  <c:v>14.147222222220183</c:v>
                </c:pt>
                <c:pt idx="10187">
                  <c:v>14.148611111109071</c:v>
                </c:pt>
                <c:pt idx="10188">
                  <c:v>14.149999999997959</c:v>
                </c:pt>
                <c:pt idx="10189">
                  <c:v>14.151388888886848</c:v>
                </c:pt>
                <c:pt idx="10190">
                  <c:v>14.152777777775736</c:v>
                </c:pt>
                <c:pt idx="10191">
                  <c:v>14.154166666664624</c:v>
                </c:pt>
                <c:pt idx="10192">
                  <c:v>14.155555555553512</c:v>
                </c:pt>
                <c:pt idx="10193">
                  <c:v>14.1569444444424</c:v>
                </c:pt>
                <c:pt idx="10194">
                  <c:v>14.158333333331289</c:v>
                </c:pt>
                <c:pt idx="10195">
                  <c:v>14.159722222220177</c:v>
                </c:pt>
                <c:pt idx="10196">
                  <c:v>14.161111111109065</c:v>
                </c:pt>
                <c:pt idx="10197">
                  <c:v>14.162499999997953</c:v>
                </c:pt>
                <c:pt idx="10198">
                  <c:v>14.163888888886841</c:v>
                </c:pt>
                <c:pt idx="10199">
                  <c:v>14.16527777777573</c:v>
                </c:pt>
                <c:pt idx="10200">
                  <c:v>14.166666666664618</c:v>
                </c:pt>
                <c:pt idx="10201">
                  <c:v>14.168055555553506</c:v>
                </c:pt>
                <c:pt idx="10202">
                  <c:v>14.169444444442394</c:v>
                </c:pt>
                <c:pt idx="10203">
                  <c:v>14.170833333331283</c:v>
                </c:pt>
                <c:pt idx="10204">
                  <c:v>14.172222222220171</c:v>
                </c:pt>
                <c:pt idx="10205">
                  <c:v>14.173611111109059</c:v>
                </c:pt>
                <c:pt idx="10206">
                  <c:v>14.174999999997947</c:v>
                </c:pt>
                <c:pt idx="10207">
                  <c:v>14.176388888886835</c:v>
                </c:pt>
                <c:pt idx="10208">
                  <c:v>14.177777777775724</c:v>
                </c:pt>
                <c:pt idx="10209">
                  <c:v>14.179166666664612</c:v>
                </c:pt>
                <c:pt idx="10210">
                  <c:v>14.1805555555535</c:v>
                </c:pt>
                <c:pt idx="10211">
                  <c:v>14.181944444442388</c:v>
                </c:pt>
                <c:pt idx="10212">
                  <c:v>14.183333333331277</c:v>
                </c:pt>
                <c:pt idx="10213">
                  <c:v>14.184722222220165</c:v>
                </c:pt>
                <c:pt idx="10214">
                  <c:v>14.186111111109053</c:v>
                </c:pt>
                <c:pt idx="10215">
                  <c:v>14.187499999997941</c:v>
                </c:pt>
                <c:pt idx="10216">
                  <c:v>14.188888888886829</c:v>
                </c:pt>
                <c:pt idx="10217">
                  <c:v>14.190277777775718</c:v>
                </c:pt>
                <c:pt idx="10218">
                  <c:v>14.191666666664606</c:v>
                </c:pt>
                <c:pt idx="10219">
                  <c:v>14.193055555553494</c:v>
                </c:pt>
                <c:pt idx="10220">
                  <c:v>14.194444444442382</c:v>
                </c:pt>
                <c:pt idx="10221">
                  <c:v>14.195833333331271</c:v>
                </c:pt>
                <c:pt idx="10222">
                  <c:v>14.197222222220159</c:v>
                </c:pt>
                <c:pt idx="10223">
                  <c:v>14.198611111109047</c:v>
                </c:pt>
                <c:pt idx="10224">
                  <c:v>14.199999999997935</c:v>
                </c:pt>
                <c:pt idx="10225">
                  <c:v>14.201388888886823</c:v>
                </c:pt>
                <c:pt idx="10226">
                  <c:v>14.202777777775712</c:v>
                </c:pt>
                <c:pt idx="10227">
                  <c:v>14.2041666666646</c:v>
                </c:pt>
                <c:pt idx="10228">
                  <c:v>14.205555555553488</c:v>
                </c:pt>
                <c:pt idx="10229">
                  <c:v>14.206944444442376</c:v>
                </c:pt>
                <c:pt idx="10230">
                  <c:v>14.208333333331264</c:v>
                </c:pt>
                <c:pt idx="10231">
                  <c:v>14.209722222220153</c:v>
                </c:pt>
                <c:pt idx="10232">
                  <c:v>14.211111111109041</c:v>
                </c:pt>
                <c:pt idx="10233">
                  <c:v>14.212499999997929</c:v>
                </c:pt>
                <c:pt idx="10234">
                  <c:v>14.213888888886817</c:v>
                </c:pt>
                <c:pt idx="10235">
                  <c:v>14.215277777775706</c:v>
                </c:pt>
                <c:pt idx="10236">
                  <c:v>14.216666666664594</c:v>
                </c:pt>
                <c:pt idx="10237">
                  <c:v>14.218055555553482</c:v>
                </c:pt>
                <c:pt idx="10238">
                  <c:v>14.21944444444237</c:v>
                </c:pt>
                <c:pt idx="10239">
                  <c:v>14.220833333331258</c:v>
                </c:pt>
                <c:pt idx="10240">
                  <c:v>14.222222222220147</c:v>
                </c:pt>
                <c:pt idx="10241">
                  <c:v>14.223611111109035</c:v>
                </c:pt>
                <c:pt idx="10242">
                  <c:v>14.224999999997923</c:v>
                </c:pt>
                <c:pt idx="10243">
                  <c:v>14.226388888886811</c:v>
                </c:pt>
                <c:pt idx="10244">
                  <c:v>14.2277777777757</c:v>
                </c:pt>
                <c:pt idx="10245">
                  <c:v>14.229166666664588</c:v>
                </c:pt>
                <c:pt idx="10246">
                  <c:v>14.230555555553476</c:v>
                </c:pt>
                <c:pt idx="10247">
                  <c:v>14.231944444442364</c:v>
                </c:pt>
                <c:pt idx="10248">
                  <c:v>14.233333333331252</c:v>
                </c:pt>
                <c:pt idx="10249">
                  <c:v>14.234722222220141</c:v>
                </c:pt>
                <c:pt idx="10250">
                  <c:v>14.236111111109029</c:v>
                </c:pt>
                <c:pt idx="10251">
                  <c:v>14.237499999997917</c:v>
                </c:pt>
                <c:pt idx="10252">
                  <c:v>14.238888888886805</c:v>
                </c:pt>
                <c:pt idx="10253">
                  <c:v>14.240277777775693</c:v>
                </c:pt>
                <c:pt idx="10254">
                  <c:v>14.241666666664582</c:v>
                </c:pt>
                <c:pt idx="10255">
                  <c:v>14.24305555555347</c:v>
                </c:pt>
                <c:pt idx="10256">
                  <c:v>14.244444444442358</c:v>
                </c:pt>
                <c:pt idx="10257">
                  <c:v>14.245833333331246</c:v>
                </c:pt>
                <c:pt idx="10258">
                  <c:v>14.247222222220135</c:v>
                </c:pt>
                <c:pt idx="10259">
                  <c:v>14.248611111109023</c:v>
                </c:pt>
                <c:pt idx="10260">
                  <c:v>14.249999999997911</c:v>
                </c:pt>
                <c:pt idx="10261">
                  <c:v>14.251388888886799</c:v>
                </c:pt>
                <c:pt idx="10262">
                  <c:v>14.252777777775687</c:v>
                </c:pt>
                <c:pt idx="10263">
                  <c:v>14.254166666664576</c:v>
                </c:pt>
                <c:pt idx="10264">
                  <c:v>14.255555555553464</c:v>
                </c:pt>
                <c:pt idx="10265">
                  <c:v>14.256944444442352</c:v>
                </c:pt>
                <c:pt idx="10266">
                  <c:v>14.25833333333124</c:v>
                </c:pt>
                <c:pt idx="10267">
                  <c:v>14.259722222220129</c:v>
                </c:pt>
                <c:pt idx="10268">
                  <c:v>14.261111111109017</c:v>
                </c:pt>
                <c:pt idx="10269">
                  <c:v>14.262499999997905</c:v>
                </c:pt>
                <c:pt idx="10270">
                  <c:v>14.263888888886793</c:v>
                </c:pt>
                <c:pt idx="10271">
                  <c:v>14.265277777775681</c:v>
                </c:pt>
                <c:pt idx="10272">
                  <c:v>14.26666666666457</c:v>
                </c:pt>
                <c:pt idx="10273">
                  <c:v>14.268055555553458</c:v>
                </c:pt>
                <c:pt idx="10274">
                  <c:v>14.269444444442346</c:v>
                </c:pt>
                <c:pt idx="10275">
                  <c:v>14.270833333331234</c:v>
                </c:pt>
                <c:pt idx="10276">
                  <c:v>14.272222222220122</c:v>
                </c:pt>
                <c:pt idx="10277">
                  <c:v>14.273611111109011</c:v>
                </c:pt>
                <c:pt idx="10278">
                  <c:v>14.274999999997899</c:v>
                </c:pt>
                <c:pt idx="10279">
                  <c:v>14.276388888886787</c:v>
                </c:pt>
                <c:pt idx="10280">
                  <c:v>14.277777777775675</c:v>
                </c:pt>
                <c:pt idx="10281">
                  <c:v>14.279166666664564</c:v>
                </c:pt>
                <c:pt idx="10282">
                  <c:v>14.280555555553452</c:v>
                </c:pt>
                <c:pt idx="10283">
                  <c:v>14.28194444444234</c:v>
                </c:pt>
                <c:pt idx="10284">
                  <c:v>14.283333333331228</c:v>
                </c:pt>
                <c:pt idx="10285">
                  <c:v>14.284722222220116</c:v>
                </c:pt>
                <c:pt idx="10286">
                  <c:v>14.286111111109005</c:v>
                </c:pt>
                <c:pt idx="10287">
                  <c:v>14.287499999997893</c:v>
                </c:pt>
                <c:pt idx="10288">
                  <c:v>14.288888888886781</c:v>
                </c:pt>
                <c:pt idx="10289">
                  <c:v>14.290277777775669</c:v>
                </c:pt>
                <c:pt idx="10290">
                  <c:v>14.291666666664558</c:v>
                </c:pt>
                <c:pt idx="10291">
                  <c:v>14.293055555553446</c:v>
                </c:pt>
                <c:pt idx="10292">
                  <c:v>14.294444444442334</c:v>
                </c:pt>
                <c:pt idx="10293">
                  <c:v>14.295833333331222</c:v>
                </c:pt>
                <c:pt idx="10294">
                  <c:v>14.29722222222011</c:v>
                </c:pt>
                <c:pt idx="10295">
                  <c:v>14.298611111108999</c:v>
                </c:pt>
                <c:pt idx="10296">
                  <c:v>14.299999999997887</c:v>
                </c:pt>
                <c:pt idx="10297">
                  <c:v>14.301388888886775</c:v>
                </c:pt>
                <c:pt idx="10298">
                  <c:v>14.302777777775663</c:v>
                </c:pt>
                <c:pt idx="10299">
                  <c:v>14.304166666664551</c:v>
                </c:pt>
                <c:pt idx="10300">
                  <c:v>14.30555555555344</c:v>
                </c:pt>
                <c:pt idx="10301">
                  <c:v>14.306944444442328</c:v>
                </c:pt>
                <c:pt idx="10302">
                  <c:v>14.308333333331216</c:v>
                </c:pt>
                <c:pt idx="10303">
                  <c:v>14.309722222220104</c:v>
                </c:pt>
                <c:pt idx="10304">
                  <c:v>14.311111111108993</c:v>
                </c:pt>
                <c:pt idx="10305">
                  <c:v>14.312499999997881</c:v>
                </c:pt>
                <c:pt idx="10306">
                  <c:v>14.313888888886769</c:v>
                </c:pt>
                <c:pt idx="10307">
                  <c:v>14.315277777775657</c:v>
                </c:pt>
                <c:pt idx="10308">
                  <c:v>14.316666666664545</c:v>
                </c:pt>
                <c:pt idx="10309">
                  <c:v>14.318055555553434</c:v>
                </c:pt>
                <c:pt idx="10310">
                  <c:v>14.319444444442322</c:v>
                </c:pt>
                <c:pt idx="10311">
                  <c:v>14.32083333333121</c:v>
                </c:pt>
                <c:pt idx="10312">
                  <c:v>14.322222222220098</c:v>
                </c:pt>
                <c:pt idx="10313">
                  <c:v>14.323611111108987</c:v>
                </c:pt>
                <c:pt idx="10314">
                  <c:v>14.324999999997875</c:v>
                </c:pt>
                <c:pt idx="10315">
                  <c:v>14.326388888886763</c:v>
                </c:pt>
                <c:pt idx="10316">
                  <c:v>14.327777777775651</c:v>
                </c:pt>
                <c:pt idx="10317">
                  <c:v>14.329166666664539</c:v>
                </c:pt>
                <c:pt idx="10318">
                  <c:v>14.330555555553428</c:v>
                </c:pt>
                <c:pt idx="10319">
                  <c:v>14.331944444442316</c:v>
                </c:pt>
                <c:pt idx="10320">
                  <c:v>14.333333333331204</c:v>
                </c:pt>
                <c:pt idx="10321">
                  <c:v>14.334722222220092</c:v>
                </c:pt>
                <c:pt idx="10322">
                  <c:v>14.336111111108981</c:v>
                </c:pt>
                <c:pt idx="10323">
                  <c:v>14.337499999997869</c:v>
                </c:pt>
                <c:pt idx="10324">
                  <c:v>14.338888888886757</c:v>
                </c:pt>
                <c:pt idx="10325">
                  <c:v>14.340277777775645</c:v>
                </c:pt>
                <c:pt idx="10326">
                  <c:v>14.341666666664533</c:v>
                </c:pt>
                <c:pt idx="10327">
                  <c:v>14.343055555553422</c:v>
                </c:pt>
                <c:pt idx="10328">
                  <c:v>14.34444444444231</c:v>
                </c:pt>
                <c:pt idx="10329">
                  <c:v>14.345833333331198</c:v>
                </c:pt>
                <c:pt idx="10330">
                  <c:v>14.347222222220086</c:v>
                </c:pt>
                <c:pt idx="10331">
                  <c:v>14.348611111108974</c:v>
                </c:pt>
                <c:pt idx="10332">
                  <c:v>14.349999999997863</c:v>
                </c:pt>
                <c:pt idx="10333">
                  <c:v>14.351388888886751</c:v>
                </c:pt>
                <c:pt idx="10334">
                  <c:v>14.352777777775639</c:v>
                </c:pt>
                <c:pt idx="10335">
                  <c:v>14.354166666664527</c:v>
                </c:pt>
                <c:pt idx="10336">
                  <c:v>14.355555555553416</c:v>
                </c:pt>
                <c:pt idx="10337">
                  <c:v>14.356944444442304</c:v>
                </c:pt>
                <c:pt idx="10338">
                  <c:v>14.358333333331192</c:v>
                </c:pt>
                <c:pt idx="10339">
                  <c:v>14.35972222222008</c:v>
                </c:pt>
                <c:pt idx="10340">
                  <c:v>14.361111111108968</c:v>
                </c:pt>
                <c:pt idx="10341">
                  <c:v>14.362499999997857</c:v>
                </c:pt>
                <c:pt idx="10342">
                  <c:v>14.363888888886745</c:v>
                </c:pt>
                <c:pt idx="10343">
                  <c:v>14.365277777775633</c:v>
                </c:pt>
                <c:pt idx="10344">
                  <c:v>14.366666666664521</c:v>
                </c:pt>
                <c:pt idx="10345">
                  <c:v>14.36805555555341</c:v>
                </c:pt>
                <c:pt idx="10346">
                  <c:v>14.369444444442298</c:v>
                </c:pt>
                <c:pt idx="10347">
                  <c:v>14.370833333331186</c:v>
                </c:pt>
                <c:pt idx="10348">
                  <c:v>14.372222222220074</c:v>
                </c:pt>
                <c:pt idx="10349">
                  <c:v>14.373611111108962</c:v>
                </c:pt>
                <c:pt idx="10350">
                  <c:v>14.374999999997851</c:v>
                </c:pt>
                <c:pt idx="10351">
                  <c:v>14.376388888886739</c:v>
                </c:pt>
                <c:pt idx="10352">
                  <c:v>14.377777777775627</c:v>
                </c:pt>
                <c:pt idx="10353">
                  <c:v>14.379166666664515</c:v>
                </c:pt>
                <c:pt idx="10354">
                  <c:v>14.380555555553403</c:v>
                </c:pt>
                <c:pt idx="10355">
                  <c:v>14.381944444442292</c:v>
                </c:pt>
                <c:pt idx="10356">
                  <c:v>14.38333333333118</c:v>
                </c:pt>
                <c:pt idx="10357">
                  <c:v>14.384722222220068</c:v>
                </c:pt>
                <c:pt idx="10358">
                  <c:v>14.386111111108956</c:v>
                </c:pt>
                <c:pt idx="10359">
                  <c:v>14.387499999997845</c:v>
                </c:pt>
                <c:pt idx="10360">
                  <c:v>14.388888888886733</c:v>
                </c:pt>
                <c:pt idx="10361">
                  <c:v>14.390277777775621</c:v>
                </c:pt>
                <c:pt idx="10362">
                  <c:v>14.391666666664509</c:v>
                </c:pt>
                <c:pt idx="10363">
                  <c:v>14.393055555553397</c:v>
                </c:pt>
                <c:pt idx="10364">
                  <c:v>14.394444444442286</c:v>
                </c:pt>
                <c:pt idx="10365">
                  <c:v>14.395833333331174</c:v>
                </c:pt>
                <c:pt idx="10366">
                  <c:v>14.397222222220062</c:v>
                </c:pt>
                <c:pt idx="10367">
                  <c:v>14.39861111110895</c:v>
                </c:pt>
                <c:pt idx="10368">
                  <c:v>14.399999999997839</c:v>
                </c:pt>
                <c:pt idx="10369">
                  <c:v>14.401388888886727</c:v>
                </c:pt>
                <c:pt idx="10370">
                  <c:v>14.402777777775615</c:v>
                </c:pt>
                <c:pt idx="10371">
                  <c:v>14.404166666664503</c:v>
                </c:pt>
                <c:pt idx="10372">
                  <c:v>14.405555555553391</c:v>
                </c:pt>
                <c:pt idx="10373">
                  <c:v>14.40694444444228</c:v>
                </c:pt>
                <c:pt idx="10374">
                  <c:v>14.408333333331168</c:v>
                </c:pt>
                <c:pt idx="10375">
                  <c:v>14.409722222220056</c:v>
                </c:pt>
                <c:pt idx="10376">
                  <c:v>14.411111111108944</c:v>
                </c:pt>
                <c:pt idx="10377">
                  <c:v>14.412499999997832</c:v>
                </c:pt>
                <c:pt idx="10378">
                  <c:v>14.413888888886721</c:v>
                </c:pt>
                <c:pt idx="10379">
                  <c:v>14.415277777775609</c:v>
                </c:pt>
                <c:pt idx="10380">
                  <c:v>14.416666666664497</c:v>
                </c:pt>
                <c:pt idx="10381">
                  <c:v>14.418055555553385</c:v>
                </c:pt>
                <c:pt idx="10382">
                  <c:v>14.419444444442274</c:v>
                </c:pt>
                <c:pt idx="10383">
                  <c:v>14.420833333331162</c:v>
                </c:pt>
                <c:pt idx="10384">
                  <c:v>14.42222222222005</c:v>
                </c:pt>
                <c:pt idx="10385">
                  <c:v>14.423611111108938</c:v>
                </c:pt>
                <c:pt idx="10386">
                  <c:v>14.424999999997826</c:v>
                </c:pt>
                <c:pt idx="10387">
                  <c:v>14.426388888886715</c:v>
                </c:pt>
                <c:pt idx="10388">
                  <c:v>14.427777777775603</c:v>
                </c:pt>
                <c:pt idx="10389">
                  <c:v>14.429166666664491</c:v>
                </c:pt>
                <c:pt idx="10390">
                  <c:v>14.430555555553379</c:v>
                </c:pt>
                <c:pt idx="10391">
                  <c:v>14.431944444442268</c:v>
                </c:pt>
                <c:pt idx="10392">
                  <c:v>14.433333333331156</c:v>
                </c:pt>
                <c:pt idx="10393">
                  <c:v>14.434722222220044</c:v>
                </c:pt>
                <c:pt idx="10394">
                  <c:v>14.436111111108932</c:v>
                </c:pt>
                <c:pt idx="10395">
                  <c:v>14.43749999999782</c:v>
                </c:pt>
                <c:pt idx="10396">
                  <c:v>14.438888888886709</c:v>
                </c:pt>
                <c:pt idx="10397">
                  <c:v>14.440277777775597</c:v>
                </c:pt>
                <c:pt idx="10398">
                  <c:v>14.441666666664485</c:v>
                </c:pt>
                <c:pt idx="10399">
                  <c:v>14.443055555553373</c:v>
                </c:pt>
                <c:pt idx="10400">
                  <c:v>14.444444444442261</c:v>
                </c:pt>
                <c:pt idx="10401">
                  <c:v>14.44583333333115</c:v>
                </c:pt>
                <c:pt idx="10402">
                  <c:v>14.447222222220038</c:v>
                </c:pt>
                <c:pt idx="10403">
                  <c:v>14.448611111108926</c:v>
                </c:pt>
                <c:pt idx="10404">
                  <c:v>14.449999999997814</c:v>
                </c:pt>
                <c:pt idx="10405">
                  <c:v>14.451388888886703</c:v>
                </c:pt>
                <c:pt idx="10406">
                  <c:v>14.452777777775591</c:v>
                </c:pt>
                <c:pt idx="10407">
                  <c:v>14.454166666664479</c:v>
                </c:pt>
                <c:pt idx="10408">
                  <c:v>14.455555555553367</c:v>
                </c:pt>
                <c:pt idx="10409">
                  <c:v>14.456944444442255</c:v>
                </c:pt>
                <c:pt idx="10410">
                  <c:v>14.458333333331144</c:v>
                </c:pt>
                <c:pt idx="10411">
                  <c:v>14.459722222220032</c:v>
                </c:pt>
                <c:pt idx="10412">
                  <c:v>14.46111111110892</c:v>
                </c:pt>
                <c:pt idx="10413">
                  <c:v>14.462499999997808</c:v>
                </c:pt>
                <c:pt idx="10414">
                  <c:v>14.463888888886697</c:v>
                </c:pt>
                <c:pt idx="10415">
                  <c:v>14.465277777775585</c:v>
                </c:pt>
                <c:pt idx="10416">
                  <c:v>14.466666666664473</c:v>
                </c:pt>
                <c:pt idx="10417">
                  <c:v>14.468055555553361</c:v>
                </c:pt>
                <c:pt idx="10418">
                  <c:v>14.469444444442249</c:v>
                </c:pt>
                <c:pt idx="10419">
                  <c:v>14.470833333331138</c:v>
                </c:pt>
                <c:pt idx="10420">
                  <c:v>14.472222222220026</c:v>
                </c:pt>
                <c:pt idx="10421">
                  <c:v>14.473611111108914</c:v>
                </c:pt>
                <c:pt idx="10422">
                  <c:v>14.474999999997802</c:v>
                </c:pt>
                <c:pt idx="10423">
                  <c:v>14.476388888886691</c:v>
                </c:pt>
                <c:pt idx="10424">
                  <c:v>14.477777777775579</c:v>
                </c:pt>
                <c:pt idx="10425">
                  <c:v>14.479166666664467</c:v>
                </c:pt>
                <c:pt idx="10426">
                  <c:v>14.480555555553355</c:v>
                </c:pt>
                <c:pt idx="10427">
                  <c:v>14.481944444442243</c:v>
                </c:pt>
                <c:pt idx="10428">
                  <c:v>14.483333333331132</c:v>
                </c:pt>
                <c:pt idx="10429">
                  <c:v>14.48472222222002</c:v>
                </c:pt>
                <c:pt idx="10430">
                  <c:v>14.486111111108908</c:v>
                </c:pt>
                <c:pt idx="10431">
                  <c:v>14.487499999997796</c:v>
                </c:pt>
                <c:pt idx="10432">
                  <c:v>14.488888888886684</c:v>
                </c:pt>
                <c:pt idx="10433">
                  <c:v>14.490277777775573</c:v>
                </c:pt>
                <c:pt idx="10434">
                  <c:v>14.491666666664461</c:v>
                </c:pt>
                <c:pt idx="10435">
                  <c:v>14.493055555553349</c:v>
                </c:pt>
                <c:pt idx="10436">
                  <c:v>14.494444444442237</c:v>
                </c:pt>
                <c:pt idx="10437">
                  <c:v>14.495833333331126</c:v>
                </c:pt>
                <c:pt idx="10438">
                  <c:v>14.497222222220014</c:v>
                </c:pt>
                <c:pt idx="10439">
                  <c:v>14.498611111108902</c:v>
                </c:pt>
                <c:pt idx="10440">
                  <c:v>14.49999999999779</c:v>
                </c:pt>
                <c:pt idx="10441">
                  <c:v>14.501388888886678</c:v>
                </c:pt>
                <c:pt idx="10442">
                  <c:v>14.502777777775567</c:v>
                </c:pt>
                <c:pt idx="10443">
                  <c:v>14.504166666664455</c:v>
                </c:pt>
                <c:pt idx="10444">
                  <c:v>14.505555555553343</c:v>
                </c:pt>
                <c:pt idx="10445">
                  <c:v>14.506944444442231</c:v>
                </c:pt>
                <c:pt idx="10446">
                  <c:v>14.50833333333112</c:v>
                </c:pt>
                <c:pt idx="10447">
                  <c:v>14.509722222220008</c:v>
                </c:pt>
                <c:pt idx="10448">
                  <c:v>14.511111111108896</c:v>
                </c:pt>
                <c:pt idx="10449">
                  <c:v>14.512499999997784</c:v>
                </c:pt>
                <c:pt idx="10450">
                  <c:v>14.513888888886672</c:v>
                </c:pt>
                <c:pt idx="10451">
                  <c:v>14.515277777775561</c:v>
                </c:pt>
                <c:pt idx="10452">
                  <c:v>14.516666666664449</c:v>
                </c:pt>
                <c:pt idx="10453">
                  <c:v>14.518055555553337</c:v>
                </c:pt>
                <c:pt idx="10454">
                  <c:v>14.519444444442225</c:v>
                </c:pt>
                <c:pt idx="10455">
                  <c:v>14.520833333331113</c:v>
                </c:pt>
                <c:pt idx="10456">
                  <c:v>14.522222222220002</c:v>
                </c:pt>
                <c:pt idx="10457">
                  <c:v>14.52361111110889</c:v>
                </c:pt>
                <c:pt idx="10458">
                  <c:v>14.524999999997778</c:v>
                </c:pt>
                <c:pt idx="10459">
                  <c:v>14.526388888886666</c:v>
                </c:pt>
                <c:pt idx="10460">
                  <c:v>14.527777777775555</c:v>
                </c:pt>
                <c:pt idx="10461">
                  <c:v>14.529166666664443</c:v>
                </c:pt>
                <c:pt idx="10462">
                  <c:v>14.530555555553331</c:v>
                </c:pt>
                <c:pt idx="10463">
                  <c:v>14.531944444442219</c:v>
                </c:pt>
                <c:pt idx="10464">
                  <c:v>14.533333333331107</c:v>
                </c:pt>
                <c:pt idx="10465">
                  <c:v>14.534722222219996</c:v>
                </c:pt>
                <c:pt idx="10466">
                  <c:v>14.536111111108884</c:v>
                </c:pt>
                <c:pt idx="10467">
                  <c:v>14.537499999997772</c:v>
                </c:pt>
                <c:pt idx="10468">
                  <c:v>14.53888888888666</c:v>
                </c:pt>
                <c:pt idx="10469">
                  <c:v>14.540277777775549</c:v>
                </c:pt>
                <c:pt idx="10470">
                  <c:v>14.541666666664437</c:v>
                </c:pt>
                <c:pt idx="10471">
                  <c:v>14.543055555553325</c:v>
                </c:pt>
                <c:pt idx="10472">
                  <c:v>14.544444444442213</c:v>
                </c:pt>
                <c:pt idx="10473">
                  <c:v>14.545833333331101</c:v>
                </c:pt>
                <c:pt idx="10474">
                  <c:v>14.54722222221999</c:v>
                </c:pt>
                <c:pt idx="10475">
                  <c:v>14.548611111108878</c:v>
                </c:pt>
                <c:pt idx="10476">
                  <c:v>14.549999999997766</c:v>
                </c:pt>
                <c:pt idx="10477">
                  <c:v>14.551388888886654</c:v>
                </c:pt>
                <c:pt idx="10478">
                  <c:v>14.552777777775542</c:v>
                </c:pt>
                <c:pt idx="10479">
                  <c:v>14.554166666664431</c:v>
                </c:pt>
                <c:pt idx="10480">
                  <c:v>14.555555555553319</c:v>
                </c:pt>
                <c:pt idx="10481">
                  <c:v>14.556944444442207</c:v>
                </c:pt>
                <c:pt idx="10482">
                  <c:v>14.558333333331095</c:v>
                </c:pt>
                <c:pt idx="10483">
                  <c:v>14.559722222219984</c:v>
                </c:pt>
                <c:pt idx="10484">
                  <c:v>14.561111111108872</c:v>
                </c:pt>
                <c:pt idx="10485">
                  <c:v>14.56249999999776</c:v>
                </c:pt>
                <c:pt idx="10486">
                  <c:v>14.563888888886648</c:v>
                </c:pt>
                <c:pt idx="10487">
                  <c:v>14.565277777775536</c:v>
                </c:pt>
                <c:pt idx="10488">
                  <c:v>14.566666666664425</c:v>
                </c:pt>
                <c:pt idx="10489">
                  <c:v>14.568055555553313</c:v>
                </c:pt>
                <c:pt idx="10490">
                  <c:v>14.569444444442201</c:v>
                </c:pt>
                <c:pt idx="10491">
                  <c:v>14.570833333331089</c:v>
                </c:pt>
                <c:pt idx="10492">
                  <c:v>14.572222222219978</c:v>
                </c:pt>
                <c:pt idx="10493">
                  <c:v>14.573611111108866</c:v>
                </c:pt>
                <c:pt idx="10494">
                  <c:v>14.574999999997754</c:v>
                </c:pt>
                <c:pt idx="10495">
                  <c:v>14.576388888886642</c:v>
                </c:pt>
                <c:pt idx="10496">
                  <c:v>14.57777777777553</c:v>
                </c:pt>
                <c:pt idx="10497">
                  <c:v>14.579166666664419</c:v>
                </c:pt>
                <c:pt idx="10498">
                  <c:v>14.580555555553307</c:v>
                </c:pt>
                <c:pt idx="10499">
                  <c:v>14.581944444442195</c:v>
                </c:pt>
                <c:pt idx="10500">
                  <c:v>14.583333333331083</c:v>
                </c:pt>
                <c:pt idx="10501">
                  <c:v>14.584722222219971</c:v>
                </c:pt>
                <c:pt idx="10502">
                  <c:v>14.58611111110886</c:v>
                </c:pt>
                <c:pt idx="10503">
                  <c:v>14.587499999997748</c:v>
                </c:pt>
                <c:pt idx="10504">
                  <c:v>14.588888888886636</c:v>
                </c:pt>
                <c:pt idx="10505">
                  <c:v>14.590277777775524</c:v>
                </c:pt>
                <c:pt idx="10506">
                  <c:v>14.591666666664413</c:v>
                </c:pt>
                <c:pt idx="10507">
                  <c:v>14.593055555553301</c:v>
                </c:pt>
                <c:pt idx="10508">
                  <c:v>14.594444444442189</c:v>
                </c:pt>
                <c:pt idx="10509">
                  <c:v>14.595833333331077</c:v>
                </c:pt>
                <c:pt idx="10510">
                  <c:v>14.597222222219965</c:v>
                </c:pt>
                <c:pt idx="10511">
                  <c:v>14.598611111108854</c:v>
                </c:pt>
                <c:pt idx="10512">
                  <c:v>14.599999999997742</c:v>
                </c:pt>
                <c:pt idx="10513">
                  <c:v>14.60138888888663</c:v>
                </c:pt>
                <c:pt idx="10514">
                  <c:v>14.602777777775518</c:v>
                </c:pt>
                <c:pt idx="10515">
                  <c:v>14.604166666664407</c:v>
                </c:pt>
                <c:pt idx="10516">
                  <c:v>14.605555555553295</c:v>
                </c:pt>
                <c:pt idx="10517">
                  <c:v>14.606944444442183</c:v>
                </c:pt>
                <c:pt idx="10518">
                  <c:v>14.608333333331071</c:v>
                </c:pt>
                <c:pt idx="10519">
                  <c:v>14.609722222219959</c:v>
                </c:pt>
                <c:pt idx="10520">
                  <c:v>14.611111111108848</c:v>
                </c:pt>
                <c:pt idx="10521">
                  <c:v>14.612499999997736</c:v>
                </c:pt>
                <c:pt idx="10522">
                  <c:v>14.613888888886624</c:v>
                </c:pt>
                <c:pt idx="10523">
                  <c:v>14.615277777775512</c:v>
                </c:pt>
                <c:pt idx="10524">
                  <c:v>14.616666666664401</c:v>
                </c:pt>
                <c:pt idx="10525">
                  <c:v>14.618055555553289</c:v>
                </c:pt>
                <c:pt idx="10526">
                  <c:v>14.619444444442177</c:v>
                </c:pt>
                <c:pt idx="10527">
                  <c:v>14.620833333331065</c:v>
                </c:pt>
                <c:pt idx="10528">
                  <c:v>14.622222222219953</c:v>
                </c:pt>
                <c:pt idx="10529">
                  <c:v>14.623611111108842</c:v>
                </c:pt>
                <c:pt idx="10530">
                  <c:v>14.62499999999773</c:v>
                </c:pt>
                <c:pt idx="10531">
                  <c:v>14.626388888886618</c:v>
                </c:pt>
                <c:pt idx="10532">
                  <c:v>14.627777777775506</c:v>
                </c:pt>
                <c:pt idx="10533">
                  <c:v>14.629166666664394</c:v>
                </c:pt>
                <c:pt idx="10534">
                  <c:v>14.630555555553283</c:v>
                </c:pt>
                <c:pt idx="10535">
                  <c:v>14.631944444442171</c:v>
                </c:pt>
                <c:pt idx="10536">
                  <c:v>14.633333333331059</c:v>
                </c:pt>
                <c:pt idx="10537">
                  <c:v>14.634722222219947</c:v>
                </c:pt>
                <c:pt idx="10538">
                  <c:v>14.636111111108836</c:v>
                </c:pt>
                <c:pt idx="10539">
                  <c:v>14.637499999997724</c:v>
                </c:pt>
                <c:pt idx="10540">
                  <c:v>14.638888888886612</c:v>
                </c:pt>
                <c:pt idx="10541">
                  <c:v>14.6402777777755</c:v>
                </c:pt>
                <c:pt idx="10542">
                  <c:v>14.641666666664388</c:v>
                </c:pt>
                <c:pt idx="10543">
                  <c:v>14.643055555553277</c:v>
                </c:pt>
                <c:pt idx="10544">
                  <c:v>14.644444444442165</c:v>
                </c:pt>
                <c:pt idx="10545">
                  <c:v>14.645833333331053</c:v>
                </c:pt>
                <c:pt idx="10546">
                  <c:v>14.647222222219941</c:v>
                </c:pt>
                <c:pt idx="10547">
                  <c:v>14.64861111110883</c:v>
                </c:pt>
                <c:pt idx="10548">
                  <c:v>14.649999999997718</c:v>
                </c:pt>
                <c:pt idx="10549">
                  <c:v>14.651388888886606</c:v>
                </c:pt>
                <c:pt idx="10550">
                  <c:v>14.652777777775494</c:v>
                </c:pt>
                <c:pt idx="10551">
                  <c:v>14.654166666664382</c:v>
                </c:pt>
                <c:pt idx="10552">
                  <c:v>14.655555555553271</c:v>
                </c:pt>
                <c:pt idx="10553">
                  <c:v>14.656944444442159</c:v>
                </c:pt>
                <c:pt idx="10554">
                  <c:v>14.658333333331047</c:v>
                </c:pt>
                <c:pt idx="10555">
                  <c:v>14.659722222219935</c:v>
                </c:pt>
                <c:pt idx="10556">
                  <c:v>14.661111111108823</c:v>
                </c:pt>
                <c:pt idx="10557">
                  <c:v>14.662499999997712</c:v>
                </c:pt>
                <c:pt idx="10558">
                  <c:v>14.6638888888866</c:v>
                </c:pt>
                <c:pt idx="10559">
                  <c:v>14.665277777775488</c:v>
                </c:pt>
                <c:pt idx="10560">
                  <c:v>14.666666666664376</c:v>
                </c:pt>
                <c:pt idx="10561">
                  <c:v>14.668055555553265</c:v>
                </c:pt>
                <c:pt idx="10562">
                  <c:v>14.669444444442153</c:v>
                </c:pt>
                <c:pt idx="10563">
                  <c:v>14.670833333331041</c:v>
                </c:pt>
                <c:pt idx="10564">
                  <c:v>14.672222222219929</c:v>
                </c:pt>
                <c:pt idx="10565">
                  <c:v>14.673611111108817</c:v>
                </c:pt>
                <c:pt idx="10566">
                  <c:v>14.674999999997706</c:v>
                </c:pt>
                <c:pt idx="10567">
                  <c:v>14.676388888886594</c:v>
                </c:pt>
                <c:pt idx="10568">
                  <c:v>14.677777777775482</c:v>
                </c:pt>
                <c:pt idx="10569">
                  <c:v>14.67916666666437</c:v>
                </c:pt>
                <c:pt idx="10570">
                  <c:v>14.680555555553259</c:v>
                </c:pt>
                <c:pt idx="10571">
                  <c:v>14.681944444442147</c:v>
                </c:pt>
                <c:pt idx="10572">
                  <c:v>14.683333333331035</c:v>
                </c:pt>
                <c:pt idx="10573">
                  <c:v>14.684722222219923</c:v>
                </c:pt>
                <c:pt idx="10574">
                  <c:v>14.686111111108811</c:v>
                </c:pt>
                <c:pt idx="10575">
                  <c:v>14.6874999999977</c:v>
                </c:pt>
                <c:pt idx="10576">
                  <c:v>14.688888888886588</c:v>
                </c:pt>
                <c:pt idx="10577">
                  <c:v>14.690277777775476</c:v>
                </c:pt>
                <c:pt idx="10578">
                  <c:v>14.691666666664364</c:v>
                </c:pt>
                <c:pt idx="10579">
                  <c:v>14.693055555553252</c:v>
                </c:pt>
                <c:pt idx="10580">
                  <c:v>14.694444444442141</c:v>
                </c:pt>
                <c:pt idx="10581">
                  <c:v>14.695833333331029</c:v>
                </c:pt>
                <c:pt idx="10582">
                  <c:v>14.697222222219917</c:v>
                </c:pt>
                <c:pt idx="10583">
                  <c:v>14.698611111108805</c:v>
                </c:pt>
                <c:pt idx="10584">
                  <c:v>14.699999999997694</c:v>
                </c:pt>
                <c:pt idx="10585">
                  <c:v>14.701388888886582</c:v>
                </c:pt>
                <c:pt idx="10586">
                  <c:v>14.70277777777547</c:v>
                </c:pt>
                <c:pt idx="10587">
                  <c:v>14.704166666664358</c:v>
                </c:pt>
                <c:pt idx="10588">
                  <c:v>14.705555555553246</c:v>
                </c:pt>
                <c:pt idx="10589">
                  <c:v>14.706944444442135</c:v>
                </c:pt>
                <c:pt idx="10590">
                  <c:v>14.708333333331023</c:v>
                </c:pt>
                <c:pt idx="10591">
                  <c:v>14.709722222219911</c:v>
                </c:pt>
                <c:pt idx="10592">
                  <c:v>14.711111111108799</c:v>
                </c:pt>
                <c:pt idx="10593">
                  <c:v>14.712499999997688</c:v>
                </c:pt>
                <c:pt idx="10594">
                  <c:v>14.713888888886576</c:v>
                </c:pt>
                <c:pt idx="10595">
                  <c:v>14.715277777775464</c:v>
                </c:pt>
                <c:pt idx="10596">
                  <c:v>14.716666666664352</c:v>
                </c:pt>
                <c:pt idx="10597">
                  <c:v>14.71805555555324</c:v>
                </c:pt>
                <c:pt idx="10598">
                  <c:v>14.719444444442129</c:v>
                </c:pt>
                <c:pt idx="10599">
                  <c:v>14.720833333331017</c:v>
                </c:pt>
                <c:pt idx="10600">
                  <c:v>14.722222222219905</c:v>
                </c:pt>
                <c:pt idx="10601">
                  <c:v>14.723611111108793</c:v>
                </c:pt>
                <c:pt idx="10602">
                  <c:v>14.724999999997681</c:v>
                </c:pt>
                <c:pt idx="10603">
                  <c:v>14.72638888888657</c:v>
                </c:pt>
                <c:pt idx="10604">
                  <c:v>14.727777777775458</c:v>
                </c:pt>
                <c:pt idx="10605">
                  <c:v>14.729166666664346</c:v>
                </c:pt>
                <c:pt idx="10606">
                  <c:v>14.730555555553234</c:v>
                </c:pt>
                <c:pt idx="10607">
                  <c:v>14.731944444442123</c:v>
                </c:pt>
                <c:pt idx="10608">
                  <c:v>14.733333333331011</c:v>
                </c:pt>
                <c:pt idx="10609">
                  <c:v>14.734722222219899</c:v>
                </c:pt>
                <c:pt idx="10610">
                  <c:v>14.736111111108787</c:v>
                </c:pt>
                <c:pt idx="10611">
                  <c:v>14.737499999997675</c:v>
                </c:pt>
                <c:pt idx="10612">
                  <c:v>14.738888888886564</c:v>
                </c:pt>
                <c:pt idx="10613">
                  <c:v>14.740277777775452</c:v>
                </c:pt>
                <c:pt idx="10614">
                  <c:v>14.74166666666434</c:v>
                </c:pt>
                <c:pt idx="10615">
                  <c:v>14.743055555553228</c:v>
                </c:pt>
                <c:pt idx="10616">
                  <c:v>14.744444444442117</c:v>
                </c:pt>
                <c:pt idx="10617">
                  <c:v>14.745833333331005</c:v>
                </c:pt>
                <c:pt idx="10618">
                  <c:v>14.747222222219893</c:v>
                </c:pt>
                <c:pt idx="10619">
                  <c:v>14.748611111108781</c:v>
                </c:pt>
                <c:pt idx="10620">
                  <c:v>14.749999999997669</c:v>
                </c:pt>
                <c:pt idx="10621">
                  <c:v>14.751388888886558</c:v>
                </c:pt>
                <c:pt idx="10622">
                  <c:v>14.752777777775446</c:v>
                </c:pt>
                <c:pt idx="10623">
                  <c:v>14.754166666664334</c:v>
                </c:pt>
                <c:pt idx="10624">
                  <c:v>14.755555555553222</c:v>
                </c:pt>
                <c:pt idx="10625">
                  <c:v>14.756944444442111</c:v>
                </c:pt>
                <c:pt idx="10626">
                  <c:v>14.758333333330999</c:v>
                </c:pt>
                <c:pt idx="10627">
                  <c:v>14.759722222219887</c:v>
                </c:pt>
                <c:pt idx="10628">
                  <c:v>14.761111111108775</c:v>
                </c:pt>
                <c:pt idx="10629">
                  <c:v>14.762499999997663</c:v>
                </c:pt>
                <c:pt idx="10630">
                  <c:v>14.763888888886552</c:v>
                </c:pt>
                <c:pt idx="10631">
                  <c:v>14.76527777777544</c:v>
                </c:pt>
                <c:pt idx="10632">
                  <c:v>14.766666666664328</c:v>
                </c:pt>
                <c:pt idx="10633">
                  <c:v>14.768055555553216</c:v>
                </c:pt>
                <c:pt idx="10634">
                  <c:v>14.769444444442104</c:v>
                </c:pt>
                <c:pt idx="10635">
                  <c:v>14.770833333330993</c:v>
                </c:pt>
                <c:pt idx="10636">
                  <c:v>14.772222222219881</c:v>
                </c:pt>
                <c:pt idx="10637">
                  <c:v>14.773611111108769</c:v>
                </c:pt>
                <c:pt idx="10638">
                  <c:v>14.774999999997657</c:v>
                </c:pt>
                <c:pt idx="10639">
                  <c:v>14.776388888886546</c:v>
                </c:pt>
                <c:pt idx="10640">
                  <c:v>14.777777777775434</c:v>
                </c:pt>
                <c:pt idx="10641">
                  <c:v>14.779166666664322</c:v>
                </c:pt>
                <c:pt idx="10642">
                  <c:v>14.78055555555321</c:v>
                </c:pt>
                <c:pt idx="10643">
                  <c:v>14.781944444442098</c:v>
                </c:pt>
                <c:pt idx="10644">
                  <c:v>14.783333333330987</c:v>
                </c:pt>
                <c:pt idx="10645">
                  <c:v>14.784722222219875</c:v>
                </c:pt>
                <c:pt idx="10646">
                  <c:v>14.786111111108763</c:v>
                </c:pt>
                <c:pt idx="10647">
                  <c:v>14.787499999997651</c:v>
                </c:pt>
                <c:pt idx="10648">
                  <c:v>14.78888888888654</c:v>
                </c:pt>
                <c:pt idx="10649">
                  <c:v>14.790277777775428</c:v>
                </c:pt>
                <c:pt idx="10650">
                  <c:v>14.791666666664316</c:v>
                </c:pt>
                <c:pt idx="10651">
                  <c:v>14.793055555553204</c:v>
                </c:pt>
                <c:pt idx="10652">
                  <c:v>14.794444444442092</c:v>
                </c:pt>
                <c:pt idx="10653">
                  <c:v>14.795833333330981</c:v>
                </c:pt>
                <c:pt idx="10654">
                  <c:v>14.797222222219869</c:v>
                </c:pt>
                <c:pt idx="10655">
                  <c:v>14.798611111108757</c:v>
                </c:pt>
                <c:pt idx="10656">
                  <c:v>14.799999999997645</c:v>
                </c:pt>
                <c:pt idx="10657">
                  <c:v>14.801388888886533</c:v>
                </c:pt>
                <c:pt idx="10658">
                  <c:v>14.802777777775422</c:v>
                </c:pt>
                <c:pt idx="10659">
                  <c:v>14.80416666666431</c:v>
                </c:pt>
                <c:pt idx="10660">
                  <c:v>14.805555555553198</c:v>
                </c:pt>
                <c:pt idx="10661">
                  <c:v>14.806944444442086</c:v>
                </c:pt>
                <c:pt idx="10662">
                  <c:v>14.808333333330975</c:v>
                </c:pt>
                <c:pt idx="10663">
                  <c:v>14.809722222219863</c:v>
                </c:pt>
                <c:pt idx="10664">
                  <c:v>14.811111111108751</c:v>
                </c:pt>
                <c:pt idx="10665">
                  <c:v>14.812499999997639</c:v>
                </c:pt>
                <c:pt idx="10666">
                  <c:v>14.813888888886527</c:v>
                </c:pt>
                <c:pt idx="10667">
                  <c:v>14.815277777775416</c:v>
                </c:pt>
                <c:pt idx="10668">
                  <c:v>14.816666666664304</c:v>
                </c:pt>
                <c:pt idx="10669">
                  <c:v>14.818055555553192</c:v>
                </c:pt>
                <c:pt idx="10670">
                  <c:v>14.81944444444208</c:v>
                </c:pt>
                <c:pt idx="10671">
                  <c:v>14.820833333330969</c:v>
                </c:pt>
                <c:pt idx="10672">
                  <c:v>14.822222222219857</c:v>
                </c:pt>
                <c:pt idx="10673">
                  <c:v>14.823611111108745</c:v>
                </c:pt>
                <c:pt idx="10674">
                  <c:v>14.824999999997633</c:v>
                </c:pt>
                <c:pt idx="10675">
                  <c:v>14.826388888886521</c:v>
                </c:pt>
                <c:pt idx="10676">
                  <c:v>14.82777777777541</c:v>
                </c:pt>
                <c:pt idx="10677">
                  <c:v>14.829166666664298</c:v>
                </c:pt>
                <c:pt idx="10678">
                  <c:v>14.830555555553186</c:v>
                </c:pt>
                <c:pt idx="10679">
                  <c:v>14.831944444442074</c:v>
                </c:pt>
                <c:pt idx="10680">
                  <c:v>14.833333333330962</c:v>
                </c:pt>
                <c:pt idx="10681">
                  <c:v>14.834722222219851</c:v>
                </c:pt>
                <c:pt idx="10682">
                  <c:v>14.836111111108739</c:v>
                </c:pt>
                <c:pt idx="10683">
                  <c:v>14.837499999997627</c:v>
                </c:pt>
                <c:pt idx="10684">
                  <c:v>14.838888888886515</c:v>
                </c:pt>
                <c:pt idx="10685">
                  <c:v>14.840277777775404</c:v>
                </c:pt>
                <c:pt idx="10686">
                  <c:v>14.841666666664292</c:v>
                </c:pt>
                <c:pt idx="10687">
                  <c:v>14.84305555555318</c:v>
                </c:pt>
                <c:pt idx="10688">
                  <c:v>14.844444444442068</c:v>
                </c:pt>
                <c:pt idx="10689">
                  <c:v>14.845833333330956</c:v>
                </c:pt>
                <c:pt idx="10690">
                  <c:v>14.847222222219845</c:v>
                </c:pt>
                <c:pt idx="10691">
                  <c:v>14.848611111108733</c:v>
                </c:pt>
                <c:pt idx="10692">
                  <c:v>14.849999999997621</c:v>
                </c:pt>
                <c:pt idx="10693">
                  <c:v>14.851388888886509</c:v>
                </c:pt>
                <c:pt idx="10694">
                  <c:v>14.852777777775398</c:v>
                </c:pt>
                <c:pt idx="10695">
                  <c:v>14.854166666664286</c:v>
                </c:pt>
                <c:pt idx="10696">
                  <c:v>14.855555555553174</c:v>
                </c:pt>
                <c:pt idx="10697">
                  <c:v>14.856944444442062</c:v>
                </c:pt>
                <c:pt idx="10698">
                  <c:v>14.85833333333095</c:v>
                </c:pt>
                <c:pt idx="10699">
                  <c:v>14.859722222219839</c:v>
                </c:pt>
                <c:pt idx="10700">
                  <c:v>14.861111111108727</c:v>
                </c:pt>
                <c:pt idx="10701">
                  <c:v>14.862499999997615</c:v>
                </c:pt>
                <c:pt idx="10702">
                  <c:v>14.863888888886503</c:v>
                </c:pt>
                <c:pt idx="10703">
                  <c:v>14.865277777775391</c:v>
                </c:pt>
                <c:pt idx="10704">
                  <c:v>14.86666666666428</c:v>
                </c:pt>
                <c:pt idx="10705">
                  <c:v>14.868055555553168</c:v>
                </c:pt>
                <c:pt idx="10706">
                  <c:v>14.869444444442056</c:v>
                </c:pt>
                <c:pt idx="10707">
                  <c:v>14.870833333330944</c:v>
                </c:pt>
                <c:pt idx="10708">
                  <c:v>14.872222222219833</c:v>
                </c:pt>
                <c:pt idx="10709">
                  <c:v>14.873611111108721</c:v>
                </c:pt>
                <c:pt idx="10710">
                  <c:v>14.874999999997609</c:v>
                </c:pt>
                <c:pt idx="10711">
                  <c:v>14.876388888886497</c:v>
                </c:pt>
                <c:pt idx="10712">
                  <c:v>14.877777777775385</c:v>
                </c:pt>
                <c:pt idx="10713">
                  <c:v>14.879166666664274</c:v>
                </c:pt>
                <c:pt idx="10714">
                  <c:v>14.880555555553162</c:v>
                </c:pt>
                <c:pt idx="10715">
                  <c:v>14.88194444444205</c:v>
                </c:pt>
                <c:pt idx="10716">
                  <c:v>14.883333333330938</c:v>
                </c:pt>
                <c:pt idx="10717">
                  <c:v>14.884722222219827</c:v>
                </c:pt>
                <c:pt idx="10718">
                  <c:v>14.886111111108715</c:v>
                </c:pt>
                <c:pt idx="10719">
                  <c:v>14.887499999997603</c:v>
                </c:pt>
                <c:pt idx="10720">
                  <c:v>14.888888888886491</c:v>
                </c:pt>
                <c:pt idx="10721">
                  <c:v>14.890277777775379</c:v>
                </c:pt>
                <c:pt idx="10722">
                  <c:v>14.891666666664268</c:v>
                </c:pt>
                <c:pt idx="10723">
                  <c:v>14.893055555553156</c:v>
                </c:pt>
                <c:pt idx="10724">
                  <c:v>14.894444444442044</c:v>
                </c:pt>
                <c:pt idx="10725">
                  <c:v>14.895833333330932</c:v>
                </c:pt>
                <c:pt idx="10726">
                  <c:v>14.897222222219821</c:v>
                </c:pt>
                <c:pt idx="10727">
                  <c:v>14.898611111108709</c:v>
                </c:pt>
                <c:pt idx="10728">
                  <c:v>14.899999999997597</c:v>
                </c:pt>
                <c:pt idx="10729">
                  <c:v>14.901388888886485</c:v>
                </c:pt>
                <c:pt idx="10730">
                  <c:v>14.902777777775373</c:v>
                </c:pt>
                <c:pt idx="10731">
                  <c:v>14.904166666664262</c:v>
                </c:pt>
                <c:pt idx="10732">
                  <c:v>14.90555555555315</c:v>
                </c:pt>
                <c:pt idx="10733">
                  <c:v>14.906944444442038</c:v>
                </c:pt>
                <c:pt idx="10734">
                  <c:v>14.908333333330926</c:v>
                </c:pt>
                <c:pt idx="10735">
                  <c:v>14.909722222219814</c:v>
                </c:pt>
                <c:pt idx="10736">
                  <c:v>14.911111111108703</c:v>
                </c:pt>
                <c:pt idx="10737">
                  <c:v>14.912499999997591</c:v>
                </c:pt>
                <c:pt idx="10738">
                  <c:v>14.913888888886479</c:v>
                </c:pt>
                <c:pt idx="10739">
                  <c:v>14.915277777775367</c:v>
                </c:pt>
                <c:pt idx="10740">
                  <c:v>14.916666666664256</c:v>
                </c:pt>
                <c:pt idx="10741">
                  <c:v>14.918055555553144</c:v>
                </c:pt>
                <c:pt idx="10742">
                  <c:v>14.919444444442032</c:v>
                </c:pt>
                <c:pt idx="10743">
                  <c:v>14.92083333333092</c:v>
                </c:pt>
                <c:pt idx="10744">
                  <c:v>14.922222222219808</c:v>
                </c:pt>
                <c:pt idx="10745">
                  <c:v>14.923611111108697</c:v>
                </c:pt>
                <c:pt idx="10746">
                  <c:v>14.924999999997585</c:v>
                </c:pt>
                <c:pt idx="10747">
                  <c:v>14.926388888886473</c:v>
                </c:pt>
                <c:pt idx="10748">
                  <c:v>14.927777777775361</c:v>
                </c:pt>
                <c:pt idx="10749">
                  <c:v>14.92916666666425</c:v>
                </c:pt>
                <c:pt idx="10750">
                  <c:v>14.930555555553138</c:v>
                </c:pt>
                <c:pt idx="10751">
                  <c:v>14.931944444442026</c:v>
                </c:pt>
                <c:pt idx="10752">
                  <c:v>14.933333333330914</c:v>
                </c:pt>
                <c:pt idx="10753">
                  <c:v>14.934722222219802</c:v>
                </c:pt>
                <c:pt idx="10754">
                  <c:v>14.936111111108691</c:v>
                </c:pt>
                <c:pt idx="10755">
                  <c:v>14.937499999997579</c:v>
                </c:pt>
                <c:pt idx="10756">
                  <c:v>14.938888888886467</c:v>
                </c:pt>
                <c:pt idx="10757">
                  <c:v>14.940277777775355</c:v>
                </c:pt>
                <c:pt idx="10758">
                  <c:v>14.941666666664243</c:v>
                </c:pt>
                <c:pt idx="10759">
                  <c:v>14.943055555553132</c:v>
                </c:pt>
                <c:pt idx="10760">
                  <c:v>14.94444444444202</c:v>
                </c:pt>
                <c:pt idx="10761">
                  <c:v>14.945833333330908</c:v>
                </c:pt>
                <c:pt idx="10762">
                  <c:v>14.947222222219796</c:v>
                </c:pt>
                <c:pt idx="10763">
                  <c:v>14.948611111108685</c:v>
                </c:pt>
                <c:pt idx="10764">
                  <c:v>14.949999999997573</c:v>
                </c:pt>
                <c:pt idx="10765">
                  <c:v>14.951388888886461</c:v>
                </c:pt>
                <c:pt idx="10766">
                  <c:v>14.952777777775349</c:v>
                </c:pt>
                <c:pt idx="10767">
                  <c:v>14.954166666664237</c:v>
                </c:pt>
                <c:pt idx="10768">
                  <c:v>14.955555555553126</c:v>
                </c:pt>
                <c:pt idx="10769">
                  <c:v>14.956944444442014</c:v>
                </c:pt>
                <c:pt idx="10770">
                  <c:v>14.958333333330902</c:v>
                </c:pt>
                <c:pt idx="10771">
                  <c:v>14.95972222221979</c:v>
                </c:pt>
                <c:pt idx="10772">
                  <c:v>14.961111111108679</c:v>
                </c:pt>
                <c:pt idx="10773">
                  <c:v>14.962499999997567</c:v>
                </c:pt>
                <c:pt idx="10774">
                  <c:v>14.963888888886455</c:v>
                </c:pt>
                <c:pt idx="10775">
                  <c:v>14.965277777775343</c:v>
                </c:pt>
                <c:pt idx="10776">
                  <c:v>14.966666666664231</c:v>
                </c:pt>
                <c:pt idx="10777">
                  <c:v>14.96805555555312</c:v>
                </c:pt>
                <c:pt idx="10778">
                  <c:v>14.969444444442008</c:v>
                </c:pt>
                <c:pt idx="10779">
                  <c:v>14.970833333330896</c:v>
                </c:pt>
                <c:pt idx="10780">
                  <c:v>14.972222222219784</c:v>
                </c:pt>
                <c:pt idx="10781">
                  <c:v>14.973611111108672</c:v>
                </c:pt>
                <c:pt idx="10782">
                  <c:v>14.974999999997561</c:v>
                </c:pt>
                <c:pt idx="10783">
                  <c:v>14.976388888886449</c:v>
                </c:pt>
                <c:pt idx="10784">
                  <c:v>14.977777777775337</c:v>
                </c:pt>
                <c:pt idx="10785">
                  <c:v>14.979166666664225</c:v>
                </c:pt>
                <c:pt idx="10786">
                  <c:v>14.980555555553114</c:v>
                </c:pt>
                <c:pt idx="10787">
                  <c:v>14.981944444442002</c:v>
                </c:pt>
                <c:pt idx="10788">
                  <c:v>14.98333333333089</c:v>
                </c:pt>
                <c:pt idx="10789">
                  <c:v>14.984722222219778</c:v>
                </c:pt>
                <c:pt idx="10790">
                  <c:v>14.986111111108666</c:v>
                </c:pt>
                <c:pt idx="10791">
                  <c:v>14.987499999997555</c:v>
                </c:pt>
                <c:pt idx="10792">
                  <c:v>14.988888888886443</c:v>
                </c:pt>
                <c:pt idx="10793">
                  <c:v>14.990277777775331</c:v>
                </c:pt>
                <c:pt idx="10794">
                  <c:v>14.991666666664219</c:v>
                </c:pt>
                <c:pt idx="10795">
                  <c:v>14.993055555553108</c:v>
                </c:pt>
                <c:pt idx="10796">
                  <c:v>14.994444444441996</c:v>
                </c:pt>
                <c:pt idx="10797">
                  <c:v>14.995833333330884</c:v>
                </c:pt>
                <c:pt idx="10798">
                  <c:v>14.997222222219772</c:v>
                </c:pt>
                <c:pt idx="10799">
                  <c:v>14.99861111110866</c:v>
                </c:pt>
                <c:pt idx="10800">
                  <c:v>14.999999999997549</c:v>
                </c:pt>
                <c:pt idx="10801">
                  <c:v>15.001388888886437</c:v>
                </c:pt>
                <c:pt idx="10802">
                  <c:v>15.002777777775325</c:v>
                </c:pt>
                <c:pt idx="10803">
                  <c:v>15.004166666664213</c:v>
                </c:pt>
                <c:pt idx="10804">
                  <c:v>15.005555555553101</c:v>
                </c:pt>
                <c:pt idx="10805">
                  <c:v>15.00694444444199</c:v>
                </c:pt>
                <c:pt idx="10806">
                  <c:v>15.008333333330878</c:v>
                </c:pt>
                <c:pt idx="10807">
                  <c:v>15.009722222219766</c:v>
                </c:pt>
                <c:pt idx="10808">
                  <c:v>15.011111111108654</c:v>
                </c:pt>
                <c:pt idx="10809">
                  <c:v>15.012499999997543</c:v>
                </c:pt>
                <c:pt idx="10810">
                  <c:v>15.013888888886431</c:v>
                </c:pt>
                <c:pt idx="10811">
                  <c:v>15.015277777775319</c:v>
                </c:pt>
                <c:pt idx="10812">
                  <c:v>15.016666666664207</c:v>
                </c:pt>
                <c:pt idx="10813">
                  <c:v>15.018055555553095</c:v>
                </c:pt>
                <c:pt idx="10814">
                  <c:v>15.019444444441984</c:v>
                </c:pt>
                <c:pt idx="10815">
                  <c:v>15.020833333330872</c:v>
                </c:pt>
                <c:pt idx="10816">
                  <c:v>15.02222222221976</c:v>
                </c:pt>
                <c:pt idx="10817">
                  <c:v>15.023611111108648</c:v>
                </c:pt>
                <c:pt idx="10818">
                  <c:v>15.024999999997537</c:v>
                </c:pt>
                <c:pt idx="10819">
                  <c:v>15.026388888886425</c:v>
                </c:pt>
                <c:pt idx="10820">
                  <c:v>15.027777777775313</c:v>
                </c:pt>
                <c:pt idx="10821">
                  <c:v>15.029166666664201</c:v>
                </c:pt>
                <c:pt idx="10822">
                  <c:v>15.030555555553089</c:v>
                </c:pt>
                <c:pt idx="10823">
                  <c:v>15.031944444441978</c:v>
                </c:pt>
                <c:pt idx="10824">
                  <c:v>15.033333333330866</c:v>
                </c:pt>
                <c:pt idx="10825">
                  <c:v>15.034722222219754</c:v>
                </c:pt>
                <c:pt idx="10826">
                  <c:v>15.036111111108642</c:v>
                </c:pt>
                <c:pt idx="10827">
                  <c:v>15.037499999997531</c:v>
                </c:pt>
                <c:pt idx="10828">
                  <c:v>15.038888888886419</c:v>
                </c:pt>
                <c:pt idx="10829">
                  <c:v>15.040277777775307</c:v>
                </c:pt>
                <c:pt idx="10830">
                  <c:v>15.041666666664195</c:v>
                </c:pt>
                <c:pt idx="10831">
                  <c:v>15.043055555553083</c:v>
                </c:pt>
                <c:pt idx="10832">
                  <c:v>15.044444444441972</c:v>
                </c:pt>
                <c:pt idx="10833">
                  <c:v>15.04583333333086</c:v>
                </c:pt>
                <c:pt idx="10834">
                  <c:v>15.047222222219748</c:v>
                </c:pt>
                <c:pt idx="10835">
                  <c:v>15.048611111108636</c:v>
                </c:pt>
                <c:pt idx="10836">
                  <c:v>15.049999999997524</c:v>
                </c:pt>
                <c:pt idx="10837">
                  <c:v>15.051388888886413</c:v>
                </c:pt>
                <c:pt idx="10838">
                  <c:v>15.052777777775301</c:v>
                </c:pt>
                <c:pt idx="10839">
                  <c:v>15.054166666664189</c:v>
                </c:pt>
                <c:pt idx="10840">
                  <c:v>15.055555555553077</c:v>
                </c:pt>
                <c:pt idx="10841">
                  <c:v>15.056944444441966</c:v>
                </c:pt>
                <c:pt idx="10842">
                  <c:v>15.058333333330854</c:v>
                </c:pt>
                <c:pt idx="10843">
                  <c:v>15.059722222219742</c:v>
                </c:pt>
                <c:pt idx="10844">
                  <c:v>15.06111111110863</c:v>
                </c:pt>
                <c:pt idx="10845">
                  <c:v>15.062499999997518</c:v>
                </c:pt>
                <c:pt idx="10846">
                  <c:v>15.063888888886407</c:v>
                </c:pt>
                <c:pt idx="10847">
                  <c:v>15.065277777775295</c:v>
                </c:pt>
                <c:pt idx="10848">
                  <c:v>15.066666666664183</c:v>
                </c:pt>
                <c:pt idx="10849">
                  <c:v>15.068055555553071</c:v>
                </c:pt>
                <c:pt idx="10850">
                  <c:v>15.06944444444196</c:v>
                </c:pt>
                <c:pt idx="10851">
                  <c:v>15.070833333330848</c:v>
                </c:pt>
                <c:pt idx="10852">
                  <c:v>15.072222222219736</c:v>
                </c:pt>
                <c:pt idx="10853">
                  <c:v>15.073611111108624</c:v>
                </c:pt>
                <c:pt idx="10854">
                  <c:v>15.074999999997512</c:v>
                </c:pt>
                <c:pt idx="10855">
                  <c:v>15.076388888886401</c:v>
                </c:pt>
                <c:pt idx="10856">
                  <c:v>15.077777777775289</c:v>
                </c:pt>
                <c:pt idx="10857">
                  <c:v>15.079166666664177</c:v>
                </c:pt>
                <c:pt idx="10858">
                  <c:v>15.080555555553065</c:v>
                </c:pt>
                <c:pt idx="10859">
                  <c:v>15.081944444441953</c:v>
                </c:pt>
                <c:pt idx="10860">
                  <c:v>15.083333333330842</c:v>
                </c:pt>
                <c:pt idx="10861">
                  <c:v>15.08472222221973</c:v>
                </c:pt>
                <c:pt idx="10862">
                  <c:v>15.086111111108618</c:v>
                </c:pt>
                <c:pt idx="10863">
                  <c:v>15.087499999997506</c:v>
                </c:pt>
                <c:pt idx="10864">
                  <c:v>15.088888888886395</c:v>
                </c:pt>
                <c:pt idx="10865">
                  <c:v>15.090277777775283</c:v>
                </c:pt>
                <c:pt idx="10866">
                  <c:v>15.091666666664171</c:v>
                </c:pt>
                <c:pt idx="10867">
                  <c:v>15.093055555553059</c:v>
                </c:pt>
                <c:pt idx="10868">
                  <c:v>15.094444444441947</c:v>
                </c:pt>
                <c:pt idx="10869">
                  <c:v>15.095833333330836</c:v>
                </c:pt>
                <c:pt idx="10870">
                  <c:v>15.097222222219724</c:v>
                </c:pt>
                <c:pt idx="10871">
                  <c:v>15.098611111108612</c:v>
                </c:pt>
                <c:pt idx="10872">
                  <c:v>15.0999999999975</c:v>
                </c:pt>
                <c:pt idx="10873">
                  <c:v>15.101388888886389</c:v>
                </c:pt>
                <c:pt idx="10874">
                  <c:v>15.102777777775277</c:v>
                </c:pt>
                <c:pt idx="10875">
                  <c:v>15.104166666664165</c:v>
                </c:pt>
                <c:pt idx="10876">
                  <c:v>15.105555555553053</c:v>
                </c:pt>
                <c:pt idx="10877">
                  <c:v>15.106944444441941</c:v>
                </c:pt>
                <c:pt idx="10878">
                  <c:v>15.10833333333083</c:v>
                </c:pt>
                <c:pt idx="10879">
                  <c:v>15.109722222219718</c:v>
                </c:pt>
                <c:pt idx="10880">
                  <c:v>15.111111111108606</c:v>
                </c:pt>
                <c:pt idx="10881">
                  <c:v>15.112499999997494</c:v>
                </c:pt>
                <c:pt idx="10882">
                  <c:v>15.113888888886382</c:v>
                </c:pt>
                <c:pt idx="10883">
                  <c:v>15.115277777775271</c:v>
                </c:pt>
                <c:pt idx="10884">
                  <c:v>15.116666666664159</c:v>
                </c:pt>
                <c:pt idx="10885">
                  <c:v>15.118055555553047</c:v>
                </c:pt>
                <c:pt idx="10886">
                  <c:v>15.119444444441935</c:v>
                </c:pt>
                <c:pt idx="10887">
                  <c:v>15.120833333330824</c:v>
                </c:pt>
                <c:pt idx="10888">
                  <c:v>15.122222222219712</c:v>
                </c:pt>
                <c:pt idx="10889">
                  <c:v>15.1236111111086</c:v>
                </c:pt>
                <c:pt idx="10890">
                  <c:v>15.124999999997488</c:v>
                </c:pt>
                <c:pt idx="10891">
                  <c:v>15.126388888886376</c:v>
                </c:pt>
                <c:pt idx="10892">
                  <c:v>15.127777777775265</c:v>
                </c:pt>
                <c:pt idx="10893">
                  <c:v>15.129166666664153</c:v>
                </c:pt>
                <c:pt idx="10894">
                  <c:v>15.130555555553041</c:v>
                </c:pt>
                <c:pt idx="10895">
                  <c:v>15.131944444441929</c:v>
                </c:pt>
                <c:pt idx="10896">
                  <c:v>15.133333333330818</c:v>
                </c:pt>
                <c:pt idx="10897">
                  <c:v>15.134722222219706</c:v>
                </c:pt>
                <c:pt idx="10898">
                  <c:v>15.136111111108594</c:v>
                </c:pt>
                <c:pt idx="10899">
                  <c:v>15.137499999997482</c:v>
                </c:pt>
                <c:pt idx="10900">
                  <c:v>15.13888888888637</c:v>
                </c:pt>
                <c:pt idx="10901">
                  <c:v>15.140277777775259</c:v>
                </c:pt>
                <c:pt idx="10902">
                  <c:v>15.141666666664147</c:v>
                </c:pt>
                <c:pt idx="10903">
                  <c:v>15.143055555553035</c:v>
                </c:pt>
                <c:pt idx="10904">
                  <c:v>15.144444444441923</c:v>
                </c:pt>
                <c:pt idx="10905">
                  <c:v>15.145833333330811</c:v>
                </c:pt>
                <c:pt idx="10906">
                  <c:v>15.1472222222197</c:v>
                </c:pt>
                <c:pt idx="10907">
                  <c:v>15.148611111108588</c:v>
                </c:pt>
                <c:pt idx="10908">
                  <c:v>15.149999999997476</c:v>
                </c:pt>
                <c:pt idx="10909">
                  <c:v>15.151388888886364</c:v>
                </c:pt>
                <c:pt idx="10910">
                  <c:v>15.152777777775253</c:v>
                </c:pt>
                <c:pt idx="10911">
                  <c:v>15.154166666664141</c:v>
                </c:pt>
                <c:pt idx="10912">
                  <c:v>15.155555555553029</c:v>
                </c:pt>
                <c:pt idx="10913">
                  <c:v>15.156944444441917</c:v>
                </c:pt>
                <c:pt idx="10914">
                  <c:v>15.158333333330805</c:v>
                </c:pt>
                <c:pt idx="10915">
                  <c:v>15.159722222219694</c:v>
                </c:pt>
                <c:pt idx="10916">
                  <c:v>15.161111111108582</c:v>
                </c:pt>
                <c:pt idx="10917">
                  <c:v>15.16249999999747</c:v>
                </c:pt>
                <c:pt idx="10918">
                  <c:v>15.163888888886358</c:v>
                </c:pt>
                <c:pt idx="10919">
                  <c:v>15.165277777775247</c:v>
                </c:pt>
                <c:pt idx="10920">
                  <c:v>15.166666666664135</c:v>
                </c:pt>
                <c:pt idx="10921">
                  <c:v>15.168055555553023</c:v>
                </c:pt>
                <c:pt idx="10922">
                  <c:v>15.169444444441911</c:v>
                </c:pt>
                <c:pt idx="10923">
                  <c:v>15.170833333330799</c:v>
                </c:pt>
                <c:pt idx="10924">
                  <c:v>15.172222222219688</c:v>
                </c:pt>
                <c:pt idx="10925">
                  <c:v>15.173611111108576</c:v>
                </c:pt>
                <c:pt idx="10926">
                  <c:v>15.174999999997464</c:v>
                </c:pt>
                <c:pt idx="10927">
                  <c:v>15.176388888886352</c:v>
                </c:pt>
                <c:pt idx="10928">
                  <c:v>15.177777777775241</c:v>
                </c:pt>
                <c:pt idx="10929">
                  <c:v>15.179166666664129</c:v>
                </c:pt>
                <c:pt idx="10930">
                  <c:v>15.180555555553017</c:v>
                </c:pt>
                <c:pt idx="10931">
                  <c:v>15.181944444441905</c:v>
                </c:pt>
                <c:pt idx="10932">
                  <c:v>15.183333333330793</c:v>
                </c:pt>
                <c:pt idx="10933">
                  <c:v>15.184722222219682</c:v>
                </c:pt>
                <c:pt idx="10934">
                  <c:v>15.18611111110857</c:v>
                </c:pt>
                <c:pt idx="10935">
                  <c:v>15.187499999997458</c:v>
                </c:pt>
                <c:pt idx="10936">
                  <c:v>15.188888888886346</c:v>
                </c:pt>
                <c:pt idx="10937">
                  <c:v>15.190277777775234</c:v>
                </c:pt>
                <c:pt idx="10938">
                  <c:v>15.191666666664123</c:v>
                </c:pt>
                <c:pt idx="10939">
                  <c:v>15.193055555553011</c:v>
                </c:pt>
                <c:pt idx="10940">
                  <c:v>15.194444444441899</c:v>
                </c:pt>
                <c:pt idx="10941">
                  <c:v>15.195833333330787</c:v>
                </c:pt>
                <c:pt idx="10942">
                  <c:v>15.197222222219676</c:v>
                </c:pt>
                <c:pt idx="10943">
                  <c:v>15.198611111108564</c:v>
                </c:pt>
                <c:pt idx="10944">
                  <c:v>15.199999999997452</c:v>
                </c:pt>
                <c:pt idx="10945">
                  <c:v>15.20138888888634</c:v>
                </c:pt>
                <c:pt idx="10946">
                  <c:v>15.202777777775228</c:v>
                </c:pt>
                <c:pt idx="10947">
                  <c:v>15.204166666664117</c:v>
                </c:pt>
                <c:pt idx="10948">
                  <c:v>15.205555555553005</c:v>
                </c:pt>
                <c:pt idx="10949">
                  <c:v>15.206944444441893</c:v>
                </c:pt>
                <c:pt idx="10950">
                  <c:v>15.208333333330781</c:v>
                </c:pt>
                <c:pt idx="10951">
                  <c:v>15.20972222221967</c:v>
                </c:pt>
                <c:pt idx="10952">
                  <c:v>15.211111111108558</c:v>
                </c:pt>
                <c:pt idx="10953">
                  <c:v>15.212499999997446</c:v>
                </c:pt>
                <c:pt idx="10954">
                  <c:v>15.213888888886334</c:v>
                </c:pt>
                <c:pt idx="10955">
                  <c:v>15.215277777775222</c:v>
                </c:pt>
                <c:pt idx="10956">
                  <c:v>15.216666666664111</c:v>
                </c:pt>
                <c:pt idx="10957">
                  <c:v>15.218055555552999</c:v>
                </c:pt>
                <c:pt idx="10958">
                  <c:v>15.219444444441887</c:v>
                </c:pt>
                <c:pt idx="10959">
                  <c:v>15.220833333330775</c:v>
                </c:pt>
                <c:pt idx="10960">
                  <c:v>15.222222222219663</c:v>
                </c:pt>
                <c:pt idx="10961">
                  <c:v>15.223611111108552</c:v>
                </c:pt>
                <c:pt idx="10962">
                  <c:v>15.22499999999744</c:v>
                </c:pt>
                <c:pt idx="10963">
                  <c:v>15.226388888886328</c:v>
                </c:pt>
                <c:pt idx="10964">
                  <c:v>15.227777777775216</c:v>
                </c:pt>
                <c:pt idx="10965">
                  <c:v>15.229166666664105</c:v>
                </c:pt>
                <c:pt idx="10966">
                  <c:v>15.230555555552993</c:v>
                </c:pt>
                <c:pt idx="10967">
                  <c:v>15.231944444441881</c:v>
                </c:pt>
                <c:pt idx="10968">
                  <c:v>15.233333333330769</c:v>
                </c:pt>
                <c:pt idx="10969">
                  <c:v>15.234722222219657</c:v>
                </c:pt>
                <c:pt idx="10970">
                  <c:v>15.236111111108546</c:v>
                </c:pt>
                <c:pt idx="10971">
                  <c:v>15.237499999997434</c:v>
                </c:pt>
                <c:pt idx="10972">
                  <c:v>15.238888888886322</c:v>
                </c:pt>
                <c:pt idx="10973">
                  <c:v>15.24027777777521</c:v>
                </c:pt>
                <c:pt idx="10974">
                  <c:v>15.241666666664099</c:v>
                </c:pt>
                <c:pt idx="10975">
                  <c:v>15.243055555552987</c:v>
                </c:pt>
                <c:pt idx="10976">
                  <c:v>15.244444444441875</c:v>
                </c:pt>
                <c:pt idx="10977">
                  <c:v>15.245833333330763</c:v>
                </c:pt>
                <c:pt idx="10978">
                  <c:v>15.247222222219651</c:v>
                </c:pt>
                <c:pt idx="10979">
                  <c:v>15.24861111110854</c:v>
                </c:pt>
                <c:pt idx="10980">
                  <c:v>15.249999999997428</c:v>
                </c:pt>
                <c:pt idx="10981">
                  <c:v>15.251388888886316</c:v>
                </c:pt>
                <c:pt idx="10982">
                  <c:v>15.252777777775204</c:v>
                </c:pt>
                <c:pt idx="10983">
                  <c:v>15.254166666664092</c:v>
                </c:pt>
                <c:pt idx="10984">
                  <c:v>15.255555555552981</c:v>
                </c:pt>
                <c:pt idx="10985">
                  <c:v>15.256944444441869</c:v>
                </c:pt>
                <c:pt idx="10986">
                  <c:v>15.258333333330757</c:v>
                </c:pt>
                <c:pt idx="10987">
                  <c:v>15.259722222219645</c:v>
                </c:pt>
                <c:pt idx="10988">
                  <c:v>15.261111111108534</c:v>
                </c:pt>
                <c:pt idx="10989">
                  <c:v>15.262499999997422</c:v>
                </c:pt>
                <c:pt idx="10990">
                  <c:v>15.26388888888631</c:v>
                </c:pt>
                <c:pt idx="10991">
                  <c:v>15.265277777775198</c:v>
                </c:pt>
                <c:pt idx="10992">
                  <c:v>15.266666666664086</c:v>
                </c:pt>
                <c:pt idx="10993">
                  <c:v>15.268055555552975</c:v>
                </c:pt>
                <c:pt idx="10994">
                  <c:v>15.269444444441863</c:v>
                </c:pt>
                <c:pt idx="10995">
                  <c:v>15.270833333330751</c:v>
                </c:pt>
                <c:pt idx="10996">
                  <c:v>15.272222222219639</c:v>
                </c:pt>
                <c:pt idx="10997">
                  <c:v>15.273611111108528</c:v>
                </c:pt>
                <c:pt idx="10998">
                  <c:v>15.274999999997416</c:v>
                </c:pt>
                <c:pt idx="10999">
                  <c:v>15.276388888886304</c:v>
                </c:pt>
                <c:pt idx="11000">
                  <c:v>15.277777777775192</c:v>
                </c:pt>
                <c:pt idx="11001">
                  <c:v>15.27916666666408</c:v>
                </c:pt>
                <c:pt idx="11002">
                  <c:v>15.280555555552969</c:v>
                </c:pt>
                <c:pt idx="11003">
                  <c:v>15.281944444441857</c:v>
                </c:pt>
                <c:pt idx="11004">
                  <c:v>15.283333333330745</c:v>
                </c:pt>
                <c:pt idx="11005">
                  <c:v>15.284722222219633</c:v>
                </c:pt>
                <c:pt idx="11006">
                  <c:v>15.286111111108521</c:v>
                </c:pt>
                <c:pt idx="11007">
                  <c:v>15.28749999999741</c:v>
                </c:pt>
                <c:pt idx="11008">
                  <c:v>15.288888888886298</c:v>
                </c:pt>
                <c:pt idx="11009">
                  <c:v>15.290277777775186</c:v>
                </c:pt>
                <c:pt idx="11010">
                  <c:v>15.291666666664074</c:v>
                </c:pt>
                <c:pt idx="11011">
                  <c:v>15.293055555552963</c:v>
                </c:pt>
                <c:pt idx="11012">
                  <c:v>15.294444444441851</c:v>
                </c:pt>
                <c:pt idx="11013">
                  <c:v>15.295833333330739</c:v>
                </c:pt>
                <c:pt idx="11014">
                  <c:v>15.297222222219627</c:v>
                </c:pt>
                <c:pt idx="11015">
                  <c:v>15.298611111108515</c:v>
                </c:pt>
                <c:pt idx="11016">
                  <c:v>15.299999999997404</c:v>
                </c:pt>
                <c:pt idx="11017">
                  <c:v>15.301388888886292</c:v>
                </c:pt>
                <c:pt idx="11018">
                  <c:v>15.30277777777518</c:v>
                </c:pt>
                <c:pt idx="11019">
                  <c:v>15.304166666664068</c:v>
                </c:pt>
                <c:pt idx="11020">
                  <c:v>15.305555555552957</c:v>
                </c:pt>
                <c:pt idx="11021">
                  <c:v>15.306944444441845</c:v>
                </c:pt>
                <c:pt idx="11022">
                  <c:v>15.308333333330733</c:v>
                </c:pt>
                <c:pt idx="11023">
                  <c:v>15.309722222219621</c:v>
                </c:pt>
                <c:pt idx="11024">
                  <c:v>15.311111111108509</c:v>
                </c:pt>
                <c:pt idx="11025">
                  <c:v>15.312499999997398</c:v>
                </c:pt>
                <c:pt idx="11026">
                  <c:v>15.313888888886286</c:v>
                </c:pt>
                <c:pt idx="11027">
                  <c:v>15.315277777775174</c:v>
                </c:pt>
                <c:pt idx="11028">
                  <c:v>15.316666666664062</c:v>
                </c:pt>
                <c:pt idx="11029">
                  <c:v>15.318055555552951</c:v>
                </c:pt>
                <c:pt idx="11030">
                  <c:v>15.319444444441839</c:v>
                </c:pt>
                <c:pt idx="11031">
                  <c:v>15.320833333330727</c:v>
                </c:pt>
                <c:pt idx="11032">
                  <c:v>15.322222222219615</c:v>
                </c:pt>
                <c:pt idx="11033">
                  <c:v>15.323611111108503</c:v>
                </c:pt>
                <c:pt idx="11034">
                  <c:v>15.324999999997392</c:v>
                </c:pt>
                <c:pt idx="11035">
                  <c:v>15.32638888888628</c:v>
                </c:pt>
                <c:pt idx="11036">
                  <c:v>15.327777777775168</c:v>
                </c:pt>
                <c:pt idx="11037">
                  <c:v>15.329166666664056</c:v>
                </c:pt>
                <c:pt idx="11038">
                  <c:v>15.330555555552944</c:v>
                </c:pt>
                <c:pt idx="11039">
                  <c:v>15.331944444441833</c:v>
                </c:pt>
                <c:pt idx="11040">
                  <c:v>15.333333333330721</c:v>
                </c:pt>
                <c:pt idx="11041">
                  <c:v>15.334722222219609</c:v>
                </c:pt>
                <c:pt idx="11042">
                  <c:v>15.336111111108497</c:v>
                </c:pt>
                <c:pt idx="11043">
                  <c:v>15.337499999997386</c:v>
                </c:pt>
                <c:pt idx="11044">
                  <c:v>15.338888888886274</c:v>
                </c:pt>
                <c:pt idx="11045">
                  <c:v>15.340277777775162</c:v>
                </c:pt>
                <c:pt idx="11046">
                  <c:v>15.34166666666405</c:v>
                </c:pt>
                <c:pt idx="11047">
                  <c:v>15.343055555552938</c:v>
                </c:pt>
                <c:pt idx="11048">
                  <c:v>15.344444444441827</c:v>
                </c:pt>
                <c:pt idx="11049">
                  <c:v>15.345833333330715</c:v>
                </c:pt>
                <c:pt idx="11050">
                  <c:v>15.347222222219603</c:v>
                </c:pt>
                <c:pt idx="11051">
                  <c:v>15.348611111108491</c:v>
                </c:pt>
                <c:pt idx="11052">
                  <c:v>15.34999999999738</c:v>
                </c:pt>
                <c:pt idx="11053">
                  <c:v>15.351388888886268</c:v>
                </c:pt>
                <c:pt idx="11054">
                  <c:v>15.352777777775156</c:v>
                </c:pt>
                <c:pt idx="11055">
                  <c:v>15.354166666664044</c:v>
                </c:pt>
                <c:pt idx="11056">
                  <c:v>15.355555555552932</c:v>
                </c:pt>
                <c:pt idx="11057">
                  <c:v>15.356944444441821</c:v>
                </c:pt>
                <c:pt idx="11058">
                  <c:v>15.358333333330709</c:v>
                </c:pt>
                <c:pt idx="11059">
                  <c:v>15.359722222219597</c:v>
                </c:pt>
                <c:pt idx="11060">
                  <c:v>15.361111111108485</c:v>
                </c:pt>
                <c:pt idx="11061">
                  <c:v>15.362499999997373</c:v>
                </c:pt>
                <c:pt idx="11062">
                  <c:v>15.363888888886262</c:v>
                </c:pt>
                <c:pt idx="11063">
                  <c:v>15.36527777777515</c:v>
                </c:pt>
                <c:pt idx="11064">
                  <c:v>15.366666666664038</c:v>
                </c:pt>
                <c:pt idx="11065">
                  <c:v>15.368055555552926</c:v>
                </c:pt>
                <c:pt idx="11066">
                  <c:v>15.369444444441815</c:v>
                </c:pt>
                <c:pt idx="11067">
                  <c:v>15.370833333330703</c:v>
                </c:pt>
                <c:pt idx="11068">
                  <c:v>15.372222222219591</c:v>
                </c:pt>
                <c:pt idx="11069">
                  <c:v>15.373611111108479</c:v>
                </c:pt>
                <c:pt idx="11070">
                  <c:v>15.374999999997367</c:v>
                </c:pt>
                <c:pt idx="11071">
                  <c:v>15.376388888886256</c:v>
                </c:pt>
                <c:pt idx="11072">
                  <c:v>15.377777777775144</c:v>
                </c:pt>
                <c:pt idx="11073">
                  <c:v>15.379166666664032</c:v>
                </c:pt>
                <c:pt idx="11074">
                  <c:v>15.38055555555292</c:v>
                </c:pt>
                <c:pt idx="11075">
                  <c:v>15.381944444441809</c:v>
                </c:pt>
                <c:pt idx="11076">
                  <c:v>15.383333333330697</c:v>
                </c:pt>
                <c:pt idx="11077">
                  <c:v>15.384722222219585</c:v>
                </c:pt>
                <c:pt idx="11078">
                  <c:v>15.386111111108473</c:v>
                </c:pt>
                <c:pt idx="11079">
                  <c:v>15.387499999997361</c:v>
                </c:pt>
                <c:pt idx="11080">
                  <c:v>15.38888888888625</c:v>
                </c:pt>
                <c:pt idx="11081">
                  <c:v>15.390277777775138</c:v>
                </c:pt>
                <c:pt idx="11082">
                  <c:v>15.391666666664026</c:v>
                </c:pt>
                <c:pt idx="11083">
                  <c:v>15.393055555552914</c:v>
                </c:pt>
                <c:pt idx="11084">
                  <c:v>15.394444444441802</c:v>
                </c:pt>
                <c:pt idx="11085">
                  <c:v>15.395833333330691</c:v>
                </c:pt>
                <c:pt idx="11086">
                  <c:v>15.397222222219579</c:v>
                </c:pt>
                <c:pt idx="11087">
                  <c:v>15.398611111108467</c:v>
                </c:pt>
                <c:pt idx="11088">
                  <c:v>15.399999999997355</c:v>
                </c:pt>
                <c:pt idx="11089">
                  <c:v>15.401388888886244</c:v>
                </c:pt>
                <c:pt idx="11090">
                  <c:v>15.402777777775132</c:v>
                </c:pt>
                <c:pt idx="11091">
                  <c:v>15.40416666666402</c:v>
                </c:pt>
                <c:pt idx="11092">
                  <c:v>15.405555555552908</c:v>
                </c:pt>
                <c:pt idx="11093">
                  <c:v>15.406944444441796</c:v>
                </c:pt>
                <c:pt idx="11094">
                  <c:v>15.408333333330685</c:v>
                </c:pt>
                <c:pt idx="11095">
                  <c:v>15.409722222219573</c:v>
                </c:pt>
                <c:pt idx="11096">
                  <c:v>15.411111111108461</c:v>
                </c:pt>
                <c:pt idx="11097">
                  <c:v>15.412499999997349</c:v>
                </c:pt>
                <c:pt idx="11098">
                  <c:v>15.413888888886238</c:v>
                </c:pt>
                <c:pt idx="11099">
                  <c:v>15.415277777775126</c:v>
                </c:pt>
                <c:pt idx="11100">
                  <c:v>15.416666666664014</c:v>
                </c:pt>
                <c:pt idx="11101">
                  <c:v>15.418055555552902</c:v>
                </c:pt>
                <c:pt idx="11102">
                  <c:v>15.41944444444179</c:v>
                </c:pt>
                <c:pt idx="11103">
                  <c:v>15.420833333330679</c:v>
                </c:pt>
                <c:pt idx="11104">
                  <c:v>15.422222222219567</c:v>
                </c:pt>
                <c:pt idx="11105">
                  <c:v>15.423611111108455</c:v>
                </c:pt>
                <c:pt idx="11106">
                  <c:v>15.424999999997343</c:v>
                </c:pt>
                <c:pt idx="11107">
                  <c:v>15.426388888886231</c:v>
                </c:pt>
                <c:pt idx="11108">
                  <c:v>15.42777777777512</c:v>
                </c:pt>
                <c:pt idx="11109">
                  <c:v>15.429166666664008</c:v>
                </c:pt>
                <c:pt idx="11110">
                  <c:v>15.430555555552896</c:v>
                </c:pt>
                <c:pt idx="11111">
                  <c:v>15.431944444441784</c:v>
                </c:pt>
                <c:pt idx="11112">
                  <c:v>15.433333333330673</c:v>
                </c:pt>
                <c:pt idx="11113">
                  <c:v>15.434722222219561</c:v>
                </c:pt>
                <c:pt idx="11114">
                  <c:v>15.436111111108449</c:v>
                </c:pt>
                <c:pt idx="11115">
                  <c:v>15.437499999997337</c:v>
                </c:pt>
                <c:pt idx="11116">
                  <c:v>15.438888888886225</c:v>
                </c:pt>
                <c:pt idx="11117">
                  <c:v>15.440277777775114</c:v>
                </c:pt>
                <c:pt idx="11118">
                  <c:v>15.441666666664002</c:v>
                </c:pt>
                <c:pt idx="11119">
                  <c:v>15.44305555555289</c:v>
                </c:pt>
                <c:pt idx="11120">
                  <c:v>15.444444444441778</c:v>
                </c:pt>
                <c:pt idx="11121">
                  <c:v>15.445833333330667</c:v>
                </c:pt>
                <c:pt idx="11122">
                  <c:v>15.447222222219555</c:v>
                </c:pt>
                <c:pt idx="11123">
                  <c:v>15.448611111108443</c:v>
                </c:pt>
                <c:pt idx="11124">
                  <c:v>15.449999999997331</c:v>
                </c:pt>
                <c:pt idx="11125">
                  <c:v>15.451388888886219</c:v>
                </c:pt>
                <c:pt idx="11126">
                  <c:v>15.452777777775108</c:v>
                </c:pt>
                <c:pt idx="11127">
                  <c:v>15.454166666663996</c:v>
                </c:pt>
                <c:pt idx="11128">
                  <c:v>15.455555555552884</c:v>
                </c:pt>
                <c:pt idx="11129">
                  <c:v>15.456944444441772</c:v>
                </c:pt>
                <c:pt idx="11130">
                  <c:v>15.458333333330661</c:v>
                </c:pt>
                <c:pt idx="11131">
                  <c:v>15.459722222219549</c:v>
                </c:pt>
                <c:pt idx="11132">
                  <c:v>15.461111111108437</c:v>
                </c:pt>
                <c:pt idx="11133">
                  <c:v>15.462499999997325</c:v>
                </c:pt>
                <c:pt idx="11134">
                  <c:v>15.463888888886213</c:v>
                </c:pt>
                <c:pt idx="11135">
                  <c:v>15.465277777775102</c:v>
                </c:pt>
                <c:pt idx="11136">
                  <c:v>15.46666666666399</c:v>
                </c:pt>
                <c:pt idx="11137">
                  <c:v>15.468055555552878</c:v>
                </c:pt>
                <c:pt idx="11138">
                  <c:v>15.469444444441766</c:v>
                </c:pt>
                <c:pt idx="11139">
                  <c:v>15.470833333330654</c:v>
                </c:pt>
                <c:pt idx="11140">
                  <c:v>15.472222222219543</c:v>
                </c:pt>
                <c:pt idx="11141">
                  <c:v>15.473611111108431</c:v>
                </c:pt>
                <c:pt idx="11142">
                  <c:v>15.474999999997319</c:v>
                </c:pt>
                <c:pt idx="11143">
                  <c:v>15.476388888886207</c:v>
                </c:pt>
                <c:pt idx="11144">
                  <c:v>15.477777777775096</c:v>
                </c:pt>
                <c:pt idx="11145">
                  <c:v>15.479166666663984</c:v>
                </c:pt>
                <c:pt idx="11146">
                  <c:v>15.480555555552872</c:v>
                </c:pt>
                <c:pt idx="11147">
                  <c:v>15.48194444444176</c:v>
                </c:pt>
                <c:pt idx="11148">
                  <c:v>15.483333333330648</c:v>
                </c:pt>
                <c:pt idx="11149">
                  <c:v>15.484722222219537</c:v>
                </c:pt>
                <c:pt idx="11150">
                  <c:v>15.486111111108425</c:v>
                </c:pt>
                <c:pt idx="11151">
                  <c:v>15.487499999997313</c:v>
                </c:pt>
                <c:pt idx="11152">
                  <c:v>15.488888888886201</c:v>
                </c:pt>
                <c:pt idx="11153">
                  <c:v>15.49027777777509</c:v>
                </c:pt>
                <c:pt idx="11154">
                  <c:v>15.491666666663978</c:v>
                </c:pt>
                <c:pt idx="11155">
                  <c:v>15.493055555552866</c:v>
                </c:pt>
                <c:pt idx="11156">
                  <c:v>15.494444444441754</c:v>
                </c:pt>
                <c:pt idx="11157">
                  <c:v>15.495833333330642</c:v>
                </c:pt>
                <c:pt idx="11158">
                  <c:v>15.497222222219531</c:v>
                </c:pt>
                <c:pt idx="11159">
                  <c:v>15.498611111108419</c:v>
                </c:pt>
                <c:pt idx="11160">
                  <c:v>15.499999999997307</c:v>
                </c:pt>
                <c:pt idx="11161">
                  <c:v>15.501388888886195</c:v>
                </c:pt>
                <c:pt idx="11162">
                  <c:v>15.502777777775083</c:v>
                </c:pt>
                <c:pt idx="11163">
                  <c:v>15.504166666663972</c:v>
                </c:pt>
                <c:pt idx="11164">
                  <c:v>15.50555555555286</c:v>
                </c:pt>
                <c:pt idx="11165">
                  <c:v>15.506944444441748</c:v>
                </c:pt>
                <c:pt idx="11166">
                  <c:v>15.508333333330636</c:v>
                </c:pt>
                <c:pt idx="11167">
                  <c:v>15.509722222219525</c:v>
                </c:pt>
                <c:pt idx="11168">
                  <c:v>15.511111111108413</c:v>
                </c:pt>
                <c:pt idx="11169">
                  <c:v>15.512499999997301</c:v>
                </c:pt>
                <c:pt idx="11170">
                  <c:v>15.513888888886189</c:v>
                </c:pt>
                <c:pt idx="11171">
                  <c:v>15.515277777775077</c:v>
                </c:pt>
                <c:pt idx="11172">
                  <c:v>15.516666666663966</c:v>
                </c:pt>
                <c:pt idx="11173">
                  <c:v>15.518055555552854</c:v>
                </c:pt>
                <c:pt idx="11174">
                  <c:v>15.519444444441742</c:v>
                </c:pt>
                <c:pt idx="11175">
                  <c:v>15.52083333333063</c:v>
                </c:pt>
                <c:pt idx="11176">
                  <c:v>15.522222222219519</c:v>
                </c:pt>
                <c:pt idx="11177">
                  <c:v>15.523611111108407</c:v>
                </c:pt>
                <c:pt idx="11178">
                  <c:v>15.524999999997295</c:v>
                </c:pt>
                <c:pt idx="11179">
                  <c:v>15.526388888886183</c:v>
                </c:pt>
                <c:pt idx="11180">
                  <c:v>15.527777777775071</c:v>
                </c:pt>
                <c:pt idx="11181">
                  <c:v>15.52916666666396</c:v>
                </c:pt>
                <c:pt idx="11182">
                  <c:v>15.530555555552848</c:v>
                </c:pt>
                <c:pt idx="11183">
                  <c:v>15.531944444441736</c:v>
                </c:pt>
                <c:pt idx="11184">
                  <c:v>15.533333333330624</c:v>
                </c:pt>
                <c:pt idx="11185">
                  <c:v>15.534722222219512</c:v>
                </c:pt>
                <c:pt idx="11186">
                  <c:v>15.536111111108401</c:v>
                </c:pt>
                <c:pt idx="11187">
                  <c:v>15.537499999997289</c:v>
                </c:pt>
                <c:pt idx="11188">
                  <c:v>15.538888888886177</c:v>
                </c:pt>
                <c:pt idx="11189">
                  <c:v>15.540277777775065</c:v>
                </c:pt>
                <c:pt idx="11190">
                  <c:v>15.541666666663954</c:v>
                </c:pt>
                <c:pt idx="11191">
                  <c:v>15.543055555552842</c:v>
                </c:pt>
                <c:pt idx="11192">
                  <c:v>15.54444444444173</c:v>
                </c:pt>
                <c:pt idx="11193">
                  <c:v>15.545833333330618</c:v>
                </c:pt>
                <c:pt idx="11194">
                  <c:v>15.547222222219506</c:v>
                </c:pt>
                <c:pt idx="11195">
                  <c:v>15.548611111108395</c:v>
                </c:pt>
                <c:pt idx="11196">
                  <c:v>15.549999999997283</c:v>
                </c:pt>
                <c:pt idx="11197">
                  <c:v>15.551388888886171</c:v>
                </c:pt>
                <c:pt idx="11198">
                  <c:v>15.552777777775059</c:v>
                </c:pt>
                <c:pt idx="11199">
                  <c:v>15.554166666663948</c:v>
                </c:pt>
                <c:pt idx="11200">
                  <c:v>15.555555555552836</c:v>
                </c:pt>
                <c:pt idx="11201">
                  <c:v>15.556944444441724</c:v>
                </c:pt>
                <c:pt idx="11202">
                  <c:v>15.558333333330612</c:v>
                </c:pt>
                <c:pt idx="11203">
                  <c:v>15.5597222222195</c:v>
                </c:pt>
                <c:pt idx="11204">
                  <c:v>15.561111111108389</c:v>
                </c:pt>
                <c:pt idx="11205">
                  <c:v>15.562499999997277</c:v>
                </c:pt>
                <c:pt idx="11206">
                  <c:v>15.563888888886165</c:v>
                </c:pt>
                <c:pt idx="11207">
                  <c:v>15.565277777775053</c:v>
                </c:pt>
                <c:pt idx="11208">
                  <c:v>15.566666666663941</c:v>
                </c:pt>
                <c:pt idx="11209">
                  <c:v>15.56805555555283</c:v>
                </c:pt>
                <c:pt idx="11210">
                  <c:v>15.569444444441718</c:v>
                </c:pt>
                <c:pt idx="11211">
                  <c:v>15.570833333330606</c:v>
                </c:pt>
                <c:pt idx="11212">
                  <c:v>15.572222222219494</c:v>
                </c:pt>
                <c:pt idx="11213">
                  <c:v>15.573611111108383</c:v>
                </c:pt>
                <c:pt idx="11214">
                  <c:v>15.574999999997271</c:v>
                </c:pt>
                <c:pt idx="11215">
                  <c:v>15.576388888886159</c:v>
                </c:pt>
                <c:pt idx="11216">
                  <c:v>15.577777777775047</c:v>
                </c:pt>
                <c:pt idx="11217">
                  <c:v>15.579166666663935</c:v>
                </c:pt>
                <c:pt idx="11218">
                  <c:v>15.580555555552824</c:v>
                </c:pt>
                <c:pt idx="11219">
                  <c:v>15.581944444441712</c:v>
                </c:pt>
                <c:pt idx="11220">
                  <c:v>15.5833333333306</c:v>
                </c:pt>
                <c:pt idx="11221">
                  <c:v>15.584722222219488</c:v>
                </c:pt>
                <c:pt idx="11222">
                  <c:v>15.586111111108377</c:v>
                </c:pt>
                <c:pt idx="11223">
                  <c:v>15.587499999997265</c:v>
                </c:pt>
                <c:pt idx="11224">
                  <c:v>15.588888888886153</c:v>
                </c:pt>
                <c:pt idx="11225">
                  <c:v>15.590277777775041</c:v>
                </c:pt>
                <c:pt idx="11226">
                  <c:v>15.591666666663929</c:v>
                </c:pt>
                <c:pt idx="11227">
                  <c:v>15.593055555552818</c:v>
                </c:pt>
                <c:pt idx="11228">
                  <c:v>15.594444444441706</c:v>
                </c:pt>
                <c:pt idx="11229">
                  <c:v>15.595833333330594</c:v>
                </c:pt>
                <c:pt idx="11230">
                  <c:v>15.597222222219482</c:v>
                </c:pt>
                <c:pt idx="11231">
                  <c:v>15.598611111108371</c:v>
                </c:pt>
                <c:pt idx="11232">
                  <c:v>15.599999999997259</c:v>
                </c:pt>
                <c:pt idx="11233">
                  <c:v>15.601388888886147</c:v>
                </c:pt>
                <c:pt idx="11234">
                  <c:v>15.602777777775035</c:v>
                </c:pt>
                <c:pt idx="11235">
                  <c:v>15.604166666663923</c:v>
                </c:pt>
                <c:pt idx="11236">
                  <c:v>15.605555555552812</c:v>
                </c:pt>
                <c:pt idx="11237">
                  <c:v>15.6069444444417</c:v>
                </c:pt>
                <c:pt idx="11238">
                  <c:v>15.608333333330588</c:v>
                </c:pt>
                <c:pt idx="11239">
                  <c:v>15.609722222219476</c:v>
                </c:pt>
                <c:pt idx="11240">
                  <c:v>15.611111111108364</c:v>
                </c:pt>
                <c:pt idx="11241">
                  <c:v>15.612499999997253</c:v>
                </c:pt>
                <c:pt idx="11242">
                  <c:v>15.613888888886141</c:v>
                </c:pt>
                <c:pt idx="11243">
                  <c:v>15.615277777775029</c:v>
                </c:pt>
                <c:pt idx="11244">
                  <c:v>15.616666666663917</c:v>
                </c:pt>
                <c:pt idx="11245">
                  <c:v>15.618055555552806</c:v>
                </c:pt>
                <c:pt idx="11246">
                  <c:v>15.619444444441694</c:v>
                </c:pt>
                <c:pt idx="11247">
                  <c:v>15.620833333330582</c:v>
                </c:pt>
                <c:pt idx="11248">
                  <c:v>15.62222222221947</c:v>
                </c:pt>
                <c:pt idx="11249">
                  <c:v>15.623611111108358</c:v>
                </c:pt>
                <c:pt idx="11250">
                  <c:v>15.624999999997247</c:v>
                </c:pt>
                <c:pt idx="11251">
                  <c:v>15.626388888886135</c:v>
                </c:pt>
                <c:pt idx="11252">
                  <c:v>15.627777777775023</c:v>
                </c:pt>
                <c:pt idx="11253">
                  <c:v>15.629166666663911</c:v>
                </c:pt>
                <c:pt idx="11254">
                  <c:v>15.6305555555528</c:v>
                </c:pt>
                <c:pt idx="11255">
                  <c:v>15.631944444441688</c:v>
                </c:pt>
                <c:pt idx="11256">
                  <c:v>15.633333333330576</c:v>
                </c:pt>
                <c:pt idx="11257">
                  <c:v>15.634722222219464</c:v>
                </c:pt>
                <c:pt idx="11258">
                  <c:v>15.636111111108352</c:v>
                </c:pt>
                <c:pt idx="11259">
                  <c:v>15.637499999997241</c:v>
                </c:pt>
                <c:pt idx="11260">
                  <c:v>15.638888888886129</c:v>
                </c:pt>
                <c:pt idx="11261">
                  <c:v>15.640277777775017</c:v>
                </c:pt>
                <c:pt idx="11262">
                  <c:v>15.641666666663905</c:v>
                </c:pt>
                <c:pt idx="11263">
                  <c:v>15.643055555552793</c:v>
                </c:pt>
                <c:pt idx="11264">
                  <c:v>15.644444444441682</c:v>
                </c:pt>
                <c:pt idx="11265">
                  <c:v>15.64583333333057</c:v>
                </c:pt>
                <c:pt idx="11266">
                  <c:v>15.647222222219458</c:v>
                </c:pt>
                <c:pt idx="11267">
                  <c:v>15.648611111108346</c:v>
                </c:pt>
                <c:pt idx="11268">
                  <c:v>15.649999999997235</c:v>
                </c:pt>
                <c:pt idx="11269">
                  <c:v>15.651388888886123</c:v>
                </c:pt>
                <c:pt idx="11270">
                  <c:v>15.652777777775011</c:v>
                </c:pt>
                <c:pt idx="11271">
                  <c:v>15.654166666663899</c:v>
                </c:pt>
                <c:pt idx="11272">
                  <c:v>15.655555555552787</c:v>
                </c:pt>
                <c:pt idx="11273">
                  <c:v>15.656944444441676</c:v>
                </c:pt>
                <c:pt idx="11274">
                  <c:v>15.658333333330564</c:v>
                </c:pt>
                <c:pt idx="11275">
                  <c:v>15.659722222219452</c:v>
                </c:pt>
                <c:pt idx="11276">
                  <c:v>15.66111111110834</c:v>
                </c:pt>
                <c:pt idx="11277">
                  <c:v>15.662499999997229</c:v>
                </c:pt>
                <c:pt idx="11278">
                  <c:v>15.663888888886117</c:v>
                </c:pt>
                <c:pt idx="11279">
                  <c:v>15.665277777775005</c:v>
                </c:pt>
                <c:pt idx="11280">
                  <c:v>15.666666666663893</c:v>
                </c:pt>
                <c:pt idx="11281">
                  <c:v>15.668055555552781</c:v>
                </c:pt>
                <c:pt idx="11282">
                  <c:v>15.66944444444167</c:v>
                </c:pt>
                <c:pt idx="11283">
                  <c:v>15.670833333330558</c:v>
                </c:pt>
                <c:pt idx="11284">
                  <c:v>15.672222222219446</c:v>
                </c:pt>
                <c:pt idx="11285">
                  <c:v>15.673611111108334</c:v>
                </c:pt>
                <c:pt idx="11286">
                  <c:v>15.674999999997222</c:v>
                </c:pt>
                <c:pt idx="11287">
                  <c:v>15.676388888886111</c:v>
                </c:pt>
                <c:pt idx="11288">
                  <c:v>15.677777777774999</c:v>
                </c:pt>
                <c:pt idx="11289">
                  <c:v>15.679166666663887</c:v>
                </c:pt>
                <c:pt idx="11290">
                  <c:v>15.680555555552775</c:v>
                </c:pt>
                <c:pt idx="11291">
                  <c:v>15.681944444441664</c:v>
                </c:pt>
                <c:pt idx="11292">
                  <c:v>15.683333333330552</c:v>
                </c:pt>
                <c:pt idx="11293">
                  <c:v>15.68472222221944</c:v>
                </c:pt>
                <c:pt idx="11294">
                  <c:v>15.686111111108328</c:v>
                </c:pt>
                <c:pt idx="11295">
                  <c:v>15.687499999997216</c:v>
                </c:pt>
                <c:pt idx="11296">
                  <c:v>15.688888888886105</c:v>
                </c:pt>
                <c:pt idx="11297">
                  <c:v>15.690277777774993</c:v>
                </c:pt>
                <c:pt idx="11298">
                  <c:v>15.691666666663881</c:v>
                </c:pt>
                <c:pt idx="11299">
                  <c:v>15.693055555552769</c:v>
                </c:pt>
                <c:pt idx="11300">
                  <c:v>15.694444444441658</c:v>
                </c:pt>
                <c:pt idx="11301">
                  <c:v>15.695833333330546</c:v>
                </c:pt>
                <c:pt idx="11302">
                  <c:v>15.697222222219434</c:v>
                </c:pt>
                <c:pt idx="11303">
                  <c:v>15.698611111108322</c:v>
                </c:pt>
                <c:pt idx="11304">
                  <c:v>15.69999999999721</c:v>
                </c:pt>
                <c:pt idx="11305">
                  <c:v>15.701388888886099</c:v>
                </c:pt>
                <c:pt idx="11306">
                  <c:v>15.702777777774987</c:v>
                </c:pt>
                <c:pt idx="11307">
                  <c:v>15.704166666663875</c:v>
                </c:pt>
                <c:pt idx="11308">
                  <c:v>15.705555555552763</c:v>
                </c:pt>
                <c:pt idx="11309">
                  <c:v>15.706944444441651</c:v>
                </c:pt>
                <c:pt idx="11310">
                  <c:v>15.70833333333054</c:v>
                </c:pt>
                <c:pt idx="11311">
                  <c:v>15.709722222219428</c:v>
                </c:pt>
                <c:pt idx="11312">
                  <c:v>15.711111111108316</c:v>
                </c:pt>
                <c:pt idx="11313">
                  <c:v>15.712499999997204</c:v>
                </c:pt>
                <c:pt idx="11314">
                  <c:v>15.713888888886093</c:v>
                </c:pt>
                <c:pt idx="11315">
                  <c:v>15.715277777774981</c:v>
                </c:pt>
                <c:pt idx="11316">
                  <c:v>15.716666666663869</c:v>
                </c:pt>
                <c:pt idx="11317">
                  <c:v>15.718055555552757</c:v>
                </c:pt>
                <c:pt idx="11318">
                  <c:v>15.719444444441645</c:v>
                </c:pt>
                <c:pt idx="11319">
                  <c:v>15.720833333330534</c:v>
                </c:pt>
                <c:pt idx="11320">
                  <c:v>15.722222222219422</c:v>
                </c:pt>
                <c:pt idx="11321">
                  <c:v>15.72361111110831</c:v>
                </c:pt>
                <c:pt idx="11322">
                  <c:v>15.724999999997198</c:v>
                </c:pt>
                <c:pt idx="11323">
                  <c:v>15.726388888886087</c:v>
                </c:pt>
                <c:pt idx="11324">
                  <c:v>15.727777777774975</c:v>
                </c:pt>
                <c:pt idx="11325">
                  <c:v>15.729166666663863</c:v>
                </c:pt>
                <c:pt idx="11326">
                  <c:v>15.730555555552751</c:v>
                </c:pt>
                <c:pt idx="11327">
                  <c:v>15.731944444441639</c:v>
                </c:pt>
                <c:pt idx="11328">
                  <c:v>15.733333333330528</c:v>
                </c:pt>
                <c:pt idx="11329">
                  <c:v>15.734722222219416</c:v>
                </c:pt>
                <c:pt idx="11330">
                  <c:v>15.736111111108304</c:v>
                </c:pt>
                <c:pt idx="11331">
                  <c:v>15.737499999997192</c:v>
                </c:pt>
                <c:pt idx="11332">
                  <c:v>15.738888888886081</c:v>
                </c:pt>
                <c:pt idx="11333">
                  <c:v>15.740277777774969</c:v>
                </c:pt>
                <c:pt idx="11334">
                  <c:v>15.741666666663857</c:v>
                </c:pt>
                <c:pt idx="11335">
                  <c:v>15.743055555552745</c:v>
                </c:pt>
                <c:pt idx="11336">
                  <c:v>15.744444444441633</c:v>
                </c:pt>
                <c:pt idx="11337">
                  <c:v>15.745833333330522</c:v>
                </c:pt>
                <c:pt idx="11338">
                  <c:v>15.74722222221941</c:v>
                </c:pt>
                <c:pt idx="11339">
                  <c:v>15.748611111108298</c:v>
                </c:pt>
                <c:pt idx="11340">
                  <c:v>15.749999999997186</c:v>
                </c:pt>
                <c:pt idx="11341">
                  <c:v>15.751388888886074</c:v>
                </c:pt>
                <c:pt idx="11342">
                  <c:v>15.752777777774963</c:v>
                </c:pt>
                <c:pt idx="11343">
                  <c:v>15.754166666663851</c:v>
                </c:pt>
                <c:pt idx="11344">
                  <c:v>15.755555555552739</c:v>
                </c:pt>
                <c:pt idx="11345">
                  <c:v>15.756944444441627</c:v>
                </c:pt>
                <c:pt idx="11346">
                  <c:v>15.758333333330516</c:v>
                </c:pt>
                <c:pt idx="11347">
                  <c:v>15.759722222219404</c:v>
                </c:pt>
                <c:pt idx="11348">
                  <c:v>15.761111111108292</c:v>
                </c:pt>
                <c:pt idx="11349">
                  <c:v>15.76249999999718</c:v>
                </c:pt>
                <c:pt idx="11350">
                  <c:v>15.763888888886068</c:v>
                </c:pt>
                <c:pt idx="11351">
                  <c:v>15.765277777774957</c:v>
                </c:pt>
                <c:pt idx="11352">
                  <c:v>15.766666666663845</c:v>
                </c:pt>
                <c:pt idx="11353">
                  <c:v>15.768055555552733</c:v>
                </c:pt>
                <c:pt idx="11354">
                  <c:v>15.769444444441621</c:v>
                </c:pt>
                <c:pt idx="11355">
                  <c:v>15.77083333333051</c:v>
                </c:pt>
                <c:pt idx="11356">
                  <c:v>15.772222222219398</c:v>
                </c:pt>
                <c:pt idx="11357">
                  <c:v>15.773611111108286</c:v>
                </c:pt>
                <c:pt idx="11358">
                  <c:v>15.774999999997174</c:v>
                </c:pt>
                <c:pt idx="11359">
                  <c:v>15.776388888886062</c:v>
                </c:pt>
                <c:pt idx="11360">
                  <c:v>15.777777777774951</c:v>
                </c:pt>
                <c:pt idx="11361">
                  <c:v>15.779166666663839</c:v>
                </c:pt>
                <c:pt idx="11362">
                  <c:v>15.780555555552727</c:v>
                </c:pt>
                <c:pt idx="11363">
                  <c:v>15.781944444441615</c:v>
                </c:pt>
                <c:pt idx="11364">
                  <c:v>15.783333333330503</c:v>
                </c:pt>
                <c:pt idx="11365">
                  <c:v>15.784722222219392</c:v>
                </c:pt>
                <c:pt idx="11366">
                  <c:v>15.78611111110828</c:v>
                </c:pt>
                <c:pt idx="11367">
                  <c:v>15.787499999997168</c:v>
                </c:pt>
                <c:pt idx="11368">
                  <c:v>15.788888888886056</c:v>
                </c:pt>
                <c:pt idx="11369">
                  <c:v>15.790277777774945</c:v>
                </c:pt>
                <c:pt idx="11370">
                  <c:v>15.791666666663833</c:v>
                </c:pt>
                <c:pt idx="11371">
                  <c:v>15.793055555552721</c:v>
                </c:pt>
                <c:pt idx="11372">
                  <c:v>15.794444444441609</c:v>
                </c:pt>
                <c:pt idx="11373">
                  <c:v>15.795833333330497</c:v>
                </c:pt>
                <c:pt idx="11374">
                  <c:v>15.797222222219386</c:v>
                </c:pt>
                <c:pt idx="11375">
                  <c:v>15.798611111108274</c:v>
                </c:pt>
                <c:pt idx="11376">
                  <c:v>15.799999999997162</c:v>
                </c:pt>
                <c:pt idx="11377">
                  <c:v>15.80138888888605</c:v>
                </c:pt>
                <c:pt idx="11378">
                  <c:v>15.802777777774939</c:v>
                </c:pt>
                <c:pt idx="11379">
                  <c:v>15.804166666663827</c:v>
                </c:pt>
                <c:pt idx="11380">
                  <c:v>15.805555555552715</c:v>
                </c:pt>
                <c:pt idx="11381">
                  <c:v>15.806944444441603</c:v>
                </c:pt>
                <c:pt idx="11382">
                  <c:v>15.808333333330491</c:v>
                </c:pt>
                <c:pt idx="11383">
                  <c:v>15.80972222221938</c:v>
                </c:pt>
                <c:pt idx="11384">
                  <c:v>15.811111111108268</c:v>
                </c:pt>
                <c:pt idx="11385">
                  <c:v>15.812499999997156</c:v>
                </c:pt>
                <c:pt idx="11386">
                  <c:v>15.813888888886044</c:v>
                </c:pt>
                <c:pt idx="11387">
                  <c:v>15.815277777774932</c:v>
                </c:pt>
                <c:pt idx="11388">
                  <c:v>15.816666666663821</c:v>
                </c:pt>
                <c:pt idx="11389">
                  <c:v>15.818055555552709</c:v>
                </c:pt>
                <c:pt idx="11390">
                  <c:v>15.819444444441597</c:v>
                </c:pt>
                <c:pt idx="11391">
                  <c:v>15.820833333330485</c:v>
                </c:pt>
                <c:pt idx="11392">
                  <c:v>15.822222222219374</c:v>
                </c:pt>
                <c:pt idx="11393">
                  <c:v>15.823611111108262</c:v>
                </c:pt>
                <c:pt idx="11394">
                  <c:v>15.82499999999715</c:v>
                </c:pt>
                <c:pt idx="11395">
                  <c:v>15.826388888886038</c:v>
                </c:pt>
                <c:pt idx="11396">
                  <c:v>15.827777777774926</c:v>
                </c:pt>
                <c:pt idx="11397">
                  <c:v>15.829166666663815</c:v>
                </c:pt>
                <c:pt idx="11398">
                  <c:v>15.830555555552703</c:v>
                </c:pt>
                <c:pt idx="11399">
                  <c:v>15.831944444441591</c:v>
                </c:pt>
                <c:pt idx="11400">
                  <c:v>15.833333333330479</c:v>
                </c:pt>
                <c:pt idx="11401">
                  <c:v>15.834722222219368</c:v>
                </c:pt>
                <c:pt idx="11402">
                  <c:v>15.836111111108256</c:v>
                </c:pt>
                <c:pt idx="11403">
                  <c:v>15.837499999997144</c:v>
                </c:pt>
                <c:pt idx="11404">
                  <c:v>15.838888888886032</c:v>
                </c:pt>
                <c:pt idx="11405">
                  <c:v>15.84027777777492</c:v>
                </c:pt>
                <c:pt idx="11406">
                  <c:v>15.841666666663809</c:v>
                </c:pt>
                <c:pt idx="11407">
                  <c:v>15.843055555552697</c:v>
                </c:pt>
                <c:pt idx="11408">
                  <c:v>15.844444444441585</c:v>
                </c:pt>
                <c:pt idx="11409">
                  <c:v>15.845833333330473</c:v>
                </c:pt>
                <c:pt idx="11410">
                  <c:v>15.847222222219361</c:v>
                </c:pt>
                <c:pt idx="11411">
                  <c:v>15.84861111110825</c:v>
                </c:pt>
                <c:pt idx="11412">
                  <c:v>15.849999999997138</c:v>
                </c:pt>
                <c:pt idx="11413">
                  <c:v>15.851388888886026</c:v>
                </c:pt>
                <c:pt idx="11414">
                  <c:v>15.852777777774914</c:v>
                </c:pt>
                <c:pt idx="11415">
                  <c:v>15.854166666663803</c:v>
                </c:pt>
                <c:pt idx="11416">
                  <c:v>15.855555555552691</c:v>
                </c:pt>
                <c:pt idx="11417">
                  <c:v>15.856944444441579</c:v>
                </c:pt>
                <c:pt idx="11418">
                  <c:v>15.858333333330467</c:v>
                </c:pt>
                <c:pt idx="11419">
                  <c:v>15.859722222219355</c:v>
                </c:pt>
                <c:pt idx="11420">
                  <c:v>15.861111111108244</c:v>
                </c:pt>
                <c:pt idx="11421">
                  <c:v>15.862499999997132</c:v>
                </c:pt>
                <c:pt idx="11422">
                  <c:v>15.86388888888602</c:v>
                </c:pt>
                <c:pt idx="11423">
                  <c:v>15.865277777774908</c:v>
                </c:pt>
                <c:pt idx="11424">
                  <c:v>15.866666666663797</c:v>
                </c:pt>
                <c:pt idx="11425">
                  <c:v>15.868055555552685</c:v>
                </c:pt>
                <c:pt idx="11426">
                  <c:v>15.869444444441573</c:v>
                </c:pt>
                <c:pt idx="11427">
                  <c:v>15.870833333330461</c:v>
                </c:pt>
                <c:pt idx="11428">
                  <c:v>15.872222222219349</c:v>
                </c:pt>
                <c:pt idx="11429">
                  <c:v>15.873611111108238</c:v>
                </c:pt>
                <c:pt idx="11430">
                  <c:v>15.874999999997126</c:v>
                </c:pt>
                <c:pt idx="11431">
                  <c:v>15.876388888886014</c:v>
                </c:pt>
                <c:pt idx="11432">
                  <c:v>15.877777777774902</c:v>
                </c:pt>
                <c:pt idx="11433">
                  <c:v>15.879166666663791</c:v>
                </c:pt>
                <c:pt idx="11434">
                  <c:v>15.880555555552679</c:v>
                </c:pt>
                <c:pt idx="11435">
                  <c:v>15.881944444441567</c:v>
                </c:pt>
                <c:pt idx="11436">
                  <c:v>15.883333333330455</c:v>
                </c:pt>
                <c:pt idx="11437">
                  <c:v>15.884722222219343</c:v>
                </c:pt>
                <c:pt idx="11438">
                  <c:v>15.886111111108232</c:v>
                </c:pt>
                <c:pt idx="11439">
                  <c:v>15.88749999999712</c:v>
                </c:pt>
                <c:pt idx="11440">
                  <c:v>15.888888888886008</c:v>
                </c:pt>
                <c:pt idx="11441">
                  <c:v>15.890277777774896</c:v>
                </c:pt>
                <c:pt idx="11442">
                  <c:v>15.891666666663784</c:v>
                </c:pt>
                <c:pt idx="11443">
                  <c:v>15.893055555552673</c:v>
                </c:pt>
                <c:pt idx="11444">
                  <c:v>15.894444444441561</c:v>
                </c:pt>
                <c:pt idx="11445">
                  <c:v>15.895833333330449</c:v>
                </c:pt>
                <c:pt idx="11446">
                  <c:v>15.897222222219337</c:v>
                </c:pt>
                <c:pt idx="11447">
                  <c:v>15.898611111108226</c:v>
                </c:pt>
                <c:pt idx="11448">
                  <c:v>15.899999999997114</c:v>
                </c:pt>
                <c:pt idx="11449">
                  <c:v>15.901388888886002</c:v>
                </c:pt>
                <c:pt idx="11450">
                  <c:v>15.90277777777489</c:v>
                </c:pt>
                <c:pt idx="11451">
                  <c:v>15.904166666663778</c:v>
                </c:pt>
                <c:pt idx="11452">
                  <c:v>15.905555555552667</c:v>
                </c:pt>
                <c:pt idx="11453">
                  <c:v>15.906944444441555</c:v>
                </c:pt>
                <c:pt idx="11454">
                  <c:v>15.908333333330443</c:v>
                </c:pt>
                <c:pt idx="11455">
                  <c:v>15.909722222219331</c:v>
                </c:pt>
                <c:pt idx="11456">
                  <c:v>15.91111111110822</c:v>
                </c:pt>
                <c:pt idx="11457">
                  <c:v>15.912499999997108</c:v>
                </c:pt>
                <c:pt idx="11458">
                  <c:v>15.913888888885996</c:v>
                </c:pt>
                <c:pt idx="11459">
                  <c:v>15.915277777774884</c:v>
                </c:pt>
                <c:pt idx="11460">
                  <c:v>15.916666666663772</c:v>
                </c:pt>
                <c:pt idx="11461">
                  <c:v>15.918055555552661</c:v>
                </c:pt>
                <c:pt idx="11462">
                  <c:v>15.919444444441549</c:v>
                </c:pt>
                <c:pt idx="11463">
                  <c:v>15.920833333330437</c:v>
                </c:pt>
                <c:pt idx="11464">
                  <c:v>15.922222222219325</c:v>
                </c:pt>
                <c:pt idx="11465">
                  <c:v>15.923611111108213</c:v>
                </c:pt>
                <c:pt idx="11466">
                  <c:v>15.924999999997102</c:v>
                </c:pt>
                <c:pt idx="11467">
                  <c:v>15.92638888888599</c:v>
                </c:pt>
                <c:pt idx="11468">
                  <c:v>15.927777777774878</c:v>
                </c:pt>
                <c:pt idx="11469">
                  <c:v>15.929166666663766</c:v>
                </c:pt>
                <c:pt idx="11470">
                  <c:v>15.930555555552655</c:v>
                </c:pt>
                <c:pt idx="11471">
                  <c:v>15.931944444441543</c:v>
                </c:pt>
                <c:pt idx="11472">
                  <c:v>15.933333333330431</c:v>
                </c:pt>
                <c:pt idx="11473">
                  <c:v>15.934722222219319</c:v>
                </c:pt>
                <c:pt idx="11474">
                  <c:v>15.936111111108207</c:v>
                </c:pt>
                <c:pt idx="11475">
                  <c:v>15.937499999997096</c:v>
                </c:pt>
                <c:pt idx="11476">
                  <c:v>15.938888888885984</c:v>
                </c:pt>
                <c:pt idx="11477">
                  <c:v>15.940277777774872</c:v>
                </c:pt>
                <c:pt idx="11478">
                  <c:v>15.94166666666376</c:v>
                </c:pt>
                <c:pt idx="11479">
                  <c:v>15.943055555552649</c:v>
                </c:pt>
                <c:pt idx="11480">
                  <c:v>15.944444444441537</c:v>
                </c:pt>
                <c:pt idx="11481">
                  <c:v>15.945833333330425</c:v>
                </c:pt>
                <c:pt idx="11482">
                  <c:v>15.947222222219313</c:v>
                </c:pt>
                <c:pt idx="11483">
                  <c:v>15.948611111108201</c:v>
                </c:pt>
                <c:pt idx="11484">
                  <c:v>15.94999999999709</c:v>
                </c:pt>
                <c:pt idx="11485">
                  <c:v>15.951388888885978</c:v>
                </c:pt>
                <c:pt idx="11486">
                  <c:v>15.952777777774866</c:v>
                </c:pt>
                <c:pt idx="11487">
                  <c:v>15.954166666663754</c:v>
                </c:pt>
                <c:pt idx="11488">
                  <c:v>15.955555555552642</c:v>
                </c:pt>
                <c:pt idx="11489">
                  <c:v>15.956944444441531</c:v>
                </c:pt>
                <c:pt idx="11490">
                  <c:v>15.958333333330419</c:v>
                </c:pt>
                <c:pt idx="11491">
                  <c:v>15.959722222219307</c:v>
                </c:pt>
                <c:pt idx="11492">
                  <c:v>15.961111111108195</c:v>
                </c:pt>
                <c:pt idx="11493">
                  <c:v>15.962499999997084</c:v>
                </c:pt>
                <c:pt idx="11494">
                  <c:v>15.963888888885972</c:v>
                </c:pt>
                <c:pt idx="11495">
                  <c:v>15.96527777777486</c:v>
                </c:pt>
                <c:pt idx="11496">
                  <c:v>15.966666666663748</c:v>
                </c:pt>
                <c:pt idx="11497">
                  <c:v>15.968055555552636</c:v>
                </c:pt>
                <c:pt idx="11498">
                  <c:v>15.969444444441525</c:v>
                </c:pt>
                <c:pt idx="11499">
                  <c:v>15.970833333330413</c:v>
                </c:pt>
                <c:pt idx="11500">
                  <c:v>15.972222222219301</c:v>
                </c:pt>
                <c:pt idx="11501">
                  <c:v>15.973611111108189</c:v>
                </c:pt>
                <c:pt idx="11502">
                  <c:v>15.974999999997078</c:v>
                </c:pt>
                <c:pt idx="11503">
                  <c:v>15.976388888885966</c:v>
                </c:pt>
                <c:pt idx="11504">
                  <c:v>15.977777777774854</c:v>
                </c:pt>
                <c:pt idx="11505">
                  <c:v>15.979166666663742</c:v>
                </c:pt>
                <c:pt idx="11506">
                  <c:v>15.98055555555263</c:v>
                </c:pt>
                <c:pt idx="11507">
                  <c:v>15.981944444441519</c:v>
                </c:pt>
                <c:pt idx="11508">
                  <c:v>15.983333333330407</c:v>
                </c:pt>
                <c:pt idx="11509">
                  <c:v>15.984722222219295</c:v>
                </c:pt>
                <c:pt idx="11510">
                  <c:v>15.986111111108183</c:v>
                </c:pt>
                <c:pt idx="11511">
                  <c:v>15.987499999997071</c:v>
                </c:pt>
                <c:pt idx="11512">
                  <c:v>15.98888888888596</c:v>
                </c:pt>
                <c:pt idx="11513">
                  <c:v>15.990277777774848</c:v>
                </c:pt>
                <c:pt idx="11514">
                  <c:v>15.991666666663736</c:v>
                </c:pt>
                <c:pt idx="11515">
                  <c:v>15.993055555552624</c:v>
                </c:pt>
                <c:pt idx="11516">
                  <c:v>15.994444444441513</c:v>
                </c:pt>
                <c:pt idx="11517">
                  <c:v>15.995833333330401</c:v>
                </c:pt>
                <c:pt idx="11518">
                  <c:v>15.997222222219289</c:v>
                </c:pt>
                <c:pt idx="11519">
                  <c:v>15.998611111108177</c:v>
                </c:pt>
                <c:pt idx="11520">
                  <c:v>15.999999999997065</c:v>
                </c:pt>
              </c:numCache>
            </c:numRef>
          </c:xVal>
          <c:yVal>
            <c:numRef>
              <c:f>'[Head Loss vs Time 0.722 mm per s.xlsx]Subsurface Data'!$F$4:$F$16070</c:f>
              <c:numCache>
                <c:formatCode>General</c:formatCode>
                <c:ptCount val="16067"/>
                <c:pt idx="0">
                  <c:v>-18.03884888</c:v>
                </c:pt>
                <c:pt idx="1">
                  <c:v>-8.6447629900000003</c:v>
                </c:pt>
                <c:pt idx="2">
                  <c:v>-8.44146252</c:v>
                </c:pt>
                <c:pt idx="3">
                  <c:v>-10.180659289999999</c:v>
                </c:pt>
                <c:pt idx="4">
                  <c:v>-11.59959984</c:v>
                </c:pt>
                <c:pt idx="5">
                  <c:v>-12.785968779999999</c:v>
                </c:pt>
                <c:pt idx="6">
                  <c:v>-13.771837229999999</c:v>
                </c:pt>
                <c:pt idx="7">
                  <c:v>-14.462739940000001</c:v>
                </c:pt>
                <c:pt idx="8">
                  <c:v>-15.15316677</c:v>
                </c:pt>
                <c:pt idx="9">
                  <c:v>-15.4177351</c:v>
                </c:pt>
                <c:pt idx="10">
                  <c:v>-16.178020480000001</c:v>
                </c:pt>
                <c:pt idx="11">
                  <c:v>-16.570699690000001</c:v>
                </c:pt>
                <c:pt idx="12">
                  <c:v>-16.673368450000002</c:v>
                </c:pt>
                <c:pt idx="13">
                  <c:v>-16.8283062</c:v>
                </c:pt>
                <c:pt idx="14">
                  <c:v>-16.92438507</c:v>
                </c:pt>
                <c:pt idx="15">
                  <c:v>-16.90489578</c:v>
                </c:pt>
                <c:pt idx="16">
                  <c:v>-16.867435459999999</c:v>
                </c:pt>
                <c:pt idx="17">
                  <c:v>-17.034393309999999</c:v>
                </c:pt>
                <c:pt idx="18">
                  <c:v>-17.223770139999999</c:v>
                </c:pt>
                <c:pt idx="19">
                  <c:v>-17.166685099999999</c:v>
                </c:pt>
                <c:pt idx="20">
                  <c:v>-17.133222580000002</c:v>
                </c:pt>
                <c:pt idx="21">
                  <c:v>-17.037178040000001</c:v>
                </c:pt>
                <c:pt idx="22">
                  <c:v>-16.995401380000001</c:v>
                </c:pt>
                <c:pt idx="23">
                  <c:v>-17.0274353</c:v>
                </c:pt>
                <c:pt idx="24">
                  <c:v>-17.16837692</c:v>
                </c:pt>
                <c:pt idx="25">
                  <c:v>-17.254405980000001</c:v>
                </c:pt>
                <c:pt idx="26">
                  <c:v>-17.247440340000001</c:v>
                </c:pt>
                <c:pt idx="27">
                  <c:v>-17.24326134</c:v>
                </c:pt>
                <c:pt idx="28">
                  <c:v>-17.099840159999999</c:v>
                </c:pt>
                <c:pt idx="29">
                  <c:v>-16.982872010000001</c:v>
                </c:pt>
                <c:pt idx="30">
                  <c:v>-16.902107239999999</c:v>
                </c:pt>
                <c:pt idx="31">
                  <c:v>-17.134651179999999</c:v>
                </c:pt>
                <c:pt idx="32">
                  <c:v>-17.226556779999999</c:v>
                </c:pt>
                <c:pt idx="33">
                  <c:v>-17.343526839999999</c:v>
                </c:pt>
                <c:pt idx="34">
                  <c:v>-17.21123695</c:v>
                </c:pt>
                <c:pt idx="35">
                  <c:v>-17.269628520000001</c:v>
                </c:pt>
                <c:pt idx="36">
                  <c:v>-17.232126239999999</c:v>
                </c:pt>
                <c:pt idx="37">
                  <c:v>-17.102624890000001</c:v>
                </c:pt>
                <c:pt idx="38">
                  <c:v>-17.00515175</c:v>
                </c:pt>
                <c:pt idx="39">
                  <c:v>-16.927173610000001</c:v>
                </c:pt>
                <c:pt idx="40">
                  <c:v>-17.006654739999998</c:v>
                </c:pt>
                <c:pt idx="41">
                  <c:v>-17.037178040000001</c:v>
                </c:pt>
                <c:pt idx="42">
                  <c:v>-17.326812740000001</c:v>
                </c:pt>
                <c:pt idx="43">
                  <c:v>-17.36022758</c:v>
                </c:pt>
                <c:pt idx="44">
                  <c:v>-17.386692050000001</c:v>
                </c:pt>
                <c:pt idx="45">
                  <c:v>-17.283645629999999</c:v>
                </c:pt>
                <c:pt idx="46">
                  <c:v>-17.25997353</c:v>
                </c:pt>
                <c:pt idx="47">
                  <c:v>-17.19313812</c:v>
                </c:pt>
                <c:pt idx="48">
                  <c:v>-17.102621079999999</c:v>
                </c:pt>
                <c:pt idx="49">
                  <c:v>-16.886789319999998</c:v>
                </c:pt>
                <c:pt idx="50">
                  <c:v>-17.06781578</c:v>
                </c:pt>
                <c:pt idx="51">
                  <c:v>-17.237695689999999</c:v>
                </c:pt>
                <c:pt idx="52">
                  <c:v>-17.332382200000001</c:v>
                </c:pt>
                <c:pt idx="53">
                  <c:v>-17.119338989999999</c:v>
                </c:pt>
                <c:pt idx="54">
                  <c:v>-16.957811360000001</c:v>
                </c:pt>
                <c:pt idx="55">
                  <c:v>-17.143007279999999</c:v>
                </c:pt>
                <c:pt idx="56">
                  <c:v>-17.3964386</c:v>
                </c:pt>
                <c:pt idx="57">
                  <c:v>-17.190353389999999</c:v>
                </c:pt>
                <c:pt idx="58">
                  <c:v>-16.92299461</c:v>
                </c:pt>
                <c:pt idx="59">
                  <c:v>-16.967555999999998</c:v>
                </c:pt>
                <c:pt idx="60">
                  <c:v>-17.227945330000001</c:v>
                </c:pt>
                <c:pt idx="61">
                  <c:v>-17.385299679999999</c:v>
                </c:pt>
                <c:pt idx="62">
                  <c:v>-17.21263123</c:v>
                </c:pt>
                <c:pt idx="63">
                  <c:v>-16.994012829999999</c:v>
                </c:pt>
                <c:pt idx="64">
                  <c:v>-16.886796950000001</c:v>
                </c:pt>
                <c:pt idx="65">
                  <c:v>-17.21124077</c:v>
                </c:pt>
                <c:pt idx="66">
                  <c:v>-17.470239639999999</c:v>
                </c:pt>
                <c:pt idx="67">
                  <c:v>-17.229339599999999</c:v>
                </c:pt>
                <c:pt idx="68">
                  <c:v>-16.889572139999999</c:v>
                </c:pt>
                <c:pt idx="69">
                  <c:v>-16.941095350000001</c:v>
                </c:pt>
                <c:pt idx="70">
                  <c:v>-17.25997353</c:v>
                </c:pt>
                <c:pt idx="71">
                  <c:v>-17.349092479999999</c:v>
                </c:pt>
                <c:pt idx="72">
                  <c:v>-17.060852050000001</c:v>
                </c:pt>
                <c:pt idx="73">
                  <c:v>-16.938314439999999</c:v>
                </c:pt>
                <c:pt idx="74">
                  <c:v>-17.168071749999999</c:v>
                </c:pt>
                <c:pt idx="75">
                  <c:v>-17.34212685</c:v>
                </c:pt>
                <c:pt idx="76">
                  <c:v>-17.294784549999999</c:v>
                </c:pt>
                <c:pt idx="77">
                  <c:v>-17.13604355</c:v>
                </c:pt>
                <c:pt idx="78">
                  <c:v>-16.927175519999999</c:v>
                </c:pt>
                <c:pt idx="79">
                  <c:v>-16.992620469999999</c:v>
                </c:pt>
                <c:pt idx="80">
                  <c:v>-17.117940900000001</c:v>
                </c:pt>
                <c:pt idx="81">
                  <c:v>-17.170856480000001</c:v>
                </c:pt>
                <c:pt idx="82">
                  <c:v>-17.195917130000002</c:v>
                </c:pt>
                <c:pt idx="83">
                  <c:v>-17.214021679999998</c:v>
                </c:pt>
                <c:pt idx="84">
                  <c:v>-17.094272610000001</c:v>
                </c:pt>
                <c:pt idx="85">
                  <c:v>-17.030218120000001</c:v>
                </c:pt>
                <c:pt idx="86">
                  <c:v>-16.957809449999999</c:v>
                </c:pt>
                <c:pt idx="87">
                  <c:v>-16.961986540000002</c:v>
                </c:pt>
                <c:pt idx="88">
                  <c:v>-16.888179780000002</c:v>
                </c:pt>
                <c:pt idx="89">
                  <c:v>-16.88540077</c:v>
                </c:pt>
                <c:pt idx="90">
                  <c:v>-16.831096649999999</c:v>
                </c:pt>
                <c:pt idx="91">
                  <c:v>-16.544242860000001</c:v>
                </c:pt>
                <c:pt idx="92">
                  <c:v>-16.395252230000001</c:v>
                </c:pt>
                <c:pt idx="93">
                  <c:v>-16.338159560000001</c:v>
                </c:pt>
                <c:pt idx="94">
                  <c:v>-16.410572049999999</c:v>
                </c:pt>
                <c:pt idx="95">
                  <c:v>-16.52614784</c:v>
                </c:pt>
                <c:pt idx="96">
                  <c:v>-16.60133553</c:v>
                </c:pt>
                <c:pt idx="97">
                  <c:v>-16.59437561</c:v>
                </c:pt>
                <c:pt idx="98">
                  <c:v>-16.641719819999999</c:v>
                </c:pt>
                <c:pt idx="99">
                  <c:v>-16.636144640000001</c:v>
                </c:pt>
                <c:pt idx="100">
                  <c:v>-16.654249190000002</c:v>
                </c:pt>
                <c:pt idx="101">
                  <c:v>-16.680706019999999</c:v>
                </c:pt>
                <c:pt idx="102">
                  <c:v>-16.722482679999999</c:v>
                </c:pt>
                <c:pt idx="103">
                  <c:v>-16.691843030000001</c:v>
                </c:pt>
                <c:pt idx="104">
                  <c:v>-16.69463348</c:v>
                </c:pt>
                <c:pt idx="105">
                  <c:v>-16.633363719999998</c:v>
                </c:pt>
                <c:pt idx="106">
                  <c:v>-16.634754180000002</c:v>
                </c:pt>
                <c:pt idx="107">
                  <c:v>-16.602727890000001</c:v>
                </c:pt>
                <c:pt idx="108">
                  <c:v>-16.697418209999999</c:v>
                </c:pt>
                <c:pt idx="109">
                  <c:v>-16.655641559999999</c:v>
                </c:pt>
                <c:pt idx="110">
                  <c:v>-16.634750369999999</c:v>
                </c:pt>
                <c:pt idx="111">
                  <c:v>-16.577665329999999</c:v>
                </c:pt>
                <c:pt idx="112">
                  <c:v>-16.542854309999999</c:v>
                </c:pt>
                <c:pt idx="113">
                  <c:v>-16.438417430000001</c:v>
                </c:pt>
                <c:pt idx="114">
                  <c:v>-16.360437390000001</c:v>
                </c:pt>
                <c:pt idx="115">
                  <c:v>-16.285243990000001</c:v>
                </c:pt>
                <c:pt idx="116">
                  <c:v>-16.070802690000001</c:v>
                </c:pt>
                <c:pt idx="117">
                  <c:v>-16.072198870000001</c:v>
                </c:pt>
                <c:pt idx="118">
                  <c:v>-16.159917830000001</c:v>
                </c:pt>
                <c:pt idx="119">
                  <c:v>-16.197517399999999</c:v>
                </c:pt>
                <c:pt idx="120">
                  <c:v>-16.309148789999998</c:v>
                </c:pt>
                <c:pt idx="121">
                  <c:v>-16.1696682</c:v>
                </c:pt>
                <c:pt idx="122">
                  <c:v>-16.094478609999999</c:v>
                </c:pt>
                <c:pt idx="123">
                  <c:v>-16.01232147</c:v>
                </c:pt>
                <c:pt idx="124">
                  <c:v>-15.87446594</c:v>
                </c:pt>
                <c:pt idx="125">
                  <c:v>-15.885607719999999</c:v>
                </c:pt>
                <c:pt idx="126">
                  <c:v>-16.072198870000001</c:v>
                </c:pt>
                <c:pt idx="127">
                  <c:v>-16.042947770000001</c:v>
                </c:pt>
                <c:pt idx="128">
                  <c:v>-16.010931020000001</c:v>
                </c:pt>
                <c:pt idx="129">
                  <c:v>-15.875862120000001</c:v>
                </c:pt>
                <c:pt idx="130">
                  <c:v>-15.733993529999999</c:v>
                </c:pt>
                <c:pt idx="131">
                  <c:v>-15.9134531</c:v>
                </c:pt>
                <c:pt idx="132">
                  <c:v>-15.76585674</c:v>
                </c:pt>
                <c:pt idx="133">
                  <c:v>-15.99839783</c:v>
                </c:pt>
                <c:pt idx="134">
                  <c:v>-15.962191580000001</c:v>
                </c:pt>
                <c:pt idx="135">
                  <c:v>-15.95522499</c:v>
                </c:pt>
                <c:pt idx="136">
                  <c:v>-15.838267330000001</c:v>
                </c:pt>
                <c:pt idx="137">
                  <c:v>-15.77758408</c:v>
                </c:pt>
                <c:pt idx="138">
                  <c:v>-15.52634907</c:v>
                </c:pt>
                <c:pt idx="139">
                  <c:v>-15.796486850000001</c:v>
                </c:pt>
                <c:pt idx="140">
                  <c:v>-15.959406850000001</c:v>
                </c:pt>
                <c:pt idx="141">
                  <c:v>-15.9357357</c:v>
                </c:pt>
                <c:pt idx="142">
                  <c:v>-15.938520430000001</c:v>
                </c:pt>
                <c:pt idx="143">
                  <c:v>-15.657239909999999</c:v>
                </c:pt>
                <c:pt idx="144">
                  <c:v>-15.577870369999999</c:v>
                </c:pt>
                <c:pt idx="145">
                  <c:v>-15.64192867</c:v>
                </c:pt>
                <c:pt idx="146">
                  <c:v>-15.81041145</c:v>
                </c:pt>
                <c:pt idx="147">
                  <c:v>-15.90927982</c:v>
                </c:pt>
                <c:pt idx="148">
                  <c:v>-15.896748540000001</c:v>
                </c:pt>
                <c:pt idx="149">
                  <c:v>-15.83408356</c:v>
                </c:pt>
                <c:pt idx="150">
                  <c:v>-15.69066048</c:v>
                </c:pt>
                <c:pt idx="151">
                  <c:v>-15.68926716</c:v>
                </c:pt>
                <c:pt idx="152">
                  <c:v>-15.64749718</c:v>
                </c:pt>
                <c:pt idx="153">
                  <c:v>-15.616860389999999</c:v>
                </c:pt>
                <c:pt idx="154">
                  <c:v>-15.82118034</c:v>
                </c:pt>
                <c:pt idx="155">
                  <c:v>-15.68509102</c:v>
                </c:pt>
                <c:pt idx="156">
                  <c:v>-15.644706729999999</c:v>
                </c:pt>
                <c:pt idx="157">
                  <c:v>-15.72268867</c:v>
                </c:pt>
                <c:pt idx="158">
                  <c:v>-15.68055534</c:v>
                </c:pt>
                <c:pt idx="159">
                  <c:v>-15.842438700000001</c:v>
                </c:pt>
                <c:pt idx="160">
                  <c:v>-15.924592970000001</c:v>
                </c:pt>
                <c:pt idx="161">
                  <c:v>-15.85079384</c:v>
                </c:pt>
                <c:pt idx="162">
                  <c:v>-16.011022570000002</c:v>
                </c:pt>
                <c:pt idx="163">
                  <c:v>-16.0387764</c:v>
                </c:pt>
                <c:pt idx="164">
                  <c:v>-15.78461742</c:v>
                </c:pt>
                <c:pt idx="165">
                  <c:v>-15.92041779</c:v>
                </c:pt>
                <c:pt idx="166">
                  <c:v>-15.92243195</c:v>
                </c:pt>
                <c:pt idx="167">
                  <c:v>-15.925989149999999</c:v>
                </c:pt>
                <c:pt idx="168">
                  <c:v>-15.959406850000001</c:v>
                </c:pt>
                <c:pt idx="169">
                  <c:v>-15.925989149999999</c:v>
                </c:pt>
                <c:pt idx="170">
                  <c:v>-15.91066837</c:v>
                </c:pt>
                <c:pt idx="171">
                  <c:v>-15.71015835</c:v>
                </c:pt>
                <c:pt idx="172">
                  <c:v>-15.78396225</c:v>
                </c:pt>
                <c:pt idx="173">
                  <c:v>-15.80205917</c:v>
                </c:pt>
                <c:pt idx="174">
                  <c:v>-15.774210930000001</c:v>
                </c:pt>
                <c:pt idx="175">
                  <c:v>-15.739398960000001</c:v>
                </c:pt>
                <c:pt idx="176">
                  <c:v>-15.64888859</c:v>
                </c:pt>
                <c:pt idx="177">
                  <c:v>-15.594577790000001</c:v>
                </c:pt>
                <c:pt idx="178">
                  <c:v>-15.60571861</c:v>
                </c:pt>
                <c:pt idx="179">
                  <c:v>-15.842440610000001</c:v>
                </c:pt>
                <c:pt idx="180">
                  <c:v>-15.932953830000001</c:v>
                </c:pt>
                <c:pt idx="181">
                  <c:v>-15.880036349999999</c:v>
                </c:pt>
                <c:pt idx="182">
                  <c:v>-15.8507967</c:v>
                </c:pt>
                <c:pt idx="183">
                  <c:v>-15.714336400000001</c:v>
                </c:pt>
                <c:pt idx="184">
                  <c:v>-15.62800026</c:v>
                </c:pt>
                <c:pt idx="185">
                  <c:v>-15.632174490000001</c:v>
                </c:pt>
                <c:pt idx="186">
                  <c:v>-15.56116199</c:v>
                </c:pt>
                <c:pt idx="187">
                  <c:v>-15.6029377</c:v>
                </c:pt>
                <c:pt idx="188">
                  <c:v>-15.639140129999999</c:v>
                </c:pt>
                <c:pt idx="189">
                  <c:v>-15.68509102</c:v>
                </c:pt>
                <c:pt idx="190">
                  <c:v>-15.62521553</c:v>
                </c:pt>
                <c:pt idx="191">
                  <c:v>-15.61406994</c:v>
                </c:pt>
                <c:pt idx="192">
                  <c:v>-15.60710716</c:v>
                </c:pt>
                <c:pt idx="193">
                  <c:v>-15.619644170000001</c:v>
                </c:pt>
                <c:pt idx="194">
                  <c:v>-15.72547245</c:v>
                </c:pt>
                <c:pt idx="195">
                  <c:v>-15.84661388</c:v>
                </c:pt>
                <c:pt idx="196">
                  <c:v>-15.874470710000001</c:v>
                </c:pt>
                <c:pt idx="197">
                  <c:v>-15.74079132</c:v>
                </c:pt>
                <c:pt idx="198">
                  <c:v>-15.60850334</c:v>
                </c:pt>
                <c:pt idx="199">
                  <c:v>-15.615465159999999</c:v>
                </c:pt>
                <c:pt idx="200">
                  <c:v>-15.79370213</c:v>
                </c:pt>
                <c:pt idx="201">
                  <c:v>-15.91763115</c:v>
                </c:pt>
                <c:pt idx="202">
                  <c:v>-15.795095440000001</c:v>
                </c:pt>
                <c:pt idx="203">
                  <c:v>-15.591794009999999</c:v>
                </c:pt>
                <c:pt idx="204">
                  <c:v>-15.626611710000001</c:v>
                </c:pt>
                <c:pt idx="205">
                  <c:v>-15.796490670000001</c:v>
                </c:pt>
                <c:pt idx="206">
                  <c:v>-15.88839149</c:v>
                </c:pt>
                <c:pt idx="207">
                  <c:v>-15.651672359999999</c:v>
                </c:pt>
                <c:pt idx="208">
                  <c:v>-15.46507931</c:v>
                </c:pt>
                <c:pt idx="209">
                  <c:v>-15.55977058</c:v>
                </c:pt>
                <c:pt idx="210">
                  <c:v>-15.81737423</c:v>
                </c:pt>
                <c:pt idx="211">
                  <c:v>-15.95662117</c:v>
                </c:pt>
                <c:pt idx="212">
                  <c:v>-15.932955740000001</c:v>
                </c:pt>
                <c:pt idx="213">
                  <c:v>-15.6683836</c:v>
                </c:pt>
                <c:pt idx="214">
                  <c:v>-15.491534229999999</c:v>
                </c:pt>
                <c:pt idx="215">
                  <c:v>-15.55977058</c:v>
                </c:pt>
                <c:pt idx="216">
                  <c:v>-15.615466120000001</c:v>
                </c:pt>
                <c:pt idx="217">
                  <c:v>-15.795095440000001</c:v>
                </c:pt>
                <c:pt idx="218">
                  <c:v>-15.881430630000001</c:v>
                </c:pt>
                <c:pt idx="219">
                  <c:v>-15.69484138</c:v>
                </c:pt>
                <c:pt idx="220">
                  <c:v>-15.47204494</c:v>
                </c:pt>
                <c:pt idx="221">
                  <c:v>-15.52356339</c:v>
                </c:pt>
                <c:pt idx="222">
                  <c:v>-15.757503509999999</c:v>
                </c:pt>
                <c:pt idx="223">
                  <c:v>-15.77142239</c:v>
                </c:pt>
                <c:pt idx="224">
                  <c:v>-15.50128555</c:v>
                </c:pt>
                <c:pt idx="225">
                  <c:v>-15.45672512</c:v>
                </c:pt>
                <c:pt idx="226">
                  <c:v>-15.56394482</c:v>
                </c:pt>
                <c:pt idx="227">
                  <c:v>-15.73243523</c:v>
                </c:pt>
                <c:pt idx="228">
                  <c:v>-15.714335439999999</c:v>
                </c:pt>
                <c:pt idx="229">
                  <c:v>-15.491539</c:v>
                </c:pt>
                <c:pt idx="230">
                  <c:v>-15.346720700000001</c:v>
                </c:pt>
                <c:pt idx="231">
                  <c:v>-15.32304955</c:v>
                </c:pt>
                <c:pt idx="232">
                  <c:v>-15.653835300000001</c:v>
                </c:pt>
                <c:pt idx="233">
                  <c:v>-15.756108279999999</c:v>
                </c:pt>
                <c:pt idx="234">
                  <c:v>-15.616859440000001</c:v>
                </c:pt>
                <c:pt idx="235">
                  <c:v>-15.582116129999999</c:v>
                </c:pt>
                <c:pt idx="236">
                  <c:v>-15.352286339999999</c:v>
                </c:pt>
                <c:pt idx="237">
                  <c:v>-15.465083119999999</c:v>
                </c:pt>
                <c:pt idx="238">
                  <c:v>-15.594579700000001</c:v>
                </c:pt>
                <c:pt idx="239">
                  <c:v>-15.615466120000001</c:v>
                </c:pt>
                <c:pt idx="240">
                  <c:v>-15.57369804</c:v>
                </c:pt>
                <c:pt idx="241">
                  <c:v>-15.477610589999999</c:v>
                </c:pt>
                <c:pt idx="242">
                  <c:v>-15.31330109</c:v>
                </c:pt>
                <c:pt idx="243">
                  <c:v>-15.28545284</c:v>
                </c:pt>
                <c:pt idx="244">
                  <c:v>-15.41912746</c:v>
                </c:pt>
                <c:pt idx="245">
                  <c:v>-15.55141544</c:v>
                </c:pt>
                <c:pt idx="246">
                  <c:v>-15.56533718</c:v>
                </c:pt>
                <c:pt idx="247">
                  <c:v>-15.43305683</c:v>
                </c:pt>
                <c:pt idx="248">
                  <c:v>-15.19494152</c:v>
                </c:pt>
                <c:pt idx="249">
                  <c:v>-15.37874508</c:v>
                </c:pt>
                <c:pt idx="250">
                  <c:v>-15.54166794</c:v>
                </c:pt>
                <c:pt idx="251">
                  <c:v>-15.39128208</c:v>
                </c:pt>
                <c:pt idx="252">
                  <c:v>-15.242287640000001</c:v>
                </c:pt>
                <c:pt idx="253">
                  <c:v>-15.5430584</c:v>
                </c:pt>
                <c:pt idx="254">
                  <c:v>-15.449764249999999</c:v>
                </c:pt>
                <c:pt idx="255">
                  <c:v>-15.179623599999999</c:v>
                </c:pt>
                <c:pt idx="256">
                  <c:v>-15.35925293</c:v>
                </c:pt>
                <c:pt idx="257">
                  <c:v>-15.44001198</c:v>
                </c:pt>
                <c:pt idx="258">
                  <c:v>-15.132281300000001</c:v>
                </c:pt>
                <c:pt idx="259">
                  <c:v>-15.448368070000001</c:v>
                </c:pt>
                <c:pt idx="260">
                  <c:v>-15.417734149999999</c:v>
                </c:pt>
                <c:pt idx="261">
                  <c:v>-15.154565809999999</c:v>
                </c:pt>
                <c:pt idx="262">
                  <c:v>-15.327224729999999</c:v>
                </c:pt>
                <c:pt idx="263">
                  <c:v>-15.391281129999999</c:v>
                </c:pt>
                <c:pt idx="264">
                  <c:v>-15.123925209999999</c:v>
                </c:pt>
                <c:pt idx="265">
                  <c:v>-15.2339325</c:v>
                </c:pt>
                <c:pt idx="266">
                  <c:v>-15.44280052</c:v>
                </c:pt>
                <c:pt idx="267">
                  <c:v>-15.09607506</c:v>
                </c:pt>
                <c:pt idx="268">
                  <c:v>-15.12253666</c:v>
                </c:pt>
                <c:pt idx="269">
                  <c:v>-15.407990460000001</c:v>
                </c:pt>
                <c:pt idx="270">
                  <c:v>-15.29519749</c:v>
                </c:pt>
                <c:pt idx="271">
                  <c:v>-15.06405067</c:v>
                </c:pt>
                <c:pt idx="272">
                  <c:v>-15.158739089999999</c:v>
                </c:pt>
                <c:pt idx="273">
                  <c:v>-15.279880520000001</c:v>
                </c:pt>
                <c:pt idx="274">
                  <c:v>-15.239501949999999</c:v>
                </c:pt>
                <c:pt idx="275">
                  <c:v>-15.160236360000001</c:v>
                </c:pt>
                <c:pt idx="276">
                  <c:v>-15.02227306</c:v>
                </c:pt>
                <c:pt idx="277">
                  <c:v>-15.08076</c:v>
                </c:pt>
                <c:pt idx="278">
                  <c:v>-15.223523139999999</c:v>
                </c:pt>
                <c:pt idx="279">
                  <c:v>-15.31191158</c:v>
                </c:pt>
                <c:pt idx="280">
                  <c:v>-15.0905056</c:v>
                </c:pt>
                <c:pt idx="281">
                  <c:v>-14.949298860000001</c:v>
                </c:pt>
                <c:pt idx="282">
                  <c:v>-14.9693594</c:v>
                </c:pt>
                <c:pt idx="283">
                  <c:v>-15.28963089</c:v>
                </c:pt>
                <c:pt idx="284">
                  <c:v>-15.348681450000001</c:v>
                </c:pt>
                <c:pt idx="285">
                  <c:v>-15.14898968</c:v>
                </c:pt>
                <c:pt idx="286">
                  <c:v>-15.012529369999999</c:v>
                </c:pt>
                <c:pt idx="287">
                  <c:v>-14.888833050000001</c:v>
                </c:pt>
                <c:pt idx="288">
                  <c:v>-14.81897354</c:v>
                </c:pt>
                <c:pt idx="289">
                  <c:v>-14.93316078</c:v>
                </c:pt>
                <c:pt idx="290">
                  <c:v>-15.161520960000001</c:v>
                </c:pt>
                <c:pt idx="291">
                  <c:v>-15.25481892</c:v>
                </c:pt>
                <c:pt idx="292">
                  <c:v>-15.209861760000001</c:v>
                </c:pt>
                <c:pt idx="293">
                  <c:v>-15.21721649</c:v>
                </c:pt>
                <c:pt idx="294">
                  <c:v>-15.137848849999999</c:v>
                </c:pt>
                <c:pt idx="295">
                  <c:v>-14.99581718</c:v>
                </c:pt>
                <c:pt idx="296">
                  <c:v>-15.000914570000001</c:v>
                </c:pt>
                <c:pt idx="297">
                  <c:v>-14.898262020000001</c:v>
                </c:pt>
                <c:pt idx="298">
                  <c:v>-14.85935783</c:v>
                </c:pt>
                <c:pt idx="299">
                  <c:v>-14.825937270000001</c:v>
                </c:pt>
                <c:pt idx="300">
                  <c:v>-14.79948044</c:v>
                </c:pt>
                <c:pt idx="301">
                  <c:v>-14.773018840000001</c:v>
                </c:pt>
                <c:pt idx="302">
                  <c:v>-14.810618399999999</c:v>
                </c:pt>
                <c:pt idx="303">
                  <c:v>-14.72010994</c:v>
                </c:pt>
                <c:pt idx="304">
                  <c:v>-14.74099827</c:v>
                </c:pt>
                <c:pt idx="305">
                  <c:v>-14.79391098</c:v>
                </c:pt>
                <c:pt idx="306">
                  <c:v>-14.888600350000001</c:v>
                </c:pt>
                <c:pt idx="307">
                  <c:v>-15.04872894</c:v>
                </c:pt>
                <c:pt idx="308">
                  <c:v>-15.08632755</c:v>
                </c:pt>
                <c:pt idx="309">
                  <c:v>-15.1099987</c:v>
                </c:pt>
                <c:pt idx="310">
                  <c:v>-15.038986209999999</c:v>
                </c:pt>
                <c:pt idx="311">
                  <c:v>-14.98885441</c:v>
                </c:pt>
                <c:pt idx="312">
                  <c:v>-14.825547220000001</c:v>
                </c:pt>
                <c:pt idx="313">
                  <c:v>-14.92340851</c:v>
                </c:pt>
                <c:pt idx="314">
                  <c:v>-14.86631584</c:v>
                </c:pt>
                <c:pt idx="315">
                  <c:v>-14.579471590000001</c:v>
                </c:pt>
                <c:pt idx="316">
                  <c:v>-14.65326977</c:v>
                </c:pt>
                <c:pt idx="317">
                  <c:v>-14.6741581</c:v>
                </c:pt>
                <c:pt idx="318">
                  <c:v>-14.590705870000001</c:v>
                </c:pt>
                <c:pt idx="319">
                  <c:v>-14.75770473</c:v>
                </c:pt>
                <c:pt idx="320">
                  <c:v>-14.83707809</c:v>
                </c:pt>
                <c:pt idx="321">
                  <c:v>-14.8426466</c:v>
                </c:pt>
                <c:pt idx="322">
                  <c:v>-14.928981780000001</c:v>
                </c:pt>
                <c:pt idx="323">
                  <c:v>-14.99289608</c:v>
                </c:pt>
                <c:pt idx="324">
                  <c:v>-14.912270550000001</c:v>
                </c:pt>
                <c:pt idx="325">
                  <c:v>-14.79530334</c:v>
                </c:pt>
                <c:pt idx="326">
                  <c:v>-14.547442439999999</c:v>
                </c:pt>
                <c:pt idx="327">
                  <c:v>-14.4711771</c:v>
                </c:pt>
                <c:pt idx="328">
                  <c:v>-14.699224470000001</c:v>
                </c:pt>
                <c:pt idx="329">
                  <c:v>-14.82314968</c:v>
                </c:pt>
                <c:pt idx="330">
                  <c:v>-14.824545860000001</c:v>
                </c:pt>
                <c:pt idx="331">
                  <c:v>-14.6518774</c:v>
                </c:pt>
                <c:pt idx="332">
                  <c:v>-14.447182659999999</c:v>
                </c:pt>
                <c:pt idx="333">
                  <c:v>-14.56415176</c:v>
                </c:pt>
                <c:pt idx="334">
                  <c:v>-14.798086169999999</c:v>
                </c:pt>
                <c:pt idx="335">
                  <c:v>-14.835682869999999</c:v>
                </c:pt>
                <c:pt idx="336">
                  <c:v>-14.82175541</c:v>
                </c:pt>
                <c:pt idx="337">
                  <c:v>-14.871887210000001</c:v>
                </c:pt>
                <c:pt idx="338">
                  <c:v>-14.825937270000001</c:v>
                </c:pt>
                <c:pt idx="339">
                  <c:v>-14.763274190000001</c:v>
                </c:pt>
                <c:pt idx="340">
                  <c:v>-14.79391098</c:v>
                </c:pt>
                <c:pt idx="341">
                  <c:v>-14.767453189999999</c:v>
                </c:pt>
                <c:pt idx="342">
                  <c:v>-14.83986187</c:v>
                </c:pt>
                <c:pt idx="343">
                  <c:v>-14.91923332</c:v>
                </c:pt>
                <c:pt idx="344">
                  <c:v>-14.86631584</c:v>
                </c:pt>
                <c:pt idx="345">
                  <c:v>-14.813403129999999</c:v>
                </c:pt>
                <c:pt idx="346">
                  <c:v>-14.68808651</c:v>
                </c:pt>
                <c:pt idx="347">
                  <c:v>-14.62959957</c:v>
                </c:pt>
                <c:pt idx="348">
                  <c:v>-14.55022621</c:v>
                </c:pt>
                <c:pt idx="349">
                  <c:v>-14.461110120000001</c:v>
                </c:pt>
                <c:pt idx="350">
                  <c:v>-14.448578830000001</c:v>
                </c:pt>
                <c:pt idx="351">
                  <c:v>-14.395663259999999</c:v>
                </c:pt>
                <c:pt idx="352">
                  <c:v>-14.40541267</c:v>
                </c:pt>
                <c:pt idx="353">
                  <c:v>-14.58364677</c:v>
                </c:pt>
                <c:pt idx="354">
                  <c:v>-14.660234450000001</c:v>
                </c:pt>
                <c:pt idx="355">
                  <c:v>-14.67276287</c:v>
                </c:pt>
                <c:pt idx="356">
                  <c:v>-14.789733890000001</c:v>
                </c:pt>
                <c:pt idx="357">
                  <c:v>-14.84403801</c:v>
                </c:pt>
                <c:pt idx="358">
                  <c:v>-14.85657024</c:v>
                </c:pt>
                <c:pt idx="359">
                  <c:v>-14.67137241</c:v>
                </c:pt>
                <c:pt idx="360">
                  <c:v>-14.461108210000001</c:v>
                </c:pt>
                <c:pt idx="361">
                  <c:v>-14.391487120000001</c:v>
                </c:pt>
                <c:pt idx="362">
                  <c:v>-14.55579567</c:v>
                </c:pt>
                <c:pt idx="363">
                  <c:v>-14.764667510000001</c:v>
                </c:pt>
                <c:pt idx="364">
                  <c:v>-14.70897102</c:v>
                </c:pt>
                <c:pt idx="365">
                  <c:v>-14.52377033</c:v>
                </c:pt>
                <c:pt idx="366">
                  <c:v>-14.381737709999999</c:v>
                </c:pt>
                <c:pt idx="367">
                  <c:v>-14.34135914</c:v>
                </c:pt>
                <c:pt idx="368">
                  <c:v>-14.32186508</c:v>
                </c:pt>
                <c:pt idx="369">
                  <c:v>-14.392882350000001</c:v>
                </c:pt>
                <c:pt idx="370">
                  <c:v>-14.44440079</c:v>
                </c:pt>
                <c:pt idx="371">
                  <c:v>-14.459715839999999</c:v>
                </c:pt>
                <c:pt idx="372">
                  <c:v>-14.42490673</c:v>
                </c:pt>
                <c:pt idx="373">
                  <c:v>-14.470858570000001</c:v>
                </c:pt>
                <c:pt idx="374">
                  <c:v>-14.391487120000001</c:v>
                </c:pt>
                <c:pt idx="375">
                  <c:v>-14.314903259999999</c:v>
                </c:pt>
                <c:pt idx="376">
                  <c:v>-14.316293720000001</c:v>
                </c:pt>
                <c:pt idx="377">
                  <c:v>-14.515418049999999</c:v>
                </c:pt>
                <c:pt idx="378">
                  <c:v>-14.707577710000001</c:v>
                </c:pt>
                <c:pt idx="379">
                  <c:v>-14.67276382</c:v>
                </c:pt>
                <c:pt idx="380">
                  <c:v>-14.52655792</c:v>
                </c:pt>
                <c:pt idx="381">
                  <c:v>-14.291225430000001</c:v>
                </c:pt>
                <c:pt idx="382">
                  <c:v>-14.295405390000001</c:v>
                </c:pt>
                <c:pt idx="383">
                  <c:v>-14.44022751</c:v>
                </c:pt>
                <c:pt idx="384">
                  <c:v>-14.58921909</c:v>
                </c:pt>
                <c:pt idx="385">
                  <c:v>-14.62820816</c:v>
                </c:pt>
                <c:pt idx="386">
                  <c:v>-14.46528816</c:v>
                </c:pt>
                <c:pt idx="387">
                  <c:v>-14.307939530000001</c:v>
                </c:pt>
                <c:pt idx="388">
                  <c:v>-14.2174263</c:v>
                </c:pt>
                <c:pt idx="389">
                  <c:v>-14.30097866</c:v>
                </c:pt>
                <c:pt idx="390">
                  <c:v>-14.40680027</c:v>
                </c:pt>
                <c:pt idx="391">
                  <c:v>-14.580859179999999</c:v>
                </c:pt>
                <c:pt idx="392">
                  <c:v>-14.64073658</c:v>
                </c:pt>
                <c:pt idx="393">
                  <c:v>-14.55718708</c:v>
                </c:pt>
                <c:pt idx="394">
                  <c:v>-14.319076539999999</c:v>
                </c:pt>
                <c:pt idx="395">
                  <c:v>-14.323254589999999</c:v>
                </c:pt>
                <c:pt idx="396">
                  <c:v>-14.20211029</c:v>
                </c:pt>
                <c:pt idx="397">
                  <c:v>-14.1324892</c:v>
                </c:pt>
                <c:pt idx="398">
                  <c:v>-14.35249329</c:v>
                </c:pt>
                <c:pt idx="399">
                  <c:v>-14.600359920000001</c:v>
                </c:pt>
                <c:pt idx="400">
                  <c:v>-14.53351784</c:v>
                </c:pt>
                <c:pt idx="401">
                  <c:v>-14.17704582</c:v>
                </c:pt>
                <c:pt idx="402">
                  <c:v>-14.11577511</c:v>
                </c:pt>
                <c:pt idx="403">
                  <c:v>-14.18679142</c:v>
                </c:pt>
                <c:pt idx="404">
                  <c:v>-14.48617649</c:v>
                </c:pt>
                <c:pt idx="405">
                  <c:v>-14.369205470000001</c:v>
                </c:pt>
                <c:pt idx="406">
                  <c:v>-14.1380558</c:v>
                </c:pt>
                <c:pt idx="407">
                  <c:v>-14.085143090000001</c:v>
                </c:pt>
                <c:pt idx="408">
                  <c:v>-14.22438812</c:v>
                </c:pt>
                <c:pt idx="409">
                  <c:v>-14.26198196</c:v>
                </c:pt>
                <c:pt idx="410">
                  <c:v>-14.351103780000001</c:v>
                </c:pt>
                <c:pt idx="411">
                  <c:v>-14.434651369999999</c:v>
                </c:pt>
                <c:pt idx="412">
                  <c:v>-14.415160180000001</c:v>
                </c:pt>
                <c:pt idx="413">
                  <c:v>-14.540481570000001</c:v>
                </c:pt>
                <c:pt idx="414">
                  <c:v>-14.49035263</c:v>
                </c:pt>
                <c:pt idx="415">
                  <c:v>-14.406804080000001</c:v>
                </c:pt>
                <c:pt idx="416">
                  <c:v>-14.38731194</c:v>
                </c:pt>
                <c:pt idx="417">
                  <c:v>-14.42769337</c:v>
                </c:pt>
                <c:pt idx="418">
                  <c:v>-14.438830380000001</c:v>
                </c:pt>
                <c:pt idx="419">
                  <c:v>-14.377563479999999</c:v>
                </c:pt>
                <c:pt idx="420">
                  <c:v>-14.291228289999999</c:v>
                </c:pt>
                <c:pt idx="421">
                  <c:v>-14.193753239999999</c:v>
                </c:pt>
                <c:pt idx="422">
                  <c:v>-14.13666153</c:v>
                </c:pt>
                <c:pt idx="423">
                  <c:v>-14.160336490000001</c:v>
                </c:pt>
                <c:pt idx="424">
                  <c:v>-14.082358360000001</c:v>
                </c:pt>
                <c:pt idx="425">
                  <c:v>-14.0628624</c:v>
                </c:pt>
                <c:pt idx="426">
                  <c:v>-14.11021042</c:v>
                </c:pt>
                <c:pt idx="427">
                  <c:v>-14.14501858</c:v>
                </c:pt>
                <c:pt idx="428">
                  <c:v>-14.24249268</c:v>
                </c:pt>
                <c:pt idx="429">
                  <c:v>-14.23553085</c:v>
                </c:pt>
                <c:pt idx="430">
                  <c:v>-14.29401112</c:v>
                </c:pt>
                <c:pt idx="431">
                  <c:v>-14.3204689</c:v>
                </c:pt>
                <c:pt idx="432">
                  <c:v>-14.268947600000001</c:v>
                </c:pt>
                <c:pt idx="433">
                  <c:v>-14.23831463</c:v>
                </c:pt>
                <c:pt idx="434">
                  <c:v>-14.10046101</c:v>
                </c:pt>
                <c:pt idx="435">
                  <c:v>-14.150588989999999</c:v>
                </c:pt>
                <c:pt idx="436">
                  <c:v>-14.07121849</c:v>
                </c:pt>
                <c:pt idx="437">
                  <c:v>-14.103246690000001</c:v>
                </c:pt>
                <c:pt idx="438">
                  <c:v>-14.01412773</c:v>
                </c:pt>
                <c:pt idx="439">
                  <c:v>-14.10742187</c:v>
                </c:pt>
                <c:pt idx="440">
                  <c:v>-14.22021198</c:v>
                </c:pt>
                <c:pt idx="441">
                  <c:v>-14.157578470000001</c:v>
                </c:pt>
                <c:pt idx="442">
                  <c:v>-14.124133110000001</c:v>
                </c:pt>
                <c:pt idx="443">
                  <c:v>-14.047549249999999</c:v>
                </c:pt>
                <c:pt idx="444">
                  <c:v>-13.99184895</c:v>
                </c:pt>
                <c:pt idx="445">
                  <c:v>-13.99184608</c:v>
                </c:pt>
                <c:pt idx="446">
                  <c:v>-13.853994370000001</c:v>
                </c:pt>
                <c:pt idx="447">
                  <c:v>-13.87069988</c:v>
                </c:pt>
                <c:pt idx="448">
                  <c:v>-13.808039669999999</c:v>
                </c:pt>
                <c:pt idx="449">
                  <c:v>-13.86095905</c:v>
                </c:pt>
                <c:pt idx="450">
                  <c:v>-13.982098580000001</c:v>
                </c:pt>
                <c:pt idx="451">
                  <c:v>-14.093495369999999</c:v>
                </c:pt>
                <c:pt idx="452">
                  <c:v>-14.15894318</c:v>
                </c:pt>
                <c:pt idx="453">
                  <c:v>-14.078183170000001</c:v>
                </c:pt>
                <c:pt idx="454">
                  <c:v>-13.97374439</c:v>
                </c:pt>
                <c:pt idx="455">
                  <c:v>-13.6339817</c:v>
                </c:pt>
                <c:pt idx="456">
                  <c:v>-13.60334969</c:v>
                </c:pt>
                <c:pt idx="457">
                  <c:v>-13.8804493</c:v>
                </c:pt>
                <c:pt idx="458">
                  <c:v>-14.02666187</c:v>
                </c:pt>
                <c:pt idx="459">
                  <c:v>-13.97374439</c:v>
                </c:pt>
                <c:pt idx="460">
                  <c:v>-13.6673975</c:v>
                </c:pt>
                <c:pt idx="461">
                  <c:v>-13.54208088</c:v>
                </c:pt>
                <c:pt idx="462">
                  <c:v>-13.716138839999999</c:v>
                </c:pt>
                <c:pt idx="463">
                  <c:v>-13.91247463</c:v>
                </c:pt>
                <c:pt idx="464">
                  <c:v>-14.022480010000001</c:v>
                </c:pt>
                <c:pt idx="465">
                  <c:v>-14.02247906</c:v>
                </c:pt>
                <c:pt idx="466">
                  <c:v>-13.91248131</c:v>
                </c:pt>
                <c:pt idx="467">
                  <c:v>-13.78158474</c:v>
                </c:pt>
                <c:pt idx="468">
                  <c:v>-13.70917511</c:v>
                </c:pt>
                <c:pt idx="469">
                  <c:v>-13.567143440000001</c:v>
                </c:pt>
                <c:pt idx="470">
                  <c:v>-13.49334335</c:v>
                </c:pt>
                <c:pt idx="471">
                  <c:v>-13.454354289999999</c:v>
                </c:pt>
                <c:pt idx="472">
                  <c:v>-13.45435333</c:v>
                </c:pt>
                <c:pt idx="473">
                  <c:v>-13.50308895</c:v>
                </c:pt>
                <c:pt idx="474">
                  <c:v>-13.489165310000001</c:v>
                </c:pt>
                <c:pt idx="475">
                  <c:v>-13.530939099999999</c:v>
                </c:pt>
                <c:pt idx="476">
                  <c:v>-13.55879021</c:v>
                </c:pt>
                <c:pt idx="477">
                  <c:v>-13.550434109999999</c:v>
                </c:pt>
                <c:pt idx="478">
                  <c:v>-13.604740140000001</c:v>
                </c:pt>
                <c:pt idx="479">
                  <c:v>-13.597775459999999</c:v>
                </c:pt>
                <c:pt idx="480">
                  <c:v>-13.60334492</c:v>
                </c:pt>
                <c:pt idx="481">
                  <c:v>-13.636767389999999</c:v>
                </c:pt>
                <c:pt idx="482">
                  <c:v>-13.650692940000001</c:v>
                </c:pt>
                <c:pt idx="483">
                  <c:v>-13.653479580000001</c:v>
                </c:pt>
                <c:pt idx="484">
                  <c:v>-13.737027169999999</c:v>
                </c:pt>
                <c:pt idx="485">
                  <c:v>-13.77044392</c:v>
                </c:pt>
                <c:pt idx="486">
                  <c:v>-13.82335949</c:v>
                </c:pt>
                <c:pt idx="487">
                  <c:v>-13.773229600000001</c:v>
                </c:pt>
                <c:pt idx="488">
                  <c:v>-13.512839319999999</c:v>
                </c:pt>
                <c:pt idx="489">
                  <c:v>-13.30535793</c:v>
                </c:pt>
                <c:pt idx="490">
                  <c:v>-13.53790379</c:v>
                </c:pt>
                <c:pt idx="491">
                  <c:v>-13.817790990000001</c:v>
                </c:pt>
                <c:pt idx="492">
                  <c:v>-13.567143440000001</c:v>
                </c:pt>
                <c:pt idx="493">
                  <c:v>-13.37915993</c:v>
                </c:pt>
                <c:pt idx="494">
                  <c:v>-13.48498917</c:v>
                </c:pt>
                <c:pt idx="495">
                  <c:v>-13.65347672</c:v>
                </c:pt>
                <c:pt idx="496">
                  <c:v>-13.70082092</c:v>
                </c:pt>
                <c:pt idx="497">
                  <c:v>-13.525368690000001</c:v>
                </c:pt>
                <c:pt idx="498">
                  <c:v>-13.345742230000001</c:v>
                </c:pt>
                <c:pt idx="499">
                  <c:v>-13.3666296</c:v>
                </c:pt>
                <c:pt idx="500">
                  <c:v>-13.53511524</c:v>
                </c:pt>
                <c:pt idx="501">
                  <c:v>-13.74120331</c:v>
                </c:pt>
                <c:pt idx="502">
                  <c:v>-13.706391330000001</c:v>
                </c:pt>
                <c:pt idx="503">
                  <c:v>-13.39726353</c:v>
                </c:pt>
                <c:pt idx="504">
                  <c:v>-13.244090079999999</c:v>
                </c:pt>
                <c:pt idx="505">
                  <c:v>-13.486383440000001</c:v>
                </c:pt>
                <c:pt idx="506">
                  <c:v>-13.677145960000001</c:v>
                </c:pt>
                <c:pt idx="507">
                  <c:v>-13.407010079999999</c:v>
                </c:pt>
                <c:pt idx="508">
                  <c:v>-13.1939621</c:v>
                </c:pt>
                <c:pt idx="509">
                  <c:v>-13.27333355</c:v>
                </c:pt>
                <c:pt idx="510">
                  <c:v>-13.551829339999999</c:v>
                </c:pt>
                <c:pt idx="511">
                  <c:v>-13.675757409999999</c:v>
                </c:pt>
                <c:pt idx="512">
                  <c:v>-13.536512370000001</c:v>
                </c:pt>
                <c:pt idx="513">
                  <c:v>-13.29561234</c:v>
                </c:pt>
                <c:pt idx="514">
                  <c:v>-13.23434544</c:v>
                </c:pt>
                <c:pt idx="515">
                  <c:v>-13.323462490000001</c:v>
                </c:pt>
                <c:pt idx="516">
                  <c:v>-13.39865303</c:v>
                </c:pt>
                <c:pt idx="517">
                  <c:v>-13.567146299999999</c:v>
                </c:pt>
                <c:pt idx="518">
                  <c:v>-13.420936579999999</c:v>
                </c:pt>
                <c:pt idx="519">
                  <c:v>-13.257575989999999</c:v>
                </c:pt>
                <c:pt idx="520">
                  <c:v>-13.10762978</c:v>
                </c:pt>
                <c:pt idx="521">
                  <c:v>-13.244090079999999</c:v>
                </c:pt>
                <c:pt idx="522">
                  <c:v>-13.549040789999999</c:v>
                </c:pt>
                <c:pt idx="523">
                  <c:v>-13.57828617</c:v>
                </c:pt>
                <c:pt idx="524">
                  <c:v>-13.235737800000001</c:v>
                </c:pt>
                <c:pt idx="525">
                  <c:v>-13.11041546</c:v>
                </c:pt>
                <c:pt idx="526">
                  <c:v>-13.292824749999999</c:v>
                </c:pt>
                <c:pt idx="527">
                  <c:v>-13.44042683</c:v>
                </c:pt>
                <c:pt idx="528">
                  <c:v>-13.56296444</c:v>
                </c:pt>
                <c:pt idx="529">
                  <c:v>-13.40979862</c:v>
                </c:pt>
                <c:pt idx="530">
                  <c:v>-13.10623837</c:v>
                </c:pt>
                <c:pt idx="531">
                  <c:v>-13.04357433</c:v>
                </c:pt>
                <c:pt idx="532">
                  <c:v>-13.18560886</c:v>
                </c:pt>
                <c:pt idx="533">
                  <c:v>-13.43054676</c:v>
                </c:pt>
                <c:pt idx="534">
                  <c:v>-13.50030518</c:v>
                </c:pt>
                <c:pt idx="535">
                  <c:v>-13.489168169999999</c:v>
                </c:pt>
                <c:pt idx="536">
                  <c:v>-13.20649242</c:v>
                </c:pt>
                <c:pt idx="537">
                  <c:v>-13.114592549999999</c:v>
                </c:pt>
                <c:pt idx="538">
                  <c:v>-13.153584479999999</c:v>
                </c:pt>
                <c:pt idx="539">
                  <c:v>-13.1338253</c:v>
                </c:pt>
                <c:pt idx="540">
                  <c:v>-13.37498283</c:v>
                </c:pt>
                <c:pt idx="541">
                  <c:v>-13.419547079999999</c:v>
                </c:pt>
                <c:pt idx="542">
                  <c:v>-13.40979767</c:v>
                </c:pt>
                <c:pt idx="543">
                  <c:v>-13.281686779999999</c:v>
                </c:pt>
                <c:pt idx="544">
                  <c:v>-13.18421459</c:v>
                </c:pt>
                <c:pt idx="545">
                  <c:v>-13.04636002</c:v>
                </c:pt>
                <c:pt idx="546">
                  <c:v>-13.01294422</c:v>
                </c:pt>
                <c:pt idx="547">
                  <c:v>-12.96977425</c:v>
                </c:pt>
                <c:pt idx="548">
                  <c:v>-12.99066448</c:v>
                </c:pt>
                <c:pt idx="549">
                  <c:v>-13.1285162</c:v>
                </c:pt>
                <c:pt idx="550">
                  <c:v>-13.245483399999999</c:v>
                </c:pt>
                <c:pt idx="551">
                  <c:v>-13.329028129999999</c:v>
                </c:pt>
                <c:pt idx="552">
                  <c:v>-13.361060139999999</c:v>
                </c:pt>
                <c:pt idx="553">
                  <c:v>-13.34435081</c:v>
                </c:pt>
                <c:pt idx="554">
                  <c:v>-13.299791340000001</c:v>
                </c:pt>
                <c:pt idx="555">
                  <c:v>-13.200923919999999</c:v>
                </c:pt>
                <c:pt idx="556">
                  <c:v>-12.94604397</c:v>
                </c:pt>
                <c:pt idx="557">
                  <c:v>-12.90293694</c:v>
                </c:pt>
                <c:pt idx="558">
                  <c:v>-12.997421259999999</c:v>
                </c:pt>
                <c:pt idx="559">
                  <c:v>-12.96142197</c:v>
                </c:pt>
                <c:pt idx="560">
                  <c:v>-13.07560539</c:v>
                </c:pt>
                <c:pt idx="561">
                  <c:v>-13.02547455</c:v>
                </c:pt>
                <c:pt idx="562">
                  <c:v>-13.141049389999999</c:v>
                </c:pt>
                <c:pt idx="563">
                  <c:v>-13.150797839999999</c:v>
                </c:pt>
                <c:pt idx="564">
                  <c:v>-12.9642067</c:v>
                </c:pt>
                <c:pt idx="565">
                  <c:v>-13.174468040000001</c:v>
                </c:pt>
                <c:pt idx="566">
                  <c:v>-13.089525220000001</c:v>
                </c:pt>
                <c:pt idx="567">
                  <c:v>-13.223823550000001</c:v>
                </c:pt>
                <c:pt idx="568">
                  <c:v>-13.164720539999999</c:v>
                </c:pt>
                <c:pt idx="569">
                  <c:v>-13.198139189999999</c:v>
                </c:pt>
                <c:pt idx="570">
                  <c:v>-13.14940357</c:v>
                </c:pt>
                <c:pt idx="571">
                  <c:v>-13.11273098</c:v>
                </c:pt>
                <c:pt idx="572">
                  <c:v>-13.09509373</c:v>
                </c:pt>
                <c:pt idx="573">
                  <c:v>-12.84306335</c:v>
                </c:pt>
                <c:pt idx="574">
                  <c:v>-12.74419689</c:v>
                </c:pt>
                <c:pt idx="575">
                  <c:v>-12.66343212</c:v>
                </c:pt>
                <c:pt idx="576">
                  <c:v>-12.635582919999999</c:v>
                </c:pt>
                <c:pt idx="577">
                  <c:v>-12.634191510000001</c:v>
                </c:pt>
                <c:pt idx="578">
                  <c:v>-12.628623960000001</c:v>
                </c:pt>
                <c:pt idx="579">
                  <c:v>-12.58684921</c:v>
                </c:pt>
                <c:pt idx="580">
                  <c:v>-12.60355663</c:v>
                </c:pt>
                <c:pt idx="581">
                  <c:v>-12.56178474</c:v>
                </c:pt>
                <c:pt idx="582">
                  <c:v>-12.58545876</c:v>
                </c:pt>
                <c:pt idx="583">
                  <c:v>-12.533934589999999</c:v>
                </c:pt>
                <c:pt idx="584">
                  <c:v>-12.539505</c:v>
                </c:pt>
                <c:pt idx="585">
                  <c:v>-12.54646778</c:v>
                </c:pt>
                <c:pt idx="586">
                  <c:v>-12.4643116</c:v>
                </c:pt>
                <c:pt idx="587">
                  <c:v>-12.49912548</c:v>
                </c:pt>
                <c:pt idx="588">
                  <c:v>-12.56735516</c:v>
                </c:pt>
                <c:pt idx="589">
                  <c:v>-12.70102501</c:v>
                </c:pt>
                <c:pt idx="590">
                  <c:v>-12.861164090000001</c:v>
                </c:pt>
                <c:pt idx="591">
                  <c:v>-12.96141815</c:v>
                </c:pt>
                <c:pt idx="592">
                  <c:v>-12.957242969999999</c:v>
                </c:pt>
                <c:pt idx="593">
                  <c:v>-12.908503530000001</c:v>
                </c:pt>
                <c:pt idx="594">
                  <c:v>-12.845844270000001</c:v>
                </c:pt>
                <c:pt idx="595">
                  <c:v>-12.698245999999999</c:v>
                </c:pt>
                <c:pt idx="596">
                  <c:v>-12.602162359999999</c:v>
                </c:pt>
                <c:pt idx="597">
                  <c:v>-12.50051594</c:v>
                </c:pt>
                <c:pt idx="598">
                  <c:v>-12.42671108</c:v>
                </c:pt>
                <c:pt idx="599">
                  <c:v>-12.44760323</c:v>
                </c:pt>
                <c:pt idx="600">
                  <c:v>-12.383549690000001</c:v>
                </c:pt>
                <c:pt idx="601">
                  <c:v>-12.40164948</c:v>
                </c:pt>
                <c:pt idx="602">
                  <c:v>-12.411396030000001</c:v>
                </c:pt>
                <c:pt idx="603">
                  <c:v>-12.442029</c:v>
                </c:pt>
                <c:pt idx="604">
                  <c:v>-12.51722431</c:v>
                </c:pt>
                <c:pt idx="605">
                  <c:v>-12.52975082</c:v>
                </c:pt>
                <c:pt idx="606">
                  <c:v>-12.60634136</c:v>
                </c:pt>
                <c:pt idx="607">
                  <c:v>-12.63279724</c:v>
                </c:pt>
                <c:pt idx="608">
                  <c:v>-12.65646744</c:v>
                </c:pt>
                <c:pt idx="609">
                  <c:v>-12.65229321</c:v>
                </c:pt>
                <c:pt idx="610">
                  <c:v>-12.662040709999999</c:v>
                </c:pt>
                <c:pt idx="611">
                  <c:v>-12.724698070000001</c:v>
                </c:pt>
                <c:pt idx="612">
                  <c:v>-12.65089798</c:v>
                </c:pt>
                <c:pt idx="613">
                  <c:v>-12.60216522</c:v>
                </c:pt>
                <c:pt idx="614">
                  <c:v>-12.540896419999999</c:v>
                </c:pt>
                <c:pt idx="615">
                  <c:v>-12.536715510000001</c:v>
                </c:pt>
                <c:pt idx="616">
                  <c:v>-12.44063663</c:v>
                </c:pt>
                <c:pt idx="617">
                  <c:v>-12.32784843</c:v>
                </c:pt>
                <c:pt idx="618">
                  <c:v>-12.25683212</c:v>
                </c:pt>
                <c:pt idx="619">
                  <c:v>-12.22341537</c:v>
                </c:pt>
                <c:pt idx="620">
                  <c:v>-12.174678800000001</c:v>
                </c:pt>
                <c:pt idx="621">
                  <c:v>-12.21088219</c:v>
                </c:pt>
                <c:pt idx="622">
                  <c:v>-12.308352470000001</c:v>
                </c:pt>
                <c:pt idx="623">
                  <c:v>-12.47823429</c:v>
                </c:pt>
                <c:pt idx="624">
                  <c:v>-12.603557589999999</c:v>
                </c:pt>
                <c:pt idx="625">
                  <c:v>-12.68571281</c:v>
                </c:pt>
                <c:pt idx="626">
                  <c:v>-12.64950657</c:v>
                </c:pt>
                <c:pt idx="627">
                  <c:v>-12.531150820000001</c:v>
                </c:pt>
                <c:pt idx="628">
                  <c:v>-12.34455681</c:v>
                </c:pt>
                <c:pt idx="629">
                  <c:v>-12.21088123</c:v>
                </c:pt>
                <c:pt idx="630">
                  <c:v>-12.10505199</c:v>
                </c:pt>
                <c:pt idx="631">
                  <c:v>-12.10087585</c:v>
                </c:pt>
                <c:pt idx="632">
                  <c:v>-12.23316193</c:v>
                </c:pt>
                <c:pt idx="633">
                  <c:v>-12.39747143</c:v>
                </c:pt>
                <c:pt idx="634">
                  <c:v>-12.55203629</c:v>
                </c:pt>
                <c:pt idx="635">
                  <c:v>-12.60634041</c:v>
                </c:pt>
                <c:pt idx="636">
                  <c:v>-12.547857280000001</c:v>
                </c:pt>
                <c:pt idx="637">
                  <c:v>-12.48698521</c:v>
                </c:pt>
                <c:pt idx="638">
                  <c:v>-12.42671204</c:v>
                </c:pt>
                <c:pt idx="639">
                  <c:v>-12.27910614</c:v>
                </c:pt>
                <c:pt idx="640">
                  <c:v>-12.19974041</c:v>
                </c:pt>
                <c:pt idx="641">
                  <c:v>-12.07720089</c:v>
                </c:pt>
                <c:pt idx="642">
                  <c:v>-12.04795837</c:v>
                </c:pt>
                <c:pt idx="643">
                  <c:v>-12.23872757</c:v>
                </c:pt>
                <c:pt idx="644">
                  <c:v>-12.492158890000001</c:v>
                </c:pt>
                <c:pt idx="645">
                  <c:v>-12.474055290000001</c:v>
                </c:pt>
                <c:pt idx="646">
                  <c:v>-12.34594631</c:v>
                </c:pt>
                <c:pt idx="647">
                  <c:v>-12.1746769</c:v>
                </c:pt>
                <c:pt idx="648">
                  <c:v>-12.04239082</c:v>
                </c:pt>
                <c:pt idx="649">
                  <c:v>-12.01036644</c:v>
                </c:pt>
                <c:pt idx="650">
                  <c:v>-11.978337290000001</c:v>
                </c:pt>
                <c:pt idx="651">
                  <c:v>-11.96998119</c:v>
                </c:pt>
                <c:pt idx="652">
                  <c:v>-11.96719551</c:v>
                </c:pt>
                <c:pt idx="653">
                  <c:v>-11.904918670000001</c:v>
                </c:pt>
                <c:pt idx="654">
                  <c:v>-11.928209300000001</c:v>
                </c:pt>
                <c:pt idx="655">
                  <c:v>-11.98947716</c:v>
                </c:pt>
                <c:pt idx="656">
                  <c:v>-12.10087585</c:v>
                </c:pt>
                <c:pt idx="657">
                  <c:v>-12.22898197</c:v>
                </c:pt>
                <c:pt idx="658">
                  <c:v>-12.30138874</c:v>
                </c:pt>
                <c:pt idx="659">
                  <c:v>-12.351520539999999</c:v>
                </c:pt>
                <c:pt idx="660">
                  <c:v>-12.347342490000001</c:v>
                </c:pt>
                <c:pt idx="661">
                  <c:v>-12.352911000000001</c:v>
                </c:pt>
                <c:pt idx="662">
                  <c:v>-12.267972950000001</c:v>
                </c:pt>
                <c:pt idx="663">
                  <c:v>-12.21923733</c:v>
                </c:pt>
                <c:pt idx="664">
                  <c:v>-12.17885208</c:v>
                </c:pt>
                <c:pt idx="665">
                  <c:v>-12.14961052</c:v>
                </c:pt>
                <c:pt idx="666">
                  <c:v>-12.11340714</c:v>
                </c:pt>
                <c:pt idx="667">
                  <c:v>-12.128724099999999</c:v>
                </c:pt>
                <c:pt idx="668">
                  <c:v>-12.09808922</c:v>
                </c:pt>
                <c:pt idx="669">
                  <c:v>-12.04795837</c:v>
                </c:pt>
                <c:pt idx="670">
                  <c:v>-11.93099308</c:v>
                </c:pt>
                <c:pt idx="671">
                  <c:v>-11.847444530000001</c:v>
                </c:pt>
                <c:pt idx="672">
                  <c:v>-11.829344750000001</c:v>
                </c:pt>
                <c:pt idx="673">
                  <c:v>-11.818198199999999</c:v>
                </c:pt>
                <c:pt idx="674">
                  <c:v>-11.858582500000001</c:v>
                </c:pt>
                <c:pt idx="675">
                  <c:v>-11.83073521</c:v>
                </c:pt>
                <c:pt idx="676">
                  <c:v>-11.79870987</c:v>
                </c:pt>
                <c:pt idx="677">
                  <c:v>-11.731867790000001</c:v>
                </c:pt>
                <c:pt idx="678">
                  <c:v>-11.68452454</c:v>
                </c:pt>
                <c:pt idx="679">
                  <c:v>-11.695664409999999</c:v>
                </c:pt>
                <c:pt idx="680">
                  <c:v>-11.55502701</c:v>
                </c:pt>
                <c:pt idx="681">
                  <c:v>-11.60654736</c:v>
                </c:pt>
                <c:pt idx="682">
                  <c:v>-11.629132269999999</c:v>
                </c:pt>
                <c:pt idx="683">
                  <c:v>-11.65806866</c:v>
                </c:pt>
                <c:pt idx="684">
                  <c:v>-11.550848009999999</c:v>
                </c:pt>
                <c:pt idx="685">
                  <c:v>-11.595407489999999</c:v>
                </c:pt>
                <c:pt idx="686">
                  <c:v>-11.548063279999999</c:v>
                </c:pt>
                <c:pt idx="687">
                  <c:v>-11.55502701</c:v>
                </c:pt>
                <c:pt idx="688">
                  <c:v>-11.543887140000001</c:v>
                </c:pt>
                <c:pt idx="689">
                  <c:v>-11.49097252</c:v>
                </c:pt>
                <c:pt idx="690">
                  <c:v>-11.55363464</c:v>
                </c:pt>
                <c:pt idx="691">
                  <c:v>-11.67060184</c:v>
                </c:pt>
                <c:pt idx="692">
                  <c:v>-11.77921295</c:v>
                </c:pt>
                <c:pt idx="693">
                  <c:v>-11.76111221</c:v>
                </c:pt>
                <c:pt idx="694">
                  <c:v>-11.78060818</c:v>
                </c:pt>
                <c:pt idx="695">
                  <c:v>-11.770860669999999</c:v>
                </c:pt>
                <c:pt idx="696">
                  <c:v>-11.73883343</c:v>
                </c:pt>
                <c:pt idx="697">
                  <c:v>-11.691489219999999</c:v>
                </c:pt>
                <c:pt idx="698">
                  <c:v>-11.61490154</c:v>
                </c:pt>
                <c:pt idx="699">
                  <c:v>-11.67060184</c:v>
                </c:pt>
                <c:pt idx="700">
                  <c:v>-11.653892519999999</c:v>
                </c:pt>
                <c:pt idx="701">
                  <c:v>-11.642751690000001</c:v>
                </c:pt>
                <c:pt idx="702">
                  <c:v>-11.61351204</c:v>
                </c:pt>
                <c:pt idx="703">
                  <c:v>-11.63022041</c:v>
                </c:pt>
                <c:pt idx="704">
                  <c:v>-11.62743759</c:v>
                </c:pt>
                <c:pt idx="705">
                  <c:v>-11.602375029999999</c:v>
                </c:pt>
                <c:pt idx="706">
                  <c:v>-11.605154990000001</c:v>
                </c:pt>
                <c:pt idx="707">
                  <c:v>-11.64971542</c:v>
                </c:pt>
                <c:pt idx="708">
                  <c:v>-11.57730675</c:v>
                </c:pt>
                <c:pt idx="709">
                  <c:v>-11.55224228</c:v>
                </c:pt>
                <c:pt idx="710">
                  <c:v>-11.77679157</c:v>
                </c:pt>
                <c:pt idx="711">
                  <c:v>-11.76111412</c:v>
                </c:pt>
                <c:pt idx="712">
                  <c:v>-11.69427204</c:v>
                </c:pt>
                <c:pt idx="713">
                  <c:v>-11.74022484</c:v>
                </c:pt>
                <c:pt idx="714">
                  <c:v>-11.727570529999999</c:v>
                </c:pt>
                <c:pt idx="715">
                  <c:v>-11.70262623</c:v>
                </c:pt>
                <c:pt idx="716">
                  <c:v>-11.630217549999999</c:v>
                </c:pt>
                <c:pt idx="717">
                  <c:v>-11.628827100000001</c:v>
                </c:pt>
                <c:pt idx="718">
                  <c:v>-11.482618329999999</c:v>
                </c:pt>
                <c:pt idx="719">
                  <c:v>-11.287673</c:v>
                </c:pt>
                <c:pt idx="720">
                  <c:v>-11.223615649999999</c:v>
                </c:pt>
                <c:pt idx="721">
                  <c:v>-11.26350403</c:v>
                </c:pt>
                <c:pt idx="722">
                  <c:v>-11.357294080000001</c:v>
                </c:pt>
                <c:pt idx="723">
                  <c:v>-11.46869373</c:v>
                </c:pt>
                <c:pt idx="724">
                  <c:v>-11.605154990000001</c:v>
                </c:pt>
                <c:pt idx="725">
                  <c:v>-11.620473860000001</c:v>
                </c:pt>
                <c:pt idx="726">
                  <c:v>-11.580092430000001</c:v>
                </c:pt>
                <c:pt idx="727">
                  <c:v>-11.525783540000001</c:v>
                </c:pt>
                <c:pt idx="728">
                  <c:v>-11.589839939999999</c:v>
                </c:pt>
                <c:pt idx="729">
                  <c:v>-11.637567519999999</c:v>
                </c:pt>
                <c:pt idx="730">
                  <c:v>-11.706805230000001</c:v>
                </c:pt>
                <c:pt idx="731">
                  <c:v>-11.60944366</c:v>
                </c:pt>
                <c:pt idx="732">
                  <c:v>-11.37261391</c:v>
                </c:pt>
                <c:pt idx="733">
                  <c:v>-11.22361851</c:v>
                </c:pt>
                <c:pt idx="734">
                  <c:v>-11.403246879999999</c:v>
                </c:pt>
                <c:pt idx="735">
                  <c:v>-11.38096333</c:v>
                </c:pt>
                <c:pt idx="736">
                  <c:v>-11.26400185</c:v>
                </c:pt>
                <c:pt idx="737">
                  <c:v>-11.28349304</c:v>
                </c:pt>
                <c:pt idx="738">
                  <c:v>-11.20412445</c:v>
                </c:pt>
                <c:pt idx="739">
                  <c:v>-11.254254339999999</c:v>
                </c:pt>
                <c:pt idx="740">
                  <c:v>-11.211083410000001</c:v>
                </c:pt>
                <c:pt idx="741">
                  <c:v>-11.215262409999999</c:v>
                </c:pt>
                <c:pt idx="742">
                  <c:v>-11.163743970000001</c:v>
                </c:pt>
                <c:pt idx="743">
                  <c:v>-11.16513157</c:v>
                </c:pt>
                <c:pt idx="744">
                  <c:v>-11.16374302</c:v>
                </c:pt>
                <c:pt idx="745">
                  <c:v>-11.095507619999999</c:v>
                </c:pt>
                <c:pt idx="746">
                  <c:v>-11.070448880000001</c:v>
                </c:pt>
                <c:pt idx="747">
                  <c:v>-11.009175300000001</c:v>
                </c:pt>
                <c:pt idx="748">
                  <c:v>-11.00082111</c:v>
                </c:pt>
                <c:pt idx="749">
                  <c:v>-10.993858339999999</c:v>
                </c:pt>
                <c:pt idx="750">
                  <c:v>-11.060697559999999</c:v>
                </c:pt>
                <c:pt idx="751">
                  <c:v>-11.176274299999999</c:v>
                </c:pt>
                <c:pt idx="752">
                  <c:v>-11.34058666</c:v>
                </c:pt>
                <c:pt idx="753">
                  <c:v>-11.495155329999999</c:v>
                </c:pt>
                <c:pt idx="754">
                  <c:v>-11.46033669</c:v>
                </c:pt>
                <c:pt idx="755">
                  <c:v>-11.28071022</c:v>
                </c:pt>
                <c:pt idx="756">
                  <c:v>-11.1261425</c:v>
                </c:pt>
                <c:pt idx="757">
                  <c:v>-11.00500107</c:v>
                </c:pt>
                <c:pt idx="758">
                  <c:v>-11.05373573</c:v>
                </c:pt>
                <c:pt idx="759">
                  <c:v>-11.213871960000001</c:v>
                </c:pt>
                <c:pt idx="760">
                  <c:v>-11.38932323</c:v>
                </c:pt>
                <c:pt idx="761">
                  <c:v>-11.44920063</c:v>
                </c:pt>
                <c:pt idx="762">
                  <c:v>-11.414387700000001</c:v>
                </c:pt>
                <c:pt idx="763">
                  <c:v>-11.32944775</c:v>
                </c:pt>
                <c:pt idx="764">
                  <c:v>-11.2041235</c:v>
                </c:pt>
                <c:pt idx="765">
                  <c:v>-11.067663189999999</c:v>
                </c:pt>
                <c:pt idx="766">
                  <c:v>-10.988288880000001</c:v>
                </c:pt>
                <c:pt idx="767">
                  <c:v>-10.99385738</c:v>
                </c:pt>
                <c:pt idx="768">
                  <c:v>-11.14006805</c:v>
                </c:pt>
                <c:pt idx="769">
                  <c:v>-11.25146866</c:v>
                </c:pt>
                <c:pt idx="770">
                  <c:v>-11.294636730000001</c:v>
                </c:pt>
                <c:pt idx="771">
                  <c:v>-11.213870050000001</c:v>
                </c:pt>
                <c:pt idx="772">
                  <c:v>-11.01613998</c:v>
                </c:pt>
                <c:pt idx="773">
                  <c:v>-10.847648619999999</c:v>
                </c:pt>
                <c:pt idx="774">
                  <c:v>-10.89638424</c:v>
                </c:pt>
                <c:pt idx="775">
                  <c:v>-11.15538692</c:v>
                </c:pt>
                <c:pt idx="776">
                  <c:v>-11.30716801</c:v>
                </c:pt>
                <c:pt idx="777">
                  <c:v>-11.293244359999999</c:v>
                </c:pt>
                <c:pt idx="778">
                  <c:v>-11.12475491</c:v>
                </c:pt>
                <c:pt idx="779">
                  <c:v>-10.94094563</c:v>
                </c:pt>
                <c:pt idx="780">
                  <c:v>-10.80866241</c:v>
                </c:pt>
                <c:pt idx="781">
                  <c:v>-10.80448532</c:v>
                </c:pt>
                <c:pt idx="782">
                  <c:v>-10.929808619999999</c:v>
                </c:pt>
                <c:pt idx="783">
                  <c:v>-11.020318980000001</c:v>
                </c:pt>
                <c:pt idx="784">
                  <c:v>-10.99943161</c:v>
                </c:pt>
                <c:pt idx="785">
                  <c:v>-10.99247074</c:v>
                </c:pt>
                <c:pt idx="786">
                  <c:v>-11.01614189</c:v>
                </c:pt>
                <c:pt idx="787">
                  <c:v>-11.01196766</c:v>
                </c:pt>
                <c:pt idx="788">
                  <c:v>-10.88385487</c:v>
                </c:pt>
                <c:pt idx="789">
                  <c:v>-10.764102940000001</c:v>
                </c:pt>
                <c:pt idx="790">
                  <c:v>-10.655488009999999</c:v>
                </c:pt>
                <c:pt idx="791">
                  <c:v>-10.719542499999999</c:v>
                </c:pt>
                <c:pt idx="792">
                  <c:v>-10.971580510000001</c:v>
                </c:pt>
                <c:pt idx="793">
                  <c:v>-11.089941980000001</c:v>
                </c:pt>
                <c:pt idx="794">
                  <c:v>-11.113613129999999</c:v>
                </c:pt>
                <c:pt idx="795">
                  <c:v>-10.98133183</c:v>
                </c:pt>
                <c:pt idx="796">
                  <c:v>-10.77524376</c:v>
                </c:pt>
                <c:pt idx="797">
                  <c:v>-10.740431790000001</c:v>
                </c:pt>
                <c:pt idx="798">
                  <c:v>-10.580294609999999</c:v>
                </c:pt>
                <c:pt idx="799">
                  <c:v>-10.74739361</c:v>
                </c:pt>
                <c:pt idx="800">
                  <c:v>-10.856004710000001</c:v>
                </c:pt>
                <c:pt idx="801">
                  <c:v>-10.989685059999999</c:v>
                </c:pt>
                <c:pt idx="802">
                  <c:v>-10.80866241</c:v>
                </c:pt>
                <c:pt idx="803">
                  <c:v>-10.730531689999999</c:v>
                </c:pt>
                <c:pt idx="804">
                  <c:v>-10.471682550000001</c:v>
                </c:pt>
                <c:pt idx="805">
                  <c:v>-10.60536098</c:v>
                </c:pt>
                <c:pt idx="806">
                  <c:v>-10.822587970000001</c:v>
                </c:pt>
                <c:pt idx="807">
                  <c:v>-10.947909360000001</c:v>
                </c:pt>
                <c:pt idx="808">
                  <c:v>-10.837904930000001</c:v>
                </c:pt>
                <c:pt idx="809">
                  <c:v>-10.5872612</c:v>
                </c:pt>
                <c:pt idx="810">
                  <c:v>-10.456364629999999</c:v>
                </c:pt>
                <c:pt idx="811">
                  <c:v>-10.44244099</c:v>
                </c:pt>
                <c:pt idx="812">
                  <c:v>-10.58029556</c:v>
                </c:pt>
                <c:pt idx="813">
                  <c:v>-10.729293820000001</c:v>
                </c:pt>
                <c:pt idx="814">
                  <c:v>-10.81423569</c:v>
                </c:pt>
                <c:pt idx="815">
                  <c:v>-10.7557478</c:v>
                </c:pt>
                <c:pt idx="816">
                  <c:v>-10.53991604</c:v>
                </c:pt>
                <c:pt idx="817">
                  <c:v>-10.39091969</c:v>
                </c:pt>
                <c:pt idx="818">
                  <c:v>-10.43130302</c:v>
                </c:pt>
                <c:pt idx="819">
                  <c:v>-10.50371075</c:v>
                </c:pt>
                <c:pt idx="820">
                  <c:v>-10.50510502</c:v>
                </c:pt>
                <c:pt idx="821">
                  <c:v>-10.610933299999999</c:v>
                </c:pt>
                <c:pt idx="822">
                  <c:v>-10.698659899999999</c:v>
                </c:pt>
                <c:pt idx="823">
                  <c:v>-10.78916931</c:v>
                </c:pt>
                <c:pt idx="824">
                  <c:v>-10.720937729999999</c:v>
                </c:pt>
                <c:pt idx="825">
                  <c:v>-10.801702499999999</c:v>
                </c:pt>
                <c:pt idx="826">
                  <c:v>-10.77524376</c:v>
                </c:pt>
                <c:pt idx="827">
                  <c:v>-10.79891872</c:v>
                </c:pt>
                <c:pt idx="828">
                  <c:v>-10.77106953</c:v>
                </c:pt>
                <c:pt idx="829">
                  <c:v>-10.736258510000001</c:v>
                </c:pt>
                <c:pt idx="830">
                  <c:v>-10.730685230000001</c:v>
                </c:pt>
                <c:pt idx="831">
                  <c:v>-10.7418251</c:v>
                </c:pt>
                <c:pt idx="832">
                  <c:v>-10.75017929</c:v>
                </c:pt>
                <c:pt idx="833">
                  <c:v>-10.71118736</c:v>
                </c:pt>
                <c:pt idx="834">
                  <c:v>-10.71397591</c:v>
                </c:pt>
                <c:pt idx="835">
                  <c:v>-10.713974</c:v>
                </c:pt>
                <c:pt idx="836">
                  <c:v>-10.67777061</c:v>
                </c:pt>
                <c:pt idx="837">
                  <c:v>-10.66384697</c:v>
                </c:pt>
                <c:pt idx="838">
                  <c:v>-10.6067543</c:v>
                </c:pt>
                <c:pt idx="839">
                  <c:v>-10.353323939999999</c:v>
                </c:pt>
                <c:pt idx="840">
                  <c:v>-10.20154381</c:v>
                </c:pt>
                <c:pt idx="841">
                  <c:v>-10.1723032</c:v>
                </c:pt>
                <c:pt idx="842">
                  <c:v>-10.28091526</c:v>
                </c:pt>
                <c:pt idx="843">
                  <c:v>-10.491178509999999</c:v>
                </c:pt>
                <c:pt idx="844">
                  <c:v>-10.553845409999999</c:v>
                </c:pt>
                <c:pt idx="845">
                  <c:v>-10.4970932</c:v>
                </c:pt>
                <c:pt idx="846">
                  <c:v>-10.450796130000001</c:v>
                </c:pt>
                <c:pt idx="847">
                  <c:v>-10.403452870000001</c:v>
                </c:pt>
                <c:pt idx="848">
                  <c:v>-10.049902919999999</c:v>
                </c:pt>
                <c:pt idx="849">
                  <c:v>-10.04976654</c:v>
                </c:pt>
                <c:pt idx="850">
                  <c:v>-10.0831871</c:v>
                </c:pt>
                <c:pt idx="851">
                  <c:v>-10.054123880000001</c:v>
                </c:pt>
                <c:pt idx="852">
                  <c:v>-10.285091400000001</c:v>
                </c:pt>
                <c:pt idx="853">
                  <c:v>-10.33939934</c:v>
                </c:pt>
                <c:pt idx="854">
                  <c:v>-10.466115</c:v>
                </c:pt>
                <c:pt idx="855">
                  <c:v>-10.35610771</c:v>
                </c:pt>
                <c:pt idx="856">
                  <c:v>-10.286485669999999</c:v>
                </c:pt>
                <c:pt idx="857">
                  <c:v>-10.209898949999999</c:v>
                </c:pt>
                <c:pt idx="858">
                  <c:v>-10.11382008</c:v>
                </c:pt>
                <c:pt idx="859">
                  <c:v>-10.033057210000001</c:v>
                </c:pt>
                <c:pt idx="860">
                  <c:v>-9.9996357000000007</c:v>
                </c:pt>
                <c:pt idx="861">
                  <c:v>-9.9355859800000008</c:v>
                </c:pt>
                <c:pt idx="862">
                  <c:v>-9.9063434600000004</c:v>
                </c:pt>
                <c:pt idx="863">
                  <c:v>-9.9230518300000004</c:v>
                </c:pt>
                <c:pt idx="864">
                  <c:v>-9.9815349599999994</c:v>
                </c:pt>
                <c:pt idx="865">
                  <c:v>-9.9536857600000008</c:v>
                </c:pt>
                <c:pt idx="866">
                  <c:v>-10.0233078</c:v>
                </c:pt>
                <c:pt idx="867">
                  <c:v>-10.06229877</c:v>
                </c:pt>
                <c:pt idx="868">
                  <c:v>-10.16812515</c:v>
                </c:pt>
                <c:pt idx="869">
                  <c:v>-10.21129131</c:v>
                </c:pt>
                <c:pt idx="870">
                  <c:v>-10.30597878</c:v>
                </c:pt>
                <c:pt idx="871">
                  <c:v>-10.29762459</c:v>
                </c:pt>
                <c:pt idx="872">
                  <c:v>-10.29623222</c:v>
                </c:pt>
                <c:pt idx="873">
                  <c:v>-10.282306670000001</c:v>
                </c:pt>
                <c:pt idx="874">
                  <c:v>-10.29344463</c:v>
                </c:pt>
                <c:pt idx="875">
                  <c:v>-10.3171196</c:v>
                </c:pt>
                <c:pt idx="876">
                  <c:v>-10.287878040000001</c:v>
                </c:pt>
                <c:pt idx="877">
                  <c:v>-10.28787518</c:v>
                </c:pt>
                <c:pt idx="878">
                  <c:v>-10.27116489</c:v>
                </c:pt>
                <c:pt idx="879">
                  <c:v>-10.27256107</c:v>
                </c:pt>
                <c:pt idx="880">
                  <c:v>-10.225215909999999</c:v>
                </c:pt>
                <c:pt idx="881">
                  <c:v>-10.24053383</c:v>
                </c:pt>
                <c:pt idx="882">
                  <c:v>-10.290662770000001</c:v>
                </c:pt>
                <c:pt idx="883">
                  <c:v>-10.22242928</c:v>
                </c:pt>
                <c:pt idx="884">
                  <c:v>-10.223823550000001</c:v>
                </c:pt>
                <c:pt idx="885">
                  <c:v>-10.216861720000001</c:v>
                </c:pt>
                <c:pt idx="886">
                  <c:v>-10.2474966</c:v>
                </c:pt>
                <c:pt idx="887">
                  <c:v>-10.26281357</c:v>
                </c:pt>
                <c:pt idx="888">
                  <c:v>-10.17090893</c:v>
                </c:pt>
                <c:pt idx="889">
                  <c:v>-10.23496342</c:v>
                </c:pt>
                <c:pt idx="890">
                  <c:v>-10.246103290000001</c:v>
                </c:pt>
                <c:pt idx="891">
                  <c:v>-10.09154034</c:v>
                </c:pt>
                <c:pt idx="892">
                  <c:v>-10.16394901</c:v>
                </c:pt>
                <c:pt idx="893">
                  <c:v>-10.094324110000001</c:v>
                </c:pt>
                <c:pt idx="894">
                  <c:v>-9.9439411199999999</c:v>
                </c:pt>
                <c:pt idx="895">
                  <c:v>-9.8060855900000004</c:v>
                </c:pt>
                <c:pt idx="896">
                  <c:v>-9.7281084100000008</c:v>
                </c:pt>
                <c:pt idx="897">
                  <c:v>-9.7684898400000009</c:v>
                </c:pt>
                <c:pt idx="898">
                  <c:v>-9.6835470200000007</c:v>
                </c:pt>
                <c:pt idx="899">
                  <c:v>-9.7601347000000001</c:v>
                </c:pt>
                <c:pt idx="900">
                  <c:v>-9.7183609000000004</c:v>
                </c:pt>
                <c:pt idx="901">
                  <c:v>-9.7476005600000004</c:v>
                </c:pt>
                <c:pt idx="902">
                  <c:v>-9.7072172200000004</c:v>
                </c:pt>
                <c:pt idx="903">
                  <c:v>-9.6932954799999997</c:v>
                </c:pt>
                <c:pt idx="904">
                  <c:v>-9.6821565599999992</c:v>
                </c:pt>
                <c:pt idx="905">
                  <c:v>-9.6584835099999999</c:v>
                </c:pt>
                <c:pt idx="906">
                  <c:v>-9.6515178699999993</c:v>
                </c:pt>
                <c:pt idx="907">
                  <c:v>-9.5930385600000001</c:v>
                </c:pt>
                <c:pt idx="908">
                  <c:v>-9.6083564799999994</c:v>
                </c:pt>
                <c:pt idx="909">
                  <c:v>-9.6055707899999998</c:v>
                </c:pt>
                <c:pt idx="910">
                  <c:v>-9.6751947400000002</c:v>
                </c:pt>
                <c:pt idx="911">
                  <c:v>-9.7851972600000003</c:v>
                </c:pt>
                <c:pt idx="912">
                  <c:v>-9.9314069699999994</c:v>
                </c:pt>
                <c:pt idx="913">
                  <c:v>-9.9982404700000007</c:v>
                </c:pt>
                <c:pt idx="914">
                  <c:v>-10.03166199</c:v>
                </c:pt>
                <c:pt idx="915">
                  <c:v>-9.95228863</c:v>
                </c:pt>
                <c:pt idx="916">
                  <c:v>-9.8993797299999997</c:v>
                </c:pt>
                <c:pt idx="917">
                  <c:v>-9.7127885799999998</c:v>
                </c:pt>
                <c:pt idx="918">
                  <c:v>-9.6069621999999999</c:v>
                </c:pt>
                <c:pt idx="919">
                  <c:v>-9.5498695399999995</c:v>
                </c:pt>
                <c:pt idx="920">
                  <c:v>-9.4886035900000003</c:v>
                </c:pt>
                <c:pt idx="921">
                  <c:v>-9.4858198199999997</c:v>
                </c:pt>
                <c:pt idx="922">
                  <c:v>-9.4398651099999995</c:v>
                </c:pt>
                <c:pt idx="923">
                  <c:v>-9.4120168700000004</c:v>
                </c:pt>
                <c:pt idx="924">
                  <c:v>-9.3841667199999996</c:v>
                </c:pt>
                <c:pt idx="925">
                  <c:v>-9.3465700100000007</c:v>
                </c:pt>
                <c:pt idx="926">
                  <c:v>-9.3855600399999997</c:v>
                </c:pt>
                <c:pt idx="927">
                  <c:v>-9.3618869799999995</c:v>
                </c:pt>
                <c:pt idx="928">
                  <c:v>-9.4551801700000002</c:v>
                </c:pt>
                <c:pt idx="929">
                  <c:v>-9.5067014699999994</c:v>
                </c:pt>
                <c:pt idx="930">
                  <c:v>-9.5470838499999999</c:v>
                </c:pt>
                <c:pt idx="931">
                  <c:v>-9.6111364399999992</c:v>
                </c:pt>
                <c:pt idx="932">
                  <c:v>-9.5958213800000003</c:v>
                </c:pt>
                <c:pt idx="933">
                  <c:v>-9.5693626399999996</c:v>
                </c:pt>
                <c:pt idx="934">
                  <c:v>-9.5526533100000002</c:v>
                </c:pt>
                <c:pt idx="935">
                  <c:v>-9.4565744400000007</c:v>
                </c:pt>
                <c:pt idx="936">
                  <c:v>-9.3744182600000006</c:v>
                </c:pt>
                <c:pt idx="937">
                  <c:v>-9.2658042900000002</c:v>
                </c:pt>
                <c:pt idx="938">
                  <c:v>-9.2337779999999992</c:v>
                </c:pt>
                <c:pt idx="939">
                  <c:v>-9.1251678500000004</c:v>
                </c:pt>
                <c:pt idx="940">
                  <c:v>-9.05693722</c:v>
                </c:pt>
                <c:pt idx="941">
                  <c:v>-9.0764312700000005</c:v>
                </c:pt>
                <c:pt idx="942">
                  <c:v>-9.0889606500000006</c:v>
                </c:pt>
                <c:pt idx="943">
                  <c:v>-9.0847845100000004</c:v>
                </c:pt>
                <c:pt idx="944">
                  <c:v>-9.1112413399999994</c:v>
                </c:pt>
                <c:pt idx="945">
                  <c:v>-9.0987100600000002</c:v>
                </c:pt>
                <c:pt idx="946">
                  <c:v>-9.0931405999999999</c:v>
                </c:pt>
                <c:pt idx="947">
                  <c:v>-9.1182069800000001</c:v>
                </c:pt>
                <c:pt idx="948">
                  <c:v>-9.0833911900000004</c:v>
                </c:pt>
                <c:pt idx="949">
                  <c:v>-9.0026311900000007</c:v>
                </c:pt>
                <c:pt idx="950">
                  <c:v>-8.9817428600000007</c:v>
                </c:pt>
                <c:pt idx="951">
                  <c:v>-8.9678173099999992</c:v>
                </c:pt>
                <c:pt idx="952">
                  <c:v>-8.9733896299999998</c:v>
                </c:pt>
                <c:pt idx="953">
                  <c:v>-8.9399690599999992</c:v>
                </c:pt>
                <c:pt idx="954">
                  <c:v>-8.9859209100000008</c:v>
                </c:pt>
                <c:pt idx="955">
                  <c:v>-9.0012369200000002</c:v>
                </c:pt>
                <c:pt idx="956">
                  <c:v>-9.0068063699999996</c:v>
                </c:pt>
                <c:pt idx="957">
                  <c:v>-9.0444011700000004</c:v>
                </c:pt>
                <c:pt idx="958">
                  <c:v>-9.0123758299999999</c:v>
                </c:pt>
                <c:pt idx="959">
                  <c:v>-8.9859190000000009</c:v>
                </c:pt>
                <c:pt idx="960">
                  <c:v>-9.0068082799999996</c:v>
                </c:pt>
                <c:pt idx="961">
                  <c:v>-9.0402259800000007</c:v>
                </c:pt>
                <c:pt idx="962">
                  <c:v>-8.9719972600000002</c:v>
                </c:pt>
                <c:pt idx="963">
                  <c:v>-8.8174305000000004</c:v>
                </c:pt>
                <c:pt idx="964">
                  <c:v>-8.8827123599999993</c:v>
                </c:pt>
                <c:pt idx="965">
                  <c:v>-8.9260454199999995</c:v>
                </c:pt>
                <c:pt idx="966">
                  <c:v>-8.8466739699999994</c:v>
                </c:pt>
                <c:pt idx="967">
                  <c:v>-8.8299636800000005</c:v>
                </c:pt>
                <c:pt idx="968">
                  <c:v>-8.8021125799999993</c:v>
                </c:pt>
                <c:pt idx="969">
                  <c:v>-8.6879282</c:v>
                </c:pt>
                <c:pt idx="970">
                  <c:v>-8.6506805399999998</c:v>
                </c:pt>
                <c:pt idx="971">
                  <c:v>-8.8438873299999994</c:v>
                </c:pt>
                <c:pt idx="972">
                  <c:v>-8.8202142699999992</c:v>
                </c:pt>
                <c:pt idx="973">
                  <c:v>-8.9431810400000007</c:v>
                </c:pt>
                <c:pt idx="974">
                  <c:v>-9.1223793000000004</c:v>
                </c:pt>
                <c:pt idx="975">
                  <c:v>-9.1488370900000007</c:v>
                </c:pt>
                <c:pt idx="976">
                  <c:v>-9.1307363499999994</c:v>
                </c:pt>
                <c:pt idx="977">
                  <c:v>-8.9552850700000004</c:v>
                </c:pt>
                <c:pt idx="978">
                  <c:v>-8.7492008200000004</c:v>
                </c:pt>
                <c:pt idx="979">
                  <c:v>-8.62109375</c:v>
                </c:pt>
                <c:pt idx="980">
                  <c:v>-8.74780655</c:v>
                </c:pt>
                <c:pt idx="981">
                  <c:v>-8.9914903600000002</c:v>
                </c:pt>
                <c:pt idx="982">
                  <c:v>-8.9079408600000001</c:v>
                </c:pt>
                <c:pt idx="983">
                  <c:v>-8.7575540499999995</c:v>
                </c:pt>
                <c:pt idx="984">
                  <c:v>-8.5946359599999997</c:v>
                </c:pt>
                <c:pt idx="985">
                  <c:v>-8.7157802600000007</c:v>
                </c:pt>
                <c:pt idx="986">
                  <c:v>-9.0012359600000007</c:v>
                </c:pt>
                <c:pt idx="987">
                  <c:v>-8.9274349199999996</c:v>
                </c:pt>
                <c:pt idx="988">
                  <c:v>-8.5277977000000007</c:v>
                </c:pt>
                <c:pt idx="989">
                  <c:v>-8.5834932300000002</c:v>
                </c:pt>
                <c:pt idx="990">
                  <c:v>-8.7297039000000005</c:v>
                </c:pt>
                <c:pt idx="991">
                  <c:v>-8.8828782999999998</c:v>
                </c:pt>
                <c:pt idx="992">
                  <c:v>-8.9525012999999998</c:v>
                </c:pt>
                <c:pt idx="993">
                  <c:v>-8.8508501099999997</c:v>
                </c:pt>
                <c:pt idx="994">
                  <c:v>-8.6614742299999996</c:v>
                </c:pt>
                <c:pt idx="995">
                  <c:v>-8.4289312400000007</c:v>
                </c:pt>
                <c:pt idx="996">
                  <c:v>-8.5779266399999994</c:v>
                </c:pt>
                <c:pt idx="997">
                  <c:v>-8.6029891999999997</c:v>
                </c:pt>
                <c:pt idx="998">
                  <c:v>-8.6155223799999998</c:v>
                </c:pt>
                <c:pt idx="999">
                  <c:v>-8.7157792999999995</c:v>
                </c:pt>
                <c:pt idx="1000">
                  <c:v>-8.7937593500000002</c:v>
                </c:pt>
                <c:pt idx="1001">
                  <c:v>-8.7909727100000001</c:v>
                </c:pt>
                <c:pt idx="1002">
                  <c:v>-8.8174305000000004</c:v>
                </c:pt>
                <c:pt idx="1003">
                  <c:v>-8.7730236099999992</c:v>
                </c:pt>
                <c:pt idx="1004">
                  <c:v>-8.8703441600000001</c:v>
                </c:pt>
                <c:pt idx="1005">
                  <c:v>-8.8369245500000009</c:v>
                </c:pt>
                <c:pt idx="1006">
                  <c:v>-8.7784395199999992</c:v>
                </c:pt>
                <c:pt idx="1007">
                  <c:v>-8.5709610000000005</c:v>
                </c:pt>
                <c:pt idx="1008">
                  <c:v>-8.5648956300000005</c:v>
                </c:pt>
                <c:pt idx="1009">
                  <c:v>-8.60020542</c:v>
                </c:pt>
                <c:pt idx="1010">
                  <c:v>-8.5291900599999995</c:v>
                </c:pt>
                <c:pt idx="1011">
                  <c:v>-8.3634843799999992</c:v>
                </c:pt>
                <c:pt idx="1012">
                  <c:v>-8.4999475499999999</c:v>
                </c:pt>
                <c:pt idx="1013">
                  <c:v>-8.4567804300000002</c:v>
                </c:pt>
                <c:pt idx="1014">
                  <c:v>-8.4664592699999996</c:v>
                </c:pt>
                <c:pt idx="1015">
                  <c:v>-8.3161411300000001</c:v>
                </c:pt>
                <c:pt idx="1016">
                  <c:v>-8.6169156999999998</c:v>
                </c:pt>
                <c:pt idx="1017">
                  <c:v>-8.5110855099999991</c:v>
                </c:pt>
                <c:pt idx="1018">
                  <c:v>-8.5918502799999992</c:v>
                </c:pt>
                <c:pt idx="1019">
                  <c:v>-8.5709638600000009</c:v>
                </c:pt>
                <c:pt idx="1020">
                  <c:v>-8.6141300199999993</c:v>
                </c:pt>
                <c:pt idx="1021">
                  <c:v>-8.5848875000000007</c:v>
                </c:pt>
                <c:pt idx="1022">
                  <c:v>-8.5445060700000006</c:v>
                </c:pt>
                <c:pt idx="1023">
                  <c:v>-8.5500764799999995</c:v>
                </c:pt>
                <c:pt idx="1024">
                  <c:v>-8.5194435100000003</c:v>
                </c:pt>
                <c:pt idx="1025">
                  <c:v>-8.5208358799999999</c:v>
                </c:pt>
                <c:pt idx="1026">
                  <c:v>-8.4874162700000007</c:v>
                </c:pt>
                <c:pt idx="1027">
                  <c:v>-8.3815879800000008</c:v>
                </c:pt>
                <c:pt idx="1028">
                  <c:v>-8.3272781400000007</c:v>
                </c:pt>
                <c:pt idx="1029">
                  <c:v>-8.2312011700000003</c:v>
                </c:pt>
                <c:pt idx="1030">
                  <c:v>-8.1922101999999999</c:v>
                </c:pt>
                <c:pt idx="1031">
                  <c:v>-8.2005643799999994</c:v>
                </c:pt>
                <c:pt idx="1032">
                  <c:v>-8.1768932299999992</c:v>
                </c:pt>
                <c:pt idx="1033">
                  <c:v>-8.1574010799999996</c:v>
                </c:pt>
                <c:pt idx="1034">
                  <c:v>-8.1699323699999997</c:v>
                </c:pt>
                <c:pt idx="1035">
                  <c:v>-8.1476526299999996</c:v>
                </c:pt>
                <c:pt idx="1036">
                  <c:v>-8.1406889000000007</c:v>
                </c:pt>
                <c:pt idx="1037">
                  <c:v>-8.1434745799999995</c:v>
                </c:pt>
                <c:pt idx="1038">
                  <c:v>-8.2186689400000006</c:v>
                </c:pt>
                <c:pt idx="1039">
                  <c:v>-8.1713247300000003</c:v>
                </c:pt>
                <c:pt idx="1040">
                  <c:v>-8.1476516700000001</c:v>
                </c:pt>
                <c:pt idx="1041">
                  <c:v>-8.1476526299999996</c:v>
                </c:pt>
                <c:pt idx="1042">
                  <c:v>-8.1072711900000005</c:v>
                </c:pt>
                <c:pt idx="1043">
                  <c:v>-8.0223312399999998</c:v>
                </c:pt>
                <c:pt idx="1044">
                  <c:v>-7.9903016100000004</c:v>
                </c:pt>
                <c:pt idx="1045">
                  <c:v>-8.1866426499999996</c:v>
                </c:pt>
                <c:pt idx="1046">
                  <c:v>-8.3718414299999999</c:v>
                </c:pt>
                <c:pt idx="1047">
                  <c:v>-8.3523492800000003</c:v>
                </c:pt>
                <c:pt idx="1048">
                  <c:v>-8.2298107100000006</c:v>
                </c:pt>
                <c:pt idx="1049">
                  <c:v>-8.0501794800000006</c:v>
                </c:pt>
                <c:pt idx="1050">
                  <c:v>-7.9262509300000001</c:v>
                </c:pt>
                <c:pt idx="1051">
                  <c:v>-8.2576608700000005</c:v>
                </c:pt>
                <c:pt idx="1052">
                  <c:v>-8.3161439900000005</c:v>
                </c:pt>
                <c:pt idx="1053">
                  <c:v>-8.0877809500000009</c:v>
                </c:pt>
                <c:pt idx="1054">
                  <c:v>-7.7842168799999998</c:v>
                </c:pt>
                <c:pt idx="1055">
                  <c:v>-7.9081468600000004</c:v>
                </c:pt>
                <c:pt idx="1056">
                  <c:v>-8.1629705399999999</c:v>
                </c:pt>
                <c:pt idx="1057">
                  <c:v>-8.2590522800000006</c:v>
                </c:pt>
                <c:pt idx="1058">
                  <c:v>-8.1671476399999996</c:v>
                </c:pt>
                <c:pt idx="1059">
                  <c:v>-8.0056209599999999</c:v>
                </c:pt>
                <c:pt idx="1060">
                  <c:v>-7.8009276400000003</c:v>
                </c:pt>
                <c:pt idx="1061">
                  <c:v>-7.6588954899999999</c:v>
                </c:pt>
                <c:pt idx="1062">
                  <c:v>-7.65054035</c:v>
                </c:pt>
                <c:pt idx="1063">
                  <c:v>-7.7953577000000003</c:v>
                </c:pt>
                <c:pt idx="1064">
                  <c:v>-7.8621969199999997</c:v>
                </c:pt>
                <c:pt idx="1065">
                  <c:v>-7.8663744900000001</c:v>
                </c:pt>
                <c:pt idx="1066">
                  <c:v>-7.9387836500000004</c:v>
                </c:pt>
                <c:pt idx="1067">
                  <c:v>-7.9499220800000003</c:v>
                </c:pt>
                <c:pt idx="1068">
                  <c:v>-7.9805579199999999</c:v>
                </c:pt>
                <c:pt idx="1069">
                  <c:v>-7.96245432</c:v>
                </c:pt>
                <c:pt idx="1070">
                  <c:v>-8.0028371800000002</c:v>
                </c:pt>
                <c:pt idx="1071">
                  <c:v>-8.0084075899999991</c:v>
                </c:pt>
                <c:pt idx="1072">
                  <c:v>-8.0863876300000008</c:v>
                </c:pt>
                <c:pt idx="1073">
                  <c:v>-8.1393003499999992</c:v>
                </c:pt>
                <c:pt idx="1074">
                  <c:v>-8.0557546599999998</c:v>
                </c:pt>
                <c:pt idx="1075">
                  <c:v>-8.0682849900000004</c:v>
                </c:pt>
                <c:pt idx="1076">
                  <c:v>-8.0111913700000006</c:v>
                </c:pt>
                <c:pt idx="1077">
                  <c:v>-7.94156599</c:v>
                </c:pt>
                <c:pt idx="1078">
                  <c:v>-7.8635907200000004</c:v>
                </c:pt>
                <c:pt idx="1079">
                  <c:v>-7.7549772299999997</c:v>
                </c:pt>
                <c:pt idx="1080">
                  <c:v>-7.6756043399999996</c:v>
                </c:pt>
                <c:pt idx="1081">
                  <c:v>-7.6199073799999999</c:v>
                </c:pt>
                <c:pt idx="1082">
                  <c:v>-7.5071167900000004</c:v>
                </c:pt>
                <c:pt idx="1083">
                  <c:v>-7.4750890700000001</c:v>
                </c:pt>
                <c:pt idx="1084">
                  <c:v>-7.5934486400000001</c:v>
                </c:pt>
                <c:pt idx="1085">
                  <c:v>-7.52661085</c:v>
                </c:pt>
                <c:pt idx="1086">
                  <c:v>-7.6519331900000003</c:v>
                </c:pt>
                <c:pt idx="1087">
                  <c:v>-7.7939686799999999</c:v>
                </c:pt>
                <c:pt idx="1088">
                  <c:v>-7.8041148199999997</c:v>
                </c:pt>
                <c:pt idx="1089">
                  <c:v>-7.6296544099999997</c:v>
                </c:pt>
                <c:pt idx="1090">
                  <c:v>-7.3414134999999998</c:v>
                </c:pt>
                <c:pt idx="1091">
                  <c:v>-7.4597730599999998</c:v>
                </c:pt>
                <c:pt idx="1092">
                  <c:v>-7.4750881199999997</c:v>
                </c:pt>
                <c:pt idx="1093">
                  <c:v>-7.7842202199999999</c:v>
                </c:pt>
                <c:pt idx="1094">
                  <c:v>-7.8538441700000003</c:v>
                </c:pt>
                <c:pt idx="1095">
                  <c:v>-7.5530676799999998</c:v>
                </c:pt>
                <c:pt idx="1096">
                  <c:v>-7.3943252599999996</c:v>
                </c:pt>
                <c:pt idx="1097">
                  <c:v>-7.3020787199999999</c:v>
                </c:pt>
                <c:pt idx="1098">
                  <c:v>-7.5126853000000002</c:v>
                </c:pt>
                <c:pt idx="1099">
                  <c:v>-7.5934514999999996</c:v>
                </c:pt>
                <c:pt idx="1100">
                  <c:v>-7.6797842999999997</c:v>
                </c:pt>
                <c:pt idx="1101">
                  <c:v>-7.5976281200000004</c:v>
                </c:pt>
                <c:pt idx="1102">
                  <c:v>-7.4486322400000002</c:v>
                </c:pt>
                <c:pt idx="1103">
                  <c:v>-7.2815356299999996</c:v>
                </c:pt>
                <c:pt idx="1104">
                  <c:v>-7.1937971100000002</c:v>
                </c:pt>
                <c:pt idx="1105">
                  <c:v>-7.1422896400000004</c:v>
                </c:pt>
                <c:pt idx="1106">
                  <c:v>-7.2286233900000001</c:v>
                </c:pt>
                <c:pt idx="1107">
                  <c:v>-7.3962993600000004</c:v>
                </c:pt>
                <c:pt idx="1108">
                  <c:v>-7.5280051200000004</c:v>
                </c:pt>
                <c:pt idx="1109">
                  <c:v>-7.6547212599999996</c:v>
                </c:pt>
                <c:pt idx="1110">
                  <c:v>-7.6157302900000001</c:v>
                </c:pt>
                <c:pt idx="1111">
                  <c:v>-7.4305324600000002</c:v>
                </c:pt>
                <c:pt idx="1112">
                  <c:v>-7.20773697</c:v>
                </c:pt>
                <c:pt idx="1113">
                  <c:v>-7.1019082100000004</c:v>
                </c:pt>
                <c:pt idx="1114">
                  <c:v>-7.1158337600000001</c:v>
                </c:pt>
                <c:pt idx="1115">
                  <c:v>-7.1854577099999997</c:v>
                </c:pt>
                <c:pt idx="1116">
                  <c:v>-7.3887567499999998</c:v>
                </c:pt>
                <c:pt idx="1117">
                  <c:v>-7.4542055100000004</c:v>
                </c:pt>
                <c:pt idx="1118">
                  <c:v>-7.3511595700000001</c:v>
                </c:pt>
                <c:pt idx="1119">
                  <c:v>-7.2160882900000001</c:v>
                </c:pt>
                <c:pt idx="1120">
                  <c:v>-6.9946885099999996</c:v>
                </c:pt>
                <c:pt idx="1121">
                  <c:v>-7.1186165800000003</c:v>
                </c:pt>
                <c:pt idx="1122">
                  <c:v>-7.3790092500000002</c:v>
                </c:pt>
                <c:pt idx="1123">
                  <c:v>-7.3878631600000002</c:v>
                </c:pt>
                <c:pt idx="1124">
                  <c:v>-7.0768437400000002</c:v>
                </c:pt>
                <c:pt idx="1125">
                  <c:v>-7.0016508100000001</c:v>
                </c:pt>
                <c:pt idx="1126">
                  <c:v>-7.0434260399999999</c:v>
                </c:pt>
                <c:pt idx="1127">
                  <c:v>-7.2898931500000002</c:v>
                </c:pt>
                <c:pt idx="1128">
                  <c:v>-7.29963827</c:v>
                </c:pt>
                <c:pt idx="1129">
                  <c:v>-7.0698814399999996</c:v>
                </c:pt>
                <c:pt idx="1130">
                  <c:v>-6.8108820899999998</c:v>
                </c:pt>
                <c:pt idx="1131">
                  <c:v>-7.1122364999999999</c:v>
                </c:pt>
                <c:pt idx="1132">
                  <c:v>-7.3010320699999998</c:v>
                </c:pt>
                <c:pt idx="1133">
                  <c:v>-7.2837967900000002</c:v>
                </c:pt>
                <c:pt idx="1134">
                  <c:v>-7.1979889899999998</c:v>
                </c:pt>
                <c:pt idx="1135">
                  <c:v>-7.0700473800000001</c:v>
                </c:pt>
                <c:pt idx="1136">
                  <c:v>-7.0378537200000002</c:v>
                </c:pt>
                <c:pt idx="1137">
                  <c:v>-6.8888602299999997</c:v>
                </c:pt>
                <c:pt idx="1138">
                  <c:v>-7.1389522599999999</c:v>
                </c:pt>
                <c:pt idx="1139">
                  <c:v>-7.3079934099999999</c:v>
                </c:pt>
                <c:pt idx="1140">
                  <c:v>-7.3372316399999997</c:v>
                </c:pt>
                <c:pt idx="1141">
                  <c:v>-7.2509012200000003</c:v>
                </c:pt>
                <c:pt idx="1142">
                  <c:v>-6.9821562799999999</c:v>
                </c:pt>
                <c:pt idx="1143">
                  <c:v>-6.8053135899999999</c:v>
                </c:pt>
                <c:pt idx="1144">
                  <c:v>-7.1395053900000001</c:v>
                </c:pt>
                <c:pt idx="1145">
                  <c:v>-7.2439394000000004</c:v>
                </c:pt>
                <c:pt idx="1146">
                  <c:v>-7.1965942399999996</c:v>
                </c:pt>
                <c:pt idx="1147">
                  <c:v>-6.8150591900000004</c:v>
                </c:pt>
                <c:pt idx="1148">
                  <c:v>-6.9013938899999996</c:v>
                </c:pt>
                <c:pt idx="1149">
                  <c:v>-7.2272286399999999</c:v>
                </c:pt>
                <c:pt idx="1150">
                  <c:v>-7.2829284699999999</c:v>
                </c:pt>
                <c:pt idx="1151">
                  <c:v>-6.9612679499999999</c:v>
                </c:pt>
                <c:pt idx="1152">
                  <c:v>-6.7356886899999999</c:v>
                </c:pt>
                <c:pt idx="1153">
                  <c:v>-6.8136682500000001</c:v>
                </c:pt>
                <c:pt idx="1154">
                  <c:v>-7.0141830399999998</c:v>
                </c:pt>
                <c:pt idx="1155">
                  <c:v>-7.1687450400000001</c:v>
                </c:pt>
                <c:pt idx="1156">
                  <c:v>-7.1965956699999998</c:v>
                </c:pt>
                <c:pt idx="1157">
                  <c:v>-7.1548199700000001</c:v>
                </c:pt>
                <c:pt idx="1158">
                  <c:v>-6.9751939800000002</c:v>
                </c:pt>
                <c:pt idx="1159">
                  <c:v>-6.7941699</c:v>
                </c:pt>
                <c:pt idx="1160">
                  <c:v>-6.69670057</c:v>
                </c:pt>
                <c:pt idx="1161">
                  <c:v>-6.6730284700000002</c:v>
                </c:pt>
                <c:pt idx="1162">
                  <c:v>-6.6827750200000002</c:v>
                </c:pt>
                <c:pt idx="1163">
                  <c:v>-6.9027852999999997</c:v>
                </c:pt>
                <c:pt idx="1164">
                  <c:v>-7.07127237</c:v>
                </c:pt>
                <c:pt idx="1165">
                  <c:v>-7.1311473799999998</c:v>
                </c:pt>
                <c:pt idx="1166">
                  <c:v>-6.9348125500000002</c:v>
                </c:pt>
                <c:pt idx="1167">
                  <c:v>-6.64657068</c:v>
                </c:pt>
                <c:pt idx="1168">
                  <c:v>-6.5170717199999997</c:v>
                </c:pt>
                <c:pt idx="1169">
                  <c:v>-6.6451787900000001</c:v>
                </c:pt>
                <c:pt idx="1170">
                  <c:v>-6.8206291200000004</c:v>
                </c:pt>
                <c:pt idx="1171">
                  <c:v>-6.9668369300000004</c:v>
                </c:pt>
                <c:pt idx="1172">
                  <c:v>-6.9013891200000002</c:v>
                </c:pt>
                <c:pt idx="1173">
                  <c:v>-6.9737997099999998</c:v>
                </c:pt>
                <c:pt idx="1174">
                  <c:v>-6.9988646499999998</c:v>
                </c:pt>
                <c:pt idx="1175">
                  <c:v>-6.8972148899999999</c:v>
                </c:pt>
                <c:pt idx="1176">
                  <c:v>-6.8025269499999999</c:v>
                </c:pt>
                <c:pt idx="1177">
                  <c:v>-6.6660652200000001</c:v>
                </c:pt>
                <c:pt idx="1178">
                  <c:v>-6.8011341099999996</c:v>
                </c:pt>
                <c:pt idx="1179">
                  <c:v>-6.7760696400000002</c:v>
                </c:pt>
                <c:pt idx="1180">
                  <c:v>-6.7691068599999999</c:v>
                </c:pt>
                <c:pt idx="1181">
                  <c:v>-6.7440419199999999</c:v>
                </c:pt>
                <c:pt idx="1182">
                  <c:v>-6.7161927199999996</c:v>
                </c:pt>
                <c:pt idx="1183">
                  <c:v>-6.7301192299999997</c:v>
                </c:pt>
                <c:pt idx="1184">
                  <c:v>-6.6785960199999996</c:v>
                </c:pt>
                <c:pt idx="1185">
                  <c:v>-6.5908718100000003</c:v>
                </c:pt>
                <c:pt idx="1186">
                  <c:v>-6.49479103</c:v>
                </c:pt>
                <c:pt idx="1187">
                  <c:v>-6.3820009200000003</c:v>
                </c:pt>
                <c:pt idx="1188">
                  <c:v>-6.3026308999999996</c:v>
                </c:pt>
                <c:pt idx="1189">
                  <c:v>-6.2302231800000003</c:v>
                </c:pt>
                <c:pt idx="1190">
                  <c:v>-6.2065505999999999</c:v>
                </c:pt>
                <c:pt idx="1191">
                  <c:v>-6.1661701200000003</c:v>
                </c:pt>
                <c:pt idx="1192">
                  <c:v>-6.2218680400000004</c:v>
                </c:pt>
                <c:pt idx="1193">
                  <c:v>-6.1814856499999999</c:v>
                </c:pt>
                <c:pt idx="1194">
                  <c:v>-6.1828784900000002</c:v>
                </c:pt>
                <c:pt idx="1195">
                  <c:v>-6.19958878</c:v>
                </c:pt>
                <c:pt idx="1196">
                  <c:v>-6.27756691</c:v>
                </c:pt>
                <c:pt idx="1197">
                  <c:v>-6.38060999</c:v>
                </c:pt>
                <c:pt idx="1198">
                  <c:v>-6.5351719900000003</c:v>
                </c:pt>
                <c:pt idx="1199">
                  <c:v>-6.5073223100000002</c:v>
                </c:pt>
                <c:pt idx="1200">
                  <c:v>-6.3541502999999997</c:v>
                </c:pt>
                <c:pt idx="1201">
                  <c:v>-6.0979361499999998</c:v>
                </c:pt>
                <c:pt idx="1202">
                  <c:v>-5.9642586700000004</c:v>
                </c:pt>
                <c:pt idx="1203">
                  <c:v>-6.0436315499999997</c:v>
                </c:pt>
                <c:pt idx="1204">
                  <c:v>-6.2009816200000003</c:v>
                </c:pt>
                <c:pt idx="1205">
                  <c:v>-6.3444056499999997</c:v>
                </c:pt>
                <c:pt idx="1206">
                  <c:v>-6.4140267399999997</c:v>
                </c:pt>
                <c:pt idx="1207">
                  <c:v>-6.29566669</c:v>
                </c:pt>
                <c:pt idx="1208">
                  <c:v>-6.0770492599999999</c:v>
                </c:pt>
                <c:pt idx="1209">
                  <c:v>-5.9586911200000001</c:v>
                </c:pt>
                <c:pt idx="1210">
                  <c:v>-5.9545140300000003</c:v>
                </c:pt>
                <c:pt idx="1211">
                  <c:v>-6.1800942399999998</c:v>
                </c:pt>
                <c:pt idx="1212">
                  <c:v>-6.3457975400000004</c:v>
                </c:pt>
                <c:pt idx="1213">
                  <c:v>-6.2371830900000003</c:v>
                </c:pt>
                <c:pt idx="1214">
                  <c:v>-5.9893231399999998</c:v>
                </c:pt>
                <c:pt idx="1215">
                  <c:v>-5.8389382400000001</c:v>
                </c:pt>
                <c:pt idx="1216">
                  <c:v>-5.9948949799999998</c:v>
                </c:pt>
                <c:pt idx="1217">
                  <c:v>-6.2664279900000004</c:v>
                </c:pt>
                <c:pt idx="1218">
                  <c:v>-6.2441458699999997</c:v>
                </c:pt>
                <c:pt idx="1219">
                  <c:v>-5.9489436099999997</c:v>
                </c:pt>
                <c:pt idx="1220">
                  <c:v>-5.8458986299999998</c:v>
                </c:pt>
                <c:pt idx="1221">
                  <c:v>-5.9726166699999998</c:v>
                </c:pt>
                <c:pt idx="1222">
                  <c:v>-6.18009377</c:v>
                </c:pt>
                <c:pt idx="1223">
                  <c:v>-6.2441468200000001</c:v>
                </c:pt>
                <c:pt idx="1224">
                  <c:v>-6.1007223100000001</c:v>
                </c:pt>
                <c:pt idx="1225">
                  <c:v>-5.7985558499999996</c:v>
                </c:pt>
                <c:pt idx="1226">
                  <c:v>-5.7512116400000002</c:v>
                </c:pt>
                <c:pt idx="1227">
                  <c:v>-5.9405875200000002</c:v>
                </c:pt>
                <c:pt idx="1228">
                  <c:v>-6.1884484300000002</c:v>
                </c:pt>
                <c:pt idx="1229">
                  <c:v>-6.2107281700000003</c:v>
                </c:pt>
                <c:pt idx="1230">
                  <c:v>-6.0812277799999999</c:v>
                </c:pt>
                <c:pt idx="1231">
                  <c:v>-5.82640505</c:v>
                </c:pt>
                <c:pt idx="1232">
                  <c:v>-5.7066526399999997</c:v>
                </c:pt>
                <c:pt idx="1233">
                  <c:v>-5.8640036599999998</c:v>
                </c:pt>
                <c:pt idx="1234">
                  <c:v>-6.0881905600000001</c:v>
                </c:pt>
                <c:pt idx="1235">
                  <c:v>-5.9364104299999996</c:v>
                </c:pt>
                <c:pt idx="1236">
                  <c:v>-5.6356372800000001</c:v>
                </c:pt>
                <c:pt idx="1237">
                  <c:v>-5.8612175000000004</c:v>
                </c:pt>
                <c:pt idx="1238">
                  <c:v>-6.1188244799999998</c:v>
                </c:pt>
                <c:pt idx="1239">
                  <c:v>-5.9099540700000004</c:v>
                </c:pt>
                <c:pt idx="1240">
                  <c:v>-5.61057234</c:v>
                </c:pt>
                <c:pt idx="1241">
                  <c:v>-5.7804536799999999</c:v>
                </c:pt>
                <c:pt idx="1242">
                  <c:v>-6.0157842600000002</c:v>
                </c:pt>
                <c:pt idx="1243">
                  <c:v>-5.9197006200000004</c:v>
                </c:pt>
                <c:pt idx="1244">
                  <c:v>-5.5423417099999996</c:v>
                </c:pt>
                <c:pt idx="1245">
                  <c:v>-5.5103154200000004</c:v>
                </c:pt>
                <c:pt idx="1246">
                  <c:v>-5.8653941200000004</c:v>
                </c:pt>
                <c:pt idx="1247">
                  <c:v>-6.0926985699999996</c:v>
                </c:pt>
                <c:pt idx="1248">
                  <c:v>-5.7428574599999997</c:v>
                </c:pt>
                <c:pt idx="1249">
                  <c:v>-5.5423412299999999</c:v>
                </c:pt>
                <c:pt idx="1250">
                  <c:v>-5.4490456600000003</c:v>
                </c:pt>
                <c:pt idx="1251">
                  <c:v>-5.69690561</c:v>
                </c:pt>
                <c:pt idx="1252">
                  <c:v>-5.9517283399999998</c:v>
                </c:pt>
                <c:pt idx="1253">
                  <c:v>-5.8514695200000002</c:v>
                </c:pt>
                <c:pt idx="1254">
                  <c:v>-5.5855097799999998</c:v>
                </c:pt>
                <c:pt idx="1255">
                  <c:v>-5.5869002300000004</c:v>
                </c:pt>
                <c:pt idx="1256">
                  <c:v>-5.4420828800000001</c:v>
                </c:pt>
                <c:pt idx="1257">
                  <c:v>-5.5493040100000002</c:v>
                </c:pt>
                <c:pt idx="1258">
                  <c:v>-5.6050024000000001</c:v>
                </c:pt>
                <c:pt idx="1259">
                  <c:v>-5.7929873499999998</c:v>
                </c:pt>
                <c:pt idx="1260">
                  <c:v>-5.8347611400000003</c:v>
                </c:pt>
                <c:pt idx="1261">
                  <c:v>-5.72893381</c:v>
                </c:pt>
                <c:pt idx="1262">
                  <c:v>-5.5200638800000004</c:v>
                </c:pt>
                <c:pt idx="1263">
                  <c:v>-5.4281601899999998</c:v>
                </c:pt>
                <c:pt idx="1264">
                  <c:v>-5.3223309499999996</c:v>
                </c:pt>
                <c:pt idx="1265">
                  <c:v>-5.3111920399999999</c:v>
                </c:pt>
                <c:pt idx="1266">
                  <c:v>-5.5005664799999998</c:v>
                </c:pt>
                <c:pt idx="1267">
                  <c:v>-5.5465188000000003</c:v>
                </c:pt>
                <c:pt idx="1268">
                  <c:v>-5.6662712099999997</c:v>
                </c:pt>
                <c:pt idx="1269">
                  <c:v>-5.7456421899999999</c:v>
                </c:pt>
                <c:pt idx="1270">
                  <c:v>-5.4782896000000001</c:v>
                </c:pt>
                <c:pt idx="1271">
                  <c:v>-5.38777828</c:v>
                </c:pt>
                <c:pt idx="1272">
                  <c:v>-5.2889127699999996</c:v>
                </c:pt>
                <c:pt idx="1273">
                  <c:v>-5.3111915600000001</c:v>
                </c:pt>
                <c:pt idx="1274">
                  <c:v>-5.5353789300000003</c:v>
                </c:pt>
                <c:pt idx="1275">
                  <c:v>-5.5674061799999999</c:v>
                </c:pt>
                <c:pt idx="1276">
                  <c:v>-5.36271334</c:v>
                </c:pt>
                <c:pt idx="1277">
                  <c:v>-5.18865585</c:v>
                </c:pt>
                <c:pt idx="1278">
                  <c:v>-5.3097982400000001</c:v>
                </c:pt>
                <c:pt idx="1279">
                  <c:v>-5.5757603600000003</c:v>
                </c:pt>
                <c:pt idx="1280">
                  <c:v>-5.5701904300000002</c:v>
                </c:pt>
                <c:pt idx="1281">
                  <c:v>-5.3752455699999997</c:v>
                </c:pt>
                <c:pt idx="1282">
                  <c:v>-5.26384878</c:v>
                </c:pt>
                <c:pt idx="1283">
                  <c:v>-5.18587065</c:v>
                </c:pt>
                <c:pt idx="1284">
                  <c:v>-5.3279004099999998</c:v>
                </c:pt>
                <c:pt idx="1285">
                  <c:v>-5.4030942900000003</c:v>
                </c:pt>
                <c:pt idx="1286">
                  <c:v>-5.3291020400000004</c:v>
                </c:pt>
                <c:pt idx="1287">
                  <c:v>-5.2638478299999996</c:v>
                </c:pt>
                <c:pt idx="1288">
                  <c:v>-5.38535261</c:v>
                </c:pt>
                <c:pt idx="1289">
                  <c:v>-5.2903041799999997</c:v>
                </c:pt>
                <c:pt idx="1290">
                  <c:v>-5.4880342500000001</c:v>
                </c:pt>
                <c:pt idx="1291">
                  <c:v>-5.4351215399999999</c:v>
                </c:pt>
                <c:pt idx="1292">
                  <c:v>-5.49917459</c:v>
                </c:pt>
                <c:pt idx="1293">
                  <c:v>-5.6746263499999996</c:v>
                </c:pt>
                <c:pt idx="1294">
                  <c:v>-5.52563286</c:v>
                </c:pt>
                <c:pt idx="1295">
                  <c:v>-5.4866442700000002</c:v>
                </c:pt>
                <c:pt idx="1296">
                  <c:v>-5.4767589599999997</c:v>
                </c:pt>
                <c:pt idx="1297">
                  <c:v>-5.2290382400000004</c:v>
                </c:pt>
                <c:pt idx="1298">
                  <c:v>-5.2756638499999999</c:v>
                </c:pt>
                <c:pt idx="1299">
                  <c:v>-5.1594138100000002</c:v>
                </c:pt>
                <c:pt idx="1300">
                  <c:v>-5.1468815799999996</c:v>
                </c:pt>
                <c:pt idx="1301">
                  <c:v>-5.1176390600000001</c:v>
                </c:pt>
                <c:pt idx="1302">
                  <c:v>-5.2332134200000002</c:v>
                </c:pt>
                <c:pt idx="1303">
                  <c:v>-5.2332129500000004</c:v>
                </c:pt>
                <c:pt idx="1304">
                  <c:v>-5.3028359399999996</c:v>
                </c:pt>
                <c:pt idx="1305">
                  <c:v>-5.3682813600000001</c:v>
                </c:pt>
                <c:pt idx="1306">
                  <c:v>-5.4420838399999996</c:v>
                </c:pt>
                <c:pt idx="1307">
                  <c:v>-5.5130996699999999</c:v>
                </c:pt>
                <c:pt idx="1308">
                  <c:v>-5.4560103399999997</c:v>
                </c:pt>
                <c:pt idx="1309">
                  <c:v>-5.4574027100000002</c:v>
                </c:pt>
                <c:pt idx="1310">
                  <c:v>-5.4253745100000002</c:v>
                </c:pt>
                <c:pt idx="1311">
                  <c:v>-5.3432178500000003</c:v>
                </c:pt>
                <c:pt idx="1312">
                  <c:v>-5.2972664800000002</c:v>
                </c:pt>
                <c:pt idx="1313">
                  <c:v>-5.1830835300000002</c:v>
                </c:pt>
                <c:pt idx="1314">
                  <c:v>-5.0159893000000002</c:v>
                </c:pt>
                <c:pt idx="1315">
                  <c:v>-4.9004139899999997</c:v>
                </c:pt>
                <c:pt idx="1316">
                  <c:v>-4.8099050500000002</c:v>
                </c:pt>
                <c:pt idx="1317">
                  <c:v>-4.8140821499999999</c:v>
                </c:pt>
                <c:pt idx="1318">
                  <c:v>-4.8475012800000004</c:v>
                </c:pt>
                <c:pt idx="1319">
                  <c:v>-4.9477582</c:v>
                </c:pt>
                <c:pt idx="1320">
                  <c:v>-5.0897898699999997</c:v>
                </c:pt>
                <c:pt idx="1321">
                  <c:v>-5.1733379399999997</c:v>
                </c:pt>
                <c:pt idx="1322">
                  <c:v>-5.2332124699999998</c:v>
                </c:pt>
                <c:pt idx="1323">
                  <c:v>-5.1970090899999999</c:v>
                </c:pt>
                <c:pt idx="1324">
                  <c:v>-5.1176390600000001</c:v>
                </c:pt>
                <c:pt idx="1325">
                  <c:v>-4.90876818</c:v>
                </c:pt>
                <c:pt idx="1326">
                  <c:v>-4.7152152100000002</c:v>
                </c:pt>
                <c:pt idx="1327">
                  <c:v>-4.6330599799999996</c:v>
                </c:pt>
                <c:pt idx="1328">
                  <c:v>-4.7862315200000003</c:v>
                </c:pt>
                <c:pt idx="1329">
                  <c:v>-5.0285224900000003</c:v>
                </c:pt>
                <c:pt idx="1330">
                  <c:v>-5.1343483900000004</c:v>
                </c:pt>
                <c:pt idx="1331">
                  <c:v>-5.0020628</c:v>
                </c:pt>
                <c:pt idx="1332">
                  <c:v>-4.8363580700000002</c:v>
                </c:pt>
                <c:pt idx="1333">
                  <c:v>-4.6845803300000002</c:v>
                </c:pt>
                <c:pt idx="1334">
                  <c:v>-4.5425481799999998</c:v>
                </c:pt>
                <c:pt idx="1335">
                  <c:v>-4.4422917399999999</c:v>
                </c:pt>
                <c:pt idx="1336">
                  <c:v>-4.3726682700000001</c:v>
                </c:pt>
                <c:pt idx="1337">
                  <c:v>-4.21114254</c:v>
                </c:pt>
                <c:pt idx="1338">
                  <c:v>-3.99809408</c:v>
                </c:pt>
                <c:pt idx="1339">
                  <c:v>-3.8560626500000001</c:v>
                </c:pt>
                <c:pt idx="1340">
                  <c:v>-3.89087367</c:v>
                </c:pt>
                <c:pt idx="1341">
                  <c:v>-3.8560626500000001</c:v>
                </c:pt>
                <c:pt idx="1342">
                  <c:v>-3.8351752800000001</c:v>
                </c:pt>
                <c:pt idx="1343">
                  <c:v>-3.8170740599999999</c:v>
                </c:pt>
                <c:pt idx="1344">
                  <c:v>-3.7794761700000001</c:v>
                </c:pt>
                <c:pt idx="1345">
                  <c:v>-3.7321329099999998</c:v>
                </c:pt>
                <c:pt idx="1346">
                  <c:v>-3.7766919099999998</c:v>
                </c:pt>
                <c:pt idx="1347">
                  <c:v>-3.82682061</c:v>
                </c:pt>
                <c:pt idx="1348">
                  <c:v>-3.8087177300000001</c:v>
                </c:pt>
                <c:pt idx="1349">
                  <c:v>-3.8421368600000001</c:v>
                </c:pt>
                <c:pt idx="1350">
                  <c:v>-3.8504912899999999</c:v>
                </c:pt>
                <c:pt idx="1351">
                  <c:v>-3.79200816</c:v>
                </c:pt>
                <c:pt idx="1352">
                  <c:v>-3.6611156500000002</c:v>
                </c:pt>
                <c:pt idx="1353">
                  <c:v>-3.4466752999999999</c:v>
                </c:pt>
                <c:pt idx="1354">
                  <c:v>-3.16261196</c:v>
                </c:pt>
                <c:pt idx="1355">
                  <c:v>-2.8493056299999999</c:v>
                </c:pt>
                <c:pt idx="1356">
                  <c:v>-2.4204256499999999</c:v>
                </c:pt>
                <c:pt idx="1357">
                  <c:v>-2.0904111900000002</c:v>
                </c:pt>
                <c:pt idx="1358">
                  <c:v>-1.83001864</c:v>
                </c:pt>
                <c:pt idx="1359">
                  <c:v>-1.7492554199999999</c:v>
                </c:pt>
                <c:pt idx="1360">
                  <c:v>-1.73950863</c:v>
                </c:pt>
                <c:pt idx="1361">
                  <c:v>-1.69773448</c:v>
                </c:pt>
                <c:pt idx="1362">
                  <c:v>-1.5974766</c:v>
                </c:pt>
                <c:pt idx="1363">
                  <c:v>-1.41506267</c:v>
                </c:pt>
                <c:pt idx="1364">
                  <c:v>-1.0794777900000001</c:v>
                </c:pt>
                <c:pt idx="1365">
                  <c:v>-0.79262876999999998</c:v>
                </c:pt>
                <c:pt idx="1366">
                  <c:v>-0.69933349</c:v>
                </c:pt>
                <c:pt idx="1367">
                  <c:v>-0.88313973000000001</c:v>
                </c:pt>
                <c:pt idx="1368">
                  <c:v>-1.0502362300000001</c:v>
                </c:pt>
                <c:pt idx="1369">
                  <c:v>-0.88731705999999999</c:v>
                </c:pt>
                <c:pt idx="1370">
                  <c:v>-0.49324825</c:v>
                </c:pt>
                <c:pt idx="1371">
                  <c:v>-0.37767315000000001</c:v>
                </c:pt>
                <c:pt idx="1372">
                  <c:v>-0.66869915000000002</c:v>
                </c:pt>
                <c:pt idx="1373">
                  <c:v>-0.80798756999999999</c:v>
                </c:pt>
                <c:pt idx="1374">
                  <c:v>-0.49464074000000002</c:v>
                </c:pt>
                <c:pt idx="1375">
                  <c:v>-0.31501182999999999</c:v>
                </c:pt>
                <c:pt idx="1376">
                  <c:v>-0.68958640000000004</c:v>
                </c:pt>
                <c:pt idx="1377">
                  <c:v>-0.61160815000000002</c:v>
                </c:pt>
                <c:pt idx="1378">
                  <c:v>-0.16323288</c:v>
                </c:pt>
                <c:pt idx="1379">
                  <c:v>-0.23007126</c:v>
                </c:pt>
                <c:pt idx="1380">
                  <c:v>-0.65477454999999996</c:v>
                </c:pt>
                <c:pt idx="1381">
                  <c:v>-0.47514596999999997</c:v>
                </c:pt>
                <c:pt idx="1382">
                  <c:v>-0.23842615</c:v>
                </c:pt>
                <c:pt idx="1383">
                  <c:v>-0.18079723</c:v>
                </c:pt>
                <c:pt idx="1384">
                  <c:v>-0.45147398</c:v>
                </c:pt>
                <c:pt idx="1385">
                  <c:v>-0.16601777000000001</c:v>
                </c:pt>
                <c:pt idx="1386">
                  <c:v>0.10412142000000001</c:v>
                </c:pt>
                <c:pt idx="1387">
                  <c:v>-0.18690466999999999</c:v>
                </c:pt>
                <c:pt idx="1388">
                  <c:v>5.2599949999999999E-2</c:v>
                </c:pt>
                <c:pt idx="1389">
                  <c:v>0.25092344999999999</c:v>
                </c:pt>
                <c:pt idx="1390">
                  <c:v>8.0449480000000004E-2</c:v>
                </c:pt>
                <c:pt idx="1391">
                  <c:v>-7.2760699999999999E-3</c:v>
                </c:pt>
                <c:pt idx="1392">
                  <c:v>0.21412644</c:v>
                </c:pt>
                <c:pt idx="1393">
                  <c:v>0.31420499000000002</c:v>
                </c:pt>
                <c:pt idx="1394">
                  <c:v>0.43831417</c:v>
                </c:pt>
                <c:pt idx="1395">
                  <c:v>0.2879273</c:v>
                </c:pt>
                <c:pt idx="1396">
                  <c:v>0.30154869000000001</c:v>
                </c:pt>
                <c:pt idx="1397">
                  <c:v>0.12779346</c:v>
                </c:pt>
                <c:pt idx="1398">
                  <c:v>0.21412650999999999</c:v>
                </c:pt>
                <c:pt idx="1399">
                  <c:v>0.54135679999999997</c:v>
                </c:pt>
                <c:pt idx="1400">
                  <c:v>0.82402819000000005</c:v>
                </c:pt>
                <c:pt idx="1401">
                  <c:v>0.86719464999999996</c:v>
                </c:pt>
                <c:pt idx="1402">
                  <c:v>0.97233301000000005</c:v>
                </c:pt>
                <c:pt idx="1403">
                  <c:v>0.86440974000000004</c:v>
                </c:pt>
                <c:pt idx="1404">
                  <c:v>0.22248129999999999</c:v>
                </c:pt>
                <c:pt idx="1405">
                  <c:v>-0.20918429999999999</c:v>
                </c:pt>
                <c:pt idx="1406">
                  <c:v>-0.65198957999999996</c:v>
                </c:pt>
                <c:pt idx="1407">
                  <c:v>-0.50021057999999996</c:v>
                </c:pt>
                <c:pt idx="1408">
                  <c:v>1.0784600000000001E-3</c:v>
                </c:pt>
                <c:pt idx="1409">
                  <c:v>0.41603445999999999</c:v>
                </c:pt>
                <c:pt idx="1410">
                  <c:v>0.61933499999999997</c:v>
                </c:pt>
                <c:pt idx="1411">
                  <c:v>0.73908733999999998</c:v>
                </c:pt>
                <c:pt idx="1412">
                  <c:v>0.75579691000000004</c:v>
                </c:pt>
                <c:pt idx="1413">
                  <c:v>1.05796325</c:v>
                </c:pt>
                <c:pt idx="1414">
                  <c:v>1.2125270399999999</c:v>
                </c:pt>
                <c:pt idx="1415">
                  <c:v>-7.5328060000000002E-2</c:v>
                </c:pt>
                <c:pt idx="1416">
                  <c:v>5.3992419999999999E-2</c:v>
                </c:pt>
                <c:pt idx="1417">
                  <c:v>0.23501357</c:v>
                </c:pt>
                <c:pt idx="1418">
                  <c:v>-0.28855520000000001</c:v>
                </c:pt>
                <c:pt idx="1419">
                  <c:v>9.8551319999999998E-2</c:v>
                </c:pt>
                <c:pt idx="1420">
                  <c:v>1.82242894</c:v>
                </c:pt>
                <c:pt idx="1421">
                  <c:v>1.5049456400000001</c:v>
                </c:pt>
                <c:pt idx="1422">
                  <c:v>0.99390966000000003</c:v>
                </c:pt>
                <c:pt idx="1423">
                  <c:v>0.85884017000000001</c:v>
                </c:pt>
                <c:pt idx="1424">
                  <c:v>-4.4872870000000002E-2</c:v>
                </c:pt>
                <c:pt idx="1425">
                  <c:v>-0.18411988000000001</c:v>
                </c:pt>
                <c:pt idx="1426">
                  <c:v>-0.17715764000000001</c:v>
                </c:pt>
                <c:pt idx="1427">
                  <c:v>-0.18411988000000001</c:v>
                </c:pt>
                <c:pt idx="1428">
                  <c:v>-0.19665207000000001</c:v>
                </c:pt>
                <c:pt idx="1429">
                  <c:v>-0.26766798000000003</c:v>
                </c:pt>
                <c:pt idx="1430">
                  <c:v>-0.39438266</c:v>
                </c:pt>
                <c:pt idx="1431">
                  <c:v>-0.46679124</c:v>
                </c:pt>
                <c:pt idx="1432">
                  <c:v>-0.57958120000000002</c:v>
                </c:pt>
                <c:pt idx="1433">
                  <c:v>-0.57261883999999996</c:v>
                </c:pt>
                <c:pt idx="1434">
                  <c:v>-1.2034074100000001</c:v>
                </c:pt>
                <c:pt idx="1435">
                  <c:v>-1.31898308</c:v>
                </c:pt>
                <c:pt idx="1436">
                  <c:v>-1.3148052699999999</c:v>
                </c:pt>
                <c:pt idx="1437">
                  <c:v>-1.36771905</c:v>
                </c:pt>
                <c:pt idx="1438">
                  <c:v>-1.4345573199999999</c:v>
                </c:pt>
                <c:pt idx="1439">
                  <c:v>-1.8230567</c:v>
                </c:pt>
                <c:pt idx="1440">
                  <c:v>-1.5946914000000001</c:v>
                </c:pt>
                <c:pt idx="1441">
                  <c:v>-1.47911656</c:v>
                </c:pt>
                <c:pt idx="1442">
                  <c:v>-1.3774662</c:v>
                </c:pt>
                <c:pt idx="1443">
                  <c:v>-1.2799934100000001</c:v>
                </c:pt>
                <c:pt idx="1444">
                  <c:v>-1.5431704500000001</c:v>
                </c:pt>
                <c:pt idx="1445">
                  <c:v>-1.3551864600000001</c:v>
                </c:pt>
                <c:pt idx="1446">
                  <c:v>-1.5570943399999999</c:v>
                </c:pt>
                <c:pt idx="1447">
                  <c:v>-1.26328397</c:v>
                </c:pt>
                <c:pt idx="1448">
                  <c:v>-1.3329069600000001</c:v>
                </c:pt>
                <c:pt idx="1449">
                  <c:v>-1.1713807599999999</c:v>
                </c:pt>
                <c:pt idx="1450">
                  <c:v>-1.2382193800000001</c:v>
                </c:pt>
                <c:pt idx="1451">
                  <c:v>-1.17555845</c:v>
                </c:pt>
                <c:pt idx="1452">
                  <c:v>-1.00010705</c:v>
                </c:pt>
                <c:pt idx="1453">
                  <c:v>-0.87339252000000001</c:v>
                </c:pt>
                <c:pt idx="1454">
                  <c:v>-0.79402154999999996</c:v>
                </c:pt>
                <c:pt idx="1455">
                  <c:v>-0.81212384000000004</c:v>
                </c:pt>
                <c:pt idx="1456">
                  <c:v>-0.94301586999999998</c:v>
                </c:pt>
                <c:pt idx="1457">
                  <c:v>-0.81073123000000002</c:v>
                </c:pt>
                <c:pt idx="1458">
                  <c:v>-0.67287677999999995</c:v>
                </c:pt>
                <c:pt idx="1459">
                  <c:v>-0.80376910999999995</c:v>
                </c:pt>
                <c:pt idx="1460">
                  <c:v>-1.3342999200000001</c:v>
                </c:pt>
                <c:pt idx="1461">
                  <c:v>-1.260499</c:v>
                </c:pt>
                <c:pt idx="1462">
                  <c:v>-1.1672033100000001</c:v>
                </c:pt>
                <c:pt idx="1463">
                  <c:v>-1.2994881899999999</c:v>
                </c:pt>
                <c:pt idx="1464">
                  <c:v>-1.12542915</c:v>
                </c:pt>
                <c:pt idx="1465">
                  <c:v>-1.17416608</c:v>
                </c:pt>
                <c:pt idx="1466">
                  <c:v>-1.09479511</c:v>
                </c:pt>
                <c:pt idx="1467">
                  <c:v>-1.1894832799999999</c:v>
                </c:pt>
                <c:pt idx="1468">
                  <c:v>-1.2744238400000001</c:v>
                </c:pt>
                <c:pt idx="1469">
                  <c:v>-1.1184669700000001</c:v>
                </c:pt>
                <c:pt idx="1470">
                  <c:v>-1.0780852999999999</c:v>
                </c:pt>
                <c:pt idx="1471">
                  <c:v>-0.84693521000000005</c:v>
                </c:pt>
                <c:pt idx="1472">
                  <c:v>-0.81769329000000002</c:v>
                </c:pt>
                <c:pt idx="1473">
                  <c:v>-0.62414007999999999</c:v>
                </c:pt>
                <c:pt idx="1474">
                  <c:v>-0.77174198999999999</c:v>
                </c:pt>
                <c:pt idx="1475">
                  <c:v>-0.62971001999999998</c:v>
                </c:pt>
                <c:pt idx="1476">
                  <c:v>-1.0001071699999999</c:v>
                </c:pt>
                <c:pt idx="1477">
                  <c:v>-0.83997345000000001</c:v>
                </c:pt>
                <c:pt idx="1478">
                  <c:v>-0.93883859999999997</c:v>
                </c:pt>
                <c:pt idx="1479">
                  <c:v>-0.79123657999999997</c:v>
                </c:pt>
                <c:pt idx="1480">
                  <c:v>-0.99732231999999998</c:v>
                </c:pt>
                <c:pt idx="1481">
                  <c:v>-0.83022605999999999</c:v>
                </c:pt>
                <c:pt idx="1482">
                  <c:v>-0.60186075999999999</c:v>
                </c:pt>
                <c:pt idx="1483">
                  <c:v>-0.35817852999999999</c:v>
                </c:pt>
                <c:pt idx="1484">
                  <c:v>-0.19247450999999999</c:v>
                </c:pt>
                <c:pt idx="1485">
                  <c:v>-0.14095316999999999</c:v>
                </c:pt>
                <c:pt idx="1486">
                  <c:v>-0.20639933999999999</c:v>
                </c:pt>
                <c:pt idx="1487">
                  <c:v>0.19602439999999999</c:v>
                </c:pt>
                <c:pt idx="1488">
                  <c:v>0.16260501999999999</c:v>
                </c:pt>
                <c:pt idx="1489">
                  <c:v>0.18906206</c:v>
                </c:pt>
                <c:pt idx="1490">
                  <c:v>0.10690621</c:v>
                </c:pt>
                <c:pt idx="1491">
                  <c:v>0.40350219999999998</c:v>
                </c:pt>
                <c:pt idx="1492">
                  <c:v>0.16817503</c:v>
                </c:pt>
                <c:pt idx="1493">
                  <c:v>3.4498040000000001E-2</c:v>
                </c:pt>
                <c:pt idx="1494">
                  <c:v>-0.26349055999999998</c:v>
                </c:pt>
                <c:pt idx="1495">
                  <c:v>-0.46957611999999999</c:v>
                </c:pt>
                <c:pt idx="1496">
                  <c:v>2.753562E-2</c:v>
                </c:pt>
                <c:pt idx="1497">
                  <c:v>-7.8292189999999998E-2</c:v>
                </c:pt>
                <c:pt idx="1498">
                  <c:v>-4.4872889999999999E-2</c:v>
                </c:pt>
                <c:pt idx="1499">
                  <c:v>-7.1329790000000004E-2</c:v>
                </c:pt>
                <c:pt idx="1500">
                  <c:v>-0.17994251999999999</c:v>
                </c:pt>
                <c:pt idx="1501">
                  <c:v>0.10133644999999999</c:v>
                </c:pt>
                <c:pt idx="1502">
                  <c:v>0.20716414999999999</c:v>
                </c:pt>
                <c:pt idx="1503">
                  <c:v>7.7664410000000003E-2</c:v>
                </c:pt>
                <c:pt idx="1504">
                  <c:v>0.19045435999999999</c:v>
                </c:pt>
                <c:pt idx="1505">
                  <c:v>9.855158E-2</c:v>
                </c:pt>
                <c:pt idx="1506">
                  <c:v>-6.0190010000000002E-2</c:v>
                </c:pt>
                <c:pt idx="1507">
                  <c:v>-0.35957097999999998</c:v>
                </c:pt>
                <c:pt idx="1508">
                  <c:v>-0.12563616</c:v>
                </c:pt>
                <c:pt idx="1509">
                  <c:v>9.5766550000000006E-2</c:v>
                </c:pt>
                <c:pt idx="1510">
                  <c:v>6.6485600000000004E-3</c:v>
                </c:pt>
                <c:pt idx="1511">
                  <c:v>0.49262046999999998</c:v>
                </c:pt>
                <c:pt idx="1512">
                  <c:v>0.25729299</c:v>
                </c:pt>
                <c:pt idx="1513">
                  <c:v>0.64718443000000003</c:v>
                </c:pt>
                <c:pt idx="1514">
                  <c:v>0.13197084000000001</c:v>
                </c:pt>
                <c:pt idx="1515">
                  <c:v>-4.0695380000000003E-2</c:v>
                </c:pt>
                <c:pt idx="1516">
                  <c:v>-1.8415910000000001E-2</c:v>
                </c:pt>
                <c:pt idx="1517">
                  <c:v>-0.70072608999999997</c:v>
                </c:pt>
                <c:pt idx="1518">
                  <c:v>-0.82883346000000002</c:v>
                </c:pt>
                <c:pt idx="1519">
                  <c:v>-0.66173678999999996</c:v>
                </c:pt>
                <c:pt idx="1520">
                  <c:v>-0.51274264000000003</c:v>
                </c:pt>
                <c:pt idx="1521">
                  <c:v>-0.31501198000000002</c:v>
                </c:pt>
                <c:pt idx="1522">
                  <c:v>5.8169770000000003E-2</c:v>
                </c:pt>
                <c:pt idx="1523">
                  <c:v>0.17931457000000001</c:v>
                </c:pt>
                <c:pt idx="1524">
                  <c:v>-0.34286144000000002</c:v>
                </c:pt>
                <c:pt idx="1525">
                  <c:v>-1.13099897</c:v>
                </c:pt>
                <c:pt idx="1526">
                  <c:v>-0.47932342</c:v>
                </c:pt>
                <c:pt idx="1527">
                  <c:v>-1.05998302</c:v>
                </c:pt>
                <c:pt idx="1528">
                  <c:v>-1.1497079100000001</c:v>
                </c:pt>
                <c:pt idx="1529">
                  <c:v>-1.1755583300000001</c:v>
                </c:pt>
                <c:pt idx="1530">
                  <c:v>-1.5673658800000001</c:v>
                </c:pt>
                <c:pt idx="1531">
                  <c:v>-1.8620454099999999</c:v>
                </c:pt>
                <c:pt idx="1532">
                  <c:v>-2.2311193899999999</c:v>
                </c:pt>
                <c:pt idx="1533">
                  <c:v>-2.4942271699999998</c:v>
                </c:pt>
                <c:pt idx="1534">
                  <c:v>-2.6139786200000001</c:v>
                </c:pt>
                <c:pt idx="1535">
                  <c:v>-2.8312051299999998</c:v>
                </c:pt>
                <c:pt idx="1536">
                  <c:v>-2.7880380200000001</c:v>
                </c:pt>
                <c:pt idx="1537">
                  <c:v>-2.5861299</c:v>
                </c:pt>
                <c:pt idx="1538">
                  <c:v>-2.28257084</c:v>
                </c:pt>
                <c:pt idx="1539">
                  <c:v>-1.90799761</c:v>
                </c:pt>
                <c:pt idx="1540">
                  <c:v>-1.5111434500000001</c:v>
                </c:pt>
                <c:pt idx="1541">
                  <c:v>-1.1463162899999999</c:v>
                </c:pt>
                <c:pt idx="1542">
                  <c:v>-0.85668259999999996</c:v>
                </c:pt>
                <c:pt idx="1543">
                  <c:v>-0.47375374999999997</c:v>
                </c:pt>
                <c:pt idx="1544">
                  <c:v>-0.22728643000000001</c:v>
                </c:pt>
                <c:pt idx="1545">
                  <c:v>-0.11728139</c:v>
                </c:pt>
                <c:pt idx="1546">
                  <c:v>-0.26209821999999999</c:v>
                </c:pt>
                <c:pt idx="1547">
                  <c:v>-0.56983417000000003</c:v>
                </c:pt>
                <c:pt idx="1548">
                  <c:v>-1.0404886</c:v>
                </c:pt>
                <c:pt idx="1549">
                  <c:v>-1.56127203</c:v>
                </c:pt>
                <c:pt idx="1550">
                  <c:v>-1.7200139800000001</c:v>
                </c:pt>
                <c:pt idx="1551">
                  <c:v>-1.8341964500000001</c:v>
                </c:pt>
                <c:pt idx="1552">
                  <c:v>-1.6531753499999999</c:v>
                </c:pt>
                <c:pt idx="1553">
                  <c:v>-1.4805090400000001</c:v>
                </c:pt>
                <c:pt idx="1554">
                  <c:v>-1.35518658</c:v>
                </c:pt>
                <c:pt idx="1555">
                  <c:v>-1.45544469</c:v>
                </c:pt>
                <c:pt idx="1556">
                  <c:v>-1.40949261</c:v>
                </c:pt>
                <c:pt idx="1557">
                  <c:v>-1.15745604</c:v>
                </c:pt>
                <c:pt idx="1558">
                  <c:v>0.60819529999999999</c:v>
                </c:pt>
                <c:pt idx="1559">
                  <c:v>4.8287696799999997</c:v>
                </c:pt>
                <c:pt idx="1560">
                  <c:v>3.8470795199999999</c:v>
                </c:pt>
                <c:pt idx="1561">
                  <c:v>2.1886479900000002</c:v>
                </c:pt>
                <c:pt idx="1562">
                  <c:v>0.79896349</c:v>
                </c:pt>
                <c:pt idx="1563">
                  <c:v>0.13893307999999999</c:v>
                </c:pt>
                <c:pt idx="1564">
                  <c:v>8.8804129999999995E-2</c:v>
                </c:pt>
                <c:pt idx="1565">
                  <c:v>0.66528695999999998</c:v>
                </c:pt>
                <c:pt idx="1566">
                  <c:v>1.43253684</c:v>
                </c:pt>
                <c:pt idx="1567">
                  <c:v>1.91433144</c:v>
                </c:pt>
                <c:pt idx="1568">
                  <c:v>2.1176326300000001</c:v>
                </c:pt>
                <c:pt idx="1569">
                  <c:v>2.6342382400000002</c:v>
                </c:pt>
                <c:pt idx="1570">
                  <c:v>1.71624255</c:v>
                </c:pt>
                <c:pt idx="1571">
                  <c:v>7.0702070000000006E-2</c:v>
                </c:pt>
                <c:pt idx="1572">
                  <c:v>-2.01382518</c:v>
                </c:pt>
                <c:pt idx="1573">
                  <c:v>-3.7599818699999998</c:v>
                </c:pt>
                <c:pt idx="1574">
                  <c:v>-5.1120696099999998</c:v>
                </c:pt>
                <c:pt idx="1575">
                  <c:v>-6.4906153700000004</c:v>
                </c:pt>
                <c:pt idx="1576">
                  <c:v>-6.4711189300000003</c:v>
                </c:pt>
                <c:pt idx="1577">
                  <c:v>-5.9830098200000004</c:v>
                </c:pt>
                <c:pt idx="1578">
                  <c:v>-5.0842189800000002</c:v>
                </c:pt>
                <c:pt idx="1579">
                  <c:v>-4.6873655300000001</c:v>
                </c:pt>
                <c:pt idx="1580">
                  <c:v>-4.3002595899999996</c:v>
                </c:pt>
                <c:pt idx="1581">
                  <c:v>-3.86659598</c:v>
                </c:pt>
                <c:pt idx="1582">
                  <c:v>-3.47034836</c:v>
                </c:pt>
                <c:pt idx="1583">
                  <c:v>-2.9815912199999999</c:v>
                </c:pt>
                <c:pt idx="1584">
                  <c:v>-2.25193691</c:v>
                </c:pt>
                <c:pt idx="1585">
                  <c:v>-1.6308956100000001</c:v>
                </c:pt>
                <c:pt idx="1586">
                  <c:v>-0.30526459</c:v>
                </c:pt>
                <c:pt idx="1587">
                  <c:v>0.75022739000000005</c:v>
                </c:pt>
                <c:pt idx="1588">
                  <c:v>-0.82465571000000004</c:v>
                </c:pt>
                <c:pt idx="1589">
                  <c:v>-2.2881414900000001</c:v>
                </c:pt>
                <c:pt idx="1590">
                  <c:v>-3.8992271399999998</c:v>
                </c:pt>
                <c:pt idx="1591">
                  <c:v>-5.4796805400000004</c:v>
                </c:pt>
                <c:pt idx="1592">
                  <c:v>-5.5312032699999998</c:v>
                </c:pt>
                <c:pt idx="1593">
                  <c:v>-5.3098001500000001</c:v>
                </c:pt>
                <c:pt idx="1594">
                  <c:v>-5.0424451799999996</c:v>
                </c:pt>
                <c:pt idx="1595">
                  <c:v>-4.7221765500000004</c:v>
                </c:pt>
                <c:pt idx="1596">
                  <c:v>-4.3824162500000003</c:v>
                </c:pt>
                <c:pt idx="1597">
                  <c:v>-4.03847647</c:v>
                </c:pt>
                <c:pt idx="1598">
                  <c:v>-3.6764342800000001</c:v>
                </c:pt>
                <c:pt idx="1599">
                  <c:v>-3.0846335900000001</c:v>
                </c:pt>
                <c:pt idx="1600">
                  <c:v>-2.5833444600000002</c:v>
                </c:pt>
                <c:pt idx="1601">
                  <c:v>-1.78824461</c:v>
                </c:pt>
                <c:pt idx="1602">
                  <c:v>-1.2075851</c:v>
                </c:pt>
                <c:pt idx="1603">
                  <c:v>-1.20897758</c:v>
                </c:pt>
                <c:pt idx="1604">
                  <c:v>-2.9105751500000001</c:v>
                </c:pt>
                <c:pt idx="1605">
                  <c:v>-4.5550828000000001</c:v>
                </c:pt>
                <c:pt idx="1606">
                  <c:v>-4.6776185000000003</c:v>
                </c:pt>
                <c:pt idx="1607">
                  <c:v>-3.9089765500000002</c:v>
                </c:pt>
                <c:pt idx="1608">
                  <c:v>-3.3394560800000002</c:v>
                </c:pt>
                <c:pt idx="1609">
                  <c:v>-3.0679235500000002</c:v>
                </c:pt>
                <c:pt idx="1610">
                  <c:v>-2.99133849</c:v>
                </c:pt>
                <c:pt idx="1611">
                  <c:v>-2.9439942800000001</c:v>
                </c:pt>
                <c:pt idx="1612">
                  <c:v>-2.8688018300000002</c:v>
                </c:pt>
                <c:pt idx="1613">
                  <c:v>-2.8214576199999999</c:v>
                </c:pt>
                <c:pt idx="1614">
                  <c:v>-2.7796838300000002</c:v>
                </c:pt>
                <c:pt idx="1615">
                  <c:v>-2.7574038500000002</c:v>
                </c:pt>
                <c:pt idx="1616">
                  <c:v>-2.7908229800000002</c:v>
                </c:pt>
                <c:pt idx="1617">
                  <c:v>-2.80196333</c:v>
                </c:pt>
                <c:pt idx="1618">
                  <c:v>-2.8409526299999999</c:v>
                </c:pt>
                <c:pt idx="1619">
                  <c:v>-2.8423449999999999</c:v>
                </c:pt>
                <c:pt idx="1620">
                  <c:v>-2.7894306200000001</c:v>
                </c:pt>
                <c:pt idx="1621">
                  <c:v>-2.7810754800000002</c:v>
                </c:pt>
                <c:pt idx="1622">
                  <c:v>-2.7476561099999999</c:v>
                </c:pt>
                <c:pt idx="1623">
                  <c:v>-2.8172795800000001</c:v>
                </c:pt>
                <c:pt idx="1624">
                  <c:v>-2.7768979100000002</c:v>
                </c:pt>
                <c:pt idx="1625">
                  <c:v>-2.8548770000000001</c:v>
                </c:pt>
                <c:pt idx="1626">
                  <c:v>-2.8757631799999999</c:v>
                </c:pt>
                <c:pt idx="1627">
                  <c:v>-2.8952581899999998</c:v>
                </c:pt>
                <c:pt idx="1628">
                  <c:v>-2.9523482300000001</c:v>
                </c:pt>
                <c:pt idx="1629">
                  <c:v>-2.8813335900000001</c:v>
                </c:pt>
                <c:pt idx="1630">
                  <c:v>-2.9022207299999998</c:v>
                </c:pt>
                <c:pt idx="1631">
                  <c:v>-2.8548770000000001</c:v>
                </c:pt>
                <c:pt idx="1632">
                  <c:v>-2.8590536100000001</c:v>
                </c:pt>
                <c:pt idx="1633">
                  <c:v>-2.93703198</c:v>
                </c:pt>
                <c:pt idx="1634">
                  <c:v>-3.0052628499999998</c:v>
                </c:pt>
                <c:pt idx="1635">
                  <c:v>-3.0860257099999999</c:v>
                </c:pt>
                <c:pt idx="1636">
                  <c:v>-3.1180534400000002</c:v>
                </c:pt>
                <c:pt idx="1637">
                  <c:v>-3.14311695</c:v>
                </c:pt>
                <c:pt idx="1638">
                  <c:v>-3.0456449999999999</c:v>
                </c:pt>
                <c:pt idx="1639">
                  <c:v>-3.0317204000000002</c:v>
                </c:pt>
                <c:pt idx="1640">
                  <c:v>-2.9467797299999998</c:v>
                </c:pt>
                <c:pt idx="1641">
                  <c:v>-2.9453864099999998</c:v>
                </c:pt>
                <c:pt idx="1642">
                  <c:v>-2.89525795</c:v>
                </c:pt>
                <c:pt idx="1643">
                  <c:v>-2.8646242599999998</c:v>
                </c:pt>
                <c:pt idx="1644">
                  <c:v>-2.8437368900000002</c:v>
                </c:pt>
                <c:pt idx="1645">
                  <c:v>-2.7741134199999999</c:v>
                </c:pt>
                <c:pt idx="1646">
                  <c:v>-2.7852535199999999</c:v>
                </c:pt>
                <c:pt idx="1647">
                  <c:v>-2.66967869</c:v>
                </c:pt>
                <c:pt idx="1648">
                  <c:v>-2.65018368</c:v>
                </c:pt>
                <c:pt idx="1649">
                  <c:v>-2.61397886</c:v>
                </c:pt>
                <c:pt idx="1650">
                  <c:v>-2.5151145499999998</c:v>
                </c:pt>
                <c:pt idx="1651">
                  <c:v>-2.5916991199999999</c:v>
                </c:pt>
                <c:pt idx="1652">
                  <c:v>-2.5995583500000001</c:v>
                </c:pt>
                <c:pt idx="1653">
                  <c:v>-2.6070167999999998</c:v>
                </c:pt>
                <c:pt idx="1654">
                  <c:v>-2.5722043499999998</c:v>
                </c:pt>
                <c:pt idx="1655">
                  <c:v>-2.7795593699999999</c:v>
                </c:pt>
                <c:pt idx="1656">
                  <c:v>-2.8423440499999999</c:v>
                </c:pt>
                <c:pt idx="1657">
                  <c:v>-2.7629735499999999</c:v>
                </c:pt>
                <c:pt idx="1658">
                  <c:v>-2.7755055400000002</c:v>
                </c:pt>
                <c:pt idx="1659">
                  <c:v>-2.8075330300000001</c:v>
                </c:pt>
                <c:pt idx="1660">
                  <c:v>-2.85069895</c:v>
                </c:pt>
                <c:pt idx="1661">
                  <c:v>-2.7629744999999999</c:v>
                </c:pt>
                <c:pt idx="1662">
                  <c:v>-2.71145272</c:v>
                </c:pt>
                <c:pt idx="1663">
                  <c:v>-2.6668932399999998</c:v>
                </c:pt>
                <c:pt idx="1664">
                  <c:v>-2.55877709</c:v>
                </c:pt>
                <c:pt idx="1665">
                  <c:v>-2.4566299900000002</c:v>
                </c:pt>
                <c:pt idx="1666">
                  <c:v>-2.3424470400000001</c:v>
                </c:pt>
                <c:pt idx="1667">
                  <c:v>-2.2811787099999998</c:v>
                </c:pt>
                <c:pt idx="1668">
                  <c:v>-2.2672545899999998</c:v>
                </c:pt>
                <c:pt idx="1669">
                  <c:v>-2.4322135399999998</c:v>
                </c:pt>
                <c:pt idx="1670">
                  <c:v>-2.5554955000000001</c:v>
                </c:pt>
                <c:pt idx="1671">
                  <c:v>-2.68815231</c:v>
                </c:pt>
                <c:pt idx="1672">
                  <c:v>-2.60283971</c:v>
                </c:pt>
                <c:pt idx="1673">
                  <c:v>-2.5471410799999998</c:v>
                </c:pt>
                <c:pt idx="1674">
                  <c:v>-2.43156624</c:v>
                </c:pt>
                <c:pt idx="1675">
                  <c:v>-2.24658728</c:v>
                </c:pt>
                <c:pt idx="1676">
                  <c:v>-2.3229527499999998</c:v>
                </c:pt>
                <c:pt idx="1677">
                  <c:v>-2.3132052399999998</c:v>
                </c:pt>
                <c:pt idx="1678">
                  <c:v>-2.53043079</c:v>
                </c:pt>
                <c:pt idx="1679">
                  <c:v>-2.5250268</c:v>
                </c:pt>
                <c:pt idx="1680">
                  <c:v>-2.58752227</c:v>
                </c:pt>
                <c:pt idx="1681">
                  <c:v>-2.5513184099999999</c:v>
                </c:pt>
                <c:pt idx="1682">
                  <c:v>-2.5903070000000001</c:v>
                </c:pt>
                <c:pt idx="1683">
                  <c:v>-2.5346078900000002</c:v>
                </c:pt>
                <c:pt idx="1684">
                  <c:v>-2.6153719400000002</c:v>
                </c:pt>
                <c:pt idx="1685">
                  <c:v>-2.5916991199999999</c:v>
                </c:pt>
                <c:pt idx="1686">
                  <c:v>-2.6009643100000002</c:v>
                </c:pt>
                <c:pt idx="1687">
                  <c:v>-2.55410314</c:v>
                </c:pt>
                <c:pt idx="1688">
                  <c:v>-2.4608075600000001</c:v>
                </c:pt>
                <c:pt idx="1689">
                  <c:v>-2.4427051500000001</c:v>
                </c:pt>
                <c:pt idx="1690">
                  <c:v>-2.4747321599999998</c:v>
                </c:pt>
                <c:pt idx="1691">
                  <c:v>-2.4259963</c:v>
                </c:pt>
                <c:pt idx="1692">
                  <c:v>-2.4705550700000001</c:v>
                </c:pt>
                <c:pt idx="1693">
                  <c:v>-2.4997966300000001</c:v>
                </c:pt>
                <c:pt idx="1694">
                  <c:v>-2.4803025700000001</c:v>
                </c:pt>
                <c:pt idx="1695">
                  <c:v>-2.4120716999999998</c:v>
                </c:pt>
                <c:pt idx="1696">
                  <c:v>-2.2561140100000001</c:v>
                </c:pt>
                <c:pt idx="1697">
                  <c:v>-2.3070569000000001</c:v>
                </c:pt>
                <c:pt idx="1698">
                  <c:v>-2.4343504899999999</c:v>
                </c:pt>
                <c:pt idx="1699">
                  <c:v>-2.3257384299999999</c:v>
                </c:pt>
                <c:pt idx="1700">
                  <c:v>-2.3521950199999999</c:v>
                </c:pt>
                <c:pt idx="1701">
                  <c:v>-2.4176404499999999</c:v>
                </c:pt>
                <c:pt idx="1702">
                  <c:v>-2.4816944599999999</c:v>
                </c:pt>
                <c:pt idx="1703">
                  <c:v>-2.4956197699999998</c:v>
                </c:pt>
                <c:pt idx="1704">
                  <c:v>-2.36190152</c:v>
                </c:pt>
                <c:pt idx="1705">
                  <c:v>-2.1837060500000001</c:v>
                </c:pt>
                <c:pt idx="1706">
                  <c:v>-2.1196520300000001</c:v>
                </c:pt>
                <c:pt idx="1707">
                  <c:v>-2.1697809700000001</c:v>
                </c:pt>
                <c:pt idx="1708">
                  <c:v>-2.3327004900000001</c:v>
                </c:pt>
                <c:pt idx="1709">
                  <c:v>-2.3549792799999998</c:v>
                </c:pt>
                <c:pt idx="1710">
                  <c:v>-2.2867495999999998</c:v>
                </c:pt>
                <c:pt idx="1711">
                  <c:v>-2.17952871</c:v>
                </c:pt>
                <c:pt idx="1712">
                  <c:v>-2.06952333</c:v>
                </c:pt>
                <c:pt idx="1713">
                  <c:v>-2.0639536399999998</c:v>
                </c:pt>
                <c:pt idx="1714">
                  <c:v>-2.0987651299999999</c:v>
                </c:pt>
                <c:pt idx="1715">
                  <c:v>-2.1182601499999998</c:v>
                </c:pt>
                <c:pt idx="1716">
                  <c:v>-2.1656045900000001</c:v>
                </c:pt>
                <c:pt idx="1717">
                  <c:v>-2.1962378</c:v>
                </c:pt>
                <c:pt idx="1718">
                  <c:v>-2.2171256499999998</c:v>
                </c:pt>
                <c:pt idx="1719">
                  <c:v>-2.38422227</c:v>
                </c:pt>
                <c:pt idx="1720">
                  <c:v>-2.2561144799999999</c:v>
                </c:pt>
                <c:pt idx="1721">
                  <c:v>-2.2310504899999999</c:v>
                </c:pt>
                <c:pt idx="1722">
                  <c:v>-2.2282657600000002</c:v>
                </c:pt>
                <c:pt idx="1723">
                  <c:v>-2.2115557199999998</c:v>
                </c:pt>
                <c:pt idx="1724">
                  <c:v>-2.1781361100000001</c:v>
                </c:pt>
                <c:pt idx="1725">
                  <c:v>-2.1335773499999999</c:v>
                </c:pt>
                <c:pt idx="1726">
                  <c:v>-2.1530718800000002</c:v>
                </c:pt>
                <c:pt idx="1727">
                  <c:v>-2.0959801699999998</c:v>
                </c:pt>
                <c:pt idx="1728">
                  <c:v>-2.0221795999999999</c:v>
                </c:pt>
                <c:pt idx="1729">
                  <c:v>-1.8481209300000001</c:v>
                </c:pt>
                <c:pt idx="1730">
                  <c:v>-1.69634211</c:v>
                </c:pt>
                <c:pt idx="1731">
                  <c:v>-1.56266427</c:v>
                </c:pt>
                <c:pt idx="1732">
                  <c:v>-1.5194979900000001</c:v>
                </c:pt>
                <c:pt idx="1733">
                  <c:v>-1.57241213</c:v>
                </c:pt>
                <c:pt idx="1734">
                  <c:v>-1.7241909500000001</c:v>
                </c:pt>
                <c:pt idx="1735">
                  <c:v>-1.93863165</c:v>
                </c:pt>
                <c:pt idx="1736">
                  <c:v>-2.05559921</c:v>
                </c:pt>
                <c:pt idx="1737">
                  <c:v>-2.0709159399999999</c:v>
                </c:pt>
                <c:pt idx="1738">
                  <c:v>-2.14193225</c:v>
                </c:pt>
                <c:pt idx="1739">
                  <c:v>-2.08762574</c:v>
                </c:pt>
                <c:pt idx="1740">
                  <c:v>-1.98040533</c:v>
                </c:pt>
                <c:pt idx="1741">
                  <c:v>-1.9330609999999999</c:v>
                </c:pt>
                <c:pt idx="1742">
                  <c:v>-1.8662231</c:v>
                </c:pt>
                <c:pt idx="1743">
                  <c:v>-1.8314109999999999</c:v>
                </c:pt>
                <c:pt idx="1744">
                  <c:v>-1.7826753900000001</c:v>
                </c:pt>
                <c:pt idx="1745">
                  <c:v>-1.70469677</c:v>
                </c:pt>
                <c:pt idx="1746">
                  <c:v>-1.7840670300000001</c:v>
                </c:pt>
                <c:pt idx="1747">
                  <c:v>-1.9776208399999999</c:v>
                </c:pt>
                <c:pt idx="1748">
                  <c:v>-2.1196525099999999</c:v>
                </c:pt>
                <c:pt idx="1749">
                  <c:v>-2.3145978500000002</c:v>
                </c:pt>
                <c:pt idx="1750">
                  <c:v>-2.36194229</c:v>
                </c:pt>
                <c:pt idx="1751">
                  <c:v>-2.31599092</c:v>
                </c:pt>
                <c:pt idx="1752">
                  <c:v>-2.1683893200000002</c:v>
                </c:pt>
                <c:pt idx="1753">
                  <c:v>-2.0249648100000002</c:v>
                </c:pt>
                <c:pt idx="1754">
                  <c:v>-1.8898949599999999</c:v>
                </c:pt>
                <c:pt idx="1755">
                  <c:v>-1.73049188</c:v>
                </c:pt>
                <c:pt idx="1756">
                  <c:v>-1.67267001</c:v>
                </c:pt>
                <c:pt idx="1757">
                  <c:v>-1.5779818299999999</c:v>
                </c:pt>
                <c:pt idx="1758">
                  <c:v>-1.5570949300000001</c:v>
                </c:pt>
                <c:pt idx="1759">
                  <c:v>-1.5292453800000001</c:v>
                </c:pt>
                <c:pt idx="1760">
                  <c:v>-1.45405209</c:v>
                </c:pt>
                <c:pt idx="1761">
                  <c:v>-1.4777244300000001</c:v>
                </c:pt>
                <c:pt idx="1762">
                  <c:v>-1.4916489100000001</c:v>
                </c:pt>
                <c:pt idx="1763">
                  <c:v>-1.5626647499999999</c:v>
                </c:pt>
                <c:pt idx="1764">
                  <c:v>-1.63368118</c:v>
                </c:pt>
                <c:pt idx="1765">
                  <c:v>-1.5724118899999999</c:v>
                </c:pt>
                <c:pt idx="1766">
                  <c:v>-1.4763314700000001</c:v>
                </c:pt>
                <c:pt idx="1767">
                  <c:v>-1.2855633500000001</c:v>
                </c:pt>
                <c:pt idx="1768">
                  <c:v>-1.32316005</c:v>
                </c:pt>
                <c:pt idx="1769">
                  <c:v>-1.5932992699999999</c:v>
                </c:pt>
                <c:pt idx="1770">
                  <c:v>-1.63925064</c:v>
                </c:pt>
                <c:pt idx="1771">
                  <c:v>-1.3468319200000001</c:v>
                </c:pt>
                <c:pt idx="1772">
                  <c:v>-1.54908538</c:v>
                </c:pt>
                <c:pt idx="1773">
                  <c:v>-1.7492557799999999</c:v>
                </c:pt>
                <c:pt idx="1774">
                  <c:v>-1.35100961</c:v>
                </c:pt>
                <c:pt idx="1775">
                  <c:v>-1.38721359</c:v>
                </c:pt>
                <c:pt idx="1776">
                  <c:v>-1.78546023</c:v>
                </c:pt>
                <c:pt idx="1777">
                  <c:v>-1.9845825399999999</c:v>
                </c:pt>
                <c:pt idx="1778">
                  <c:v>-1.9484618899999999</c:v>
                </c:pt>
                <c:pt idx="1779">
                  <c:v>-2.2407975200000001</c:v>
                </c:pt>
                <c:pt idx="1780">
                  <c:v>-2.34244823</c:v>
                </c:pt>
                <c:pt idx="1781">
                  <c:v>-2.1071200399999999</c:v>
                </c:pt>
                <c:pt idx="1782">
                  <c:v>-1.72697616</c:v>
                </c:pt>
                <c:pt idx="1783">
                  <c:v>-1.66849208</c:v>
                </c:pt>
                <c:pt idx="1784">
                  <c:v>-1.84255123</c:v>
                </c:pt>
                <c:pt idx="1785">
                  <c:v>-1.81748617</c:v>
                </c:pt>
                <c:pt idx="1786">
                  <c:v>-1.5403848899999999</c:v>
                </c:pt>
                <c:pt idx="1787">
                  <c:v>-1.38582122</c:v>
                </c:pt>
                <c:pt idx="1788">
                  <c:v>-1.4972192</c:v>
                </c:pt>
                <c:pt idx="1789">
                  <c:v>-1.7005192</c:v>
                </c:pt>
                <c:pt idx="1790">
                  <c:v>-1.72001374</c:v>
                </c:pt>
                <c:pt idx="1791">
                  <c:v>-1.47493911</c:v>
                </c:pt>
                <c:pt idx="1792">
                  <c:v>-1.2869556</c:v>
                </c:pt>
                <c:pt idx="1793">
                  <c:v>-1.2730308800000001</c:v>
                </c:pt>
                <c:pt idx="1794">
                  <c:v>-1.27303123</c:v>
                </c:pt>
                <c:pt idx="1795">
                  <c:v>-1.27999353</c:v>
                </c:pt>
                <c:pt idx="1796">
                  <c:v>-1.25910652</c:v>
                </c:pt>
                <c:pt idx="1797">
                  <c:v>-1.25075161</c:v>
                </c:pt>
                <c:pt idx="1798">
                  <c:v>-1.28974056</c:v>
                </c:pt>
                <c:pt idx="1799">
                  <c:v>-1.3593639099999999</c:v>
                </c:pt>
                <c:pt idx="1800">
                  <c:v>-1.5125358099999999</c:v>
                </c:pt>
                <c:pt idx="1801">
                  <c:v>-1.6169713699999999</c:v>
                </c:pt>
                <c:pt idx="1802">
                  <c:v>-1.65039074</c:v>
                </c:pt>
                <c:pt idx="1803">
                  <c:v>-1.6183633799999999</c:v>
                </c:pt>
                <c:pt idx="1804">
                  <c:v>-1.52506852</c:v>
                </c:pt>
                <c:pt idx="1805">
                  <c:v>-1.44012797</c:v>
                </c:pt>
                <c:pt idx="1806">
                  <c:v>-1.2145477499999999</c:v>
                </c:pt>
                <c:pt idx="1807">
                  <c:v>-1.16163361</c:v>
                </c:pt>
                <c:pt idx="1808">
                  <c:v>-1.2075851</c:v>
                </c:pt>
                <c:pt idx="1809">
                  <c:v>-1.3649338499999999</c:v>
                </c:pt>
                <c:pt idx="1810">
                  <c:v>-1.4832935300000001</c:v>
                </c:pt>
                <c:pt idx="1811">
                  <c:v>-1.4832940100000001</c:v>
                </c:pt>
                <c:pt idx="1812">
                  <c:v>-1.3635418399999999</c:v>
                </c:pt>
                <c:pt idx="1813">
                  <c:v>-1.2493592499999999</c:v>
                </c:pt>
                <c:pt idx="1814">
                  <c:v>-1.2618912499999999</c:v>
                </c:pt>
                <c:pt idx="1815">
                  <c:v>-1.23543453</c:v>
                </c:pt>
                <c:pt idx="1816">
                  <c:v>-1.2509585599999999</c:v>
                </c:pt>
                <c:pt idx="1817">
                  <c:v>-1.4303804600000001</c:v>
                </c:pt>
                <c:pt idx="1818">
                  <c:v>-1.36214912</c:v>
                </c:pt>
                <c:pt idx="1819">
                  <c:v>-1.4289875000000001</c:v>
                </c:pt>
                <c:pt idx="1820">
                  <c:v>-1.39278364</c:v>
                </c:pt>
                <c:pt idx="1821">
                  <c:v>-1.2256872700000001</c:v>
                </c:pt>
                <c:pt idx="1822">
                  <c:v>-1.4317727099999999</c:v>
                </c:pt>
                <c:pt idx="1823">
                  <c:v>-1.34543967</c:v>
                </c:pt>
                <c:pt idx="1824">
                  <c:v>-1.3148053900000001</c:v>
                </c:pt>
                <c:pt idx="1825">
                  <c:v>-1.3537942199999999</c:v>
                </c:pt>
                <c:pt idx="1826">
                  <c:v>-1.41924059</c:v>
                </c:pt>
                <c:pt idx="1827">
                  <c:v>-1.5111429700000001</c:v>
                </c:pt>
                <c:pt idx="1828">
                  <c:v>-1.49582624</c:v>
                </c:pt>
                <c:pt idx="1829">
                  <c:v>-1.43316519</c:v>
                </c:pt>
                <c:pt idx="1830">
                  <c:v>-1.31062794</c:v>
                </c:pt>
                <c:pt idx="1831">
                  <c:v>-1.171381</c:v>
                </c:pt>
                <c:pt idx="1832">
                  <c:v>-1.0892252899999999</c:v>
                </c:pt>
                <c:pt idx="1833">
                  <c:v>-0.97365016000000004</c:v>
                </c:pt>
                <c:pt idx="1834">
                  <c:v>-0.78984403999999997</c:v>
                </c:pt>
                <c:pt idx="1835">
                  <c:v>-0.61300051</c:v>
                </c:pt>
                <c:pt idx="1836">
                  <c:v>-0.74807011999999995</c:v>
                </c:pt>
                <c:pt idx="1837">
                  <c:v>-0.76338713999999996</c:v>
                </c:pt>
                <c:pt idx="1838">
                  <c:v>-0.94023102999999997</c:v>
                </c:pt>
                <c:pt idx="1839">
                  <c:v>-0.88870919000000004</c:v>
                </c:pt>
                <c:pt idx="1840">
                  <c:v>-0.83579552000000001</c:v>
                </c:pt>
                <c:pt idx="1841">
                  <c:v>-1.00010705</c:v>
                </c:pt>
                <c:pt idx="1842">
                  <c:v>-0.83718789000000005</c:v>
                </c:pt>
                <c:pt idx="1843">
                  <c:v>-0.93605357</c:v>
                </c:pt>
                <c:pt idx="1844">
                  <c:v>-0.84136575000000002</c:v>
                </c:pt>
                <c:pt idx="1845">
                  <c:v>-0.86643022000000003</c:v>
                </c:pt>
                <c:pt idx="1846">
                  <c:v>-0.84554284999999996</c:v>
                </c:pt>
                <c:pt idx="1847">
                  <c:v>-0.83301066999999995</c:v>
                </c:pt>
                <c:pt idx="1848">
                  <c:v>-0.91238158999999996</c:v>
                </c:pt>
                <c:pt idx="1849">
                  <c:v>-1.0349187900000001</c:v>
                </c:pt>
                <c:pt idx="1850">
                  <c:v>-1.1504937399999999</c:v>
                </c:pt>
                <c:pt idx="1851">
                  <c:v>-1.27860105</c:v>
                </c:pt>
                <c:pt idx="1852">
                  <c:v>-1.22986448</c:v>
                </c:pt>
                <c:pt idx="1853">
                  <c:v>-1.2674612999999999</c:v>
                </c:pt>
                <c:pt idx="1854">
                  <c:v>-1.3120204200000001</c:v>
                </c:pt>
                <c:pt idx="1855">
                  <c:v>-1.1947084699999999</c:v>
                </c:pt>
                <c:pt idx="1856">
                  <c:v>-1.1630262099999999</c:v>
                </c:pt>
                <c:pt idx="1857">
                  <c:v>-0.87408143000000005</c:v>
                </c:pt>
                <c:pt idx="1858">
                  <c:v>-0.73693019000000004</c:v>
                </c:pt>
                <c:pt idx="1859">
                  <c:v>-0.45843636999999998</c:v>
                </c:pt>
                <c:pt idx="1860">
                  <c:v>-0.43197942</c:v>
                </c:pt>
                <c:pt idx="1861">
                  <c:v>-0.38189200000000001</c:v>
                </c:pt>
                <c:pt idx="1862">
                  <c:v>-0.52388245</c:v>
                </c:pt>
                <c:pt idx="1863">
                  <c:v>-1.17277312</c:v>
                </c:pt>
                <c:pt idx="1864">
                  <c:v>-1.20480001</c:v>
                </c:pt>
                <c:pt idx="1865">
                  <c:v>-1.17502069</c:v>
                </c:pt>
                <c:pt idx="1866">
                  <c:v>-1.2953103800000001</c:v>
                </c:pt>
                <c:pt idx="1867">
                  <c:v>-1.2994879500000001</c:v>
                </c:pt>
                <c:pt idx="1868">
                  <c:v>-1.2939183700000001</c:v>
                </c:pt>
                <c:pt idx="1869">
                  <c:v>-1.2437893200000001</c:v>
                </c:pt>
                <c:pt idx="1870">
                  <c:v>-0.95972550000000001</c:v>
                </c:pt>
                <c:pt idx="1871">
                  <c:v>-0.71465062999999995</c:v>
                </c:pt>
                <c:pt idx="1872">
                  <c:v>-0.60186075999999999</c:v>
                </c:pt>
                <c:pt idx="1873">
                  <c:v>-0.70908081999999995</c:v>
                </c:pt>
                <c:pt idx="1874">
                  <c:v>-1.0168167400000001</c:v>
                </c:pt>
                <c:pt idx="1875">
                  <c:v>-1.26746154</c:v>
                </c:pt>
                <c:pt idx="1876">
                  <c:v>-1.3426548199999999</c:v>
                </c:pt>
                <c:pt idx="1877">
                  <c:v>-1.16859603</c:v>
                </c:pt>
                <c:pt idx="1878">
                  <c:v>-0.89984929999999996</c:v>
                </c:pt>
                <c:pt idx="1879">
                  <c:v>-0.64363486000000003</c:v>
                </c:pt>
                <c:pt idx="1880">
                  <c:v>-0.54616207000000006</c:v>
                </c:pt>
                <c:pt idx="1881">
                  <c:v>-0.51274293999999998</c:v>
                </c:pt>
                <c:pt idx="1882">
                  <c:v>-0.55451684999999995</c:v>
                </c:pt>
                <c:pt idx="1883">
                  <c:v>-0.65755980999999997</c:v>
                </c:pt>
                <c:pt idx="1884">
                  <c:v>-0.74110788000000005</c:v>
                </c:pt>
                <c:pt idx="1885">
                  <c:v>-0.80376868999999995</c:v>
                </c:pt>
                <c:pt idx="1886">
                  <c:v>-0.72579044000000004</c:v>
                </c:pt>
                <c:pt idx="1887">
                  <c:v>-0.64641981999999998</c:v>
                </c:pt>
                <c:pt idx="1888">
                  <c:v>-0.54616189000000004</c:v>
                </c:pt>
                <c:pt idx="1889">
                  <c:v>-0.44868912999999999</c:v>
                </c:pt>
                <c:pt idx="1890">
                  <c:v>-0.41526987999999998</c:v>
                </c:pt>
                <c:pt idx="1891">
                  <c:v>-0.40552261000000001</c:v>
                </c:pt>
                <c:pt idx="1892">
                  <c:v>-0.39856019999999998</c:v>
                </c:pt>
                <c:pt idx="1893">
                  <c:v>-0.39577531999999999</c:v>
                </c:pt>
                <c:pt idx="1894">
                  <c:v>-0.44868919000000002</c:v>
                </c:pt>
                <c:pt idx="1895">
                  <c:v>-0.47653842000000002</c:v>
                </c:pt>
                <c:pt idx="1896">
                  <c:v>-0.52109766000000002</c:v>
                </c:pt>
                <c:pt idx="1897">
                  <c:v>-0.55730188000000003</c:v>
                </c:pt>
                <c:pt idx="1898">
                  <c:v>-0.61578553999999996</c:v>
                </c:pt>
                <c:pt idx="1899">
                  <c:v>-0.66730683999999996</c:v>
                </c:pt>
                <c:pt idx="1900">
                  <c:v>-0.73275298</c:v>
                </c:pt>
                <c:pt idx="1901">
                  <c:v>-0.76617192999999995</c:v>
                </c:pt>
                <c:pt idx="1902">
                  <c:v>-0.75085497000000001</c:v>
                </c:pt>
                <c:pt idx="1903">
                  <c:v>-0.85111302</c:v>
                </c:pt>
                <c:pt idx="1904">
                  <c:v>-0.81073141000000004</c:v>
                </c:pt>
                <c:pt idx="1905">
                  <c:v>-0.81351607999999997</c:v>
                </c:pt>
                <c:pt idx="1906">
                  <c:v>-0.82187085999999998</c:v>
                </c:pt>
                <c:pt idx="1907">
                  <c:v>-0.80655383999999997</c:v>
                </c:pt>
                <c:pt idx="1908">
                  <c:v>-0.81351607999999997</c:v>
                </c:pt>
                <c:pt idx="1909">
                  <c:v>-0.82744079999999998</c:v>
                </c:pt>
                <c:pt idx="1910">
                  <c:v>-0.86782229</c:v>
                </c:pt>
                <c:pt idx="1911">
                  <c:v>-0.84275812000000005</c:v>
                </c:pt>
                <c:pt idx="1912">
                  <c:v>-0.85807507999999999</c:v>
                </c:pt>
                <c:pt idx="1913">
                  <c:v>-0.82047855999999997</c:v>
                </c:pt>
                <c:pt idx="1914">
                  <c:v>-0.76199466000000005</c:v>
                </c:pt>
                <c:pt idx="1915">
                  <c:v>-0.75085497000000001</c:v>
                </c:pt>
                <c:pt idx="1916">
                  <c:v>-0.75085515000000003</c:v>
                </c:pt>
                <c:pt idx="1917">
                  <c:v>-0.74807000000000001</c:v>
                </c:pt>
                <c:pt idx="1918">
                  <c:v>-0.74250013000000004</c:v>
                </c:pt>
                <c:pt idx="1919">
                  <c:v>-0.74389260999999995</c:v>
                </c:pt>
                <c:pt idx="1920">
                  <c:v>-0.74389267000000003</c:v>
                </c:pt>
                <c:pt idx="1921">
                  <c:v>-0.82744079999999998</c:v>
                </c:pt>
                <c:pt idx="1922">
                  <c:v>-0.84275812000000005</c:v>
                </c:pt>
                <c:pt idx="1923">
                  <c:v>-1.4317728300000001</c:v>
                </c:pt>
                <c:pt idx="1924">
                  <c:v>-1.27442396</c:v>
                </c:pt>
                <c:pt idx="1925">
                  <c:v>-1.15745616</c:v>
                </c:pt>
                <c:pt idx="1926">
                  <c:v>-0.99732213999999997</c:v>
                </c:pt>
                <c:pt idx="1927">
                  <c:v>-0.87478471000000002</c:v>
                </c:pt>
                <c:pt idx="1928">
                  <c:v>-0.78288161999999994</c:v>
                </c:pt>
                <c:pt idx="1929">
                  <c:v>-0.73275292000000003</c:v>
                </c:pt>
                <c:pt idx="1930">
                  <c:v>-0.78009682999999996</c:v>
                </c:pt>
                <c:pt idx="1931">
                  <c:v>-0.64641970000000004</c:v>
                </c:pt>
                <c:pt idx="1932">
                  <c:v>-0.59907584999999997</c:v>
                </c:pt>
                <c:pt idx="1933">
                  <c:v>-0.47793105000000002</c:v>
                </c:pt>
                <c:pt idx="1934">
                  <c:v>-0.39856019999999998</c:v>
                </c:pt>
                <c:pt idx="1935">
                  <c:v>-0.42640969000000001</c:v>
                </c:pt>
                <c:pt idx="1936">
                  <c:v>-0.40134528000000003</c:v>
                </c:pt>
                <c:pt idx="1937">
                  <c:v>-0.28159278999999998</c:v>
                </c:pt>
                <c:pt idx="1938">
                  <c:v>-0.23703374999999999</c:v>
                </c:pt>
                <c:pt idx="1939">
                  <c:v>-0.27602291000000001</c:v>
                </c:pt>
                <c:pt idx="1940">
                  <c:v>-0.25095835</c:v>
                </c:pt>
                <c:pt idx="1941">
                  <c:v>-0.22867883999999999</c:v>
                </c:pt>
                <c:pt idx="1942">
                  <c:v>-0.11048458</c:v>
                </c:pt>
                <c:pt idx="1943">
                  <c:v>-0.14373825000000001</c:v>
                </c:pt>
                <c:pt idx="1944">
                  <c:v>-0.21475425000000001</c:v>
                </c:pt>
                <c:pt idx="1945">
                  <c:v>-0.26766785999999998</c:v>
                </c:pt>
                <c:pt idx="1946">
                  <c:v>-0.34146884</c:v>
                </c:pt>
                <c:pt idx="1947">
                  <c:v>-0.2482975</c:v>
                </c:pt>
                <c:pt idx="1948">
                  <c:v>-0.23285626000000001</c:v>
                </c:pt>
                <c:pt idx="1949">
                  <c:v>-0.28020021000000001</c:v>
                </c:pt>
                <c:pt idx="1950">
                  <c:v>-0.25235092999999997</c:v>
                </c:pt>
                <c:pt idx="1951">
                  <c:v>-0.23703374999999999</c:v>
                </c:pt>
                <c:pt idx="1952">
                  <c:v>-0.2620981</c:v>
                </c:pt>
                <c:pt idx="1953">
                  <c:v>-0.21753913</c:v>
                </c:pt>
                <c:pt idx="1954">
                  <c:v>-9.6394289999999994E-2</c:v>
                </c:pt>
                <c:pt idx="1955">
                  <c:v>-0.20361443000000001</c:v>
                </c:pt>
                <c:pt idx="1956">
                  <c:v>-0.24956592999999999</c:v>
                </c:pt>
                <c:pt idx="1957">
                  <c:v>-0.34843122999999998</c:v>
                </c:pt>
                <c:pt idx="1958">
                  <c:v>-0.40413004000000002</c:v>
                </c:pt>
                <c:pt idx="1959">
                  <c:v>-0.36096349</c:v>
                </c:pt>
                <c:pt idx="1960">
                  <c:v>-0.45982888</c:v>
                </c:pt>
                <c:pt idx="1961">
                  <c:v>-0.44311919999999999</c:v>
                </c:pt>
                <c:pt idx="1962">
                  <c:v>-0.31222709999999998</c:v>
                </c:pt>
                <c:pt idx="1963">
                  <c:v>-0.35678609999999999</c:v>
                </c:pt>
                <c:pt idx="1964">
                  <c:v>-0.28298515000000002</c:v>
                </c:pt>
                <c:pt idx="1965">
                  <c:v>-0.20361455000000001</c:v>
                </c:pt>
                <c:pt idx="1966">
                  <c:v>-2.9555769999999999E-2</c:v>
                </c:pt>
                <c:pt idx="1967">
                  <c:v>-7.1329859999999995E-2</c:v>
                </c:pt>
                <c:pt idx="1968">
                  <c:v>-9.9179149999999994E-2</c:v>
                </c:pt>
                <c:pt idx="1969">
                  <c:v>-0.22157866000000001</c:v>
                </c:pt>
                <c:pt idx="1970">
                  <c:v>-0.36514089</c:v>
                </c:pt>
                <c:pt idx="1971">
                  <c:v>-0.39299025999999998</c:v>
                </c:pt>
                <c:pt idx="1972">
                  <c:v>-0.30944212999999998</c:v>
                </c:pt>
                <c:pt idx="1973">
                  <c:v>-0.23703371000000001</c:v>
                </c:pt>
                <c:pt idx="1974">
                  <c:v>2.4711500000000001E-3</c:v>
                </c:pt>
                <c:pt idx="1975">
                  <c:v>6.5132159999999995E-2</c:v>
                </c:pt>
                <c:pt idx="1976">
                  <c:v>8.4985169999999999E-2</c:v>
                </c:pt>
                <c:pt idx="1977">
                  <c:v>-3.3733199999999998E-2</c:v>
                </c:pt>
                <c:pt idx="1978">
                  <c:v>-0.24121108999999999</c:v>
                </c:pt>
                <c:pt idx="1979">
                  <c:v>-0.22032400999999999</c:v>
                </c:pt>
                <c:pt idx="1980">
                  <c:v>8.0410199999999994E-3</c:v>
                </c:pt>
                <c:pt idx="1981">
                  <c:v>0.13842294999999999</c:v>
                </c:pt>
                <c:pt idx="1982">
                  <c:v>3.0320469999999999E-2</c:v>
                </c:pt>
                <c:pt idx="1983">
                  <c:v>-0.25652828999999999</c:v>
                </c:pt>
                <c:pt idx="1984">
                  <c:v>-0.19386703999999999</c:v>
                </c:pt>
                <c:pt idx="1985">
                  <c:v>2.7535489999999999E-2</c:v>
                </c:pt>
                <c:pt idx="1986">
                  <c:v>-4.7657779999999997E-2</c:v>
                </c:pt>
                <c:pt idx="1987">
                  <c:v>-0.13816832000000001</c:v>
                </c:pt>
                <c:pt idx="1988">
                  <c:v>-0.28437762999999999</c:v>
                </c:pt>
                <c:pt idx="1989">
                  <c:v>-4.626537E-2</c:v>
                </c:pt>
                <c:pt idx="1990">
                  <c:v>0.12918587000000001</c:v>
                </c:pt>
                <c:pt idx="1991">
                  <c:v>9.4334899999999992E-3</c:v>
                </c:pt>
                <c:pt idx="1992">
                  <c:v>-0.19804453999999999</c:v>
                </c:pt>
                <c:pt idx="1993">
                  <c:v>-0.23146379</c:v>
                </c:pt>
                <c:pt idx="1994">
                  <c:v>-5.0442710000000002E-2</c:v>
                </c:pt>
                <c:pt idx="1995">
                  <c:v>0.17235233999999999</c:v>
                </c:pt>
                <c:pt idx="1996">
                  <c:v>0.11108366</c:v>
                </c:pt>
                <c:pt idx="1997">
                  <c:v>-0.15487793</c:v>
                </c:pt>
                <c:pt idx="1998">
                  <c:v>-0.20639941000000001</c:v>
                </c:pt>
                <c:pt idx="1999">
                  <c:v>7.9056959999999996E-2</c:v>
                </c:pt>
                <c:pt idx="2000">
                  <c:v>3.8675229999999998E-2</c:v>
                </c:pt>
                <c:pt idx="2001">
                  <c:v>-0.22450137000000001</c:v>
                </c:pt>
                <c:pt idx="2002">
                  <c:v>4.8422630000000001E-2</c:v>
                </c:pt>
                <c:pt idx="2003">
                  <c:v>0.14728796</c:v>
                </c:pt>
                <c:pt idx="2004">
                  <c:v>-0.15627035</c:v>
                </c:pt>
                <c:pt idx="2005">
                  <c:v>1.639587E-2</c:v>
                </c:pt>
                <c:pt idx="2006">
                  <c:v>0.22665884</c:v>
                </c:pt>
                <c:pt idx="2007">
                  <c:v>-0.10335658</c:v>
                </c:pt>
                <c:pt idx="2008">
                  <c:v>-2.9555660000000001E-2</c:v>
                </c:pt>
                <c:pt idx="2009">
                  <c:v>0.18766956000000001</c:v>
                </c:pt>
                <c:pt idx="2010">
                  <c:v>8.4626809999999997E-2</c:v>
                </c:pt>
                <c:pt idx="2011">
                  <c:v>-0.16184024999999999</c:v>
                </c:pt>
                <c:pt idx="2012">
                  <c:v>2.3358210000000001E-2</c:v>
                </c:pt>
                <c:pt idx="2013">
                  <c:v>0.23501346000000001</c:v>
                </c:pt>
                <c:pt idx="2014">
                  <c:v>0.21412634999999999</c:v>
                </c:pt>
                <c:pt idx="2015">
                  <c:v>6.3739710000000005E-2</c:v>
                </c:pt>
                <c:pt idx="2016">
                  <c:v>-8.9431869999999997E-2</c:v>
                </c:pt>
                <c:pt idx="2017">
                  <c:v>-0.11310391</c:v>
                </c:pt>
                <c:pt idx="2018">
                  <c:v>-1.2846089999999999E-2</c:v>
                </c:pt>
                <c:pt idx="2019">
                  <c:v>0.18766947</c:v>
                </c:pt>
                <c:pt idx="2020">
                  <c:v>0.30857997999999998</c:v>
                </c:pt>
                <c:pt idx="2021">
                  <c:v>6.2347279999999998E-2</c:v>
                </c:pt>
                <c:pt idx="2022">
                  <c:v>-6.4077869999999995E-2</c:v>
                </c:pt>
                <c:pt idx="2023">
                  <c:v>3.8635700000000002E-3</c:v>
                </c:pt>
                <c:pt idx="2024">
                  <c:v>0.25590053000000001</c:v>
                </c:pt>
                <c:pt idx="2025">
                  <c:v>0.19467327000000001</c:v>
                </c:pt>
                <c:pt idx="2026">
                  <c:v>8.3234329999999995E-2</c:v>
                </c:pt>
                <c:pt idx="2027">
                  <c:v>-1.7023460000000001E-2</c:v>
                </c:pt>
                <c:pt idx="2028">
                  <c:v>0.20994905</c:v>
                </c:pt>
                <c:pt idx="2029">
                  <c:v>0.33387884000000001</c:v>
                </c:pt>
                <c:pt idx="2030">
                  <c:v>0.24615334</c:v>
                </c:pt>
                <c:pt idx="2031">
                  <c:v>8.3234349999999999E-2</c:v>
                </c:pt>
                <c:pt idx="2032">
                  <c:v>-6.2974959999999996E-2</c:v>
                </c:pt>
                <c:pt idx="2033">
                  <c:v>2.4711400000000001E-3</c:v>
                </c:pt>
                <c:pt idx="2034">
                  <c:v>0.17095999000000001</c:v>
                </c:pt>
                <c:pt idx="2035">
                  <c:v>0.36869064000000001</c:v>
                </c:pt>
                <c:pt idx="2036">
                  <c:v>0.39793246999999998</c:v>
                </c:pt>
                <c:pt idx="2037">
                  <c:v>0.26425528999999998</c:v>
                </c:pt>
                <c:pt idx="2038">
                  <c:v>9.4374020000000003E-2</c:v>
                </c:pt>
                <c:pt idx="2039">
                  <c:v>8.0449430000000002E-2</c:v>
                </c:pt>
                <c:pt idx="2040">
                  <c:v>0.27121775999999997</c:v>
                </c:pt>
                <c:pt idx="2041">
                  <c:v>0.52464699999999997</c:v>
                </c:pt>
                <c:pt idx="2042">
                  <c:v>0.50793737000000005</c:v>
                </c:pt>
                <c:pt idx="2043">
                  <c:v>0.19602438999999999</c:v>
                </c:pt>
                <c:pt idx="2044">
                  <c:v>0.17374496</c:v>
                </c:pt>
                <c:pt idx="2045">
                  <c:v>0.43274409000000003</c:v>
                </c:pt>
                <c:pt idx="2046">
                  <c:v>0.23640602999999999</c:v>
                </c:pt>
                <c:pt idx="2047">
                  <c:v>0.14728794000000001</c:v>
                </c:pt>
                <c:pt idx="2048">
                  <c:v>0.45363112999999999</c:v>
                </c:pt>
                <c:pt idx="2049">
                  <c:v>0.37147545999999998</c:v>
                </c:pt>
                <c:pt idx="2050">
                  <c:v>0.14589550000000001</c:v>
                </c:pt>
                <c:pt idx="2051">
                  <c:v>0.59705525999999998</c:v>
                </c:pt>
                <c:pt idx="2052">
                  <c:v>-0.26070558999999999</c:v>
                </c:pt>
                <c:pt idx="2053">
                  <c:v>-0.63110268000000003</c:v>
                </c:pt>
                <c:pt idx="2054">
                  <c:v>-0.32336675999999998</c:v>
                </c:pt>
                <c:pt idx="2055">
                  <c:v>-0.51692002999999997</c:v>
                </c:pt>
                <c:pt idx="2056">
                  <c:v>-0.15627049000000001</c:v>
                </c:pt>
                <c:pt idx="2057">
                  <c:v>1.9180599999999999E-2</c:v>
                </c:pt>
                <c:pt idx="2058">
                  <c:v>-3.0948150000000001E-2</c:v>
                </c:pt>
                <c:pt idx="2059">
                  <c:v>0.60958772999999999</c:v>
                </c:pt>
                <c:pt idx="2060">
                  <c:v>0.43274412000000001</c:v>
                </c:pt>
                <c:pt idx="2061">
                  <c:v>8.0409799999999997E-3</c:v>
                </c:pt>
                <c:pt idx="2062">
                  <c:v>-0.52945231999999998</c:v>
                </c:pt>
                <c:pt idx="2063">
                  <c:v>-1.2201173300000001</c:v>
                </c:pt>
                <c:pt idx="2064">
                  <c:v>-1.35657966</c:v>
                </c:pt>
                <c:pt idx="2065">
                  <c:v>-1.30784297</c:v>
                </c:pt>
                <c:pt idx="2066">
                  <c:v>-1.4819018799999999</c:v>
                </c:pt>
                <c:pt idx="2067">
                  <c:v>-1.23404205</c:v>
                </c:pt>
                <c:pt idx="2068">
                  <c:v>-0.62553263000000003</c:v>
                </c:pt>
                <c:pt idx="2069">
                  <c:v>-0.32893666999999999</c:v>
                </c:pt>
                <c:pt idx="2070">
                  <c:v>0.16399746000000001</c:v>
                </c:pt>
                <c:pt idx="2071">
                  <c:v>1.3100003</c:v>
                </c:pt>
                <c:pt idx="2072">
                  <c:v>2.4727113200000002</c:v>
                </c:pt>
                <c:pt idx="2073">
                  <c:v>3.4655425499999999</c:v>
                </c:pt>
                <c:pt idx="2074">
                  <c:v>3.23300052</c:v>
                </c:pt>
                <c:pt idx="2075">
                  <c:v>1.30443025</c:v>
                </c:pt>
                <c:pt idx="2076">
                  <c:v>-0.41805467000000002</c:v>
                </c:pt>
                <c:pt idx="2077">
                  <c:v>-0.25792073999999998</c:v>
                </c:pt>
                <c:pt idx="2078">
                  <c:v>0.16399755999999999</c:v>
                </c:pt>
                <c:pt idx="2079">
                  <c:v>0.48008800000000001</c:v>
                </c:pt>
                <c:pt idx="2080">
                  <c:v>1.0092268</c:v>
                </c:pt>
                <c:pt idx="2081">
                  <c:v>1.19999528</c:v>
                </c:pt>
                <c:pt idx="2082">
                  <c:v>1.2194895699999999</c:v>
                </c:pt>
                <c:pt idx="2083">
                  <c:v>1.4896283100000001</c:v>
                </c:pt>
                <c:pt idx="2084">
                  <c:v>1.9742077600000001</c:v>
                </c:pt>
                <c:pt idx="2085">
                  <c:v>2.13712692</c:v>
                </c:pt>
                <c:pt idx="2086">
                  <c:v>1.82939136</c:v>
                </c:pt>
                <c:pt idx="2087">
                  <c:v>1.4088656900000001</c:v>
                </c:pt>
                <c:pt idx="2088">
                  <c:v>1.2097421900000001</c:v>
                </c:pt>
                <c:pt idx="2089">
                  <c:v>1.0356835099999999</c:v>
                </c:pt>
                <c:pt idx="2090">
                  <c:v>2.9015929699999998</c:v>
                </c:pt>
                <c:pt idx="2091">
                  <c:v>3.8415081500000001</c:v>
                </c:pt>
                <c:pt idx="2092">
                  <c:v>3.0993227999999999</c:v>
                </c:pt>
                <c:pt idx="2093">
                  <c:v>3.0686891100000002</c:v>
                </c:pt>
                <c:pt idx="2094">
                  <c:v>3.0645110600000001</c:v>
                </c:pt>
                <c:pt idx="2095">
                  <c:v>2.89323759</c:v>
                </c:pt>
                <c:pt idx="2096">
                  <c:v>2.3822014299999998</c:v>
                </c:pt>
                <c:pt idx="2097">
                  <c:v>2.1886477499999999</c:v>
                </c:pt>
                <c:pt idx="2098">
                  <c:v>2.5403082399999999</c:v>
                </c:pt>
                <c:pt idx="2099">
                  <c:v>2.4072656600000002</c:v>
                </c:pt>
                <c:pt idx="2100">
                  <c:v>1.9505361299999999</c:v>
                </c:pt>
                <c:pt idx="2101">
                  <c:v>1.6845745999999999</c:v>
                </c:pt>
                <c:pt idx="2102">
                  <c:v>1.7444505699999999</c:v>
                </c:pt>
                <c:pt idx="2103">
                  <c:v>1.69374263</c:v>
                </c:pt>
                <c:pt idx="2104">
                  <c:v>1.3559516700000001</c:v>
                </c:pt>
                <c:pt idx="2105">
                  <c:v>1.2069570999999999</c:v>
                </c:pt>
                <c:pt idx="2106">
                  <c:v>1.29746819</c:v>
                </c:pt>
                <c:pt idx="2107">
                  <c:v>1.16518331</c:v>
                </c:pt>
                <c:pt idx="2108">
                  <c:v>0.78364646000000004</c:v>
                </c:pt>
                <c:pt idx="2109">
                  <c:v>1.03707623</c:v>
                </c:pt>
                <c:pt idx="2110">
                  <c:v>1.0147965000000001</c:v>
                </c:pt>
                <c:pt idx="2111">
                  <c:v>0.83099031000000001</c:v>
                </c:pt>
                <c:pt idx="2112">
                  <c:v>0.61794256999999997</c:v>
                </c:pt>
                <c:pt idx="2113">
                  <c:v>0.81845807999999998</c:v>
                </c:pt>
                <c:pt idx="2114">
                  <c:v>0.61654984999999995</c:v>
                </c:pt>
                <c:pt idx="2115">
                  <c:v>0.90757631999999999</c:v>
                </c:pt>
                <c:pt idx="2116">
                  <c:v>1.14530277</c:v>
                </c:pt>
                <c:pt idx="2117">
                  <c:v>0.54135674</c:v>
                </c:pt>
                <c:pt idx="2118">
                  <c:v>0.86858732000000005</c:v>
                </c:pt>
                <c:pt idx="2119">
                  <c:v>0.99947940999999996</c:v>
                </c:pt>
                <c:pt idx="2120">
                  <c:v>0.73630260999999997</c:v>
                </c:pt>
                <c:pt idx="2121">
                  <c:v>0.77686345999999995</c:v>
                </c:pt>
                <c:pt idx="2122">
                  <c:v>0.99947953</c:v>
                </c:pt>
                <c:pt idx="2123">
                  <c:v>0.61795646000000004</c:v>
                </c:pt>
                <c:pt idx="2124">
                  <c:v>0.44945392000000001</c:v>
                </c:pt>
                <c:pt idx="2125">
                  <c:v>0.66250151000000002</c:v>
                </c:pt>
                <c:pt idx="2126">
                  <c:v>0.65311288999999995</c:v>
                </c:pt>
                <c:pt idx="2127">
                  <c:v>0.42995911999999997</c:v>
                </c:pt>
                <c:pt idx="2128">
                  <c:v>0.66717528999999998</c:v>
                </c:pt>
                <c:pt idx="2129">
                  <c:v>0.41742694000000002</c:v>
                </c:pt>
                <c:pt idx="2130">
                  <c:v>0.50375998</c:v>
                </c:pt>
                <c:pt idx="2131">
                  <c:v>0.62351245</c:v>
                </c:pt>
                <c:pt idx="2132">
                  <c:v>0.32552397</c:v>
                </c:pt>
                <c:pt idx="2133">
                  <c:v>0.42856681000000002</c:v>
                </c:pt>
                <c:pt idx="2134">
                  <c:v>0.29488956999999999</c:v>
                </c:pt>
                <c:pt idx="2135">
                  <c:v>0.27261018999999997</c:v>
                </c:pt>
                <c:pt idx="2136">
                  <c:v>0.61655026999999996</c:v>
                </c:pt>
                <c:pt idx="2137">
                  <c:v>1.0537859199999999</c:v>
                </c:pt>
                <c:pt idx="2138">
                  <c:v>0.43970652999999998</c:v>
                </c:pt>
                <c:pt idx="2139">
                  <c:v>0.32691651999999999</c:v>
                </c:pt>
                <c:pt idx="2140">
                  <c:v>0.96248937000000001</c:v>
                </c:pt>
                <c:pt idx="2141">
                  <c:v>0.76832926000000001</c:v>
                </c:pt>
                <c:pt idx="2142">
                  <c:v>0.41603436999999999</c:v>
                </c:pt>
                <c:pt idx="2143">
                  <c:v>0.43552892999999998</c:v>
                </c:pt>
                <c:pt idx="2144">
                  <c:v>1.21252716</c:v>
                </c:pt>
                <c:pt idx="2145">
                  <c:v>2.0565566999999998</c:v>
                </c:pt>
                <c:pt idx="2146">
                  <c:v>1.6762197000000001</c:v>
                </c:pt>
                <c:pt idx="2147">
                  <c:v>2.0243368099999999</c:v>
                </c:pt>
                <c:pt idx="2148">
                  <c:v>2.0131969500000002</c:v>
                </c:pt>
                <c:pt idx="2149">
                  <c:v>1.5615545500000001</c:v>
                </c:pt>
                <c:pt idx="2150">
                  <c:v>1.85724092</c:v>
                </c:pt>
                <c:pt idx="2151">
                  <c:v>2.2847287700000001</c:v>
                </c:pt>
                <c:pt idx="2152">
                  <c:v>1.4603869899999999</c:v>
                </c:pt>
                <c:pt idx="2153">
                  <c:v>0.97023736999999999</c:v>
                </c:pt>
                <c:pt idx="2154">
                  <c:v>1.3726614699999999</c:v>
                </c:pt>
                <c:pt idx="2155">
                  <c:v>1.6720422500000001</c:v>
                </c:pt>
                <c:pt idx="2156">
                  <c:v>-7.5335722000000001</c:v>
                </c:pt>
                <c:pt idx="2157">
                  <c:v>-9.7824125300000002</c:v>
                </c:pt>
                <c:pt idx="2158">
                  <c:v>0.73351765000000002</c:v>
                </c:pt>
                <c:pt idx="2159">
                  <c:v>2.4546096300000002</c:v>
                </c:pt>
                <c:pt idx="2160">
                  <c:v>3.1814794499999999</c:v>
                </c:pt>
                <c:pt idx="2161">
                  <c:v>3.2942690799999998</c:v>
                </c:pt>
                <c:pt idx="2162">
                  <c:v>3.9542992099999998</c:v>
                </c:pt>
                <c:pt idx="2163">
                  <c:v>4.419384</c:v>
                </c:pt>
                <c:pt idx="2164">
                  <c:v>4.5795187999999998</c:v>
                </c:pt>
                <c:pt idx="2165">
                  <c:v>4.5252118100000001</c:v>
                </c:pt>
                <c:pt idx="2166">
                  <c:v>5.3634786600000002</c:v>
                </c:pt>
                <c:pt idx="2167">
                  <c:v>5.7422313699999998</c:v>
                </c:pt>
                <c:pt idx="2168">
                  <c:v>5.8786940599999999</c:v>
                </c:pt>
                <c:pt idx="2169">
                  <c:v>5.6350121499999997</c:v>
                </c:pt>
                <c:pt idx="2170">
                  <c:v>5.5932354899999996</c:v>
                </c:pt>
                <c:pt idx="2171">
                  <c:v>6.0067992200000004</c:v>
                </c:pt>
                <c:pt idx="2172">
                  <c:v>6.3939046900000003</c:v>
                </c:pt>
                <c:pt idx="2173">
                  <c:v>6.3827676799999997</c:v>
                </c:pt>
                <c:pt idx="2174">
                  <c:v>6.1140198699999999</c:v>
                </c:pt>
                <c:pt idx="2175">
                  <c:v>6.1363000899999998</c:v>
                </c:pt>
                <c:pt idx="2176">
                  <c:v>6.5791044200000002</c:v>
                </c:pt>
                <c:pt idx="2177">
                  <c:v>7.0469751399999998</c:v>
                </c:pt>
                <c:pt idx="2178">
                  <c:v>6.9132995599999996</c:v>
                </c:pt>
                <c:pt idx="2179">
                  <c:v>6.5289778700000003</c:v>
                </c:pt>
                <c:pt idx="2180">
                  <c:v>6.7364554400000003</c:v>
                </c:pt>
                <c:pt idx="2181">
                  <c:v>7.2711629899999997</c:v>
                </c:pt>
                <c:pt idx="2182">
                  <c:v>7.17508078</c:v>
                </c:pt>
                <c:pt idx="2183">
                  <c:v>6.7253174800000002</c:v>
                </c:pt>
                <c:pt idx="2184">
                  <c:v>6.8993749600000003</c:v>
                </c:pt>
                <c:pt idx="2185">
                  <c:v>7.4702858900000004</c:v>
                </c:pt>
                <c:pt idx="2186">
                  <c:v>7.1820445099999999</c:v>
                </c:pt>
                <c:pt idx="2187">
                  <c:v>6.9327931400000002</c:v>
                </c:pt>
                <c:pt idx="2188">
                  <c:v>7.1221694900000001</c:v>
                </c:pt>
                <c:pt idx="2189">
                  <c:v>7.5413017299999998</c:v>
                </c:pt>
                <c:pt idx="2190">
                  <c:v>7.7000408199999999</c:v>
                </c:pt>
                <c:pt idx="2191">
                  <c:v>7.5942149199999998</c:v>
                </c:pt>
                <c:pt idx="2192">
                  <c:v>7.3978767400000001</c:v>
                </c:pt>
                <c:pt idx="2193">
                  <c:v>7.19457769</c:v>
                </c:pt>
                <c:pt idx="2194">
                  <c:v>7.1374855000000004</c:v>
                </c:pt>
                <c:pt idx="2195">
                  <c:v>7.1402721400000004</c:v>
                </c:pt>
                <c:pt idx="2196">
                  <c:v>7.1374878900000001</c:v>
                </c:pt>
                <c:pt idx="2197">
                  <c:v>7.26977253</c:v>
                </c:pt>
                <c:pt idx="2198">
                  <c:v>7.53990984</c:v>
                </c:pt>
                <c:pt idx="2199">
                  <c:v>7.8309340499999998</c:v>
                </c:pt>
                <c:pt idx="2200">
                  <c:v>7.9325823800000004</c:v>
                </c:pt>
                <c:pt idx="2201">
                  <c:v>7.8977708800000004</c:v>
                </c:pt>
                <c:pt idx="2202">
                  <c:v>7.4981336599999997</c:v>
                </c:pt>
                <c:pt idx="2203">
                  <c:v>7.30876064</c:v>
                </c:pt>
                <c:pt idx="2204">
                  <c:v>7.6471295399999999</c:v>
                </c:pt>
                <c:pt idx="2205">
                  <c:v>8.0398044599999992</c:v>
                </c:pt>
                <c:pt idx="2206">
                  <c:v>7.8852396000000002</c:v>
                </c:pt>
                <c:pt idx="2207">
                  <c:v>7.4145860700000004</c:v>
                </c:pt>
                <c:pt idx="2208">
                  <c:v>7.3686361299999996</c:v>
                </c:pt>
                <c:pt idx="2209">
                  <c:v>7.7390317900000003</c:v>
                </c:pt>
                <c:pt idx="2210">
                  <c:v>8.0453720099999995</c:v>
                </c:pt>
                <c:pt idx="2211">
                  <c:v>8.0746116600000004</c:v>
                </c:pt>
                <c:pt idx="2212">
                  <c:v>7.8420720099999999</c:v>
                </c:pt>
                <c:pt idx="2213">
                  <c:v>7.6220631599999997</c:v>
                </c:pt>
                <c:pt idx="2214">
                  <c:v>7.464715</c:v>
                </c:pt>
                <c:pt idx="2215">
                  <c:v>7.5315551799999998</c:v>
                </c:pt>
                <c:pt idx="2216">
                  <c:v>7.7710585600000002</c:v>
                </c:pt>
                <c:pt idx="2217">
                  <c:v>8.0161304500000004</c:v>
                </c:pt>
                <c:pt idx="2218">
                  <c:v>8.1163883200000004</c:v>
                </c:pt>
                <c:pt idx="2219">
                  <c:v>7.87827682</c:v>
                </c:pt>
                <c:pt idx="2220">
                  <c:v>7.4466128300000003</c:v>
                </c:pt>
                <c:pt idx="2221">
                  <c:v>7.5409584000000001</c:v>
                </c:pt>
                <c:pt idx="2222">
                  <c:v>7.6902957000000001</c:v>
                </c:pt>
                <c:pt idx="2223">
                  <c:v>8.0439796399999999</c:v>
                </c:pt>
                <c:pt idx="2224">
                  <c:v>7.9868898399999999</c:v>
                </c:pt>
                <c:pt idx="2225">
                  <c:v>7.6914238900000003</c:v>
                </c:pt>
                <c:pt idx="2226">
                  <c:v>7.464715</c:v>
                </c:pt>
                <c:pt idx="2227">
                  <c:v>7.4661092800000004</c:v>
                </c:pt>
                <c:pt idx="2228">
                  <c:v>7.60813951</c:v>
                </c:pt>
                <c:pt idx="2229">
                  <c:v>7.9186592100000004</c:v>
                </c:pt>
                <c:pt idx="2230">
                  <c:v>7.9799265899999998</c:v>
                </c:pt>
                <c:pt idx="2231">
                  <c:v>8.0523357400000002</c:v>
                </c:pt>
                <c:pt idx="2232">
                  <c:v>8.1915807699999998</c:v>
                </c:pt>
                <c:pt idx="2233">
                  <c:v>8.2055063199999996</c:v>
                </c:pt>
                <c:pt idx="2234">
                  <c:v>8.2639894500000004</c:v>
                </c:pt>
                <c:pt idx="2235">
                  <c:v>7.9938502299999996</c:v>
                </c:pt>
                <c:pt idx="2236">
                  <c:v>7.8114380800000003</c:v>
                </c:pt>
                <c:pt idx="2237">
                  <c:v>7.6429495799999998</c:v>
                </c:pt>
                <c:pt idx="2238">
                  <c:v>7.8058710099999997</c:v>
                </c:pt>
                <c:pt idx="2239">
                  <c:v>8.0815772999999993</c:v>
                </c:pt>
                <c:pt idx="2240">
                  <c:v>8.2918405499999999</c:v>
                </c:pt>
                <c:pt idx="2241">
                  <c:v>7.9270105400000004</c:v>
                </c:pt>
                <c:pt idx="2242">
                  <c:v>7.6053543100000001</c:v>
                </c:pt>
                <c:pt idx="2243">
                  <c:v>7.9994225500000002</c:v>
                </c:pt>
                <c:pt idx="2244">
                  <c:v>8.3071565599999992</c:v>
                </c:pt>
                <c:pt idx="2245">
                  <c:v>8.1665162999999996</c:v>
                </c:pt>
                <c:pt idx="2246">
                  <c:v>7.9311895400000001</c:v>
                </c:pt>
                <c:pt idx="2247">
                  <c:v>7.7153587300000002</c:v>
                </c:pt>
                <c:pt idx="2248">
                  <c:v>7.8462510099999996</c:v>
                </c:pt>
                <c:pt idx="2249">
                  <c:v>8.0648679699999999</c:v>
                </c:pt>
                <c:pt idx="2250">
                  <c:v>8.3377914400000002</c:v>
                </c:pt>
                <c:pt idx="2251">
                  <c:v>8.3099422500000006</c:v>
                </c:pt>
                <c:pt idx="2252">
                  <c:v>8.1470222499999991</c:v>
                </c:pt>
                <c:pt idx="2253">
                  <c:v>7.9172639800000004</c:v>
                </c:pt>
                <c:pt idx="2254">
                  <c:v>7.8072619400000001</c:v>
                </c:pt>
                <c:pt idx="2255">
                  <c:v>7.8852391199999996</c:v>
                </c:pt>
                <c:pt idx="2256">
                  <c:v>8.2110767399999993</c:v>
                </c:pt>
                <c:pt idx="2257">
                  <c:v>8.4408349999999999</c:v>
                </c:pt>
                <c:pt idx="2258">
                  <c:v>8.5591955199999994</c:v>
                </c:pt>
                <c:pt idx="2259">
                  <c:v>8.3419656799999995</c:v>
                </c:pt>
                <c:pt idx="2260">
                  <c:v>8.0718288400000002</c:v>
                </c:pt>
                <c:pt idx="2261">
                  <c:v>7.9172649399999999</c:v>
                </c:pt>
                <c:pt idx="2262">
                  <c:v>7.8866314900000001</c:v>
                </c:pt>
                <c:pt idx="2263">
                  <c:v>7.9841031999999998</c:v>
                </c:pt>
                <c:pt idx="2264">
                  <c:v>8.0556430799999994</c:v>
                </c:pt>
                <c:pt idx="2265">
                  <c:v>8.2403163900000003</c:v>
                </c:pt>
                <c:pt idx="2266">
                  <c:v>8.5550174699999992</c:v>
                </c:pt>
                <c:pt idx="2267">
                  <c:v>8.2528505299999999</c:v>
                </c:pt>
                <c:pt idx="2268">
                  <c:v>7.98828125</c:v>
                </c:pt>
                <c:pt idx="2269">
                  <c:v>8.2403173400000007</c:v>
                </c:pt>
                <c:pt idx="2270">
                  <c:v>8.6441354799999992</c:v>
                </c:pt>
                <c:pt idx="2271">
                  <c:v>8.46032619</c:v>
                </c:pt>
                <c:pt idx="2272">
                  <c:v>8.0787906599999992</c:v>
                </c:pt>
                <c:pt idx="2273">
                  <c:v>8.2709531799999993</c:v>
                </c:pt>
                <c:pt idx="2274">
                  <c:v>8.6580591200000008</c:v>
                </c:pt>
                <c:pt idx="2275">
                  <c:v>8.6357812900000006</c:v>
                </c:pt>
                <c:pt idx="2276">
                  <c:v>8.4338722199999996</c:v>
                </c:pt>
                <c:pt idx="2277">
                  <c:v>8.1136026399999999</c:v>
                </c:pt>
                <c:pt idx="2278">
                  <c:v>7.9353675800000003</c:v>
                </c:pt>
                <c:pt idx="2279">
                  <c:v>8.2138595599999995</c:v>
                </c:pt>
                <c:pt idx="2280">
                  <c:v>8.5188121799999994</c:v>
                </c:pt>
                <c:pt idx="2281">
                  <c:v>8.7248973799999998</c:v>
                </c:pt>
                <c:pt idx="2282">
                  <c:v>8.7917375599999996</c:v>
                </c:pt>
                <c:pt idx="2283">
                  <c:v>8.5661582900000006</c:v>
                </c:pt>
                <c:pt idx="2284">
                  <c:v>8.1943655</c:v>
                </c:pt>
                <c:pt idx="2285">
                  <c:v>8.0398034999999997</c:v>
                </c:pt>
                <c:pt idx="2286">
                  <c:v>8.2236089700000008</c:v>
                </c:pt>
                <c:pt idx="2287">
                  <c:v>8.6914796800000005</c:v>
                </c:pt>
                <c:pt idx="2288">
                  <c:v>8.8669309599999995</c:v>
                </c:pt>
                <c:pt idx="2289">
                  <c:v>8.7443924000000006</c:v>
                </c:pt>
                <c:pt idx="2290">
                  <c:v>8.37399673</c:v>
                </c:pt>
                <c:pt idx="2291">
                  <c:v>8.1122112299999998</c:v>
                </c:pt>
                <c:pt idx="2292">
                  <c:v>8.1177797300000005</c:v>
                </c:pt>
                <c:pt idx="2293">
                  <c:v>8.4603290599999994</c:v>
                </c:pt>
                <c:pt idx="2294">
                  <c:v>8.5633697499999997</c:v>
                </c:pt>
                <c:pt idx="2295">
                  <c:v>8.7374296200000003</c:v>
                </c:pt>
                <c:pt idx="2296">
                  <c:v>8.8766784699999999</c:v>
                </c:pt>
                <c:pt idx="2297">
                  <c:v>8.8794660600000004</c:v>
                </c:pt>
                <c:pt idx="2298">
                  <c:v>8.8794641500000004</c:v>
                </c:pt>
                <c:pt idx="2299">
                  <c:v>8.8641471900000006</c:v>
                </c:pt>
                <c:pt idx="2300">
                  <c:v>8.8418683999999992</c:v>
                </c:pt>
                <c:pt idx="2301">
                  <c:v>8.8864240599999995</c:v>
                </c:pt>
                <c:pt idx="2302">
                  <c:v>9.0354223299999994</c:v>
                </c:pt>
                <c:pt idx="2303">
                  <c:v>8.9142770799999997</c:v>
                </c:pt>
                <c:pt idx="2304">
                  <c:v>8.8404760400000004</c:v>
                </c:pt>
                <c:pt idx="2305">
                  <c:v>8.8599700899999991</c:v>
                </c:pt>
                <c:pt idx="2306">
                  <c:v>8.8933887499999997</c:v>
                </c:pt>
                <c:pt idx="2307">
                  <c:v>8.7945222899999997</c:v>
                </c:pt>
                <c:pt idx="2308">
                  <c:v>8.8307275799999996</c:v>
                </c:pt>
                <c:pt idx="2309">
                  <c:v>8.81958485</c:v>
                </c:pt>
                <c:pt idx="2310">
                  <c:v>8.7764205900000007</c:v>
                </c:pt>
                <c:pt idx="2311">
                  <c:v>8.7416086199999992</c:v>
                </c:pt>
                <c:pt idx="2312">
                  <c:v>8.74996376</c:v>
                </c:pt>
                <c:pt idx="2313">
                  <c:v>8.6705913500000005</c:v>
                </c:pt>
                <c:pt idx="2314">
                  <c:v>8.5591936099999995</c:v>
                </c:pt>
                <c:pt idx="2315">
                  <c:v>8.4352636299999997</c:v>
                </c:pt>
                <c:pt idx="2316">
                  <c:v>8.3350057599999996</c:v>
                </c:pt>
                <c:pt idx="2317">
                  <c:v>8.3322200800000008</c:v>
                </c:pt>
                <c:pt idx="2318">
                  <c:v>8.4171619399999997</c:v>
                </c:pt>
                <c:pt idx="2319">
                  <c:v>8.6622352599999992</c:v>
                </c:pt>
                <c:pt idx="2320">
                  <c:v>8.9365549099999999</c:v>
                </c:pt>
                <c:pt idx="2321">
                  <c:v>9.0451698300000007</c:v>
                </c:pt>
                <c:pt idx="2322">
                  <c:v>9.1106166799999997</c:v>
                </c:pt>
                <c:pt idx="2323">
                  <c:v>9.0869417200000004</c:v>
                </c:pt>
                <c:pt idx="2324">
                  <c:v>9.0159263599999999</c:v>
                </c:pt>
                <c:pt idx="2325">
                  <c:v>8.8711090099999996</c:v>
                </c:pt>
                <c:pt idx="2326">
                  <c:v>8.83907986</c:v>
                </c:pt>
                <c:pt idx="2327">
                  <c:v>8.7764215500000002</c:v>
                </c:pt>
                <c:pt idx="2328">
                  <c:v>8.7736349100000002</c:v>
                </c:pt>
                <c:pt idx="2329">
                  <c:v>8.7986993800000004</c:v>
                </c:pt>
                <c:pt idx="2330">
                  <c:v>8.7764205900000007</c:v>
                </c:pt>
                <c:pt idx="2331">
                  <c:v>8.7722415900000001</c:v>
                </c:pt>
                <c:pt idx="2332">
                  <c:v>8.7095794699999995</c:v>
                </c:pt>
                <c:pt idx="2333">
                  <c:v>8.7764196400000003</c:v>
                </c:pt>
                <c:pt idx="2334">
                  <c:v>8.9504804599999996</c:v>
                </c:pt>
                <c:pt idx="2335">
                  <c:v>9.2220134700000003</c:v>
                </c:pt>
                <c:pt idx="2336">
                  <c:v>9.4281559000000001</c:v>
                </c:pt>
                <c:pt idx="2337">
                  <c:v>9.2832822799999999</c:v>
                </c:pt>
                <c:pt idx="2338">
                  <c:v>8.9490890499999995</c:v>
                </c:pt>
                <c:pt idx="2339">
                  <c:v>8.4227333099999999</c:v>
                </c:pt>
                <c:pt idx="2340">
                  <c:v>8.1076736500000006</c:v>
                </c:pt>
                <c:pt idx="2341">
                  <c:v>7.9075174300000004</c:v>
                </c:pt>
                <c:pt idx="2342">
                  <c:v>7.7042193399999999</c:v>
                </c:pt>
                <c:pt idx="2343">
                  <c:v>7.89080811</c:v>
                </c:pt>
                <c:pt idx="2344">
                  <c:v>7.9715714499999999</c:v>
                </c:pt>
                <c:pt idx="2345">
                  <c:v>8.3003320699999996</c:v>
                </c:pt>
                <c:pt idx="2346">
                  <c:v>8.6705904</c:v>
                </c:pt>
                <c:pt idx="2347">
                  <c:v>9.0660572100000003</c:v>
                </c:pt>
                <c:pt idx="2348">
                  <c:v>9.2122669199999994</c:v>
                </c:pt>
                <c:pt idx="2349">
                  <c:v>9.2331533399999994</c:v>
                </c:pt>
                <c:pt idx="2350">
                  <c:v>8.9059228899999994</c:v>
                </c:pt>
                <c:pt idx="2351">
                  <c:v>8.4018449799999999</c:v>
                </c:pt>
                <c:pt idx="2352">
                  <c:v>7.7821941399999996</c:v>
                </c:pt>
                <c:pt idx="2353">
                  <c:v>7.0539383899999999</c:v>
                </c:pt>
                <c:pt idx="2354">
                  <c:v>6.5345487599999998</c:v>
                </c:pt>
                <c:pt idx="2355">
                  <c:v>6.3855543099999998</c:v>
                </c:pt>
                <c:pt idx="2356">
                  <c:v>6.5011272399999998</c:v>
                </c:pt>
                <c:pt idx="2357">
                  <c:v>6.6515150099999998</c:v>
                </c:pt>
                <c:pt idx="2358">
                  <c:v>6.8019008599999999</c:v>
                </c:pt>
                <c:pt idx="2359">
                  <c:v>6.7754440300000001</c:v>
                </c:pt>
                <c:pt idx="2360">
                  <c:v>6.6974673300000003</c:v>
                </c:pt>
                <c:pt idx="2361">
                  <c:v>6.6946816399999998</c:v>
                </c:pt>
                <c:pt idx="2362">
                  <c:v>6.9578595200000004</c:v>
                </c:pt>
                <c:pt idx="2363">
                  <c:v>7.2836961699999998</c:v>
                </c:pt>
                <c:pt idx="2364">
                  <c:v>7.4424352599999999</c:v>
                </c:pt>
                <c:pt idx="2365">
                  <c:v>7.2906579999999996</c:v>
                </c:pt>
                <c:pt idx="2366">
                  <c:v>7.0720410300000003</c:v>
                </c:pt>
                <c:pt idx="2367">
                  <c:v>6.6891121900000003</c:v>
                </c:pt>
                <c:pt idx="2368">
                  <c:v>6.1432619099999997</c:v>
                </c:pt>
                <c:pt idx="2369">
                  <c:v>5.6419725400000003</c:v>
                </c:pt>
                <c:pt idx="2370">
                  <c:v>5.2186632199999998</c:v>
                </c:pt>
                <c:pt idx="2371">
                  <c:v>4.9526996600000004</c:v>
                </c:pt>
                <c:pt idx="2372">
                  <c:v>4.8385181399999997</c:v>
                </c:pt>
                <c:pt idx="2373">
                  <c:v>4.8830776199999999</c:v>
                </c:pt>
                <c:pt idx="2374">
                  <c:v>5.0209326699999997</c:v>
                </c:pt>
                <c:pt idx="2375">
                  <c:v>5.2437272100000003</c:v>
                </c:pt>
                <c:pt idx="2376">
                  <c:v>5.5542459500000003</c:v>
                </c:pt>
                <c:pt idx="2377">
                  <c:v>5.8619813900000004</c:v>
                </c:pt>
                <c:pt idx="2378">
                  <c:v>6.2351656000000002</c:v>
                </c:pt>
                <c:pt idx="2379">
                  <c:v>6.5721440299999996</c:v>
                </c:pt>
                <c:pt idx="2380">
                  <c:v>7.9813246700000002</c:v>
                </c:pt>
                <c:pt idx="2381">
                  <c:v>13.010920520000001</c:v>
                </c:pt>
                <c:pt idx="2382">
                  <c:v>14.05109406</c:v>
                </c:pt>
                <c:pt idx="2383">
                  <c:v>12.29519558</c:v>
                </c:pt>
                <c:pt idx="2384">
                  <c:v>10.54903126</c:v>
                </c:pt>
                <c:pt idx="2385">
                  <c:v>9.0590972900000004</c:v>
                </c:pt>
                <c:pt idx="2386">
                  <c:v>8.3990602499999998</c:v>
                </c:pt>
                <c:pt idx="2387">
                  <c:v>8.1807975800000001</c:v>
                </c:pt>
                <c:pt idx="2388">
                  <c:v>8.4853935200000006</c:v>
                </c:pt>
                <c:pt idx="2389">
                  <c:v>9.1356487299999998</c:v>
                </c:pt>
                <c:pt idx="2390">
                  <c:v>10.15218544</c:v>
                </c:pt>
                <c:pt idx="2391">
                  <c:v>12.14480782</c:v>
                </c:pt>
                <c:pt idx="2392">
                  <c:v>12.89813519</c:v>
                </c:pt>
                <c:pt idx="2393">
                  <c:v>10.986269950000001</c:v>
                </c:pt>
                <c:pt idx="2394">
                  <c:v>8.6761665299999997</c:v>
                </c:pt>
                <c:pt idx="2395">
                  <c:v>6.4746704099999999</c:v>
                </c:pt>
                <c:pt idx="2396">
                  <c:v>4.7480068199999996</c:v>
                </c:pt>
                <c:pt idx="2397">
                  <c:v>3.6159295999999999</c:v>
                </c:pt>
                <c:pt idx="2398">
                  <c:v>2.6537323000000002</c:v>
                </c:pt>
                <c:pt idx="2399">
                  <c:v>2.5409424299999999</c:v>
                </c:pt>
                <c:pt idx="2400">
                  <c:v>3.14945173</c:v>
                </c:pt>
                <c:pt idx="2401">
                  <c:v>4.3511538500000002</c:v>
                </c:pt>
                <c:pt idx="2402">
                  <c:v>5.3941130599999996</c:v>
                </c:pt>
                <c:pt idx="2403">
                  <c:v>6.2880787800000002</c:v>
                </c:pt>
                <c:pt idx="2404">
                  <c:v>7.0441918399999999</c:v>
                </c:pt>
                <c:pt idx="2405">
                  <c:v>7.73206902</c:v>
                </c:pt>
                <c:pt idx="2406">
                  <c:v>8.7012271900000009</c:v>
                </c:pt>
                <c:pt idx="2407">
                  <c:v>9.6341877</c:v>
                </c:pt>
                <c:pt idx="2408">
                  <c:v>13.06662178</c:v>
                </c:pt>
                <c:pt idx="2409">
                  <c:v>15.101017000000001</c:v>
                </c:pt>
                <c:pt idx="2410">
                  <c:v>12.10860443</c:v>
                </c:pt>
                <c:pt idx="2411">
                  <c:v>9.9530563399999998</c:v>
                </c:pt>
                <c:pt idx="2412">
                  <c:v>8.4728622399999995</c:v>
                </c:pt>
                <c:pt idx="2413">
                  <c:v>7.5677576100000001</c:v>
                </c:pt>
                <c:pt idx="2414">
                  <c:v>7.2307815599999996</c:v>
                </c:pt>
                <c:pt idx="2415">
                  <c:v>7.2878737400000002</c:v>
                </c:pt>
                <c:pt idx="2416">
                  <c:v>7.5928225500000002</c:v>
                </c:pt>
                <c:pt idx="2417">
                  <c:v>8.0217008599999993</c:v>
                </c:pt>
                <c:pt idx="2418">
                  <c:v>8.6524887100000001</c:v>
                </c:pt>
                <c:pt idx="2419">
                  <c:v>9.2594051400000001</c:v>
                </c:pt>
                <c:pt idx="2420">
                  <c:v>9.9516687400000006</c:v>
                </c:pt>
                <c:pt idx="2421">
                  <c:v>10.69385147</c:v>
                </c:pt>
                <c:pt idx="2422">
                  <c:v>11.077687259999999</c:v>
                </c:pt>
                <c:pt idx="2423">
                  <c:v>10.540676120000001</c:v>
                </c:pt>
                <c:pt idx="2424">
                  <c:v>9.2150525999999999</c:v>
                </c:pt>
                <c:pt idx="2425">
                  <c:v>7.57332611</c:v>
                </c:pt>
                <c:pt idx="2426">
                  <c:v>6.0875659000000004</c:v>
                </c:pt>
                <c:pt idx="2427">
                  <c:v>6.1725020400000004</c:v>
                </c:pt>
                <c:pt idx="2428">
                  <c:v>6.9508967400000001</c:v>
                </c:pt>
                <c:pt idx="2429">
                  <c:v>7.8156166100000002</c:v>
                </c:pt>
                <c:pt idx="2430">
                  <c:v>8.2375307099999997</c:v>
                </c:pt>
                <c:pt idx="2431">
                  <c:v>8.1261348699999996</c:v>
                </c:pt>
                <c:pt idx="2432">
                  <c:v>8.0913228999999998</c:v>
                </c:pt>
                <c:pt idx="2433">
                  <c:v>8.2695589100000007</c:v>
                </c:pt>
                <c:pt idx="2434">
                  <c:v>8.4923534400000005</c:v>
                </c:pt>
                <c:pt idx="2435">
                  <c:v>8.9671878800000009</c:v>
                </c:pt>
                <c:pt idx="2436">
                  <c:v>9.6829252199999996</c:v>
                </c:pt>
                <c:pt idx="2437">
                  <c:v>9.7483692200000007</c:v>
                </c:pt>
                <c:pt idx="2438">
                  <c:v>9.5116481799999999</c:v>
                </c:pt>
                <c:pt idx="2439">
                  <c:v>8.7861690499999998</c:v>
                </c:pt>
                <c:pt idx="2440">
                  <c:v>8.00777435</c:v>
                </c:pt>
                <c:pt idx="2441">
                  <c:v>7.4814233799999998</c:v>
                </c:pt>
                <c:pt idx="2442">
                  <c:v>7.6944723100000001</c:v>
                </c:pt>
                <c:pt idx="2443">
                  <c:v>8.0147371300000003</c:v>
                </c:pt>
                <c:pt idx="2444">
                  <c:v>8.5772943500000007</c:v>
                </c:pt>
                <c:pt idx="2445">
                  <c:v>9.1649217600000004</c:v>
                </c:pt>
                <c:pt idx="2446">
                  <c:v>10.082558629999999</c:v>
                </c:pt>
                <c:pt idx="2447">
                  <c:v>10.54624939</c:v>
                </c:pt>
                <c:pt idx="2448">
                  <c:v>10.20927238</c:v>
                </c:pt>
                <c:pt idx="2449">
                  <c:v>9.6453266099999997</c:v>
                </c:pt>
                <c:pt idx="2450">
                  <c:v>9.6508960699999999</c:v>
                </c:pt>
                <c:pt idx="2451">
                  <c:v>9.3779716499999992</c:v>
                </c:pt>
                <c:pt idx="2452">
                  <c:v>8.3405780800000002</c:v>
                </c:pt>
                <c:pt idx="2453">
                  <c:v>7.6554827699999999</c:v>
                </c:pt>
                <c:pt idx="2454">
                  <c:v>8.2208223300000007</c:v>
                </c:pt>
                <c:pt idx="2455">
                  <c:v>9.2331533399999994</c:v>
                </c:pt>
                <c:pt idx="2456">
                  <c:v>9.0758047099999999</c:v>
                </c:pt>
                <c:pt idx="2457">
                  <c:v>9.2944230999999995</c:v>
                </c:pt>
                <c:pt idx="2458">
                  <c:v>10.065852169999999</c:v>
                </c:pt>
                <c:pt idx="2459">
                  <c:v>10.64929199</c:v>
                </c:pt>
                <c:pt idx="2460">
                  <c:v>10.808030130000001</c:v>
                </c:pt>
                <c:pt idx="2461">
                  <c:v>10.040783879999999</c:v>
                </c:pt>
                <c:pt idx="2462">
                  <c:v>8.3183012000000005</c:v>
                </c:pt>
                <c:pt idx="2463">
                  <c:v>7.6067476300000001</c:v>
                </c:pt>
                <c:pt idx="2464">
                  <c:v>7.7724518800000002</c:v>
                </c:pt>
                <c:pt idx="2465">
                  <c:v>8.3503227199999994</c:v>
                </c:pt>
                <c:pt idx="2466">
                  <c:v>8.9880790699999995</c:v>
                </c:pt>
                <c:pt idx="2467">
                  <c:v>9.8583707799999996</c:v>
                </c:pt>
                <c:pt idx="2468">
                  <c:v>11.348310469999999</c:v>
                </c:pt>
                <c:pt idx="2469">
                  <c:v>11.74516773</c:v>
                </c:pt>
                <c:pt idx="2470">
                  <c:v>11.817574499999999</c:v>
                </c:pt>
                <c:pt idx="2471">
                  <c:v>11.983282089999999</c:v>
                </c:pt>
                <c:pt idx="2472">
                  <c:v>11.860741620000001</c:v>
                </c:pt>
                <c:pt idx="2473">
                  <c:v>11.16450787</c:v>
                </c:pt>
                <c:pt idx="2474">
                  <c:v>10.23851204</c:v>
                </c:pt>
                <c:pt idx="2475">
                  <c:v>9.5631704299999996</c:v>
                </c:pt>
                <c:pt idx="2476">
                  <c:v>9.0298538199999996</c:v>
                </c:pt>
                <c:pt idx="2477">
                  <c:v>9.1175765999999996</c:v>
                </c:pt>
                <c:pt idx="2478">
                  <c:v>9.8360948599999993</c:v>
                </c:pt>
                <c:pt idx="2479">
                  <c:v>10.48080349</c:v>
                </c:pt>
                <c:pt idx="2480">
                  <c:v>10.96955681</c:v>
                </c:pt>
                <c:pt idx="2481">
                  <c:v>11.57946205</c:v>
                </c:pt>
                <c:pt idx="2482">
                  <c:v>12.2144289</c:v>
                </c:pt>
                <c:pt idx="2483">
                  <c:v>12.46368122</c:v>
                </c:pt>
                <c:pt idx="2484">
                  <c:v>12.0779686</c:v>
                </c:pt>
                <c:pt idx="2485">
                  <c:v>11.239699359999999</c:v>
                </c:pt>
                <c:pt idx="2486">
                  <c:v>10.253828049999999</c:v>
                </c:pt>
                <c:pt idx="2487">
                  <c:v>9.7372303000000002</c:v>
                </c:pt>
                <c:pt idx="2488">
                  <c:v>9.4684829700000002</c:v>
                </c:pt>
                <c:pt idx="2489">
                  <c:v>9.2721433599999994</c:v>
                </c:pt>
                <c:pt idx="2490">
                  <c:v>9.1649227100000008</c:v>
                </c:pt>
                <c:pt idx="2491">
                  <c:v>9.1203613299999997</c:v>
                </c:pt>
                <c:pt idx="2492">
                  <c:v>9.0758037599999994</c:v>
                </c:pt>
                <c:pt idx="2493">
                  <c:v>8.9630145999999993</c:v>
                </c:pt>
                <c:pt idx="2494">
                  <c:v>8.9407320000000006</c:v>
                </c:pt>
                <c:pt idx="2495">
                  <c:v>9.0423822400000002</c:v>
                </c:pt>
                <c:pt idx="2496">
                  <c:v>8.1442413299999998</c:v>
                </c:pt>
                <c:pt idx="2497">
                  <c:v>7.3004050300000003</c:v>
                </c:pt>
                <c:pt idx="2498">
                  <c:v>7.21189356</c:v>
                </c:pt>
                <c:pt idx="2499">
                  <c:v>7.1639418600000004</c:v>
                </c:pt>
                <c:pt idx="2500">
                  <c:v>6.7545585600000004</c:v>
                </c:pt>
                <c:pt idx="2501">
                  <c:v>7.1374878900000001</c:v>
                </c:pt>
                <c:pt idx="2502">
                  <c:v>7.4861154599999997</c:v>
                </c:pt>
                <c:pt idx="2503">
                  <c:v>7.73903227</c:v>
                </c:pt>
                <c:pt idx="2504">
                  <c:v>8.0495491000000001</c:v>
                </c:pt>
                <c:pt idx="2505">
                  <c:v>8.1553773899999999</c:v>
                </c:pt>
                <c:pt idx="2506">
                  <c:v>8.3433589900000005</c:v>
                </c:pt>
                <c:pt idx="2507">
                  <c:v>8.7402133899999992</c:v>
                </c:pt>
                <c:pt idx="2508">
                  <c:v>8.8056640599999998</c:v>
                </c:pt>
                <c:pt idx="2509">
                  <c:v>8.8698692300000008</c:v>
                </c:pt>
                <c:pt idx="2510">
                  <c:v>9.0730180699999998</c:v>
                </c:pt>
                <c:pt idx="2511">
                  <c:v>9.2373313899999996</c:v>
                </c:pt>
                <c:pt idx="2512">
                  <c:v>9.3111324300000007</c:v>
                </c:pt>
                <c:pt idx="2513">
                  <c:v>9.2748737299999995</c:v>
                </c:pt>
                <c:pt idx="2514">
                  <c:v>9.4044294399999995</c:v>
                </c:pt>
                <c:pt idx="2515">
                  <c:v>9.6522884399999995</c:v>
                </c:pt>
                <c:pt idx="2516">
                  <c:v>9.7748260499999997</c:v>
                </c:pt>
                <c:pt idx="2517">
                  <c:v>9.8249549900000002</c:v>
                </c:pt>
                <c:pt idx="2518">
                  <c:v>9.7845735499999993</c:v>
                </c:pt>
                <c:pt idx="2519">
                  <c:v>9.6369714700000007</c:v>
                </c:pt>
                <c:pt idx="2520">
                  <c:v>9.5381059599999993</c:v>
                </c:pt>
                <c:pt idx="2521">
                  <c:v>9.3737916899999991</c:v>
                </c:pt>
                <c:pt idx="2522">
                  <c:v>9.4475936899999997</c:v>
                </c:pt>
                <c:pt idx="2523">
                  <c:v>9.6676063499999998</c:v>
                </c:pt>
                <c:pt idx="2524">
                  <c:v>9.8959703399999999</c:v>
                </c:pt>
                <c:pt idx="2525">
                  <c:v>10.005973819999999</c:v>
                </c:pt>
                <c:pt idx="2526">
                  <c:v>9.9586315200000008</c:v>
                </c:pt>
                <c:pt idx="2527">
                  <c:v>9.7748241399999998</c:v>
                </c:pt>
                <c:pt idx="2528">
                  <c:v>9.5492448799999998</c:v>
                </c:pt>
                <c:pt idx="2529">
                  <c:v>9.61329937</c:v>
                </c:pt>
                <c:pt idx="2530">
                  <c:v>10.00319099</c:v>
                </c:pt>
                <c:pt idx="2531">
                  <c:v>10.178637500000001</c:v>
                </c:pt>
                <c:pt idx="2532">
                  <c:v>9.8165998499999993</c:v>
                </c:pt>
                <c:pt idx="2533">
                  <c:v>9.5882368099999997</c:v>
                </c:pt>
                <c:pt idx="2534">
                  <c:v>9.7873582799999994</c:v>
                </c:pt>
                <c:pt idx="2535">
                  <c:v>10.04409504</c:v>
                </c:pt>
                <c:pt idx="2536">
                  <c:v>10.060280799999999</c:v>
                </c:pt>
                <c:pt idx="2537">
                  <c:v>9.7205209700000008</c:v>
                </c:pt>
                <c:pt idx="2538">
                  <c:v>9.5255746800000001</c:v>
                </c:pt>
                <c:pt idx="2539">
                  <c:v>9.7274828000000007</c:v>
                </c:pt>
                <c:pt idx="2540">
                  <c:v>10.03382397</c:v>
                </c:pt>
                <c:pt idx="2541">
                  <c:v>10.244085309999999</c:v>
                </c:pt>
                <c:pt idx="2542">
                  <c:v>10.163624759999999</c:v>
                </c:pt>
                <c:pt idx="2543">
                  <c:v>9.8333091699999997</c:v>
                </c:pt>
                <c:pt idx="2544">
                  <c:v>9.8917932499999992</c:v>
                </c:pt>
                <c:pt idx="2545">
                  <c:v>9.9001474399999996</c:v>
                </c:pt>
                <c:pt idx="2546">
                  <c:v>9.9725570700000006</c:v>
                </c:pt>
                <c:pt idx="2547">
                  <c:v>10.250814439999999</c:v>
                </c:pt>
                <c:pt idx="2548">
                  <c:v>10.11964607</c:v>
                </c:pt>
                <c:pt idx="2549">
                  <c:v>10.13408089</c:v>
                </c:pt>
                <c:pt idx="2550">
                  <c:v>9.8764753299999999</c:v>
                </c:pt>
                <c:pt idx="2551">
                  <c:v>9.8207788499999999</c:v>
                </c:pt>
                <c:pt idx="2552">
                  <c:v>9.9029340700000006</c:v>
                </c:pt>
                <c:pt idx="2553">
                  <c:v>10.014329910000001</c:v>
                </c:pt>
                <c:pt idx="2554">
                  <c:v>10.3415575</c:v>
                </c:pt>
                <c:pt idx="2555">
                  <c:v>10.53232193</c:v>
                </c:pt>
                <c:pt idx="2556">
                  <c:v>10.603340149999999</c:v>
                </c:pt>
                <c:pt idx="2557">
                  <c:v>10.604731559999999</c:v>
                </c:pt>
                <c:pt idx="2558">
                  <c:v>10.28307247</c:v>
                </c:pt>
                <c:pt idx="2559">
                  <c:v>10.872083659999999</c:v>
                </c:pt>
                <c:pt idx="2560">
                  <c:v>10.7300539</c:v>
                </c:pt>
                <c:pt idx="2561">
                  <c:v>10.61865616</c:v>
                </c:pt>
                <c:pt idx="2562">
                  <c:v>10.61169338</c:v>
                </c:pt>
                <c:pt idx="2563">
                  <c:v>10.770432469999999</c:v>
                </c:pt>
                <c:pt idx="2564">
                  <c:v>10.91525364</c:v>
                </c:pt>
                <c:pt idx="2565">
                  <c:v>11.06285381</c:v>
                </c:pt>
                <c:pt idx="2566">
                  <c:v>11.043356899999999</c:v>
                </c:pt>
                <c:pt idx="2567">
                  <c:v>10.6924572</c:v>
                </c:pt>
                <c:pt idx="2568">
                  <c:v>9.7065944700000006</c:v>
                </c:pt>
                <c:pt idx="2569">
                  <c:v>9.6272249199999997</c:v>
                </c:pt>
                <c:pt idx="2570">
                  <c:v>9.4113922100000007</c:v>
                </c:pt>
                <c:pt idx="2571">
                  <c:v>9.3111324300000007</c:v>
                </c:pt>
                <c:pt idx="2572">
                  <c:v>9.38632679</c:v>
                </c:pt>
                <c:pt idx="2573">
                  <c:v>9.5645647</c:v>
                </c:pt>
                <c:pt idx="2574">
                  <c:v>9.8945770300000007</c:v>
                </c:pt>
                <c:pt idx="2575">
                  <c:v>9.9614171999999996</c:v>
                </c:pt>
                <c:pt idx="2576">
                  <c:v>10.033825869999999</c:v>
                </c:pt>
                <c:pt idx="2577">
                  <c:v>10.11040974</c:v>
                </c:pt>
                <c:pt idx="2578">
                  <c:v>10.51422215</c:v>
                </c:pt>
                <c:pt idx="2579">
                  <c:v>10.93892288</c:v>
                </c:pt>
                <c:pt idx="2580">
                  <c:v>11.051713940000001</c:v>
                </c:pt>
                <c:pt idx="2581">
                  <c:v>10.734229089999999</c:v>
                </c:pt>
                <c:pt idx="2582">
                  <c:v>10.28028774</c:v>
                </c:pt>
                <c:pt idx="2583">
                  <c:v>9.6773509999999998</c:v>
                </c:pt>
                <c:pt idx="2584">
                  <c:v>9.0033950800000007</c:v>
                </c:pt>
                <c:pt idx="2585">
                  <c:v>9.2456846200000005</c:v>
                </c:pt>
                <c:pt idx="2586">
                  <c:v>9.4364538200000005</c:v>
                </c:pt>
                <c:pt idx="2587">
                  <c:v>9.5186090500000002</c:v>
                </c:pt>
                <c:pt idx="2588">
                  <c:v>9.5910205800000004</c:v>
                </c:pt>
                <c:pt idx="2589">
                  <c:v>9.6021604499999995</c:v>
                </c:pt>
                <c:pt idx="2590">
                  <c:v>9.5659561199999992</c:v>
                </c:pt>
                <c:pt idx="2591">
                  <c:v>9.7079877900000007</c:v>
                </c:pt>
                <c:pt idx="2592">
                  <c:v>9.9085035300000008</c:v>
                </c:pt>
                <c:pt idx="2593">
                  <c:v>10.02964783</c:v>
                </c:pt>
                <c:pt idx="2594">
                  <c:v>9.9739475300000002</c:v>
                </c:pt>
                <c:pt idx="2595">
                  <c:v>9.9739484800000007</c:v>
                </c:pt>
                <c:pt idx="2596">
                  <c:v>10.011546129999999</c:v>
                </c:pt>
                <c:pt idx="2597">
                  <c:v>10.096484179999999</c:v>
                </c:pt>
                <c:pt idx="2598">
                  <c:v>10.159146310000001</c:v>
                </c:pt>
                <c:pt idx="2599">
                  <c:v>10.291429519999999</c:v>
                </c:pt>
                <c:pt idx="2600">
                  <c:v>10.337379459999999</c:v>
                </c:pt>
                <c:pt idx="2601">
                  <c:v>10.493336680000001</c:v>
                </c:pt>
                <c:pt idx="2602">
                  <c:v>10.45991516</c:v>
                </c:pt>
                <c:pt idx="2603">
                  <c:v>10.915248869999999</c:v>
                </c:pt>
                <c:pt idx="2604">
                  <c:v>11.21184921</c:v>
                </c:pt>
                <c:pt idx="2605">
                  <c:v>11.383122439999999</c:v>
                </c:pt>
                <c:pt idx="2606">
                  <c:v>11.282868390000001</c:v>
                </c:pt>
                <c:pt idx="2607">
                  <c:v>11.04892826</c:v>
                </c:pt>
                <c:pt idx="2608">
                  <c:v>10.62840366</c:v>
                </c:pt>
                <c:pt idx="2609">
                  <c:v>10.34295082</c:v>
                </c:pt>
                <c:pt idx="2610">
                  <c:v>10.44181156</c:v>
                </c:pt>
                <c:pt idx="2611">
                  <c:v>10.5100441</c:v>
                </c:pt>
                <c:pt idx="2612">
                  <c:v>10.53093052</c:v>
                </c:pt>
                <c:pt idx="2613">
                  <c:v>10.59776974</c:v>
                </c:pt>
                <c:pt idx="2614">
                  <c:v>10.65764523</c:v>
                </c:pt>
                <c:pt idx="2615">
                  <c:v>10.753726009999999</c:v>
                </c:pt>
                <c:pt idx="2616">
                  <c:v>10.79967499</c:v>
                </c:pt>
                <c:pt idx="2617">
                  <c:v>10.75233173</c:v>
                </c:pt>
                <c:pt idx="2618">
                  <c:v>10.57549</c:v>
                </c:pt>
                <c:pt idx="2619">
                  <c:v>10.228768349999999</c:v>
                </c:pt>
                <c:pt idx="2620">
                  <c:v>9.9586315200000008</c:v>
                </c:pt>
                <c:pt idx="2621">
                  <c:v>9.9224271799999997</c:v>
                </c:pt>
                <c:pt idx="2622">
                  <c:v>9.7595081300000004</c:v>
                </c:pt>
                <c:pt idx="2623">
                  <c:v>10.27471924</c:v>
                </c:pt>
                <c:pt idx="2624">
                  <c:v>10.53093052</c:v>
                </c:pt>
                <c:pt idx="2625">
                  <c:v>10.67017555</c:v>
                </c:pt>
                <c:pt idx="2626">
                  <c:v>10.948669430000001</c:v>
                </c:pt>
                <c:pt idx="2627">
                  <c:v>11.60174179</c:v>
                </c:pt>
                <c:pt idx="2628">
                  <c:v>12.513811110000001</c:v>
                </c:pt>
                <c:pt idx="2629">
                  <c:v>14.64568233</c:v>
                </c:pt>
                <c:pt idx="2630">
                  <c:v>15.819538120000001</c:v>
                </c:pt>
                <c:pt idx="2631">
                  <c:v>15.61622906</c:v>
                </c:pt>
                <c:pt idx="2632">
                  <c:v>14.991012570000001</c:v>
                </c:pt>
                <c:pt idx="2633">
                  <c:v>14.3449049</c:v>
                </c:pt>
                <c:pt idx="2634">
                  <c:v>14.0524931</c:v>
                </c:pt>
                <c:pt idx="2635">
                  <c:v>14.342122079999999</c:v>
                </c:pt>
                <c:pt idx="2636">
                  <c:v>14.992403980000001</c:v>
                </c:pt>
                <c:pt idx="2637">
                  <c:v>15.29874897</c:v>
                </c:pt>
                <c:pt idx="2638">
                  <c:v>14.71112347</c:v>
                </c:pt>
                <c:pt idx="2639">
                  <c:v>13.29916096</c:v>
                </c:pt>
                <c:pt idx="2640">
                  <c:v>11.73263264</c:v>
                </c:pt>
                <c:pt idx="2641">
                  <c:v>10.4640913</c:v>
                </c:pt>
                <c:pt idx="2642">
                  <c:v>9.6815319100000004</c:v>
                </c:pt>
                <c:pt idx="2643">
                  <c:v>9.1551771199999994</c:v>
                </c:pt>
                <c:pt idx="2644">
                  <c:v>8.6176796000000007</c:v>
                </c:pt>
                <c:pt idx="2645">
                  <c:v>8.3990602499999998</c:v>
                </c:pt>
                <c:pt idx="2646">
                  <c:v>8.4227304499999995</c:v>
                </c:pt>
                <c:pt idx="2647">
                  <c:v>8.5856494899999998</c:v>
                </c:pt>
                <c:pt idx="2648">
                  <c:v>8.85996819</c:v>
                </c:pt>
                <c:pt idx="2649">
                  <c:v>9.1885929100000006</c:v>
                </c:pt>
                <c:pt idx="2650">
                  <c:v>9.3529071800000008</c:v>
                </c:pt>
                <c:pt idx="2651">
                  <c:v>9.3598689999999998</c:v>
                </c:pt>
                <c:pt idx="2652">
                  <c:v>9.1927709600000007</c:v>
                </c:pt>
                <c:pt idx="2653">
                  <c:v>9.0785875300000001</c:v>
                </c:pt>
                <c:pt idx="2654">
                  <c:v>9.1454267500000004</c:v>
                </c:pt>
                <c:pt idx="2655">
                  <c:v>9.45455647</c:v>
                </c:pt>
                <c:pt idx="2656">
                  <c:v>9.7650795000000006</c:v>
                </c:pt>
                <c:pt idx="2657">
                  <c:v>9.80128384</c:v>
                </c:pt>
                <c:pt idx="2658">
                  <c:v>9.5924119900000004</c:v>
                </c:pt>
                <c:pt idx="2659">
                  <c:v>9.4573440600000005</c:v>
                </c:pt>
                <c:pt idx="2660">
                  <c:v>9.6258344699999991</c:v>
                </c:pt>
                <c:pt idx="2661">
                  <c:v>9.9823036199999997</c:v>
                </c:pt>
                <c:pt idx="2662">
                  <c:v>10.1118021</c:v>
                </c:pt>
                <c:pt idx="2663">
                  <c:v>9.7873573300000007</c:v>
                </c:pt>
                <c:pt idx="2664">
                  <c:v>9.7302703899999994</c:v>
                </c:pt>
                <c:pt idx="2665">
                  <c:v>10.02964783</c:v>
                </c:pt>
                <c:pt idx="2666">
                  <c:v>10.27750397</c:v>
                </c:pt>
                <c:pt idx="2667">
                  <c:v>10.121547700000001</c:v>
                </c:pt>
                <c:pt idx="2668">
                  <c:v>9.8806543399999995</c:v>
                </c:pt>
                <c:pt idx="2669">
                  <c:v>10.1020565</c:v>
                </c:pt>
                <c:pt idx="2670">
                  <c:v>10.21484375</c:v>
                </c:pt>
                <c:pt idx="2671">
                  <c:v>10.35408878</c:v>
                </c:pt>
                <c:pt idx="2672">
                  <c:v>10.22690678</c:v>
                </c:pt>
                <c:pt idx="2673">
                  <c:v>10.08952141</c:v>
                </c:pt>
                <c:pt idx="2674">
                  <c:v>10.04078674</c:v>
                </c:pt>
                <c:pt idx="2675">
                  <c:v>10.121549610000001</c:v>
                </c:pt>
                <c:pt idx="2676">
                  <c:v>10.25522518</c:v>
                </c:pt>
                <c:pt idx="2677">
                  <c:v>10.44320583</c:v>
                </c:pt>
                <c:pt idx="2678">
                  <c:v>10.60473251</c:v>
                </c:pt>
                <c:pt idx="2679">
                  <c:v>10.750938420000001</c:v>
                </c:pt>
                <c:pt idx="2680">
                  <c:v>10.808029169999999</c:v>
                </c:pt>
                <c:pt idx="2681">
                  <c:v>10.65068245</c:v>
                </c:pt>
                <c:pt idx="2682">
                  <c:v>10.52675247</c:v>
                </c:pt>
                <c:pt idx="2683">
                  <c:v>10.437636380000001</c:v>
                </c:pt>
                <c:pt idx="2684">
                  <c:v>10.419533729999999</c:v>
                </c:pt>
                <c:pt idx="2685">
                  <c:v>10.48497963</c:v>
                </c:pt>
                <c:pt idx="2686">
                  <c:v>10.4821949</c:v>
                </c:pt>
                <c:pt idx="2687">
                  <c:v>10.478016849999999</c:v>
                </c:pt>
                <c:pt idx="2688">
                  <c:v>10.519790649999999</c:v>
                </c:pt>
                <c:pt idx="2689">
                  <c:v>10.498906140000001</c:v>
                </c:pt>
                <c:pt idx="2690">
                  <c:v>10.56156635</c:v>
                </c:pt>
                <c:pt idx="2691">
                  <c:v>10.59498501</c:v>
                </c:pt>
                <c:pt idx="2692">
                  <c:v>10.67713928</c:v>
                </c:pt>
                <c:pt idx="2693">
                  <c:v>10.64174938</c:v>
                </c:pt>
                <c:pt idx="2694">
                  <c:v>10.57549</c:v>
                </c:pt>
                <c:pt idx="2695">
                  <c:v>10.60751724</c:v>
                </c:pt>
                <c:pt idx="2696">
                  <c:v>10.625617979999999</c:v>
                </c:pt>
                <c:pt idx="2697">
                  <c:v>10.640934939999999</c:v>
                </c:pt>
                <c:pt idx="2698">
                  <c:v>10.59219742</c:v>
                </c:pt>
                <c:pt idx="2699">
                  <c:v>10.604731559999999</c:v>
                </c:pt>
                <c:pt idx="2700">
                  <c:v>10.63397312</c:v>
                </c:pt>
                <c:pt idx="2701">
                  <c:v>10.61030293</c:v>
                </c:pt>
                <c:pt idx="2702">
                  <c:v>10.61362362</c:v>
                </c:pt>
                <c:pt idx="2703">
                  <c:v>10.646506309999999</c:v>
                </c:pt>
                <c:pt idx="2704">
                  <c:v>10.81917095</c:v>
                </c:pt>
                <c:pt idx="2705">
                  <c:v>10.908290859999999</c:v>
                </c:pt>
                <c:pt idx="2706">
                  <c:v>11.093488689999999</c:v>
                </c:pt>
                <c:pt idx="2707">
                  <c:v>11.071208</c:v>
                </c:pt>
                <c:pt idx="2708">
                  <c:v>10.982089999999999</c:v>
                </c:pt>
                <c:pt idx="2709">
                  <c:v>10.975127219999999</c:v>
                </c:pt>
                <c:pt idx="2710">
                  <c:v>11.181213380000001</c:v>
                </c:pt>
                <c:pt idx="2711">
                  <c:v>11.10300159</c:v>
                </c:pt>
                <c:pt idx="2712">
                  <c:v>11.04335785</c:v>
                </c:pt>
                <c:pt idx="2713">
                  <c:v>11.0015831</c:v>
                </c:pt>
                <c:pt idx="2714">
                  <c:v>10.85955238</c:v>
                </c:pt>
                <c:pt idx="2715">
                  <c:v>10.98487568</c:v>
                </c:pt>
                <c:pt idx="2716">
                  <c:v>10.976520539999999</c:v>
                </c:pt>
                <c:pt idx="2717">
                  <c:v>11.099056239999999</c:v>
                </c:pt>
                <c:pt idx="2718">
                  <c:v>11.160326</c:v>
                </c:pt>
                <c:pt idx="2719">
                  <c:v>11.24805546</c:v>
                </c:pt>
                <c:pt idx="2720">
                  <c:v>11.306537629999999</c:v>
                </c:pt>
                <c:pt idx="2721">
                  <c:v>11.424898150000001</c:v>
                </c:pt>
                <c:pt idx="2722">
                  <c:v>11.43046665</c:v>
                </c:pt>
                <c:pt idx="2723">
                  <c:v>11.387299540000001</c:v>
                </c:pt>
                <c:pt idx="2724">
                  <c:v>11.369197850000001</c:v>
                </c:pt>
                <c:pt idx="2725">
                  <c:v>11.281471249999999</c:v>
                </c:pt>
                <c:pt idx="2726">
                  <c:v>11.12273121</c:v>
                </c:pt>
                <c:pt idx="2727">
                  <c:v>11.03778934</c:v>
                </c:pt>
                <c:pt idx="2728">
                  <c:v>11.01132965</c:v>
                </c:pt>
                <c:pt idx="2729">
                  <c:v>11.142221449999999</c:v>
                </c:pt>
                <c:pt idx="2730">
                  <c:v>11.405401230000001</c:v>
                </c:pt>
                <c:pt idx="2731">
                  <c:v>11.5181942</c:v>
                </c:pt>
                <c:pt idx="2732">
                  <c:v>11.514015199999999</c:v>
                </c:pt>
                <c:pt idx="2733">
                  <c:v>11.406795499999999</c:v>
                </c:pt>
                <c:pt idx="2734">
                  <c:v>11.193745610000001</c:v>
                </c:pt>
                <c:pt idx="2735">
                  <c:v>11.097664829999999</c:v>
                </c:pt>
                <c:pt idx="2736">
                  <c:v>10.99879932</c:v>
                </c:pt>
                <c:pt idx="2737">
                  <c:v>10.993228909999999</c:v>
                </c:pt>
                <c:pt idx="2738">
                  <c:v>11.09070301</c:v>
                </c:pt>
                <c:pt idx="2739">
                  <c:v>11.236914629999999</c:v>
                </c:pt>
                <c:pt idx="2740">
                  <c:v>11.4569273</c:v>
                </c:pt>
                <c:pt idx="2741">
                  <c:v>11.571106909999999</c:v>
                </c:pt>
                <c:pt idx="2742">
                  <c:v>11.591995239999999</c:v>
                </c:pt>
                <c:pt idx="2743">
                  <c:v>11.46527863</c:v>
                </c:pt>
                <c:pt idx="2744">
                  <c:v>11.33438683</c:v>
                </c:pt>
                <c:pt idx="2745">
                  <c:v>11.19096375</c:v>
                </c:pt>
                <c:pt idx="2746">
                  <c:v>11.11994267</c:v>
                </c:pt>
                <c:pt idx="2747">
                  <c:v>11.117159839999999</c:v>
                </c:pt>
                <c:pt idx="2748">
                  <c:v>11.079562190000001</c:v>
                </c:pt>
                <c:pt idx="2749">
                  <c:v>11.114374160000001</c:v>
                </c:pt>
                <c:pt idx="2750">
                  <c:v>11.18678761</c:v>
                </c:pt>
                <c:pt idx="2751">
                  <c:v>11.34274387</c:v>
                </c:pt>
                <c:pt idx="2752">
                  <c:v>11.49591446</c:v>
                </c:pt>
                <c:pt idx="2753">
                  <c:v>11.630982400000001</c:v>
                </c:pt>
                <c:pt idx="2754">
                  <c:v>11.73960018</c:v>
                </c:pt>
                <c:pt idx="2755">
                  <c:v>11.735420230000001</c:v>
                </c:pt>
                <c:pt idx="2756">
                  <c:v>11.611489300000001</c:v>
                </c:pt>
                <c:pt idx="2757">
                  <c:v>11.404011730000001</c:v>
                </c:pt>
                <c:pt idx="2758">
                  <c:v>11.2118454</c:v>
                </c:pt>
                <c:pt idx="2759">
                  <c:v>11.22020245</c:v>
                </c:pt>
                <c:pt idx="2760">
                  <c:v>11.30096722</c:v>
                </c:pt>
                <c:pt idx="2761">
                  <c:v>11.51680279</c:v>
                </c:pt>
                <c:pt idx="2762">
                  <c:v>11.764660839999999</c:v>
                </c:pt>
                <c:pt idx="2763">
                  <c:v>11.81061268</c:v>
                </c:pt>
                <c:pt idx="2764">
                  <c:v>11.69782257</c:v>
                </c:pt>
                <c:pt idx="2765">
                  <c:v>11.509839059999999</c:v>
                </c:pt>
                <c:pt idx="2766">
                  <c:v>11.345523829999999</c:v>
                </c:pt>
                <c:pt idx="2767">
                  <c:v>11.44021511</c:v>
                </c:pt>
                <c:pt idx="2768">
                  <c:v>11.696430210000001</c:v>
                </c:pt>
                <c:pt idx="2769">
                  <c:v>11.84960175</c:v>
                </c:pt>
                <c:pt idx="2770">
                  <c:v>11.90530205</c:v>
                </c:pt>
                <c:pt idx="2771">
                  <c:v>11.817574499999999</c:v>
                </c:pt>
                <c:pt idx="2772">
                  <c:v>11.525158879999999</c:v>
                </c:pt>
                <c:pt idx="2773">
                  <c:v>11.402617449999999</c:v>
                </c:pt>
                <c:pt idx="2774">
                  <c:v>11.459711070000001</c:v>
                </c:pt>
                <c:pt idx="2775">
                  <c:v>11.774410250000001</c:v>
                </c:pt>
                <c:pt idx="2776">
                  <c:v>11.995816230000001</c:v>
                </c:pt>
                <c:pt idx="2777">
                  <c:v>11.99163723</c:v>
                </c:pt>
                <c:pt idx="2778">
                  <c:v>11.86631298</c:v>
                </c:pt>
                <c:pt idx="2779">
                  <c:v>11.692252160000001</c:v>
                </c:pt>
                <c:pt idx="2780">
                  <c:v>11.57946301</c:v>
                </c:pt>
                <c:pt idx="2781">
                  <c:v>11.626130099999999</c:v>
                </c:pt>
                <c:pt idx="2782">
                  <c:v>11.70339298</c:v>
                </c:pt>
                <c:pt idx="2783">
                  <c:v>11.838461880000001</c:v>
                </c:pt>
                <c:pt idx="2784">
                  <c:v>11.96935558</c:v>
                </c:pt>
                <c:pt idx="2785">
                  <c:v>12.103032109999999</c:v>
                </c:pt>
                <c:pt idx="2786">
                  <c:v>12.00973797</c:v>
                </c:pt>
                <c:pt idx="2787">
                  <c:v>11.856564519999999</c:v>
                </c:pt>
                <c:pt idx="2788">
                  <c:v>12.03340912</c:v>
                </c:pt>
                <c:pt idx="2789">
                  <c:v>12.02365971</c:v>
                </c:pt>
                <c:pt idx="2790">
                  <c:v>11.78833485</c:v>
                </c:pt>
                <c:pt idx="2791">
                  <c:v>11.711749080000001</c:v>
                </c:pt>
                <c:pt idx="2792">
                  <c:v>11.85517406</c:v>
                </c:pt>
                <c:pt idx="2793">
                  <c:v>11.89973354</c:v>
                </c:pt>
                <c:pt idx="2794">
                  <c:v>12.03957462</c:v>
                </c:pt>
                <c:pt idx="2795">
                  <c:v>12.20050526</c:v>
                </c:pt>
                <c:pt idx="2796">
                  <c:v>12.270198819999999</c:v>
                </c:pt>
                <c:pt idx="2797">
                  <c:v>12.229748730000001</c:v>
                </c:pt>
                <c:pt idx="2798">
                  <c:v>12.196331020000001</c:v>
                </c:pt>
                <c:pt idx="2799">
                  <c:v>12.04733562</c:v>
                </c:pt>
                <c:pt idx="2800">
                  <c:v>11.956824299999999</c:v>
                </c:pt>
                <c:pt idx="2801">
                  <c:v>11.876059529999999</c:v>
                </c:pt>
                <c:pt idx="2802">
                  <c:v>11.901125909999999</c:v>
                </c:pt>
                <c:pt idx="2803">
                  <c:v>12.100251200000001</c:v>
                </c:pt>
                <c:pt idx="2804">
                  <c:v>12.28127003</c:v>
                </c:pt>
                <c:pt idx="2805">
                  <c:v>12.470644950000001</c:v>
                </c:pt>
                <c:pt idx="2806">
                  <c:v>12.22278595</c:v>
                </c:pt>
                <c:pt idx="2807">
                  <c:v>11.998600010000001</c:v>
                </c:pt>
                <c:pt idx="2808">
                  <c:v>12.040370940000001</c:v>
                </c:pt>
                <c:pt idx="2809">
                  <c:v>12.363425250000001</c:v>
                </c:pt>
                <c:pt idx="2810">
                  <c:v>12.455329900000001</c:v>
                </c:pt>
                <c:pt idx="2811">
                  <c:v>12.48596191</c:v>
                </c:pt>
                <c:pt idx="2812">
                  <c:v>12.274306299999999</c:v>
                </c:pt>
                <c:pt idx="2813">
                  <c:v>12.09467602</c:v>
                </c:pt>
                <c:pt idx="2814">
                  <c:v>12.13784409</c:v>
                </c:pt>
                <c:pt idx="2815">
                  <c:v>12.3244381</c:v>
                </c:pt>
                <c:pt idx="2816">
                  <c:v>12.53330708</c:v>
                </c:pt>
                <c:pt idx="2817">
                  <c:v>12.6265974</c:v>
                </c:pt>
                <c:pt idx="2818">
                  <c:v>12.473430629999999</c:v>
                </c:pt>
                <c:pt idx="2819">
                  <c:v>12.31886673</c:v>
                </c:pt>
                <c:pt idx="2820">
                  <c:v>12.15316105</c:v>
                </c:pt>
                <c:pt idx="2821">
                  <c:v>12.328616139999999</c:v>
                </c:pt>
                <c:pt idx="2822">
                  <c:v>12.58900452</c:v>
                </c:pt>
                <c:pt idx="2823">
                  <c:v>12.32026005</c:v>
                </c:pt>
                <c:pt idx="2824">
                  <c:v>12.108598710000001</c:v>
                </c:pt>
                <c:pt idx="2825">
                  <c:v>12.52634716</c:v>
                </c:pt>
                <c:pt idx="2826">
                  <c:v>12.60989475</c:v>
                </c:pt>
                <c:pt idx="2827">
                  <c:v>12.247851369999999</c:v>
                </c:pt>
                <c:pt idx="2828">
                  <c:v>12.37456512</c:v>
                </c:pt>
                <c:pt idx="2829">
                  <c:v>12.61406994</c:v>
                </c:pt>
                <c:pt idx="2830">
                  <c:v>12.435832019999999</c:v>
                </c:pt>
                <c:pt idx="2831">
                  <c:v>12.29551697</c:v>
                </c:pt>
                <c:pt idx="2832">
                  <c:v>12.29101562</c:v>
                </c:pt>
                <c:pt idx="2833">
                  <c:v>12.60014629</c:v>
                </c:pt>
                <c:pt idx="2834">
                  <c:v>12.618248940000001</c:v>
                </c:pt>
                <c:pt idx="2835">
                  <c:v>12.31747341</c:v>
                </c:pt>
                <c:pt idx="2836">
                  <c:v>12.169873239999999</c:v>
                </c:pt>
                <c:pt idx="2837">
                  <c:v>12.30354977</c:v>
                </c:pt>
                <c:pt idx="2838">
                  <c:v>12.487360000000001</c:v>
                </c:pt>
                <c:pt idx="2839">
                  <c:v>12.58761406</c:v>
                </c:pt>
                <c:pt idx="2840">
                  <c:v>12.28405285</c:v>
                </c:pt>
                <c:pt idx="2841">
                  <c:v>12.18379593</c:v>
                </c:pt>
                <c:pt idx="2842">
                  <c:v>12.48595905</c:v>
                </c:pt>
                <c:pt idx="2843">
                  <c:v>12.717110630000001</c:v>
                </c:pt>
                <c:pt idx="2844">
                  <c:v>12.492924690000001</c:v>
                </c:pt>
                <c:pt idx="2845">
                  <c:v>12.28266239</c:v>
                </c:pt>
                <c:pt idx="2846">
                  <c:v>12.523556709999999</c:v>
                </c:pt>
                <c:pt idx="2847">
                  <c:v>12.77698803</c:v>
                </c:pt>
                <c:pt idx="2848">
                  <c:v>12.59736156</c:v>
                </c:pt>
                <c:pt idx="2849">
                  <c:v>12.27987766</c:v>
                </c:pt>
                <c:pt idx="2850">
                  <c:v>12.44001007</c:v>
                </c:pt>
                <c:pt idx="2851">
                  <c:v>12.781167030000001</c:v>
                </c:pt>
                <c:pt idx="2852">
                  <c:v>12.767243390000001</c:v>
                </c:pt>
                <c:pt idx="2853">
                  <c:v>12.543053629999999</c:v>
                </c:pt>
                <c:pt idx="2854">
                  <c:v>12.36760426</c:v>
                </c:pt>
                <c:pt idx="2855">
                  <c:v>12.413555150000001</c:v>
                </c:pt>
                <c:pt idx="2856">
                  <c:v>12.54026794</c:v>
                </c:pt>
                <c:pt idx="2857">
                  <c:v>12.62660122</c:v>
                </c:pt>
                <c:pt idx="2858">
                  <c:v>12.73660851</c:v>
                </c:pt>
                <c:pt idx="2859">
                  <c:v>12.834077840000001</c:v>
                </c:pt>
                <c:pt idx="2860">
                  <c:v>12.817370410000001</c:v>
                </c:pt>
                <c:pt idx="2861">
                  <c:v>12.86332035</c:v>
                </c:pt>
                <c:pt idx="2862">
                  <c:v>12.829899790000001</c:v>
                </c:pt>
                <c:pt idx="2863">
                  <c:v>12.83407879</c:v>
                </c:pt>
                <c:pt idx="2864">
                  <c:v>12.806231500000001</c:v>
                </c:pt>
                <c:pt idx="2865">
                  <c:v>12.834077840000001</c:v>
                </c:pt>
                <c:pt idx="2866">
                  <c:v>12.885601039999999</c:v>
                </c:pt>
                <c:pt idx="2867">
                  <c:v>12.953830719999999</c:v>
                </c:pt>
                <c:pt idx="2868">
                  <c:v>13.03320312</c:v>
                </c:pt>
                <c:pt idx="2869">
                  <c:v>13.056871409999999</c:v>
                </c:pt>
                <c:pt idx="2870">
                  <c:v>13.009529110000001</c:v>
                </c:pt>
                <c:pt idx="2871">
                  <c:v>12.99978447</c:v>
                </c:pt>
                <c:pt idx="2872">
                  <c:v>13.015097620000001</c:v>
                </c:pt>
                <c:pt idx="2873">
                  <c:v>12.96357632</c:v>
                </c:pt>
                <c:pt idx="2874">
                  <c:v>12.88699532</c:v>
                </c:pt>
                <c:pt idx="2875">
                  <c:v>12.786733630000001</c:v>
                </c:pt>
                <c:pt idx="2876">
                  <c:v>12.71850586</c:v>
                </c:pt>
                <c:pt idx="2877">
                  <c:v>12.61969757</c:v>
                </c:pt>
                <c:pt idx="2878">
                  <c:v>12.60432434</c:v>
                </c:pt>
                <c:pt idx="2879">
                  <c:v>12.559765820000001</c:v>
                </c:pt>
                <c:pt idx="2880">
                  <c:v>12.509633060000001</c:v>
                </c:pt>
                <c:pt idx="2881">
                  <c:v>12.51794815</c:v>
                </c:pt>
                <c:pt idx="2882">
                  <c:v>12.498494150000001</c:v>
                </c:pt>
                <c:pt idx="2883">
                  <c:v>12.516597750000001</c:v>
                </c:pt>
                <c:pt idx="2884">
                  <c:v>12.56811619</c:v>
                </c:pt>
                <c:pt idx="2885">
                  <c:v>12.536090850000001</c:v>
                </c:pt>
                <c:pt idx="2886">
                  <c:v>12.59318066</c:v>
                </c:pt>
                <c:pt idx="2887">
                  <c:v>12.561157229999999</c:v>
                </c:pt>
                <c:pt idx="2888">
                  <c:v>12.602928159999999</c:v>
                </c:pt>
                <c:pt idx="2889">
                  <c:v>12.65862942</c:v>
                </c:pt>
                <c:pt idx="2890">
                  <c:v>12.647484779999999</c:v>
                </c:pt>
                <c:pt idx="2891">
                  <c:v>12.675340650000001</c:v>
                </c:pt>
                <c:pt idx="2892">
                  <c:v>12.763065340000001</c:v>
                </c:pt>
                <c:pt idx="2893">
                  <c:v>12.945476530000001</c:v>
                </c:pt>
                <c:pt idx="2894">
                  <c:v>13.134850500000001</c:v>
                </c:pt>
                <c:pt idx="2895">
                  <c:v>13.236501690000001</c:v>
                </c:pt>
                <c:pt idx="2896">
                  <c:v>13.00117302</c:v>
                </c:pt>
                <c:pt idx="2897">
                  <c:v>12.77420425</c:v>
                </c:pt>
                <c:pt idx="2898">
                  <c:v>12.80520821</c:v>
                </c:pt>
                <c:pt idx="2899">
                  <c:v>13.132065770000001</c:v>
                </c:pt>
                <c:pt idx="2900">
                  <c:v>13.3214407</c:v>
                </c:pt>
                <c:pt idx="2901">
                  <c:v>13.25599575</c:v>
                </c:pt>
                <c:pt idx="2902">
                  <c:v>12.992820740000001</c:v>
                </c:pt>
                <c:pt idx="2903">
                  <c:v>12.78952408</c:v>
                </c:pt>
                <c:pt idx="2904">
                  <c:v>12.86750031</c:v>
                </c:pt>
                <c:pt idx="2905">
                  <c:v>13.06662083</c:v>
                </c:pt>
                <c:pt idx="2906">
                  <c:v>13.260172839999999</c:v>
                </c:pt>
                <c:pt idx="2907">
                  <c:v>13.393847470000001</c:v>
                </c:pt>
                <c:pt idx="2908">
                  <c:v>13.2559948</c:v>
                </c:pt>
                <c:pt idx="2909">
                  <c:v>13.03180695</c:v>
                </c:pt>
                <c:pt idx="2910">
                  <c:v>12.90231133</c:v>
                </c:pt>
                <c:pt idx="2911">
                  <c:v>12.89952278</c:v>
                </c:pt>
                <c:pt idx="2912">
                  <c:v>13.055480960000001</c:v>
                </c:pt>
                <c:pt idx="2913">
                  <c:v>13.352073669999999</c:v>
                </c:pt>
                <c:pt idx="2914">
                  <c:v>13.4565115</c:v>
                </c:pt>
                <c:pt idx="2915">
                  <c:v>13.435622220000001</c:v>
                </c:pt>
                <c:pt idx="2916">
                  <c:v>13.29080868</c:v>
                </c:pt>
                <c:pt idx="2917">
                  <c:v>13.147382739999999</c:v>
                </c:pt>
                <c:pt idx="2918">
                  <c:v>13.008137700000001</c:v>
                </c:pt>
                <c:pt idx="2919">
                  <c:v>12.948259350000001</c:v>
                </c:pt>
                <c:pt idx="2920">
                  <c:v>12.97054005</c:v>
                </c:pt>
                <c:pt idx="2921">
                  <c:v>12.998383520000001</c:v>
                </c:pt>
                <c:pt idx="2922">
                  <c:v>13.0276289</c:v>
                </c:pt>
                <c:pt idx="2923">
                  <c:v>13.01927757</c:v>
                </c:pt>
                <c:pt idx="2924">
                  <c:v>13.01092148</c:v>
                </c:pt>
                <c:pt idx="2925">
                  <c:v>13.00674534</c:v>
                </c:pt>
                <c:pt idx="2926">
                  <c:v>13.02623749</c:v>
                </c:pt>
                <c:pt idx="2927">
                  <c:v>13.07079697</c:v>
                </c:pt>
                <c:pt idx="2928">
                  <c:v>13.04573059</c:v>
                </c:pt>
                <c:pt idx="2929">
                  <c:v>13.06940556</c:v>
                </c:pt>
                <c:pt idx="2930">
                  <c:v>13.09725285</c:v>
                </c:pt>
                <c:pt idx="2931">
                  <c:v>13.13206482</c:v>
                </c:pt>
                <c:pt idx="2932">
                  <c:v>13.144596099999999</c:v>
                </c:pt>
                <c:pt idx="2933">
                  <c:v>13.154347420000001</c:v>
                </c:pt>
                <c:pt idx="2934">
                  <c:v>13.140419959999999</c:v>
                </c:pt>
                <c:pt idx="2935">
                  <c:v>13.189152719999999</c:v>
                </c:pt>
                <c:pt idx="2936">
                  <c:v>13.203083039999999</c:v>
                </c:pt>
                <c:pt idx="2937">
                  <c:v>13.219786640000001</c:v>
                </c:pt>
                <c:pt idx="2938">
                  <c:v>13.23649788</c:v>
                </c:pt>
                <c:pt idx="2939">
                  <c:v>13.27548885</c:v>
                </c:pt>
                <c:pt idx="2940">
                  <c:v>13.28941154</c:v>
                </c:pt>
                <c:pt idx="2941">
                  <c:v>13.301944730000001</c:v>
                </c:pt>
                <c:pt idx="2942">
                  <c:v>13.327012059999999</c:v>
                </c:pt>
                <c:pt idx="2943">
                  <c:v>13.29637432</c:v>
                </c:pt>
                <c:pt idx="2944">
                  <c:v>13.28663158</c:v>
                </c:pt>
                <c:pt idx="2945">
                  <c:v>13.36042786</c:v>
                </c:pt>
                <c:pt idx="2946">
                  <c:v>13.457077979999999</c:v>
                </c:pt>
                <c:pt idx="2947">
                  <c:v>13.446762079999999</c:v>
                </c:pt>
                <c:pt idx="2948">
                  <c:v>13.5456295</c:v>
                </c:pt>
                <c:pt idx="2949">
                  <c:v>13.696013450000001</c:v>
                </c:pt>
                <c:pt idx="2950">
                  <c:v>13.729430199999999</c:v>
                </c:pt>
                <c:pt idx="2951">
                  <c:v>13.69322777</c:v>
                </c:pt>
                <c:pt idx="2952">
                  <c:v>13.725255969999999</c:v>
                </c:pt>
                <c:pt idx="2953">
                  <c:v>13.75310326</c:v>
                </c:pt>
                <c:pt idx="2954">
                  <c:v>13.835263250000001</c:v>
                </c:pt>
                <c:pt idx="2955">
                  <c:v>13.683484079999999</c:v>
                </c:pt>
                <c:pt idx="2956">
                  <c:v>13.716899870000001</c:v>
                </c:pt>
                <c:pt idx="2957">
                  <c:v>13.71411705</c:v>
                </c:pt>
                <c:pt idx="2958">
                  <c:v>13.815768240000001</c:v>
                </c:pt>
                <c:pt idx="2959">
                  <c:v>13.86589813</c:v>
                </c:pt>
                <c:pt idx="2960">
                  <c:v>13.96058655</c:v>
                </c:pt>
                <c:pt idx="2961">
                  <c:v>13.987042430000001</c:v>
                </c:pt>
                <c:pt idx="2962">
                  <c:v>14.07894516</c:v>
                </c:pt>
                <c:pt idx="2963">
                  <c:v>14.03717136</c:v>
                </c:pt>
                <c:pt idx="2964">
                  <c:v>13.98059368</c:v>
                </c:pt>
                <c:pt idx="2965">
                  <c:v>13.936916350000001</c:v>
                </c:pt>
                <c:pt idx="2966">
                  <c:v>13.843617439999999</c:v>
                </c:pt>
                <c:pt idx="2967">
                  <c:v>13.83108139</c:v>
                </c:pt>
                <c:pt idx="2968">
                  <c:v>13.87425232</c:v>
                </c:pt>
                <c:pt idx="2969">
                  <c:v>13.909065249999999</c:v>
                </c:pt>
                <c:pt idx="2970">
                  <c:v>13.93134308</c:v>
                </c:pt>
                <c:pt idx="2971">
                  <c:v>13.928560259999999</c:v>
                </c:pt>
                <c:pt idx="2972">
                  <c:v>13.967547420000001</c:v>
                </c:pt>
                <c:pt idx="2973">
                  <c:v>13.93551826</c:v>
                </c:pt>
                <c:pt idx="2974">
                  <c:v>13.928560259999999</c:v>
                </c:pt>
                <c:pt idx="2975">
                  <c:v>13.8631134</c:v>
                </c:pt>
                <c:pt idx="2976">
                  <c:v>13.874253270000001</c:v>
                </c:pt>
                <c:pt idx="2977">
                  <c:v>13.85058117</c:v>
                </c:pt>
                <c:pt idx="2978">
                  <c:v>13.875644680000001</c:v>
                </c:pt>
                <c:pt idx="2979">
                  <c:v>13.889567380000001</c:v>
                </c:pt>
                <c:pt idx="2980">
                  <c:v>13.89931488</c:v>
                </c:pt>
                <c:pt idx="2981">
                  <c:v>13.91184616</c:v>
                </c:pt>
                <c:pt idx="2982">
                  <c:v>13.91463184</c:v>
                </c:pt>
                <c:pt idx="2983">
                  <c:v>13.92159653</c:v>
                </c:pt>
                <c:pt idx="2984">
                  <c:v>13.94944572</c:v>
                </c:pt>
                <c:pt idx="2985">
                  <c:v>13.97033119</c:v>
                </c:pt>
                <c:pt idx="2986">
                  <c:v>13.9800787</c:v>
                </c:pt>
                <c:pt idx="2987">
                  <c:v>14.01628399</c:v>
                </c:pt>
                <c:pt idx="2988">
                  <c:v>14.044132230000001</c:v>
                </c:pt>
                <c:pt idx="2989">
                  <c:v>14.08172894</c:v>
                </c:pt>
                <c:pt idx="2990">
                  <c:v>14.026028630000001</c:v>
                </c:pt>
                <c:pt idx="2991">
                  <c:v>14.15414238</c:v>
                </c:pt>
                <c:pt idx="2992">
                  <c:v>14.30730724</c:v>
                </c:pt>
                <c:pt idx="2993">
                  <c:v>14.294775960000001</c:v>
                </c:pt>
                <c:pt idx="2994">
                  <c:v>14.403393749999999</c:v>
                </c:pt>
                <c:pt idx="2995">
                  <c:v>14.45213032</c:v>
                </c:pt>
                <c:pt idx="2996">
                  <c:v>14.42706394</c:v>
                </c:pt>
                <c:pt idx="2997">
                  <c:v>14.50921726</c:v>
                </c:pt>
                <c:pt idx="2998">
                  <c:v>14.49668503</c:v>
                </c:pt>
                <c:pt idx="2999">
                  <c:v>14.54542255</c:v>
                </c:pt>
                <c:pt idx="3000">
                  <c:v>14.54959869</c:v>
                </c:pt>
                <c:pt idx="3001">
                  <c:v>14.52732372</c:v>
                </c:pt>
                <c:pt idx="3002">
                  <c:v>14.45630646</c:v>
                </c:pt>
                <c:pt idx="3003">
                  <c:v>14.307314870000001</c:v>
                </c:pt>
                <c:pt idx="3004">
                  <c:v>14.138822559999999</c:v>
                </c:pt>
                <c:pt idx="3005">
                  <c:v>14.05740166</c:v>
                </c:pt>
                <c:pt idx="3006">
                  <c:v>13.963370319999999</c:v>
                </c:pt>
                <c:pt idx="3007">
                  <c:v>13.967548369999999</c:v>
                </c:pt>
                <c:pt idx="3008">
                  <c:v>13.963369370000001</c:v>
                </c:pt>
                <c:pt idx="3009">
                  <c:v>14.10400963</c:v>
                </c:pt>
                <c:pt idx="3010">
                  <c:v>14.30313301</c:v>
                </c:pt>
                <c:pt idx="3011">
                  <c:v>14.4939003</c:v>
                </c:pt>
                <c:pt idx="3012">
                  <c:v>14.538460730000001</c:v>
                </c:pt>
                <c:pt idx="3013">
                  <c:v>14.417315479999999</c:v>
                </c:pt>
                <c:pt idx="3014">
                  <c:v>14.172238350000001</c:v>
                </c:pt>
                <c:pt idx="3015">
                  <c:v>14.06641102</c:v>
                </c:pt>
                <c:pt idx="3016">
                  <c:v>14.335159300000001</c:v>
                </c:pt>
                <c:pt idx="3017">
                  <c:v>14.62698269</c:v>
                </c:pt>
                <c:pt idx="3018">
                  <c:v>14.51516247</c:v>
                </c:pt>
                <c:pt idx="3019">
                  <c:v>14.16248989</c:v>
                </c:pt>
                <c:pt idx="3020">
                  <c:v>14.094261169999999</c:v>
                </c:pt>
                <c:pt idx="3021">
                  <c:v>14.422884939999999</c:v>
                </c:pt>
                <c:pt idx="3022">
                  <c:v>14.61365318</c:v>
                </c:pt>
                <c:pt idx="3023">
                  <c:v>14.340727810000001</c:v>
                </c:pt>
                <c:pt idx="3024">
                  <c:v>14.155529980000001</c:v>
                </c:pt>
                <c:pt idx="3025">
                  <c:v>14.32262802</c:v>
                </c:pt>
                <c:pt idx="3026">
                  <c:v>14.651250839999999</c:v>
                </c:pt>
                <c:pt idx="3027">
                  <c:v>14.42984772</c:v>
                </c:pt>
                <c:pt idx="3028">
                  <c:v>14.127685550000001</c:v>
                </c:pt>
                <c:pt idx="3029">
                  <c:v>14.47440338</c:v>
                </c:pt>
                <c:pt idx="3030">
                  <c:v>14.67468643</c:v>
                </c:pt>
                <c:pt idx="3031">
                  <c:v>14.396427149999999</c:v>
                </c:pt>
                <c:pt idx="3032">
                  <c:v>14.26553631</c:v>
                </c:pt>
                <c:pt idx="3033">
                  <c:v>14.603904719999999</c:v>
                </c:pt>
                <c:pt idx="3034">
                  <c:v>14.71669483</c:v>
                </c:pt>
                <c:pt idx="3035">
                  <c:v>14.425671579999999</c:v>
                </c:pt>
                <c:pt idx="3036">
                  <c:v>14.16388416</c:v>
                </c:pt>
                <c:pt idx="3037">
                  <c:v>14.401996609999999</c:v>
                </c:pt>
                <c:pt idx="3038">
                  <c:v>14.726444239999999</c:v>
                </c:pt>
                <c:pt idx="3039">
                  <c:v>14.694416049999999</c:v>
                </c:pt>
                <c:pt idx="3040">
                  <c:v>14.48430443</c:v>
                </c:pt>
                <c:pt idx="3041">
                  <c:v>14.31009293</c:v>
                </c:pt>
                <c:pt idx="3042">
                  <c:v>14.30870056</c:v>
                </c:pt>
                <c:pt idx="3043">
                  <c:v>14.4744072</c:v>
                </c:pt>
                <c:pt idx="3044">
                  <c:v>14.72783375</c:v>
                </c:pt>
                <c:pt idx="3045">
                  <c:v>14.82669926</c:v>
                </c:pt>
                <c:pt idx="3046">
                  <c:v>14.935312270000001</c:v>
                </c:pt>
                <c:pt idx="3047">
                  <c:v>14.943668369999999</c:v>
                </c:pt>
                <c:pt idx="3048">
                  <c:v>14.97151661</c:v>
                </c:pt>
                <c:pt idx="3049">
                  <c:v>14.975697520000001</c:v>
                </c:pt>
                <c:pt idx="3050">
                  <c:v>14.96595001</c:v>
                </c:pt>
                <c:pt idx="3051">
                  <c:v>14.98962116</c:v>
                </c:pt>
                <c:pt idx="3052">
                  <c:v>15.013292310000001</c:v>
                </c:pt>
                <c:pt idx="3053">
                  <c:v>14.99240685</c:v>
                </c:pt>
                <c:pt idx="3054">
                  <c:v>14.99936962</c:v>
                </c:pt>
                <c:pt idx="3055">
                  <c:v>14.90607166</c:v>
                </c:pt>
                <c:pt idx="3056">
                  <c:v>14.88936234</c:v>
                </c:pt>
                <c:pt idx="3057">
                  <c:v>14.871257780000001</c:v>
                </c:pt>
                <c:pt idx="3058">
                  <c:v>14.786321640000001</c:v>
                </c:pt>
                <c:pt idx="3059">
                  <c:v>14.686059950000001</c:v>
                </c:pt>
                <c:pt idx="3060">
                  <c:v>14.62061787</c:v>
                </c:pt>
                <c:pt idx="3061">
                  <c:v>14.610871319999999</c:v>
                </c:pt>
                <c:pt idx="3062">
                  <c:v>14.52592945</c:v>
                </c:pt>
                <c:pt idx="3063">
                  <c:v>14.65821171</c:v>
                </c:pt>
                <c:pt idx="3064">
                  <c:v>14.606693269999999</c:v>
                </c:pt>
                <c:pt idx="3065">
                  <c:v>14.69998932</c:v>
                </c:pt>
                <c:pt idx="3066">
                  <c:v>14.853158000000001</c:v>
                </c:pt>
                <c:pt idx="3067">
                  <c:v>14.964552879999999</c:v>
                </c:pt>
                <c:pt idx="3068">
                  <c:v>15.096839900000001</c:v>
                </c:pt>
                <c:pt idx="3069">
                  <c:v>15.13443756</c:v>
                </c:pt>
                <c:pt idx="3070">
                  <c:v>15.103802679999999</c:v>
                </c:pt>
                <c:pt idx="3071">
                  <c:v>15.08833694</c:v>
                </c:pt>
                <c:pt idx="3072">
                  <c:v>15.02861214</c:v>
                </c:pt>
                <c:pt idx="3073">
                  <c:v>15.053677560000001</c:v>
                </c:pt>
                <c:pt idx="3074">
                  <c:v>15.074562070000001</c:v>
                </c:pt>
                <c:pt idx="3075">
                  <c:v>15.06583786</c:v>
                </c:pt>
                <c:pt idx="3076">
                  <c:v>14.982656479999999</c:v>
                </c:pt>
                <c:pt idx="3077">
                  <c:v>15.00493526</c:v>
                </c:pt>
                <c:pt idx="3078">
                  <c:v>14.91255093</c:v>
                </c:pt>
                <c:pt idx="3079">
                  <c:v>14.82113075</c:v>
                </c:pt>
                <c:pt idx="3080">
                  <c:v>14.854549410000001</c:v>
                </c:pt>
                <c:pt idx="3081">
                  <c:v>14.789106370000001</c:v>
                </c:pt>
                <c:pt idx="3082">
                  <c:v>14.829490659999999</c:v>
                </c:pt>
                <c:pt idx="3083">
                  <c:v>14.816955569999999</c:v>
                </c:pt>
                <c:pt idx="3084">
                  <c:v>14.81974125</c:v>
                </c:pt>
                <c:pt idx="3085">
                  <c:v>14.844804760000001</c:v>
                </c:pt>
                <c:pt idx="3086">
                  <c:v>14.84619904</c:v>
                </c:pt>
                <c:pt idx="3087">
                  <c:v>14.879616739999999</c:v>
                </c:pt>
                <c:pt idx="3088">
                  <c:v>14.92000103</c:v>
                </c:pt>
                <c:pt idx="3089">
                  <c:v>15.00215626</c:v>
                </c:pt>
                <c:pt idx="3090">
                  <c:v>15.099585530000001</c:v>
                </c:pt>
                <c:pt idx="3091">
                  <c:v>15.071777340000001</c:v>
                </c:pt>
                <c:pt idx="3092">
                  <c:v>15.19849396</c:v>
                </c:pt>
                <c:pt idx="3093">
                  <c:v>15.369760510000001</c:v>
                </c:pt>
                <c:pt idx="3094">
                  <c:v>15.411540029999999</c:v>
                </c:pt>
                <c:pt idx="3095">
                  <c:v>15.27229309</c:v>
                </c:pt>
                <c:pt idx="3096">
                  <c:v>15.00493526</c:v>
                </c:pt>
                <c:pt idx="3097">
                  <c:v>14.84619427</c:v>
                </c:pt>
                <c:pt idx="3098">
                  <c:v>14.899111749999999</c:v>
                </c:pt>
                <c:pt idx="3099">
                  <c:v>15.204062459999999</c:v>
                </c:pt>
                <c:pt idx="3100">
                  <c:v>15.45331573</c:v>
                </c:pt>
                <c:pt idx="3101">
                  <c:v>15.333559989999999</c:v>
                </c:pt>
                <c:pt idx="3102">
                  <c:v>14.995190620000001</c:v>
                </c:pt>
                <c:pt idx="3103">
                  <c:v>14.8907547</c:v>
                </c:pt>
                <c:pt idx="3104">
                  <c:v>15.128864289999999</c:v>
                </c:pt>
                <c:pt idx="3105">
                  <c:v>15.468632700000001</c:v>
                </c:pt>
                <c:pt idx="3106">
                  <c:v>15.41154671</c:v>
                </c:pt>
                <c:pt idx="3107">
                  <c:v>15.15532494</c:v>
                </c:pt>
                <c:pt idx="3108">
                  <c:v>15.099626539999999</c:v>
                </c:pt>
                <c:pt idx="3109">
                  <c:v>15.13582611</c:v>
                </c:pt>
                <c:pt idx="3110">
                  <c:v>15.38229752</c:v>
                </c:pt>
                <c:pt idx="3111">
                  <c:v>15.492304799999999</c:v>
                </c:pt>
                <c:pt idx="3112">
                  <c:v>15.46802521</c:v>
                </c:pt>
                <c:pt idx="3113">
                  <c:v>15.372549060000001</c:v>
                </c:pt>
                <c:pt idx="3114">
                  <c:v>15.216596600000001</c:v>
                </c:pt>
                <c:pt idx="3115">
                  <c:v>15.149752619999999</c:v>
                </c:pt>
                <c:pt idx="3116">
                  <c:v>15.113552090000001</c:v>
                </c:pt>
                <c:pt idx="3117">
                  <c:v>15.209629059999999</c:v>
                </c:pt>
                <c:pt idx="3118">
                  <c:v>15.26811504</c:v>
                </c:pt>
                <c:pt idx="3119">
                  <c:v>15.5438261</c:v>
                </c:pt>
                <c:pt idx="3120">
                  <c:v>15.66636372</c:v>
                </c:pt>
                <c:pt idx="3121">
                  <c:v>15.67615318</c:v>
                </c:pt>
                <c:pt idx="3122">
                  <c:v>15.628767010000001</c:v>
                </c:pt>
                <c:pt idx="3123">
                  <c:v>15.28342915</c:v>
                </c:pt>
                <c:pt idx="3124">
                  <c:v>15.17621422</c:v>
                </c:pt>
                <c:pt idx="3125">
                  <c:v>15.159502979999999</c:v>
                </c:pt>
                <c:pt idx="3126">
                  <c:v>15.288997650000001</c:v>
                </c:pt>
                <c:pt idx="3127">
                  <c:v>15.4240694</c:v>
                </c:pt>
                <c:pt idx="3128">
                  <c:v>15.62737274</c:v>
                </c:pt>
                <c:pt idx="3129">
                  <c:v>15.801432610000001</c:v>
                </c:pt>
                <c:pt idx="3130">
                  <c:v>15.83067322</c:v>
                </c:pt>
                <c:pt idx="3131">
                  <c:v>15.864092830000001</c:v>
                </c:pt>
                <c:pt idx="3132">
                  <c:v>15.868268970000001</c:v>
                </c:pt>
                <c:pt idx="3133">
                  <c:v>15.89055157</c:v>
                </c:pt>
                <c:pt idx="3134">
                  <c:v>15.886371609999999</c:v>
                </c:pt>
                <c:pt idx="3135">
                  <c:v>15.904474260000001</c:v>
                </c:pt>
                <c:pt idx="3136">
                  <c:v>15.930930139999999</c:v>
                </c:pt>
                <c:pt idx="3137">
                  <c:v>15.93928528</c:v>
                </c:pt>
                <c:pt idx="3138">
                  <c:v>15.94903469</c:v>
                </c:pt>
                <c:pt idx="3139">
                  <c:v>15.953207969999999</c:v>
                </c:pt>
                <c:pt idx="3140">
                  <c:v>15.889160159999999</c:v>
                </c:pt>
                <c:pt idx="3141">
                  <c:v>15.740160940000001</c:v>
                </c:pt>
                <c:pt idx="3142">
                  <c:v>15.5911665</c:v>
                </c:pt>
                <c:pt idx="3143">
                  <c:v>15.509015079999999</c:v>
                </c:pt>
                <c:pt idx="3144">
                  <c:v>15.52433014</c:v>
                </c:pt>
                <c:pt idx="3145">
                  <c:v>15.60370636</c:v>
                </c:pt>
                <c:pt idx="3146">
                  <c:v>15.690213200000001</c:v>
                </c:pt>
                <c:pt idx="3147">
                  <c:v>15.73876858</c:v>
                </c:pt>
                <c:pt idx="3148">
                  <c:v>15.787507059999999</c:v>
                </c:pt>
                <c:pt idx="3149">
                  <c:v>15.847385409999999</c:v>
                </c:pt>
                <c:pt idx="3150">
                  <c:v>15.87523174</c:v>
                </c:pt>
                <c:pt idx="3151">
                  <c:v>15.946247100000001</c:v>
                </c:pt>
                <c:pt idx="3152">
                  <c:v>16.046506879999999</c:v>
                </c:pt>
                <c:pt idx="3153">
                  <c:v>16.127271650000001</c:v>
                </c:pt>
                <c:pt idx="3154">
                  <c:v>16.181579589999998</c:v>
                </c:pt>
                <c:pt idx="3155">
                  <c:v>16.230316160000001</c:v>
                </c:pt>
                <c:pt idx="3156">
                  <c:v>16.28322601</c:v>
                </c:pt>
                <c:pt idx="3157">
                  <c:v>16.266515729999998</c:v>
                </c:pt>
                <c:pt idx="3158">
                  <c:v>16.287874219999999</c:v>
                </c:pt>
                <c:pt idx="3159">
                  <c:v>16.242847439999998</c:v>
                </c:pt>
                <c:pt idx="3160">
                  <c:v>16.256771090000001</c:v>
                </c:pt>
                <c:pt idx="3161">
                  <c:v>16.270696640000001</c:v>
                </c:pt>
                <c:pt idx="3162">
                  <c:v>16.29575539</c:v>
                </c:pt>
                <c:pt idx="3163">
                  <c:v>16.244237900000002</c:v>
                </c:pt>
                <c:pt idx="3164">
                  <c:v>16.176006319999999</c:v>
                </c:pt>
                <c:pt idx="3165">
                  <c:v>16.074356080000001</c:v>
                </c:pt>
                <c:pt idx="3166">
                  <c:v>16.029796600000001</c:v>
                </c:pt>
                <c:pt idx="3167">
                  <c:v>16.010303499999999</c:v>
                </c:pt>
                <c:pt idx="3168">
                  <c:v>16.036758420000002</c:v>
                </c:pt>
                <c:pt idx="3169">
                  <c:v>16.114738460000002</c:v>
                </c:pt>
                <c:pt idx="3170">
                  <c:v>16.216386799999999</c:v>
                </c:pt>
                <c:pt idx="3171">
                  <c:v>16.220565799999999</c:v>
                </c:pt>
                <c:pt idx="3172">
                  <c:v>16.28740311</c:v>
                </c:pt>
                <c:pt idx="3173">
                  <c:v>16.359813689999999</c:v>
                </c:pt>
                <c:pt idx="3174">
                  <c:v>16.448930740000002</c:v>
                </c:pt>
                <c:pt idx="3175">
                  <c:v>16.47260094</c:v>
                </c:pt>
                <c:pt idx="3176">
                  <c:v>16.478174209999999</c:v>
                </c:pt>
                <c:pt idx="3177">
                  <c:v>16.49209595</c:v>
                </c:pt>
                <c:pt idx="3178">
                  <c:v>16.48374557</c:v>
                </c:pt>
                <c:pt idx="3179">
                  <c:v>16.443361280000001</c:v>
                </c:pt>
                <c:pt idx="3180">
                  <c:v>16.397407529999999</c:v>
                </c:pt>
                <c:pt idx="3181">
                  <c:v>16.38905334</c:v>
                </c:pt>
                <c:pt idx="3182">
                  <c:v>16.380701070000001</c:v>
                </c:pt>
                <c:pt idx="3183">
                  <c:v>16.36120605</c:v>
                </c:pt>
                <c:pt idx="3184">
                  <c:v>16.383604049999999</c:v>
                </c:pt>
                <c:pt idx="3185">
                  <c:v>16.391841889999998</c:v>
                </c:pt>
                <c:pt idx="3186">
                  <c:v>16.428045269999998</c:v>
                </c:pt>
                <c:pt idx="3187">
                  <c:v>16.4739933</c:v>
                </c:pt>
                <c:pt idx="3188">
                  <c:v>16.468421939999999</c:v>
                </c:pt>
                <c:pt idx="3189">
                  <c:v>16.389059069999998</c:v>
                </c:pt>
                <c:pt idx="3190">
                  <c:v>16.297153470000001</c:v>
                </c:pt>
                <c:pt idx="3191">
                  <c:v>16.19550323</c:v>
                </c:pt>
                <c:pt idx="3192">
                  <c:v>16.08410263</c:v>
                </c:pt>
                <c:pt idx="3193">
                  <c:v>15.99081039</c:v>
                </c:pt>
                <c:pt idx="3194">
                  <c:v>16.128664019999999</c:v>
                </c:pt>
                <c:pt idx="3195">
                  <c:v>16.309682850000002</c:v>
                </c:pt>
                <c:pt idx="3196">
                  <c:v>16.501846310000001</c:v>
                </c:pt>
                <c:pt idx="3197">
                  <c:v>16.60070992</c:v>
                </c:pt>
                <c:pt idx="3198">
                  <c:v>16.61324883</c:v>
                </c:pt>
                <c:pt idx="3199">
                  <c:v>16.471212390000002</c:v>
                </c:pt>
                <c:pt idx="3200">
                  <c:v>16.29158211</c:v>
                </c:pt>
                <c:pt idx="3201">
                  <c:v>16.148153310000001</c:v>
                </c:pt>
                <c:pt idx="3202">
                  <c:v>16.397411349999999</c:v>
                </c:pt>
                <c:pt idx="3203">
                  <c:v>16.694005969999999</c:v>
                </c:pt>
                <c:pt idx="3204">
                  <c:v>16.657802579999998</c:v>
                </c:pt>
                <c:pt idx="3205">
                  <c:v>16.45171547</c:v>
                </c:pt>
                <c:pt idx="3206">
                  <c:v>16.240060809999999</c:v>
                </c:pt>
                <c:pt idx="3207">
                  <c:v>16.18575096</c:v>
                </c:pt>
                <c:pt idx="3208">
                  <c:v>16.35006714</c:v>
                </c:pt>
                <c:pt idx="3209">
                  <c:v>16.616033550000001</c:v>
                </c:pt>
                <c:pt idx="3210">
                  <c:v>16.798444750000002</c:v>
                </c:pt>
                <c:pt idx="3211">
                  <c:v>16.84021568</c:v>
                </c:pt>
                <c:pt idx="3212">
                  <c:v>16.830471039999999</c:v>
                </c:pt>
                <c:pt idx="3213">
                  <c:v>16.76084328</c:v>
                </c:pt>
                <c:pt idx="3214">
                  <c:v>16.671720499999999</c:v>
                </c:pt>
                <c:pt idx="3215">
                  <c:v>16.63552284</c:v>
                </c:pt>
                <c:pt idx="3216">
                  <c:v>16.650842669999999</c:v>
                </c:pt>
                <c:pt idx="3217">
                  <c:v>16.68147278</c:v>
                </c:pt>
                <c:pt idx="3218">
                  <c:v>16.735776900000001</c:v>
                </c:pt>
                <c:pt idx="3219">
                  <c:v>16.774768829999999</c:v>
                </c:pt>
                <c:pt idx="3220">
                  <c:v>16.879203799999999</c:v>
                </c:pt>
                <c:pt idx="3221">
                  <c:v>16.93908119</c:v>
                </c:pt>
                <c:pt idx="3222">
                  <c:v>16.914014819999998</c:v>
                </c:pt>
                <c:pt idx="3223">
                  <c:v>16.851352689999999</c:v>
                </c:pt>
                <c:pt idx="3224">
                  <c:v>16.700969700000002</c:v>
                </c:pt>
                <c:pt idx="3225">
                  <c:v>16.480958940000001</c:v>
                </c:pt>
                <c:pt idx="3226">
                  <c:v>16.43778992</c:v>
                </c:pt>
                <c:pt idx="3227">
                  <c:v>16.618816379999998</c:v>
                </c:pt>
                <c:pt idx="3228">
                  <c:v>16.910934449999999</c:v>
                </c:pt>
                <c:pt idx="3229">
                  <c:v>17.047693249999998</c:v>
                </c:pt>
                <c:pt idx="3230">
                  <c:v>16.954399110000001</c:v>
                </c:pt>
                <c:pt idx="3231">
                  <c:v>16.754747389999999</c:v>
                </c:pt>
                <c:pt idx="3232">
                  <c:v>16.610452649999999</c:v>
                </c:pt>
                <c:pt idx="3233">
                  <c:v>16.614128109999999</c:v>
                </c:pt>
                <c:pt idx="3234">
                  <c:v>16.71907616</c:v>
                </c:pt>
                <c:pt idx="3235">
                  <c:v>16.834909440000001</c:v>
                </c:pt>
                <c:pt idx="3236">
                  <c:v>17.07415009</c:v>
                </c:pt>
                <c:pt idx="3237">
                  <c:v>17.095033650000001</c:v>
                </c:pt>
                <c:pt idx="3238">
                  <c:v>17.043512339999999</c:v>
                </c:pt>
                <c:pt idx="3239">
                  <c:v>16.696788789999999</c:v>
                </c:pt>
                <c:pt idx="3240">
                  <c:v>16.715435029999998</c:v>
                </c:pt>
                <c:pt idx="3241">
                  <c:v>17.012836459999999</c:v>
                </c:pt>
                <c:pt idx="3242">
                  <c:v>17.198080059999999</c:v>
                </c:pt>
                <c:pt idx="3243">
                  <c:v>17.007320400000001</c:v>
                </c:pt>
                <c:pt idx="3244">
                  <c:v>16.69261169</c:v>
                </c:pt>
                <c:pt idx="3245">
                  <c:v>16.70932007</c:v>
                </c:pt>
                <c:pt idx="3246">
                  <c:v>16.989208219999998</c:v>
                </c:pt>
                <c:pt idx="3247">
                  <c:v>17.23427963</c:v>
                </c:pt>
                <c:pt idx="3248">
                  <c:v>17.208194729999999</c:v>
                </c:pt>
                <c:pt idx="3249">
                  <c:v>16.982246400000001</c:v>
                </c:pt>
                <c:pt idx="3250">
                  <c:v>16.820714949999999</c:v>
                </c:pt>
                <c:pt idx="3251">
                  <c:v>16.739959720000002</c:v>
                </c:pt>
                <c:pt idx="3252">
                  <c:v>16.808189389999999</c:v>
                </c:pt>
                <c:pt idx="3253">
                  <c:v>16.929330830000001</c:v>
                </c:pt>
                <c:pt idx="3254">
                  <c:v>17.122884750000001</c:v>
                </c:pt>
                <c:pt idx="3255">
                  <c:v>17.29615974</c:v>
                </c:pt>
                <c:pt idx="3256">
                  <c:v>17.319223399999998</c:v>
                </c:pt>
                <c:pt idx="3257">
                  <c:v>17.2159996</c:v>
                </c:pt>
                <c:pt idx="3258">
                  <c:v>17.244026179999999</c:v>
                </c:pt>
                <c:pt idx="3259">
                  <c:v>17.07415009</c:v>
                </c:pt>
                <c:pt idx="3260">
                  <c:v>16.954395290000001</c:v>
                </c:pt>
                <c:pt idx="3261">
                  <c:v>16.906623840000002</c:v>
                </c:pt>
                <c:pt idx="3262">
                  <c:v>17.00034904</c:v>
                </c:pt>
                <c:pt idx="3263">
                  <c:v>17.177192689999998</c:v>
                </c:pt>
                <c:pt idx="3264">
                  <c:v>17.304567339999998</c:v>
                </c:pt>
                <c:pt idx="3265">
                  <c:v>17.402772899999999</c:v>
                </c:pt>
                <c:pt idx="3266">
                  <c:v>17.30529976</c:v>
                </c:pt>
                <c:pt idx="3267">
                  <c:v>17.107719419999999</c:v>
                </c:pt>
                <c:pt idx="3268">
                  <c:v>16.96971512</c:v>
                </c:pt>
                <c:pt idx="3269">
                  <c:v>16.96971512</c:v>
                </c:pt>
                <c:pt idx="3270">
                  <c:v>17.227321620000001</c:v>
                </c:pt>
                <c:pt idx="3271">
                  <c:v>17.425533290000001</c:v>
                </c:pt>
                <c:pt idx="3272">
                  <c:v>17.511095050000002</c:v>
                </c:pt>
                <c:pt idx="3273">
                  <c:v>17.442983630000001</c:v>
                </c:pt>
                <c:pt idx="3274">
                  <c:v>17.228652950000001</c:v>
                </c:pt>
                <c:pt idx="3275">
                  <c:v>17.014268879999999</c:v>
                </c:pt>
                <c:pt idx="3276">
                  <c:v>16.937688829999999</c:v>
                </c:pt>
                <c:pt idx="3277">
                  <c:v>17.115921019999998</c:v>
                </c:pt>
                <c:pt idx="3278">
                  <c:v>17.39580917</c:v>
                </c:pt>
                <c:pt idx="3279">
                  <c:v>17.48214149</c:v>
                </c:pt>
                <c:pt idx="3280">
                  <c:v>17.429224009999999</c:v>
                </c:pt>
                <c:pt idx="3281">
                  <c:v>17.149341580000002</c:v>
                </c:pt>
                <c:pt idx="3282">
                  <c:v>17.00928116</c:v>
                </c:pt>
                <c:pt idx="3283">
                  <c:v>17.198080059999999</c:v>
                </c:pt>
                <c:pt idx="3284">
                  <c:v>17.455686570000001</c:v>
                </c:pt>
                <c:pt idx="3285">
                  <c:v>17.562906269999999</c:v>
                </c:pt>
                <c:pt idx="3286">
                  <c:v>17.386060709999999</c:v>
                </c:pt>
                <c:pt idx="3287">
                  <c:v>17.150732040000001</c:v>
                </c:pt>
                <c:pt idx="3288">
                  <c:v>17.061618800000002</c:v>
                </c:pt>
                <c:pt idx="3289">
                  <c:v>17.34150314</c:v>
                </c:pt>
                <c:pt idx="3290">
                  <c:v>17.62974358</c:v>
                </c:pt>
                <c:pt idx="3291">
                  <c:v>17.46821594</c:v>
                </c:pt>
                <c:pt idx="3292">
                  <c:v>17.2161808</c:v>
                </c:pt>
                <c:pt idx="3293">
                  <c:v>17.128452299999999</c:v>
                </c:pt>
                <c:pt idx="3294">
                  <c:v>17.305295940000001</c:v>
                </c:pt>
                <c:pt idx="3295">
                  <c:v>17.5058136</c:v>
                </c:pt>
                <c:pt idx="3296">
                  <c:v>17.69797325</c:v>
                </c:pt>
                <c:pt idx="3297">
                  <c:v>17.742530819999999</c:v>
                </c:pt>
                <c:pt idx="3298">
                  <c:v>17.646453860000001</c:v>
                </c:pt>
                <c:pt idx="3299">
                  <c:v>17.40137863</c:v>
                </c:pt>
                <c:pt idx="3300">
                  <c:v>17.291374210000001</c:v>
                </c:pt>
                <c:pt idx="3301">
                  <c:v>17.391633989999999</c:v>
                </c:pt>
                <c:pt idx="3302">
                  <c:v>17.736965179999999</c:v>
                </c:pt>
                <c:pt idx="3303">
                  <c:v>17.892919540000001</c:v>
                </c:pt>
                <c:pt idx="3304">
                  <c:v>17.70820427</c:v>
                </c:pt>
                <c:pt idx="3305">
                  <c:v>17.48214149</c:v>
                </c:pt>
                <c:pt idx="3306">
                  <c:v>17.383275990000001</c:v>
                </c:pt>
                <c:pt idx="3307">
                  <c:v>17.469610209999999</c:v>
                </c:pt>
                <c:pt idx="3308">
                  <c:v>17.668733599999999</c:v>
                </c:pt>
                <c:pt idx="3309">
                  <c:v>17.840000150000002</c:v>
                </c:pt>
                <c:pt idx="3310">
                  <c:v>17.95418549</c:v>
                </c:pt>
                <c:pt idx="3311">
                  <c:v>17.99317551</c:v>
                </c:pt>
                <c:pt idx="3312">
                  <c:v>17.962545389999999</c:v>
                </c:pt>
                <c:pt idx="3313">
                  <c:v>17.894311900000002</c:v>
                </c:pt>
                <c:pt idx="3314">
                  <c:v>17.773166660000001</c:v>
                </c:pt>
                <c:pt idx="3315">
                  <c:v>17.677087780000001</c:v>
                </c:pt>
                <c:pt idx="3316">
                  <c:v>17.600500109999999</c:v>
                </c:pt>
                <c:pt idx="3317">
                  <c:v>17.5531559</c:v>
                </c:pt>
                <c:pt idx="3318">
                  <c:v>17.54758644</c:v>
                </c:pt>
                <c:pt idx="3319">
                  <c:v>17.52670097</c:v>
                </c:pt>
                <c:pt idx="3320">
                  <c:v>17.581007</c:v>
                </c:pt>
                <c:pt idx="3321">
                  <c:v>17.610246660000001</c:v>
                </c:pt>
                <c:pt idx="3322">
                  <c:v>17.692449570000001</c:v>
                </c:pt>
                <c:pt idx="3323">
                  <c:v>17.833044050000002</c:v>
                </c:pt>
                <c:pt idx="3324">
                  <c:v>18.00710106</c:v>
                </c:pt>
                <c:pt idx="3325">
                  <c:v>18.142171860000001</c:v>
                </c:pt>
                <c:pt idx="3326">
                  <c:v>18.18394279</c:v>
                </c:pt>
                <c:pt idx="3327">
                  <c:v>18.119890210000001</c:v>
                </c:pt>
                <c:pt idx="3328">
                  <c:v>18.00292206</c:v>
                </c:pt>
                <c:pt idx="3329">
                  <c:v>17.852537160000001</c:v>
                </c:pt>
                <c:pt idx="3330">
                  <c:v>17.743925090000001</c:v>
                </c:pt>
                <c:pt idx="3331">
                  <c:v>17.703542710000001</c:v>
                </c:pt>
                <c:pt idx="3332">
                  <c:v>17.739747999999999</c:v>
                </c:pt>
                <c:pt idx="3333">
                  <c:v>17.86367607</c:v>
                </c:pt>
                <c:pt idx="3334">
                  <c:v>17.973676680000001</c:v>
                </c:pt>
                <c:pt idx="3335">
                  <c:v>18.150527950000001</c:v>
                </c:pt>
                <c:pt idx="3336">
                  <c:v>18.27863121</c:v>
                </c:pt>
                <c:pt idx="3337">
                  <c:v>18.364969250000001</c:v>
                </c:pt>
                <c:pt idx="3338">
                  <c:v>18.381677629999999</c:v>
                </c:pt>
                <c:pt idx="3339">
                  <c:v>18.320405959999999</c:v>
                </c:pt>
                <c:pt idx="3340">
                  <c:v>18.1714077</c:v>
                </c:pt>
                <c:pt idx="3341">
                  <c:v>18.015453340000001</c:v>
                </c:pt>
                <c:pt idx="3342">
                  <c:v>17.927736280000001</c:v>
                </c:pt>
                <c:pt idx="3343">
                  <c:v>17.841789250000001</c:v>
                </c:pt>
                <c:pt idx="3344">
                  <c:v>17.950004580000002</c:v>
                </c:pt>
                <c:pt idx="3345">
                  <c:v>17.927730560000001</c:v>
                </c:pt>
                <c:pt idx="3346">
                  <c:v>17.970895769999998</c:v>
                </c:pt>
                <c:pt idx="3347">
                  <c:v>18.037736890000001</c:v>
                </c:pt>
                <c:pt idx="3348">
                  <c:v>18.05553055</c:v>
                </c:pt>
                <c:pt idx="3349">
                  <c:v>18.061407089999999</c:v>
                </c:pt>
                <c:pt idx="3350">
                  <c:v>18.107360839999998</c:v>
                </c:pt>
                <c:pt idx="3351">
                  <c:v>18.09760666</c:v>
                </c:pt>
                <c:pt idx="3352">
                  <c:v>18.21040344</c:v>
                </c:pt>
                <c:pt idx="3353">
                  <c:v>18.1905365</c:v>
                </c:pt>
                <c:pt idx="3354">
                  <c:v>18.247995379999999</c:v>
                </c:pt>
                <c:pt idx="3355">
                  <c:v>18.31065559</c:v>
                </c:pt>
                <c:pt idx="3356">
                  <c:v>18.27723885</c:v>
                </c:pt>
                <c:pt idx="3357">
                  <c:v>18.342685700000001</c:v>
                </c:pt>
                <c:pt idx="3358">
                  <c:v>18.454082490000001</c:v>
                </c:pt>
                <c:pt idx="3359">
                  <c:v>18.533454899999999</c:v>
                </c:pt>
                <c:pt idx="3360">
                  <c:v>18.606784820000001</c:v>
                </c:pt>
                <c:pt idx="3361">
                  <c:v>18.671306609999998</c:v>
                </c:pt>
                <c:pt idx="3362">
                  <c:v>18.756250380000001</c:v>
                </c:pt>
                <c:pt idx="3363">
                  <c:v>18.770175930000001</c:v>
                </c:pt>
                <c:pt idx="3364">
                  <c:v>18.745111470000001</c:v>
                </c:pt>
                <c:pt idx="3365">
                  <c:v>18.611433030000001</c:v>
                </c:pt>
                <c:pt idx="3366">
                  <c:v>18.516778949999999</c:v>
                </c:pt>
                <c:pt idx="3367">
                  <c:v>18.470792769999999</c:v>
                </c:pt>
                <c:pt idx="3368">
                  <c:v>18.415094379999999</c:v>
                </c:pt>
                <c:pt idx="3369">
                  <c:v>18.447122570000001</c:v>
                </c:pt>
                <c:pt idx="3370">
                  <c:v>18.491678239999999</c:v>
                </c:pt>
                <c:pt idx="3371">
                  <c:v>18.628141400000001</c:v>
                </c:pt>
                <c:pt idx="3372">
                  <c:v>18.715868</c:v>
                </c:pt>
                <c:pt idx="3373">
                  <c:v>18.791063309999998</c:v>
                </c:pt>
                <c:pt idx="3374">
                  <c:v>18.984613419999999</c:v>
                </c:pt>
                <c:pt idx="3375">
                  <c:v>18.98740196</c:v>
                </c:pt>
                <c:pt idx="3376">
                  <c:v>19.01803207</c:v>
                </c:pt>
                <c:pt idx="3377">
                  <c:v>18.947019579999999</c:v>
                </c:pt>
                <c:pt idx="3378">
                  <c:v>18.960945129999999</c:v>
                </c:pt>
                <c:pt idx="3379">
                  <c:v>18.881574629999999</c:v>
                </c:pt>
                <c:pt idx="3380">
                  <c:v>18.839797969999999</c:v>
                </c:pt>
                <c:pt idx="3381">
                  <c:v>18.675483700000001</c:v>
                </c:pt>
                <c:pt idx="3382">
                  <c:v>18.554344180000001</c:v>
                </c:pt>
                <c:pt idx="3383">
                  <c:v>18.530664439999999</c:v>
                </c:pt>
                <c:pt idx="3384">
                  <c:v>18.689409260000001</c:v>
                </c:pt>
                <c:pt idx="3385">
                  <c:v>18.938663479999999</c:v>
                </c:pt>
                <c:pt idx="3386">
                  <c:v>19.006893160000001</c:v>
                </c:pt>
                <c:pt idx="3387">
                  <c:v>18.799419400000001</c:v>
                </c:pt>
                <c:pt idx="3388">
                  <c:v>18.562698359999999</c:v>
                </c:pt>
                <c:pt idx="3389">
                  <c:v>18.47881508</c:v>
                </c:pt>
                <c:pt idx="3390">
                  <c:v>18.508396149999999</c:v>
                </c:pt>
                <c:pt idx="3391">
                  <c:v>18.811948780000002</c:v>
                </c:pt>
                <c:pt idx="3392">
                  <c:v>18.84954643</c:v>
                </c:pt>
                <c:pt idx="3393">
                  <c:v>18.71308136</c:v>
                </c:pt>
                <c:pt idx="3394">
                  <c:v>18.50412369</c:v>
                </c:pt>
                <c:pt idx="3395">
                  <c:v>18.533454899999999</c:v>
                </c:pt>
                <c:pt idx="3396">
                  <c:v>18.706117630000001</c:v>
                </c:pt>
                <c:pt idx="3397">
                  <c:v>18.881567</c:v>
                </c:pt>
                <c:pt idx="3398">
                  <c:v>19.001321789999999</c:v>
                </c:pt>
                <c:pt idx="3399">
                  <c:v>19.047277449999999</c:v>
                </c:pt>
                <c:pt idx="3400">
                  <c:v>19.03752708</c:v>
                </c:pt>
                <c:pt idx="3401">
                  <c:v>18.935880659999999</c:v>
                </c:pt>
                <c:pt idx="3402">
                  <c:v>18.718648909999999</c:v>
                </c:pt>
                <c:pt idx="3403">
                  <c:v>18.623960490000002</c:v>
                </c:pt>
                <c:pt idx="3404">
                  <c:v>18.65738297</c:v>
                </c:pt>
                <c:pt idx="3405">
                  <c:v>18.848148349999999</c:v>
                </c:pt>
                <c:pt idx="3406">
                  <c:v>19.055631640000001</c:v>
                </c:pt>
                <c:pt idx="3407">
                  <c:v>19.222732539999999</c:v>
                </c:pt>
                <c:pt idx="3408">
                  <c:v>19.207412720000001</c:v>
                </c:pt>
                <c:pt idx="3409">
                  <c:v>19.130826949999999</c:v>
                </c:pt>
                <c:pt idx="3410">
                  <c:v>18.967901229999999</c:v>
                </c:pt>
                <c:pt idx="3411">
                  <c:v>18.870433810000002</c:v>
                </c:pt>
                <c:pt idx="3412">
                  <c:v>18.81055641</c:v>
                </c:pt>
                <c:pt idx="3413">
                  <c:v>18.761819840000001</c:v>
                </c:pt>
                <c:pt idx="3414">
                  <c:v>18.718650820000001</c:v>
                </c:pt>
                <c:pt idx="3415">
                  <c:v>18.739542010000001</c:v>
                </c:pt>
                <c:pt idx="3416">
                  <c:v>18.767389300000001</c:v>
                </c:pt>
                <c:pt idx="3417">
                  <c:v>18.841188429999999</c:v>
                </c:pt>
                <c:pt idx="3418">
                  <c:v>18.89131927</c:v>
                </c:pt>
                <c:pt idx="3419">
                  <c:v>18.983221050000001</c:v>
                </c:pt>
                <c:pt idx="3420">
                  <c:v>19.11551094</c:v>
                </c:pt>
                <c:pt idx="3421">
                  <c:v>19.226907730000001</c:v>
                </c:pt>
                <c:pt idx="3422">
                  <c:v>19.33830261</c:v>
                </c:pt>
                <c:pt idx="3423">
                  <c:v>19.402359010000001</c:v>
                </c:pt>
                <c:pt idx="3424">
                  <c:v>19.473373410000001</c:v>
                </c:pt>
                <c:pt idx="3425">
                  <c:v>19.439952850000001</c:v>
                </c:pt>
                <c:pt idx="3426">
                  <c:v>19.334121700000001</c:v>
                </c:pt>
                <c:pt idx="3427">
                  <c:v>19.226907730000001</c:v>
                </c:pt>
                <c:pt idx="3428">
                  <c:v>19.101587299999998</c:v>
                </c:pt>
                <c:pt idx="3429">
                  <c:v>19.062593459999999</c:v>
                </c:pt>
                <c:pt idx="3430">
                  <c:v>19.043102260000001</c:v>
                </c:pt>
                <c:pt idx="3431">
                  <c:v>19.024997710000001</c:v>
                </c:pt>
                <c:pt idx="3432">
                  <c:v>19.087657929999999</c:v>
                </c:pt>
                <c:pt idx="3433">
                  <c:v>19.14057159</c:v>
                </c:pt>
                <c:pt idx="3434">
                  <c:v>19.257539749999999</c:v>
                </c:pt>
                <c:pt idx="3435">
                  <c:v>19.40236092</c:v>
                </c:pt>
                <c:pt idx="3436">
                  <c:v>19.448310849999999</c:v>
                </c:pt>
                <c:pt idx="3437">
                  <c:v>19.467803960000001</c:v>
                </c:pt>
                <c:pt idx="3438">
                  <c:v>19.469192499999998</c:v>
                </c:pt>
                <c:pt idx="3439">
                  <c:v>19.460840229999999</c:v>
                </c:pt>
                <c:pt idx="3440">
                  <c:v>19.48451614</c:v>
                </c:pt>
                <c:pt idx="3441">
                  <c:v>19.499828340000001</c:v>
                </c:pt>
                <c:pt idx="3442">
                  <c:v>19.4859066</c:v>
                </c:pt>
                <c:pt idx="3443">
                  <c:v>19.41767883</c:v>
                </c:pt>
                <c:pt idx="3444">
                  <c:v>19.329952240000001</c:v>
                </c:pt>
                <c:pt idx="3445">
                  <c:v>19.246400829999999</c:v>
                </c:pt>
                <c:pt idx="3446">
                  <c:v>19.207412720000001</c:v>
                </c:pt>
                <c:pt idx="3447">
                  <c:v>19.253362660000001</c:v>
                </c:pt>
                <c:pt idx="3448">
                  <c:v>19.40792656</c:v>
                </c:pt>
                <c:pt idx="3449">
                  <c:v>19.604269030000001</c:v>
                </c:pt>
                <c:pt idx="3450">
                  <c:v>19.729587550000002</c:v>
                </c:pt>
                <c:pt idx="3451">
                  <c:v>19.775537490000001</c:v>
                </c:pt>
                <c:pt idx="3452">
                  <c:v>19.63350677</c:v>
                </c:pt>
                <c:pt idx="3453">
                  <c:v>19.399576190000001</c:v>
                </c:pt>
                <c:pt idx="3454">
                  <c:v>19.272859570000001</c:v>
                </c:pt>
                <c:pt idx="3455">
                  <c:v>19.278429030000002</c:v>
                </c:pt>
                <c:pt idx="3456">
                  <c:v>19.44691658</c:v>
                </c:pt>
                <c:pt idx="3457">
                  <c:v>19.665529249999999</c:v>
                </c:pt>
                <c:pt idx="3458">
                  <c:v>19.769969939999999</c:v>
                </c:pt>
                <c:pt idx="3459">
                  <c:v>19.810346599999999</c:v>
                </c:pt>
                <c:pt idx="3460">
                  <c:v>19.74072838</c:v>
                </c:pt>
                <c:pt idx="3461">
                  <c:v>19.69338226</c:v>
                </c:pt>
                <c:pt idx="3462">
                  <c:v>19.584770200000001</c:v>
                </c:pt>
                <c:pt idx="3463">
                  <c:v>19.4065361</c:v>
                </c:pt>
                <c:pt idx="3464">
                  <c:v>19.296533579999998</c:v>
                </c:pt>
                <c:pt idx="3465">
                  <c:v>19.349443440000002</c:v>
                </c:pt>
                <c:pt idx="3466">
                  <c:v>19.420459749999999</c:v>
                </c:pt>
                <c:pt idx="3467">
                  <c:v>19.561094279999999</c:v>
                </c:pt>
                <c:pt idx="3468">
                  <c:v>19.737419129999999</c:v>
                </c:pt>
                <c:pt idx="3469">
                  <c:v>19.87579727</c:v>
                </c:pt>
                <c:pt idx="3470">
                  <c:v>19.957950589999999</c:v>
                </c:pt>
                <c:pt idx="3471">
                  <c:v>19.889291759999999</c:v>
                </c:pt>
                <c:pt idx="3472">
                  <c:v>19.93566895</c:v>
                </c:pt>
                <c:pt idx="3473">
                  <c:v>19.96769905</c:v>
                </c:pt>
                <c:pt idx="3474">
                  <c:v>19.903650280000001</c:v>
                </c:pt>
                <c:pt idx="3475">
                  <c:v>19.94263458</c:v>
                </c:pt>
                <c:pt idx="3476">
                  <c:v>19.934280399999999</c:v>
                </c:pt>
                <c:pt idx="3477">
                  <c:v>19.910608289999999</c:v>
                </c:pt>
                <c:pt idx="3478">
                  <c:v>19.866048809999999</c:v>
                </c:pt>
                <c:pt idx="3479">
                  <c:v>19.811742779999999</c:v>
                </c:pt>
                <c:pt idx="3480">
                  <c:v>19.732368470000001</c:v>
                </c:pt>
                <c:pt idx="3481">
                  <c:v>19.576419829999999</c:v>
                </c:pt>
                <c:pt idx="3482">
                  <c:v>19.577810289999999</c:v>
                </c:pt>
                <c:pt idx="3483">
                  <c:v>19.512359620000002</c:v>
                </c:pt>
                <c:pt idx="3484">
                  <c:v>19.583379749999999</c:v>
                </c:pt>
                <c:pt idx="3485">
                  <c:v>19.705915449999999</c:v>
                </c:pt>
                <c:pt idx="3486">
                  <c:v>19.870225909999998</c:v>
                </c:pt>
                <c:pt idx="3487">
                  <c:v>19.938455579999999</c:v>
                </c:pt>
                <c:pt idx="3488">
                  <c:v>20.016435619999999</c:v>
                </c:pt>
                <c:pt idx="3489">
                  <c:v>20.076309200000001</c:v>
                </c:pt>
                <c:pt idx="3490">
                  <c:v>19.983018879999999</c:v>
                </c:pt>
                <c:pt idx="3491">
                  <c:v>19.776933669999998</c:v>
                </c:pt>
                <c:pt idx="3492">
                  <c:v>19.590343480000001</c:v>
                </c:pt>
                <c:pt idx="3493">
                  <c:v>19.611230849999998</c:v>
                </c:pt>
                <c:pt idx="3494">
                  <c:v>19.854907990000001</c:v>
                </c:pt>
                <c:pt idx="3495">
                  <c:v>20.104160310000001</c:v>
                </c:pt>
                <c:pt idx="3496">
                  <c:v>20.03175354</c:v>
                </c:pt>
                <c:pt idx="3497">
                  <c:v>19.749082569999999</c:v>
                </c:pt>
                <c:pt idx="3498">
                  <c:v>19.641860959999999</c:v>
                </c:pt>
                <c:pt idx="3499">
                  <c:v>19.93985176</c:v>
                </c:pt>
                <c:pt idx="3500">
                  <c:v>20.161249160000001</c:v>
                </c:pt>
                <c:pt idx="3501">
                  <c:v>20.187709810000001</c:v>
                </c:pt>
                <c:pt idx="3502">
                  <c:v>19.92313957</c:v>
                </c:pt>
                <c:pt idx="3503">
                  <c:v>19.711486820000001</c:v>
                </c:pt>
                <c:pt idx="3504">
                  <c:v>19.81592178</c:v>
                </c:pt>
                <c:pt idx="3505">
                  <c:v>20.118089680000001</c:v>
                </c:pt>
                <c:pt idx="3506">
                  <c:v>20.11947632</c:v>
                </c:pt>
                <c:pt idx="3507">
                  <c:v>19.827058789999999</c:v>
                </c:pt>
                <c:pt idx="3508">
                  <c:v>20.00038528</c:v>
                </c:pt>
                <c:pt idx="3509">
                  <c:v>20.228090290000001</c:v>
                </c:pt>
                <c:pt idx="3510">
                  <c:v>19.97048187</c:v>
                </c:pt>
                <c:pt idx="3511">
                  <c:v>20.276824950000002</c:v>
                </c:pt>
                <c:pt idx="3512">
                  <c:v>20.285852429999998</c:v>
                </c:pt>
                <c:pt idx="3513">
                  <c:v>19.932886119999999</c:v>
                </c:pt>
                <c:pt idx="3514">
                  <c:v>20.221128459999999</c:v>
                </c:pt>
                <c:pt idx="3515">
                  <c:v>20.175176619999998</c:v>
                </c:pt>
                <c:pt idx="3516">
                  <c:v>19.889722819999999</c:v>
                </c:pt>
                <c:pt idx="3517">
                  <c:v>20.221128459999999</c:v>
                </c:pt>
                <c:pt idx="3518">
                  <c:v>20.216947560000001</c:v>
                </c:pt>
                <c:pt idx="3519">
                  <c:v>19.927318570000001</c:v>
                </c:pt>
                <c:pt idx="3520">
                  <c:v>20.33530807</c:v>
                </c:pt>
                <c:pt idx="3521">
                  <c:v>20.144538879999999</c:v>
                </c:pt>
                <c:pt idx="3522">
                  <c:v>20.108335490000002</c:v>
                </c:pt>
                <c:pt idx="3523">
                  <c:v>20.450883869999998</c:v>
                </c:pt>
                <c:pt idx="3524">
                  <c:v>20.048460009999999</c:v>
                </c:pt>
                <c:pt idx="3525">
                  <c:v>20.226701739999999</c:v>
                </c:pt>
                <c:pt idx="3526">
                  <c:v>20.474554059999999</c:v>
                </c:pt>
                <c:pt idx="3527">
                  <c:v>20.079093929999999</c:v>
                </c:pt>
                <c:pt idx="3528">
                  <c:v>20.219736099999999</c:v>
                </c:pt>
                <c:pt idx="3529">
                  <c:v>20.513544079999999</c:v>
                </c:pt>
                <c:pt idx="3530">
                  <c:v>20.268466950000001</c:v>
                </c:pt>
                <c:pt idx="3531">
                  <c:v>20.062389369999998</c:v>
                </c:pt>
                <c:pt idx="3532">
                  <c:v>20.439744950000001</c:v>
                </c:pt>
                <c:pt idx="3533">
                  <c:v>20.399364469999998</c:v>
                </c:pt>
                <c:pt idx="3534">
                  <c:v>20.123651500000001</c:v>
                </c:pt>
                <c:pt idx="3535">
                  <c:v>20.488477710000002</c:v>
                </c:pt>
                <c:pt idx="3536">
                  <c:v>20.431385039999999</c:v>
                </c:pt>
                <c:pt idx="3537">
                  <c:v>20.184925079999999</c:v>
                </c:pt>
                <c:pt idx="3538">
                  <c:v>20.58595657</c:v>
                </c:pt>
                <c:pt idx="3539">
                  <c:v>20.247579569999999</c:v>
                </c:pt>
                <c:pt idx="3540">
                  <c:v>20.453676219999998</c:v>
                </c:pt>
                <c:pt idx="3541">
                  <c:v>20.560886379999999</c:v>
                </c:pt>
                <c:pt idx="3542">
                  <c:v>20.209981920000001</c:v>
                </c:pt>
                <c:pt idx="3543">
                  <c:v>20.56043434</c:v>
                </c:pt>
                <c:pt idx="3544">
                  <c:v>20.58873367</c:v>
                </c:pt>
                <c:pt idx="3545">
                  <c:v>20.27682686</c:v>
                </c:pt>
                <c:pt idx="3546">
                  <c:v>20.460626600000001</c:v>
                </c:pt>
                <c:pt idx="3547">
                  <c:v>20.626333240000001</c:v>
                </c:pt>
                <c:pt idx="3548">
                  <c:v>20.662540440000001</c:v>
                </c:pt>
                <c:pt idx="3549">
                  <c:v>20.39936638</c:v>
                </c:pt>
                <c:pt idx="3550">
                  <c:v>20.360370639999999</c:v>
                </c:pt>
                <c:pt idx="3551">
                  <c:v>20.471773150000001</c:v>
                </c:pt>
                <c:pt idx="3552">
                  <c:v>20.732160570000001</c:v>
                </c:pt>
                <c:pt idx="3553">
                  <c:v>20.630508420000002</c:v>
                </c:pt>
                <c:pt idx="3554">
                  <c:v>20.418859479999998</c:v>
                </c:pt>
                <c:pt idx="3555">
                  <c:v>20.577598569999999</c:v>
                </c:pt>
                <c:pt idx="3556">
                  <c:v>20.842170719999999</c:v>
                </c:pt>
                <c:pt idx="3557">
                  <c:v>20.519107819999999</c:v>
                </c:pt>
                <c:pt idx="3558">
                  <c:v>20.46759415</c:v>
                </c:pt>
                <c:pt idx="3559">
                  <c:v>20.854702</c:v>
                </c:pt>
                <c:pt idx="3560">
                  <c:v>20.587345119999998</c:v>
                </c:pt>
                <c:pt idx="3561">
                  <c:v>20.545572279999998</c:v>
                </c:pt>
                <c:pt idx="3562">
                  <c:v>20.84495544</c:v>
                </c:pt>
                <c:pt idx="3563">
                  <c:v>20.805961610000001</c:v>
                </c:pt>
                <c:pt idx="3564">
                  <c:v>20.47176743</c:v>
                </c:pt>
                <c:pt idx="3565">
                  <c:v>20.818496700000001</c:v>
                </c:pt>
                <c:pt idx="3566">
                  <c:v>20.977235790000002</c:v>
                </c:pt>
                <c:pt idx="3567">
                  <c:v>20.651393890000001</c:v>
                </c:pt>
                <c:pt idx="3568">
                  <c:v>20.59430313</c:v>
                </c:pt>
                <c:pt idx="3569">
                  <c:v>20.959135060000001</c:v>
                </c:pt>
                <c:pt idx="3570">
                  <c:v>20.949380869999999</c:v>
                </c:pt>
                <c:pt idx="3571">
                  <c:v>20.659751889999999</c:v>
                </c:pt>
                <c:pt idx="3572">
                  <c:v>20.491268160000001</c:v>
                </c:pt>
                <c:pt idx="3573">
                  <c:v>20.729377750000001</c:v>
                </c:pt>
                <c:pt idx="3574">
                  <c:v>20.96887207</c:v>
                </c:pt>
                <c:pt idx="3575">
                  <c:v>21.09002495</c:v>
                </c:pt>
                <c:pt idx="3576">
                  <c:v>20.792037959999998</c:v>
                </c:pt>
                <c:pt idx="3577">
                  <c:v>20.60684204</c:v>
                </c:pt>
                <c:pt idx="3578">
                  <c:v>20.725200650000001</c:v>
                </c:pt>
                <c:pt idx="3579">
                  <c:v>21.002304079999998</c:v>
                </c:pt>
                <c:pt idx="3580">
                  <c:v>21.213953020000002</c:v>
                </c:pt>
                <c:pt idx="3581">
                  <c:v>20.98141098</c:v>
                </c:pt>
                <c:pt idx="3582">
                  <c:v>20.690383910000001</c:v>
                </c:pt>
                <c:pt idx="3583">
                  <c:v>20.631904599999999</c:v>
                </c:pt>
                <c:pt idx="3584">
                  <c:v>20.895086289999998</c:v>
                </c:pt>
                <c:pt idx="3585">
                  <c:v>21.12484169</c:v>
                </c:pt>
                <c:pt idx="3586">
                  <c:v>20.96331215</c:v>
                </c:pt>
                <c:pt idx="3587">
                  <c:v>20.698740010000002</c:v>
                </c:pt>
                <c:pt idx="3588">
                  <c:v>20.68899536</c:v>
                </c:pt>
                <c:pt idx="3589">
                  <c:v>20.954954149999999</c:v>
                </c:pt>
                <c:pt idx="3590">
                  <c:v>21.193067549999999</c:v>
                </c:pt>
                <c:pt idx="3591">
                  <c:v>21.09002495</c:v>
                </c:pt>
                <c:pt idx="3592">
                  <c:v>20.808742519999999</c:v>
                </c:pt>
                <c:pt idx="3593">
                  <c:v>20.686214450000001</c:v>
                </c:pt>
                <c:pt idx="3594">
                  <c:v>20.81988716</c:v>
                </c:pt>
                <c:pt idx="3595">
                  <c:v>21.04407883</c:v>
                </c:pt>
                <c:pt idx="3596">
                  <c:v>21.233451840000001</c:v>
                </c:pt>
                <c:pt idx="3597">
                  <c:v>21.282190320000002</c:v>
                </c:pt>
                <c:pt idx="3598">
                  <c:v>21.169393540000002</c:v>
                </c:pt>
                <c:pt idx="3599">
                  <c:v>20.992551800000001</c:v>
                </c:pt>
                <c:pt idx="3600">
                  <c:v>20.921537399999998</c:v>
                </c:pt>
                <c:pt idx="3601">
                  <c:v>20.851919169999999</c:v>
                </c:pt>
                <c:pt idx="3602">
                  <c:v>20.88115311</c:v>
                </c:pt>
                <c:pt idx="3603">
                  <c:v>20.968877790000001</c:v>
                </c:pt>
                <c:pt idx="3604">
                  <c:v>21.105339050000001</c:v>
                </c:pt>
                <c:pt idx="3605">
                  <c:v>21.22927666</c:v>
                </c:pt>
                <c:pt idx="3606">
                  <c:v>21.32675171</c:v>
                </c:pt>
                <c:pt idx="3607">
                  <c:v>21.404727940000001</c:v>
                </c:pt>
                <c:pt idx="3608">
                  <c:v>21.407508849999999</c:v>
                </c:pt>
                <c:pt idx="3609">
                  <c:v>21.440933229999999</c:v>
                </c:pt>
                <c:pt idx="3610">
                  <c:v>21.449283600000001</c:v>
                </c:pt>
                <c:pt idx="3611">
                  <c:v>21.4381485</c:v>
                </c:pt>
                <c:pt idx="3612">
                  <c:v>21.385229110000001</c:v>
                </c:pt>
                <c:pt idx="3613">
                  <c:v>21.275220869999998</c:v>
                </c:pt>
                <c:pt idx="3614">
                  <c:v>21.126226429999999</c:v>
                </c:pt>
                <c:pt idx="3615">
                  <c:v>21.073318480000001</c:v>
                </c:pt>
                <c:pt idx="3616">
                  <c:v>21.071924209999999</c:v>
                </c:pt>
                <c:pt idx="3617">
                  <c:v>21.09420776</c:v>
                </c:pt>
                <c:pt idx="3618">
                  <c:v>21.091421130000001</c:v>
                </c:pt>
                <c:pt idx="3619">
                  <c:v>21.101165770000001</c:v>
                </c:pt>
                <c:pt idx="3620">
                  <c:v>21.17635727</c:v>
                </c:pt>
                <c:pt idx="3621">
                  <c:v>21.24320221</c:v>
                </c:pt>
                <c:pt idx="3622">
                  <c:v>21.406122209999999</c:v>
                </c:pt>
                <c:pt idx="3623">
                  <c:v>21.523090360000001</c:v>
                </c:pt>
                <c:pt idx="3624">
                  <c:v>21.65537453</c:v>
                </c:pt>
                <c:pt idx="3625">
                  <c:v>21.608032229999999</c:v>
                </c:pt>
                <c:pt idx="3626">
                  <c:v>21.519144059999999</c:v>
                </c:pt>
                <c:pt idx="3627">
                  <c:v>21.427011490000002</c:v>
                </c:pt>
                <c:pt idx="3628">
                  <c:v>21.435359949999999</c:v>
                </c:pt>
                <c:pt idx="3629">
                  <c:v>21.524477009999998</c:v>
                </c:pt>
                <c:pt idx="3630">
                  <c:v>21.37430191</c:v>
                </c:pt>
                <c:pt idx="3631">
                  <c:v>21.269659040000001</c:v>
                </c:pt>
                <c:pt idx="3632">
                  <c:v>21.244592669999999</c:v>
                </c:pt>
                <c:pt idx="3633">
                  <c:v>21.264085770000001</c:v>
                </c:pt>
                <c:pt idx="3634">
                  <c:v>21.261302950000001</c:v>
                </c:pt>
                <c:pt idx="3635">
                  <c:v>21.308202739999999</c:v>
                </c:pt>
                <c:pt idx="3636">
                  <c:v>21.397760389999998</c:v>
                </c:pt>
                <c:pt idx="3637">
                  <c:v>21.445112229999999</c:v>
                </c:pt>
                <c:pt idx="3638">
                  <c:v>21.479925160000001</c:v>
                </c:pt>
                <c:pt idx="3639">
                  <c:v>21.518911360000001</c:v>
                </c:pt>
                <c:pt idx="3640">
                  <c:v>21.550933839999999</c:v>
                </c:pt>
                <c:pt idx="3641">
                  <c:v>21.55093956</c:v>
                </c:pt>
                <c:pt idx="3642">
                  <c:v>21.628913879999999</c:v>
                </c:pt>
                <c:pt idx="3643">
                  <c:v>21.644237520000001</c:v>
                </c:pt>
                <c:pt idx="3644">
                  <c:v>21.688793180000001</c:v>
                </c:pt>
                <c:pt idx="3645">
                  <c:v>21.815507889999999</c:v>
                </c:pt>
                <c:pt idx="3646">
                  <c:v>21.922735209999999</c:v>
                </c:pt>
                <c:pt idx="3647">
                  <c:v>21.84057426</c:v>
                </c:pt>
                <c:pt idx="3648">
                  <c:v>21.681827550000001</c:v>
                </c:pt>
                <c:pt idx="3649">
                  <c:v>21.52030182</c:v>
                </c:pt>
                <c:pt idx="3650">
                  <c:v>21.499416350000001</c:v>
                </c:pt>
                <c:pt idx="3651">
                  <c:v>21.491060260000001</c:v>
                </c:pt>
                <c:pt idx="3652">
                  <c:v>21.598283769999998</c:v>
                </c:pt>
                <c:pt idx="3653">
                  <c:v>21.645622249999999</c:v>
                </c:pt>
                <c:pt idx="3654">
                  <c:v>21.634477619999998</c:v>
                </c:pt>
                <c:pt idx="3655">
                  <c:v>21.687402729999999</c:v>
                </c:pt>
                <c:pt idx="3656">
                  <c:v>21.53283691</c:v>
                </c:pt>
                <c:pt idx="3657">
                  <c:v>21.609142299999998</c:v>
                </c:pt>
                <c:pt idx="3658">
                  <c:v>21.566255569999999</c:v>
                </c:pt>
                <c:pt idx="3659">
                  <c:v>21.582422260000001</c:v>
                </c:pt>
                <c:pt idx="3660">
                  <c:v>21.624734879999998</c:v>
                </c:pt>
                <c:pt idx="3661">
                  <c:v>21.714614869999998</c:v>
                </c:pt>
                <c:pt idx="3662">
                  <c:v>21.847528459999999</c:v>
                </c:pt>
                <c:pt idx="3663">
                  <c:v>22.025777819999998</c:v>
                </c:pt>
                <c:pt idx="3664">
                  <c:v>22.035516739999998</c:v>
                </c:pt>
                <c:pt idx="3665">
                  <c:v>21.921333310000001</c:v>
                </c:pt>
                <c:pt idx="3666">
                  <c:v>21.726392749999999</c:v>
                </c:pt>
                <c:pt idx="3667">
                  <c:v>21.68930817</c:v>
                </c:pt>
                <c:pt idx="3668">
                  <c:v>21.647016529999998</c:v>
                </c:pt>
                <c:pt idx="3669">
                  <c:v>21.82992363</c:v>
                </c:pt>
                <c:pt idx="3670">
                  <c:v>22.04388046</c:v>
                </c:pt>
                <c:pt idx="3671">
                  <c:v>21.91577148</c:v>
                </c:pt>
                <c:pt idx="3672">
                  <c:v>21.690185549999999</c:v>
                </c:pt>
                <c:pt idx="3673">
                  <c:v>21.67242813</c:v>
                </c:pt>
                <c:pt idx="3674">
                  <c:v>21.990961070000001</c:v>
                </c:pt>
                <c:pt idx="3675">
                  <c:v>21.931087489999999</c:v>
                </c:pt>
                <c:pt idx="3676">
                  <c:v>21.745885850000001</c:v>
                </c:pt>
                <c:pt idx="3677">
                  <c:v>21.669616699999999</c:v>
                </c:pt>
                <c:pt idx="3678">
                  <c:v>22.052228929999998</c:v>
                </c:pt>
                <c:pt idx="3679">
                  <c:v>22.19426155</c:v>
                </c:pt>
                <c:pt idx="3680">
                  <c:v>21.961719510000002</c:v>
                </c:pt>
                <c:pt idx="3681">
                  <c:v>21.854501719999998</c:v>
                </c:pt>
                <c:pt idx="3682">
                  <c:v>21.666513439999999</c:v>
                </c:pt>
                <c:pt idx="3683">
                  <c:v>21.787662510000001</c:v>
                </c:pt>
                <c:pt idx="3684">
                  <c:v>21.99235535</c:v>
                </c:pt>
                <c:pt idx="3685">
                  <c:v>22.187301640000001</c:v>
                </c:pt>
                <c:pt idx="3686">
                  <c:v>22.237421040000001</c:v>
                </c:pt>
                <c:pt idx="3687">
                  <c:v>22.301477429999998</c:v>
                </c:pt>
                <c:pt idx="3688">
                  <c:v>22.23185921</c:v>
                </c:pt>
                <c:pt idx="3689">
                  <c:v>22.09957314</c:v>
                </c:pt>
                <c:pt idx="3690">
                  <c:v>21.975648880000001</c:v>
                </c:pt>
                <c:pt idx="3691">
                  <c:v>21.964506149999998</c:v>
                </c:pt>
                <c:pt idx="3692">
                  <c:v>21.925512309999998</c:v>
                </c:pt>
                <c:pt idx="3693">
                  <c:v>21.90880203</c:v>
                </c:pt>
                <c:pt idx="3694">
                  <c:v>21.954761510000001</c:v>
                </c:pt>
                <c:pt idx="3695">
                  <c:v>22.00349426</c:v>
                </c:pt>
                <c:pt idx="3696">
                  <c:v>22.053619380000001</c:v>
                </c:pt>
                <c:pt idx="3697">
                  <c:v>22.050325390000001</c:v>
                </c:pt>
                <c:pt idx="3698">
                  <c:v>22.097455979999999</c:v>
                </c:pt>
                <c:pt idx="3699">
                  <c:v>22.130203250000001</c:v>
                </c:pt>
                <c:pt idx="3700">
                  <c:v>22.1288147</c:v>
                </c:pt>
                <c:pt idx="3701">
                  <c:v>22.10096931</c:v>
                </c:pt>
                <c:pt idx="3702">
                  <c:v>22.038305279999999</c:v>
                </c:pt>
                <c:pt idx="3703">
                  <c:v>22.0814743</c:v>
                </c:pt>
                <c:pt idx="3704">
                  <c:v>22.106531140000001</c:v>
                </c:pt>
                <c:pt idx="3705">
                  <c:v>22.07172203</c:v>
                </c:pt>
                <c:pt idx="3706">
                  <c:v>22.061973569999999</c:v>
                </c:pt>
                <c:pt idx="3707">
                  <c:v>22.02856255</c:v>
                </c:pt>
                <c:pt idx="3708">
                  <c:v>22.064762120000001</c:v>
                </c:pt>
                <c:pt idx="3709">
                  <c:v>22.107927320000002</c:v>
                </c:pt>
                <c:pt idx="3710">
                  <c:v>22.070339199999999</c:v>
                </c:pt>
                <c:pt idx="3711">
                  <c:v>22.181732180000001</c:v>
                </c:pt>
                <c:pt idx="3712">
                  <c:v>22.28198433</c:v>
                </c:pt>
                <c:pt idx="3713">
                  <c:v>22.415664670000002</c:v>
                </c:pt>
                <c:pt idx="3714">
                  <c:v>22.525672910000001</c:v>
                </c:pt>
                <c:pt idx="3715">
                  <c:v>22.578584670000001</c:v>
                </c:pt>
                <c:pt idx="3716">
                  <c:v>22.60504341</c:v>
                </c:pt>
                <c:pt idx="3717">
                  <c:v>22.637063980000001</c:v>
                </c:pt>
                <c:pt idx="3718">
                  <c:v>22.6649189</c:v>
                </c:pt>
                <c:pt idx="3719">
                  <c:v>22.68858719</c:v>
                </c:pt>
                <c:pt idx="3720">
                  <c:v>22.712253570000001</c:v>
                </c:pt>
                <c:pt idx="3721">
                  <c:v>22.717836380000001</c:v>
                </c:pt>
                <c:pt idx="3722">
                  <c:v>22.646806720000001</c:v>
                </c:pt>
                <c:pt idx="3723">
                  <c:v>22.66073227</c:v>
                </c:pt>
                <c:pt idx="3724">
                  <c:v>22.63149834</c:v>
                </c:pt>
                <c:pt idx="3725">
                  <c:v>22.511739729999999</c:v>
                </c:pt>
                <c:pt idx="3726">
                  <c:v>22.48528671</c:v>
                </c:pt>
                <c:pt idx="3727">
                  <c:v>22.36970711</c:v>
                </c:pt>
                <c:pt idx="3728">
                  <c:v>22.27641487</c:v>
                </c:pt>
                <c:pt idx="3729">
                  <c:v>22.234645839999999</c:v>
                </c:pt>
                <c:pt idx="3730">
                  <c:v>22.192871090000001</c:v>
                </c:pt>
                <c:pt idx="3731">
                  <c:v>22.219335560000001</c:v>
                </c:pt>
                <c:pt idx="3732">
                  <c:v>22.26110268</c:v>
                </c:pt>
                <c:pt idx="3733">
                  <c:v>22.284769059999999</c:v>
                </c:pt>
                <c:pt idx="3734">
                  <c:v>22.33439255</c:v>
                </c:pt>
                <c:pt idx="3735">
                  <c:v>22.353115079999998</c:v>
                </c:pt>
                <c:pt idx="3736">
                  <c:v>22.408706670000001</c:v>
                </c:pt>
                <c:pt idx="3737">
                  <c:v>22.419847489999999</c:v>
                </c:pt>
                <c:pt idx="3738">
                  <c:v>22.393386840000002</c:v>
                </c:pt>
                <c:pt idx="3739">
                  <c:v>22.368316650000001</c:v>
                </c:pt>
                <c:pt idx="3740">
                  <c:v>22.322372439999999</c:v>
                </c:pt>
                <c:pt idx="3741">
                  <c:v>22.371101379999999</c:v>
                </c:pt>
                <c:pt idx="3742">
                  <c:v>22.35022163</c:v>
                </c:pt>
                <c:pt idx="3743">
                  <c:v>22.411489490000001</c:v>
                </c:pt>
                <c:pt idx="3744">
                  <c:v>22.461614610000002</c:v>
                </c:pt>
                <c:pt idx="3745">
                  <c:v>22.472753520000001</c:v>
                </c:pt>
                <c:pt idx="3746">
                  <c:v>22.538200379999999</c:v>
                </c:pt>
                <c:pt idx="3747">
                  <c:v>22.646816250000001</c:v>
                </c:pt>
                <c:pt idx="3748">
                  <c:v>22.646806720000001</c:v>
                </c:pt>
                <c:pt idx="3749">
                  <c:v>22.620353699999999</c:v>
                </c:pt>
                <c:pt idx="3750">
                  <c:v>22.616024020000001</c:v>
                </c:pt>
                <c:pt idx="3751">
                  <c:v>22.575798030000001</c:v>
                </c:pt>
                <c:pt idx="3752">
                  <c:v>22.570228579999998</c:v>
                </c:pt>
                <c:pt idx="3753">
                  <c:v>22.542373659999999</c:v>
                </c:pt>
                <c:pt idx="3754">
                  <c:v>22.48667717</c:v>
                </c:pt>
                <c:pt idx="3755">
                  <c:v>22.475540160000001</c:v>
                </c:pt>
                <c:pt idx="3756">
                  <c:v>22.47693825</c:v>
                </c:pt>
                <c:pt idx="3757">
                  <c:v>22.552125929999999</c:v>
                </c:pt>
                <c:pt idx="3758">
                  <c:v>22.68858719</c:v>
                </c:pt>
                <c:pt idx="3759">
                  <c:v>22.810087200000002</c:v>
                </c:pt>
                <c:pt idx="3760">
                  <c:v>22.99631119</c:v>
                </c:pt>
                <c:pt idx="3761">
                  <c:v>23.135566709999999</c:v>
                </c:pt>
                <c:pt idx="3762">
                  <c:v>22.997123720000001</c:v>
                </c:pt>
                <c:pt idx="3763">
                  <c:v>22.88074684</c:v>
                </c:pt>
                <c:pt idx="3764">
                  <c:v>22.723396300000001</c:v>
                </c:pt>
                <c:pt idx="3765">
                  <c:v>22.60759354</c:v>
                </c:pt>
                <c:pt idx="3766">
                  <c:v>22.696943279999999</c:v>
                </c:pt>
                <c:pt idx="3767">
                  <c:v>22.94479561</c:v>
                </c:pt>
                <c:pt idx="3768">
                  <c:v>23.172895430000001</c:v>
                </c:pt>
                <c:pt idx="3769">
                  <c:v>23.11189079</c:v>
                </c:pt>
                <c:pt idx="3770">
                  <c:v>22.959148410000001</c:v>
                </c:pt>
                <c:pt idx="3771">
                  <c:v>22.793014530000001</c:v>
                </c:pt>
                <c:pt idx="3772">
                  <c:v>22.724796300000001</c:v>
                </c:pt>
                <c:pt idx="3773">
                  <c:v>22.73731995</c:v>
                </c:pt>
                <c:pt idx="3774">
                  <c:v>22.74707222</c:v>
                </c:pt>
                <c:pt idx="3775">
                  <c:v>22.75820732</c:v>
                </c:pt>
                <c:pt idx="3776">
                  <c:v>22.75263786</c:v>
                </c:pt>
                <c:pt idx="3777">
                  <c:v>22.774913789999999</c:v>
                </c:pt>
                <c:pt idx="3778">
                  <c:v>22.752639769999998</c:v>
                </c:pt>
                <c:pt idx="3779">
                  <c:v>22.87517738</c:v>
                </c:pt>
                <c:pt idx="3780">
                  <c:v>23.096576689999999</c:v>
                </c:pt>
                <c:pt idx="3781">
                  <c:v>23.284555439999998</c:v>
                </c:pt>
                <c:pt idx="3782">
                  <c:v>23.36532021</c:v>
                </c:pt>
                <c:pt idx="3783">
                  <c:v>23.177339549999999</c:v>
                </c:pt>
                <c:pt idx="3784">
                  <c:v>22.969863889999999</c:v>
                </c:pt>
                <c:pt idx="3785">
                  <c:v>22.877960210000001</c:v>
                </c:pt>
                <c:pt idx="3786">
                  <c:v>23.003286360000001</c:v>
                </c:pt>
                <c:pt idx="3787">
                  <c:v>23.201013570000001</c:v>
                </c:pt>
                <c:pt idx="3788">
                  <c:v>23.409877779999999</c:v>
                </c:pt>
                <c:pt idx="3789">
                  <c:v>23.38063622</c:v>
                </c:pt>
                <c:pt idx="3790">
                  <c:v>23.196834559999999</c:v>
                </c:pt>
                <c:pt idx="3791">
                  <c:v>22.981645579999999</c:v>
                </c:pt>
                <c:pt idx="3792">
                  <c:v>22.865430830000001</c:v>
                </c:pt>
                <c:pt idx="3793">
                  <c:v>22.951763150000001</c:v>
                </c:pt>
                <c:pt idx="3794">
                  <c:v>22.945089339999999</c:v>
                </c:pt>
                <c:pt idx="3795">
                  <c:v>22.957328799999999</c:v>
                </c:pt>
                <c:pt idx="3796">
                  <c:v>23.01999283</c:v>
                </c:pt>
                <c:pt idx="3797">
                  <c:v>23.03112793</c:v>
                </c:pt>
                <c:pt idx="3798">
                  <c:v>23.056180950000002</c:v>
                </c:pt>
                <c:pt idx="3799">
                  <c:v>23.021387099999998</c:v>
                </c:pt>
                <c:pt idx="3800">
                  <c:v>23.03948402</c:v>
                </c:pt>
                <c:pt idx="3801">
                  <c:v>23.038091659999999</c:v>
                </c:pt>
                <c:pt idx="3802">
                  <c:v>23.129995350000002</c:v>
                </c:pt>
                <c:pt idx="3803">
                  <c:v>23.11665344</c:v>
                </c:pt>
                <c:pt idx="3804">
                  <c:v>23.23025513</c:v>
                </c:pt>
                <c:pt idx="3805">
                  <c:v>23.489248280000002</c:v>
                </c:pt>
                <c:pt idx="3806">
                  <c:v>23.614570619999999</c:v>
                </c:pt>
                <c:pt idx="3807">
                  <c:v>23.56861877</c:v>
                </c:pt>
                <c:pt idx="3808">
                  <c:v>23.47672081</c:v>
                </c:pt>
                <c:pt idx="3809">
                  <c:v>23.356971739999999</c:v>
                </c:pt>
                <c:pt idx="3810">
                  <c:v>23.25253296</c:v>
                </c:pt>
                <c:pt idx="3811">
                  <c:v>23.2511425</c:v>
                </c:pt>
                <c:pt idx="3812">
                  <c:v>23.255323409999999</c:v>
                </c:pt>
                <c:pt idx="3813">
                  <c:v>23.35836029</c:v>
                </c:pt>
                <c:pt idx="3814">
                  <c:v>23.40012741</c:v>
                </c:pt>
                <c:pt idx="3815">
                  <c:v>23.588119509999999</c:v>
                </c:pt>
                <c:pt idx="3816">
                  <c:v>23.810911180000002</c:v>
                </c:pt>
                <c:pt idx="3817">
                  <c:v>24.003070829999999</c:v>
                </c:pt>
                <c:pt idx="3818">
                  <c:v>24.093589779999999</c:v>
                </c:pt>
                <c:pt idx="3819">
                  <c:v>23.989152910000001</c:v>
                </c:pt>
                <c:pt idx="3820">
                  <c:v>23.77192307</c:v>
                </c:pt>
                <c:pt idx="3821">
                  <c:v>23.695341110000001</c:v>
                </c:pt>
                <c:pt idx="3822">
                  <c:v>23.925094600000001</c:v>
                </c:pt>
                <c:pt idx="3823">
                  <c:v>24.27182007</c:v>
                </c:pt>
                <c:pt idx="3824">
                  <c:v>24.309421539999999</c:v>
                </c:pt>
                <c:pt idx="3825">
                  <c:v>24.18270493</c:v>
                </c:pt>
                <c:pt idx="3826">
                  <c:v>26.736505510000001</c:v>
                </c:pt>
                <c:pt idx="3827">
                  <c:v>33.690486909999997</c:v>
                </c:pt>
                <c:pt idx="3828">
                  <c:v>37.519771579999997</c:v>
                </c:pt>
                <c:pt idx="3829">
                  <c:v>36.191368099999998</c:v>
                </c:pt>
                <c:pt idx="3830">
                  <c:v>35.109409329999998</c:v>
                </c:pt>
                <c:pt idx="3831">
                  <c:v>33.659847259999999</c:v>
                </c:pt>
                <c:pt idx="3832">
                  <c:v>32.119785309999997</c:v>
                </c:pt>
                <c:pt idx="3833">
                  <c:v>30.678573610000001</c:v>
                </c:pt>
                <c:pt idx="3834">
                  <c:v>29.472686769999999</c:v>
                </c:pt>
                <c:pt idx="3835">
                  <c:v>28.339223860000001</c:v>
                </c:pt>
                <c:pt idx="3836">
                  <c:v>27.709836960000001</c:v>
                </c:pt>
                <c:pt idx="3837">
                  <c:v>27.182081220000001</c:v>
                </c:pt>
                <c:pt idx="3838">
                  <c:v>26.515077590000001</c:v>
                </c:pt>
                <c:pt idx="3839">
                  <c:v>25.628088000000002</c:v>
                </c:pt>
                <c:pt idx="3840">
                  <c:v>24.681217190000002</c:v>
                </c:pt>
                <c:pt idx="3841">
                  <c:v>23.936233519999998</c:v>
                </c:pt>
                <c:pt idx="3842">
                  <c:v>23.528244019999999</c:v>
                </c:pt>
                <c:pt idx="3843">
                  <c:v>23.27202797</c:v>
                </c:pt>
                <c:pt idx="3844">
                  <c:v>23.08543968</c:v>
                </c:pt>
                <c:pt idx="3845">
                  <c:v>22.734531400000002</c:v>
                </c:pt>
                <c:pt idx="3846">
                  <c:v>22.276420590000001</c:v>
                </c:pt>
                <c:pt idx="3847">
                  <c:v>21.69576073</c:v>
                </c:pt>
                <c:pt idx="3848">
                  <c:v>21.154087069999999</c:v>
                </c:pt>
                <c:pt idx="3849">
                  <c:v>20.705703740000001</c:v>
                </c:pt>
                <c:pt idx="3850">
                  <c:v>20.23365974</c:v>
                </c:pt>
                <c:pt idx="3851">
                  <c:v>19.955165860000001</c:v>
                </c:pt>
                <c:pt idx="3852">
                  <c:v>19.749078749999999</c:v>
                </c:pt>
                <c:pt idx="3853">
                  <c:v>19.46362495</c:v>
                </c:pt>
                <c:pt idx="3854">
                  <c:v>19.359189990000001</c:v>
                </c:pt>
                <c:pt idx="3855">
                  <c:v>19.243618009999999</c:v>
                </c:pt>
                <c:pt idx="3856">
                  <c:v>19.24501038</c:v>
                </c:pt>
                <c:pt idx="3857">
                  <c:v>19.313238139999999</c:v>
                </c:pt>
                <c:pt idx="3858">
                  <c:v>19.286777499999999</c:v>
                </c:pt>
                <c:pt idx="3859">
                  <c:v>19.108545299999999</c:v>
                </c:pt>
                <c:pt idx="3860">
                  <c:v>18.850938800000002</c:v>
                </c:pt>
                <c:pt idx="3861">
                  <c:v>18.653207779999999</c:v>
                </c:pt>
                <c:pt idx="3862">
                  <c:v>18.303693769999999</c:v>
                </c:pt>
                <c:pt idx="3863">
                  <c:v>18.100395200000001</c:v>
                </c:pt>
                <c:pt idx="3864">
                  <c:v>17.993177410000001</c:v>
                </c:pt>
                <c:pt idx="3865">
                  <c:v>17.831649779999999</c:v>
                </c:pt>
                <c:pt idx="3866">
                  <c:v>17.757856369999999</c:v>
                </c:pt>
                <c:pt idx="3867">
                  <c:v>17.809370040000001</c:v>
                </c:pt>
                <c:pt idx="3868">
                  <c:v>17.831649779999999</c:v>
                </c:pt>
                <c:pt idx="3869">
                  <c:v>17.84975433</c:v>
                </c:pt>
                <c:pt idx="3870">
                  <c:v>17.837221150000001</c:v>
                </c:pt>
                <c:pt idx="3871">
                  <c:v>17.874816890000002</c:v>
                </c:pt>
                <c:pt idx="3872">
                  <c:v>17.851142880000001</c:v>
                </c:pt>
                <c:pt idx="3873">
                  <c:v>17.872034070000002</c:v>
                </c:pt>
                <c:pt idx="3874">
                  <c:v>17.756454470000001</c:v>
                </c:pt>
                <c:pt idx="3875">
                  <c:v>17.550374980000001</c:v>
                </c:pt>
                <c:pt idx="3876">
                  <c:v>17.36378479</c:v>
                </c:pt>
                <c:pt idx="3877">
                  <c:v>17.120100019999999</c:v>
                </c:pt>
                <c:pt idx="3878">
                  <c:v>16.94326019</c:v>
                </c:pt>
                <c:pt idx="3879">
                  <c:v>16.87364006</c:v>
                </c:pt>
                <c:pt idx="3880">
                  <c:v>17.019842149999999</c:v>
                </c:pt>
                <c:pt idx="3881">
                  <c:v>17.185543060000001</c:v>
                </c:pt>
                <c:pt idx="3882">
                  <c:v>17.490495679999999</c:v>
                </c:pt>
                <c:pt idx="3883">
                  <c:v>17.564296720000002</c:v>
                </c:pt>
                <c:pt idx="3884">
                  <c:v>17.53923035</c:v>
                </c:pt>
                <c:pt idx="3885">
                  <c:v>17.358213419999998</c:v>
                </c:pt>
                <c:pt idx="3886">
                  <c:v>17.13402176</c:v>
                </c:pt>
                <c:pt idx="3887">
                  <c:v>16.98642349</c:v>
                </c:pt>
                <c:pt idx="3888">
                  <c:v>16.751094819999999</c:v>
                </c:pt>
                <c:pt idx="3889">
                  <c:v>16.66476059</c:v>
                </c:pt>
                <c:pt idx="3890">
                  <c:v>16.567293169999999</c:v>
                </c:pt>
                <c:pt idx="3891">
                  <c:v>16.543624879999999</c:v>
                </c:pt>
                <c:pt idx="3892">
                  <c:v>16.547798159999999</c:v>
                </c:pt>
                <c:pt idx="3893">
                  <c:v>16.549186710000001</c:v>
                </c:pt>
                <c:pt idx="3894">
                  <c:v>16.57285881</c:v>
                </c:pt>
                <c:pt idx="3895">
                  <c:v>16.604887009999999</c:v>
                </c:pt>
                <c:pt idx="3896">
                  <c:v>16.610452649999999</c:v>
                </c:pt>
                <c:pt idx="3897">
                  <c:v>16.659193040000002</c:v>
                </c:pt>
                <c:pt idx="3898">
                  <c:v>16.777553560000001</c:v>
                </c:pt>
                <c:pt idx="3899">
                  <c:v>16.848569869999999</c:v>
                </c:pt>
                <c:pt idx="3900">
                  <c:v>17.049089429999999</c:v>
                </c:pt>
                <c:pt idx="3901">
                  <c:v>17.246814730000001</c:v>
                </c:pt>
                <c:pt idx="3902">
                  <c:v>17.416694639999999</c:v>
                </c:pt>
                <c:pt idx="3903">
                  <c:v>17.432014469999999</c:v>
                </c:pt>
                <c:pt idx="3904">
                  <c:v>17.317834850000001</c:v>
                </c:pt>
                <c:pt idx="3905">
                  <c:v>17.09642792</c:v>
                </c:pt>
                <c:pt idx="3906">
                  <c:v>17.089439389999999</c:v>
                </c:pt>
                <c:pt idx="3907">
                  <c:v>16.911228179999998</c:v>
                </c:pt>
                <c:pt idx="3908">
                  <c:v>16.767810820000001</c:v>
                </c:pt>
                <c:pt idx="3909">
                  <c:v>16.795658110000002</c:v>
                </c:pt>
                <c:pt idx="3910">
                  <c:v>16.763631820000001</c:v>
                </c:pt>
                <c:pt idx="3911">
                  <c:v>16.982246400000001</c:v>
                </c:pt>
                <c:pt idx="3912">
                  <c:v>17.015666960000001</c:v>
                </c:pt>
                <c:pt idx="3913">
                  <c:v>17.00870132</c:v>
                </c:pt>
                <c:pt idx="3914">
                  <c:v>17.362255099999999</c:v>
                </c:pt>
                <c:pt idx="3915">
                  <c:v>17.25934792</c:v>
                </c:pt>
                <c:pt idx="3916">
                  <c:v>17.294155119999999</c:v>
                </c:pt>
                <c:pt idx="3917">
                  <c:v>16.979461669999999</c:v>
                </c:pt>
                <c:pt idx="3918">
                  <c:v>16.788694379999999</c:v>
                </c:pt>
                <c:pt idx="3919">
                  <c:v>17.063009260000001</c:v>
                </c:pt>
                <c:pt idx="3920">
                  <c:v>17.4542942</c:v>
                </c:pt>
                <c:pt idx="3921">
                  <c:v>17.557334900000001</c:v>
                </c:pt>
                <c:pt idx="3922">
                  <c:v>17.217407229999999</c:v>
                </c:pt>
                <c:pt idx="3923">
                  <c:v>17.022626880000001</c:v>
                </c:pt>
                <c:pt idx="3924">
                  <c:v>16.930723189999998</c:v>
                </c:pt>
                <c:pt idx="3925">
                  <c:v>16.957183839999999</c:v>
                </c:pt>
                <c:pt idx="3926">
                  <c:v>17.06719017</c:v>
                </c:pt>
                <c:pt idx="3927">
                  <c:v>17.173019409999998</c:v>
                </c:pt>
                <c:pt idx="3928">
                  <c:v>17.218965529999998</c:v>
                </c:pt>
                <c:pt idx="3929">
                  <c:v>17.232889180000001</c:v>
                </c:pt>
                <c:pt idx="3930">
                  <c:v>17.345674509999998</c:v>
                </c:pt>
                <c:pt idx="3931">
                  <c:v>17.532270430000001</c:v>
                </c:pt>
                <c:pt idx="3932">
                  <c:v>17.61721039</c:v>
                </c:pt>
                <c:pt idx="3933">
                  <c:v>17.731395719999998</c:v>
                </c:pt>
                <c:pt idx="3934">
                  <c:v>17.724430080000001</c:v>
                </c:pt>
                <c:pt idx="3935">
                  <c:v>17.77455711</c:v>
                </c:pt>
                <c:pt idx="3936">
                  <c:v>17.721643449999998</c:v>
                </c:pt>
                <c:pt idx="3937">
                  <c:v>17.69379425</c:v>
                </c:pt>
                <c:pt idx="3938">
                  <c:v>17.68543816</c:v>
                </c:pt>
                <c:pt idx="3939">
                  <c:v>17.6756897</c:v>
                </c:pt>
                <c:pt idx="3940">
                  <c:v>17.5436573</c:v>
                </c:pt>
                <c:pt idx="3941">
                  <c:v>17.231496809999999</c:v>
                </c:pt>
                <c:pt idx="3942">
                  <c:v>17.15352249</c:v>
                </c:pt>
                <c:pt idx="3943">
                  <c:v>17.085283279999999</c:v>
                </c:pt>
                <c:pt idx="3944">
                  <c:v>17.120100019999999</c:v>
                </c:pt>
                <c:pt idx="3945">
                  <c:v>17.103385930000002</c:v>
                </c:pt>
                <c:pt idx="3946">
                  <c:v>17.113142010000001</c:v>
                </c:pt>
                <c:pt idx="3947">
                  <c:v>17.16537666</c:v>
                </c:pt>
                <c:pt idx="3948">
                  <c:v>17.203649519999999</c:v>
                </c:pt>
                <c:pt idx="3949">
                  <c:v>17.19807625</c:v>
                </c:pt>
                <c:pt idx="3950">
                  <c:v>17.14990616</c:v>
                </c:pt>
                <c:pt idx="3951">
                  <c:v>17.305295940000001</c:v>
                </c:pt>
                <c:pt idx="3952">
                  <c:v>17.418088910000002</c:v>
                </c:pt>
                <c:pt idx="3953">
                  <c:v>17.542015079999999</c:v>
                </c:pt>
                <c:pt idx="3954">
                  <c:v>17.711000439999999</c:v>
                </c:pt>
                <c:pt idx="3955">
                  <c:v>17.8748188</c:v>
                </c:pt>
                <c:pt idx="3956">
                  <c:v>17.95990372</c:v>
                </c:pt>
                <c:pt idx="3957">
                  <c:v>17.995958330000001</c:v>
                </c:pt>
                <c:pt idx="3958">
                  <c:v>17.95139885</c:v>
                </c:pt>
                <c:pt idx="3959">
                  <c:v>17.954181670000001</c:v>
                </c:pt>
                <c:pt idx="3960">
                  <c:v>17.954286580000002</c:v>
                </c:pt>
                <c:pt idx="3961">
                  <c:v>18.079509739999999</c:v>
                </c:pt>
                <c:pt idx="3962">
                  <c:v>18.124069209999998</c:v>
                </c:pt>
                <c:pt idx="3963">
                  <c:v>18.06001663</c:v>
                </c:pt>
                <c:pt idx="3964">
                  <c:v>17.67290878</c:v>
                </c:pt>
                <c:pt idx="3965">
                  <c:v>17.52530479</c:v>
                </c:pt>
                <c:pt idx="3966">
                  <c:v>17.32896805</c:v>
                </c:pt>
                <c:pt idx="3967">
                  <c:v>17.395805360000001</c:v>
                </c:pt>
                <c:pt idx="3968">
                  <c:v>17.65480423</c:v>
                </c:pt>
                <c:pt idx="3969">
                  <c:v>17.8748188</c:v>
                </c:pt>
                <c:pt idx="3970">
                  <c:v>18.104574199999998</c:v>
                </c:pt>
                <c:pt idx="3971">
                  <c:v>18.14216614</c:v>
                </c:pt>
                <c:pt idx="3972">
                  <c:v>17.885952</c:v>
                </c:pt>
                <c:pt idx="3973">
                  <c:v>17.45568085</c:v>
                </c:pt>
                <c:pt idx="3974">
                  <c:v>17.354034420000001</c:v>
                </c:pt>
                <c:pt idx="3975">
                  <c:v>17.852537160000001</c:v>
                </c:pt>
                <c:pt idx="3976">
                  <c:v>18.1755867</c:v>
                </c:pt>
                <c:pt idx="3977">
                  <c:v>17.873424530000001</c:v>
                </c:pt>
                <c:pt idx="3978">
                  <c:v>17.490495679999999</c:v>
                </c:pt>
                <c:pt idx="3979">
                  <c:v>17.516952509999999</c:v>
                </c:pt>
                <c:pt idx="3980">
                  <c:v>17.803804400000001</c:v>
                </c:pt>
                <c:pt idx="3981">
                  <c:v>18.10874939</c:v>
                </c:pt>
                <c:pt idx="3982">
                  <c:v>18.221540449999999</c:v>
                </c:pt>
                <c:pt idx="3983">
                  <c:v>18.278627400000001</c:v>
                </c:pt>
                <c:pt idx="3984">
                  <c:v>18.300909040000001</c:v>
                </c:pt>
                <c:pt idx="3985">
                  <c:v>18.33293724</c:v>
                </c:pt>
                <c:pt idx="3986">
                  <c:v>18.218757629999999</c:v>
                </c:pt>
                <c:pt idx="3987">
                  <c:v>18.165838239999999</c:v>
                </c:pt>
                <c:pt idx="3988">
                  <c:v>18.034948350000001</c:v>
                </c:pt>
                <c:pt idx="3989">
                  <c:v>17.791267399999999</c:v>
                </c:pt>
                <c:pt idx="3990">
                  <c:v>17.583789830000001</c:v>
                </c:pt>
                <c:pt idx="3991">
                  <c:v>17.574045179999999</c:v>
                </c:pt>
                <c:pt idx="3992">
                  <c:v>17.775949480000001</c:v>
                </c:pt>
                <c:pt idx="3993">
                  <c:v>18.15609169</c:v>
                </c:pt>
                <c:pt idx="3994">
                  <c:v>18.395597460000001</c:v>
                </c:pt>
                <c:pt idx="3995">
                  <c:v>18.37610626</c:v>
                </c:pt>
                <c:pt idx="3996">
                  <c:v>18.062797549999999</c:v>
                </c:pt>
                <c:pt idx="3997">
                  <c:v>17.686836240000002</c:v>
                </c:pt>
                <c:pt idx="3998">
                  <c:v>17.93747711</c:v>
                </c:pt>
                <c:pt idx="3999">
                  <c:v>18.44711685</c:v>
                </c:pt>
                <c:pt idx="4000">
                  <c:v>18.451299670000001</c:v>
                </c:pt>
                <c:pt idx="4001">
                  <c:v>17.956968310000001</c:v>
                </c:pt>
                <c:pt idx="4002">
                  <c:v>17.734176640000001</c:v>
                </c:pt>
                <c:pt idx="4003">
                  <c:v>18.215965270000002</c:v>
                </c:pt>
                <c:pt idx="4004">
                  <c:v>18.614217759999999</c:v>
                </c:pt>
                <c:pt idx="4005">
                  <c:v>18.461048130000002</c:v>
                </c:pt>
                <c:pt idx="4006">
                  <c:v>18.12964058</c:v>
                </c:pt>
                <c:pt idx="4007">
                  <c:v>17.8386116</c:v>
                </c:pt>
                <c:pt idx="4008">
                  <c:v>17.92912102</c:v>
                </c:pt>
                <c:pt idx="4009">
                  <c:v>18.267490389999999</c:v>
                </c:pt>
                <c:pt idx="4010">
                  <c:v>18.591938020000001</c:v>
                </c:pt>
                <c:pt idx="4011">
                  <c:v>18.622570039999999</c:v>
                </c:pt>
                <c:pt idx="4012">
                  <c:v>18.34964561</c:v>
                </c:pt>
                <c:pt idx="4013">
                  <c:v>18.00710106</c:v>
                </c:pt>
                <c:pt idx="4014">
                  <c:v>17.855329510000001</c:v>
                </c:pt>
                <c:pt idx="4015">
                  <c:v>18.00292206</c:v>
                </c:pt>
                <c:pt idx="4016">
                  <c:v>18.317623139999998</c:v>
                </c:pt>
                <c:pt idx="4017">
                  <c:v>18.565479280000002</c:v>
                </c:pt>
                <c:pt idx="4018">
                  <c:v>18.743715290000001</c:v>
                </c:pt>
                <c:pt idx="4019">
                  <c:v>18.768781659999998</c:v>
                </c:pt>
                <c:pt idx="4020">
                  <c:v>18.61003685</c:v>
                </c:pt>
                <c:pt idx="4021">
                  <c:v>18.444339750000001</c:v>
                </c:pt>
                <c:pt idx="4022">
                  <c:v>18.33015442</c:v>
                </c:pt>
                <c:pt idx="4023">
                  <c:v>18.299524309999999</c:v>
                </c:pt>
                <c:pt idx="4024">
                  <c:v>18.345474240000001</c:v>
                </c:pt>
                <c:pt idx="4025">
                  <c:v>18.466619489999999</c:v>
                </c:pt>
                <c:pt idx="4026">
                  <c:v>18.55991173</c:v>
                </c:pt>
                <c:pt idx="4027">
                  <c:v>18.637889860000001</c:v>
                </c:pt>
                <c:pt idx="4028">
                  <c:v>18.671312329999999</c:v>
                </c:pt>
                <c:pt idx="4029">
                  <c:v>18.756250380000001</c:v>
                </c:pt>
                <c:pt idx="4030">
                  <c:v>18.881574629999999</c:v>
                </c:pt>
                <c:pt idx="4031">
                  <c:v>18.885225299999998</c:v>
                </c:pt>
                <c:pt idx="4032">
                  <c:v>18.91638184</c:v>
                </c:pt>
                <c:pt idx="4033">
                  <c:v>18.898282999999999</c:v>
                </c:pt>
                <c:pt idx="4034">
                  <c:v>18.952589039999999</c:v>
                </c:pt>
                <c:pt idx="4035">
                  <c:v>18.949804310000001</c:v>
                </c:pt>
                <c:pt idx="4036">
                  <c:v>18.850940699999999</c:v>
                </c:pt>
                <c:pt idx="4037">
                  <c:v>18.896894450000001</c:v>
                </c:pt>
                <c:pt idx="4038">
                  <c:v>18.933097839999999</c:v>
                </c:pt>
                <c:pt idx="4039">
                  <c:v>18.90803146</c:v>
                </c:pt>
                <c:pt idx="4040">
                  <c:v>18.843973160000001</c:v>
                </c:pt>
                <c:pt idx="4041">
                  <c:v>18.804983140000001</c:v>
                </c:pt>
                <c:pt idx="4042">
                  <c:v>18.91220474</c:v>
                </c:pt>
                <c:pt idx="4043">
                  <c:v>18.85232925</c:v>
                </c:pt>
                <c:pt idx="4044">
                  <c:v>18.903854370000001</c:v>
                </c:pt>
                <c:pt idx="4045">
                  <c:v>18.887146000000001</c:v>
                </c:pt>
                <c:pt idx="4046">
                  <c:v>18.831445689999999</c:v>
                </c:pt>
                <c:pt idx="4047">
                  <c:v>18.795238489999999</c:v>
                </c:pt>
                <c:pt idx="4048">
                  <c:v>18.65738297</c:v>
                </c:pt>
                <c:pt idx="4049">
                  <c:v>18.646247859999999</c:v>
                </c:pt>
                <c:pt idx="4050">
                  <c:v>18.678272249999999</c:v>
                </c:pt>
                <c:pt idx="4051">
                  <c:v>18.689413070000001</c:v>
                </c:pt>
                <c:pt idx="4052">
                  <c:v>18.750680920000001</c:v>
                </c:pt>
                <c:pt idx="4053">
                  <c:v>18.756250380000001</c:v>
                </c:pt>
                <c:pt idx="4054">
                  <c:v>18.703332899999999</c:v>
                </c:pt>
                <c:pt idx="4055">
                  <c:v>18.704723359999999</c:v>
                </c:pt>
                <c:pt idx="4056">
                  <c:v>18.752067570000001</c:v>
                </c:pt>
                <c:pt idx="4057">
                  <c:v>18.761817929999999</c:v>
                </c:pt>
                <c:pt idx="4058">
                  <c:v>18.747894290000001</c:v>
                </c:pt>
                <c:pt idx="4059">
                  <c:v>18.774351119999999</c:v>
                </c:pt>
                <c:pt idx="4060">
                  <c:v>18.772960659999999</c:v>
                </c:pt>
                <c:pt idx="4061">
                  <c:v>18.74093246</c:v>
                </c:pt>
                <c:pt idx="4062">
                  <c:v>18.860685350000001</c:v>
                </c:pt>
                <c:pt idx="4063">
                  <c:v>18.942840579999999</c:v>
                </c:pt>
                <c:pt idx="4064">
                  <c:v>19.022214890000001</c:v>
                </c:pt>
                <c:pt idx="4065">
                  <c:v>19.034746169999998</c:v>
                </c:pt>
                <c:pt idx="4066">
                  <c:v>18.992969510000002</c:v>
                </c:pt>
                <c:pt idx="4067">
                  <c:v>18.977653499999999</c:v>
                </c:pt>
                <c:pt idx="4068">
                  <c:v>18.91638184</c:v>
                </c:pt>
                <c:pt idx="4069">
                  <c:v>18.803592680000001</c:v>
                </c:pt>
                <c:pt idx="4070">
                  <c:v>18.926128389999999</c:v>
                </c:pt>
                <c:pt idx="4071">
                  <c:v>19.059806819999999</c:v>
                </c:pt>
                <c:pt idx="4072">
                  <c:v>19.324380869999999</c:v>
                </c:pt>
                <c:pt idx="4073">
                  <c:v>19.622367860000001</c:v>
                </c:pt>
                <c:pt idx="4074">
                  <c:v>19.67945671</c:v>
                </c:pt>
                <c:pt idx="4075">
                  <c:v>19.54898262</c:v>
                </c:pt>
                <c:pt idx="4076">
                  <c:v>19.67110443</c:v>
                </c:pt>
                <c:pt idx="4077">
                  <c:v>19.242416380000002</c:v>
                </c:pt>
                <c:pt idx="4078">
                  <c:v>19.257537840000001</c:v>
                </c:pt>
                <c:pt idx="4079">
                  <c:v>19.132215500000001</c:v>
                </c:pt>
                <c:pt idx="4080">
                  <c:v>19.024999619999999</c:v>
                </c:pt>
                <c:pt idx="4081">
                  <c:v>19.001321789999999</c:v>
                </c:pt>
                <c:pt idx="4082">
                  <c:v>19.079305649999998</c:v>
                </c:pt>
                <c:pt idx="4083">
                  <c:v>19.185131070000001</c:v>
                </c:pt>
                <c:pt idx="4084">
                  <c:v>19.045885089999999</c:v>
                </c:pt>
                <c:pt idx="4085">
                  <c:v>19.05841637</c:v>
                </c:pt>
                <c:pt idx="4086">
                  <c:v>19.069555279999999</c:v>
                </c:pt>
                <c:pt idx="4087">
                  <c:v>19.139181140000002</c:v>
                </c:pt>
                <c:pt idx="4088">
                  <c:v>19.146144870000001</c:v>
                </c:pt>
                <c:pt idx="4089">
                  <c:v>19.281209950000001</c:v>
                </c:pt>
                <c:pt idx="4090">
                  <c:v>19.463626860000002</c:v>
                </c:pt>
                <c:pt idx="4091">
                  <c:v>19.60705566</c:v>
                </c:pt>
                <c:pt idx="4092">
                  <c:v>19.828453060000001</c:v>
                </c:pt>
                <c:pt idx="4093">
                  <c:v>19.92731667</c:v>
                </c:pt>
                <c:pt idx="4094">
                  <c:v>20.04428673</c:v>
                </c:pt>
                <c:pt idx="4095">
                  <c:v>20.015041350000001</c:v>
                </c:pt>
                <c:pt idx="4096">
                  <c:v>20.019220350000001</c:v>
                </c:pt>
                <c:pt idx="4097">
                  <c:v>19.950988769999999</c:v>
                </c:pt>
                <c:pt idx="4098">
                  <c:v>19.871618269999999</c:v>
                </c:pt>
                <c:pt idx="4099">
                  <c:v>19.831237789999999</c:v>
                </c:pt>
                <c:pt idx="4100">
                  <c:v>19.892507550000001</c:v>
                </c:pt>
                <c:pt idx="4101">
                  <c:v>19.971878050000001</c:v>
                </c:pt>
                <c:pt idx="4102">
                  <c:v>20.106943130000001</c:v>
                </c:pt>
                <c:pt idx="4103">
                  <c:v>20.196062090000002</c:v>
                </c:pt>
                <c:pt idx="4104">
                  <c:v>20.133403779999998</c:v>
                </c:pt>
                <c:pt idx="4105">
                  <c:v>19.950984949999999</c:v>
                </c:pt>
                <c:pt idx="4106">
                  <c:v>19.622369769999999</c:v>
                </c:pt>
                <c:pt idx="4107">
                  <c:v>19.403749470000001</c:v>
                </c:pt>
                <c:pt idx="4108">
                  <c:v>19.512363430000001</c:v>
                </c:pt>
                <c:pt idx="4109">
                  <c:v>19.69338608</c:v>
                </c:pt>
                <c:pt idx="4110">
                  <c:v>20.097204210000001</c:v>
                </c:pt>
                <c:pt idx="4111">
                  <c:v>20.25872421</c:v>
                </c:pt>
                <c:pt idx="4112">
                  <c:v>20.04428291</c:v>
                </c:pt>
                <c:pt idx="4113">
                  <c:v>19.730978010000001</c:v>
                </c:pt>
                <c:pt idx="4114">
                  <c:v>19.625154500000001</c:v>
                </c:pt>
                <c:pt idx="4115">
                  <c:v>20.030364989999999</c:v>
                </c:pt>
                <c:pt idx="4116">
                  <c:v>20.292142869999999</c:v>
                </c:pt>
                <c:pt idx="4117">
                  <c:v>20.26011467</c:v>
                </c:pt>
                <c:pt idx="4118">
                  <c:v>19.852121350000001</c:v>
                </c:pt>
                <c:pt idx="4119">
                  <c:v>19.73237228</c:v>
                </c:pt>
                <c:pt idx="4120">
                  <c:v>20.055423739999998</c:v>
                </c:pt>
                <c:pt idx="4121">
                  <c:v>20.429996490000001</c:v>
                </c:pt>
                <c:pt idx="4122">
                  <c:v>19.941236499999999</c:v>
                </c:pt>
                <c:pt idx="4123">
                  <c:v>19.853517530000001</c:v>
                </c:pt>
                <c:pt idx="4124">
                  <c:v>20.377082819999998</c:v>
                </c:pt>
                <c:pt idx="4125">
                  <c:v>20.27821922</c:v>
                </c:pt>
                <c:pt idx="4126">
                  <c:v>19.769969939999999</c:v>
                </c:pt>
                <c:pt idx="4127">
                  <c:v>20.042892460000001</c:v>
                </c:pt>
                <c:pt idx="4128">
                  <c:v>20.432783130000001</c:v>
                </c:pt>
                <c:pt idx="4129">
                  <c:v>20.481513979999999</c:v>
                </c:pt>
                <c:pt idx="4130">
                  <c:v>20.182140350000001</c:v>
                </c:pt>
                <c:pt idx="4131">
                  <c:v>19.91478729</c:v>
                </c:pt>
                <c:pt idx="4132">
                  <c:v>19.88275909</c:v>
                </c:pt>
                <c:pt idx="4133">
                  <c:v>20.159862520000001</c:v>
                </c:pt>
                <c:pt idx="4134">
                  <c:v>20.559494019999999</c:v>
                </c:pt>
                <c:pt idx="4135">
                  <c:v>20.690383910000001</c:v>
                </c:pt>
                <c:pt idx="4136">
                  <c:v>20.364547730000002</c:v>
                </c:pt>
                <c:pt idx="4137">
                  <c:v>19.976053239999999</c:v>
                </c:pt>
                <c:pt idx="4138">
                  <c:v>19.995548249999999</c:v>
                </c:pt>
                <c:pt idx="4139">
                  <c:v>20.404933929999999</c:v>
                </c:pt>
                <c:pt idx="4140">
                  <c:v>20.762796399999999</c:v>
                </c:pt>
                <c:pt idx="4141">
                  <c:v>20.757226939999999</c:v>
                </c:pt>
                <c:pt idx="4142">
                  <c:v>20.587343220000001</c:v>
                </c:pt>
                <c:pt idx="4143">
                  <c:v>20.350625990000001</c:v>
                </c:pt>
                <c:pt idx="4144">
                  <c:v>20.251758580000001</c:v>
                </c:pt>
                <c:pt idx="4145">
                  <c:v>20.17378235</c:v>
                </c:pt>
                <c:pt idx="4146">
                  <c:v>20.2392292</c:v>
                </c:pt>
                <c:pt idx="4147">
                  <c:v>20.353414539999999</c:v>
                </c:pt>
                <c:pt idx="4148">
                  <c:v>20.481513979999999</c:v>
                </c:pt>
                <c:pt idx="4149">
                  <c:v>20.6513958</c:v>
                </c:pt>
                <c:pt idx="4150">
                  <c:v>20.70430756</c:v>
                </c:pt>
                <c:pt idx="4151">
                  <c:v>20.74329758</c:v>
                </c:pt>
                <c:pt idx="4152">
                  <c:v>20.768367770000001</c:v>
                </c:pt>
                <c:pt idx="4153">
                  <c:v>20.864442830000002</c:v>
                </c:pt>
                <c:pt idx="4154">
                  <c:v>20.922929759999999</c:v>
                </c:pt>
                <c:pt idx="4155">
                  <c:v>20.967491150000001</c:v>
                </c:pt>
                <c:pt idx="4156">
                  <c:v>21.046859739999999</c:v>
                </c:pt>
                <c:pt idx="4157">
                  <c:v>21.023185730000002</c:v>
                </c:pt>
                <c:pt idx="4158">
                  <c:v>21.070531849999998</c:v>
                </c:pt>
                <c:pt idx="4159">
                  <c:v>21.06635284</c:v>
                </c:pt>
                <c:pt idx="4160">
                  <c:v>21.078887940000001</c:v>
                </c:pt>
                <c:pt idx="4161">
                  <c:v>21.095600130000001</c:v>
                </c:pt>
                <c:pt idx="4162">
                  <c:v>21.07749557</c:v>
                </c:pt>
                <c:pt idx="4163">
                  <c:v>21.109525680000001</c:v>
                </c:pt>
                <c:pt idx="4164">
                  <c:v>21.1401577</c:v>
                </c:pt>
                <c:pt idx="4165">
                  <c:v>21.076107029999999</c:v>
                </c:pt>
                <c:pt idx="4166">
                  <c:v>21.019008639999999</c:v>
                </c:pt>
                <c:pt idx="4167">
                  <c:v>20.957738880000001</c:v>
                </c:pt>
                <c:pt idx="4168">
                  <c:v>20.796215060000002</c:v>
                </c:pt>
                <c:pt idx="4169">
                  <c:v>20.61379814</c:v>
                </c:pt>
                <c:pt idx="4170">
                  <c:v>20.50658417</c:v>
                </c:pt>
                <c:pt idx="4171">
                  <c:v>20.507974619999999</c:v>
                </c:pt>
                <c:pt idx="4172">
                  <c:v>20.757226939999999</c:v>
                </c:pt>
                <c:pt idx="4173">
                  <c:v>21.007875439999999</c:v>
                </c:pt>
                <c:pt idx="4174">
                  <c:v>21.301681519999999</c:v>
                </c:pt>
                <c:pt idx="4175">
                  <c:v>21.364349369999999</c:v>
                </c:pt>
                <c:pt idx="4176">
                  <c:v>21.275228500000001</c:v>
                </c:pt>
                <c:pt idx="4177">
                  <c:v>21.020397190000001</c:v>
                </c:pt>
                <c:pt idx="4178">
                  <c:v>20.757226939999999</c:v>
                </c:pt>
                <c:pt idx="4179">
                  <c:v>20.594305039999998</c:v>
                </c:pt>
                <c:pt idx="4180">
                  <c:v>20.67646027</c:v>
                </c:pt>
                <c:pt idx="4181">
                  <c:v>20.954954149999999</c:v>
                </c:pt>
                <c:pt idx="4182">
                  <c:v>21.333705899999998</c:v>
                </c:pt>
                <c:pt idx="4183">
                  <c:v>21.44789505</c:v>
                </c:pt>
                <c:pt idx="4184">
                  <c:v>21.20699501</c:v>
                </c:pt>
                <c:pt idx="4185">
                  <c:v>20.890899659999999</c:v>
                </c:pt>
                <c:pt idx="4186">
                  <c:v>20.7321682</c:v>
                </c:pt>
                <c:pt idx="4187">
                  <c:v>20.799007419999999</c:v>
                </c:pt>
                <c:pt idx="4188">
                  <c:v>20.96888161</c:v>
                </c:pt>
                <c:pt idx="4189">
                  <c:v>21.06774712</c:v>
                </c:pt>
                <c:pt idx="4190">
                  <c:v>21.168006900000002</c:v>
                </c:pt>
                <c:pt idx="4191">
                  <c:v>21.323963169999999</c:v>
                </c:pt>
                <c:pt idx="4192">
                  <c:v>21.488275529999999</c:v>
                </c:pt>
                <c:pt idx="4193">
                  <c:v>21.56346512</c:v>
                </c:pt>
                <c:pt idx="4194">
                  <c:v>21.691577909999999</c:v>
                </c:pt>
                <c:pt idx="4195">
                  <c:v>21.58435631</c:v>
                </c:pt>
                <c:pt idx="4196">
                  <c:v>21.401943209999999</c:v>
                </c:pt>
                <c:pt idx="4197">
                  <c:v>21.243200300000002</c:v>
                </c:pt>
                <c:pt idx="4198">
                  <c:v>21.2237072</c:v>
                </c:pt>
                <c:pt idx="4199">
                  <c:v>21.06218338</c:v>
                </c:pt>
                <c:pt idx="4200">
                  <c:v>20.986982350000002</c:v>
                </c:pt>
                <c:pt idx="4201">
                  <c:v>20.932674410000001</c:v>
                </c:pt>
                <c:pt idx="4202">
                  <c:v>20.909004209999999</c:v>
                </c:pt>
                <c:pt idx="4203">
                  <c:v>21.016229630000002</c:v>
                </c:pt>
                <c:pt idx="4204">
                  <c:v>21.03989983</c:v>
                </c:pt>
                <c:pt idx="4205">
                  <c:v>21.073358540000001</c:v>
                </c:pt>
                <c:pt idx="4206">
                  <c:v>21.14711952</c:v>
                </c:pt>
                <c:pt idx="4207">
                  <c:v>21.261304859999999</c:v>
                </c:pt>
                <c:pt idx="4208">
                  <c:v>21.454862590000001</c:v>
                </c:pt>
                <c:pt idx="4209">
                  <c:v>21.697149280000001</c:v>
                </c:pt>
                <c:pt idx="4210">
                  <c:v>21.80854034</c:v>
                </c:pt>
                <c:pt idx="4211">
                  <c:v>21.858671189999999</c:v>
                </c:pt>
                <c:pt idx="4212">
                  <c:v>21.694366460000001</c:v>
                </c:pt>
                <c:pt idx="4213">
                  <c:v>21.580181119999999</c:v>
                </c:pt>
                <c:pt idx="4214">
                  <c:v>21.323966980000002</c:v>
                </c:pt>
                <c:pt idx="4215">
                  <c:v>21.233455660000001</c:v>
                </c:pt>
                <c:pt idx="4216">
                  <c:v>21.209775919999998</c:v>
                </c:pt>
                <c:pt idx="4217">
                  <c:v>21.488275529999999</c:v>
                </c:pt>
                <c:pt idx="4218">
                  <c:v>21.719427110000002</c:v>
                </c:pt>
                <c:pt idx="4219">
                  <c:v>21.949190139999999</c:v>
                </c:pt>
                <c:pt idx="4220">
                  <c:v>21.846136090000002</c:v>
                </c:pt>
                <c:pt idx="4221">
                  <c:v>21.640052799999999</c:v>
                </c:pt>
                <c:pt idx="4222">
                  <c:v>21.47295952</c:v>
                </c:pt>
                <c:pt idx="4223">
                  <c:v>21.4361763</c:v>
                </c:pt>
                <c:pt idx="4224">
                  <c:v>21.40194893</c:v>
                </c:pt>
                <c:pt idx="4225">
                  <c:v>21.371309279999998</c:v>
                </c:pt>
                <c:pt idx="4226">
                  <c:v>21.354599</c:v>
                </c:pt>
                <c:pt idx="4227">
                  <c:v>21.429141999999999</c:v>
                </c:pt>
                <c:pt idx="4228">
                  <c:v>21.75005913</c:v>
                </c:pt>
                <c:pt idx="4229">
                  <c:v>22.045087809999998</c:v>
                </c:pt>
                <c:pt idx="4230">
                  <c:v>22.238822939999999</c:v>
                </c:pt>
                <c:pt idx="4231">
                  <c:v>22.045269009999998</c:v>
                </c:pt>
                <c:pt idx="4232">
                  <c:v>21.692968369999999</c:v>
                </c:pt>
                <c:pt idx="4233">
                  <c:v>21.582962040000002</c:v>
                </c:pt>
                <c:pt idx="4234">
                  <c:v>21.903234479999998</c:v>
                </c:pt>
                <c:pt idx="4235">
                  <c:v>22.288949970000001</c:v>
                </c:pt>
                <c:pt idx="4236">
                  <c:v>22.2461834</c:v>
                </c:pt>
                <c:pt idx="4237">
                  <c:v>22.3279438</c:v>
                </c:pt>
                <c:pt idx="4238">
                  <c:v>22.27362823</c:v>
                </c:pt>
                <c:pt idx="4239">
                  <c:v>22.24477959</c:v>
                </c:pt>
                <c:pt idx="4240">
                  <c:v>22.275030139999998</c:v>
                </c:pt>
                <c:pt idx="4241">
                  <c:v>22.120458599999999</c:v>
                </c:pt>
                <c:pt idx="4242">
                  <c:v>22.144130709999999</c:v>
                </c:pt>
                <c:pt idx="4243">
                  <c:v>22.311229709999999</c:v>
                </c:pt>
                <c:pt idx="4244">
                  <c:v>22.327936170000001</c:v>
                </c:pt>
                <c:pt idx="4245">
                  <c:v>22.020198820000001</c:v>
                </c:pt>
                <c:pt idx="4246">
                  <c:v>21.984001159999998</c:v>
                </c:pt>
                <c:pt idx="4247">
                  <c:v>21.95196915</c:v>
                </c:pt>
                <c:pt idx="4248">
                  <c:v>21.947793959999998</c:v>
                </c:pt>
                <c:pt idx="4249">
                  <c:v>21.90044975</c:v>
                </c:pt>
                <c:pt idx="4250">
                  <c:v>21.867031099999998</c:v>
                </c:pt>
                <c:pt idx="4251">
                  <c:v>21.843357090000001</c:v>
                </c:pt>
                <c:pt idx="4252">
                  <c:v>21.73752975</c:v>
                </c:pt>
                <c:pt idx="4253">
                  <c:v>21.614988329999999</c:v>
                </c:pt>
                <c:pt idx="4254">
                  <c:v>21.637269969999998</c:v>
                </c:pt>
                <c:pt idx="4255">
                  <c:v>21.855888369999999</c:v>
                </c:pt>
                <c:pt idx="4256">
                  <c:v>22.248561859999999</c:v>
                </c:pt>
                <c:pt idx="4257">
                  <c:v>22.387807850000002</c:v>
                </c:pt>
                <c:pt idx="4258">
                  <c:v>22.120466230000002</c:v>
                </c:pt>
                <c:pt idx="4259">
                  <c:v>21.68740463</c:v>
                </c:pt>
                <c:pt idx="4260">
                  <c:v>21.67764854</c:v>
                </c:pt>
                <c:pt idx="4261">
                  <c:v>22.077289579999999</c:v>
                </c:pt>
                <c:pt idx="4262">
                  <c:v>22.37667274</c:v>
                </c:pt>
                <c:pt idx="4263">
                  <c:v>22.339080809999999</c:v>
                </c:pt>
                <c:pt idx="4264">
                  <c:v>21.940832140000001</c:v>
                </c:pt>
                <c:pt idx="4265">
                  <c:v>21.667905810000001</c:v>
                </c:pt>
                <c:pt idx="4266">
                  <c:v>21.837785719999999</c:v>
                </c:pt>
                <c:pt idx="4267">
                  <c:v>22.252744669999998</c:v>
                </c:pt>
                <c:pt idx="4268">
                  <c:v>22.437942499999998</c:v>
                </c:pt>
                <c:pt idx="4269">
                  <c:v>22.51452827</c:v>
                </c:pt>
                <c:pt idx="4270">
                  <c:v>22.332115170000002</c:v>
                </c:pt>
                <c:pt idx="4271">
                  <c:v>22.04665756</c:v>
                </c:pt>
                <c:pt idx="4272">
                  <c:v>21.851715089999999</c:v>
                </c:pt>
                <c:pt idx="4273">
                  <c:v>21.687397000000001</c:v>
                </c:pt>
                <c:pt idx="4274">
                  <c:v>21.712465290000001</c:v>
                </c:pt>
                <c:pt idx="4275">
                  <c:v>21.752843859999999</c:v>
                </c:pt>
                <c:pt idx="4276">
                  <c:v>21.841962809999998</c:v>
                </c:pt>
                <c:pt idx="4277">
                  <c:v>22.03412247</c:v>
                </c:pt>
                <c:pt idx="4278">
                  <c:v>22.248565670000001</c:v>
                </c:pt>
                <c:pt idx="4279">
                  <c:v>22.591114040000001</c:v>
                </c:pt>
                <c:pt idx="4280">
                  <c:v>22.624536509999999</c:v>
                </c:pt>
                <c:pt idx="4281">
                  <c:v>22.394777300000001</c:v>
                </c:pt>
                <c:pt idx="4282">
                  <c:v>22.077295299999999</c:v>
                </c:pt>
                <c:pt idx="4283">
                  <c:v>22.011846540000001</c:v>
                </c:pt>
                <c:pt idx="4284">
                  <c:v>22.344652180000001</c:v>
                </c:pt>
                <c:pt idx="4285">
                  <c:v>22.635669709999998</c:v>
                </c:pt>
                <c:pt idx="4286">
                  <c:v>22.855684279999998</c:v>
                </c:pt>
                <c:pt idx="4287">
                  <c:v>22.766571039999999</c:v>
                </c:pt>
                <c:pt idx="4288">
                  <c:v>22.461620329999999</c:v>
                </c:pt>
                <c:pt idx="4289">
                  <c:v>22.163633350000001</c:v>
                </c:pt>
                <c:pt idx="4290">
                  <c:v>22.082860950000001</c:v>
                </c:pt>
                <c:pt idx="4291">
                  <c:v>22.14970207</c:v>
                </c:pt>
                <c:pt idx="4292">
                  <c:v>22.30983925</c:v>
                </c:pt>
                <c:pt idx="4293">
                  <c:v>22.52149391</c:v>
                </c:pt>
                <c:pt idx="4294">
                  <c:v>22.80834007</c:v>
                </c:pt>
                <c:pt idx="4295">
                  <c:v>23.01720619</c:v>
                </c:pt>
                <c:pt idx="4296">
                  <c:v>23.100753780000002</c:v>
                </c:pt>
                <c:pt idx="4297">
                  <c:v>22.962898249999999</c:v>
                </c:pt>
                <c:pt idx="4298">
                  <c:v>22.86542511</c:v>
                </c:pt>
                <c:pt idx="4299">
                  <c:v>22.836189269999998</c:v>
                </c:pt>
                <c:pt idx="4300">
                  <c:v>22.802764889999999</c:v>
                </c:pt>
                <c:pt idx="4301">
                  <c:v>22.804159160000001</c:v>
                </c:pt>
                <c:pt idx="4302">
                  <c:v>22.813907619999998</c:v>
                </c:pt>
                <c:pt idx="4303">
                  <c:v>22.834795</c:v>
                </c:pt>
                <c:pt idx="4304">
                  <c:v>22.827836990000002</c:v>
                </c:pt>
                <c:pt idx="4305">
                  <c:v>22.841756820000001</c:v>
                </c:pt>
                <c:pt idx="4306">
                  <c:v>22.84314728</c:v>
                </c:pt>
                <c:pt idx="4307">
                  <c:v>22.866821290000001</c:v>
                </c:pt>
                <c:pt idx="4308">
                  <c:v>22.730358119999998</c:v>
                </c:pt>
                <c:pt idx="4309">
                  <c:v>22.722005840000001</c:v>
                </c:pt>
                <c:pt idx="4310">
                  <c:v>22.709466930000001</c:v>
                </c:pt>
                <c:pt idx="4311">
                  <c:v>22.701114650000001</c:v>
                </c:pt>
                <c:pt idx="4312">
                  <c:v>22.79023552</c:v>
                </c:pt>
                <c:pt idx="4313">
                  <c:v>22.848724369999999</c:v>
                </c:pt>
                <c:pt idx="4314">
                  <c:v>22.90024185</c:v>
                </c:pt>
                <c:pt idx="4315">
                  <c:v>22.98657227</c:v>
                </c:pt>
                <c:pt idx="4316">
                  <c:v>23.229146960000001</c:v>
                </c:pt>
                <c:pt idx="4317">
                  <c:v>23.33469582</c:v>
                </c:pt>
                <c:pt idx="4318">
                  <c:v>23.134180069999999</c:v>
                </c:pt>
                <c:pt idx="4319">
                  <c:v>22.759595869999998</c:v>
                </c:pt>
                <c:pt idx="4320">
                  <c:v>22.65656281</c:v>
                </c:pt>
                <c:pt idx="4321">
                  <c:v>22.748462679999999</c:v>
                </c:pt>
                <c:pt idx="4322">
                  <c:v>22.87378502</c:v>
                </c:pt>
                <c:pt idx="4323">
                  <c:v>22.87656784</c:v>
                </c:pt>
                <c:pt idx="4324">
                  <c:v>23.096576689999999</c:v>
                </c:pt>
                <c:pt idx="4325">
                  <c:v>23.31241417</c:v>
                </c:pt>
                <c:pt idx="4326">
                  <c:v>23.451650619999999</c:v>
                </c:pt>
                <c:pt idx="4327">
                  <c:v>23.58633614</c:v>
                </c:pt>
                <c:pt idx="4328">
                  <c:v>23.621534350000001</c:v>
                </c:pt>
                <c:pt idx="4329">
                  <c:v>23.534309390000001</c:v>
                </c:pt>
                <c:pt idx="4330">
                  <c:v>23.345827100000001</c:v>
                </c:pt>
                <c:pt idx="4331">
                  <c:v>23.295698170000001</c:v>
                </c:pt>
                <c:pt idx="4332">
                  <c:v>23.078466420000002</c:v>
                </c:pt>
                <c:pt idx="4333">
                  <c:v>22.92391014</c:v>
                </c:pt>
                <c:pt idx="4334">
                  <c:v>22.992141719999999</c:v>
                </c:pt>
                <c:pt idx="4335">
                  <c:v>23.177339549999999</c:v>
                </c:pt>
                <c:pt idx="4336">
                  <c:v>23.340263369999999</c:v>
                </c:pt>
                <c:pt idx="4337">
                  <c:v>23.53380585</c:v>
                </c:pt>
                <c:pt idx="4338">
                  <c:v>23.695339199999999</c:v>
                </c:pt>
                <c:pt idx="4339">
                  <c:v>23.79024506</c:v>
                </c:pt>
                <c:pt idx="4340">
                  <c:v>23.664699550000002</c:v>
                </c:pt>
                <c:pt idx="4341">
                  <c:v>23.671667100000001</c:v>
                </c:pt>
                <c:pt idx="4342">
                  <c:v>23.620147710000001</c:v>
                </c:pt>
                <c:pt idx="4343">
                  <c:v>23.567232130000001</c:v>
                </c:pt>
                <c:pt idx="4344">
                  <c:v>23.515707020000001</c:v>
                </c:pt>
                <c:pt idx="4345">
                  <c:v>23.418239589999999</c:v>
                </c:pt>
                <c:pt idx="4346">
                  <c:v>23.43355751</c:v>
                </c:pt>
                <c:pt idx="4347">
                  <c:v>23.402917859999999</c:v>
                </c:pt>
                <c:pt idx="4348">
                  <c:v>23.425195689999999</c:v>
                </c:pt>
                <c:pt idx="4349">
                  <c:v>23.624322889999998</c:v>
                </c:pt>
                <c:pt idx="4350">
                  <c:v>23.654951100000002</c:v>
                </c:pt>
                <c:pt idx="4351">
                  <c:v>23.796989440000001</c:v>
                </c:pt>
                <c:pt idx="4352">
                  <c:v>23.787246700000001</c:v>
                </c:pt>
                <c:pt idx="4353">
                  <c:v>23.879148480000001</c:v>
                </c:pt>
                <c:pt idx="4354">
                  <c:v>23.76774979</c:v>
                </c:pt>
                <c:pt idx="4355">
                  <c:v>23.543560029999998</c:v>
                </c:pt>
                <c:pt idx="4356">
                  <c:v>23.661914830000001</c:v>
                </c:pt>
                <c:pt idx="4357">
                  <c:v>23.929271700000001</c:v>
                </c:pt>
                <c:pt idx="4358">
                  <c:v>23.95155334</c:v>
                </c:pt>
                <c:pt idx="4359">
                  <c:v>23.888887409999999</c:v>
                </c:pt>
                <c:pt idx="4360">
                  <c:v>23.711500170000001</c:v>
                </c:pt>
                <c:pt idx="4361">
                  <c:v>23.698120119999999</c:v>
                </c:pt>
                <c:pt idx="4362">
                  <c:v>23.551185610000001</c:v>
                </c:pt>
                <c:pt idx="4363">
                  <c:v>23.69812202</c:v>
                </c:pt>
                <c:pt idx="4364">
                  <c:v>23.82623482</c:v>
                </c:pt>
                <c:pt idx="4365">
                  <c:v>23.79419708</c:v>
                </c:pt>
                <c:pt idx="4366">
                  <c:v>23.507352829999999</c:v>
                </c:pt>
                <c:pt idx="4367">
                  <c:v>23.48229027</c:v>
                </c:pt>
                <c:pt idx="4368">
                  <c:v>23.287347789999998</c:v>
                </c:pt>
                <c:pt idx="4369">
                  <c:v>23.308229449999999</c:v>
                </c:pt>
                <c:pt idx="4370">
                  <c:v>23.372287750000002</c:v>
                </c:pt>
                <c:pt idx="4371">
                  <c:v>23.614566799999999</c:v>
                </c:pt>
                <c:pt idx="4372">
                  <c:v>23.929273609999999</c:v>
                </c:pt>
                <c:pt idx="4373">
                  <c:v>24.092197420000002</c:v>
                </c:pt>
                <c:pt idx="4374">
                  <c:v>23.835975650000002</c:v>
                </c:pt>
                <c:pt idx="4375">
                  <c:v>23.40013123</c:v>
                </c:pt>
                <c:pt idx="4376">
                  <c:v>23.298486709999999</c:v>
                </c:pt>
                <c:pt idx="4377">
                  <c:v>23.617357250000001</c:v>
                </c:pt>
                <c:pt idx="4378">
                  <c:v>24.069915770000001</c:v>
                </c:pt>
                <c:pt idx="4379">
                  <c:v>24.078268049999998</c:v>
                </c:pt>
                <c:pt idx="4380">
                  <c:v>23.731546399999999</c:v>
                </c:pt>
                <c:pt idx="4381">
                  <c:v>23.37924576</c:v>
                </c:pt>
                <c:pt idx="4382">
                  <c:v>23.49900246</c:v>
                </c:pt>
                <c:pt idx="4383">
                  <c:v>23.90838814</c:v>
                </c:pt>
                <c:pt idx="4384">
                  <c:v>24.202201840000001</c:v>
                </c:pt>
                <c:pt idx="4385">
                  <c:v>24.16738892</c:v>
                </c:pt>
                <c:pt idx="4386">
                  <c:v>23.911178589999999</c:v>
                </c:pt>
                <c:pt idx="4387">
                  <c:v>23.593687060000001</c:v>
                </c:pt>
                <c:pt idx="4388">
                  <c:v>23.390382769999999</c:v>
                </c:pt>
                <c:pt idx="4389">
                  <c:v>23.480892180000001</c:v>
                </c:pt>
                <c:pt idx="4390">
                  <c:v>23.565834049999999</c:v>
                </c:pt>
                <c:pt idx="4391">
                  <c:v>23.69812202</c:v>
                </c:pt>
                <c:pt idx="4392">
                  <c:v>23.810911180000002</c:v>
                </c:pt>
                <c:pt idx="4393">
                  <c:v>24.01282501</c:v>
                </c:pt>
                <c:pt idx="4394">
                  <c:v>24.174346920000001</c:v>
                </c:pt>
                <c:pt idx="4395">
                  <c:v>24.308031079999999</c:v>
                </c:pt>
                <c:pt idx="4396">
                  <c:v>24.35955238</c:v>
                </c:pt>
                <c:pt idx="4397">
                  <c:v>24.191068649999998</c:v>
                </c:pt>
                <c:pt idx="4398">
                  <c:v>23.792816160000001</c:v>
                </c:pt>
                <c:pt idx="4399">
                  <c:v>23.557485580000002</c:v>
                </c:pt>
                <c:pt idx="4400">
                  <c:v>23.781673430000001</c:v>
                </c:pt>
                <c:pt idx="4401">
                  <c:v>24.239803309999999</c:v>
                </c:pt>
                <c:pt idx="4402">
                  <c:v>24.25511169</c:v>
                </c:pt>
                <c:pt idx="4403">
                  <c:v>23.77470589</c:v>
                </c:pt>
                <c:pt idx="4404">
                  <c:v>23.553306580000001</c:v>
                </c:pt>
                <c:pt idx="4405">
                  <c:v>23.817876819999999</c:v>
                </c:pt>
                <c:pt idx="4406">
                  <c:v>24.277400969999999</c:v>
                </c:pt>
                <c:pt idx="4407">
                  <c:v>24.321949010000001</c:v>
                </c:pt>
                <c:pt idx="4408">
                  <c:v>23.968267440000002</c:v>
                </c:pt>
                <c:pt idx="4409">
                  <c:v>23.66609764</c:v>
                </c:pt>
                <c:pt idx="4410">
                  <c:v>23.595075609999999</c:v>
                </c:pt>
                <c:pt idx="4411">
                  <c:v>23.7064743</c:v>
                </c:pt>
                <c:pt idx="4412">
                  <c:v>24.018392559999999</c:v>
                </c:pt>
                <c:pt idx="4413">
                  <c:v>24.32473564</c:v>
                </c:pt>
                <c:pt idx="4414">
                  <c:v>24.489044190000001</c:v>
                </c:pt>
                <c:pt idx="4415">
                  <c:v>24.487661360000001</c:v>
                </c:pt>
                <c:pt idx="4416">
                  <c:v>24.490440370000002</c:v>
                </c:pt>
                <c:pt idx="4417">
                  <c:v>24.429174419999999</c:v>
                </c:pt>
                <c:pt idx="4418">
                  <c:v>24.46537781</c:v>
                </c:pt>
                <c:pt idx="4419">
                  <c:v>24.399938580000001</c:v>
                </c:pt>
                <c:pt idx="4420">
                  <c:v>24.314994810000002</c:v>
                </c:pt>
                <c:pt idx="4421">
                  <c:v>24.220302579999998</c:v>
                </c:pt>
                <c:pt idx="4422">
                  <c:v>24.157642360000001</c:v>
                </c:pt>
                <c:pt idx="4423">
                  <c:v>24.055990220000002</c:v>
                </c:pt>
                <c:pt idx="4424">
                  <c:v>24.004468920000001</c:v>
                </c:pt>
                <c:pt idx="4425">
                  <c:v>23.939020159999998</c:v>
                </c:pt>
                <c:pt idx="4426">
                  <c:v>23.897251130000001</c:v>
                </c:pt>
                <c:pt idx="4427">
                  <c:v>23.958515169999998</c:v>
                </c:pt>
                <c:pt idx="4428">
                  <c:v>23.90696526</c:v>
                </c:pt>
                <c:pt idx="4429">
                  <c:v>24.110292430000001</c:v>
                </c:pt>
                <c:pt idx="4430">
                  <c:v>24.415246960000001</c:v>
                </c:pt>
                <c:pt idx="4431">
                  <c:v>24.727157590000001</c:v>
                </c:pt>
                <c:pt idx="4432">
                  <c:v>24.70906639</c:v>
                </c:pt>
                <c:pt idx="4433">
                  <c:v>24.49183846</c:v>
                </c:pt>
                <c:pt idx="4434">
                  <c:v>24.19106674</c:v>
                </c:pt>
                <c:pt idx="4435">
                  <c:v>24.0364933</c:v>
                </c:pt>
                <c:pt idx="4436">
                  <c:v>24.127006529999999</c:v>
                </c:pt>
                <c:pt idx="4437">
                  <c:v>24.330307009999999</c:v>
                </c:pt>
                <c:pt idx="4438">
                  <c:v>24.583738329999999</c:v>
                </c:pt>
                <c:pt idx="4439">
                  <c:v>24.775896070000002</c:v>
                </c:pt>
                <c:pt idx="4440">
                  <c:v>24.891473770000001</c:v>
                </c:pt>
                <c:pt idx="4441">
                  <c:v>24.927679059999999</c:v>
                </c:pt>
                <c:pt idx="4442">
                  <c:v>24.71184921</c:v>
                </c:pt>
                <c:pt idx="4443">
                  <c:v>24.360940930000002</c:v>
                </c:pt>
                <c:pt idx="4444">
                  <c:v>24.2175045</c:v>
                </c:pt>
                <c:pt idx="4445">
                  <c:v>24.122837069999999</c:v>
                </c:pt>
                <c:pt idx="4446">
                  <c:v>24.149282459999998</c:v>
                </c:pt>
                <c:pt idx="4447">
                  <c:v>24.43474007</c:v>
                </c:pt>
                <c:pt idx="4448">
                  <c:v>24.814888</c:v>
                </c:pt>
                <c:pt idx="4449">
                  <c:v>24.952751159999998</c:v>
                </c:pt>
                <c:pt idx="4450">
                  <c:v>24.894260410000001</c:v>
                </c:pt>
                <c:pt idx="4451">
                  <c:v>24.73273468</c:v>
                </c:pt>
                <c:pt idx="4452">
                  <c:v>24.479303359999999</c:v>
                </c:pt>
                <c:pt idx="4453">
                  <c:v>24.228654859999999</c:v>
                </c:pt>
                <c:pt idx="4454">
                  <c:v>24.30384445</c:v>
                </c:pt>
                <c:pt idx="4455">
                  <c:v>24.775894170000001</c:v>
                </c:pt>
                <c:pt idx="4456">
                  <c:v>25.040470119999998</c:v>
                </c:pt>
                <c:pt idx="4457">
                  <c:v>24.608800890000001</c:v>
                </c:pt>
                <c:pt idx="4458">
                  <c:v>24.250930790000002</c:v>
                </c:pt>
                <c:pt idx="4459">
                  <c:v>24.711839680000001</c:v>
                </c:pt>
                <c:pt idx="4460">
                  <c:v>25.07806587</c:v>
                </c:pt>
                <c:pt idx="4461">
                  <c:v>24.62690735</c:v>
                </c:pt>
                <c:pt idx="4462">
                  <c:v>24.3623333</c:v>
                </c:pt>
                <c:pt idx="4463">
                  <c:v>24.860841749999999</c:v>
                </c:pt>
                <c:pt idx="4464">
                  <c:v>25.174150470000001</c:v>
                </c:pt>
                <c:pt idx="4465">
                  <c:v>24.845527650000001</c:v>
                </c:pt>
                <c:pt idx="4466">
                  <c:v>24.376258849999999</c:v>
                </c:pt>
                <c:pt idx="4467">
                  <c:v>24.52247238</c:v>
                </c:pt>
                <c:pt idx="4468">
                  <c:v>25.066928860000001</c:v>
                </c:pt>
                <c:pt idx="4469">
                  <c:v>25.176935199999999</c:v>
                </c:pt>
                <c:pt idx="4470">
                  <c:v>24.625513080000001</c:v>
                </c:pt>
                <c:pt idx="4471">
                  <c:v>24.77729034</c:v>
                </c:pt>
                <c:pt idx="4472">
                  <c:v>25.31478882</c:v>
                </c:pt>
                <c:pt idx="4473">
                  <c:v>24.795398710000001</c:v>
                </c:pt>
                <c:pt idx="4474">
                  <c:v>24.6088047</c:v>
                </c:pt>
                <c:pt idx="4475">
                  <c:v>25.186674119999999</c:v>
                </c:pt>
                <c:pt idx="4476">
                  <c:v>25.338455199999999</c:v>
                </c:pt>
                <c:pt idx="4477">
                  <c:v>24.785879139999999</c:v>
                </c:pt>
                <c:pt idx="4478">
                  <c:v>25.153263089999999</c:v>
                </c:pt>
                <c:pt idx="4479">
                  <c:v>25.370483400000001</c:v>
                </c:pt>
                <c:pt idx="4480">
                  <c:v>25.207559589999999</c:v>
                </c:pt>
                <c:pt idx="4481">
                  <c:v>24.764760970000001</c:v>
                </c:pt>
                <c:pt idx="4482">
                  <c:v>24.739692689999998</c:v>
                </c:pt>
                <c:pt idx="4483">
                  <c:v>25.047430039999998</c:v>
                </c:pt>
                <c:pt idx="4484">
                  <c:v>25.430364610000002</c:v>
                </c:pt>
                <c:pt idx="4485">
                  <c:v>25.447067260000001</c:v>
                </c:pt>
                <c:pt idx="4486">
                  <c:v>25.357955929999999</c:v>
                </c:pt>
                <c:pt idx="4487">
                  <c:v>25.047430039999998</c:v>
                </c:pt>
                <c:pt idx="4488">
                  <c:v>24.74527359</c:v>
                </c:pt>
                <c:pt idx="4489">
                  <c:v>24.681211470000001</c:v>
                </c:pt>
                <c:pt idx="4490">
                  <c:v>24.933248519999999</c:v>
                </c:pt>
                <c:pt idx="4491">
                  <c:v>25.360738749999999</c:v>
                </c:pt>
                <c:pt idx="4492">
                  <c:v>25.54732323</c:v>
                </c:pt>
                <c:pt idx="4493">
                  <c:v>25.486063000000001</c:v>
                </c:pt>
                <c:pt idx="4494">
                  <c:v>25.11286926</c:v>
                </c:pt>
                <c:pt idx="4495">
                  <c:v>24.85388184</c:v>
                </c:pt>
                <c:pt idx="4496">
                  <c:v>25.10591698</c:v>
                </c:pt>
                <c:pt idx="4497">
                  <c:v>25.532003400000001</c:v>
                </c:pt>
                <c:pt idx="4498">
                  <c:v>25.63365555</c:v>
                </c:pt>
                <c:pt idx="4499">
                  <c:v>25.37326431</c:v>
                </c:pt>
                <c:pt idx="4500">
                  <c:v>25.041860580000002</c:v>
                </c:pt>
                <c:pt idx="4501">
                  <c:v>25.075277329999999</c:v>
                </c:pt>
                <c:pt idx="4502">
                  <c:v>25.412256240000001</c:v>
                </c:pt>
                <c:pt idx="4503">
                  <c:v>25.69771004</c:v>
                </c:pt>
                <c:pt idx="4504">
                  <c:v>25.639226910000001</c:v>
                </c:pt>
                <c:pt idx="4505">
                  <c:v>25.24655151</c:v>
                </c:pt>
                <c:pt idx="4506">
                  <c:v>25.115663529999999</c:v>
                </c:pt>
                <c:pt idx="4507">
                  <c:v>25.58353043</c:v>
                </c:pt>
                <c:pt idx="4508">
                  <c:v>25.894006730000001</c:v>
                </c:pt>
                <c:pt idx="4509">
                  <c:v>25.44427872</c:v>
                </c:pt>
                <c:pt idx="4510">
                  <c:v>25.24237823</c:v>
                </c:pt>
                <c:pt idx="4511">
                  <c:v>25.61556053</c:v>
                </c:pt>
                <c:pt idx="4512">
                  <c:v>25.92747116</c:v>
                </c:pt>
                <c:pt idx="4513">
                  <c:v>25.434539789999999</c:v>
                </c:pt>
                <c:pt idx="4514">
                  <c:v>25.305034639999999</c:v>
                </c:pt>
                <c:pt idx="4515">
                  <c:v>25.82721329</c:v>
                </c:pt>
                <c:pt idx="4516">
                  <c:v>25.843925479999999</c:v>
                </c:pt>
                <c:pt idx="4517">
                  <c:v>25.424324039999998</c:v>
                </c:pt>
                <c:pt idx="4518">
                  <c:v>25.35933876</c:v>
                </c:pt>
                <c:pt idx="4519">
                  <c:v>25.857841489999998</c:v>
                </c:pt>
                <c:pt idx="4520">
                  <c:v>25.937208179999999</c:v>
                </c:pt>
                <c:pt idx="4521">
                  <c:v>25.39415932</c:v>
                </c:pt>
                <c:pt idx="4522">
                  <c:v>25.569610600000001</c:v>
                </c:pt>
                <c:pt idx="4523">
                  <c:v>25.972755429999999</c:v>
                </c:pt>
                <c:pt idx="4524">
                  <c:v>25.814678189999999</c:v>
                </c:pt>
                <c:pt idx="4525">
                  <c:v>25.341245650000001</c:v>
                </c:pt>
                <c:pt idx="4526">
                  <c:v>25.672647479999998</c:v>
                </c:pt>
                <c:pt idx="4527">
                  <c:v>26.00265503</c:v>
                </c:pt>
                <c:pt idx="4528">
                  <c:v>25.827211380000001</c:v>
                </c:pt>
                <c:pt idx="4529">
                  <c:v>25.38718605</c:v>
                </c:pt>
                <c:pt idx="4530">
                  <c:v>25.598850250000002</c:v>
                </c:pt>
                <c:pt idx="4531">
                  <c:v>26.123796460000001</c:v>
                </c:pt>
                <c:pt idx="4532">
                  <c:v>26.017974850000002</c:v>
                </c:pt>
                <c:pt idx="4533">
                  <c:v>25.455419540000001</c:v>
                </c:pt>
                <c:pt idx="4534">
                  <c:v>25.463785170000001</c:v>
                </c:pt>
                <c:pt idx="4535">
                  <c:v>25.88012505</c:v>
                </c:pt>
                <c:pt idx="4536">
                  <c:v>26.236593249999999</c:v>
                </c:pt>
                <c:pt idx="4537">
                  <c:v>26.114059449999999</c:v>
                </c:pt>
                <c:pt idx="4538">
                  <c:v>25.813282010000002</c:v>
                </c:pt>
                <c:pt idx="4539">
                  <c:v>25.487445829999999</c:v>
                </c:pt>
                <c:pt idx="4540">
                  <c:v>25.697715760000001</c:v>
                </c:pt>
                <c:pt idx="4541">
                  <c:v>26.143295290000001</c:v>
                </c:pt>
                <c:pt idx="4542">
                  <c:v>26.23519516</c:v>
                </c:pt>
                <c:pt idx="4543">
                  <c:v>25.772899630000001</c:v>
                </c:pt>
                <c:pt idx="4544">
                  <c:v>25.540365220000002</c:v>
                </c:pt>
                <c:pt idx="4545">
                  <c:v>26.02912521</c:v>
                </c:pt>
                <c:pt idx="4546">
                  <c:v>26.336854930000001</c:v>
                </c:pt>
                <c:pt idx="4547">
                  <c:v>25.799356459999998</c:v>
                </c:pt>
                <c:pt idx="4548">
                  <c:v>25.757587430000001</c:v>
                </c:pt>
                <c:pt idx="4549">
                  <c:v>26.35634422</c:v>
                </c:pt>
                <c:pt idx="4550">
                  <c:v>25.895439150000001</c:v>
                </c:pt>
                <c:pt idx="4551">
                  <c:v>25.76455498</c:v>
                </c:pt>
                <c:pt idx="4552">
                  <c:v>26.367488860000002</c:v>
                </c:pt>
                <c:pt idx="4553">
                  <c:v>25.963663100000002</c:v>
                </c:pt>
                <c:pt idx="4554">
                  <c:v>25.693534849999999</c:v>
                </c:pt>
                <c:pt idx="4555">
                  <c:v>26.214317319999999</c:v>
                </c:pt>
                <c:pt idx="4556">
                  <c:v>26.35912514</c:v>
                </c:pt>
                <c:pt idx="4557">
                  <c:v>25.740879060000001</c:v>
                </c:pt>
                <c:pt idx="4558">
                  <c:v>25.880119319999999</c:v>
                </c:pt>
                <c:pt idx="4559">
                  <c:v>26.460777279999999</c:v>
                </c:pt>
                <c:pt idx="4560">
                  <c:v>26.204568859999998</c:v>
                </c:pt>
                <c:pt idx="4561">
                  <c:v>25.761764530000001</c:v>
                </c:pt>
                <c:pt idx="4562">
                  <c:v>26.296472550000001</c:v>
                </c:pt>
                <c:pt idx="4563">
                  <c:v>26.417613979999999</c:v>
                </c:pt>
                <c:pt idx="4564">
                  <c:v>25.873163219999999</c:v>
                </c:pt>
                <c:pt idx="4565">
                  <c:v>25.985944750000002</c:v>
                </c:pt>
                <c:pt idx="4566">
                  <c:v>26.569393160000001</c:v>
                </c:pt>
                <c:pt idx="4567">
                  <c:v>26.189243319999999</c:v>
                </c:pt>
                <c:pt idx="4568">
                  <c:v>25.917716980000002</c:v>
                </c:pt>
                <c:pt idx="4569">
                  <c:v>26.595844270000001</c:v>
                </c:pt>
                <c:pt idx="4570">
                  <c:v>26.658504489999999</c:v>
                </c:pt>
                <c:pt idx="4571">
                  <c:v>26.12658691</c:v>
                </c:pt>
                <c:pt idx="4572">
                  <c:v>25.998479840000002</c:v>
                </c:pt>
                <c:pt idx="4573">
                  <c:v>26.537359240000001</c:v>
                </c:pt>
                <c:pt idx="4574">
                  <c:v>26.8033371</c:v>
                </c:pt>
                <c:pt idx="4575">
                  <c:v>26.403692249999999</c:v>
                </c:pt>
                <c:pt idx="4576">
                  <c:v>26.077850340000001</c:v>
                </c:pt>
                <c:pt idx="4577">
                  <c:v>26.239372249999999</c:v>
                </c:pt>
                <c:pt idx="4578">
                  <c:v>26.683578489999999</c:v>
                </c:pt>
                <c:pt idx="4579">
                  <c:v>26.820041660000001</c:v>
                </c:pt>
                <c:pt idx="4580">
                  <c:v>26.373064039999999</c:v>
                </c:pt>
                <c:pt idx="4581">
                  <c:v>26.100128170000001</c:v>
                </c:pt>
                <c:pt idx="4582">
                  <c:v>26.650157929999999</c:v>
                </c:pt>
                <c:pt idx="4583">
                  <c:v>26.975997920000001</c:v>
                </c:pt>
                <c:pt idx="4584">
                  <c:v>26.84092712</c:v>
                </c:pt>
                <c:pt idx="4585">
                  <c:v>26.502561570000001</c:v>
                </c:pt>
                <c:pt idx="4586">
                  <c:v>26.24912643</c:v>
                </c:pt>
                <c:pt idx="4587">
                  <c:v>26.208747859999999</c:v>
                </c:pt>
                <c:pt idx="4588">
                  <c:v>26.390415189999999</c:v>
                </c:pt>
                <c:pt idx="4589">
                  <c:v>26.615345000000001</c:v>
                </c:pt>
                <c:pt idx="4590">
                  <c:v>26.718383790000001</c:v>
                </c:pt>
                <c:pt idx="4591">
                  <c:v>26.6863575</c:v>
                </c:pt>
                <c:pt idx="4592">
                  <c:v>26.742053989999999</c:v>
                </c:pt>
                <c:pt idx="4593">
                  <c:v>26.68357658</c:v>
                </c:pt>
                <c:pt idx="4594">
                  <c:v>26.548509599999999</c:v>
                </c:pt>
                <c:pt idx="4595">
                  <c:v>26.463569639999999</c:v>
                </c:pt>
                <c:pt idx="4596">
                  <c:v>26.403692249999999</c:v>
                </c:pt>
                <c:pt idx="4597">
                  <c:v>26.445468900000002</c:v>
                </c:pt>
                <c:pt idx="4598">
                  <c:v>26.421791079999998</c:v>
                </c:pt>
                <c:pt idx="4599">
                  <c:v>26.49026108</c:v>
                </c:pt>
                <c:pt idx="4600">
                  <c:v>26.633440019999998</c:v>
                </c:pt>
                <c:pt idx="4601">
                  <c:v>26.55407524</c:v>
                </c:pt>
                <c:pt idx="4602">
                  <c:v>26.49280357</c:v>
                </c:pt>
                <c:pt idx="4603">
                  <c:v>26.527616500000001</c:v>
                </c:pt>
                <c:pt idx="4604">
                  <c:v>26.531797409999999</c:v>
                </c:pt>
                <c:pt idx="4605">
                  <c:v>26.574962620000001</c:v>
                </c:pt>
                <c:pt idx="4606">
                  <c:v>26.544336319999999</c:v>
                </c:pt>
                <c:pt idx="4607">
                  <c:v>26.572177889999999</c:v>
                </c:pt>
                <c:pt idx="4608">
                  <c:v>26.524839400000001</c:v>
                </c:pt>
                <c:pt idx="4609">
                  <c:v>26.5638237</c:v>
                </c:pt>
                <c:pt idx="4610">
                  <c:v>26.583326339999999</c:v>
                </c:pt>
                <c:pt idx="4611">
                  <c:v>26.548507690000001</c:v>
                </c:pt>
                <c:pt idx="4612">
                  <c:v>26.516485209999999</c:v>
                </c:pt>
                <c:pt idx="4613">
                  <c:v>26.535974499999998</c:v>
                </c:pt>
                <c:pt idx="4614">
                  <c:v>26.625097270000001</c:v>
                </c:pt>
                <c:pt idx="4615">
                  <c:v>26.639017110000001</c:v>
                </c:pt>
                <c:pt idx="4616">
                  <c:v>26.678007130000001</c:v>
                </c:pt>
                <c:pt idx="4617">
                  <c:v>26.832576750000001</c:v>
                </c:pt>
                <c:pt idx="4618">
                  <c:v>26.95371437</c:v>
                </c:pt>
                <c:pt idx="4619">
                  <c:v>27.003839490000001</c:v>
                </c:pt>
                <c:pt idx="4620">
                  <c:v>27.09017944</c:v>
                </c:pt>
                <c:pt idx="4621">
                  <c:v>27.215509409999999</c:v>
                </c:pt>
                <c:pt idx="4622">
                  <c:v>27.303237920000001</c:v>
                </c:pt>
                <c:pt idx="4623">
                  <c:v>27.388166429999998</c:v>
                </c:pt>
                <c:pt idx="4624">
                  <c:v>27.385385509999999</c:v>
                </c:pt>
                <c:pt idx="4625">
                  <c:v>27.54134178</c:v>
                </c:pt>
                <c:pt idx="4626">
                  <c:v>27.563625340000002</c:v>
                </c:pt>
                <c:pt idx="4627">
                  <c:v>27.60818291</c:v>
                </c:pt>
                <c:pt idx="4628">
                  <c:v>27.468938829999999</c:v>
                </c:pt>
                <c:pt idx="4629">
                  <c:v>27.278169630000001</c:v>
                </c:pt>
                <c:pt idx="4630">
                  <c:v>26.931440349999999</c:v>
                </c:pt>
                <c:pt idx="4631">
                  <c:v>26.785221100000001</c:v>
                </c:pt>
                <c:pt idx="4632">
                  <c:v>26.838136670000001</c:v>
                </c:pt>
                <c:pt idx="4633">
                  <c:v>27.201581950000001</c:v>
                </c:pt>
                <c:pt idx="4634">
                  <c:v>27.556659700000001</c:v>
                </c:pt>
                <c:pt idx="4635">
                  <c:v>27.702878949999999</c:v>
                </c:pt>
                <c:pt idx="4636">
                  <c:v>27.707046510000001</c:v>
                </c:pt>
                <c:pt idx="4637">
                  <c:v>27.581720350000001</c:v>
                </c:pt>
                <c:pt idx="4638">
                  <c:v>27.139959340000001</c:v>
                </c:pt>
                <c:pt idx="4639">
                  <c:v>26.904979709999999</c:v>
                </c:pt>
                <c:pt idx="4640">
                  <c:v>26.953716279999998</c:v>
                </c:pt>
                <c:pt idx="4641">
                  <c:v>27.07903671</c:v>
                </c:pt>
                <c:pt idx="4642">
                  <c:v>27.468935009999999</c:v>
                </c:pt>
                <c:pt idx="4643">
                  <c:v>27.708431239999999</c:v>
                </c:pt>
                <c:pt idx="4644">
                  <c:v>27.535104749999999</c:v>
                </c:pt>
                <c:pt idx="4645">
                  <c:v>27.0233326</c:v>
                </c:pt>
                <c:pt idx="4646">
                  <c:v>27.053981780000001</c:v>
                </c:pt>
                <c:pt idx="4647">
                  <c:v>27.251707079999999</c:v>
                </c:pt>
                <c:pt idx="4648">
                  <c:v>27.683370589999999</c:v>
                </c:pt>
                <c:pt idx="4649">
                  <c:v>27.452224730000001</c:v>
                </c:pt>
                <c:pt idx="4650">
                  <c:v>26.927274700000002</c:v>
                </c:pt>
                <c:pt idx="4651">
                  <c:v>27.11942101</c:v>
                </c:pt>
                <c:pt idx="4652">
                  <c:v>27.637424469999999</c:v>
                </c:pt>
                <c:pt idx="4653">
                  <c:v>27.268423080000002</c:v>
                </c:pt>
                <c:pt idx="4654">
                  <c:v>26.916120530000001</c:v>
                </c:pt>
                <c:pt idx="4655">
                  <c:v>27.52602577</c:v>
                </c:pt>
                <c:pt idx="4656">
                  <c:v>27.35893059</c:v>
                </c:pt>
                <c:pt idx="4657">
                  <c:v>26.850679400000001</c:v>
                </c:pt>
                <c:pt idx="4658">
                  <c:v>27.187650680000001</c:v>
                </c:pt>
                <c:pt idx="4659">
                  <c:v>27.56918907</c:v>
                </c:pt>
                <c:pt idx="4660">
                  <c:v>27.08042717</c:v>
                </c:pt>
                <c:pt idx="4661">
                  <c:v>26.99827003</c:v>
                </c:pt>
                <c:pt idx="4662">
                  <c:v>27.535774230000001</c:v>
                </c:pt>
                <c:pt idx="4663">
                  <c:v>27.396522520000001</c:v>
                </c:pt>
                <c:pt idx="4664">
                  <c:v>26.853458400000001</c:v>
                </c:pt>
                <c:pt idx="4665">
                  <c:v>27.0163765</c:v>
                </c:pt>
                <c:pt idx="4666">
                  <c:v>27.60678673</c:v>
                </c:pt>
                <c:pt idx="4667">
                  <c:v>27.30879784</c:v>
                </c:pt>
                <c:pt idx="4668">
                  <c:v>26.814474109999999</c:v>
                </c:pt>
                <c:pt idx="4669">
                  <c:v>27.406276699999999</c:v>
                </c:pt>
                <c:pt idx="4670">
                  <c:v>27.495389939999999</c:v>
                </c:pt>
                <c:pt idx="4671">
                  <c:v>26.910549159999999</c:v>
                </c:pt>
                <c:pt idx="4672">
                  <c:v>27.048404690000002</c:v>
                </c:pt>
                <c:pt idx="4673">
                  <c:v>27.6360302</c:v>
                </c:pt>
                <c:pt idx="4674">
                  <c:v>27.239175800000002</c:v>
                </c:pt>
                <c:pt idx="4675">
                  <c:v>26.97320938</c:v>
                </c:pt>
                <c:pt idx="4676">
                  <c:v>27.595647809999999</c:v>
                </c:pt>
                <c:pt idx="4677">
                  <c:v>27.31019783</c:v>
                </c:pt>
                <c:pt idx="4678">
                  <c:v>26.918901439999999</c:v>
                </c:pt>
                <c:pt idx="4679">
                  <c:v>27.482851029999999</c:v>
                </c:pt>
                <c:pt idx="4680">
                  <c:v>27.493999479999999</c:v>
                </c:pt>
                <c:pt idx="4681">
                  <c:v>26.981567380000001</c:v>
                </c:pt>
                <c:pt idx="4682">
                  <c:v>27.393741609999999</c:v>
                </c:pt>
                <c:pt idx="4683">
                  <c:v>27.623506549999998</c:v>
                </c:pt>
                <c:pt idx="4684">
                  <c:v>27.053979869999999</c:v>
                </c:pt>
                <c:pt idx="4685">
                  <c:v>27.237773900000001</c:v>
                </c:pt>
                <c:pt idx="4686">
                  <c:v>27.662492749999998</c:v>
                </c:pt>
                <c:pt idx="4687">
                  <c:v>27.04291534</c:v>
                </c:pt>
                <c:pt idx="4688">
                  <c:v>27.431331629999999</c:v>
                </c:pt>
                <c:pt idx="4689">
                  <c:v>27.5845108</c:v>
                </c:pt>
                <c:pt idx="4690">
                  <c:v>26.975997920000001</c:v>
                </c:pt>
                <c:pt idx="4691">
                  <c:v>27.410444259999998</c:v>
                </c:pt>
                <c:pt idx="4692">
                  <c:v>27.77666855</c:v>
                </c:pt>
                <c:pt idx="4693">
                  <c:v>27.293478010000001</c:v>
                </c:pt>
                <c:pt idx="4694">
                  <c:v>27.03030205</c:v>
                </c:pt>
                <c:pt idx="4695">
                  <c:v>27.403478620000001</c:v>
                </c:pt>
                <c:pt idx="4696">
                  <c:v>27.800340649999999</c:v>
                </c:pt>
                <c:pt idx="4697">
                  <c:v>27.835157389999999</c:v>
                </c:pt>
                <c:pt idx="4698">
                  <c:v>27.587295529999999</c:v>
                </c:pt>
                <c:pt idx="4699">
                  <c:v>27.208534239999999</c:v>
                </c:pt>
                <c:pt idx="4700">
                  <c:v>27.088790889999999</c:v>
                </c:pt>
                <c:pt idx="4701">
                  <c:v>27.12081337</c:v>
                </c:pt>
                <c:pt idx="4702">
                  <c:v>27.294866559999999</c:v>
                </c:pt>
                <c:pt idx="4703">
                  <c:v>27.548303600000001</c:v>
                </c:pt>
                <c:pt idx="4704">
                  <c:v>27.794771189999999</c:v>
                </c:pt>
                <c:pt idx="4705">
                  <c:v>27.961870189999999</c:v>
                </c:pt>
                <c:pt idx="4706">
                  <c:v>28.01617813</c:v>
                </c:pt>
                <c:pt idx="4707">
                  <c:v>28.007822040000001</c:v>
                </c:pt>
                <c:pt idx="4708">
                  <c:v>27.961868290000002</c:v>
                </c:pt>
                <c:pt idx="4709">
                  <c:v>27.876928329999998</c:v>
                </c:pt>
                <c:pt idx="4710">
                  <c:v>27.73071861</c:v>
                </c:pt>
                <c:pt idx="4711">
                  <c:v>27.644382480000001</c:v>
                </c:pt>
                <c:pt idx="4712">
                  <c:v>27.69590187</c:v>
                </c:pt>
                <c:pt idx="4713">
                  <c:v>27.785028459999999</c:v>
                </c:pt>
                <c:pt idx="4714">
                  <c:v>27.917308810000002</c:v>
                </c:pt>
                <c:pt idx="4715">
                  <c:v>28.110864639999999</c:v>
                </c:pt>
                <c:pt idx="4716">
                  <c:v>27.96604919</c:v>
                </c:pt>
                <c:pt idx="4717">
                  <c:v>27.712625500000001</c:v>
                </c:pt>
                <c:pt idx="4718">
                  <c:v>27.289300919999999</c:v>
                </c:pt>
                <c:pt idx="4719">
                  <c:v>27.484251019999999</c:v>
                </c:pt>
                <c:pt idx="4720">
                  <c:v>27.94795036</c:v>
                </c:pt>
                <c:pt idx="4721">
                  <c:v>28.017572399999999</c:v>
                </c:pt>
                <c:pt idx="4722">
                  <c:v>27.500955579999999</c:v>
                </c:pt>
                <c:pt idx="4723">
                  <c:v>27.612350459999998</c:v>
                </c:pt>
                <c:pt idx="4724">
                  <c:v>28.096939089999999</c:v>
                </c:pt>
                <c:pt idx="4725">
                  <c:v>27.464761729999999</c:v>
                </c:pt>
                <c:pt idx="4726">
                  <c:v>27.949335099999999</c:v>
                </c:pt>
                <c:pt idx="4727">
                  <c:v>27.927057269999999</c:v>
                </c:pt>
                <c:pt idx="4728">
                  <c:v>27.615142819999999</c:v>
                </c:pt>
                <c:pt idx="4729">
                  <c:v>28.167959209999999</c:v>
                </c:pt>
                <c:pt idx="4730">
                  <c:v>27.720972060000001</c:v>
                </c:pt>
                <c:pt idx="4731">
                  <c:v>27.636026380000001</c:v>
                </c:pt>
                <c:pt idx="4732">
                  <c:v>28.184665679999998</c:v>
                </c:pt>
                <c:pt idx="4733">
                  <c:v>27.702869419999999</c:v>
                </c:pt>
                <c:pt idx="4734">
                  <c:v>27.711221689999999</c:v>
                </c:pt>
                <c:pt idx="4735">
                  <c:v>28.241758350000001</c:v>
                </c:pt>
                <c:pt idx="4736">
                  <c:v>27.659706119999999</c:v>
                </c:pt>
                <c:pt idx="4737">
                  <c:v>27.936813350000001</c:v>
                </c:pt>
                <c:pt idx="4738">
                  <c:v>28.017566680000002</c:v>
                </c:pt>
                <c:pt idx="4739">
                  <c:v>27.705661769999999</c:v>
                </c:pt>
                <c:pt idx="4740">
                  <c:v>28.283525470000001</c:v>
                </c:pt>
                <c:pt idx="4741">
                  <c:v>27.70565796</c:v>
                </c:pt>
                <c:pt idx="4742">
                  <c:v>28.032884599999999</c:v>
                </c:pt>
                <c:pt idx="4743">
                  <c:v>28.202774049999999</c:v>
                </c:pt>
                <c:pt idx="4744">
                  <c:v>27.64856911</c:v>
                </c:pt>
                <c:pt idx="4745">
                  <c:v>28.102508539999999</c:v>
                </c:pt>
                <c:pt idx="4746">
                  <c:v>28.40745544</c:v>
                </c:pt>
                <c:pt idx="4747">
                  <c:v>27.936803820000002</c:v>
                </c:pt>
                <c:pt idx="4748">
                  <c:v>27.707046510000001</c:v>
                </c:pt>
                <c:pt idx="4749">
                  <c:v>28.03567314</c:v>
                </c:pt>
                <c:pt idx="4750">
                  <c:v>28.467342380000002</c:v>
                </c:pt>
                <c:pt idx="4751">
                  <c:v>28.38379669</c:v>
                </c:pt>
                <c:pt idx="4752">
                  <c:v>27.918706889999999</c:v>
                </c:pt>
                <c:pt idx="4753">
                  <c:v>27.74185181</c:v>
                </c:pt>
                <c:pt idx="4754">
                  <c:v>27.95212364</c:v>
                </c:pt>
                <c:pt idx="4755">
                  <c:v>28.3266983</c:v>
                </c:pt>
                <c:pt idx="4756">
                  <c:v>28.528602599999999</c:v>
                </c:pt>
                <c:pt idx="4757">
                  <c:v>28.43391991</c:v>
                </c:pt>
                <c:pt idx="4758">
                  <c:v>28.113658910000002</c:v>
                </c:pt>
                <c:pt idx="4759">
                  <c:v>27.757167819999999</c:v>
                </c:pt>
                <c:pt idx="4760">
                  <c:v>27.991109850000001</c:v>
                </c:pt>
                <c:pt idx="4761">
                  <c:v>28.2946682</c:v>
                </c:pt>
                <c:pt idx="4762">
                  <c:v>28.426956180000001</c:v>
                </c:pt>
                <c:pt idx="4763">
                  <c:v>28.639989849999999</c:v>
                </c:pt>
                <c:pt idx="4764">
                  <c:v>28.745820999999999</c:v>
                </c:pt>
                <c:pt idx="4765">
                  <c:v>28.677595140000001</c:v>
                </c:pt>
                <c:pt idx="4766">
                  <c:v>28.514678960000001</c:v>
                </c:pt>
                <c:pt idx="4767">
                  <c:v>28.399097439999998</c:v>
                </c:pt>
                <c:pt idx="4768">
                  <c:v>28.198587419999999</c:v>
                </c:pt>
                <c:pt idx="4769">
                  <c:v>27.940986630000001</c:v>
                </c:pt>
                <c:pt idx="4770">
                  <c:v>27.91034698</c:v>
                </c:pt>
                <c:pt idx="4771">
                  <c:v>28.156822200000001</c:v>
                </c:pt>
                <c:pt idx="4772">
                  <c:v>28.504936220000001</c:v>
                </c:pt>
                <c:pt idx="4773">
                  <c:v>28.704048159999999</c:v>
                </c:pt>
                <c:pt idx="4774">
                  <c:v>28.787607189999999</c:v>
                </c:pt>
                <c:pt idx="4775">
                  <c:v>28.802913669999999</c:v>
                </c:pt>
                <c:pt idx="4776">
                  <c:v>28.776460650000001</c:v>
                </c:pt>
                <c:pt idx="4777">
                  <c:v>28.80151558</c:v>
                </c:pt>
                <c:pt idx="4778">
                  <c:v>28.776453020000002</c:v>
                </c:pt>
                <c:pt idx="4779">
                  <c:v>28.852775569999999</c:v>
                </c:pt>
                <c:pt idx="4780">
                  <c:v>28.908740999999999</c:v>
                </c:pt>
                <c:pt idx="4781">
                  <c:v>28.91464233</c:v>
                </c:pt>
                <c:pt idx="4782">
                  <c:v>28.750007629999999</c:v>
                </c:pt>
                <c:pt idx="4783">
                  <c:v>28.497968669999999</c:v>
                </c:pt>
                <c:pt idx="4784">
                  <c:v>28.401889799999999</c:v>
                </c:pt>
                <c:pt idx="4785">
                  <c:v>28.572933200000001</c:v>
                </c:pt>
                <c:pt idx="4786">
                  <c:v>28.914318080000001</c:v>
                </c:pt>
                <c:pt idx="4787">
                  <c:v>29.109254839999998</c:v>
                </c:pt>
                <c:pt idx="4788">
                  <c:v>28.968616489999999</c:v>
                </c:pt>
                <c:pt idx="4789">
                  <c:v>28.69708443</c:v>
                </c:pt>
                <c:pt idx="4790">
                  <c:v>28.422769550000002</c:v>
                </c:pt>
                <c:pt idx="4791">
                  <c:v>28.410243990000001</c:v>
                </c:pt>
                <c:pt idx="4792">
                  <c:v>28.484333039999999</c:v>
                </c:pt>
                <c:pt idx="4793">
                  <c:v>28.7903862</c:v>
                </c:pt>
                <c:pt idx="4794">
                  <c:v>29.043815609999999</c:v>
                </c:pt>
                <c:pt idx="4795">
                  <c:v>29.195590970000001</c:v>
                </c:pt>
                <c:pt idx="4796">
                  <c:v>29.038244250000002</c:v>
                </c:pt>
                <c:pt idx="4797">
                  <c:v>28.66227722</c:v>
                </c:pt>
                <c:pt idx="4798">
                  <c:v>28.435308460000002</c:v>
                </c:pt>
                <c:pt idx="4799">
                  <c:v>28.550882340000001</c:v>
                </c:pt>
                <c:pt idx="4800">
                  <c:v>28.748617169999999</c:v>
                </c:pt>
                <c:pt idx="4801">
                  <c:v>29.117607119999999</c:v>
                </c:pt>
                <c:pt idx="4802">
                  <c:v>29.29027176</c:v>
                </c:pt>
                <c:pt idx="4803">
                  <c:v>29.267993929999999</c:v>
                </c:pt>
                <c:pt idx="4804">
                  <c:v>29.080019</c:v>
                </c:pt>
                <c:pt idx="4805">
                  <c:v>28.904561999999999</c:v>
                </c:pt>
                <c:pt idx="4806">
                  <c:v>28.814058299999999</c:v>
                </c:pt>
                <c:pt idx="4807">
                  <c:v>28.765317920000001</c:v>
                </c:pt>
                <c:pt idx="4808">
                  <c:v>28.589868549999998</c:v>
                </c:pt>
                <c:pt idx="4809">
                  <c:v>28.492393490000001</c:v>
                </c:pt>
                <c:pt idx="4810">
                  <c:v>28.507711409999999</c:v>
                </c:pt>
                <c:pt idx="4811">
                  <c:v>28.48264503</c:v>
                </c:pt>
                <c:pt idx="4812">
                  <c:v>28.495180130000001</c:v>
                </c:pt>
                <c:pt idx="4813">
                  <c:v>28.432516100000001</c:v>
                </c:pt>
                <c:pt idx="4814">
                  <c:v>28.458976750000001</c:v>
                </c:pt>
                <c:pt idx="4815">
                  <c:v>28.506319049999998</c:v>
                </c:pt>
                <c:pt idx="4816">
                  <c:v>28.529993059999999</c:v>
                </c:pt>
                <c:pt idx="4817">
                  <c:v>28.574548719999999</c:v>
                </c:pt>
                <c:pt idx="4818">
                  <c:v>28.556451800000001</c:v>
                </c:pt>
                <c:pt idx="4819">
                  <c:v>28.523031230000001</c:v>
                </c:pt>
                <c:pt idx="4820">
                  <c:v>28.479867939999998</c:v>
                </c:pt>
                <c:pt idx="4821">
                  <c:v>28.51328659</c:v>
                </c:pt>
                <c:pt idx="4822">
                  <c:v>28.538354869999999</c:v>
                </c:pt>
                <c:pt idx="4823">
                  <c:v>28.563413619999999</c:v>
                </c:pt>
                <c:pt idx="4824">
                  <c:v>28.592659000000001</c:v>
                </c:pt>
                <c:pt idx="4825">
                  <c:v>28.697088239999999</c:v>
                </c:pt>
                <c:pt idx="4826">
                  <c:v>28.872537609999998</c:v>
                </c:pt>
                <c:pt idx="4827">
                  <c:v>29.120397570000002</c:v>
                </c:pt>
                <c:pt idx="4828">
                  <c:v>29.298631669999999</c:v>
                </c:pt>
                <c:pt idx="4829">
                  <c:v>29.42951965</c:v>
                </c:pt>
                <c:pt idx="4830">
                  <c:v>29.539525990000001</c:v>
                </c:pt>
                <c:pt idx="4831">
                  <c:v>29.486610410000001</c:v>
                </c:pt>
                <c:pt idx="4832">
                  <c:v>29.273565290000001</c:v>
                </c:pt>
                <c:pt idx="4833">
                  <c:v>28.956075670000001</c:v>
                </c:pt>
                <c:pt idx="4834">
                  <c:v>28.72076607</c:v>
                </c:pt>
                <c:pt idx="4835">
                  <c:v>28.624681469999999</c:v>
                </c:pt>
                <c:pt idx="4836">
                  <c:v>28.904561999999999</c:v>
                </c:pt>
                <c:pt idx="4837">
                  <c:v>29.32230186</c:v>
                </c:pt>
                <c:pt idx="4838">
                  <c:v>29.5325737</c:v>
                </c:pt>
                <c:pt idx="4839">
                  <c:v>29.492185589999998</c:v>
                </c:pt>
                <c:pt idx="4840">
                  <c:v>29.36686134</c:v>
                </c:pt>
                <c:pt idx="4841">
                  <c:v>29.18026733</c:v>
                </c:pt>
                <c:pt idx="4842">
                  <c:v>29.00899506</c:v>
                </c:pt>
                <c:pt idx="4843">
                  <c:v>28.954694750000002</c:v>
                </c:pt>
                <c:pt idx="4844">
                  <c:v>28.958864210000002</c:v>
                </c:pt>
                <c:pt idx="4845">
                  <c:v>29.020141599999999</c:v>
                </c:pt>
                <c:pt idx="4846">
                  <c:v>29.089765549999999</c:v>
                </c:pt>
                <c:pt idx="4847">
                  <c:v>29.09394073</c:v>
                </c:pt>
                <c:pt idx="4848">
                  <c:v>29.09811783</c:v>
                </c:pt>
                <c:pt idx="4849">
                  <c:v>29.11343956</c:v>
                </c:pt>
                <c:pt idx="4850">
                  <c:v>29.14406967</c:v>
                </c:pt>
                <c:pt idx="4851">
                  <c:v>29.25823784</c:v>
                </c:pt>
                <c:pt idx="4852">
                  <c:v>29.435094830000001</c:v>
                </c:pt>
                <c:pt idx="4853">
                  <c:v>29.51725197</c:v>
                </c:pt>
                <c:pt idx="4854">
                  <c:v>29.603582379999999</c:v>
                </c:pt>
                <c:pt idx="4855">
                  <c:v>29.656501769999998</c:v>
                </c:pt>
                <c:pt idx="4856">
                  <c:v>29.515861510000001</c:v>
                </c:pt>
                <c:pt idx="4857">
                  <c:v>29.309770579999999</c:v>
                </c:pt>
                <c:pt idx="4858">
                  <c:v>29.01317787</c:v>
                </c:pt>
                <c:pt idx="4859">
                  <c:v>28.776462550000002</c:v>
                </c:pt>
                <c:pt idx="4860">
                  <c:v>28.840511320000001</c:v>
                </c:pt>
                <c:pt idx="4861">
                  <c:v>29.092548369999999</c:v>
                </c:pt>
                <c:pt idx="4862">
                  <c:v>29.457368850000002</c:v>
                </c:pt>
                <c:pt idx="4863">
                  <c:v>29.705230709999999</c:v>
                </c:pt>
                <c:pt idx="4864">
                  <c:v>29.755359649999999</c:v>
                </c:pt>
                <c:pt idx="4865">
                  <c:v>29.411417010000001</c:v>
                </c:pt>
                <c:pt idx="4866">
                  <c:v>28.922662729999999</c:v>
                </c:pt>
                <c:pt idx="4867">
                  <c:v>28.91709328</c:v>
                </c:pt>
                <c:pt idx="4868">
                  <c:v>29.31254959</c:v>
                </c:pt>
                <c:pt idx="4869">
                  <c:v>29.674604420000001</c:v>
                </c:pt>
                <c:pt idx="4870">
                  <c:v>29.687131879999999</c:v>
                </c:pt>
                <c:pt idx="4871">
                  <c:v>29.334833150000001</c:v>
                </c:pt>
                <c:pt idx="4872">
                  <c:v>29.11622238</c:v>
                </c:pt>
                <c:pt idx="4873">
                  <c:v>28.9630394</c:v>
                </c:pt>
                <c:pt idx="4874">
                  <c:v>29.157997129999998</c:v>
                </c:pt>
                <c:pt idx="4875">
                  <c:v>29.365476610000002</c:v>
                </c:pt>
                <c:pt idx="4876">
                  <c:v>29.721950530000001</c:v>
                </c:pt>
                <c:pt idx="4877">
                  <c:v>29.87929153</c:v>
                </c:pt>
                <c:pt idx="4878">
                  <c:v>29.824987409999999</c:v>
                </c:pt>
                <c:pt idx="4879">
                  <c:v>29.723333360000002</c:v>
                </c:pt>
                <c:pt idx="4880">
                  <c:v>29.517246249999999</c:v>
                </c:pt>
                <c:pt idx="4881">
                  <c:v>29.192806239999999</c:v>
                </c:pt>
                <c:pt idx="4882">
                  <c:v>29.311164860000002</c:v>
                </c:pt>
                <c:pt idx="4883">
                  <c:v>29.68156815</c:v>
                </c:pt>
                <c:pt idx="4884">
                  <c:v>29.847265239999999</c:v>
                </c:pt>
                <c:pt idx="4885">
                  <c:v>29.65650368</c:v>
                </c:pt>
                <c:pt idx="4886">
                  <c:v>29.277460099999999</c:v>
                </c:pt>
                <c:pt idx="4887">
                  <c:v>29.16774178</c:v>
                </c:pt>
                <c:pt idx="4888">
                  <c:v>29.283309939999999</c:v>
                </c:pt>
                <c:pt idx="4889">
                  <c:v>29.65510368</c:v>
                </c:pt>
                <c:pt idx="4890">
                  <c:v>29.902963639999999</c:v>
                </c:pt>
                <c:pt idx="4891">
                  <c:v>29.990684510000001</c:v>
                </c:pt>
                <c:pt idx="4892">
                  <c:v>29.843090060000002</c:v>
                </c:pt>
                <c:pt idx="4893">
                  <c:v>29.47713852</c:v>
                </c:pt>
                <c:pt idx="4894">
                  <c:v>29.36687088</c:v>
                </c:pt>
                <c:pt idx="4895">
                  <c:v>29.353401179999999</c:v>
                </c:pt>
                <c:pt idx="4896">
                  <c:v>29.38077736</c:v>
                </c:pt>
                <c:pt idx="4897">
                  <c:v>29.55902481</c:v>
                </c:pt>
                <c:pt idx="4898">
                  <c:v>29.865371700000001</c:v>
                </c:pt>
                <c:pt idx="4899">
                  <c:v>30.038030620000001</c:v>
                </c:pt>
                <c:pt idx="4900">
                  <c:v>30.09790993</c:v>
                </c:pt>
                <c:pt idx="4901">
                  <c:v>30.129949570000001</c:v>
                </c:pt>
                <c:pt idx="4902">
                  <c:v>30.018537519999999</c:v>
                </c:pt>
                <c:pt idx="4903">
                  <c:v>29.914108280000001</c:v>
                </c:pt>
                <c:pt idx="4904">
                  <c:v>29.717767720000001</c:v>
                </c:pt>
                <c:pt idx="4905">
                  <c:v>29.741437909999998</c:v>
                </c:pt>
                <c:pt idx="4906">
                  <c:v>29.741437909999998</c:v>
                </c:pt>
                <c:pt idx="4907">
                  <c:v>29.680166239999998</c:v>
                </c:pt>
                <c:pt idx="4908">
                  <c:v>29.727508539999999</c:v>
                </c:pt>
                <c:pt idx="4909">
                  <c:v>29.780422210000001</c:v>
                </c:pt>
                <c:pt idx="4910">
                  <c:v>29.903238300000002</c:v>
                </c:pt>
                <c:pt idx="4911">
                  <c:v>29.936382290000001</c:v>
                </c:pt>
                <c:pt idx="4912">
                  <c:v>30.02131653</c:v>
                </c:pt>
                <c:pt idx="4913">
                  <c:v>30.11741447</c:v>
                </c:pt>
                <c:pt idx="4914">
                  <c:v>30.184251790000001</c:v>
                </c:pt>
                <c:pt idx="4915">
                  <c:v>30.30121613</c:v>
                </c:pt>
                <c:pt idx="4916">
                  <c:v>30.379190439999999</c:v>
                </c:pt>
                <c:pt idx="4917">
                  <c:v>30.412607189999999</c:v>
                </c:pt>
                <c:pt idx="4918">
                  <c:v>30.402862549999998</c:v>
                </c:pt>
                <c:pt idx="4919">
                  <c:v>30.356924060000001</c:v>
                </c:pt>
                <c:pt idx="4920">
                  <c:v>30.308246610000001</c:v>
                </c:pt>
                <c:pt idx="4921">
                  <c:v>30.173101429999999</c:v>
                </c:pt>
                <c:pt idx="4922">
                  <c:v>29.692705149999998</c:v>
                </c:pt>
                <c:pt idx="4923">
                  <c:v>29.67181587</c:v>
                </c:pt>
                <c:pt idx="4924">
                  <c:v>29.940561290000002</c:v>
                </c:pt>
                <c:pt idx="4925">
                  <c:v>30.334966659999999</c:v>
                </c:pt>
                <c:pt idx="4926">
                  <c:v>30.496160509999999</c:v>
                </c:pt>
                <c:pt idx="4927">
                  <c:v>30.469705579999999</c:v>
                </c:pt>
                <c:pt idx="4928">
                  <c:v>30.178865429999998</c:v>
                </c:pt>
                <c:pt idx="4929">
                  <c:v>29.781824109999999</c:v>
                </c:pt>
                <c:pt idx="4930">
                  <c:v>29.623081209999999</c:v>
                </c:pt>
                <c:pt idx="4931">
                  <c:v>29.827770229999999</c:v>
                </c:pt>
                <c:pt idx="4932">
                  <c:v>30.255258560000001</c:v>
                </c:pt>
                <c:pt idx="4933">
                  <c:v>30.50172997</c:v>
                </c:pt>
                <c:pt idx="4934">
                  <c:v>30.615911480000001</c:v>
                </c:pt>
                <c:pt idx="4935">
                  <c:v>30.452995300000001</c:v>
                </c:pt>
                <c:pt idx="4936">
                  <c:v>30.249689100000001</c:v>
                </c:pt>
                <c:pt idx="4937">
                  <c:v>29.971200939999999</c:v>
                </c:pt>
                <c:pt idx="4938">
                  <c:v>29.824991229999998</c:v>
                </c:pt>
                <c:pt idx="4939">
                  <c:v>29.747016909999999</c:v>
                </c:pt>
                <c:pt idx="4940">
                  <c:v>29.75953865</c:v>
                </c:pt>
                <c:pt idx="4941">
                  <c:v>29.93220711</c:v>
                </c:pt>
                <c:pt idx="4942">
                  <c:v>30.051961899999998</c:v>
                </c:pt>
                <c:pt idx="4943">
                  <c:v>30.238555909999999</c:v>
                </c:pt>
                <c:pt idx="4944">
                  <c:v>30.37362671</c:v>
                </c:pt>
                <c:pt idx="4945">
                  <c:v>30.512880330000002</c:v>
                </c:pt>
                <c:pt idx="4946">
                  <c:v>30.56578064</c:v>
                </c:pt>
                <c:pt idx="4947">
                  <c:v>30.617307660000002</c:v>
                </c:pt>
                <c:pt idx="4948">
                  <c:v>30.640975950000001</c:v>
                </c:pt>
                <c:pt idx="4949">
                  <c:v>30.689718249999999</c:v>
                </c:pt>
                <c:pt idx="4950">
                  <c:v>30.74123955</c:v>
                </c:pt>
                <c:pt idx="4951">
                  <c:v>30.728694919999999</c:v>
                </c:pt>
                <c:pt idx="4952">
                  <c:v>30.80529976</c:v>
                </c:pt>
                <c:pt idx="4953">
                  <c:v>30.725917819999999</c:v>
                </c:pt>
                <c:pt idx="4954">
                  <c:v>30.74958801</c:v>
                </c:pt>
                <c:pt idx="4955">
                  <c:v>30.817827220000002</c:v>
                </c:pt>
                <c:pt idx="4956">
                  <c:v>30.820604320000001</c:v>
                </c:pt>
                <c:pt idx="4957">
                  <c:v>30.858211520000001</c:v>
                </c:pt>
                <c:pt idx="4958">
                  <c:v>30.75516129</c:v>
                </c:pt>
                <c:pt idx="4959">
                  <c:v>30.674398419999999</c:v>
                </c:pt>
                <c:pt idx="4960">
                  <c:v>30.508697510000001</c:v>
                </c:pt>
                <c:pt idx="4961">
                  <c:v>30.29564285</c:v>
                </c:pt>
                <c:pt idx="4962">
                  <c:v>30.16753769</c:v>
                </c:pt>
                <c:pt idx="4963">
                  <c:v>30.072849269999999</c:v>
                </c:pt>
                <c:pt idx="4964">
                  <c:v>30.067277910000001</c:v>
                </c:pt>
                <c:pt idx="4965">
                  <c:v>30.20790482</c:v>
                </c:pt>
                <c:pt idx="4966">
                  <c:v>30.53236961</c:v>
                </c:pt>
                <c:pt idx="4967">
                  <c:v>30.795543670000001</c:v>
                </c:pt>
                <c:pt idx="4968">
                  <c:v>30.925048830000001</c:v>
                </c:pt>
                <c:pt idx="4969">
                  <c:v>31.037839890000001</c:v>
                </c:pt>
                <c:pt idx="4970">
                  <c:v>31.055925370000001</c:v>
                </c:pt>
                <c:pt idx="4971">
                  <c:v>30.984916689999999</c:v>
                </c:pt>
                <c:pt idx="4972">
                  <c:v>30.860990520000001</c:v>
                </c:pt>
                <c:pt idx="4973">
                  <c:v>30.82200623</c:v>
                </c:pt>
                <c:pt idx="4974">
                  <c:v>30.717563630000001</c:v>
                </c:pt>
                <c:pt idx="4975">
                  <c:v>30.700855260000001</c:v>
                </c:pt>
                <c:pt idx="4976">
                  <c:v>30.69110298</c:v>
                </c:pt>
                <c:pt idx="4977">
                  <c:v>30.714778899999999</c:v>
                </c:pt>
                <c:pt idx="4978">
                  <c:v>30.717563630000001</c:v>
                </c:pt>
                <c:pt idx="4979">
                  <c:v>30.78301239</c:v>
                </c:pt>
                <c:pt idx="4980">
                  <c:v>30.819223399999998</c:v>
                </c:pt>
                <c:pt idx="4981">
                  <c:v>30.84010696</c:v>
                </c:pt>
                <c:pt idx="4982">
                  <c:v>30.969594959999998</c:v>
                </c:pt>
                <c:pt idx="4983">
                  <c:v>31.10188866</c:v>
                </c:pt>
                <c:pt idx="4984">
                  <c:v>31.15619469</c:v>
                </c:pt>
                <c:pt idx="4985">
                  <c:v>31.203538890000001</c:v>
                </c:pt>
                <c:pt idx="4986">
                  <c:v>31.167322160000001</c:v>
                </c:pt>
                <c:pt idx="4987">
                  <c:v>31.21606255</c:v>
                </c:pt>
                <c:pt idx="4988">
                  <c:v>31.263410570000001</c:v>
                </c:pt>
                <c:pt idx="4989">
                  <c:v>31.277341839999998</c:v>
                </c:pt>
                <c:pt idx="4990">
                  <c:v>31.28151321</c:v>
                </c:pt>
                <c:pt idx="4991">
                  <c:v>31.253664019999999</c:v>
                </c:pt>
                <c:pt idx="4992">
                  <c:v>31.174297330000002</c:v>
                </c:pt>
                <c:pt idx="4993">
                  <c:v>31.067073820000001</c:v>
                </c:pt>
                <c:pt idx="4994">
                  <c:v>30.816440579999998</c:v>
                </c:pt>
                <c:pt idx="4995">
                  <c:v>30.56300354</c:v>
                </c:pt>
                <c:pt idx="4996">
                  <c:v>30.471099850000002</c:v>
                </c:pt>
                <c:pt idx="4997">
                  <c:v>30.384758000000001</c:v>
                </c:pt>
                <c:pt idx="4998">
                  <c:v>30.46691895</c:v>
                </c:pt>
                <c:pt idx="4999">
                  <c:v>30.642372129999998</c:v>
                </c:pt>
                <c:pt idx="5000">
                  <c:v>30.950109479999998</c:v>
                </c:pt>
                <c:pt idx="5001">
                  <c:v>31.193792340000002</c:v>
                </c:pt>
                <c:pt idx="5002">
                  <c:v>31.33860207</c:v>
                </c:pt>
                <c:pt idx="5003">
                  <c:v>31.32885933</c:v>
                </c:pt>
                <c:pt idx="5004">
                  <c:v>31.36506271</c:v>
                </c:pt>
                <c:pt idx="5005">
                  <c:v>31.323291780000002</c:v>
                </c:pt>
                <c:pt idx="5006">
                  <c:v>31.349739069999998</c:v>
                </c:pt>
                <c:pt idx="5007">
                  <c:v>31.342782969999998</c:v>
                </c:pt>
                <c:pt idx="5008">
                  <c:v>31.348352429999998</c:v>
                </c:pt>
                <c:pt idx="5009">
                  <c:v>31.395702360000001</c:v>
                </c:pt>
                <c:pt idx="5010">
                  <c:v>31.397092820000001</c:v>
                </c:pt>
                <c:pt idx="5011">
                  <c:v>31.402652740000001</c:v>
                </c:pt>
                <c:pt idx="5012">
                  <c:v>31.419368739999999</c:v>
                </c:pt>
                <c:pt idx="5013">
                  <c:v>31.461137770000001</c:v>
                </c:pt>
                <c:pt idx="5014">
                  <c:v>31.484815600000001</c:v>
                </c:pt>
                <c:pt idx="5015">
                  <c:v>31.50291824</c:v>
                </c:pt>
                <c:pt idx="5016">
                  <c:v>31.572540279999998</c:v>
                </c:pt>
                <c:pt idx="5017">
                  <c:v>31.58784485</c:v>
                </c:pt>
                <c:pt idx="5018">
                  <c:v>31.58506393</c:v>
                </c:pt>
                <c:pt idx="5019">
                  <c:v>31.60177994</c:v>
                </c:pt>
                <c:pt idx="5020">
                  <c:v>31.550262450000002</c:v>
                </c:pt>
                <c:pt idx="5021">
                  <c:v>31.37341309</c:v>
                </c:pt>
                <c:pt idx="5022">
                  <c:v>31.236949920000001</c:v>
                </c:pt>
                <c:pt idx="5023">
                  <c:v>31.138088230000001</c:v>
                </c:pt>
                <c:pt idx="5024">
                  <c:v>31.13390923</c:v>
                </c:pt>
                <c:pt idx="5025">
                  <c:v>31.231390000000001</c:v>
                </c:pt>
                <c:pt idx="5026">
                  <c:v>31.43050766</c:v>
                </c:pt>
                <c:pt idx="5027">
                  <c:v>31.544679639999998</c:v>
                </c:pt>
                <c:pt idx="5028">
                  <c:v>31.646333689999999</c:v>
                </c:pt>
                <c:pt idx="5029">
                  <c:v>31.72989273</c:v>
                </c:pt>
                <c:pt idx="5030">
                  <c:v>31.789749149999999</c:v>
                </c:pt>
                <c:pt idx="5031">
                  <c:v>31.728487009999998</c:v>
                </c:pt>
                <c:pt idx="5032">
                  <c:v>31.405441280000002</c:v>
                </c:pt>
                <c:pt idx="5033">
                  <c:v>31.092142110000001</c:v>
                </c:pt>
                <c:pt idx="5034">
                  <c:v>31.047580719999999</c:v>
                </c:pt>
                <c:pt idx="5035">
                  <c:v>31.40126038</c:v>
                </c:pt>
                <c:pt idx="5036">
                  <c:v>31.837102890000001</c:v>
                </c:pt>
                <c:pt idx="5037">
                  <c:v>32.025089260000001</c:v>
                </c:pt>
                <c:pt idx="5038">
                  <c:v>31.965208050000001</c:v>
                </c:pt>
                <c:pt idx="5039">
                  <c:v>31.81012535</c:v>
                </c:pt>
                <c:pt idx="5040">
                  <c:v>31.292657850000001</c:v>
                </c:pt>
                <c:pt idx="5041">
                  <c:v>31.381776810000002</c:v>
                </c:pt>
                <c:pt idx="5042">
                  <c:v>31.260625839999999</c:v>
                </c:pt>
                <c:pt idx="5043">
                  <c:v>31.417970660000002</c:v>
                </c:pt>
                <c:pt idx="5044">
                  <c:v>31.899770740000001</c:v>
                </c:pt>
                <c:pt idx="5045">
                  <c:v>32.1531868</c:v>
                </c:pt>
                <c:pt idx="5046">
                  <c:v>32.071041110000003</c:v>
                </c:pt>
                <c:pt idx="5047">
                  <c:v>31.667224879999999</c:v>
                </c:pt>
                <c:pt idx="5048">
                  <c:v>31.3567009</c:v>
                </c:pt>
                <c:pt idx="5049">
                  <c:v>31.475069049999998</c:v>
                </c:pt>
                <c:pt idx="5050">
                  <c:v>31.805070879999999</c:v>
                </c:pt>
                <c:pt idx="5051">
                  <c:v>32.218639369999998</c:v>
                </c:pt>
                <c:pt idx="5052">
                  <c:v>32.295242309999999</c:v>
                </c:pt>
                <c:pt idx="5053">
                  <c:v>32.097496030000002</c:v>
                </c:pt>
                <c:pt idx="5054">
                  <c:v>31.76748276</c:v>
                </c:pt>
                <c:pt idx="5055">
                  <c:v>31.480630869999999</c:v>
                </c:pt>
                <c:pt idx="5056">
                  <c:v>31.42911148</c:v>
                </c:pt>
                <c:pt idx="5057">
                  <c:v>31.526590349999999</c:v>
                </c:pt>
                <c:pt idx="5058">
                  <c:v>31.6825428</c:v>
                </c:pt>
                <c:pt idx="5059">
                  <c:v>31.934579849999999</c:v>
                </c:pt>
                <c:pt idx="5060">
                  <c:v>32.226982120000002</c:v>
                </c:pt>
                <c:pt idx="5061">
                  <c:v>32.380168910000002</c:v>
                </c:pt>
                <c:pt idx="5062">
                  <c:v>32.229785919999998</c:v>
                </c:pt>
                <c:pt idx="5063">
                  <c:v>31.724308010000001</c:v>
                </c:pt>
                <c:pt idx="5064">
                  <c:v>31.627311710000001</c:v>
                </c:pt>
                <c:pt idx="5065">
                  <c:v>31.895589829999999</c:v>
                </c:pt>
                <c:pt idx="5066">
                  <c:v>32.204715729999997</c:v>
                </c:pt>
                <c:pt idx="5067">
                  <c:v>32.36067963</c:v>
                </c:pt>
                <c:pt idx="5068">
                  <c:v>32.381557460000003</c:v>
                </c:pt>
                <c:pt idx="5069">
                  <c:v>32.201938630000001</c:v>
                </c:pt>
                <c:pt idx="5070">
                  <c:v>31.98052788</c:v>
                </c:pt>
                <c:pt idx="5071">
                  <c:v>31.887228010000001</c:v>
                </c:pt>
                <c:pt idx="5072">
                  <c:v>31.78280067</c:v>
                </c:pt>
                <c:pt idx="5073">
                  <c:v>31.672792430000001</c:v>
                </c:pt>
                <c:pt idx="5074">
                  <c:v>31.644941330000002</c:v>
                </c:pt>
                <c:pt idx="5075">
                  <c:v>31.722915650000001</c:v>
                </c:pt>
                <c:pt idx="5076">
                  <c:v>31.810644150000002</c:v>
                </c:pt>
                <c:pt idx="5077">
                  <c:v>31.8524189</c:v>
                </c:pt>
                <c:pt idx="5078">
                  <c:v>31.859386440000002</c:v>
                </c:pt>
                <c:pt idx="5079">
                  <c:v>31.876092910000001</c:v>
                </c:pt>
                <c:pt idx="5080">
                  <c:v>31.890020369999998</c:v>
                </c:pt>
                <c:pt idx="5081">
                  <c:v>31.887231830000001</c:v>
                </c:pt>
                <c:pt idx="5082">
                  <c:v>32.036228180000002</c:v>
                </c:pt>
                <c:pt idx="5083">
                  <c:v>32.13777924</c:v>
                </c:pt>
                <c:pt idx="5084">
                  <c:v>32.136489869999998</c:v>
                </c:pt>
                <c:pt idx="5085">
                  <c:v>32.168724060000002</c:v>
                </c:pt>
                <c:pt idx="5086">
                  <c:v>32.270164489999999</c:v>
                </c:pt>
                <c:pt idx="5087">
                  <c:v>32.412197110000001</c:v>
                </c:pt>
                <c:pt idx="5088">
                  <c:v>32.505500789999999</c:v>
                </c:pt>
                <c:pt idx="5089">
                  <c:v>32.318908690000001</c:v>
                </c:pt>
                <c:pt idx="5090">
                  <c:v>32.196357730000003</c:v>
                </c:pt>
                <c:pt idx="5091">
                  <c:v>32.048759459999999</c:v>
                </c:pt>
                <c:pt idx="5092">
                  <c:v>31.828746800000001</c:v>
                </c:pt>
                <c:pt idx="5093">
                  <c:v>31.715972900000001</c:v>
                </c:pt>
                <c:pt idx="5094">
                  <c:v>31.72014618</c:v>
                </c:pt>
                <c:pt idx="5095">
                  <c:v>31.919265750000001</c:v>
                </c:pt>
                <c:pt idx="5096">
                  <c:v>32.204715729999997</c:v>
                </c:pt>
                <c:pt idx="5097">
                  <c:v>32.438648219999997</c:v>
                </c:pt>
                <c:pt idx="5098">
                  <c:v>32.545864109999997</c:v>
                </c:pt>
                <c:pt idx="5099">
                  <c:v>32.416366580000002</c:v>
                </c:pt>
                <c:pt idx="5100">
                  <c:v>32.142055509999999</c:v>
                </c:pt>
                <c:pt idx="5101">
                  <c:v>31.729885100000001</c:v>
                </c:pt>
                <c:pt idx="5102">
                  <c:v>31.714570999999999</c:v>
                </c:pt>
                <c:pt idx="5103">
                  <c:v>32.150405880000001</c:v>
                </c:pt>
                <c:pt idx="5104">
                  <c:v>32.494354250000001</c:v>
                </c:pt>
                <c:pt idx="5105">
                  <c:v>32.213066099999999</c:v>
                </c:pt>
                <c:pt idx="5106">
                  <c:v>31.78697777</c:v>
                </c:pt>
                <c:pt idx="5107">
                  <c:v>31.778614040000001</c:v>
                </c:pt>
                <c:pt idx="5108">
                  <c:v>32.2214241</c:v>
                </c:pt>
                <c:pt idx="5109">
                  <c:v>32.566761020000001</c:v>
                </c:pt>
                <c:pt idx="5110">
                  <c:v>32.3885231</c:v>
                </c:pt>
                <c:pt idx="5111">
                  <c:v>31.92066002</c:v>
                </c:pt>
                <c:pt idx="5112">
                  <c:v>31.825958249999999</c:v>
                </c:pt>
                <c:pt idx="5113">
                  <c:v>32.171298980000003</c:v>
                </c:pt>
                <c:pt idx="5114">
                  <c:v>32.558410639999998</c:v>
                </c:pt>
                <c:pt idx="5115">
                  <c:v>32.640567779999998</c:v>
                </c:pt>
                <c:pt idx="5116">
                  <c:v>32.378784179999997</c:v>
                </c:pt>
                <c:pt idx="5117">
                  <c:v>32.136489869999998</c:v>
                </c:pt>
                <c:pt idx="5118">
                  <c:v>31.913694379999999</c:v>
                </c:pt>
                <c:pt idx="5119">
                  <c:v>31.919258119999999</c:v>
                </c:pt>
                <c:pt idx="5120">
                  <c:v>32.25484848</c:v>
                </c:pt>
                <c:pt idx="5121">
                  <c:v>32.689296720000002</c:v>
                </c:pt>
                <c:pt idx="5122">
                  <c:v>32.731067660000001</c:v>
                </c:pt>
                <c:pt idx="5123">
                  <c:v>32.339794159999997</c:v>
                </c:pt>
                <c:pt idx="5124">
                  <c:v>31.987489700000001</c:v>
                </c:pt>
                <c:pt idx="5125">
                  <c:v>32.142063139999998</c:v>
                </c:pt>
                <c:pt idx="5126">
                  <c:v>32.580688479999999</c:v>
                </c:pt>
                <c:pt idx="5127">
                  <c:v>32.845249180000003</c:v>
                </c:pt>
                <c:pt idx="5128">
                  <c:v>32.685123439999998</c:v>
                </c:pt>
                <c:pt idx="5129">
                  <c:v>32.350925449999998</c:v>
                </c:pt>
                <c:pt idx="5130">
                  <c:v>32.203319550000003</c:v>
                </c:pt>
                <c:pt idx="5131">
                  <c:v>32.146240229999997</c:v>
                </c:pt>
                <c:pt idx="5132">
                  <c:v>32.46928406</c:v>
                </c:pt>
                <c:pt idx="5133">
                  <c:v>32.839687349999998</c:v>
                </c:pt>
                <c:pt idx="5134">
                  <c:v>32.866142269999997</c:v>
                </c:pt>
                <c:pt idx="5135">
                  <c:v>32.39966965</c:v>
                </c:pt>
                <c:pt idx="5136">
                  <c:v>32.206104279999998</c:v>
                </c:pt>
                <c:pt idx="5137">
                  <c:v>32.577892300000002</c:v>
                </c:pt>
                <c:pt idx="5138">
                  <c:v>32.99703598</c:v>
                </c:pt>
                <c:pt idx="5139">
                  <c:v>32.917671200000001</c:v>
                </c:pt>
                <c:pt idx="5140">
                  <c:v>32.60018539</c:v>
                </c:pt>
                <c:pt idx="5141">
                  <c:v>32.346752170000002</c:v>
                </c:pt>
                <c:pt idx="5142">
                  <c:v>32.306365970000002</c:v>
                </c:pt>
                <c:pt idx="5143">
                  <c:v>32.484607699999998</c:v>
                </c:pt>
                <c:pt idx="5144">
                  <c:v>32.803478239999997</c:v>
                </c:pt>
                <c:pt idx="5145">
                  <c:v>33.059703829999997</c:v>
                </c:pt>
                <c:pt idx="5146">
                  <c:v>32.894004819999999</c:v>
                </c:pt>
                <c:pt idx="5147">
                  <c:v>32.568153379999998</c:v>
                </c:pt>
                <c:pt idx="5148">
                  <c:v>32.299400329999997</c:v>
                </c:pt>
                <c:pt idx="5149">
                  <c:v>32.348133089999997</c:v>
                </c:pt>
                <c:pt idx="5150">
                  <c:v>32.487384800000001</c:v>
                </c:pt>
                <c:pt idx="5151">
                  <c:v>32.88006592</c:v>
                </c:pt>
                <c:pt idx="5152">
                  <c:v>33.105655669999997</c:v>
                </c:pt>
                <c:pt idx="5153">
                  <c:v>32.95944214</c:v>
                </c:pt>
                <c:pt idx="5154">
                  <c:v>32.683727259999998</c:v>
                </c:pt>
                <c:pt idx="5155">
                  <c:v>32.42472076</c:v>
                </c:pt>
                <c:pt idx="5156">
                  <c:v>32.49853134</c:v>
                </c:pt>
                <c:pt idx="5157">
                  <c:v>32.832721710000001</c:v>
                </c:pt>
                <c:pt idx="5158">
                  <c:v>33.042011260000002</c:v>
                </c:pt>
                <c:pt idx="5159">
                  <c:v>33.003993989999998</c:v>
                </c:pt>
                <c:pt idx="5160">
                  <c:v>32.477645870000003</c:v>
                </c:pt>
                <c:pt idx="5161">
                  <c:v>32.388519289999998</c:v>
                </c:pt>
                <c:pt idx="5162">
                  <c:v>32.417766569999998</c:v>
                </c:pt>
                <c:pt idx="5163">
                  <c:v>32.776226039999997</c:v>
                </c:pt>
                <c:pt idx="5164">
                  <c:v>32.928810120000001</c:v>
                </c:pt>
                <c:pt idx="5165">
                  <c:v>32.790950780000003</c:v>
                </c:pt>
                <c:pt idx="5166">
                  <c:v>32.384346010000002</c:v>
                </c:pt>
                <c:pt idx="5167">
                  <c:v>32.325866699999999</c:v>
                </c:pt>
                <c:pt idx="5168">
                  <c:v>32.521686549999998</c:v>
                </c:pt>
                <c:pt idx="5169">
                  <c:v>32.877285000000001</c:v>
                </c:pt>
                <c:pt idx="5170">
                  <c:v>33.002613070000002</c:v>
                </c:pt>
                <c:pt idx="5171">
                  <c:v>33.060295099999998</c:v>
                </c:pt>
                <c:pt idx="5172">
                  <c:v>32.887031559999997</c:v>
                </c:pt>
                <c:pt idx="5173">
                  <c:v>32.714359279999996</c:v>
                </c:pt>
                <c:pt idx="5174">
                  <c:v>32.573726649999998</c:v>
                </c:pt>
                <c:pt idx="5175">
                  <c:v>32.447010040000002</c:v>
                </c:pt>
                <c:pt idx="5176">
                  <c:v>32.594608309999998</c:v>
                </c:pt>
                <c:pt idx="5177">
                  <c:v>32.896770480000001</c:v>
                </c:pt>
                <c:pt idx="5178">
                  <c:v>33.047168730000003</c:v>
                </c:pt>
                <c:pt idx="5179">
                  <c:v>32.753356930000002</c:v>
                </c:pt>
                <c:pt idx="5180">
                  <c:v>32.540306090000001</c:v>
                </c:pt>
                <c:pt idx="5181">
                  <c:v>32.884239200000003</c:v>
                </c:pt>
                <c:pt idx="5182">
                  <c:v>33.127941130000004</c:v>
                </c:pt>
                <c:pt idx="5183">
                  <c:v>32.761707309999998</c:v>
                </c:pt>
                <c:pt idx="5184">
                  <c:v>32.552833560000003</c:v>
                </c:pt>
                <c:pt idx="5185">
                  <c:v>32.796531680000001</c:v>
                </c:pt>
                <c:pt idx="5186">
                  <c:v>33.23237228</c:v>
                </c:pt>
                <c:pt idx="5187">
                  <c:v>33.140464780000002</c:v>
                </c:pt>
                <c:pt idx="5188">
                  <c:v>32.84804535</c:v>
                </c:pt>
                <c:pt idx="5189">
                  <c:v>32.616882320000002</c:v>
                </c:pt>
                <c:pt idx="5190">
                  <c:v>32.673988340000001</c:v>
                </c:pt>
                <c:pt idx="5191">
                  <c:v>33.006786349999999</c:v>
                </c:pt>
                <c:pt idx="5192">
                  <c:v>33.267185210000001</c:v>
                </c:pt>
                <c:pt idx="5193">
                  <c:v>33.361869810000002</c:v>
                </c:pt>
                <c:pt idx="5194">
                  <c:v>33.207305910000002</c:v>
                </c:pt>
                <c:pt idx="5195">
                  <c:v>32.877288819999997</c:v>
                </c:pt>
                <c:pt idx="5196">
                  <c:v>32.710189819999997</c:v>
                </c:pt>
                <c:pt idx="5197">
                  <c:v>33.108100890000003</c:v>
                </c:pt>
                <c:pt idx="5198">
                  <c:v>33.431495669999997</c:v>
                </c:pt>
                <c:pt idx="5199">
                  <c:v>33.508079530000003</c:v>
                </c:pt>
                <c:pt idx="5200">
                  <c:v>33.30755997</c:v>
                </c:pt>
                <c:pt idx="5201">
                  <c:v>32.873260500000001</c:v>
                </c:pt>
                <c:pt idx="5202">
                  <c:v>32.817405700000002</c:v>
                </c:pt>
                <c:pt idx="5203">
                  <c:v>32.871711730000001</c:v>
                </c:pt>
                <c:pt idx="5204">
                  <c:v>33.21983719</c:v>
                </c:pt>
                <c:pt idx="5205">
                  <c:v>33.523395540000003</c:v>
                </c:pt>
                <c:pt idx="5206">
                  <c:v>33.349987030000001</c:v>
                </c:pt>
                <c:pt idx="5207">
                  <c:v>32.93159103</c:v>
                </c:pt>
                <c:pt idx="5208">
                  <c:v>33.184047700000001</c:v>
                </c:pt>
                <c:pt idx="5209">
                  <c:v>33.583278659999998</c:v>
                </c:pt>
                <c:pt idx="5210">
                  <c:v>33.400852200000003</c:v>
                </c:pt>
                <c:pt idx="5211">
                  <c:v>32.909301759999998</c:v>
                </c:pt>
                <c:pt idx="5212">
                  <c:v>33.430099490000003</c:v>
                </c:pt>
                <c:pt idx="5213">
                  <c:v>33.329845429999999</c:v>
                </c:pt>
                <c:pt idx="5214">
                  <c:v>33.026275630000001</c:v>
                </c:pt>
                <c:pt idx="5215">
                  <c:v>33.643150329999997</c:v>
                </c:pt>
                <c:pt idx="5216">
                  <c:v>33.189197540000002</c:v>
                </c:pt>
                <c:pt idx="5217">
                  <c:v>33.260208130000002</c:v>
                </c:pt>
                <c:pt idx="5218">
                  <c:v>33.608337400000003</c:v>
                </c:pt>
                <c:pt idx="5219">
                  <c:v>33.049953459999998</c:v>
                </c:pt>
                <c:pt idx="5220">
                  <c:v>33.520603180000002</c:v>
                </c:pt>
                <c:pt idx="5221">
                  <c:v>33.625041959999997</c:v>
                </c:pt>
                <c:pt idx="5222">
                  <c:v>33.133502960000001</c:v>
                </c:pt>
                <c:pt idx="5223">
                  <c:v>33.274147030000002</c:v>
                </c:pt>
                <c:pt idx="5224">
                  <c:v>33.76289749</c:v>
                </c:pt>
                <c:pt idx="5225">
                  <c:v>33.991264340000001</c:v>
                </c:pt>
                <c:pt idx="5226">
                  <c:v>33.708591460000001</c:v>
                </c:pt>
                <c:pt idx="5227">
                  <c:v>33.373012539999998</c:v>
                </c:pt>
                <c:pt idx="5228">
                  <c:v>33.327053069999998</c:v>
                </c:pt>
                <c:pt idx="5229">
                  <c:v>33.730873109999997</c:v>
                </c:pt>
                <c:pt idx="5230">
                  <c:v>34.051128390000002</c:v>
                </c:pt>
                <c:pt idx="5231">
                  <c:v>33.87847137</c:v>
                </c:pt>
                <c:pt idx="5232">
                  <c:v>33.488582610000002</c:v>
                </c:pt>
                <c:pt idx="5233">
                  <c:v>33.301990510000003</c:v>
                </c:pt>
                <c:pt idx="5234">
                  <c:v>33.604156490000001</c:v>
                </c:pt>
                <c:pt idx="5235">
                  <c:v>34.039993289999998</c:v>
                </c:pt>
                <c:pt idx="5236">
                  <c:v>34.026077270000002</c:v>
                </c:pt>
                <c:pt idx="5237">
                  <c:v>33.601367949999997</c:v>
                </c:pt>
                <c:pt idx="5238">
                  <c:v>33.378566739999997</c:v>
                </c:pt>
                <c:pt idx="5239">
                  <c:v>33.483016970000001</c:v>
                </c:pt>
                <c:pt idx="5240">
                  <c:v>33.800495150000003</c:v>
                </c:pt>
                <c:pt idx="5241">
                  <c:v>34.044178010000003</c:v>
                </c:pt>
                <c:pt idx="5242">
                  <c:v>34.115192409999999</c:v>
                </c:pt>
                <c:pt idx="5243">
                  <c:v>33.811637879999999</c:v>
                </c:pt>
                <c:pt idx="5244">
                  <c:v>33.46352005</c:v>
                </c:pt>
                <c:pt idx="5245">
                  <c:v>33.364662170000003</c:v>
                </c:pt>
                <c:pt idx="5246">
                  <c:v>33.410606379999997</c:v>
                </c:pt>
                <c:pt idx="5247">
                  <c:v>33.640365600000003</c:v>
                </c:pt>
                <c:pt idx="5248">
                  <c:v>33.86036301</c:v>
                </c:pt>
                <c:pt idx="5249">
                  <c:v>34.048351289999999</c:v>
                </c:pt>
                <c:pt idx="5250">
                  <c:v>34.173664090000003</c:v>
                </c:pt>
                <c:pt idx="5251">
                  <c:v>34.201522830000002</c:v>
                </c:pt>
                <c:pt idx="5252">
                  <c:v>34.188983919999998</c:v>
                </c:pt>
                <c:pt idx="5253">
                  <c:v>34.08873749</c:v>
                </c:pt>
                <c:pt idx="5254">
                  <c:v>33.988475800000003</c:v>
                </c:pt>
                <c:pt idx="5255">
                  <c:v>33.928604129999997</c:v>
                </c:pt>
                <c:pt idx="5256">
                  <c:v>33.821380619999999</c:v>
                </c:pt>
                <c:pt idx="5257">
                  <c:v>33.654281619999999</c:v>
                </c:pt>
                <c:pt idx="5258">
                  <c:v>33.59302521</c:v>
                </c:pt>
                <c:pt idx="5259">
                  <c:v>33.657077790000002</c:v>
                </c:pt>
                <c:pt idx="5260">
                  <c:v>33.854804989999998</c:v>
                </c:pt>
                <c:pt idx="5261">
                  <c:v>34.088722230000002</c:v>
                </c:pt>
                <c:pt idx="5262">
                  <c:v>34.322666169999998</c:v>
                </c:pt>
                <c:pt idx="5263">
                  <c:v>34.283679960000001</c:v>
                </c:pt>
                <c:pt idx="5264">
                  <c:v>33.853408809999998</c:v>
                </c:pt>
                <c:pt idx="5265">
                  <c:v>33.602760310000001</c:v>
                </c:pt>
                <c:pt idx="5266">
                  <c:v>33.838085169999999</c:v>
                </c:pt>
                <c:pt idx="5267">
                  <c:v>34.26557159</c:v>
                </c:pt>
                <c:pt idx="5268">
                  <c:v>34.33101654</c:v>
                </c:pt>
                <c:pt idx="5269">
                  <c:v>34.074813839999997</c:v>
                </c:pt>
                <c:pt idx="5270">
                  <c:v>33.748977660000001</c:v>
                </c:pt>
                <c:pt idx="5271">
                  <c:v>33.672393800000002</c:v>
                </c:pt>
                <c:pt idx="5272">
                  <c:v>33.899364470000002</c:v>
                </c:pt>
                <c:pt idx="5273">
                  <c:v>34.158355710000002</c:v>
                </c:pt>
                <c:pt idx="5274">
                  <c:v>34.400642400000002</c:v>
                </c:pt>
                <c:pt idx="5275">
                  <c:v>34.376979830000003</c:v>
                </c:pt>
                <c:pt idx="5276">
                  <c:v>33.929988860000002</c:v>
                </c:pt>
                <c:pt idx="5277">
                  <c:v>33.73087692</c:v>
                </c:pt>
                <c:pt idx="5278">
                  <c:v>33.877079010000003</c:v>
                </c:pt>
                <c:pt idx="5279">
                  <c:v>34.329635619999998</c:v>
                </c:pt>
                <c:pt idx="5280">
                  <c:v>34.354694369999997</c:v>
                </c:pt>
                <c:pt idx="5281">
                  <c:v>33.975944519999999</c:v>
                </c:pt>
                <c:pt idx="5282">
                  <c:v>33.789360049999999</c:v>
                </c:pt>
                <c:pt idx="5283">
                  <c:v>34.130508419999998</c:v>
                </c:pt>
                <c:pt idx="5284">
                  <c:v>34.378364560000001</c:v>
                </c:pt>
                <c:pt idx="5285">
                  <c:v>34.232147220000002</c:v>
                </c:pt>
                <c:pt idx="5286">
                  <c:v>33.835315700000002</c:v>
                </c:pt>
                <c:pt idx="5287">
                  <c:v>33.891006470000001</c:v>
                </c:pt>
                <c:pt idx="5288">
                  <c:v>34.303169250000003</c:v>
                </c:pt>
                <c:pt idx="5289">
                  <c:v>34.542675019999997</c:v>
                </c:pt>
                <c:pt idx="5290">
                  <c:v>34.243297579999997</c:v>
                </c:pt>
                <c:pt idx="5291">
                  <c:v>33.941131589999998</c:v>
                </c:pt>
                <c:pt idx="5292">
                  <c:v>33.874290469999998</c:v>
                </c:pt>
                <c:pt idx="5293">
                  <c:v>34.30317307</c:v>
                </c:pt>
                <c:pt idx="5294">
                  <c:v>34.591407779999997</c:v>
                </c:pt>
                <c:pt idx="5295">
                  <c:v>34.296211239999998</c:v>
                </c:pt>
                <c:pt idx="5296">
                  <c:v>33.893787379999999</c:v>
                </c:pt>
                <c:pt idx="5297">
                  <c:v>34.191776279999999</c:v>
                </c:pt>
                <c:pt idx="5298">
                  <c:v>34.66798782</c:v>
                </c:pt>
                <c:pt idx="5299">
                  <c:v>34.539886469999999</c:v>
                </c:pt>
                <c:pt idx="5300">
                  <c:v>34.078983309999998</c:v>
                </c:pt>
                <c:pt idx="5301">
                  <c:v>33.970375060000002</c:v>
                </c:pt>
                <c:pt idx="5302">
                  <c:v>34.282287599999997</c:v>
                </c:pt>
                <c:pt idx="5303">
                  <c:v>34.73065948</c:v>
                </c:pt>
                <c:pt idx="5304">
                  <c:v>34.478618619999999</c:v>
                </c:pt>
                <c:pt idx="5305">
                  <c:v>34.099876399999999</c:v>
                </c:pt>
                <c:pt idx="5306">
                  <c:v>34.676349639999998</c:v>
                </c:pt>
                <c:pt idx="5307">
                  <c:v>34.681911470000003</c:v>
                </c:pt>
                <c:pt idx="5308">
                  <c:v>34.122161869999999</c:v>
                </c:pt>
                <c:pt idx="5309">
                  <c:v>34.599761960000002</c:v>
                </c:pt>
                <c:pt idx="5310">
                  <c:v>34.801662450000002</c:v>
                </c:pt>
                <c:pt idx="5311">
                  <c:v>34.232154850000001</c:v>
                </c:pt>
                <c:pt idx="5312">
                  <c:v>34.436840060000002</c:v>
                </c:pt>
                <c:pt idx="5313">
                  <c:v>34.945091249999997</c:v>
                </c:pt>
                <c:pt idx="5314">
                  <c:v>34.546852110000003</c:v>
                </c:pt>
                <c:pt idx="5315">
                  <c:v>34.294822689999997</c:v>
                </c:pt>
                <c:pt idx="5316">
                  <c:v>34.811416629999997</c:v>
                </c:pt>
                <c:pt idx="5317">
                  <c:v>34.835086820000001</c:v>
                </c:pt>
                <c:pt idx="5318">
                  <c:v>34.33242035</c:v>
                </c:pt>
                <c:pt idx="5319">
                  <c:v>34.349136350000002</c:v>
                </c:pt>
                <c:pt idx="5320">
                  <c:v>34.93812561</c:v>
                </c:pt>
                <c:pt idx="5321">
                  <c:v>35.052314760000002</c:v>
                </c:pt>
                <c:pt idx="5322">
                  <c:v>34.732322689999997</c:v>
                </c:pt>
                <c:pt idx="5323">
                  <c:v>34.471652980000002</c:v>
                </c:pt>
                <c:pt idx="5324">
                  <c:v>34.461906429999999</c:v>
                </c:pt>
                <c:pt idx="5325">
                  <c:v>34.534317020000003</c:v>
                </c:pt>
                <c:pt idx="5326">
                  <c:v>34.718128200000002</c:v>
                </c:pt>
                <c:pt idx="5327">
                  <c:v>35.084339139999997</c:v>
                </c:pt>
                <c:pt idx="5328">
                  <c:v>35.063453670000001</c:v>
                </c:pt>
                <c:pt idx="5329">
                  <c:v>34.661033629999999</c:v>
                </c:pt>
                <c:pt idx="5330">
                  <c:v>34.39088821</c:v>
                </c:pt>
                <c:pt idx="5331">
                  <c:v>34.704204560000001</c:v>
                </c:pt>
                <c:pt idx="5332">
                  <c:v>35.094089510000003</c:v>
                </c:pt>
                <c:pt idx="5333">
                  <c:v>35.112197879999997</c:v>
                </c:pt>
                <c:pt idx="5334">
                  <c:v>34.571910860000003</c:v>
                </c:pt>
                <c:pt idx="5335">
                  <c:v>34.473052979999999</c:v>
                </c:pt>
                <c:pt idx="5336">
                  <c:v>35.05649185</c:v>
                </c:pt>
                <c:pt idx="5337">
                  <c:v>35.108020779999997</c:v>
                </c:pt>
                <c:pt idx="5338">
                  <c:v>34.59141159</c:v>
                </c:pt>
                <c:pt idx="5339">
                  <c:v>34.734828950000001</c:v>
                </c:pt>
                <c:pt idx="5340">
                  <c:v>35.273719790000001</c:v>
                </c:pt>
                <c:pt idx="5341">
                  <c:v>34.79470062</c:v>
                </c:pt>
                <c:pt idx="5342">
                  <c:v>34.573310849999999</c:v>
                </c:pt>
                <c:pt idx="5343">
                  <c:v>35.173450469999999</c:v>
                </c:pt>
                <c:pt idx="5344">
                  <c:v>35.219413760000002</c:v>
                </c:pt>
                <c:pt idx="5345">
                  <c:v>34.662418369999997</c:v>
                </c:pt>
                <c:pt idx="5346">
                  <c:v>34.93952942</c:v>
                </c:pt>
                <c:pt idx="5347">
                  <c:v>35.266708370000003</c:v>
                </c:pt>
                <c:pt idx="5348">
                  <c:v>34.942314150000001</c:v>
                </c:pt>
                <c:pt idx="5349">
                  <c:v>34.750148770000003</c:v>
                </c:pt>
                <c:pt idx="5350">
                  <c:v>35.149791720000003</c:v>
                </c:pt>
                <c:pt idx="5351">
                  <c:v>35.293216710000003</c:v>
                </c:pt>
                <c:pt idx="5352">
                  <c:v>34.863105769999997</c:v>
                </c:pt>
                <c:pt idx="5353">
                  <c:v>34.860157010000002</c:v>
                </c:pt>
                <c:pt idx="5354">
                  <c:v>35.322948459999999</c:v>
                </c:pt>
                <c:pt idx="5355">
                  <c:v>35.295997620000001</c:v>
                </c:pt>
                <c:pt idx="5356">
                  <c:v>34.962947849999999</c:v>
                </c:pt>
                <c:pt idx="5357">
                  <c:v>34.775211329999998</c:v>
                </c:pt>
                <c:pt idx="5358">
                  <c:v>34.958728790000002</c:v>
                </c:pt>
                <c:pt idx="5359">
                  <c:v>35.234725949999998</c:v>
                </c:pt>
                <c:pt idx="5360">
                  <c:v>35.421325680000002</c:v>
                </c:pt>
                <c:pt idx="5361">
                  <c:v>35.531333920000002</c:v>
                </c:pt>
                <c:pt idx="5362">
                  <c:v>35.373977660000001</c:v>
                </c:pt>
                <c:pt idx="5363">
                  <c:v>35.376773829999998</c:v>
                </c:pt>
                <c:pt idx="5364">
                  <c:v>35.363739010000003</c:v>
                </c:pt>
                <c:pt idx="5365">
                  <c:v>35.205497739999998</c:v>
                </c:pt>
                <c:pt idx="5366">
                  <c:v>35.237514500000003</c:v>
                </c:pt>
                <c:pt idx="5367">
                  <c:v>35.19991684</c:v>
                </c:pt>
                <c:pt idx="5368">
                  <c:v>35.189365389999999</c:v>
                </c:pt>
                <c:pt idx="5369">
                  <c:v>35.021678919999999</c:v>
                </c:pt>
                <c:pt idx="5370">
                  <c:v>35.080158230000002</c:v>
                </c:pt>
                <c:pt idx="5371">
                  <c:v>35.092693330000003</c:v>
                </c:pt>
                <c:pt idx="5372">
                  <c:v>35.094089510000003</c:v>
                </c:pt>
                <c:pt idx="5373">
                  <c:v>35.18091965</c:v>
                </c:pt>
                <c:pt idx="5374">
                  <c:v>35.244472500000001</c:v>
                </c:pt>
                <c:pt idx="5375">
                  <c:v>35.422714229999997</c:v>
                </c:pt>
                <c:pt idx="5376">
                  <c:v>35.605136870000003</c:v>
                </c:pt>
                <c:pt idx="5377">
                  <c:v>35.809829710000002</c:v>
                </c:pt>
                <c:pt idx="5378">
                  <c:v>35.907299039999998</c:v>
                </c:pt>
                <c:pt idx="5379">
                  <c:v>35.866928100000003</c:v>
                </c:pt>
                <c:pt idx="5380">
                  <c:v>35.734634399999997</c:v>
                </c:pt>
                <c:pt idx="5381">
                  <c:v>35.456134800000001</c:v>
                </c:pt>
                <c:pt idx="5382">
                  <c:v>35.191562650000002</c:v>
                </c:pt>
                <c:pt idx="5383">
                  <c:v>35.133083339999999</c:v>
                </c:pt>
                <c:pt idx="5384">
                  <c:v>35.19574738</c:v>
                </c:pt>
                <c:pt idx="5385">
                  <c:v>35.26675797</c:v>
                </c:pt>
                <c:pt idx="5386">
                  <c:v>35.32803345</c:v>
                </c:pt>
                <c:pt idx="5387">
                  <c:v>35.355873109999997</c:v>
                </c:pt>
                <c:pt idx="5388">
                  <c:v>35.436641690000002</c:v>
                </c:pt>
                <c:pt idx="5389">
                  <c:v>35.490947720000001</c:v>
                </c:pt>
                <c:pt idx="5390">
                  <c:v>35.5564003</c:v>
                </c:pt>
                <c:pt idx="5391">
                  <c:v>35.580074310000001</c:v>
                </c:pt>
                <c:pt idx="5392">
                  <c:v>35.773624419999997</c:v>
                </c:pt>
                <c:pt idx="5393">
                  <c:v>35.922618870000001</c:v>
                </c:pt>
                <c:pt idx="5394">
                  <c:v>36.088317869999997</c:v>
                </c:pt>
                <c:pt idx="5395">
                  <c:v>36.07161713</c:v>
                </c:pt>
                <c:pt idx="5396">
                  <c:v>35.985279079999998</c:v>
                </c:pt>
                <c:pt idx="5397">
                  <c:v>35.722087860000002</c:v>
                </c:pt>
                <c:pt idx="5398">
                  <c:v>35.495120999999997</c:v>
                </c:pt>
                <c:pt idx="5399">
                  <c:v>35.314102169999998</c:v>
                </c:pt>
                <c:pt idx="5400">
                  <c:v>35.358665469999998</c:v>
                </c:pt>
                <c:pt idx="5401">
                  <c:v>35.632976530000001</c:v>
                </c:pt>
                <c:pt idx="5402">
                  <c:v>36.013134000000001</c:v>
                </c:pt>
                <c:pt idx="5403">
                  <c:v>36.138446809999998</c:v>
                </c:pt>
                <c:pt idx="5404">
                  <c:v>35.900337219999997</c:v>
                </c:pt>
                <c:pt idx="5405">
                  <c:v>35.531333920000002</c:v>
                </c:pt>
                <c:pt idx="5406">
                  <c:v>35.322460169999999</c:v>
                </c:pt>
                <c:pt idx="5407">
                  <c:v>35.393474580000003</c:v>
                </c:pt>
                <c:pt idx="5408">
                  <c:v>35.741592410000003</c:v>
                </c:pt>
                <c:pt idx="5409">
                  <c:v>36.142631530000003</c:v>
                </c:pt>
                <c:pt idx="5410">
                  <c:v>36.03402328</c:v>
                </c:pt>
                <c:pt idx="5411">
                  <c:v>35.599555969999997</c:v>
                </c:pt>
                <c:pt idx="5412">
                  <c:v>35.36422348</c:v>
                </c:pt>
                <c:pt idx="5413">
                  <c:v>35.66500473</c:v>
                </c:pt>
                <c:pt idx="5414">
                  <c:v>36.08971786</c:v>
                </c:pt>
                <c:pt idx="5415">
                  <c:v>36.085544589999998</c:v>
                </c:pt>
                <c:pt idx="5416">
                  <c:v>35.63994598</c:v>
                </c:pt>
                <c:pt idx="5417">
                  <c:v>35.38372803</c:v>
                </c:pt>
                <c:pt idx="5418">
                  <c:v>35.28346252</c:v>
                </c:pt>
                <c:pt idx="5419">
                  <c:v>35.410182949999999</c:v>
                </c:pt>
                <c:pt idx="5420">
                  <c:v>35.613483430000002</c:v>
                </c:pt>
                <c:pt idx="5421">
                  <c:v>35.823745729999999</c:v>
                </c:pt>
                <c:pt idx="5422">
                  <c:v>36.064647669999999</c:v>
                </c:pt>
                <c:pt idx="5423">
                  <c:v>36.155158999999998</c:v>
                </c:pt>
                <c:pt idx="5424">
                  <c:v>36.153770450000003</c:v>
                </c:pt>
                <c:pt idx="5425">
                  <c:v>35.94907379</c:v>
                </c:pt>
                <c:pt idx="5426">
                  <c:v>35.715137480000003</c:v>
                </c:pt>
                <c:pt idx="5427">
                  <c:v>35.450561520000001</c:v>
                </c:pt>
                <c:pt idx="5428">
                  <c:v>35.464488979999999</c:v>
                </c:pt>
                <c:pt idx="5429">
                  <c:v>35.791725159999999</c:v>
                </c:pt>
                <c:pt idx="5430">
                  <c:v>36.19832993</c:v>
                </c:pt>
                <c:pt idx="5431">
                  <c:v>36.167697910000001</c:v>
                </c:pt>
                <c:pt idx="5432">
                  <c:v>35.754127500000003</c:v>
                </c:pt>
                <c:pt idx="5433">
                  <c:v>35.548042299999999</c:v>
                </c:pt>
                <c:pt idx="5434">
                  <c:v>35.972743989999998</c:v>
                </c:pt>
                <c:pt idx="5435">
                  <c:v>36.280483250000003</c:v>
                </c:pt>
                <c:pt idx="5436">
                  <c:v>35.819576259999998</c:v>
                </c:pt>
                <c:pt idx="5437">
                  <c:v>35.687286380000003</c:v>
                </c:pt>
                <c:pt idx="5438">
                  <c:v>36.213649750000002</c:v>
                </c:pt>
                <c:pt idx="5439">
                  <c:v>35.795902249999997</c:v>
                </c:pt>
                <c:pt idx="5440">
                  <c:v>35.763874049999998</c:v>
                </c:pt>
                <c:pt idx="5441">
                  <c:v>36.197666169999998</c:v>
                </c:pt>
                <c:pt idx="5442">
                  <c:v>36.137058260000003</c:v>
                </c:pt>
                <c:pt idx="5443">
                  <c:v>35.694240569999998</c:v>
                </c:pt>
                <c:pt idx="5444">
                  <c:v>35.73463821</c:v>
                </c:pt>
                <c:pt idx="5445">
                  <c:v>36.111991879999998</c:v>
                </c:pt>
                <c:pt idx="5446">
                  <c:v>36.091110229999998</c:v>
                </c:pt>
                <c:pt idx="5447">
                  <c:v>35.837680820000003</c:v>
                </c:pt>
                <c:pt idx="5448">
                  <c:v>35.58145142</c:v>
                </c:pt>
                <c:pt idx="5449">
                  <c:v>35.667785639999998</c:v>
                </c:pt>
                <c:pt idx="5450">
                  <c:v>35.919830320000003</c:v>
                </c:pt>
                <c:pt idx="5451">
                  <c:v>36.103641510000003</c:v>
                </c:pt>
                <c:pt idx="5452">
                  <c:v>36.098072049999999</c:v>
                </c:pt>
                <c:pt idx="5453">
                  <c:v>35.77223206</c:v>
                </c:pt>
                <c:pt idx="5454">
                  <c:v>35.557773589999996</c:v>
                </c:pt>
                <c:pt idx="5455">
                  <c:v>35.511837010000001</c:v>
                </c:pt>
                <c:pt idx="5456">
                  <c:v>35.710960389999997</c:v>
                </c:pt>
                <c:pt idx="5457">
                  <c:v>36.035415649999997</c:v>
                </c:pt>
                <c:pt idx="5458">
                  <c:v>36.184402470000002</c:v>
                </c:pt>
                <c:pt idx="5459">
                  <c:v>36.184406279999997</c:v>
                </c:pt>
                <c:pt idx="5460">
                  <c:v>35.928188319999997</c:v>
                </c:pt>
                <c:pt idx="5461">
                  <c:v>35.670574190000004</c:v>
                </c:pt>
                <c:pt idx="5462">
                  <c:v>35.509048460000002</c:v>
                </c:pt>
                <c:pt idx="5463">
                  <c:v>35.557781220000003</c:v>
                </c:pt>
                <c:pt idx="5464">
                  <c:v>35.915645599999998</c:v>
                </c:pt>
                <c:pt idx="5465">
                  <c:v>36.227558139999999</c:v>
                </c:pt>
                <c:pt idx="5466">
                  <c:v>36.156555179999998</c:v>
                </c:pt>
                <c:pt idx="5467">
                  <c:v>35.802871699999997</c:v>
                </c:pt>
                <c:pt idx="5468">
                  <c:v>35.588413240000001</c:v>
                </c:pt>
                <c:pt idx="5469">
                  <c:v>35.566131589999998</c:v>
                </c:pt>
                <c:pt idx="5470">
                  <c:v>35.882236480000003</c:v>
                </c:pt>
                <c:pt idx="5471">
                  <c:v>36.219207760000003</c:v>
                </c:pt>
                <c:pt idx="5472">
                  <c:v>36.320869450000004</c:v>
                </c:pt>
                <c:pt idx="5473">
                  <c:v>36.149593350000004</c:v>
                </c:pt>
                <c:pt idx="5474">
                  <c:v>35.773624419999997</c:v>
                </c:pt>
                <c:pt idx="5475">
                  <c:v>35.624629970000001</c:v>
                </c:pt>
                <c:pt idx="5476">
                  <c:v>35.653865809999999</c:v>
                </c:pt>
                <c:pt idx="5477">
                  <c:v>35.790332790000001</c:v>
                </c:pt>
                <c:pt idx="5478">
                  <c:v>35.864131929999999</c:v>
                </c:pt>
                <c:pt idx="5479">
                  <c:v>36.046546939999999</c:v>
                </c:pt>
                <c:pt idx="5480">
                  <c:v>36.157947540000002</c:v>
                </c:pt>
                <c:pt idx="5481">
                  <c:v>36.312503810000003</c:v>
                </c:pt>
                <c:pt idx="5482">
                  <c:v>36.336174010000001</c:v>
                </c:pt>
                <c:pt idx="5483">
                  <c:v>36.372390750000001</c:v>
                </c:pt>
                <c:pt idx="5484">
                  <c:v>36.350109099999997</c:v>
                </c:pt>
                <c:pt idx="5485">
                  <c:v>36.206676479999999</c:v>
                </c:pt>
                <c:pt idx="5486">
                  <c:v>36.201110839999998</c:v>
                </c:pt>
                <c:pt idx="5487">
                  <c:v>36.176036830000001</c:v>
                </c:pt>
                <c:pt idx="5488">
                  <c:v>36.057697300000001</c:v>
                </c:pt>
                <c:pt idx="5489">
                  <c:v>35.935153960000001</c:v>
                </c:pt>
                <c:pt idx="5490">
                  <c:v>35.903125760000002</c:v>
                </c:pt>
                <c:pt idx="5491">
                  <c:v>35.939327239999997</c:v>
                </c:pt>
                <c:pt idx="5492">
                  <c:v>36.099456789999998</c:v>
                </c:pt>
                <c:pt idx="5493">
                  <c:v>36.144031519999999</c:v>
                </c:pt>
                <c:pt idx="5494">
                  <c:v>36.364044190000001</c:v>
                </c:pt>
                <c:pt idx="5495">
                  <c:v>36.50328064</c:v>
                </c:pt>
                <c:pt idx="5496">
                  <c:v>36.631381990000001</c:v>
                </c:pt>
                <c:pt idx="5497">
                  <c:v>36.666206359999997</c:v>
                </c:pt>
                <c:pt idx="5498">
                  <c:v>36.645313260000002</c:v>
                </c:pt>
                <c:pt idx="5499">
                  <c:v>36.638343810000002</c:v>
                </c:pt>
                <c:pt idx="5500">
                  <c:v>36.649482730000003</c:v>
                </c:pt>
                <c:pt idx="5501">
                  <c:v>36.586814879999999</c:v>
                </c:pt>
                <c:pt idx="5502">
                  <c:v>36.295795439999999</c:v>
                </c:pt>
                <c:pt idx="5503">
                  <c:v>35.990844729999999</c:v>
                </c:pt>
                <c:pt idx="5504">
                  <c:v>35.86969757</c:v>
                </c:pt>
                <c:pt idx="5505">
                  <c:v>36.117557529999999</c:v>
                </c:pt>
                <c:pt idx="5506">
                  <c:v>36.4656868</c:v>
                </c:pt>
                <c:pt idx="5507">
                  <c:v>36.61467743</c:v>
                </c:pt>
                <c:pt idx="5508">
                  <c:v>36.308338169999999</c:v>
                </c:pt>
                <c:pt idx="5509">
                  <c:v>35.872497559999999</c:v>
                </c:pt>
                <c:pt idx="5510">
                  <c:v>35.95881653</c:v>
                </c:pt>
                <c:pt idx="5511">
                  <c:v>36.468463900000003</c:v>
                </c:pt>
                <c:pt idx="5512">
                  <c:v>36.552021029999999</c:v>
                </c:pt>
                <c:pt idx="5513">
                  <c:v>36.123134610000001</c:v>
                </c:pt>
                <c:pt idx="5514">
                  <c:v>35.924015050000001</c:v>
                </c:pt>
                <c:pt idx="5515">
                  <c:v>36.173267359999997</c:v>
                </c:pt>
                <c:pt idx="5516">
                  <c:v>36.572902679999999</c:v>
                </c:pt>
                <c:pt idx="5517">
                  <c:v>36.689868930000003</c:v>
                </c:pt>
                <c:pt idx="5518">
                  <c:v>36.166297909999997</c:v>
                </c:pt>
                <c:pt idx="5519">
                  <c:v>36.049331670000001</c:v>
                </c:pt>
                <c:pt idx="5520">
                  <c:v>36.528343200000002</c:v>
                </c:pt>
                <c:pt idx="5521">
                  <c:v>36.687084200000001</c:v>
                </c:pt>
                <c:pt idx="5522">
                  <c:v>36.242904660000001</c:v>
                </c:pt>
                <c:pt idx="5523">
                  <c:v>36.238700870000002</c:v>
                </c:pt>
                <c:pt idx="5524">
                  <c:v>36.772026060000002</c:v>
                </c:pt>
                <c:pt idx="5525">
                  <c:v>36.293010709999997</c:v>
                </c:pt>
                <c:pt idx="5526">
                  <c:v>36.293014530000001</c:v>
                </c:pt>
                <c:pt idx="5527">
                  <c:v>36.755321500000001</c:v>
                </c:pt>
                <c:pt idx="5528">
                  <c:v>36.181625369999999</c:v>
                </c:pt>
                <c:pt idx="5529">
                  <c:v>36.688480380000001</c:v>
                </c:pt>
                <c:pt idx="5530">
                  <c:v>36.382129669999998</c:v>
                </c:pt>
                <c:pt idx="5531">
                  <c:v>36.501892089999998</c:v>
                </c:pt>
                <c:pt idx="5532">
                  <c:v>36.643920899999998</c:v>
                </c:pt>
                <c:pt idx="5533">
                  <c:v>36.394672389999997</c:v>
                </c:pt>
                <c:pt idx="5534">
                  <c:v>36.71771622</c:v>
                </c:pt>
                <c:pt idx="5535">
                  <c:v>36.295803069999998</c:v>
                </c:pt>
                <c:pt idx="5536">
                  <c:v>36.766456599999998</c:v>
                </c:pt>
                <c:pt idx="5537">
                  <c:v>36.304149629999998</c:v>
                </c:pt>
                <c:pt idx="5538">
                  <c:v>36.859756470000001</c:v>
                </c:pt>
                <c:pt idx="5539">
                  <c:v>36.295803069999998</c:v>
                </c:pt>
                <c:pt idx="5540">
                  <c:v>36.617465969999998</c:v>
                </c:pt>
                <c:pt idx="5541">
                  <c:v>36.813789370000002</c:v>
                </c:pt>
                <c:pt idx="5542">
                  <c:v>36.338977810000003</c:v>
                </c:pt>
                <c:pt idx="5543">
                  <c:v>36.883422850000002</c:v>
                </c:pt>
                <c:pt idx="5544">
                  <c:v>36.737209319999998</c:v>
                </c:pt>
                <c:pt idx="5545">
                  <c:v>36.301368709999998</c:v>
                </c:pt>
                <c:pt idx="5546">
                  <c:v>36.934947970000003</c:v>
                </c:pt>
                <c:pt idx="5547">
                  <c:v>36.777599330000001</c:v>
                </c:pt>
                <c:pt idx="5548">
                  <c:v>36.329227449999998</c:v>
                </c:pt>
                <c:pt idx="5549">
                  <c:v>36.707977290000002</c:v>
                </c:pt>
                <c:pt idx="5550">
                  <c:v>37.083938600000003</c:v>
                </c:pt>
                <c:pt idx="5551">
                  <c:v>36.897338869999999</c:v>
                </c:pt>
                <c:pt idx="5552">
                  <c:v>36.461509700000001</c:v>
                </c:pt>
                <c:pt idx="5553">
                  <c:v>36.286064150000001</c:v>
                </c:pt>
                <c:pt idx="5554">
                  <c:v>36.461494450000004</c:v>
                </c:pt>
                <c:pt idx="5555">
                  <c:v>36.691268919999999</c:v>
                </c:pt>
                <c:pt idx="5556">
                  <c:v>36.91683578</c:v>
                </c:pt>
                <c:pt idx="5557">
                  <c:v>36.954441070000001</c:v>
                </c:pt>
                <c:pt idx="5558">
                  <c:v>37.08950806</c:v>
                </c:pt>
                <c:pt idx="5559">
                  <c:v>37.102027890000002</c:v>
                </c:pt>
                <c:pt idx="5560">
                  <c:v>37.075576779999999</c:v>
                </c:pt>
                <c:pt idx="5561">
                  <c:v>37.145195010000002</c:v>
                </c:pt>
                <c:pt idx="5562">
                  <c:v>37.05608368</c:v>
                </c:pt>
                <c:pt idx="5563">
                  <c:v>37.033813479999999</c:v>
                </c:pt>
                <c:pt idx="5564">
                  <c:v>36.882038119999997</c:v>
                </c:pt>
                <c:pt idx="5565">
                  <c:v>36.670372010000001</c:v>
                </c:pt>
                <c:pt idx="5566">
                  <c:v>36.525554659999997</c:v>
                </c:pt>
                <c:pt idx="5567">
                  <c:v>36.463436129999998</c:v>
                </c:pt>
                <c:pt idx="5568">
                  <c:v>36.400253300000003</c:v>
                </c:pt>
                <c:pt idx="5569">
                  <c:v>36.304164890000003</c:v>
                </c:pt>
                <c:pt idx="5570">
                  <c:v>36.329227449999998</c:v>
                </c:pt>
                <c:pt idx="5571">
                  <c:v>36.331249239999998</c:v>
                </c:pt>
                <c:pt idx="5572">
                  <c:v>36.419734949999999</c:v>
                </c:pt>
                <c:pt idx="5573">
                  <c:v>36.3710022</c:v>
                </c:pt>
                <c:pt idx="5574">
                  <c:v>36.362190249999998</c:v>
                </c:pt>
                <c:pt idx="5575">
                  <c:v>36.446189879999999</c:v>
                </c:pt>
                <c:pt idx="5576">
                  <c:v>36.396057130000003</c:v>
                </c:pt>
                <c:pt idx="5577">
                  <c:v>36.355674739999998</c:v>
                </c:pt>
                <c:pt idx="5578">
                  <c:v>36.53112411</c:v>
                </c:pt>
                <c:pt idx="5579">
                  <c:v>36.745563509999997</c:v>
                </c:pt>
                <c:pt idx="5580">
                  <c:v>36.946075440000001</c:v>
                </c:pt>
                <c:pt idx="5581">
                  <c:v>37.096466059999997</c:v>
                </c:pt>
                <c:pt idx="5582">
                  <c:v>37.146591190000002</c:v>
                </c:pt>
                <c:pt idx="5583">
                  <c:v>37.198120119999999</c:v>
                </c:pt>
                <c:pt idx="5584">
                  <c:v>37.103427889999999</c:v>
                </c:pt>
                <c:pt idx="5585">
                  <c:v>36.968349459999999</c:v>
                </c:pt>
                <c:pt idx="5586">
                  <c:v>36.783168789999998</c:v>
                </c:pt>
                <c:pt idx="5587">
                  <c:v>36.624431610000002</c:v>
                </c:pt>
                <c:pt idx="5588">
                  <c:v>36.486576079999999</c:v>
                </c:pt>
                <c:pt idx="5589">
                  <c:v>36.51441956</c:v>
                </c:pt>
                <c:pt idx="5590">
                  <c:v>36.627208709999998</c:v>
                </c:pt>
                <c:pt idx="5591">
                  <c:v>36.876461030000002</c:v>
                </c:pt>
                <c:pt idx="5592">
                  <c:v>37.212039949999998</c:v>
                </c:pt>
                <c:pt idx="5593">
                  <c:v>37.26634979</c:v>
                </c:pt>
                <c:pt idx="5594">
                  <c:v>37.007343290000001</c:v>
                </c:pt>
                <c:pt idx="5595">
                  <c:v>36.595180509999999</c:v>
                </c:pt>
                <c:pt idx="5596">
                  <c:v>36.545059199999997</c:v>
                </c:pt>
                <c:pt idx="5597">
                  <c:v>36.960010529999998</c:v>
                </c:pt>
                <c:pt idx="5598">
                  <c:v>37.28165817</c:v>
                </c:pt>
                <c:pt idx="5599">
                  <c:v>37.047737120000001</c:v>
                </c:pt>
                <c:pt idx="5600">
                  <c:v>36.6745491</c:v>
                </c:pt>
                <c:pt idx="5601">
                  <c:v>37.043552400000003</c:v>
                </c:pt>
                <c:pt idx="5602">
                  <c:v>37.409835819999998</c:v>
                </c:pt>
                <c:pt idx="5603">
                  <c:v>37.18976593</c:v>
                </c:pt>
                <c:pt idx="5604">
                  <c:v>36.742778780000002</c:v>
                </c:pt>
                <c:pt idx="5605">
                  <c:v>36.883911130000001</c:v>
                </c:pt>
                <c:pt idx="5606">
                  <c:v>37.102035520000001</c:v>
                </c:pt>
                <c:pt idx="5607">
                  <c:v>37.325454710000002</c:v>
                </c:pt>
                <c:pt idx="5608">
                  <c:v>37.411163330000001</c:v>
                </c:pt>
                <c:pt idx="5609">
                  <c:v>37.444580080000001</c:v>
                </c:pt>
                <c:pt idx="5610">
                  <c:v>37.450149539999998</c:v>
                </c:pt>
                <c:pt idx="5611">
                  <c:v>37.422294620000002</c:v>
                </c:pt>
                <c:pt idx="5612">
                  <c:v>37.482173920000001</c:v>
                </c:pt>
                <c:pt idx="5613">
                  <c:v>37.48218155</c:v>
                </c:pt>
                <c:pt idx="5614">
                  <c:v>37.537872309999997</c:v>
                </c:pt>
                <c:pt idx="5615">
                  <c:v>37.501667019999999</c:v>
                </c:pt>
                <c:pt idx="5616">
                  <c:v>37.491912839999998</c:v>
                </c:pt>
                <c:pt idx="5617">
                  <c:v>37.544834139999999</c:v>
                </c:pt>
                <c:pt idx="5618">
                  <c:v>37.51002502</c:v>
                </c:pt>
                <c:pt idx="5619">
                  <c:v>37.515598300000001</c:v>
                </c:pt>
                <c:pt idx="5620">
                  <c:v>37.41254807</c:v>
                </c:pt>
                <c:pt idx="5621">
                  <c:v>37.255207059999996</c:v>
                </c:pt>
                <c:pt idx="5622">
                  <c:v>37.124328609999999</c:v>
                </c:pt>
                <c:pt idx="5623">
                  <c:v>36.951652529999997</c:v>
                </c:pt>
                <c:pt idx="5624">
                  <c:v>36.91266632</c:v>
                </c:pt>
                <c:pt idx="5625">
                  <c:v>36.919620510000001</c:v>
                </c:pt>
                <c:pt idx="5626">
                  <c:v>36.950260159999999</c:v>
                </c:pt>
                <c:pt idx="5627">
                  <c:v>37.120140079999999</c:v>
                </c:pt>
                <c:pt idx="5628">
                  <c:v>37.331790920000003</c:v>
                </c:pt>
                <c:pt idx="5629">
                  <c:v>37.489143370000001</c:v>
                </c:pt>
                <c:pt idx="5630">
                  <c:v>37.525348659999999</c:v>
                </c:pt>
                <c:pt idx="5631">
                  <c:v>37.660404210000003</c:v>
                </c:pt>
                <c:pt idx="5632">
                  <c:v>37.723072049999999</c:v>
                </c:pt>
                <c:pt idx="5633">
                  <c:v>37.774581910000002</c:v>
                </c:pt>
                <c:pt idx="5634">
                  <c:v>37.723072049999999</c:v>
                </c:pt>
                <c:pt idx="5635">
                  <c:v>37.670154570000001</c:v>
                </c:pt>
                <c:pt idx="5636">
                  <c:v>37.47661591</c:v>
                </c:pt>
                <c:pt idx="5637">
                  <c:v>37.555980679999998</c:v>
                </c:pt>
                <c:pt idx="5638">
                  <c:v>37.498889920000003</c:v>
                </c:pt>
                <c:pt idx="5639">
                  <c:v>37.583824159999999</c:v>
                </c:pt>
                <c:pt idx="5640">
                  <c:v>37.678516389999999</c:v>
                </c:pt>
                <c:pt idx="5641">
                  <c:v>37.784336089999996</c:v>
                </c:pt>
                <c:pt idx="5642">
                  <c:v>37.74117279</c:v>
                </c:pt>
                <c:pt idx="5643">
                  <c:v>37.755092619999999</c:v>
                </c:pt>
                <c:pt idx="5644">
                  <c:v>37.890167239999997</c:v>
                </c:pt>
                <c:pt idx="5645">
                  <c:v>37.919418329999999</c:v>
                </c:pt>
                <c:pt idx="5646">
                  <c:v>37.984851839999997</c:v>
                </c:pt>
                <c:pt idx="5647">
                  <c:v>37.920810699999997</c:v>
                </c:pt>
                <c:pt idx="5648">
                  <c:v>37.83586502</c:v>
                </c:pt>
                <c:pt idx="5649">
                  <c:v>37.498886110000001</c:v>
                </c:pt>
                <c:pt idx="5650">
                  <c:v>37.359645839999999</c:v>
                </c:pt>
                <c:pt idx="5651">
                  <c:v>37.30437088</c:v>
                </c:pt>
                <c:pt idx="5652">
                  <c:v>37.585216520000003</c:v>
                </c:pt>
                <c:pt idx="5653">
                  <c:v>37.650665279999998</c:v>
                </c:pt>
                <c:pt idx="5654">
                  <c:v>37.448760989999997</c:v>
                </c:pt>
                <c:pt idx="5655">
                  <c:v>37.693832399999998</c:v>
                </c:pt>
                <c:pt idx="5656">
                  <c:v>37.909664149999998</c:v>
                </c:pt>
                <c:pt idx="5657">
                  <c:v>38.099025730000001</c:v>
                </c:pt>
                <c:pt idx="5658">
                  <c:v>38.199298859999999</c:v>
                </c:pt>
                <c:pt idx="5659">
                  <c:v>38.23828125</c:v>
                </c:pt>
                <c:pt idx="5660">
                  <c:v>38.22434998</c:v>
                </c:pt>
                <c:pt idx="5661">
                  <c:v>38.200702669999998</c:v>
                </c:pt>
                <c:pt idx="5662">
                  <c:v>38.202075960000002</c:v>
                </c:pt>
                <c:pt idx="5663">
                  <c:v>38.190948489999997</c:v>
                </c:pt>
                <c:pt idx="5664">
                  <c:v>38.264743799999998</c:v>
                </c:pt>
                <c:pt idx="5665">
                  <c:v>38.302345279999997</c:v>
                </c:pt>
                <c:pt idx="5666">
                  <c:v>38.217403410000003</c:v>
                </c:pt>
                <c:pt idx="5667">
                  <c:v>37.950046540000002</c:v>
                </c:pt>
                <c:pt idx="5668">
                  <c:v>37.567108150000003</c:v>
                </c:pt>
                <c:pt idx="5669">
                  <c:v>37.590789790000002</c:v>
                </c:pt>
                <c:pt idx="5670">
                  <c:v>38.046131129999999</c:v>
                </c:pt>
                <c:pt idx="5671">
                  <c:v>38.299556729999999</c:v>
                </c:pt>
                <c:pt idx="5672">
                  <c:v>38.19512177</c:v>
                </c:pt>
                <c:pt idx="5673">
                  <c:v>37.873455049999997</c:v>
                </c:pt>
                <c:pt idx="5674">
                  <c:v>37.610282900000001</c:v>
                </c:pt>
                <c:pt idx="5675">
                  <c:v>37.991817470000001</c:v>
                </c:pt>
                <c:pt idx="5676">
                  <c:v>38.326015470000002</c:v>
                </c:pt>
                <c:pt idx="5677">
                  <c:v>38.107391360000001</c:v>
                </c:pt>
                <c:pt idx="5678">
                  <c:v>37.685474399999997</c:v>
                </c:pt>
                <c:pt idx="5679">
                  <c:v>37.632564539999997</c:v>
                </c:pt>
                <c:pt idx="5680">
                  <c:v>38.175628660000001</c:v>
                </c:pt>
                <c:pt idx="5681">
                  <c:v>38.296775820000001</c:v>
                </c:pt>
                <c:pt idx="5682">
                  <c:v>37.771800990000003</c:v>
                </c:pt>
                <c:pt idx="5683">
                  <c:v>37.841426849999998</c:v>
                </c:pt>
                <c:pt idx="5684">
                  <c:v>38.334373470000003</c:v>
                </c:pt>
                <c:pt idx="5685">
                  <c:v>37.96814346</c:v>
                </c:pt>
                <c:pt idx="5686">
                  <c:v>37.675720210000001</c:v>
                </c:pt>
                <c:pt idx="5687">
                  <c:v>38.142200469999999</c:v>
                </c:pt>
                <c:pt idx="5688">
                  <c:v>38.403991699999999</c:v>
                </c:pt>
                <c:pt idx="5689">
                  <c:v>38.06283569</c:v>
                </c:pt>
                <c:pt idx="5690">
                  <c:v>37.706363680000003</c:v>
                </c:pt>
                <c:pt idx="5691">
                  <c:v>37.93195343</c:v>
                </c:pt>
                <c:pt idx="5692">
                  <c:v>38.324619290000001</c:v>
                </c:pt>
                <c:pt idx="5693">
                  <c:v>38.487545009999998</c:v>
                </c:pt>
                <c:pt idx="5694">
                  <c:v>38.378936770000003</c:v>
                </c:pt>
                <c:pt idx="5695">
                  <c:v>38.02524185</c:v>
                </c:pt>
                <c:pt idx="5696">
                  <c:v>37.820549010000001</c:v>
                </c:pt>
                <c:pt idx="5697">
                  <c:v>37.78990555</c:v>
                </c:pt>
                <c:pt idx="5698">
                  <c:v>37.780158999999998</c:v>
                </c:pt>
                <c:pt idx="5699">
                  <c:v>37.881813049999998</c:v>
                </c:pt>
                <c:pt idx="5700">
                  <c:v>38.073978420000003</c:v>
                </c:pt>
                <c:pt idx="5701">
                  <c:v>38.222969059999997</c:v>
                </c:pt>
                <c:pt idx="5702">
                  <c:v>38.475006100000002</c:v>
                </c:pt>
                <c:pt idx="5703">
                  <c:v>38.622611999999997</c:v>
                </c:pt>
                <c:pt idx="5704">
                  <c:v>38.568305969999997</c:v>
                </c:pt>
                <c:pt idx="5705">
                  <c:v>38.451347349999999</c:v>
                </c:pt>
                <c:pt idx="5706">
                  <c:v>38.157524109999997</c:v>
                </c:pt>
                <c:pt idx="5707">
                  <c:v>37.93472672</c:v>
                </c:pt>
                <c:pt idx="5708">
                  <c:v>37.89156723</c:v>
                </c:pt>
                <c:pt idx="5709">
                  <c:v>37.93889618</c:v>
                </c:pt>
                <c:pt idx="5710">
                  <c:v>38.014091489999998</c:v>
                </c:pt>
                <c:pt idx="5711">
                  <c:v>38.160308839999999</c:v>
                </c:pt>
                <c:pt idx="5712">
                  <c:v>38.25221252</c:v>
                </c:pt>
                <c:pt idx="5713">
                  <c:v>38.359436039999999</c:v>
                </c:pt>
                <c:pt idx="5714">
                  <c:v>38.374759670000003</c:v>
                </c:pt>
                <c:pt idx="5715">
                  <c:v>38.41791534</c:v>
                </c:pt>
                <c:pt idx="5716">
                  <c:v>38.498683929999999</c:v>
                </c:pt>
                <c:pt idx="5717">
                  <c:v>38.71313095</c:v>
                </c:pt>
                <c:pt idx="5718">
                  <c:v>38.689449310000001</c:v>
                </c:pt>
                <c:pt idx="5719">
                  <c:v>38.668567660000001</c:v>
                </c:pt>
                <c:pt idx="5720">
                  <c:v>38.562973020000001</c:v>
                </c:pt>
                <c:pt idx="5721">
                  <c:v>38.427661899999997</c:v>
                </c:pt>
                <c:pt idx="5722">
                  <c:v>38.342720030000002</c:v>
                </c:pt>
                <c:pt idx="5723">
                  <c:v>38.26892471</c:v>
                </c:pt>
                <c:pt idx="5724">
                  <c:v>38.214614869999998</c:v>
                </c:pt>
                <c:pt idx="5725">
                  <c:v>38.090679170000001</c:v>
                </c:pt>
                <c:pt idx="5726">
                  <c:v>38.068405149999997</c:v>
                </c:pt>
                <c:pt idx="5727">
                  <c:v>38.150569920000002</c:v>
                </c:pt>
                <c:pt idx="5728">
                  <c:v>38.342739109999997</c:v>
                </c:pt>
                <c:pt idx="5729">
                  <c:v>38.714511870000003</c:v>
                </c:pt>
                <c:pt idx="5730">
                  <c:v>38.874652859999998</c:v>
                </c:pt>
                <c:pt idx="5731">
                  <c:v>38.824523929999998</c:v>
                </c:pt>
                <c:pt idx="5732">
                  <c:v>38.642112730000001</c:v>
                </c:pt>
                <c:pt idx="5733">
                  <c:v>38.341327669999998</c:v>
                </c:pt>
                <c:pt idx="5734">
                  <c:v>38.195129389999998</c:v>
                </c:pt>
                <c:pt idx="5735">
                  <c:v>38.214614869999998</c:v>
                </c:pt>
                <c:pt idx="5736">
                  <c:v>38.25221252</c:v>
                </c:pt>
                <c:pt idx="5737">
                  <c:v>38.342731479999998</c:v>
                </c:pt>
                <c:pt idx="5738">
                  <c:v>38.445770260000003</c:v>
                </c:pt>
                <c:pt idx="5739">
                  <c:v>38.714519500000002</c:v>
                </c:pt>
                <c:pt idx="5740">
                  <c:v>38.92338943</c:v>
                </c:pt>
                <c:pt idx="5741">
                  <c:v>38.940090179999999</c:v>
                </c:pt>
                <c:pt idx="5742">
                  <c:v>38.732627870000002</c:v>
                </c:pt>
                <c:pt idx="5743">
                  <c:v>38.440189359999998</c:v>
                </c:pt>
                <c:pt idx="5744">
                  <c:v>38.355258939999999</c:v>
                </c:pt>
                <c:pt idx="5745">
                  <c:v>38.385772709999998</c:v>
                </c:pt>
                <c:pt idx="5746">
                  <c:v>38.785522460000003</c:v>
                </c:pt>
                <c:pt idx="5747">
                  <c:v>39.107192990000001</c:v>
                </c:pt>
                <c:pt idx="5748">
                  <c:v>38.85655594</c:v>
                </c:pt>
                <c:pt idx="5749">
                  <c:v>38.506721499999998</c:v>
                </c:pt>
                <c:pt idx="5750">
                  <c:v>38.466659550000003</c:v>
                </c:pt>
                <c:pt idx="5751">
                  <c:v>38.846801759999998</c:v>
                </c:pt>
                <c:pt idx="5752">
                  <c:v>39.067821500000001</c:v>
                </c:pt>
                <c:pt idx="5753">
                  <c:v>39.023647310000001</c:v>
                </c:pt>
                <c:pt idx="5754">
                  <c:v>38.665782929999999</c:v>
                </c:pt>
                <c:pt idx="5755">
                  <c:v>38.479175570000002</c:v>
                </c:pt>
                <c:pt idx="5756">
                  <c:v>38.480575559999998</c:v>
                </c:pt>
                <c:pt idx="5757">
                  <c:v>38.866306299999998</c:v>
                </c:pt>
                <c:pt idx="5758">
                  <c:v>39.133647920000001</c:v>
                </c:pt>
                <c:pt idx="5759">
                  <c:v>38.879390720000004</c:v>
                </c:pt>
                <c:pt idx="5760">
                  <c:v>38.544639590000003</c:v>
                </c:pt>
                <c:pt idx="5761">
                  <c:v>38.647354129999997</c:v>
                </c:pt>
                <c:pt idx="5762">
                  <c:v>39.01668549</c:v>
                </c:pt>
                <c:pt idx="5763">
                  <c:v>38.887817380000001</c:v>
                </c:pt>
                <c:pt idx="5764">
                  <c:v>38.54045868</c:v>
                </c:pt>
                <c:pt idx="5765">
                  <c:v>38.582233430000002</c:v>
                </c:pt>
                <c:pt idx="5766">
                  <c:v>39.052890779999998</c:v>
                </c:pt>
                <c:pt idx="5767">
                  <c:v>38.767433169999997</c:v>
                </c:pt>
                <c:pt idx="5768">
                  <c:v>38.480579380000002</c:v>
                </c:pt>
                <c:pt idx="5769">
                  <c:v>38.73594284</c:v>
                </c:pt>
                <c:pt idx="5770">
                  <c:v>39.136436459999999</c:v>
                </c:pt>
                <c:pt idx="5771">
                  <c:v>38.96099091</c:v>
                </c:pt>
                <c:pt idx="5772">
                  <c:v>38.626796720000002</c:v>
                </c:pt>
                <c:pt idx="5773">
                  <c:v>38.704772949999999</c:v>
                </c:pt>
                <c:pt idx="5774">
                  <c:v>39.125286099999997</c:v>
                </c:pt>
                <c:pt idx="5775">
                  <c:v>39.267322540000002</c:v>
                </c:pt>
                <c:pt idx="5776">
                  <c:v>39.175430300000002</c:v>
                </c:pt>
                <c:pt idx="5777">
                  <c:v>38.768825530000001</c:v>
                </c:pt>
                <c:pt idx="5778">
                  <c:v>38.507034300000001</c:v>
                </c:pt>
                <c:pt idx="5779">
                  <c:v>38.693622589999997</c:v>
                </c:pt>
                <c:pt idx="5780">
                  <c:v>39.199085240000002</c:v>
                </c:pt>
                <c:pt idx="5781">
                  <c:v>39.339740749999997</c:v>
                </c:pt>
                <c:pt idx="5782">
                  <c:v>39.111370090000001</c:v>
                </c:pt>
                <c:pt idx="5783">
                  <c:v>38.84958649</c:v>
                </c:pt>
                <c:pt idx="5784">
                  <c:v>38.637928010000003</c:v>
                </c:pt>
                <c:pt idx="5785">
                  <c:v>38.585014340000001</c:v>
                </c:pt>
                <c:pt idx="5786">
                  <c:v>38.614254000000003</c:v>
                </c:pt>
                <c:pt idx="5787">
                  <c:v>38.724254610000003</c:v>
                </c:pt>
                <c:pt idx="5788">
                  <c:v>38.82591248</c:v>
                </c:pt>
                <c:pt idx="5789">
                  <c:v>38.852367399999999</c:v>
                </c:pt>
                <c:pt idx="5790">
                  <c:v>38.873264310000003</c:v>
                </c:pt>
                <c:pt idx="5791">
                  <c:v>38.805030819999999</c:v>
                </c:pt>
                <c:pt idx="5792">
                  <c:v>38.718688960000001</c:v>
                </c:pt>
                <c:pt idx="5793">
                  <c:v>38.59476471</c:v>
                </c:pt>
                <c:pt idx="5794">
                  <c:v>38.651851649999998</c:v>
                </c:pt>
                <c:pt idx="5795">
                  <c:v>38.713123320000001</c:v>
                </c:pt>
                <c:pt idx="5796">
                  <c:v>38.923393249999997</c:v>
                </c:pt>
                <c:pt idx="5797">
                  <c:v>39.231132510000002</c:v>
                </c:pt>
                <c:pt idx="5798">
                  <c:v>39.449741359999997</c:v>
                </c:pt>
                <c:pt idx="5799">
                  <c:v>39.534687040000001</c:v>
                </c:pt>
                <c:pt idx="5800">
                  <c:v>39.414939879999999</c:v>
                </c:pt>
                <c:pt idx="5801">
                  <c:v>39.150360110000001</c:v>
                </c:pt>
                <c:pt idx="5802">
                  <c:v>38.818954470000001</c:v>
                </c:pt>
                <c:pt idx="5803">
                  <c:v>38.74515152</c:v>
                </c:pt>
                <c:pt idx="5804">
                  <c:v>38.820354459999997</c:v>
                </c:pt>
                <c:pt idx="5805">
                  <c:v>39.160106659999997</c:v>
                </c:pt>
                <c:pt idx="5806">
                  <c:v>39.484550480000003</c:v>
                </c:pt>
                <c:pt idx="5807">
                  <c:v>39.544429780000002</c:v>
                </c:pt>
                <c:pt idx="5808">
                  <c:v>39.392650600000003</c:v>
                </c:pt>
                <c:pt idx="5809">
                  <c:v>39.147571560000003</c:v>
                </c:pt>
                <c:pt idx="5810">
                  <c:v>38.883010859999999</c:v>
                </c:pt>
                <c:pt idx="5811">
                  <c:v>38.798061369999999</c:v>
                </c:pt>
                <c:pt idx="5812">
                  <c:v>38.926177979999999</c:v>
                </c:pt>
                <c:pt idx="5813">
                  <c:v>39.133663179999999</c:v>
                </c:pt>
                <c:pt idx="5814">
                  <c:v>39.368976590000003</c:v>
                </c:pt>
                <c:pt idx="5815">
                  <c:v>39.651653289999999</c:v>
                </c:pt>
                <c:pt idx="5816">
                  <c:v>39.687843319999999</c:v>
                </c:pt>
                <c:pt idx="5817">
                  <c:v>39.498477940000001</c:v>
                </c:pt>
                <c:pt idx="5818">
                  <c:v>39.356441500000003</c:v>
                </c:pt>
                <c:pt idx="5819">
                  <c:v>39.147579190000002</c:v>
                </c:pt>
                <c:pt idx="5820">
                  <c:v>39.100234989999997</c:v>
                </c:pt>
                <c:pt idx="5821">
                  <c:v>39.128078459999998</c:v>
                </c:pt>
                <c:pt idx="5822">
                  <c:v>39.171253200000002</c:v>
                </c:pt>
                <c:pt idx="5823">
                  <c:v>39.274295809999998</c:v>
                </c:pt>
                <c:pt idx="5824">
                  <c:v>39.478981019999999</c:v>
                </c:pt>
                <c:pt idx="5825">
                  <c:v>39.526336669999999</c:v>
                </c:pt>
                <c:pt idx="5826">
                  <c:v>39.632148739999998</c:v>
                </c:pt>
                <c:pt idx="5827">
                  <c:v>39.736598970000003</c:v>
                </c:pt>
                <c:pt idx="5828">
                  <c:v>39.744945530000003</c:v>
                </c:pt>
                <c:pt idx="5829">
                  <c:v>39.774181370000001</c:v>
                </c:pt>
                <c:pt idx="5830">
                  <c:v>39.671146389999997</c:v>
                </c:pt>
                <c:pt idx="5831">
                  <c:v>39.423286439999998</c:v>
                </c:pt>
                <c:pt idx="5832">
                  <c:v>39.146186829999998</c:v>
                </c:pt>
                <c:pt idx="5833">
                  <c:v>39.098842619999999</c:v>
                </c:pt>
                <c:pt idx="5834">
                  <c:v>39.133651729999997</c:v>
                </c:pt>
                <c:pt idx="5835">
                  <c:v>39.375953670000001</c:v>
                </c:pt>
                <c:pt idx="5836">
                  <c:v>39.712917330000003</c:v>
                </c:pt>
                <c:pt idx="5837">
                  <c:v>39.827198029999998</c:v>
                </c:pt>
                <c:pt idx="5838">
                  <c:v>39.829887390000003</c:v>
                </c:pt>
                <c:pt idx="5839">
                  <c:v>39.481765750000001</c:v>
                </c:pt>
                <c:pt idx="5840">
                  <c:v>39.180988309999996</c:v>
                </c:pt>
                <c:pt idx="5841">
                  <c:v>39.206066130000004</c:v>
                </c:pt>
                <c:pt idx="5842">
                  <c:v>39.537471770000003</c:v>
                </c:pt>
                <c:pt idx="5843">
                  <c:v>39.842414859999998</c:v>
                </c:pt>
                <c:pt idx="5844">
                  <c:v>39.920394899999998</c:v>
                </c:pt>
                <c:pt idx="5845">
                  <c:v>39.577846530000002</c:v>
                </c:pt>
                <c:pt idx="5846">
                  <c:v>39.235301970000002</c:v>
                </c:pt>
                <c:pt idx="5847">
                  <c:v>39.531894680000001</c:v>
                </c:pt>
                <c:pt idx="5848">
                  <c:v>40.015632629999999</c:v>
                </c:pt>
                <c:pt idx="5849">
                  <c:v>39.980274199999997</c:v>
                </c:pt>
                <c:pt idx="5850">
                  <c:v>39.683769230000003</c:v>
                </c:pt>
                <c:pt idx="5851">
                  <c:v>39.417720789999997</c:v>
                </c:pt>
                <c:pt idx="5852">
                  <c:v>39.367584229999999</c:v>
                </c:pt>
                <c:pt idx="5853">
                  <c:v>39.573677060000001</c:v>
                </c:pt>
                <c:pt idx="5854">
                  <c:v>39.810390470000002</c:v>
                </c:pt>
                <c:pt idx="5855">
                  <c:v>40.05686188</c:v>
                </c:pt>
                <c:pt idx="5856">
                  <c:v>40.066589360000002</c:v>
                </c:pt>
                <c:pt idx="5857">
                  <c:v>39.788108829999999</c:v>
                </c:pt>
                <c:pt idx="5858">
                  <c:v>39.534683229999999</c:v>
                </c:pt>
                <c:pt idx="5859">
                  <c:v>39.517971039999999</c:v>
                </c:pt>
                <c:pt idx="5860">
                  <c:v>39.750518800000002</c:v>
                </c:pt>
                <c:pt idx="5861">
                  <c:v>39.984451290000003</c:v>
                </c:pt>
                <c:pt idx="5862">
                  <c:v>40.175220490000001</c:v>
                </c:pt>
                <c:pt idx="5863">
                  <c:v>40.290782929999999</c:v>
                </c:pt>
                <c:pt idx="5864">
                  <c:v>40.15989304</c:v>
                </c:pt>
                <c:pt idx="5865">
                  <c:v>40.017868040000003</c:v>
                </c:pt>
                <c:pt idx="5866">
                  <c:v>39.84102249</c:v>
                </c:pt>
                <c:pt idx="5867">
                  <c:v>39.673927310000003</c:v>
                </c:pt>
                <c:pt idx="5868">
                  <c:v>39.625183110000002</c:v>
                </c:pt>
                <c:pt idx="5869">
                  <c:v>39.544429780000002</c:v>
                </c:pt>
                <c:pt idx="5870">
                  <c:v>39.529113770000002</c:v>
                </c:pt>
                <c:pt idx="5871">
                  <c:v>39.52632904</c:v>
                </c:pt>
                <c:pt idx="5872">
                  <c:v>39.579246519999998</c:v>
                </c:pt>
                <c:pt idx="5873">
                  <c:v>39.577857969999997</c:v>
                </c:pt>
                <c:pt idx="5874">
                  <c:v>39.59733963</c:v>
                </c:pt>
                <c:pt idx="5875">
                  <c:v>39.602916720000003</c:v>
                </c:pt>
                <c:pt idx="5876">
                  <c:v>39.660007479999997</c:v>
                </c:pt>
                <c:pt idx="5877">
                  <c:v>39.655818940000003</c:v>
                </c:pt>
                <c:pt idx="5878">
                  <c:v>39.69220352</c:v>
                </c:pt>
                <c:pt idx="5879">
                  <c:v>39.671146389999997</c:v>
                </c:pt>
                <c:pt idx="5880">
                  <c:v>39.676708220000002</c:v>
                </c:pt>
                <c:pt idx="5881">
                  <c:v>39.767223360000003</c:v>
                </c:pt>
                <c:pt idx="5882">
                  <c:v>39.960777280000002</c:v>
                </c:pt>
                <c:pt idx="5883">
                  <c:v>40.1097641</c:v>
                </c:pt>
                <c:pt idx="5884">
                  <c:v>40.222351070000002</c:v>
                </c:pt>
                <c:pt idx="5885">
                  <c:v>40.308879849999997</c:v>
                </c:pt>
                <c:pt idx="5886">
                  <c:v>40.407752989999999</c:v>
                </c:pt>
                <c:pt idx="5887">
                  <c:v>40.501049039999998</c:v>
                </c:pt>
                <c:pt idx="5888">
                  <c:v>40.420284270000003</c:v>
                </c:pt>
                <c:pt idx="5889">
                  <c:v>40.335353849999997</c:v>
                </c:pt>
                <c:pt idx="5890">
                  <c:v>40.378509520000001</c:v>
                </c:pt>
                <c:pt idx="5891">
                  <c:v>40.360412599999997</c:v>
                </c:pt>
                <c:pt idx="5892">
                  <c:v>40.514968869999997</c:v>
                </c:pt>
                <c:pt idx="5893">
                  <c:v>40.327819820000002</c:v>
                </c:pt>
                <c:pt idx="5894">
                  <c:v>39.934322360000003</c:v>
                </c:pt>
                <c:pt idx="5895">
                  <c:v>39.951034550000003</c:v>
                </c:pt>
                <c:pt idx="5896">
                  <c:v>39.825710299999997</c:v>
                </c:pt>
                <c:pt idx="5897">
                  <c:v>39.799251560000002</c:v>
                </c:pt>
                <c:pt idx="5898">
                  <c:v>39.838241580000002</c:v>
                </c:pt>
                <c:pt idx="5899">
                  <c:v>39.952423099999997</c:v>
                </c:pt>
                <c:pt idx="5900">
                  <c:v>40.14318085</c:v>
                </c:pt>
                <c:pt idx="5901">
                  <c:v>40.304718020000003</c:v>
                </c:pt>
                <c:pt idx="5902">
                  <c:v>40.346473690000003</c:v>
                </c:pt>
                <c:pt idx="5903">
                  <c:v>40.424465179999999</c:v>
                </c:pt>
                <c:pt idx="5904">
                  <c:v>40.498260500000001</c:v>
                </c:pt>
                <c:pt idx="5905">
                  <c:v>40.56927872</c:v>
                </c:pt>
                <c:pt idx="5906">
                  <c:v>40.65979385</c:v>
                </c:pt>
                <c:pt idx="5907">
                  <c:v>40.758659360000003</c:v>
                </c:pt>
                <c:pt idx="5908">
                  <c:v>40.722446439999999</c:v>
                </c:pt>
                <c:pt idx="5909">
                  <c:v>40.684852599999999</c:v>
                </c:pt>
                <c:pt idx="5910">
                  <c:v>40.567882539999999</c:v>
                </c:pt>
                <c:pt idx="5911">
                  <c:v>40.505218509999999</c:v>
                </c:pt>
                <c:pt idx="5912">
                  <c:v>40.457881929999999</c:v>
                </c:pt>
                <c:pt idx="5913">
                  <c:v>40.421672819999998</c:v>
                </c:pt>
                <c:pt idx="5914">
                  <c:v>40.505222320000001</c:v>
                </c:pt>
                <c:pt idx="5915">
                  <c:v>40.534465789999999</c:v>
                </c:pt>
                <c:pt idx="5916">
                  <c:v>40.5261116</c:v>
                </c:pt>
                <c:pt idx="5917">
                  <c:v>40.47877502</c:v>
                </c:pt>
                <c:pt idx="5918">
                  <c:v>40.336746220000002</c:v>
                </c:pt>
                <c:pt idx="5919">
                  <c:v>40.207241060000001</c:v>
                </c:pt>
                <c:pt idx="5920">
                  <c:v>40.091659550000003</c:v>
                </c:pt>
                <c:pt idx="5921">
                  <c:v>40.307491300000002</c:v>
                </c:pt>
                <c:pt idx="5922">
                  <c:v>40.654228209999999</c:v>
                </c:pt>
                <c:pt idx="5923">
                  <c:v>40.839412690000003</c:v>
                </c:pt>
                <c:pt idx="5924">
                  <c:v>40.691822049999999</c:v>
                </c:pt>
                <c:pt idx="5925">
                  <c:v>40.328384399999997</c:v>
                </c:pt>
                <c:pt idx="5926">
                  <c:v>40.20968628</c:v>
                </c:pt>
                <c:pt idx="5927">
                  <c:v>40.102802279999999</c:v>
                </c:pt>
                <c:pt idx="5928">
                  <c:v>40.33952713</c:v>
                </c:pt>
                <c:pt idx="5929">
                  <c:v>40.661094669999997</c:v>
                </c:pt>
                <c:pt idx="5930">
                  <c:v>40.896522519999998</c:v>
                </c:pt>
                <c:pt idx="5931">
                  <c:v>40.835247039999999</c:v>
                </c:pt>
                <c:pt idx="5932">
                  <c:v>40.572074890000003</c:v>
                </c:pt>
                <c:pt idx="5933">
                  <c:v>40.176609040000002</c:v>
                </c:pt>
                <c:pt idx="5934">
                  <c:v>40.290782929999999</c:v>
                </c:pt>
                <c:pt idx="5935">
                  <c:v>40.721057889999997</c:v>
                </c:pt>
                <c:pt idx="5936">
                  <c:v>40.828445430000002</c:v>
                </c:pt>
                <c:pt idx="5937">
                  <c:v>40.521938319999997</c:v>
                </c:pt>
                <c:pt idx="5938">
                  <c:v>40.219768520000002</c:v>
                </c:pt>
                <c:pt idx="5939">
                  <c:v>40.276870729999999</c:v>
                </c:pt>
                <c:pt idx="5940">
                  <c:v>40.74194336</c:v>
                </c:pt>
                <c:pt idx="5941">
                  <c:v>40.99956512</c:v>
                </c:pt>
                <c:pt idx="5942">
                  <c:v>41.046913150000002</c:v>
                </c:pt>
                <c:pt idx="5943">
                  <c:v>40.991207119999999</c:v>
                </c:pt>
                <c:pt idx="5944">
                  <c:v>41.009300230000001</c:v>
                </c:pt>
                <c:pt idx="5945">
                  <c:v>41.066394809999998</c:v>
                </c:pt>
                <c:pt idx="5946">
                  <c:v>40.992588040000001</c:v>
                </c:pt>
                <c:pt idx="5947">
                  <c:v>40.98006058</c:v>
                </c:pt>
                <c:pt idx="5948">
                  <c:v>40.902076719999997</c:v>
                </c:pt>
                <c:pt idx="5949">
                  <c:v>40.793457029999999</c:v>
                </c:pt>
                <c:pt idx="5950">
                  <c:v>40.64028931</c:v>
                </c:pt>
                <c:pt idx="5951">
                  <c:v>40.388256069999997</c:v>
                </c:pt>
                <c:pt idx="5952">
                  <c:v>40.216991419999999</c:v>
                </c:pt>
                <c:pt idx="5953">
                  <c:v>40.332569120000002</c:v>
                </c:pt>
                <c:pt idx="5954">
                  <c:v>40.641693119999999</c:v>
                </c:pt>
                <c:pt idx="5955">
                  <c:v>41.019054410000003</c:v>
                </c:pt>
                <c:pt idx="5956">
                  <c:v>41.058032990000001</c:v>
                </c:pt>
                <c:pt idx="5957">
                  <c:v>40.906253810000003</c:v>
                </c:pt>
                <c:pt idx="5958">
                  <c:v>40.611045840000003</c:v>
                </c:pt>
                <c:pt idx="5959">
                  <c:v>40.339523319999998</c:v>
                </c:pt>
                <c:pt idx="5960">
                  <c:v>40.637504579999998</c:v>
                </c:pt>
                <c:pt idx="5961">
                  <c:v>41.09842682</c:v>
                </c:pt>
                <c:pt idx="5962">
                  <c:v>41.042736050000002</c:v>
                </c:pt>
                <c:pt idx="5963">
                  <c:v>40.619415279999998</c:v>
                </c:pt>
                <c:pt idx="5964">
                  <c:v>40.423065190000003</c:v>
                </c:pt>
                <c:pt idx="5965">
                  <c:v>40.501052860000001</c:v>
                </c:pt>
                <c:pt idx="5966">
                  <c:v>40.782325739999997</c:v>
                </c:pt>
                <c:pt idx="5967">
                  <c:v>41.080322270000003</c:v>
                </c:pt>
                <c:pt idx="5968">
                  <c:v>41.198680879999998</c:v>
                </c:pt>
                <c:pt idx="5969">
                  <c:v>41.191719059999997</c:v>
                </c:pt>
                <c:pt idx="5970">
                  <c:v>41.053855900000002</c:v>
                </c:pt>
                <c:pt idx="5971">
                  <c:v>41.055255889999998</c:v>
                </c:pt>
                <c:pt idx="5972">
                  <c:v>41.010700229999998</c:v>
                </c:pt>
                <c:pt idx="5973">
                  <c:v>40.998161320000001</c:v>
                </c:pt>
                <c:pt idx="5974">
                  <c:v>40.973094940000003</c:v>
                </c:pt>
                <c:pt idx="5975">
                  <c:v>41.002334589999997</c:v>
                </c:pt>
                <c:pt idx="5976">
                  <c:v>41.141590119999996</c:v>
                </c:pt>
                <c:pt idx="5977">
                  <c:v>41.248809809999997</c:v>
                </c:pt>
                <c:pt idx="5978">
                  <c:v>41.35325623</c:v>
                </c:pt>
                <c:pt idx="5979">
                  <c:v>41.183368680000001</c:v>
                </c:pt>
                <c:pt idx="5980">
                  <c:v>40.888168329999999</c:v>
                </c:pt>
                <c:pt idx="5981">
                  <c:v>40.633338930000001</c:v>
                </c:pt>
                <c:pt idx="5982">
                  <c:v>40.528903960000001</c:v>
                </c:pt>
                <c:pt idx="5983">
                  <c:v>40.620811459999999</c:v>
                </c:pt>
                <c:pt idx="5984">
                  <c:v>40.88953781</c:v>
                </c:pt>
                <c:pt idx="5985">
                  <c:v>41.169445039999999</c:v>
                </c:pt>
                <c:pt idx="5986">
                  <c:v>41.330978389999999</c:v>
                </c:pt>
                <c:pt idx="5987">
                  <c:v>41.385276789999999</c:v>
                </c:pt>
                <c:pt idx="5988">
                  <c:v>41.35045624</c:v>
                </c:pt>
                <c:pt idx="5989">
                  <c:v>41.07614899</c:v>
                </c:pt>
                <c:pt idx="5990">
                  <c:v>40.849163060000002</c:v>
                </c:pt>
                <c:pt idx="5991">
                  <c:v>40.669532779999997</c:v>
                </c:pt>
                <c:pt idx="5992">
                  <c:v>40.707130429999999</c:v>
                </c:pt>
                <c:pt idx="5993">
                  <c:v>41.021842960000001</c:v>
                </c:pt>
                <c:pt idx="5994">
                  <c:v>41.369953160000001</c:v>
                </c:pt>
                <c:pt idx="5995">
                  <c:v>41.496677400000003</c:v>
                </c:pt>
                <c:pt idx="5996">
                  <c:v>41.450721739999999</c:v>
                </c:pt>
                <c:pt idx="5997">
                  <c:v>41.332363129999997</c:v>
                </c:pt>
                <c:pt idx="5998">
                  <c:v>41.030200960000002</c:v>
                </c:pt>
                <c:pt idx="5999">
                  <c:v>40.808799739999998</c:v>
                </c:pt>
                <c:pt idx="6000">
                  <c:v>40.822715760000001</c:v>
                </c:pt>
                <c:pt idx="6001">
                  <c:v>40.839412690000003</c:v>
                </c:pt>
                <c:pt idx="6002">
                  <c:v>40.892333979999997</c:v>
                </c:pt>
                <c:pt idx="6003">
                  <c:v>40.89650726</c:v>
                </c:pt>
                <c:pt idx="6004">
                  <c:v>41.01687622</c:v>
                </c:pt>
                <c:pt idx="6005">
                  <c:v>41.205638890000003</c:v>
                </c:pt>
                <c:pt idx="6006">
                  <c:v>41.39781189</c:v>
                </c:pt>
                <c:pt idx="6007">
                  <c:v>41.282226559999998</c:v>
                </c:pt>
                <c:pt idx="6008">
                  <c:v>41.339321140000003</c:v>
                </c:pt>
                <c:pt idx="6009">
                  <c:v>41.347686770000003</c:v>
                </c:pt>
                <c:pt idx="6010">
                  <c:v>41.47579193</c:v>
                </c:pt>
                <c:pt idx="6011">
                  <c:v>41.435401919999997</c:v>
                </c:pt>
                <c:pt idx="6012">
                  <c:v>41.264122010000001</c:v>
                </c:pt>
                <c:pt idx="6013">
                  <c:v>41.148555760000001</c:v>
                </c:pt>
                <c:pt idx="6014">
                  <c:v>41.019046779999996</c:v>
                </c:pt>
                <c:pt idx="6015">
                  <c:v>41.066402439999997</c:v>
                </c:pt>
                <c:pt idx="6016">
                  <c:v>41.177791599999999</c:v>
                </c:pt>
                <c:pt idx="6017">
                  <c:v>41.439582819999998</c:v>
                </c:pt>
                <c:pt idx="6018">
                  <c:v>41.578838349999998</c:v>
                </c:pt>
                <c:pt idx="6019">
                  <c:v>41.711109159999999</c:v>
                </c:pt>
                <c:pt idx="6020">
                  <c:v>41.74175262</c:v>
                </c:pt>
                <c:pt idx="6021">
                  <c:v>41.738964080000002</c:v>
                </c:pt>
                <c:pt idx="6022">
                  <c:v>41.655422209999998</c:v>
                </c:pt>
                <c:pt idx="6023">
                  <c:v>41.560729979999998</c:v>
                </c:pt>
                <c:pt idx="6024">
                  <c:v>41.254375459999999</c:v>
                </c:pt>
                <c:pt idx="6025">
                  <c:v>41.166656490000001</c:v>
                </c:pt>
                <c:pt idx="6026">
                  <c:v>41.122093200000002</c:v>
                </c:pt>
                <c:pt idx="6027">
                  <c:v>41.168037409999997</c:v>
                </c:pt>
                <c:pt idx="6028">
                  <c:v>41.164546970000004</c:v>
                </c:pt>
                <c:pt idx="6029">
                  <c:v>41.204235079999997</c:v>
                </c:pt>
                <c:pt idx="6030">
                  <c:v>41.213996889999997</c:v>
                </c:pt>
                <c:pt idx="6031">
                  <c:v>41.42286301</c:v>
                </c:pt>
                <c:pt idx="6032">
                  <c:v>41.684661869999999</c:v>
                </c:pt>
                <c:pt idx="6033">
                  <c:v>41.770652769999998</c:v>
                </c:pt>
                <c:pt idx="6034">
                  <c:v>41.789093020000003</c:v>
                </c:pt>
                <c:pt idx="6035">
                  <c:v>41.734786990000003</c:v>
                </c:pt>
                <c:pt idx="6036">
                  <c:v>41.769599909999997</c:v>
                </c:pt>
                <c:pt idx="6037">
                  <c:v>41.837837219999997</c:v>
                </c:pt>
                <c:pt idx="6038">
                  <c:v>41.936695100000001</c:v>
                </c:pt>
                <c:pt idx="6039">
                  <c:v>41.876823430000002</c:v>
                </c:pt>
                <c:pt idx="6040">
                  <c:v>41.620605470000001</c:v>
                </c:pt>
                <c:pt idx="6041">
                  <c:v>41.323455809999999</c:v>
                </c:pt>
                <c:pt idx="6042">
                  <c:v>41.287792209999999</c:v>
                </c:pt>
                <c:pt idx="6043">
                  <c:v>41.576038359999998</c:v>
                </c:pt>
                <c:pt idx="6044">
                  <c:v>41.862903590000002</c:v>
                </c:pt>
                <c:pt idx="6045">
                  <c:v>41.939483639999999</c:v>
                </c:pt>
                <c:pt idx="6046">
                  <c:v>41.982994079999997</c:v>
                </c:pt>
                <c:pt idx="6047">
                  <c:v>41.925548550000002</c:v>
                </c:pt>
                <c:pt idx="6048">
                  <c:v>41.751506810000002</c:v>
                </c:pt>
                <c:pt idx="6049">
                  <c:v>41.527320860000003</c:v>
                </c:pt>
                <c:pt idx="6050">
                  <c:v>41.321216579999998</c:v>
                </c:pt>
                <c:pt idx="6051">
                  <c:v>41.336540220000003</c:v>
                </c:pt>
                <c:pt idx="6052">
                  <c:v>41.527320860000003</c:v>
                </c:pt>
                <c:pt idx="6053">
                  <c:v>41.795967099999999</c:v>
                </c:pt>
                <c:pt idx="6054">
                  <c:v>41.654029850000001</c:v>
                </c:pt>
                <c:pt idx="6055">
                  <c:v>41.706951140000001</c:v>
                </c:pt>
                <c:pt idx="6056">
                  <c:v>42.000762940000001</c:v>
                </c:pt>
                <c:pt idx="6057">
                  <c:v>42.000747680000003</c:v>
                </c:pt>
                <c:pt idx="6058">
                  <c:v>42.002143859999997</c:v>
                </c:pt>
                <c:pt idx="6059">
                  <c:v>41.897693629999999</c:v>
                </c:pt>
                <c:pt idx="6060">
                  <c:v>41.911643980000001</c:v>
                </c:pt>
                <c:pt idx="6061">
                  <c:v>41.94644547</c:v>
                </c:pt>
                <c:pt idx="6062">
                  <c:v>41.971508030000003</c:v>
                </c:pt>
                <c:pt idx="6063">
                  <c:v>42.03974152</c:v>
                </c:pt>
                <c:pt idx="6064">
                  <c:v>42.110740659999998</c:v>
                </c:pt>
                <c:pt idx="6065">
                  <c:v>42.194301609999997</c:v>
                </c:pt>
                <c:pt idx="6066">
                  <c:v>42.220760349999999</c:v>
                </c:pt>
                <c:pt idx="6067">
                  <c:v>42.256965639999997</c:v>
                </c:pt>
                <c:pt idx="6068">
                  <c:v>42.148357390000001</c:v>
                </c:pt>
                <c:pt idx="6069">
                  <c:v>41.896301270000002</c:v>
                </c:pt>
                <c:pt idx="6070">
                  <c:v>41.635925290000003</c:v>
                </c:pt>
                <c:pt idx="6071">
                  <c:v>41.47438812</c:v>
                </c:pt>
                <c:pt idx="6072">
                  <c:v>41.531490329999997</c:v>
                </c:pt>
                <c:pt idx="6073">
                  <c:v>41.709716800000002</c:v>
                </c:pt>
                <c:pt idx="6074">
                  <c:v>42.023036959999999</c:v>
                </c:pt>
                <c:pt idx="6075">
                  <c:v>42.340507510000002</c:v>
                </c:pt>
                <c:pt idx="6076">
                  <c:v>42.39759445</c:v>
                </c:pt>
                <c:pt idx="6077">
                  <c:v>42.160884860000003</c:v>
                </c:pt>
                <c:pt idx="6078">
                  <c:v>41.759853360000001</c:v>
                </c:pt>
                <c:pt idx="6079">
                  <c:v>41.651233670000003</c:v>
                </c:pt>
                <c:pt idx="6080">
                  <c:v>41.915809629999998</c:v>
                </c:pt>
                <c:pt idx="6081">
                  <c:v>42.330749509999997</c:v>
                </c:pt>
                <c:pt idx="6082">
                  <c:v>42.366973880000003</c:v>
                </c:pt>
                <c:pt idx="6083">
                  <c:v>41.942268370000001</c:v>
                </c:pt>
                <c:pt idx="6084">
                  <c:v>41.726432799999998</c:v>
                </c:pt>
                <c:pt idx="6085">
                  <c:v>41.988212590000003</c:v>
                </c:pt>
                <c:pt idx="6086">
                  <c:v>42.392036439999998</c:v>
                </c:pt>
                <c:pt idx="6087">
                  <c:v>42.412921910000001</c:v>
                </c:pt>
                <c:pt idx="6088">
                  <c:v>42.046710969999999</c:v>
                </c:pt>
                <c:pt idx="6089">
                  <c:v>41.73896027</c:v>
                </c:pt>
                <c:pt idx="6090">
                  <c:v>41.79048538</c:v>
                </c:pt>
                <c:pt idx="6091">
                  <c:v>42.074542999999998</c:v>
                </c:pt>
                <c:pt idx="6092">
                  <c:v>42.468616490000002</c:v>
                </c:pt>
                <c:pt idx="6093">
                  <c:v>42.489501949999998</c:v>
                </c:pt>
                <c:pt idx="6094">
                  <c:v>42.269493099999998</c:v>
                </c:pt>
                <c:pt idx="6095">
                  <c:v>41.967334749999999</c:v>
                </c:pt>
                <c:pt idx="6096">
                  <c:v>41.764034270000003</c:v>
                </c:pt>
                <c:pt idx="6097">
                  <c:v>41.822513579999999</c:v>
                </c:pt>
                <c:pt idx="6098">
                  <c:v>42.11354446</c:v>
                </c:pt>
                <c:pt idx="6099">
                  <c:v>42.453300480000003</c:v>
                </c:pt>
                <c:pt idx="6100">
                  <c:v>42.58140564</c:v>
                </c:pt>
                <c:pt idx="6101">
                  <c:v>42.492294309999998</c:v>
                </c:pt>
                <c:pt idx="6102">
                  <c:v>42.088474269999999</c:v>
                </c:pt>
                <c:pt idx="6103">
                  <c:v>41.816944120000002</c:v>
                </c:pt>
                <c:pt idx="6104">
                  <c:v>41.790496830000002</c:v>
                </c:pt>
                <c:pt idx="6105">
                  <c:v>41.844795230000003</c:v>
                </c:pt>
                <c:pt idx="6106">
                  <c:v>41.975685120000001</c:v>
                </c:pt>
                <c:pt idx="6107">
                  <c:v>42.211013790000003</c:v>
                </c:pt>
                <c:pt idx="6108">
                  <c:v>42.387863160000002</c:v>
                </c:pt>
                <c:pt idx="6109">
                  <c:v>42.511775970000002</c:v>
                </c:pt>
                <c:pt idx="6110">
                  <c:v>42.47697067</c:v>
                </c:pt>
                <c:pt idx="6111">
                  <c:v>42.442161560000002</c:v>
                </c:pt>
                <c:pt idx="6112">
                  <c:v>42.400379180000002</c:v>
                </c:pt>
                <c:pt idx="6113">
                  <c:v>42.347480769999997</c:v>
                </c:pt>
                <c:pt idx="6114">
                  <c:v>42.16645432</c:v>
                </c:pt>
                <c:pt idx="6115">
                  <c:v>42.055057529999999</c:v>
                </c:pt>
                <c:pt idx="6116">
                  <c:v>42.003532409999998</c:v>
                </c:pt>
                <c:pt idx="6117">
                  <c:v>42.191524510000001</c:v>
                </c:pt>
                <c:pt idx="6118">
                  <c:v>42.60368347</c:v>
                </c:pt>
                <c:pt idx="6119">
                  <c:v>42.765205379999998</c:v>
                </c:pt>
                <c:pt idx="6120">
                  <c:v>42.747100830000001</c:v>
                </c:pt>
                <c:pt idx="6121">
                  <c:v>42.306423189999997</c:v>
                </c:pt>
                <c:pt idx="6122">
                  <c:v>42.096836089999996</c:v>
                </c:pt>
                <c:pt idx="6123">
                  <c:v>42.364185329999998</c:v>
                </c:pt>
                <c:pt idx="6124">
                  <c:v>42.734584810000001</c:v>
                </c:pt>
                <c:pt idx="6125">
                  <c:v>42.89887238</c:v>
                </c:pt>
                <c:pt idx="6126">
                  <c:v>42.43439102</c:v>
                </c:pt>
                <c:pt idx="6127">
                  <c:v>42.12468338</c:v>
                </c:pt>
                <c:pt idx="6128">
                  <c:v>42.62039566</c:v>
                </c:pt>
                <c:pt idx="6129">
                  <c:v>42.872425079999999</c:v>
                </c:pt>
                <c:pt idx="6130">
                  <c:v>42.574447630000002</c:v>
                </c:pt>
                <c:pt idx="6131">
                  <c:v>42.268096919999998</c:v>
                </c:pt>
                <c:pt idx="6132">
                  <c:v>42.357212070000003</c:v>
                </c:pt>
                <c:pt idx="6133">
                  <c:v>42.832046509999998</c:v>
                </c:pt>
                <c:pt idx="6134">
                  <c:v>42.912803650000001</c:v>
                </c:pt>
                <c:pt idx="6135">
                  <c:v>42.481163019999997</c:v>
                </c:pt>
                <c:pt idx="6136">
                  <c:v>42.210803990000002</c:v>
                </c:pt>
                <c:pt idx="6137">
                  <c:v>42.393421170000003</c:v>
                </c:pt>
                <c:pt idx="6138">
                  <c:v>42.850154879999998</c:v>
                </c:pt>
                <c:pt idx="6139">
                  <c:v>43.026424409999997</c:v>
                </c:pt>
                <c:pt idx="6140">
                  <c:v>43.010284419999998</c:v>
                </c:pt>
                <c:pt idx="6141">
                  <c:v>42.93923187</c:v>
                </c:pt>
                <c:pt idx="6142">
                  <c:v>42.834827420000003</c:v>
                </c:pt>
                <c:pt idx="6143">
                  <c:v>42.692794800000001</c:v>
                </c:pt>
                <c:pt idx="6144">
                  <c:v>42.666355129999999</c:v>
                </c:pt>
                <c:pt idx="6145">
                  <c:v>42.706718440000003</c:v>
                </c:pt>
                <c:pt idx="6146">
                  <c:v>42.890537260000002</c:v>
                </c:pt>
                <c:pt idx="6147">
                  <c:v>43.079902650000001</c:v>
                </c:pt>
                <c:pt idx="6148">
                  <c:v>43.127250670000002</c:v>
                </c:pt>
                <c:pt idx="6149">
                  <c:v>42.929515840000001</c:v>
                </c:pt>
                <c:pt idx="6150">
                  <c:v>42.632926939999997</c:v>
                </c:pt>
                <c:pt idx="6151">
                  <c:v>42.375312809999997</c:v>
                </c:pt>
                <c:pt idx="6152">
                  <c:v>42.372528080000002</c:v>
                </c:pt>
                <c:pt idx="6153">
                  <c:v>42.78192902</c:v>
                </c:pt>
                <c:pt idx="6154">
                  <c:v>43.181560519999998</c:v>
                </c:pt>
                <c:pt idx="6155">
                  <c:v>42.932304379999998</c:v>
                </c:pt>
                <c:pt idx="6156">
                  <c:v>42.500640869999998</c:v>
                </c:pt>
                <c:pt idx="6157">
                  <c:v>42.755458830000002</c:v>
                </c:pt>
                <c:pt idx="6158">
                  <c:v>43.199657440000003</c:v>
                </c:pt>
                <c:pt idx="6159">
                  <c:v>42.726222989999997</c:v>
                </c:pt>
                <c:pt idx="6160">
                  <c:v>42.560512539999998</c:v>
                </c:pt>
                <c:pt idx="6161">
                  <c:v>43.191291810000003</c:v>
                </c:pt>
                <c:pt idx="6162">
                  <c:v>42.896102910000003</c:v>
                </c:pt>
                <c:pt idx="6163">
                  <c:v>42.557735440000002</c:v>
                </c:pt>
                <c:pt idx="6164">
                  <c:v>43.033954620000003</c:v>
                </c:pt>
                <c:pt idx="6165">
                  <c:v>43.209236150000002</c:v>
                </c:pt>
                <c:pt idx="6166">
                  <c:v>42.664943700000002</c:v>
                </c:pt>
                <c:pt idx="6167">
                  <c:v>42.781921390000001</c:v>
                </c:pt>
                <c:pt idx="6168">
                  <c:v>43.209400180000003</c:v>
                </c:pt>
                <c:pt idx="6169">
                  <c:v>42.761035919999998</c:v>
                </c:pt>
                <c:pt idx="6170">
                  <c:v>42.828147889999997</c:v>
                </c:pt>
                <c:pt idx="6171">
                  <c:v>43.226112370000003</c:v>
                </c:pt>
                <c:pt idx="6172">
                  <c:v>42.794456480000001</c:v>
                </c:pt>
                <c:pt idx="6173">
                  <c:v>42.635711669999999</c:v>
                </c:pt>
                <c:pt idx="6174">
                  <c:v>43.04926682</c:v>
                </c:pt>
                <c:pt idx="6175">
                  <c:v>43.39877319</c:v>
                </c:pt>
                <c:pt idx="6176">
                  <c:v>42.994964600000003</c:v>
                </c:pt>
                <c:pt idx="6177">
                  <c:v>42.617607120000002</c:v>
                </c:pt>
                <c:pt idx="6178">
                  <c:v>42.829273219999997</c:v>
                </c:pt>
                <c:pt idx="6179">
                  <c:v>43.369537350000002</c:v>
                </c:pt>
                <c:pt idx="6180">
                  <c:v>43.253948209999997</c:v>
                </c:pt>
                <c:pt idx="6181">
                  <c:v>42.852928159999998</c:v>
                </c:pt>
                <c:pt idx="6182">
                  <c:v>42.652420040000003</c:v>
                </c:pt>
                <c:pt idx="6183">
                  <c:v>42.74570465</c:v>
                </c:pt>
                <c:pt idx="6184">
                  <c:v>43.177375789999999</c:v>
                </c:pt>
                <c:pt idx="6185">
                  <c:v>43.46004868</c:v>
                </c:pt>
                <c:pt idx="6186">
                  <c:v>43.497638700000003</c:v>
                </c:pt>
                <c:pt idx="6187">
                  <c:v>43.220527650000001</c:v>
                </c:pt>
                <c:pt idx="6188">
                  <c:v>42.836231230000003</c:v>
                </c:pt>
                <c:pt idx="6189">
                  <c:v>42.740146639999999</c:v>
                </c:pt>
                <c:pt idx="6190">
                  <c:v>43.013065339999997</c:v>
                </c:pt>
                <c:pt idx="6191">
                  <c:v>43.402957919999999</c:v>
                </c:pt>
                <c:pt idx="6192">
                  <c:v>43.581192020000003</c:v>
                </c:pt>
                <c:pt idx="6193">
                  <c:v>43.592338560000002</c:v>
                </c:pt>
                <c:pt idx="6194">
                  <c:v>43.469787599999997</c:v>
                </c:pt>
                <c:pt idx="6195">
                  <c:v>43.333324429999998</c:v>
                </c:pt>
                <c:pt idx="6196">
                  <c:v>43.111934660000003</c:v>
                </c:pt>
                <c:pt idx="6197">
                  <c:v>43.020015720000004</c:v>
                </c:pt>
                <c:pt idx="6198">
                  <c:v>43.038127899999999</c:v>
                </c:pt>
                <c:pt idx="6199">
                  <c:v>43.06180191</c:v>
                </c:pt>
                <c:pt idx="6200">
                  <c:v>43.02281189</c:v>
                </c:pt>
                <c:pt idx="6201">
                  <c:v>43.085472109999998</c:v>
                </c:pt>
                <c:pt idx="6202">
                  <c:v>43.127254489999999</c:v>
                </c:pt>
                <c:pt idx="6203">
                  <c:v>43.118896479999997</c:v>
                </c:pt>
                <c:pt idx="6204">
                  <c:v>43.148136139999998</c:v>
                </c:pt>
                <c:pt idx="6205">
                  <c:v>43.213588710000003</c:v>
                </c:pt>
                <c:pt idx="6206">
                  <c:v>43.480922700000001</c:v>
                </c:pt>
                <c:pt idx="6207">
                  <c:v>43.673084260000003</c:v>
                </c:pt>
                <c:pt idx="6208">
                  <c:v>43.714866639999997</c:v>
                </c:pt>
                <c:pt idx="6209">
                  <c:v>43.749679569999998</c:v>
                </c:pt>
                <c:pt idx="6210">
                  <c:v>43.827667239999997</c:v>
                </c:pt>
                <c:pt idx="6211">
                  <c:v>43.749687190000003</c:v>
                </c:pt>
                <c:pt idx="6212">
                  <c:v>43.739929199999999</c:v>
                </c:pt>
                <c:pt idx="6213">
                  <c:v>43.85411835</c:v>
                </c:pt>
                <c:pt idx="6214">
                  <c:v>43.854129790000002</c:v>
                </c:pt>
                <c:pt idx="6215">
                  <c:v>43.783111570000003</c:v>
                </c:pt>
                <c:pt idx="6216">
                  <c:v>43.834621429999999</c:v>
                </c:pt>
                <c:pt idx="6217">
                  <c:v>43.879180910000002</c:v>
                </c:pt>
                <c:pt idx="6218">
                  <c:v>43.883354189999999</c:v>
                </c:pt>
                <c:pt idx="6219">
                  <c:v>43.834629059999997</c:v>
                </c:pt>
                <c:pt idx="6220">
                  <c:v>43.731590269999998</c:v>
                </c:pt>
                <c:pt idx="6221">
                  <c:v>43.726016999999999</c:v>
                </c:pt>
                <c:pt idx="6222">
                  <c:v>43.71626663</c:v>
                </c:pt>
                <c:pt idx="6223">
                  <c:v>43.688404079999998</c:v>
                </c:pt>
                <c:pt idx="6224">
                  <c:v>43.685626980000002</c:v>
                </c:pt>
                <c:pt idx="6225">
                  <c:v>43.535243989999998</c:v>
                </c:pt>
                <c:pt idx="6226">
                  <c:v>43.389022830000002</c:v>
                </c:pt>
                <c:pt idx="6227">
                  <c:v>43.187122340000002</c:v>
                </c:pt>
                <c:pt idx="6228">
                  <c:v>43.068775180000003</c:v>
                </c:pt>
                <c:pt idx="6229">
                  <c:v>43.201053620000003</c:v>
                </c:pt>
                <c:pt idx="6230">
                  <c:v>43.430812840000002</c:v>
                </c:pt>
                <c:pt idx="6231">
                  <c:v>43.719051360000002</c:v>
                </c:pt>
                <c:pt idx="6232">
                  <c:v>43.883369450000004</c:v>
                </c:pt>
                <c:pt idx="6233">
                  <c:v>43.991977689999999</c:v>
                </c:pt>
                <c:pt idx="6234">
                  <c:v>43.854129790000002</c:v>
                </c:pt>
                <c:pt idx="6235">
                  <c:v>43.542194369999997</c:v>
                </c:pt>
                <c:pt idx="6236">
                  <c:v>43.248382569999997</c:v>
                </c:pt>
                <c:pt idx="6237">
                  <c:v>43.14674377</c:v>
                </c:pt>
                <c:pt idx="6238">
                  <c:v>43.175983430000002</c:v>
                </c:pt>
                <c:pt idx="6239">
                  <c:v>43.322185519999998</c:v>
                </c:pt>
                <c:pt idx="6240">
                  <c:v>43.572826390000003</c:v>
                </c:pt>
                <c:pt idx="6241">
                  <c:v>43.881961820000001</c:v>
                </c:pt>
                <c:pt idx="6242">
                  <c:v>44.086658479999997</c:v>
                </c:pt>
                <c:pt idx="6243">
                  <c:v>43.97805786</c:v>
                </c:pt>
                <c:pt idx="6244">
                  <c:v>43.744102480000002</c:v>
                </c:pt>
                <c:pt idx="6245">
                  <c:v>43.489292140000003</c:v>
                </c:pt>
                <c:pt idx="6246">
                  <c:v>43.316616060000001</c:v>
                </c:pt>
                <c:pt idx="6247">
                  <c:v>43.356994630000003</c:v>
                </c:pt>
                <c:pt idx="6248">
                  <c:v>43.518524169999999</c:v>
                </c:pt>
                <c:pt idx="6249">
                  <c:v>43.739936829999998</c:v>
                </c:pt>
                <c:pt idx="6250">
                  <c:v>44.046279910000003</c:v>
                </c:pt>
                <c:pt idx="6251">
                  <c:v>44.189708709999998</c:v>
                </c:pt>
                <c:pt idx="6252">
                  <c:v>44.19805908</c:v>
                </c:pt>
                <c:pt idx="6253">
                  <c:v>44.115917209999999</c:v>
                </c:pt>
                <c:pt idx="6254">
                  <c:v>44.047676090000003</c:v>
                </c:pt>
                <c:pt idx="6255">
                  <c:v>43.958549499999997</c:v>
                </c:pt>
                <c:pt idx="6256">
                  <c:v>43.880580899999998</c:v>
                </c:pt>
                <c:pt idx="6257">
                  <c:v>43.682857509999998</c:v>
                </c:pt>
                <c:pt idx="6258">
                  <c:v>43.553348540000002</c:v>
                </c:pt>
                <c:pt idx="6259">
                  <c:v>43.441955569999998</c:v>
                </c:pt>
                <c:pt idx="6260">
                  <c:v>43.391811369999999</c:v>
                </c:pt>
                <c:pt idx="6261">
                  <c:v>43.436370850000003</c:v>
                </c:pt>
                <c:pt idx="6262">
                  <c:v>43.579799649999998</c:v>
                </c:pt>
                <c:pt idx="6263">
                  <c:v>43.824874880000003</c:v>
                </c:pt>
                <c:pt idx="6264">
                  <c:v>44.019817349999997</c:v>
                </c:pt>
                <c:pt idx="6265">
                  <c:v>44.198055269999998</c:v>
                </c:pt>
                <c:pt idx="6266">
                  <c:v>44.283020020000002</c:v>
                </c:pt>
                <c:pt idx="6267">
                  <c:v>44.401363369999999</c:v>
                </c:pt>
                <c:pt idx="6268">
                  <c:v>44.409717559999997</c:v>
                </c:pt>
                <c:pt idx="6269">
                  <c:v>44.283012390000003</c:v>
                </c:pt>
                <c:pt idx="6270">
                  <c:v>44.1548996</c:v>
                </c:pt>
                <c:pt idx="6271">
                  <c:v>43.91399002</c:v>
                </c:pt>
                <c:pt idx="6272">
                  <c:v>43.675888059999998</c:v>
                </c:pt>
                <c:pt idx="6273">
                  <c:v>43.671703340000001</c:v>
                </c:pt>
                <c:pt idx="6274">
                  <c:v>43.964126589999999</c:v>
                </c:pt>
                <c:pt idx="6275">
                  <c:v>44.31782913</c:v>
                </c:pt>
                <c:pt idx="6276">
                  <c:v>44.518341059999997</c:v>
                </c:pt>
                <c:pt idx="6277">
                  <c:v>44.505798339999998</c:v>
                </c:pt>
                <c:pt idx="6278">
                  <c:v>44.218952180000002</c:v>
                </c:pt>
                <c:pt idx="6279">
                  <c:v>43.851341249999997</c:v>
                </c:pt>
                <c:pt idx="6280">
                  <c:v>43.840194699999998</c:v>
                </c:pt>
                <c:pt idx="6281">
                  <c:v>44.241424559999999</c:v>
                </c:pt>
                <c:pt idx="6282">
                  <c:v>44.565673830000001</c:v>
                </c:pt>
                <c:pt idx="6283">
                  <c:v>44.189716339999997</c:v>
                </c:pt>
                <c:pt idx="6284">
                  <c:v>43.941844940000003</c:v>
                </c:pt>
                <c:pt idx="6285">
                  <c:v>43.88613892</c:v>
                </c:pt>
                <c:pt idx="6286">
                  <c:v>44.107566830000003</c:v>
                </c:pt>
                <c:pt idx="6287">
                  <c:v>44.601886749999998</c:v>
                </c:pt>
                <c:pt idx="6288">
                  <c:v>44.473468779999997</c:v>
                </c:pt>
                <c:pt idx="6289">
                  <c:v>44.313640589999999</c:v>
                </c:pt>
                <c:pt idx="6290">
                  <c:v>43.9738884</c:v>
                </c:pt>
                <c:pt idx="6291">
                  <c:v>44.285778049999998</c:v>
                </c:pt>
                <c:pt idx="6292">
                  <c:v>44.625549319999998</c:v>
                </c:pt>
                <c:pt idx="6293">
                  <c:v>44.489101410000004</c:v>
                </c:pt>
                <c:pt idx="6294">
                  <c:v>44.033748629999998</c:v>
                </c:pt>
                <c:pt idx="6295">
                  <c:v>43.890319820000002</c:v>
                </c:pt>
                <c:pt idx="6296">
                  <c:v>44.245410919999998</c:v>
                </c:pt>
                <c:pt idx="6297">
                  <c:v>44.661758419999998</c:v>
                </c:pt>
                <c:pt idx="6298">
                  <c:v>44.395805359999997</c:v>
                </c:pt>
                <c:pt idx="6299">
                  <c:v>43.954380039999997</c:v>
                </c:pt>
                <c:pt idx="6300">
                  <c:v>44.264907839999999</c:v>
                </c:pt>
                <c:pt idx="6301">
                  <c:v>44.617198940000002</c:v>
                </c:pt>
                <c:pt idx="6302">
                  <c:v>44.432010650000002</c:v>
                </c:pt>
                <c:pt idx="6303">
                  <c:v>44.010082240000003</c:v>
                </c:pt>
                <c:pt idx="6304">
                  <c:v>44.195262909999997</c:v>
                </c:pt>
                <c:pt idx="6305">
                  <c:v>44.581012729999998</c:v>
                </c:pt>
                <c:pt idx="6306">
                  <c:v>44.528091430000003</c:v>
                </c:pt>
                <c:pt idx="6307">
                  <c:v>44.166034699999997</c:v>
                </c:pt>
                <c:pt idx="6308">
                  <c:v>44.239837649999998</c:v>
                </c:pt>
                <c:pt idx="6309">
                  <c:v>44.603260040000002</c:v>
                </c:pt>
                <c:pt idx="6310">
                  <c:v>44.69099808</c:v>
                </c:pt>
                <c:pt idx="6311">
                  <c:v>44.331432339999999</c:v>
                </c:pt>
                <c:pt idx="6312">
                  <c:v>44.161853790000002</c:v>
                </c:pt>
                <c:pt idx="6313">
                  <c:v>44.320598599999997</c:v>
                </c:pt>
                <c:pt idx="6314">
                  <c:v>44.693794250000003</c:v>
                </c:pt>
                <c:pt idx="6315">
                  <c:v>44.729995729999999</c:v>
                </c:pt>
                <c:pt idx="6316">
                  <c:v>44.238628390000002</c:v>
                </c:pt>
                <c:pt idx="6317">
                  <c:v>44.075519559999996</c:v>
                </c:pt>
                <c:pt idx="6318">
                  <c:v>44.313644410000002</c:v>
                </c:pt>
                <c:pt idx="6319">
                  <c:v>44.823291779999998</c:v>
                </c:pt>
                <c:pt idx="6320">
                  <c:v>44.849742890000002</c:v>
                </c:pt>
                <c:pt idx="6321">
                  <c:v>44.55871964</c:v>
                </c:pt>
                <c:pt idx="6322">
                  <c:v>44.213382719999998</c:v>
                </c:pt>
                <c:pt idx="6323">
                  <c:v>44.165493009999999</c:v>
                </c:pt>
                <c:pt idx="6324">
                  <c:v>44.489089970000002</c:v>
                </c:pt>
                <c:pt idx="6325">
                  <c:v>44.837211609999997</c:v>
                </c:pt>
                <c:pt idx="6326">
                  <c:v>44.922157290000001</c:v>
                </c:pt>
                <c:pt idx="6327">
                  <c:v>44.810974119999997</c:v>
                </c:pt>
                <c:pt idx="6328">
                  <c:v>44.586570739999999</c:v>
                </c:pt>
                <c:pt idx="6329">
                  <c:v>44.295543670000001</c:v>
                </c:pt>
                <c:pt idx="6330">
                  <c:v>44.207805630000003</c:v>
                </c:pt>
                <c:pt idx="6331">
                  <c:v>44.204883580000001</c:v>
                </c:pt>
                <c:pt idx="6332">
                  <c:v>44.225917819999999</c:v>
                </c:pt>
                <c:pt idx="6333">
                  <c:v>44.327220920000002</c:v>
                </c:pt>
                <c:pt idx="6334">
                  <c:v>44.284389500000003</c:v>
                </c:pt>
                <c:pt idx="6335">
                  <c:v>44.33454132</c:v>
                </c:pt>
                <c:pt idx="6336">
                  <c:v>44.232868189999998</c:v>
                </c:pt>
                <c:pt idx="6337">
                  <c:v>44.21337509</c:v>
                </c:pt>
                <c:pt idx="6338">
                  <c:v>44.302490229999997</c:v>
                </c:pt>
                <c:pt idx="6339">
                  <c:v>44.27047348</c:v>
                </c:pt>
                <c:pt idx="6340">
                  <c:v>44.324764250000001</c:v>
                </c:pt>
                <c:pt idx="6341">
                  <c:v>44.40275192</c:v>
                </c:pt>
                <c:pt idx="6342">
                  <c:v>44.635307310000002</c:v>
                </c:pt>
                <c:pt idx="6343">
                  <c:v>44.88594818</c:v>
                </c:pt>
                <c:pt idx="6344">
                  <c:v>45.110130310000002</c:v>
                </c:pt>
                <c:pt idx="6345">
                  <c:v>45.200634000000001</c:v>
                </c:pt>
                <c:pt idx="6346">
                  <c:v>45.021015169999998</c:v>
                </c:pt>
                <c:pt idx="6347">
                  <c:v>44.770378110000003</c:v>
                </c:pt>
                <c:pt idx="6348">
                  <c:v>44.535041810000003</c:v>
                </c:pt>
                <c:pt idx="6349">
                  <c:v>44.335922240000002</c:v>
                </c:pt>
                <c:pt idx="6350">
                  <c:v>44.298316960000001</c:v>
                </c:pt>
                <c:pt idx="6351">
                  <c:v>44.367942810000002</c:v>
                </c:pt>
                <c:pt idx="6352">
                  <c:v>44.419467930000003</c:v>
                </c:pt>
                <c:pt idx="6353">
                  <c:v>44.574043269999997</c:v>
                </c:pt>
                <c:pt idx="6354">
                  <c:v>44.83164215</c:v>
                </c:pt>
                <c:pt idx="6355">
                  <c:v>45.02659225</c:v>
                </c:pt>
                <c:pt idx="6356">
                  <c:v>45.115703580000002</c:v>
                </c:pt>
                <c:pt idx="6357">
                  <c:v>45.07810593</c:v>
                </c:pt>
                <c:pt idx="6358">
                  <c:v>44.90125656</c:v>
                </c:pt>
                <c:pt idx="6359">
                  <c:v>44.572639469999999</c:v>
                </c:pt>
                <c:pt idx="6360">
                  <c:v>44.351230620000003</c:v>
                </c:pt>
                <c:pt idx="6361">
                  <c:v>44.391601559999998</c:v>
                </c:pt>
                <c:pt idx="6362">
                  <c:v>44.672901150000001</c:v>
                </c:pt>
                <c:pt idx="6363">
                  <c:v>45.068370819999998</c:v>
                </c:pt>
                <c:pt idx="6364">
                  <c:v>45.151905059999997</c:v>
                </c:pt>
                <c:pt idx="6365">
                  <c:v>44.729991910000003</c:v>
                </c:pt>
                <c:pt idx="6366">
                  <c:v>44.370723720000001</c:v>
                </c:pt>
                <c:pt idx="6367">
                  <c:v>44.732765200000003</c:v>
                </c:pt>
                <c:pt idx="6368">
                  <c:v>45.15190887</c:v>
                </c:pt>
                <c:pt idx="6369">
                  <c:v>44.688217160000001</c:v>
                </c:pt>
                <c:pt idx="6370">
                  <c:v>44.482116699999999</c:v>
                </c:pt>
                <c:pt idx="6371">
                  <c:v>45.080890660000001</c:v>
                </c:pt>
                <c:pt idx="6372">
                  <c:v>45.136608119999998</c:v>
                </c:pt>
                <c:pt idx="6373">
                  <c:v>44.606063839999997</c:v>
                </c:pt>
                <c:pt idx="6374">
                  <c:v>44.518329620000003</c:v>
                </c:pt>
                <c:pt idx="6375">
                  <c:v>45.100395200000001</c:v>
                </c:pt>
                <c:pt idx="6376">
                  <c:v>45.098987579999999</c:v>
                </c:pt>
                <c:pt idx="6377">
                  <c:v>44.535045619999998</c:v>
                </c:pt>
                <c:pt idx="6378">
                  <c:v>44.690994259999997</c:v>
                </c:pt>
                <c:pt idx="6379">
                  <c:v>45.190887449999998</c:v>
                </c:pt>
                <c:pt idx="6380">
                  <c:v>45.266082760000003</c:v>
                </c:pt>
                <c:pt idx="6381">
                  <c:v>44.806571959999999</c:v>
                </c:pt>
                <c:pt idx="6382">
                  <c:v>44.515548709999997</c:v>
                </c:pt>
                <c:pt idx="6383">
                  <c:v>44.863655090000002</c:v>
                </c:pt>
                <c:pt idx="6384">
                  <c:v>45.246597289999997</c:v>
                </c:pt>
                <c:pt idx="6385">
                  <c:v>45.353801730000001</c:v>
                </c:pt>
                <c:pt idx="6386">
                  <c:v>45.037715910000003</c:v>
                </c:pt>
                <c:pt idx="6387">
                  <c:v>44.720237730000001</c:v>
                </c:pt>
                <c:pt idx="6388">
                  <c:v>44.61301804</c:v>
                </c:pt>
                <c:pt idx="6389">
                  <c:v>44.781497960000003</c:v>
                </c:pt>
                <c:pt idx="6390">
                  <c:v>45.060001370000002</c:v>
                </c:pt>
                <c:pt idx="6391">
                  <c:v>45.41647339</c:v>
                </c:pt>
                <c:pt idx="6392">
                  <c:v>45.17279053</c:v>
                </c:pt>
                <c:pt idx="6393">
                  <c:v>44.679859159999999</c:v>
                </c:pt>
                <c:pt idx="6394">
                  <c:v>45.234069820000002</c:v>
                </c:pt>
                <c:pt idx="6395">
                  <c:v>45.355190280000002</c:v>
                </c:pt>
                <c:pt idx="6396">
                  <c:v>44.749488829999997</c:v>
                </c:pt>
                <c:pt idx="6397">
                  <c:v>45.208999630000001</c:v>
                </c:pt>
                <c:pt idx="6398">
                  <c:v>45.37608719</c:v>
                </c:pt>
                <c:pt idx="6399">
                  <c:v>44.753673550000002</c:v>
                </c:pt>
                <c:pt idx="6400">
                  <c:v>45.273059840000002</c:v>
                </c:pt>
                <c:pt idx="6401">
                  <c:v>45.2911644</c:v>
                </c:pt>
                <c:pt idx="6402">
                  <c:v>44.835823060000003</c:v>
                </c:pt>
                <c:pt idx="6403">
                  <c:v>45.41509628</c:v>
                </c:pt>
                <c:pt idx="6404">
                  <c:v>45.462421419999998</c:v>
                </c:pt>
                <c:pt idx="6405">
                  <c:v>44.897083279999997</c:v>
                </c:pt>
                <c:pt idx="6406">
                  <c:v>44.862289429999997</c:v>
                </c:pt>
                <c:pt idx="6407">
                  <c:v>45.370517730000003</c:v>
                </c:pt>
                <c:pt idx="6408">
                  <c:v>45.625339510000003</c:v>
                </c:pt>
                <c:pt idx="6409">
                  <c:v>45.557113649999998</c:v>
                </c:pt>
                <c:pt idx="6410">
                  <c:v>45.335712430000001</c:v>
                </c:pt>
                <c:pt idx="6411">
                  <c:v>45.079498289999997</c:v>
                </c:pt>
                <c:pt idx="6412">
                  <c:v>45.096439359999998</c:v>
                </c:pt>
                <c:pt idx="6413">
                  <c:v>44.977870940000003</c:v>
                </c:pt>
                <c:pt idx="6414">
                  <c:v>44.937461849999998</c:v>
                </c:pt>
                <c:pt idx="6415">
                  <c:v>44.90125656</c:v>
                </c:pt>
                <c:pt idx="6416">
                  <c:v>44.94304657</c:v>
                </c:pt>
                <c:pt idx="6417">
                  <c:v>44.947227480000002</c:v>
                </c:pt>
                <c:pt idx="6418">
                  <c:v>44.95695877</c:v>
                </c:pt>
                <c:pt idx="6419">
                  <c:v>44.972282409999998</c:v>
                </c:pt>
                <c:pt idx="6420">
                  <c:v>45.007850650000002</c:v>
                </c:pt>
                <c:pt idx="6421">
                  <c:v>45.097614290000003</c:v>
                </c:pt>
                <c:pt idx="6422">
                  <c:v>45.156913760000002</c:v>
                </c:pt>
                <c:pt idx="6423">
                  <c:v>45.231273649999999</c:v>
                </c:pt>
                <c:pt idx="6424">
                  <c:v>45.481754299999999</c:v>
                </c:pt>
                <c:pt idx="6425">
                  <c:v>45.685214999999999</c:v>
                </c:pt>
                <c:pt idx="6426">
                  <c:v>45.804965969999998</c:v>
                </c:pt>
                <c:pt idx="6427">
                  <c:v>45.795223239999999</c:v>
                </c:pt>
                <c:pt idx="6428">
                  <c:v>45.67546463</c:v>
                </c:pt>
                <c:pt idx="6429">
                  <c:v>45.483306880000001</c:v>
                </c:pt>
                <c:pt idx="6430">
                  <c:v>45.24937439</c:v>
                </c:pt>
                <c:pt idx="6431">
                  <c:v>45.057228090000002</c:v>
                </c:pt>
                <c:pt idx="6432">
                  <c:v>45.0196228</c:v>
                </c:pt>
                <c:pt idx="6433">
                  <c:v>45.196464540000001</c:v>
                </c:pt>
                <c:pt idx="6434">
                  <c:v>45.505584720000002</c:v>
                </c:pt>
                <c:pt idx="6435">
                  <c:v>45.78684998</c:v>
                </c:pt>
                <c:pt idx="6436">
                  <c:v>46.048652650000001</c:v>
                </c:pt>
                <c:pt idx="6437">
                  <c:v>46.086238860000002</c:v>
                </c:pt>
                <c:pt idx="6438">
                  <c:v>45.988780980000001</c:v>
                </c:pt>
                <c:pt idx="6439">
                  <c:v>45.653190610000003</c:v>
                </c:pt>
                <c:pt idx="6440">
                  <c:v>45.339885709999997</c:v>
                </c:pt>
                <c:pt idx="6441">
                  <c:v>45.307861330000001</c:v>
                </c:pt>
                <c:pt idx="6442">
                  <c:v>45.422042849999997</c:v>
                </c:pt>
                <c:pt idx="6443">
                  <c:v>45.649005889999998</c:v>
                </c:pt>
                <c:pt idx="6444">
                  <c:v>45.88712692</c:v>
                </c:pt>
                <c:pt idx="6445">
                  <c:v>45.974838259999999</c:v>
                </c:pt>
                <c:pt idx="6446">
                  <c:v>46.121044159999997</c:v>
                </c:pt>
                <c:pt idx="6447">
                  <c:v>46.01799011</c:v>
                </c:pt>
                <c:pt idx="6448">
                  <c:v>46.006874080000003</c:v>
                </c:pt>
                <c:pt idx="6449">
                  <c:v>45.866241459999998</c:v>
                </c:pt>
                <c:pt idx="6450">
                  <c:v>45.781291959999997</c:v>
                </c:pt>
                <c:pt idx="6451">
                  <c:v>45.506980900000002</c:v>
                </c:pt>
                <c:pt idx="6452">
                  <c:v>45.434566500000003</c:v>
                </c:pt>
                <c:pt idx="6453">
                  <c:v>45.405330659999997</c:v>
                </c:pt>
                <c:pt idx="6454">
                  <c:v>45.623954769999997</c:v>
                </c:pt>
                <c:pt idx="6455">
                  <c:v>45.843944550000003</c:v>
                </c:pt>
                <c:pt idx="6456">
                  <c:v>45.878303529999997</c:v>
                </c:pt>
                <c:pt idx="6457">
                  <c:v>46.037502289999999</c:v>
                </c:pt>
                <c:pt idx="6458">
                  <c:v>45.977626800000003</c:v>
                </c:pt>
                <c:pt idx="6459">
                  <c:v>45.647598270000003</c:v>
                </c:pt>
                <c:pt idx="6460">
                  <c:v>45.440147400000001</c:v>
                </c:pt>
                <c:pt idx="6461">
                  <c:v>45.512557979999997</c:v>
                </c:pt>
                <c:pt idx="6462">
                  <c:v>45.917747499999997</c:v>
                </c:pt>
                <c:pt idx="6463">
                  <c:v>46.185092930000003</c:v>
                </c:pt>
                <c:pt idx="6464">
                  <c:v>46.167003630000004</c:v>
                </c:pt>
                <c:pt idx="6465">
                  <c:v>45.80358124</c:v>
                </c:pt>
                <c:pt idx="6466">
                  <c:v>45.498630519999999</c:v>
                </c:pt>
                <c:pt idx="6467">
                  <c:v>45.387237550000002</c:v>
                </c:pt>
                <c:pt idx="6468">
                  <c:v>45.385837549999998</c:v>
                </c:pt>
                <c:pt idx="6469">
                  <c:v>45.364955899999998</c:v>
                </c:pt>
                <c:pt idx="6470">
                  <c:v>45.403934479999997</c:v>
                </c:pt>
                <c:pt idx="6471">
                  <c:v>45.408123019999998</c:v>
                </c:pt>
                <c:pt idx="6472">
                  <c:v>45.422042849999997</c:v>
                </c:pt>
                <c:pt idx="6473">
                  <c:v>45.402538300000003</c:v>
                </c:pt>
                <c:pt idx="6474">
                  <c:v>45.435955049999997</c:v>
                </c:pt>
                <c:pt idx="6475">
                  <c:v>45.452686309999997</c:v>
                </c:pt>
                <c:pt idx="6476">
                  <c:v>45.48469162</c:v>
                </c:pt>
                <c:pt idx="6477">
                  <c:v>45.49445343</c:v>
                </c:pt>
                <c:pt idx="6478">
                  <c:v>45.571041110000003</c:v>
                </c:pt>
                <c:pt idx="6479">
                  <c:v>45.757617949999997</c:v>
                </c:pt>
                <c:pt idx="6480">
                  <c:v>46.008270260000003</c:v>
                </c:pt>
                <c:pt idx="6481">
                  <c:v>46.256107329999999</c:v>
                </c:pt>
                <c:pt idx="6482">
                  <c:v>46.395370479999997</c:v>
                </c:pt>
                <c:pt idx="6483">
                  <c:v>46.387020110000002</c:v>
                </c:pt>
                <c:pt idx="6484">
                  <c:v>46.233837129999998</c:v>
                </c:pt>
                <c:pt idx="6485">
                  <c:v>46.040287020000001</c:v>
                </c:pt>
                <c:pt idx="6486">
                  <c:v>45.761795040000003</c:v>
                </c:pt>
                <c:pt idx="6487">
                  <c:v>45.658752440000001</c:v>
                </c:pt>
                <c:pt idx="6488">
                  <c:v>45.704700469999999</c:v>
                </c:pt>
                <c:pt idx="6489">
                  <c:v>46.00270081</c:v>
                </c:pt>
                <c:pt idx="6490">
                  <c:v>46.317379000000003</c:v>
                </c:pt>
                <c:pt idx="6491">
                  <c:v>46.40232468</c:v>
                </c:pt>
                <c:pt idx="6492">
                  <c:v>46.381427760000001</c:v>
                </c:pt>
                <c:pt idx="6493">
                  <c:v>46.274211880000003</c:v>
                </c:pt>
                <c:pt idx="6494">
                  <c:v>46.041679379999998</c:v>
                </c:pt>
                <c:pt idx="6495">
                  <c:v>45.774337770000002</c:v>
                </c:pt>
                <c:pt idx="6496">
                  <c:v>45.618385310000001</c:v>
                </c:pt>
                <c:pt idx="6497">
                  <c:v>45.607234949999999</c:v>
                </c:pt>
                <c:pt idx="6498">
                  <c:v>45.810543060000001</c:v>
                </c:pt>
                <c:pt idx="6499">
                  <c:v>46.217140200000003</c:v>
                </c:pt>
                <c:pt idx="6500">
                  <c:v>46.46638489</c:v>
                </c:pt>
                <c:pt idx="6501">
                  <c:v>46.509551999999999</c:v>
                </c:pt>
                <c:pt idx="6502">
                  <c:v>46.274230959999997</c:v>
                </c:pt>
                <c:pt idx="6503">
                  <c:v>45.985977169999998</c:v>
                </c:pt>
                <c:pt idx="6504">
                  <c:v>45.700534820000001</c:v>
                </c:pt>
                <c:pt idx="6505">
                  <c:v>45.73953247</c:v>
                </c:pt>
                <c:pt idx="6506">
                  <c:v>46.115482329999999</c:v>
                </c:pt>
                <c:pt idx="6507">
                  <c:v>46.416259770000003</c:v>
                </c:pt>
                <c:pt idx="6508">
                  <c:v>46.389797209999998</c:v>
                </c:pt>
                <c:pt idx="6509">
                  <c:v>46.073711400000001</c:v>
                </c:pt>
                <c:pt idx="6510">
                  <c:v>45.77850342</c:v>
                </c:pt>
                <c:pt idx="6511">
                  <c:v>45.62951279</c:v>
                </c:pt>
                <c:pt idx="6512">
                  <c:v>45.679645540000003</c:v>
                </c:pt>
                <c:pt idx="6513">
                  <c:v>45.820281979999997</c:v>
                </c:pt>
                <c:pt idx="6514">
                  <c:v>45.956737519999997</c:v>
                </c:pt>
                <c:pt idx="6515">
                  <c:v>46.065368650000003</c:v>
                </c:pt>
                <c:pt idx="6516">
                  <c:v>46.065357210000002</c:v>
                </c:pt>
                <c:pt idx="6517">
                  <c:v>46.062561039999999</c:v>
                </c:pt>
                <c:pt idx="6518">
                  <c:v>46.040283199999998</c:v>
                </c:pt>
                <c:pt idx="6519">
                  <c:v>46.073715210000003</c:v>
                </c:pt>
                <c:pt idx="6520">
                  <c:v>46.128025049999998</c:v>
                </c:pt>
                <c:pt idx="6521">
                  <c:v>46.224098210000001</c:v>
                </c:pt>
                <c:pt idx="6522">
                  <c:v>46.279804230000003</c:v>
                </c:pt>
                <c:pt idx="6523">
                  <c:v>46.420448299999997</c:v>
                </c:pt>
                <c:pt idx="6524">
                  <c:v>46.492847439999998</c:v>
                </c:pt>
                <c:pt idx="6525">
                  <c:v>46.534610749999999</c:v>
                </c:pt>
                <c:pt idx="6526">
                  <c:v>46.611198430000002</c:v>
                </c:pt>
                <c:pt idx="6527">
                  <c:v>46.562465670000002</c:v>
                </c:pt>
                <c:pt idx="6528">
                  <c:v>46.551326750000001</c:v>
                </c:pt>
                <c:pt idx="6529">
                  <c:v>46.572204589999998</c:v>
                </c:pt>
                <c:pt idx="6530">
                  <c:v>46.583358760000003</c:v>
                </c:pt>
                <c:pt idx="6531">
                  <c:v>46.56524658</c:v>
                </c:pt>
                <c:pt idx="6532">
                  <c:v>46.555500029999997</c:v>
                </c:pt>
                <c:pt idx="6533">
                  <c:v>46.586132050000003</c:v>
                </c:pt>
                <c:pt idx="6534">
                  <c:v>46.576385500000001</c:v>
                </c:pt>
                <c:pt idx="6535">
                  <c:v>46.669692990000001</c:v>
                </c:pt>
                <c:pt idx="6536">
                  <c:v>46.679454800000002</c:v>
                </c:pt>
                <c:pt idx="6537">
                  <c:v>46.682220460000003</c:v>
                </c:pt>
                <c:pt idx="6538">
                  <c:v>46.736534120000002</c:v>
                </c:pt>
                <c:pt idx="6539">
                  <c:v>46.721206670000001</c:v>
                </c:pt>
                <c:pt idx="6540">
                  <c:v>46.68639374</c:v>
                </c:pt>
                <c:pt idx="6541">
                  <c:v>46.602855679999998</c:v>
                </c:pt>
                <c:pt idx="6542">
                  <c:v>46.460823060000003</c:v>
                </c:pt>
                <c:pt idx="6543">
                  <c:v>46.286758419999998</c:v>
                </c:pt>
                <c:pt idx="6544">
                  <c:v>46.157249450000002</c:v>
                </c:pt>
                <c:pt idx="6545">
                  <c:v>46.022174839999998</c:v>
                </c:pt>
                <c:pt idx="6546">
                  <c:v>45.949779509999999</c:v>
                </c:pt>
                <c:pt idx="6547">
                  <c:v>45.926120760000003</c:v>
                </c:pt>
                <c:pt idx="6548">
                  <c:v>45.924716949999997</c:v>
                </c:pt>
                <c:pt idx="6549">
                  <c:v>45.972053529999997</c:v>
                </c:pt>
                <c:pt idx="6550">
                  <c:v>46.033321379999997</c:v>
                </c:pt>
                <c:pt idx="6551">
                  <c:v>46.03472137</c:v>
                </c:pt>
                <c:pt idx="6552">
                  <c:v>46.057014469999999</c:v>
                </c:pt>
                <c:pt idx="6553">
                  <c:v>46.137767789999998</c:v>
                </c:pt>
                <c:pt idx="6554">
                  <c:v>46.160026549999998</c:v>
                </c:pt>
                <c:pt idx="6555">
                  <c:v>46.309024809999997</c:v>
                </c:pt>
                <c:pt idx="6556">
                  <c:v>46.396759029999998</c:v>
                </c:pt>
                <c:pt idx="6557">
                  <c:v>46.469169620000002</c:v>
                </c:pt>
                <c:pt idx="6558">
                  <c:v>46.538784030000002</c:v>
                </c:pt>
                <c:pt idx="6559">
                  <c:v>46.61258316</c:v>
                </c:pt>
                <c:pt idx="6560">
                  <c:v>46.762973789999997</c:v>
                </c:pt>
                <c:pt idx="6561">
                  <c:v>46.820072170000003</c:v>
                </c:pt>
                <c:pt idx="6562">
                  <c:v>46.884132389999998</c:v>
                </c:pt>
                <c:pt idx="6563">
                  <c:v>46.866035459999999</c:v>
                </c:pt>
                <c:pt idx="6564">
                  <c:v>46.78665161</c:v>
                </c:pt>
                <c:pt idx="6565">
                  <c:v>46.672470089999997</c:v>
                </c:pt>
                <c:pt idx="6566">
                  <c:v>46.659950260000002</c:v>
                </c:pt>
                <c:pt idx="6567">
                  <c:v>46.334098820000001</c:v>
                </c:pt>
                <c:pt idx="6568">
                  <c:v>46.196113590000003</c:v>
                </c:pt>
                <c:pt idx="6569">
                  <c:v>46.217128750000001</c:v>
                </c:pt>
                <c:pt idx="6570">
                  <c:v>46.242198940000002</c:v>
                </c:pt>
                <c:pt idx="6571">
                  <c:v>46.556896209999998</c:v>
                </c:pt>
                <c:pt idx="6572">
                  <c:v>46.892471309999998</c:v>
                </c:pt>
                <c:pt idx="6573">
                  <c:v>46.94958115</c:v>
                </c:pt>
                <c:pt idx="6574">
                  <c:v>46.694755549999996</c:v>
                </c:pt>
                <c:pt idx="6575">
                  <c:v>46.31739426</c:v>
                </c:pt>
                <c:pt idx="6576">
                  <c:v>46.311817169999998</c:v>
                </c:pt>
                <c:pt idx="6577">
                  <c:v>46.80615616</c:v>
                </c:pt>
                <c:pt idx="6578">
                  <c:v>47.087444310000002</c:v>
                </c:pt>
                <c:pt idx="6579">
                  <c:v>46.817310329999998</c:v>
                </c:pt>
                <c:pt idx="6580">
                  <c:v>46.341064449999998</c:v>
                </c:pt>
                <c:pt idx="6581">
                  <c:v>46.492847439999998</c:v>
                </c:pt>
                <c:pt idx="6582">
                  <c:v>46.949569699999998</c:v>
                </c:pt>
                <c:pt idx="6583">
                  <c:v>47.091613770000002</c:v>
                </c:pt>
                <c:pt idx="6584">
                  <c:v>46.519309999999997</c:v>
                </c:pt>
                <c:pt idx="6585">
                  <c:v>46.459075929999997</c:v>
                </c:pt>
                <c:pt idx="6586">
                  <c:v>46.810321809999998</c:v>
                </c:pt>
                <c:pt idx="6587">
                  <c:v>47.165431980000001</c:v>
                </c:pt>
                <c:pt idx="6588">
                  <c:v>46.744895939999999</c:v>
                </c:pt>
                <c:pt idx="6589">
                  <c:v>46.436599729999998</c:v>
                </c:pt>
                <c:pt idx="6590">
                  <c:v>46.820072170000003</c:v>
                </c:pt>
                <c:pt idx="6591">
                  <c:v>47.15567017</c:v>
                </c:pt>
                <c:pt idx="6592">
                  <c:v>46.896671300000001</c:v>
                </c:pt>
                <c:pt idx="6593">
                  <c:v>46.458038330000001</c:v>
                </c:pt>
                <c:pt idx="6594">
                  <c:v>46.683624270000003</c:v>
                </c:pt>
                <c:pt idx="6595">
                  <c:v>47.027221679999997</c:v>
                </c:pt>
                <c:pt idx="6596">
                  <c:v>47.225288390000003</c:v>
                </c:pt>
                <c:pt idx="6597">
                  <c:v>46.984397889999997</c:v>
                </c:pt>
                <c:pt idx="6598">
                  <c:v>46.668319699999998</c:v>
                </c:pt>
                <c:pt idx="6599">
                  <c:v>46.516506200000002</c:v>
                </c:pt>
                <c:pt idx="6600">
                  <c:v>46.707286830000001</c:v>
                </c:pt>
                <c:pt idx="6601">
                  <c:v>46.871601099999999</c:v>
                </c:pt>
                <c:pt idx="6602">
                  <c:v>47.103160860000003</c:v>
                </c:pt>
                <c:pt idx="6603">
                  <c:v>47.272651670000002</c:v>
                </c:pt>
                <c:pt idx="6604">
                  <c:v>47.260116580000002</c:v>
                </c:pt>
                <c:pt idx="6605">
                  <c:v>47.11388779</c:v>
                </c:pt>
                <c:pt idx="6606">
                  <c:v>46.857059479999997</c:v>
                </c:pt>
                <c:pt idx="6607">
                  <c:v>46.696144099999998</c:v>
                </c:pt>
                <c:pt idx="6608">
                  <c:v>46.689205170000001</c:v>
                </c:pt>
                <c:pt idx="6609">
                  <c:v>46.622337340000001</c:v>
                </c:pt>
                <c:pt idx="6610">
                  <c:v>46.537410739999999</c:v>
                </c:pt>
                <c:pt idx="6611">
                  <c:v>46.646121979999997</c:v>
                </c:pt>
                <c:pt idx="6612">
                  <c:v>46.538768769999997</c:v>
                </c:pt>
                <c:pt idx="6613">
                  <c:v>46.618152619999996</c:v>
                </c:pt>
                <c:pt idx="6614">
                  <c:v>46.64043427</c:v>
                </c:pt>
                <c:pt idx="6615">
                  <c:v>46.605644230000003</c:v>
                </c:pt>
                <c:pt idx="6616">
                  <c:v>46.623737339999998</c:v>
                </c:pt>
                <c:pt idx="6617">
                  <c:v>46.697540279999998</c:v>
                </c:pt>
                <c:pt idx="6618">
                  <c:v>46.846534730000002</c:v>
                </c:pt>
                <c:pt idx="6619">
                  <c:v>46.932872770000003</c:v>
                </c:pt>
                <c:pt idx="6620">
                  <c:v>46.980220789999997</c:v>
                </c:pt>
                <c:pt idx="6621">
                  <c:v>47.033134459999999</c:v>
                </c:pt>
                <c:pt idx="6622">
                  <c:v>47.035922999999997</c:v>
                </c:pt>
                <c:pt idx="6623">
                  <c:v>47.119472500000001</c:v>
                </c:pt>
                <c:pt idx="6624">
                  <c:v>47.219722750000003</c:v>
                </c:pt>
                <c:pt idx="6625">
                  <c:v>47.353408809999998</c:v>
                </c:pt>
                <c:pt idx="6626">
                  <c:v>47.457851410000004</c:v>
                </c:pt>
                <c:pt idx="6627">
                  <c:v>47.456466669999998</c:v>
                </c:pt>
                <c:pt idx="6628">
                  <c:v>47.372909550000003</c:v>
                </c:pt>
                <c:pt idx="6629">
                  <c:v>47.095790860000001</c:v>
                </c:pt>
                <c:pt idx="6630">
                  <c:v>46.85488892</c:v>
                </c:pt>
                <c:pt idx="6631">
                  <c:v>46.704498289999997</c:v>
                </c:pt>
                <c:pt idx="6632">
                  <c:v>46.733741760000001</c:v>
                </c:pt>
                <c:pt idx="6633">
                  <c:v>46.935646060000003</c:v>
                </c:pt>
                <c:pt idx="6634">
                  <c:v>47.081859590000001</c:v>
                </c:pt>
                <c:pt idx="6635">
                  <c:v>47.133388519999997</c:v>
                </c:pt>
                <c:pt idx="6636">
                  <c:v>47.186302189999999</c:v>
                </c:pt>
                <c:pt idx="6637">
                  <c:v>47.276805879999998</c:v>
                </c:pt>
                <c:pt idx="6638">
                  <c:v>47.411895749999999</c:v>
                </c:pt>
                <c:pt idx="6639">
                  <c:v>47.4996109</c:v>
                </c:pt>
                <c:pt idx="6640">
                  <c:v>47.577602390000003</c:v>
                </c:pt>
                <c:pt idx="6641">
                  <c:v>47.63747025</c:v>
                </c:pt>
                <c:pt idx="6642">
                  <c:v>47.573425290000003</c:v>
                </c:pt>
                <c:pt idx="6643">
                  <c:v>47.482898710000001</c:v>
                </c:pt>
                <c:pt idx="6644">
                  <c:v>47.336692810000002</c:v>
                </c:pt>
                <c:pt idx="6645">
                  <c:v>47.122245790000001</c:v>
                </c:pt>
                <c:pt idx="6646">
                  <c:v>47.076301569999998</c:v>
                </c:pt>
                <c:pt idx="6647">
                  <c:v>47.120845789999997</c:v>
                </c:pt>
                <c:pt idx="6648">
                  <c:v>47.274051669999999</c:v>
                </c:pt>
                <c:pt idx="6649">
                  <c:v>47.391002659999998</c:v>
                </c:pt>
                <c:pt idx="6650">
                  <c:v>47.609630580000001</c:v>
                </c:pt>
                <c:pt idx="6651">
                  <c:v>47.697334290000001</c:v>
                </c:pt>
                <c:pt idx="6652">
                  <c:v>47.680633540000002</c:v>
                </c:pt>
                <c:pt idx="6653">
                  <c:v>47.605434420000002</c:v>
                </c:pt>
                <c:pt idx="6654">
                  <c:v>47.27960968</c:v>
                </c:pt>
                <c:pt idx="6655">
                  <c:v>46.948188780000002</c:v>
                </c:pt>
                <c:pt idx="6656">
                  <c:v>47.012245180000001</c:v>
                </c:pt>
                <c:pt idx="6657">
                  <c:v>47.356189729999997</c:v>
                </c:pt>
                <c:pt idx="6658">
                  <c:v>47.6848259</c:v>
                </c:pt>
                <c:pt idx="6659">
                  <c:v>47.748874659999998</c:v>
                </c:pt>
                <c:pt idx="6660">
                  <c:v>47.516326900000003</c:v>
                </c:pt>
                <c:pt idx="6661">
                  <c:v>47.207187650000002</c:v>
                </c:pt>
                <c:pt idx="6662">
                  <c:v>46.959335330000002</c:v>
                </c:pt>
                <c:pt idx="6663">
                  <c:v>46.90919495</c:v>
                </c:pt>
                <c:pt idx="6664">
                  <c:v>47.179332729999999</c:v>
                </c:pt>
                <c:pt idx="6665">
                  <c:v>47.54837036</c:v>
                </c:pt>
                <c:pt idx="6666">
                  <c:v>47.741909030000002</c:v>
                </c:pt>
                <c:pt idx="6667">
                  <c:v>47.658359529999998</c:v>
                </c:pt>
                <c:pt idx="6668">
                  <c:v>47.271251679999999</c:v>
                </c:pt>
                <c:pt idx="6669">
                  <c:v>46.991348270000003</c:v>
                </c:pt>
                <c:pt idx="6670">
                  <c:v>47.157058720000002</c:v>
                </c:pt>
                <c:pt idx="6671">
                  <c:v>47.581783289999997</c:v>
                </c:pt>
                <c:pt idx="6672">
                  <c:v>47.797588349999998</c:v>
                </c:pt>
                <c:pt idx="6673">
                  <c:v>47.590122219999998</c:v>
                </c:pt>
                <c:pt idx="6674">
                  <c:v>47.143138890000003</c:v>
                </c:pt>
                <c:pt idx="6675">
                  <c:v>47.037319179999997</c:v>
                </c:pt>
                <c:pt idx="6676">
                  <c:v>47.499618529999999</c:v>
                </c:pt>
                <c:pt idx="6677">
                  <c:v>47.847717289999999</c:v>
                </c:pt>
                <c:pt idx="6678">
                  <c:v>47.787853239999997</c:v>
                </c:pt>
                <c:pt idx="6679">
                  <c:v>47.382656099999998</c:v>
                </c:pt>
                <c:pt idx="6680">
                  <c:v>47.102752690000003</c:v>
                </c:pt>
                <c:pt idx="6681">
                  <c:v>47.054012299999997</c:v>
                </c:pt>
                <c:pt idx="6682">
                  <c:v>47.107387539999998</c:v>
                </c:pt>
                <c:pt idx="6683">
                  <c:v>47.164028170000002</c:v>
                </c:pt>
                <c:pt idx="6684">
                  <c:v>47.113876339999997</c:v>
                </c:pt>
                <c:pt idx="6685">
                  <c:v>47.119472500000001</c:v>
                </c:pt>
                <c:pt idx="6686">
                  <c:v>47.14313507</c:v>
                </c:pt>
                <c:pt idx="6687">
                  <c:v>47.112506869999997</c:v>
                </c:pt>
                <c:pt idx="6688">
                  <c:v>47.212764739999997</c:v>
                </c:pt>
                <c:pt idx="6689">
                  <c:v>47.218338009999997</c:v>
                </c:pt>
                <c:pt idx="6690">
                  <c:v>47.539112090000003</c:v>
                </c:pt>
                <c:pt idx="6691">
                  <c:v>47.914566039999997</c:v>
                </c:pt>
                <c:pt idx="6692">
                  <c:v>48.056587219999997</c:v>
                </c:pt>
                <c:pt idx="6693">
                  <c:v>47.966087340000001</c:v>
                </c:pt>
                <c:pt idx="6694">
                  <c:v>47.669502260000002</c:v>
                </c:pt>
                <c:pt idx="6695">
                  <c:v>47.424423220000001</c:v>
                </c:pt>
                <c:pt idx="6696">
                  <c:v>47.37847137</c:v>
                </c:pt>
                <c:pt idx="6697">
                  <c:v>47.577594759999997</c:v>
                </c:pt>
                <c:pt idx="6698">
                  <c:v>47.929889680000002</c:v>
                </c:pt>
                <c:pt idx="6699">
                  <c:v>48.042549129999998</c:v>
                </c:pt>
                <c:pt idx="6700">
                  <c:v>47.688983919999998</c:v>
                </c:pt>
                <c:pt idx="6701">
                  <c:v>47.456447599999997</c:v>
                </c:pt>
                <c:pt idx="6702">
                  <c:v>47.41885757</c:v>
                </c:pt>
                <c:pt idx="6703">
                  <c:v>47.686206820000002</c:v>
                </c:pt>
                <c:pt idx="6704">
                  <c:v>47.861652370000002</c:v>
                </c:pt>
                <c:pt idx="6705">
                  <c:v>48.007873539999999</c:v>
                </c:pt>
                <c:pt idx="6706">
                  <c:v>48.056602480000002</c:v>
                </c:pt>
                <c:pt idx="6707">
                  <c:v>48.059383390000001</c:v>
                </c:pt>
                <c:pt idx="6708">
                  <c:v>47.975830080000001</c:v>
                </c:pt>
                <c:pt idx="6709">
                  <c:v>47.924320219999998</c:v>
                </c:pt>
                <c:pt idx="6710">
                  <c:v>47.771152499999999</c:v>
                </c:pt>
                <c:pt idx="6711">
                  <c:v>47.599876399999999</c:v>
                </c:pt>
                <c:pt idx="6712">
                  <c:v>47.43417358</c:v>
                </c:pt>
                <c:pt idx="6713">
                  <c:v>47.347827909999999</c:v>
                </c:pt>
                <c:pt idx="6714">
                  <c:v>47.411884309999998</c:v>
                </c:pt>
                <c:pt idx="6715">
                  <c:v>47.796230319999999</c:v>
                </c:pt>
                <c:pt idx="6716">
                  <c:v>48.138759610000001</c:v>
                </c:pt>
                <c:pt idx="6717">
                  <c:v>48.17078781</c:v>
                </c:pt>
                <c:pt idx="6718">
                  <c:v>47.83798599</c:v>
                </c:pt>
                <c:pt idx="6719">
                  <c:v>47.47733307</c:v>
                </c:pt>
                <c:pt idx="6720">
                  <c:v>47.61101532</c:v>
                </c:pt>
                <c:pt idx="6721">
                  <c:v>48.115077970000002</c:v>
                </c:pt>
                <c:pt idx="6722">
                  <c:v>47.84495544</c:v>
                </c:pt>
                <c:pt idx="6723">
                  <c:v>47.50378036</c:v>
                </c:pt>
                <c:pt idx="6724">
                  <c:v>48.063575739999997</c:v>
                </c:pt>
                <c:pt idx="6725">
                  <c:v>47.971660610000001</c:v>
                </c:pt>
                <c:pt idx="6726">
                  <c:v>47.556697849999999</c:v>
                </c:pt>
                <c:pt idx="6727">
                  <c:v>48.051021579999997</c:v>
                </c:pt>
                <c:pt idx="6728">
                  <c:v>47.966087340000001</c:v>
                </c:pt>
                <c:pt idx="6729">
                  <c:v>47.538604739999997</c:v>
                </c:pt>
                <c:pt idx="6730">
                  <c:v>48.064945219999998</c:v>
                </c:pt>
                <c:pt idx="6731">
                  <c:v>48.233448029999998</c:v>
                </c:pt>
                <c:pt idx="6732">
                  <c:v>47.796215060000002</c:v>
                </c:pt>
                <c:pt idx="6733">
                  <c:v>47.765529630000003</c:v>
                </c:pt>
                <c:pt idx="6734">
                  <c:v>48.187488559999998</c:v>
                </c:pt>
                <c:pt idx="6735">
                  <c:v>47.993934629999998</c:v>
                </c:pt>
                <c:pt idx="6736">
                  <c:v>47.650001529999997</c:v>
                </c:pt>
                <c:pt idx="6737">
                  <c:v>48.190258030000003</c:v>
                </c:pt>
                <c:pt idx="6738">
                  <c:v>47.924320219999998</c:v>
                </c:pt>
                <c:pt idx="6739">
                  <c:v>47.71127319</c:v>
                </c:pt>
                <c:pt idx="6740">
                  <c:v>48.232059479999997</c:v>
                </c:pt>
                <c:pt idx="6741">
                  <c:v>47.689006810000002</c:v>
                </c:pt>
                <c:pt idx="6742">
                  <c:v>47.864444730000002</c:v>
                </c:pt>
                <c:pt idx="6743">
                  <c:v>48.390781400000002</c:v>
                </c:pt>
                <c:pt idx="6744">
                  <c:v>47.872798920000001</c:v>
                </c:pt>
                <c:pt idx="6745">
                  <c:v>47.744689940000001</c:v>
                </c:pt>
                <c:pt idx="6746">
                  <c:v>48.355972289999997</c:v>
                </c:pt>
                <c:pt idx="6747">
                  <c:v>47.927097320000001</c:v>
                </c:pt>
                <c:pt idx="6748">
                  <c:v>47.764190669999998</c:v>
                </c:pt>
                <c:pt idx="6749">
                  <c:v>48.31281662</c:v>
                </c:pt>
                <c:pt idx="6750">
                  <c:v>47.998107910000002</c:v>
                </c:pt>
                <c:pt idx="6751">
                  <c:v>47.669490809999999</c:v>
                </c:pt>
                <c:pt idx="6752">
                  <c:v>48.21812439</c:v>
                </c:pt>
                <c:pt idx="6753">
                  <c:v>48.358757019999999</c:v>
                </c:pt>
                <c:pt idx="6754">
                  <c:v>47.794811250000002</c:v>
                </c:pt>
                <c:pt idx="6755">
                  <c:v>48.15685654</c:v>
                </c:pt>
                <c:pt idx="6756">
                  <c:v>48.46597672</c:v>
                </c:pt>
                <c:pt idx="6757">
                  <c:v>47.909008030000003</c:v>
                </c:pt>
                <c:pt idx="6758">
                  <c:v>48.456230159999997</c:v>
                </c:pt>
                <c:pt idx="6759">
                  <c:v>48.248737339999998</c:v>
                </c:pt>
                <c:pt idx="6760">
                  <c:v>48.163822170000003</c:v>
                </c:pt>
                <c:pt idx="6761">
                  <c:v>48.520278930000003</c:v>
                </c:pt>
                <c:pt idx="6762">
                  <c:v>47.94381714</c:v>
                </c:pt>
                <c:pt idx="6763">
                  <c:v>48.545341489999998</c:v>
                </c:pt>
                <c:pt idx="6764">
                  <c:v>48.234825129999997</c:v>
                </c:pt>
                <c:pt idx="6765">
                  <c:v>48.103969569999997</c:v>
                </c:pt>
                <c:pt idx="6766">
                  <c:v>48.663707729999999</c:v>
                </c:pt>
                <c:pt idx="6767">
                  <c:v>48.22647095</c:v>
                </c:pt>
                <c:pt idx="6768">
                  <c:v>47.881145480000001</c:v>
                </c:pt>
                <c:pt idx="6769">
                  <c:v>48.32255936</c:v>
                </c:pt>
                <c:pt idx="6770">
                  <c:v>48.709663390000003</c:v>
                </c:pt>
                <c:pt idx="6771">
                  <c:v>48.415832520000002</c:v>
                </c:pt>
                <c:pt idx="6772">
                  <c:v>47.996734619999998</c:v>
                </c:pt>
                <c:pt idx="6773">
                  <c:v>48.070522310000001</c:v>
                </c:pt>
                <c:pt idx="6774">
                  <c:v>48.570407869999997</c:v>
                </c:pt>
                <c:pt idx="6775">
                  <c:v>48.552307130000003</c:v>
                </c:pt>
                <c:pt idx="6776">
                  <c:v>48.264064789999999</c:v>
                </c:pt>
                <c:pt idx="6777">
                  <c:v>48.021453860000001</c:v>
                </c:pt>
                <c:pt idx="6778">
                  <c:v>48.410274510000001</c:v>
                </c:pt>
                <c:pt idx="6779">
                  <c:v>48.719394680000001</c:v>
                </c:pt>
                <c:pt idx="6780">
                  <c:v>48.667869570000001</c:v>
                </c:pt>
                <c:pt idx="6781">
                  <c:v>48.173564910000003</c:v>
                </c:pt>
                <c:pt idx="6782">
                  <c:v>48.062160489999997</c:v>
                </c:pt>
                <c:pt idx="6783">
                  <c:v>48.482688899999999</c:v>
                </c:pt>
                <c:pt idx="6784">
                  <c:v>48.828018190000002</c:v>
                </c:pt>
                <c:pt idx="6785">
                  <c:v>48.486865999999999</c:v>
                </c:pt>
                <c:pt idx="6786">
                  <c:v>48.08306503</c:v>
                </c:pt>
                <c:pt idx="6787">
                  <c:v>48.69294739</c:v>
                </c:pt>
                <c:pt idx="6788">
                  <c:v>48.704063419999997</c:v>
                </c:pt>
                <c:pt idx="6789">
                  <c:v>48.148494720000002</c:v>
                </c:pt>
                <c:pt idx="6790">
                  <c:v>48.683216090000002</c:v>
                </c:pt>
                <c:pt idx="6791">
                  <c:v>48.614971160000003</c:v>
                </c:pt>
                <c:pt idx="6792">
                  <c:v>48.169395450000003</c:v>
                </c:pt>
                <c:pt idx="6793">
                  <c:v>48.819656369999997</c:v>
                </c:pt>
                <c:pt idx="6794">
                  <c:v>48.502182009999999</c:v>
                </c:pt>
                <c:pt idx="6795">
                  <c:v>48.220905299999998</c:v>
                </c:pt>
                <c:pt idx="6796">
                  <c:v>48.815479279999998</c:v>
                </c:pt>
                <c:pt idx="6797">
                  <c:v>48.58017349</c:v>
                </c:pt>
                <c:pt idx="6798">
                  <c:v>48.186088560000002</c:v>
                </c:pt>
                <c:pt idx="6799">
                  <c:v>48.84751129</c:v>
                </c:pt>
                <c:pt idx="6800">
                  <c:v>48.75281906</c:v>
                </c:pt>
                <c:pt idx="6801">
                  <c:v>48.27939224</c:v>
                </c:pt>
                <c:pt idx="6802">
                  <c:v>48.667888640000001</c:v>
                </c:pt>
                <c:pt idx="6803">
                  <c:v>48.908782960000003</c:v>
                </c:pt>
                <c:pt idx="6804">
                  <c:v>48.304447170000003</c:v>
                </c:pt>
                <c:pt idx="6805">
                  <c:v>48.548137660000002</c:v>
                </c:pt>
                <c:pt idx="6806">
                  <c:v>48.985374450000002</c:v>
                </c:pt>
                <c:pt idx="6807">
                  <c:v>48.436725619999997</c:v>
                </c:pt>
                <c:pt idx="6808">
                  <c:v>48.35876846</c:v>
                </c:pt>
                <c:pt idx="6809">
                  <c:v>48.857246400000001</c:v>
                </c:pt>
                <c:pt idx="6810">
                  <c:v>48.887908940000003</c:v>
                </c:pt>
                <c:pt idx="6811">
                  <c:v>48.355972289999997</c:v>
                </c:pt>
                <c:pt idx="6812">
                  <c:v>48.326732640000003</c:v>
                </c:pt>
                <c:pt idx="6813">
                  <c:v>48.892078400000003</c:v>
                </c:pt>
                <c:pt idx="6814">
                  <c:v>48.92826462</c:v>
                </c:pt>
                <c:pt idx="6815">
                  <c:v>48.336483000000001</c:v>
                </c:pt>
                <c:pt idx="6816">
                  <c:v>48.429775239999998</c:v>
                </c:pt>
                <c:pt idx="6817">
                  <c:v>48.964488979999999</c:v>
                </c:pt>
                <c:pt idx="6818">
                  <c:v>48.784851070000002</c:v>
                </c:pt>
                <c:pt idx="6819">
                  <c:v>48.353195190000001</c:v>
                </c:pt>
                <c:pt idx="6820">
                  <c:v>48.946380619999999</c:v>
                </c:pt>
                <c:pt idx="6821">
                  <c:v>48.841934199999997</c:v>
                </c:pt>
                <c:pt idx="6822">
                  <c:v>48.417232509999998</c:v>
                </c:pt>
                <c:pt idx="6823">
                  <c:v>48.986755369999997</c:v>
                </c:pt>
                <c:pt idx="6824">
                  <c:v>48.665107730000003</c:v>
                </c:pt>
                <c:pt idx="6825">
                  <c:v>48.509140010000003</c:v>
                </c:pt>
                <c:pt idx="6826">
                  <c:v>49.127384190000001</c:v>
                </c:pt>
                <c:pt idx="6827">
                  <c:v>48.543949130000001</c:v>
                </c:pt>
                <c:pt idx="6828">
                  <c:v>48.705478669999998</c:v>
                </c:pt>
                <c:pt idx="6829">
                  <c:v>49.0118103</c:v>
                </c:pt>
                <c:pt idx="6830">
                  <c:v>48.400524140000002</c:v>
                </c:pt>
                <c:pt idx="6831">
                  <c:v>48.996509549999999</c:v>
                </c:pt>
                <c:pt idx="6832">
                  <c:v>48.814090729999997</c:v>
                </c:pt>
                <c:pt idx="6833">
                  <c:v>48.560653690000002</c:v>
                </c:pt>
                <c:pt idx="6834">
                  <c:v>49.042461400000001</c:v>
                </c:pt>
                <c:pt idx="6835">
                  <c:v>48.461788179999999</c:v>
                </c:pt>
                <c:pt idx="6836">
                  <c:v>49.015998840000002</c:v>
                </c:pt>
                <c:pt idx="6837">
                  <c:v>48.768146510000001</c:v>
                </c:pt>
                <c:pt idx="6838">
                  <c:v>48.704082489999998</c:v>
                </c:pt>
                <c:pt idx="6839">
                  <c:v>49.042457579999997</c:v>
                </c:pt>
                <c:pt idx="6840">
                  <c:v>48.46737289</c:v>
                </c:pt>
                <c:pt idx="6841">
                  <c:v>49.126007080000001</c:v>
                </c:pt>
                <c:pt idx="6842">
                  <c:v>48.704082489999998</c:v>
                </c:pt>
                <c:pt idx="6843">
                  <c:v>48.847503660000001</c:v>
                </c:pt>
                <c:pt idx="6844">
                  <c:v>49.149677279999999</c:v>
                </c:pt>
                <c:pt idx="6845">
                  <c:v>48.60799789</c:v>
                </c:pt>
                <c:pt idx="6846">
                  <c:v>49.159435270000003</c:v>
                </c:pt>
                <c:pt idx="6847">
                  <c:v>48.903221129999999</c:v>
                </c:pt>
                <c:pt idx="6848">
                  <c:v>48.890682220000002</c:v>
                </c:pt>
                <c:pt idx="6849">
                  <c:v>49.330692290000002</c:v>
                </c:pt>
                <c:pt idx="6850">
                  <c:v>48.941131589999998</c:v>
                </c:pt>
                <c:pt idx="6851">
                  <c:v>49.025753020000003</c:v>
                </c:pt>
                <c:pt idx="6852">
                  <c:v>49.259677889999999</c:v>
                </c:pt>
                <c:pt idx="6853">
                  <c:v>48.929672240000002</c:v>
                </c:pt>
                <c:pt idx="6854">
                  <c:v>48.627513890000003</c:v>
                </c:pt>
                <c:pt idx="6855">
                  <c:v>49.120449069999999</c:v>
                </c:pt>
                <c:pt idx="6856">
                  <c:v>49.383617399999999</c:v>
                </c:pt>
                <c:pt idx="6857">
                  <c:v>49.316780090000002</c:v>
                </c:pt>
                <c:pt idx="6858">
                  <c:v>48.821067810000002</c:v>
                </c:pt>
                <c:pt idx="6859">
                  <c:v>48.839149480000003</c:v>
                </c:pt>
                <c:pt idx="6860">
                  <c:v>49.308425900000003</c:v>
                </c:pt>
                <c:pt idx="6861">
                  <c:v>49.456035610000001</c:v>
                </c:pt>
                <c:pt idx="6862">
                  <c:v>48.932464600000003</c:v>
                </c:pt>
                <c:pt idx="6863">
                  <c:v>48.88093567</c:v>
                </c:pt>
                <c:pt idx="6864">
                  <c:v>49.449054719999999</c:v>
                </c:pt>
                <c:pt idx="6865">
                  <c:v>49.379447939999999</c:v>
                </c:pt>
                <c:pt idx="6866">
                  <c:v>48.883731840000003</c:v>
                </c:pt>
                <c:pt idx="6867">
                  <c:v>49.220973970000003</c:v>
                </c:pt>
                <c:pt idx="6868">
                  <c:v>49.591114040000001</c:v>
                </c:pt>
                <c:pt idx="6869">
                  <c:v>49.308425900000003</c:v>
                </c:pt>
                <c:pt idx="6870">
                  <c:v>48.963100429999997</c:v>
                </c:pt>
                <c:pt idx="6871">
                  <c:v>48.897537229999998</c:v>
                </c:pt>
                <c:pt idx="6872">
                  <c:v>49.15665817</c:v>
                </c:pt>
                <c:pt idx="6873">
                  <c:v>49.368289949999998</c:v>
                </c:pt>
                <c:pt idx="6874">
                  <c:v>49.482479099999999</c:v>
                </c:pt>
                <c:pt idx="6875">
                  <c:v>49.332107540000003</c:v>
                </c:pt>
                <c:pt idx="6876">
                  <c:v>48.947772980000003</c:v>
                </c:pt>
                <c:pt idx="6877">
                  <c:v>48.964469909999998</c:v>
                </c:pt>
                <c:pt idx="6878">
                  <c:v>49.23044968</c:v>
                </c:pt>
                <c:pt idx="6879">
                  <c:v>49.482551569999998</c:v>
                </c:pt>
                <c:pt idx="6880">
                  <c:v>49.45463943</c:v>
                </c:pt>
                <c:pt idx="6881">
                  <c:v>49.212345120000002</c:v>
                </c:pt>
                <c:pt idx="6882">
                  <c:v>49.064750670000002</c:v>
                </c:pt>
                <c:pt idx="6883">
                  <c:v>48.981189729999997</c:v>
                </c:pt>
                <c:pt idx="6884">
                  <c:v>49.44907379</c:v>
                </c:pt>
                <c:pt idx="6885">
                  <c:v>49.559085850000002</c:v>
                </c:pt>
                <c:pt idx="6886">
                  <c:v>49.160816189999998</c:v>
                </c:pt>
                <c:pt idx="6887">
                  <c:v>48.985370639999999</c:v>
                </c:pt>
                <c:pt idx="6888">
                  <c:v>49.063476559999998</c:v>
                </c:pt>
                <c:pt idx="6889">
                  <c:v>49.230438229999997</c:v>
                </c:pt>
                <c:pt idx="6890">
                  <c:v>49.425384520000001</c:v>
                </c:pt>
                <c:pt idx="6891">
                  <c:v>49.475513460000002</c:v>
                </c:pt>
                <c:pt idx="6892">
                  <c:v>49.426776889999999</c:v>
                </c:pt>
                <c:pt idx="6893">
                  <c:v>49.440368650000003</c:v>
                </c:pt>
                <c:pt idx="6894">
                  <c:v>49.194240569999998</c:v>
                </c:pt>
                <c:pt idx="6895">
                  <c:v>49.192840580000002</c:v>
                </c:pt>
                <c:pt idx="6896">
                  <c:v>49.05080032</c:v>
                </c:pt>
                <c:pt idx="6897">
                  <c:v>48.949157710000001</c:v>
                </c:pt>
                <c:pt idx="6898">
                  <c:v>48.791820530000003</c:v>
                </c:pt>
                <c:pt idx="6899">
                  <c:v>48.762569429999999</c:v>
                </c:pt>
                <c:pt idx="6900">
                  <c:v>48.846927639999997</c:v>
                </c:pt>
                <c:pt idx="6901">
                  <c:v>49.078655240000003</c:v>
                </c:pt>
                <c:pt idx="6902">
                  <c:v>49.355754849999997</c:v>
                </c:pt>
                <c:pt idx="6903">
                  <c:v>49.56604385</c:v>
                </c:pt>
                <c:pt idx="6904">
                  <c:v>49.642631530000003</c:v>
                </c:pt>
                <c:pt idx="6905">
                  <c:v>49.695533750000003</c:v>
                </c:pt>
                <c:pt idx="6906">
                  <c:v>49.471355440000004</c:v>
                </c:pt>
                <c:pt idx="6907">
                  <c:v>49.162197110000001</c:v>
                </c:pt>
                <c:pt idx="6908">
                  <c:v>48.953338619999997</c:v>
                </c:pt>
                <c:pt idx="6909">
                  <c:v>49.231822970000003</c:v>
                </c:pt>
                <c:pt idx="6910">
                  <c:v>49.69275665</c:v>
                </c:pt>
                <c:pt idx="6911">
                  <c:v>49.62174606</c:v>
                </c:pt>
                <c:pt idx="6912">
                  <c:v>49.112079620000003</c:v>
                </c:pt>
                <c:pt idx="6913">
                  <c:v>49.188671110000001</c:v>
                </c:pt>
                <c:pt idx="6914">
                  <c:v>49.795799260000003</c:v>
                </c:pt>
                <c:pt idx="6915">
                  <c:v>49.481090549999998</c:v>
                </c:pt>
                <c:pt idx="6916">
                  <c:v>49.117645260000003</c:v>
                </c:pt>
                <c:pt idx="6917">
                  <c:v>49.731739040000001</c:v>
                </c:pt>
                <c:pt idx="6918">
                  <c:v>49.627296450000003</c:v>
                </c:pt>
                <c:pt idx="6919">
                  <c:v>49.087005619999999</c:v>
                </c:pt>
                <c:pt idx="6920">
                  <c:v>49.397529599999999</c:v>
                </c:pt>
                <c:pt idx="6921">
                  <c:v>49.921112059999999</c:v>
                </c:pt>
                <c:pt idx="6922">
                  <c:v>49.528438569999999</c:v>
                </c:pt>
                <c:pt idx="6923">
                  <c:v>49.13018417</c:v>
                </c:pt>
                <c:pt idx="6924">
                  <c:v>49.411457059999996</c:v>
                </c:pt>
                <c:pt idx="6925">
                  <c:v>49.865417479999998</c:v>
                </c:pt>
                <c:pt idx="6926">
                  <c:v>49.859848020000001</c:v>
                </c:pt>
                <c:pt idx="6927">
                  <c:v>49.426799770000002</c:v>
                </c:pt>
                <c:pt idx="6928">
                  <c:v>49.180309299999998</c:v>
                </c:pt>
                <c:pt idx="6929">
                  <c:v>49.59247208</c:v>
                </c:pt>
                <c:pt idx="6930">
                  <c:v>49.975418089999998</c:v>
                </c:pt>
                <c:pt idx="6931">
                  <c:v>49.886302950000001</c:v>
                </c:pt>
                <c:pt idx="6932">
                  <c:v>49.481086730000001</c:v>
                </c:pt>
                <c:pt idx="6933">
                  <c:v>49.22068024</c:v>
                </c:pt>
                <c:pt idx="6934">
                  <c:v>49.365512850000002</c:v>
                </c:pt>
                <c:pt idx="6935">
                  <c:v>49.79719162</c:v>
                </c:pt>
                <c:pt idx="6936">
                  <c:v>50.046424870000003</c:v>
                </c:pt>
                <c:pt idx="6937">
                  <c:v>49.81946945</c:v>
                </c:pt>
                <c:pt idx="6938">
                  <c:v>49.365512850000002</c:v>
                </c:pt>
                <c:pt idx="6939">
                  <c:v>49.341850280000003</c:v>
                </c:pt>
                <c:pt idx="6940">
                  <c:v>49.840351099999999</c:v>
                </c:pt>
                <c:pt idx="6941">
                  <c:v>50.097969059999997</c:v>
                </c:pt>
                <c:pt idx="6942">
                  <c:v>49.87237167</c:v>
                </c:pt>
                <c:pt idx="6943">
                  <c:v>49.428188319999997</c:v>
                </c:pt>
                <c:pt idx="6944">
                  <c:v>49.354366300000002</c:v>
                </c:pt>
                <c:pt idx="6945">
                  <c:v>49.564636229999998</c:v>
                </c:pt>
                <c:pt idx="6946">
                  <c:v>49.967079159999997</c:v>
                </c:pt>
                <c:pt idx="6947">
                  <c:v>50.189868930000003</c:v>
                </c:pt>
                <c:pt idx="6948">
                  <c:v>50.053390499999999</c:v>
                </c:pt>
                <c:pt idx="6949">
                  <c:v>49.752616879999998</c:v>
                </c:pt>
                <c:pt idx="6950">
                  <c:v>49.514499659999998</c:v>
                </c:pt>
                <c:pt idx="6951">
                  <c:v>49.380821230000002</c:v>
                </c:pt>
                <c:pt idx="6952">
                  <c:v>49.582733150000003</c:v>
                </c:pt>
                <c:pt idx="6953">
                  <c:v>50.047840119999996</c:v>
                </c:pt>
                <c:pt idx="6954">
                  <c:v>50.187080379999998</c:v>
                </c:pt>
                <c:pt idx="6955">
                  <c:v>49.773517609999999</c:v>
                </c:pt>
                <c:pt idx="6956">
                  <c:v>49.464389799999999</c:v>
                </c:pt>
                <c:pt idx="6957">
                  <c:v>49.811111449999999</c:v>
                </c:pt>
                <c:pt idx="6958">
                  <c:v>50.251113889999999</c:v>
                </c:pt>
                <c:pt idx="6959">
                  <c:v>50.139717099999999</c:v>
                </c:pt>
                <c:pt idx="6960">
                  <c:v>49.607818600000002</c:v>
                </c:pt>
                <c:pt idx="6961">
                  <c:v>49.468555449999997</c:v>
                </c:pt>
                <c:pt idx="6962">
                  <c:v>49.831302639999997</c:v>
                </c:pt>
                <c:pt idx="6963">
                  <c:v>50.206573489999997</c:v>
                </c:pt>
                <c:pt idx="6964">
                  <c:v>50.305439</c:v>
                </c:pt>
                <c:pt idx="6965">
                  <c:v>50.195442200000002</c:v>
                </c:pt>
                <c:pt idx="6966">
                  <c:v>50.014423370000003</c:v>
                </c:pt>
                <c:pt idx="6967">
                  <c:v>49.783256530000003</c:v>
                </c:pt>
                <c:pt idx="6968">
                  <c:v>49.563243870000001</c:v>
                </c:pt>
                <c:pt idx="6969">
                  <c:v>49.574375150000002</c:v>
                </c:pt>
                <c:pt idx="6970">
                  <c:v>49.752632140000003</c:v>
                </c:pt>
                <c:pt idx="6971">
                  <c:v>49.997726440000001</c:v>
                </c:pt>
                <c:pt idx="6972">
                  <c:v>49.972625729999997</c:v>
                </c:pt>
                <c:pt idx="6973">
                  <c:v>50.276195530000003</c:v>
                </c:pt>
                <c:pt idx="6974">
                  <c:v>50.238605499999998</c:v>
                </c:pt>
                <c:pt idx="6975">
                  <c:v>50.152256010000002</c:v>
                </c:pt>
                <c:pt idx="6976">
                  <c:v>49.989349369999999</c:v>
                </c:pt>
                <c:pt idx="6977">
                  <c:v>49.788829800000002</c:v>
                </c:pt>
                <c:pt idx="6978">
                  <c:v>49.646800990000003</c:v>
                </c:pt>
                <c:pt idx="6979">
                  <c:v>49.670482640000003</c:v>
                </c:pt>
                <c:pt idx="6980">
                  <c:v>50.032402040000001</c:v>
                </c:pt>
                <c:pt idx="6981">
                  <c:v>50.373668670000001</c:v>
                </c:pt>
                <c:pt idx="6982">
                  <c:v>50.25392532</c:v>
                </c:pt>
                <c:pt idx="6983">
                  <c:v>49.68718338</c:v>
                </c:pt>
                <c:pt idx="6984">
                  <c:v>49.820858000000001</c:v>
                </c:pt>
                <c:pt idx="6985">
                  <c:v>50.264434809999997</c:v>
                </c:pt>
                <c:pt idx="6986">
                  <c:v>50.473926540000001</c:v>
                </c:pt>
                <c:pt idx="6987">
                  <c:v>50.253921509999998</c:v>
                </c:pt>
                <c:pt idx="6988">
                  <c:v>49.929477689999999</c:v>
                </c:pt>
                <c:pt idx="6989">
                  <c:v>49.784652710000003</c:v>
                </c:pt>
                <c:pt idx="6990">
                  <c:v>49.89744949</c:v>
                </c:pt>
                <c:pt idx="6991">
                  <c:v>50.210762019999997</c:v>
                </c:pt>
                <c:pt idx="6992">
                  <c:v>50.447471620000002</c:v>
                </c:pt>
                <c:pt idx="6993">
                  <c:v>50.560260769999999</c:v>
                </c:pt>
                <c:pt idx="6994">
                  <c:v>50.63406372</c:v>
                </c:pt>
                <c:pt idx="6995">
                  <c:v>50.600639340000001</c:v>
                </c:pt>
                <c:pt idx="6996">
                  <c:v>50.674434660000003</c:v>
                </c:pt>
                <c:pt idx="6997">
                  <c:v>50.649391170000001</c:v>
                </c:pt>
                <c:pt idx="6998">
                  <c:v>50.631275180000003</c:v>
                </c:pt>
                <c:pt idx="6999">
                  <c:v>50.589500430000001</c:v>
                </c:pt>
                <c:pt idx="7000">
                  <c:v>50.356952669999998</c:v>
                </c:pt>
                <c:pt idx="7001">
                  <c:v>50.191253660000001</c:v>
                </c:pt>
                <c:pt idx="7002">
                  <c:v>49.975414280000003</c:v>
                </c:pt>
                <c:pt idx="7003">
                  <c:v>50.096588130000001</c:v>
                </c:pt>
                <c:pt idx="7004">
                  <c:v>50.440505979999998</c:v>
                </c:pt>
                <c:pt idx="7005">
                  <c:v>50.818500520000001</c:v>
                </c:pt>
                <c:pt idx="7006">
                  <c:v>50.468368529999999</c:v>
                </c:pt>
                <c:pt idx="7007">
                  <c:v>50.05757904</c:v>
                </c:pt>
                <c:pt idx="7008">
                  <c:v>50.379753110000003</c:v>
                </c:pt>
                <c:pt idx="7009">
                  <c:v>50.848506929999999</c:v>
                </c:pt>
                <c:pt idx="7010">
                  <c:v>50.861030579999998</c:v>
                </c:pt>
                <c:pt idx="7011">
                  <c:v>50.388195039999999</c:v>
                </c:pt>
                <c:pt idx="7012">
                  <c:v>50.270641329999997</c:v>
                </c:pt>
                <c:pt idx="7013">
                  <c:v>50.763565059999998</c:v>
                </c:pt>
                <c:pt idx="7014">
                  <c:v>50.87077713</c:v>
                </c:pt>
                <c:pt idx="7015">
                  <c:v>50.738475800000003</c:v>
                </c:pt>
                <c:pt idx="7016">
                  <c:v>50.423809050000003</c:v>
                </c:pt>
                <c:pt idx="7017">
                  <c:v>50.219120029999999</c:v>
                </c:pt>
                <c:pt idx="7018">
                  <c:v>50.578372960000003</c:v>
                </c:pt>
                <c:pt idx="7019">
                  <c:v>51.100536349999999</c:v>
                </c:pt>
                <c:pt idx="7020">
                  <c:v>51.413841249999997</c:v>
                </c:pt>
                <c:pt idx="7021">
                  <c:v>51.271804809999999</c:v>
                </c:pt>
                <c:pt idx="7022">
                  <c:v>51.055969240000003</c:v>
                </c:pt>
                <c:pt idx="7023">
                  <c:v>50.816463470000002</c:v>
                </c:pt>
                <c:pt idx="7024">
                  <c:v>50.824817660000001</c:v>
                </c:pt>
                <c:pt idx="7025">
                  <c:v>51.104721069999997</c:v>
                </c:pt>
                <c:pt idx="7026">
                  <c:v>51.523838040000001</c:v>
                </c:pt>
                <c:pt idx="7027">
                  <c:v>51.565624239999998</c:v>
                </c:pt>
                <c:pt idx="7028">
                  <c:v>51.21052933</c:v>
                </c:pt>
                <c:pt idx="7029">
                  <c:v>50.831790920000003</c:v>
                </c:pt>
                <c:pt idx="7030">
                  <c:v>51.060153960000001</c:v>
                </c:pt>
                <c:pt idx="7031">
                  <c:v>51.593471530000002</c:v>
                </c:pt>
                <c:pt idx="7032">
                  <c:v>51.519668580000001</c:v>
                </c:pt>
                <c:pt idx="7033">
                  <c:v>50.979377749999998</c:v>
                </c:pt>
                <c:pt idx="7034">
                  <c:v>51.011417389999998</c:v>
                </c:pt>
                <c:pt idx="7035">
                  <c:v>51.62825394</c:v>
                </c:pt>
                <c:pt idx="7036">
                  <c:v>51.312187190000003</c:v>
                </c:pt>
                <c:pt idx="7037">
                  <c:v>50.968246460000003</c:v>
                </c:pt>
                <c:pt idx="7038">
                  <c:v>51.532196040000002</c:v>
                </c:pt>
                <c:pt idx="7039">
                  <c:v>51.44029999</c:v>
                </c:pt>
                <c:pt idx="7040">
                  <c:v>50.927871699999997</c:v>
                </c:pt>
                <c:pt idx="7041">
                  <c:v>51.537750240000001</c:v>
                </c:pt>
                <c:pt idx="7042">
                  <c:v>51.419414519999997</c:v>
                </c:pt>
                <c:pt idx="7043">
                  <c:v>50.94596481</c:v>
                </c:pt>
                <c:pt idx="7044">
                  <c:v>51.358135220000001</c:v>
                </c:pt>
                <c:pt idx="7045">
                  <c:v>51.695110319999998</c:v>
                </c:pt>
                <c:pt idx="7046">
                  <c:v>51.239768980000001</c:v>
                </c:pt>
                <c:pt idx="7047">
                  <c:v>50.906982419999999</c:v>
                </c:pt>
                <c:pt idx="7048">
                  <c:v>51.094970699999998</c:v>
                </c:pt>
                <c:pt idx="7049">
                  <c:v>51.52939224</c:v>
                </c:pt>
                <c:pt idx="7050">
                  <c:v>51.746631620000002</c:v>
                </c:pt>
                <c:pt idx="7051">
                  <c:v>51.60042953</c:v>
                </c:pt>
                <c:pt idx="7052">
                  <c:v>51.185455320000003</c:v>
                </c:pt>
                <c:pt idx="7053">
                  <c:v>50.927864069999998</c:v>
                </c:pt>
                <c:pt idx="7054">
                  <c:v>51.035099029999998</c:v>
                </c:pt>
                <c:pt idx="7055">
                  <c:v>51.33306503</c:v>
                </c:pt>
                <c:pt idx="7056">
                  <c:v>51.655204769999997</c:v>
                </c:pt>
                <c:pt idx="7057">
                  <c:v>51.710437769999999</c:v>
                </c:pt>
                <c:pt idx="7058">
                  <c:v>51.458332059999996</c:v>
                </c:pt>
                <c:pt idx="7059">
                  <c:v>51.089374540000001</c:v>
                </c:pt>
                <c:pt idx="7060">
                  <c:v>50.925090789999999</c:v>
                </c:pt>
                <c:pt idx="7061">
                  <c:v>51.146160129999998</c:v>
                </c:pt>
                <c:pt idx="7062">
                  <c:v>51.523849490000003</c:v>
                </c:pt>
                <c:pt idx="7063">
                  <c:v>51.785629270000001</c:v>
                </c:pt>
                <c:pt idx="7064">
                  <c:v>51.793975830000001</c:v>
                </c:pt>
                <c:pt idx="7065">
                  <c:v>51.487636569999999</c:v>
                </c:pt>
                <c:pt idx="7066">
                  <c:v>51.12560654</c:v>
                </c:pt>
                <c:pt idx="7067">
                  <c:v>51.015586849999998</c:v>
                </c:pt>
                <c:pt idx="7068">
                  <c:v>51.120029449999997</c:v>
                </c:pt>
                <c:pt idx="7069">
                  <c:v>51.312168120000003</c:v>
                </c:pt>
                <c:pt idx="7070">
                  <c:v>51.498775479999999</c:v>
                </c:pt>
                <c:pt idx="7071">
                  <c:v>51.732696529999998</c:v>
                </c:pt>
                <c:pt idx="7072">
                  <c:v>51.84131241</c:v>
                </c:pt>
                <c:pt idx="7073">
                  <c:v>51.795372010000001</c:v>
                </c:pt>
                <c:pt idx="7074">
                  <c:v>51.509918210000002</c:v>
                </c:pt>
                <c:pt idx="7075">
                  <c:v>51.111671450000003</c:v>
                </c:pt>
                <c:pt idx="7076">
                  <c:v>51.185455320000003</c:v>
                </c:pt>
                <c:pt idx="7077">
                  <c:v>51.720153809999999</c:v>
                </c:pt>
                <c:pt idx="7078">
                  <c:v>51.741058350000003</c:v>
                </c:pt>
                <c:pt idx="7079">
                  <c:v>51.174320219999998</c:v>
                </c:pt>
                <c:pt idx="7080">
                  <c:v>51.13951874</c:v>
                </c:pt>
                <c:pt idx="7081">
                  <c:v>51.750804899999999</c:v>
                </c:pt>
                <c:pt idx="7082">
                  <c:v>51.780052189999999</c:v>
                </c:pt>
                <c:pt idx="7083">
                  <c:v>51.234191889999998</c:v>
                </c:pt>
                <c:pt idx="7084">
                  <c:v>51.320533750000003</c:v>
                </c:pt>
                <c:pt idx="7085">
                  <c:v>51.866386409999997</c:v>
                </c:pt>
                <c:pt idx="7086">
                  <c:v>51.30104446</c:v>
                </c:pt>
                <c:pt idx="7087">
                  <c:v>51.38737106</c:v>
                </c:pt>
                <c:pt idx="7088">
                  <c:v>51.871952059999998</c:v>
                </c:pt>
                <c:pt idx="7089">
                  <c:v>51.246734619999998</c:v>
                </c:pt>
                <c:pt idx="7090">
                  <c:v>51.476493840000003</c:v>
                </c:pt>
                <c:pt idx="7091">
                  <c:v>51.832954409999999</c:v>
                </c:pt>
                <c:pt idx="7092">
                  <c:v>51.24674606</c:v>
                </c:pt>
                <c:pt idx="7093">
                  <c:v>51.594844819999999</c:v>
                </c:pt>
                <c:pt idx="7094">
                  <c:v>51.69929123</c:v>
                </c:pt>
                <c:pt idx="7095">
                  <c:v>51.230022429999998</c:v>
                </c:pt>
                <c:pt idx="7096">
                  <c:v>51.819023129999998</c:v>
                </c:pt>
                <c:pt idx="7097">
                  <c:v>51.373455049999997</c:v>
                </c:pt>
                <c:pt idx="7098">
                  <c:v>51.768913269999999</c:v>
                </c:pt>
                <c:pt idx="7099">
                  <c:v>51.551685329999998</c:v>
                </c:pt>
                <c:pt idx="7100">
                  <c:v>51.376243590000001</c:v>
                </c:pt>
                <c:pt idx="7101">
                  <c:v>51.898403170000002</c:v>
                </c:pt>
                <c:pt idx="7102">
                  <c:v>51.289920809999998</c:v>
                </c:pt>
                <c:pt idx="7103">
                  <c:v>51.63941956</c:v>
                </c:pt>
                <c:pt idx="7104">
                  <c:v>51.881702420000003</c:v>
                </c:pt>
                <c:pt idx="7105">
                  <c:v>51.257881159999997</c:v>
                </c:pt>
                <c:pt idx="7106">
                  <c:v>51.526626589999999</c:v>
                </c:pt>
                <c:pt idx="7107">
                  <c:v>52.048786159999999</c:v>
                </c:pt>
                <c:pt idx="7108">
                  <c:v>51.420803069999998</c:v>
                </c:pt>
                <c:pt idx="7109">
                  <c:v>51.688156130000003</c:v>
                </c:pt>
                <c:pt idx="7110">
                  <c:v>51.845489499999999</c:v>
                </c:pt>
                <c:pt idx="7111">
                  <c:v>51.27459717</c:v>
                </c:pt>
                <c:pt idx="7112">
                  <c:v>51.923473360000003</c:v>
                </c:pt>
                <c:pt idx="7113">
                  <c:v>51.750812529999997</c:v>
                </c:pt>
                <c:pt idx="7114">
                  <c:v>51.34560776</c:v>
                </c:pt>
                <c:pt idx="7115">
                  <c:v>51.924858090000001</c:v>
                </c:pt>
                <c:pt idx="7116">
                  <c:v>51.874744419999999</c:v>
                </c:pt>
                <c:pt idx="7117">
                  <c:v>51.348392490000002</c:v>
                </c:pt>
                <c:pt idx="7118">
                  <c:v>51.775859830000002</c:v>
                </c:pt>
                <c:pt idx="7119">
                  <c:v>52.079425809999996</c:v>
                </c:pt>
                <c:pt idx="7120">
                  <c:v>51.42636108</c:v>
                </c:pt>
                <c:pt idx="7121">
                  <c:v>51.721572879999997</c:v>
                </c:pt>
                <c:pt idx="7122">
                  <c:v>52.05299377</c:v>
                </c:pt>
                <c:pt idx="7123">
                  <c:v>51.430545809999998</c:v>
                </c:pt>
                <c:pt idx="7124">
                  <c:v>51.51965714</c:v>
                </c:pt>
                <c:pt idx="7125">
                  <c:v>52.107288359999998</c:v>
                </c:pt>
                <c:pt idx="7126">
                  <c:v>51.587886810000001</c:v>
                </c:pt>
                <c:pt idx="7127">
                  <c:v>51.509922029999998</c:v>
                </c:pt>
                <c:pt idx="7128">
                  <c:v>52.078029630000003</c:v>
                </c:pt>
                <c:pt idx="7129">
                  <c:v>51.787017820000003</c:v>
                </c:pt>
                <c:pt idx="7130">
                  <c:v>51.372074130000001</c:v>
                </c:pt>
                <c:pt idx="7131">
                  <c:v>51.64358902</c:v>
                </c:pt>
                <c:pt idx="7132">
                  <c:v>52.079437259999999</c:v>
                </c:pt>
                <c:pt idx="7133">
                  <c:v>52.172733309999998</c:v>
                </c:pt>
                <c:pt idx="7134">
                  <c:v>51.647777560000002</c:v>
                </c:pt>
                <c:pt idx="7135">
                  <c:v>51.658020020000002</c:v>
                </c:pt>
                <c:pt idx="7136">
                  <c:v>51.90398407</c:v>
                </c:pt>
                <c:pt idx="7137">
                  <c:v>52.160194400000002</c:v>
                </c:pt>
                <c:pt idx="7138">
                  <c:v>51.83017349</c:v>
                </c:pt>
                <c:pt idx="7139">
                  <c:v>51.455615999999999</c:v>
                </c:pt>
                <c:pt idx="7140">
                  <c:v>51.853855129999999</c:v>
                </c:pt>
                <c:pt idx="7141">
                  <c:v>52.19919968</c:v>
                </c:pt>
                <c:pt idx="7142">
                  <c:v>51.722957610000002</c:v>
                </c:pt>
                <c:pt idx="7143">
                  <c:v>51.565616609999999</c:v>
                </c:pt>
                <c:pt idx="7144">
                  <c:v>52.105899809999997</c:v>
                </c:pt>
                <c:pt idx="7145">
                  <c:v>52.114234920000001</c:v>
                </c:pt>
                <c:pt idx="7146">
                  <c:v>51.572570800000001</c:v>
                </c:pt>
                <c:pt idx="7147">
                  <c:v>51.629669190000001</c:v>
                </c:pt>
                <c:pt idx="7148">
                  <c:v>52.199188229999997</c:v>
                </c:pt>
                <c:pt idx="7149">
                  <c:v>52.069694519999999</c:v>
                </c:pt>
                <c:pt idx="7150">
                  <c:v>51.582088470000002</c:v>
                </c:pt>
                <c:pt idx="7151">
                  <c:v>51.57674789</c:v>
                </c:pt>
                <c:pt idx="7152">
                  <c:v>51.942081450000003</c:v>
                </c:pt>
                <c:pt idx="7153">
                  <c:v>52.164375309999997</c:v>
                </c:pt>
                <c:pt idx="7154">
                  <c:v>52.176921839999999</c:v>
                </c:pt>
                <c:pt idx="7155">
                  <c:v>52.068290709999999</c:v>
                </c:pt>
                <c:pt idx="7156">
                  <c:v>51.71459961</c:v>
                </c:pt>
                <c:pt idx="7157">
                  <c:v>51.566608430000002</c:v>
                </c:pt>
                <c:pt idx="7158">
                  <c:v>51.686744689999998</c:v>
                </c:pt>
                <c:pt idx="7159">
                  <c:v>52.050197599999997</c:v>
                </c:pt>
                <c:pt idx="7160">
                  <c:v>52.276767730000003</c:v>
                </c:pt>
                <c:pt idx="7161">
                  <c:v>51.994483950000003</c:v>
                </c:pt>
                <c:pt idx="7162">
                  <c:v>51.694591520000003</c:v>
                </c:pt>
                <c:pt idx="7163">
                  <c:v>51.608776089999999</c:v>
                </c:pt>
                <c:pt idx="7164">
                  <c:v>51.913738250000002</c:v>
                </c:pt>
                <c:pt idx="7165">
                  <c:v>52.229824069999999</c:v>
                </c:pt>
                <c:pt idx="7166">
                  <c:v>52.237400049999998</c:v>
                </c:pt>
                <c:pt idx="7167">
                  <c:v>51.863594059999997</c:v>
                </c:pt>
                <c:pt idx="7168">
                  <c:v>51.710426329999997</c:v>
                </c:pt>
                <c:pt idx="7169">
                  <c:v>52.054374690000003</c:v>
                </c:pt>
                <c:pt idx="7170">
                  <c:v>52.379455569999998</c:v>
                </c:pt>
                <c:pt idx="7171">
                  <c:v>52.058536529999998</c:v>
                </c:pt>
                <c:pt idx="7172">
                  <c:v>51.909538269999999</c:v>
                </c:pt>
                <c:pt idx="7173">
                  <c:v>52.370471950000002</c:v>
                </c:pt>
                <c:pt idx="7174">
                  <c:v>52.254898070000003</c:v>
                </c:pt>
                <c:pt idx="7175">
                  <c:v>51.839431759999997</c:v>
                </c:pt>
                <c:pt idx="7176">
                  <c:v>52.151840210000003</c:v>
                </c:pt>
                <c:pt idx="7177">
                  <c:v>52.51806259</c:v>
                </c:pt>
                <c:pt idx="7178">
                  <c:v>52.04183578</c:v>
                </c:pt>
                <c:pt idx="7179">
                  <c:v>51.992706300000002</c:v>
                </c:pt>
                <c:pt idx="7180">
                  <c:v>52.362110139999999</c:v>
                </c:pt>
                <c:pt idx="7181">
                  <c:v>52.58909225</c:v>
                </c:pt>
                <c:pt idx="7182">
                  <c:v>52.374645229999999</c:v>
                </c:pt>
                <c:pt idx="7183">
                  <c:v>51.867774959999998</c:v>
                </c:pt>
                <c:pt idx="7184">
                  <c:v>52.140701290000003</c:v>
                </c:pt>
                <c:pt idx="7185">
                  <c:v>52.561237339999998</c:v>
                </c:pt>
                <c:pt idx="7186">
                  <c:v>52.367675779999999</c:v>
                </c:pt>
                <c:pt idx="7187">
                  <c:v>51.8399353</c:v>
                </c:pt>
                <c:pt idx="7188">
                  <c:v>52.52225876</c:v>
                </c:pt>
                <c:pt idx="7189">
                  <c:v>52.266025540000001</c:v>
                </c:pt>
                <c:pt idx="7190">
                  <c:v>52.037654879999998</c:v>
                </c:pt>
                <c:pt idx="7191">
                  <c:v>52.626670840000003</c:v>
                </c:pt>
                <c:pt idx="7192">
                  <c:v>52.001461030000002</c:v>
                </c:pt>
                <c:pt idx="7193">
                  <c:v>52.225639340000001</c:v>
                </c:pt>
                <c:pt idx="7194">
                  <c:v>52.636425019999997</c:v>
                </c:pt>
                <c:pt idx="7195">
                  <c:v>52.064109799999997</c:v>
                </c:pt>
                <c:pt idx="7196">
                  <c:v>52.188045500000001</c:v>
                </c:pt>
                <c:pt idx="7197">
                  <c:v>52.738086699999997</c:v>
                </c:pt>
                <c:pt idx="7198">
                  <c:v>52.435909270000003</c:v>
                </c:pt>
                <c:pt idx="7199">
                  <c:v>51.94574738</c:v>
                </c:pt>
                <c:pt idx="7200">
                  <c:v>52.097526549999998</c:v>
                </c:pt>
                <c:pt idx="7201">
                  <c:v>52.600215910000003</c:v>
                </c:pt>
                <c:pt idx="7202">
                  <c:v>52.756179809999999</c:v>
                </c:pt>
                <c:pt idx="7203">
                  <c:v>52.504154210000003</c:v>
                </c:pt>
                <c:pt idx="7204">
                  <c:v>52.1072731</c:v>
                </c:pt>
                <c:pt idx="7205">
                  <c:v>52.040454859999997</c:v>
                </c:pt>
                <c:pt idx="7206">
                  <c:v>52.40526199</c:v>
                </c:pt>
                <c:pt idx="7207">
                  <c:v>52.82440948</c:v>
                </c:pt>
                <c:pt idx="7208">
                  <c:v>52.570983890000001</c:v>
                </c:pt>
                <c:pt idx="7209">
                  <c:v>52.080814359999998</c:v>
                </c:pt>
                <c:pt idx="7210">
                  <c:v>52.21867752</c:v>
                </c:pt>
                <c:pt idx="7211">
                  <c:v>52.834167479999998</c:v>
                </c:pt>
                <c:pt idx="7212">
                  <c:v>52.641994480000001</c:v>
                </c:pt>
                <c:pt idx="7213">
                  <c:v>52.200588230000001</c:v>
                </c:pt>
                <c:pt idx="7214">
                  <c:v>52.157402040000001</c:v>
                </c:pt>
                <c:pt idx="7215">
                  <c:v>52.428943629999999</c:v>
                </c:pt>
                <c:pt idx="7216">
                  <c:v>52.566802979999999</c:v>
                </c:pt>
                <c:pt idx="7217">
                  <c:v>52.530593869999997</c:v>
                </c:pt>
                <c:pt idx="7218">
                  <c:v>52.497161869999999</c:v>
                </c:pt>
                <c:pt idx="7219">
                  <c:v>52.387184140000002</c:v>
                </c:pt>
                <c:pt idx="7220">
                  <c:v>52.253478999999999</c:v>
                </c:pt>
                <c:pt idx="7221">
                  <c:v>52.149055480000001</c:v>
                </c:pt>
                <c:pt idx="7222">
                  <c:v>52.337039949999998</c:v>
                </c:pt>
                <c:pt idx="7223">
                  <c:v>52.855052950000001</c:v>
                </c:pt>
                <c:pt idx="7224">
                  <c:v>52.713016510000003</c:v>
                </c:pt>
                <c:pt idx="7225">
                  <c:v>52.158802029999997</c:v>
                </c:pt>
                <c:pt idx="7226">
                  <c:v>52.313365939999997</c:v>
                </c:pt>
                <c:pt idx="7227">
                  <c:v>52.788215639999997</c:v>
                </c:pt>
                <c:pt idx="7228">
                  <c:v>52.775688170000002</c:v>
                </c:pt>
                <c:pt idx="7229">
                  <c:v>52.257663729999997</c:v>
                </c:pt>
                <c:pt idx="7230">
                  <c:v>52.183853149999997</c:v>
                </c:pt>
                <c:pt idx="7231">
                  <c:v>52.664257050000003</c:v>
                </c:pt>
                <c:pt idx="7232">
                  <c:v>52.931644439999999</c:v>
                </c:pt>
                <c:pt idx="7233">
                  <c:v>52.781261440000002</c:v>
                </c:pt>
                <c:pt idx="7234">
                  <c:v>52.275772089999997</c:v>
                </c:pt>
                <c:pt idx="7235">
                  <c:v>52.249324799999997</c:v>
                </c:pt>
                <c:pt idx="7236">
                  <c:v>52.750598910000001</c:v>
                </c:pt>
                <c:pt idx="7237">
                  <c:v>53.008224490000003</c:v>
                </c:pt>
                <c:pt idx="7238">
                  <c:v>52.655925750000002</c:v>
                </c:pt>
                <c:pt idx="7239">
                  <c:v>52.300838470000002</c:v>
                </c:pt>
                <c:pt idx="7240">
                  <c:v>52.516662599999997</c:v>
                </c:pt>
                <c:pt idx="7241">
                  <c:v>52.930236819999998</c:v>
                </c:pt>
                <c:pt idx="7242">
                  <c:v>53.116844180000001</c:v>
                </c:pt>
                <c:pt idx="7243">
                  <c:v>53.016571040000002</c:v>
                </c:pt>
                <c:pt idx="7244">
                  <c:v>52.733905790000001</c:v>
                </c:pt>
                <c:pt idx="7245">
                  <c:v>52.441482540000003</c:v>
                </c:pt>
                <c:pt idx="7246">
                  <c:v>52.303611760000003</c:v>
                </c:pt>
                <c:pt idx="7247">
                  <c:v>52.55705261</c:v>
                </c:pt>
                <c:pt idx="7248">
                  <c:v>53.005443569999997</c:v>
                </c:pt>
                <c:pt idx="7249">
                  <c:v>53.05001068</c:v>
                </c:pt>
                <c:pt idx="7250">
                  <c:v>52.788200379999999</c:v>
                </c:pt>
                <c:pt idx="7251">
                  <c:v>52.428936</c:v>
                </c:pt>
                <c:pt idx="7252">
                  <c:v>52.511096950000002</c:v>
                </c:pt>
                <c:pt idx="7253">
                  <c:v>52.725551609999997</c:v>
                </c:pt>
                <c:pt idx="7254">
                  <c:v>53.008224490000003</c:v>
                </c:pt>
                <c:pt idx="7255">
                  <c:v>53.076961519999998</c:v>
                </c:pt>
                <c:pt idx="7256">
                  <c:v>52.825809479999997</c:v>
                </c:pt>
                <c:pt idx="7257">
                  <c:v>52.587703699999999</c:v>
                </c:pt>
                <c:pt idx="7258">
                  <c:v>52.509712219999997</c:v>
                </c:pt>
                <c:pt idx="7259">
                  <c:v>52.565074920000001</c:v>
                </c:pt>
                <c:pt idx="7260">
                  <c:v>52.778457639999999</c:v>
                </c:pt>
                <c:pt idx="7261">
                  <c:v>53.093166349999997</c:v>
                </c:pt>
                <c:pt idx="7262">
                  <c:v>53.130409239999999</c:v>
                </c:pt>
                <c:pt idx="7263">
                  <c:v>52.856441500000003</c:v>
                </c:pt>
                <c:pt idx="7264">
                  <c:v>52.51389313</c:v>
                </c:pt>
                <c:pt idx="7265">
                  <c:v>52.458175660000002</c:v>
                </c:pt>
                <c:pt idx="7266">
                  <c:v>52.550079349999997</c:v>
                </c:pt>
                <c:pt idx="7267">
                  <c:v>52.511096950000002</c:v>
                </c:pt>
                <c:pt idx="7268">
                  <c:v>52.536167140000003</c:v>
                </c:pt>
                <c:pt idx="7269">
                  <c:v>52.531986240000002</c:v>
                </c:pt>
                <c:pt idx="7270">
                  <c:v>52.639217379999998</c:v>
                </c:pt>
                <c:pt idx="7271">
                  <c:v>52.580738070000002</c:v>
                </c:pt>
                <c:pt idx="7272">
                  <c:v>52.679592130000003</c:v>
                </c:pt>
                <c:pt idx="7273">
                  <c:v>52.647556299999998</c:v>
                </c:pt>
                <c:pt idx="7274">
                  <c:v>52.53756714</c:v>
                </c:pt>
                <c:pt idx="7275">
                  <c:v>52.484649660000002</c:v>
                </c:pt>
                <c:pt idx="7276">
                  <c:v>52.467937470000003</c:v>
                </c:pt>
                <c:pt idx="7277">
                  <c:v>52.488803859999997</c:v>
                </c:pt>
                <c:pt idx="7278">
                  <c:v>52.607189179999999</c:v>
                </c:pt>
                <c:pt idx="7279">
                  <c:v>52.640609740000002</c:v>
                </c:pt>
                <c:pt idx="7280">
                  <c:v>52.803520200000001</c:v>
                </c:pt>
                <c:pt idx="7281">
                  <c:v>52.990119929999999</c:v>
                </c:pt>
                <c:pt idx="7282">
                  <c:v>53.123802189999999</c:v>
                </c:pt>
                <c:pt idx="7283">
                  <c:v>53.217094420000002</c:v>
                </c:pt>
                <c:pt idx="7284">
                  <c:v>53.21988297</c:v>
                </c:pt>
                <c:pt idx="7285">
                  <c:v>53.16140747</c:v>
                </c:pt>
                <c:pt idx="7286">
                  <c:v>53.079246519999998</c:v>
                </c:pt>
                <c:pt idx="7287">
                  <c:v>53.019374849999998</c:v>
                </c:pt>
                <c:pt idx="7288">
                  <c:v>53.00682449</c:v>
                </c:pt>
                <c:pt idx="7289">
                  <c:v>52.949741359999997</c:v>
                </c:pt>
                <c:pt idx="7290">
                  <c:v>52.91495132</c:v>
                </c:pt>
                <c:pt idx="7291">
                  <c:v>52.823028559999997</c:v>
                </c:pt>
                <c:pt idx="7292">
                  <c:v>52.745044710000002</c:v>
                </c:pt>
                <c:pt idx="7293">
                  <c:v>52.540351870000002</c:v>
                </c:pt>
                <c:pt idx="7294">
                  <c:v>52.590465549999998</c:v>
                </c:pt>
                <c:pt idx="7295">
                  <c:v>52.608673099999997</c:v>
                </c:pt>
                <c:pt idx="7296">
                  <c:v>53.084808350000003</c:v>
                </c:pt>
                <c:pt idx="7297">
                  <c:v>53.069503779999998</c:v>
                </c:pt>
                <c:pt idx="7298">
                  <c:v>53.30065536</c:v>
                </c:pt>
                <c:pt idx="7299">
                  <c:v>53.233810419999998</c:v>
                </c:pt>
                <c:pt idx="7300">
                  <c:v>53.162792209999999</c:v>
                </c:pt>
                <c:pt idx="7301">
                  <c:v>53.083423609999997</c:v>
                </c:pt>
                <c:pt idx="7302">
                  <c:v>52.849475859999998</c:v>
                </c:pt>
                <c:pt idx="7303">
                  <c:v>52.742263790000003</c:v>
                </c:pt>
                <c:pt idx="7304">
                  <c:v>52.648963930000001</c:v>
                </c:pt>
                <c:pt idx="7305">
                  <c:v>52.509708400000001</c:v>
                </c:pt>
                <c:pt idx="7306">
                  <c:v>52.499969479999997</c:v>
                </c:pt>
                <c:pt idx="7307">
                  <c:v>52.459579470000001</c:v>
                </c:pt>
                <c:pt idx="7308">
                  <c:v>52.44704437</c:v>
                </c:pt>
                <c:pt idx="7309">
                  <c:v>52.497161869999999</c:v>
                </c:pt>
                <c:pt idx="7310">
                  <c:v>52.484649660000002</c:v>
                </c:pt>
                <c:pt idx="7311">
                  <c:v>52.493000029999997</c:v>
                </c:pt>
                <c:pt idx="7312">
                  <c:v>52.467926030000001</c:v>
                </c:pt>
                <c:pt idx="7313">
                  <c:v>52.518066410000003</c:v>
                </c:pt>
                <c:pt idx="7314">
                  <c:v>52.618316649999997</c:v>
                </c:pt>
                <c:pt idx="7315">
                  <c:v>52.782634739999999</c:v>
                </c:pt>
                <c:pt idx="7316">
                  <c:v>53.002647400000001</c:v>
                </c:pt>
                <c:pt idx="7317">
                  <c:v>53.144687650000002</c:v>
                </c:pt>
                <c:pt idx="7318">
                  <c:v>53.258876800000003</c:v>
                </c:pt>
                <c:pt idx="7319">
                  <c:v>53.275581359999997</c:v>
                </c:pt>
                <c:pt idx="7320">
                  <c:v>53.256084440000002</c:v>
                </c:pt>
                <c:pt idx="7321">
                  <c:v>53.118236539999998</c:v>
                </c:pt>
                <c:pt idx="7322">
                  <c:v>52.973403930000003</c:v>
                </c:pt>
                <c:pt idx="7323">
                  <c:v>52.774284360000003</c:v>
                </c:pt>
                <c:pt idx="7324">
                  <c:v>52.540344240000003</c:v>
                </c:pt>
                <c:pt idx="7325">
                  <c:v>52.501346589999997</c:v>
                </c:pt>
                <c:pt idx="7326">
                  <c:v>52.87871552</c:v>
                </c:pt>
                <c:pt idx="7327">
                  <c:v>53.303424839999998</c:v>
                </c:pt>
                <c:pt idx="7328">
                  <c:v>53.070873259999999</c:v>
                </c:pt>
                <c:pt idx="7329">
                  <c:v>52.607189179999999</c:v>
                </c:pt>
                <c:pt idx="7330">
                  <c:v>52.825798030000001</c:v>
                </c:pt>
                <c:pt idx="7331">
                  <c:v>53.29507065</c:v>
                </c:pt>
                <c:pt idx="7332">
                  <c:v>53.013805390000002</c:v>
                </c:pt>
                <c:pt idx="7333">
                  <c:v>52.633640290000002</c:v>
                </c:pt>
                <c:pt idx="7334">
                  <c:v>53.037467960000001</c:v>
                </c:pt>
                <c:pt idx="7335">
                  <c:v>53.254699709999997</c:v>
                </c:pt>
                <c:pt idx="7336">
                  <c:v>52.601623539999999</c:v>
                </c:pt>
                <c:pt idx="7337">
                  <c:v>52.707443240000003</c:v>
                </c:pt>
                <c:pt idx="7338">
                  <c:v>53.29228973</c:v>
                </c:pt>
                <c:pt idx="7339">
                  <c:v>53.153026580000002</c:v>
                </c:pt>
                <c:pt idx="7340">
                  <c:v>52.768711089999996</c:v>
                </c:pt>
                <c:pt idx="7341">
                  <c:v>52.678970339999999</c:v>
                </c:pt>
                <c:pt idx="7342">
                  <c:v>53.144695280000001</c:v>
                </c:pt>
                <c:pt idx="7343">
                  <c:v>53.405082700000001</c:v>
                </c:pt>
                <c:pt idx="7344">
                  <c:v>53.198997499999997</c:v>
                </c:pt>
                <c:pt idx="7345">
                  <c:v>52.835567470000001</c:v>
                </c:pt>
                <c:pt idx="7346">
                  <c:v>52.680984500000001</c:v>
                </c:pt>
                <c:pt idx="7347">
                  <c:v>52.733901979999999</c:v>
                </c:pt>
                <c:pt idx="7348">
                  <c:v>53.036079409999999</c:v>
                </c:pt>
                <c:pt idx="7349">
                  <c:v>53.343818659999997</c:v>
                </c:pt>
                <c:pt idx="7350">
                  <c:v>53.492805480000001</c:v>
                </c:pt>
                <c:pt idx="7351">
                  <c:v>53.53874588</c:v>
                </c:pt>
                <c:pt idx="7352">
                  <c:v>53.474700929999997</c:v>
                </c:pt>
                <c:pt idx="7353">
                  <c:v>53.29507065</c:v>
                </c:pt>
                <c:pt idx="7354">
                  <c:v>53.125186919999997</c:v>
                </c:pt>
                <c:pt idx="7355">
                  <c:v>52.909366609999999</c:v>
                </c:pt>
                <c:pt idx="7356">
                  <c:v>52.73251724</c:v>
                </c:pt>
                <c:pt idx="7357">
                  <c:v>52.732528690000002</c:v>
                </c:pt>
                <c:pt idx="7358">
                  <c:v>52.846698760000002</c:v>
                </c:pt>
                <c:pt idx="7359">
                  <c:v>53.114047999999997</c:v>
                </c:pt>
                <c:pt idx="7360">
                  <c:v>53.315959929999998</c:v>
                </c:pt>
                <c:pt idx="7361">
                  <c:v>53.466342930000003</c:v>
                </c:pt>
                <c:pt idx="7362">
                  <c:v>53.570789339999997</c:v>
                </c:pt>
                <c:pt idx="7363">
                  <c:v>53.51926804</c:v>
                </c:pt>
                <c:pt idx="7364">
                  <c:v>53.27695465</c:v>
                </c:pt>
                <c:pt idx="7365">
                  <c:v>53.05138779</c:v>
                </c:pt>
                <c:pt idx="7366">
                  <c:v>52.906570430000002</c:v>
                </c:pt>
                <c:pt idx="7367">
                  <c:v>52.749210359999999</c:v>
                </c:pt>
                <c:pt idx="7368">
                  <c:v>52.836956020000002</c:v>
                </c:pt>
                <c:pt idx="7369">
                  <c:v>52.963661190000003</c:v>
                </c:pt>
                <c:pt idx="7370">
                  <c:v>53.11127853</c:v>
                </c:pt>
                <c:pt idx="7371">
                  <c:v>53.41205978</c:v>
                </c:pt>
                <c:pt idx="7372">
                  <c:v>53.595840449999997</c:v>
                </c:pt>
                <c:pt idx="7373">
                  <c:v>53.634838100000003</c:v>
                </c:pt>
                <c:pt idx="7374">
                  <c:v>53.43294144</c:v>
                </c:pt>
                <c:pt idx="7375">
                  <c:v>53.123798370000003</c:v>
                </c:pt>
                <c:pt idx="7376">
                  <c:v>52.832763669999999</c:v>
                </c:pt>
                <c:pt idx="7377">
                  <c:v>52.838344569999997</c:v>
                </c:pt>
                <c:pt idx="7378">
                  <c:v>52.969242100000002</c:v>
                </c:pt>
                <c:pt idx="7379">
                  <c:v>53.111274719999997</c:v>
                </c:pt>
                <c:pt idx="7380">
                  <c:v>53.378612519999997</c:v>
                </c:pt>
                <c:pt idx="7381">
                  <c:v>53.630657200000002</c:v>
                </c:pt>
                <c:pt idx="7382">
                  <c:v>53.697475429999997</c:v>
                </c:pt>
                <c:pt idx="7383">
                  <c:v>53.65711975</c:v>
                </c:pt>
                <c:pt idx="7384">
                  <c:v>53.515068049999996</c:v>
                </c:pt>
                <c:pt idx="7385">
                  <c:v>53.2881012</c:v>
                </c:pt>
                <c:pt idx="7386">
                  <c:v>53.044429780000002</c:v>
                </c:pt>
                <c:pt idx="7387">
                  <c:v>52.944160459999999</c:v>
                </c:pt>
                <c:pt idx="7388">
                  <c:v>52.981777190000003</c:v>
                </c:pt>
                <c:pt idx="7389">
                  <c:v>53.130767820000003</c:v>
                </c:pt>
                <c:pt idx="7390">
                  <c:v>53.268611909999997</c:v>
                </c:pt>
                <c:pt idx="7391">
                  <c:v>53.413425449999998</c:v>
                </c:pt>
                <c:pt idx="7392">
                  <c:v>53.527591710000003</c:v>
                </c:pt>
                <c:pt idx="7393">
                  <c:v>53.71976471</c:v>
                </c:pt>
                <c:pt idx="7394">
                  <c:v>53.754589080000002</c:v>
                </c:pt>
                <c:pt idx="7395">
                  <c:v>53.389747620000001</c:v>
                </c:pt>
                <c:pt idx="7396">
                  <c:v>52.995712279999999</c:v>
                </c:pt>
                <c:pt idx="7397">
                  <c:v>53.148864750000001</c:v>
                </c:pt>
                <c:pt idx="7398">
                  <c:v>53.698886870000003</c:v>
                </c:pt>
                <c:pt idx="7399">
                  <c:v>53.613937380000003</c:v>
                </c:pt>
                <c:pt idx="7400">
                  <c:v>53.091781619999999</c:v>
                </c:pt>
                <c:pt idx="7401">
                  <c:v>53.242164610000003</c:v>
                </c:pt>
                <c:pt idx="7402">
                  <c:v>53.845085140000002</c:v>
                </c:pt>
                <c:pt idx="7403">
                  <c:v>53.569389340000001</c:v>
                </c:pt>
                <c:pt idx="7404">
                  <c:v>53.04721069</c:v>
                </c:pt>
                <c:pt idx="7405">
                  <c:v>53.460750580000003</c:v>
                </c:pt>
                <c:pt idx="7406">
                  <c:v>53.85064697</c:v>
                </c:pt>
                <c:pt idx="7407">
                  <c:v>53.374443049999996</c:v>
                </c:pt>
                <c:pt idx="7408">
                  <c:v>53.123813630000001</c:v>
                </c:pt>
                <c:pt idx="7409">
                  <c:v>53.455215449999997</c:v>
                </c:pt>
                <c:pt idx="7410">
                  <c:v>53.892433169999997</c:v>
                </c:pt>
                <c:pt idx="7411">
                  <c:v>53.74901199</c:v>
                </c:pt>
                <c:pt idx="7412">
                  <c:v>53.3284874</c:v>
                </c:pt>
                <c:pt idx="7413">
                  <c:v>53.176792140000003</c:v>
                </c:pt>
                <c:pt idx="7414">
                  <c:v>53.494197849999999</c:v>
                </c:pt>
                <c:pt idx="7415">
                  <c:v>53.860393520000002</c:v>
                </c:pt>
                <c:pt idx="7416">
                  <c:v>53.879913330000001</c:v>
                </c:pt>
                <c:pt idx="7417">
                  <c:v>53.69470596</c:v>
                </c:pt>
                <c:pt idx="7418">
                  <c:v>53.293682099999998</c:v>
                </c:pt>
                <c:pt idx="7419">
                  <c:v>53.249122620000001</c:v>
                </c:pt>
                <c:pt idx="7420">
                  <c:v>53.239356989999997</c:v>
                </c:pt>
                <c:pt idx="7421">
                  <c:v>53.424564359999998</c:v>
                </c:pt>
                <c:pt idx="7422">
                  <c:v>53.779640200000003</c:v>
                </c:pt>
                <c:pt idx="7423">
                  <c:v>53.991287229999998</c:v>
                </c:pt>
                <c:pt idx="7424">
                  <c:v>54.060920719999999</c:v>
                </c:pt>
                <c:pt idx="7425">
                  <c:v>54.113838200000004</c:v>
                </c:pt>
                <c:pt idx="7426">
                  <c:v>53.989894870000001</c:v>
                </c:pt>
                <c:pt idx="7427">
                  <c:v>53.90359497</c:v>
                </c:pt>
                <c:pt idx="7428">
                  <c:v>53.753170009999998</c:v>
                </c:pt>
                <c:pt idx="7429">
                  <c:v>53.63204193</c:v>
                </c:pt>
                <c:pt idx="7430">
                  <c:v>53.54434586</c:v>
                </c:pt>
                <c:pt idx="7431">
                  <c:v>53.48444748</c:v>
                </c:pt>
                <c:pt idx="7432">
                  <c:v>53.418987270000002</c:v>
                </c:pt>
                <c:pt idx="7433">
                  <c:v>53.452407839999999</c:v>
                </c:pt>
                <c:pt idx="7434">
                  <c:v>53.50532913</c:v>
                </c:pt>
                <c:pt idx="7435">
                  <c:v>53.551288599999999</c:v>
                </c:pt>
                <c:pt idx="7436">
                  <c:v>53.608356479999998</c:v>
                </c:pt>
                <c:pt idx="7437">
                  <c:v>53.669635769999999</c:v>
                </c:pt>
                <c:pt idx="7438">
                  <c:v>53.6501503</c:v>
                </c:pt>
                <c:pt idx="7439">
                  <c:v>53.672443389999998</c:v>
                </c:pt>
                <c:pt idx="7440">
                  <c:v>53.73369598</c:v>
                </c:pt>
                <c:pt idx="7441">
                  <c:v>53.774074550000002</c:v>
                </c:pt>
                <c:pt idx="7442">
                  <c:v>53.831180570000001</c:v>
                </c:pt>
                <c:pt idx="7443">
                  <c:v>53.943946840000002</c:v>
                </c:pt>
                <c:pt idx="7444">
                  <c:v>54.129161830000001</c:v>
                </c:pt>
                <c:pt idx="7445">
                  <c:v>54.209930419999999</c:v>
                </c:pt>
                <c:pt idx="7446">
                  <c:v>54.328262330000001</c:v>
                </c:pt>
                <c:pt idx="7447">
                  <c:v>54.392322540000002</c:v>
                </c:pt>
                <c:pt idx="7448">
                  <c:v>54.453594209999999</c:v>
                </c:pt>
                <c:pt idx="7449">
                  <c:v>54.318534849999999</c:v>
                </c:pt>
                <c:pt idx="7450">
                  <c:v>54.144462590000003</c:v>
                </c:pt>
                <c:pt idx="7451">
                  <c:v>54.007995610000002</c:v>
                </c:pt>
                <c:pt idx="7452">
                  <c:v>53.969017030000003</c:v>
                </c:pt>
                <c:pt idx="7453">
                  <c:v>53.902187349999998</c:v>
                </c:pt>
                <c:pt idx="7454">
                  <c:v>53.849254610000003</c:v>
                </c:pt>
                <c:pt idx="7455">
                  <c:v>53.875720979999997</c:v>
                </c:pt>
                <c:pt idx="7456">
                  <c:v>53.846466059999997</c:v>
                </c:pt>
                <c:pt idx="7457">
                  <c:v>53.82421875</c:v>
                </c:pt>
                <c:pt idx="7458">
                  <c:v>54.0845871</c:v>
                </c:pt>
                <c:pt idx="7459">
                  <c:v>54.230800629999997</c:v>
                </c:pt>
                <c:pt idx="7460">
                  <c:v>54.253067020000003</c:v>
                </c:pt>
                <c:pt idx="7461">
                  <c:v>54.221054080000002</c:v>
                </c:pt>
                <c:pt idx="7462">
                  <c:v>54.389533999999998</c:v>
                </c:pt>
                <c:pt idx="7463">
                  <c:v>54.32409286</c:v>
                </c:pt>
                <c:pt idx="7464">
                  <c:v>54.269798280000003</c:v>
                </c:pt>
                <c:pt idx="7465">
                  <c:v>54.574741359999997</c:v>
                </c:pt>
                <c:pt idx="7466">
                  <c:v>54.697261810000001</c:v>
                </c:pt>
                <c:pt idx="7467">
                  <c:v>54.687530520000003</c:v>
                </c:pt>
                <c:pt idx="7468">
                  <c:v>54.500923159999999</c:v>
                </c:pt>
                <c:pt idx="7469">
                  <c:v>54.312965390000002</c:v>
                </c:pt>
                <c:pt idx="7470">
                  <c:v>53.995460510000001</c:v>
                </c:pt>
                <c:pt idx="7471">
                  <c:v>53.928638460000002</c:v>
                </c:pt>
                <c:pt idx="7472">
                  <c:v>53.881290440000001</c:v>
                </c:pt>
                <c:pt idx="7473">
                  <c:v>53.882678990000002</c:v>
                </c:pt>
                <c:pt idx="7474">
                  <c:v>54.012184140000002</c:v>
                </c:pt>
                <c:pt idx="7475">
                  <c:v>54.066486359999999</c:v>
                </c:pt>
                <c:pt idx="7476">
                  <c:v>54.130535129999998</c:v>
                </c:pt>
                <c:pt idx="7477">
                  <c:v>54.273963930000001</c:v>
                </c:pt>
                <c:pt idx="7478">
                  <c:v>54.392330170000001</c:v>
                </c:pt>
                <c:pt idx="7479">
                  <c:v>54.570571899999997</c:v>
                </c:pt>
                <c:pt idx="7480">
                  <c:v>54.679161069999999</c:v>
                </c:pt>
                <c:pt idx="7481">
                  <c:v>54.684741969999997</c:v>
                </c:pt>
                <c:pt idx="7482">
                  <c:v>54.700050349999998</c:v>
                </c:pt>
                <c:pt idx="7483">
                  <c:v>54.772472380000004</c:v>
                </c:pt>
                <c:pt idx="7484">
                  <c:v>54.81423187</c:v>
                </c:pt>
                <c:pt idx="7485">
                  <c:v>54.832336429999998</c:v>
                </c:pt>
                <c:pt idx="7486">
                  <c:v>54.800312040000001</c:v>
                </c:pt>
                <c:pt idx="7487">
                  <c:v>54.758529660000001</c:v>
                </c:pt>
                <c:pt idx="7488">
                  <c:v>54.609539030000001</c:v>
                </c:pt>
                <c:pt idx="7489">
                  <c:v>54.44104385</c:v>
                </c:pt>
                <c:pt idx="7490">
                  <c:v>54.30461502</c:v>
                </c:pt>
                <c:pt idx="7491">
                  <c:v>54.140293120000003</c:v>
                </c:pt>
                <c:pt idx="7492">
                  <c:v>54.088768010000003</c:v>
                </c:pt>
                <c:pt idx="7493">
                  <c:v>54.113845830000002</c:v>
                </c:pt>
                <c:pt idx="7494">
                  <c:v>54.244739529999997</c:v>
                </c:pt>
                <c:pt idx="7495">
                  <c:v>54.414608000000001</c:v>
                </c:pt>
                <c:pt idx="7496">
                  <c:v>54.631820679999997</c:v>
                </c:pt>
                <c:pt idx="7497">
                  <c:v>54.658290860000001</c:v>
                </c:pt>
                <c:pt idx="7498">
                  <c:v>54.683338169999999</c:v>
                </c:pt>
                <c:pt idx="7499">
                  <c:v>54.629035950000002</c:v>
                </c:pt>
                <c:pt idx="7500">
                  <c:v>54.566390990000002</c:v>
                </c:pt>
                <c:pt idx="7501">
                  <c:v>54.470306399999998</c:v>
                </c:pt>
                <c:pt idx="7502">
                  <c:v>54.35334778</c:v>
                </c:pt>
                <c:pt idx="7503">
                  <c:v>54.285099029999998</c:v>
                </c:pt>
                <c:pt idx="7504">
                  <c:v>54.186244960000003</c:v>
                </c:pt>
                <c:pt idx="7505">
                  <c:v>54.155609130000002</c:v>
                </c:pt>
                <c:pt idx="7506">
                  <c:v>54.145862579999999</c:v>
                </c:pt>
                <c:pt idx="7507">
                  <c:v>54.186260220000001</c:v>
                </c:pt>
                <c:pt idx="7508">
                  <c:v>54.204341890000002</c:v>
                </c:pt>
                <c:pt idx="7509">
                  <c:v>54.197383879999997</c:v>
                </c:pt>
                <c:pt idx="7510">
                  <c:v>54.17927933</c:v>
                </c:pt>
                <c:pt idx="7511">
                  <c:v>54.2112999</c:v>
                </c:pt>
                <c:pt idx="7512">
                  <c:v>54.201553339999997</c:v>
                </c:pt>
                <c:pt idx="7513">
                  <c:v>54.228012079999999</c:v>
                </c:pt>
                <c:pt idx="7514">
                  <c:v>54.32132721</c:v>
                </c:pt>
                <c:pt idx="7515">
                  <c:v>54.420169829999999</c:v>
                </c:pt>
                <c:pt idx="7516">
                  <c:v>54.49814224</c:v>
                </c:pt>
                <c:pt idx="7517">
                  <c:v>54.564998629999998</c:v>
                </c:pt>
                <c:pt idx="7518">
                  <c:v>54.642971039999999</c:v>
                </c:pt>
                <c:pt idx="7519">
                  <c:v>54.677787780000003</c:v>
                </c:pt>
                <c:pt idx="7520">
                  <c:v>54.81006241</c:v>
                </c:pt>
                <c:pt idx="7521">
                  <c:v>54.889423370000003</c:v>
                </c:pt>
                <c:pt idx="7522">
                  <c:v>54.883865360000001</c:v>
                </c:pt>
                <c:pt idx="7523">
                  <c:v>54.918678280000002</c:v>
                </c:pt>
                <c:pt idx="7524">
                  <c:v>54.985515589999999</c:v>
                </c:pt>
                <c:pt idx="7525">
                  <c:v>54.947910309999997</c:v>
                </c:pt>
                <c:pt idx="7526">
                  <c:v>54.849044800000001</c:v>
                </c:pt>
                <c:pt idx="7527">
                  <c:v>54.769680020000003</c:v>
                </c:pt>
                <c:pt idx="7528">
                  <c:v>54.702842709999999</c:v>
                </c:pt>
                <c:pt idx="7529">
                  <c:v>54.637393950000003</c:v>
                </c:pt>
                <c:pt idx="7530">
                  <c:v>54.642105100000002</c:v>
                </c:pt>
                <c:pt idx="7531">
                  <c:v>54.666641239999997</c:v>
                </c:pt>
                <c:pt idx="7532">
                  <c:v>54.759929659999997</c:v>
                </c:pt>
                <c:pt idx="7533">
                  <c:v>54.981346129999999</c:v>
                </c:pt>
                <c:pt idx="7534">
                  <c:v>55.138683319999998</c:v>
                </c:pt>
                <c:pt idx="7535">
                  <c:v>55.024513239999997</c:v>
                </c:pt>
                <c:pt idx="7536">
                  <c:v>55.355915070000002</c:v>
                </c:pt>
                <c:pt idx="7537">
                  <c:v>55.308670040000003</c:v>
                </c:pt>
                <c:pt idx="7538">
                  <c:v>55.135890959999998</c:v>
                </c:pt>
                <c:pt idx="7539">
                  <c:v>54.921459200000001</c:v>
                </c:pt>
                <c:pt idx="7540">
                  <c:v>54.697284699999997</c:v>
                </c:pt>
                <c:pt idx="7541">
                  <c:v>54.830947879999997</c:v>
                </c:pt>
                <c:pt idx="7542">
                  <c:v>55.216670989999997</c:v>
                </c:pt>
                <c:pt idx="7543">
                  <c:v>55.355918879999997</c:v>
                </c:pt>
                <c:pt idx="7544">
                  <c:v>54.890838619999997</c:v>
                </c:pt>
                <c:pt idx="7545">
                  <c:v>54.764118189999998</c:v>
                </c:pt>
                <c:pt idx="7546">
                  <c:v>55.216667180000002</c:v>
                </c:pt>
                <c:pt idx="7547">
                  <c:v>55.393520359999997</c:v>
                </c:pt>
                <c:pt idx="7548">
                  <c:v>55.087181090000001</c:v>
                </c:pt>
                <c:pt idx="7549">
                  <c:v>54.737716669999998</c:v>
                </c:pt>
                <c:pt idx="7550">
                  <c:v>54.771083830000002</c:v>
                </c:pt>
                <c:pt idx="7551">
                  <c:v>55.010536190000003</c:v>
                </c:pt>
                <c:pt idx="7552">
                  <c:v>55.250080109999999</c:v>
                </c:pt>
                <c:pt idx="7553">
                  <c:v>55.413013460000002</c:v>
                </c:pt>
                <c:pt idx="7554">
                  <c:v>55.415550230000001</c:v>
                </c:pt>
                <c:pt idx="7555">
                  <c:v>55.20553589</c:v>
                </c:pt>
                <c:pt idx="7556">
                  <c:v>54.811462400000003</c:v>
                </c:pt>
                <c:pt idx="7557">
                  <c:v>54.769668580000001</c:v>
                </c:pt>
                <c:pt idx="7558">
                  <c:v>55.25704193</c:v>
                </c:pt>
                <c:pt idx="7559">
                  <c:v>55.336421970000004</c:v>
                </c:pt>
                <c:pt idx="7560">
                  <c:v>54.764434809999997</c:v>
                </c:pt>
                <c:pt idx="7561">
                  <c:v>55.037017820000003</c:v>
                </c:pt>
                <c:pt idx="7562">
                  <c:v>55.407447810000001</c:v>
                </c:pt>
                <c:pt idx="7563">
                  <c:v>55.007736209999997</c:v>
                </c:pt>
                <c:pt idx="7564">
                  <c:v>54.815631869999997</c:v>
                </c:pt>
                <c:pt idx="7565">
                  <c:v>55.345226289999999</c:v>
                </c:pt>
                <c:pt idx="7566">
                  <c:v>55.286296839999999</c:v>
                </c:pt>
                <c:pt idx="7567">
                  <c:v>54.754592899999999</c:v>
                </c:pt>
                <c:pt idx="7568">
                  <c:v>55.13450623</c:v>
                </c:pt>
                <c:pt idx="7569">
                  <c:v>55.463146209999998</c:v>
                </c:pt>
                <c:pt idx="7570">
                  <c:v>54.960449220000001</c:v>
                </c:pt>
                <c:pt idx="7571">
                  <c:v>54.858787540000002</c:v>
                </c:pt>
                <c:pt idx="7572">
                  <c:v>55.372611999999997</c:v>
                </c:pt>
                <c:pt idx="7573">
                  <c:v>55.504913330000001</c:v>
                </c:pt>
                <c:pt idx="7574">
                  <c:v>54.996654509999999</c:v>
                </c:pt>
                <c:pt idx="7575">
                  <c:v>54.897777560000002</c:v>
                </c:pt>
                <c:pt idx="7576">
                  <c:v>55.279327389999999</c:v>
                </c:pt>
                <c:pt idx="7577">
                  <c:v>55.509101870000002</c:v>
                </c:pt>
                <c:pt idx="7578">
                  <c:v>55.243133540000002</c:v>
                </c:pt>
                <c:pt idx="7579">
                  <c:v>54.935375209999997</c:v>
                </c:pt>
                <c:pt idx="7580">
                  <c:v>54.960445399999998</c:v>
                </c:pt>
                <c:pt idx="7581">
                  <c:v>55.276336669999999</c:v>
                </c:pt>
                <c:pt idx="7582">
                  <c:v>55.456184389999997</c:v>
                </c:pt>
                <c:pt idx="7583">
                  <c:v>55.613540649999997</c:v>
                </c:pt>
                <c:pt idx="7584">
                  <c:v>55.566196439999999</c:v>
                </c:pt>
                <c:pt idx="7585">
                  <c:v>55.530876159999998</c:v>
                </c:pt>
                <c:pt idx="7586">
                  <c:v>55.385173799999997</c:v>
                </c:pt>
                <c:pt idx="7587">
                  <c:v>55.552265169999998</c:v>
                </c:pt>
                <c:pt idx="7588">
                  <c:v>55.612155909999998</c:v>
                </c:pt>
                <c:pt idx="7589">
                  <c:v>55.605186459999999</c:v>
                </c:pt>
                <c:pt idx="7590">
                  <c:v>55.599624630000001</c:v>
                </c:pt>
                <c:pt idx="7591">
                  <c:v>55.628868099999998</c:v>
                </c:pt>
                <c:pt idx="7592">
                  <c:v>55.626068119999999</c:v>
                </c:pt>
                <c:pt idx="7593">
                  <c:v>55.638599399999997</c:v>
                </c:pt>
                <c:pt idx="7594">
                  <c:v>55.59123993</c:v>
                </c:pt>
                <c:pt idx="7595">
                  <c:v>55.585708619999998</c:v>
                </c:pt>
                <c:pt idx="7596">
                  <c:v>55.550861359999999</c:v>
                </c:pt>
                <c:pt idx="7597">
                  <c:v>55.626083370000003</c:v>
                </c:pt>
                <c:pt idx="7598">
                  <c:v>55.665069580000001</c:v>
                </c:pt>
                <c:pt idx="7599">
                  <c:v>55.67898941</c:v>
                </c:pt>
                <c:pt idx="7600">
                  <c:v>55.518848419999998</c:v>
                </c:pt>
                <c:pt idx="7601">
                  <c:v>55.216651919999997</c:v>
                </c:pt>
                <c:pt idx="7602">
                  <c:v>54.917285919999998</c:v>
                </c:pt>
                <c:pt idx="7603">
                  <c:v>54.842094420000002</c:v>
                </c:pt>
                <c:pt idx="7604">
                  <c:v>55.109436039999999</c:v>
                </c:pt>
                <c:pt idx="7605">
                  <c:v>55.435298920000001</c:v>
                </c:pt>
                <c:pt idx="7606">
                  <c:v>55.680358890000001</c:v>
                </c:pt>
                <c:pt idx="7607">
                  <c:v>55.594051360000002</c:v>
                </c:pt>
                <c:pt idx="7608">
                  <c:v>55.190219880000001</c:v>
                </c:pt>
                <c:pt idx="7609">
                  <c:v>54.966011049999999</c:v>
                </c:pt>
                <c:pt idx="7610">
                  <c:v>55.080192570000001</c:v>
                </c:pt>
                <c:pt idx="7611">
                  <c:v>55.506305689999998</c:v>
                </c:pt>
                <c:pt idx="7612">
                  <c:v>55.672012330000001</c:v>
                </c:pt>
                <c:pt idx="7613">
                  <c:v>55.308570860000003</c:v>
                </c:pt>
                <c:pt idx="7614">
                  <c:v>54.91866684</c:v>
                </c:pt>
                <c:pt idx="7615">
                  <c:v>54.991085050000002</c:v>
                </c:pt>
                <c:pt idx="7616">
                  <c:v>55.364288330000001</c:v>
                </c:pt>
                <c:pt idx="7617">
                  <c:v>55.702651979999999</c:v>
                </c:pt>
                <c:pt idx="7618">
                  <c:v>55.623291020000003</c:v>
                </c:pt>
                <c:pt idx="7619">
                  <c:v>55.167934420000002</c:v>
                </c:pt>
                <c:pt idx="7620">
                  <c:v>55.04678345</c:v>
                </c:pt>
                <c:pt idx="7621">
                  <c:v>55.525806430000003</c:v>
                </c:pt>
                <c:pt idx="7622">
                  <c:v>55.81963348</c:v>
                </c:pt>
                <c:pt idx="7623">
                  <c:v>55.461765290000002</c:v>
                </c:pt>
                <c:pt idx="7624">
                  <c:v>55.173507690000001</c:v>
                </c:pt>
                <c:pt idx="7625">
                  <c:v>55.07880402</c:v>
                </c:pt>
                <c:pt idx="7626">
                  <c:v>55.436679839999996</c:v>
                </c:pt>
                <c:pt idx="7627">
                  <c:v>55.730518340000003</c:v>
                </c:pt>
                <c:pt idx="7628">
                  <c:v>55.766708370000003</c:v>
                </c:pt>
                <c:pt idx="7629">
                  <c:v>55.474308010000001</c:v>
                </c:pt>
                <c:pt idx="7630">
                  <c:v>55.120586400000001</c:v>
                </c:pt>
                <c:pt idx="7631">
                  <c:v>55.241718290000001</c:v>
                </c:pt>
                <c:pt idx="7632">
                  <c:v>55.713794710000002</c:v>
                </c:pt>
                <c:pt idx="7633">
                  <c:v>55.822399140000002</c:v>
                </c:pt>
                <c:pt idx="7634">
                  <c:v>55.272365569999998</c:v>
                </c:pt>
                <c:pt idx="7635">
                  <c:v>55.213886260000002</c:v>
                </c:pt>
                <c:pt idx="7636">
                  <c:v>55.798748019999998</c:v>
                </c:pt>
                <c:pt idx="7637">
                  <c:v>55.67481995</c:v>
                </c:pt>
                <c:pt idx="7638">
                  <c:v>55.17069626</c:v>
                </c:pt>
                <c:pt idx="7639">
                  <c:v>55.631626130000001</c:v>
                </c:pt>
                <c:pt idx="7640">
                  <c:v>55.839130400000002</c:v>
                </c:pt>
                <c:pt idx="7641">
                  <c:v>55.22087097</c:v>
                </c:pt>
                <c:pt idx="7642">
                  <c:v>55.383758540000002</c:v>
                </c:pt>
                <c:pt idx="7643">
                  <c:v>55.894813540000001</c:v>
                </c:pt>
                <c:pt idx="7644">
                  <c:v>55.605190280000002</c:v>
                </c:pt>
                <c:pt idx="7645">
                  <c:v>55.205528260000001</c:v>
                </c:pt>
                <c:pt idx="7646">
                  <c:v>55.745826719999997</c:v>
                </c:pt>
                <c:pt idx="7647">
                  <c:v>55.846073150000002</c:v>
                </c:pt>
                <c:pt idx="7648">
                  <c:v>55.283519740000003</c:v>
                </c:pt>
                <c:pt idx="7649">
                  <c:v>55.45896149</c:v>
                </c:pt>
                <c:pt idx="7650">
                  <c:v>55.953311919999997</c:v>
                </c:pt>
                <c:pt idx="7651">
                  <c:v>55.458965300000003</c:v>
                </c:pt>
                <c:pt idx="7652">
                  <c:v>55.529975890000003</c:v>
                </c:pt>
                <c:pt idx="7653">
                  <c:v>55.919864650000001</c:v>
                </c:pt>
                <c:pt idx="7654">
                  <c:v>55.367069239999999</c:v>
                </c:pt>
                <c:pt idx="7655">
                  <c:v>55.639984130000002</c:v>
                </c:pt>
                <c:pt idx="7656">
                  <c:v>55.910121920000002</c:v>
                </c:pt>
                <c:pt idx="7657">
                  <c:v>55.429710389999997</c:v>
                </c:pt>
                <c:pt idx="7658">
                  <c:v>55.926849369999999</c:v>
                </c:pt>
                <c:pt idx="7659">
                  <c:v>55.783412929999997</c:v>
                </c:pt>
                <c:pt idx="7660">
                  <c:v>55.438068389999998</c:v>
                </c:pt>
                <c:pt idx="7661">
                  <c:v>55.949123380000003</c:v>
                </c:pt>
                <c:pt idx="7662">
                  <c:v>55.649719240000003</c:v>
                </c:pt>
                <c:pt idx="7663">
                  <c:v>55.58986282</c:v>
                </c:pt>
                <c:pt idx="7664">
                  <c:v>56.07720947</c:v>
                </c:pt>
                <c:pt idx="7665">
                  <c:v>55.62048721</c:v>
                </c:pt>
                <c:pt idx="7666">
                  <c:v>55.557827000000003</c:v>
                </c:pt>
                <c:pt idx="7667">
                  <c:v>56.117603299999999</c:v>
                </c:pt>
                <c:pt idx="7668">
                  <c:v>55.59963226</c:v>
                </c:pt>
                <c:pt idx="7669">
                  <c:v>55.599605560000001</c:v>
                </c:pt>
                <c:pt idx="7670">
                  <c:v>56.116230010000002</c:v>
                </c:pt>
                <c:pt idx="7671">
                  <c:v>55.638603209999999</c:v>
                </c:pt>
                <c:pt idx="7672">
                  <c:v>55.438064580000002</c:v>
                </c:pt>
                <c:pt idx="7673">
                  <c:v>56.066085819999998</c:v>
                </c:pt>
                <c:pt idx="7674">
                  <c:v>55.673400880000003</c:v>
                </c:pt>
                <c:pt idx="7675">
                  <c:v>55.548095699999998</c:v>
                </c:pt>
                <c:pt idx="7676">
                  <c:v>56.059123990000003</c:v>
                </c:pt>
                <c:pt idx="7677">
                  <c:v>55.446434019999998</c:v>
                </c:pt>
                <c:pt idx="7678">
                  <c:v>55.639991760000001</c:v>
                </c:pt>
                <c:pt idx="7679">
                  <c:v>56.063304899999999</c:v>
                </c:pt>
                <c:pt idx="7680">
                  <c:v>55.560634610000001</c:v>
                </c:pt>
                <c:pt idx="7681">
                  <c:v>55.371227259999998</c:v>
                </c:pt>
                <c:pt idx="7682">
                  <c:v>55.953308110000002</c:v>
                </c:pt>
                <c:pt idx="7683">
                  <c:v>56.00065231</c:v>
                </c:pt>
                <c:pt idx="7684">
                  <c:v>55.488220210000001</c:v>
                </c:pt>
                <c:pt idx="7685">
                  <c:v>55.365680689999998</c:v>
                </c:pt>
                <c:pt idx="7686">
                  <c:v>55.80012894</c:v>
                </c:pt>
                <c:pt idx="7687">
                  <c:v>56.151031490000001</c:v>
                </c:pt>
                <c:pt idx="7688">
                  <c:v>56.08000183</c:v>
                </c:pt>
                <c:pt idx="7689">
                  <c:v>55.678985599999997</c:v>
                </c:pt>
                <c:pt idx="7690">
                  <c:v>55.37680435</c:v>
                </c:pt>
                <c:pt idx="7691">
                  <c:v>55.599605560000001</c:v>
                </c:pt>
                <c:pt idx="7692">
                  <c:v>56.053565980000002</c:v>
                </c:pt>
                <c:pt idx="7693">
                  <c:v>56.15798187</c:v>
                </c:pt>
                <c:pt idx="7694">
                  <c:v>55.620498660000003</c:v>
                </c:pt>
                <c:pt idx="7695">
                  <c:v>55.461750029999997</c:v>
                </c:pt>
                <c:pt idx="7696">
                  <c:v>56.077220920000002</c:v>
                </c:pt>
                <c:pt idx="7697">
                  <c:v>56.144001009999997</c:v>
                </c:pt>
                <c:pt idx="7698">
                  <c:v>55.637207029999999</c:v>
                </c:pt>
                <c:pt idx="7699">
                  <c:v>55.658103939999997</c:v>
                </c:pt>
                <c:pt idx="7700">
                  <c:v>56.149608610000001</c:v>
                </c:pt>
                <c:pt idx="7701">
                  <c:v>55.97278214</c:v>
                </c:pt>
                <c:pt idx="7702">
                  <c:v>55.592647550000002</c:v>
                </c:pt>
                <c:pt idx="7703">
                  <c:v>55.858612059999999</c:v>
                </c:pt>
                <c:pt idx="7704">
                  <c:v>56.028491969999997</c:v>
                </c:pt>
                <c:pt idx="7705">
                  <c:v>55.585704800000002</c:v>
                </c:pt>
                <c:pt idx="7706">
                  <c:v>55.979755400000002</c:v>
                </c:pt>
                <c:pt idx="7707">
                  <c:v>56.144065859999998</c:v>
                </c:pt>
                <c:pt idx="7708">
                  <c:v>55.584300990000003</c:v>
                </c:pt>
                <c:pt idx="7709">
                  <c:v>55.740264889999999</c:v>
                </c:pt>
                <c:pt idx="7710">
                  <c:v>56.319503779999998</c:v>
                </c:pt>
                <c:pt idx="7711">
                  <c:v>56.12177277</c:v>
                </c:pt>
                <c:pt idx="7712">
                  <c:v>55.651123050000002</c:v>
                </c:pt>
                <c:pt idx="7713">
                  <c:v>55.73048782</c:v>
                </c:pt>
                <c:pt idx="7714">
                  <c:v>56.244323729999998</c:v>
                </c:pt>
                <c:pt idx="7715">
                  <c:v>56.330642699999999</c:v>
                </c:pt>
                <c:pt idx="7716">
                  <c:v>55.935192110000003</c:v>
                </c:pt>
                <c:pt idx="7717">
                  <c:v>55.737472529999998</c:v>
                </c:pt>
                <c:pt idx="7718">
                  <c:v>55.681774140000002</c:v>
                </c:pt>
                <c:pt idx="7719">
                  <c:v>55.90733719</c:v>
                </c:pt>
                <c:pt idx="7720">
                  <c:v>56.242931370000001</c:v>
                </c:pt>
                <c:pt idx="7721">
                  <c:v>56.362682339999999</c:v>
                </c:pt>
                <c:pt idx="7722">
                  <c:v>56.389141080000002</c:v>
                </c:pt>
                <c:pt idx="7723">
                  <c:v>56.34874344</c:v>
                </c:pt>
                <c:pt idx="7724">
                  <c:v>56.227607730000003</c:v>
                </c:pt>
                <c:pt idx="7725">
                  <c:v>56.089763640000001</c:v>
                </c:pt>
                <c:pt idx="7726">
                  <c:v>55.914321899999997</c:v>
                </c:pt>
                <c:pt idx="7727">
                  <c:v>55.82381058</c:v>
                </c:pt>
                <c:pt idx="7728">
                  <c:v>55.773670199999998</c:v>
                </c:pt>
                <c:pt idx="7729">
                  <c:v>55.75277328</c:v>
                </c:pt>
                <c:pt idx="7730">
                  <c:v>55.756965639999997</c:v>
                </c:pt>
                <c:pt idx="7731">
                  <c:v>55.809886929999998</c:v>
                </c:pt>
                <c:pt idx="7732">
                  <c:v>55.960266109999999</c:v>
                </c:pt>
                <c:pt idx="7733">
                  <c:v>56.124572749999999</c:v>
                </c:pt>
                <c:pt idx="7734">
                  <c:v>56.247112270000002</c:v>
                </c:pt>
                <c:pt idx="7735">
                  <c:v>56.231796260000003</c:v>
                </c:pt>
                <c:pt idx="7736">
                  <c:v>56.330642699999999</c:v>
                </c:pt>
                <c:pt idx="7737">
                  <c:v>56.447624210000001</c:v>
                </c:pt>
                <c:pt idx="7738">
                  <c:v>56.473068240000003</c:v>
                </c:pt>
                <c:pt idx="7739">
                  <c:v>56.596611019999997</c:v>
                </c:pt>
                <c:pt idx="7740">
                  <c:v>56.57289505</c:v>
                </c:pt>
                <c:pt idx="7741">
                  <c:v>56.635604860000001</c:v>
                </c:pt>
                <c:pt idx="7742">
                  <c:v>56.577125549999998</c:v>
                </c:pt>
                <c:pt idx="7743">
                  <c:v>56.533946989999997</c:v>
                </c:pt>
                <c:pt idx="7744">
                  <c:v>56.542293549999997</c:v>
                </c:pt>
                <c:pt idx="7745">
                  <c:v>56.422538760000002</c:v>
                </c:pt>
                <c:pt idx="7746">
                  <c:v>56.615077970000002</c:v>
                </c:pt>
                <c:pt idx="7747">
                  <c:v>56.680160520000001</c:v>
                </c:pt>
                <c:pt idx="7748">
                  <c:v>56.716365809999999</c:v>
                </c:pt>
                <c:pt idx="7749">
                  <c:v>56.685737609999997</c:v>
                </c:pt>
                <c:pt idx="7750">
                  <c:v>56.592430110000002</c:v>
                </c:pt>
                <c:pt idx="7751">
                  <c:v>56.396106719999999</c:v>
                </c:pt>
                <c:pt idx="7752">
                  <c:v>56.102294919999999</c:v>
                </c:pt>
                <c:pt idx="7753">
                  <c:v>55.947731019999999</c:v>
                </c:pt>
                <c:pt idx="7754">
                  <c:v>56.070270540000003</c:v>
                </c:pt>
                <c:pt idx="7755">
                  <c:v>56.487998959999999</c:v>
                </c:pt>
                <c:pt idx="7756">
                  <c:v>56.83612823</c:v>
                </c:pt>
                <c:pt idx="7757">
                  <c:v>56.546497340000002</c:v>
                </c:pt>
                <c:pt idx="7758">
                  <c:v>56.089748380000003</c:v>
                </c:pt>
                <c:pt idx="7759">
                  <c:v>56.13430786</c:v>
                </c:pt>
                <c:pt idx="7760">
                  <c:v>56.606353759999998</c:v>
                </c:pt>
                <c:pt idx="7761">
                  <c:v>56.829151150000001</c:v>
                </c:pt>
                <c:pt idx="7762">
                  <c:v>56.233165739999997</c:v>
                </c:pt>
                <c:pt idx="7763">
                  <c:v>56.228988649999998</c:v>
                </c:pt>
                <c:pt idx="7764">
                  <c:v>56.824974060000002</c:v>
                </c:pt>
                <c:pt idx="7765">
                  <c:v>56.696872710000001</c:v>
                </c:pt>
                <c:pt idx="7766">
                  <c:v>56.187225339999998</c:v>
                </c:pt>
                <c:pt idx="7767">
                  <c:v>56.682937619999997</c:v>
                </c:pt>
                <c:pt idx="7768">
                  <c:v>56.845855710000002</c:v>
                </c:pt>
                <c:pt idx="7769">
                  <c:v>56.219249730000001</c:v>
                </c:pt>
                <c:pt idx="7770">
                  <c:v>56.634197239999999</c:v>
                </c:pt>
                <c:pt idx="7771">
                  <c:v>56.787372589999997</c:v>
                </c:pt>
                <c:pt idx="7772">
                  <c:v>56.228992460000001</c:v>
                </c:pt>
                <c:pt idx="7773">
                  <c:v>56.639766690000002</c:v>
                </c:pt>
                <c:pt idx="7774">
                  <c:v>56.863964080000002</c:v>
                </c:pt>
                <c:pt idx="7775">
                  <c:v>56.183048249999999</c:v>
                </c:pt>
                <c:pt idx="7776">
                  <c:v>56.673202510000003</c:v>
                </c:pt>
                <c:pt idx="7777">
                  <c:v>56.795726780000003</c:v>
                </c:pt>
                <c:pt idx="7778">
                  <c:v>56.276348110000001</c:v>
                </c:pt>
                <c:pt idx="7779">
                  <c:v>56.80825806</c:v>
                </c:pt>
                <c:pt idx="7780">
                  <c:v>56.737228389999999</c:v>
                </c:pt>
                <c:pt idx="7781">
                  <c:v>56.206729889999998</c:v>
                </c:pt>
                <c:pt idx="7782">
                  <c:v>56.611927029999997</c:v>
                </c:pt>
                <c:pt idx="7783">
                  <c:v>56.960041050000001</c:v>
                </c:pt>
                <c:pt idx="7784">
                  <c:v>56.510288240000001</c:v>
                </c:pt>
                <c:pt idx="7785">
                  <c:v>56.24430847</c:v>
                </c:pt>
                <c:pt idx="7786">
                  <c:v>56.759517670000001</c:v>
                </c:pt>
                <c:pt idx="7787">
                  <c:v>56.969776150000001</c:v>
                </c:pt>
                <c:pt idx="7788">
                  <c:v>56.412803650000001</c:v>
                </c:pt>
                <c:pt idx="7789">
                  <c:v>56.418369290000001</c:v>
                </c:pt>
                <c:pt idx="7790">
                  <c:v>56.983730319999999</c:v>
                </c:pt>
                <c:pt idx="7791">
                  <c:v>56.64395142</c:v>
                </c:pt>
                <c:pt idx="7792">
                  <c:v>56.302791599999999</c:v>
                </c:pt>
                <c:pt idx="7793">
                  <c:v>56.887638090000003</c:v>
                </c:pt>
                <c:pt idx="7794">
                  <c:v>56.91686249</c:v>
                </c:pt>
                <c:pt idx="7795">
                  <c:v>56.371017459999997</c:v>
                </c:pt>
                <c:pt idx="7796">
                  <c:v>56.60079193</c:v>
                </c:pt>
                <c:pt idx="7797">
                  <c:v>57.159160610000001</c:v>
                </c:pt>
                <c:pt idx="7798">
                  <c:v>56.801300050000002</c:v>
                </c:pt>
                <c:pt idx="7799">
                  <c:v>56.5060997</c:v>
                </c:pt>
                <c:pt idx="7800">
                  <c:v>57.139671329999999</c:v>
                </c:pt>
                <c:pt idx="7801">
                  <c:v>56.811035160000003</c:v>
                </c:pt>
                <c:pt idx="7802">
                  <c:v>56.437877659999998</c:v>
                </c:pt>
                <c:pt idx="7803">
                  <c:v>56.904327389999999</c:v>
                </c:pt>
                <c:pt idx="7804">
                  <c:v>57.273342130000003</c:v>
                </c:pt>
                <c:pt idx="7805">
                  <c:v>57.024082180000001</c:v>
                </c:pt>
                <c:pt idx="7806">
                  <c:v>56.582706450000003</c:v>
                </c:pt>
                <c:pt idx="7807">
                  <c:v>56.539512629999997</c:v>
                </c:pt>
                <c:pt idx="7808">
                  <c:v>56.97118759</c:v>
                </c:pt>
                <c:pt idx="7809">
                  <c:v>57.319274900000003</c:v>
                </c:pt>
                <c:pt idx="7810">
                  <c:v>57.29282379</c:v>
                </c:pt>
                <c:pt idx="7811">
                  <c:v>56.973976139999998</c:v>
                </c:pt>
                <c:pt idx="7812">
                  <c:v>56.645339970000002</c:v>
                </c:pt>
                <c:pt idx="7813">
                  <c:v>56.69525909</c:v>
                </c:pt>
                <c:pt idx="7814">
                  <c:v>57.238529210000003</c:v>
                </c:pt>
                <c:pt idx="7815">
                  <c:v>57.370811459999999</c:v>
                </c:pt>
                <c:pt idx="7816">
                  <c:v>57.173065190000003</c:v>
                </c:pt>
                <c:pt idx="7817">
                  <c:v>56.789459229999999</c:v>
                </c:pt>
                <c:pt idx="7818">
                  <c:v>56.919673920000001</c:v>
                </c:pt>
                <c:pt idx="7819">
                  <c:v>57.413974760000002</c:v>
                </c:pt>
                <c:pt idx="7820">
                  <c:v>57.138282779999997</c:v>
                </c:pt>
                <c:pt idx="7821">
                  <c:v>56.851425169999999</c:v>
                </c:pt>
                <c:pt idx="7822">
                  <c:v>57.226001740000001</c:v>
                </c:pt>
                <c:pt idx="7823">
                  <c:v>57.511451719999997</c:v>
                </c:pt>
                <c:pt idx="7824">
                  <c:v>57.306758879999997</c:v>
                </c:pt>
                <c:pt idx="7825">
                  <c:v>56.925243379999998</c:v>
                </c:pt>
                <c:pt idx="7826">
                  <c:v>57.50588226</c:v>
                </c:pt>
                <c:pt idx="7827">
                  <c:v>57.486389160000002</c:v>
                </c:pt>
                <c:pt idx="7828">
                  <c:v>56.951679230000003</c:v>
                </c:pt>
                <c:pt idx="7829">
                  <c:v>57.448780059999997</c:v>
                </c:pt>
                <c:pt idx="7830">
                  <c:v>57.656265259999998</c:v>
                </c:pt>
                <c:pt idx="7831">
                  <c:v>57.20370483</c:v>
                </c:pt>
                <c:pt idx="7832">
                  <c:v>57.34490967</c:v>
                </c:pt>
                <c:pt idx="7833">
                  <c:v>57.766246799999998</c:v>
                </c:pt>
                <c:pt idx="7834">
                  <c:v>57.508663179999999</c:v>
                </c:pt>
                <c:pt idx="7835">
                  <c:v>57.061679839999996</c:v>
                </c:pt>
                <c:pt idx="7836">
                  <c:v>57.385700229999998</c:v>
                </c:pt>
                <c:pt idx="7837">
                  <c:v>57.806674960000002</c:v>
                </c:pt>
                <c:pt idx="7838">
                  <c:v>57.733066559999997</c:v>
                </c:pt>
                <c:pt idx="7839">
                  <c:v>57.334598540000002</c:v>
                </c:pt>
                <c:pt idx="7840">
                  <c:v>57.131313319999997</c:v>
                </c:pt>
                <c:pt idx="7841">
                  <c:v>57.312324519999997</c:v>
                </c:pt>
                <c:pt idx="7842">
                  <c:v>57.731651309999997</c:v>
                </c:pt>
                <c:pt idx="7843">
                  <c:v>57.908329010000003</c:v>
                </c:pt>
                <c:pt idx="7844">
                  <c:v>57.572738649999998</c:v>
                </c:pt>
                <c:pt idx="7845">
                  <c:v>57.267784120000002</c:v>
                </c:pt>
                <c:pt idx="7846">
                  <c:v>57.762096409999998</c:v>
                </c:pt>
                <c:pt idx="7847">
                  <c:v>58.005798339999998</c:v>
                </c:pt>
                <c:pt idx="7848">
                  <c:v>57.441951750000001</c:v>
                </c:pt>
                <c:pt idx="7849">
                  <c:v>57.592224119999997</c:v>
                </c:pt>
                <c:pt idx="7850">
                  <c:v>58.058723450000002</c:v>
                </c:pt>
                <c:pt idx="7851">
                  <c:v>57.536525730000001</c:v>
                </c:pt>
                <c:pt idx="7852">
                  <c:v>57.596393589999998</c:v>
                </c:pt>
                <c:pt idx="7853">
                  <c:v>58.028072360000003</c:v>
                </c:pt>
                <c:pt idx="7854">
                  <c:v>57.446186070000003</c:v>
                </c:pt>
                <c:pt idx="7855">
                  <c:v>57.855407710000001</c:v>
                </c:pt>
                <c:pt idx="7856">
                  <c:v>58.103271479999997</c:v>
                </c:pt>
                <c:pt idx="7857">
                  <c:v>57.688060759999999</c:v>
                </c:pt>
                <c:pt idx="7858">
                  <c:v>58.007175449999998</c:v>
                </c:pt>
                <c:pt idx="7859">
                  <c:v>58.189598080000003</c:v>
                </c:pt>
                <c:pt idx="7860">
                  <c:v>57.799697879999997</c:v>
                </c:pt>
                <c:pt idx="7861">
                  <c:v>57.756946560000003</c:v>
                </c:pt>
                <c:pt idx="7862">
                  <c:v>58.377578739999997</c:v>
                </c:pt>
                <c:pt idx="7863">
                  <c:v>57.980724330000001</c:v>
                </c:pt>
                <c:pt idx="7864">
                  <c:v>57.728679659999997</c:v>
                </c:pt>
                <c:pt idx="7865">
                  <c:v>58.252254489999999</c:v>
                </c:pt>
                <c:pt idx="7866">
                  <c:v>58.346954349999997</c:v>
                </c:pt>
                <c:pt idx="7867">
                  <c:v>57.750972750000003</c:v>
                </c:pt>
                <c:pt idx="7868">
                  <c:v>57.944511409999997</c:v>
                </c:pt>
                <c:pt idx="7869">
                  <c:v>58.523807529999999</c:v>
                </c:pt>
                <c:pt idx="7870">
                  <c:v>58.022480010000002</c:v>
                </c:pt>
                <c:pt idx="7871">
                  <c:v>57.808044430000002</c:v>
                </c:pt>
                <c:pt idx="7872">
                  <c:v>58.267589569999998</c:v>
                </c:pt>
                <c:pt idx="7873">
                  <c:v>58.547477720000003</c:v>
                </c:pt>
                <c:pt idx="7874">
                  <c:v>58.168716430000003</c:v>
                </c:pt>
                <c:pt idx="7875">
                  <c:v>57.734256739999999</c:v>
                </c:pt>
                <c:pt idx="7876">
                  <c:v>57.83866501</c:v>
                </c:pt>
                <c:pt idx="7877">
                  <c:v>58.234165189999999</c:v>
                </c:pt>
                <c:pt idx="7878">
                  <c:v>58.56139374</c:v>
                </c:pt>
                <c:pt idx="7879">
                  <c:v>58.544677729999997</c:v>
                </c:pt>
                <c:pt idx="7880">
                  <c:v>58.248077389999999</c:v>
                </c:pt>
                <c:pt idx="7881">
                  <c:v>57.866550449999998</c:v>
                </c:pt>
                <c:pt idx="7882">
                  <c:v>57.860973360000003</c:v>
                </c:pt>
                <c:pt idx="7883">
                  <c:v>58.094921110000001</c:v>
                </c:pt>
                <c:pt idx="7884">
                  <c:v>58.392917629999999</c:v>
                </c:pt>
                <c:pt idx="7885">
                  <c:v>58.640762330000001</c:v>
                </c:pt>
                <c:pt idx="7886">
                  <c:v>58.4792366</c:v>
                </c:pt>
                <c:pt idx="7887">
                  <c:v>58.0308609</c:v>
                </c:pt>
                <c:pt idx="7888">
                  <c:v>57.834506990000001</c:v>
                </c:pt>
                <c:pt idx="7889">
                  <c:v>58.078205109999999</c:v>
                </c:pt>
                <c:pt idx="7890">
                  <c:v>58.560001370000002</c:v>
                </c:pt>
                <c:pt idx="7891">
                  <c:v>58.742412569999999</c:v>
                </c:pt>
                <c:pt idx="7892">
                  <c:v>58.598991390000002</c:v>
                </c:pt>
                <c:pt idx="7893">
                  <c:v>58.367828369999998</c:v>
                </c:pt>
                <c:pt idx="7894">
                  <c:v>57.984924319999998</c:v>
                </c:pt>
                <c:pt idx="7895">
                  <c:v>57.93340302</c:v>
                </c:pt>
                <c:pt idx="7896">
                  <c:v>57.930587770000002</c:v>
                </c:pt>
                <c:pt idx="7897">
                  <c:v>58.004405980000001</c:v>
                </c:pt>
                <c:pt idx="7898">
                  <c:v>58.053134919999998</c:v>
                </c:pt>
                <c:pt idx="7899">
                  <c:v>58.179862980000003</c:v>
                </c:pt>
                <c:pt idx="7900">
                  <c:v>58.29127502</c:v>
                </c:pt>
                <c:pt idx="7901">
                  <c:v>58.454170230000003</c:v>
                </c:pt>
                <c:pt idx="7902">
                  <c:v>58.614299770000002</c:v>
                </c:pt>
                <c:pt idx="7903">
                  <c:v>58.729881290000002</c:v>
                </c:pt>
                <c:pt idx="7904">
                  <c:v>58.752155299999998</c:v>
                </c:pt>
                <c:pt idx="7905">
                  <c:v>58.550254819999999</c:v>
                </c:pt>
                <c:pt idx="7906">
                  <c:v>58.193775180000003</c:v>
                </c:pt>
                <c:pt idx="7907">
                  <c:v>58.019924160000002</c:v>
                </c:pt>
                <c:pt idx="7908">
                  <c:v>57.980724330000001</c:v>
                </c:pt>
                <c:pt idx="7909">
                  <c:v>58.1714859</c:v>
                </c:pt>
                <c:pt idx="7910">
                  <c:v>58.594814300000003</c:v>
                </c:pt>
                <c:pt idx="7911">
                  <c:v>58.82735443</c:v>
                </c:pt>
                <c:pt idx="7912">
                  <c:v>58.738246920000002</c:v>
                </c:pt>
                <c:pt idx="7913">
                  <c:v>58.530761720000001</c:v>
                </c:pt>
                <c:pt idx="7914">
                  <c:v>58.267574310000001</c:v>
                </c:pt>
                <c:pt idx="7915">
                  <c:v>58.104656220000003</c:v>
                </c:pt>
                <c:pt idx="7916">
                  <c:v>58.054519650000003</c:v>
                </c:pt>
                <c:pt idx="7917">
                  <c:v>58.302383419999998</c:v>
                </c:pt>
                <c:pt idx="7918">
                  <c:v>58.688117980000001</c:v>
                </c:pt>
                <c:pt idx="7919">
                  <c:v>58.831531519999999</c:v>
                </c:pt>
                <c:pt idx="7920">
                  <c:v>58.476448060000003</c:v>
                </c:pt>
                <c:pt idx="7921">
                  <c:v>58.039215089999999</c:v>
                </c:pt>
                <c:pt idx="7922">
                  <c:v>58.190994259999997</c:v>
                </c:pt>
                <c:pt idx="7923">
                  <c:v>58.710369110000002</c:v>
                </c:pt>
                <c:pt idx="7924">
                  <c:v>58.689487460000002</c:v>
                </c:pt>
                <c:pt idx="7925">
                  <c:v>58.074024199999997</c:v>
                </c:pt>
                <c:pt idx="7926">
                  <c:v>58.302379610000003</c:v>
                </c:pt>
                <c:pt idx="7927">
                  <c:v>58.848258970000003</c:v>
                </c:pt>
                <c:pt idx="7928">
                  <c:v>58.650508879999997</c:v>
                </c:pt>
                <c:pt idx="7929">
                  <c:v>58.192382809999998</c:v>
                </c:pt>
                <c:pt idx="7930">
                  <c:v>58.273155209999999</c:v>
                </c:pt>
                <c:pt idx="7931">
                  <c:v>58.793933869999996</c:v>
                </c:pt>
                <c:pt idx="7932">
                  <c:v>58.71595001</c:v>
                </c:pt>
                <c:pt idx="7933">
                  <c:v>58.164535520000001</c:v>
                </c:pt>
                <c:pt idx="7934">
                  <c:v>58.494556430000003</c:v>
                </c:pt>
                <c:pt idx="7935">
                  <c:v>58.891407010000002</c:v>
                </c:pt>
                <c:pt idx="7936">
                  <c:v>58.42351532</c:v>
                </c:pt>
                <c:pt idx="7937">
                  <c:v>58.048961640000002</c:v>
                </c:pt>
                <c:pt idx="7938">
                  <c:v>58.296836849999998</c:v>
                </c:pt>
                <c:pt idx="7939">
                  <c:v>58.818992610000002</c:v>
                </c:pt>
                <c:pt idx="7940">
                  <c:v>58.789752960000001</c:v>
                </c:pt>
                <c:pt idx="7941">
                  <c:v>58.44442368</c:v>
                </c:pt>
                <c:pt idx="7942">
                  <c:v>58.177078250000001</c:v>
                </c:pt>
                <c:pt idx="7943">
                  <c:v>58.328845979999997</c:v>
                </c:pt>
                <c:pt idx="7944">
                  <c:v>58.714546200000001</c:v>
                </c:pt>
                <c:pt idx="7945">
                  <c:v>58.902549739999998</c:v>
                </c:pt>
                <c:pt idx="7946">
                  <c:v>58.686714170000002</c:v>
                </c:pt>
                <c:pt idx="7947">
                  <c:v>58.333026889999999</c:v>
                </c:pt>
                <c:pt idx="7948">
                  <c:v>58.131114959999998</c:v>
                </c:pt>
                <c:pt idx="7949">
                  <c:v>58.160362239999998</c:v>
                </c:pt>
                <c:pt idx="7950">
                  <c:v>58.264804839999996</c:v>
                </c:pt>
                <c:pt idx="7951">
                  <c:v>58.341388700000003</c:v>
                </c:pt>
                <c:pt idx="7952">
                  <c:v>58.404041290000002</c:v>
                </c:pt>
                <c:pt idx="7953">
                  <c:v>58.511249540000001</c:v>
                </c:pt>
                <c:pt idx="7954">
                  <c:v>58.611522669999999</c:v>
                </c:pt>
                <c:pt idx="7955">
                  <c:v>58.818992610000002</c:v>
                </c:pt>
                <c:pt idx="7956">
                  <c:v>58.983306880000001</c:v>
                </c:pt>
                <c:pt idx="7957">
                  <c:v>58.972167970000001</c:v>
                </c:pt>
                <c:pt idx="7958">
                  <c:v>58.54468155</c:v>
                </c:pt>
                <c:pt idx="7959">
                  <c:v>58.231388090000003</c:v>
                </c:pt>
                <c:pt idx="7960">
                  <c:v>58.3427887</c:v>
                </c:pt>
                <c:pt idx="7961">
                  <c:v>58.764686580000003</c:v>
                </c:pt>
                <c:pt idx="7962">
                  <c:v>58.979122160000003</c:v>
                </c:pt>
                <c:pt idx="7963">
                  <c:v>58.909511569999999</c:v>
                </c:pt>
                <c:pt idx="7964">
                  <c:v>58.626823430000002</c:v>
                </c:pt>
                <c:pt idx="7965">
                  <c:v>58.295433039999999</c:v>
                </c:pt>
                <c:pt idx="7966">
                  <c:v>58.295448299999997</c:v>
                </c:pt>
                <c:pt idx="7967">
                  <c:v>58.48760223</c:v>
                </c:pt>
                <c:pt idx="7968">
                  <c:v>58.78836441</c:v>
                </c:pt>
                <c:pt idx="7969">
                  <c:v>59.04595947</c:v>
                </c:pt>
                <c:pt idx="7970">
                  <c:v>59.146236420000001</c:v>
                </c:pt>
                <c:pt idx="7971">
                  <c:v>59.183834079999997</c:v>
                </c:pt>
                <c:pt idx="7972">
                  <c:v>59.208904269999998</c:v>
                </c:pt>
                <c:pt idx="7973">
                  <c:v>59.210300449999998</c:v>
                </c:pt>
                <c:pt idx="7974">
                  <c:v>59.146228790000002</c:v>
                </c:pt>
                <c:pt idx="7975">
                  <c:v>59.172695160000004</c:v>
                </c:pt>
                <c:pt idx="7976">
                  <c:v>59.206111909999997</c:v>
                </c:pt>
                <c:pt idx="7977">
                  <c:v>59.132293699999998</c:v>
                </c:pt>
                <c:pt idx="7978">
                  <c:v>59.093330379999998</c:v>
                </c:pt>
                <c:pt idx="7979">
                  <c:v>59.059909820000001</c:v>
                </c:pt>
                <c:pt idx="7980">
                  <c:v>59.041797639999999</c:v>
                </c:pt>
                <c:pt idx="7981">
                  <c:v>58.82291412</c:v>
                </c:pt>
                <c:pt idx="7982">
                  <c:v>58.798099520000001</c:v>
                </c:pt>
                <c:pt idx="7983">
                  <c:v>58.902545930000002</c:v>
                </c:pt>
                <c:pt idx="7984">
                  <c:v>58.842674260000003</c:v>
                </c:pt>
                <c:pt idx="7985">
                  <c:v>58.555831910000002</c:v>
                </c:pt>
                <c:pt idx="7986">
                  <c:v>58.612911220000001</c:v>
                </c:pt>
                <c:pt idx="7987">
                  <c:v>58.55998993</c:v>
                </c:pt>
                <c:pt idx="7988">
                  <c:v>58.799011229999998</c:v>
                </c:pt>
                <c:pt idx="7989">
                  <c:v>58.91647339</c:v>
                </c:pt>
                <c:pt idx="7990">
                  <c:v>59.121170040000003</c:v>
                </c:pt>
                <c:pt idx="7991">
                  <c:v>59.320297240000002</c:v>
                </c:pt>
                <c:pt idx="7992">
                  <c:v>59.253459929999998</c:v>
                </c:pt>
                <c:pt idx="7993">
                  <c:v>58.82318497</c:v>
                </c:pt>
                <c:pt idx="7994">
                  <c:v>58.561397550000002</c:v>
                </c:pt>
                <c:pt idx="7995">
                  <c:v>58.724288940000001</c:v>
                </c:pt>
                <c:pt idx="7996">
                  <c:v>58.830120090000001</c:v>
                </c:pt>
                <c:pt idx="7997">
                  <c:v>58.980529789999999</c:v>
                </c:pt>
                <c:pt idx="7998">
                  <c:v>59.107238770000002</c:v>
                </c:pt>
                <c:pt idx="7999">
                  <c:v>59.359279630000003</c:v>
                </c:pt>
                <c:pt idx="8000">
                  <c:v>59.270164489999999</c:v>
                </c:pt>
                <c:pt idx="8001">
                  <c:v>59.034832000000002</c:v>
                </c:pt>
                <c:pt idx="8002">
                  <c:v>58.725704190000002</c:v>
                </c:pt>
                <c:pt idx="8003">
                  <c:v>58.72849274</c:v>
                </c:pt>
                <c:pt idx="8004">
                  <c:v>59.052936549999998</c:v>
                </c:pt>
                <c:pt idx="8005">
                  <c:v>59.34953308</c:v>
                </c:pt>
                <c:pt idx="8006">
                  <c:v>59.211673740000002</c:v>
                </c:pt>
                <c:pt idx="8007">
                  <c:v>58.912303919999999</c:v>
                </c:pt>
                <c:pt idx="8008">
                  <c:v>58.70064163</c:v>
                </c:pt>
                <c:pt idx="8009">
                  <c:v>58.96240616</c:v>
                </c:pt>
                <c:pt idx="8010">
                  <c:v>59.320278170000002</c:v>
                </c:pt>
                <c:pt idx="8011">
                  <c:v>59.13368225</c:v>
                </c:pt>
                <c:pt idx="8012">
                  <c:v>58.742412569999999</c:v>
                </c:pt>
                <c:pt idx="8013">
                  <c:v>59.051525120000001</c:v>
                </c:pt>
                <c:pt idx="8014">
                  <c:v>59.353706359999997</c:v>
                </c:pt>
                <c:pt idx="8015">
                  <c:v>58.814815520000003</c:v>
                </c:pt>
                <c:pt idx="8016">
                  <c:v>59.006980900000002</c:v>
                </c:pt>
                <c:pt idx="8017">
                  <c:v>59.399654390000002</c:v>
                </c:pt>
                <c:pt idx="8018">
                  <c:v>58.873302459999998</c:v>
                </c:pt>
                <c:pt idx="8019">
                  <c:v>59.103065489999999</c:v>
                </c:pt>
                <c:pt idx="8020">
                  <c:v>59.332820890000001</c:v>
                </c:pt>
                <c:pt idx="8021">
                  <c:v>58.85667419</c:v>
                </c:pt>
                <c:pt idx="8022">
                  <c:v>59.310543060000001</c:v>
                </c:pt>
                <c:pt idx="8023">
                  <c:v>59.104442599999999</c:v>
                </c:pt>
                <c:pt idx="8024">
                  <c:v>59.167118070000001</c:v>
                </c:pt>
                <c:pt idx="8025">
                  <c:v>59.36065292</c:v>
                </c:pt>
                <c:pt idx="8026">
                  <c:v>58.991668699999998</c:v>
                </c:pt>
                <c:pt idx="8027">
                  <c:v>59.433235170000003</c:v>
                </c:pt>
                <c:pt idx="8028">
                  <c:v>59.105846409999998</c:v>
                </c:pt>
                <c:pt idx="8029">
                  <c:v>59.062671659999999</c:v>
                </c:pt>
                <c:pt idx="8030">
                  <c:v>59.412170410000002</c:v>
                </c:pt>
                <c:pt idx="8031">
                  <c:v>58.955455780000001</c:v>
                </c:pt>
                <c:pt idx="8032">
                  <c:v>59.540306090000001</c:v>
                </c:pt>
                <c:pt idx="8033">
                  <c:v>59.00001907</c:v>
                </c:pt>
                <c:pt idx="8034">
                  <c:v>59.304973599999997</c:v>
                </c:pt>
                <c:pt idx="8035">
                  <c:v>59.378753660000001</c:v>
                </c:pt>
                <c:pt idx="8036">
                  <c:v>58.970790860000001</c:v>
                </c:pt>
                <c:pt idx="8037">
                  <c:v>59.60710907</c:v>
                </c:pt>
                <c:pt idx="8038">
                  <c:v>59.162921910000001</c:v>
                </c:pt>
                <c:pt idx="8039">
                  <c:v>58.9457016</c:v>
                </c:pt>
                <c:pt idx="8040">
                  <c:v>59.573715210000003</c:v>
                </c:pt>
                <c:pt idx="8041">
                  <c:v>59.608528139999997</c:v>
                </c:pt>
                <c:pt idx="8042">
                  <c:v>59.051547999999997</c:v>
                </c:pt>
                <c:pt idx="8043">
                  <c:v>59.1086235</c:v>
                </c:pt>
                <c:pt idx="8044">
                  <c:v>59.465118410000002</c:v>
                </c:pt>
                <c:pt idx="8045">
                  <c:v>59.786758419999998</c:v>
                </c:pt>
                <c:pt idx="8046">
                  <c:v>59.679519650000003</c:v>
                </c:pt>
                <c:pt idx="8047">
                  <c:v>59.42609787</c:v>
                </c:pt>
                <c:pt idx="8048">
                  <c:v>59.161544800000001</c:v>
                </c:pt>
                <c:pt idx="8049">
                  <c:v>58.994457240000003</c:v>
                </c:pt>
                <c:pt idx="8050">
                  <c:v>58.98052216</c:v>
                </c:pt>
                <c:pt idx="8051">
                  <c:v>59.100288390000003</c:v>
                </c:pt>
                <c:pt idx="8052">
                  <c:v>59.424713130000001</c:v>
                </c:pt>
                <c:pt idx="8053">
                  <c:v>59.708759309999998</c:v>
                </c:pt>
                <c:pt idx="8054">
                  <c:v>59.884216309999999</c:v>
                </c:pt>
                <c:pt idx="8055">
                  <c:v>59.938529969999998</c:v>
                </c:pt>
                <c:pt idx="8056">
                  <c:v>59.924594880000001</c:v>
                </c:pt>
                <c:pt idx="8057">
                  <c:v>59.89954376</c:v>
                </c:pt>
                <c:pt idx="8058">
                  <c:v>59.916244509999999</c:v>
                </c:pt>
                <c:pt idx="8059">
                  <c:v>59.93294144</c:v>
                </c:pt>
                <c:pt idx="8060">
                  <c:v>59.941329959999997</c:v>
                </c:pt>
                <c:pt idx="8061">
                  <c:v>59.942714690000003</c:v>
                </c:pt>
                <c:pt idx="8062">
                  <c:v>59.9371376</c:v>
                </c:pt>
                <c:pt idx="8063">
                  <c:v>59.775604250000001</c:v>
                </c:pt>
                <c:pt idx="8064">
                  <c:v>59.616855620000003</c:v>
                </c:pt>
                <c:pt idx="8065">
                  <c:v>59.402439119999997</c:v>
                </c:pt>
                <c:pt idx="8066">
                  <c:v>59.235366820000003</c:v>
                </c:pt>
                <c:pt idx="8067">
                  <c:v>59.179664610000003</c:v>
                </c:pt>
                <c:pt idx="8068">
                  <c:v>59.128120420000002</c:v>
                </c:pt>
                <c:pt idx="8069">
                  <c:v>59.24370193</c:v>
                </c:pt>
                <c:pt idx="8070">
                  <c:v>59.35787964</c:v>
                </c:pt>
                <c:pt idx="8071">
                  <c:v>59.47624588</c:v>
                </c:pt>
                <c:pt idx="8072">
                  <c:v>59.543067929999999</c:v>
                </c:pt>
                <c:pt idx="8073">
                  <c:v>59.513854979999998</c:v>
                </c:pt>
                <c:pt idx="8074">
                  <c:v>59.473445890000001</c:v>
                </c:pt>
                <c:pt idx="8075">
                  <c:v>59.394077299999999</c:v>
                </c:pt>
                <c:pt idx="8076">
                  <c:v>59.34257126</c:v>
                </c:pt>
                <c:pt idx="8077">
                  <c:v>59.246490479999999</c:v>
                </c:pt>
                <c:pt idx="8078">
                  <c:v>59.275711059999999</c:v>
                </c:pt>
                <c:pt idx="8079">
                  <c:v>59.316108700000001</c:v>
                </c:pt>
                <c:pt idx="8080">
                  <c:v>59.459529879999998</c:v>
                </c:pt>
                <c:pt idx="8081">
                  <c:v>59.575119020000002</c:v>
                </c:pt>
                <c:pt idx="8082">
                  <c:v>59.705993650000003</c:v>
                </c:pt>
                <c:pt idx="8083">
                  <c:v>59.827129360000001</c:v>
                </c:pt>
                <c:pt idx="8084">
                  <c:v>59.98726654</c:v>
                </c:pt>
                <c:pt idx="8085">
                  <c:v>60.052696230000002</c:v>
                </c:pt>
                <c:pt idx="8086">
                  <c:v>60.042938229999997</c:v>
                </c:pt>
                <c:pt idx="8087">
                  <c:v>60.077766420000003</c:v>
                </c:pt>
                <c:pt idx="8088">
                  <c:v>60.134880070000001</c:v>
                </c:pt>
                <c:pt idx="8089">
                  <c:v>60.208667759999997</c:v>
                </c:pt>
                <c:pt idx="8090">
                  <c:v>60.178035739999999</c:v>
                </c:pt>
                <c:pt idx="8091">
                  <c:v>60.04016876</c:v>
                </c:pt>
                <c:pt idx="8092">
                  <c:v>59.7964859</c:v>
                </c:pt>
                <c:pt idx="8093">
                  <c:v>59.477619169999997</c:v>
                </c:pt>
                <c:pt idx="8094">
                  <c:v>59.538898469999999</c:v>
                </c:pt>
                <c:pt idx="8095">
                  <c:v>59.768650049999998</c:v>
                </c:pt>
                <c:pt idx="8096">
                  <c:v>60.139034270000003</c:v>
                </c:pt>
                <c:pt idx="8097">
                  <c:v>60.322860720000001</c:v>
                </c:pt>
                <c:pt idx="8098">
                  <c:v>60.165504460000001</c:v>
                </c:pt>
                <c:pt idx="8099">
                  <c:v>59.68510818</c:v>
                </c:pt>
                <c:pt idx="8100">
                  <c:v>59.73977661</c:v>
                </c:pt>
                <c:pt idx="8101">
                  <c:v>60.132076259999998</c:v>
                </c:pt>
                <c:pt idx="8102">
                  <c:v>60.423110960000002</c:v>
                </c:pt>
                <c:pt idx="8103">
                  <c:v>60.056903839999997</c:v>
                </c:pt>
                <c:pt idx="8104">
                  <c:v>59.845237730000001</c:v>
                </c:pt>
                <c:pt idx="8105">
                  <c:v>60.173862460000002</c:v>
                </c:pt>
                <c:pt idx="8106">
                  <c:v>60.448162080000003</c:v>
                </c:pt>
                <c:pt idx="8107">
                  <c:v>60.246250150000002</c:v>
                </c:pt>
                <c:pt idx="8108">
                  <c:v>59.810417180000002</c:v>
                </c:pt>
                <c:pt idx="8109">
                  <c:v>60.06942368</c:v>
                </c:pt>
                <c:pt idx="8110">
                  <c:v>60.469051360000002</c:v>
                </c:pt>
                <c:pt idx="8111">
                  <c:v>60.241813659999998</c:v>
                </c:pt>
                <c:pt idx="8112">
                  <c:v>59.820159910000001</c:v>
                </c:pt>
                <c:pt idx="8113">
                  <c:v>59.91623688</c:v>
                </c:pt>
                <c:pt idx="8114">
                  <c:v>60.205883030000003</c:v>
                </c:pt>
                <c:pt idx="8115">
                  <c:v>60.421798709999997</c:v>
                </c:pt>
                <c:pt idx="8116">
                  <c:v>59.994232179999997</c:v>
                </c:pt>
                <c:pt idx="8117">
                  <c:v>59.728267670000001</c:v>
                </c:pt>
                <c:pt idx="8118">
                  <c:v>59.931568149999997</c:v>
                </c:pt>
                <c:pt idx="8119">
                  <c:v>60.38690948</c:v>
                </c:pt>
                <c:pt idx="8120">
                  <c:v>60.463497160000003</c:v>
                </c:pt>
                <c:pt idx="8121">
                  <c:v>60.221195219999998</c:v>
                </c:pt>
                <c:pt idx="8122">
                  <c:v>59.817398070000003</c:v>
                </c:pt>
                <c:pt idx="8123">
                  <c:v>59.795112609999997</c:v>
                </c:pt>
                <c:pt idx="8124">
                  <c:v>60.088916779999998</c:v>
                </c:pt>
                <c:pt idx="8125">
                  <c:v>60.39228439</c:v>
                </c:pt>
                <c:pt idx="8126">
                  <c:v>60.549808499999997</c:v>
                </c:pt>
                <c:pt idx="8127">
                  <c:v>60.470447540000002</c:v>
                </c:pt>
                <c:pt idx="8128">
                  <c:v>60.31867218</c:v>
                </c:pt>
                <c:pt idx="8129">
                  <c:v>60.243225099999997</c:v>
                </c:pt>
                <c:pt idx="8130">
                  <c:v>60.108398440000002</c:v>
                </c:pt>
                <c:pt idx="8131">
                  <c:v>60.080566410000003</c:v>
                </c:pt>
                <c:pt idx="8132">
                  <c:v>60.189174649999998</c:v>
                </c:pt>
                <c:pt idx="8133">
                  <c:v>60.303371429999999</c:v>
                </c:pt>
                <c:pt idx="8134">
                  <c:v>60.356269840000003</c:v>
                </c:pt>
                <c:pt idx="8135">
                  <c:v>60.457931520000002</c:v>
                </c:pt>
                <c:pt idx="8136">
                  <c:v>60.47323608</c:v>
                </c:pt>
                <c:pt idx="8137">
                  <c:v>60.386905669999997</c:v>
                </c:pt>
                <c:pt idx="8138">
                  <c:v>60.357666020000003</c:v>
                </c:pt>
                <c:pt idx="8139">
                  <c:v>60.32981873</c:v>
                </c:pt>
                <c:pt idx="8140">
                  <c:v>60.01651382</c:v>
                </c:pt>
                <c:pt idx="8141">
                  <c:v>59.99700928</c:v>
                </c:pt>
                <c:pt idx="8142">
                  <c:v>60.090312959999999</c:v>
                </c:pt>
                <c:pt idx="8143">
                  <c:v>60.040176389999999</c:v>
                </c:pt>
                <c:pt idx="8144">
                  <c:v>59.857772830000002</c:v>
                </c:pt>
                <c:pt idx="8145">
                  <c:v>59.843833920000002</c:v>
                </c:pt>
                <c:pt idx="8146">
                  <c:v>59.857746120000002</c:v>
                </c:pt>
                <c:pt idx="8147">
                  <c:v>59.750549319999998</c:v>
                </c:pt>
                <c:pt idx="8148">
                  <c:v>59.79788971</c:v>
                </c:pt>
                <c:pt idx="8149">
                  <c:v>59.848026279999999</c:v>
                </c:pt>
                <c:pt idx="8150">
                  <c:v>59.80765152</c:v>
                </c:pt>
                <c:pt idx="8151">
                  <c:v>59.842441559999997</c:v>
                </c:pt>
                <c:pt idx="8152">
                  <c:v>60.020675660000002</c:v>
                </c:pt>
                <c:pt idx="8153">
                  <c:v>60.203113559999998</c:v>
                </c:pt>
                <c:pt idx="8154">
                  <c:v>60.39248276</c:v>
                </c:pt>
                <c:pt idx="8155">
                  <c:v>60.542858119999998</c:v>
                </c:pt>
                <c:pt idx="8156">
                  <c:v>60.604114529999997</c:v>
                </c:pt>
                <c:pt idx="8157">
                  <c:v>60.566524510000001</c:v>
                </c:pt>
                <c:pt idx="8158">
                  <c:v>60.521961210000001</c:v>
                </c:pt>
                <c:pt idx="8159">
                  <c:v>60.377159120000002</c:v>
                </c:pt>
                <c:pt idx="8160">
                  <c:v>60.225376130000001</c:v>
                </c:pt>
                <c:pt idx="8161">
                  <c:v>60.10843277</c:v>
                </c:pt>
                <c:pt idx="8162">
                  <c:v>60.084739689999999</c:v>
                </c:pt>
                <c:pt idx="8163">
                  <c:v>60.058269500000002</c:v>
                </c:pt>
                <c:pt idx="8164">
                  <c:v>59.969165799999999</c:v>
                </c:pt>
                <c:pt idx="8165">
                  <c:v>59.856369020000002</c:v>
                </c:pt>
                <c:pt idx="8166">
                  <c:v>59.809040070000002</c:v>
                </c:pt>
                <c:pt idx="8167">
                  <c:v>59.971939089999999</c:v>
                </c:pt>
                <c:pt idx="8168">
                  <c:v>60.233730319999999</c:v>
                </c:pt>
                <c:pt idx="8169">
                  <c:v>60.566535950000002</c:v>
                </c:pt>
                <c:pt idx="8170">
                  <c:v>60.677921300000001</c:v>
                </c:pt>
                <c:pt idx="8171">
                  <c:v>60.693248750000002</c:v>
                </c:pt>
                <c:pt idx="8172">
                  <c:v>60.668163300000003</c:v>
                </c:pt>
                <c:pt idx="8173">
                  <c:v>60.677936549999998</c:v>
                </c:pt>
                <c:pt idx="8174">
                  <c:v>60.676544190000001</c:v>
                </c:pt>
                <c:pt idx="8175">
                  <c:v>60.696025849999998</c:v>
                </c:pt>
                <c:pt idx="8176">
                  <c:v>60.670955659999997</c:v>
                </c:pt>
                <c:pt idx="8177">
                  <c:v>60.604133609999998</c:v>
                </c:pt>
                <c:pt idx="8178">
                  <c:v>60.666782380000001</c:v>
                </c:pt>
                <c:pt idx="8179">
                  <c:v>60.576286320000001</c:v>
                </c:pt>
                <c:pt idx="8180">
                  <c:v>60.470447540000002</c:v>
                </c:pt>
                <c:pt idx="8181">
                  <c:v>60.378562930000001</c:v>
                </c:pt>
                <c:pt idx="8182">
                  <c:v>60.258785250000003</c:v>
                </c:pt>
                <c:pt idx="8183">
                  <c:v>60.193347930000002</c:v>
                </c:pt>
                <c:pt idx="8184">
                  <c:v>60.125129700000002</c:v>
                </c:pt>
                <c:pt idx="8185">
                  <c:v>60.07915878</c:v>
                </c:pt>
                <c:pt idx="8186">
                  <c:v>60.146007539999999</c:v>
                </c:pt>
                <c:pt idx="8187">
                  <c:v>60.222595210000001</c:v>
                </c:pt>
                <c:pt idx="8188">
                  <c:v>60.39665222</c:v>
                </c:pt>
                <c:pt idx="8189">
                  <c:v>60.55958176</c:v>
                </c:pt>
                <c:pt idx="8190">
                  <c:v>60.818569179999997</c:v>
                </c:pt>
                <c:pt idx="8191">
                  <c:v>60.941108700000001</c:v>
                </c:pt>
                <c:pt idx="8192">
                  <c:v>60.741966249999997</c:v>
                </c:pt>
                <c:pt idx="8193">
                  <c:v>60.338157649999999</c:v>
                </c:pt>
                <c:pt idx="8194">
                  <c:v>60.157150270000002</c:v>
                </c:pt>
                <c:pt idx="8195">
                  <c:v>60.18498993</c:v>
                </c:pt>
                <c:pt idx="8196">
                  <c:v>60.513637539999998</c:v>
                </c:pt>
                <c:pt idx="8197">
                  <c:v>60.882610319999998</c:v>
                </c:pt>
                <c:pt idx="8198">
                  <c:v>60.981487270000002</c:v>
                </c:pt>
                <c:pt idx="8199">
                  <c:v>60.779582980000001</c:v>
                </c:pt>
                <c:pt idx="8200">
                  <c:v>60.494125369999999</c:v>
                </c:pt>
                <c:pt idx="8201">
                  <c:v>60.347904210000003</c:v>
                </c:pt>
                <c:pt idx="8202">
                  <c:v>60.279685970000003</c:v>
                </c:pt>
                <c:pt idx="8203">
                  <c:v>60.230934140000002</c:v>
                </c:pt>
                <c:pt idx="8204">
                  <c:v>60.261589049999998</c:v>
                </c:pt>
                <c:pt idx="8205">
                  <c:v>60.25043488</c:v>
                </c:pt>
                <c:pt idx="8206">
                  <c:v>60.289443970000001</c:v>
                </c:pt>
                <c:pt idx="8207">
                  <c:v>60.281066889999998</c:v>
                </c:pt>
                <c:pt idx="8208">
                  <c:v>60.313102720000003</c:v>
                </c:pt>
                <c:pt idx="8209">
                  <c:v>60.338176730000001</c:v>
                </c:pt>
                <c:pt idx="8210">
                  <c:v>60.370185849999999</c:v>
                </c:pt>
                <c:pt idx="8211">
                  <c:v>60.40221786</c:v>
                </c:pt>
                <c:pt idx="8212">
                  <c:v>60.449573520000001</c:v>
                </c:pt>
                <c:pt idx="8213">
                  <c:v>60.462104799999999</c:v>
                </c:pt>
                <c:pt idx="8214">
                  <c:v>60.469055179999998</c:v>
                </c:pt>
                <c:pt idx="8215">
                  <c:v>60.510402679999999</c:v>
                </c:pt>
                <c:pt idx="8216">
                  <c:v>60.530323029999998</c:v>
                </c:pt>
                <c:pt idx="8217">
                  <c:v>60.526145939999999</c:v>
                </c:pt>
                <c:pt idx="8218">
                  <c:v>60.526142120000003</c:v>
                </c:pt>
                <c:pt idx="8219">
                  <c:v>60.647296910000001</c:v>
                </c:pt>
                <c:pt idx="8220">
                  <c:v>60.668190000000003</c:v>
                </c:pt>
                <c:pt idx="8221">
                  <c:v>60.687671659999999</c:v>
                </c:pt>
                <c:pt idx="8222">
                  <c:v>60.61106873</c:v>
                </c:pt>
                <c:pt idx="8223">
                  <c:v>60.623645779999997</c:v>
                </c:pt>
                <c:pt idx="8224">
                  <c:v>60.725288390000003</c:v>
                </c:pt>
                <c:pt idx="8225">
                  <c:v>60.814384459999999</c:v>
                </c:pt>
                <c:pt idx="8226">
                  <c:v>60.826908109999998</c:v>
                </c:pt>
                <c:pt idx="8227">
                  <c:v>60.886775970000002</c:v>
                </c:pt>
                <c:pt idx="8228">
                  <c:v>60.892372129999998</c:v>
                </c:pt>
                <c:pt idx="8229">
                  <c:v>60.999568940000003</c:v>
                </c:pt>
                <c:pt idx="8230">
                  <c:v>61.116565700000002</c:v>
                </c:pt>
                <c:pt idx="8231">
                  <c:v>61.102630619999999</c:v>
                </c:pt>
                <c:pt idx="8232">
                  <c:v>61.081756589999998</c:v>
                </c:pt>
                <c:pt idx="8233">
                  <c:v>61.097057339999999</c:v>
                </c:pt>
                <c:pt idx="8234">
                  <c:v>61.009338380000003</c:v>
                </c:pt>
                <c:pt idx="8235">
                  <c:v>60.945262909999997</c:v>
                </c:pt>
                <c:pt idx="8236">
                  <c:v>60.845012660000002</c:v>
                </c:pt>
                <c:pt idx="8237">
                  <c:v>60.843612669999999</c:v>
                </c:pt>
                <c:pt idx="8238">
                  <c:v>60.907676700000003</c:v>
                </c:pt>
                <c:pt idx="8239">
                  <c:v>61.078956599999998</c:v>
                </c:pt>
                <c:pt idx="8240">
                  <c:v>61.358863829999997</c:v>
                </c:pt>
                <c:pt idx="8241">
                  <c:v>61.634578699999999</c:v>
                </c:pt>
                <c:pt idx="8242">
                  <c:v>61.477226260000002</c:v>
                </c:pt>
                <c:pt idx="8243">
                  <c:v>60.988464360000002</c:v>
                </c:pt>
                <c:pt idx="8244">
                  <c:v>60.923015589999999</c:v>
                </c:pt>
                <c:pt idx="8245">
                  <c:v>61.371395110000002</c:v>
                </c:pt>
                <c:pt idx="8246">
                  <c:v>61.634571080000001</c:v>
                </c:pt>
                <c:pt idx="8247">
                  <c:v>61.081752780000002</c:v>
                </c:pt>
                <c:pt idx="8248">
                  <c:v>60.895164489999999</c:v>
                </c:pt>
                <c:pt idx="8249">
                  <c:v>61.467460629999998</c:v>
                </c:pt>
                <c:pt idx="8250">
                  <c:v>61.563571930000002</c:v>
                </c:pt>
                <c:pt idx="8251">
                  <c:v>61.063640589999999</c:v>
                </c:pt>
                <c:pt idx="8252">
                  <c:v>60.83943558</c:v>
                </c:pt>
                <c:pt idx="8253">
                  <c:v>61.364421839999999</c:v>
                </c:pt>
                <c:pt idx="8254">
                  <c:v>61.655475619999997</c:v>
                </c:pt>
                <c:pt idx="8255">
                  <c:v>61.44101715</c:v>
                </c:pt>
                <c:pt idx="8256">
                  <c:v>60.987071989999997</c:v>
                </c:pt>
                <c:pt idx="8257">
                  <c:v>60.916046139999999</c:v>
                </c:pt>
                <c:pt idx="8258">
                  <c:v>61.069217680000001</c:v>
                </c:pt>
                <c:pt idx="8259">
                  <c:v>61.28226471</c:v>
                </c:pt>
                <c:pt idx="8260">
                  <c:v>61.399261469999999</c:v>
                </c:pt>
                <c:pt idx="8261">
                  <c:v>61.493930820000003</c:v>
                </c:pt>
                <c:pt idx="8262">
                  <c:v>61.532924649999998</c:v>
                </c:pt>
                <c:pt idx="8263">
                  <c:v>61.456321719999998</c:v>
                </c:pt>
                <c:pt idx="8264">
                  <c:v>61.44518661</c:v>
                </c:pt>
                <c:pt idx="8265">
                  <c:v>61.631786349999999</c:v>
                </c:pt>
                <c:pt idx="8266">
                  <c:v>61.255798339999998</c:v>
                </c:pt>
                <c:pt idx="8267">
                  <c:v>61.208473210000001</c:v>
                </c:pt>
                <c:pt idx="8268">
                  <c:v>61.074783330000002</c:v>
                </c:pt>
                <c:pt idx="8269">
                  <c:v>61.084522249999999</c:v>
                </c:pt>
                <c:pt idx="8270">
                  <c:v>61.133251190000003</c:v>
                </c:pt>
                <c:pt idx="8271">
                  <c:v>61.333068849999997</c:v>
                </c:pt>
                <c:pt idx="8272">
                  <c:v>61.480014799999999</c:v>
                </c:pt>
                <c:pt idx="8273">
                  <c:v>61.893554690000002</c:v>
                </c:pt>
                <c:pt idx="8274">
                  <c:v>61.837871550000003</c:v>
                </c:pt>
                <c:pt idx="8275">
                  <c:v>61.609512330000001</c:v>
                </c:pt>
                <c:pt idx="8276">
                  <c:v>61.408992769999998</c:v>
                </c:pt>
                <c:pt idx="8277">
                  <c:v>61.319862370000003</c:v>
                </c:pt>
                <c:pt idx="8278">
                  <c:v>61.278091430000003</c:v>
                </c:pt>
                <c:pt idx="8279">
                  <c:v>61.400619509999999</c:v>
                </c:pt>
                <c:pt idx="8280">
                  <c:v>61.606723789999997</c:v>
                </c:pt>
                <c:pt idx="8281">
                  <c:v>61.701416020000003</c:v>
                </c:pt>
                <c:pt idx="8282">
                  <c:v>61.860141749999997</c:v>
                </c:pt>
                <c:pt idx="8283">
                  <c:v>61.974330899999998</c:v>
                </c:pt>
                <c:pt idx="8284">
                  <c:v>62.060665129999997</c:v>
                </c:pt>
                <c:pt idx="8285">
                  <c:v>62.084346770000003</c:v>
                </c:pt>
                <c:pt idx="8286">
                  <c:v>61.99520493</c:v>
                </c:pt>
                <c:pt idx="8287">
                  <c:v>61.768238070000002</c:v>
                </c:pt>
                <c:pt idx="8288">
                  <c:v>61.388103489999999</c:v>
                </c:pt>
                <c:pt idx="8289">
                  <c:v>61.280872340000002</c:v>
                </c:pt>
                <c:pt idx="8290">
                  <c:v>61.551029210000003</c:v>
                </c:pt>
                <c:pt idx="8291">
                  <c:v>61.96597672</c:v>
                </c:pt>
                <c:pt idx="8292">
                  <c:v>62.146991730000003</c:v>
                </c:pt>
                <c:pt idx="8293">
                  <c:v>61.992446899999997</c:v>
                </c:pt>
                <c:pt idx="8294">
                  <c:v>61.52317429</c:v>
                </c:pt>
                <c:pt idx="8295">
                  <c:v>61.396480560000001</c:v>
                </c:pt>
                <c:pt idx="8296">
                  <c:v>61.615081789999998</c:v>
                </c:pt>
                <c:pt idx="8297">
                  <c:v>61.913066860000001</c:v>
                </c:pt>
                <c:pt idx="8298">
                  <c:v>62.025863649999998</c:v>
                </c:pt>
                <c:pt idx="8299">
                  <c:v>62.113567349999997</c:v>
                </c:pt>
                <c:pt idx="8300">
                  <c:v>61.874080659999997</c:v>
                </c:pt>
                <c:pt idx="8301">
                  <c:v>61.62065887</c:v>
                </c:pt>
                <c:pt idx="8302">
                  <c:v>61.460525509999997</c:v>
                </c:pt>
                <c:pt idx="8303">
                  <c:v>61.713962549999998</c:v>
                </c:pt>
                <c:pt idx="8304">
                  <c:v>62.004970550000003</c:v>
                </c:pt>
                <c:pt idx="8305">
                  <c:v>62.004962919999997</c:v>
                </c:pt>
                <c:pt idx="8306">
                  <c:v>61.76825333</c:v>
                </c:pt>
                <c:pt idx="8307">
                  <c:v>61.510623930000001</c:v>
                </c:pt>
                <c:pt idx="8308">
                  <c:v>61.761299129999998</c:v>
                </c:pt>
                <c:pt idx="8309">
                  <c:v>62.219394680000001</c:v>
                </c:pt>
                <c:pt idx="8310">
                  <c:v>62.286239620000003</c:v>
                </c:pt>
                <c:pt idx="8311">
                  <c:v>62.152565000000003</c:v>
                </c:pt>
                <c:pt idx="8312">
                  <c:v>61.84623337</c:v>
                </c:pt>
                <c:pt idx="8313">
                  <c:v>61.531536099999997</c:v>
                </c:pt>
                <c:pt idx="8314">
                  <c:v>61.766849520000001</c:v>
                </c:pt>
                <c:pt idx="8315">
                  <c:v>62.11497498</c:v>
                </c:pt>
                <c:pt idx="8316">
                  <c:v>62.399032589999997</c:v>
                </c:pt>
                <c:pt idx="8317">
                  <c:v>62.070419309999998</c:v>
                </c:pt>
                <c:pt idx="8318">
                  <c:v>61.641548159999999</c:v>
                </c:pt>
                <c:pt idx="8319">
                  <c:v>61.945106510000002</c:v>
                </c:pt>
                <c:pt idx="8320">
                  <c:v>62.367015840000001</c:v>
                </c:pt>
                <c:pt idx="8321">
                  <c:v>62.046726229999997</c:v>
                </c:pt>
                <c:pt idx="8322">
                  <c:v>61.616474150000002</c:v>
                </c:pt>
                <c:pt idx="8323">
                  <c:v>61.972957610000002</c:v>
                </c:pt>
                <c:pt idx="8324">
                  <c:v>62.39067841</c:v>
                </c:pt>
                <c:pt idx="8325">
                  <c:v>62.055080410000002</c:v>
                </c:pt>
                <c:pt idx="8326">
                  <c:v>61.680538179999999</c:v>
                </c:pt>
                <c:pt idx="8327">
                  <c:v>61.720893859999997</c:v>
                </c:pt>
                <c:pt idx="8328">
                  <c:v>62.117752080000002</c:v>
                </c:pt>
                <c:pt idx="8329">
                  <c:v>62.442188260000002</c:v>
                </c:pt>
                <c:pt idx="8330">
                  <c:v>62.311328889999999</c:v>
                </c:pt>
                <c:pt idx="8331">
                  <c:v>61.871295930000002</c:v>
                </c:pt>
                <c:pt idx="8332">
                  <c:v>61.702804569999998</c:v>
                </c:pt>
                <c:pt idx="8333">
                  <c:v>62.266746519999998</c:v>
                </c:pt>
                <c:pt idx="8334">
                  <c:v>62.27509689</c:v>
                </c:pt>
                <c:pt idx="8335">
                  <c:v>61.747364040000001</c:v>
                </c:pt>
                <c:pt idx="8336">
                  <c:v>62.314094539999999</c:v>
                </c:pt>
                <c:pt idx="8337">
                  <c:v>62.258380889999998</c:v>
                </c:pt>
                <c:pt idx="8338">
                  <c:v>61.743186950000002</c:v>
                </c:pt>
                <c:pt idx="8339">
                  <c:v>62.240295410000002</c:v>
                </c:pt>
                <c:pt idx="8340">
                  <c:v>62.470039370000002</c:v>
                </c:pt>
                <c:pt idx="8341">
                  <c:v>61.945072170000003</c:v>
                </c:pt>
                <c:pt idx="8342">
                  <c:v>61.835109709999998</c:v>
                </c:pt>
                <c:pt idx="8343">
                  <c:v>62.2625618</c:v>
                </c:pt>
                <c:pt idx="8344">
                  <c:v>62.585613250000002</c:v>
                </c:pt>
                <c:pt idx="8345">
                  <c:v>62.244457240000003</c:v>
                </c:pt>
                <c:pt idx="8346">
                  <c:v>61.840656279999997</c:v>
                </c:pt>
                <c:pt idx="8347">
                  <c:v>61.984069820000002</c:v>
                </c:pt>
                <c:pt idx="8348">
                  <c:v>62.497901919999997</c:v>
                </c:pt>
                <c:pt idx="8349">
                  <c:v>62.614852910000003</c:v>
                </c:pt>
                <c:pt idx="8350">
                  <c:v>62.071788789999999</c:v>
                </c:pt>
                <c:pt idx="8351">
                  <c:v>62.000793459999997</c:v>
                </c:pt>
                <c:pt idx="8352">
                  <c:v>62.595378879999998</c:v>
                </c:pt>
                <c:pt idx="8353">
                  <c:v>62.396251679999999</c:v>
                </c:pt>
                <c:pt idx="8354">
                  <c:v>62.018875119999997</c:v>
                </c:pt>
                <c:pt idx="8355">
                  <c:v>62.588390349999997</c:v>
                </c:pt>
                <c:pt idx="8356">
                  <c:v>62.637134549999999</c:v>
                </c:pt>
                <c:pt idx="8357">
                  <c:v>62.085727689999999</c:v>
                </c:pt>
                <c:pt idx="8358">
                  <c:v>62.428256990000001</c:v>
                </c:pt>
                <c:pt idx="8359">
                  <c:v>62.830684660000003</c:v>
                </c:pt>
                <c:pt idx="8360">
                  <c:v>62.343322749999999</c:v>
                </c:pt>
                <c:pt idx="8361">
                  <c:v>62.084339139999997</c:v>
                </c:pt>
                <c:pt idx="8362">
                  <c:v>62.715099330000001</c:v>
                </c:pt>
                <c:pt idx="8363">
                  <c:v>62.676124569999999</c:v>
                </c:pt>
                <c:pt idx="8364">
                  <c:v>62.197120669999997</c:v>
                </c:pt>
                <c:pt idx="8365">
                  <c:v>62.355865479999999</c:v>
                </c:pt>
                <c:pt idx="8366">
                  <c:v>62.840446470000003</c:v>
                </c:pt>
                <c:pt idx="8367">
                  <c:v>62.827899930000001</c:v>
                </c:pt>
                <c:pt idx="8368">
                  <c:v>62.325214389999999</c:v>
                </c:pt>
                <c:pt idx="8369">
                  <c:v>62.176219940000003</c:v>
                </c:pt>
                <c:pt idx="8370">
                  <c:v>62.698394780000001</c:v>
                </c:pt>
                <c:pt idx="8371">
                  <c:v>62.967147830000002</c:v>
                </c:pt>
                <c:pt idx="8372">
                  <c:v>62.578670500000001</c:v>
                </c:pt>
                <c:pt idx="8373">
                  <c:v>62.23751068</c:v>
                </c:pt>
                <c:pt idx="8374">
                  <c:v>62.3307991</c:v>
                </c:pt>
                <c:pt idx="8375">
                  <c:v>62.816783909999998</c:v>
                </c:pt>
                <c:pt idx="8376">
                  <c:v>62.839153289999999</c:v>
                </c:pt>
                <c:pt idx="8377">
                  <c:v>62.43383789</c:v>
                </c:pt>
                <c:pt idx="8378">
                  <c:v>62.262557979999997</c:v>
                </c:pt>
                <c:pt idx="8379">
                  <c:v>62.360031130000003</c:v>
                </c:pt>
                <c:pt idx="8380">
                  <c:v>62.705375670000002</c:v>
                </c:pt>
                <c:pt idx="8381">
                  <c:v>62.811191559999997</c:v>
                </c:pt>
                <c:pt idx="8382">
                  <c:v>62.98107529</c:v>
                </c:pt>
                <c:pt idx="8383">
                  <c:v>62.787528989999998</c:v>
                </c:pt>
                <c:pt idx="8384">
                  <c:v>62.663589479999999</c:v>
                </c:pt>
                <c:pt idx="8385">
                  <c:v>62.55217743</c:v>
                </c:pt>
                <c:pt idx="8386">
                  <c:v>62.309913639999998</c:v>
                </c:pt>
                <c:pt idx="8387">
                  <c:v>62.3216629</c:v>
                </c:pt>
                <c:pt idx="8388">
                  <c:v>62.518795009999998</c:v>
                </c:pt>
                <c:pt idx="8389">
                  <c:v>62.823734279999996</c:v>
                </c:pt>
                <c:pt idx="8390">
                  <c:v>62.992221829999998</c:v>
                </c:pt>
                <c:pt idx="8391">
                  <c:v>62.78194809</c:v>
                </c:pt>
                <c:pt idx="8392">
                  <c:v>62.457519529999999</c:v>
                </c:pt>
                <c:pt idx="8393">
                  <c:v>62.563339229999997</c:v>
                </c:pt>
                <c:pt idx="8394">
                  <c:v>63.010334010000001</c:v>
                </c:pt>
                <c:pt idx="8395">
                  <c:v>62.969936369999999</c:v>
                </c:pt>
                <c:pt idx="8396">
                  <c:v>62.600940700000002</c:v>
                </c:pt>
                <c:pt idx="8397">
                  <c:v>62.421527859999998</c:v>
                </c:pt>
                <c:pt idx="8398">
                  <c:v>62.519947049999999</c:v>
                </c:pt>
                <c:pt idx="8399">
                  <c:v>62.289020540000003</c:v>
                </c:pt>
                <c:pt idx="8400">
                  <c:v>62.284854889999998</c:v>
                </c:pt>
                <c:pt idx="8401">
                  <c:v>62.351669309999998</c:v>
                </c:pt>
                <c:pt idx="8402">
                  <c:v>62.337757109999998</c:v>
                </c:pt>
                <c:pt idx="8403">
                  <c:v>62.337772370000003</c:v>
                </c:pt>
                <c:pt idx="8404">
                  <c:v>62.308506010000002</c:v>
                </c:pt>
                <c:pt idx="8405">
                  <c:v>62.329406740000003</c:v>
                </c:pt>
                <c:pt idx="8406">
                  <c:v>62.361438749999998</c:v>
                </c:pt>
                <c:pt idx="8407">
                  <c:v>62.336364750000001</c:v>
                </c:pt>
                <c:pt idx="8408">
                  <c:v>62.33078003</c:v>
                </c:pt>
                <c:pt idx="8409">
                  <c:v>62.340526580000002</c:v>
                </c:pt>
                <c:pt idx="8410">
                  <c:v>62.444953920000003</c:v>
                </c:pt>
                <c:pt idx="8411">
                  <c:v>62.621814729999997</c:v>
                </c:pt>
                <c:pt idx="8412">
                  <c:v>62.755496979999997</c:v>
                </c:pt>
                <c:pt idx="8413">
                  <c:v>62.925365450000001</c:v>
                </c:pt>
                <c:pt idx="8414">
                  <c:v>62.971321109999998</c:v>
                </c:pt>
                <c:pt idx="8415">
                  <c:v>63.03814697</c:v>
                </c:pt>
                <c:pt idx="8416">
                  <c:v>63.078517910000002</c:v>
                </c:pt>
                <c:pt idx="8417">
                  <c:v>63.106388090000003</c:v>
                </c:pt>
                <c:pt idx="8418">
                  <c:v>63.159317020000003</c:v>
                </c:pt>
                <c:pt idx="8419">
                  <c:v>63.182975769999999</c:v>
                </c:pt>
                <c:pt idx="8420">
                  <c:v>63.138385769999999</c:v>
                </c:pt>
                <c:pt idx="8421">
                  <c:v>62.971324920000001</c:v>
                </c:pt>
                <c:pt idx="8422">
                  <c:v>62.710941310000003</c:v>
                </c:pt>
                <c:pt idx="8423">
                  <c:v>62.412948610000001</c:v>
                </c:pt>
                <c:pt idx="8424">
                  <c:v>62.396236420000001</c:v>
                </c:pt>
                <c:pt idx="8425">
                  <c:v>62.574493410000002</c:v>
                </c:pt>
                <c:pt idx="8426">
                  <c:v>62.840427400000003</c:v>
                </c:pt>
                <c:pt idx="8427">
                  <c:v>63.111949920000001</c:v>
                </c:pt>
                <c:pt idx="8428">
                  <c:v>63.227519989999998</c:v>
                </c:pt>
                <c:pt idx="8429">
                  <c:v>63.050685880000003</c:v>
                </c:pt>
                <c:pt idx="8430">
                  <c:v>62.762462620000001</c:v>
                </c:pt>
                <c:pt idx="8431">
                  <c:v>62.479793549999997</c:v>
                </c:pt>
                <c:pt idx="8432">
                  <c:v>62.429664610000003</c:v>
                </c:pt>
                <c:pt idx="8433">
                  <c:v>62.52018356</c:v>
                </c:pt>
                <c:pt idx="8434">
                  <c:v>62.687286380000003</c:v>
                </c:pt>
                <c:pt idx="8435">
                  <c:v>62.645526889999999</c:v>
                </c:pt>
                <c:pt idx="8436">
                  <c:v>62.713733670000003</c:v>
                </c:pt>
                <c:pt idx="8437">
                  <c:v>62.793102259999998</c:v>
                </c:pt>
                <c:pt idx="8438">
                  <c:v>62.844612120000001</c:v>
                </c:pt>
                <c:pt idx="8439">
                  <c:v>62.795879360000001</c:v>
                </c:pt>
                <c:pt idx="8440">
                  <c:v>62.715122219999998</c:v>
                </c:pt>
                <c:pt idx="8441">
                  <c:v>62.692840580000002</c:v>
                </c:pt>
                <c:pt idx="8442">
                  <c:v>62.802860260000003</c:v>
                </c:pt>
                <c:pt idx="8443">
                  <c:v>62.871089939999997</c:v>
                </c:pt>
                <c:pt idx="8444">
                  <c:v>62.903106690000001</c:v>
                </c:pt>
                <c:pt idx="8445">
                  <c:v>63.021446230000002</c:v>
                </c:pt>
                <c:pt idx="8446">
                  <c:v>63.109172819999998</c:v>
                </c:pt>
                <c:pt idx="8447">
                  <c:v>63.12588882</c:v>
                </c:pt>
                <c:pt idx="8448">
                  <c:v>63.146770480000001</c:v>
                </c:pt>
                <c:pt idx="8449">
                  <c:v>63.184360499999997</c:v>
                </c:pt>
                <c:pt idx="8450">
                  <c:v>63.203868870000001</c:v>
                </c:pt>
                <c:pt idx="8451">
                  <c:v>63.233100890000003</c:v>
                </c:pt>
                <c:pt idx="8452">
                  <c:v>63.276268010000003</c:v>
                </c:pt>
                <c:pt idx="8453">
                  <c:v>63.279064179999999</c:v>
                </c:pt>
                <c:pt idx="8454">
                  <c:v>63.09524536</c:v>
                </c:pt>
                <c:pt idx="8455">
                  <c:v>62.812580109999999</c:v>
                </c:pt>
                <c:pt idx="8456">
                  <c:v>62.561943049999996</c:v>
                </c:pt>
                <c:pt idx="8457">
                  <c:v>62.525745389999997</c:v>
                </c:pt>
                <c:pt idx="8458">
                  <c:v>62.613468169999997</c:v>
                </c:pt>
                <c:pt idx="8459">
                  <c:v>62.863075260000002</c:v>
                </c:pt>
                <c:pt idx="8460">
                  <c:v>63.024238590000003</c:v>
                </c:pt>
                <c:pt idx="8461">
                  <c:v>63.212211609999997</c:v>
                </c:pt>
                <c:pt idx="8462">
                  <c:v>63.216041560000001</c:v>
                </c:pt>
                <c:pt idx="8463">
                  <c:v>63.295761110000001</c:v>
                </c:pt>
                <c:pt idx="8464">
                  <c:v>63.089672090000001</c:v>
                </c:pt>
                <c:pt idx="8465">
                  <c:v>62.897529599999999</c:v>
                </c:pt>
                <c:pt idx="8466">
                  <c:v>62.706764219999997</c:v>
                </c:pt>
                <c:pt idx="8467">
                  <c:v>62.676136020000001</c:v>
                </c:pt>
                <c:pt idx="8468">
                  <c:v>62.755500789999999</c:v>
                </c:pt>
                <c:pt idx="8469">
                  <c:v>62.736003879999998</c:v>
                </c:pt>
                <c:pt idx="8470">
                  <c:v>62.780105589999998</c:v>
                </c:pt>
                <c:pt idx="8471">
                  <c:v>62.844600679999999</c:v>
                </c:pt>
                <c:pt idx="8472">
                  <c:v>62.574501040000001</c:v>
                </c:pt>
                <c:pt idx="8473">
                  <c:v>62.550811770000003</c:v>
                </c:pt>
                <c:pt idx="8474">
                  <c:v>62.742145540000003</c:v>
                </c:pt>
                <c:pt idx="8475">
                  <c:v>62.699794769999997</c:v>
                </c:pt>
                <c:pt idx="8476">
                  <c:v>62.623210909999997</c:v>
                </c:pt>
                <c:pt idx="8477">
                  <c:v>62.585624690000003</c:v>
                </c:pt>
                <c:pt idx="8478">
                  <c:v>62.656623840000002</c:v>
                </c:pt>
                <c:pt idx="8479">
                  <c:v>62.705375670000002</c:v>
                </c:pt>
                <c:pt idx="8480">
                  <c:v>62.777782440000003</c:v>
                </c:pt>
                <c:pt idx="8481">
                  <c:v>62.907279969999998</c:v>
                </c:pt>
                <c:pt idx="8482">
                  <c:v>63.059040070000002</c:v>
                </c:pt>
                <c:pt idx="8483">
                  <c:v>63.103614810000003</c:v>
                </c:pt>
                <c:pt idx="8484">
                  <c:v>63.135643010000003</c:v>
                </c:pt>
                <c:pt idx="8485">
                  <c:v>63.185749049999998</c:v>
                </c:pt>
                <c:pt idx="8486">
                  <c:v>63.13841248</c:v>
                </c:pt>
                <c:pt idx="8487">
                  <c:v>63.134243009999999</c:v>
                </c:pt>
                <c:pt idx="8488">
                  <c:v>63.056270599999998</c:v>
                </c:pt>
                <c:pt idx="8489">
                  <c:v>62.958789830000001</c:v>
                </c:pt>
                <c:pt idx="8490">
                  <c:v>62.887790680000002</c:v>
                </c:pt>
                <c:pt idx="8491">
                  <c:v>62.791694640000003</c:v>
                </c:pt>
                <c:pt idx="8492">
                  <c:v>62.784736629999998</c:v>
                </c:pt>
                <c:pt idx="8493">
                  <c:v>62.748523710000001</c:v>
                </c:pt>
                <c:pt idx="8494">
                  <c:v>62.859924319999998</c:v>
                </c:pt>
                <c:pt idx="8495">
                  <c:v>63.045124049999998</c:v>
                </c:pt>
                <c:pt idx="8496">
                  <c:v>63.180191039999997</c:v>
                </c:pt>
                <c:pt idx="8497">
                  <c:v>63.341739650000001</c:v>
                </c:pt>
                <c:pt idx="8498">
                  <c:v>63.43919373</c:v>
                </c:pt>
                <c:pt idx="8499">
                  <c:v>63.508823390000003</c:v>
                </c:pt>
                <c:pt idx="8500">
                  <c:v>63.636928560000001</c:v>
                </c:pt>
                <c:pt idx="8501">
                  <c:v>63.545036320000001</c:v>
                </c:pt>
                <c:pt idx="8502">
                  <c:v>63.297153469999998</c:v>
                </c:pt>
                <c:pt idx="8503">
                  <c:v>62.960186</c:v>
                </c:pt>
                <c:pt idx="8504">
                  <c:v>62.807033539999999</c:v>
                </c:pt>
                <c:pt idx="8505">
                  <c:v>62.754116060000001</c:v>
                </c:pt>
                <c:pt idx="8506">
                  <c:v>62.829296110000001</c:v>
                </c:pt>
                <c:pt idx="8507">
                  <c:v>62.900329589999998</c:v>
                </c:pt>
                <c:pt idx="8508">
                  <c:v>63.063247680000003</c:v>
                </c:pt>
                <c:pt idx="8509">
                  <c:v>63.157905579999998</c:v>
                </c:pt>
                <c:pt idx="8510">
                  <c:v>63.227516170000001</c:v>
                </c:pt>
                <c:pt idx="8511">
                  <c:v>63.330577849999997</c:v>
                </c:pt>
                <c:pt idx="8512">
                  <c:v>63.343093869999997</c:v>
                </c:pt>
                <c:pt idx="8513">
                  <c:v>63.312465670000002</c:v>
                </c:pt>
                <c:pt idx="8514">
                  <c:v>63.286006929999999</c:v>
                </c:pt>
                <c:pt idx="8515">
                  <c:v>63.258167270000001</c:v>
                </c:pt>
                <c:pt idx="8516">
                  <c:v>63.28322601</c:v>
                </c:pt>
                <c:pt idx="8517">
                  <c:v>63.224739069999998</c:v>
                </c:pt>
                <c:pt idx="8518">
                  <c:v>63.255371089999997</c:v>
                </c:pt>
                <c:pt idx="8519">
                  <c:v>63.302722930000002</c:v>
                </c:pt>
                <c:pt idx="8520">
                  <c:v>63.32361221</c:v>
                </c:pt>
                <c:pt idx="8521">
                  <c:v>63.394630429999999</c:v>
                </c:pt>
                <c:pt idx="8522">
                  <c:v>63.461448670000003</c:v>
                </c:pt>
                <c:pt idx="8523">
                  <c:v>63.636924739999998</c:v>
                </c:pt>
                <c:pt idx="8524">
                  <c:v>63.809623719999998</c:v>
                </c:pt>
                <c:pt idx="8525">
                  <c:v>63.883426669999999</c:v>
                </c:pt>
                <c:pt idx="8526">
                  <c:v>63.863922119999998</c:v>
                </c:pt>
                <c:pt idx="8527">
                  <c:v>63.838836669999999</c:v>
                </c:pt>
                <c:pt idx="8528">
                  <c:v>63.862518309999999</c:v>
                </c:pt>
                <c:pt idx="8529">
                  <c:v>63.866714479999999</c:v>
                </c:pt>
                <c:pt idx="8530">
                  <c:v>63.888992309999999</c:v>
                </c:pt>
                <c:pt idx="8531">
                  <c:v>64.089530940000003</c:v>
                </c:pt>
                <c:pt idx="8532">
                  <c:v>64.328994750000007</c:v>
                </c:pt>
                <c:pt idx="8533">
                  <c:v>64.448753359999998</c:v>
                </c:pt>
                <c:pt idx="8534">
                  <c:v>64.482154850000001</c:v>
                </c:pt>
                <c:pt idx="8535">
                  <c:v>64.303947449999995</c:v>
                </c:pt>
                <c:pt idx="8536">
                  <c:v>64.186981200000005</c:v>
                </c:pt>
                <c:pt idx="8537">
                  <c:v>63.921028139999997</c:v>
                </c:pt>
                <c:pt idx="8538">
                  <c:v>63.751125340000002</c:v>
                </c:pt>
                <c:pt idx="8539">
                  <c:v>63.705165860000001</c:v>
                </c:pt>
                <c:pt idx="8540">
                  <c:v>63.635108950000003</c:v>
                </c:pt>
                <c:pt idx="8541">
                  <c:v>63.702392580000001</c:v>
                </c:pt>
                <c:pt idx="8542">
                  <c:v>63.891773219999997</c:v>
                </c:pt>
                <c:pt idx="8543">
                  <c:v>63.976730349999997</c:v>
                </c:pt>
                <c:pt idx="8544">
                  <c:v>64.057479860000001</c:v>
                </c:pt>
                <c:pt idx="8545">
                  <c:v>64.189765929999993</c:v>
                </c:pt>
                <c:pt idx="8546">
                  <c:v>64.380439760000002</c:v>
                </c:pt>
                <c:pt idx="8547">
                  <c:v>64.398635859999999</c:v>
                </c:pt>
                <c:pt idx="8548">
                  <c:v>64.376327509999996</c:v>
                </c:pt>
                <c:pt idx="8549">
                  <c:v>64.420883180000004</c:v>
                </c:pt>
                <c:pt idx="8550">
                  <c:v>64.420890810000003</c:v>
                </c:pt>
                <c:pt idx="8551">
                  <c:v>64.380508419999998</c:v>
                </c:pt>
                <c:pt idx="8552">
                  <c:v>64.388870240000003</c:v>
                </c:pt>
                <c:pt idx="8553">
                  <c:v>64.217597960000006</c:v>
                </c:pt>
                <c:pt idx="8554">
                  <c:v>63.972541810000003</c:v>
                </c:pt>
                <c:pt idx="8555">
                  <c:v>63.748344420000002</c:v>
                </c:pt>
                <c:pt idx="8556">
                  <c:v>63.618820190000001</c:v>
                </c:pt>
                <c:pt idx="8557">
                  <c:v>63.59237289</c:v>
                </c:pt>
                <c:pt idx="8558">
                  <c:v>63.618835449999999</c:v>
                </c:pt>
                <c:pt idx="8559">
                  <c:v>63.623012539999998</c:v>
                </c:pt>
                <c:pt idx="8560">
                  <c:v>63.692642210000002</c:v>
                </c:pt>
                <c:pt idx="8561">
                  <c:v>63.762260439999999</c:v>
                </c:pt>
                <c:pt idx="8562">
                  <c:v>64.040763850000005</c:v>
                </c:pt>
                <c:pt idx="8563">
                  <c:v>64.276100159999999</c:v>
                </c:pt>
                <c:pt idx="8564">
                  <c:v>64.482154850000001</c:v>
                </c:pt>
                <c:pt idx="8565">
                  <c:v>64.458496089999997</c:v>
                </c:pt>
                <c:pt idx="8566">
                  <c:v>64.352684019999998</c:v>
                </c:pt>
                <c:pt idx="8567">
                  <c:v>64.13546753</c:v>
                </c:pt>
                <c:pt idx="8568">
                  <c:v>63.847217559999997</c:v>
                </c:pt>
                <c:pt idx="8569">
                  <c:v>63.660614010000003</c:v>
                </c:pt>
                <c:pt idx="8570">
                  <c:v>63.620212549999998</c:v>
                </c:pt>
                <c:pt idx="8571">
                  <c:v>63.6522522</c:v>
                </c:pt>
                <c:pt idx="8572">
                  <c:v>63.879226680000002</c:v>
                </c:pt>
                <c:pt idx="8573">
                  <c:v>64.115966799999995</c:v>
                </c:pt>
                <c:pt idx="8574">
                  <c:v>64.379127499999996</c:v>
                </c:pt>
                <c:pt idx="8575">
                  <c:v>64.486343379999994</c:v>
                </c:pt>
                <c:pt idx="8576">
                  <c:v>64.498878480000002</c:v>
                </c:pt>
                <c:pt idx="8577">
                  <c:v>64.475196839999995</c:v>
                </c:pt>
                <c:pt idx="8578">
                  <c:v>64.457107539999996</c:v>
                </c:pt>
                <c:pt idx="8579">
                  <c:v>64.427864069999998</c:v>
                </c:pt>
                <c:pt idx="8580">
                  <c:v>64.409774780000006</c:v>
                </c:pt>
                <c:pt idx="8581">
                  <c:v>64.303939819999997</c:v>
                </c:pt>
                <c:pt idx="8582">
                  <c:v>64.244079589999998</c:v>
                </c:pt>
                <c:pt idx="8583">
                  <c:v>64.256599429999994</c:v>
                </c:pt>
                <c:pt idx="8584">
                  <c:v>64.335983279999994</c:v>
                </c:pt>
                <c:pt idx="8585">
                  <c:v>64.406959529999995</c:v>
                </c:pt>
                <c:pt idx="8586">
                  <c:v>64.498886110000001</c:v>
                </c:pt>
                <c:pt idx="8587">
                  <c:v>64.477989199999996</c:v>
                </c:pt>
                <c:pt idx="8588">
                  <c:v>64.454307560000004</c:v>
                </c:pt>
                <c:pt idx="8589">
                  <c:v>64.35127258</c:v>
                </c:pt>
                <c:pt idx="8590">
                  <c:v>64.089515689999999</c:v>
                </c:pt>
                <c:pt idx="8591">
                  <c:v>63.735790250000001</c:v>
                </c:pt>
                <c:pt idx="8592">
                  <c:v>63.650844569999997</c:v>
                </c:pt>
                <c:pt idx="8593">
                  <c:v>63.8555603</c:v>
                </c:pt>
                <c:pt idx="8594">
                  <c:v>64.175849909999997</c:v>
                </c:pt>
                <c:pt idx="8595">
                  <c:v>64.374954220000006</c:v>
                </c:pt>
                <c:pt idx="8596">
                  <c:v>64.299751279999995</c:v>
                </c:pt>
                <c:pt idx="8597">
                  <c:v>63.983684539999999</c:v>
                </c:pt>
                <c:pt idx="8598">
                  <c:v>63.684288019999997</c:v>
                </c:pt>
                <c:pt idx="8599">
                  <c:v>63.646656040000003</c:v>
                </c:pt>
                <c:pt idx="8600">
                  <c:v>63.904300689999999</c:v>
                </c:pt>
                <c:pt idx="8601">
                  <c:v>64.326232910000002</c:v>
                </c:pt>
                <c:pt idx="8602">
                  <c:v>64.362403869999994</c:v>
                </c:pt>
                <c:pt idx="8603">
                  <c:v>63.92937088</c:v>
                </c:pt>
                <c:pt idx="8604">
                  <c:v>63.69682693</c:v>
                </c:pt>
                <c:pt idx="8605">
                  <c:v>63.870880130000003</c:v>
                </c:pt>
                <c:pt idx="8606">
                  <c:v>64.19950867</c:v>
                </c:pt>
                <c:pt idx="8607">
                  <c:v>64.469642640000004</c:v>
                </c:pt>
                <c:pt idx="8608">
                  <c:v>64.526725769999999</c:v>
                </c:pt>
                <c:pt idx="8609">
                  <c:v>64.455726619999993</c:v>
                </c:pt>
                <c:pt idx="8610">
                  <c:v>64.368011469999999</c:v>
                </c:pt>
                <c:pt idx="8611">
                  <c:v>64.225967409999996</c:v>
                </c:pt>
                <c:pt idx="8612">
                  <c:v>64.082542419999996</c:v>
                </c:pt>
                <c:pt idx="8613">
                  <c:v>63.877853389999999</c:v>
                </c:pt>
                <c:pt idx="8614">
                  <c:v>63.738582610000002</c:v>
                </c:pt>
                <c:pt idx="8615">
                  <c:v>63.805435180000003</c:v>
                </c:pt>
                <c:pt idx="8616">
                  <c:v>63.737186430000001</c:v>
                </c:pt>
                <c:pt idx="8617">
                  <c:v>63.97114182</c:v>
                </c:pt>
                <c:pt idx="8618">
                  <c:v>64.177230829999999</c:v>
                </c:pt>
                <c:pt idx="8619">
                  <c:v>64.503067020000003</c:v>
                </c:pt>
                <c:pt idx="8620">
                  <c:v>64.522560119999994</c:v>
                </c:pt>
                <c:pt idx="8621">
                  <c:v>64.476608279999994</c:v>
                </c:pt>
                <c:pt idx="8622">
                  <c:v>64.391662600000004</c:v>
                </c:pt>
                <c:pt idx="8623">
                  <c:v>64.206474299999996</c:v>
                </c:pt>
                <c:pt idx="8624">
                  <c:v>64.042945860000003</c:v>
                </c:pt>
                <c:pt idx="8625">
                  <c:v>64.075584410000005</c:v>
                </c:pt>
                <c:pt idx="8626">
                  <c:v>63.962799070000003</c:v>
                </c:pt>
                <c:pt idx="8627">
                  <c:v>63.985046390000001</c:v>
                </c:pt>
                <c:pt idx="8628">
                  <c:v>64.092170719999999</c:v>
                </c:pt>
                <c:pt idx="8629">
                  <c:v>64.234313959999994</c:v>
                </c:pt>
                <c:pt idx="8630">
                  <c:v>64.235694890000005</c:v>
                </c:pt>
                <c:pt idx="8631">
                  <c:v>64.31293488</c:v>
                </c:pt>
                <c:pt idx="8632">
                  <c:v>64.413955689999995</c:v>
                </c:pt>
                <c:pt idx="8633">
                  <c:v>64.154945369999993</c:v>
                </c:pt>
                <c:pt idx="8634">
                  <c:v>64.37341309</c:v>
                </c:pt>
                <c:pt idx="8635">
                  <c:v>64.643684390000004</c:v>
                </c:pt>
                <c:pt idx="8636">
                  <c:v>64.69940948</c:v>
                </c:pt>
                <c:pt idx="8637">
                  <c:v>64.693809509999994</c:v>
                </c:pt>
                <c:pt idx="8638">
                  <c:v>64.734199520000004</c:v>
                </c:pt>
                <c:pt idx="8639">
                  <c:v>64.760643009999995</c:v>
                </c:pt>
                <c:pt idx="8640">
                  <c:v>64.610298159999999</c:v>
                </c:pt>
                <c:pt idx="8641">
                  <c:v>64.334571839999995</c:v>
                </c:pt>
                <c:pt idx="8642">
                  <c:v>64.122924800000007</c:v>
                </c:pt>
                <c:pt idx="8643">
                  <c:v>63.926593779999997</c:v>
                </c:pt>
                <c:pt idx="8644">
                  <c:v>63.950271610000001</c:v>
                </c:pt>
                <c:pt idx="8645">
                  <c:v>64.019874569999999</c:v>
                </c:pt>
                <c:pt idx="8646">
                  <c:v>64.225975039999994</c:v>
                </c:pt>
                <c:pt idx="8647">
                  <c:v>64.438995360000007</c:v>
                </c:pt>
                <c:pt idx="8648">
                  <c:v>64.709129329999996</c:v>
                </c:pt>
                <c:pt idx="8649">
                  <c:v>64.706329350000004</c:v>
                </c:pt>
                <c:pt idx="8650">
                  <c:v>64.377731319999995</c:v>
                </c:pt>
                <c:pt idx="8651">
                  <c:v>64.005943299999998</c:v>
                </c:pt>
                <c:pt idx="8652">
                  <c:v>63.922401430000001</c:v>
                </c:pt>
                <c:pt idx="8653">
                  <c:v>63.996212010000001</c:v>
                </c:pt>
                <c:pt idx="8654">
                  <c:v>64.273315429999997</c:v>
                </c:pt>
                <c:pt idx="8655">
                  <c:v>64.608879090000002</c:v>
                </c:pt>
                <c:pt idx="8656">
                  <c:v>64.798263550000001</c:v>
                </c:pt>
                <c:pt idx="8657">
                  <c:v>64.710517879999998</c:v>
                </c:pt>
                <c:pt idx="8658">
                  <c:v>64.413940429999997</c:v>
                </c:pt>
                <c:pt idx="8659">
                  <c:v>64.103416440000004</c:v>
                </c:pt>
                <c:pt idx="8660">
                  <c:v>63.960014340000001</c:v>
                </c:pt>
                <c:pt idx="8661">
                  <c:v>64.124328610000006</c:v>
                </c:pt>
                <c:pt idx="8662">
                  <c:v>64.288642879999998</c:v>
                </c:pt>
                <c:pt idx="8663">
                  <c:v>64.500274660000002</c:v>
                </c:pt>
                <c:pt idx="8664">
                  <c:v>64.617233279999994</c:v>
                </c:pt>
                <c:pt idx="8665">
                  <c:v>64.717491150000001</c:v>
                </c:pt>
                <c:pt idx="8666">
                  <c:v>64.801055910000002</c:v>
                </c:pt>
                <c:pt idx="8667">
                  <c:v>64.853973389999993</c:v>
                </c:pt>
                <c:pt idx="8668">
                  <c:v>64.87345886</c:v>
                </c:pt>
                <c:pt idx="8669">
                  <c:v>64.760665889999999</c:v>
                </c:pt>
                <c:pt idx="8670">
                  <c:v>64.67293549</c:v>
                </c:pt>
                <c:pt idx="8671">
                  <c:v>64.46546936</c:v>
                </c:pt>
                <c:pt idx="8672">
                  <c:v>64.342926030000001</c:v>
                </c:pt>
                <c:pt idx="8673">
                  <c:v>64.241279599999999</c:v>
                </c:pt>
                <c:pt idx="8674">
                  <c:v>64.139625550000005</c:v>
                </c:pt>
                <c:pt idx="8675">
                  <c:v>64.109008790000004</c:v>
                </c:pt>
                <c:pt idx="8676">
                  <c:v>64.049133299999994</c:v>
                </c:pt>
                <c:pt idx="8677">
                  <c:v>64.036590579999995</c:v>
                </c:pt>
                <c:pt idx="8678">
                  <c:v>64.032432560000004</c:v>
                </c:pt>
                <c:pt idx="8679">
                  <c:v>64.110397340000006</c:v>
                </c:pt>
                <c:pt idx="8680">
                  <c:v>64.161933899999994</c:v>
                </c:pt>
                <c:pt idx="8681">
                  <c:v>64.207878109999996</c:v>
                </c:pt>
                <c:pt idx="8682">
                  <c:v>64.317855829999999</c:v>
                </c:pt>
                <c:pt idx="8683">
                  <c:v>64.322029110000003</c:v>
                </c:pt>
                <c:pt idx="8684">
                  <c:v>64.213455199999999</c:v>
                </c:pt>
                <c:pt idx="8685">
                  <c:v>64.095092769999994</c:v>
                </c:pt>
                <c:pt idx="8686">
                  <c:v>64.081153869999994</c:v>
                </c:pt>
                <c:pt idx="8687">
                  <c:v>64.214828490000002</c:v>
                </c:pt>
                <c:pt idx="8688">
                  <c:v>64.406990050000005</c:v>
                </c:pt>
                <c:pt idx="8689">
                  <c:v>64.427856449999993</c:v>
                </c:pt>
                <c:pt idx="8690">
                  <c:v>64.41950989</c:v>
                </c:pt>
                <c:pt idx="8691">
                  <c:v>64.193946839999995</c:v>
                </c:pt>
                <c:pt idx="8692">
                  <c:v>64.115974429999994</c:v>
                </c:pt>
                <c:pt idx="8693">
                  <c:v>64.115959169999996</c:v>
                </c:pt>
                <c:pt idx="8694">
                  <c:v>64.358253480000002</c:v>
                </c:pt>
                <c:pt idx="8695">
                  <c:v>64.551788329999994</c:v>
                </c:pt>
                <c:pt idx="8696">
                  <c:v>64.640899660000002</c:v>
                </c:pt>
                <c:pt idx="8697">
                  <c:v>64.631172179999993</c:v>
                </c:pt>
                <c:pt idx="8698">
                  <c:v>64.608863830000004</c:v>
                </c:pt>
                <c:pt idx="8699">
                  <c:v>64.539260859999999</c:v>
                </c:pt>
                <c:pt idx="8700">
                  <c:v>64.689651490000003</c:v>
                </c:pt>
                <c:pt idx="8701">
                  <c:v>64.498863220000004</c:v>
                </c:pt>
                <c:pt idx="8702">
                  <c:v>64.535125730000004</c:v>
                </c:pt>
                <c:pt idx="8703">
                  <c:v>64.523956299999995</c:v>
                </c:pt>
                <c:pt idx="8704">
                  <c:v>64.46060181</c:v>
                </c:pt>
                <c:pt idx="8705">
                  <c:v>64.487747189999993</c:v>
                </c:pt>
                <c:pt idx="8706">
                  <c:v>64.497505189999998</c:v>
                </c:pt>
                <c:pt idx="8707">
                  <c:v>64.579650880000003</c:v>
                </c:pt>
                <c:pt idx="8708">
                  <c:v>64.419822690000004</c:v>
                </c:pt>
                <c:pt idx="8709">
                  <c:v>64.290016170000001</c:v>
                </c:pt>
                <c:pt idx="8710">
                  <c:v>64.388885500000001</c:v>
                </c:pt>
                <c:pt idx="8711">
                  <c:v>64.319267269999997</c:v>
                </c:pt>
                <c:pt idx="8712">
                  <c:v>64.324188230000004</c:v>
                </c:pt>
                <c:pt idx="8713">
                  <c:v>64.284446720000005</c:v>
                </c:pt>
                <c:pt idx="8714">
                  <c:v>64.327613830000004</c:v>
                </c:pt>
                <c:pt idx="8715">
                  <c:v>64.32064819</c:v>
                </c:pt>
                <c:pt idx="8716">
                  <c:v>64.282005310000002</c:v>
                </c:pt>
                <c:pt idx="8717">
                  <c:v>64.298362729999994</c:v>
                </c:pt>
                <c:pt idx="8718">
                  <c:v>64.319969180000001</c:v>
                </c:pt>
                <c:pt idx="8719">
                  <c:v>64.287231449999993</c:v>
                </c:pt>
                <c:pt idx="8720">
                  <c:v>64.239898679999996</c:v>
                </c:pt>
                <c:pt idx="8721">
                  <c:v>64.269111629999998</c:v>
                </c:pt>
                <c:pt idx="8722">
                  <c:v>64.276084900000001</c:v>
                </c:pt>
                <c:pt idx="8723">
                  <c:v>64.24406433</c:v>
                </c:pt>
                <c:pt idx="8724">
                  <c:v>64.270515439999997</c:v>
                </c:pt>
                <c:pt idx="8725">
                  <c:v>64.262161250000005</c:v>
                </c:pt>
                <c:pt idx="8726">
                  <c:v>64.299781800000005</c:v>
                </c:pt>
                <c:pt idx="8727">
                  <c:v>64.303955079999994</c:v>
                </c:pt>
                <c:pt idx="8728">
                  <c:v>64.384704589999998</c:v>
                </c:pt>
                <c:pt idx="8729">
                  <c:v>64.508628849999994</c:v>
                </c:pt>
                <c:pt idx="8730">
                  <c:v>64.736976619999993</c:v>
                </c:pt>
                <c:pt idx="8731">
                  <c:v>65.025230410000006</c:v>
                </c:pt>
                <c:pt idx="8732">
                  <c:v>65.144981380000004</c:v>
                </c:pt>
                <c:pt idx="8733">
                  <c:v>65.167259220000005</c:v>
                </c:pt>
                <c:pt idx="8734">
                  <c:v>64.979270940000006</c:v>
                </c:pt>
                <c:pt idx="8735">
                  <c:v>64.624191280000005</c:v>
                </c:pt>
                <c:pt idx="8736">
                  <c:v>64.391670230000003</c:v>
                </c:pt>
                <c:pt idx="8737">
                  <c:v>64.362419130000006</c:v>
                </c:pt>
                <c:pt idx="8738">
                  <c:v>64.537864690000006</c:v>
                </c:pt>
                <c:pt idx="8739">
                  <c:v>64.759269709999998</c:v>
                </c:pt>
                <c:pt idx="8740">
                  <c:v>64.965347289999997</c:v>
                </c:pt>
                <c:pt idx="8741">
                  <c:v>65.121330259999993</c:v>
                </c:pt>
                <c:pt idx="8742">
                  <c:v>65.20732117</c:v>
                </c:pt>
                <c:pt idx="8743">
                  <c:v>65.220176699999996</c:v>
                </c:pt>
                <c:pt idx="8744">
                  <c:v>65.174232480000001</c:v>
                </c:pt>
                <c:pt idx="8745">
                  <c:v>64.937301640000001</c:v>
                </c:pt>
                <c:pt idx="8746">
                  <c:v>65.055885309999994</c:v>
                </c:pt>
                <c:pt idx="8747">
                  <c:v>65.111557009999999</c:v>
                </c:pt>
                <c:pt idx="8748">
                  <c:v>64.931945799999994</c:v>
                </c:pt>
                <c:pt idx="8749">
                  <c:v>64.975105290000002</c:v>
                </c:pt>
                <c:pt idx="8750">
                  <c:v>65.108802800000007</c:v>
                </c:pt>
                <c:pt idx="8751">
                  <c:v>65.224365230000004</c:v>
                </c:pt>
                <c:pt idx="8752">
                  <c:v>65.264732359999996</c:v>
                </c:pt>
                <c:pt idx="8753">
                  <c:v>65.146377560000005</c:v>
                </c:pt>
                <c:pt idx="8754">
                  <c:v>64.929161070000006</c:v>
                </c:pt>
                <c:pt idx="8755">
                  <c:v>64.716110229999998</c:v>
                </c:pt>
                <c:pt idx="8756">
                  <c:v>64.653442380000001</c:v>
                </c:pt>
                <c:pt idx="8757">
                  <c:v>64.586593629999996</c:v>
                </c:pt>
                <c:pt idx="8758">
                  <c:v>64.812171939999999</c:v>
                </c:pt>
                <c:pt idx="8759">
                  <c:v>64.817756650000007</c:v>
                </c:pt>
                <c:pt idx="8760">
                  <c:v>64.966751099999996</c:v>
                </c:pt>
                <c:pt idx="8761">
                  <c:v>65.126892089999998</c:v>
                </c:pt>
                <c:pt idx="8762">
                  <c:v>65.246650700000004</c:v>
                </c:pt>
                <c:pt idx="8763">
                  <c:v>65.307899480000003</c:v>
                </c:pt>
                <c:pt idx="8764">
                  <c:v>65.224357600000005</c:v>
                </c:pt>
                <c:pt idx="8765">
                  <c:v>65.058670039999996</c:v>
                </c:pt>
                <c:pt idx="8766">
                  <c:v>64.814964290000006</c:v>
                </c:pt>
                <c:pt idx="8767">
                  <c:v>64.702178959999998</c:v>
                </c:pt>
                <c:pt idx="8768">
                  <c:v>64.901306149999996</c:v>
                </c:pt>
                <c:pt idx="8769">
                  <c:v>65.321838380000003</c:v>
                </c:pt>
                <c:pt idx="8770">
                  <c:v>65.518150329999997</c:v>
                </c:pt>
                <c:pt idx="8771">
                  <c:v>65.032203670000001</c:v>
                </c:pt>
                <c:pt idx="8772">
                  <c:v>64.810798649999995</c:v>
                </c:pt>
                <c:pt idx="8773">
                  <c:v>65.366394040000003</c:v>
                </c:pt>
                <c:pt idx="8774">
                  <c:v>65.639297490000004</c:v>
                </c:pt>
                <c:pt idx="8775">
                  <c:v>65.287002560000005</c:v>
                </c:pt>
                <c:pt idx="8776">
                  <c:v>64.90547943</c:v>
                </c:pt>
                <c:pt idx="8777">
                  <c:v>65.075355529999996</c:v>
                </c:pt>
                <c:pt idx="8778">
                  <c:v>65.5668869</c:v>
                </c:pt>
                <c:pt idx="8779">
                  <c:v>65.714492800000002</c:v>
                </c:pt>
                <c:pt idx="8780">
                  <c:v>65.374740599999996</c:v>
                </c:pt>
                <c:pt idx="8781">
                  <c:v>65.018272400000001</c:v>
                </c:pt>
                <c:pt idx="8782">
                  <c:v>65.023834230000006</c:v>
                </c:pt>
                <c:pt idx="8783">
                  <c:v>65.46108246</c:v>
                </c:pt>
                <c:pt idx="8784">
                  <c:v>65.775726320000004</c:v>
                </c:pt>
                <c:pt idx="8785">
                  <c:v>65.513961789999996</c:v>
                </c:pt>
                <c:pt idx="8786">
                  <c:v>65.143592830000003</c:v>
                </c:pt>
                <c:pt idx="8787">
                  <c:v>64.966751099999996</c:v>
                </c:pt>
                <c:pt idx="8788">
                  <c:v>65.257781980000004</c:v>
                </c:pt>
                <c:pt idx="8789">
                  <c:v>65.628150939999998</c:v>
                </c:pt>
                <c:pt idx="8790">
                  <c:v>65.817527769999998</c:v>
                </c:pt>
                <c:pt idx="8791">
                  <c:v>65.701950069999995</c:v>
                </c:pt>
                <c:pt idx="8792">
                  <c:v>65.490287780000003</c:v>
                </c:pt>
                <c:pt idx="8793">
                  <c:v>65.26890564</c:v>
                </c:pt>
                <c:pt idx="8794">
                  <c:v>65.12548065</c:v>
                </c:pt>
                <c:pt idx="8795">
                  <c:v>64.966743469999997</c:v>
                </c:pt>
                <c:pt idx="8796">
                  <c:v>65.037765500000006</c:v>
                </c:pt>
                <c:pt idx="8797">
                  <c:v>65.387268070000005</c:v>
                </c:pt>
                <c:pt idx="8798">
                  <c:v>65.704734799999997</c:v>
                </c:pt>
                <c:pt idx="8799">
                  <c:v>65.830047609999994</c:v>
                </c:pt>
                <c:pt idx="8800">
                  <c:v>65.583587649999998</c:v>
                </c:pt>
                <c:pt idx="8801">
                  <c:v>65.182571409999994</c:v>
                </c:pt>
                <c:pt idx="8802">
                  <c:v>65.009925839999994</c:v>
                </c:pt>
                <c:pt idx="8803">
                  <c:v>65.353858950000003</c:v>
                </c:pt>
                <c:pt idx="8804">
                  <c:v>65.793846130000006</c:v>
                </c:pt>
                <c:pt idx="8805">
                  <c:v>65.442962649999998</c:v>
                </c:pt>
                <c:pt idx="8806">
                  <c:v>65.023841860000005</c:v>
                </c:pt>
                <c:pt idx="8807">
                  <c:v>65.402595520000006</c:v>
                </c:pt>
                <c:pt idx="8808">
                  <c:v>65.756263730000001</c:v>
                </c:pt>
                <c:pt idx="8809">
                  <c:v>65.481956479999994</c:v>
                </c:pt>
                <c:pt idx="8810">
                  <c:v>65.069786070000006</c:v>
                </c:pt>
                <c:pt idx="8811">
                  <c:v>65.213195799999994</c:v>
                </c:pt>
                <c:pt idx="8812">
                  <c:v>65.688034060000007</c:v>
                </c:pt>
                <c:pt idx="8813">
                  <c:v>65.756256100000002</c:v>
                </c:pt>
                <c:pt idx="8814">
                  <c:v>65.189552309999996</c:v>
                </c:pt>
                <c:pt idx="8815">
                  <c:v>65.08092499</c:v>
                </c:pt>
                <c:pt idx="8816">
                  <c:v>65.516777039999994</c:v>
                </c:pt>
                <c:pt idx="8817">
                  <c:v>65.86627197</c:v>
                </c:pt>
                <c:pt idx="8818">
                  <c:v>65.793846130000006</c:v>
                </c:pt>
                <c:pt idx="8819">
                  <c:v>65.440162659999999</c:v>
                </c:pt>
                <c:pt idx="8820">
                  <c:v>65.156112669999999</c:v>
                </c:pt>
                <c:pt idx="8821">
                  <c:v>65.153350829999994</c:v>
                </c:pt>
                <c:pt idx="8822">
                  <c:v>65.28283691</c:v>
                </c:pt>
                <c:pt idx="8823">
                  <c:v>65.49031067</c:v>
                </c:pt>
                <c:pt idx="8824">
                  <c:v>65.647644040000003</c:v>
                </c:pt>
                <c:pt idx="8825">
                  <c:v>65.803604129999997</c:v>
                </c:pt>
                <c:pt idx="8826">
                  <c:v>65.825881960000004</c:v>
                </c:pt>
                <c:pt idx="8827">
                  <c:v>65.850952149999998</c:v>
                </c:pt>
                <c:pt idx="8828">
                  <c:v>65.86347198</c:v>
                </c:pt>
                <c:pt idx="8829">
                  <c:v>65.821693420000003</c:v>
                </c:pt>
                <c:pt idx="8830">
                  <c:v>65.828643799999995</c:v>
                </c:pt>
                <c:pt idx="8831">
                  <c:v>65.770179749999997</c:v>
                </c:pt>
                <c:pt idx="8832">
                  <c:v>65.686637880000006</c:v>
                </c:pt>
                <c:pt idx="8833">
                  <c:v>65.605865480000006</c:v>
                </c:pt>
                <c:pt idx="8834">
                  <c:v>65.504226680000002</c:v>
                </c:pt>
                <c:pt idx="8835">
                  <c:v>65.370544429999995</c:v>
                </c:pt>
                <c:pt idx="8836">
                  <c:v>65.260559079999993</c:v>
                </c:pt>
                <c:pt idx="8837">
                  <c:v>65.227149960000006</c:v>
                </c:pt>
                <c:pt idx="8838">
                  <c:v>65.360801699999996</c:v>
                </c:pt>
                <c:pt idx="8839">
                  <c:v>65.423469539999999</c:v>
                </c:pt>
                <c:pt idx="8840">
                  <c:v>65.491691590000002</c:v>
                </c:pt>
                <c:pt idx="8841">
                  <c:v>65.622589110000007</c:v>
                </c:pt>
                <c:pt idx="8842">
                  <c:v>65.727005000000005</c:v>
                </c:pt>
                <c:pt idx="8843">
                  <c:v>65.863464359999995</c:v>
                </c:pt>
                <c:pt idx="8844">
                  <c:v>66.033355709999995</c:v>
                </c:pt>
                <c:pt idx="8845">
                  <c:v>66.080703740000004</c:v>
                </c:pt>
                <c:pt idx="8846">
                  <c:v>66.150329589999998</c:v>
                </c:pt>
                <c:pt idx="8847">
                  <c:v>66.164268489999998</c:v>
                </c:pt>
                <c:pt idx="8848">
                  <c:v>66.186553959999998</c:v>
                </c:pt>
                <c:pt idx="8849">
                  <c:v>66.151733399999998</c:v>
                </c:pt>
                <c:pt idx="8850">
                  <c:v>66.072364809999996</c:v>
                </c:pt>
                <c:pt idx="8851">
                  <c:v>65.963745119999999</c:v>
                </c:pt>
                <c:pt idx="8852">
                  <c:v>65.614250179999999</c:v>
                </c:pt>
                <c:pt idx="8853">
                  <c:v>65.385879520000003</c:v>
                </c:pt>
                <c:pt idx="8854">
                  <c:v>65.445755000000005</c:v>
                </c:pt>
                <c:pt idx="8855">
                  <c:v>65.824493410000002</c:v>
                </c:pt>
                <c:pt idx="8856">
                  <c:v>66.160072330000006</c:v>
                </c:pt>
                <c:pt idx="8857">
                  <c:v>66.185157779999997</c:v>
                </c:pt>
                <c:pt idx="8858">
                  <c:v>65.973480219999999</c:v>
                </c:pt>
                <c:pt idx="8859">
                  <c:v>65.636520390000001</c:v>
                </c:pt>
                <c:pt idx="8860">
                  <c:v>65.442977909999996</c:v>
                </c:pt>
                <c:pt idx="8861">
                  <c:v>65.533470149999999</c:v>
                </c:pt>
                <c:pt idx="8862">
                  <c:v>65.86627197</c:v>
                </c:pt>
                <c:pt idx="8863">
                  <c:v>66.196281429999999</c:v>
                </c:pt>
                <c:pt idx="8864">
                  <c:v>66.052879329999996</c:v>
                </c:pt>
                <c:pt idx="8865">
                  <c:v>65.545997619999994</c:v>
                </c:pt>
                <c:pt idx="8866">
                  <c:v>65.601066590000002</c:v>
                </c:pt>
                <c:pt idx="8867">
                  <c:v>66.096031190000005</c:v>
                </c:pt>
                <c:pt idx="8868">
                  <c:v>66.139190670000005</c:v>
                </c:pt>
                <c:pt idx="8869">
                  <c:v>65.611450199999993</c:v>
                </c:pt>
                <c:pt idx="8870">
                  <c:v>65.912216189999995</c:v>
                </c:pt>
                <c:pt idx="8871">
                  <c:v>66.256172179999993</c:v>
                </c:pt>
                <c:pt idx="8872">
                  <c:v>65.771591189999995</c:v>
                </c:pt>
                <c:pt idx="8873">
                  <c:v>65.728393550000007</c:v>
                </c:pt>
                <c:pt idx="8874">
                  <c:v>66.214385989999997</c:v>
                </c:pt>
                <c:pt idx="8875">
                  <c:v>65.649040220000003</c:v>
                </c:pt>
                <c:pt idx="8876">
                  <c:v>66.013084410000005</c:v>
                </c:pt>
                <c:pt idx="8877">
                  <c:v>65.902465820000003</c:v>
                </c:pt>
                <c:pt idx="8878">
                  <c:v>65.67829132</c:v>
                </c:pt>
                <c:pt idx="8879">
                  <c:v>66.203254700000002</c:v>
                </c:pt>
                <c:pt idx="8880">
                  <c:v>65.550186159999996</c:v>
                </c:pt>
                <c:pt idx="8881">
                  <c:v>66.101600649999995</c:v>
                </c:pt>
                <c:pt idx="8882">
                  <c:v>65.951217650000004</c:v>
                </c:pt>
                <c:pt idx="8883">
                  <c:v>65.632347109999998</c:v>
                </c:pt>
                <c:pt idx="8884">
                  <c:v>66.206047060000003</c:v>
                </c:pt>
                <c:pt idx="8885">
                  <c:v>65.806404110000003</c:v>
                </c:pt>
                <c:pt idx="8886">
                  <c:v>65.604499820000001</c:v>
                </c:pt>
                <c:pt idx="8887">
                  <c:v>66.254783630000006</c:v>
                </c:pt>
                <c:pt idx="8888">
                  <c:v>66.054283139999995</c:v>
                </c:pt>
                <c:pt idx="8889">
                  <c:v>65.541831970000004</c:v>
                </c:pt>
                <c:pt idx="8890">
                  <c:v>65.864883419999998</c:v>
                </c:pt>
                <c:pt idx="8891">
                  <c:v>66.339721679999997</c:v>
                </c:pt>
                <c:pt idx="8892">
                  <c:v>66.079322809999994</c:v>
                </c:pt>
                <c:pt idx="8893">
                  <c:v>65.587783810000005</c:v>
                </c:pt>
                <c:pt idx="8894">
                  <c:v>65.685249330000005</c:v>
                </c:pt>
                <c:pt idx="8895">
                  <c:v>66.15171814</c:v>
                </c:pt>
                <c:pt idx="8896">
                  <c:v>66.37451935</c:v>
                </c:pt>
                <c:pt idx="8897">
                  <c:v>66.221336359999995</c:v>
                </c:pt>
                <c:pt idx="8898">
                  <c:v>65.934516909999999</c:v>
                </c:pt>
                <c:pt idx="8899">
                  <c:v>65.675514219999997</c:v>
                </c:pt>
                <c:pt idx="8900">
                  <c:v>65.685241700000006</c:v>
                </c:pt>
                <c:pt idx="8901">
                  <c:v>65.775436400000004</c:v>
                </c:pt>
                <c:pt idx="8902">
                  <c:v>65.942848209999994</c:v>
                </c:pt>
                <c:pt idx="8903">
                  <c:v>66.011077880000002</c:v>
                </c:pt>
                <c:pt idx="8904">
                  <c:v>66.104370119999999</c:v>
                </c:pt>
                <c:pt idx="8905">
                  <c:v>66.160072330000006</c:v>
                </c:pt>
                <c:pt idx="8906">
                  <c:v>66.208557130000003</c:v>
                </c:pt>
                <c:pt idx="8907">
                  <c:v>66.352249150000006</c:v>
                </c:pt>
                <c:pt idx="8908">
                  <c:v>66.371734619999998</c:v>
                </c:pt>
                <c:pt idx="8909">
                  <c:v>66.370361329999994</c:v>
                </c:pt>
                <c:pt idx="8910">
                  <c:v>66.366180420000006</c:v>
                </c:pt>
                <c:pt idx="8911">
                  <c:v>66.395423890000004</c:v>
                </c:pt>
                <c:pt idx="8912">
                  <c:v>66.391235350000002</c:v>
                </c:pt>
                <c:pt idx="8913">
                  <c:v>66.396827700000003</c:v>
                </c:pt>
                <c:pt idx="8914">
                  <c:v>66.463661189999996</c:v>
                </c:pt>
                <c:pt idx="8915">
                  <c:v>66.421875</c:v>
                </c:pt>
                <c:pt idx="8916">
                  <c:v>66.334152219999993</c:v>
                </c:pt>
                <c:pt idx="8917">
                  <c:v>66.133621219999995</c:v>
                </c:pt>
                <c:pt idx="8918">
                  <c:v>65.990188599999996</c:v>
                </c:pt>
                <c:pt idx="8919">
                  <c:v>65.767395019999995</c:v>
                </c:pt>
                <c:pt idx="8920">
                  <c:v>65.721443179999994</c:v>
                </c:pt>
                <c:pt idx="8921">
                  <c:v>65.863464359999995</c:v>
                </c:pt>
                <c:pt idx="8922">
                  <c:v>66.029190060000005</c:v>
                </c:pt>
                <c:pt idx="8923">
                  <c:v>66.313255310000002</c:v>
                </c:pt>
                <c:pt idx="8924">
                  <c:v>66.552780150000004</c:v>
                </c:pt>
                <c:pt idx="8925">
                  <c:v>66.371742249999997</c:v>
                </c:pt>
                <c:pt idx="8926">
                  <c:v>65.944236759999995</c:v>
                </c:pt>
                <c:pt idx="8927">
                  <c:v>65.721443179999994</c:v>
                </c:pt>
                <c:pt idx="8928">
                  <c:v>65.880187989999996</c:v>
                </c:pt>
                <c:pt idx="8929">
                  <c:v>66.306297299999997</c:v>
                </c:pt>
                <c:pt idx="8930">
                  <c:v>66.530487059999999</c:v>
                </c:pt>
                <c:pt idx="8931">
                  <c:v>66.148948669999996</c:v>
                </c:pt>
                <c:pt idx="8932">
                  <c:v>65.85233307</c:v>
                </c:pt>
                <c:pt idx="8933">
                  <c:v>66.341125489999996</c:v>
                </c:pt>
                <c:pt idx="8934">
                  <c:v>66.63908386</c:v>
                </c:pt>
                <c:pt idx="8935">
                  <c:v>66.225540159999994</c:v>
                </c:pt>
                <c:pt idx="8936">
                  <c:v>65.916397090000004</c:v>
                </c:pt>
                <c:pt idx="8937">
                  <c:v>66.398185729999994</c:v>
                </c:pt>
                <c:pt idx="8938">
                  <c:v>66.633522029999995</c:v>
                </c:pt>
                <c:pt idx="8939">
                  <c:v>66.257560729999994</c:v>
                </c:pt>
                <c:pt idx="8940">
                  <c:v>65.903854370000005</c:v>
                </c:pt>
                <c:pt idx="8941">
                  <c:v>66.140594480000004</c:v>
                </c:pt>
                <c:pt idx="8942">
                  <c:v>66.588958739999995</c:v>
                </c:pt>
                <c:pt idx="8943">
                  <c:v>66.690605160000004</c:v>
                </c:pt>
                <c:pt idx="8944">
                  <c:v>66.284011840000005</c:v>
                </c:pt>
                <c:pt idx="8945">
                  <c:v>65.967918400000002</c:v>
                </c:pt>
                <c:pt idx="8946">
                  <c:v>65.874610899999993</c:v>
                </c:pt>
                <c:pt idx="8947">
                  <c:v>66.077911380000003</c:v>
                </c:pt>
                <c:pt idx="8948">
                  <c:v>66.527717589999995</c:v>
                </c:pt>
                <c:pt idx="8949">
                  <c:v>66.728210450000006</c:v>
                </c:pt>
                <c:pt idx="8950">
                  <c:v>66.619606020000006</c:v>
                </c:pt>
                <c:pt idx="8951">
                  <c:v>66.257575990000007</c:v>
                </c:pt>
                <c:pt idx="8952">
                  <c:v>65.931709290000001</c:v>
                </c:pt>
                <c:pt idx="8953">
                  <c:v>66.091850280000003</c:v>
                </c:pt>
                <c:pt idx="8954">
                  <c:v>66.444160460000006</c:v>
                </c:pt>
                <c:pt idx="8955">
                  <c:v>66.760223389999993</c:v>
                </c:pt>
                <c:pt idx="8956">
                  <c:v>66.676689150000001</c:v>
                </c:pt>
                <c:pt idx="8957">
                  <c:v>66.335548399999993</c:v>
                </c:pt>
                <c:pt idx="8958">
                  <c:v>66.077941890000005</c:v>
                </c:pt>
                <c:pt idx="8959">
                  <c:v>66.270080570000005</c:v>
                </c:pt>
                <c:pt idx="8960">
                  <c:v>66.772773740000005</c:v>
                </c:pt>
                <c:pt idx="8961">
                  <c:v>66.870231630000006</c:v>
                </c:pt>
                <c:pt idx="8962">
                  <c:v>66.364776610000007</c:v>
                </c:pt>
                <c:pt idx="8963">
                  <c:v>66.224121089999997</c:v>
                </c:pt>
                <c:pt idx="8964">
                  <c:v>66.654418949999993</c:v>
                </c:pt>
                <c:pt idx="8965">
                  <c:v>67.031776429999994</c:v>
                </c:pt>
                <c:pt idx="8966">
                  <c:v>66.877197269999996</c:v>
                </c:pt>
                <c:pt idx="8967">
                  <c:v>66.467842099999999</c:v>
                </c:pt>
                <c:pt idx="8968">
                  <c:v>66.430252080000002</c:v>
                </c:pt>
                <c:pt idx="8969">
                  <c:v>66.87721252</c:v>
                </c:pt>
                <c:pt idx="8970">
                  <c:v>67.184959410000005</c:v>
                </c:pt>
                <c:pt idx="8971">
                  <c:v>66.746307369999997</c:v>
                </c:pt>
                <c:pt idx="8972">
                  <c:v>66.488723750000005</c:v>
                </c:pt>
                <c:pt idx="8973">
                  <c:v>66.944046020000002</c:v>
                </c:pt>
                <c:pt idx="8974">
                  <c:v>67.250389100000007</c:v>
                </c:pt>
                <c:pt idx="8975">
                  <c:v>66.804786680000007</c:v>
                </c:pt>
                <c:pt idx="8976">
                  <c:v>66.442771910000005</c:v>
                </c:pt>
                <c:pt idx="8977">
                  <c:v>66.827079769999997</c:v>
                </c:pt>
                <c:pt idx="8978">
                  <c:v>67.250396730000006</c:v>
                </c:pt>
                <c:pt idx="8979">
                  <c:v>67.058219910000005</c:v>
                </c:pt>
                <c:pt idx="8980">
                  <c:v>66.552772520000005</c:v>
                </c:pt>
                <c:pt idx="8981">
                  <c:v>66.733787539999994</c:v>
                </c:pt>
                <c:pt idx="8982">
                  <c:v>67.182167050000004</c:v>
                </c:pt>
                <c:pt idx="8983">
                  <c:v>66.67669678</c:v>
                </c:pt>
                <c:pt idx="8984">
                  <c:v>66.719863889999999</c:v>
                </c:pt>
                <c:pt idx="8985">
                  <c:v>67.113945009999995</c:v>
                </c:pt>
                <c:pt idx="8986">
                  <c:v>66.497062679999999</c:v>
                </c:pt>
                <c:pt idx="8987">
                  <c:v>66.531890869999998</c:v>
                </c:pt>
                <c:pt idx="8988">
                  <c:v>67.026191710000006</c:v>
                </c:pt>
                <c:pt idx="8989">
                  <c:v>66.995559689999993</c:v>
                </c:pt>
                <c:pt idx="8990">
                  <c:v>66.509590149999994</c:v>
                </c:pt>
                <c:pt idx="8991">
                  <c:v>66.692001340000004</c:v>
                </c:pt>
                <c:pt idx="8992">
                  <c:v>67.158477779999998</c:v>
                </c:pt>
                <c:pt idx="8993">
                  <c:v>66.637718199999995</c:v>
                </c:pt>
                <c:pt idx="8994">
                  <c:v>66.825691219999996</c:v>
                </c:pt>
                <c:pt idx="8995">
                  <c:v>67.168243410000002</c:v>
                </c:pt>
                <c:pt idx="8996">
                  <c:v>66.734489440000004</c:v>
                </c:pt>
                <c:pt idx="8997">
                  <c:v>66.572258000000005</c:v>
                </c:pt>
                <c:pt idx="8998">
                  <c:v>66.934295649999996</c:v>
                </c:pt>
                <c:pt idx="8999">
                  <c:v>67.177482600000005</c:v>
                </c:pt>
                <c:pt idx="9000">
                  <c:v>67.27406311</c:v>
                </c:pt>
                <c:pt idx="9001">
                  <c:v>67.239250179999999</c:v>
                </c:pt>
                <c:pt idx="9002">
                  <c:v>67.031784060000007</c:v>
                </c:pt>
                <c:pt idx="9003">
                  <c:v>66.767189029999997</c:v>
                </c:pt>
                <c:pt idx="9004">
                  <c:v>66.566673280000003</c:v>
                </c:pt>
                <c:pt idx="9005">
                  <c:v>66.506813050000005</c:v>
                </c:pt>
                <c:pt idx="9006">
                  <c:v>66.48871613</c:v>
                </c:pt>
                <c:pt idx="9007">
                  <c:v>66.476181030000006</c:v>
                </c:pt>
                <c:pt idx="9008">
                  <c:v>66.513778689999995</c:v>
                </c:pt>
                <c:pt idx="9009">
                  <c:v>66.658592220000003</c:v>
                </c:pt>
                <c:pt idx="9010">
                  <c:v>66.776939389999995</c:v>
                </c:pt>
                <c:pt idx="9011">
                  <c:v>66.842407230000006</c:v>
                </c:pt>
                <c:pt idx="9012">
                  <c:v>66.90924072</c:v>
                </c:pt>
                <c:pt idx="9013">
                  <c:v>66.952400209999993</c:v>
                </c:pt>
                <c:pt idx="9014">
                  <c:v>66.747718809999995</c:v>
                </c:pt>
                <c:pt idx="9015">
                  <c:v>66.758857730000003</c:v>
                </c:pt>
                <c:pt idx="9016">
                  <c:v>66.886955259999993</c:v>
                </c:pt>
                <c:pt idx="9017">
                  <c:v>66.955177309999996</c:v>
                </c:pt>
                <c:pt idx="9018">
                  <c:v>66.938468929999999</c:v>
                </c:pt>
                <c:pt idx="9019">
                  <c:v>66.996963500000007</c:v>
                </c:pt>
                <c:pt idx="9020">
                  <c:v>67.033157349999996</c:v>
                </c:pt>
                <c:pt idx="9021">
                  <c:v>67.083297729999998</c:v>
                </c:pt>
                <c:pt idx="9022">
                  <c:v>67.147338869999999</c:v>
                </c:pt>
                <c:pt idx="9023">
                  <c:v>67.20861816</c:v>
                </c:pt>
                <c:pt idx="9024">
                  <c:v>67.343696589999993</c:v>
                </c:pt>
                <c:pt idx="9025">
                  <c:v>67.370162960000002</c:v>
                </c:pt>
                <c:pt idx="9026">
                  <c:v>67.285217290000006</c:v>
                </c:pt>
                <c:pt idx="9027">
                  <c:v>67.183563230000004</c:v>
                </c:pt>
                <c:pt idx="9028">
                  <c:v>66.74908447</c:v>
                </c:pt>
                <c:pt idx="9029">
                  <c:v>66.554153439999993</c:v>
                </c:pt>
                <c:pt idx="9030">
                  <c:v>66.540229800000006</c:v>
                </c:pt>
                <c:pt idx="9031">
                  <c:v>66.70732117</c:v>
                </c:pt>
                <c:pt idx="9032">
                  <c:v>66.994186400000004</c:v>
                </c:pt>
                <c:pt idx="9033">
                  <c:v>67.132034300000001</c:v>
                </c:pt>
                <c:pt idx="9034">
                  <c:v>67.135276790000006</c:v>
                </c:pt>
                <c:pt idx="9035">
                  <c:v>66.900871280000004</c:v>
                </c:pt>
                <c:pt idx="9036">
                  <c:v>66.814537049999998</c:v>
                </c:pt>
                <c:pt idx="9037">
                  <c:v>66.725448610000001</c:v>
                </c:pt>
                <c:pt idx="9038">
                  <c:v>66.517951969999999</c:v>
                </c:pt>
                <c:pt idx="9039">
                  <c:v>66.409355160000004</c:v>
                </c:pt>
                <c:pt idx="9040">
                  <c:v>66.434410099999994</c:v>
                </c:pt>
                <c:pt idx="9041">
                  <c:v>66.46643066</c:v>
                </c:pt>
                <c:pt idx="9042">
                  <c:v>66.458076480000003</c:v>
                </c:pt>
                <c:pt idx="9043">
                  <c:v>66.406570430000002</c:v>
                </c:pt>
                <c:pt idx="9044">
                  <c:v>66.37871552</c:v>
                </c:pt>
                <c:pt idx="9045">
                  <c:v>66.420486449999999</c:v>
                </c:pt>
                <c:pt idx="9046">
                  <c:v>66.609863279999999</c:v>
                </c:pt>
                <c:pt idx="9047">
                  <c:v>66.801994320000006</c:v>
                </c:pt>
                <c:pt idx="9048">
                  <c:v>66.891143799999995</c:v>
                </c:pt>
                <c:pt idx="9049">
                  <c:v>66.803405760000004</c:v>
                </c:pt>
                <c:pt idx="9050">
                  <c:v>66.747695919999998</c:v>
                </c:pt>
                <c:pt idx="9051">
                  <c:v>66.683654790000006</c:v>
                </c:pt>
                <c:pt idx="9052">
                  <c:v>66.501243590000001</c:v>
                </c:pt>
                <c:pt idx="9053">
                  <c:v>66.444145199999994</c:v>
                </c:pt>
                <c:pt idx="9054">
                  <c:v>66.458068850000004</c:v>
                </c:pt>
                <c:pt idx="9055">
                  <c:v>66.651626590000006</c:v>
                </c:pt>
                <c:pt idx="9056">
                  <c:v>66.949615480000006</c:v>
                </c:pt>
                <c:pt idx="9057">
                  <c:v>67.278251650000001</c:v>
                </c:pt>
                <c:pt idx="9058">
                  <c:v>67.211410520000001</c:v>
                </c:pt>
                <c:pt idx="9059">
                  <c:v>66.849342350000001</c:v>
                </c:pt>
                <c:pt idx="9060">
                  <c:v>66.556945799999994</c:v>
                </c:pt>
                <c:pt idx="9061">
                  <c:v>66.499839780000002</c:v>
                </c:pt>
                <c:pt idx="9062">
                  <c:v>66.668334959999996</c:v>
                </c:pt>
                <c:pt idx="9063">
                  <c:v>67.023429870000001</c:v>
                </c:pt>
                <c:pt idx="9064">
                  <c:v>67.249000550000005</c:v>
                </c:pt>
                <c:pt idx="9065">
                  <c:v>67.182151790000006</c:v>
                </c:pt>
                <c:pt idx="9066">
                  <c:v>66.857711789999996</c:v>
                </c:pt>
                <c:pt idx="9067">
                  <c:v>66.473396300000005</c:v>
                </c:pt>
                <c:pt idx="9068">
                  <c:v>66.522140500000006</c:v>
                </c:pt>
                <c:pt idx="9069">
                  <c:v>67.005325319999997</c:v>
                </c:pt>
                <c:pt idx="9070">
                  <c:v>67.310264590000003</c:v>
                </c:pt>
                <c:pt idx="9071">
                  <c:v>66.931503300000003</c:v>
                </c:pt>
                <c:pt idx="9072">
                  <c:v>66.519355770000004</c:v>
                </c:pt>
                <c:pt idx="9073">
                  <c:v>66.836814880000006</c:v>
                </c:pt>
                <c:pt idx="9074">
                  <c:v>67.244827270000002</c:v>
                </c:pt>
                <c:pt idx="9075">
                  <c:v>67.059631350000004</c:v>
                </c:pt>
                <c:pt idx="9076">
                  <c:v>66.549987790000003</c:v>
                </c:pt>
                <c:pt idx="9077">
                  <c:v>66.753303529999997</c:v>
                </c:pt>
                <c:pt idx="9078">
                  <c:v>67.268501279999995</c:v>
                </c:pt>
                <c:pt idx="9079">
                  <c:v>67.06799316</c:v>
                </c:pt>
                <c:pt idx="9080">
                  <c:v>66.60845947</c:v>
                </c:pt>
                <c:pt idx="9081">
                  <c:v>66.57783508</c:v>
                </c:pt>
                <c:pt idx="9082">
                  <c:v>66.976074220000001</c:v>
                </c:pt>
                <c:pt idx="9083">
                  <c:v>67.29079437</c:v>
                </c:pt>
                <c:pt idx="9084">
                  <c:v>67.161285399999997</c:v>
                </c:pt>
                <c:pt idx="9085">
                  <c:v>66.774162290000007</c:v>
                </c:pt>
                <c:pt idx="9086">
                  <c:v>66.501235960000002</c:v>
                </c:pt>
                <c:pt idx="9087">
                  <c:v>66.558334349999996</c:v>
                </c:pt>
                <c:pt idx="9088">
                  <c:v>66.995559689999993</c:v>
                </c:pt>
                <c:pt idx="9089">
                  <c:v>67.254592900000006</c:v>
                </c:pt>
                <c:pt idx="9090">
                  <c:v>67.306114199999996</c:v>
                </c:pt>
                <c:pt idx="9091">
                  <c:v>67.175201419999993</c:v>
                </c:pt>
                <c:pt idx="9092">
                  <c:v>66.882774350000005</c:v>
                </c:pt>
                <c:pt idx="9093">
                  <c:v>66.692016600000002</c:v>
                </c:pt>
                <c:pt idx="9094">
                  <c:v>66.513771059999996</c:v>
                </c:pt>
                <c:pt idx="9095">
                  <c:v>66.491485600000004</c:v>
                </c:pt>
                <c:pt idx="9096">
                  <c:v>66.501243590000001</c:v>
                </c:pt>
                <c:pt idx="9097">
                  <c:v>66.445564270000006</c:v>
                </c:pt>
                <c:pt idx="9098">
                  <c:v>66.481750489999996</c:v>
                </c:pt>
                <c:pt idx="9099">
                  <c:v>66.501243590000001</c:v>
                </c:pt>
                <c:pt idx="9100">
                  <c:v>66.513778689999995</c:v>
                </c:pt>
                <c:pt idx="9101">
                  <c:v>66.646057130000003</c:v>
                </c:pt>
                <c:pt idx="9102">
                  <c:v>66.710578920000003</c:v>
                </c:pt>
                <c:pt idx="9103">
                  <c:v>66.924552919999996</c:v>
                </c:pt>
                <c:pt idx="9104">
                  <c:v>67.396598819999994</c:v>
                </c:pt>
                <c:pt idx="9105">
                  <c:v>67.196098329999998</c:v>
                </c:pt>
                <c:pt idx="9106">
                  <c:v>66.672508239999999</c:v>
                </c:pt>
                <c:pt idx="9107">
                  <c:v>66.693428040000001</c:v>
                </c:pt>
                <c:pt idx="9108">
                  <c:v>67.260154720000003</c:v>
                </c:pt>
                <c:pt idx="9109">
                  <c:v>67.138999940000005</c:v>
                </c:pt>
                <c:pt idx="9110">
                  <c:v>66.616828920000003</c:v>
                </c:pt>
                <c:pt idx="9111">
                  <c:v>67.059631350000004</c:v>
                </c:pt>
                <c:pt idx="9112">
                  <c:v>67.286628719999996</c:v>
                </c:pt>
                <c:pt idx="9113">
                  <c:v>66.756057740000003</c:v>
                </c:pt>
                <c:pt idx="9114">
                  <c:v>66.651626590000006</c:v>
                </c:pt>
                <c:pt idx="9115">
                  <c:v>67.16266632</c:v>
                </c:pt>
                <c:pt idx="9116">
                  <c:v>67.354827880000002</c:v>
                </c:pt>
                <c:pt idx="9117">
                  <c:v>67.012268070000005</c:v>
                </c:pt>
                <c:pt idx="9118">
                  <c:v>66.598724369999999</c:v>
                </c:pt>
                <c:pt idx="9119">
                  <c:v>66.97608185</c:v>
                </c:pt>
                <c:pt idx="9120">
                  <c:v>67.395217900000006</c:v>
                </c:pt>
                <c:pt idx="9121">
                  <c:v>66.895324709999997</c:v>
                </c:pt>
                <c:pt idx="9122">
                  <c:v>66.743530269999994</c:v>
                </c:pt>
                <c:pt idx="9123">
                  <c:v>67.381286619999997</c:v>
                </c:pt>
                <c:pt idx="9124">
                  <c:v>66.932922360000006</c:v>
                </c:pt>
                <c:pt idx="9125">
                  <c:v>66.739364620000003</c:v>
                </c:pt>
                <c:pt idx="9126">
                  <c:v>67.381301879999995</c:v>
                </c:pt>
                <c:pt idx="9127">
                  <c:v>67.030380249999993</c:v>
                </c:pt>
                <c:pt idx="9128">
                  <c:v>66.669723509999997</c:v>
                </c:pt>
                <c:pt idx="9129">
                  <c:v>67.340911869999999</c:v>
                </c:pt>
                <c:pt idx="9130">
                  <c:v>67.169647220000002</c:v>
                </c:pt>
                <c:pt idx="9131">
                  <c:v>66.712883000000005</c:v>
                </c:pt>
                <c:pt idx="9132">
                  <c:v>67.290771480000004</c:v>
                </c:pt>
                <c:pt idx="9133">
                  <c:v>67.417526249999995</c:v>
                </c:pt>
                <c:pt idx="9134">
                  <c:v>66.764419559999993</c:v>
                </c:pt>
                <c:pt idx="9135">
                  <c:v>66.843795779999994</c:v>
                </c:pt>
                <c:pt idx="9136">
                  <c:v>67.398017879999998</c:v>
                </c:pt>
                <c:pt idx="9137">
                  <c:v>67.485755920000003</c:v>
                </c:pt>
                <c:pt idx="9138">
                  <c:v>66.996963500000007</c:v>
                </c:pt>
                <c:pt idx="9139">
                  <c:v>66.804794310000005</c:v>
                </c:pt>
                <c:pt idx="9140">
                  <c:v>67.33670807</c:v>
                </c:pt>
                <c:pt idx="9141">
                  <c:v>67.495491029999997</c:v>
                </c:pt>
                <c:pt idx="9142">
                  <c:v>66.931526180000006</c:v>
                </c:pt>
                <c:pt idx="9143">
                  <c:v>66.999740599999996</c:v>
                </c:pt>
                <c:pt idx="9144">
                  <c:v>67.608276369999999</c:v>
                </c:pt>
                <c:pt idx="9145">
                  <c:v>67.077720639999995</c:v>
                </c:pt>
                <c:pt idx="9146">
                  <c:v>67.065200809999993</c:v>
                </c:pt>
                <c:pt idx="9147">
                  <c:v>67.626380920000003</c:v>
                </c:pt>
                <c:pt idx="9148">
                  <c:v>67.129257199999998</c:v>
                </c:pt>
                <c:pt idx="9149">
                  <c:v>67.11810303</c:v>
                </c:pt>
                <c:pt idx="9150">
                  <c:v>67.689048769999999</c:v>
                </c:pt>
                <c:pt idx="9151">
                  <c:v>67.335327149999998</c:v>
                </c:pt>
                <c:pt idx="9152">
                  <c:v>67.133407590000004</c:v>
                </c:pt>
                <c:pt idx="9153">
                  <c:v>67.533287049999998</c:v>
                </c:pt>
                <c:pt idx="9154">
                  <c:v>67.17799377</c:v>
                </c:pt>
                <c:pt idx="9155">
                  <c:v>67.360397340000006</c:v>
                </c:pt>
                <c:pt idx="9156">
                  <c:v>67.773971560000007</c:v>
                </c:pt>
                <c:pt idx="9157">
                  <c:v>67.200286869999999</c:v>
                </c:pt>
                <c:pt idx="9158">
                  <c:v>67.26013184</c:v>
                </c:pt>
                <c:pt idx="9159">
                  <c:v>67.860298159999999</c:v>
                </c:pt>
                <c:pt idx="9160">
                  <c:v>67.289382930000002</c:v>
                </c:pt>
                <c:pt idx="9161">
                  <c:v>67.251792910000006</c:v>
                </c:pt>
                <c:pt idx="9162">
                  <c:v>67.82687378</c:v>
                </c:pt>
                <c:pt idx="9163">
                  <c:v>67.668144229999996</c:v>
                </c:pt>
                <c:pt idx="9164">
                  <c:v>67.119499210000001</c:v>
                </c:pt>
                <c:pt idx="9165">
                  <c:v>67.292167660000004</c:v>
                </c:pt>
                <c:pt idx="9166">
                  <c:v>67.870048519999997</c:v>
                </c:pt>
                <c:pt idx="9167">
                  <c:v>67.931312559999995</c:v>
                </c:pt>
                <c:pt idx="9168">
                  <c:v>67.534454350000004</c:v>
                </c:pt>
                <c:pt idx="9169">
                  <c:v>67.210037229999998</c:v>
                </c:pt>
                <c:pt idx="9170">
                  <c:v>67.189125059999995</c:v>
                </c:pt>
                <c:pt idx="9171">
                  <c:v>67.342292790000002</c:v>
                </c:pt>
                <c:pt idx="9172">
                  <c:v>67.57344818</c:v>
                </c:pt>
                <c:pt idx="9173">
                  <c:v>67.740554810000006</c:v>
                </c:pt>
                <c:pt idx="9174">
                  <c:v>67.793472289999997</c:v>
                </c:pt>
                <c:pt idx="9175">
                  <c:v>67.748901369999999</c:v>
                </c:pt>
                <c:pt idx="9176">
                  <c:v>67.690422060000003</c:v>
                </c:pt>
                <c:pt idx="9177">
                  <c:v>67.695991520000007</c:v>
                </c:pt>
                <c:pt idx="9178">
                  <c:v>67.569290159999994</c:v>
                </c:pt>
                <c:pt idx="9179">
                  <c:v>67.513587950000002</c:v>
                </c:pt>
                <c:pt idx="9180">
                  <c:v>67.594337460000006</c:v>
                </c:pt>
                <c:pt idx="9181">
                  <c:v>67.988395690000004</c:v>
                </c:pt>
                <c:pt idx="9182">
                  <c:v>68.335121150000006</c:v>
                </c:pt>
                <c:pt idx="9183">
                  <c:v>68.222328189999999</c:v>
                </c:pt>
                <c:pt idx="9184">
                  <c:v>67.897880549999996</c:v>
                </c:pt>
                <c:pt idx="9185">
                  <c:v>67.673713680000006</c:v>
                </c:pt>
                <c:pt idx="9186">
                  <c:v>67.967506409999999</c:v>
                </c:pt>
                <c:pt idx="9187">
                  <c:v>68.397789000000003</c:v>
                </c:pt>
                <c:pt idx="9188">
                  <c:v>68.181968690000005</c:v>
                </c:pt>
                <c:pt idx="9189">
                  <c:v>67.758651729999997</c:v>
                </c:pt>
                <c:pt idx="9190">
                  <c:v>68.053840640000004</c:v>
                </c:pt>
                <c:pt idx="9191">
                  <c:v>68.401962280000006</c:v>
                </c:pt>
                <c:pt idx="9192">
                  <c:v>68.187515259999998</c:v>
                </c:pt>
                <c:pt idx="9193">
                  <c:v>67.765609740000002</c:v>
                </c:pt>
                <c:pt idx="9194">
                  <c:v>67.697387699999993</c:v>
                </c:pt>
                <c:pt idx="9195">
                  <c:v>68.044105529999996</c:v>
                </c:pt>
                <c:pt idx="9196">
                  <c:v>68.427627560000005</c:v>
                </c:pt>
                <c:pt idx="9197">
                  <c:v>68.367156980000004</c:v>
                </c:pt>
                <c:pt idx="9198">
                  <c:v>68.067764280000006</c:v>
                </c:pt>
                <c:pt idx="9199">
                  <c:v>67.708534240000006</c:v>
                </c:pt>
                <c:pt idx="9200">
                  <c:v>68.126266479999998</c:v>
                </c:pt>
                <c:pt idx="9201">
                  <c:v>68.488288879999999</c:v>
                </c:pt>
                <c:pt idx="9202">
                  <c:v>68.4131012</c:v>
                </c:pt>
                <c:pt idx="9203">
                  <c:v>68.110923769999999</c:v>
                </c:pt>
                <c:pt idx="9204">
                  <c:v>67.773956299999995</c:v>
                </c:pt>
                <c:pt idx="9205">
                  <c:v>67.751686100000001</c:v>
                </c:pt>
                <c:pt idx="9206">
                  <c:v>68.097000120000004</c:v>
                </c:pt>
                <c:pt idx="9207">
                  <c:v>68.429809570000003</c:v>
                </c:pt>
                <c:pt idx="9208">
                  <c:v>68.60108185</c:v>
                </c:pt>
                <c:pt idx="9209">
                  <c:v>68.404747009999994</c:v>
                </c:pt>
                <c:pt idx="9210">
                  <c:v>68.074714659999998</c:v>
                </c:pt>
                <c:pt idx="9211">
                  <c:v>67.804603580000006</c:v>
                </c:pt>
                <c:pt idx="9212">
                  <c:v>67.833831790000005</c:v>
                </c:pt>
                <c:pt idx="9213">
                  <c:v>68.133216860000005</c:v>
                </c:pt>
                <c:pt idx="9214">
                  <c:v>68.488273620000001</c:v>
                </c:pt>
                <c:pt idx="9215">
                  <c:v>68.543983460000007</c:v>
                </c:pt>
                <c:pt idx="9216">
                  <c:v>68.283592220000003</c:v>
                </c:pt>
                <c:pt idx="9217">
                  <c:v>67.868637079999999</c:v>
                </c:pt>
                <c:pt idx="9218">
                  <c:v>67.736389160000002</c:v>
                </c:pt>
                <c:pt idx="9219">
                  <c:v>67.828254700000002</c:v>
                </c:pt>
                <c:pt idx="9220">
                  <c:v>68.19029999</c:v>
                </c:pt>
                <c:pt idx="9221">
                  <c:v>68.517539979999995</c:v>
                </c:pt>
                <c:pt idx="9222">
                  <c:v>68.588569640000003</c:v>
                </c:pt>
                <c:pt idx="9223">
                  <c:v>68.464637760000002</c:v>
                </c:pt>
                <c:pt idx="9224">
                  <c:v>68.230682369999997</c:v>
                </c:pt>
                <c:pt idx="9225">
                  <c:v>67.99951935</c:v>
                </c:pt>
                <c:pt idx="9226">
                  <c:v>67.849151610000007</c:v>
                </c:pt>
                <c:pt idx="9227">
                  <c:v>67.801834110000001</c:v>
                </c:pt>
                <c:pt idx="9228">
                  <c:v>67.942459110000001</c:v>
                </c:pt>
                <c:pt idx="9229">
                  <c:v>68.060798649999995</c:v>
                </c:pt>
                <c:pt idx="9230">
                  <c:v>68.137390139999994</c:v>
                </c:pt>
                <c:pt idx="9231">
                  <c:v>68.200050349999998</c:v>
                </c:pt>
                <c:pt idx="9232">
                  <c:v>68.216758729999995</c:v>
                </c:pt>
                <c:pt idx="9233">
                  <c:v>68.254364010000003</c:v>
                </c:pt>
                <c:pt idx="9234">
                  <c:v>68.237617490000005</c:v>
                </c:pt>
                <c:pt idx="9235">
                  <c:v>68.279411319999994</c:v>
                </c:pt>
                <c:pt idx="9236">
                  <c:v>68.138755799999998</c:v>
                </c:pt>
                <c:pt idx="9237">
                  <c:v>67.871421810000001</c:v>
                </c:pt>
                <c:pt idx="9238">
                  <c:v>67.822692869999997</c:v>
                </c:pt>
                <c:pt idx="9239">
                  <c:v>68.08029938</c:v>
                </c:pt>
                <c:pt idx="9240">
                  <c:v>68.507789610000003</c:v>
                </c:pt>
                <c:pt idx="9241">
                  <c:v>68.555130000000005</c:v>
                </c:pt>
                <c:pt idx="9242">
                  <c:v>68.167999269999996</c:v>
                </c:pt>
                <c:pt idx="9243">
                  <c:v>67.805976869999995</c:v>
                </c:pt>
                <c:pt idx="9244">
                  <c:v>67.993965149999994</c:v>
                </c:pt>
                <c:pt idx="9245">
                  <c:v>68.471588130000001</c:v>
                </c:pt>
                <c:pt idx="9246">
                  <c:v>68.656806950000004</c:v>
                </c:pt>
                <c:pt idx="9247">
                  <c:v>68.386650090000003</c:v>
                </c:pt>
                <c:pt idx="9248">
                  <c:v>67.925735470000006</c:v>
                </c:pt>
                <c:pt idx="9249">
                  <c:v>68.08029938</c:v>
                </c:pt>
                <c:pt idx="9250">
                  <c:v>68.518920899999998</c:v>
                </c:pt>
                <c:pt idx="9251">
                  <c:v>68.532852169999998</c:v>
                </c:pt>
                <c:pt idx="9252">
                  <c:v>68.052444460000004</c:v>
                </c:pt>
                <c:pt idx="9253">
                  <c:v>67.867248540000006</c:v>
                </c:pt>
                <c:pt idx="9254">
                  <c:v>68.404739379999995</c:v>
                </c:pt>
                <c:pt idx="9255">
                  <c:v>68.603866580000002</c:v>
                </c:pt>
                <c:pt idx="9256">
                  <c:v>67.982810970000003</c:v>
                </c:pt>
                <c:pt idx="9257">
                  <c:v>68.090064999999996</c:v>
                </c:pt>
                <c:pt idx="9258">
                  <c:v>68.609436040000006</c:v>
                </c:pt>
                <c:pt idx="9259">
                  <c:v>68.030166629999997</c:v>
                </c:pt>
                <c:pt idx="9260">
                  <c:v>68.083084110000001</c:v>
                </c:pt>
                <c:pt idx="9261">
                  <c:v>68.576004030000007</c:v>
                </c:pt>
                <c:pt idx="9262">
                  <c:v>68.187515259999998</c:v>
                </c:pt>
                <c:pt idx="9263">
                  <c:v>67.959159850000006</c:v>
                </c:pt>
                <c:pt idx="9264">
                  <c:v>68.578102110000003</c:v>
                </c:pt>
                <c:pt idx="9265">
                  <c:v>68.222343440000003</c:v>
                </c:pt>
                <c:pt idx="9266">
                  <c:v>67.931297299999997</c:v>
                </c:pt>
                <c:pt idx="9267">
                  <c:v>68.205627440000001</c:v>
                </c:pt>
                <c:pt idx="9268">
                  <c:v>68.518936159999996</c:v>
                </c:pt>
                <c:pt idx="9269">
                  <c:v>68.443740840000004</c:v>
                </c:pt>
                <c:pt idx="9270">
                  <c:v>68.044082639999999</c:v>
                </c:pt>
                <c:pt idx="9271">
                  <c:v>67.963333129999995</c:v>
                </c:pt>
                <c:pt idx="9272">
                  <c:v>68.39081573</c:v>
                </c:pt>
                <c:pt idx="9273">
                  <c:v>68.544006350000004</c:v>
                </c:pt>
                <c:pt idx="9274">
                  <c:v>68.246009830000006</c:v>
                </c:pt>
                <c:pt idx="9275">
                  <c:v>67.865875239999994</c:v>
                </c:pt>
                <c:pt idx="9276">
                  <c:v>68.127639770000002</c:v>
                </c:pt>
                <c:pt idx="9277">
                  <c:v>68.495246890000004</c:v>
                </c:pt>
                <c:pt idx="9278">
                  <c:v>68.528686519999994</c:v>
                </c:pt>
                <c:pt idx="9279">
                  <c:v>68.294723509999997</c:v>
                </c:pt>
                <c:pt idx="9280">
                  <c:v>68.060798649999995</c:v>
                </c:pt>
                <c:pt idx="9281">
                  <c:v>67.927139280000006</c:v>
                </c:pt>
                <c:pt idx="9282">
                  <c:v>67.97029114</c:v>
                </c:pt>
                <c:pt idx="9283">
                  <c:v>67.988410950000002</c:v>
                </c:pt>
                <c:pt idx="9284">
                  <c:v>68.105361939999995</c:v>
                </c:pt>
                <c:pt idx="9285">
                  <c:v>68.329559329999995</c:v>
                </c:pt>
                <c:pt idx="9286">
                  <c:v>68.516143799999995</c:v>
                </c:pt>
                <c:pt idx="9287">
                  <c:v>68.620590210000003</c:v>
                </c:pt>
                <c:pt idx="9288">
                  <c:v>68.642868039999996</c:v>
                </c:pt>
                <c:pt idx="9289">
                  <c:v>68.647018430000003</c:v>
                </c:pt>
                <c:pt idx="9290">
                  <c:v>68.559303279999995</c:v>
                </c:pt>
                <c:pt idx="9291">
                  <c:v>68.523094180000001</c:v>
                </c:pt>
                <c:pt idx="9292">
                  <c:v>68.489700319999997</c:v>
                </c:pt>
                <c:pt idx="9293">
                  <c:v>68.39081573</c:v>
                </c:pt>
                <c:pt idx="9294">
                  <c:v>68.159042360000001</c:v>
                </c:pt>
                <c:pt idx="9295">
                  <c:v>68.22371674</c:v>
                </c:pt>
                <c:pt idx="9296">
                  <c:v>68.17081451</c:v>
                </c:pt>
                <c:pt idx="9297">
                  <c:v>68.185760500000001</c:v>
                </c:pt>
                <c:pt idx="9298">
                  <c:v>68.115112300000007</c:v>
                </c:pt>
                <c:pt idx="9299">
                  <c:v>68.094215390000002</c:v>
                </c:pt>
                <c:pt idx="9300">
                  <c:v>68.062194820000002</c:v>
                </c:pt>
                <c:pt idx="9301">
                  <c:v>68.026000980000006</c:v>
                </c:pt>
                <c:pt idx="9302">
                  <c:v>68.119659420000005</c:v>
                </c:pt>
                <c:pt idx="9303">
                  <c:v>68.188919069999997</c:v>
                </c:pt>
                <c:pt idx="9304">
                  <c:v>68.424247739999998</c:v>
                </c:pt>
                <c:pt idx="9305">
                  <c:v>68.628929139999997</c:v>
                </c:pt>
                <c:pt idx="9306">
                  <c:v>68.747306820000006</c:v>
                </c:pt>
                <c:pt idx="9307">
                  <c:v>68.634490970000002</c:v>
                </c:pt>
                <c:pt idx="9308">
                  <c:v>68.284988400000003</c:v>
                </c:pt>
                <c:pt idx="9309">
                  <c:v>68.063583370000003</c:v>
                </c:pt>
                <c:pt idx="9310">
                  <c:v>68.053840640000004</c:v>
                </c:pt>
                <c:pt idx="9311">
                  <c:v>68.534225460000002</c:v>
                </c:pt>
                <c:pt idx="9312">
                  <c:v>68.724327090000003</c:v>
                </c:pt>
                <c:pt idx="9313">
                  <c:v>68.702728269999994</c:v>
                </c:pt>
                <c:pt idx="9314">
                  <c:v>68.691589359999995</c:v>
                </c:pt>
                <c:pt idx="9315">
                  <c:v>68.159667970000001</c:v>
                </c:pt>
                <c:pt idx="9316">
                  <c:v>68.067771910000005</c:v>
                </c:pt>
                <c:pt idx="9317">
                  <c:v>68.289146419999994</c:v>
                </c:pt>
                <c:pt idx="9318">
                  <c:v>68.642852779999998</c:v>
                </c:pt>
                <c:pt idx="9319">
                  <c:v>68.878173829999994</c:v>
                </c:pt>
                <c:pt idx="9320">
                  <c:v>68.79045868</c:v>
                </c:pt>
                <c:pt idx="9321">
                  <c:v>68.564880369999997</c:v>
                </c:pt>
                <c:pt idx="9322">
                  <c:v>68.211174009999993</c:v>
                </c:pt>
                <c:pt idx="9323">
                  <c:v>68.085868840000003</c:v>
                </c:pt>
                <c:pt idx="9324">
                  <c:v>68.101188660000005</c:v>
                </c:pt>
                <c:pt idx="9325">
                  <c:v>68.190307619999999</c:v>
                </c:pt>
                <c:pt idx="9326">
                  <c:v>68.414489750000001</c:v>
                </c:pt>
                <c:pt idx="9327">
                  <c:v>68.648445129999999</c:v>
                </c:pt>
                <c:pt idx="9328">
                  <c:v>68.908821110000005</c:v>
                </c:pt>
                <c:pt idx="9329">
                  <c:v>69.059196470000003</c:v>
                </c:pt>
                <c:pt idx="9330">
                  <c:v>69.028572080000004</c:v>
                </c:pt>
                <c:pt idx="9331">
                  <c:v>68.908813480000006</c:v>
                </c:pt>
                <c:pt idx="9332">
                  <c:v>68.589942930000007</c:v>
                </c:pt>
                <c:pt idx="9333">
                  <c:v>68.310043329999999</c:v>
                </c:pt>
                <c:pt idx="9334">
                  <c:v>68.291946409999994</c:v>
                </c:pt>
                <c:pt idx="9335">
                  <c:v>68.588562010000004</c:v>
                </c:pt>
                <c:pt idx="9336">
                  <c:v>68.986808780000004</c:v>
                </c:pt>
                <c:pt idx="9337">
                  <c:v>69.061981200000005</c:v>
                </c:pt>
                <c:pt idx="9338">
                  <c:v>68.762611390000004</c:v>
                </c:pt>
                <c:pt idx="9339">
                  <c:v>68.404747009999994</c:v>
                </c:pt>
                <c:pt idx="9340">
                  <c:v>68.194473270000003</c:v>
                </c:pt>
                <c:pt idx="9341">
                  <c:v>68.40750122</c:v>
                </c:pt>
                <c:pt idx="9342">
                  <c:v>68.83641815</c:v>
                </c:pt>
                <c:pt idx="9343">
                  <c:v>68.960334779999997</c:v>
                </c:pt>
                <c:pt idx="9344">
                  <c:v>68.592712399999996</c:v>
                </c:pt>
                <c:pt idx="9345">
                  <c:v>68.247390749999994</c:v>
                </c:pt>
                <c:pt idx="9346">
                  <c:v>68.457664489999999</c:v>
                </c:pt>
                <c:pt idx="9347">
                  <c:v>68.887931820000006</c:v>
                </c:pt>
                <c:pt idx="9348">
                  <c:v>68.950569150000007</c:v>
                </c:pt>
                <c:pt idx="9349">
                  <c:v>68.506408690000001</c:v>
                </c:pt>
                <c:pt idx="9350">
                  <c:v>68.216758729999995</c:v>
                </c:pt>
                <c:pt idx="9351">
                  <c:v>68.498046869999996</c:v>
                </c:pt>
                <c:pt idx="9352">
                  <c:v>68.929710389999997</c:v>
                </c:pt>
                <c:pt idx="9353">
                  <c:v>69.018791199999995</c:v>
                </c:pt>
                <c:pt idx="9354">
                  <c:v>68.645645139999999</c:v>
                </c:pt>
                <c:pt idx="9355">
                  <c:v>68.353218080000005</c:v>
                </c:pt>
                <c:pt idx="9356">
                  <c:v>68.305877690000003</c:v>
                </c:pt>
                <c:pt idx="9357">
                  <c:v>68.683235170000003</c:v>
                </c:pt>
                <c:pt idx="9358">
                  <c:v>69.04388428</c:v>
                </c:pt>
                <c:pt idx="9359">
                  <c:v>69.173385620000005</c:v>
                </c:pt>
                <c:pt idx="9360">
                  <c:v>68.990982059999993</c:v>
                </c:pt>
                <c:pt idx="9361">
                  <c:v>68.726425169999999</c:v>
                </c:pt>
                <c:pt idx="9362">
                  <c:v>68.520309449999999</c:v>
                </c:pt>
                <c:pt idx="9363">
                  <c:v>68.407524109999997</c:v>
                </c:pt>
                <c:pt idx="9364">
                  <c:v>68.358795169999993</c:v>
                </c:pt>
                <c:pt idx="9365">
                  <c:v>68.353240970000002</c:v>
                </c:pt>
                <c:pt idx="9366">
                  <c:v>68.372703549999997</c:v>
                </c:pt>
                <c:pt idx="9367">
                  <c:v>68.364356990000005</c:v>
                </c:pt>
                <c:pt idx="9368">
                  <c:v>68.346252440000001</c:v>
                </c:pt>
                <c:pt idx="9369">
                  <c:v>68.486892699999999</c:v>
                </c:pt>
                <c:pt idx="9370">
                  <c:v>68.780731200000005</c:v>
                </c:pt>
                <c:pt idx="9371">
                  <c:v>69.110740660000005</c:v>
                </c:pt>
                <c:pt idx="9372">
                  <c:v>69.199813840000004</c:v>
                </c:pt>
                <c:pt idx="9373">
                  <c:v>69.025772090000004</c:v>
                </c:pt>
                <c:pt idx="9374">
                  <c:v>68.595520019999995</c:v>
                </c:pt>
                <c:pt idx="9375">
                  <c:v>68.453475949999998</c:v>
                </c:pt>
                <c:pt idx="9376">
                  <c:v>68.811340329999993</c:v>
                </c:pt>
                <c:pt idx="9377">
                  <c:v>69.202613830000004</c:v>
                </c:pt>
                <c:pt idx="9378">
                  <c:v>68.906013490000007</c:v>
                </c:pt>
                <c:pt idx="9379">
                  <c:v>68.449302669999994</c:v>
                </c:pt>
                <c:pt idx="9380">
                  <c:v>68.648406980000004</c:v>
                </c:pt>
                <c:pt idx="9381">
                  <c:v>69.15109253</c:v>
                </c:pt>
                <c:pt idx="9382">
                  <c:v>69.084259029999998</c:v>
                </c:pt>
                <c:pt idx="9383">
                  <c:v>68.535652159999998</c:v>
                </c:pt>
                <c:pt idx="9384">
                  <c:v>68.621971130000006</c:v>
                </c:pt>
                <c:pt idx="9385">
                  <c:v>69.066169740000007</c:v>
                </c:pt>
                <c:pt idx="9386">
                  <c:v>69.205398560000006</c:v>
                </c:pt>
                <c:pt idx="9387">
                  <c:v>68.702713009999997</c:v>
                </c:pt>
                <c:pt idx="9388">
                  <c:v>68.493850710000004</c:v>
                </c:pt>
                <c:pt idx="9389">
                  <c:v>68.990989690000006</c:v>
                </c:pt>
                <c:pt idx="9390">
                  <c:v>69.265274050000002</c:v>
                </c:pt>
                <c:pt idx="9391">
                  <c:v>68.868431090000001</c:v>
                </c:pt>
                <c:pt idx="9392">
                  <c:v>68.5537262</c:v>
                </c:pt>
                <c:pt idx="9393">
                  <c:v>68.595512389999996</c:v>
                </c:pt>
                <c:pt idx="9394">
                  <c:v>69.064773560000006</c:v>
                </c:pt>
                <c:pt idx="9395">
                  <c:v>69.280601500000003</c:v>
                </c:pt>
                <c:pt idx="9396">
                  <c:v>69.092613220000004</c:v>
                </c:pt>
                <c:pt idx="9397">
                  <c:v>68.694358829999999</c:v>
                </c:pt>
                <c:pt idx="9398">
                  <c:v>68.530059809999997</c:v>
                </c:pt>
                <c:pt idx="9399">
                  <c:v>68.711097719999998</c:v>
                </c:pt>
                <c:pt idx="9400">
                  <c:v>69.12466431</c:v>
                </c:pt>
                <c:pt idx="9401">
                  <c:v>69.390602110000003</c:v>
                </c:pt>
                <c:pt idx="9402">
                  <c:v>69.199836730000001</c:v>
                </c:pt>
                <c:pt idx="9403">
                  <c:v>68.720840449999997</c:v>
                </c:pt>
                <c:pt idx="9404">
                  <c:v>68.780715939999993</c:v>
                </c:pt>
                <c:pt idx="9405">
                  <c:v>69.230484009999998</c:v>
                </c:pt>
                <c:pt idx="9406">
                  <c:v>69.493659969999996</c:v>
                </c:pt>
                <c:pt idx="9407">
                  <c:v>69.343261720000001</c:v>
                </c:pt>
                <c:pt idx="9408">
                  <c:v>68.936660770000003</c:v>
                </c:pt>
                <c:pt idx="9409">
                  <c:v>68.708312989999996</c:v>
                </c:pt>
                <c:pt idx="9410">
                  <c:v>68.977058409999998</c:v>
                </c:pt>
                <c:pt idx="9411">
                  <c:v>69.443511959999995</c:v>
                </c:pt>
                <c:pt idx="9412">
                  <c:v>69.596702579999999</c:v>
                </c:pt>
                <c:pt idx="9413">
                  <c:v>69.319580079999994</c:v>
                </c:pt>
                <c:pt idx="9414">
                  <c:v>68.958938599999996</c:v>
                </c:pt>
                <c:pt idx="9415">
                  <c:v>68.868453979999998</c:v>
                </c:pt>
                <c:pt idx="9416">
                  <c:v>69.099578859999994</c:v>
                </c:pt>
                <c:pt idx="9417">
                  <c:v>69.40731049</c:v>
                </c:pt>
                <c:pt idx="9418">
                  <c:v>69.61062622</c:v>
                </c:pt>
                <c:pt idx="9419">
                  <c:v>69.695587160000002</c:v>
                </c:pt>
                <c:pt idx="9420">
                  <c:v>69.593925479999996</c:v>
                </c:pt>
                <c:pt idx="9421">
                  <c:v>69.476943969999994</c:v>
                </c:pt>
                <c:pt idx="9422">
                  <c:v>69.300102229999993</c:v>
                </c:pt>
                <c:pt idx="9423">
                  <c:v>69.127418520000006</c:v>
                </c:pt>
                <c:pt idx="9424">
                  <c:v>68.972869869999997</c:v>
                </c:pt>
                <c:pt idx="9425">
                  <c:v>68.885147090000004</c:v>
                </c:pt>
                <c:pt idx="9426">
                  <c:v>68.864250179999999</c:v>
                </c:pt>
                <c:pt idx="9427">
                  <c:v>68.911598209999994</c:v>
                </c:pt>
                <c:pt idx="9428">
                  <c:v>68.996559140000002</c:v>
                </c:pt>
                <c:pt idx="9429">
                  <c:v>69.084259029999998</c:v>
                </c:pt>
                <c:pt idx="9430">
                  <c:v>69.031349180000007</c:v>
                </c:pt>
                <c:pt idx="9431">
                  <c:v>69.206787109999993</c:v>
                </c:pt>
                <c:pt idx="9432">
                  <c:v>69.212379459999994</c:v>
                </c:pt>
                <c:pt idx="9433">
                  <c:v>69.137161250000005</c:v>
                </c:pt>
                <c:pt idx="9434">
                  <c:v>69.174339290000006</c:v>
                </c:pt>
                <c:pt idx="9435">
                  <c:v>69.233253480000002</c:v>
                </c:pt>
                <c:pt idx="9436">
                  <c:v>69.254158020000006</c:v>
                </c:pt>
                <c:pt idx="9437">
                  <c:v>69.574401859999995</c:v>
                </c:pt>
                <c:pt idx="9438">
                  <c:v>69.795829769999997</c:v>
                </c:pt>
                <c:pt idx="9439">
                  <c:v>69.85359192</c:v>
                </c:pt>
                <c:pt idx="9440">
                  <c:v>69.788879390000005</c:v>
                </c:pt>
                <c:pt idx="9441">
                  <c:v>69.560493469999997</c:v>
                </c:pt>
                <c:pt idx="9442">
                  <c:v>69.348815920000007</c:v>
                </c:pt>
                <c:pt idx="9443">
                  <c:v>69.269447330000006</c:v>
                </c:pt>
                <c:pt idx="9444">
                  <c:v>69.165016170000001</c:v>
                </c:pt>
                <c:pt idx="9445">
                  <c:v>69.277801510000003</c:v>
                </c:pt>
                <c:pt idx="9446">
                  <c:v>69.542373659999996</c:v>
                </c:pt>
                <c:pt idx="9447">
                  <c:v>69.822288510000007</c:v>
                </c:pt>
                <c:pt idx="9448">
                  <c:v>69.951805109999995</c:v>
                </c:pt>
                <c:pt idx="9449">
                  <c:v>69.992179870000001</c:v>
                </c:pt>
                <c:pt idx="9450">
                  <c:v>69.976882930000002</c:v>
                </c:pt>
                <c:pt idx="9451">
                  <c:v>69.914192200000002</c:v>
                </c:pt>
                <c:pt idx="9452">
                  <c:v>69.762420649999996</c:v>
                </c:pt>
                <c:pt idx="9453">
                  <c:v>69.563278199999999</c:v>
                </c:pt>
                <c:pt idx="9454">
                  <c:v>69.476943969999994</c:v>
                </c:pt>
                <c:pt idx="9455">
                  <c:v>69.428199770000006</c:v>
                </c:pt>
                <c:pt idx="9456">
                  <c:v>69.391990660000005</c:v>
                </c:pt>
                <c:pt idx="9457">
                  <c:v>69.411499019999994</c:v>
                </c:pt>
                <c:pt idx="9458">
                  <c:v>69.397567749999993</c:v>
                </c:pt>
                <c:pt idx="9459">
                  <c:v>69.472755430000007</c:v>
                </c:pt>
                <c:pt idx="9460">
                  <c:v>69.503395080000004</c:v>
                </c:pt>
                <c:pt idx="9461">
                  <c:v>69.628723140000005</c:v>
                </c:pt>
                <c:pt idx="9462">
                  <c:v>69.857109070000007</c:v>
                </c:pt>
                <c:pt idx="9463">
                  <c:v>69.978248600000001</c:v>
                </c:pt>
                <c:pt idx="9464">
                  <c:v>70.028381350000004</c:v>
                </c:pt>
                <c:pt idx="9465">
                  <c:v>70.17877197</c:v>
                </c:pt>
                <c:pt idx="9466">
                  <c:v>70.277618410000002</c:v>
                </c:pt>
                <c:pt idx="9467">
                  <c:v>70.003311159999996</c:v>
                </c:pt>
                <c:pt idx="9468">
                  <c:v>69.652404790000006</c:v>
                </c:pt>
                <c:pt idx="9469">
                  <c:v>69.585563660000005</c:v>
                </c:pt>
                <c:pt idx="9470">
                  <c:v>69.763809199999997</c:v>
                </c:pt>
                <c:pt idx="9471">
                  <c:v>70.067375179999999</c:v>
                </c:pt>
                <c:pt idx="9472">
                  <c:v>70.230293270000004</c:v>
                </c:pt>
                <c:pt idx="9473">
                  <c:v>70.280433650000006</c:v>
                </c:pt>
                <c:pt idx="9474">
                  <c:v>69.848770139999999</c:v>
                </c:pt>
                <c:pt idx="9475">
                  <c:v>69.598098750000005</c:v>
                </c:pt>
                <c:pt idx="9476">
                  <c:v>69.579994200000002</c:v>
                </c:pt>
                <c:pt idx="9477">
                  <c:v>69.897491459999998</c:v>
                </c:pt>
                <c:pt idx="9478">
                  <c:v>70.209411619999997</c:v>
                </c:pt>
                <c:pt idx="9479">
                  <c:v>70.428009029999998</c:v>
                </c:pt>
                <c:pt idx="9480">
                  <c:v>70.121681210000006</c:v>
                </c:pt>
                <c:pt idx="9481">
                  <c:v>69.829277039999994</c:v>
                </c:pt>
                <c:pt idx="9482">
                  <c:v>69.638481139999996</c:v>
                </c:pt>
                <c:pt idx="9483">
                  <c:v>69.595314029999997</c:v>
                </c:pt>
                <c:pt idx="9484">
                  <c:v>69.737335209999998</c:v>
                </c:pt>
                <c:pt idx="9485">
                  <c:v>70.015846249999996</c:v>
                </c:pt>
                <c:pt idx="9486">
                  <c:v>70.38763428</c:v>
                </c:pt>
                <c:pt idx="9487">
                  <c:v>70.41686249</c:v>
                </c:pt>
                <c:pt idx="9488">
                  <c:v>70.089668270000004</c:v>
                </c:pt>
                <c:pt idx="9489">
                  <c:v>69.726219180000001</c:v>
                </c:pt>
                <c:pt idx="9490">
                  <c:v>69.774948120000005</c:v>
                </c:pt>
                <c:pt idx="9491">
                  <c:v>70.064598079999996</c:v>
                </c:pt>
                <c:pt idx="9492">
                  <c:v>70.363967900000006</c:v>
                </c:pt>
                <c:pt idx="9493">
                  <c:v>70.518501279999995</c:v>
                </c:pt>
                <c:pt idx="9494">
                  <c:v>70.454444890000005</c:v>
                </c:pt>
                <c:pt idx="9495">
                  <c:v>70.199630740000003</c:v>
                </c:pt>
                <c:pt idx="9496">
                  <c:v>69.916992190000002</c:v>
                </c:pt>
                <c:pt idx="9497">
                  <c:v>69.748504639999993</c:v>
                </c:pt>
                <c:pt idx="9498">
                  <c:v>69.67747498</c:v>
                </c:pt>
                <c:pt idx="9499">
                  <c:v>69.712280269999994</c:v>
                </c:pt>
                <c:pt idx="9500">
                  <c:v>69.788887020000004</c:v>
                </c:pt>
                <c:pt idx="9501">
                  <c:v>69.806991580000002</c:v>
                </c:pt>
                <c:pt idx="9502">
                  <c:v>69.829277039999994</c:v>
                </c:pt>
                <c:pt idx="9503">
                  <c:v>69.866859439999999</c:v>
                </c:pt>
                <c:pt idx="9504">
                  <c:v>69.883567810000002</c:v>
                </c:pt>
                <c:pt idx="9505">
                  <c:v>69.830657959999996</c:v>
                </c:pt>
                <c:pt idx="9506">
                  <c:v>69.805595400000001</c:v>
                </c:pt>
                <c:pt idx="9507">
                  <c:v>69.784698489999997</c:v>
                </c:pt>
                <c:pt idx="9508">
                  <c:v>69.794456479999994</c:v>
                </c:pt>
                <c:pt idx="9509">
                  <c:v>69.883560180000003</c:v>
                </c:pt>
                <c:pt idx="9510">
                  <c:v>70.003318789999994</c:v>
                </c:pt>
                <c:pt idx="9511">
                  <c:v>70.180152890000002</c:v>
                </c:pt>
                <c:pt idx="9512">
                  <c:v>70.242820739999999</c:v>
                </c:pt>
                <c:pt idx="9513">
                  <c:v>70.372314450000005</c:v>
                </c:pt>
                <c:pt idx="9514">
                  <c:v>70.407127380000006</c:v>
                </c:pt>
                <c:pt idx="9515">
                  <c:v>70.433570860000003</c:v>
                </c:pt>
                <c:pt idx="9516">
                  <c:v>70.558906559999997</c:v>
                </c:pt>
                <c:pt idx="9517">
                  <c:v>70.66753387</c:v>
                </c:pt>
                <c:pt idx="9518">
                  <c:v>70.87080383</c:v>
                </c:pt>
                <c:pt idx="9519">
                  <c:v>71.029563899999999</c:v>
                </c:pt>
                <c:pt idx="9520">
                  <c:v>71.147933960000003</c:v>
                </c:pt>
                <c:pt idx="9521">
                  <c:v>71.209182740000003</c:v>
                </c:pt>
                <c:pt idx="9522">
                  <c:v>71.117271419999994</c:v>
                </c:pt>
                <c:pt idx="9523">
                  <c:v>70.997535709999994</c:v>
                </c:pt>
                <c:pt idx="9524">
                  <c:v>70.964096069999997</c:v>
                </c:pt>
                <c:pt idx="9525">
                  <c:v>70.96966553</c:v>
                </c:pt>
                <c:pt idx="9526">
                  <c:v>70.969673159999999</c:v>
                </c:pt>
                <c:pt idx="9527">
                  <c:v>70.964096069999997</c:v>
                </c:pt>
                <c:pt idx="9528">
                  <c:v>70.930694579999994</c:v>
                </c:pt>
                <c:pt idx="9529">
                  <c:v>70.923728940000004</c:v>
                </c:pt>
                <c:pt idx="9530">
                  <c:v>70.861061100000001</c:v>
                </c:pt>
                <c:pt idx="9531">
                  <c:v>70.842971800000001</c:v>
                </c:pt>
                <c:pt idx="9532">
                  <c:v>70.76359558</c:v>
                </c:pt>
                <c:pt idx="9533">
                  <c:v>70.692565920000007</c:v>
                </c:pt>
                <c:pt idx="9534">
                  <c:v>70.592315670000005</c:v>
                </c:pt>
                <c:pt idx="9535">
                  <c:v>70.643829350000004</c:v>
                </c:pt>
                <c:pt idx="9536">
                  <c:v>70.764991760000001</c:v>
                </c:pt>
                <c:pt idx="9537">
                  <c:v>70.855484009999998</c:v>
                </c:pt>
                <c:pt idx="9538">
                  <c:v>70.97106934</c:v>
                </c:pt>
                <c:pt idx="9539">
                  <c:v>70.968276979999999</c:v>
                </c:pt>
                <c:pt idx="9540">
                  <c:v>71.011459349999996</c:v>
                </c:pt>
                <c:pt idx="9541">
                  <c:v>71.043479919999996</c:v>
                </c:pt>
                <c:pt idx="9542">
                  <c:v>71.06437683</c:v>
                </c:pt>
                <c:pt idx="9543">
                  <c:v>71.118667599999995</c:v>
                </c:pt>
                <c:pt idx="9544">
                  <c:v>71.235633849999999</c:v>
                </c:pt>
                <c:pt idx="9545">
                  <c:v>71.319175720000004</c:v>
                </c:pt>
                <c:pt idx="9546">
                  <c:v>71.341453549999997</c:v>
                </c:pt>
                <c:pt idx="9547">
                  <c:v>71.445869450000004</c:v>
                </c:pt>
                <c:pt idx="9548">
                  <c:v>71.419433589999997</c:v>
                </c:pt>
                <c:pt idx="9549">
                  <c:v>71.320556640000007</c:v>
                </c:pt>
                <c:pt idx="9550">
                  <c:v>71.2612381</c:v>
                </c:pt>
                <c:pt idx="9551">
                  <c:v>71.115890500000006</c:v>
                </c:pt>
                <c:pt idx="9552">
                  <c:v>71.309448239999995</c:v>
                </c:pt>
                <c:pt idx="9553">
                  <c:v>71.405494689999998</c:v>
                </c:pt>
                <c:pt idx="9554">
                  <c:v>71.10233307</c:v>
                </c:pt>
                <c:pt idx="9555">
                  <c:v>70.874969480000004</c:v>
                </c:pt>
                <c:pt idx="9556">
                  <c:v>70.913894650000003</c:v>
                </c:pt>
                <c:pt idx="9557">
                  <c:v>70.797012330000001</c:v>
                </c:pt>
                <c:pt idx="9558">
                  <c:v>70.726844790000001</c:v>
                </c:pt>
                <c:pt idx="9559">
                  <c:v>70.706474299999996</c:v>
                </c:pt>
                <c:pt idx="9560">
                  <c:v>70.774742130000007</c:v>
                </c:pt>
                <c:pt idx="9561">
                  <c:v>70.822074889999996</c:v>
                </c:pt>
                <c:pt idx="9562">
                  <c:v>70.911209110000001</c:v>
                </c:pt>
                <c:pt idx="9563">
                  <c:v>70.916755679999994</c:v>
                </c:pt>
                <c:pt idx="9564">
                  <c:v>70.943214420000004</c:v>
                </c:pt>
                <c:pt idx="9565">
                  <c:v>70.99406433</c:v>
                </c:pt>
                <c:pt idx="9566">
                  <c:v>71.100555420000006</c:v>
                </c:pt>
                <c:pt idx="9567">
                  <c:v>71.138160709999994</c:v>
                </c:pt>
                <c:pt idx="9568">
                  <c:v>71.18812561</c:v>
                </c:pt>
                <c:pt idx="9569">
                  <c:v>71.295509339999995</c:v>
                </c:pt>
                <c:pt idx="9570">
                  <c:v>71.230056759999997</c:v>
                </c:pt>
                <c:pt idx="9571">
                  <c:v>71.101966860000005</c:v>
                </c:pt>
                <c:pt idx="9572">
                  <c:v>70.964530940000003</c:v>
                </c:pt>
                <c:pt idx="9573">
                  <c:v>70.905632019999999</c:v>
                </c:pt>
                <c:pt idx="9574">
                  <c:v>70.907005310000002</c:v>
                </c:pt>
                <c:pt idx="9575">
                  <c:v>70.901245119999999</c:v>
                </c:pt>
                <c:pt idx="9576">
                  <c:v>70.852722170000007</c:v>
                </c:pt>
                <c:pt idx="9577">
                  <c:v>70.877334590000004</c:v>
                </c:pt>
                <c:pt idx="9578">
                  <c:v>71.014244079999997</c:v>
                </c:pt>
                <c:pt idx="9579">
                  <c:v>71.242614750000001</c:v>
                </c:pt>
                <c:pt idx="9580">
                  <c:v>71.401336670000006</c:v>
                </c:pt>
                <c:pt idx="9581">
                  <c:v>71.501579280000001</c:v>
                </c:pt>
                <c:pt idx="9582">
                  <c:v>71.561454769999997</c:v>
                </c:pt>
                <c:pt idx="9583">
                  <c:v>71.590698239999995</c:v>
                </c:pt>
                <c:pt idx="9584">
                  <c:v>71.48765564</c:v>
                </c:pt>
                <c:pt idx="9585">
                  <c:v>71.057411189999996</c:v>
                </c:pt>
                <c:pt idx="9586">
                  <c:v>70.845726010000007</c:v>
                </c:pt>
                <c:pt idx="9587">
                  <c:v>71.014236449999999</c:v>
                </c:pt>
                <c:pt idx="9588">
                  <c:v>71.402740480000006</c:v>
                </c:pt>
                <c:pt idx="9589">
                  <c:v>71.585136410000004</c:v>
                </c:pt>
                <c:pt idx="9590">
                  <c:v>71.434738159999995</c:v>
                </c:pt>
                <c:pt idx="9591">
                  <c:v>71.249557499999995</c:v>
                </c:pt>
                <c:pt idx="9592">
                  <c:v>71.014221190000001</c:v>
                </c:pt>
                <c:pt idx="9593">
                  <c:v>71.074119569999993</c:v>
                </c:pt>
                <c:pt idx="9594">
                  <c:v>71.437538149999995</c:v>
                </c:pt>
                <c:pt idx="9595">
                  <c:v>71.658935549999995</c:v>
                </c:pt>
                <c:pt idx="9596">
                  <c:v>71.678886410000004</c:v>
                </c:pt>
                <c:pt idx="9597">
                  <c:v>71.654754639999993</c:v>
                </c:pt>
                <c:pt idx="9598">
                  <c:v>71.664505000000005</c:v>
                </c:pt>
                <c:pt idx="9599">
                  <c:v>71.493263240000005</c:v>
                </c:pt>
                <c:pt idx="9600">
                  <c:v>71.300613400000003</c:v>
                </c:pt>
                <c:pt idx="9601">
                  <c:v>71.260704039999993</c:v>
                </c:pt>
                <c:pt idx="9602">
                  <c:v>71.154876709999996</c:v>
                </c:pt>
                <c:pt idx="9603">
                  <c:v>71.055923460000002</c:v>
                </c:pt>
                <c:pt idx="9604">
                  <c:v>71.069938660000005</c:v>
                </c:pt>
                <c:pt idx="9605">
                  <c:v>71.000312809999997</c:v>
                </c:pt>
                <c:pt idx="9606">
                  <c:v>70.989181520000002</c:v>
                </c:pt>
                <c:pt idx="9607">
                  <c:v>70.996154790000006</c:v>
                </c:pt>
                <c:pt idx="9608">
                  <c:v>70.996154790000006</c:v>
                </c:pt>
                <c:pt idx="9609">
                  <c:v>71.035125730000004</c:v>
                </c:pt>
                <c:pt idx="9610">
                  <c:v>71.106140139999994</c:v>
                </c:pt>
                <c:pt idx="9611">
                  <c:v>71.132598880000003</c:v>
                </c:pt>
                <c:pt idx="9612">
                  <c:v>71.115898130000005</c:v>
                </c:pt>
                <c:pt idx="9613">
                  <c:v>71.030944820000002</c:v>
                </c:pt>
                <c:pt idx="9614">
                  <c:v>71.029548649999995</c:v>
                </c:pt>
                <c:pt idx="9615">
                  <c:v>71.224502560000005</c:v>
                </c:pt>
                <c:pt idx="9616">
                  <c:v>71.539169310000005</c:v>
                </c:pt>
                <c:pt idx="9617">
                  <c:v>71.834373470000003</c:v>
                </c:pt>
                <c:pt idx="9618">
                  <c:v>71.919326780000006</c:v>
                </c:pt>
                <c:pt idx="9619">
                  <c:v>71.756401060000002</c:v>
                </c:pt>
                <c:pt idx="9620">
                  <c:v>71.454254149999997</c:v>
                </c:pt>
                <c:pt idx="9621">
                  <c:v>71.250953670000001</c:v>
                </c:pt>
                <c:pt idx="9622">
                  <c:v>71.122856139999996</c:v>
                </c:pt>
                <c:pt idx="9623">
                  <c:v>71.264900209999993</c:v>
                </c:pt>
                <c:pt idx="9624">
                  <c:v>71.509948730000005</c:v>
                </c:pt>
                <c:pt idx="9625">
                  <c:v>71.838562010000004</c:v>
                </c:pt>
                <c:pt idx="9626">
                  <c:v>72.002891539999993</c:v>
                </c:pt>
                <c:pt idx="9627">
                  <c:v>71.901229860000001</c:v>
                </c:pt>
                <c:pt idx="9628">
                  <c:v>71.473724369999999</c:v>
                </c:pt>
                <c:pt idx="9629">
                  <c:v>71.159072879999997</c:v>
                </c:pt>
                <c:pt idx="9630">
                  <c:v>71.354011540000002</c:v>
                </c:pt>
                <c:pt idx="9631">
                  <c:v>71.834373470000003</c:v>
                </c:pt>
                <c:pt idx="9632">
                  <c:v>72.02796936</c:v>
                </c:pt>
                <c:pt idx="9633">
                  <c:v>71.927688599999996</c:v>
                </c:pt>
                <c:pt idx="9634">
                  <c:v>71.716018680000005</c:v>
                </c:pt>
                <c:pt idx="9635">
                  <c:v>71.615776060000002</c:v>
                </c:pt>
                <c:pt idx="9636">
                  <c:v>71.529426569999998</c:v>
                </c:pt>
                <c:pt idx="9637">
                  <c:v>71.532218929999999</c:v>
                </c:pt>
                <c:pt idx="9638">
                  <c:v>71.472343440000003</c:v>
                </c:pt>
                <c:pt idx="9639">
                  <c:v>71.466796869999996</c:v>
                </c:pt>
                <c:pt idx="9640">
                  <c:v>71.444496150000006</c:v>
                </c:pt>
                <c:pt idx="9641">
                  <c:v>71.484893799999995</c:v>
                </c:pt>
                <c:pt idx="9642">
                  <c:v>71.617164610000003</c:v>
                </c:pt>
                <c:pt idx="9643">
                  <c:v>71.835762020000004</c:v>
                </c:pt>
                <c:pt idx="9644">
                  <c:v>71.966690060000005</c:v>
                </c:pt>
                <c:pt idx="9645">
                  <c:v>71.972236629999998</c:v>
                </c:pt>
                <c:pt idx="9646">
                  <c:v>72.112899780000006</c:v>
                </c:pt>
                <c:pt idx="9647">
                  <c:v>72.153289790000002</c:v>
                </c:pt>
                <c:pt idx="9648">
                  <c:v>72.147727970000005</c:v>
                </c:pt>
                <c:pt idx="9649">
                  <c:v>72.130996699999997</c:v>
                </c:pt>
                <c:pt idx="9650">
                  <c:v>72.000099180000007</c:v>
                </c:pt>
                <c:pt idx="9651">
                  <c:v>71.812110899999993</c:v>
                </c:pt>
                <c:pt idx="9652">
                  <c:v>71.661727909999996</c:v>
                </c:pt>
                <c:pt idx="9653">
                  <c:v>71.59905243</c:v>
                </c:pt>
                <c:pt idx="9654">
                  <c:v>71.848304749999997</c:v>
                </c:pt>
                <c:pt idx="9655">
                  <c:v>72.188102720000003</c:v>
                </c:pt>
                <c:pt idx="9656">
                  <c:v>72.733932499999995</c:v>
                </c:pt>
                <c:pt idx="9657">
                  <c:v>73.121047970000006</c:v>
                </c:pt>
                <c:pt idx="9658">
                  <c:v>72.899635309999994</c:v>
                </c:pt>
                <c:pt idx="9659">
                  <c:v>72.469383239999999</c:v>
                </c:pt>
                <c:pt idx="9660">
                  <c:v>72.908020019999995</c:v>
                </c:pt>
                <c:pt idx="9661">
                  <c:v>73.285369869999997</c:v>
                </c:pt>
                <c:pt idx="9662">
                  <c:v>72.84533691</c:v>
                </c:pt>
                <c:pt idx="9663">
                  <c:v>72.512557979999997</c:v>
                </c:pt>
                <c:pt idx="9664">
                  <c:v>72.898269650000003</c:v>
                </c:pt>
                <c:pt idx="9665">
                  <c:v>73.289535520000001</c:v>
                </c:pt>
                <c:pt idx="9666">
                  <c:v>72.885719300000005</c:v>
                </c:pt>
                <c:pt idx="9667">
                  <c:v>72.576622009999994</c:v>
                </c:pt>
                <c:pt idx="9668">
                  <c:v>72.899635309999994</c:v>
                </c:pt>
                <c:pt idx="9669">
                  <c:v>73.286766049999997</c:v>
                </c:pt>
                <c:pt idx="9670">
                  <c:v>73.261688230000004</c:v>
                </c:pt>
                <c:pt idx="9671">
                  <c:v>72.689392089999998</c:v>
                </c:pt>
                <c:pt idx="9672">
                  <c:v>72.607254030000007</c:v>
                </c:pt>
                <c:pt idx="9673">
                  <c:v>73.126609799999997</c:v>
                </c:pt>
                <c:pt idx="9674">
                  <c:v>73.282577509999996</c:v>
                </c:pt>
                <c:pt idx="9675">
                  <c:v>72.757614140000001</c:v>
                </c:pt>
                <c:pt idx="9676">
                  <c:v>72.632293700000005</c:v>
                </c:pt>
                <c:pt idx="9677">
                  <c:v>73.158645629999995</c:v>
                </c:pt>
                <c:pt idx="9678">
                  <c:v>73.161422729999998</c:v>
                </c:pt>
                <c:pt idx="9679">
                  <c:v>72.647605900000002</c:v>
                </c:pt>
                <c:pt idx="9680">
                  <c:v>72.728378300000003</c:v>
                </c:pt>
                <c:pt idx="9681">
                  <c:v>73.203216549999993</c:v>
                </c:pt>
                <c:pt idx="9682">
                  <c:v>73.303466799999995</c:v>
                </c:pt>
                <c:pt idx="9683">
                  <c:v>72.885734560000003</c:v>
                </c:pt>
                <c:pt idx="9684">
                  <c:v>72.596092220000003</c:v>
                </c:pt>
                <c:pt idx="9685">
                  <c:v>72.646232600000005</c:v>
                </c:pt>
                <c:pt idx="9686">
                  <c:v>72.920532230000006</c:v>
                </c:pt>
                <c:pt idx="9687">
                  <c:v>73.171188349999994</c:v>
                </c:pt>
                <c:pt idx="9688">
                  <c:v>73.334091189999995</c:v>
                </c:pt>
                <c:pt idx="9689">
                  <c:v>73.392570500000005</c:v>
                </c:pt>
                <c:pt idx="9690">
                  <c:v>73.309043880000004</c:v>
                </c:pt>
                <c:pt idx="9691">
                  <c:v>73.185112000000004</c:v>
                </c:pt>
                <c:pt idx="9692">
                  <c:v>72.97483063</c:v>
                </c:pt>
                <c:pt idx="9693">
                  <c:v>72.832809449999999</c:v>
                </c:pt>
                <c:pt idx="9694">
                  <c:v>72.690795899999998</c:v>
                </c:pt>
                <c:pt idx="9695">
                  <c:v>72.572433469999993</c:v>
                </c:pt>
                <c:pt idx="9696">
                  <c:v>72.544578549999997</c:v>
                </c:pt>
                <c:pt idx="9697">
                  <c:v>72.731155400000006</c:v>
                </c:pt>
                <c:pt idx="9698">
                  <c:v>73.048637389999996</c:v>
                </c:pt>
                <c:pt idx="9699">
                  <c:v>73.342437739999994</c:v>
                </c:pt>
                <c:pt idx="9700">
                  <c:v>73.432975769999999</c:v>
                </c:pt>
                <c:pt idx="9701">
                  <c:v>73.350814819999997</c:v>
                </c:pt>
                <c:pt idx="9702">
                  <c:v>73.207374569999999</c:v>
                </c:pt>
                <c:pt idx="9703">
                  <c:v>73.132171630000002</c:v>
                </c:pt>
                <c:pt idx="9704">
                  <c:v>73.083457949999996</c:v>
                </c:pt>
                <c:pt idx="9705">
                  <c:v>73.008239750000001</c:v>
                </c:pt>
                <c:pt idx="9706">
                  <c:v>72.941421509999998</c:v>
                </c:pt>
                <c:pt idx="9707">
                  <c:v>72.901039119999993</c:v>
                </c:pt>
                <c:pt idx="9708">
                  <c:v>72.927505490000001</c:v>
                </c:pt>
                <c:pt idx="9709">
                  <c:v>72.896865840000004</c:v>
                </c:pt>
                <c:pt idx="9710">
                  <c:v>72.813301089999996</c:v>
                </c:pt>
                <c:pt idx="9711">
                  <c:v>72.873168949999993</c:v>
                </c:pt>
                <c:pt idx="9712">
                  <c:v>72.958114620000003</c:v>
                </c:pt>
                <c:pt idx="9713">
                  <c:v>73.172546389999994</c:v>
                </c:pt>
                <c:pt idx="9714">
                  <c:v>73.414230349999997</c:v>
                </c:pt>
                <c:pt idx="9715">
                  <c:v>73.39954376</c:v>
                </c:pt>
                <c:pt idx="9716">
                  <c:v>73.370300290000003</c:v>
                </c:pt>
                <c:pt idx="9717">
                  <c:v>72.880142210000002</c:v>
                </c:pt>
                <c:pt idx="9718">
                  <c:v>72.760414119999993</c:v>
                </c:pt>
                <c:pt idx="9719">
                  <c:v>72.784072879999997</c:v>
                </c:pt>
                <c:pt idx="9720">
                  <c:v>72.985977169999998</c:v>
                </c:pt>
                <c:pt idx="9721">
                  <c:v>73.182312010000004</c:v>
                </c:pt>
                <c:pt idx="9722">
                  <c:v>73.447998049999995</c:v>
                </c:pt>
                <c:pt idx="9723">
                  <c:v>73.250572199999993</c:v>
                </c:pt>
                <c:pt idx="9724">
                  <c:v>72.700538640000005</c:v>
                </c:pt>
                <c:pt idx="9725">
                  <c:v>72.693565370000002</c:v>
                </c:pt>
                <c:pt idx="9726">
                  <c:v>72.842575069999995</c:v>
                </c:pt>
                <c:pt idx="9727">
                  <c:v>72.946990970000002</c:v>
                </c:pt>
                <c:pt idx="9728">
                  <c:v>73.018005369999997</c:v>
                </c:pt>
                <c:pt idx="9729">
                  <c:v>73.115478519999996</c:v>
                </c:pt>
                <c:pt idx="9730">
                  <c:v>73.267250059999995</c:v>
                </c:pt>
                <c:pt idx="9731">
                  <c:v>73.393974299999996</c:v>
                </c:pt>
                <c:pt idx="9732">
                  <c:v>73.421844480000004</c:v>
                </c:pt>
                <c:pt idx="9733">
                  <c:v>73.527648929999998</c:v>
                </c:pt>
                <c:pt idx="9734">
                  <c:v>73.54716492</c:v>
                </c:pt>
                <c:pt idx="9735">
                  <c:v>73.55830383</c:v>
                </c:pt>
                <c:pt idx="9736">
                  <c:v>73.448295590000001</c:v>
                </c:pt>
                <c:pt idx="9737">
                  <c:v>73.288154599999999</c:v>
                </c:pt>
                <c:pt idx="9738">
                  <c:v>73.16840363</c:v>
                </c:pt>
                <c:pt idx="9739">
                  <c:v>72.997116090000006</c:v>
                </c:pt>
                <c:pt idx="9740">
                  <c:v>72.917755130000003</c:v>
                </c:pt>
                <c:pt idx="9741">
                  <c:v>72.83560181</c:v>
                </c:pt>
                <c:pt idx="9742">
                  <c:v>72.784072879999997</c:v>
                </c:pt>
                <c:pt idx="9743">
                  <c:v>72.774330140000004</c:v>
                </c:pt>
                <c:pt idx="9744">
                  <c:v>72.765968319999999</c:v>
                </c:pt>
                <c:pt idx="9745">
                  <c:v>72.843963619999997</c:v>
                </c:pt>
                <c:pt idx="9746">
                  <c:v>72.914970400000001</c:v>
                </c:pt>
                <c:pt idx="9747">
                  <c:v>72.83420563</c:v>
                </c:pt>
                <c:pt idx="9748">
                  <c:v>72.907989499999999</c:v>
                </c:pt>
                <c:pt idx="9749">
                  <c:v>73.026336670000006</c:v>
                </c:pt>
                <c:pt idx="9750">
                  <c:v>73.283981319999995</c:v>
                </c:pt>
                <c:pt idx="9751">
                  <c:v>73.373107910000002</c:v>
                </c:pt>
                <c:pt idx="9752">
                  <c:v>73.515121460000003</c:v>
                </c:pt>
                <c:pt idx="9753">
                  <c:v>73.572235109999994</c:v>
                </c:pt>
                <c:pt idx="9754">
                  <c:v>73.427398679999996</c:v>
                </c:pt>
                <c:pt idx="9755">
                  <c:v>73.133567810000002</c:v>
                </c:pt>
                <c:pt idx="9756">
                  <c:v>72.839775090000003</c:v>
                </c:pt>
                <c:pt idx="9757">
                  <c:v>73.008270260000003</c:v>
                </c:pt>
                <c:pt idx="9758">
                  <c:v>73.324340820000003</c:v>
                </c:pt>
                <c:pt idx="9759">
                  <c:v>73.551330570000005</c:v>
                </c:pt>
                <c:pt idx="9760">
                  <c:v>73.483100890000003</c:v>
                </c:pt>
                <c:pt idx="9761">
                  <c:v>73.140556340000003</c:v>
                </c:pt>
                <c:pt idx="9762">
                  <c:v>72.91358185</c:v>
                </c:pt>
                <c:pt idx="9763">
                  <c:v>73.182327270000002</c:v>
                </c:pt>
                <c:pt idx="9764">
                  <c:v>73.452438349999994</c:v>
                </c:pt>
                <c:pt idx="9765">
                  <c:v>73.740684509999994</c:v>
                </c:pt>
                <c:pt idx="9766">
                  <c:v>73.650184629999998</c:v>
                </c:pt>
                <c:pt idx="9767">
                  <c:v>73.371704100000002</c:v>
                </c:pt>
                <c:pt idx="9768">
                  <c:v>73.116882320000002</c:v>
                </c:pt>
                <c:pt idx="9769">
                  <c:v>72.992927550000005</c:v>
                </c:pt>
                <c:pt idx="9770">
                  <c:v>72.976211550000002</c:v>
                </c:pt>
                <c:pt idx="9771">
                  <c:v>72.970649719999997</c:v>
                </c:pt>
                <c:pt idx="9772">
                  <c:v>72.980415339999993</c:v>
                </c:pt>
                <c:pt idx="9773">
                  <c:v>73.130790709999999</c:v>
                </c:pt>
                <c:pt idx="9774">
                  <c:v>73.396759029999998</c:v>
                </c:pt>
                <c:pt idx="9775">
                  <c:v>73.611221310000005</c:v>
                </c:pt>
                <c:pt idx="9776">
                  <c:v>73.751853940000004</c:v>
                </c:pt>
                <c:pt idx="9777">
                  <c:v>73.811721800000001</c:v>
                </c:pt>
                <c:pt idx="9778">
                  <c:v>73.821464539999994</c:v>
                </c:pt>
                <c:pt idx="9779">
                  <c:v>73.794990540000001</c:v>
                </c:pt>
                <c:pt idx="9780">
                  <c:v>73.808921810000001</c:v>
                </c:pt>
                <c:pt idx="9781">
                  <c:v>73.807518009999995</c:v>
                </c:pt>
                <c:pt idx="9782">
                  <c:v>73.76296997</c:v>
                </c:pt>
                <c:pt idx="9783">
                  <c:v>73.793601989999999</c:v>
                </c:pt>
                <c:pt idx="9784">
                  <c:v>73.81172943</c:v>
                </c:pt>
                <c:pt idx="9785">
                  <c:v>73.850692749999993</c:v>
                </c:pt>
                <c:pt idx="9786">
                  <c:v>73.884117130000007</c:v>
                </c:pt>
                <c:pt idx="9787">
                  <c:v>73.867416379999995</c:v>
                </c:pt>
                <c:pt idx="9788">
                  <c:v>73.899444579999994</c:v>
                </c:pt>
                <c:pt idx="9789">
                  <c:v>73.831192020000003</c:v>
                </c:pt>
                <c:pt idx="9790">
                  <c:v>73.884117130000007</c:v>
                </c:pt>
                <c:pt idx="9791">
                  <c:v>73.875755310000002</c:v>
                </c:pt>
                <c:pt idx="9792">
                  <c:v>73.909172060000003</c:v>
                </c:pt>
                <c:pt idx="9793">
                  <c:v>73.918914790000002</c:v>
                </c:pt>
                <c:pt idx="9794">
                  <c:v>73.820060729999994</c:v>
                </c:pt>
                <c:pt idx="9795">
                  <c:v>73.697540279999998</c:v>
                </c:pt>
                <c:pt idx="9796">
                  <c:v>73.442718510000006</c:v>
                </c:pt>
                <c:pt idx="9797">
                  <c:v>73.133605959999997</c:v>
                </c:pt>
                <c:pt idx="9798">
                  <c:v>73.111282349999996</c:v>
                </c:pt>
                <c:pt idx="9799">
                  <c:v>73.536018369999994</c:v>
                </c:pt>
                <c:pt idx="9800">
                  <c:v>73.923095700000005</c:v>
                </c:pt>
                <c:pt idx="9801">
                  <c:v>73.751808170000004</c:v>
                </c:pt>
                <c:pt idx="9802">
                  <c:v>73.253334050000007</c:v>
                </c:pt>
                <c:pt idx="9803">
                  <c:v>73.339660640000005</c:v>
                </c:pt>
                <c:pt idx="9804">
                  <c:v>73.896659850000006</c:v>
                </c:pt>
                <c:pt idx="9805">
                  <c:v>73.963485719999994</c:v>
                </c:pt>
                <c:pt idx="9806">
                  <c:v>73.682189940000001</c:v>
                </c:pt>
                <c:pt idx="9807">
                  <c:v>73.32296753</c:v>
                </c:pt>
                <c:pt idx="9808">
                  <c:v>73.182304380000005</c:v>
                </c:pt>
                <c:pt idx="9809">
                  <c:v>73.406509400000004</c:v>
                </c:pt>
                <c:pt idx="9810">
                  <c:v>73.760192869999997</c:v>
                </c:pt>
                <c:pt idx="9811">
                  <c:v>74.008033749999996</c:v>
                </c:pt>
                <c:pt idx="9812">
                  <c:v>73.996879579999998</c:v>
                </c:pt>
                <c:pt idx="9813">
                  <c:v>73.703086850000005</c:v>
                </c:pt>
                <c:pt idx="9814">
                  <c:v>73.428794859999996</c:v>
                </c:pt>
                <c:pt idx="9815">
                  <c:v>73.403717040000004</c:v>
                </c:pt>
                <c:pt idx="9816">
                  <c:v>73.558280940000003</c:v>
                </c:pt>
                <c:pt idx="9817">
                  <c:v>73.710075380000006</c:v>
                </c:pt>
                <c:pt idx="9818">
                  <c:v>73.879951480000003</c:v>
                </c:pt>
                <c:pt idx="9819">
                  <c:v>73.85764313</c:v>
                </c:pt>
                <c:pt idx="9820">
                  <c:v>73.888290409999996</c:v>
                </c:pt>
                <c:pt idx="9821">
                  <c:v>73.861824040000002</c:v>
                </c:pt>
                <c:pt idx="9822">
                  <c:v>73.822845459999996</c:v>
                </c:pt>
                <c:pt idx="9823">
                  <c:v>73.775512699999993</c:v>
                </c:pt>
                <c:pt idx="9824">
                  <c:v>73.659942630000003</c:v>
                </c:pt>
                <c:pt idx="9825">
                  <c:v>73.60561371</c:v>
                </c:pt>
                <c:pt idx="9826">
                  <c:v>73.522094730000006</c:v>
                </c:pt>
                <c:pt idx="9827">
                  <c:v>73.51234436</c:v>
                </c:pt>
                <c:pt idx="9828">
                  <c:v>73.541587829999997</c:v>
                </c:pt>
                <c:pt idx="9829">
                  <c:v>73.808906559999997</c:v>
                </c:pt>
                <c:pt idx="9830">
                  <c:v>73.896629329999996</c:v>
                </c:pt>
                <c:pt idx="9831">
                  <c:v>73.94998932</c:v>
                </c:pt>
                <c:pt idx="9832">
                  <c:v>73.946784969999996</c:v>
                </c:pt>
                <c:pt idx="9833">
                  <c:v>73.923294069999997</c:v>
                </c:pt>
                <c:pt idx="9834">
                  <c:v>73.95095062</c:v>
                </c:pt>
                <c:pt idx="9835">
                  <c:v>73.895240779999995</c:v>
                </c:pt>
                <c:pt idx="9836">
                  <c:v>74.125</c:v>
                </c:pt>
                <c:pt idx="9837">
                  <c:v>74.041458129999995</c:v>
                </c:pt>
                <c:pt idx="9838">
                  <c:v>73.792503359999998</c:v>
                </c:pt>
                <c:pt idx="9839">
                  <c:v>73.788024899999996</c:v>
                </c:pt>
                <c:pt idx="9840">
                  <c:v>73.86043549</c:v>
                </c:pt>
                <c:pt idx="9841">
                  <c:v>73.907798769999999</c:v>
                </c:pt>
                <c:pt idx="9842">
                  <c:v>74.012237549999995</c:v>
                </c:pt>
                <c:pt idx="9843">
                  <c:v>74.137550349999998</c:v>
                </c:pt>
                <c:pt idx="9844">
                  <c:v>74.021980290000002</c:v>
                </c:pt>
                <c:pt idx="9845">
                  <c:v>74.045631409999999</c:v>
                </c:pt>
                <c:pt idx="9846">
                  <c:v>74.052581790000005</c:v>
                </c:pt>
                <c:pt idx="9847">
                  <c:v>74.051200870000002</c:v>
                </c:pt>
                <c:pt idx="9848">
                  <c:v>73.96903992</c:v>
                </c:pt>
                <c:pt idx="9849">
                  <c:v>73.916122439999995</c:v>
                </c:pt>
                <c:pt idx="9850">
                  <c:v>73.881324770000006</c:v>
                </c:pt>
                <c:pt idx="9851">
                  <c:v>73.865997309999997</c:v>
                </c:pt>
                <c:pt idx="9852">
                  <c:v>73.803367609999995</c:v>
                </c:pt>
                <c:pt idx="9853">
                  <c:v>73.788040159999994</c:v>
                </c:pt>
                <c:pt idx="9854">
                  <c:v>73.779693600000002</c:v>
                </c:pt>
                <c:pt idx="9855">
                  <c:v>73.79499817</c:v>
                </c:pt>
                <c:pt idx="9856">
                  <c:v>73.785224909999997</c:v>
                </c:pt>
                <c:pt idx="9857">
                  <c:v>73.728164669999998</c:v>
                </c:pt>
                <c:pt idx="9858">
                  <c:v>73.762985229999998</c:v>
                </c:pt>
                <c:pt idx="9859">
                  <c:v>73.746276859999995</c:v>
                </c:pt>
                <c:pt idx="9860">
                  <c:v>73.824241639999997</c:v>
                </c:pt>
                <c:pt idx="9861">
                  <c:v>73.896545410000002</c:v>
                </c:pt>
                <c:pt idx="9862">
                  <c:v>73.963462829999997</c:v>
                </c:pt>
                <c:pt idx="9863">
                  <c:v>74.024528500000002</c:v>
                </c:pt>
                <c:pt idx="9864">
                  <c:v>74.065147400000001</c:v>
                </c:pt>
                <c:pt idx="9865">
                  <c:v>74.136123659999996</c:v>
                </c:pt>
                <c:pt idx="9866">
                  <c:v>74.331092830000003</c:v>
                </c:pt>
                <c:pt idx="9867">
                  <c:v>74.388175959999998</c:v>
                </c:pt>
                <c:pt idx="9868">
                  <c:v>74.501243590000001</c:v>
                </c:pt>
                <c:pt idx="9869">
                  <c:v>74.424400329999997</c:v>
                </c:pt>
                <c:pt idx="9870">
                  <c:v>74.53298187</c:v>
                </c:pt>
                <c:pt idx="9871">
                  <c:v>74.432746890000004</c:v>
                </c:pt>
                <c:pt idx="9872">
                  <c:v>74.411857600000005</c:v>
                </c:pt>
                <c:pt idx="9873">
                  <c:v>74.306030269999994</c:v>
                </c:pt>
                <c:pt idx="9874">
                  <c:v>74.141723630000001</c:v>
                </c:pt>
                <c:pt idx="9875">
                  <c:v>74.277656559999997</c:v>
                </c:pt>
                <c:pt idx="9876">
                  <c:v>74.356155400000006</c:v>
                </c:pt>
                <c:pt idx="9877">
                  <c:v>74.239189150000001</c:v>
                </c:pt>
                <c:pt idx="9878">
                  <c:v>73.950958249999999</c:v>
                </c:pt>
                <c:pt idx="9879">
                  <c:v>73.83955383</c:v>
                </c:pt>
                <c:pt idx="9880">
                  <c:v>73.821449279999996</c:v>
                </c:pt>
                <c:pt idx="9881">
                  <c:v>73.882713319999993</c:v>
                </c:pt>
                <c:pt idx="9882">
                  <c:v>74.120841979999994</c:v>
                </c:pt>
                <c:pt idx="9883">
                  <c:v>74.253120420000002</c:v>
                </c:pt>
                <c:pt idx="9884">
                  <c:v>74.382629390000005</c:v>
                </c:pt>
                <c:pt idx="9885">
                  <c:v>74.57060242</c:v>
                </c:pt>
                <c:pt idx="9886">
                  <c:v>74.555290220000003</c:v>
                </c:pt>
                <c:pt idx="9887">
                  <c:v>74.409065249999998</c:v>
                </c:pt>
                <c:pt idx="9888">
                  <c:v>74.287933350000003</c:v>
                </c:pt>
                <c:pt idx="9889">
                  <c:v>74.095748900000004</c:v>
                </c:pt>
                <c:pt idx="9890">
                  <c:v>73.996894839999996</c:v>
                </c:pt>
                <c:pt idx="9891">
                  <c:v>73.960700990000007</c:v>
                </c:pt>
                <c:pt idx="9892">
                  <c:v>74.056755069999994</c:v>
                </c:pt>
                <c:pt idx="9893">
                  <c:v>74.18484497</c:v>
                </c:pt>
                <c:pt idx="9894">
                  <c:v>74.318550110000004</c:v>
                </c:pt>
                <c:pt idx="9895">
                  <c:v>74.514900209999993</c:v>
                </c:pt>
                <c:pt idx="9896">
                  <c:v>74.57060242</c:v>
                </c:pt>
                <c:pt idx="9897">
                  <c:v>74.443878170000005</c:v>
                </c:pt>
                <c:pt idx="9898">
                  <c:v>74.111076350000005</c:v>
                </c:pt>
                <c:pt idx="9899">
                  <c:v>73.776893619999996</c:v>
                </c:pt>
                <c:pt idx="9900">
                  <c:v>73.801971440000003</c:v>
                </c:pt>
                <c:pt idx="9901">
                  <c:v>74.17095947</c:v>
                </c:pt>
                <c:pt idx="9902">
                  <c:v>74.532997129999998</c:v>
                </c:pt>
                <c:pt idx="9903">
                  <c:v>74.558074950000005</c:v>
                </c:pt>
                <c:pt idx="9904">
                  <c:v>74.230819699999998</c:v>
                </c:pt>
                <c:pt idx="9905">
                  <c:v>73.827003480000002</c:v>
                </c:pt>
                <c:pt idx="9906">
                  <c:v>73.832588200000004</c:v>
                </c:pt>
                <c:pt idx="9907">
                  <c:v>74.194633479999993</c:v>
                </c:pt>
                <c:pt idx="9908">
                  <c:v>74.556663510000007</c:v>
                </c:pt>
                <c:pt idx="9909">
                  <c:v>74.562255859999993</c:v>
                </c:pt>
                <c:pt idx="9910">
                  <c:v>74.207145690000004</c:v>
                </c:pt>
                <c:pt idx="9911">
                  <c:v>73.870162960000002</c:v>
                </c:pt>
                <c:pt idx="9912">
                  <c:v>73.7490387</c:v>
                </c:pt>
                <c:pt idx="9913">
                  <c:v>74.081832890000001</c:v>
                </c:pt>
                <c:pt idx="9914">
                  <c:v>74.456420899999998</c:v>
                </c:pt>
                <c:pt idx="9915">
                  <c:v>74.640220639999995</c:v>
                </c:pt>
                <c:pt idx="9916">
                  <c:v>74.590103150000004</c:v>
                </c:pt>
                <c:pt idx="9917">
                  <c:v>74.254501340000004</c:v>
                </c:pt>
                <c:pt idx="9918">
                  <c:v>73.918914790000002</c:v>
                </c:pt>
                <c:pt idx="9919">
                  <c:v>74.026138309999993</c:v>
                </c:pt>
                <c:pt idx="9920">
                  <c:v>74.577552800000007</c:v>
                </c:pt>
                <c:pt idx="9921">
                  <c:v>74.475921630000002</c:v>
                </c:pt>
                <c:pt idx="9922">
                  <c:v>73.895240779999995</c:v>
                </c:pt>
                <c:pt idx="9923">
                  <c:v>74.173728940000004</c:v>
                </c:pt>
                <c:pt idx="9924">
                  <c:v>74.715438840000004</c:v>
                </c:pt>
                <c:pt idx="9925">
                  <c:v>74.248924259999995</c:v>
                </c:pt>
                <c:pt idx="9926">
                  <c:v>74.030303959999998</c:v>
                </c:pt>
                <c:pt idx="9927">
                  <c:v>74.668075560000005</c:v>
                </c:pt>
                <c:pt idx="9928">
                  <c:v>74.407684329999995</c:v>
                </c:pt>
                <c:pt idx="9929">
                  <c:v>73.998291019999996</c:v>
                </c:pt>
                <c:pt idx="9930">
                  <c:v>74.675033569999997</c:v>
                </c:pt>
                <c:pt idx="9931">
                  <c:v>74.470344539999999</c:v>
                </c:pt>
                <c:pt idx="9932">
                  <c:v>74.035888670000006</c:v>
                </c:pt>
                <c:pt idx="9933">
                  <c:v>74.673645019999995</c:v>
                </c:pt>
                <c:pt idx="9934">
                  <c:v>74.545555109999995</c:v>
                </c:pt>
                <c:pt idx="9935">
                  <c:v>73.963462829999997</c:v>
                </c:pt>
                <c:pt idx="9936">
                  <c:v>74.207153320000003</c:v>
                </c:pt>
                <c:pt idx="9937">
                  <c:v>74.641609189999997</c:v>
                </c:pt>
                <c:pt idx="9938">
                  <c:v>74.869995119999999</c:v>
                </c:pt>
                <c:pt idx="9939">
                  <c:v>74.698715210000003</c:v>
                </c:pt>
                <c:pt idx="9940">
                  <c:v>74.432754520000003</c:v>
                </c:pt>
                <c:pt idx="9941">
                  <c:v>74.267028809999999</c:v>
                </c:pt>
                <c:pt idx="9942">
                  <c:v>74.105491639999997</c:v>
                </c:pt>
                <c:pt idx="9943">
                  <c:v>74.143089290000006</c:v>
                </c:pt>
                <c:pt idx="9944">
                  <c:v>74.418815609999996</c:v>
                </c:pt>
                <c:pt idx="9945">
                  <c:v>74.790618899999998</c:v>
                </c:pt>
                <c:pt idx="9946">
                  <c:v>74.90340424</c:v>
                </c:pt>
                <c:pt idx="9947">
                  <c:v>74.740486149999995</c:v>
                </c:pt>
                <c:pt idx="9948">
                  <c:v>74.338066100000006</c:v>
                </c:pt>
                <c:pt idx="9949">
                  <c:v>74.120826719999997</c:v>
                </c:pt>
                <c:pt idx="9950">
                  <c:v>74.184883119999995</c:v>
                </c:pt>
                <c:pt idx="9951">
                  <c:v>74.410453799999999</c:v>
                </c:pt>
                <c:pt idx="9952">
                  <c:v>74.560836789999996</c:v>
                </c:pt>
                <c:pt idx="9953">
                  <c:v>74.80734253</c:v>
                </c:pt>
                <c:pt idx="9954">
                  <c:v>74.811500550000005</c:v>
                </c:pt>
                <c:pt idx="9955">
                  <c:v>74.888084410000005</c:v>
                </c:pt>
                <c:pt idx="9956">
                  <c:v>74.950729370000005</c:v>
                </c:pt>
                <c:pt idx="9957">
                  <c:v>74.954917910000006</c:v>
                </c:pt>
                <c:pt idx="9958">
                  <c:v>74.954925540000005</c:v>
                </c:pt>
                <c:pt idx="9959">
                  <c:v>74.985572809999994</c:v>
                </c:pt>
                <c:pt idx="9960">
                  <c:v>74.890892030000003</c:v>
                </c:pt>
                <c:pt idx="9961">
                  <c:v>74.986953740000004</c:v>
                </c:pt>
                <c:pt idx="9962">
                  <c:v>74.984153750000004</c:v>
                </c:pt>
                <c:pt idx="9963">
                  <c:v>74.999473570000006</c:v>
                </c:pt>
                <c:pt idx="9964">
                  <c:v>74.942398069999996</c:v>
                </c:pt>
                <c:pt idx="9965">
                  <c:v>74.896438599999996</c:v>
                </c:pt>
                <c:pt idx="9966">
                  <c:v>74.663925169999999</c:v>
                </c:pt>
                <c:pt idx="9967">
                  <c:v>74.406295779999994</c:v>
                </c:pt>
                <c:pt idx="9968">
                  <c:v>74.237785340000002</c:v>
                </c:pt>
                <c:pt idx="9969">
                  <c:v>74.332473750000005</c:v>
                </c:pt>
                <c:pt idx="9970">
                  <c:v>74.576171869999996</c:v>
                </c:pt>
                <c:pt idx="9971">
                  <c:v>74.832382199999998</c:v>
                </c:pt>
                <c:pt idx="9972">
                  <c:v>75.003654479999994</c:v>
                </c:pt>
                <c:pt idx="9973">
                  <c:v>74.975181579999997</c:v>
                </c:pt>
                <c:pt idx="9974">
                  <c:v>74.904808040000006</c:v>
                </c:pt>
                <c:pt idx="9975">
                  <c:v>74.587326050000001</c:v>
                </c:pt>
                <c:pt idx="9976">
                  <c:v>74.306022639999995</c:v>
                </c:pt>
                <c:pt idx="9977">
                  <c:v>74.339431759999997</c:v>
                </c:pt>
                <c:pt idx="9978">
                  <c:v>74.715415949999993</c:v>
                </c:pt>
                <c:pt idx="9979">
                  <c:v>75.080253600000006</c:v>
                </c:pt>
                <c:pt idx="9980">
                  <c:v>75.149871829999995</c:v>
                </c:pt>
                <c:pt idx="9981">
                  <c:v>75.027336120000001</c:v>
                </c:pt>
                <c:pt idx="9982">
                  <c:v>74.899238589999996</c:v>
                </c:pt>
                <c:pt idx="9983">
                  <c:v>74.839355470000001</c:v>
                </c:pt>
                <c:pt idx="9984">
                  <c:v>74.716827390000006</c:v>
                </c:pt>
                <c:pt idx="9985">
                  <c:v>74.608200069999995</c:v>
                </c:pt>
                <c:pt idx="9986">
                  <c:v>74.489852909999996</c:v>
                </c:pt>
                <c:pt idx="9987">
                  <c:v>74.446670530000006</c:v>
                </c:pt>
                <c:pt idx="9988">
                  <c:v>74.441101070000002</c:v>
                </c:pt>
                <c:pt idx="9989">
                  <c:v>74.523254390000005</c:v>
                </c:pt>
                <c:pt idx="9990">
                  <c:v>74.725173949999999</c:v>
                </c:pt>
                <c:pt idx="9991">
                  <c:v>74.68060303</c:v>
                </c:pt>
                <c:pt idx="9992">
                  <c:v>74.648567200000002</c:v>
                </c:pt>
                <c:pt idx="9993">
                  <c:v>74.726577759999998</c:v>
                </c:pt>
                <c:pt idx="9994">
                  <c:v>74.757209779999997</c:v>
                </c:pt>
                <c:pt idx="9995">
                  <c:v>74.839332580000004</c:v>
                </c:pt>
                <c:pt idx="9996">
                  <c:v>75.018981929999995</c:v>
                </c:pt>
                <c:pt idx="9997">
                  <c:v>75.239562989999996</c:v>
                </c:pt>
                <c:pt idx="9998">
                  <c:v>75.307228089999995</c:v>
                </c:pt>
                <c:pt idx="9999">
                  <c:v>75.32532501</c:v>
                </c:pt>
                <c:pt idx="10000">
                  <c:v>74.964660640000005</c:v>
                </c:pt>
                <c:pt idx="10001">
                  <c:v>74.77266693</c:v>
                </c:pt>
                <c:pt idx="10002">
                  <c:v>74.57200623</c:v>
                </c:pt>
                <c:pt idx="10003">
                  <c:v>74.661102290000002</c:v>
                </c:pt>
                <c:pt idx="10004">
                  <c:v>74.881126399999999</c:v>
                </c:pt>
                <c:pt idx="10005">
                  <c:v>74.903457639999999</c:v>
                </c:pt>
                <c:pt idx="10006">
                  <c:v>75.066322330000006</c:v>
                </c:pt>
                <c:pt idx="10007">
                  <c:v>75.371269229999996</c:v>
                </c:pt>
                <c:pt idx="10008">
                  <c:v>75.213920590000001</c:v>
                </c:pt>
                <c:pt idx="10009">
                  <c:v>75.063529970000005</c:v>
                </c:pt>
                <c:pt idx="10010">
                  <c:v>74.900619509999999</c:v>
                </c:pt>
                <c:pt idx="10011">
                  <c:v>74.732154850000001</c:v>
                </c:pt>
                <c:pt idx="10012">
                  <c:v>74.587318420000003</c:v>
                </c:pt>
                <c:pt idx="10013">
                  <c:v>74.526054380000005</c:v>
                </c:pt>
                <c:pt idx="10014">
                  <c:v>74.545547490000004</c:v>
                </c:pt>
                <c:pt idx="10015">
                  <c:v>74.560852049999994</c:v>
                </c:pt>
                <c:pt idx="10016">
                  <c:v>74.645790099999999</c:v>
                </c:pt>
                <c:pt idx="10017">
                  <c:v>74.780860899999993</c:v>
                </c:pt>
                <c:pt idx="10018">
                  <c:v>74.906181340000003</c:v>
                </c:pt>
                <c:pt idx="10019">
                  <c:v>75.092781070000001</c:v>
                </c:pt>
                <c:pt idx="10020">
                  <c:v>75.282150270000002</c:v>
                </c:pt>
                <c:pt idx="10021">
                  <c:v>75.357337950000002</c:v>
                </c:pt>
                <c:pt idx="10022">
                  <c:v>75.343429569999998</c:v>
                </c:pt>
                <c:pt idx="10023">
                  <c:v>74.985557560000004</c:v>
                </c:pt>
                <c:pt idx="10024">
                  <c:v>74.663902280000002</c:v>
                </c:pt>
                <c:pt idx="10025">
                  <c:v>74.626312260000006</c:v>
                </c:pt>
                <c:pt idx="10026">
                  <c:v>74.99532318</c:v>
                </c:pt>
                <c:pt idx="10027">
                  <c:v>75.276550290000003</c:v>
                </c:pt>
                <c:pt idx="10028">
                  <c:v>75.290496829999995</c:v>
                </c:pt>
                <c:pt idx="10029">
                  <c:v>75.149864199999996</c:v>
                </c:pt>
                <c:pt idx="10030">
                  <c:v>74.886695860000003</c:v>
                </c:pt>
                <c:pt idx="10031">
                  <c:v>74.680618289999998</c:v>
                </c:pt>
                <c:pt idx="10032">
                  <c:v>74.641632079999994</c:v>
                </c:pt>
                <c:pt idx="10033">
                  <c:v>74.683395390000001</c:v>
                </c:pt>
                <c:pt idx="10034">
                  <c:v>74.849128719999996</c:v>
                </c:pt>
                <c:pt idx="10035">
                  <c:v>74.908958440000006</c:v>
                </c:pt>
                <c:pt idx="10036">
                  <c:v>74.890861509999993</c:v>
                </c:pt>
                <c:pt idx="10037">
                  <c:v>74.843528750000004</c:v>
                </c:pt>
                <c:pt idx="10038">
                  <c:v>74.825447080000004</c:v>
                </c:pt>
                <c:pt idx="10039">
                  <c:v>74.690361019999997</c:v>
                </c:pt>
                <c:pt idx="10040">
                  <c:v>74.670852659999994</c:v>
                </c:pt>
                <c:pt idx="10041">
                  <c:v>74.702896120000005</c:v>
                </c:pt>
                <c:pt idx="10042">
                  <c:v>74.741874690000003</c:v>
                </c:pt>
                <c:pt idx="10043">
                  <c:v>74.899246219999995</c:v>
                </c:pt>
                <c:pt idx="10044">
                  <c:v>75.062156680000001</c:v>
                </c:pt>
                <c:pt idx="10045">
                  <c:v>75.294677730000004</c:v>
                </c:pt>
                <c:pt idx="10046">
                  <c:v>75.453422549999999</c:v>
                </c:pt>
                <c:pt idx="10047">
                  <c:v>75.382408139999995</c:v>
                </c:pt>
                <c:pt idx="10048">
                  <c:v>75.160995479999997</c:v>
                </c:pt>
                <c:pt idx="10049">
                  <c:v>75.052398679999996</c:v>
                </c:pt>
                <c:pt idx="10050">
                  <c:v>75.014785770000003</c:v>
                </c:pt>
                <c:pt idx="10051">
                  <c:v>74.911781309999995</c:v>
                </c:pt>
                <c:pt idx="10052">
                  <c:v>74.780868530000006</c:v>
                </c:pt>
                <c:pt idx="10053">
                  <c:v>74.743263240000005</c:v>
                </c:pt>
                <c:pt idx="10054">
                  <c:v>74.697326660000002</c:v>
                </c:pt>
                <c:pt idx="10055">
                  <c:v>74.6137619</c:v>
                </c:pt>
                <c:pt idx="10056">
                  <c:v>74.637443540000007</c:v>
                </c:pt>
                <c:pt idx="10057">
                  <c:v>74.655555730000003</c:v>
                </c:pt>
                <c:pt idx="10058">
                  <c:v>74.662498470000003</c:v>
                </c:pt>
                <c:pt idx="10059">
                  <c:v>74.831001279999995</c:v>
                </c:pt>
                <c:pt idx="10060">
                  <c:v>75.049598689999996</c:v>
                </c:pt>
                <c:pt idx="10061">
                  <c:v>75.174919130000006</c:v>
                </c:pt>
                <c:pt idx="10062">
                  <c:v>75.261260989999997</c:v>
                </c:pt>
                <c:pt idx="10063">
                  <c:v>75.215309140000002</c:v>
                </c:pt>
                <c:pt idx="10064">
                  <c:v>75.257087709999993</c:v>
                </c:pt>
                <c:pt idx="10065">
                  <c:v>75.339233399999998</c:v>
                </c:pt>
                <c:pt idx="10066">
                  <c:v>75.429756159999997</c:v>
                </c:pt>
                <c:pt idx="10067">
                  <c:v>75.422805789999998</c:v>
                </c:pt>
                <c:pt idx="10068">
                  <c:v>75.432548519999997</c:v>
                </c:pt>
                <c:pt idx="10069">
                  <c:v>75.38937378</c:v>
                </c:pt>
                <c:pt idx="10070">
                  <c:v>75.287712099999993</c:v>
                </c:pt>
                <c:pt idx="10071">
                  <c:v>75.155448910000004</c:v>
                </c:pt>
                <c:pt idx="10072">
                  <c:v>75.046813959999994</c:v>
                </c:pt>
                <c:pt idx="10073">
                  <c:v>74.952156070000001</c:v>
                </c:pt>
                <c:pt idx="10074">
                  <c:v>74.86858368</c:v>
                </c:pt>
                <c:pt idx="10075">
                  <c:v>74.879722599999994</c:v>
                </c:pt>
                <c:pt idx="10076">
                  <c:v>74.736305239999993</c:v>
                </c:pt>
                <c:pt idx="10077">
                  <c:v>74.577568049999996</c:v>
                </c:pt>
                <c:pt idx="10078">
                  <c:v>74.537193299999998</c:v>
                </c:pt>
                <c:pt idx="10079">
                  <c:v>74.514900209999993</c:v>
                </c:pt>
                <c:pt idx="10080">
                  <c:v>74.530235289999993</c:v>
                </c:pt>
                <c:pt idx="10081">
                  <c:v>74.523254390000005</c:v>
                </c:pt>
                <c:pt idx="10082">
                  <c:v>74.587303160000005</c:v>
                </c:pt>
                <c:pt idx="10083">
                  <c:v>74.677833559999996</c:v>
                </c:pt>
                <c:pt idx="10084">
                  <c:v>74.829597469999996</c:v>
                </c:pt>
                <c:pt idx="10085">
                  <c:v>75.087203979999998</c:v>
                </c:pt>
                <c:pt idx="10086">
                  <c:v>75.229225159999999</c:v>
                </c:pt>
                <c:pt idx="10087">
                  <c:v>75.34341431</c:v>
                </c:pt>
                <c:pt idx="10088">
                  <c:v>75.360137940000001</c:v>
                </c:pt>
                <c:pt idx="10089">
                  <c:v>75.262649539999998</c:v>
                </c:pt>
                <c:pt idx="10090">
                  <c:v>75.034301760000005</c:v>
                </c:pt>
                <c:pt idx="10091">
                  <c:v>74.822654720000003</c:v>
                </c:pt>
                <c:pt idx="10092">
                  <c:v>74.702888490000007</c:v>
                </c:pt>
                <c:pt idx="10093">
                  <c:v>74.571990970000002</c:v>
                </c:pt>
                <c:pt idx="10094">
                  <c:v>74.654144290000005</c:v>
                </c:pt>
                <c:pt idx="10095">
                  <c:v>75.046829220000006</c:v>
                </c:pt>
                <c:pt idx="10096">
                  <c:v>75.389358520000002</c:v>
                </c:pt>
                <c:pt idx="10097">
                  <c:v>75.251510620000005</c:v>
                </c:pt>
                <c:pt idx="10098">
                  <c:v>74.698692320000006</c:v>
                </c:pt>
                <c:pt idx="10099">
                  <c:v>74.520454409999999</c:v>
                </c:pt>
                <c:pt idx="10100">
                  <c:v>74.785049439999995</c:v>
                </c:pt>
                <c:pt idx="10101">
                  <c:v>75.218101500000003</c:v>
                </c:pt>
                <c:pt idx="10102">
                  <c:v>75.354576109999996</c:v>
                </c:pt>
                <c:pt idx="10103">
                  <c:v>75.133140560000001</c:v>
                </c:pt>
                <c:pt idx="10104">
                  <c:v>74.755821229999995</c:v>
                </c:pt>
                <c:pt idx="10105">
                  <c:v>74.57200623</c:v>
                </c:pt>
                <c:pt idx="10106">
                  <c:v>74.533004759999997</c:v>
                </c:pt>
                <c:pt idx="10107">
                  <c:v>74.514915470000005</c:v>
                </c:pt>
                <c:pt idx="10108">
                  <c:v>74.606811519999994</c:v>
                </c:pt>
                <c:pt idx="10109">
                  <c:v>74.606811519999994</c:v>
                </c:pt>
                <c:pt idx="10110">
                  <c:v>74.652771000000001</c:v>
                </c:pt>
                <c:pt idx="10111">
                  <c:v>74.700096130000006</c:v>
                </c:pt>
                <c:pt idx="10112">
                  <c:v>74.641624449999995</c:v>
                </c:pt>
                <c:pt idx="10113">
                  <c:v>74.673652649999994</c:v>
                </c:pt>
                <c:pt idx="10114">
                  <c:v>74.748847960000006</c:v>
                </c:pt>
                <c:pt idx="10115">
                  <c:v>74.776702880000002</c:v>
                </c:pt>
                <c:pt idx="10116">
                  <c:v>74.670867920000006</c:v>
                </c:pt>
                <c:pt idx="10117">
                  <c:v>74.847717290000006</c:v>
                </c:pt>
                <c:pt idx="10118">
                  <c:v>74.722053529999997</c:v>
                </c:pt>
                <c:pt idx="10119">
                  <c:v>75.187469480000004</c:v>
                </c:pt>
                <c:pt idx="10120">
                  <c:v>75.16657257</c:v>
                </c:pt>
                <c:pt idx="10121">
                  <c:v>75.173553470000002</c:v>
                </c:pt>
                <c:pt idx="10122">
                  <c:v>74.796195979999993</c:v>
                </c:pt>
                <c:pt idx="10123">
                  <c:v>74.857452390000006</c:v>
                </c:pt>
                <c:pt idx="10124">
                  <c:v>74.872764590000003</c:v>
                </c:pt>
                <c:pt idx="10125">
                  <c:v>75.000877380000006</c:v>
                </c:pt>
                <c:pt idx="10126">
                  <c:v>75.059371949999999</c:v>
                </c:pt>
                <c:pt idx="10127">
                  <c:v>75.095581050000007</c:v>
                </c:pt>
                <c:pt idx="10128">
                  <c:v>75.173553470000002</c:v>
                </c:pt>
                <c:pt idx="10129">
                  <c:v>75.208351140000005</c:v>
                </c:pt>
                <c:pt idx="10130">
                  <c:v>75.247329710000002</c:v>
                </c:pt>
                <c:pt idx="10131">
                  <c:v>75.091377260000002</c:v>
                </c:pt>
                <c:pt idx="10132">
                  <c:v>75.007835389999997</c:v>
                </c:pt>
                <c:pt idx="10133">
                  <c:v>74.950767519999999</c:v>
                </c:pt>
                <c:pt idx="10134">
                  <c:v>74.886695860000003</c:v>
                </c:pt>
                <c:pt idx="10135">
                  <c:v>74.844917300000006</c:v>
                </c:pt>
                <c:pt idx="10136">
                  <c:v>74.793396000000001</c:v>
                </c:pt>
                <c:pt idx="10137">
                  <c:v>74.815696720000005</c:v>
                </c:pt>
                <c:pt idx="10138">
                  <c:v>74.953552250000001</c:v>
                </c:pt>
                <c:pt idx="10139">
                  <c:v>75.045440670000005</c:v>
                </c:pt>
                <c:pt idx="10140">
                  <c:v>74.984176640000001</c:v>
                </c:pt>
                <c:pt idx="10141">
                  <c:v>74.844932560000004</c:v>
                </c:pt>
                <c:pt idx="10142">
                  <c:v>75.010627749999998</c:v>
                </c:pt>
                <c:pt idx="10143">
                  <c:v>75.25154114</c:v>
                </c:pt>
                <c:pt idx="10144">
                  <c:v>75.509536740000001</c:v>
                </c:pt>
                <c:pt idx="10145">
                  <c:v>75.404701230000001</c:v>
                </c:pt>
                <c:pt idx="10146">
                  <c:v>75.152648929999998</c:v>
                </c:pt>
                <c:pt idx="10147">
                  <c:v>74.88111877</c:v>
                </c:pt>
                <c:pt idx="10148">
                  <c:v>74.597068789999994</c:v>
                </c:pt>
                <c:pt idx="10149">
                  <c:v>74.461990360000001</c:v>
                </c:pt>
                <c:pt idx="10150">
                  <c:v>74.409072879999997</c:v>
                </c:pt>
                <c:pt idx="10151">
                  <c:v>74.494018550000007</c:v>
                </c:pt>
                <c:pt idx="10152">
                  <c:v>74.459182740000003</c:v>
                </c:pt>
                <c:pt idx="10153">
                  <c:v>74.576179499999995</c:v>
                </c:pt>
                <c:pt idx="10154">
                  <c:v>74.722038269999999</c:v>
                </c:pt>
                <c:pt idx="10155">
                  <c:v>74.85050201</c:v>
                </c:pt>
                <c:pt idx="10156">
                  <c:v>74.975173949999999</c:v>
                </c:pt>
                <c:pt idx="10157">
                  <c:v>74.924293520000006</c:v>
                </c:pt>
                <c:pt idx="10158">
                  <c:v>75.103904720000003</c:v>
                </c:pt>
                <c:pt idx="10159">
                  <c:v>75.186080930000003</c:v>
                </c:pt>
                <c:pt idx="10160">
                  <c:v>75.259872439999995</c:v>
                </c:pt>
                <c:pt idx="10161">
                  <c:v>75.275199889999996</c:v>
                </c:pt>
                <c:pt idx="10162">
                  <c:v>75.351783749999996</c:v>
                </c:pt>
                <c:pt idx="10163">
                  <c:v>75.504951480000003</c:v>
                </c:pt>
                <c:pt idx="10164">
                  <c:v>75.61077118</c:v>
                </c:pt>
                <c:pt idx="10165">
                  <c:v>75.765487669999999</c:v>
                </c:pt>
                <c:pt idx="10166">
                  <c:v>75.779289250000005</c:v>
                </c:pt>
                <c:pt idx="10167">
                  <c:v>75.414451600000007</c:v>
                </c:pt>
                <c:pt idx="10168">
                  <c:v>74.996696470000003</c:v>
                </c:pt>
                <c:pt idx="10169">
                  <c:v>74.378440859999998</c:v>
                </c:pt>
                <c:pt idx="10170">
                  <c:v>73.881309509999994</c:v>
                </c:pt>
                <c:pt idx="10171">
                  <c:v>73.686378480000002</c:v>
                </c:pt>
                <c:pt idx="10172">
                  <c:v>73.529045100000005</c:v>
                </c:pt>
                <c:pt idx="10173">
                  <c:v>73.455253600000006</c:v>
                </c:pt>
                <c:pt idx="10174">
                  <c:v>73.258911130000001</c:v>
                </c:pt>
                <c:pt idx="10175">
                  <c:v>72.76735687</c:v>
                </c:pt>
                <c:pt idx="10176">
                  <c:v>72.310630799999998</c:v>
                </c:pt>
                <c:pt idx="10177">
                  <c:v>72.051643369999994</c:v>
                </c:pt>
                <c:pt idx="10178">
                  <c:v>73.108520510000005</c:v>
                </c:pt>
                <c:pt idx="10179">
                  <c:v>74.143089290000006</c:v>
                </c:pt>
                <c:pt idx="10180">
                  <c:v>73.548522950000006</c:v>
                </c:pt>
                <c:pt idx="10181">
                  <c:v>72.240989690000006</c:v>
                </c:pt>
                <c:pt idx="10182">
                  <c:v>71.422195430000002</c:v>
                </c:pt>
                <c:pt idx="10183">
                  <c:v>70.888923649999995</c:v>
                </c:pt>
                <c:pt idx="10184">
                  <c:v>70.695358279999994</c:v>
                </c:pt>
                <c:pt idx="10185">
                  <c:v>70.57002258</c:v>
                </c:pt>
                <c:pt idx="10186">
                  <c:v>70.511550900000003</c:v>
                </c:pt>
                <c:pt idx="10187">
                  <c:v>70.423835749999995</c:v>
                </c:pt>
                <c:pt idx="10188">
                  <c:v>70.461425779999999</c:v>
                </c:pt>
                <c:pt idx="10189">
                  <c:v>70.635475159999999</c:v>
                </c:pt>
                <c:pt idx="10190">
                  <c:v>70.943222050000003</c:v>
                </c:pt>
                <c:pt idx="10191">
                  <c:v>71.223098750000005</c:v>
                </c:pt>
                <c:pt idx="10192">
                  <c:v>71.640838619999997</c:v>
                </c:pt>
                <c:pt idx="10193">
                  <c:v>71.85247803</c:v>
                </c:pt>
                <c:pt idx="10194">
                  <c:v>71.998710630000005</c:v>
                </c:pt>
                <c:pt idx="10195">
                  <c:v>72.057205199999999</c:v>
                </c:pt>
                <c:pt idx="10196">
                  <c:v>71.997306820000006</c:v>
                </c:pt>
                <c:pt idx="10197">
                  <c:v>71.530822749999999</c:v>
                </c:pt>
                <c:pt idx="10198">
                  <c:v>70.306854250000001</c:v>
                </c:pt>
                <c:pt idx="10199">
                  <c:v>69.224899289999996</c:v>
                </c:pt>
                <c:pt idx="10200">
                  <c:v>68.297538759999995</c:v>
                </c:pt>
                <c:pt idx="10201">
                  <c:v>67.92293549</c:v>
                </c:pt>
                <c:pt idx="10202">
                  <c:v>67.684837340000001</c:v>
                </c:pt>
                <c:pt idx="10203">
                  <c:v>67.794837950000002</c:v>
                </c:pt>
                <c:pt idx="10204">
                  <c:v>69.230476379999999</c:v>
                </c:pt>
                <c:pt idx="10205">
                  <c:v>70.283203119999996</c:v>
                </c:pt>
                <c:pt idx="10206">
                  <c:v>70.624336240000005</c:v>
                </c:pt>
                <c:pt idx="10207">
                  <c:v>69.734588619999997</c:v>
                </c:pt>
                <c:pt idx="10208">
                  <c:v>69.187286380000003</c:v>
                </c:pt>
                <c:pt idx="10209">
                  <c:v>69.074523929999998</c:v>
                </c:pt>
                <c:pt idx="10210">
                  <c:v>72.257705689999995</c:v>
                </c:pt>
                <c:pt idx="10211">
                  <c:v>74.599845889999997</c:v>
                </c:pt>
                <c:pt idx="10212">
                  <c:v>74.651367190000002</c:v>
                </c:pt>
                <c:pt idx="10213">
                  <c:v>72.167205809999999</c:v>
                </c:pt>
                <c:pt idx="10214">
                  <c:v>69.447715759999994</c:v>
                </c:pt>
                <c:pt idx="10215">
                  <c:v>68.158264160000002</c:v>
                </c:pt>
                <c:pt idx="10216">
                  <c:v>67.817131040000007</c:v>
                </c:pt>
                <c:pt idx="10217">
                  <c:v>67.90764618</c:v>
                </c:pt>
                <c:pt idx="10218">
                  <c:v>68.23205566</c:v>
                </c:pt>
                <c:pt idx="10219">
                  <c:v>68.464622500000004</c:v>
                </c:pt>
                <c:pt idx="10220">
                  <c:v>68.800224299999996</c:v>
                </c:pt>
                <c:pt idx="10221">
                  <c:v>69.135787960000002</c:v>
                </c:pt>
                <c:pt idx="10222">
                  <c:v>69.320968629999996</c:v>
                </c:pt>
                <c:pt idx="10223">
                  <c:v>69.641242980000001</c:v>
                </c:pt>
                <c:pt idx="10224">
                  <c:v>69.882194519999999</c:v>
                </c:pt>
                <c:pt idx="10225">
                  <c:v>70.809547420000001</c:v>
                </c:pt>
                <c:pt idx="10226">
                  <c:v>71.010070799999994</c:v>
                </c:pt>
                <c:pt idx="10227">
                  <c:v>71.166000370000006</c:v>
                </c:pt>
                <c:pt idx="10228">
                  <c:v>71.377662659999999</c:v>
                </c:pt>
                <c:pt idx="10229">
                  <c:v>71.342864989999995</c:v>
                </c:pt>
                <c:pt idx="10230">
                  <c:v>71.528030400000006</c:v>
                </c:pt>
                <c:pt idx="10231">
                  <c:v>71.700706479999994</c:v>
                </c:pt>
                <c:pt idx="10232">
                  <c:v>71.951354980000005</c:v>
                </c:pt>
                <c:pt idx="10233">
                  <c:v>72.231277469999995</c:v>
                </c:pt>
                <c:pt idx="10234">
                  <c:v>76.447639469999999</c:v>
                </c:pt>
                <c:pt idx="10235">
                  <c:v>78.713203429999993</c:v>
                </c:pt>
                <c:pt idx="10236">
                  <c:v>77.239952090000003</c:v>
                </c:pt>
                <c:pt idx="10237">
                  <c:v>76.259071349999999</c:v>
                </c:pt>
                <c:pt idx="10238">
                  <c:v>76.174736019999997</c:v>
                </c:pt>
                <c:pt idx="10239">
                  <c:v>76.653717040000004</c:v>
                </c:pt>
                <c:pt idx="10240">
                  <c:v>77.388961789999996</c:v>
                </c:pt>
                <c:pt idx="10241">
                  <c:v>78.022514340000001</c:v>
                </c:pt>
                <c:pt idx="10242">
                  <c:v>78.612953189999999</c:v>
                </c:pt>
                <c:pt idx="10243">
                  <c:v>79.158775329999997</c:v>
                </c:pt>
                <c:pt idx="10244">
                  <c:v>79.587684629999998</c:v>
                </c:pt>
                <c:pt idx="10245">
                  <c:v>79.176902769999998</c:v>
                </c:pt>
                <c:pt idx="10246">
                  <c:v>77.685562129999994</c:v>
                </c:pt>
                <c:pt idx="10247">
                  <c:v>75.496597289999997</c:v>
                </c:pt>
                <c:pt idx="10248">
                  <c:v>73.806114199999996</c:v>
                </c:pt>
                <c:pt idx="10249">
                  <c:v>73.229667660000004</c:v>
                </c:pt>
                <c:pt idx="10250">
                  <c:v>73.169784550000003</c:v>
                </c:pt>
                <c:pt idx="10251">
                  <c:v>73.233856200000005</c:v>
                </c:pt>
                <c:pt idx="10252">
                  <c:v>73.279792790000002</c:v>
                </c:pt>
                <c:pt idx="10253">
                  <c:v>73.267272950000006</c:v>
                </c:pt>
                <c:pt idx="10254">
                  <c:v>73.091796869999996</c:v>
                </c:pt>
                <c:pt idx="10255">
                  <c:v>73.013816829999996</c:v>
                </c:pt>
                <c:pt idx="10256">
                  <c:v>72.942810059999999</c:v>
                </c:pt>
                <c:pt idx="10257">
                  <c:v>72.875976559999998</c:v>
                </c:pt>
                <c:pt idx="10258">
                  <c:v>72.803558350000003</c:v>
                </c:pt>
                <c:pt idx="10259">
                  <c:v>73.008255000000005</c:v>
                </c:pt>
                <c:pt idx="10260">
                  <c:v>73.474746699999997</c:v>
                </c:pt>
                <c:pt idx="10261">
                  <c:v>73.561050420000001</c:v>
                </c:pt>
                <c:pt idx="10262">
                  <c:v>74.318557740000003</c:v>
                </c:pt>
                <c:pt idx="10263">
                  <c:v>80.044403079999995</c:v>
                </c:pt>
                <c:pt idx="10264">
                  <c:v>82.969985960000002</c:v>
                </c:pt>
                <c:pt idx="10265">
                  <c:v>82.291839600000003</c:v>
                </c:pt>
                <c:pt idx="10266">
                  <c:v>81.584495540000006</c:v>
                </c:pt>
                <c:pt idx="10267">
                  <c:v>81.51345062</c:v>
                </c:pt>
                <c:pt idx="10268">
                  <c:v>81.762702939999997</c:v>
                </c:pt>
                <c:pt idx="10269">
                  <c:v>81.943740840000004</c:v>
                </c:pt>
                <c:pt idx="10270">
                  <c:v>81.823966979999994</c:v>
                </c:pt>
                <c:pt idx="10271">
                  <c:v>81.925628660000001</c:v>
                </c:pt>
                <c:pt idx="10272">
                  <c:v>82.002204899999995</c:v>
                </c:pt>
                <c:pt idx="10273">
                  <c:v>82.099708559999996</c:v>
                </c:pt>
                <c:pt idx="10274">
                  <c:v>81.894989010000003</c:v>
                </c:pt>
                <c:pt idx="10275">
                  <c:v>81.204330440000007</c:v>
                </c:pt>
                <c:pt idx="10276">
                  <c:v>80.432922360000006</c:v>
                </c:pt>
                <c:pt idx="10277">
                  <c:v>79.545890810000003</c:v>
                </c:pt>
                <c:pt idx="10278">
                  <c:v>78.782821659999996</c:v>
                </c:pt>
                <c:pt idx="10279">
                  <c:v>77.993309019999998</c:v>
                </c:pt>
                <c:pt idx="10280">
                  <c:v>77.516258239999999</c:v>
                </c:pt>
                <c:pt idx="10281">
                  <c:v>77.012992859999997</c:v>
                </c:pt>
                <c:pt idx="10282">
                  <c:v>76.787826539999998</c:v>
                </c:pt>
                <c:pt idx="10283">
                  <c:v>76.989318850000004</c:v>
                </c:pt>
                <c:pt idx="10284">
                  <c:v>77.387557979999997</c:v>
                </c:pt>
                <c:pt idx="10285">
                  <c:v>77.066253660000001</c:v>
                </c:pt>
                <c:pt idx="10286">
                  <c:v>77.135528559999997</c:v>
                </c:pt>
                <c:pt idx="10287">
                  <c:v>77.099334720000002</c:v>
                </c:pt>
                <c:pt idx="10288">
                  <c:v>76.191467290000006</c:v>
                </c:pt>
                <c:pt idx="10289">
                  <c:v>75.211120609999995</c:v>
                </c:pt>
                <c:pt idx="10290">
                  <c:v>74.872756960000004</c:v>
                </c:pt>
                <c:pt idx="10291">
                  <c:v>74.902030940000003</c:v>
                </c:pt>
                <c:pt idx="10292">
                  <c:v>75.337860109999994</c:v>
                </c:pt>
                <c:pt idx="10293">
                  <c:v>75.644203189999999</c:v>
                </c:pt>
                <c:pt idx="10294">
                  <c:v>75.608009339999995</c:v>
                </c:pt>
                <c:pt idx="10295">
                  <c:v>75.463188169999995</c:v>
                </c:pt>
                <c:pt idx="10296">
                  <c:v>75.658119200000002</c:v>
                </c:pt>
                <c:pt idx="10297">
                  <c:v>76.002082819999998</c:v>
                </c:pt>
                <c:pt idx="10298">
                  <c:v>76.582702639999994</c:v>
                </c:pt>
                <c:pt idx="10299">
                  <c:v>77.000465390000002</c:v>
                </c:pt>
                <c:pt idx="10300">
                  <c:v>77.315162659999999</c:v>
                </c:pt>
                <c:pt idx="10301">
                  <c:v>77.341590879999998</c:v>
                </c:pt>
                <c:pt idx="10302">
                  <c:v>77.070091250000004</c:v>
                </c:pt>
                <c:pt idx="10303">
                  <c:v>77.070083620000005</c:v>
                </c:pt>
                <c:pt idx="10304">
                  <c:v>76.864013670000006</c:v>
                </c:pt>
                <c:pt idx="10305">
                  <c:v>75.612182619999999</c:v>
                </c:pt>
                <c:pt idx="10306">
                  <c:v>73.421798710000004</c:v>
                </c:pt>
                <c:pt idx="10307">
                  <c:v>71.833015439999997</c:v>
                </c:pt>
                <c:pt idx="10308">
                  <c:v>70.929298399999993</c:v>
                </c:pt>
                <c:pt idx="10309">
                  <c:v>70.738533020000006</c:v>
                </c:pt>
                <c:pt idx="10310">
                  <c:v>70.788650509999997</c:v>
                </c:pt>
                <c:pt idx="10311">
                  <c:v>71.044685360000003</c:v>
                </c:pt>
                <c:pt idx="10312">
                  <c:v>71.209182740000003</c:v>
                </c:pt>
                <c:pt idx="10313">
                  <c:v>71.529441829999996</c:v>
                </c:pt>
                <c:pt idx="10314">
                  <c:v>71.876167300000006</c:v>
                </c:pt>
                <c:pt idx="10315">
                  <c:v>72.401153559999997</c:v>
                </c:pt>
                <c:pt idx="10316">
                  <c:v>72.817970279999997</c:v>
                </c:pt>
                <c:pt idx="10317">
                  <c:v>73.054214479999999</c:v>
                </c:pt>
                <c:pt idx="10318">
                  <c:v>73.278388980000003</c:v>
                </c:pt>
                <c:pt idx="10319">
                  <c:v>73.362205509999995</c:v>
                </c:pt>
                <c:pt idx="10320">
                  <c:v>73.413482669999993</c:v>
                </c:pt>
                <c:pt idx="10321">
                  <c:v>73.364753719999996</c:v>
                </c:pt>
                <c:pt idx="10322">
                  <c:v>73.798149109999997</c:v>
                </c:pt>
                <c:pt idx="10323">
                  <c:v>74.04841614</c:v>
                </c:pt>
                <c:pt idx="10324">
                  <c:v>73.903610229999998</c:v>
                </c:pt>
                <c:pt idx="10325">
                  <c:v>74.06235504</c:v>
                </c:pt>
                <c:pt idx="10326">
                  <c:v>74.104667660000004</c:v>
                </c:pt>
                <c:pt idx="10327">
                  <c:v>74.347793580000001</c:v>
                </c:pt>
                <c:pt idx="10328">
                  <c:v>74.466171259999996</c:v>
                </c:pt>
                <c:pt idx="10329">
                  <c:v>73.573585510000001</c:v>
                </c:pt>
                <c:pt idx="10330">
                  <c:v>72.754837039999998</c:v>
                </c:pt>
                <c:pt idx="10331">
                  <c:v>72.885719300000005</c:v>
                </c:pt>
                <c:pt idx="10332">
                  <c:v>73.661315920000007</c:v>
                </c:pt>
                <c:pt idx="10333">
                  <c:v>73.914741520000007</c:v>
                </c:pt>
                <c:pt idx="10334">
                  <c:v>74.246139529999994</c:v>
                </c:pt>
                <c:pt idx="10335">
                  <c:v>74.358932499999995</c:v>
                </c:pt>
                <c:pt idx="10336">
                  <c:v>74.789230349999997</c:v>
                </c:pt>
                <c:pt idx="10337">
                  <c:v>78.301017759999993</c:v>
                </c:pt>
                <c:pt idx="10338">
                  <c:v>81.513473509999997</c:v>
                </c:pt>
                <c:pt idx="10339">
                  <c:v>82.73046875</c:v>
                </c:pt>
                <c:pt idx="10340">
                  <c:v>82.159568789999994</c:v>
                </c:pt>
                <c:pt idx="10341">
                  <c:v>81.399276729999997</c:v>
                </c:pt>
                <c:pt idx="10342">
                  <c:v>81.099906919999995</c:v>
                </c:pt>
                <c:pt idx="10343">
                  <c:v>81.236366270000005</c:v>
                </c:pt>
                <c:pt idx="10344">
                  <c:v>81.485603330000004</c:v>
                </c:pt>
                <c:pt idx="10345">
                  <c:v>81.800323489999997</c:v>
                </c:pt>
                <c:pt idx="10346">
                  <c:v>81.835144040000003</c:v>
                </c:pt>
                <c:pt idx="10347">
                  <c:v>81.35889435</c:v>
                </c:pt>
                <c:pt idx="10348">
                  <c:v>80.491394040000003</c:v>
                </c:pt>
                <c:pt idx="10349">
                  <c:v>79.506904599999999</c:v>
                </c:pt>
                <c:pt idx="10350">
                  <c:v>78.561424259999995</c:v>
                </c:pt>
                <c:pt idx="10351">
                  <c:v>77.696685790000004</c:v>
                </c:pt>
                <c:pt idx="10352">
                  <c:v>76.983764649999998</c:v>
                </c:pt>
                <c:pt idx="10353">
                  <c:v>76.525627139999997</c:v>
                </c:pt>
                <c:pt idx="10354">
                  <c:v>76.393356319999995</c:v>
                </c:pt>
                <c:pt idx="10355">
                  <c:v>76.304244999999995</c:v>
                </c:pt>
                <c:pt idx="10356">
                  <c:v>76.501922609999994</c:v>
                </c:pt>
                <c:pt idx="10357">
                  <c:v>76.631446839999995</c:v>
                </c:pt>
                <c:pt idx="10358">
                  <c:v>76.73032379</c:v>
                </c:pt>
                <c:pt idx="10359">
                  <c:v>76.357116700000006</c:v>
                </c:pt>
                <c:pt idx="10360">
                  <c:v>76.163604739999997</c:v>
                </c:pt>
                <c:pt idx="10361">
                  <c:v>76.585510249999999</c:v>
                </c:pt>
                <c:pt idx="10362">
                  <c:v>76.861213680000006</c:v>
                </c:pt>
                <c:pt idx="10363">
                  <c:v>76.801322940000006</c:v>
                </c:pt>
                <c:pt idx="10364">
                  <c:v>76.528427120000003</c:v>
                </c:pt>
                <c:pt idx="10365">
                  <c:v>76.641204830000007</c:v>
                </c:pt>
                <c:pt idx="10366">
                  <c:v>76.806907649999999</c:v>
                </c:pt>
                <c:pt idx="10367">
                  <c:v>76.382202149999998</c:v>
                </c:pt>
                <c:pt idx="10368">
                  <c:v>74.324142460000004</c:v>
                </c:pt>
                <c:pt idx="10369">
                  <c:v>73.062583919999994</c:v>
                </c:pt>
                <c:pt idx="10370">
                  <c:v>72.905212399999996</c:v>
                </c:pt>
                <c:pt idx="10371">
                  <c:v>73.264465329999993</c:v>
                </c:pt>
                <c:pt idx="10372">
                  <c:v>73.605651859999995</c:v>
                </c:pt>
                <c:pt idx="10373">
                  <c:v>73.835388179999995</c:v>
                </c:pt>
                <c:pt idx="10374">
                  <c:v>74.058151249999995</c:v>
                </c:pt>
                <c:pt idx="10375">
                  <c:v>74.056762699999993</c:v>
                </c:pt>
                <c:pt idx="10376">
                  <c:v>73.583358759999996</c:v>
                </c:pt>
                <c:pt idx="10377">
                  <c:v>73.122436519999994</c:v>
                </c:pt>
                <c:pt idx="10378">
                  <c:v>73.136352540000004</c:v>
                </c:pt>
                <c:pt idx="10379">
                  <c:v>74.514884949999995</c:v>
                </c:pt>
                <c:pt idx="10380">
                  <c:v>76.398910520000001</c:v>
                </c:pt>
                <c:pt idx="10381">
                  <c:v>77.780227659999994</c:v>
                </c:pt>
                <c:pt idx="10382">
                  <c:v>77.426559449999999</c:v>
                </c:pt>
                <c:pt idx="10383">
                  <c:v>75.298858640000006</c:v>
                </c:pt>
                <c:pt idx="10384">
                  <c:v>73.581962590000003</c:v>
                </c:pt>
                <c:pt idx="10385">
                  <c:v>72.756233219999999</c:v>
                </c:pt>
                <c:pt idx="10386">
                  <c:v>72.583564760000002</c:v>
                </c:pt>
                <c:pt idx="10387">
                  <c:v>72.668510440000006</c:v>
                </c:pt>
                <c:pt idx="10388">
                  <c:v>72.92472076</c:v>
                </c:pt>
                <c:pt idx="10389">
                  <c:v>72.965064999999996</c:v>
                </c:pt>
                <c:pt idx="10390">
                  <c:v>73.804748540000006</c:v>
                </c:pt>
                <c:pt idx="10391">
                  <c:v>74.815689090000006</c:v>
                </c:pt>
                <c:pt idx="10392">
                  <c:v>75.694313050000005</c:v>
                </c:pt>
                <c:pt idx="10393">
                  <c:v>76.444869999999995</c:v>
                </c:pt>
                <c:pt idx="10394">
                  <c:v>75.887893680000005</c:v>
                </c:pt>
                <c:pt idx="10395">
                  <c:v>75.159599299999996</c:v>
                </c:pt>
                <c:pt idx="10396">
                  <c:v>75.120620729999999</c:v>
                </c:pt>
                <c:pt idx="10397">
                  <c:v>75.404678340000004</c:v>
                </c:pt>
                <c:pt idx="10398">
                  <c:v>75.017570500000005</c:v>
                </c:pt>
                <c:pt idx="10399">
                  <c:v>73.902183530000002</c:v>
                </c:pt>
                <c:pt idx="10400">
                  <c:v>72.941413879999999</c:v>
                </c:pt>
                <c:pt idx="10401">
                  <c:v>73.619544980000001</c:v>
                </c:pt>
                <c:pt idx="10402">
                  <c:v>76.678817749999993</c:v>
                </c:pt>
                <c:pt idx="10403">
                  <c:v>79.403877260000002</c:v>
                </c:pt>
                <c:pt idx="10404">
                  <c:v>79.107284550000003</c:v>
                </c:pt>
                <c:pt idx="10405">
                  <c:v>76.852851869999995</c:v>
                </c:pt>
                <c:pt idx="10406">
                  <c:v>75.070800779999999</c:v>
                </c:pt>
                <c:pt idx="10407">
                  <c:v>73.602828979999998</c:v>
                </c:pt>
                <c:pt idx="10408">
                  <c:v>72.83140564</c:v>
                </c:pt>
                <c:pt idx="10409">
                  <c:v>72.58078003</c:v>
                </c:pt>
                <c:pt idx="10410">
                  <c:v>72.743690490000006</c:v>
                </c:pt>
                <c:pt idx="10411">
                  <c:v>73.203201289999996</c:v>
                </c:pt>
                <c:pt idx="10412">
                  <c:v>73.563865660000005</c:v>
                </c:pt>
                <c:pt idx="10413">
                  <c:v>73.861839290000006</c:v>
                </c:pt>
                <c:pt idx="10414">
                  <c:v>74.035766600000002</c:v>
                </c:pt>
                <c:pt idx="10415">
                  <c:v>74.18904114</c:v>
                </c:pt>
                <c:pt idx="10416">
                  <c:v>74.307434079999993</c:v>
                </c:pt>
                <c:pt idx="10417">
                  <c:v>74.616554260000001</c:v>
                </c:pt>
                <c:pt idx="10418">
                  <c:v>74.973770139999999</c:v>
                </c:pt>
                <c:pt idx="10419">
                  <c:v>75.940811159999996</c:v>
                </c:pt>
                <c:pt idx="10420">
                  <c:v>78.319137569999995</c:v>
                </c:pt>
                <c:pt idx="10421">
                  <c:v>81.092964170000002</c:v>
                </c:pt>
                <c:pt idx="10422">
                  <c:v>80.77126312</c:v>
                </c:pt>
                <c:pt idx="10423">
                  <c:v>77.50221252</c:v>
                </c:pt>
                <c:pt idx="10424">
                  <c:v>74.718200679999995</c:v>
                </c:pt>
                <c:pt idx="10425">
                  <c:v>73.334075929999997</c:v>
                </c:pt>
                <c:pt idx="10426">
                  <c:v>73.831192020000003</c:v>
                </c:pt>
                <c:pt idx="10427">
                  <c:v>74.941017149999993</c:v>
                </c:pt>
                <c:pt idx="10428">
                  <c:v>76.224861149999995</c:v>
                </c:pt>
                <c:pt idx="10429">
                  <c:v>78.111648560000006</c:v>
                </c:pt>
                <c:pt idx="10430">
                  <c:v>80.913322449999995</c:v>
                </c:pt>
                <c:pt idx="10431">
                  <c:v>83.114784240000006</c:v>
                </c:pt>
                <c:pt idx="10432">
                  <c:v>83.882064819999997</c:v>
                </c:pt>
                <c:pt idx="10433">
                  <c:v>81.034454350000004</c:v>
                </c:pt>
                <c:pt idx="10434">
                  <c:v>77.886070250000003</c:v>
                </c:pt>
                <c:pt idx="10435">
                  <c:v>74.587303160000005</c:v>
                </c:pt>
                <c:pt idx="10436">
                  <c:v>72.576591489999998</c:v>
                </c:pt>
                <c:pt idx="10437">
                  <c:v>73.265846249999996</c:v>
                </c:pt>
                <c:pt idx="10438">
                  <c:v>74.041458129999995</c:v>
                </c:pt>
                <c:pt idx="10439">
                  <c:v>74.485664369999995</c:v>
                </c:pt>
                <c:pt idx="10440">
                  <c:v>74.591499330000005</c:v>
                </c:pt>
                <c:pt idx="10441">
                  <c:v>74.452026369999999</c:v>
                </c:pt>
                <c:pt idx="10442">
                  <c:v>74.253097530000005</c:v>
                </c:pt>
                <c:pt idx="10443">
                  <c:v>74.751625059999995</c:v>
                </c:pt>
                <c:pt idx="10444">
                  <c:v>74.93127441</c:v>
                </c:pt>
                <c:pt idx="10445">
                  <c:v>75.305831909999995</c:v>
                </c:pt>
                <c:pt idx="10446">
                  <c:v>75.145683289999994</c:v>
                </c:pt>
                <c:pt idx="10447">
                  <c:v>74.946571349999999</c:v>
                </c:pt>
                <c:pt idx="10448">
                  <c:v>74.921508790000004</c:v>
                </c:pt>
                <c:pt idx="10449">
                  <c:v>75.140136720000001</c:v>
                </c:pt>
                <c:pt idx="10450">
                  <c:v>75.259872439999995</c:v>
                </c:pt>
                <c:pt idx="10451">
                  <c:v>75.440910340000002</c:v>
                </c:pt>
                <c:pt idx="10452">
                  <c:v>75.921325679999995</c:v>
                </c:pt>
                <c:pt idx="10453">
                  <c:v>76.396148679999996</c:v>
                </c:pt>
                <c:pt idx="10454">
                  <c:v>76.631446839999995</c:v>
                </c:pt>
                <c:pt idx="10455">
                  <c:v>76.673217769999994</c:v>
                </c:pt>
                <c:pt idx="10456">
                  <c:v>76.676002499999996</c:v>
                </c:pt>
                <c:pt idx="10457">
                  <c:v>76.559021000000001</c:v>
                </c:pt>
                <c:pt idx="10458">
                  <c:v>76.334838869999999</c:v>
                </c:pt>
                <c:pt idx="10459">
                  <c:v>75.857269290000005</c:v>
                </c:pt>
                <c:pt idx="10460">
                  <c:v>75.496604919999996</c:v>
                </c:pt>
                <c:pt idx="10461">
                  <c:v>75.453422549999999</c:v>
                </c:pt>
                <c:pt idx="10462">
                  <c:v>75.805732730000003</c:v>
                </c:pt>
                <c:pt idx="10463">
                  <c:v>76.185867310000006</c:v>
                </c:pt>
                <c:pt idx="10464">
                  <c:v>77.489219669999997</c:v>
                </c:pt>
                <c:pt idx="10465">
                  <c:v>82.336402890000002</c:v>
                </c:pt>
                <c:pt idx="10466">
                  <c:v>85.965171810000001</c:v>
                </c:pt>
                <c:pt idx="10467">
                  <c:v>84.831703189999999</c:v>
                </c:pt>
                <c:pt idx="10468">
                  <c:v>83.121765139999994</c:v>
                </c:pt>
                <c:pt idx="10469">
                  <c:v>82.741615300000007</c:v>
                </c:pt>
                <c:pt idx="10470">
                  <c:v>81.609550479999996</c:v>
                </c:pt>
                <c:pt idx="10471">
                  <c:v>79.900978089999995</c:v>
                </c:pt>
                <c:pt idx="10472">
                  <c:v>78.756370540000006</c:v>
                </c:pt>
                <c:pt idx="10473">
                  <c:v>78.269012450000005</c:v>
                </c:pt>
                <c:pt idx="10474">
                  <c:v>78.277374269999996</c:v>
                </c:pt>
                <c:pt idx="10475">
                  <c:v>78.502960209999998</c:v>
                </c:pt>
                <c:pt idx="10476">
                  <c:v>78.450050349999998</c:v>
                </c:pt>
                <c:pt idx="10477">
                  <c:v>78.434745789999994</c:v>
                </c:pt>
                <c:pt idx="10478">
                  <c:v>78.374847410000001</c:v>
                </c:pt>
                <c:pt idx="10479">
                  <c:v>78.050392149999993</c:v>
                </c:pt>
                <c:pt idx="10480">
                  <c:v>77.663253780000005</c:v>
                </c:pt>
                <c:pt idx="10481">
                  <c:v>77.575531010000006</c:v>
                </c:pt>
                <c:pt idx="10482">
                  <c:v>77.462730410000006</c:v>
                </c:pt>
                <c:pt idx="10483">
                  <c:v>77.447441100000006</c:v>
                </c:pt>
                <c:pt idx="10484">
                  <c:v>77.705024719999997</c:v>
                </c:pt>
                <c:pt idx="10485">
                  <c:v>77.606155400000006</c:v>
                </c:pt>
                <c:pt idx="10486">
                  <c:v>76.815284730000002</c:v>
                </c:pt>
                <c:pt idx="10487">
                  <c:v>75.663719180000001</c:v>
                </c:pt>
                <c:pt idx="10488">
                  <c:v>74.507942200000002</c:v>
                </c:pt>
                <c:pt idx="10489">
                  <c:v>74.702873229999994</c:v>
                </c:pt>
                <c:pt idx="10490">
                  <c:v>75.269645690000004</c:v>
                </c:pt>
                <c:pt idx="10491">
                  <c:v>75.92549133</c:v>
                </c:pt>
                <c:pt idx="10492">
                  <c:v>77.714797970000006</c:v>
                </c:pt>
                <c:pt idx="10493">
                  <c:v>79.186660770000003</c:v>
                </c:pt>
                <c:pt idx="10494">
                  <c:v>80.091728209999999</c:v>
                </c:pt>
                <c:pt idx="10495">
                  <c:v>80.871551510000003</c:v>
                </c:pt>
                <c:pt idx="10496">
                  <c:v>82.128936769999996</c:v>
                </c:pt>
                <c:pt idx="10497">
                  <c:v>83.528388980000003</c:v>
                </c:pt>
                <c:pt idx="10498">
                  <c:v>83.804077149999998</c:v>
                </c:pt>
                <c:pt idx="10499">
                  <c:v>82.099678040000001</c:v>
                </c:pt>
                <c:pt idx="10500">
                  <c:v>79.689323430000002</c:v>
                </c:pt>
                <c:pt idx="10501">
                  <c:v>76.953102110000003</c:v>
                </c:pt>
                <c:pt idx="10502">
                  <c:v>75.021759029999998</c:v>
                </c:pt>
                <c:pt idx="10503">
                  <c:v>74.42717743</c:v>
                </c:pt>
                <c:pt idx="10504">
                  <c:v>74.438293459999997</c:v>
                </c:pt>
                <c:pt idx="10505">
                  <c:v>74.631866459999998</c:v>
                </c:pt>
                <c:pt idx="10506">
                  <c:v>74.988380430000007</c:v>
                </c:pt>
                <c:pt idx="10507">
                  <c:v>75.616340640000004</c:v>
                </c:pt>
                <c:pt idx="10508">
                  <c:v>75.961715699999999</c:v>
                </c:pt>
                <c:pt idx="10509">
                  <c:v>76.10652924</c:v>
                </c:pt>
                <c:pt idx="10510">
                  <c:v>75.886520390000001</c:v>
                </c:pt>
                <c:pt idx="10511">
                  <c:v>75.534202579999999</c:v>
                </c:pt>
                <c:pt idx="10512">
                  <c:v>75.287704469999994</c:v>
                </c:pt>
                <c:pt idx="10513">
                  <c:v>75.538352970000005</c:v>
                </c:pt>
                <c:pt idx="10514">
                  <c:v>76.027130130000003</c:v>
                </c:pt>
                <c:pt idx="10515">
                  <c:v>76.139930730000003</c:v>
                </c:pt>
                <c:pt idx="10516">
                  <c:v>75.687370299999998</c:v>
                </c:pt>
                <c:pt idx="10517">
                  <c:v>75.392143250000004</c:v>
                </c:pt>
                <c:pt idx="10518">
                  <c:v>75.862831119999996</c:v>
                </c:pt>
                <c:pt idx="10519">
                  <c:v>76.284728999999999</c:v>
                </c:pt>
                <c:pt idx="10520">
                  <c:v>76.295860289999993</c:v>
                </c:pt>
                <c:pt idx="10521">
                  <c:v>75.719406129999996</c:v>
                </c:pt>
                <c:pt idx="10522">
                  <c:v>75.933830259999993</c:v>
                </c:pt>
                <c:pt idx="10523">
                  <c:v>76.510314940000001</c:v>
                </c:pt>
                <c:pt idx="10524">
                  <c:v>76.272193909999999</c:v>
                </c:pt>
                <c:pt idx="10525">
                  <c:v>75.744468690000005</c:v>
                </c:pt>
                <c:pt idx="10526">
                  <c:v>76.087005619999999</c:v>
                </c:pt>
                <c:pt idx="10527">
                  <c:v>76.833374019999994</c:v>
                </c:pt>
                <c:pt idx="10528">
                  <c:v>76.454597469999996</c:v>
                </c:pt>
                <c:pt idx="10529">
                  <c:v>76.323722840000002</c:v>
                </c:pt>
                <c:pt idx="10530">
                  <c:v>76.965652469999995</c:v>
                </c:pt>
                <c:pt idx="10531">
                  <c:v>77.078453060000001</c:v>
                </c:pt>
                <c:pt idx="10532">
                  <c:v>76.770706180000005</c:v>
                </c:pt>
                <c:pt idx="10533">
                  <c:v>77.378463749999995</c:v>
                </c:pt>
                <c:pt idx="10534">
                  <c:v>77.742614750000001</c:v>
                </c:pt>
                <c:pt idx="10535">
                  <c:v>77.035308839999999</c:v>
                </c:pt>
                <c:pt idx="10536">
                  <c:v>75.977020260000003</c:v>
                </c:pt>
                <c:pt idx="10537">
                  <c:v>75.688163759999995</c:v>
                </c:pt>
                <c:pt idx="10538">
                  <c:v>75.880966189999995</c:v>
                </c:pt>
                <c:pt idx="10539">
                  <c:v>75.420005799999998</c:v>
                </c:pt>
                <c:pt idx="10540">
                  <c:v>75.088607789999998</c:v>
                </c:pt>
                <c:pt idx="10541">
                  <c:v>75.266265869999998</c:v>
                </c:pt>
                <c:pt idx="10542">
                  <c:v>75.983963009999997</c:v>
                </c:pt>
                <c:pt idx="10543">
                  <c:v>76.354339600000003</c:v>
                </c:pt>
                <c:pt idx="10544">
                  <c:v>76.130172729999998</c:v>
                </c:pt>
                <c:pt idx="10545">
                  <c:v>80.996879579999998</c:v>
                </c:pt>
                <c:pt idx="10546">
                  <c:v>84.934768680000005</c:v>
                </c:pt>
                <c:pt idx="10547">
                  <c:v>80.959274289999996</c:v>
                </c:pt>
                <c:pt idx="10548">
                  <c:v>79.770080570000005</c:v>
                </c:pt>
                <c:pt idx="10549">
                  <c:v>81.145851140000005</c:v>
                </c:pt>
                <c:pt idx="10550">
                  <c:v>81.2934494</c:v>
                </c:pt>
                <c:pt idx="10551">
                  <c:v>80.016548159999999</c:v>
                </c:pt>
                <c:pt idx="10552">
                  <c:v>78.509918209999995</c:v>
                </c:pt>
                <c:pt idx="10553">
                  <c:v>77.287048339999998</c:v>
                </c:pt>
                <c:pt idx="10554">
                  <c:v>76.222076419999993</c:v>
                </c:pt>
                <c:pt idx="10555">
                  <c:v>74.651374820000001</c:v>
                </c:pt>
                <c:pt idx="10556">
                  <c:v>74.421600339999998</c:v>
                </c:pt>
                <c:pt idx="10557">
                  <c:v>74.499588009999997</c:v>
                </c:pt>
                <c:pt idx="10558">
                  <c:v>75.109466549999993</c:v>
                </c:pt>
                <c:pt idx="10559">
                  <c:v>75.497985839999998</c:v>
                </c:pt>
                <c:pt idx="10560">
                  <c:v>75.97424316</c:v>
                </c:pt>
                <c:pt idx="10561">
                  <c:v>75.924102779999998</c:v>
                </c:pt>
                <c:pt idx="10562">
                  <c:v>75.584327700000003</c:v>
                </c:pt>
                <c:pt idx="10563">
                  <c:v>75.637268070000005</c:v>
                </c:pt>
                <c:pt idx="10564">
                  <c:v>76.006248470000003</c:v>
                </c:pt>
                <c:pt idx="10565">
                  <c:v>76.295646669999996</c:v>
                </c:pt>
                <c:pt idx="10566">
                  <c:v>76.085639950000001</c:v>
                </c:pt>
                <c:pt idx="10567">
                  <c:v>75.883720400000001</c:v>
                </c:pt>
                <c:pt idx="10568">
                  <c:v>75.665641780000001</c:v>
                </c:pt>
                <c:pt idx="10569">
                  <c:v>75.503540040000004</c:v>
                </c:pt>
                <c:pt idx="10570">
                  <c:v>75.61357117</c:v>
                </c:pt>
                <c:pt idx="10571">
                  <c:v>75.957527159999998</c:v>
                </c:pt>
                <c:pt idx="10572">
                  <c:v>76.574096679999997</c:v>
                </c:pt>
                <c:pt idx="10573">
                  <c:v>76.610549930000005</c:v>
                </c:pt>
                <c:pt idx="10574">
                  <c:v>76.669052120000003</c:v>
                </c:pt>
                <c:pt idx="10575">
                  <c:v>76.978179929999996</c:v>
                </c:pt>
                <c:pt idx="10576">
                  <c:v>77.340209959999996</c:v>
                </c:pt>
                <c:pt idx="10577">
                  <c:v>78.306602479999995</c:v>
                </c:pt>
                <c:pt idx="10578">
                  <c:v>80.386947629999995</c:v>
                </c:pt>
                <c:pt idx="10579">
                  <c:v>83.093933109999995</c:v>
                </c:pt>
                <c:pt idx="10580">
                  <c:v>86.009727479999995</c:v>
                </c:pt>
                <c:pt idx="10581">
                  <c:v>86.944099429999994</c:v>
                </c:pt>
                <c:pt idx="10582">
                  <c:v>86.129478449999993</c:v>
                </c:pt>
                <c:pt idx="10583">
                  <c:v>85.539085389999997</c:v>
                </c:pt>
                <c:pt idx="10584">
                  <c:v>85.317680359999997</c:v>
                </c:pt>
                <c:pt idx="10585">
                  <c:v>85.533508299999994</c:v>
                </c:pt>
                <c:pt idx="10586">
                  <c:v>85.593376160000005</c:v>
                </c:pt>
                <c:pt idx="10587">
                  <c:v>85.196525570000006</c:v>
                </c:pt>
                <c:pt idx="10588">
                  <c:v>84.63956451</c:v>
                </c:pt>
                <c:pt idx="10589">
                  <c:v>84.457153320000003</c:v>
                </c:pt>
                <c:pt idx="10590">
                  <c:v>84.500312809999997</c:v>
                </c:pt>
                <c:pt idx="10591">
                  <c:v>84.574104309999996</c:v>
                </c:pt>
                <c:pt idx="10592">
                  <c:v>84.743988040000005</c:v>
                </c:pt>
                <c:pt idx="10593">
                  <c:v>84.87625122</c:v>
                </c:pt>
                <c:pt idx="10594">
                  <c:v>84.966789250000005</c:v>
                </c:pt>
                <c:pt idx="10595">
                  <c:v>84.88044739</c:v>
                </c:pt>
                <c:pt idx="10596">
                  <c:v>84.739807130000003</c:v>
                </c:pt>
                <c:pt idx="10597">
                  <c:v>84.542091369999994</c:v>
                </c:pt>
                <c:pt idx="10598">
                  <c:v>84.482192990000001</c:v>
                </c:pt>
                <c:pt idx="10599">
                  <c:v>84.388938899999999</c:v>
                </c:pt>
                <c:pt idx="10600">
                  <c:v>84.320701600000007</c:v>
                </c:pt>
                <c:pt idx="10601">
                  <c:v>84.044967650000004</c:v>
                </c:pt>
                <c:pt idx="10602">
                  <c:v>83.919654850000001</c:v>
                </c:pt>
                <c:pt idx="10603">
                  <c:v>83.501907349999996</c:v>
                </c:pt>
                <c:pt idx="10604">
                  <c:v>83.247100829999994</c:v>
                </c:pt>
                <c:pt idx="10605">
                  <c:v>83.164932250000007</c:v>
                </c:pt>
                <c:pt idx="10606">
                  <c:v>82.908721920000005</c:v>
                </c:pt>
                <c:pt idx="10607">
                  <c:v>82.762504579999998</c:v>
                </c:pt>
                <c:pt idx="10608">
                  <c:v>82.775039669999998</c:v>
                </c:pt>
                <c:pt idx="10609">
                  <c:v>82.907333370000003</c:v>
                </c:pt>
                <c:pt idx="10610">
                  <c:v>83.057701109999996</c:v>
                </c:pt>
                <c:pt idx="10611">
                  <c:v>83.074439999999996</c:v>
                </c:pt>
                <c:pt idx="10612">
                  <c:v>82.964424129999998</c:v>
                </c:pt>
                <c:pt idx="10613">
                  <c:v>82.896186830000005</c:v>
                </c:pt>
                <c:pt idx="10614">
                  <c:v>82.77502441</c:v>
                </c:pt>
                <c:pt idx="10615">
                  <c:v>82.680328369999998</c:v>
                </c:pt>
                <c:pt idx="10616">
                  <c:v>82.504882809999998</c:v>
                </c:pt>
                <c:pt idx="10617">
                  <c:v>82.470077509999996</c:v>
                </c:pt>
                <c:pt idx="10618">
                  <c:v>82.319664000000003</c:v>
                </c:pt>
                <c:pt idx="10619">
                  <c:v>82.149818420000003</c:v>
                </c:pt>
                <c:pt idx="10620">
                  <c:v>82.04263306</c:v>
                </c:pt>
                <c:pt idx="10621">
                  <c:v>81.737648010000001</c:v>
                </c:pt>
                <c:pt idx="10622">
                  <c:v>81.580307009999999</c:v>
                </c:pt>
                <c:pt idx="10623">
                  <c:v>81.413200380000006</c:v>
                </c:pt>
                <c:pt idx="10624">
                  <c:v>81.159774780000006</c:v>
                </c:pt>
                <c:pt idx="10625">
                  <c:v>81.647163390000003</c:v>
                </c:pt>
                <c:pt idx="10626">
                  <c:v>81.889434809999997</c:v>
                </c:pt>
                <c:pt idx="10627">
                  <c:v>81.647125239999994</c:v>
                </c:pt>
                <c:pt idx="10628">
                  <c:v>80.782417300000006</c:v>
                </c:pt>
                <c:pt idx="10629">
                  <c:v>79.740829469999994</c:v>
                </c:pt>
                <c:pt idx="10630">
                  <c:v>79.044609070000007</c:v>
                </c:pt>
                <c:pt idx="10631">
                  <c:v>78.728492739999993</c:v>
                </c:pt>
                <c:pt idx="10632">
                  <c:v>78.418006899999995</c:v>
                </c:pt>
                <c:pt idx="10633">
                  <c:v>78.835769650000003</c:v>
                </c:pt>
                <c:pt idx="10634">
                  <c:v>79.483238220000004</c:v>
                </c:pt>
                <c:pt idx="10635">
                  <c:v>79.829948430000002</c:v>
                </c:pt>
                <c:pt idx="10636">
                  <c:v>79.846649170000006</c:v>
                </c:pt>
                <c:pt idx="10637">
                  <c:v>80.012351989999999</c:v>
                </c:pt>
                <c:pt idx="10638">
                  <c:v>79.423332209999998</c:v>
                </c:pt>
                <c:pt idx="10639">
                  <c:v>78.021156309999995</c:v>
                </c:pt>
                <c:pt idx="10640">
                  <c:v>76.673255920000003</c:v>
                </c:pt>
                <c:pt idx="10641">
                  <c:v>75.777900700000004</c:v>
                </c:pt>
                <c:pt idx="10642">
                  <c:v>75.383781429999999</c:v>
                </c:pt>
                <c:pt idx="10643">
                  <c:v>75.428367609999995</c:v>
                </c:pt>
                <c:pt idx="10644">
                  <c:v>75.706871030000002</c:v>
                </c:pt>
                <c:pt idx="10645">
                  <c:v>76.009056090000001</c:v>
                </c:pt>
                <c:pt idx="10646">
                  <c:v>76.345993039999996</c:v>
                </c:pt>
                <c:pt idx="10647">
                  <c:v>76.614738459999998</c:v>
                </c:pt>
                <c:pt idx="10648">
                  <c:v>76.511680600000005</c:v>
                </c:pt>
                <c:pt idx="10649">
                  <c:v>76.332084660000007</c:v>
                </c:pt>
                <c:pt idx="10650">
                  <c:v>75.968681340000003</c:v>
                </c:pt>
                <c:pt idx="10651">
                  <c:v>75.685989379999995</c:v>
                </c:pt>
                <c:pt idx="10652">
                  <c:v>75.648391720000006</c:v>
                </c:pt>
                <c:pt idx="10653">
                  <c:v>75.404678340000004</c:v>
                </c:pt>
                <c:pt idx="10654">
                  <c:v>75.180503849999994</c:v>
                </c:pt>
                <c:pt idx="10655">
                  <c:v>75.031524660000002</c:v>
                </c:pt>
                <c:pt idx="10656">
                  <c:v>74.844924930000005</c:v>
                </c:pt>
                <c:pt idx="10657">
                  <c:v>74.688995360000007</c:v>
                </c:pt>
                <c:pt idx="10658">
                  <c:v>74.466171259999996</c:v>
                </c:pt>
                <c:pt idx="10659">
                  <c:v>74.434127810000007</c:v>
                </c:pt>
                <c:pt idx="10660">
                  <c:v>74.379829409999999</c:v>
                </c:pt>
                <c:pt idx="10661">
                  <c:v>74.371475219999994</c:v>
                </c:pt>
                <c:pt idx="10662">
                  <c:v>74.428565980000002</c:v>
                </c:pt>
                <c:pt idx="10663">
                  <c:v>74.381217960000001</c:v>
                </c:pt>
                <c:pt idx="10664">
                  <c:v>74.379814150000001</c:v>
                </c:pt>
                <c:pt idx="10665">
                  <c:v>73.957923890000004</c:v>
                </c:pt>
                <c:pt idx="10666">
                  <c:v>73.687774660000002</c:v>
                </c:pt>
                <c:pt idx="10667">
                  <c:v>75.233436580000003</c:v>
                </c:pt>
                <c:pt idx="10668">
                  <c:v>75.131774899999996</c:v>
                </c:pt>
                <c:pt idx="10669">
                  <c:v>75.479896550000007</c:v>
                </c:pt>
                <c:pt idx="10670">
                  <c:v>76.820831299999995</c:v>
                </c:pt>
                <c:pt idx="10671">
                  <c:v>78.149246219999995</c:v>
                </c:pt>
                <c:pt idx="10672">
                  <c:v>78.348388670000006</c:v>
                </c:pt>
                <c:pt idx="10673">
                  <c:v>76.898803709999996</c:v>
                </c:pt>
                <c:pt idx="10674">
                  <c:v>73.976005549999996</c:v>
                </c:pt>
                <c:pt idx="10675">
                  <c:v>71.745277400000006</c:v>
                </c:pt>
                <c:pt idx="10676">
                  <c:v>70.77609253</c:v>
                </c:pt>
                <c:pt idx="10677">
                  <c:v>70.802574160000006</c:v>
                </c:pt>
                <c:pt idx="10678">
                  <c:v>71.017028809999999</c:v>
                </c:pt>
                <c:pt idx="10679">
                  <c:v>71.185317990000001</c:v>
                </c:pt>
                <c:pt idx="10680">
                  <c:v>71.284378050000001</c:v>
                </c:pt>
                <c:pt idx="10681">
                  <c:v>71.217529299999995</c:v>
                </c:pt>
                <c:pt idx="10682">
                  <c:v>71.195251459999994</c:v>
                </c:pt>
                <c:pt idx="10683">
                  <c:v>71.185295100000005</c:v>
                </c:pt>
                <c:pt idx="10684">
                  <c:v>71.418037409999997</c:v>
                </c:pt>
                <c:pt idx="10685">
                  <c:v>72.760421750000006</c:v>
                </c:pt>
                <c:pt idx="10686">
                  <c:v>74.509330750000004</c:v>
                </c:pt>
                <c:pt idx="10687">
                  <c:v>75.858291629999997</c:v>
                </c:pt>
                <c:pt idx="10688">
                  <c:v>76.908554080000002</c:v>
                </c:pt>
                <c:pt idx="10689">
                  <c:v>77.157821659999996</c:v>
                </c:pt>
                <c:pt idx="10690">
                  <c:v>76.670440670000005</c:v>
                </c:pt>
                <c:pt idx="10691">
                  <c:v>76.809692380000001</c:v>
                </c:pt>
                <c:pt idx="10692">
                  <c:v>77.867965699999999</c:v>
                </c:pt>
                <c:pt idx="10693">
                  <c:v>80.030464170000002</c:v>
                </c:pt>
                <c:pt idx="10694">
                  <c:v>81.822578429999993</c:v>
                </c:pt>
                <c:pt idx="10695">
                  <c:v>82.045372009999994</c:v>
                </c:pt>
                <c:pt idx="10696">
                  <c:v>81.967384339999995</c:v>
                </c:pt>
                <c:pt idx="10697">
                  <c:v>80.357719419999995</c:v>
                </c:pt>
                <c:pt idx="10698">
                  <c:v>78.018371579999993</c:v>
                </c:pt>
                <c:pt idx="10699">
                  <c:v>77.260848999999993</c:v>
                </c:pt>
                <c:pt idx="10700">
                  <c:v>77.206558229999999</c:v>
                </c:pt>
                <c:pt idx="10701">
                  <c:v>77.631202700000003</c:v>
                </c:pt>
                <c:pt idx="10702">
                  <c:v>77.968215939999993</c:v>
                </c:pt>
                <c:pt idx="10703">
                  <c:v>78.295494079999997</c:v>
                </c:pt>
                <c:pt idx="10704">
                  <c:v>78.45283508</c:v>
                </c:pt>
                <c:pt idx="10705">
                  <c:v>78.469528199999999</c:v>
                </c:pt>
                <c:pt idx="10706">
                  <c:v>78.526626590000006</c:v>
                </c:pt>
                <c:pt idx="10707">
                  <c:v>78.508529659999994</c:v>
                </c:pt>
                <c:pt idx="10708">
                  <c:v>78.259254459999994</c:v>
                </c:pt>
                <c:pt idx="10709">
                  <c:v>78.440292360000001</c:v>
                </c:pt>
                <c:pt idx="10710">
                  <c:v>78.620193479999998</c:v>
                </c:pt>
                <c:pt idx="10711">
                  <c:v>78.585105900000002</c:v>
                </c:pt>
                <c:pt idx="10712">
                  <c:v>78.43889618</c:v>
                </c:pt>
                <c:pt idx="10713">
                  <c:v>78.543334959999996</c:v>
                </c:pt>
                <c:pt idx="10714">
                  <c:v>78.504882809999998</c:v>
                </c:pt>
                <c:pt idx="10715">
                  <c:v>78.685363769999995</c:v>
                </c:pt>
                <c:pt idx="10716">
                  <c:v>78.917884830000006</c:v>
                </c:pt>
                <c:pt idx="10717">
                  <c:v>78.873336789999996</c:v>
                </c:pt>
                <c:pt idx="10718">
                  <c:v>78.84828186</c:v>
                </c:pt>
                <c:pt idx="10719">
                  <c:v>78.463951109999996</c:v>
                </c:pt>
                <c:pt idx="10720">
                  <c:v>77.211090089999999</c:v>
                </c:pt>
                <c:pt idx="10721">
                  <c:v>76.476890560000001</c:v>
                </c:pt>
                <c:pt idx="10722">
                  <c:v>76.350181579999997</c:v>
                </c:pt>
                <c:pt idx="10723">
                  <c:v>76.210929870000001</c:v>
                </c:pt>
                <c:pt idx="10724">
                  <c:v>75.35734558</c:v>
                </c:pt>
                <c:pt idx="10725">
                  <c:v>74.853263850000005</c:v>
                </c:pt>
                <c:pt idx="10726">
                  <c:v>74.234054569999998</c:v>
                </c:pt>
                <c:pt idx="10727">
                  <c:v>73.697532649999999</c:v>
                </c:pt>
                <c:pt idx="10728">
                  <c:v>73.657142640000004</c:v>
                </c:pt>
                <c:pt idx="10729">
                  <c:v>74.075172420000001</c:v>
                </c:pt>
                <c:pt idx="10730">
                  <c:v>74.438316349999994</c:v>
                </c:pt>
                <c:pt idx="10731">
                  <c:v>74.804550169999999</c:v>
                </c:pt>
                <c:pt idx="10732">
                  <c:v>75.40470886</c:v>
                </c:pt>
                <c:pt idx="10733">
                  <c:v>75.942199709999997</c:v>
                </c:pt>
                <c:pt idx="10734">
                  <c:v>76.123229980000005</c:v>
                </c:pt>
                <c:pt idx="10735">
                  <c:v>76.40311432</c:v>
                </c:pt>
                <c:pt idx="10736">
                  <c:v>76.662094120000006</c:v>
                </c:pt>
                <c:pt idx="10737">
                  <c:v>75.283531190000005</c:v>
                </c:pt>
                <c:pt idx="10738">
                  <c:v>73.640411380000003</c:v>
                </c:pt>
                <c:pt idx="10739">
                  <c:v>72.64622498</c:v>
                </c:pt>
                <c:pt idx="10740">
                  <c:v>72.830024719999997</c:v>
                </c:pt>
                <c:pt idx="10741">
                  <c:v>72.841163640000005</c:v>
                </c:pt>
                <c:pt idx="10742">
                  <c:v>72.902427669999994</c:v>
                </c:pt>
                <c:pt idx="10743">
                  <c:v>73.231056210000006</c:v>
                </c:pt>
                <c:pt idx="10744">
                  <c:v>73.665504459999994</c:v>
                </c:pt>
                <c:pt idx="10745">
                  <c:v>73.886894229999996</c:v>
                </c:pt>
                <c:pt idx="10746">
                  <c:v>73.975997919999998</c:v>
                </c:pt>
                <c:pt idx="10747">
                  <c:v>73.938392640000004</c:v>
                </c:pt>
                <c:pt idx="10748">
                  <c:v>73.584747309999997</c:v>
                </c:pt>
                <c:pt idx="10749">
                  <c:v>73.495628359999998</c:v>
                </c:pt>
                <c:pt idx="10750">
                  <c:v>73.509551999999999</c:v>
                </c:pt>
                <c:pt idx="10751">
                  <c:v>73.647392269999997</c:v>
                </c:pt>
                <c:pt idx="10752">
                  <c:v>73.808921810000001</c:v>
                </c:pt>
                <c:pt idx="10753">
                  <c:v>74.008033749999996</c:v>
                </c:pt>
                <c:pt idx="10754">
                  <c:v>74.10966492</c:v>
                </c:pt>
                <c:pt idx="10755">
                  <c:v>74.553886410000004</c:v>
                </c:pt>
                <c:pt idx="10756">
                  <c:v>74.488433839999999</c:v>
                </c:pt>
                <c:pt idx="10757">
                  <c:v>74.041465759999994</c:v>
                </c:pt>
                <c:pt idx="10758">
                  <c:v>73.737915040000004</c:v>
                </c:pt>
                <c:pt idx="10759">
                  <c:v>73.7309494</c:v>
                </c:pt>
                <c:pt idx="10760">
                  <c:v>74.57060242</c:v>
                </c:pt>
                <c:pt idx="10761">
                  <c:v>78.640785219999998</c:v>
                </c:pt>
                <c:pt idx="10762">
                  <c:v>81.170928959999998</c:v>
                </c:pt>
                <c:pt idx="10763">
                  <c:v>81.180664059999998</c:v>
                </c:pt>
                <c:pt idx="10764">
                  <c:v>80.886878969999998</c:v>
                </c:pt>
                <c:pt idx="10765">
                  <c:v>81.115211489999993</c:v>
                </c:pt>
                <c:pt idx="10766">
                  <c:v>81.889434809999997</c:v>
                </c:pt>
                <c:pt idx="10767">
                  <c:v>83.116180420000006</c:v>
                </c:pt>
                <c:pt idx="10768">
                  <c:v>83.394683839999999</c:v>
                </c:pt>
                <c:pt idx="10769">
                  <c:v>82.887832639999999</c:v>
                </c:pt>
                <c:pt idx="10770">
                  <c:v>82.084358219999999</c:v>
                </c:pt>
                <c:pt idx="10771">
                  <c:v>79.424758909999994</c:v>
                </c:pt>
                <c:pt idx="10772">
                  <c:v>75.304428099999996</c:v>
                </c:pt>
                <c:pt idx="10773">
                  <c:v>71.959716799999995</c:v>
                </c:pt>
                <c:pt idx="10774">
                  <c:v>71.923500059999995</c:v>
                </c:pt>
                <c:pt idx="10775">
                  <c:v>72.586341860000005</c:v>
                </c:pt>
                <c:pt idx="10776">
                  <c:v>73.654335020000005</c:v>
                </c:pt>
                <c:pt idx="10777">
                  <c:v>74.975830079999994</c:v>
                </c:pt>
                <c:pt idx="10778">
                  <c:v>75.482650759999999</c:v>
                </c:pt>
                <c:pt idx="10779">
                  <c:v>75.571784969999996</c:v>
                </c:pt>
                <c:pt idx="10780">
                  <c:v>75.309974670000003</c:v>
                </c:pt>
                <c:pt idx="10781">
                  <c:v>75.140106200000005</c:v>
                </c:pt>
                <c:pt idx="10782">
                  <c:v>74.963294980000001</c:v>
                </c:pt>
                <c:pt idx="10783">
                  <c:v>75.112243649999996</c:v>
                </c:pt>
                <c:pt idx="10784">
                  <c:v>75.446449279999996</c:v>
                </c:pt>
                <c:pt idx="10785">
                  <c:v>75.744468690000005</c:v>
                </c:pt>
                <c:pt idx="10786">
                  <c:v>75.830833440000006</c:v>
                </c:pt>
                <c:pt idx="10787">
                  <c:v>75.862831119999996</c:v>
                </c:pt>
                <c:pt idx="10788">
                  <c:v>75.890678410000007</c:v>
                </c:pt>
                <c:pt idx="10789">
                  <c:v>75.924095149999999</c:v>
                </c:pt>
                <c:pt idx="10790">
                  <c:v>75.985366819999996</c:v>
                </c:pt>
                <c:pt idx="10791">
                  <c:v>76.160835270000007</c:v>
                </c:pt>
                <c:pt idx="10792">
                  <c:v>76.443473819999994</c:v>
                </c:pt>
                <c:pt idx="10793">
                  <c:v>76.575737000000004</c:v>
                </c:pt>
                <c:pt idx="10794">
                  <c:v>76.691322330000006</c:v>
                </c:pt>
                <c:pt idx="10795">
                  <c:v>76.563224790000007</c:v>
                </c:pt>
                <c:pt idx="10796">
                  <c:v>76.538154599999999</c:v>
                </c:pt>
                <c:pt idx="10797">
                  <c:v>82.908721920000005</c:v>
                </c:pt>
                <c:pt idx="10798">
                  <c:v>83.419738769999995</c:v>
                </c:pt>
                <c:pt idx="10799">
                  <c:v>80.613929749999997</c:v>
                </c:pt>
                <c:pt idx="10800">
                  <c:v>81.244735719999994</c:v>
                </c:pt>
                <c:pt idx="10801">
                  <c:v>83.118957519999995</c:v>
                </c:pt>
                <c:pt idx="10802">
                  <c:v>83.069580079999994</c:v>
                </c:pt>
                <c:pt idx="10803">
                  <c:v>81.771064760000002</c:v>
                </c:pt>
                <c:pt idx="10804">
                  <c:v>80.491386410000004</c:v>
                </c:pt>
                <c:pt idx="10805">
                  <c:v>78.997283940000003</c:v>
                </c:pt>
                <c:pt idx="10806">
                  <c:v>76.990699770000006</c:v>
                </c:pt>
                <c:pt idx="10807">
                  <c:v>74.514900209999993</c:v>
                </c:pt>
                <c:pt idx="10808">
                  <c:v>72.963691710000006</c:v>
                </c:pt>
                <c:pt idx="10809">
                  <c:v>73.503982539999996</c:v>
                </c:pt>
                <c:pt idx="10810">
                  <c:v>74.612373349999999</c:v>
                </c:pt>
                <c:pt idx="10811">
                  <c:v>75.981178279999995</c:v>
                </c:pt>
                <c:pt idx="10812">
                  <c:v>76.841728209999999</c:v>
                </c:pt>
                <c:pt idx="10813">
                  <c:v>77.503128050000001</c:v>
                </c:pt>
                <c:pt idx="10814">
                  <c:v>77.815040589999995</c:v>
                </c:pt>
                <c:pt idx="10815">
                  <c:v>78.621314999999996</c:v>
                </c:pt>
                <c:pt idx="10816">
                  <c:v>79.325881960000004</c:v>
                </c:pt>
                <c:pt idx="10817">
                  <c:v>79.687896730000006</c:v>
                </c:pt>
                <c:pt idx="10818">
                  <c:v>77.884696959999999</c:v>
                </c:pt>
                <c:pt idx="10819">
                  <c:v>76.971237180000003</c:v>
                </c:pt>
                <c:pt idx="10820">
                  <c:v>76.579917910000006</c:v>
                </c:pt>
                <c:pt idx="10821">
                  <c:v>76.366889950000001</c:v>
                </c:pt>
                <c:pt idx="10822">
                  <c:v>76.380813599999996</c:v>
                </c:pt>
                <c:pt idx="10823">
                  <c:v>76.4462738</c:v>
                </c:pt>
                <c:pt idx="10824">
                  <c:v>76.33487701</c:v>
                </c:pt>
                <c:pt idx="10825">
                  <c:v>76.234596249999996</c:v>
                </c:pt>
                <c:pt idx="10826">
                  <c:v>76.315361019999997</c:v>
                </c:pt>
                <c:pt idx="10827">
                  <c:v>76.511695860000003</c:v>
                </c:pt>
                <c:pt idx="10828">
                  <c:v>76.742835999999997</c:v>
                </c:pt>
                <c:pt idx="10829">
                  <c:v>77.124404909999996</c:v>
                </c:pt>
                <c:pt idx="10830">
                  <c:v>77.52122498</c:v>
                </c:pt>
                <c:pt idx="10831">
                  <c:v>77.569953920000003</c:v>
                </c:pt>
                <c:pt idx="10832">
                  <c:v>77.344390869999998</c:v>
                </c:pt>
                <c:pt idx="10833">
                  <c:v>77.061714170000002</c:v>
                </c:pt>
                <c:pt idx="10834">
                  <c:v>76.844512940000001</c:v>
                </c:pt>
                <c:pt idx="10835">
                  <c:v>76.831977839999993</c:v>
                </c:pt>
                <c:pt idx="10836">
                  <c:v>76.851463319999993</c:v>
                </c:pt>
                <c:pt idx="10837">
                  <c:v>76.951705930000003</c:v>
                </c:pt>
                <c:pt idx="10838">
                  <c:v>77.110473630000001</c:v>
                </c:pt>
                <c:pt idx="10839">
                  <c:v>77.354148859999995</c:v>
                </c:pt>
                <c:pt idx="10840">
                  <c:v>77.544898989999993</c:v>
                </c:pt>
                <c:pt idx="10841">
                  <c:v>77.673011779999996</c:v>
                </c:pt>
                <c:pt idx="10842">
                  <c:v>77.634010309999994</c:v>
                </c:pt>
                <c:pt idx="10843">
                  <c:v>77.703300479999996</c:v>
                </c:pt>
                <c:pt idx="10844">
                  <c:v>77.952919010000002</c:v>
                </c:pt>
                <c:pt idx="10845">
                  <c:v>77.980773929999998</c:v>
                </c:pt>
                <c:pt idx="10846">
                  <c:v>77.735664369999995</c:v>
                </c:pt>
                <c:pt idx="10847">
                  <c:v>77.514839170000002</c:v>
                </c:pt>
                <c:pt idx="10848">
                  <c:v>77.384788510000007</c:v>
                </c:pt>
                <c:pt idx="10849">
                  <c:v>77.632987979999996</c:v>
                </c:pt>
                <c:pt idx="10850">
                  <c:v>77.837326050000001</c:v>
                </c:pt>
                <c:pt idx="10851">
                  <c:v>77.851234439999999</c:v>
                </c:pt>
                <c:pt idx="10852">
                  <c:v>78.085800169999999</c:v>
                </c:pt>
                <c:pt idx="10853">
                  <c:v>78.164581299999995</c:v>
                </c:pt>
                <c:pt idx="10854">
                  <c:v>78.206344599999994</c:v>
                </c:pt>
                <c:pt idx="10855">
                  <c:v>78.331680300000002</c:v>
                </c:pt>
                <c:pt idx="10856">
                  <c:v>78.502967830000003</c:v>
                </c:pt>
                <c:pt idx="10857">
                  <c:v>78.447288510000007</c:v>
                </c:pt>
                <c:pt idx="10858">
                  <c:v>78.580947879999997</c:v>
                </c:pt>
                <c:pt idx="10859">
                  <c:v>78.717369079999997</c:v>
                </c:pt>
                <c:pt idx="10860">
                  <c:v>78.651931759999997</c:v>
                </c:pt>
                <c:pt idx="10861">
                  <c:v>81.577491760000001</c:v>
                </c:pt>
                <c:pt idx="10862">
                  <c:v>85.896949770000006</c:v>
                </c:pt>
                <c:pt idx="10863">
                  <c:v>87.356231690000001</c:v>
                </c:pt>
                <c:pt idx="10864">
                  <c:v>85.759078979999998</c:v>
                </c:pt>
                <c:pt idx="10865">
                  <c:v>85.422111509999993</c:v>
                </c:pt>
                <c:pt idx="10866">
                  <c:v>85.807846069999997</c:v>
                </c:pt>
                <c:pt idx="10867">
                  <c:v>87.083358759999996</c:v>
                </c:pt>
                <c:pt idx="10868">
                  <c:v>86.952445979999993</c:v>
                </c:pt>
                <c:pt idx="10869">
                  <c:v>84.369430539999996</c:v>
                </c:pt>
                <c:pt idx="10870">
                  <c:v>82.03424072</c:v>
                </c:pt>
                <c:pt idx="10871">
                  <c:v>80.722549439999995</c:v>
                </c:pt>
                <c:pt idx="10872">
                  <c:v>80.304786680000007</c:v>
                </c:pt>
                <c:pt idx="10873">
                  <c:v>80.201736449999999</c:v>
                </c:pt>
                <c:pt idx="10874">
                  <c:v>80.283889770000002</c:v>
                </c:pt>
                <c:pt idx="10875">
                  <c:v>80.459365840000004</c:v>
                </c:pt>
                <c:pt idx="10876">
                  <c:v>80.310340879999998</c:v>
                </c:pt>
                <c:pt idx="10877">
                  <c:v>80.559631350000004</c:v>
                </c:pt>
                <c:pt idx="10878">
                  <c:v>80.630661009999997</c:v>
                </c:pt>
                <c:pt idx="10879">
                  <c:v>80.708633419999998</c:v>
                </c:pt>
                <c:pt idx="10880">
                  <c:v>80.703056340000003</c:v>
                </c:pt>
                <c:pt idx="10881">
                  <c:v>80.531776429999994</c:v>
                </c:pt>
                <c:pt idx="10882">
                  <c:v>80.598602290000002</c:v>
                </c:pt>
                <c:pt idx="10883">
                  <c:v>80.584701539999998</c:v>
                </c:pt>
                <c:pt idx="10884">
                  <c:v>80.545684809999997</c:v>
                </c:pt>
                <c:pt idx="10885">
                  <c:v>80.599990840000004</c:v>
                </c:pt>
                <c:pt idx="10886">
                  <c:v>80.5512619</c:v>
                </c:pt>
                <c:pt idx="10887">
                  <c:v>80.58747864</c:v>
                </c:pt>
                <c:pt idx="10888">
                  <c:v>80.47468567</c:v>
                </c:pt>
                <c:pt idx="10889">
                  <c:v>79.823921200000001</c:v>
                </c:pt>
                <c:pt idx="10890">
                  <c:v>78.756378170000005</c:v>
                </c:pt>
                <c:pt idx="10891">
                  <c:v>78.132545469999997</c:v>
                </c:pt>
                <c:pt idx="10892">
                  <c:v>77.23080444</c:v>
                </c:pt>
                <c:pt idx="10893">
                  <c:v>75.953338619999997</c:v>
                </c:pt>
                <c:pt idx="10894">
                  <c:v>75.126190190000003</c:v>
                </c:pt>
                <c:pt idx="10895">
                  <c:v>75.282157900000001</c:v>
                </c:pt>
                <c:pt idx="10896">
                  <c:v>76.753997799999993</c:v>
                </c:pt>
                <c:pt idx="10897">
                  <c:v>77.455810549999995</c:v>
                </c:pt>
                <c:pt idx="10898">
                  <c:v>75.782051089999996</c:v>
                </c:pt>
                <c:pt idx="10899">
                  <c:v>75.113639829999997</c:v>
                </c:pt>
                <c:pt idx="10900">
                  <c:v>74.846321110000005</c:v>
                </c:pt>
                <c:pt idx="10901">
                  <c:v>74.917358399999998</c:v>
                </c:pt>
                <c:pt idx="10902">
                  <c:v>75.21392822</c:v>
                </c:pt>
                <c:pt idx="10903">
                  <c:v>75.542510989999997</c:v>
                </c:pt>
                <c:pt idx="10904">
                  <c:v>76.080062870000006</c:v>
                </c:pt>
                <c:pt idx="10905">
                  <c:v>76.577140810000003</c:v>
                </c:pt>
                <c:pt idx="10906">
                  <c:v>76.890449520000004</c:v>
                </c:pt>
                <c:pt idx="10907">
                  <c:v>77.444648740000005</c:v>
                </c:pt>
                <c:pt idx="10908">
                  <c:v>77.799705509999995</c:v>
                </c:pt>
                <c:pt idx="10909">
                  <c:v>77.667419429999995</c:v>
                </c:pt>
                <c:pt idx="10910">
                  <c:v>77.685546869999996</c:v>
                </c:pt>
                <c:pt idx="10911">
                  <c:v>77.077041629999997</c:v>
                </c:pt>
                <c:pt idx="10912">
                  <c:v>76.049415589999995</c:v>
                </c:pt>
                <c:pt idx="10913">
                  <c:v>75.23480988</c:v>
                </c:pt>
                <c:pt idx="10914">
                  <c:v>75.598243710000006</c:v>
                </c:pt>
                <c:pt idx="10915">
                  <c:v>76.510330199999999</c:v>
                </c:pt>
                <c:pt idx="10916">
                  <c:v>76.909942630000003</c:v>
                </c:pt>
                <c:pt idx="10917">
                  <c:v>77.397323610000001</c:v>
                </c:pt>
                <c:pt idx="10918">
                  <c:v>77.485038759999995</c:v>
                </c:pt>
                <c:pt idx="10919">
                  <c:v>77.173103330000004</c:v>
                </c:pt>
                <c:pt idx="10920">
                  <c:v>76.852851869999995</c:v>
                </c:pt>
                <c:pt idx="10921">
                  <c:v>76.680175779999999</c:v>
                </c:pt>
                <c:pt idx="10922">
                  <c:v>79.384346010000002</c:v>
                </c:pt>
                <c:pt idx="10923">
                  <c:v>84.408416750000001</c:v>
                </c:pt>
                <c:pt idx="10924">
                  <c:v>85.839851379999999</c:v>
                </c:pt>
                <c:pt idx="10925">
                  <c:v>84.572708129999995</c:v>
                </c:pt>
                <c:pt idx="10926">
                  <c:v>84.418144229999996</c:v>
                </c:pt>
                <c:pt idx="10927">
                  <c:v>85.060058589999997</c:v>
                </c:pt>
                <c:pt idx="10928">
                  <c:v>86.004142759999993</c:v>
                </c:pt>
                <c:pt idx="10929">
                  <c:v>86.654449459999995</c:v>
                </c:pt>
                <c:pt idx="10930">
                  <c:v>86.777000430000001</c:v>
                </c:pt>
                <c:pt idx="10931">
                  <c:v>84.54205322</c:v>
                </c:pt>
                <c:pt idx="10932">
                  <c:v>79.894012450000005</c:v>
                </c:pt>
                <c:pt idx="10933">
                  <c:v>77.074256899999995</c:v>
                </c:pt>
                <c:pt idx="10934">
                  <c:v>76.343215939999993</c:v>
                </c:pt>
                <c:pt idx="10935">
                  <c:v>76.465751650000001</c:v>
                </c:pt>
                <c:pt idx="10936">
                  <c:v>77.006027219999993</c:v>
                </c:pt>
                <c:pt idx="10937">
                  <c:v>77.561607359999996</c:v>
                </c:pt>
                <c:pt idx="10938">
                  <c:v>78.165962219999997</c:v>
                </c:pt>
                <c:pt idx="10939">
                  <c:v>78.528007509999995</c:v>
                </c:pt>
                <c:pt idx="10940">
                  <c:v>78.870529169999998</c:v>
                </c:pt>
                <c:pt idx="10941">
                  <c:v>79.032043459999997</c:v>
                </c:pt>
                <c:pt idx="10942">
                  <c:v>79.133712770000002</c:v>
                </c:pt>
                <c:pt idx="10943">
                  <c:v>79.215881350000004</c:v>
                </c:pt>
                <c:pt idx="10944">
                  <c:v>79.142082209999998</c:v>
                </c:pt>
                <c:pt idx="10945">
                  <c:v>79.000038149999995</c:v>
                </c:pt>
                <c:pt idx="10946">
                  <c:v>78.75357056</c:v>
                </c:pt>
                <c:pt idx="10947">
                  <c:v>78.693717960000001</c:v>
                </c:pt>
                <c:pt idx="10948">
                  <c:v>79.051574709999997</c:v>
                </c:pt>
                <c:pt idx="10949">
                  <c:v>79.598815920000007</c:v>
                </c:pt>
                <c:pt idx="10950">
                  <c:v>79.703224180000007</c:v>
                </c:pt>
                <c:pt idx="10951">
                  <c:v>79.298034670000007</c:v>
                </c:pt>
                <c:pt idx="10952">
                  <c:v>79.022323610000001</c:v>
                </c:pt>
                <c:pt idx="10953">
                  <c:v>79.126754759999997</c:v>
                </c:pt>
                <c:pt idx="10954">
                  <c:v>79.536163329999994</c:v>
                </c:pt>
                <c:pt idx="10955">
                  <c:v>79.46373749</c:v>
                </c:pt>
                <c:pt idx="10956">
                  <c:v>79.039031980000004</c:v>
                </c:pt>
                <c:pt idx="10957">
                  <c:v>78.33309174</c:v>
                </c:pt>
                <c:pt idx="10958">
                  <c:v>77.549072269999996</c:v>
                </c:pt>
                <c:pt idx="10959">
                  <c:v>77.256660460000006</c:v>
                </c:pt>
                <c:pt idx="10960">
                  <c:v>77.362495420000002</c:v>
                </c:pt>
                <c:pt idx="10961">
                  <c:v>77.510078429999993</c:v>
                </c:pt>
                <c:pt idx="10962">
                  <c:v>79.680488589999996</c:v>
                </c:pt>
                <c:pt idx="10963">
                  <c:v>85.688095090000004</c:v>
                </c:pt>
                <c:pt idx="10964">
                  <c:v>86.703330989999998</c:v>
                </c:pt>
                <c:pt idx="10965">
                  <c:v>85.931777949999997</c:v>
                </c:pt>
                <c:pt idx="10966">
                  <c:v>84.042716979999994</c:v>
                </c:pt>
                <c:pt idx="10967">
                  <c:v>83.180236820000005</c:v>
                </c:pt>
                <c:pt idx="10968">
                  <c:v>82.137283330000002</c:v>
                </c:pt>
                <c:pt idx="10969">
                  <c:v>81.475860600000004</c:v>
                </c:pt>
                <c:pt idx="10970">
                  <c:v>80.977378849999994</c:v>
                </c:pt>
                <c:pt idx="10971">
                  <c:v>80.591644290000005</c:v>
                </c:pt>
                <c:pt idx="10972">
                  <c:v>79.750587460000006</c:v>
                </c:pt>
                <c:pt idx="10973">
                  <c:v>78.110275270000002</c:v>
                </c:pt>
                <c:pt idx="10974">
                  <c:v>75.890663149999995</c:v>
                </c:pt>
                <c:pt idx="10975">
                  <c:v>74.789222719999998</c:v>
                </c:pt>
                <c:pt idx="10976">
                  <c:v>75.397735600000004</c:v>
                </c:pt>
                <c:pt idx="10977">
                  <c:v>76.323707580000004</c:v>
                </c:pt>
                <c:pt idx="10978">
                  <c:v>77.001853940000004</c:v>
                </c:pt>
                <c:pt idx="10979">
                  <c:v>77.528198239999995</c:v>
                </c:pt>
                <c:pt idx="10980">
                  <c:v>77.685539250000005</c:v>
                </c:pt>
                <c:pt idx="10981">
                  <c:v>77.969604489999995</c:v>
                </c:pt>
                <c:pt idx="10982">
                  <c:v>78.37485504</c:v>
                </c:pt>
                <c:pt idx="10983">
                  <c:v>78.433166499999999</c:v>
                </c:pt>
                <c:pt idx="10984">
                  <c:v>78.09355927</c:v>
                </c:pt>
                <c:pt idx="10985">
                  <c:v>77.688331599999998</c:v>
                </c:pt>
                <c:pt idx="10986">
                  <c:v>77.57831573</c:v>
                </c:pt>
                <c:pt idx="10987">
                  <c:v>77.7778244</c:v>
                </c:pt>
                <c:pt idx="10988">
                  <c:v>78.255081180000005</c:v>
                </c:pt>
                <c:pt idx="10989">
                  <c:v>78.640800479999996</c:v>
                </c:pt>
                <c:pt idx="10990">
                  <c:v>78.680656429999999</c:v>
                </c:pt>
                <c:pt idx="10991">
                  <c:v>78.263435360000003</c:v>
                </c:pt>
                <c:pt idx="10992">
                  <c:v>78.206359860000006</c:v>
                </c:pt>
                <c:pt idx="10993">
                  <c:v>79.051567079999998</c:v>
                </c:pt>
                <c:pt idx="10994">
                  <c:v>81.459411619999997</c:v>
                </c:pt>
                <c:pt idx="10995">
                  <c:v>83.880668639999996</c:v>
                </c:pt>
                <c:pt idx="10996">
                  <c:v>86.226631159999997</c:v>
                </c:pt>
                <c:pt idx="10997">
                  <c:v>88.641494750000007</c:v>
                </c:pt>
                <c:pt idx="10998">
                  <c:v>88.463973999999993</c:v>
                </c:pt>
                <c:pt idx="10999">
                  <c:v>87.765647889999997</c:v>
                </c:pt>
                <c:pt idx="11000">
                  <c:v>87.112571720000005</c:v>
                </c:pt>
                <c:pt idx="11001">
                  <c:v>86.676643369999994</c:v>
                </c:pt>
                <c:pt idx="11002">
                  <c:v>86.668411250000005</c:v>
                </c:pt>
                <c:pt idx="11003">
                  <c:v>86.717132570000004</c:v>
                </c:pt>
                <c:pt idx="11004">
                  <c:v>86.880043029999996</c:v>
                </c:pt>
                <c:pt idx="11005">
                  <c:v>86.838272090000004</c:v>
                </c:pt>
                <c:pt idx="11006">
                  <c:v>86.797912600000004</c:v>
                </c:pt>
                <c:pt idx="11007">
                  <c:v>86.693481449999993</c:v>
                </c:pt>
                <c:pt idx="11008">
                  <c:v>86.675247189999993</c:v>
                </c:pt>
                <c:pt idx="11009">
                  <c:v>86.6293869</c:v>
                </c:pt>
                <c:pt idx="11010">
                  <c:v>86.419097899999997</c:v>
                </c:pt>
                <c:pt idx="11011">
                  <c:v>86.515213009999997</c:v>
                </c:pt>
                <c:pt idx="11012">
                  <c:v>86.499900819999993</c:v>
                </c:pt>
                <c:pt idx="11013">
                  <c:v>86.409431459999993</c:v>
                </c:pt>
                <c:pt idx="11014">
                  <c:v>86.293769839999996</c:v>
                </c:pt>
                <c:pt idx="11015">
                  <c:v>86.122497559999999</c:v>
                </c:pt>
                <c:pt idx="11016">
                  <c:v>86.06264496</c:v>
                </c:pt>
                <c:pt idx="11017">
                  <c:v>85.70341492</c:v>
                </c:pt>
                <c:pt idx="11018">
                  <c:v>85.366424559999999</c:v>
                </c:pt>
                <c:pt idx="11019">
                  <c:v>85.221603389999999</c:v>
                </c:pt>
                <c:pt idx="11020">
                  <c:v>85.028030400000006</c:v>
                </c:pt>
                <c:pt idx="11021">
                  <c:v>84.962585450000006</c:v>
                </c:pt>
                <c:pt idx="11022">
                  <c:v>84.853973389999993</c:v>
                </c:pt>
                <c:pt idx="11023">
                  <c:v>84.803863530000001</c:v>
                </c:pt>
                <c:pt idx="11024">
                  <c:v>84.645126340000004</c:v>
                </c:pt>
                <c:pt idx="11025">
                  <c:v>84.530952450000001</c:v>
                </c:pt>
                <c:pt idx="11026">
                  <c:v>84.532363889999999</c:v>
                </c:pt>
                <c:pt idx="11027">
                  <c:v>84.426521300000005</c:v>
                </c:pt>
                <c:pt idx="11028">
                  <c:v>84.384742739999993</c:v>
                </c:pt>
                <c:pt idx="11029">
                  <c:v>83.783203119999996</c:v>
                </c:pt>
                <c:pt idx="11030">
                  <c:v>83.290229800000006</c:v>
                </c:pt>
                <c:pt idx="11031">
                  <c:v>83.067443850000004</c:v>
                </c:pt>
                <c:pt idx="11032">
                  <c:v>82.917060849999999</c:v>
                </c:pt>
                <c:pt idx="11033">
                  <c:v>83.004783630000006</c:v>
                </c:pt>
                <c:pt idx="11034">
                  <c:v>83.107849119999997</c:v>
                </c:pt>
                <c:pt idx="11035">
                  <c:v>83.137092589999995</c:v>
                </c:pt>
                <c:pt idx="11036">
                  <c:v>83.245681759999997</c:v>
                </c:pt>
                <c:pt idx="11037">
                  <c:v>83.355705259999993</c:v>
                </c:pt>
                <c:pt idx="11038">
                  <c:v>83.306953429999993</c:v>
                </c:pt>
                <c:pt idx="11039">
                  <c:v>83.180259699999993</c:v>
                </c:pt>
                <c:pt idx="11040">
                  <c:v>83.006210330000002</c:v>
                </c:pt>
                <c:pt idx="11041">
                  <c:v>82.80705261</c:v>
                </c:pt>
                <c:pt idx="11042">
                  <c:v>82.550819399999995</c:v>
                </c:pt>
                <c:pt idx="11043">
                  <c:v>82.447776790000006</c:v>
                </c:pt>
                <c:pt idx="11044">
                  <c:v>82.360054020000007</c:v>
                </c:pt>
                <c:pt idx="11045">
                  <c:v>82.548049930000005</c:v>
                </c:pt>
                <c:pt idx="11046">
                  <c:v>82.479804990000005</c:v>
                </c:pt>
                <c:pt idx="11047">
                  <c:v>82.385108950000003</c:v>
                </c:pt>
                <c:pt idx="11048">
                  <c:v>82.124740599999996</c:v>
                </c:pt>
                <c:pt idx="11049">
                  <c:v>81.718162539999994</c:v>
                </c:pt>
                <c:pt idx="11050">
                  <c:v>81.349128719999996</c:v>
                </c:pt>
                <c:pt idx="11051">
                  <c:v>81.382575990000007</c:v>
                </c:pt>
                <c:pt idx="11052">
                  <c:v>81.630409240000006</c:v>
                </c:pt>
                <c:pt idx="11053">
                  <c:v>81.605369569999993</c:v>
                </c:pt>
                <c:pt idx="11054">
                  <c:v>81.718185419999998</c:v>
                </c:pt>
                <c:pt idx="11055">
                  <c:v>80.708633419999998</c:v>
                </c:pt>
                <c:pt idx="11056">
                  <c:v>78.568389890000006</c:v>
                </c:pt>
                <c:pt idx="11057">
                  <c:v>76.915519709999998</c:v>
                </c:pt>
                <c:pt idx="11058">
                  <c:v>76.375244140000007</c:v>
                </c:pt>
                <c:pt idx="11059">
                  <c:v>76.898818969999994</c:v>
                </c:pt>
                <c:pt idx="11060">
                  <c:v>77.278945919999998</c:v>
                </c:pt>
                <c:pt idx="11061">
                  <c:v>77.297050479999996</c:v>
                </c:pt>
                <c:pt idx="11062">
                  <c:v>77.497550959999998</c:v>
                </c:pt>
                <c:pt idx="11063">
                  <c:v>78.239768979999994</c:v>
                </c:pt>
                <c:pt idx="11064">
                  <c:v>79.098899840000001</c:v>
                </c:pt>
                <c:pt idx="11065">
                  <c:v>79.320335389999997</c:v>
                </c:pt>
                <c:pt idx="11066">
                  <c:v>79.288299559999999</c:v>
                </c:pt>
                <c:pt idx="11067">
                  <c:v>79.327285770000003</c:v>
                </c:pt>
                <c:pt idx="11068">
                  <c:v>79.790969849999996</c:v>
                </c:pt>
                <c:pt idx="11069">
                  <c:v>80.395324709999997</c:v>
                </c:pt>
                <c:pt idx="11070">
                  <c:v>80.516464229999997</c:v>
                </c:pt>
                <c:pt idx="11071">
                  <c:v>79.593223570000006</c:v>
                </c:pt>
                <c:pt idx="11072">
                  <c:v>77.266441349999994</c:v>
                </c:pt>
                <c:pt idx="11073">
                  <c:v>73.54436493</c:v>
                </c:pt>
                <c:pt idx="11074">
                  <c:v>74.349205019999999</c:v>
                </c:pt>
                <c:pt idx="11075">
                  <c:v>76.046638490000007</c:v>
                </c:pt>
                <c:pt idx="11076">
                  <c:v>76.241554260000001</c:v>
                </c:pt>
                <c:pt idx="11077">
                  <c:v>74.588714600000003</c:v>
                </c:pt>
                <c:pt idx="11078">
                  <c:v>74.183471679999997</c:v>
                </c:pt>
                <c:pt idx="11079">
                  <c:v>74.056777949999997</c:v>
                </c:pt>
                <c:pt idx="11080">
                  <c:v>74.228027339999997</c:v>
                </c:pt>
                <c:pt idx="11081">
                  <c:v>74.491203310000003</c:v>
                </c:pt>
                <c:pt idx="11082">
                  <c:v>74.648590089999999</c:v>
                </c:pt>
                <c:pt idx="11083">
                  <c:v>74.758575440000001</c:v>
                </c:pt>
                <c:pt idx="11084">
                  <c:v>74.93127441</c:v>
                </c:pt>
                <c:pt idx="11085">
                  <c:v>74.920120240000003</c:v>
                </c:pt>
                <c:pt idx="11086">
                  <c:v>74.800369259999997</c:v>
                </c:pt>
                <c:pt idx="11087">
                  <c:v>74.709854129999997</c:v>
                </c:pt>
                <c:pt idx="11088">
                  <c:v>74.804527280000002</c:v>
                </c:pt>
                <c:pt idx="11089">
                  <c:v>74.758605959999997</c:v>
                </c:pt>
                <c:pt idx="11090">
                  <c:v>74.765647889999997</c:v>
                </c:pt>
                <c:pt idx="11091">
                  <c:v>74.863021849999996</c:v>
                </c:pt>
                <c:pt idx="11092">
                  <c:v>74.998107910000002</c:v>
                </c:pt>
                <c:pt idx="11093">
                  <c:v>75.139694210000002</c:v>
                </c:pt>
                <c:pt idx="11094">
                  <c:v>75.328094480000004</c:v>
                </c:pt>
                <c:pt idx="11095">
                  <c:v>75.539779659999994</c:v>
                </c:pt>
                <c:pt idx="11096">
                  <c:v>76.043922420000001</c:v>
                </c:pt>
                <c:pt idx="11097">
                  <c:v>75.978416440000004</c:v>
                </c:pt>
                <c:pt idx="11098">
                  <c:v>78.420486449999999</c:v>
                </c:pt>
                <c:pt idx="11099">
                  <c:v>84.769073489999997</c:v>
                </c:pt>
                <c:pt idx="11100">
                  <c:v>86.452568049999996</c:v>
                </c:pt>
                <c:pt idx="11101">
                  <c:v>83.290237430000005</c:v>
                </c:pt>
                <c:pt idx="11102">
                  <c:v>81.62345886</c:v>
                </c:pt>
                <c:pt idx="11103">
                  <c:v>82.335029599999999</c:v>
                </c:pt>
                <c:pt idx="11104">
                  <c:v>83.589630130000003</c:v>
                </c:pt>
                <c:pt idx="11105">
                  <c:v>84.487770080000004</c:v>
                </c:pt>
                <c:pt idx="11106">
                  <c:v>85.502883909999994</c:v>
                </c:pt>
                <c:pt idx="11107">
                  <c:v>84.970939639999997</c:v>
                </c:pt>
                <c:pt idx="11108">
                  <c:v>82.619094849999996</c:v>
                </c:pt>
                <c:pt idx="11109">
                  <c:v>79.703247070000003</c:v>
                </c:pt>
                <c:pt idx="11110">
                  <c:v>77.83873749</c:v>
                </c:pt>
                <c:pt idx="11111">
                  <c:v>77.067306520000002</c:v>
                </c:pt>
                <c:pt idx="11112">
                  <c:v>76.567382809999998</c:v>
                </c:pt>
                <c:pt idx="11113">
                  <c:v>76.276374820000001</c:v>
                </c:pt>
                <c:pt idx="11114">
                  <c:v>76.197013850000005</c:v>
                </c:pt>
                <c:pt idx="11115">
                  <c:v>76.095367429999996</c:v>
                </c:pt>
                <c:pt idx="11116">
                  <c:v>76.022979739999997</c:v>
                </c:pt>
                <c:pt idx="11117">
                  <c:v>76.024383540000002</c:v>
                </c:pt>
                <c:pt idx="11118">
                  <c:v>76.077270510000005</c:v>
                </c:pt>
                <c:pt idx="11119">
                  <c:v>76.21233368</c:v>
                </c:pt>
                <c:pt idx="11120">
                  <c:v>76.159431459999993</c:v>
                </c:pt>
                <c:pt idx="11121">
                  <c:v>77.047805789999998</c:v>
                </c:pt>
                <c:pt idx="11122">
                  <c:v>77.320716860000005</c:v>
                </c:pt>
                <c:pt idx="11123">
                  <c:v>77.621482850000007</c:v>
                </c:pt>
                <c:pt idx="11124">
                  <c:v>77.713386540000002</c:v>
                </c:pt>
                <c:pt idx="11125">
                  <c:v>77.394523620000001</c:v>
                </c:pt>
                <c:pt idx="11126">
                  <c:v>77.114654540000004</c:v>
                </c:pt>
                <c:pt idx="11127">
                  <c:v>76.875137330000001</c:v>
                </c:pt>
                <c:pt idx="11128">
                  <c:v>77.015785219999998</c:v>
                </c:pt>
                <c:pt idx="11129">
                  <c:v>79.591835020000005</c:v>
                </c:pt>
                <c:pt idx="11130">
                  <c:v>86.270126340000004</c:v>
                </c:pt>
                <c:pt idx="11131">
                  <c:v>85.424903869999994</c:v>
                </c:pt>
                <c:pt idx="11132">
                  <c:v>84.070053099999996</c:v>
                </c:pt>
                <c:pt idx="11133">
                  <c:v>83.276306149999996</c:v>
                </c:pt>
                <c:pt idx="11134">
                  <c:v>83.575729370000005</c:v>
                </c:pt>
                <c:pt idx="11135">
                  <c:v>83.269348140000005</c:v>
                </c:pt>
                <c:pt idx="11136">
                  <c:v>81.707023620000001</c:v>
                </c:pt>
                <c:pt idx="11137">
                  <c:v>80.431503300000003</c:v>
                </c:pt>
                <c:pt idx="11138">
                  <c:v>79.892608640000006</c:v>
                </c:pt>
                <c:pt idx="11139">
                  <c:v>78.948524480000003</c:v>
                </c:pt>
                <c:pt idx="11140">
                  <c:v>77.859611509999993</c:v>
                </c:pt>
                <c:pt idx="11141">
                  <c:v>77.072875980000006</c:v>
                </c:pt>
                <c:pt idx="11142">
                  <c:v>76.043853760000005</c:v>
                </c:pt>
                <c:pt idx="11143">
                  <c:v>75.90876007</c:v>
                </c:pt>
                <c:pt idx="11144">
                  <c:v>75.812713619999997</c:v>
                </c:pt>
                <c:pt idx="11145">
                  <c:v>76.653762819999997</c:v>
                </c:pt>
                <c:pt idx="11146">
                  <c:v>78.18127441</c:v>
                </c:pt>
                <c:pt idx="11147">
                  <c:v>78.390167239999997</c:v>
                </c:pt>
                <c:pt idx="11148">
                  <c:v>77.803894040000003</c:v>
                </c:pt>
                <c:pt idx="11149">
                  <c:v>77.636795039999996</c:v>
                </c:pt>
                <c:pt idx="11150">
                  <c:v>78.451438899999999</c:v>
                </c:pt>
                <c:pt idx="11151">
                  <c:v>78.915107730000003</c:v>
                </c:pt>
                <c:pt idx="11152">
                  <c:v>78.164596560000007</c:v>
                </c:pt>
                <c:pt idx="11153">
                  <c:v>77.700866700000006</c:v>
                </c:pt>
                <c:pt idx="11154">
                  <c:v>78.28153992</c:v>
                </c:pt>
                <c:pt idx="11155">
                  <c:v>78.321937559999995</c:v>
                </c:pt>
                <c:pt idx="11156">
                  <c:v>77.795547490000004</c:v>
                </c:pt>
                <c:pt idx="11157">
                  <c:v>78.310798649999995</c:v>
                </c:pt>
                <c:pt idx="11158">
                  <c:v>78.628265380000002</c:v>
                </c:pt>
                <c:pt idx="11159">
                  <c:v>78.168754579999998</c:v>
                </c:pt>
                <c:pt idx="11160">
                  <c:v>77.943161009999997</c:v>
                </c:pt>
                <c:pt idx="11161">
                  <c:v>78.217483520000002</c:v>
                </c:pt>
                <c:pt idx="11162">
                  <c:v>78.902572629999995</c:v>
                </c:pt>
                <c:pt idx="11163">
                  <c:v>79.137916559999994</c:v>
                </c:pt>
                <c:pt idx="11164">
                  <c:v>78.618530269999994</c:v>
                </c:pt>
                <c:pt idx="11165">
                  <c:v>78.406898499999997</c:v>
                </c:pt>
                <c:pt idx="11166">
                  <c:v>78.562843319999999</c:v>
                </c:pt>
                <c:pt idx="11167">
                  <c:v>78.878898620000001</c:v>
                </c:pt>
                <c:pt idx="11168">
                  <c:v>79.196388240000005</c:v>
                </c:pt>
                <c:pt idx="11169">
                  <c:v>79.234001160000005</c:v>
                </c:pt>
                <c:pt idx="11170">
                  <c:v>79.257659910000001</c:v>
                </c:pt>
                <c:pt idx="11171">
                  <c:v>79.101699830000001</c:v>
                </c:pt>
                <c:pt idx="11172">
                  <c:v>79.086380000000005</c:v>
                </c:pt>
                <c:pt idx="11173">
                  <c:v>79.151817320000006</c:v>
                </c:pt>
                <c:pt idx="11174">
                  <c:v>79.186637880000006</c:v>
                </c:pt>
                <c:pt idx="11175">
                  <c:v>79.139289860000005</c:v>
                </c:pt>
                <c:pt idx="11176">
                  <c:v>78.951309199999997</c:v>
                </c:pt>
                <c:pt idx="11177">
                  <c:v>78.852439880000006</c:v>
                </c:pt>
                <c:pt idx="11178">
                  <c:v>78.887275700000004</c:v>
                </c:pt>
                <c:pt idx="11179">
                  <c:v>78.902580259999993</c:v>
                </c:pt>
                <c:pt idx="11180">
                  <c:v>79.071067810000002</c:v>
                </c:pt>
                <c:pt idx="11181">
                  <c:v>79.394126889999995</c:v>
                </c:pt>
                <c:pt idx="11182">
                  <c:v>79.66705322</c:v>
                </c:pt>
                <c:pt idx="11183">
                  <c:v>79.814613339999994</c:v>
                </c:pt>
                <c:pt idx="11184">
                  <c:v>80.016532900000001</c:v>
                </c:pt>
                <c:pt idx="11185">
                  <c:v>80.111190800000003</c:v>
                </c:pt>
                <c:pt idx="11186">
                  <c:v>80.132087709999993</c:v>
                </c:pt>
                <c:pt idx="11187">
                  <c:v>81.811454769999997</c:v>
                </c:pt>
                <c:pt idx="11188">
                  <c:v>84.905502319999997</c:v>
                </c:pt>
                <c:pt idx="11189">
                  <c:v>87.207290650000004</c:v>
                </c:pt>
                <c:pt idx="11190">
                  <c:v>87.98982239</c:v>
                </c:pt>
                <c:pt idx="11191">
                  <c:v>87.356231690000001</c:v>
                </c:pt>
                <c:pt idx="11192">
                  <c:v>87.411964420000004</c:v>
                </c:pt>
                <c:pt idx="11193">
                  <c:v>87.601303099999996</c:v>
                </c:pt>
                <c:pt idx="11194">
                  <c:v>87.555374150000006</c:v>
                </c:pt>
                <c:pt idx="11195">
                  <c:v>87.73640442</c:v>
                </c:pt>
                <c:pt idx="11196">
                  <c:v>87.786537170000003</c:v>
                </c:pt>
                <c:pt idx="11197">
                  <c:v>86.758895870000003</c:v>
                </c:pt>
                <c:pt idx="11198">
                  <c:v>85.266174320000005</c:v>
                </c:pt>
                <c:pt idx="11199">
                  <c:v>84.049163820000004</c:v>
                </c:pt>
                <c:pt idx="11200">
                  <c:v>82.666419980000001</c:v>
                </c:pt>
                <c:pt idx="11201">
                  <c:v>82.005020139999999</c:v>
                </c:pt>
                <c:pt idx="11202">
                  <c:v>81.729301449999994</c:v>
                </c:pt>
                <c:pt idx="11203">
                  <c:v>82.187423710000004</c:v>
                </c:pt>
                <c:pt idx="11204">
                  <c:v>83.728858950000003</c:v>
                </c:pt>
                <c:pt idx="11205">
                  <c:v>77.496177669999994</c:v>
                </c:pt>
                <c:pt idx="11206">
                  <c:v>70.932075499999996</c:v>
                </c:pt>
                <c:pt idx="11207">
                  <c:v>70.854103089999995</c:v>
                </c:pt>
                <c:pt idx="11208">
                  <c:v>71.642219539999999</c:v>
                </c:pt>
                <c:pt idx="11209">
                  <c:v>72.309226989999999</c:v>
                </c:pt>
                <c:pt idx="11210">
                  <c:v>72.778488159999995</c:v>
                </c:pt>
                <c:pt idx="11211">
                  <c:v>72.807754520000003</c:v>
                </c:pt>
                <c:pt idx="11212">
                  <c:v>72.846710209999998</c:v>
                </c:pt>
                <c:pt idx="11213">
                  <c:v>73.162826539999998</c:v>
                </c:pt>
                <c:pt idx="11214">
                  <c:v>74.177917480000005</c:v>
                </c:pt>
                <c:pt idx="11215">
                  <c:v>74.340843199999995</c:v>
                </c:pt>
                <c:pt idx="11216">
                  <c:v>74.772491459999998</c:v>
                </c:pt>
                <c:pt idx="11217">
                  <c:v>75.017593379999994</c:v>
                </c:pt>
                <c:pt idx="11218">
                  <c:v>75.141502380000006</c:v>
                </c:pt>
                <c:pt idx="11219">
                  <c:v>74.978584290000001</c:v>
                </c:pt>
                <c:pt idx="11220">
                  <c:v>75.756996150000006</c:v>
                </c:pt>
                <c:pt idx="11221">
                  <c:v>76.110702509999996</c:v>
                </c:pt>
                <c:pt idx="11222">
                  <c:v>76.759574889999996</c:v>
                </c:pt>
                <c:pt idx="11223">
                  <c:v>76.705253600000006</c:v>
                </c:pt>
                <c:pt idx="11224">
                  <c:v>76.557647709999998</c:v>
                </c:pt>
                <c:pt idx="11225">
                  <c:v>76.57436371</c:v>
                </c:pt>
                <c:pt idx="11226">
                  <c:v>76.919677730000004</c:v>
                </c:pt>
                <c:pt idx="11227">
                  <c:v>76.923896790000001</c:v>
                </c:pt>
                <c:pt idx="11228">
                  <c:v>76.49358368</c:v>
                </c:pt>
                <c:pt idx="11229">
                  <c:v>75.833595279999997</c:v>
                </c:pt>
                <c:pt idx="11230">
                  <c:v>75.783470149999999</c:v>
                </c:pt>
                <c:pt idx="11231">
                  <c:v>75.468757629999999</c:v>
                </c:pt>
                <c:pt idx="11232">
                  <c:v>76.957305910000002</c:v>
                </c:pt>
                <c:pt idx="11233">
                  <c:v>81.168128969999998</c:v>
                </c:pt>
                <c:pt idx="11234">
                  <c:v>81.069236759999995</c:v>
                </c:pt>
                <c:pt idx="11235">
                  <c:v>80.618141170000001</c:v>
                </c:pt>
                <c:pt idx="11236">
                  <c:v>80.186424259999995</c:v>
                </c:pt>
                <c:pt idx="11237">
                  <c:v>79.268798829999994</c:v>
                </c:pt>
                <c:pt idx="11238">
                  <c:v>78.256477360000005</c:v>
                </c:pt>
                <c:pt idx="11239">
                  <c:v>77.822013850000005</c:v>
                </c:pt>
                <c:pt idx="11240">
                  <c:v>77.890243530000006</c:v>
                </c:pt>
                <c:pt idx="11241">
                  <c:v>77.847068789999994</c:v>
                </c:pt>
                <c:pt idx="11242">
                  <c:v>78.278488159999995</c:v>
                </c:pt>
                <c:pt idx="11243">
                  <c:v>78.501533510000002</c:v>
                </c:pt>
                <c:pt idx="11244">
                  <c:v>79.165748600000001</c:v>
                </c:pt>
                <c:pt idx="11245">
                  <c:v>79.224220279999997</c:v>
                </c:pt>
                <c:pt idx="11246">
                  <c:v>79.126434329999995</c:v>
                </c:pt>
                <c:pt idx="11247">
                  <c:v>79.44704437</c:v>
                </c:pt>
                <c:pt idx="11248">
                  <c:v>79.007019040000003</c:v>
                </c:pt>
                <c:pt idx="11249">
                  <c:v>78.540550229999994</c:v>
                </c:pt>
                <c:pt idx="11250">
                  <c:v>78.489395139999999</c:v>
                </c:pt>
                <c:pt idx="11251">
                  <c:v>78.362304690000002</c:v>
                </c:pt>
                <c:pt idx="11252">
                  <c:v>79.266029360000005</c:v>
                </c:pt>
                <c:pt idx="11253">
                  <c:v>81.141708370000003</c:v>
                </c:pt>
                <c:pt idx="11254">
                  <c:v>81.197380069999994</c:v>
                </c:pt>
                <c:pt idx="11255">
                  <c:v>81.27951813</c:v>
                </c:pt>
                <c:pt idx="11256">
                  <c:v>81.101295469999997</c:v>
                </c:pt>
                <c:pt idx="11257">
                  <c:v>80.313148499999997</c:v>
                </c:pt>
                <c:pt idx="11258">
                  <c:v>79.433128359999998</c:v>
                </c:pt>
                <c:pt idx="11259">
                  <c:v>79.307792660000004</c:v>
                </c:pt>
                <c:pt idx="11260">
                  <c:v>79.488822940000006</c:v>
                </c:pt>
                <c:pt idx="11261">
                  <c:v>79.362098689999996</c:v>
                </c:pt>
                <c:pt idx="11262">
                  <c:v>78.812057499999995</c:v>
                </c:pt>
                <c:pt idx="11263">
                  <c:v>78.522453310000003</c:v>
                </c:pt>
                <c:pt idx="11264">
                  <c:v>78.764732359999996</c:v>
                </c:pt>
                <c:pt idx="11265">
                  <c:v>79.274345400000001</c:v>
                </c:pt>
                <c:pt idx="11266">
                  <c:v>79.735282900000001</c:v>
                </c:pt>
                <c:pt idx="11267">
                  <c:v>79.664260859999999</c:v>
                </c:pt>
                <c:pt idx="11268">
                  <c:v>87.690460209999998</c:v>
                </c:pt>
                <c:pt idx="11269">
                  <c:v>89.419891359999994</c:v>
                </c:pt>
                <c:pt idx="11270">
                  <c:v>85.621246339999999</c:v>
                </c:pt>
                <c:pt idx="11271">
                  <c:v>83.127326969999999</c:v>
                </c:pt>
                <c:pt idx="11272">
                  <c:v>80.896591189999995</c:v>
                </c:pt>
                <c:pt idx="11273">
                  <c:v>78.331680300000002</c:v>
                </c:pt>
                <c:pt idx="11274">
                  <c:v>77.334625239999994</c:v>
                </c:pt>
                <c:pt idx="11275">
                  <c:v>77.468307499999995</c:v>
                </c:pt>
                <c:pt idx="11276">
                  <c:v>77.230201719999997</c:v>
                </c:pt>
                <c:pt idx="11277">
                  <c:v>77.095169069999997</c:v>
                </c:pt>
                <c:pt idx="11278">
                  <c:v>77.75376129</c:v>
                </c:pt>
                <c:pt idx="11279">
                  <c:v>78.369285579999996</c:v>
                </c:pt>
                <c:pt idx="11280">
                  <c:v>78.597663879999999</c:v>
                </c:pt>
                <c:pt idx="11281">
                  <c:v>78.752204899999995</c:v>
                </c:pt>
                <c:pt idx="11282">
                  <c:v>79.172714229999997</c:v>
                </c:pt>
                <c:pt idx="11283">
                  <c:v>79.188034060000007</c:v>
                </c:pt>
                <c:pt idx="11284">
                  <c:v>78.489028930000003</c:v>
                </c:pt>
                <c:pt idx="11285">
                  <c:v>78.508506769999997</c:v>
                </c:pt>
                <c:pt idx="11286">
                  <c:v>79.21311188</c:v>
                </c:pt>
                <c:pt idx="11287">
                  <c:v>79.282524109999997</c:v>
                </c:pt>
                <c:pt idx="11288">
                  <c:v>79.328659060000007</c:v>
                </c:pt>
                <c:pt idx="11289">
                  <c:v>80.547096249999996</c:v>
                </c:pt>
                <c:pt idx="11290">
                  <c:v>80.566604609999999</c:v>
                </c:pt>
                <c:pt idx="11291">
                  <c:v>80.05314636</c:v>
                </c:pt>
                <c:pt idx="11292">
                  <c:v>80.006774899999996</c:v>
                </c:pt>
                <c:pt idx="11293">
                  <c:v>80.446823120000005</c:v>
                </c:pt>
                <c:pt idx="11294">
                  <c:v>80.475051879999995</c:v>
                </c:pt>
                <c:pt idx="11295">
                  <c:v>80.088958739999995</c:v>
                </c:pt>
                <c:pt idx="11296">
                  <c:v>81.059524539999998</c:v>
                </c:pt>
                <c:pt idx="11297">
                  <c:v>82.25563812</c:v>
                </c:pt>
                <c:pt idx="11298">
                  <c:v>83.861152649999994</c:v>
                </c:pt>
                <c:pt idx="11299">
                  <c:v>86.86888123</c:v>
                </c:pt>
                <c:pt idx="11300">
                  <c:v>87.193351750000005</c:v>
                </c:pt>
                <c:pt idx="11301">
                  <c:v>82.227790830000004</c:v>
                </c:pt>
                <c:pt idx="11302">
                  <c:v>79.313362119999994</c:v>
                </c:pt>
                <c:pt idx="11303">
                  <c:v>80.214309689999993</c:v>
                </c:pt>
                <c:pt idx="11304">
                  <c:v>83.511650090000003</c:v>
                </c:pt>
                <c:pt idx="11305">
                  <c:v>87.676521300000005</c:v>
                </c:pt>
                <c:pt idx="11306">
                  <c:v>91.969535829999998</c:v>
                </c:pt>
                <c:pt idx="11307">
                  <c:v>93.65996552</c:v>
                </c:pt>
                <c:pt idx="11308">
                  <c:v>90.011688230000004</c:v>
                </c:pt>
                <c:pt idx="11309">
                  <c:v>87.482971190000001</c:v>
                </c:pt>
                <c:pt idx="11310">
                  <c:v>86.657264710000007</c:v>
                </c:pt>
                <c:pt idx="11311">
                  <c:v>86.325828549999997</c:v>
                </c:pt>
                <c:pt idx="11312">
                  <c:v>86.360618590000001</c:v>
                </c:pt>
                <c:pt idx="11313">
                  <c:v>86.508239750000001</c:v>
                </c:pt>
                <c:pt idx="11314">
                  <c:v>86.966369630000003</c:v>
                </c:pt>
                <c:pt idx="11315">
                  <c:v>87.80044556</c:v>
                </c:pt>
                <c:pt idx="11316">
                  <c:v>88.841987610000004</c:v>
                </c:pt>
                <c:pt idx="11317">
                  <c:v>89.379508970000003</c:v>
                </c:pt>
                <c:pt idx="11318">
                  <c:v>89.539649960000006</c:v>
                </c:pt>
                <c:pt idx="11319">
                  <c:v>89.000778199999999</c:v>
                </c:pt>
                <c:pt idx="11320">
                  <c:v>88.958991999999995</c:v>
                </c:pt>
                <c:pt idx="11321">
                  <c:v>89.613441469999998</c:v>
                </c:pt>
                <c:pt idx="11322">
                  <c:v>90.791481020000006</c:v>
                </c:pt>
                <c:pt idx="11323">
                  <c:v>91.750907900000001</c:v>
                </c:pt>
                <c:pt idx="11324">
                  <c:v>93.310462950000002</c:v>
                </c:pt>
                <c:pt idx="11325">
                  <c:v>93.52628326</c:v>
                </c:pt>
                <c:pt idx="11326">
                  <c:v>93.838188169999995</c:v>
                </c:pt>
                <c:pt idx="11327">
                  <c:v>93.355018619999996</c:v>
                </c:pt>
                <c:pt idx="11328">
                  <c:v>92.580818179999994</c:v>
                </c:pt>
                <c:pt idx="11329">
                  <c:v>90.716285709999994</c:v>
                </c:pt>
                <c:pt idx="11330">
                  <c:v>88.798873900000004</c:v>
                </c:pt>
                <c:pt idx="11331">
                  <c:v>88.815582280000001</c:v>
                </c:pt>
                <c:pt idx="11332">
                  <c:v>89.222190859999998</c:v>
                </c:pt>
                <c:pt idx="11333">
                  <c:v>89.412940980000002</c:v>
                </c:pt>
                <c:pt idx="11334">
                  <c:v>89.48674011</c:v>
                </c:pt>
                <c:pt idx="11335">
                  <c:v>89.582824709999997</c:v>
                </c:pt>
                <c:pt idx="11336">
                  <c:v>89.634338380000003</c:v>
                </c:pt>
                <c:pt idx="11337">
                  <c:v>89.742927550000005</c:v>
                </c:pt>
                <c:pt idx="11338">
                  <c:v>90.004737849999998</c:v>
                </c:pt>
                <c:pt idx="11339">
                  <c:v>90.056266780000001</c:v>
                </c:pt>
                <c:pt idx="11340">
                  <c:v>90.428047179999993</c:v>
                </c:pt>
                <c:pt idx="11341">
                  <c:v>90.432243349999993</c:v>
                </c:pt>
                <c:pt idx="11342">
                  <c:v>90.336189270000006</c:v>
                </c:pt>
                <c:pt idx="11343">
                  <c:v>90.441993710000006</c:v>
                </c:pt>
                <c:pt idx="11344">
                  <c:v>90.354255679999994</c:v>
                </c:pt>
                <c:pt idx="11345">
                  <c:v>90.344505310000002</c:v>
                </c:pt>
                <c:pt idx="11346">
                  <c:v>90.624397279999997</c:v>
                </c:pt>
                <c:pt idx="11347">
                  <c:v>90.677291870000005</c:v>
                </c:pt>
                <c:pt idx="11348">
                  <c:v>93.529098509999997</c:v>
                </c:pt>
                <c:pt idx="11349">
                  <c:v>94.63329315</c:v>
                </c:pt>
                <c:pt idx="11350">
                  <c:v>94.886741639999997</c:v>
                </c:pt>
                <c:pt idx="11351">
                  <c:v>95.747291559999994</c:v>
                </c:pt>
                <c:pt idx="11352">
                  <c:v>96.309799190000007</c:v>
                </c:pt>
                <c:pt idx="11353">
                  <c:v>96.667694089999998</c:v>
                </c:pt>
                <c:pt idx="11354">
                  <c:v>96.708076480000003</c:v>
                </c:pt>
                <c:pt idx="11355">
                  <c:v>96.674659730000002</c:v>
                </c:pt>
                <c:pt idx="11356">
                  <c:v>95.837783810000005</c:v>
                </c:pt>
                <c:pt idx="11357">
                  <c:v>93.779701230000001</c:v>
                </c:pt>
                <c:pt idx="11358">
                  <c:v>91.451515200000003</c:v>
                </c:pt>
                <c:pt idx="11359">
                  <c:v>90.039550779999999</c:v>
                </c:pt>
                <c:pt idx="11360">
                  <c:v>89.506233219999999</c:v>
                </c:pt>
                <c:pt idx="11361">
                  <c:v>89.216621399999994</c:v>
                </c:pt>
                <c:pt idx="11362">
                  <c:v>89.236114499999999</c:v>
                </c:pt>
                <c:pt idx="11363">
                  <c:v>89.205482480000001</c:v>
                </c:pt>
                <c:pt idx="11364">
                  <c:v>89.241676330000004</c:v>
                </c:pt>
                <c:pt idx="11365">
                  <c:v>89.318244930000006</c:v>
                </c:pt>
                <c:pt idx="11366">
                  <c:v>89.419883729999995</c:v>
                </c:pt>
                <c:pt idx="11367">
                  <c:v>89.729026790000006</c:v>
                </c:pt>
                <c:pt idx="11368">
                  <c:v>89.755477909999996</c:v>
                </c:pt>
                <c:pt idx="11369">
                  <c:v>89.813957209999998</c:v>
                </c:pt>
                <c:pt idx="11370">
                  <c:v>89.720664979999995</c:v>
                </c:pt>
                <c:pt idx="11371">
                  <c:v>89.570304870000001</c:v>
                </c:pt>
                <c:pt idx="11372">
                  <c:v>89.582809449999999</c:v>
                </c:pt>
                <c:pt idx="11373">
                  <c:v>89.475082400000005</c:v>
                </c:pt>
                <c:pt idx="11374">
                  <c:v>88.915832519999995</c:v>
                </c:pt>
                <c:pt idx="11375">
                  <c:v>88.999389649999998</c:v>
                </c:pt>
                <c:pt idx="11376">
                  <c:v>88.697196959999999</c:v>
                </c:pt>
                <c:pt idx="11377">
                  <c:v>88.145797729999998</c:v>
                </c:pt>
                <c:pt idx="11378">
                  <c:v>87.659812930000001</c:v>
                </c:pt>
                <c:pt idx="11379">
                  <c:v>87.434234619999998</c:v>
                </c:pt>
                <c:pt idx="11380">
                  <c:v>87.776809689999993</c:v>
                </c:pt>
                <c:pt idx="11381">
                  <c:v>88.10262299</c:v>
                </c:pt>
                <c:pt idx="11382">
                  <c:v>88.037170410000002</c:v>
                </c:pt>
                <c:pt idx="11383">
                  <c:v>87.722869869999997</c:v>
                </c:pt>
                <c:pt idx="11384">
                  <c:v>87.393829350000004</c:v>
                </c:pt>
                <c:pt idx="11385">
                  <c:v>87.310836789999996</c:v>
                </c:pt>
                <c:pt idx="11386">
                  <c:v>87.068023679999996</c:v>
                </c:pt>
                <c:pt idx="11387">
                  <c:v>86.279891969999994</c:v>
                </c:pt>
                <c:pt idx="11388">
                  <c:v>85.169128420000007</c:v>
                </c:pt>
                <c:pt idx="11389">
                  <c:v>84.588027949999997</c:v>
                </c:pt>
                <c:pt idx="11390">
                  <c:v>89.922576899999996</c:v>
                </c:pt>
                <c:pt idx="11391">
                  <c:v>94.090232850000007</c:v>
                </c:pt>
                <c:pt idx="11392">
                  <c:v>89.660667419999996</c:v>
                </c:pt>
                <c:pt idx="11393">
                  <c:v>88.718063349999994</c:v>
                </c:pt>
                <c:pt idx="11394">
                  <c:v>89.798652649999994</c:v>
                </c:pt>
                <c:pt idx="11395">
                  <c:v>88.815582280000001</c:v>
                </c:pt>
                <c:pt idx="11396">
                  <c:v>87.357650759999999</c:v>
                </c:pt>
                <c:pt idx="11397">
                  <c:v>84.92360687</c:v>
                </c:pt>
                <c:pt idx="11398">
                  <c:v>83.478225710000004</c:v>
                </c:pt>
                <c:pt idx="11399">
                  <c:v>83.996231080000001</c:v>
                </c:pt>
                <c:pt idx="11400">
                  <c:v>84.191185000000004</c:v>
                </c:pt>
                <c:pt idx="11401">
                  <c:v>84.117401119999997</c:v>
                </c:pt>
                <c:pt idx="11402">
                  <c:v>84.07841492</c:v>
                </c:pt>
                <c:pt idx="11403">
                  <c:v>83.957252499999996</c:v>
                </c:pt>
                <c:pt idx="11404">
                  <c:v>84.214851379999999</c:v>
                </c:pt>
                <c:pt idx="11405">
                  <c:v>85.007141110000006</c:v>
                </c:pt>
                <c:pt idx="11406">
                  <c:v>85.582252499999996</c:v>
                </c:pt>
                <c:pt idx="11407">
                  <c:v>85.934524539999998</c:v>
                </c:pt>
                <c:pt idx="11408">
                  <c:v>85.509849549999998</c:v>
                </c:pt>
                <c:pt idx="11409">
                  <c:v>85.235511779999996</c:v>
                </c:pt>
                <c:pt idx="11410">
                  <c:v>85.291458129999995</c:v>
                </c:pt>
                <c:pt idx="11411">
                  <c:v>85.750747680000003</c:v>
                </c:pt>
                <c:pt idx="11412">
                  <c:v>85.974914549999994</c:v>
                </c:pt>
                <c:pt idx="11413">
                  <c:v>85.946769709999998</c:v>
                </c:pt>
                <c:pt idx="11414">
                  <c:v>85.608711240000005</c:v>
                </c:pt>
                <c:pt idx="11415">
                  <c:v>84.991928099999996</c:v>
                </c:pt>
                <c:pt idx="11416">
                  <c:v>84.77044678</c:v>
                </c:pt>
                <c:pt idx="11417">
                  <c:v>85.264755249999993</c:v>
                </c:pt>
                <c:pt idx="11418">
                  <c:v>85.471450809999993</c:v>
                </c:pt>
                <c:pt idx="11419">
                  <c:v>85.037796020000002</c:v>
                </c:pt>
                <c:pt idx="11420">
                  <c:v>84.862335209999998</c:v>
                </c:pt>
                <c:pt idx="11421">
                  <c:v>84.688285829999998</c:v>
                </c:pt>
                <c:pt idx="11422">
                  <c:v>84.873474119999997</c:v>
                </c:pt>
                <c:pt idx="11423">
                  <c:v>85.447181700000002</c:v>
                </c:pt>
                <c:pt idx="11424">
                  <c:v>85.885810849999999</c:v>
                </c:pt>
                <c:pt idx="11425">
                  <c:v>86.750549320000005</c:v>
                </c:pt>
                <c:pt idx="11426">
                  <c:v>87.882614140000001</c:v>
                </c:pt>
                <c:pt idx="11427">
                  <c:v>88.680503849999994</c:v>
                </c:pt>
                <c:pt idx="11428">
                  <c:v>88.356056210000006</c:v>
                </c:pt>
                <c:pt idx="11429">
                  <c:v>86.498504639999993</c:v>
                </c:pt>
                <c:pt idx="11430">
                  <c:v>85.076797490000004</c:v>
                </c:pt>
                <c:pt idx="11431">
                  <c:v>84.575531010000006</c:v>
                </c:pt>
                <c:pt idx="11432">
                  <c:v>84.326255799999998</c:v>
                </c:pt>
                <c:pt idx="11433">
                  <c:v>84.326271059999996</c:v>
                </c:pt>
                <c:pt idx="11434">
                  <c:v>85.150581360000004</c:v>
                </c:pt>
                <c:pt idx="11435">
                  <c:v>86.401023859999995</c:v>
                </c:pt>
                <c:pt idx="11436">
                  <c:v>87.463462829999997</c:v>
                </c:pt>
                <c:pt idx="11437">
                  <c:v>88.000953670000001</c:v>
                </c:pt>
                <c:pt idx="11438">
                  <c:v>86.712936400000004</c:v>
                </c:pt>
                <c:pt idx="11439">
                  <c:v>85.261985780000003</c:v>
                </c:pt>
                <c:pt idx="11440">
                  <c:v>84.627021790000001</c:v>
                </c:pt>
                <c:pt idx="11441">
                  <c:v>84.472473140000005</c:v>
                </c:pt>
                <c:pt idx="11442">
                  <c:v>84.567146300000005</c:v>
                </c:pt>
                <c:pt idx="11443">
                  <c:v>84.906883239999999</c:v>
                </c:pt>
                <c:pt idx="11444">
                  <c:v>85.268943789999994</c:v>
                </c:pt>
                <c:pt idx="11445">
                  <c:v>85.697853089999995</c:v>
                </c:pt>
                <c:pt idx="11446">
                  <c:v>87.551208500000001</c:v>
                </c:pt>
                <c:pt idx="11447">
                  <c:v>88.365806579999997</c:v>
                </c:pt>
                <c:pt idx="11448">
                  <c:v>87.604125980000006</c:v>
                </c:pt>
                <c:pt idx="11449">
                  <c:v>86.286857600000005</c:v>
                </c:pt>
                <c:pt idx="11450">
                  <c:v>84.383346560000007</c:v>
                </c:pt>
                <c:pt idx="11451">
                  <c:v>83.416954039999993</c:v>
                </c:pt>
                <c:pt idx="11452">
                  <c:v>83.302795410000002</c:v>
                </c:pt>
                <c:pt idx="11453">
                  <c:v>83.85002136</c:v>
                </c:pt>
                <c:pt idx="11454">
                  <c:v>84.189788820000004</c:v>
                </c:pt>
                <c:pt idx="11455">
                  <c:v>83.95027924</c:v>
                </c:pt>
                <c:pt idx="11456">
                  <c:v>83.759513850000005</c:v>
                </c:pt>
                <c:pt idx="11457">
                  <c:v>83.568733219999999</c:v>
                </c:pt>
                <c:pt idx="11458">
                  <c:v>85.454132079999994</c:v>
                </c:pt>
                <c:pt idx="11459">
                  <c:v>89.66078186</c:v>
                </c:pt>
                <c:pt idx="11460">
                  <c:v>91.710479739999997</c:v>
                </c:pt>
                <c:pt idx="11461">
                  <c:v>90.865272520000005</c:v>
                </c:pt>
                <c:pt idx="11462">
                  <c:v>91.544799800000007</c:v>
                </c:pt>
                <c:pt idx="11463">
                  <c:v>92.18952942</c:v>
                </c:pt>
                <c:pt idx="11464">
                  <c:v>90.270690920000007</c:v>
                </c:pt>
                <c:pt idx="11465">
                  <c:v>88.649864199999996</c:v>
                </c:pt>
                <c:pt idx="11466">
                  <c:v>87.892364499999999</c:v>
                </c:pt>
                <c:pt idx="11467">
                  <c:v>85.902503969999998</c:v>
                </c:pt>
                <c:pt idx="11468">
                  <c:v>83.386314389999995</c:v>
                </c:pt>
                <c:pt idx="11469">
                  <c:v>83.084167480000005</c:v>
                </c:pt>
                <c:pt idx="11470">
                  <c:v>83.408607480000001</c:v>
                </c:pt>
                <c:pt idx="11471">
                  <c:v>84.072830199999999</c:v>
                </c:pt>
                <c:pt idx="11472">
                  <c:v>85.282859799999997</c:v>
                </c:pt>
                <c:pt idx="11473">
                  <c:v>85.050331119999996</c:v>
                </c:pt>
                <c:pt idx="11474">
                  <c:v>84.057510379999997</c:v>
                </c:pt>
                <c:pt idx="11475">
                  <c:v>83.075828549999997</c:v>
                </c:pt>
                <c:pt idx="11476">
                  <c:v>82.414360049999999</c:v>
                </c:pt>
                <c:pt idx="11477">
                  <c:v>82.564750669999995</c:v>
                </c:pt>
                <c:pt idx="11478">
                  <c:v>83.043792719999999</c:v>
                </c:pt>
                <c:pt idx="11479">
                  <c:v>83.95027924</c:v>
                </c:pt>
                <c:pt idx="11480">
                  <c:v>84.411239620000003</c:v>
                </c:pt>
                <c:pt idx="11481">
                  <c:v>85.062850949999998</c:v>
                </c:pt>
                <c:pt idx="11482">
                  <c:v>85.540481569999997</c:v>
                </c:pt>
                <c:pt idx="11483">
                  <c:v>85.256408690000001</c:v>
                </c:pt>
                <c:pt idx="11484">
                  <c:v>85.764671329999999</c:v>
                </c:pt>
                <c:pt idx="11485">
                  <c:v>89.250022889999997</c:v>
                </c:pt>
                <c:pt idx="11486">
                  <c:v>90.926528930000003</c:v>
                </c:pt>
                <c:pt idx="11487">
                  <c:v>91.416702270000002</c:v>
                </c:pt>
                <c:pt idx="11488">
                  <c:v>92.590568540000007</c:v>
                </c:pt>
                <c:pt idx="11489">
                  <c:v>86.171279909999996</c:v>
                </c:pt>
                <c:pt idx="11490">
                  <c:v>86.246444699999998</c:v>
                </c:pt>
                <c:pt idx="11491">
                  <c:v>85.863517759999993</c:v>
                </c:pt>
                <c:pt idx="11492">
                  <c:v>87.741973880000003</c:v>
                </c:pt>
                <c:pt idx="11493">
                  <c:v>85.554382320000002</c:v>
                </c:pt>
                <c:pt idx="11494">
                  <c:v>82.866935729999994</c:v>
                </c:pt>
                <c:pt idx="11495">
                  <c:v>80.504585270000007</c:v>
                </c:pt>
                <c:pt idx="11496">
                  <c:v>78.642173769999999</c:v>
                </c:pt>
                <c:pt idx="11497">
                  <c:v>78.594848630000001</c:v>
                </c:pt>
                <c:pt idx="11498">
                  <c:v>78.873352049999994</c:v>
                </c:pt>
                <c:pt idx="11499">
                  <c:v>78.855247500000004</c:v>
                </c:pt>
                <c:pt idx="11500">
                  <c:v>79.816055300000002</c:v>
                </c:pt>
                <c:pt idx="11501">
                  <c:v>80.215644839999996</c:v>
                </c:pt>
                <c:pt idx="11502">
                  <c:v>80.625061040000006</c:v>
                </c:pt>
                <c:pt idx="11503">
                  <c:v>80.994079589999998</c:v>
                </c:pt>
                <c:pt idx="11504">
                  <c:v>84.92360687</c:v>
                </c:pt>
                <c:pt idx="11505">
                  <c:v>85.161705019999999</c:v>
                </c:pt>
                <c:pt idx="11506">
                  <c:v>85.232734679999993</c:v>
                </c:pt>
                <c:pt idx="11507">
                  <c:v>84.848403930000003</c:v>
                </c:pt>
                <c:pt idx="11508">
                  <c:v>83.699638370000002</c:v>
                </c:pt>
                <c:pt idx="11509">
                  <c:v>83.235946659999996</c:v>
                </c:pt>
                <c:pt idx="11510">
                  <c:v>82.304382320000002</c:v>
                </c:pt>
                <c:pt idx="11511">
                  <c:v>82.141456599999998</c:v>
                </c:pt>
                <c:pt idx="11512">
                  <c:v>82.968589780000002</c:v>
                </c:pt>
                <c:pt idx="11513">
                  <c:v>83.699630740000003</c:v>
                </c:pt>
                <c:pt idx="11514">
                  <c:v>84.471092220000003</c:v>
                </c:pt>
                <c:pt idx="11515">
                  <c:v>85.071212770000002</c:v>
                </c:pt>
                <c:pt idx="11516">
                  <c:v>85.615661619999997</c:v>
                </c:pt>
                <c:pt idx="11517">
                  <c:v>85.167304990000005</c:v>
                </c:pt>
                <c:pt idx="11518">
                  <c:v>85.280082699999994</c:v>
                </c:pt>
                <c:pt idx="11519">
                  <c:v>85.153381350000004</c:v>
                </c:pt>
                <c:pt idx="11520">
                  <c:v>84.993225100000004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'[Head Loss vs Time 0.722 mm per s.xlsx]Subsurface Data'!$G$3</c:f>
              <c:strCache>
                <c:ptCount val="1"/>
                <c:pt idx="0">
                  <c:v>35 mg/L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xVal>
            <c:numRef>
              <c:f>'[Head Loss vs Time 0.722 mm per s.xlsx]Subsurface Data'!$A$4:$A$16070</c:f>
              <c:numCache>
                <c:formatCode>General</c:formatCode>
                <c:ptCount val="16067"/>
                <c:pt idx="0">
                  <c:v>0</c:v>
                </c:pt>
                <c:pt idx="1">
                  <c:v>1.3888888888888889E-3</c:v>
                </c:pt>
                <c:pt idx="2">
                  <c:v>2.7777777777777779E-3</c:v>
                </c:pt>
                <c:pt idx="3">
                  <c:v>4.1666666666666666E-3</c:v>
                </c:pt>
                <c:pt idx="4">
                  <c:v>5.5555555555555558E-3</c:v>
                </c:pt>
                <c:pt idx="5">
                  <c:v>6.9444444444444449E-3</c:v>
                </c:pt>
                <c:pt idx="6">
                  <c:v>8.3333333333333332E-3</c:v>
                </c:pt>
                <c:pt idx="7">
                  <c:v>9.7222222222222224E-3</c:v>
                </c:pt>
                <c:pt idx="8">
                  <c:v>1.1111111111111112E-2</c:v>
                </c:pt>
                <c:pt idx="9">
                  <c:v>1.2500000000000001E-2</c:v>
                </c:pt>
                <c:pt idx="10">
                  <c:v>1.388888888888889E-2</c:v>
                </c:pt>
                <c:pt idx="11">
                  <c:v>1.5277777777777779E-2</c:v>
                </c:pt>
                <c:pt idx="12">
                  <c:v>1.6666666666666666E-2</c:v>
                </c:pt>
                <c:pt idx="13">
                  <c:v>1.8055555555555554E-2</c:v>
                </c:pt>
                <c:pt idx="14">
                  <c:v>1.9444444444444441E-2</c:v>
                </c:pt>
                <c:pt idx="15">
                  <c:v>2.0833333333333329E-2</c:v>
                </c:pt>
                <c:pt idx="16">
                  <c:v>2.2222222222222216E-2</c:v>
                </c:pt>
                <c:pt idx="17">
                  <c:v>2.3611111111111104E-2</c:v>
                </c:pt>
                <c:pt idx="18">
                  <c:v>2.4999999999999991E-2</c:v>
                </c:pt>
                <c:pt idx="19">
                  <c:v>2.6388888888888878E-2</c:v>
                </c:pt>
                <c:pt idx="20">
                  <c:v>2.7777777777777766E-2</c:v>
                </c:pt>
                <c:pt idx="21">
                  <c:v>2.9166666666666653E-2</c:v>
                </c:pt>
                <c:pt idx="22">
                  <c:v>3.0555555555555541E-2</c:v>
                </c:pt>
                <c:pt idx="23">
                  <c:v>3.1944444444444428E-2</c:v>
                </c:pt>
                <c:pt idx="24">
                  <c:v>3.3333333333333319E-2</c:v>
                </c:pt>
                <c:pt idx="25">
                  <c:v>3.472222222222221E-2</c:v>
                </c:pt>
                <c:pt idx="26">
                  <c:v>3.6111111111111101E-2</c:v>
                </c:pt>
                <c:pt idx="27">
                  <c:v>3.7499999999999992E-2</c:v>
                </c:pt>
                <c:pt idx="28">
                  <c:v>3.8888888888888883E-2</c:v>
                </c:pt>
                <c:pt idx="29">
                  <c:v>4.0277777777777773E-2</c:v>
                </c:pt>
                <c:pt idx="30">
                  <c:v>4.1666666666666664E-2</c:v>
                </c:pt>
                <c:pt idx="31">
                  <c:v>4.3055555555555555E-2</c:v>
                </c:pt>
                <c:pt idx="32">
                  <c:v>4.4444444444444446E-2</c:v>
                </c:pt>
                <c:pt idx="33">
                  <c:v>4.5833333333333337E-2</c:v>
                </c:pt>
                <c:pt idx="34">
                  <c:v>4.7222222222222228E-2</c:v>
                </c:pt>
                <c:pt idx="35">
                  <c:v>4.8611111111111119E-2</c:v>
                </c:pt>
                <c:pt idx="36">
                  <c:v>5.000000000000001E-2</c:v>
                </c:pt>
                <c:pt idx="37">
                  <c:v>5.1388888888888901E-2</c:v>
                </c:pt>
                <c:pt idx="38">
                  <c:v>5.2777777777777792E-2</c:v>
                </c:pt>
                <c:pt idx="39">
                  <c:v>5.4166666666666682E-2</c:v>
                </c:pt>
                <c:pt idx="40">
                  <c:v>5.5555555555555573E-2</c:v>
                </c:pt>
                <c:pt idx="41">
                  <c:v>5.6944444444444464E-2</c:v>
                </c:pt>
                <c:pt idx="42">
                  <c:v>5.8333333333333355E-2</c:v>
                </c:pt>
                <c:pt idx="43">
                  <c:v>5.9722222222222246E-2</c:v>
                </c:pt>
                <c:pt idx="44">
                  <c:v>6.1111111111111137E-2</c:v>
                </c:pt>
                <c:pt idx="45">
                  <c:v>6.2500000000000028E-2</c:v>
                </c:pt>
                <c:pt idx="46">
                  <c:v>6.3888888888888912E-2</c:v>
                </c:pt>
                <c:pt idx="47">
                  <c:v>6.5277777777777796E-2</c:v>
                </c:pt>
                <c:pt idx="48">
                  <c:v>6.666666666666668E-2</c:v>
                </c:pt>
                <c:pt idx="49">
                  <c:v>6.8055555555555564E-2</c:v>
                </c:pt>
                <c:pt idx="50">
                  <c:v>6.9444444444444448E-2</c:v>
                </c:pt>
                <c:pt idx="51">
                  <c:v>7.0833333333333331E-2</c:v>
                </c:pt>
                <c:pt idx="52">
                  <c:v>7.2222222222222215E-2</c:v>
                </c:pt>
                <c:pt idx="53">
                  <c:v>7.3611111111111099E-2</c:v>
                </c:pt>
                <c:pt idx="54">
                  <c:v>7.4999999999999983E-2</c:v>
                </c:pt>
                <c:pt idx="55">
                  <c:v>7.6388888888888867E-2</c:v>
                </c:pt>
                <c:pt idx="56">
                  <c:v>7.7777777777777751E-2</c:v>
                </c:pt>
                <c:pt idx="57">
                  <c:v>7.9166666666666635E-2</c:v>
                </c:pt>
                <c:pt idx="58">
                  <c:v>8.0555555555555519E-2</c:v>
                </c:pt>
                <c:pt idx="59">
                  <c:v>8.1944444444444403E-2</c:v>
                </c:pt>
                <c:pt idx="60">
                  <c:v>8.3333333333333287E-2</c:v>
                </c:pt>
                <c:pt idx="61">
                  <c:v>8.4722222222222171E-2</c:v>
                </c:pt>
                <c:pt idx="62">
                  <c:v>8.6111111111111055E-2</c:v>
                </c:pt>
                <c:pt idx="63">
                  <c:v>8.7499999999999939E-2</c:v>
                </c:pt>
                <c:pt idx="64">
                  <c:v>8.8888888888888823E-2</c:v>
                </c:pt>
                <c:pt idx="65">
                  <c:v>9.0277777777777707E-2</c:v>
                </c:pt>
                <c:pt idx="66">
                  <c:v>9.1666666666666591E-2</c:v>
                </c:pt>
                <c:pt idx="67">
                  <c:v>9.3055555555555475E-2</c:v>
                </c:pt>
                <c:pt idx="68">
                  <c:v>9.4444444444444359E-2</c:v>
                </c:pt>
                <c:pt idx="69">
                  <c:v>9.5833333333333243E-2</c:v>
                </c:pt>
                <c:pt idx="70">
                  <c:v>9.7222222222222127E-2</c:v>
                </c:pt>
                <c:pt idx="71">
                  <c:v>9.8611111111111011E-2</c:v>
                </c:pt>
                <c:pt idx="72">
                  <c:v>9.9999999999999895E-2</c:v>
                </c:pt>
                <c:pt idx="73">
                  <c:v>0.10138888888888878</c:v>
                </c:pt>
                <c:pt idx="74">
                  <c:v>0.10277777777777766</c:v>
                </c:pt>
                <c:pt idx="75">
                  <c:v>0.10416666666666655</c:v>
                </c:pt>
                <c:pt idx="76">
                  <c:v>0.10555555555555543</c:v>
                </c:pt>
                <c:pt idx="77">
                  <c:v>0.10694444444444431</c:v>
                </c:pt>
                <c:pt idx="78">
                  <c:v>0.1083333333333332</c:v>
                </c:pt>
                <c:pt idx="79">
                  <c:v>0.10972222222222208</c:v>
                </c:pt>
                <c:pt idx="80">
                  <c:v>0.11111111111111097</c:v>
                </c:pt>
                <c:pt idx="81">
                  <c:v>0.11249999999999985</c:v>
                </c:pt>
                <c:pt idx="82">
                  <c:v>0.11388888888888873</c:v>
                </c:pt>
                <c:pt idx="83">
                  <c:v>0.11527777777777762</c:v>
                </c:pt>
                <c:pt idx="84">
                  <c:v>0.1166666666666665</c:v>
                </c:pt>
                <c:pt idx="85">
                  <c:v>0.11805555555555539</c:v>
                </c:pt>
                <c:pt idx="86">
                  <c:v>0.11944444444444427</c:v>
                </c:pt>
                <c:pt idx="87">
                  <c:v>0.12083333333333315</c:v>
                </c:pt>
                <c:pt idx="88">
                  <c:v>0.12222222222222204</c:v>
                </c:pt>
                <c:pt idx="89">
                  <c:v>0.12361111111111092</c:v>
                </c:pt>
                <c:pt idx="90">
                  <c:v>0.12499999999999981</c:v>
                </c:pt>
                <c:pt idx="91">
                  <c:v>0.12638888888888869</c:v>
                </c:pt>
                <c:pt idx="92">
                  <c:v>0.12777777777777757</c:v>
                </c:pt>
                <c:pt idx="93">
                  <c:v>0.12916666666666646</c:v>
                </c:pt>
                <c:pt idx="94">
                  <c:v>0.13055555555555534</c:v>
                </c:pt>
                <c:pt idx="95">
                  <c:v>0.13194444444444423</c:v>
                </c:pt>
                <c:pt idx="96">
                  <c:v>0.13333333333333311</c:v>
                </c:pt>
                <c:pt idx="97">
                  <c:v>0.13472222222222199</c:v>
                </c:pt>
                <c:pt idx="98">
                  <c:v>0.13611111111111088</c:v>
                </c:pt>
                <c:pt idx="99">
                  <c:v>0.13749999999999976</c:v>
                </c:pt>
                <c:pt idx="100">
                  <c:v>0.13888888888888865</c:v>
                </c:pt>
                <c:pt idx="101">
                  <c:v>0.14027777777777753</c:v>
                </c:pt>
                <c:pt idx="102">
                  <c:v>0.14166666666666641</c:v>
                </c:pt>
                <c:pt idx="103">
                  <c:v>0.1430555555555553</c:v>
                </c:pt>
                <c:pt idx="104">
                  <c:v>0.14444444444444418</c:v>
                </c:pt>
                <c:pt idx="105">
                  <c:v>0.14583333333333307</c:v>
                </c:pt>
                <c:pt idx="106">
                  <c:v>0.14722222222222195</c:v>
                </c:pt>
                <c:pt idx="107">
                  <c:v>0.14861111111111083</c:v>
                </c:pt>
                <c:pt idx="108">
                  <c:v>0.14999999999999972</c:v>
                </c:pt>
                <c:pt idx="109">
                  <c:v>0.1513888888888886</c:v>
                </c:pt>
                <c:pt idx="110">
                  <c:v>0.15277777777777748</c:v>
                </c:pt>
                <c:pt idx="111">
                  <c:v>0.15416666666666637</c:v>
                </c:pt>
                <c:pt idx="112">
                  <c:v>0.15555555555555525</c:v>
                </c:pt>
                <c:pt idx="113">
                  <c:v>0.15694444444444414</c:v>
                </c:pt>
                <c:pt idx="114">
                  <c:v>0.15833333333333302</c:v>
                </c:pt>
                <c:pt idx="115">
                  <c:v>0.1597222222222219</c:v>
                </c:pt>
                <c:pt idx="116">
                  <c:v>0.16111111111111079</c:v>
                </c:pt>
                <c:pt idx="117">
                  <c:v>0.16249999999999967</c:v>
                </c:pt>
                <c:pt idx="118">
                  <c:v>0.16388888888888856</c:v>
                </c:pt>
                <c:pt idx="119">
                  <c:v>0.16527777777777744</c:v>
                </c:pt>
                <c:pt idx="120">
                  <c:v>0.16666666666666632</c:v>
                </c:pt>
                <c:pt idx="121">
                  <c:v>0.16805555555555521</c:v>
                </c:pt>
                <c:pt idx="122">
                  <c:v>0.16944444444444409</c:v>
                </c:pt>
                <c:pt idx="123">
                  <c:v>0.17083333333333298</c:v>
                </c:pt>
                <c:pt idx="124">
                  <c:v>0.17222222222222186</c:v>
                </c:pt>
                <c:pt idx="125">
                  <c:v>0.17361111111111074</c:v>
                </c:pt>
                <c:pt idx="126">
                  <c:v>0.17499999999999963</c:v>
                </c:pt>
                <c:pt idx="127">
                  <c:v>0.17638888888888851</c:v>
                </c:pt>
                <c:pt idx="128">
                  <c:v>0.1777777777777774</c:v>
                </c:pt>
                <c:pt idx="129">
                  <c:v>0.17916666666666628</c:v>
                </c:pt>
                <c:pt idx="130">
                  <c:v>0.18055555555555516</c:v>
                </c:pt>
                <c:pt idx="131">
                  <c:v>0.18194444444444405</c:v>
                </c:pt>
                <c:pt idx="132">
                  <c:v>0.18333333333333293</c:v>
                </c:pt>
                <c:pt idx="133">
                  <c:v>0.18472222222222182</c:v>
                </c:pt>
                <c:pt idx="134">
                  <c:v>0.1861111111111107</c:v>
                </c:pt>
                <c:pt idx="135">
                  <c:v>0.18749999999999958</c:v>
                </c:pt>
                <c:pt idx="136">
                  <c:v>0.18888888888888847</c:v>
                </c:pt>
                <c:pt idx="137">
                  <c:v>0.19027777777777735</c:v>
                </c:pt>
                <c:pt idx="138">
                  <c:v>0.19166666666666624</c:v>
                </c:pt>
                <c:pt idx="139">
                  <c:v>0.19305555555555512</c:v>
                </c:pt>
                <c:pt idx="140">
                  <c:v>0.194444444444444</c:v>
                </c:pt>
                <c:pt idx="141">
                  <c:v>0.19583333333333289</c:v>
                </c:pt>
                <c:pt idx="142">
                  <c:v>0.19722222222222177</c:v>
                </c:pt>
                <c:pt idx="143">
                  <c:v>0.19861111111111066</c:v>
                </c:pt>
                <c:pt idx="144">
                  <c:v>0.19999999999999954</c:v>
                </c:pt>
                <c:pt idx="145">
                  <c:v>0.20138888888888842</c:v>
                </c:pt>
                <c:pt idx="146">
                  <c:v>0.20277777777777731</c:v>
                </c:pt>
                <c:pt idx="147">
                  <c:v>0.20416666666666619</c:v>
                </c:pt>
                <c:pt idx="148">
                  <c:v>0.20555555555555508</c:v>
                </c:pt>
                <c:pt idx="149">
                  <c:v>0.20694444444444396</c:v>
                </c:pt>
                <c:pt idx="150">
                  <c:v>0.20833333333333284</c:v>
                </c:pt>
                <c:pt idx="151">
                  <c:v>0.20972222222222173</c:v>
                </c:pt>
                <c:pt idx="152">
                  <c:v>0.21111111111111061</c:v>
                </c:pt>
                <c:pt idx="153">
                  <c:v>0.21249999999999949</c:v>
                </c:pt>
                <c:pt idx="154">
                  <c:v>0.21388888888888838</c:v>
                </c:pt>
                <c:pt idx="155">
                  <c:v>0.21527777777777726</c:v>
                </c:pt>
                <c:pt idx="156">
                  <c:v>0.21666666666666615</c:v>
                </c:pt>
                <c:pt idx="157">
                  <c:v>0.21805555555555503</c:v>
                </c:pt>
                <c:pt idx="158">
                  <c:v>0.21944444444444391</c:v>
                </c:pt>
                <c:pt idx="159">
                  <c:v>0.2208333333333328</c:v>
                </c:pt>
                <c:pt idx="160">
                  <c:v>0.22222222222222168</c:v>
                </c:pt>
                <c:pt idx="161">
                  <c:v>0.22361111111111057</c:v>
                </c:pt>
                <c:pt idx="162">
                  <c:v>0.22499999999999945</c:v>
                </c:pt>
                <c:pt idx="163">
                  <c:v>0.22638888888888833</c:v>
                </c:pt>
                <c:pt idx="164">
                  <c:v>0.22777777777777722</c:v>
                </c:pt>
                <c:pt idx="165">
                  <c:v>0.2291666666666661</c:v>
                </c:pt>
                <c:pt idx="166">
                  <c:v>0.23055555555555499</c:v>
                </c:pt>
                <c:pt idx="167">
                  <c:v>0.23194444444444387</c:v>
                </c:pt>
                <c:pt idx="168">
                  <c:v>0.23333333333333275</c:v>
                </c:pt>
                <c:pt idx="169">
                  <c:v>0.23472222222222164</c:v>
                </c:pt>
                <c:pt idx="170">
                  <c:v>0.23611111111111052</c:v>
                </c:pt>
                <c:pt idx="171">
                  <c:v>0.23749999999999941</c:v>
                </c:pt>
                <c:pt idx="172">
                  <c:v>0.23888888888888829</c:v>
                </c:pt>
                <c:pt idx="173">
                  <c:v>0.24027777777777717</c:v>
                </c:pt>
                <c:pt idx="174">
                  <c:v>0.24166666666666606</c:v>
                </c:pt>
                <c:pt idx="175">
                  <c:v>0.24305555555555494</c:v>
                </c:pt>
                <c:pt idx="176">
                  <c:v>0.24444444444444383</c:v>
                </c:pt>
                <c:pt idx="177">
                  <c:v>0.24583333333333271</c:v>
                </c:pt>
                <c:pt idx="178">
                  <c:v>0.24722222222222159</c:v>
                </c:pt>
                <c:pt idx="179">
                  <c:v>0.24861111111111048</c:v>
                </c:pt>
                <c:pt idx="180">
                  <c:v>0.24999999999999936</c:v>
                </c:pt>
                <c:pt idx="181">
                  <c:v>0.25138888888888827</c:v>
                </c:pt>
                <c:pt idx="182">
                  <c:v>0.25277777777777716</c:v>
                </c:pt>
                <c:pt idx="183">
                  <c:v>0.25416666666666604</c:v>
                </c:pt>
                <c:pt idx="184">
                  <c:v>0.25555555555555493</c:v>
                </c:pt>
                <c:pt idx="185">
                  <c:v>0.25694444444444381</c:v>
                </c:pt>
                <c:pt idx="186">
                  <c:v>0.25833333333333269</c:v>
                </c:pt>
                <c:pt idx="187">
                  <c:v>0.25972222222222158</c:v>
                </c:pt>
                <c:pt idx="188">
                  <c:v>0.26111111111111046</c:v>
                </c:pt>
                <c:pt idx="189">
                  <c:v>0.26249999999999934</c:v>
                </c:pt>
                <c:pt idx="190">
                  <c:v>0.26388888888888823</c:v>
                </c:pt>
                <c:pt idx="191">
                  <c:v>0.26527777777777711</c:v>
                </c:pt>
                <c:pt idx="192">
                  <c:v>0.266666666666666</c:v>
                </c:pt>
                <c:pt idx="193">
                  <c:v>0.26805555555555488</c:v>
                </c:pt>
                <c:pt idx="194">
                  <c:v>0.26944444444444376</c:v>
                </c:pt>
                <c:pt idx="195">
                  <c:v>0.27083333333333265</c:v>
                </c:pt>
                <c:pt idx="196">
                  <c:v>0.27222222222222153</c:v>
                </c:pt>
                <c:pt idx="197">
                  <c:v>0.27361111111111042</c:v>
                </c:pt>
                <c:pt idx="198">
                  <c:v>0.2749999999999993</c:v>
                </c:pt>
                <c:pt idx="199">
                  <c:v>0.27638888888888818</c:v>
                </c:pt>
                <c:pt idx="200">
                  <c:v>0.27777777777777707</c:v>
                </c:pt>
                <c:pt idx="201">
                  <c:v>0.27916666666666595</c:v>
                </c:pt>
                <c:pt idx="202">
                  <c:v>0.28055555555555484</c:v>
                </c:pt>
                <c:pt idx="203">
                  <c:v>0.28194444444444372</c:v>
                </c:pt>
                <c:pt idx="204">
                  <c:v>0.2833333333333326</c:v>
                </c:pt>
                <c:pt idx="205">
                  <c:v>0.28472222222222149</c:v>
                </c:pt>
                <c:pt idx="206">
                  <c:v>0.28611111111111037</c:v>
                </c:pt>
                <c:pt idx="207">
                  <c:v>0.28749999999999926</c:v>
                </c:pt>
                <c:pt idx="208">
                  <c:v>0.28888888888888814</c:v>
                </c:pt>
                <c:pt idx="209">
                  <c:v>0.29027777777777702</c:v>
                </c:pt>
                <c:pt idx="210">
                  <c:v>0.29166666666666591</c:v>
                </c:pt>
                <c:pt idx="211">
                  <c:v>0.29305555555555479</c:v>
                </c:pt>
                <c:pt idx="212">
                  <c:v>0.29444444444444368</c:v>
                </c:pt>
                <c:pt idx="213">
                  <c:v>0.29583333333333256</c:v>
                </c:pt>
                <c:pt idx="214">
                  <c:v>0.29722222222222144</c:v>
                </c:pt>
                <c:pt idx="215">
                  <c:v>0.29861111111111033</c:v>
                </c:pt>
                <c:pt idx="216">
                  <c:v>0.29999999999999921</c:v>
                </c:pt>
                <c:pt idx="217">
                  <c:v>0.3013888888888881</c:v>
                </c:pt>
                <c:pt idx="218">
                  <c:v>0.30277777777777698</c:v>
                </c:pt>
                <c:pt idx="219">
                  <c:v>0.30416666666666586</c:v>
                </c:pt>
                <c:pt idx="220">
                  <c:v>0.30555555555555475</c:v>
                </c:pt>
                <c:pt idx="221">
                  <c:v>0.30694444444444363</c:v>
                </c:pt>
                <c:pt idx="222">
                  <c:v>0.30833333333333252</c:v>
                </c:pt>
                <c:pt idx="223">
                  <c:v>0.3097222222222214</c:v>
                </c:pt>
                <c:pt idx="224">
                  <c:v>0.31111111111111028</c:v>
                </c:pt>
                <c:pt idx="225">
                  <c:v>0.31249999999999917</c:v>
                </c:pt>
                <c:pt idx="226">
                  <c:v>0.31388888888888805</c:v>
                </c:pt>
                <c:pt idx="227">
                  <c:v>0.31527777777777694</c:v>
                </c:pt>
                <c:pt idx="228">
                  <c:v>0.31666666666666582</c:v>
                </c:pt>
                <c:pt idx="229">
                  <c:v>0.3180555555555547</c:v>
                </c:pt>
                <c:pt idx="230">
                  <c:v>0.31944444444444359</c:v>
                </c:pt>
                <c:pt idx="231">
                  <c:v>0.32083333333333247</c:v>
                </c:pt>
                <c:pt idx="232">
                  <c:v>0.32222222222222136</c:v>
                </c:pt>
                <c:pt idx="233">
                  <c:v>0.32361111111111024</c:v>
                </c:pt>
                <c:pt idx="234">
                  <c:v>0.32499999999999912</c:v>
                </c:pt>
                <c:pt idx="235">
                  <c:v>0.32638888888888801</c:v>
                </c:pt>
                <c:pt idx="236">
                  <c:v>0.32777777777777689</c:v>
                </c:pt>
                <c:pt idx="237">
                  <c:v>0.32916666666666577</c:v>
                </c:pt>
                <c:pt idx="238">
                  <c:v>0.33055555555555466</c:v>
                </c:pt>
                <c:pt idx="239">
                  <c:v>0.33194444444444354</c:v>
                </c:pt>
                <c:pt idx="240">
                  <c:v>0.33333333333333243</c:v>
                </c:pt>
                <c:pt idx="241">
                  <c:v>0.33472222222222131</c:v>
                </c:pt>
                <c:pt idx="242">
                  <c:v>0.33611111111111019</c:v>
                </c:pt>
                <c:pt idx="243">
                  <c:v>0.33749999999999908</c:v>
                </c:pt>
                <c:pt idx="244">
                  <c:v>0.33888888888888796</c:v>
                </c:pt>
                <c:pt idx="245">
                  <c:v>0.34027777777777685</c:v>
                </c:pt>
                <c:pt idx="246">
                  <c:v>0.34166666666666573</c:v>
                </c:pt>
                <c:pt idx="247">
                  <c:v>0.34305555555555461</c:v>
                </c:pt>
                <c:pt idx="248">
                  <c:v>0.3444444444444435</c:v>
                </c:pt>
                <c:pt idx="249">
                  <c:v>0.34583333333333238</c:v>
                </c:pt>
                <c:pt idx="250">
                  <c:v>0.34722222222222127</c:v>
                </c:pt>
                <c:pt idx="251">
                  <c:v>0.34861111111111015</c:v>
                </c:pt>
                <c:pt idx="252">
                  <c:v>0.34999999999999903</c:v>
                </c:pt>
                <c:pt idx="253">
                  <c:v>0.35138888888888792</c:v>
                </c:pt>
                <c:pt idx="254">
                  <c:v>0.3527777777777768</c:v>
                </c:pt>
                <c:pt idx="255">
                  <c:v>0.35416666666666569</c:v>
                </c:pt>
                <c:pt idx="256">
                  <c:v>0.35555555555555457</c:v>
                </c:pt>
                <c:pt idx="257">
                  <c:v>0.35694444444444345</c:v>
                </c:pt>
                <c:pt idx="258">
                  <c:v>0.35833333333333234</c:v>
                </c:pt>
                <c:pt idx="259">
                  <c:v>0.35972222222222122</c:v>
                </c:pt>
                <c:pt idx="260">
                  <c:v>0.36111111111111011</c:v>
                </c:pt>
                <c:pt idx="261">
                  <c:v>0.36249999999999899</c:v>
                </c:pt>
                <c:pt idx="262">
                  <c:v>0.36388888888888787</c:v>
                </c:pt>
                <c:pt idx="263">
                  <c:v>0.36527777777777676</c:v>
                </c:pt>
                <c:pt idx="264">
                  <c:v>0.36666666666666564</c:v>
                </c:pt>
                <c:pt idx="265">
                  <c:v>0.36805555555555453</c:v>
                </c:pt>
                <c:pt idx="266">
                  <c:v>0.36944444444444341</c:v>
                </c:pt>
                <c:pt idx="267">
                  <c:v>0.37083333333333229</c:v>
                </c:pt>
                <c:pt idx="268">
                  <c:v>0.37222222222222118</c:v>
                </c:pt>
                <c:pt idx="269">
                  <c:v>0.37361111111111006</c:v>
                </c:pt>
                <c:pt idx="270">
                  <c:v>0.37499999999999895</c:v>
                </c:pt>
                <c:pt idx="271">
                  <c:v>0.37638888888888783</c:v>
                </c:pt>
                <c:pt idx="272">
                  <c:v>0.37777777777777671</c:v>
                </c:pt>
                <c:pt idx="273">
                  <c:v>0.3791666666666656</c:v>
                </c:pt>
                <c:pt idx="274">
                  <c:v>0.38055555555555448</c:v>
                </c:pt>
                <c:pt idx="275">
                  <c:v>0.38194444444444337</c:v>
                </c:pt>
                <c:pt idx="276">
                  <c:v>0.38333333333333225</c:v>
                </c:pt>
                <c:pt idx="277">
                  <c:v>0.38472222222222113</c:v>
                </c:pt>
                <c:pt idx="278">
                  <c:v>0.38611111111111002</c:v>
                </c:pt>
                <c:pt idx="279">
                  <c:v>0.3874999999999989</c:v>
                </c:pt>
                <c:pt idx="280">
                  <c:v>0.38888888888888778</c:v>
                </c:pt>
                <c:pt idx="281">
                  <c:v>0.39027777777777667</c:v>
                </c:pt>
                <c:pt idx="282">
                  <c:v>0.39166666666666555</c:v>
                </c:pt>
                <c:pt idx="283">
                  <c:v>0.39305555555555444</c:v>
                </c:pt>
                <c:pt idx="284">
                  <c:v>0.39444444444444332</c:v>
                </c:pt>
                <c:pt idx="285">
                  <c:v>0.3958333333333322</c:v>
                </c:pt>
                <c:pt idx="286">
                  <c:v>0.39722222222222109</c:v>
                </c:pt>
                <c:pt idx="287">
                  <c:v>0.39861111111110997</c:v>
                </c:pt>
                <c:pt idx="288">
                  <c:v>0.39999999999999886</c:v>
                </c:pt>
                <c:pt idx="289">
                  <c:v>0.40138888888888774</c:v>
                </c:pt>
                <c:pt idx="290">
                  <c:v>0.40277777777777662</c:v>
                </c:pt>
                <c:pt idx="291">
                  <c:v>0.40416666666666551</c:v>
                </c:pt>
                <c:pt idx="292">
                  <c:v>0.40555555555555439</c:v>
                </c:pt>
                <c:pt idx="293">
                  <c:v>0.40694444444444328</c:v>
                </c:pt>
                <c:pt idx="294">
                  <c:v>0.40833333333333216</c:v>
                </c:pt>
                <c:pt idx="295">
                  <c:v>0.40972222222222104</c:v>
                </c:pt>
                <c:pt idx="296">
                  <c:v>0.41111111111110993</c:v>
                </c:pt>
                <c:pt idx="297">
                  <c:v>0.41249999999999881</c:v>
                </c:pt>
                <c:pt idx="298">
                  <c:v>0.4138888888888877</c:v>
                </c:pt>
                <c:pt idx="299">
                  <c:v>0.41527777777777658</c:v>
                </c:pt>
                <c:pt idx="300">
                  <c:v>0.41666666666666546</c:v>
                </c:pt>
                <c:pt idx="301">
                  <c:v>0.41805555555555435</c:v>
                </c:pt>
                <c:pt idx="302">
                  <c:v>0.41944444444444323</c:v>
                </c:pt>
                <c:pt idx="303">
                  <c:v>0.42083333333333212</c:v>
                </c:pt>
                <c:pt idx="304">
                  <c:v>0.422222222222221</c:v>
                </c:pt>
                <c:pt idx="305">
                  <c:v>0.42361111111110988</c:v>
                </c:pt>
                <c:pt idx="306">
                  <c:v>0.42499999999999877</c:v>
                </c:pt>
                <c:pt idx="307">
                  <c:v>0.42638888888888765</c:v>
                </c:pt>
                <c:pt idx="308">
                  <c:v>0.42777777777777654</c:v>
                </c:pt>
                <c:pt idx="309">
                  <c:v>0.42916666666666542</c:v>
                </c:pt>
                <c:pt idx="310">
                  <c:v>0.4305555555555543</c:v>
                </c:pt>
                <c:pt idx="311">
                  <c:v>0.43194444444444319</c:v>
                </c:pt>
                <c:pt idx="312">
                  <c:v>0.43333333333333207</c:v>
                </c:pt>
                <c:pt idx="313">
                  <c:v>0.43472222222222096</c:v>
                </c:pt>
                <c:pt idx="314">
                  <c:v>0.43611111111110984</c:v>
                </c:pt>
                <c:pt idx="315">
                  <c:v>0.43749999999999872</c:v>
                </c:pt>
                <c:pt idx="316">
                  <c:v>0.43888888888888761</c:v>
                </c:pt>
                <c:pt idx="317">
                  <c:v>0.44027777777777649</c:v>
                </c:pt>
                <c:pt idx="318">
                  <c:v>0.44166666666666538</c:v>
                </c:pt>
                <c:pt idx="319">
                  <c:v>0.44305555555555426</c:v>
                </c:pt>
                <c:pt idx="320">
                  <c:v>0.44444444444444314</c:v>
                </c:pt>
                <c:pt idx="321">
                  <c:v>0.44583333333333203</c:v>
                </c:pt>
                <c:pt idx="322">
                  <c:v>0.44722222222222091</c:v>
                </c:pt>
                <c:pt idx="323">
                  <c:v>0.44861111111110979</c:v>
                </c:pt>
                <c:pt idx="324">
                  <c:v>0.44999999999999868</c:v>
                </c:pt>
                <c:pt idx="325">
                  <c:v>0.45138888888888756</c:v>
                </c:pt>
                <c:pt idx="326">
                  <c:v>0.45277777777777645</c:v>
                </c:pt>
                <c:pt idx="327">
                  <c:v>0.45416666666666533</c:v>
                </c:pt>
                <c:pt idx="328">
                  <c:v>0.45555555555555421</c:v>
                </c:pt>
                <c:pt idx="329">
                  <c:v>0.4569444444444431</c:v>
                </c:pt>
                <c:pt idx="330">
                  <c:v>0.45833333333333198</c:v>
                </c:pt>
                <c:pt idx="331">
                  <c:v>0.45972222222222087</c:v>
                </c:pt>
                <c:pt idx="332">
                  <c:v>0.46111111111110975</c:v>
                </c:pt>
                <c:pt idx="333">
                  <c:v>0.46249999999999863</c:v>
                </c:pt>
                <c:pt idx="334">
                  <c:v>0.46388888888888752</c:v>
                </c:pt>
                <c:pt idx="335">
                  <c:v>0.4652777777777764</c:v>
                </c:pt>
                <c:pt idx="336">
                  <c:v>0.46666666666666529</c:v>
                </c:pt>
                <c:pt idx="337">
                  <c:v>0.46805555555555417</c:v>
                </c:pt>
                <c:pt idx="338">
                  <c:v>0.46944444444444305</c:v>
                </c:pt>
                <c:pt idx="339">
                  <c:v>0.47083333333333194</c:v>
                </c:pt>
                <c:pt idx="340">
                  <c:v>0.47222222222222082</c:v>
                </c:pt>
                <c:pt idx="341">
                  <c:v>0.47361111111110971</c:v>
                </c:pt>
                <c:pt idx="342">
                  <c:v>0.47499999999999859</c:v>
                </c:pt>
                <c:pt idx="343">
                  <c:v>0.47638888888888747</c:v>
                </c:pt>
                <c:pt idx="344">
                  <c:v>0.47777777777777636</c:v>
                </c:pt>
                <c:pt idx="345">
                  <c:v>0.47916666666666524</c:v>
                </c:pt>
                <c:pt idx="346">
                  <c:v>0.48055555555555413</c:v>
                </c:pt>
                <c:pt idx="347">
                  <c:v>0.48194444444444301</c:v>
                </c:pt>
                <c:pt idx="348">
                  <c:v>0.48333333333333189</c:v>
                </c:pt>
                <c:pt idx="349">
                  <c:v>0.48472222222222078</c:v>
                </c:pt>
                <c:pt idx="350">
                  <c:v>0.48611111111110966</c:v>
                </c:pt>
                <c:pt idx="351">
                  <c:v>0.48749999999999855</c:v>
                </c:pt>
                <c:pt idx="352">
                  <c:v>0.48888888888888743</c:v>
                </c:pt>
                <c:pt idx="353">
                  <c:v>0.49027777777777631</c:v>
                </c:pt>
                <c:pt idx="354">
                  <c:v>0.4916666666666652</c:v>
                </c:pt>
                <c:pt idx="355">
                  <c:v>0.49305555555555408</c:v>
                </c:pt>
                <c:pt idx="356">
                  <c:v>0.49444444444444297</c:v>
                </c:pt>
                <c:pt idx="357">
                  <c:v>0.49583333333333185</c:v>
                </c:pt>
                <c:pt idx="358">
                  <c:v>0.49722222222222073</c:v>
                </c:pt>
                <c:pt idx="359">
                  <c:v>0.49861111111110962</c:v>
                </c:pt>
                <c:pt idx="360">
                  <c:v>0.4999999999999985</c:v>
                </c:pt>
                <c:pt idx="361">
                  <c:v>0.50138888888888744</c:v>
                </c:pt>
                <c:pt idx="362">
                  <c:v>0.50277777777777632</c:v>
                </c:pt>
                <c:pt idx="363">
                  <c:v>0.50416666666666521</c:v>
                </c:pt>
                <c:pt idx="364">
                  <c:v>0.50555555555555409</c:v>
                </c:pt>
                <c:pt idx="365">
                  <c:v>0.50694444444444298</c:v>
                </c:pt>
                <c:pt idx="366">
                  <c:v>0.50833333333333186</c:v>
                </c:pt>
                <c:pt idx="367">
                  <c:v>0.50972222222222074</c:v>
                </c:pt>
                <c:pt idx="368">
                  <c:v>0.51111111111110963</c:v>
                </c:pt>
                <c:pt idx="369">
                  <c:v>0.51249999999999851</c:v>
                </c:pt>
                <c:pt idx="370">
                  <c:v>0.5138888888888874</c:v>
                </c:pt>
                <c:pt idx="371">
                  <c:v>0.51527777777777628</c:v>
                </c:pt>
                <c:pt idx="372">
                  <c:v>0.51666666666666516</c:v>
                </c:pt>
                <c:pt idx="373">
                  <c:v>0.51805555555555405</c:v>
                </c:pt>
                <c:pt idx="374">
                  <c:v>0.51944444444444293</c:v>
                </c:pt>
                <c:pt idx="375">
                  <c:v>0.52083333333333182</c:v>
                </c:pt>
                <c:pt idx="376">
                  <c:v>0.5222222222222207</c:v>
                </c:pt>
                <c:pt idx="377">
                  <c:v>0.52361111111110958</c:v>
                </c:pt>
                <c:pt idx="378">
                  <c:v>0.52499999999999847</c:v>
                </c:pt>
                <c:pt idx="379">
                  <c:v>0.52638888888888735</c:v>
                </c:pt>
                <c:pt idx="380">
                  <c:v>0.52777777777777624</c:v>
                </c:pt>
                <c:pt idx="381">
                  <c:v>0.52916666666666512</c:v>
                </c:pt>
                <c:pt idx="382">
                  <c:v>0.530555555555554</c:v>
                </c:pt>
                <c:pt idx="383">
                  <c:v>0.53194444444444289</c:v>
                </c:pt>
                <c:pt idx="384">
                  <c:v>0.53333333333333177</c:v>
                </c:pt>
                <c:pt idx="385">
                  <c:v>0.53472222222222066</c:v>
                </c:pt>
                <c:pt idx="386">
                  <c:v>0.53611111111110954</c:v>
                </c:pt>
                <c:pt idx="387">
                  <c:v>0.53749999999999842</c:v>
                </c:pt>
                <c:pt idx="388">
                  <c:v>0.53888888888888731</c:v>
                </c:pt>
                <c:pt idx="389">
                  <c:v>0.54027777777777619</c:v>
                </c:pt>
                <c:pt idx="390">
                  <c:v>0.54166666666666508</c:v>
                </c:pt>
                <c:pt idx="391">
                  <c:v>0.54305555555555396</c:v>
                </c:pt>
                <c:pt idx="392">
                  <c:v>0.54444444444444284</c:v>
                </c:pt>
                <c:pt idx="393">
                  <c:v>0.54583333333333173</c:v>
                </c:pt>
                <c:pt idx="394">
                  <c:v>0.54722222222222061</c:v>
                </c:pt>
                <c:pt idx="395">
                  <c:v>0.5486111111111095</c:v>
                </c:pt>
                <c:pt idx="396">
                  <c:v>0.54999999999999838</c:v>
                </c:pt>
                <c:pt idx="397">
                  <c:v>0.55138888888888726</c:v>
                </c:pt>
                <c:pt idx="398">
                  <c:v>0.55277777777777615</c:v>
                </c:pt>
                <c:pt idx="399">
                  <c:v>0.55416666666666503</c:v>
                </c:pt>
                <c:pt idx="400">
                  <c:v>0.55555555555555391</c:v>
                </c:pt>
                <c:pt idx="401">
                  <c:v>0.5569444444444428</c:v>
                </c:pt>
                <c:pt idx="402">
                  <c:v>0.55833333333333168</c:v>
                </c:pt>
                <c:pt idx="403">
                  <c:v>0.55972222222222057</c:v>
                </c:pt>
                <c:pt idx="404">
                  <c:v>0.56111111111110945</c:v>
                </c:pt>
                <c:pt idx="405">
                  <c:v>0.56249999999999833</c:v>
                </c:pt>
                <c:pt idx="406">
                  <c:v>0.56388888888888722</c:v>
                </c:pt>
                <c:pt idx="407">
                  <c:v>0.5652777777777761</c:v>
                </c:pt>
                <c:pt idx="408">
                  <c:v>0.56666666666666499</c:v>
                </c:pt>
                <c:pt idx="409">
                  <c:v>0.56805555555555387</c:v>
                </c:pt>
                <c:pt idx="410">
                  <c:v>0.56944444444444275</c:v>
                </c:pt>
                <c:pt idx="411">
                  <c:v>0.57083333333333164</c:v>
                </c:pt>
                <c:pt idx="412">
                  <c:v>0.57222222222222052</c:v>
                </c:pt>
                <c:pt idx="413">
                  <c:v>0.57361111111110941</c:v>
                </c:pt>
                <c:pt idx="414">
                  <c:v>0.57499999999999829</c:v>
                </c:pt>
                <c:pt idx="415">
                  <c:v>0.57638888888888717</c:v>
                </c:pt>
                <c:pt idx="416">
                  <c:v>0.57777777777777606</c:v>
                </c:pt>
                <c:pt idx="417">
                  <c:v>0.57916666666666494</c:v>
                </c:pt>
                <c:pt idx="418">
                  <c:v>0.58055555555555383</c:v>
                </c:pt>
                <c:pt idx="419">
                  <c:v>0.58194444444444271</c:v>
                </c:pt>
                <c:pt idx="420">
                  <c:v>0.58333333333333159</c:v>
                </c:pt>
                <c:pt idx="421">
                  <c:v>0.58472222222222048</c:v>
                </c:pt>
                <c:pt idx="422">
                  <c:v>0.58611111111110936</c:v>
                </c:pt>
                <c:pt idx="423">
                  <c:v>0.58749999999999825</c:v>
                </c:pt>
                <c:pt idx="424">
                  <c:v>0.58888888888888713</c:v>
                </c:pt>
                <c:pt idx="425">
                  <c:v>0.59027777777777601</c:v>
                </c:pt>
                <c:pt idx="426">
                  <c:v>0.5916666666666649</c:v>
                </c:pt>
                <c:pt idx="427">
                  <c:v>0.59305555555555378</c:v>
                </c:pt>
                <c:pt idx="428">
                  <c:v>0.59444444444444267</c:v>
                </c:pt>
                <c:pt idx="429">
                  <c:v>0.59583333333333155</c:v>
                </c:pt>
                <c:pt idx="430">
                  <c:v>0.59722222222222043</c:v>
                </c:pt>
                <c:pt idx="431">
                  <c:v>0.59861111111110932</c:v>
                </c:pt>
                <c:pt idx="432">
                  <c:v>0.5999999999999982</c:v>
                </c:pt>
                <c:pt idx="433">
                  <c:v>0.60138888888888709</c:v>
                </c:pt>
                <c:pt idx="434">
                  <c:v>0.60277777777777597</c:v>
                </c:pt>
                <c:pt idx="435">
                  <c:v>0.60416666666666485</c:v>
                </c:pt>
                <c:pt idx="436">
                  <c:v>0.60555555555555374</c:v>
                </c:pt>
                <c:pt idx="437">
                  <c:v>0.60694444444444262</c:v>
                </c:pt>
                <c:pt idx="438">
                  <c:v>0.60833333333333151</c:v>
                </c:pt>
                <c:pt idx="439">
                  <c:v>0.60972222222222039</c:v>
                </c:pt>
                <c:pt idx="440">
                  <c:v>0.61111111111110927</c:v>
                </c:pt>
                <c:pt idx="441">
                  <c:v>0.61249999999999816</c:v>
                </c:pt>
                <c:pt idx="442">
                  <c:v>0.61388888888888704</c:v>
                </c:pt>
                <c:pt idx="443">
                  <c:v>0.61527777777777592</c:v>
                </c:pt>
                <c:pt idx="444">
                  <c:v>0.61666666666666481</c:v>
                </c:pt>
                <c:pt idx="445">
                  <c:v>0.61805555555555369</c:v>
                </c:pt>
                <c:pt idx="446">
                  <c:v>0.61944444444444258</c:v>
                </c:pt>
                <c:pt idx="447">
                  <c:v>0.62083333333333146</c:v>
                </c:pt>
                <c:pt idx="448">
                  <c:v>0.62222222222222034</c:v>
                </c:pt>
                <c:pt idx="449">
                  <c:v>0.62361111111110923</c:v>
                </c:pt>
                <c:pt idx="450">
                  <c:v>0.62499999999999811</c:v>
                </c:pt>
                <c:pt idx="451">
                  <c:v>0.626388888888887</c:v>
                </c:pt>
                <c:pt idx="452">
                  <c:v>0.62777777777777588</c:v>
                </c:pt>
                <c:pt idx="453">
                  <c:v>0.62916666666666476</c:v>
                </c:pt>
                <c:pt idx="454">
                  <c:v>0.63055555555555365</c:v>
                </c:pt>
                <c:pt idx="455">
                  <c:v>0.63194444444444253</c:v>
                </c:pt>
                <c:pt idx="456">
                  <c:v>0.63333333333333142</c:v>
                </c:pt>
                <c:pt idx="457">
                  <c:v>0.6347222222222203</c:v>
                </c:pt>
                <c:pt idx="458">
                  <c:v>0.63611111111110918</c:v>
                </c:pt>
                <c:pt idx="459">
                  <c:v>0.63749999999999807</c:v>
                </c:pt>
                <c:pt idx="460">
                  <c:v>0.63888888888888695</c:v>
                </c:pt>
                <c:pt idx="461">
                  <c:v>0.64027777777777584</c:v>
                </c:pt>
                <c:pt idx="462">
                  <c:v>0.64166666666666472</c:v>
                </c:pt>
                <c:pt idx="463">
                  <c:v>0.6430555555555536</c:v>
                </c:pt>
                <c:pt idx="464">
                  <c:v>0.64444444444444249</c:v>
                </c:pt>
                <c:pt idx="465">
                  <c:v>0.64583333333333137</c:v>
                </c:pt>
                <c:pt idx="466">
                  <c:v>0.64722222222222026</c:v>
                </c:pt>
                <c:pt idx="467">
                  <c:v>0.64861111111110914</c:v>
                </c:pt>
                <c:pt idx="468">
                  <c:v>0.64999999999999802</c:v>
                </c:pt>
                <c:pt idx="469">
                  <c:v>0.65138888888888691</c:v>
                </c:pt>
                <c:pt idx="470">
                  <c:v>0.65277777777777579</c:v>
                </c:pt>
                <c:pt idx="471">
                  <c:v>0.65416666666666468</c:v>
                </c:pt>
                <c:pt idx="472">
                  <c:v>0.65555555555555356</c:v>
                </c:pt>
                <c:pt idx="473">
                  <c:v>0.65694444444444244</c:v>
                </c:pt>
                <c:pt idx="474">
                  <c:v>0.65833333333333133</c:v>
                </c:pt>
                <c:pt idx="475">
                  <c:v>0.65972222222222021</c:v>
                </c:pt>
                <c:pt idx="476">
                  <c:v>0.6611111111111091</c:v>
                </c:pt>
                <c:pt idx="477">
                  <c:v>0.66249999999999798</c:v>
                </c:pt>
                <c:pt idx="478">
                  <c:v>0.66388888888888686</c:v>
                </c:pt>
                <c:pt idx="479">
                  <c:v>0.66527777777777575</c:v>
                </c:pt>
                <c:pt idx="480">
                  <c:v>0.66666666666666463</c:v>
                </c:pt>
                <c:pt idx="481">
                  <c:v>0.66805555555555352</c:v>
                </c:pt>
                <c:pt idx="482">
                  <c:v>0.6694444444444424</c:v>
                </c:pt>
                <c:pt idx="483">
                  <c:v>0.67083333333333128</c:v>
                </c:pt>
                <c:pt idx="484">
                  <c:v>0.67222222222222017</c:v>
                </c:pt>
                <c:pt idx="485">
                  <c:v>0.67361111111110905</c:v>
                </c:pt>
                <c:pt idx="486">
                  <c:v>0.67499999999999793</c:v>
                </c:pt>
                <c:pt idx="487">
                  <c:v>0.67638888888888682</c:v>
                </c:pt>
                <c:pt idx="488">
                  <c:v>0.6777777777777757</c:v>
                </c:pt>
                <c:pt idx="489">
                  <c:v>0.67916666666666459</c:v>
                </c:pt>
                <c:pt idx="490">
                  <c:v>0.68055555555555347</c:v>
                </c:pt>
                <c:pt idx="491">
                  <c:v>0.68194444444444235</c:v>
                </c:pt>
                <c:pt idx="492">
                  <c:v>0.68333333333333124</c:v>
                </c:pt>
                <c:pt idx="493">
                  <c:v>0.68472222222222012</c:v>
                </c:pt>
                <c:pt idx="494">
                  <c:v>0.68611111111110901</c:v>
                </c:pt>
                <c:pt idx="495">
                  <c:v>0.68749999999999789</c:v>
                </c:pt>
                <c:pt idx="496">
                  <c:v>0.68888888888888677</c:v>
                </c:pt>
                <c:pt idx="497">
                  <c:v>0.69027777777777566</c:v>
                </c:pt>
                <c:pt idx="498">
                  <c:v>0.69166666666666454</c:v>
                </c:pt>
                <c:pt idx="499">
                  <c:v>0.69305555555555343</c:v>
                </c:pt>
                <c:pt idx="500">
                  <c:v>0.69444444444444231</c:v>
                </c:pt>
                <c:pt idx="501">
                  <c:v>0.69583333333333119</c:v>
                </c:pt>
                <c:pt idx="502">
                  <c:v>0.69722222222222008</c:v>
                </c:pt>
                <c:pt idx="503">
                  <c:v>0.69861111111110896</c:v>
                </c:pt>
                <c:pt idx="504">
                  <c:v>0.69999999999999785</c:v>
                </c:pt>
                <c:pt idx="505">
                  <c:v>0.70138888888888673</c:v>
                </c:pt>
                <c:pt idx="506">
                  <c:v>0.70277777777777561</c:v>
                </c:pt>
                <c:pt idx="507">
                  <c:v>0.7041666666666645</c:v>
                </c:pt>
                <c:pt idx="508">
                  <c:v>0.70555555555555338</c:v>
                </c:pt>
                <c:pt idx="509">
                  <c:v>0.70694444444444227</c:v>
                </c:pt>
                <c:pt idx="510">
                  <c:v>0.70833333333333115</c:v>
                </c:pt>
                <c:pt idx="511">
                  <c:v>0.70972222222222003</c:v>
                </c:pt>
                <c:pt idx="512">
                  <c:v>0.71111111111110892</c:v>
                </c:pt>
                <c:pt idx="513">
                  <c:v>0.7124999999999978</c:v>
                </c:pt>
                <c:pt idx="514">
                  <c:v>0.71388888888888669</c:v>
                </c:pt>
                <c:pt idx="515">
                  <c:v>0.71527777777777557</c:v>
                </c:pt>
                <c:pt idx="516">
                  <c:v>0.71666666666666445</c:v>
                </c:pt>
                <c:pt idx="517">
                  <c:v>0.71805555555555334</c:v>
                </c:pt>
                <c:pt idx="518">
                  <c:v>0.71944444444444222</c:v>
                </c:pt>
                <c:pt idx="519">
                  <c:v>0.72083333333333111</c:v>
                </c:pt>
                <c:pt idx="520">
                  <c:v>0.72222222222221999</c:v>
                </c:pt>
                <c:pt idx="521">
                  <c:v>0.72361111111110887</c:v>
                </c:pt>
                <c:pt idx="522">
                  <c:v>0.72499999999999776</c:v>
                </c:pt>
                <c:pt idx="523">
                  <c:v>0.72638888888888664</c:v>
                </c:pt>
                <c:pt idx="524">
                  <c:v>0.72777777777777553</c:v>
                </c:pt>
                <c:pt idx="525">
                  <c:v>0.72916666666666441</c:v>
                </c:pt>
                <c:pt idx="526">
                  <c:v>0.73055555555555329</c:v>
                </c:pt>
                <c:pt idx="527">
                  <c:v>0.73194444444444218</c:v>
                </c:pt>
                <c:pt idx="528">
                  <c:v>0.73333333333333106</c:v>
                </c:pt>
                <c:pt idx="529">
                  <c:v>0.73472222222221995</c:v>
                </c:pt>
                <c:pt idx="530">
                  <c:v>0.73611111111110883</c:v>
                </c:pt>
                <c:pt idx="531">
                  <c:v>0.73749999999999771</c:v>
                </c:pt>
                <c:pt idx="532">
                  <c:v>0.7388888888888866</c:v>
                </c:pt>
                <c:pt idx="533">
                  <c:v>0.74027777777777548</c:v>
                </c:pt>
                <c:pt idx="534">
                  <c:v>0.74166666666666436</c:v>
                </c:pt>
                <c:pt idx="535">
                  <c:v>0.74305555555555325</c:v>
                </c:pt>
                <c:pt idx="536">
                  <c:v>0.74444444444444213</c:v>
                </c:pt>
                <c:pt idx="537">
                  <c:v>0.74583333333333102</c:v>
                </c:pt>
                <c:pt idx="538">
                  <c:v>0.7472222222222199</c:v>
                </c:pt>
                <c:pt idx="539">
                  <c:v>0.74861111111110878</c:v>
                </c:pt>
                <c:pt idx="540">
                  <c:v>0.74999999999999767</c:v>
                </c:pt>
                <c:pt idx="541">
                  <c:v>0.75138888888888655</c:v>
                </c:pt>
                <c:pt idx="542">
                  <c:v>0.75277777777777544</c:v>
                </c:pt>
                <c:pt idx="543">
                  <c:v>0.75416666666666432</c:v>
                </c:pt>
                <c:pt idx="544">
                  <c:v>0.7555555555555532</c:v>
                </c:pt>
                <c:pt idx="545">
                  <c:v>0.75694444444444209</c:v>
                </c:pt>
                <c:pt idx="546">
                  <c:v>0.75833333333333097</c:v>
                </c:pt>
                <c:pt idx="547">
                  <c:v>0.75972222222221986</c:v>
                </c:pt>
                <c:pt idx="548">
                  <c:v>0.76111111111110874</c:v>
                </c:pt>
                <c:pt idx="549">
                  <c:v>0.76249999999999762</c:v>
                </c:pt>
                <c:pt idx="550">
                  <c:v>0.76388888888888651</c:v>
                </c:pt>
                <c:pt idx="551">
                  <c:v>0.76527777777777539</c:v>
                </c:pt>
                <c:pt idx="552">
                  <c:v>0.76666666666666428</c:v>
                </c:pt>
                <c:pt idx="553">
                  <c:v>0.76805555555555316</c:v>
                </c:pt>
                <c:pt idx="554">
                  <c:v>0.76944444444444204</c:v>
                </c:pt>
                <c:pt idx="555">
                  <c:v>0.77083333333333093</c:v>
                </c:pt>
                <c:pt idx="556">
                  <c:v>0.77222222222221981</c:v>
                </c:pt>
                <c:pt idx="557">
                  <c:v>0.7736111111111087</c:v>
                </c:pt>
                <c:pt idx="558">
                  <c:v>0.77499999999999758</c:v>
                </c:pt>
                <c:pt idx="559">
                  <c:v>0.77638888888888646</c:v>
                </c:pt>
                <c:pt idx="560">
                  <c:v>0.77777777777777535</c:v>
                </c:pt>
                <c:pt idx="561">
                  <c:v>0.77916666666666423</c:v>
                </c:pt>
                <c:pt idx="562">
                  <c:v>0.78055555555555312</c:v>
                </c:pt>
                <c:pt idx="563">
                  <c:v>0.781944444444442</c:v>
                </c:pt>
                <c:pt idx="564">
                  <c:v>0.78333333333333088</c:v>
                </c:pt>
                <c:pt idx="565">
                  <c:v>0.78472222222221977</c:v>
                </c:pt>
                <c:pt idx="566">
                  <c:v>0.78611111111110865</c:v>
                </c:pt>
                <c:pt idx="567">
                  <c:v>0.78749999999999754</c:v>
                </c:pt>
                <c:pt idx="568">
                  <c:v>0.78888888888888642</c:v>
                </c:pt>
                <c:pt idx="569">
                  <c:v>0.7902777777777753</c:v>
                </c:pt>
                <c:pt idx="570">
                  <c:v>0.79166666666666419</c:v>
                </c:pt>
                <c:pt idx="571">
                  <c:v>0.79305555555555307</c:v>
                </c:pt>
                <c:pt idx="572">
                  <c:v>0.79444444444444196</c:v>
                </c:pt>
                <c:pt idx="573">
                  <c:v>0.79583333333333084</c:v>
                </c:pt>
                <c:pt idx="574">
                  <c:v>0.79722222222221972</c:v>
                </c:pt>
                <c:pt idx="575">
                  <c:v>0.79861111111110861</c:v>
                </c:pt>
                <c:pt idx="576">
                  <c:v>0.79999999999999749</c:v>
                </c:pt>
                <c:pt idx="577">
                  <c:v>0.80138888888888637</c:v>
                </c:pt>
                <c:pt idx="578">
                  <c:v>0.80277777777777526</c:v>
                </c:pt>
                <c:pt idx="579">
                  <c:v>0.80416666666666414</c:v>
                </c:pt>
                <c:pt idx="580">
                  <c:v>0.80555555555555303</c:v>
                </c:pt>
                <c:pt idx="581">
                  <c:v>0.80694444444444191</c:v>
                </c:pt>
                <c:pt idx="582">
                  <c:v>0.80833333333333079</c:v>
                </c:pt>
                <c:pt idx="583">
                  <c:v>0.80972222222221968</c:v>
                </c:pt>
                <c:pt idx="584">
                  <c:v>0.81111111111110856</c:v>
                </c:pt>
                <c:pt idx="585">
                  <c:v>0.81249999999999745</c:v>
                </c:pt>
                <c:pt idx="586">
                  <c:v>0.81388888888888633</c:v>
                </c:pt>
                <c:pt idx="587">
                  <c:v>0.81527777777777521</c:v>
                </c:pt>
                <c:pt idx="588">
                  <c:v>0.8166666666666641</c:v>
                </c:pt>
                <c:pt idx="589">
                  <c:v>0.81805555555555298</c:v>
                </c:pt>
                <c:pt idx="590">
                  <c:v>0.81944444444444187</c:v>
                </c:pt>
                <c:pt idx="591">
                  <c:v>0.82083333333333075</c:v>
                </c:pt>
                <c:pt idx="592">
                  <c:v>0.82222222222221963</c:v>
                </c:pt>
                <c:pt idx="593">
                  <c:v>0.82361111111110852</c:v>
                </c:pt>
                <c:pt idx="594">
                  <c:v>0.8249999999999974</c:v>
                </c:pt>
                <c:pt idx="595">
                  <c:v>0.82638888888888629</c:v>
                </c:pt>
                <c:pt idx="596">
                  <c:v>0.82777777777777517</c:v>
                </c:pt>
                <c:pt idx="597">
                  <c:v>0.82916666666666405</c:v>
                </c:pt>
                <c:pt idx="598">
                  <c:v>0.83055555555555294</c:v>
                </c:pt>
                <c:pt idx="599">
                  <c:v>0.83194444444444182</c:v>
                </c:pt>
                <c:pt idx="600">
                  <c:v>0.83333333333333071</c:v>
                </c:pt>
                <c:pt idx="601">
                  <c:v>0.83472222222221959</c:v>
                </c:pt>
                <c:pt idx="602">
                  <c:v>0.83611111111110847</c:v>
                </c:pt>
                <c:pt idx="603">
                  <c:v>0.83749999999999736</c:v>
                </c:pt>
                <c:pt idx="604">
                  <c:v>0.83888888888888624</c:v>
                </c:pt>
                <c:pt idx="605">
                  <c:v>0.84027777777777513</c:v>
                </c:pt>
                <c:pt idx="606">
                  <c:v>0.84166666666666401</c:v>
                </c:pt>
                <c:pt idx="607">
                  <c:v>0.84305555555555289</c:v>
                </c:pt>
                <c:pt idx="608">
                  <c:v>0.84444444444444178</c:v>
                </c:pt>
                <c:pt idx="609">
                  <c:v>0.84583333333333066</c:v>
                </c:pt>
                <c:pt idx="610">
                  <c:v>0.84722222222221955</c:v>
                </c:pt>
                <c:pt idx="611">
                  <c:v>0.84861111111110843</c:v>
                </c:pt>
                <c:pt idx="612">
                  <c:v>0.84999999999999731</c:v>
                </c:pt>
                <c:pt idx="613">
                  <c:v>0.8513888888888862</c:v>
                </c:pt>
                <c:pt idx="614">
                  <c:v>0.85277777777777508</c:v>
                </c:pt>
                <c:pt idx="615">
                  <c:v>0.85416666666666397</c:v>
                </c:pt>
                <c:pt idx="616">
                  <c:v>0.85555555555555285</c:v>
                </c:pt>
                <c:pt idx="617">
                  <c:v>0.85694444444444173</c:v>
                </c:pt>
                <c:pt idx="618">
                  <c:v>0.85833333333333062</c:v>
                </c:pt>
                <c:pt idx="619">
                  <c:v>0.8597222222222195</c:v>
                </c:pt>
                <c:pt idx="620">
                  <c:v>0.86111111111110838</c:v>
                </c:pt>
                <c:pt idx="621">
                  <c:v>0.86249999999999727</c:v>
                </c:pt>
                <c:pt idx="622">
                  <c:v>0.86388888888888615</c:v>
                </c:pt>
                <c:pt idx="623">
                  <c:v>0.86527777777777504</c:v>
                </c:pt>
                <c:pt idx="624">
                  <c:v>0.86666666666666392</c:v>
                </c:pt>
                <c:pt idx="625">
                  <c:v>0.8680555555555528</c:v>
                </c:pt>
                <c:pt idx="626">
                  <c:v>0.86944444444444169</c:v>
                </c:pt>
                <c:pt idx="627">
                  <c:v>0.87083333333333057</c:v>
                </c:pt>
                <c:pt idx="628">
                  <c:v>0.87222222222221946</c:v>
                </c:pt>
                <c:pt idx="629">
                  <c:v>0.87361111111110834</c:v>
                </c:pt>
                <c:pt idx="630">
                  <c:v>0.87499999999999722</c:v>
                </c:pt>
                <c:pt idx="631">
                  <c:v>0.87638888888888611</c:v>
                </c:pt>
                <c:pt idx="632">
                  <c:v>0.87777777777777499</c:v>
                </c:pt>
                <c:pt idx="633">
                  <c:v>0.87916666666666388</c:v>
                </c:pt>
                <c:pt idx="634">
                  <c:v>0.88055555555555276</c:v>
                </c:pt>
                <c:pt idx="635">
                  <c:v>0.88194444444444164</c:v>
                </c:pt>
                <c:pt idx="636">
                  <c:v>0.88333333333333053</c:v>
                </c:pt>
                <c:pt idx="637">
                  <c:v>0.88472222222221941</c:v>
                </c:pt>
                <c:pt idx="638">
                  <c:v>0.8861111111111083</c:v>
                </c:pt>
                <c:pt idx="639">
                  <c:v>0.88749999999999718</c:v>
                </c:pt>
                <c:pt idx="640">
                  <c:v>0.88888888888888606</c:v>
                </c:pt>
                <c:pt idx="641">
                  <c:v>0.89027777777777495</c:v>
                </c:pt>
                <c:pt idx="642">
                  <c:v>0.89166666666666383</c:v>
                </c:pt>
                <c:pt idx="643">
                  <c:v>0.89305555555555272</c:v>
                </c:pt>
                <c:pt idx="644">
                  <c:v>0.8944444444444416</c:v>
                </c:pt>
                <c:pt idx="645">
                  <c:v>0.89583333333333048</c:v>
                </c:pt>
                <c:pt idx="646">
                  <c:v>0.89722222222221937</c:v>
                </c:pt>
                <c:pt idx="647">
                  <c:v>0.89861111111110825</c:v>
                </c:pt>
                <c:pt idx="648">
                  <c:v>0.89999999999999714</c:v>
                </c:pt>
                <c:pt idx="649">
                  <c:v>0.90138888888888602</c:v>
                </c:pt>
                <c:pt idx="650">
                  <c:v>0.9027777777777749</c:v>
                </c:pt>
                <c:pt idx="651">
                  <c:v>0.90416666666666379</c:v>
                </c:pt>
                <c:pt idx="652">
                  <c:v>0.90555555555555267</c:v>
                </c:pt>
                <c:pt idx="653">
                  <c:v>0.90694444444444156</c:v>
                </c:pt>
                <c:pt idx="654">
                  <c:v>0.90833333333333044</c:v>
                </c:pt>
                <c:pt idx="655">
                  <c:v>0.90972222222221932</c:v>
                </c:pt>
                <c:pt idx="656">
                  <c:v>0.91111111111110821</c:v>
                </c:pt>
                <c:pt idx="657">
                  <c:v>0.91249999999999709</c:v>
                </c:pt>
                <c:pt idx="658">
                  <c:v>0.91388888888888598</c:v>
                </c:pt>
                <c:pt idx="659">
                  <c:v>0.91527777777777486</c:v>
                </c:pt>
                <c:pt idx="660">
                  <c:v>0.91666666666666374</c:v>
                </c:pt>
                <c:pt idx="661">
                  <c:v>0.91805555555555263</c:v>
                </c:pt>
                <c:pt idx="662">
                  <c:v>0.91944444444444151</c:v>
                </c:pt>
                <c:pt idx="663">
                  <c:v>0.92083333333333039</c:v>
                </c:pt>
                <c:pt idx="664">
                  <c:v>0.92222222222221928</c:v>
                </c:pt>
                <c:pt idx="665">
                  <c:v>0.92361111111110816</c:v>
                </c:pt>
                <c:pt idx="666">
                  <c:v>0.92499999999999705</c:v>
                </c:pt>
                <c:pt idx="667">
                  <c:v>0.92638888888888593</c:v>
                </c:pt>
                <c:pt idx="668">
                  <c:v>0.92777777777777481</c:v>
                </c:pt>
                <c:pt idx="669">
                  <c:v>0.9291666666666637</c:v>
                </c:pt>
                <c:pt idx="670">
                  <c:v>0.93055555555555258</c:v>
                </c:pt>
                <c:pt idx="671">
                  <c:v>0.93194444444444147</c:v>
                </c:pt>
                <c:pt idx="672">
                  <c:v>0.93333333333333035</c:v>
                </c:pt>
                <c:pt idx="673">
                  <c:v>0.93472222222221923</c:v>
                </c:pt>
                <c:pt idx="674">
                  <c:v>0.93611111111110812</c:v>
                </c:pt>
                <c:pt idx="675">
                  <c:v>0.937499999999997</c:v>
                </c:pt>
                <c:pt idx="676">
                  <c:v>0.93888888888888589</c:v>
                </c:pt>
                <c:pt idx="677">
                  <c:v>0.94027777777777477</c:v>
                </c:pt>
                <c:pt idx="678">
                  <c:v>0.94166666666666365</c:v>
                </c:pt>
                <c:pt idx="679">
                  <c:v>0.94305555555555254</c:v>
                </c:pt>
                <c:pt idx="680">
                  <c:v>0.94444444444444142</c:v>
                </c:pt>
                <c:pt idx="681">
                  <c:v>0.94583333333333031</c:v>
                </c:pt>
                <c:pt idx="682">
                  <c:v>0.94722222222221919</c:v>
                </c:pt>
                <c:pt idx="683">
                  <c:v>0.94861111111110807</c:v>
                </c:pt>
                <c:pt idx="684">
                  <c:v>0.94999999999999696</c:v>
                </c:pt>
                <c:pt idx="685">
                  <c:v>0.95138888888888584</c:v>
                </c:pt>
                <c:pt idx="686">
                  <c:v>0.95277777777777473</c:v>
                </c:pt>
                <c:pt idx="687">
                  <c:v>0.95416666666666361</c:v>
                </c:pt>
                <c:pt idx="688">
                  <c:v>0.95555555555555249</c:v>
                </c:pt>
                <c:pt idx="689">
                  <c:v>0.95694444444444138</c:v>
                </c:pt>
                <c:pt idx="690">
                  <c:v>0.95833333333333026</c:v>
                </c:pt>
                <c:pt idx="691">
                  <c:v>0.95972222222221915</c:v>
                </c:pt>
                <c:pt idx="692">
                  <c:v>0.96111111111110803</c:v>
                </c:pt>
                <c:pt idx="693">
                  <c:v>0.96249999999999691</c:v>
                </c:pt>
                <c:pt idx="694">
                  <c:v>0.9638888888888858</c:v>
                </c:pt>
                <c:pt idx="695">
                  <c:v>0.96527777777777468</c:v>
                </c:pt>
                <c:pt idx="696">
                  <c:v>0.96666666666666357</c:v>
                </c:pt>
                <c:pt idx="697">
                  <c:v>0.96805555555555245</c:v>
                </c:pt>
                <c:pt idx="698">
                  <c:v>0.96944444444444133</c:v>
                </c:pt>
                <c:pt idx="699">
                  <c:v>0.97083333333333022</c:v>
                </c:pt>
                <c:pt idx="700">
                  <c:v>0.9722222222222191</c:v>
                </c:pt>
                <c:pt idx="701">
                  <c:v>0.97361111111110799</c:v>
                </c:pt>
                <c:pt idx="702">
                  <c:v>0.97499999999999687</c:v>
                </c:pt>
                <c:pt idx="703">
                  <c:v>0.97638888888888575</c:v>
                </c:pt>
                <c:pt idx="704">
                  <c:v>0.97777777777777464</c:v>
                </c:pt>
                <c:pt idx="705">
                  <c:v>0.97916666666666352</c:v>
                </c:pt>
                <c:pt idx="706">
                  <c:v>0.9805555555555524</c:v>
                </c:pt>
                <c:pt idx="707">
                  <c:v>0.98194444444444129</c:v>
                </c:pt>
                <c:pt idx="708">
                  <c:v>0.98333333333333017</c:v>
                </c:pt>
                <c:pt idx="709">
                  <c:v>0.98472222222221906</c:v>
                </c:pt>
                <c:pt idx="710">
                  <c:v>0.98611111111110794</c:v>
                </c:pt>
                <c:pt idx="711">
                  <c:v>0.98749999999999682</c:v>
                </c:pt>
                <c:pt idx="712">
                  <c:v>0.98888888888888571</c:v>
                </c:pt>
                <c:pt idx="713">
                  <c:v>0.99027777777777459</c:v>
                </c:pt>
                <c:pt idx="714">
                  <c:v>0.99166666666666348</c:v>
                </c:pt>
                <c:pt idx="715">
                  <c:v>0.99305555555555236</c:v>
                </c:pt>
                <c:pt idx="716">
                  <c:v>0.99444444444444124</c:v>
                </c:pt>
                <c:pt idx="717">
                  <c:v>0.99583333333333013</c:v>
                </c:pt>
                <c:pt idx="718">
                  <c:v>0.99722222222221901</c:v>
                </c:pt>
                <c:pt idx="719">
                  <c:v>0.9986111111111079</c:v>
                </c:pt>
                <c:pt idx="720">
                  <c:v>0.99999999999999678</c:v>
                </c:pt>
                <c:pt idx="721">
                  <c:v>1.0013888888888858</c:v>
                </c:pt>
                <c:pt idx="722">
                  <c:v>1.0027777777777747</c:v>
                </c:pt>
                <c:pt idx="723">
                  <c:v>1.0041666666666635</c:v>
                </c:pt>
                <c:pt idx="724">
                  <c:v>1.0055555555555524</c:v>
                </c:pt>
                <c:pt idx="725">
                  <c:v>1.0069444444444413</c:v>
                </c:pt>
                <c:pt idx="726">
                  <c:v>1.0083333333333302</c:v>
                </c:pt>
                <c:pt idx="727">
                  <c:v>1.0097222222222191</c:v>
                </c:pt>
                <c:pt idx="728">
                  <c:v>1.011111111111108</c:v>
                </c:pt>
                <c:pt idx="729">
                  <c:v>1.0124999999999968</c:v>
                </c:pt>
                <c:pt idx="730">
                  <c:v>1.0138888888888857</c:v>
                </c:pt>
                <c:pt idx="731">
                  <c:v>1.0152777777777746</c:v>
                </c:pt>
                <c:pt idx="732">
                  <c:v>1.0166666666666635</c:v>
                </c:pt>
                <c:pt idx="733">
                  <c:v>1.0180555555555524</c:v>
                </c:pt>
                <c:pt idx="734">
                  <c:v>1.0194444444444413</c:v>
                </c:pt>
                <c:pt idx="735">
                  <c:v>1.0208333333333302</c:v>
                </c:pt>
                <c:pt idx="736">
                  <c:v>1.022222222222219</c:v>
                </c:pt>
                <c:pt idx="737">
                  <c:v>1.0236111111111079</c:v>
                </c:pt>
                <c:pt idx="738">
                  <c:v>1.0249999999999968</c:v>
                </c:pt>
                <c:pt idx="739">
                  <c:v>1.0263888888888857</c:v>
                </c:pt>
                <c:pt idx="740">
                  <c:v>1.0277777777777746</c:v>
                </c:pt>
                <c:pt idx="741">
                  <c:v>1.0291666666666635</c:v>
                </c:pt>
                <c:pt idx="742">
                  <c:v>1.0305555555555523</c:v>
                </c:pt>
                <c:pt idx="743">
                  <c:v>1.0319444444444412</c:v>
                </c:pt>
                <c:pt idx="744">
                  <c:v>1.0333333333333301</c:v>
                </c:pt>
                <c:pt idx="745">
                  <c:v>1.034722222222219</c:v>
                </c:pt>
                <c:pt idx="746">
                  <c:v>1.0361111111111079</c:v>
                </c:pt>
                <c:pt idx="747">
                  <c:v>1.0374999999999968</c:v>
                </c:pt>
                <c:pt idx="748">
                  <c:v>1.0388888888888856</c:v>
                </c:pt>
                <c:pt idx="749">
                  <c:v>1.0402777777777745</c:v>
                </c:pt>
                <c:pt idx="750">
                  <c:v>1.0416666666666634</c:v>
                </c:pt>
                <c:pt idx="751">
                  <c:v>1.0430555555555523</c:v>
                </c:pt>
                <c:pt idx="752">
                  <c:v>1.0444444444444412</c:v>
                </c:pt>
                <c:pt idx="753">
                  <c:v>1.0458333333333301</c:v>
                </c:pt>
                <c:pt idx="754">
                  <c:v>1.0472222222222189</c:v>
                </c:pt>
                <c:pt idx="755">
                  <c:v>1.0486111111111078</c:v>
                </c:pt>
                <c:pt idx="756">
                  <c:v>1.0499999999999967</c:v>
                </c:pt>
                <c:pt idx="757">
                  <c:v>1.0513888888888856</c:v>
                </c:pt>
                <c:pt idx="758">
                  <c:v>1.0527777777777745</c:v>
                </c:pt>
                <c:pt idx="759">
                  <c:v>1.0541666666666634</c:v>
                </c:pt>
                <c:pt idx="760">
                  <c:v>1.0555555555555522</c:v>
                </c:pt>
                <c:pt idx="761">
                  <c:v>1.0569444444444411</c:v>
                </c:pt>
                <c:pt idx="762">
                  <c:v>1.05833333333333</c:v>
                </c:pt>
                <c:pt idx="763">
                  <c:v>1.0597222222222189</c:v>
                </c:pt>
                <c:pt idx="764">
                  <c:v>1.0611111111111078</c:v>
                </c:pt>
                <c:pt idx="765">
                  <c:v>1.0624999999999967</c:v>
                </c:pt>
                <c:pt idx="766">
                  <c:v>1.0638888888888856</c:v>
                </c:pt>
                <c:pt idx="767">
                  <c:v>1.0652777777777744</c:v>
                </c:pt>
                <c:pt idx="768">
                  <c:v>1.0666666666666633</c:v>
                </c:pt>
                <c:pt idx="769">
                  <c:v>1.0680555555555522</c:v>
                </c:pt>
                <c:pt idx="770">
                  <c:v>1.0694444444444411</c:v>
                </c:pt>
                <c:pt idx="771">
                  <c:v>1.07083333333333</c:v>
                </c:pt>
                <c:pt idx="772">
                  <c:v>1.0722222222222189</c:v>
                </c:pt>
                <c:pt idx="773">
                  <c:v>1.0736111111111077</c:v>
                </c:pt>
                <c:pt idx="774">
                  <c:v>1.0749999999999966</c:v>
                </c:pt>
                <c:pt idx="775">
                  <c:v>1.0763888888888855</c:v>
                </c:pt>
                <c:pt idx="776">
                  <c:v>1.0777777777777744</c:v>
                </c:pt>
                <c:pt idx="777">
                  <c:v>1.0791666666666633</c:v>
                </c:pt>
                <c:pt idx="778">
                  <c:v>1.0805555555555522</c:v>
                </c:pt>
                <c:pt idx="779">
                  <c:v>1.081944444444441</c:v>
                </c:pt>
                <c:pt idx="780">
                  <c:v>1.0833333333333299</c:v>
                </c:pt>
                <c:pt idx="781">
                  <c:v>1.0847222222222188</c:v>
                </c:pt>
                <c:pt idx="782">
                  <c:v>1.0861111111111077</c:v>
                </c:pt>
                <c:pt idx="783">
                  <c:v>1.0874999999999966</c:v>
                </c:pt>
                <c:pt idx="784">
                  <c:v>1.0888888888888855</c:v>
                </c:pt>
                <c:pt idx="785">
                  <c:v>1.0902777777777743</c:v>
                </c:pt>
                <c:pt idx="786">
                  <c:v>1.0916666666666632</c:v>
                </c:pt>
                <c:pt idx="787">
                  <c:v>1.0930555555555521</c:v>
                </c:pt>
                <c:pt idx="788">
                  <c:v>1.094444444444441</c:v>
                </c:pt>
                <c:pt idx="789">
                  <c:v>1.0958333333333299</c:v>
                </c:pt>
                <c:pt idx="790">
                  <c:v>1.0972222222222188</c:v>
                </c:pt>
                <c:pt idx="791">
                  <c:v>1.0986111111111077</c:v>
                </c:pt>
                <c:pt idx="792">
                  <c:v>1.0999999999999965</c:v>
                </c:pt>
                <c:pt idx="793">
                  <c:v>1.1013888888888854</c:v>
                </c:pt>
                <c:pt idx="794">
                  <c:v>1.1027777777777743</c:v>
                </c:pt>
                <c:pt idx="795">
                  <c:v>1.1041666666666632</c:v>
                </c:pt>
                <c:pt idx="796">
                  <c:v>1.1055555555555521</c:v>
                </c:pt>
                <c:pt idx="797">
                  <c:v>1.106944444444441</c:v>
                </c:pt>
                <c:pt idx="798">
                  <c:v>1.1083333333333298</c:v>
                </c:pt>
                <c:pt idx="799">
                  <c:v>1.1097222222222187</c:v>
                </c:pt>
                <c:pt idx="800">
                  <c:v>1.1111111111111076</c:v>
                </c:pt>
                <c:pt idx="801">
                  <c:v>1.1124999999999965</c:v>
                </c:pt>
                <c:pt idx="802">
                  <c:v>1.1138888888888854</c:v>
                </c:pt>
                <c:pt idx="803">
                  <c:v>1.1152777777777743</c:v>
                </c:pt>
                <c:pt idx="804">
                  <c:v>1.1166666666666631</c:v>
                </c:pt>
                <c:pt idx="805">
                  <c:v>1.118055555555552</c:v>
                </c:pt>
                <c:pt idx="806">
                  <c:v>1.1194444444444409</c:v>
                </c:pt>
                <c:pt idx="807">
                  <c:v>1.1208333333333298</c:v>
                </c:pt>
                <c:pt idx="808">
                  <c:v>1.1222222222222187</c:v>
                </c:pt>
                <c:pt idx="809">
                  <c:v>1.1236111111111076</c:v>
                </c:pt>
                <c:pt idx="810">
                  <c:v>1.1249999999999964</c:v>
                </c:pt>
                <c:pt idx="811">
                  <c:v>1.1263888888888853</c:v>
                </c:pt>
                <c:pt idx="812">
                  <c:v>1.1277777777777742</c:v>
                </c:pt>
                <c:pt idx="813">
                  <c:v>1.1291666666666631</c:v>
                </c:pt>
                <c:pt idx="814">
                  <c:v>1.130555555555552</c:v>
                </c:pt>
                <c:pt idx="815">
                  <c:v>1.1319444444444409</c:v>
                </c:pt>
                <c:pt idx="816">
                  <c:v>1.1333333333333298</c:v>
                </c:pt>
                <c:pt idx="817">
                  <c:v>1.1347222222222186</c:v>
                </c:pt>
                <c:pt idx="818">
                  <c:v>1.1361111111111075</c:v>
                </c:pt>
                <c:pt idx="819">
                  <c:v>1.1374999999999964</c:v>
                </c:pt>
                <c:pt idx="820">
                  <c:v>1.1388888888888853</c:v>
                </c:pt>
                <c:pt idx="821">
                  <c:v>1.1402777777777742</c:v>
                </c:pt>
                <c:pt idx="822">
                  <c:v>1.1416666666666631</c:v>
                </c:pt>
                <c:pt idx="823">
                  <c:v>1.1430555555555519</c:v>
                </c:pt>
                <c:pt idx="824">
                  <c:v>1.1444444444444408</c:v>
                </c:pt>
                <c:pt idx="825">
                  <c:v>1.1458333333333297</c:v>
                </c:pt>
                <c:pt idx="826">
                  <c:v>1.1472222222222186</c:v>
                </c:pt>
                <c:pt idx="827">
                  <c:v>1.1486111111111075</c:v>
                </c:pt>
                <c:pt idx="828">
                  <c:v>1.1499999999999964</c:v>
                </c:pt>
                <c:pt idx="829">
                  <c:v>1.1513888888888852</c:v>
                </c:pt>
                <c:pt idx="830">
                  <c:v>1.1527777777777741</c:v>
                </c:pt>
                <c:pt idx="831">
                  <c:v>1.154166666666663</c:v>
                </c:pt>
                <c:pt idx="832">
                  <c:v>1.1555555555555519</c:v>
                </c:pt>
                <c:pt idx="833">
                  <c:v>1.1569444444444408</c:v>
                </c:pt>
                <c:pt idx="834">
                  <c:v>1.1583333333333297</c:v>
                </c:pt>
                <c:pt idx="835">
                  <c:v>1.1597222222222185</c:v>
                </c:pt>
                <c:pt idx="836">
                  <c:v>1.1611111111111074</c:v>
                </c:pt>
                <c:pt idx="837">
                  <c:v>1.1624999999999963</c:v>
                </c:pt>
                <c:pt idx="838">
                  <c:v>1.1638888888888852</c:v>
                </c:pt>
                <c:pt idx="839">
                  <c:v>1.1652777777777741</c:v>
                </c:pt>
                <c:pt idx="840">
                  <c:v>1.166666666666663</c:v>
                </c:pt>
                <c:pt idx="841">
                  <c:v>1.1680555555555518</c:v>
                </c:pt>
                <c:pt idx="842">
                  <c:v>1.1694444444444407</c:v>
                </c:pt>
                <c:pt idx="843">
                  <c:v>1.1708333333333296</c:v>
                </c:pt>
                <c:pt idx="844">
                  <c:v>1.1722222222222185</c:v>
                </c:pt>
                <c:pt idx="845">
                  <c:v>1.1736111111111074</c:v>
                </c:pt>
                <c:pt idx="846">
                  <c:v>1.1749999999999963</c:v>
                </c:pt>
                <c:pt idx="847">
                  <c:v>1.1763888888888852</c:v>
                </c:pt>
                <c:pt idx="848">
                  <c:v>1.177777777777774</c:v>
                </c:pt>
                <c:pt idx="849">
                  <c:v>1.1791666666666629</c:v>
                </c:pt>
                <c:pt idx="850">
                  <c:v>1.1805555555555518</c:v>
                </c:pt>
                <c:pt idx="851">
                  <c:v>1.1819444444444407</c:v>
                </c:pt>
                <c:pt idx="852">
                  <c:v>1.1833333333333296</c:v>
                </c:pt>
                <c:pt idx="853">
                  <c:v>1.1847222222222185</c:v>
                </c:pt>
                <c:pt idx="854">
                  <c:v>1.1861111111111073</c:v>
                </c:pt>
                <c:pt idx="855">
                  <c:v>1.1874999999999962</c:v>
                </c:pt>
                <c:pt idx="856">
                  <c:v>1.1888888888888851</c:v>
                </c:pt>
                <c:pt idx="857">
                  <c:v>1.190277777777774</c:v>
                </c:pt>
                <c:pt idx="858">
                  <c:v>1.1916666666666629</c:v>
                </c:pt>
                <c:pt idx="859">
                  <c:v>1.1930555555555518</c:v>
                </c:pt>
                <c:pt idx="860">
                  <c:v>1.1944444444444406</c:v>
                </c:pt>
                <c:pt idx="861">
                  <c:v>1.1958333333333295</c:v>
                </c:pt>
                <c:pt idx="862">
                  <c:v>1.1972222222222184</c:v>
                </c:pt>
                <c:pt idx="863">
                  <c:v>1.1986111111111073</c:v>
                </c:pt>
                <c:pt idx="864">
                  <c:v>1.1999999999999962</c:v>
                </c:pt>
                <c:pt idx="865">
                  <c:v>1.2013888888888851</c:v>
                </c:pt>
                <c:pt idx="866">
                  <c:v>1.2027777777777739</c:v>
                </c:pt>
                <c:pt idx="867">
                  <c:v>1.2041666666666628</c:v>
                </c:pt>
                <c:pt idx="868">
                  <c:v>1.2055555555555517</c:v>
                </c:pt>
                <c:pt idx="869">
                  <c:v>1.2069444444444406</c:v>
                </c:pt>
                <c:pt idx="870">
                  <c:v>1.2083333333333295</c:v>
                </c:pt>
                <c:pt idx="871">
                  <c:v>1.2097222222222184</c:v>
                </c:pt>
                <c:pt idx="872">
                  <c:v>1.2111111111111073</c:v>
                </c:pt>
                <c:pt idx="873">
                  <c:v>1.2124999999999961</c:v>
                </c:pt>
                <c:pt idx="874">
                  <c:v>1.213888888888885</c:v>
                </c:pt>
                <c:pt idx="875">
                  <c:v>1.2152777777777739</c:v>
                </c:pt>
                <c:pt idx="876">
                  <c:v>1.2166666666666628</c:v>
                </c:pt>
                <c:pt idx="877">
                  <c:v>1.2180555555555517</c:v>
                </c:pt>
                <c:pt idx="878">
                  <c:v>1.2194444444444406</c:v>
                </c:pt>
                <c:pt idx="879">
                  <c:v>1.2208333333333294</c:v>
                </c:pt>
                <c:pt idx="880">
                  <c:v>1.2222222222222183</c:v>
                </c:pt>
                <c:pt idx="881">
                  <c:v>1.2236111111111072</c:v>
                </c:pt>
                <c:pt idx="882">
                  <c:v>1.2249999999999961</c:v>
                </c:pt>
                <c:pt idx="883">
                  <c:v>1.226388888888885</c:v>
                </c:pt>
                <c:pt idx="884">
                  <c:v>1.2277777777777739</c:v>
                </c:pt>
                <c:pt idx="885">
                  <c:v>1.2291666666666627</c:v>
                </c:pt>
                <c:pt idx="886">
                  <c:v>1.2305555555555516</c:v>
                </c:pt>
                <c:pt idx="887">
                  <c:v>1.2319444444444405</c:v>
                </c:pt>
                <c:pt idx="888">
                  <c:v>1.2333333333333294</c:v>
                </c:pt>
                <c:pt idx="889">
                  <c:v>1.2347222222222183</c:v>
                </c:pt>
                <c:pt idx="890">
                  <c:v>1.2361111111111072</c:v>
                </c:pt>
                <c:pt idx="891">
                  <c:v>1.237499999999996</c:v>
                </c:pt>
                <c:pt idx="892">
                  <c:v>1.2388888888888849</c:v>
                </c:pt>
                <c:pt idx="893">
                  <c:v>1.2402777777777738</c:v>
                </c:pt>
                <c:pt idx="894">
                  <c:v>1.2416666666666627</c:v>
                </c:pt>
                <c:pt idx="895">
                  <c:v>1.2430555555555516</c:v>
                </c:pt>
                <c:pt idx="896">
                  <c:v>1.2444444444444405</c:v>
                </c:pt>
                <c:pt idx="897">
                  <c:v>1.2458333333333294</c:v>
                </c:pt>
                <c:pt idx="898">
                  <c:v>1.2472222222222182</c:v>
                </c:pt>
                <c:pt idx="899">
                  <c:v>1.2486111111111071</c:v>
                </c:pt>
                <c:pt idx="900">
                  <c:v>1.249999999999996</c:v>
                </c:pt>
                <c:pt idx="901">
                  <c:v>1.2513888888888849</c:v>
                </c:pt>
                <c:pt idx="902">
                  <c:v>1.2527777777777738</c:v>
                </c:pt>
                <c:pt idx="903">
                  <c:v>1.2541666666666627</c:v>
                </c:pt>
                <c:pt idx="904">
                  <c:v>1.2555555555555515</c:v>
                </c:pt>
                <c:pt idx="905">
                  <c:v>1.2569444444444404</c:v>
                </c:pt>
                <c:pt idx="906">
                  <c:v>1.2583333333333293</c:v>
                </c:pt>
                <c:pt idx="907">
                  <c:v>1.2597222222222182</c:v>
                </c:pt>
                <c:pt idx="908">
                  <c:v>1.2611111111111071</c:v>
                </c:pt>
                <c:pt idx="909">
                  <c:v>1.262499999999996</c:v>
                </c:pt>
                <c:pt idx="910">
                  <c:v>1.2638888888888848</c:v>
                </c:pt>
                <c:pt idx="911">
                  <c:v>1.2652777777777737</c:v>
                </c:pt>
                <c:pt idx="912">
                  <c:v>1.2666666666666626</c:v>
                </c:pt>
                <c:pt idx="913">
                  <c:v>1.2680555555555515</c:v>
                </c:pt>
                <c:pt idx="914">
                  <c:v>1.2694444444444404</c:v>
                </c:pt>
                <c:pt idx="915">
                  <c:v>1.2708333333333293</c:v>
                </c:pt>
                <c:pt idx="916">
                  <c:v>1.2722222222222181</c:v>
                </c:pt>
                <c:pt idx="917">
                  <c:v>1.273611111111107</c:v>
                </c:pt>
                <c:pt idx="918">
                  <c:v>1.2749999999999959</c:v>
                </c:pt>
                <c:pt idx="919">
                  <c:v>1.2763888888888848</c:v>
                </c:pt>
                <c:pt idx="920">
                  <c:v>1.2777777777777737</c:v>
                </c:pt>
                <c:pt idx="921">
                  <c:v>1.2791666666666626</c:v>
                </c:pt>
                <c:pt idx="922">
                  <c:v>1.2805555555555515</c:v>
                </c:pt>
                <c:pt idx="923">
                  <c:v>1.2819444444444403</c:v>
                </c:pt>
                <c:pt idx="924">
                  <c:v>1.2833333333333292</c:v>
                </c:pt>
                <c:pt idx="925">
                  <c:v>1.2847222222222181</c:v>
                </c:pt>
                <c:pt idx="926">
                  <c:v>1.286111111111107</c:v>
                </c:pt>
                <c:pt idx="927">
                  <c:v>1.2874999999999959</c:v>
                </c:pt>
                <c:pt idx="928">
                  <c:v>1.2888888888888848</c:v>
                </c:pt>
                <c:pt idx="929">
                  <c:v>1.2902777777777736</c:v>
                </c:pt>
                <c:pt idx="930">
                  <c:v>1.2916666666666625</c:v>
                </c:pt>
                <c:pt idx="931">
                  <c:v>1.2930555555555514</c:v>
                </c:pt>
                <c:pt idx="932">
                  <c:v>1.2944444444444403</c:v>
                </c:pt>
                <c:pt idx="933">
                  <c:v>1.2958333333333292</c:v>
                </c:pt>
                <c:pt idx="934">
                  <c:v>1.2972222222222181</c:v>
                </c:pt>
                <c:pt idx="935">
                  <c:v>1.2986111111111069</c:v>
                </c:pt>
                <c:pt idx="936">
                  <c:v>1.2999999999999958</c:v>
                </c:pt>
                <c:pt idx="937">
                  <c:v>1.3013888888888847</c:v>
                </c:pt>
                <c:pt idx="938">
                  <c:v>1.3027777777777736</c:v>
                </c:pt>
                <c:pt idx="939">
                  <c:v>1.3041666666666625</c:v>
                </c:pt>
                <c:pt idx="940">
                  <c:v>1.3055555555555514</c:v>
                </c:pt>
                <c:pt idx="941">
                  <c:v>1.3069444444444402</c:v>
                </c:pt>
                <c:pt idx="942">
                  <c:v>1.3083333333333291</c:v>
                </c:pt>
                <c:pt idx="943">
                  <c:v>1.309722222222218</c:v>
                </c:pt>
                <c:pt idx="944">
                  <c:v>1.3111111111111069</c:v>
                </c:pt>
                <c:pt idx="945">
                  <c:v>1.3124999999999958</c:v>
                </c:pt>
                <c:pt idx="946">
                  <c:v>1.3138888888888847</c:v>
                </c:pt>
                <c:pt idx="947">
                  <c:v>1.3152777777777735</c:v>
                </c:pt>
                <c:pt idx="948">
                  <c:v>1.3166666666666624</c:v>
                </c:pt>
                <c:pt idx="949">
                  <c:v>1.3180555555555513</c:v>
                </c:pt>
                <c:pt idx="950">
                  <c:v>1.3194444444444402</c:v>
                </c:pt>
                <c:pt idx="951">
                  <c:v>1.3208333333333291</c:v>
                </c:pt>
                <c:pt idx="952">
                  <c:v>1.322222222222218</c:v>
                </c:pt>
                <c:pt idx="953">
                  <c:v>1.3236111111111069</c:v>
                </c:pt>
                <c:pt idx="954">
                  <c:v>1.3249999999999957</c:v>
                </c:pt>
                <c:pt idx="955">
                  <c:v>1.3263888888888846</c:v>
                </c:pt>
                <c:pt idx="956">
                  <c:v>1.3277777777777735</c:v>
                </c:pt>
                <c:pt idx="957">
                  <c:v>1.3291666666666624</c:v>
                </c:pt>
                <c:pt idx="958">
                  <c:v>1.3305555555555513</c:v>
                </c:pt>
                <c:pt idx="959">
                  <c:v>1.3319444444444402</c:v>
                </c:pt>
                <c:pt idx="960">
                  <c:v>1.333333333333329</c:v>
                </c:pt>
                <c:pt idx="961">
                  <c:v>1.3347222222222179</c:v>
                </c:pt>
                <c:pt idx="962">
                  <c:v>1.3361111111111068</c:v>
                </c:pt>
                <c:pt idx="963">
                  <c:v>1.3374999999999957</c:v>
                </c:pt>
                <c:pt idx="964">
                  <c:v>1.3388888888888846</c:v>
                </c:pt>
                <c:pt idx="965">
                  <c:v>1.3402777777777735</c:v>
                </c:pt>
                <c:pt idx="966">
                  <c:v>1.3416666666666623</c:v>
                </c:pt>
                <c:pt idx="967">
                  <c:v>1.3430555555555512</c:v>
                </c:pt>
                <c:pt idx="968">
                  <c:v>1.3444444444444401</c:v>
                </c:pt>
                <c:pt idx="969">
                  <c:v>1.345833333333329</c:v>
                </c:pt>
                <c:pt idx="970">
                  <c:v>1.3472222222222179</c:v>
                </c:pt>
                <c:pt idx="971">
                  <c:v>1.3486111111111068</c:v>
                </c:pt>
                <c:pt idx="972">
                  <c:v>1.3499999999999956</c:v>
                </c:pt>
                <c:pt idx="973">
                  <c:v>1.3513888888888845</c:v>
                </c:pt>
                <c:pt idx="974">
                  <c:v>1.3527777777777734</c:v>
                </c:pt>
                <c:pt idx="975">
                  <c:v>1.3541666666666623</c:v>
                </c:pt>
                <c:pt idx="976">
                  <c:v>1.3555555555555512</c:v>
                </c:pt>
                <c:pt idx="977">
                  <c:v>1.3569444444444401</c:v>
                </c:pt>
                <c:pt idx="978">
                  <c:v>1.358333333333329</c:v>
                </c:pt>
                <c:pt idx="979">
                  <c:v>1.3597222222222178</c:v>
                </c:pt>
                <c:pt idx="980">
                  <c:v>1.3611111111111067</c:v>
                </c:pt>
                <c:pt idx="981">
                  <c:v>1.3624999999999956</c:v>
                </c:pt>
                <c:pt idx="982">
                  <c:v>1.3638888888888845</c:v>
                </c:pt>
                <c:pt idx="983">
                  <c:v>1.3652777777777734</c:v>
                </c:pt>
                <c:pt idx="984">
                  <c:v>1.3666666666666623</c:v>
                </c:pt>
                <c:pt idx="985">
                  <c:v>1.3680555555555511</c:v>
                </c:pt>
                <c:pt idx="986">
                  <c:v>1.36944444444444</c:v>
                </c:pt>
                <c:pt idx="987">
                  <c:v>1.3708333333333289</c:v>
                </c:pt>
                <c:pt idx="988">
                  <c:v>1.3722222222222178</c:v>
                </c:pt>
                <c:pt idx="989">
                  <c:v>1.3736111111111067</c:v>
                </c:pt>
                <c:pt idx="990">
                  <c:v>1.3749999999999956</c:v>
                </c:pt>
                <c:pt idx="991">
                  <c:v>1.3763888888888844</c:v>
                </c:pt>
                <c:pt idx="992">
                  <c:v>1.3777777777777733</c:v>
                </c:pt>
                <c:pt idx="993">
                  <c:v>1.3791666666666622</c:v>
                </c:pt>
                <c:pt idx="994">
                  <c:v>1.3805555555555511</c:v>
                </c:pt>
                <c:pt idx="995">
                  <c:v>1.38194444444444</c:v>
                </c:pt>
                <c:pt idx="996">
                  <c:v>1.3833333333333289</c:v>
                </c:pt>
                <c:pt idx="997">
                  <c:v>1.3847222222222177</c:v>
                </c:pt>
                <c:pt idx="998">
                  <c:v>1.3861111111111066</c:v>
                </c:pt>
                <c:pt idx="999">
                  <c:v>1.3874999999999955</c:v>
                </c:pt>
                <c:pt idx="1000">
                  <c:v>1.3888888888888844</c:v>
                </c:pt>
                <c:pt idx="1001">
                  <c:v>1.3902777777777733</c:v>
                </c:pt>
                <c:pt idx="1002">
                  <c:v>1.3916666666666622</c:v>
                </c:pt>
                <c:pt idx="1003">
                  <c:v>1.3930555555555511</c:v>
                </c:pt>
                <c:pt idx="1004">
                  <c:v>1.3944444444444399</c:v>
                </c:pt>
                <c:pt idx="1005">
                  <c:v>1.3958333333333288</c:v>
                </c:pt>
                <c:pt idx="1006">
                  <c:v>1.3972222222222177</c:v>
                </c:pt>
                <c:pt idx="1007">
                  <c:v>1.3986111111111066</c:v>
                </c:pt>
                <c:pt idx="1008">
                  <c:v>1.3999999999999955</c:v>
                </c:pt>
                <c:pt idx="1009">
                  <c:v>1.4013888888888844</c:v>
                </c:pt>
                <c:pt idx="1010">
                  <c:v>1.4027777777777732</c:v>
                </c:pt>
                <c:pt idx="1011">
                  <c:v>1.4041666666666621</c:v>
                </c:pt>
                <c:pt idx="1012">
                  <c:v>1.405555555555551</c:v>
                </c:pt>
                <c:pt idx="1013">
                  <c:v>1.4069444444444399</c:v>
                </c:pt>
                <c:pt idx="1014">
                  <c:v>1.4083333333333288</c:v>
                </c:pt>
                <c:pt idx="1015">
                  <c:v>1.4097222222222177</c:v>
                </c:pt>
                <c:pt idx="1016">
                  <c:v>1.4111111111111065</c:v>
                </c:pt>
                <c:pt idx="1017">
                  <c:v>1.4124999999999954</c:v>
                </c:pt>
                <c:pt idx="1018">
                  <c:v>1.4138888888888843</c:v>
                </c:pt>
                <c:pt idx="1019">
                  <c:v>1.4152777777777732</c:v>
                </c:pt>
                <c:pt idx="1020">
                  <c:v>1.4166666666666621</c:v>
                </c:pt>
                <c:pt idx="1021">
                  <c:v>1.418055555555551</c:v>
                </c:pt>
                <c:pt idx="1022">
                  <c:v>1.4194444444444398</c:v>
                </c:pt>
                <c:pt idx="1023">
                  <c:v>1.4208333333333287</c:v>
                </c:pt>
                <c:pt idx="1024">
                  <c:v>1.4222222222222176</c:v>
                </c:pt>
                <c:pt idx="1025">
                  <c:v>1.4236111111111065</c:v>
                </c:pt>
                <c:pt idx="1026">
                  <c:v>1.4249999999999954</c:v>
                </c:pt>
                <c:pt idx="1027">
                  <c:v>1.4263888888888843</c:v>
                </c:pt>
                <c:pt idx="1028">
                  <c:v>1.4277777777777731</c:v>
                </c:pt>
                <c:pt idx="1029">
                  <c:v>1.429166666666662</c:v>
                </c:pt>
                <c:pt idx="1030">
                  <c:v>1.4305555555555509</c:v>
                </c:pt>
                <c:pt idx="1031">
                  <c:v>1.4319444444444398</c:v>
                </c:pt>
                <c:pt idx="1032">
                  <c:v>1.4333333333333287</c:v>
                </c:pt>
                <c:pt idx="1033">
                  <c:v>1.4347222222222176</c:v>
                </c:pt>
                <c:pt idx="1034">
                  <c:v>1.4361111111111065</c:v>
                </c:pt>
                <c:pt idx="1035">
                  <c:v>1.4374999999999953</c:v>
                </c:pt>
                <c:pt idx="1036">
                  <c:v>1.4388888888888842</c:v>
                </c:pt>
                <c:pt idx="1037">
                  <c:v>1.4402777777777731</c:v>
                </c:pt>
                <c:pt idx="1038">
                  <c:v>1.441666666666662</c:v>
                </c:pt>
                <c:pt idx="1039">
                  <c:v>1.4430555555555509</c:v>
                </c:pt>
                <c:pt idx="1040">
                  <c:v>1.4444444444444398</c:v>
                </c:pt>
                <c:pt idx="1041">
                  <c:v>1.4458333333333286</c:v>
                </c:pt>
                <c:pt idx="1042">
                  <c:v>1.4472222222222175</c:v>
                </c:pt>
                <c:pt idx="1043">
                  <c:v>1.4486111111111064</c:v>
                </c:pt>
                <c:pt idx="1044">
                  <c:v>1.4499999999999953</c:v>
                </c:pt>
                <c:pt idx="1045">
                  <c:v>1.4513888888888842</c:v>
                </c:pt>
                <c:pt idx="1046">
                  <c:v>1.4527777777777731</c:v>
                </c:pt>
                <c:pt idx="1047">
                  <c:v>1.4541666666666619</c:v>
                </c:pt>
                <c:pt idx="1048">
                  <c:v>1.4555555555555508</c:v>
                </c:pt>
                <c:pt idx="1049">
                  <c:v>1.4569444444444397</c:v>
                </c:pt>
                <c:pt idx="1050">
                  <c:v>1.4583333333333286</c:v>
                </c:pt>
                <c:pt idx="1051">
                  <c:v>1.4597222222222175</c:v>
                </c:pt>
                <c:pt idx="1052">
                  <c:v>1.4611111111111064</c:v>
                </c:pt>
                <c:pt idx="1053">
                  <c:v>1.4624999999999952</c:v>
                </c:pt>
                <c:pt idx="1054">
                  <c:v>1.4638888888888841</c:v>
                </c:pt>
                <c:pt idx="1055">
                  <c:v>1.465277777777773</c:v>
                </c:pt>
                <c:pt idx="1056">
                  <c:v>1.4666666666666619</c:v>
                </c:pt>
                <c:pt idx="1057">
                  <c:v>1.4680555555555508</c:v>
                </c:pt>
                <c:pt idx="1058">
                  <c:v>1.4694444444444397</c:v>
                </c:pt>
                <c:pt idx="1059">
                  <c:v>1.4708333333333286</c:v>
                </c:pt>
                <c:pt idx="1060">
                  <c:v>1.4722222222222174</c:v>
                </c:pt>
                <c:pt idx="1061">
                  <c:v>1.4736111111111063</c:v>
                </c:pt>
                <c:pt idx="1062">
                  <c:v>1.4749999999999952</c:v>
                </c:pt>
                <c:pt idx="1063">
                  <c:v>1.4763888888888841</c:v>
                </c:pt>
                <c:pt idx="1064">
                  <c:v>1.477777777777773</c:v>
                </c:pt>
                <c:pt idx="1065">
                  <c:v>1.4791666666666619</c:v>
                </c:pt>
                <c:pt idx="1066">
                  <c:v>1.4805555555555507</c:v>
                </c:pt>
                <c:pt idx="1067">
                  <c:v>1.4819444444444396</c:v>
                </c:pt>
                <c:pt idx="1068">
                  <c:v>1.4833333333333285</c:v>
                </c:pt>
                <c:pt idx="1069">
                  <c:v>1.4847222222222174</c:v>
                </c:pt>
                <c:pt idx="1070">
                  <c:v>1.4861111111111063</c:v>
                </c:pt>
                <c:pt idx="1071">
                  <c:v>1.4874999999999952</c:v>
                </c:pt>
                <c:pt idx="1072">
                  <c:v>1.488888888888884</c:v>
                </c:pt>
                <c:pt idx="1073">
                  <c:v>1.4902777777777729</c:v>
                </c:pt>
                <c:pt idx="1074">
                  <c:v>1.4916666666666618</c:v>
                </c:pt>
                <c:pt idx="1075">
                  <c:v>1.4930555555555507</c:v>
                </c:pt>
                <c:pt idx="1076">
                  <c:v>1.4944444444444396</c:v>
                </c:pt>
                <c:pt idx="1077">
                  <c:v>1.4958333333333285</c:v>
                </c:pt>
                <c:pt idx="1078">
                  <c:v>1.4972222222222173</c:v>
                </c:pt>
                <c:pt idx="1079">
                  <c:v>1.4986111111111062</c:v>
                </c:pt>
                <c:pt idx="1080">
                  <c:v>1.4999999999999951</c:v>
                </c:pt>
                <c:pt idx="1081">
                  <c:v>1.501388888888884</c:v>
                </c:pt>
                <c:pt idx="1082">
                  <c:v>1.5027777777777729</c:v>
                </c:pt>
                <c:pt idx="1083">
                  <c:v>1.5041666666666618</c:v>
                </c:pt>
                <c:pt idx="1084">
                  <c:v>1.5055555555555507</c:v>
                </c:pt>
                <c:pt idx="1085">
                  <c:v>1.5069444444444395</c:v>
                </c:pt>
                <c:pt idx="1086">
                  <c:v>1.5083333333333284</c:v>
                </c:pt>
                <c:pt idx="1087">
                  <c:v>1.5097222222222173</c:v>
                </c:pt>
                <c:pt idx="1088">
                  <c:v>1.5111111111111062</c:v>
                </c:pt>
                <c:pt idx="1089">
                  <c:v>1.5124999999999951</c:v>
                </c:pt>
                <c:pt idx="1090">
                  <c:v>1.513888888888884</c:v>
                </c:pt>
                <c:pt idx="1091">
                  <c:v>1.5152777777777728</c:v>
                </c:pt>
                <c:pt idx="1092">
                  <c:v>1.5166666666666617</c:v>
                </c:pt>
                <c:pt idx="1093">
                  <c:v>1.5180555555555506</c:v>
                </c:pt>
                <c:pt idx="1094">
                  <c:v>1.5194444444444395</c:v>
                </c:pt>
                <c:pt idx="1095">
                  <c:v>1.5208333333333284</c:v>
                </c:pt>
                <c:pt idx="1096">
                  <c:v>1.5222222222222173</c:v>
                </c:pt>
                <c:pt idx="1097">
                  <c:v>1.5236111111111061</c:v>
                </c:pt>
                <c:pt idx="1098">
                  <c:v>1.524999999999995</c:v>
                </c:pt>
                <c:pt idx="1099">
                  <c:v>1.5263888888888839</c:v>
                </c:pt>
                <c:pt idx="1100">
                  <c:v>1.5277777777777728</c:v>
                </c:pt>
                <c:pt idx="1101">
                  <c:v>1.5291666666666617</c:v>
                </c:pt>
                <c:pt idx="1102">
                  <c:v>1.5305555555555506</c:v>
                </c:pt>
                <c:pt idx="1103">
                  <c:v>1.5319444444444394</c:v>
                </c:pt>
                <c:pt idx="1104">
                  <c:v>1.5333333333333283</c:v>
                </c:pt>
                <c:pt idx="1105">
                  <c:v>1.5347222222222172</c:v>
                </c:pt>
                <c:pt idx="1106">
                  <c:v>1.5361111111111061</c:v>
                </c:pt>
                <c:pt idx="1107">
                  <c:v>1.537499999999995</c:v>
                </c:pt>
                <c:pt idx="1108">
                  <c:v>1.5388888888888839</c:v>
                </c:pt>
                <c:pt idx="1109">
                  <c:v>1.5402777777777727</c:v>
                </c:pt>
                <c:pt idx="1110">
                  <c:v>1.5416666666666616</c:v>
                </c:pt>
                <c:pt idx="1111">
                  <c:v>1.5430555555555505</c:v>
                </c:pt>
                <c:pt idx="1112">
                  <c:v>1.5444444444444394</c:v>
                </c:pt>
                <c:pt idx="1113">
                  <c:v>1.5458333333333283</c:v>
                </c:pt>
                <c:pt idx="1114">
                  <c:v>1.5472222222222172</c:v>
                </c:pt>
                <c:pt idx="1115">
                  <c:v>1.5486111111111061</c:v>
                </c:pt>
                <c:pt idx="1116">
                  <c:v>1.5499999999999949</c:v>
                </c:pt>
                <c:pt idx="1117">
                  <c:v>1.5513888888888838</c:v>
                </c:pt>
                <c:pt idx="1118">
                  <c:v>1.5527777777777727</c:v>
                </c:pt>
                <c:pt idx="1119">
                  <c:v>1.5541666666666616</c:v>
                </c:pt>
                <c:pt idx="1120">
                  <c:v>1.5555555555555505</c:v>
                </c:pt>
                <c:pt idx="1121">
                  <c:v>1.5569444444444394</c:v>
                </c:pt>
                <c:pt idx="1122">
                  <c:v>1.5583333333333282</c:v>
                </c:pt>
                <c:pt idx="1123">
                  <c:v>1.5597222222222171</c:v>
                </c:pt>
                <c:pt idx="1124">
                  <c:v>1.561111111111106</c:v>
                </c:pt>
                <c:pt idx="1125">
                  <c:v>1.5624999999999949</c:v>
                </c:pt>
                <c:pt idx="1126">
                  <c:v>1.5638888888888838</c:v>
                </c:pt>
                <c:pt idx="1127">
                  <c:v>1.5652777777777727</c:v>
                </c:pt>
                <c:pt idx="1128">
                  <c:v>1.5666666666666615</c:v>
                </c:pt>
                <c:pt idx="1129">
                  <c:v>1.5680555555555504</c:v>
                </c:pt>
                <c:pt idx="1130">
                  <c:v>1.5694444444444393</c:v>
                </c:pt>
                <c:pt idx="1131">
                  <c:v>1.5708333333333282</c:v>
                </c:pt>
                <c:pt idx="1132">
                  <c:v>1.5722222222222171</c:v>
                </c:pt>
                <c:pt idx="1133">
                  <c:v>1.573611111111106</c:v>
                </c:pt>
                <c:pt idx="1134">
                  <c:v>1.5749999999999948</c:v>
                </c:pt>
                <c:pt idx="1135">
                  <c:v>1.5763888888888837</c:v>
                </c:pt>
                <c:pt idx="1136">
                  <c:v>1.5777777777777726</c:v>
                </c:pt>
                <c:pt idx="1137">
                  <c:v>1.5791666666666615</c:v>
                </c:pt>
                <c:pt idx="1138">
                  <c:v>1.5805555555555504</c:v>
                </c:pt>
                <c:pt idx="1139">
                  <c:v>1.5819444444444393</c:v>
                </c:pt>
                <c:pt idx="1140">
                  <c:v>1.5833333333333282</c:v>
                </c:pt>
                <c:pt idx="1141">
                  <c:v>1.584722222222217</c:v>
                </c:pt>
                <c:pt idx="1142">
                  <c:v>1.5861111111111059</c:v>
                </c:pt>
                <c:pt idx="1143">
                  <c:v>1.5874999999999948</c:v>
                </c:pt>
                <c:pt idx="1144">
                  <c:v>1.5888888888888837</c:v>
                </c:pt>
                <c:pt idx="1145">
                  <c:v>1.5902777777777726</c:v>
                </c:pt>
                <c:pt idx="1146">
                  <c:v>1.5916666666666615</c:v>
                </c:pt>
                <c:pt idx="1147">
                  <c:v>1.5930555555555503</c:v>
                </c:pt>
                <c:pt idx="1148">
                  <c:v>1.5944444444444392</c:v>
                </c:pt>
                <c:pt idx="1149">
                  <c:v>1.5958333333333281</c:v>
                </c:pt>
                <c:pt idx="1150">
                  <c:v>1.597222222222217</c:v>
                </c:pt>
                <c:pt idx="1151">
                  <c:v>1.5986111111111059</c:v>
                </c:pt>
                <c:pt idx="1152">
                  <c:v>1.5999999999999948</c:v>
                </c:pt>
                <c:pt idx="1153">
                  <c:v>1.6013888888888836</c:v>
                </c:pt>
                <c:pt idx="1154">
                  <c:v>1.6027777777777725</c:v>
                </c:pt>
                <c:pt idx="1155">
                  <c:v>1.6041666666666614</c:v>
                </c:pt>
                <c:pt idx="1156">
                  <c:v>1.6055555555555503</c:v>
                </c:pt>
                <c:pt idx="1157">
                  <c:v>1.6069444444444392</c:v>
                </c:pt>
                <c:pt idx="1158">
                  <c:v>1.6083333333333281</c:v>
                </c:pt>
                <c:pt idx="1159">
                  <c:v>1.6097222222222169</c:v>
                </c:pt>
                <c:pt idx="1160">
                  <c:v>1.6111111111111058</c:v>
                </c:pt>
                <c:pt idx="1161">
                  <c:v>1.6124999999999947</c:v>
                </c:pt>
                <c:pt idx="1162">
                  <c:v>1.6138888888888836</c:v>
                </c:pt>
                <c:pt idx="1163">
                  <c:v>1.6152777777777725</c:v>
                </c:pt>
                <c:pt idx="1164">
                  <c:v>1.6166666666666614</c:v>
                </c:pt>
                <c:pt idx="1165">
                  <c:v>1.6180555555555503</c:v>
                </c:pt>
                <c:pt idx="1166">
                  <c:v>1.6194444444444391</c:v>
                </c:pt>
                <c:pt idx="1167">
                  <c:v>1.620833333333328</c:v>
                </c:pt>
                <c:pt idx="1168">
                  <c:v>1.6222222222222169</c:v>
                </c:pt>
                <c:pt idx="1169">
                  <c:v>1.6236111111111058</c:v>
                </c:pt>
                <c:pt idx="1170">
                  <c:v>1.6249999999999947</c:v>
                </c:pt>
                <c:pt idx="1171">
                  <c:v>1.6263888888888836</c:v>
                </c:pt>
                <c:pt idx="1172">
                  <c:v>1.6277777777777724</c:v>
                </c:pt>
                <c:pt idx="1173">
                  <c:v>1.6291666666666613</c:v>
                </c:pt>
                <c:pt idx="1174">
                  <c:v>1.6305555555555502</c:v>
                </c:pt>
                <c:pt idx="1175">
                  <c:v>1.6319444444444391</c:v>
                </c:pt>
                <c:pt idx="1176">
                  <c:v>1.633333333333328</c:v>
                </c:pt>
                <c:pt idx="1177">
                  <c:v>1.6347222222222169</c:v>
                </c:pt>
                <c:pt idx="1178">
                  <c:v>1.6361111111111057</c:v>
                </c:pt>
                <c:pt idx="1179">
                  <c:v>1.6374999999999946</c:v>
                </c:pt>
                <c:pt idx="1180">
                  <c:v>1.6388888888888835</c:v>
                </c:pt>
                <c:pt idx="1181">
                  <c:v>1.6402777777777724</c:v>
                </c:pt>
                <c:pt idx="1182">
                  <c:v>1.6416666666666613</c:v>
                </c:pt>
                <c:pt idx="1183">
                  <c:v>1.6430555555555502</c:v>
                </c:pt>
                <c:pt idx="1184">
                  <c:v>1.644444444444439</c:v>
                </c:pt>
                <c:pt idx="1185">
                  <c:v>1.6458333333333279</c:v>
                </c:pt>
                <c:pt idx="1186">
                  <c:v>1.6472222222222168</c:v>
                </c:pt>
                <c:pt idx="1187">
                  <c:v>1.6486111111111057</c:v>
                </c:pt>
                <c:pt idx="1188">
                  <c:v>1.6499999999999946</c:v>
                </c:pt>
                <c:pt idx="1189">
                  <c:v>1.6513888888888835</c:v>
                </c:pt>
                <c:pt idx="1190">
                  <c:v>1.6527777777777724</c:v>
                </c:pt>
                <c:pt idx="1191">
                  <c:v>1.6541666666666612</c:v>
                </c:pt>
                <c:pt idx="1192">
                  <c:v>1.6555555555555501</c:v>
                </c:pt>
                <c:pt idx="1193">
                  <c:v>1.656944444444439</c:v>
                </c:pt>
                <c:pt idx="1194">
                  <c:v>1.6583333333333279</c:v>
                </c:pt>
                <c:pt idx="1195">
                  <c:v>1.6597222222222168</c:v>
                </c:pt>
                <c:pt idx="1196">
                  <c:v>1.6611111111111057</c:v>
                </c:pt>
                <c:pt idx="1197">
                  <c:v>1.6624999999999945</c:v>
                </c:pt>
                <c:pt idx="1198">
                  <c:v>1.6638888888888834</c:v>
                </c:pt>
                <c:pt idx="1199">
                  <c:v>1.6652777777777723</c:v>
                </c:pt>
                <c:pt idx="1200">
                  <c:v>1.6666666666666612</c:v>
                </c:pt>
                <c:pt idx="1201">
                  <c:v>1.6680555555555501</c:v>
                </c:pt>
                <c:pt idx="1202">
                  <c:v>1.669444444444439</c:v>
                </c:pt>
                <c:pt idx="1203">
                  <c:v>1.6708333333333278</c:v>
                </c:pt>
                <c:pt idx="1204">
                  <c:v>1.6722222222222167</c:v>
                </c:pt>
                <c:pt idx="1205">
                  <c:v>1.6736111111111056</c:v>
                </c:pt>
                <c:pt idx="1206">
                  <c:v>1.6749999999999945</c:v>
                </c:pt>
                <c:pt idx="1207">
                  <c:v>1.6763888888888834</c:v>
                </c:pt>
                <c:pt idx="1208">
                  <c:v>1.6777777777777723</c:v>
                </c:pt>
                <c:pt idx="1209">
                  <c:v>1.6791666666666611</c:v>
                </c:pt>
                <c:pt idx="1210">
                  <c:v>1.68055555555555</c:v>
                </c:pt>
                <c:pt idx="1211">
                  <c:v>1.6819444444444389</c:v>
                </c:pt>
                <c:pt idx="1212">
                  <c:v>1.6833333333333278</c:v>
                </c:pt>
                <c:pt idx="1213">
                  <c:v>1.6847222222222167</c:v>
                </c:pt>
                <c:pt idx="1214">
                  <c:v>1.6861111111111056</c:v>
                </c:pt>
                <c:pt idx="1215">
                  <c:v>1.6874999999999944</c:v>
                </c:pt>
                <c:pt idx="1216">
                  <c:v>1.6888888888888833</c:v>
                </c:pt>
                <c:pt idx="1217">
                  <c:v>1.6902777777777722</c:v>
                </c:pt>
                <c:pt idx="1218">
                  <c:v>1.6916666666666611</c:v>
                </c:pt>
                <c:pt idx="1219">
                  <c:v>1.69305555555555</c:v>
                </c:pt>
                <c:pt idx="1220">
                  <c:v>1.6944444444444389</c:v>
                </c:pt>
                <c:pt idx="1221">
                  <c:v>1.6958333333333278</c:v>
                </c:pt>
                <c:pt idx="1222">
                  <c:v>1.6972222222222166</c:v>
                </c:pt>
                <c:pt idx="1223">
                  <c:v>1.6986111111111055</c:v>
                </c:pt>
                <c:pt idx="1224">
                  <c:v>1.6999999999999944</c:v>
                </c:pt>
                <c:pt idx="1225">
                  <c:v>1.7013888888888833</c:v>
                </c:pt>
                <c:pt idx="1226">
                  <c:v>1.7027777777777722</c:v>
                </c:pt>
                <c:pt idx="1227">
                  <c:v>1.7041666666666611</c:v>
                </c:pt>
                <c:pt idx="1228">
                  <c:v>1.7055555555555499</c:v>
                </c:pt>
                <c:pt idx="1229">
                  <c:v>1.7069444444444388</c:v>
                </c:pt>
                <c:pt idx="1230">
                  <c:v>1.7083333333333277</c:v>
                </c:pt>
                <c:pt idx="1231">
                  <c:v>1.7097222222222166</c:v>
                </c:pt>
                <c:pt idx="1232">
                  <c:v>1.7111111111111055</c:v>
                </c:pt>
                <c:pt idx="1233">
                  <c:v>1.7124999999999944</c:v>
                </c:pt>
                <c:pt idx="1234">
                  <c:v>1.7138888888888832</c:v>
                </c:pt>
                <c:pt idx="1235">
                  <c:v>1.7152777777777721</c:v>
                </c:pt>
                <c:pt idx="1236">
                  <c:v>1.716666666666661</c:v>
                </c:pt>
                <c:pt idx="1237">
                  <c:v>1.7180555555555499</c:v>
                </c:pt>
                <c:pt idx="1238">
                  <c:v>1.7194444444444388</c:v>
                </c:pt>
                <c:pt idx="1239">
                  <c:v>1.7208333333333277</c:v>
                </c:pt>
                <c:pt idx="1240">
                  <c:v>1.7222222222222165</c:v>
                </c:pt>
                <c:pt idx="1241">
                  <c:v>1.7236111111111054</c:v>
                </c:pt>
                <c:pt idx="1242">
                  <c:v>1.7249999999999943</c:v>
                </c:pt>
                <c:pt idx="1243">
                  <c:v>1.7263888888888832</c:v>
                </c:pt>
                <c:pt idx="1244">
                  <c:v>1.7277777777777721</c:v>
                </c:pt>
                <c:pt idx="1245">
                  <c:v>1.729166666666661</c:v>
                </c:pt>
                <c:pt idx="1246">
                  <c:v>1.7305555555555499</c:v>
                </c:pt>
                <c:pt idx="1247">
                  <c:v>1.7319444444444387</c:v>
                </c:pt>
                <c:pt idx="1248">
                  <c:v>1.7333333333333276</c:v>
                </c:pt>
                <c:pt idx="1249">
                  <c:v>1.7347222222222165</c:v>
                </c:pt>
                <c:pt idx="1250">
                  <c:v>1.7361111111111054</c:v>
                </c:pt>
                <c:pt idx="1251">
                  <c:v>1.7374999999999943</c:v>
                </c:pt>
                <c:pt idx="1252">
                  <c:v>1.7388888888888832</c:v>
                </c:pt>
                <c:pt idx="1253">
                  <c:v>1.740277777777772</c:v>
                </c:pt>
                <c:pt idx="1254">
                  <c:v>1.7416666666666609</c:v>
                </c:pt>
                <c:pt idx="1255">
                  <c:v>1.7430555555555498</c:v>
                </c:pt>
                <c:pt idx="1256">
                  <c:v>1.7444444444444387</c:v>
                </c:pt>
                <c:pt idx="1257">
                  <c:v>1.7458333333333276</c:v>
                </c:pt>
                <c:pt idx="1258">
                  <c:v>1.7472222222222165</c:v>
                </c:pt>
                <c:pt idx="1259">
                  <c:v>1.7486111111111053</c:v>
                </c:pt>
                <c:pt idx="1260">
                  <c:v>1.7499999999999942</c:v>
                </c:pt>
                <c:pt idx="1261">
                  <c:v>1.7513888888888831</c:v>
                </c:pt>
                <c:pt idx="1262">
                  <c:v>1.752777777777772</c:v>
                </c:pt>
                <c:pt idx="1263">
                  <c:v>1.7541666666666609</c:v>
                </c:pt>
                <c:pt idx="1264">
                  <c:v>1.7555555555555498</c:v>
                </c:pt>
                <c:pt idx="1265">
                  <c:v>1.7569444444444386</c:v>
                </c:pt>
                <c:pt idx="1266">
                  <c:v>1.7583333333333275</c:v>
                </c:pt>
                <c:pt idx="1267">
                  <c:v>1.7597222222222164</c:v>
                </c:pt>
                <c:pt idx="1268">
                  <c:v>1.7611111111111053</c:v>
                </c:pt>
                <c:pt idx="1269">
                  <c:v>1.7624999999999942</c:v>
                </c:pt>
                <c:pt idx="1270">
                  <c:v>1.7638888888888831</c:v>
                </c:pt>
                <c:pt idx="1271">
                  <c:v>1.765277777777772</c:v>
                </c:pt>
                <c:pt idx="1272">
                  <c:v>1.7666666666666608</c:v>
                </c:pt>
                <c:pt idx="1273">
                  <c:v>1.7680555555555497</c:v>
                </c:pt>
                <c:pt idx="1274">
                  <c:v>1.7694444444444386</c:v>
                </c:pt>
                <c:pt idx="1275">
                  <c:v>1.7708333333333275</c:v>
                </c:pt>
                <c:pt idx="1276">
                  <c:v>1.7722222222222164</c:v>
                </c:pt>
                <c:pt idx="1277">
                  <c:v>1.7736111111111053</c:v>
                </c:pt>
                <c:pt idx="1278">
                  <c:v>1.7749999999999941</c:v>
                </c:pt>
                <c:pt idx="1279">
                  <c:v>1.776388888888883</c:v>
                </c:pt>
                <c:pt idx="1280">
                  <c:v>1.7777777777777719</c:v>
                </c:pt>
                <c:pt idx="1281">
                  <c:v>1.7791666666666608</c:v>
                </c:pt>
                <c:pt idx="1282">
                  <c:v>1.7805555555555497</c:v>
                </c:pt>
                <c:pt idx="1283">
                  <c:v>1.7819444444444386</c:v>
                </c:pt>
                <c:pt idx="1284">
                  <c:v>1.7833333333333274</c:v>
                </c:pt>
                <c:pt idx="1285">
                  <c:v>1.7847222222222163</c:v>
                </c:pt>
                <c:pt idx="1286">
                  <c:v>1.7861111111111052</c:v>
                </c:pt>
                <c:pt idx="1287">
                  <c:v>1.7874999999999941</c:v>
                </c:pt>
                <c:pt idx="1288">
                  <c:v>1.788888888888883</c:v>
                </c:pt>
                <c:pt idx="1289">
                  <c:v>1.7902777777777719</c:v>
                </c:pt>
                <c:pt idx="1290">
                  <c:v>1.7916666666666607</c:v>
                </c:pt>
                <c:pt idx="1291">
                  <c:v>1.7930555555555496</c:v>
                </c:pt>
                <c:pt idx="1292">
                  <c:v>1.7944444444444385</c:v>
                </c:pt>
                <c:pt idx="1293">
                  <c:v>1.7958333333333274</c:v>
                </c:pt>
                <c:pt idx="1294">
                  <c:v>1.7972222222222163</c:v>
                </c:pt>
                <c:pt idx="1295">
                  <c:v>1.7986111111111052</c:v>
                </c:pt>
                <c:pt idx="1296">
                  <c:v>1.799999999999994</c:v>
                </c:pt>
                <c:pt idx="1297">
                  <c:v>1.8013888888888829</c:v>
                </c:pt>
                <c:pt idx="1298">
                  <c:v>1.8027777777777718</c:v>
                </c:pt>
                <c:pt idx="1299">
                  <c:v>1.8041666666666607</c:v>
                </c:pt>
                <c:pt idx="1300">
                  <c:v>1.8055555555555496</c:v>
                </c:pt>
                <c:pt idx="1301">
                  <c:v>1.8069444444444385</c:v>
                </c:pt>
                <c:pt idx="1302">
                  <c:v>1.8083333333333274</c:v>
                </c:pt>
                <c:pt idx="1303">
                  <c:v>1.8097222222222162</c:v>
                </c:pt>
                <c:pt idx="1304">
                  <c:v>1.8111111111111051</c:v>
                </c:pt>
                <c:pt idx="1305">
                  <c:v>1.812499999999994</c:v>
                </c:pt>
                <c:pt idx="1306">
                  <c:v>1.8138888888888829</c:v>
                </c:pt>
                <c:pt idx="1307">
                  <c:v>1.8152777777777718</c:v>
                </c:pt>
                <c:pt idx="1308">
                  <c:v>1.8166666666666607</c:v>
                </c:pt>
                <c:pt idx="1309">
                  <c:v>1.8180555555555495</c:v>
                </c:pt>
                <c:pt idx="1310">
                  <c:v>1.8194444444444384</c:v>
                </c:pt>
                <c:pt idx="1311">
                  <c:v>1.8208333333333273</c:v>
                </c:pt>
                <c:pt idx="1312">
                  <c:v>1.8222222222222162</c:v>
                </c:pt>
                <c:pt idx="1313">
                  <c:v>1.8236111111111051</c:v>
                </c:pt>
                <c:pt idx="1314">
                  <c:v>1.824999999999994</c:v>
                </c:pt>
                <c:pt idx="1315">
                  <c:v>1.8263888888888828</c:v>
                </c:pt>
                <c:pt idx="1316">
                  <c:v>1.8277777777777717</c:v>
                </c:pt>
                <c:pt idx="1317">
                  <c:v>1.8291666666666606</c:v>
                </c:pt>
                <c:pt idx="1318">
                  <c:v>1.8305555555555495</c:v>
                </c:pt>
                <c:pt idx="1319">
                  <c:v>1.8319444444444384</c:v>
                </c:pt>
                <c:pt idx="1320">
                  <c:v>1.8333333333333273</c:v>
                </c:pt>
                <c:pt idx="1321">
                  <c:v>1.8347222222222161</c:v>
                </c:pt>
                <c:pt idx="1322">
                  <c:v>1.836111111111105</c:v>
                </c:pt>
                <c:pt idx="1323">
                  <c:v>1.8374999999999939</c:v>
                </c:pt>
                <c:pt idx="1324">
                  <c:v>1.8388888888888828</c:v>
                </c:pt>
                <c:pt idx="1325">
                  <c:v>1.8402777777777717</c:v>
                </c:pt>
                <c:pt idx="1326">
                  <c:v>1.8416666666666606</c:v>
                </c:pt>
                <c:pt idx="1327">
                  <c:v>1.8430555555555495</c:v>
                </c:pt>
                <c:pt idx="1328">
                  <c:v>1.8444444444444383</c:v>
                </c:pt>
                <c:pt idx="1329">
                  <c:v>1.8458333333333272</c:v>
                </c:pt>
                <c:pt idx="1330">
                  <c:v>1.8472222222222161</c:v>
                </c:pt>
                <c:pt idx="1331">
                  <c:v>1.848611111111105</c:v>
                </c:pt>
                <c:pt idx="1332">
                  <c:v>1.8499999999999939</c:v>
                </c:pt>
                <c:pt idx="1333">
                  <c:v>1.8513888888888828</c:v>
                </c:pt>
                <c:pt idx="1334">
                  <c:v>1.8527777777777716</c:v>
                </c:pt>
                <c:pt idx="1335">
                  <c:v>1.8541666666666605</c:v>
                </c:pt>
                <c:pt idx="1336">
                  <c:v>1.8555555555555494</c:v>
                </c:pt>
                <c:pt idx="1337">
                  <c:v>1.8569444444444383</c:v>
                </c:pt>
                <c:pt idx="1338">
                  <c:v>1.8583333333333272</c:v>
                </c:pt>
                <c:pt idx="1339">
                  <c:v>1.8597222222222161</c:v>
                </c:pt>
                <c:pt idx="1340">
                  <c:v>1.8611111111111049</c:v>
                </c:pt>
                <c:pt idx="1341">
                  <c:v>1.8624999999999938</c:v>
                </c:pt>
                <c:pt idx="1342">
                  <c:v>1.8638888888888827</c:v>
                </c:pt>
                <c:pt idx="1343">
                  <c:v>1.8652777777777716</c:v>
                </c:pt>
                <c:pt idx="1344">
                  <c:v>1.8666666666666605</c:v>
                </c:pt>
                <c:pt idx="1345">
                  <c:v>1.8680555555555494</c:v>
                </c:pt>
                <c:pt idx="1346">
                  <c:v>1.8694444444444382</c:v>
                </c:pt>
                <c:pt idx="1347">
                  <c:v>1.8708333333333271</c:v>
                </c:pt>
                <c:pt idx="1348">
                  <c:v>1.872222222222216</c:v>
                </c:pt>
                <c:pt idx="1349">
                  <c:v>1.8736111111111049</c:v>
                </c:pt>
                <c:pt idx="1350">
                  <c:v>1.8749999999999938</c:v>
                </c:pt>
                <c:pt idx="1351">
                  <c:v>1.8763888888888827</c:v>
                </c:pt>
                <c:pt idx="1352">
                  <c:v>1.8777777777777716</c:v>
                </c:pt>
                <c:pt idx="1353">
                  <c:v>1.8791666666666604</c:v>
                </c:pt>
                <c:pt idx="1354">
                  <c:v>1.8805555555555493</c:v>
                </c:pt>
                <c:pt idx="1355">
                  <c:v>1.8819444444444382</c:v>
                </c:pt>
                <c:pt idx="1356">
                  <c:v>1.8833333333333271</c:v>
                </c:pt>
                <c:pt idx="1357">
                  <c:v>1.884722222222216</c:v>
                </c:pt>
                <c:pt idx="1358">
                  <c:v>1.8861111111111049</c:v>
                </c:pt>
                <c:pt idx="1359">
                  <c:v>1.8874999999999937</c:v>
                </c:pt>
                <c:pt idx="1360">
                  <c:v>1.8888888888888826</c:v>
                </c:pt>
                <c:pt idx="1361">
                  <c:v>1.8902777777777715</c:v>
                </c:pt>
                <c:pt idx="1362">
                  <c:v>1.8916666666666604</c:v>
                </c:pt>
                <c:pt idx="1363">
                  <c:v>1.8930555555555493</c:v>
                </c:pt>
                <c:pt idx="1364">
                  <c:v>1.8944444444444382</c:v>
                </c:pt>
                <c:pt idx="1365">
                  <c:v>1.895833333333327</c:v>
                </c:pt>
                <c:pt idx="1366">
                  <c:v>1.8972222222222159</c:v>
                </c:pt>
                <c:pt idx="1367">
                  <c:v>1.8986111111111048</c:v>
                </c:pt>
                <c:pt idx="1368">
                  <c:v>1.8999999999999937</c:v>
                </c:pt>
                <c:pt idx="1369">
                  <c:v>1.9013888888888826</c:v>
                </c:pt>
                <c:pt idx="1370">
                  <c:v>1.9027777777777715</c:v>
                </c:pt>
                <c:pt idx="1371">
                  <c:v>1.9041666666666603</c:v>
                </c:pt>
                <c:pt idx="1372">
                  <c:v>1.9055555555555492</c:v>
                </c:pt>
                <c:pt idx="1373">
                  <c:v>1.9069444444444381</c:v>
                </c:pt>
                <c:pt idx="1374">
                  <c:v>1.908333333333327</c:v>
                </c:pt>
                <c:pt idx="1375">
                  <c:v>1.9097222222222159</c:v>
                </c:pt>
                <c:pt idx="1376">
                  <c:v>1.9111111111111048</c:v>
                </c:pt>
                <c:pt idx="1377">
                  <c:v>1.9124999999999936</c:v>
                </c:pt>
                <c:pt idx="1378">
                  <c:v>1.9138888888888825</c:v>
                </c:pt>
                <c:pt idx="1379">
                  <c:v>1.9152777777777714</c:v>
                </c:pt>
                <c:pt idx="1380">
                  <c:v>1.9166666666666603</c:v>
                </c:pt>
                <c:pt idx="1381">
                  <c:v>1.9180555555555492</c:v>
                </c:pt>
                <c:pt idx="1382">
                  <c:v>1.9194444444444381</c:v>
                </c:pt>
                <c:pt idx="1383">
                  <c:v>1.920833333333327</c:v>
                </c:pt>
                <c:pt idx="1384">
                  <c:v>1.9222222222222158</c:v>
                </c:pt>
                <c:pt idx="1385">
                  <c:v>1.9236111111111047</c:v>
                </c:pt>
                <c:pt idx="1386">
                  <c:v>1.9249999999999936</c:v>
                </c:pt>
                <c:pt idx="1387">
                  <c:v>1.9263888888888825</c:v>
                </c:pt>
                <c:pt idx="1388">
                  <c:v>1.9277777777777714</c:v>
                </c:pt>
                <c:pt idx="1389">
                  <c:v>1.9291666666666603</c:v>
                </c:pt>
                <c:pt idx="1390">
                  <c:v>1.9305555555555491</c:v>
                </c:pt>
                <c:pt idx="1391">
                  <c:v>1.931944444444438</c:v>
                </c:pt>
                <c:pt idx="1392">
                  <c:v>1.9333333333333269</c:v>
                </c:pt>
                <c:pt idx="1393">
                  <c:v>1.9347222222222158</c:v>
                </c:pt>
                <c:pt idx="1394">
                  <c:v>1.9361111111111047</c:v>
                </c:pt>
                <c:pt idx="1395">
                  <c:v>1.9374999999999936</c:v>
                </c:pt>
                <c:pt idx="1396">
                  <c:v>1.9388888888888824</c:v>
                </c:pt>
                <c:pt idx="1397">
                  <c:v>1.9402777777777713</c:v>
                </c:pt>
                <c:pt idx="1398">
                  <c:v>1.9416666666666602</c:v>
                </c:pt>
                <c:pt idx="1399">
                  <c:v>1.9430555555555491</c:v>
                </c:pt>
                <c:pt idx="1400">
                  <c:v>1.944444444444438</c:v>
                </c:pt>
                <c:pt idx="1401">
                  <c:v>1.9458333333333269</c:v>
                </c:pt>
                <c:pt idx="1402">
                  <c:v>1.9472222222222157</c:v>
                </c:pt>
                <c:pt idx="1403">
                  <c:v>1.9486111111111046</c:v>
                </c:pt>
                <c:pt idx="1404">
                  <c:v>1.9499999999999935</c:v>
                </c:pt>
                <c:pt idx="1405">
                  <c:v>1.9513888888888824</c:v>
                </c:pt>
                <c:pt idx="1406">
                  <c:v>1.9527777777777713</c:v>
                </c:pt>
                <c:pt idx="1407">
                  <c:v>1.9541666666666602</c:v>
                </c:pt>
                <c:pt idx="1408">
                  <c:v>1.9555555555555491</c:v>
                </c:pt>
                <c:pt idx="1409">
                  <c:v>1.9569444444444379</c:v>
                </c:pt>
                <c:pt idx="1410">
                  <c:v>1.9583333333333268</c:v>
                </c:pt>
                <c:pt idx="1411">
                  <c:v>1.9597222222222157</c:v>
                </c:pt>
                <c:pt idx="1412">
                  <c:v>1.9611111111111046</c:v>
                </c:pt>
                <c:pt idx="1413">
                  <c:v>1.9624999999999935</c:v>
                </c:pt>
                <c:pt idx="1414">
                  <c:v>1.9638888888888824</c:v>
                </c:pt>
                <c:pt idx="1415">
                  <c:v>1.9652777777777712</c:v>
                </c:pt>
                <c:pt idx="1416">
                  <c:v>1.9666666666666601</c:v>
                </c:pt>
                <c:pt idx="1417">
                  <c:v>1.968055555555549</c:v>
                </c:pt>
                <c:pt idx="1418">
                  <c:v>1.9694444444444379</c:v>
                </c:pt>
                <c:pt idx="1419">
                  <c:v>1.9708333333333268</c:v>
                </c:pt>
                <c:pt idx="1420">
                  <c:v>1.9722222222222157</c:v>
                </c:pt>
                <c:pt idx="1421">
                  <c:v>1.9736111111111045</c:v>
                </c:pt>
                <c:pt idx="1422">
                  <c:v>1.9749999999999934</c:v>
                </c:pt>
                <c:pt idx="1423">
                  <c:v>1.9763888888888823</c:v>
                </c:pt>
                <c:pt idx="1424">
                  <c:v>1.9777777777777712</c:v>
                </c:pt>
                <c:pt idx="1425">
                  <c:v>1.9791666666666601</c:v>
                </c:pt>
                <c:pt idx="1426">
                  <c:v>1.980555555555549</c:v>
                </c:pt>
                <c:pt idx="1427">
                  <c:v>1.9819444444444378</c:v>
                </c:pt>
                <c:pt idx="1428">
                  <c:v>1.9833333333333267</c:v>
                </c:pt>
                <c:pt idx="1429">
                  <c:v>1.9847222222222156</c:v>
                </c:pt>
                <c:pt idx="1430">
                  <c:v>1.9861111111111045</c:v>
                </c:pt>
                <c:pt idx="1431">
                  <c:v>1.9874999999999934</c:v>
                </c:pt>
                <c:pt idx="1432">
                  <c:v>1.9888888888888823</c:v>
                </c:pt>
                <c:pt idx="1433">
                  <c:v>1.9902777777777712</c:v>
                </c:pt>
                <c:pt idx="1434">
                  <c:v>1.99166666666666</c:v>
                </c:pt>
                <c:pt idx="1435">
                  <c:v>1.9930555555555489</c:v>
                </c:pt>
                <c:pt idx="1436">
                  <c:v>1.9944444444444378</c:v>
                </c:pt>
                <c:pt idx="1437">
                  <c:v>1.9958333333333267</c:v>
                </c:pt>
                <c:pt idx="1438">
                  <c:v>1.9972222222222156</c:v>
                </c:pt>
                <c:pt idx="1439">
                  <c:v>1.9986111111111045</c:v>
                </c:pt>
                <c:pt idx="1440">
                  <c:v>1.9999999999999933</c:v>
                </c:pt>
                <c:pt idx="1441">
                  <c:v>2.0013888888888824</c:v>
                </c:pt>
                <c:pt idx="1442">
                  <c:v>2.0027777777777716</c:v>
                </c:pt>
                <c:pt idx="1443">
                  <c:v>2.0041666666666607</c:v>
                </c:pt>
                <c:pt idx="1444">
                  <c:v>2.0055555555555498</c:v>
                </c:pt>
                <c:pt idx="1445">
                  <c:v>2.0069444444444389</c:v>
                </c:pt>
                <c:pt idx="1446">
                  <c:v>2.008333333333328</c:v>
                </c:pt>
                <c:pt idx="1447">
                  <c:v>2.0097222222222171</c:v>
                </c:pt>
                <c:pt idx="1448">
                  <c:v>2.0111111111111062</c:v>
                </c:pt>
                <c:pt idx="1449">
                  <c:v>2.0124999999999953</c:v>
                </c:pt>
                <c:pt idx="1450">
                  <c:v>2.0138888888888844</c:v>
                </c:pt>
                <c:pt idx="1451">
                  <c:v>2.0152777777777735</c:v>
                </c:pt>
                <c:pt idx="1452">
                  <c:v>2.0166666666666626</c:v>
                </c:pt>
                <c:pt idx="1453">
                  <c:v>2.0180555555555517</c:v>
                </c:pt>
                <c:pt idx="1454">
                  <c:v>2.0194444444444408</c:v>
                </c:pt>
                <c:pt idx="1455">
                  <c:v>2.0208333333333299</c:v>
                </c:pt>
                <c:pt idx="1456">
                  <c:v>2.022222222222219</c:v>
                </c:pt>
                <c:pt idx="1457">
                  <c:v>2.0236111111111081</c:v>
                </c:pt>
                <c:pt idx="1458">
                  <c:v>2.0249999999999972</c:v>
                </c:pt>
                <c:pt idx="1459">
                  <c:v>2.0263888888888864</c:v>
                </c:pt>
                <c:pt idx="1460">
                  <c:v>2.0277777777777755</c:v>
                </c:pt>
                <c:pt idx="1461">
                  <c:v>2.0291666666666646</c:v>
                </c:pt>
                <c:pt idx="1462">
                  <c:v>2.0305555555555537</c:v>
                </c:pt>
                <c:pt idx="1463">
                  <c:v>2.0319444444444428</c:v>
                </c:pt>
                <c:pt idx="1464">
                  <c:v>2.0333333333333319</c:v>
                </c:pt>
                <c:pt idx="1465">
                  <c:v>2.034722222222221</c:v>
                </c:pt>
                <c:pt idx="1466">
                  <c:v>2.0361111111111101</c:v>
                </c:pt>
                <c:pt idx="1467">
                  <c:v>2.0374999999999992</c:v>
                </c:pt>
                <c:pt idx="1468">
                  <c:v>2.0388888888888883</c:v>
                </c:pt>
                <c:pt idx="1469">
                  <c:v>2.0402777777777774</c:v>
                </c:pt>
                <c:pt idx="1470">
                  <c:v>2.0416666666666665</c:v>
                </c:pt>
                <c:pt idx="1471">
                  <c:v>2.0430555555555556</c:v>
                </c:pt>
                <c:pt idx="1472">
                  <c:v>2.0444444444444447</c:v>
                </c:pt>
                <c:pt idx="1473">
                  <c:v>2.0458333333333338</c:v>
                </c:pt>
                <c:pt idx="1474">
                  <c:v>2.0472222222222229</c:v>
                </c:pt>
                <c:pt idx="1475">
                  <c:v>2.048611111111112</c:v>
                </c:pt>
                <c:pt idx="1476">
                  <c:v>2.0500000000000012</c:v>
                </c:pt>
                <c:pt idx="1477">
                  <c:v>2.0513888888888903</c:v>
                </c:pt>
                <c:pt idx="1478">
                  <c:v>2.0527777777777794</c:v>
                </c:pt>
                <c:pt idx="1479">
                  <c:v>2.0541666666666685</c:v>
                </c:pt>
                <c:pt idx="1480">
                  <c:v>2.0555555555555576</c:v>
                </c:pt>
                <c:pt idx="1481">
                  <c:v>2.0569444444444467</c:v>
                </c:pt>
                <c:pt idx="1482">
                  <c:v>2.0583333333333358</c:v>
                </c:pt>
                <c:pt idx="1483">
                  <c:v>2.0597222222222249</c:v>
                </c:pt>
                <c:pt idx="1484">
                  <c:v>2.061111111111114</c:v>
                </c:pt>
                <c:pt idx="1485">
                  <c:v>2.0625000000000031</c:v>
                </c:pt>
                <c:pt idx="1486">
                  <c:v>2.0638888888888922</c:v>
                </c:pt>
                <c:pt idx="1487">
                  <c:v>2.0652777777777813</c:v>
                </c:pt>
                <c:pt idx="1488">
                  <c:v>2.0666666666666704</c:v>
                </c:pt>
                <c:pt idx="1489">
                  <c:v>2.0680555555555595</c:v>
                </c:pt>
                <c:pt idx="1490">
                  <c:v>2.0694444444444486</c:v>
                </c:pt>
                <c:pt idx="1491">
                  <c:v>2.0708333333333377</c:v>
                </c:pt>
                <c:pt idx="1492">
                  <c:v>2.0722222222222269</c:v>
                </c:pt>
                <c:pt idx="1493">
                  <c:v>2.073611111111116</c:v>
                </c:pt>
                <c:pt idx="1494">
                  <c:v>2.0750000000000051</c:v>
                </c:pt>
                <c:pt idx="1495">
                  <c:v>2.0763888888888942</c:v>
                </c:pt>
                <c:pt idx="1496">
                  <c:v>2.0777777777777833</c:v>
                </c:pt>
                <c:pt idx="1497">
                  <c:v>2.0791666666666724</c:v>
                </c:pt>
                <c:pt idx="1498">
                  <c:v>2.0805555555555615</c:v>
                </c:pt>
                <c:pt idx="1499">
                  <c:v>2.0819444444444506</c:v>
                </c:pt>
                <c:pt idx="1500">
                  <c:v>2.0833333333333397</c:v>
                </c:pt>
                <c:pt idx="1501">
                  <c:v>2.0847222222222288</c:v>
                </c:pt>
                <c:pt idx="1502">
                  <c:v>2.0861111111111179</c:v>
                </c:pt>
                <c:pt idx="1503">
                  <c:v>2.087500000000007</c:v>
                </c:pt>
                <c:pt idx="1504">
                  <c:v>2.0888888888888961</c:v>
                </c:pt>
                <c:pt idx="1505">
                  <c:v>2.0902777777777852</c:v>
                </c:pt>
                <c:pt idx="1506">
                  <c:v>2.0916666666666743</c:v>
                </c:pt>
                <c:pt idx="1507">
                  <c:v>2.0930555555555634</c:v>
                </c:pt>
                <c:pt idx="1508">
                  <c:v>2.0944444444444525</c:v>
                </c:pt>
                <c:pt idx="1509">
                  <c:v>2.0958333333333417</c:v>
                </c:pt>
                <c:pt idx="1510">
                  <c:v>2.0972222222222308</c:v>
                </c:pt>
                <c:pt idx="1511">
                  <c:v>2.0986111111111199</c:v>
                </c:pt>
                <c:pt idx="1512">
                  <c:v>2.100000000000009</c:v>
                </c:pt>
                <c:pt idx="1513">
                  <c:v>2.1013888888888981</c:v>
                </c:pt>
                <c:pt idx="1514">
                  <c:v>2.1027777777777872</c:v>
                </c:pt>
                <c:pt idx="1515">
                  <c:v>2.1041666666666763</c:v>
                </c:pt>
                <c:pt idx="1516">
                  <c:v>2.1055555555555654</c:v>
                </c:pt>
                <c:pt idx="1517">
                  <c:v>2.1069444444444545</c:v>
                </c:pt>
                <c:pt idx="1518">
                  <c:v>2.1083333333333436</c:v>
                </c:pt>
                <c:pt idx="1519">
                  <c:v>2.1097222222222327</c:v>
                </c:pt>
                <c:pt idx="1520">
                  <c:v>2.1111111111111218</c:v>
                </c:pt>
                <c:pt idx="1521">
                  <c:v>2.1125000000000109</c:v>
                </c:pt>
                <c:pt idx="1522">
                  <c:v>2.1138888888889</c:v>
                </c:pt>
                <c:pt idx="1523">
                  <c:v>2.1152777777777891</c:v>
                </c:pt>
                <c:pt idx="1524">
                  <c:v>2.1166666666666782</c:v>
                </c:pt>
                <c:pt idx="1525">
                  <c:v>2.1180555555555673</c:v>
                </c:pt>
                <c:pt idx="1526">
                  <c:v>2.1194444444444565</c:v>
                </c:pt>
                <c:pt idx="1527">
                  <c:v>2.1208333333333456</c:v>
                </c:pt>
                <c:pt idx="1528">
                  <c:v>2.1222222222222347</c:v>
                </c:pt>
                <c:pt idx="1529">
                  <c:v>2.1236111111111238</c:v>
                </c:pt>
                <c:pt idx="1530">
                  <c:v>2.1250000000000129</c:v>
                </c:pt>
                <c:pt idx="1531">
                  <c:v>2.126388888888902</c:v>
                </c:pt>
                <c:pt idx="1532">
                  <c:v>2.1277777777777911</c:v>
                </c:pt>
                <c:pt idx="1533">
                  <c:v>2.1291666666666802</c:v>
                </c:pt>
                <c:pt idx="1534">
                  <c:v>2.1305555555555693</c:v>
                </c:pt>
                <c:pt idx="1535">
                  <c:v>2.1319444444444584</c:v>
                </c:pt>
                <c:pt idx="1536">
                  <c:v>2.1333333333333475</c:v>
                </c:pt>
                <c:pt idx="1537">
                  <c:v>2.1347222222222366</c:v>
                </c:pt>
                <c:pt idx="1538">
                  <c:v>2.1361111111111257</c:v>
                </c:pt>
                <c:pt idx="1539">
                  <c:v>2.1375000000000148</c:v>
                </c:pt>
                <c:pt idx="1540">
                  <c:v>2.1388888888889039</c:v>
                </c:pt>
                <c:pt idx="1541">
                  <c:v>2.140277777777793</c:v>
                </c:pt>
                <c:pt idx="1542">
                  <c:v>2.1416666666666822</c:v>
                </c:pt>
                <c:pt idx="1543">
                  <c:v>2.1430555555555713</c:v>
                </c:pt>
                <c:pt idx="1544">
                  <c:v>2.1444444444444604</c:v>
                </c:pt>
                <c:pt idx="1545">
                  <c:v>2.1458333333333495</c:v>
                </c:pt>
                <c:pt idx="1546">
                  <c:v>2.1472222222222386</c:v>
                </c:pt>
                <c:pt idx="1547">
                  <c:v>2.1486111111111277</c:v>
                </c:pt>
                <c:pt idx="1548">
                  <c:v>2.1500000000000168</c:v>
                </c:pt>
                <c:pt idx="1549">
                  <c:v>2.1513888888889059</c:v>
                </c:pt>
                <c:pt idx="1550">
                  <c:v>2.152777777777795</c:v>
                </c:pt>
                <c:pt idx="1551">
                  <c:v>2.1541666666666841</c:v>
                </c:pt>
                <c:pt idx="1552">
                  <c:v>2.1555555555555732</c:v>
                </c:pt>
                <c:pt idx="1553">
                  <c:v>2.1569444444444623</c:v>
                </c:pt>
                <c:pt idx="1554">
                  <c:v>2.1583333333333514</c:v>
                </c:pt>
                <c:pt idx="1555">
                  <c:v>2.1597222222222405</c:v>
                </c:pt>
                <c:pt idx="1556">
                  <c:v>2.1611111111111296</c:v>
                </c:pt>
                <c:pt idx="1557">
                  <c:v>2.1625000000000187</c:v>
                </c:pt>
                <c:pt idx="1558">
                  <c:v>2.1638888888889078</c:v>
                </c:pt>
                <c:pt idx="1559">
                  <c:v>2.165277777777797</c:v>
                </c:pt>
                <c:pt idx="1560">
                  <c:v>2.1666666666666861</c:v>
                </c:pt>
                <c:pt idx="1561">
                  <c:v>2.1680555555555752</c:v>
                </c:pt>
                <c:pt idx="1562">
                  <c:v>2.1694444444444643</c:v>
                </c:pt>
                <c:pt idx="1563">
                  <c:v>2.1708333333333534</c:v>
                </c:pt>
                <c:pt idx="1564">
                  <c:v>2.1722222222222425</c:v>
                </c:pt>
                <c:pt idx="1565">
                  <c:v>2.1736111111111316</c:v>
                </c:pt>
                <c:pt idx="1566">
                  <c:v>2.1750000000000207</c:v>
                </c:pt>
                <c:pt idx="1567">
                  <c:v>2.1763888888889098</c:v>
                </c:pt>
                <c:pt idx="1568">
                  <c:v>2.1777777777777989</c:v>
                </c:pt>
                <c:pt idx="1569">
                  <c:v>2.179166666666688</c:v>
                </c:pt>
                <c:pt idx="1570">
                  <c:v>2.1805555555555771</c:v>
                </c:pt>
                <c:pt idx="1571">
                  <c:v>2.1819444444444662</c:v>
                </c:pt>
                <c:pt idx="1572">
                  <c:v>2.1833333333333553</c:v>
                </c:pt>
                <c:pt idx="1573">
                  <c:v>2.1847222222222444</c:v>
                </c:pt>
                <c:pt idx="1574">
                  <c:v>2.1861111111111335</c:v>
                </c:pt>
                <c:pt idx="1575">
                  <c:v>2.1875000000000226</c:v>
                </c:pt>
                <c:pt idx="1576">
                  <c:v>2.1888888888889118</c:v>
                </c:pt>
                <c:pt idx="1577">
                  <c:v>2.1902777777778009</c:v>
                </c:pt>
                <c:pt idx="1578">
                  <c:v>2.19166666666669</c:v>
                </c:pt>
                <c:pt idx="1579">
                  <c:v>2.1930555555555791</c:v>
                </c:pt>
                <c:pt idx="1580">
                  <c:v>2.1944444444444682</c:v>
                </c:pt>
                <c:pt idx="1581">
                  <c:v>2.1958333333333573</c:v>
                </c:pt>
                <c:pt idx="1582">
                  <c:v>2.1972222222222464</c:v>
                </c:pt>
                <c:pt idx="1583">
                  <c:v>2.1986111111111355</c:v>
                </c:pt>
                <c:pt idx="1584">
                  <c:v>2.2000000000000246</c:v>
                </c:pt>
                <c:pt idx="1585">
                  <c:v>2.2013888888889137</c:v>
                </c:pt>
                <c:pt idx="1586">
                  <c:v>2.2027777777778028</c:v>
                </c:pt>
                <c:pt idx="1587">
                  <c:v>2.2041666666666919</c:v>
                </c:pt>
                <c:pt idx="1588">
                  <c:v>2.205555555555581</c:v>
                </c:pt>
                <c:pt idx="1589">
                  <c:v>2.2069444444444701</c:v>
                </c:pt>
                <c:pt idx="1590">
                  <c:v>2.2083333333333592</c:v>
                </c:pt>
                <c:pt idx="1591">
                  <c:v>2.2097222222222483</c:v>
                </c:pt>
                <c:pt idx="1592">
                  <c:v>2.2111111111111375</c:v>
                </c:pt>
                <c:pt idx="1593">
                  <c:v>2.2125000000000266</c:v>
                </c:pt>
                <c:pt idx="1594">
                  <c:v>2.2138888888889157</c:v>
                </c:pt>
                <c:pt idx="1595">
                  <c:v>2.2152777777778048</c:v>
                </c:pt>
                <c:pt idx="1596">
                  <c:v>2.2166666666666939</c:v>
                </c:pt>
                <c:pt idx="1597">
                  <c:v>2.218055555555583</c:v>
                </c:pt>
                <c:pt idx="1598">
                  <c:v>2.2194444444444721</c:v>
                </c:pt>
                <c:pt idx="1599">
                  <c:v>2.2208333333333612</c:v>
                </c:pt>
                <c:pt idx="1600">
                  <c:v>2.2222222222222503</c:v>
                </c:pt>
                <c:pt idx="1601">
                  <c:v>2.2236111111111394</c:v>
                </c:pt>
                <c:pt idx="1602">
                  <c:v>2.2250000000000285</c:v>
                </c:pt>
                <c:pt idx="1603">
                  <c:v>2.2263888888889176</c:v>
                </c:pt>
                <c:pt idx="1604">
                  <c:v>2.2277777777778067</c:v>
                </c:pt>
                <c:pt idx="1605">
                  <c:v>2.2291666666666958</c:v>
                </c:pt>
                <c:pt idx="1606">
                  <c:v>2.2305555555555849</c:v>
                </c:pt>
                <c:pt idx="1607">
                  <c:v>2.231944444444474</c:v>
                </c:pt>
                <c:pt idx="1608">
                  <c:v>2.2333333333333631</c:v>
                </c:pt>
                <c:pt idx="1609">
                  <c:v>2.2347222222222523</c:v>
                </c:pt>
                <c:pt idx="1610">
                  <c:v>2.2361111111111414</c:v>
                </c:pt>
                <c:pt idx="1611">
                  <c:v>2.2375000000000305</c:v>
                </c:pt>
                <c:pt idx="1612">
                  <c:v>2.2388888888889196</c:v>
                </c:pt>
                <c:pt idx="1613">
                  <c:v>2.2402777777778087</c:v>
                </c:pt>
                <c:pt idx="1614">
                  <c:v>2.2416666666666978</c:v>
                </c:pt>
                <c:pt idx="1615">
                  <c:v>2.2430555555555869</c:v>
                </c:pt>
                <c:pt idx="1616">
                  <c:v>2.244444444444476</c:v>
                </c:pt>
                <c:pt idx="1617">
                  <c:v>2.2458333333333651</c:v>
                </c:pt>
                <c:pt idx="1618">
                  <c:v>2.2472222222222542</c:v>
                </c:pt>
                <c:pt idx="1619">
                  <c:v>2.2486111111111433</c:v>
                </c:pt>
                <c:pt idx="1620">
                  <c:v>2.2500000000000324</c:v>
                </c:pt>
                <c:pt idx="1621">
                  <c:v>2.2513888888889215</c:v>
                </c:pt>
                <c:pt idx="1622">
                  <c:v>2.2527777777778106</c:v>
                </c:pt>
                <c:pt idx="1623">
                  <c:v>2.2541666666666997</c:v>
                </c:pt>
                <c:pt idx="1624">
                  <c:v>2.2555555555555888</c:v>
                </c:pt>
                <c:pt idx="1625">
                  <c:v>2.2569444444444779</c:v>
                </c:pt>
                <c:pt idx="1626">
                  <c:v>2.2583333333333671</c:v>
                </c:pt>
                <c:pt idx="1627">
                  <c:v>2.2597222222222562</c:v>
                </c:pt>
                <c:pt idx="1628">
                  <c:v>2.2611111111111453</c:v>
                </c:pt>
                <c:pt idx="1629">
                  <c:v>2.2625000000000344</c:v>
                </c:pt>
                <c:pt idx="1630">
                  <c:v>2.2638888888889235</c:v>
                </c:pt>
                <c:pt idx="1631">
                  <c:v>2.2652777777778126</c:v>
                </c:pt>
                <c:pt idx="1632">
                  <c:v>2.2666666666667017</c:v>
                </c:pt>
                <c:pt idx="1633">
                  <c:v>2.2680555555555908</c:v>
                </c:pt>
                <c:pt idx="1634">
                  <c:v>2.2694444444444799</c:v>
                </c:pt>
                <c:pt idx="1635">
                  <c:v>2.270833333333369</c:v>
                </c:pt>
                <c:pt idx="1636">
                  <c:v>2.2722222222222581</c:v>
                </c:pt>
                <c:pt idx="1637">
                  <c:v>2.2736111111111472</c:v>
                </c:pt>
                <c:pt idx="1638">
                  <c:v>2.2750000000000363</c:v>
                </c:pt>
                <c:pt idx="1639">
                  <c:v>2.2763888888889254</c:v>
                </c:pt>
                <c:pt idx="1640">
                  <c:v>2.2777777777778145</c:v>
                </c:pt>
                <c:pt idx="1641">
                  <c:v>2.2791666666667036</c:v>
                </c:pt>
                <c:pt idx="1642">
                  <c:v>2.2805555555555928</c:v>
                </c:pt>
                <c:pt idx="1643">
                  <c:v>2.2819444444444819</c:v>
                </c:pt>
                <c:pt idx="1644">
                  <c:v>2.283333333333371</c:v>
                </c:pt>
                <c:pt idx="1645">
                  <c:v>2.2847222222222601</c:v>
                </c:pt>
                <c:pt idx="1646">
                  <c:v>2.2861111111111492</c:v>
                </c:pt>
                <c:pt idx="1647">
                  <c:v>2.2875000000000383</c:v>
                </c:pt>
                <c:pt idx="1648">
                  <c:v>2.2888888888889274</c:v>
                </c:pt>
                <c:pt idx="1649">
                  <c:v>2.2902777777778165</c:v>
                </c:pt>
                <c:pt idx="1650">
                  <c:v>2.2916666666667056</c:v>
                </c:pt>
                <c:pt idx="1651">
                  <c:v>2.2930555555555947</c:v>
                </c:pt>
                <c:pt idx="1652">
                  <c:v>2.2944444444444838</c:v>
                </c:pt>
                <c:pt idx="1653">
                  <c:v>2.2958333333333729</c:v>
                </c:pt>
                <c:pt idx="1654">
                  <c:v>2.297222222222262</c:v>
                </c:pt>
                <c:pt idx="1655">
                  <c:v>2.2986111111111511</c:v>
                </c:pt>
                <c:pt idx="1656">
                  <c:v>2.3000000000000402</c:v>
                </c:pt>
                <c:pt idx="1657">
                  <c:v>2.3013888888889293</c:v>
                </c:pt>
                <c:pt idx="1658">
                  <c:v>2.3027777777778184</c:v>
                </c:pt>
                <c:pt idx="1659">
                  <c:v>2.3041666666667076</c:v>
                </c:pt>
                <c:pt idx="1660">
                  <c:v>2.3055555555555967</c:v>
                </c:pt>
                <c:pt idx="1661">
                  <c:v>2.3069444444444858</c:v>
                </c:pt>
                <c:pt idx="1662">
                  <c:v>2.3083333333333749</c:v>
                </c:pt>
                <c:pt idx="1663">
                  <c:v>2.309722222222264</c:v>
                </c:pt>
                <c:pt idx="1664">
                  <c:v>2.3111111111111531</c:v>
                </c:pt>
                <c:pt idx="1665">
                  <c:v>2.3125000000000422</c:v>
                </c:pt>
                <c:pt idx="1666">
                  <c:v>2.3138888888889313</c:v>
                </c:pt>
                <c:pt idx="1667">
                  <c:v>2.3152777777778204</c:v>
                </c:pt>
                <c:pt idx="1668">
                  <c:v>2.3166666666667095</c:v>
                </c:pt>
                <c:pt idx="1669">
                  <c:v>2.3180555555555986</c:v>
                </c:pt>
                <c:pt idx="1670">
                  <c:v>2.3194444444444877</c:v>
                </c:pt>
                <c:pt idx="1671">
                  <c:v>2.3208333333333768</c:v>
                </c:pt>
                <c:pt idx="1672">
                  <c:v>2.3222222222222659</c:v>
                </c:pt>
                <c:pt idx="1673">
                  <c:v>2.323611111111155</c:v>
                </c:pt>
                <c:pt idx="1674">
                  <c:v>2.3250000000000441</c:v>
                </c:pt>
                <c:pt idx="1675">
                  <c:v>2.3263888888889332</c:v>
                </c:pt>
                <c:pt idx="1676">
                  <c:v>2.3277777777778224</c:v>
                </c:pt>
                <c:pt idx="1677">
                  <c:v>2.3291666666667115</c:v>
                </c:pt>
                <c:pt idx="1678">
                  <c:v>2.3305555555556006</c:v>
                </c:pt>
                <c:pt idx="1679">
                  <c:v>2.3319444444444897</c:v>
                </c:pt>
                <c:pt idx="1680">
                  <c:v>2.3333333333333788</c:v>
                </c:pt>
                <c:pt idx="1681">
                  <c:v>2.3347222222222679</c:v>
                </c:pt>
                <c:pt idx="1682">
                  <c:v>2.336111111111157</c:v>
                </c:pt>
                <c:pt idx="1683">
                  <c:v>2.3375000000000461</c:v>
                </c:pt>
                <c:pt idx="1684">
                  <c:v>2.3388888888889352</c:v>
                </c:pt>
                <c:pt idx="1685">
                  <c:v>2.3402777777778243</c:v>
                </c:pt>
                <c:pt idx="1686">
                  <c:v>2.3416666666667134</c:v>
                </c:pt>
                <c:pt idx="1687">
                  <c:v>2.3430555555556025</c:v>
                </c:pt>
                <c:pt idx="1688">
                  <c:v>2.3444444444444916</c:v>
                </c:pt>
                <c:pt idx="1689">
                  <c:v>2.3458333333333807</c:v>
                </c:pt>
                <c:pt idx="1690">
                  <c:v>2.3472222222222698</c:v>
                </c:pt>
                <c:pt idx="1691">
                  <c:v>2.3486111111111589</c:v>
                </c:pt>
                <c:pt idx="1692">
                  <c:v>2.3500000000000481</c:v>
                </c:pt>
                <c:pt idx="1693">
                  <c:v>2.3513888888889372</c:v>
                </c:pt>
                <c:pt idx="1694">
                  <c:v>2.3527777777778263</c:v>
                </c:pt>
                <c:pt idx="1695">
                  <c:v>2.3541666666667154</c:v>
                </c:pt>
                <c:pt idx="1696">
                  <c:v>2.3555555555556045</c:v>
                </c:pt>
                <c:pt idx="1697">
                  <c:v>2.3569444444444936</c:v>
                </c:pt>
                <c:pt idx="1698">
                  <c:v>2.3583333333333827</c:v>
                </c:pt>
                <c:pt idx="1699">
                  <c:v>2.3597222222222718</c:v>
                </c:pt>
                <c:pt idx="1700">
                  <c:v>2.3611111111111609</c:v>
                </c:pt>
                <c:pt idx="1701">
                  <c:v>2.36250000000005</c:v>
                </c:pt>
                <c:pt idx="1702">
                  <c:v>2.3638888888889391</c:v>
                </c:pt>
                <c:pt idx="1703">
                  <c:v>2.3652777777778282</c:v>
                </c:pt>
                <c:pt idx="1704">
                  <c:v>2.3666666666667173</c:v>
                </c:pt>
                <c:pt idx="1705">
                  <c:v>2.3680555555556064</c:v>
                </c:pt>
                <c:pt idx="1706">
                  <c:v>2.3694444444444955</c:v>
                </c:pt>
                <c:pt idx="1707">
                  <c:v>2.3708333333333846</c:v>
                </c:pt>
                <c:pt idx="1708">
                  <c:v>2.3722222222222737</c:v>
                </c:pt>
                <c:pt idx="1709">
                  <c:v>2.3736111111111629</c:v>
                </c:pt>
                <c:pt idx="1710">
                  <c:v>2.375000000000052</c:v>
                </c:pt>
                <c:pt idx="1711">
                  <c:v>2.3763888888889411</c:v>
                </c:pt>
                <c:pt idx="1712">
                  <c:v>2.3777777777778302</c:v>
                </c:pt>
                <c:pt idx="1713">
                  <c:v>2.3791666666667193</c:v>
                </c:pt>
                <c:pt idx="1714">
                  <c:v>2.3805555555556084</c:v>
                </c:pt>
                <c:pt idx="1715">
                  <c:v>2.3819444444444975</c:v>
                </c:pt>
                <c:pt idx="1716">
                  <c:v>2.3833333333333866</c:v>
                </c:pt>
                <c:pt idx="1717">
                  <c:v>2.3847222222222757</c:v>
                </c:pt>
                <c:pt idx="1718">
                  <c:v>2.3861111111111648</c:v>
                </c:pt>
                <c:pt idx="1719">
                  <c:v>2.3875000000000539</c:v>
                </c:pt>
                <c:pt idx="1720">
                  <c:v>2.388888888888943</c:v>
                </c:pt>
                <c:pt idx="1721">
                  <c:v>2.3902777777778321</c:v>
                </c:pt>
                <c:pt idx="1722">
                  <c:v>2.3916666666667212</c:v>
                </c:pt>
                <c:pt idx="1723">
                  <c:v>2.3930555555556103</c:v>
                </c:pt>
                <c:pt idx="1724">
                  <c:v>2.3944444444444994</c:v>
                </c:pt>
                <c:pt idx="1725">
                  <c:v>2.3958333333333885</c:v>
                </c:pt>
                <c:pt idx="1726">
                  <c:v>2.3972222222222777</c:v>
                </c:pt>
                <c:pt idx="1727">
                  <c:v>2.3986111111111668</c:v>
                </c:pt>
                <c:pt idx="1728">
                  <c:v>2.4000000000000559</c:v>
                </c:pt>
                <c:pt idx="1729">
                  <c:v>2.401388888888945</c:v>
                </c:pt>
                <c:pt idx="1730">
                  <c:v>2.4027777777778341</c:v>
                </c:pt>
                <c:pt idx="1731">
                  <c:v>2.4041666666667232</c:v>
                </c:pt>
                <c:pt idx="1732">
                  <c:v>2.4055555555556123</c:v>
                </c:pt>
                <c:pt idx="1733">
                  <c:v>2.4069444444445014</c:v>
                </c:pt>
                <c:pt idx="1734">
                  <c:v>2.4083333333333905</c:v>
                </c:pt>
                <c:pt idx="1735">
                  <c:v>2.4097222222222796</c:v>
                </c:pt>
                <c:pt idx="1736">
                  <c:v>2.4111111111111687</c:v>
                </c:pt>
                <c:pt idx="1737">
                  <c:v>2.4125000000000578</c:v>
                </c:pt>
                <c:pt idx="1738">
                  <c:v>2.4138888888889469</c:v>
                </c:pt>
                <c:pt idx="1739">
                  <c:v>2.415277777777836</c:v>
                </c:pt>
                <c:pt idx="1740">
                  <c:v>2.4166666666667251</c:v>
                </c:pt>
                <c:pt idx="1741">
                  <c:v>2.4180555555556142</c:v>
                </c:pt>
                <c:pt idx="1742">
                  <c:v>2.4194444444445034</c:v>
                </c:pt>
                <c:pt idx="1743">
                  <c:v>2.4208333333333925</c:v>
                </c:pt>
                <c:pt idx="1744">
                  <c:v>2.4222222222222816</c:v>
                </c:pt>
                <c:pt idx="1745">
                  <c:v>2.4236111111111707</c:v>
                </c:pt>
                <c:pt idx="1746">
                  <c:v>2.4250000000000598</c:v>
                </c:pt>
                <c:pt idx="1747">
                  <c:v>2.4263888888889489</c:v>
                </c:pt>
                <c:pt idx="1748">
                  <c:v>2.427777777777838</c:v>
                </c:pt>
                <c:pt idx="1749">
                  <c:v>2.4291666666667271</c:v>
                </c:pt>
                <c:pt idx="1750">
                  <c:v>2.4305555555556162</c:v>
                </c:pt>
                <c:pt idx="1751">
                  <c:v>2.4319444444445053</c:v>
                </c:pt>
                <c:pt idx="1752">
                  <c:v>2.4333333333333944</c:v>
                </c:pt>
                <c:pt idx="1753">
                  <c:v>2.4347222222222835</c:v>
                </c:pt>
                <c:pt idx="1754">
                  <c:v>2.4361111111111726</c:v>
                </c:pt>
                <c:pt idx="1755">
                  <c:v>2.4375000000000617</c:v>
                </c:pt>
                <c:pt idx="1756">
                  <c:v>2.4388888888889508</c:v>
                </c:pt>
                <c:pt idx="1757">
                  <c:v>2.4402777777778399</c:v>
                </c:pt>
                <c:pt idx="1758">
                  <c:v>2.441666666666729</c:v>
                </c:pt>
                <c:pt idx="1759">
                  <c:v>2.4430555555556182</c:v>
                </c:pt>
                <c:pt idx="1760">
                  <c:v>2.4444444444445073</c:v>
                </c:pt>
                <c:pt idx="1761">
                  <c:v>2.4458333333333964</c:v>
                </c:pt>
                <c:pt idx="1762">
                  <c:v>2.4472222222222855</c:v>
                </c:pt>
                <c:pt idx="1763">
                  <c:v>2.4486111111111746</c:v>
                </c:pt>
                <c:pt idx="1764">
                  <c:v>2.4500000000000637</c:v>
                </c:pt>
                <c:pt idx="1765">
                  <c:v>2.4513888888889528</c:v>
                </c:pt>
                <c:pt idx="1766">
                  <c:v>2.4527777777778419</c:v>
                </c:pt>
                <c:pt idx="1767">
                  <c:v>2.454166666666731</c:v>
                </c:pt>
                <c:pt idx="1768">
                  <c:v>2.4555555555556201</c:v>
                </c:pt>
                <c:pt idx="1769">
                  <c:v>2.4569444444445092</c:v>
                </c:pt>
                <c:pt idx="1770">
                  <c:v>2.4583333333333983</c:v>
                </c:pt>
                <c:pt idx="1771">
                  <c:v>2.4597222222222874</c:v>
                </c:pt>
                <c:pt idx="1772">
                  <c:v>2.4611111111111765</c:v>
                </c:pt>
                <c:pt idx="1773">
                  <c:v>2.4625000000000656</c:v>
                </c:pt>
                <c:pt idx="1774">
                  <c:v>2.4638888888889547</c:v>
                </c:pt>
                <c:pt idx="1775">
                  <c:v>2.4652777777778438</c:v>
                </c:pt>
                <c:pt idx="1776">
                  <c:v>2.466666666666733</c:v>
                </c:pt>
                <c:pt idx="1777">
                  <c:v>2.4680555555556221</c:v>
                </c:pt>
                <c:pt idx="1778">
                  <c:v>2.4694444444445112</c:v>
                </c:pt>
                <c:pt idx="1779">
                  <c:v>2.4708333333334003</c:v>
                </c:pt>
                <c:pt idx="1780">
                  <c:v>2.4722222222222894</c:v>
                </c:pt>
                <c:pt idx="1781">
                  <c:v>2.4736111111111785</c:v>
                </c:pt>
                <c:pt idx="1782">
                  <c:v>2.4750000000000676</c:v>
                </c:pt>
                <c:pt idx="1783">
                  <c:v>2.4763888888889567</c:v>
                </c:pt>
                <c:pt idx="1784">
                  <c:v>2.4777777777778458</c:v>
                </c:pt>
                <c:pt idx="1785">
                  <c:v>2.4791666666667349</c:v>
                </c:pt>
                <c:pt idx="1786">
                  <c:v>2.480555555555624</c:v>
                </c:pt>
                <c:pt idx="1787">
                  <c:v>2.4819444444445131</c:v>
                </c:pt>
                <c:pt idx="1788">
                  <c:v>2.4833333333334022</c:v>
                </c:pt>
                <c:pt idx="1789">
                  <c:v>2.4847222222222913</c:v>
                </c:pt>
                <c:pt idx="1790">
                  <c:v>2.4861111111111804</c:v>
                </c:pt>
                <c:pt idx="1791">
                  <c:v>2.4875000000000695</c:v>
                </c:pt>
                <c:pt idx="1792">
                  <c:v>2.4888888888889587</c:v>
                </c:pt>
                <c:pt idx="1793">
                  <c:v>2.4902777777778478</c:v>
                </c:pt>
                <c:pt idx="1794">
                  <c:v>2.4916666666667369</c:v>
                </c:pt>
                <c:pt idx="1795">
                  <c:v>2.493055555555626</c:v>
                </c:pt>
                <c:pt idx="1796">
                  <c:v>2.4944444444445151</c:v>
                </c:pt>
                <c:pt idx="1797">
                  <c:v>2.4958333333334042</c:v>
                </c:pt>
                <c:pt idx="1798">
                  <c:v>2.4972222222222933</c:v>
                </c:pt>
                <c:pt idx="1799">
                  <c:v>2.4986111111111824</c:v>
                </c:pt>
                <c:pt idx="1800">
                  <c:v>2.5000000000000715</c:v>
                </c:pt>
                <c:pt idx="1801">
                  <c:v>2.5013888888889606</c:v>
                </c:pt>
                <c:pt idx="1802">
                  <c:v>2.5027777777778497</c:v>
                </c:pt>
                <c:pt idx="1803">
                  <c:v>2.5041666666667388</c:v>
                </c:pt>
                <c:pt idx="1804">
                  <c:v>2.5055555555556279</c:v>
                </c:pt>
                <c:pt idx="1805">
                  <c:v>2.506944444444517</c:v>
                </c:pt>
                <c:pt idx="1806">
                  <c:v>2.5083333333334061</c:v>
                </c:pt>
                <c:pt idx="1807">
                  <c:v>2.5097222222222952</c:v>
                </c:pt>
                <c:pt idx="1808">
                  <c:v>2.5111111111111843</c:v>
                </c:pt>
                <c:pt idx="1809">
                  <c:v>2.5125000000000735</c:v>
                </c:pt>
                <c:pt idx="1810">
                  <c:v>2.5138888888889626</c:v>
                </c:pt>
                <c:pt idx="1811">
                  <c:v>2.5152777777778517</c:v>
                </c:pt>
                <c:pt idx="1812">
                  <c:v>2.5166666666667408</c:v>
                </c:pt>
                <c:pt idx="1813">
                  <c:v>2.5180555555556299</c:v>
                </c:pt>
                <c:pt idx="1814">
                  <c:v>2.519444444444519</c:v>
                </c:pt>
                <c:pt idx="1815">
                  <c:v>2.5208333333334081</c:v>
                </c:pt>
                <c:pt idx="1816">
                  <c:v>2.5222222222222972</c:v>
                </c:pt>
                <c:pt idx="1817">
                  <c:v>2.5236111111111863</c:v>
                </c:pt>
                <c:pt idx="1818">
                  <c:v>2.5250000000000754</c:v>
                </c:pt>
                <c:pt idx="1819">
                  <c:v>2.5263888888889645</c:v>
                </c:pt>
                <c:pt idx="1820">
                  <c:v>2.5277777777778536</c:v>
                </c:pt>
                <c:pt idx="1821">
                  <c:v>2.5291666666667427</c:v>
                </c:pt>
                <c:pt idx="1822">
                  <c:v>2.5305555555556318</c:v>
                </c:pt>
                <c:pt idx="1823">
                  <c:v>2.5319444444445209</c:v>
                </c:pt>
                <c:pt idx="1824">
                  <c:v>2.53333333333341</c:v>
                </c:pt>
                <c:pt idx="1825">
                  <c:v>2.5347222222222991</c:v>
                </c:pt>
                <c:pt idx="1826">
                  <c:v>2.5361111111111883</c:v>
                </c:pt>
                <c:pt idx="1827">
                  <c:v>2.5375000000000774</c:v>
                </c:pt>
                <c:pt idx="1828">
                  <c:v>2.5388888888889665</c:v>
                </c:pt>
                <c:pt idx="1829">
                  <c:v>2.5402777777778556</c:v>
                </c:pt>
                <c:pt idx="1830">
                  <c:v>2.5416666666667447</c:v>
                </c:pt>
                <c:pt idx="1831">
                  <c:v>2.5430555555556338</c:v>
                </c:pt>
                <c:pt idx="1832">
                  <c:v>2.5444444444445229</c:v>
                </c:pt>
                <c:pt idx="1833">
                  <c:v>2.545833333333412</c:v>
                </c:pt>
                <c:pt idx="1834">
                  <c:v>2.5472222222223011</c:v>
                </c:pt>
                <c:pt idx="1835">
                  <c:v>2.5486111111111902</c:v>
                </c:pt>
                <c:pt idx="1836">
                  <c:v>2.5500000000000793</c:v>
                </c:pt>
                <c:pt idx="1837">
                  <c:v>2.5513888888889684</c:v>
                </c:pt>
                <c:pt idx="1838">
                  <c:v>2.5527777777778575</c:v>
                </c:pt>
                <c:pt idx="1839">
                  <c:v>2.5541666666667466</c:v>
                </c:pt>
                <c:pt idx="1840">
                  <c:v>2.5555555555556357</c:v>
                </c:pt>
                <c:pt idx="1841">
                  <c:v>2.5569444444445248</c:v>
                </c:pt>
                <c:pt idx="1842">
                  <c:v>2.558333333333414</c:v>
                </c:pt>
                <c:pt idx="1843">
                  <c:v>2.5597222222223031</c:v>
                </c:pt>
                <c:pt idx="1844">
                  <c:v>2.5611111111111922</c:v>
                </c:pt>
                <c:pt idx="1845">
                  <c:v>2.5625000000000813</c:v>
                </c:pt>
                <c:pt idx="1846">
                  <c:v>2.5638888888889704</c:v>
                </c:pt>
                <c:pt idx="1847">
                  <c:v>2.5652777777778595</c:v>
                </c:pt>
                <c:pt idx="1848">
                  <c:v>2.5666666666667486</c:v>
                </c:pt>
                <c:pt idx="1849">
                  <c:v>2.5680555555556377</c:v>
                </c:pt>
                <c:pt idx="1850">
                  <c:v>2.5694444444445268</c:v>
                </c:pt>
                <c:pt idx="1851">
                  <c:v>2.5708333333334159</c:v>
                </c:pt>
                <c:pt idx="1852">
                  <c:v>2.572222222222305</c:v>
                </c:pt>
                <c:pt idx="1853">
                  <c:v>2.5736111111111941</c:v>
                </c:pt>
                <c:pt idx="1854">
                  <c:v>2.5750000000000832</c:v>
                </c:pt>
                <c:pt idx="1855">
                  <c:v>2.5763888888889723</c:v>
                </c:pt>
                <c:pt idx="1856">
                  <c:v>2.5777777777778614</c:v>
                </c:pt>
                <c:pt idx="1857">
                  <c:v>2.5791666666667505</c:v>
                </c:pt>
                <c:pt idx="1858">
                  <c:v>2.5805555555556396</c:v>
                </c:pt>
                <c:pt idx="1859">
                  <c:v>2.5819444444445288</c:v>
                </c:pt>
                <c:pt idx="1860">
                  <c:v>2.5833333333334179</c:v>
                </c:pt>
                <c:pt idx="1861">
                  <c:v>2.584722222222307</c:v>
                </c:pt>
                <c:pt idx="1862">
                  <c:v>2.5861111111111961</c:v>
                </c:pt>
                <c:pt idx="1863">
                  <c:v>2.5875000000000852</c:v>
                </c:pt>
                <c:pt idx="1864">
                  <c:v>2.5888888888889743</c:v>
                </c:pt>
                <c:pt idx="1865">
                  <c:v>2.5902777777778634</c:v>
                </c:pt>
                <c:pt idx="1866">
                  <c:v>2.5916666666667525</c:v>
                </c:pt>
                <c:pt idx="1867">
                  <c:v>2.5930555555556416</c:v>
                </c:pt>
                <c:pt idx="1868">
                  <c:v>2.5944444444445307</c:v>
                </c:pt>
                <c:pt idx="1869">
                  <c:v>2.5958333333334198</c:v>
                </c:pt>
                <c:pt idx="1870">
                  <c:v>2.5972222222223089</c:v>
                </c:pt>
                <c:pt idx="1871">
                  <c:v>2.598611111111198</c:v>
                </c:pt>
                <c:pt idx="1872">
                  <c:v>2.6000000000000871</c:v>
                </c:pt>
                <c:pt idx="1873">
                  <c:v>2.6013888888889762</c:v>
                </c:pt>
                <c:pt idx="1874">
                  <c:v>2.6027777777778653</c:v>
                </c:pt>
                <c:pt idx="1875">
                  <c:v>2.6041666666667544</c:v>
                </c:pt>
                <c:pt idx="1876">
                  <c:v>2.6055555555556436</c:v>
                </c:pt>
                <c:pt idx="1877">
                  <c:v>2.6069444444445327</c:v>
                </c:pt>
                <c:pt idx="1878">
                  <c:v>2.6083333333334218</c:v>
                </c:pt>
                <c:pt idx="1879">
                  <c:v>2.6097222222223109</c:v>
                </c:pt>
                <c:pt idx="1880">
                  <c:v>2.6111111111112</c:v>
                </c:pt>
                <c:pt idx="1881">
                  <c:v>2.6125000000000891</c:v>
                </c:pt>
                <c:pt idx="1882">
                  <c:v>2.6138888888889782</c:v>
                </c:pt>
                <c:pt idx="1883">
                  <c:v>2.6152777777778673</c:v>
                </c:pt>
                <c:pt idx="1884">
                  <c:v>2.6166666666667564</c:v>
                </c:pt>
                <c:pt idx="1885">
                  <c:v>2.6180555555556455</c:v>
                </c:pt>
                <c:pt idx="1886">
                  <c:v>2.6194444444445346</c:v>
                </c:pt>
                <c:pt idx="1887">
                  <c:v>2.6208333333334237</c:v>
                </c:pt>
                <c:pt idx="1888">
                  <c:v>2.6222222222223128</c:v>
                </c:pt>
                <c:pt idx="1889">
                  <c:v>2.6236111111112019</c:v>
                </c:pt>
                <c:pt idx="1890">
                  <c:v>2.625000000000091</c:v>
                </c:pt>
                <c:pt idx="1891">
                  <c:v>2.6263888888889801</c:v>
                </c:pt>
                <c:pt idx="1892">
                  <c:v>2.6277777777778693</c:v>
                </c:pt>
                <c:pt idx="1893">
                  <c:v>2.6291666666667584</c:v>
                </c:pt>
                <c:pt idx="1894">
                  <c:v>2.6305555555556475</c:v>
                </c:pt>
                <c:pt idx="1895">
                  <c:v>2.6319444444445366</c:v>
                </c:pt>
                <c:pt idx="1896">
                  <c:v>2.6333333333334257</c:v>
                </c:pt>
                <c:pt idx="1897">
                  <c:v>2.6347222222223148</c:v>
                </c:pt>
                <c:pt idx="1898">
                  <c:v>2.6361111111112039</c:v>
                </c:pt>
                <c:pt idx="1899">
                  <c:v>2.637500000000093</c:v>
                </c:pt>
                <c:pt idx="1900">
                  <c:v>2.6388888888889821</c:v>
                </c:pt>
                <c:pt idx="1901">
                  <c:v>2.6402777777778712</c:v>
                </c:pt>
                <c:pt idx="1902">
                  <c:v>2.6416666666667603</c:v>
                </c:pt>
                <c:pt idx="1903">
                  <c:v>2.6430555555556494</c:v>
                </c:pt>
                <c:pt idx="1904">
                  <c:v>2.6444444444445385</c:v>
                </c:pt>
                <c:pt idx="1905">
                  <c:v>2.6458333333334276</c:v>
                </c:pt>
                <c:pt idx="1906">
                  <c:v>2.6472222222223167</c:v>
                </c:pt>
                <c:pt idx="1907">
                  <c:v>2.6486111111112058</c:v>
                </c:pt>
                <c:pt idx="1908">
                  <c:v>2.6500000000000949</c:v>
                </c:pt>
                <c:pt idx="1909">
                  <c:v>2.6513888888889841</c:v>
                </c:pt>
                <c:pt idx="1910">
                  <c:v>2.6527777777778732</c:v>
                </c:pt>
                <c:pt idx="1911">
                  <c:v>2.6541666666667623</c:v>
                </c:pt>
                <c:pt idx="1912">
                  <c:v>2.6555555555556514</c:v>
                </c:pt>
                <c:pt idx="1913">
                  <c:v>2.6569444444445405</c:v>
                </c:pt>
                <c:pt idx="1914">
                  <c:v>2.6583333333334296</c:v>
                </c:pt>
                <c:pt idx="1915">
                  <c:v>2.6597222222223187</c:v>
                </c:pt>
                <c:pt idx="1916">
                  <c:v>2.6611111111112078</c:v>
                </c:pt>
                <c:pt idx="1917">
                  <c:v>2.6625000000000969</c:v>
                </c:pt>
                <c:pt idx="1918">
                  <c:v>2.663888888888986</c:v>
                </c:pt>
                <c:pt idx="1919">
                  <c:v>2.6652777777778751</c:v>
                </c:pt>
                <c:pt idx="1920">
                  <c:v>2.6666666666667642</c:v>
                </c:pt>
                <c:pt idx="1921">
                  <c:v>2.6680555555556533</c:v>
                </c:pt>
                <c:pt idx="1922">
                  <c:v>2.6694444444445424</c:v>
                </c:pt>
                <c:pt idx="1923">
                  <c:v>2.6708333333334315</c:v>
                </c:pt>
                <c:pt idx="1924">
                  <c:v>2.6722222222223206</c:v>
                </c:pt>
                <c:pt idx="1925">
                  <c:v>2.6736111111112097</c:v>
                </c:pt>
                <c:pt idx="1926">
                  <c:v>2.6750000000000989</c:v>
                </c:pt>
                <c:pt idx="1927">
                  <c:v>2.676388888888988</c:v>
                </c:pt>
                <c:pt idx="1928">
                  <c:v>2.6777777777778771</c:v>
                </c:pt>
                <c:pt idx="1929">
                  <c:v>2.6791666666667662</c:v>
                </c:pt>
                <c:pt idx="1930">
                  <c:v>2.6805555555556553</c:v>
                </c:pt>
                <c:pt idx="1931">
                  <c:v>2.6819444444445444</c:v>
                </c:pt>
                <c:pt idx="1932">
                  <c:v>2.6833333333334335</c:v>
                </c:pt>
                <c:pt idx="1933">
                  <c:v>2.6847222222223226</c:v>
                </c:pt>
                <c:pt idx="1934">
                  <c:v>2.6861111111112117</c:v>
                </c:pt>
                <c:pt idx="1935">
                  <c:v>2.6875000000001008</c:v>
                </c:pt>
                <c:pt idx="1936">
                  <c:v>2.6888888888889899</c:v>
                </c:pt>
                <c:pt idx="1937">
                  <c:v>2.690277777777879</c:v>
                </c:pt>
                <c:pt idx="1938">
                  <c:v>2.6916666666667681</c:v>
                </c:pt>
                <c:pt idx="1939">
                  <c:v>2.6930555555556572</c:v>
                </c:pt>
                <c:pt idx="1940">
                  <c:v>2.6944444444445463</c:v>
                </c:pt>
                <c:pt idx="1941">
                  <c:v>2.6958333333334354</c:v>
                </c:pt>
                <c:pt idx="1942">
                  <c:v>2.6972222222223246</c:v>
                </c:pt>
                <c:pt idx="1943">
                  <c:v>2.6986111111112137</c:v>
                </c:pt>
                <c:pt idx="1944">
                  <c:v>2.7000000000001028</c:v>
                </c:pt>
                <c:pt idx="1945">
                  <c:v>2.7013888888889919</c:v>
                </c:pt>
                <c:pt idx="1946">
                  <c:v>2.702777777777881</c:v>
                </c:pt>
                <c:pt idx="1947">
                  <c:v>2.7041666666667701</c:v>
                </c:pt>
                <c:pt idx="1948">
                  <c:v>2.7055555555556592</c:v>
                </c:pt>
                <c:pt idx="1949">
                  <c:v>2.7069444444445483</c:v>
                </c:pt>
                <c:pt idx="1950">
                  <c:v>2.7083333333334374</c:v>
                </c:pt>
                <c:pt idx="1951">
                  <c:v>2.7097222222223265</c:v>
                </c:pt>
                <c:pt idx="1952">
                  <c:v>2.7111111111112156</c:v>
                </c:pt>
                <c:pt idx="1953">
                  <c:v>2.7125000000001047</c:v>
                </c:pt>
                <c:pt idx="1954">
                  <c:v>2.7138888888889938</c:v>
                </c:pt>
                <c:pt idx="1955">
                  <c:v>2.7152777777778829</c:v>
                </c:pt>
                <c:pt idx="1956">
                  <c:v>2.716666666666772</c:v>
                </c:pt>
                <c:pt idx="1957">
                  <c:v>2.7180555555556611</c:v>
                </c:pt>
                <c:pt idx="1958">
                  <c:v>2.7194444444445502</c:v>
                </c:pt>
                <c:pt idx="1959">
                  <c:v>2.7208333333334394</c:v>
                </c:pt>
                <c:pt idx="1960">
                  <c:v>2.7222222222223285</c:v>
                </c:pt>
                <c:pt idx="1961">
                  <c:v>2.7236111111112176</c:v>
                </c:pt>
                <c:pt idx="1962">
                  <c:v>2.7250000000001067</c:v>
                </c:pt>
                <c:pt idx="1963">
                  <c:v>2.7263888888889958</c:v>
                </c:pt>
                <c:pt idx="1964">
                  <c:v>2.7277777777778849</c:v>
                </c:pt>
                <c:pt idx="1965">
                  <c:v>2.729166666666774</c:v>
                </c:pt>
                <c:pt idx="1966">
                  <c:v>2.7305555555556631</c:v>
                </c:pt>
                <c:pt idx="1967">
                  <c:v>2.7319444444445522</c:v>
                </c:pt>
                <c:pt idx="1968">
                  <c:v>2.7333333333334413</c:v>
                </c:pt>
                <c:pt idx="1969">
                  <c:v>2.7347222222223304</c:v>
                </c:pt>
                <c:pt idx="1970">
                  <c:v>2.7361111111112195</c:v>
                </c:pt>
                <c:pt idx="1971">
                  <c:v>2.7375000000001086</c:v>
                </c:pt>
                <c:pt idx="1972">
                  <c:v>2.7388888888889977</c:v>
                </c:pt>
                <c:pt idx="1973">
                  <c:v>2.7402777777778868</c:v>
                </c:pt>
                <c:pt idx="1974">
                  <c:v>2.7416666666667759</c:v>
                </c:pt>
                <c:pt idx="1975">
                  <c:v>2.743055555555665</c:v>
                </c:pt>
                <c:pt idx="1976">
                  <c:v>2.7444444444445542</c:v>
                </c:pt>
                <c:pt idx="1977">
                  <c:v>2.7458333333334433</c:v>
                </c:pt>
                <c:pt idx="1978">
                  <c:v>2.7472222222223324</c:v>
                </c:pt>
                <c:pt idx="1979">
                  <c:v>2.7486111111112215</c:v>
                </c:pt>
                <c:pt idx="1980">
                  <c:v>2.7500000000001106</c:v>
                </c:pt>
                <c:pt idx="1981">
                  <c:v>2.7513888888889997</c:v>
                </c:pt>
                <c:pt idx="1982">
                  <c:v>2.7527777777778888</c:v>
                </c:pt>
                <c:pt idx="1983">
                  <c:v>2.7541666666667779</c:v>
                </c:pt>
                <c:pt idx="1984">
                  <c:v>2.755555555555667</c:v>
                </c:pt>
                <c:pt idx="1985">
                  <c:v>2.7569444444445561</c:v>
                </c:pt>
                <c:pt idx="1986">
                  <c:v>2.7583333333334452</c:v>
                </c:pt>
                <c:pt idx="1987">
                  <c:v>2.7597222222223343</c:v>
                </c:pt>
                <c:pt idx="1988">
                  <c:v>2.7611111111112234</c:v>
                </c:pt>
                <c:pt idx="1989">
                  <c:v>2.7625000000001125</c:v>
                </c:pt>
                <c:pt idx="1990">
                  <c:v>2.7638888888890016</c:v>
                </c:pt>
                <c:pt idx="1991">
                  <c:v>2.7652777777778907</c:v>
                </c:pt>
                <c:pt idx="1992">
                  <c:v>2.7666666666667799</c:v>
                </c:pt>
                <c:pt idx="1993">
                  <c:v>2.768055555555669</c:v>
                </c:pt>
                <c:pt idx="1994">
                  <c:v>2.7694444444445581</c:v>
                </c:pt>
                <c:pt idx="1995">
                  <c:v>2.7708333333334472</c:v>
                </c:pt>
                <c:pt idx="1996">
                  <c:v>2.7722222222223363</c:v>
                </c:pt>
                <c:pt idx="1997">
                  <c:v>2.7736111111112254</c:v>
                </c:pt>
                <c:pt idx="1998">
                  <c:v>2.7750000000001145</c:v>
                </c:pt>
                <c:pt idx="1999">
                  <c:v>2.7763888888890036</c:v>
                </c:pt>
                <c:pt idx="2000">
                  <c:v>2.7777777777778927</c:v>
                </c:pt>
                <c:pt idx="2001">
                  <c:v>2.7791666666667818</c:v>
                </c:pt>
                <c:pt idx="2002">
                  <c:v>2.7805555555556709</c:v>
                </c:pt>
                <c:pt idx="2003">
                  <c:v>2.78194444444456</c:v>
                </c:pt>
                <c:pt idx="2004">
                  <c:v>2.7833333333334491</c:v>
                </c:pt>
                <c:pt idx="2005">
                  <c:v>2.7847222222223382</c:v>
                </c:pt>
                <c:pt idx="2006">
                  <c:v>2.7861111111112273</c:v>
                </c:pt>
                <c:pt idx="2007">
                  <c:v>2.7875000000001164</c:v>
                </c:pt>
                <c:pt idx="2008">
                  <c:v>2.7888888888890055</c:v>
                </c:pt>
                <c:pt idx="2009">
                  <c:v>2.7902777777778947</c:v>
                </c:pt>
                <c:pt idx="2010">
                  <c:v>2.7916666666667838</c:v>
                </c:pt>
                <c:pt idx="2011">
                  <c:v>2.7930555555556729</c:v>
                </c:pt>
                <c:pt idx="2012">
                  <c:v>2.794444444444562</c:v>
                </c:pt>
                <c:pt idx="2013">
                  <c:v>2.7958333333334511</c:v>
                </c:pt>
                <c:pt idx="2014">
                  <c:v>2.7972222222223402</c:v>
                </c:pt>
                <c:pt idx="2015">
                  <c:v>2.7986111111112293</c:v>
                </c:pt>
                <c:pt idx="2016">
                  <c:v>2.8000000000001184</c:v>
                </c:pt>
                <c:pt idx="2017">
                  <c:v>2.8013888888890075</c:v>
                </c:pt>
                <c:pt idx="2018">
                  <c:v>2.8027777777778966</c:v>
                </c:pt>
                <c:pt idx="2019">
                  <c:v>2.8041666666667857</c:v>
                </c:pt>
                <c:pt idx="2020">
                  <c:v>2.8055555555556748</c:v>
                </c:pt>
                <c:pt idx="2021">
                  <c:v>2.8069444444445639</c:v>
                </c:pt>
                <c:pt idx="2022">
                  <c:v>2.808333333333453</c:v>
                </c:pt>
                <c:pt idx="2023">
                  <c:v>2.8097222222223421</c:v>
                </c:pt>
                <c:pt idx="2024">
                  <c:v>2.8111111111112312</c:v>
                </c:pt>
                <c:pt idx="2025">
                  <c:v>2.8125000000001203</c:v>
                </c:pt>
                <c:pt idx="2026">
                  <c:v>2.8138888888890095</c:v>
                </c:pt>
                <c:pt idx="2027">
                  <c:v>2.8152777777778986</c:v>
                </c:pt>
                <c:pt idx="2028">
                  <c:v>2.8166666666667877</c:v>
                </c:pt>
                <c:pt idx="2029">
                  <c:v>2.8180555555556768</c:v>
                </c:pt>
                <c:pt idx="2030">
                  <c:v>2.8194444444445659</c:v>
                </c:pt>
                <c:pt idx="2031">
                  <c:v>2.820833333333455</c:v>
                </c:pt>
                <c:pt idx="2032">
                  <c:v>2.8222222222223441</c:v>
                </c:pt>
                <c:pt idx="2033">
                  <c:v>2.8236111111112332</c:v>
                </c:pt>
                <c:pt idx="2034">
                  <c:v>2.8250000000001223</c:v>
                </c:pt>
                <c:pt idx="2035">
                  <c:v>2.8263888888890114</c:v>
                </c:pt>
                <c:pt idx="2036">
                  <c:v>2.8277777777779005</c:v>
                </c:pt>
                <c:pt idx="2037">
                  <c:v>2.8291666666667896</c:v>
                </c:pt>
                <c:pt idx="2038">
                  <c:v>2.8305555555556787</c:v>
                </c:pt>
                <c:pt idx="2039">
                  <c:v>2.8319444444445678</c:v>
                </c:pt>
                <c:pt idx="2040">
                  <c:v>2.8333333333334569</c:v>
                </c:pt>
                <c:pt idx="2041">
                  <c:v>2.834722222222346</c:v>
                </c:pt>
                <c:pt idx="2042">
                  <c:v>2.8361111111112352</c:v>
                </c:pt>
                <c:pt idx="2043">
                  <c:v>2.8375000000001243</c:v>
                </c:pt>
                <c:pt idx="2044">
                  <c:v>2.8388888888890134</c:v>
                </c:pt>
                <c:pt idx="2045">
                  <c:v>2.8402777777779025</c:v>
                </c:pt>
                <c:pt idx="2046">
                  <c:v>2.8416666666667916</c:v>
                </c:pt>
                <c:pt idx="2047">
                  <c:v>2.8430555555556807</c:v>
                </c:pt>
                <c:pt idx="2048">
                  <c:v>2.8444444444445698</c:v>
                </c:pt>
                <c:pt idx="2049">
                  <c:v>2.8458333333334589</c:v>
                </c:pt>
                <c:pt idx="2050">
                  <c:v>2.847222222222348</c:v>
                </c:pt>
                <c:pt idx="2051">
                  <c:v>2.8486111111112371</c:v>
                </c:pt>
                <c:pt idx="2052">
                  <c:v>2.8500000000001262</c:v>
                </c:pt>
                <c:pt idx="2053">
                  <c:v>2.8513888888890153</c:v>
                </c:pt>
                <c:pt idx="2054">
                  <c:v>2.8527777777779044</c:v>
                </c:pt>
                <c:pt idx="2055">
                  <c:v>2.8541666666667935</c:v>
                </c:pt>
                <c:pt idx="2056">
                  <c:v>2.8555555555556826</c:v>
                </c:pt>
                <c:pt idx="2057">
                  <c:v>2.8569444444445717</c:v>
                </c:pt>
                <c:pt idx="2058">
                  <c:v>2.8583333333334608</c:v>
                </c:pt>
                <c:pt idx="2059">
                  <c:v>2.85972222222235</c:v>
                </c:pt>
                <c:pt idx="2060">
                  <c:v>2.8611111111112391</c:v>
                </c:pt>
                <c:pt idx="2061">
                  <c:v>2.8625000000001282</c:v>
                </c:pt>
                <c:pt idx="2062">
                  <c:v>2.8638888888890173</c:v>
                </c:pt>
                <c:pt idx="2063">
                  <c:v>2.8652777777779064</c:v>
                </c:pt>
                <c:pt idx="2064">
                  <c:v>2.8666666666667955</c:v>
                </c:pt>
                <c:pt idx="2065">
                  <c:v>2.8680555555556846</c:v>
                </c:pt>
                <c:pt idx="2066">
                  <c:v>2.8694444444445737</c:v>
                </c:pt>
                <c:pt idx="2067">
                  <c:v>2.8708333333334628</c:v>
                </c:pt>
                <c:pt idx="2068">
                  <c:v>2.8722222222223519</c:v>
                </c:pt>
                <c:pt idx="2069">
                  <c:v>2.873611111111241</c:v>
                </c:pt>
                <c:pt idx="2070">
                  <c:v>2.8750000000001301</c:v>
                </c:pt>
                <c:pt idx="2071">
                  <c:v>2.8763888888890192</c:v>
                </c:pt>
                <c:pt idx="2072">
                  <c:v>2.8777777777779083</c:v>
                </c:pt>
                <c:pt idx="2073">
                  <c:v>2.8791666666667974</c:v>
                </c:pt>
                <c:pt idx="2074">
                  <c:v>2.8805555555556865</c:v>
                </c:pt>
                <c:pt idx="2075">
                  <c:v>2.8819444444445756</c:v>
                </c:pt>
                <c:pt idx="2076">
                  <c:v>2.8833333333334648</c:v>
                </c:pt>
                <c:pt idx="2077">
                  <c:v>2.8847222222223539</c:v>
                </c:pt>
                <c:pt idx="2078">
                  <c:v>2.886111111111243</c:v>
                </c:pt>
                <c:pt idx="2079">
                  <c:v>2.8875000000001321</c:v>
                </c:pt>
                <c:pt idx="2080">
                  <c:v>2.8888888888890212</c:v>
                </c:pt>
                <c:pt idx="2081">
                  <c:v>2.8902777777779103</c:v>
                </c:pt>
                <c:pt idx="2082">
                  <c:v>2.8916666666667994</c:v>
                </c:pt>
                <c:pt idx="2083">
                  <c:v>2.8930555555556885</c:v>
                </c:pt>
                <c:pt idx="2084">
                  <c:v>2.8944444444445776</c:v>
                </c:pt>
                <c:pt idx="2085">
                  <c:v>2.8958333333334667</c:v>
                </c:pt>
                <c:pt idx="2086">
                  <c:v>2.8972222222223558</c:v>
                </c:pt>
                <c:pt idx="2087">
                  <c:v>2.8986111111112449</c:v>
                </c:pt>
                <c:pt idx="2088">
                  <c:v>2.900000000000134</c:v>
                </c:pt>
                <c:pt idx="2089">
                  <c:v>2.9013888888890231</c:v>
                </c:pt>
                <c:pt idx="2090">
                  <c:v>2.9027777777779122</c:v>
                </c:pt>
                <c:pt idx="2091">
                  <c:v>2.9041666666668013</c:v>
                </c:pt>
                <c:pt idx="2092">
                  <c:v>2.9055555555556905</c:v>
                </c:pt>
                <c:pt idx="2093">
                  <c:v>2.9069444444445796</c:v>
                </c:pt>
                <c:pt idx="2094">
                  <c:v>2.9083333333334687</c:v>
                </c:pt>
                <c:pt idx="2095">
                  <c:v>2.9097222222223578</c:v>
                </c:pt>
                <c:pt idx="2096">
                  <c:v>2.9111111111112469</c:v>
                </c:pt>
                <c:pt idx="2097">
                  <c:v>2.912500000000136</c:v>
                </c:pt>
                <c:pt idx="2098">
                  <c:v>2.9138888888890251</c:v>
                </c:pt>
                <c:pt idx="2099">
                  <c:v>2.9152777777779142</c:v>
                </c:pt>
                <c:pt idx="2100">
                  <c:v>2.9166666666668033</c:v>
                </c:pt>
                <c:pt idx="2101">
                  <c:v>2.9180555555556924</c:v>
                </c:pt>
                <c:pt idx="2102">
                  <c:v>2.9194444444445815</c:v>
                </c:pt>
                <c:pt idx="2103">
                  <c:v>2.9208333333334706</c:v>
                </c:pt>
                <c:pt idx="2104">
                  <c:v>2.9222222222223597</c:v>
                </c:pt>
                <c:pt idx="2105">
                  <c:v>2.9236111111112488</c:v>
                </c:pt>
                <c:pt idx="2106">
                  <c:v>2.9250000000001379</c:v>
                </c:pt>
                <c:pt idx="2107">
                  <c:v>2.926388888889027</c:v>
                </c:pt>
                <c:pt idx="2108">
                  <c:v>2.9277777777779161</c:v>
                </c:pt>
                <c:pt idx="2109">
                  <c:v>2.9291666666668053</c:v>
                </c:pt>
                <c:pt idx="2110">
                  <c:v>2.9305555555556944</c:v>
                </c:pt>
                <c:pt idx="2111">
                  <c:v>2.9319444444445835</c:v>
                </c:pt>
                <c:pt idx="2112">
                  <c:v>2.9333333333334726</c:v>
                </c:pt>
                <c:pt idx="2113">
                  <c:v>2.9347222222223617</c:v>
                </c:pt>
                <c:pt idx="2114">
                  <c:v>2.9361111111112508</c:v>
                </c:pt>
                <c:pt idx="2115">
                  <c:v>2.9375000000001399</c:v>
                </c:pt>
                <c:pt idx="2116">
                  <c:v>2.938888888889029</c:v>
                </c:pt>
                <c:pt idx="2117">
                  <c:v>2.9402777777779181</c:v>
                </c:pt>
                <c:pt idx="2118">
                  <c:v>2.9416666666668072</c:v>
                </c:pt>
                <c:pt idx="2119">
                  <c:v>2.9430555555556963</c:v>
                </c:pt>
                <c:pt idx="2120">
                  <c:v>2.9444444444445854</c:v>
                </c:pt>
                <c:pt idx="2121">
                  <c:v>2.9458333333334745</c:v>
                </c:pt>
                <c:pt idx="2122">
                  <c:v>2.9472222222223636</c:v>
                </c:pt>
                <c:pt idx="2123">
                  <c:v>2.9486111111112527</c:v>
                </c:pt>
                <c:pt idx="2124">
                  <c:v>2.9500000000001418</c:v>
                </c:pt>
                <c:pt idx="2125">
                  <c:v>2.9513888888890309</c:v>
                </c:pt>
                <c:pt idx="2126">
                  <c:v>2.9527777777779201</c:v>
                </c:pt>
                <c:pt idx="2127">
                  <c:v>2.9541666666668092</c:v>
                </c:pt>
                <c:pt idx="2128">
                  <c:v>2.9555555555556983</c:v>
                </c:pt>
                <c:pt idx="2129">
                  <c:v>2.9569444444445874</c:v>
                </c:pt>
                <c:pt idx="2130">
                  <c:v>2.9583333333334765</c:v>
                </c:pt>
                <c:pt idx="2131">
                  <c:v>2.9597222222223656</c:v>
                </c:pt>
                <c:pt idx="2132">
                  <c:v>2.9611111111112547</c:v>
                </c:pt>
                <c:pt idx="2133">
                  <c:v>2.9625000000001438</c:v>
                </c:pt>
                <c:pt idx="2134">
                  <c:v>2.9638888888890329</c:v>
                </c:pt>
                <c:pt idx="2135">
                  <c:v>2.965277777777922</c:v>
                </c:pt>
                <c:pt idx="2136">
                  <c:v>2.9666666666668111</c:v>
                </c:pt>
                <c:pt idx="2137">
                  <c:v>2.9680555555557002</c:v>
                </c:pt>
                <c:pt idx="2138">
                  <c:v>2.9694444444445893</c:v>
                </c:pt>
                <c:pt idx="2139">
                  <c:v>2.9708333333334784</c:v>
                </c:pt>
                <c:pt idx="2140">
                  <c:v>2.9722222222223675</c:v>
                </c:pt>
                <c:pt idx="2141">
                  <c:v>2.9736111111112566</c:v>
                </c:pt>
                <c:pt idx="2142">
                  <c:v>2.9750000000001458</c:v>
                </c:pt>
                <c:pt idx="2143">
                  <c:v>2.9763888888890349</c:v>
                </c:pt>
                <c:pt idx="2144">
                  <c:v>2.977777777777924</c:v>
                </c:pt>
                <c:pt idx="2145">
                  <c:v>2.9791666666668131</c:v>
                </c:pt>
                <c:pt idx="2146">
                  <c:v>2.9805555555557022</c:v>
                </c:pt>
                <c:pt idx="2147">
                  <c:v>2.9819444444445913</c:v>
                </c:pt>
                <c:pt idx="2148">
                  <c:v>2.9833333333334804</c:v>
                </c:pt>
                <c:pt idx="2149">
                  <c:v>2.9847222222223695</c:v>
                </c:pt>
                <c:pt idx="2150">
                  <c:v>2.9861111111112586</c:v>
                </c:pt>
                <c:pt idx="2151">
                  <c:v>2.9875000000001477</c:v>
                </c:pt>
                <c:pt idx="2152">
                  <c:v>2.9888888888890368</c:v>
                </c:pt>
                <c:pt idx="2153">
                  <c:v>2.9902777777779259</c:v>
                </c:pt>
                <c:pt idx="2154">
                  <c:v>2.991666666666815</c:v>
                </c:pt>
                <c:pt idx="2155">
                  <c:v>2.9930555555557041</c:v>
                </c:pt>
                <c:pt idx="2156">
                  <c:v>2.9944444444445932</c:v>
                </c:pt>
                <c:pt idx="2157">
                  <c:v>2.9958333333334823</c:v>
                </c:pt>
                <c:pt idx="2158">
                  <c:v>2.9972222222223714</c:v>
                </c:pt>
                <c:pt idx="2159">
                  <c:v>2.9986111111112606</c:v>
                </c:pt>
                <c:pt idx="2160">
                  <c:v>3.0000000000001497</c:v>
                </c:pt>
                <c:pt idx="2161">
                  <c:v>3.0013888888890388</c:v>
                </c:pt>
                <c:pt idx="2162">
                  <c:v>3.0027777777779279</c:v>
                </c:pt>
                <c:pt idx="2163">
                  <c:v>3.004166666666817</c:v>
                </c:pt>
                <c:pt idx="2164">
                  <c:v>3.0055555555557061</c:v>
                </c:pt>
                <c:pt idx="2165">
                  <c:v>3.0069444444445952</c:v>
                </c:pt>
                <c:pt idx="2166">
                  <c:v>3.0083333333334843</c:v>
                </c:pt>
                <c:pt idx="2167">
                  <c:v>3.0097222222223734</c:v>
                </c:pt>
                <c:pt idx="2168">
                  <c:v>3.0111111111112625</c:v>
                </c:pt>
                <c:pt idx="2169">
                  <c:v>3.0125000000001516</c:v>
                </c:pt>
                <c:pt idx="2170">
                  <c:v>3.0138888888890407</c:v>
                </c:pt>
                <c:pt idx="2171">
                  <c:v>3.0152777777779298</c:v>
                </c:pt>
                <c:pt idx="2172">
                  <c:v>3.0166666666668189</c:v>
                </c:pt>
                <c:pt idx="2173">
                  <c:v>3.018055555555708</c:v>
                </c:pt>
                <c:pt idx="2174">
                  <c:v>3.0194444444445971</c:v>
                </c:pt>
                <c:pt idx="2175">
                  <c:v>3.0208333333334862</c:v>
                </c:pt>
                <c:pt idx="2176">
                  <c:v>3.0222222222223754</c:v>
                </c:pt>
                <c:pt idx="2177">
                  <c:v>3.0236111111112645</c:v>
                </c:pt>
                <c:pt idx="2178">
                  <c:v>3.0250000000001536</c:v>
                </c:pt>
                <c:pt idx="2179">
                  <c:v>3.0263888888890427</c:v>
                </c:pt>
                <c:pt idx="2180">
                  <c:v>3.0277777777779318</c:v>
                </c:pt>
                <c:pt idx="2181">
                  <c:v>3.0291666666668209</c:v>
                </c:pt>
                <c:pt idx="2182">
                  <c:v>3.03055555555571</c:v>
                </c:pt>
                <c:pt idx="2183">
                  <c:v>3.0319444444445991</c:v>
                </c:pt>
                <c:pt idx="2184">
                  <c:v>3.0333333333334882</c:v>
                </c:pt>
                <c:pt idx="2185">
                  <c:v>3.0347222222223773</c:v>
                </c:pt>
                <c:pt idx="2186">
                  <c:v>3.0361111111112664</c:v>
                </c:pt>
                <c:pt idx="2187">
                  <c:v>3.0375000000001555</c:v>
                </c:pt>
                <c:pt idx="2188">
                  <c:v>3.0388888888890446</c:v>
                </c:pt>
                <c:pt idx="2189">
                  <c:v>3.0402777777779337</c:v>
                </c:pt>
                <c:pt idx="2190">
                  <c:v>3.0416666666668228</c:v>
                </c:pt>
                <c:pt idx="2191">
                  <c:v>3.0430555555557119</c:v>
                </c:pt>
                <c:pt idx="2192">
                  <c:v>3.0444444444446011</c:v>
                </c:pt>
                <c:pt idx="2193">
                  <c:v>3.0458333333334902</c:v>
                </c:pt>
                <c:pt idx="2194">
                  <c:v>3.0472222222223793</c:v>
                </c:pt>
                <c:pt idx="2195">
                  <c:v>3.0486111111112684</c:v>
                </c:pt>
                <c:pt idx="2196">
                  <c:v>3.0500000000001575</c:v>
                </c:pt>
                <c:pt idx="2197">
                  <c:v>3.0513888888890466</c:v>
                </c:pt>
                <c:pt idx="2198">
                  <c:v>3.0527777777779357</c:v>
                </c:pt>
                <c:pt idx="2199">
                  <c:v>3.0541666666668248</c:v>
                </c:pt>
                <c:pt idx="2200">
                  <c:v>3.0555555555557139</c:v>
                </c:pt>
                <c:pt idx="2201">
                  <c:v>3.056944444444603</c:v>
                </c:pt>
                <c:pt idx="2202">
                  <c:v>3.0583333333334921</c:v>
                </c:pt>
                <c:pt idx="2203">
                  <c:v>3.0597222222223812</c:v>
                </c:pt>
                <c:pt idx="2204">
                  <c:v>3.0611111111112703</c:v>
                </c:pt>
                <c:pt idx="2205">
                  <c:v>3.0625000000001594</c:v>
                </c:pt>
                <c:pt idx="2206">
                  <c:v>3.0638888888890485</c:v>
                </c:pt>
                <c:pt idx="2207">
                  <c:v>3.0652777777779376</c:v>
                </c:pt>
                <c:pt idx="2208">
                  <c:v>3.0666666666668267</c:v>
                </c:pt>
                <c:pt idx="2209">
                  <c:v>3.0680555555557159</c:v>
                </c:pt>
                <c:pt idx="2210">
                  <c:v>3.069444444444605</c:v>
                </c:pt>
                <c:pt idx="2211">
                  <c:v>3.0708333333334941</c:v>
                </c:pt>
                <c:pt idx="2212">
                  <c:v>3.0722222222223832</c:v>
                </c:pt>
                <c:pt idx="2213">
                  <c:v>3.0736111111112723</c:v>
                </c:pt>
                <c:pt idx="2214">
                  <c:v>3.0750000000001614</c:v>
                </c:pt>
                <c:pt idx="2215">
                  <c:v>3.0763888888890505</c:v>
                </c:pt>
                <c:pt idx="2216">
                  <c:v>3.0777777777779396</c:v>
                </c:pt>
                <c:pt idx="2217">
                  <c:v>3.0791666666668287</c:v>
                </c:pt>
                <c:pt idx="2218">
                  <c:v>3.0805555555557178</c:v>
                </c:pt>
                <c:pt idx="2219">
                  <c:v>3.0819444444446069</c:v>
                </c:pt>
                <c:pt idx="2220">
                  <c:v>3.083333333333496</c:v>
                </c:pt>
                <c:pt idx="2221">
                  <c:v>3.0847222222223851</c:v>
                </c:pt>
                <c:pt idx="2222">
                  <c:v>3.0861111111112742</c:v>
                </c:pt>
                <c:pt idx="2223">
                  <c:v>3.0875000000001633</c:v>
                </c:pt>
                <c:pt idx="2224">
                  <c:v>3.0888888888890524</c:v>
                </c:pt>
                <c:pt idx="2225">
                  <c:v>3.0902777777779415</c:v>
                </c:pt>
                <c:pt idx="2226">
                  <c:v>3.0916666666668307</c:v>
                </c:pt>
                <c:pt idx="2227">
                  <c:v>3.0930555555557198</c:v>
                </c:pt>
                <c:pt idx="2228">
                  <c:v>3.0944444444446089</c:v>
                </c:pt>
                <c:pt idx="2229">
                  <c:v>3.095833333333498</c:v>
                </c:pt>
                <c:pt idx="2230">
                  <c:v>3.0972222222223871</c:v>
                </c:pt>
                <c:pt idx="2231">
                  <c:v>3.0986111111112762</c:v>
                </c:pt>
                <c:pt idx="2232">
                  <c:v>3.1000000000001653</c:v>
                </c:pt>
                <c:pt idx="2233">
                  <c:v>3.1013888888890544</c:v>
                </c:pt>
                <c:pt idx="2234">
                  <c:v>3.1027777777779435</c:v>
                </c:pt>
                <c:pt idx="2235">
                  <c:v>3.1041666666668326</c:v>
                </c:pt>
                <c:pt idx="2236">
                  <c:v>3.1055555555557217</c:v>
                </c:pt>
                <c:pt idx="2237">
                  <c:v>3.1069444444446108</c:v>
                </c:pt>
                <c:pt idx="2238">
                  <c:v>3.1083333333334999</c:v>
                </c:pt>
                <c:pt idx="2239">
                  <c:v>3.109722222222389</c:v>
                </c:pt>
                <c:pt idx="2240">
                  <c:v>3.1111111111112781</c:v>
                </c:pt>
                <c:pt idx="2241">
                  <c:v>3.1125000000001672</c:v>
                </c:pt>
                <c:pt idx="2242">
                  <c:v>3.1138888888890563</c:v>
                </c:pt>
                <c:pt idx="2243">
                  <c:v>3.1152777777779455</c:v>
                </c:pt>
                <c:pt idx="2244">
                  <c:v>3.1166666666668346</c:v>
                </c:pt>
                <c:pt idx="2245">
                  <c:v>3.1180555555557237</c:v>
                </c:pt>
                <c:pt idx="2246">
                  <c:v>3.1194444444446128</c:v>
                </c:pt>
                <c:pt idx="2247">
                  <c:v>3.1208333333335019</c:v>
                </c:pt>
                <c:pt idx="2248">
                  <c:v>3.122222222222391</c:v>
                </c:pt>
                <c:pt idx="2249">
                  <c:v>3.1236111111112801</c:v>
                </c:pt>
                <c:pt idx="2250">
                  <c:v>3.1250000000001692</c:v>
                </c:pt>
                <c:pt idx="2251">
                  <c:v>3.1263888888890583</c:v>
                </c:pt>
                <c:pt idx="2252">
                  <c:v>3.1277777777779474</c:v>
                </c:pt>
                <c:pt idx="2253">
                  <c:v>3.1291666666668365</c:v>
                </c:pt>
                <c:pt idx="2254">
                  <c:v>3.1305555555557256</c:v>
                </c:pt>
                <c:pt idx="2255">
                  <c:v>3.1319444444446147</c:v>
                </c:pt>
                <c:pt idx="2256">
                  <c:v>3.1333333333335038</c:v>
                </c:pt>
                <c:pt idx="2257">
                  <c:v>3.1347222222223929</c:v>
                </c:pt>
                <c:pt idx="2258">
                  <c:v>3.136111111111282</c:v>
                </c:pt>
                <c:pt idx="2259">
                  <c:v>3.1375000000001712</c:v>
                </c:pt>
                <c:pt idx="2260">
                  <c:v>3.1388888888890603</c:v>
                </c:pt>
                <c:pt idx="2261">
                  <c:v>3.1402777777779494</c:v>
                </c:pt>
                <c:pt idx="2262">
                  <c:v>3.1416666666668385</c:v>
                </c:pt>
                <c:pt idx="2263">
                  <c:v>3.1430555555557276</c:v>
                </c:pt>
                <c:pt idx="2264">
                  <c:v>3.1444444444446167</c:v>
                </c:pt>
                <c:pt idx="2265">
                  <c:v>3.1458333333335058</c:v>
                </c:pt>
                <c:pt idx="2266">
                  <c:v>3.1472222222223949</c:v>
                </c:pt>
                <c:pt idx="2267">
                  <c:v>3.148611111111284</c:v>
                </c:pt>
                <c:pt idx="2268">
                  <c:v>3.1500000000001731</c:v>
                </c:pt>
                <c:pt idx="2269">
                  <c:v>3.1513888888890622</c:v>
                </c:pt>
                <c:pt idx="2270">
                  <c:v>3.1527777777779513</c:v>
                </c:pt>
                <c:pt idx="2271">
                  <c:v>3.1541666666668404</c:v>
                </c:pt>
                <c:pt idx="2272">
                  <c:v>3.1555555555557295</c:v>
                </c:pt>
                <c:pt idx="2273">
                  <c:v>3.1569444444446186</c:v>
                </c:pt>
                <c:pt idx="2274">
                  <c:v>3.1583333333335077</c:v>
                </c:pt>
                <c:pt idx="2275">
                  <c:v>3.1597222222223968</c:v>
                </c:pt>
                <c:pt idx="2276">
                  <c:v>3.161111111111286</c:v>
                </c:pt>
                <c:pt idx="2277">
                  <c:v>3.1625000000001751</c:v>
                </c:pt>
                <c:pt idx="2278">
                  <c:v>3.1638888888890642</c:v>
                </c:pt>
                <c:pt idx="2279">
                  <c:v>3.1652777777779533</c:v>
                </c:pt>
                <c:pt idx="2280">
                  <c:v>3.1666666666668424</c:v>
                </c:pt>
                <c:pt idx="2281">
                  <c:v>3.1680555555557315</c:v>
                </c:pt>
                <c:pt idx="2282">
                  <c:v>3.1694444444446206</c:v>
                </c:pt>
                <c:pt idx="2283">
                  <c:v>3.1708333333335097</c:v>
                </c:pt>
                <c:pt idx="2284">
                  <c:v>3.1722222222223988</c:v>
                </c:pt>
                <c:pt idx="2285">
                  <c:v>3.1736111111112879</c:v>
                </c:pt>
                <c:pt idx="2286">
                  <c:v>3.175000000000177</c:v>
                </c:pt>
                <c:pt idx="2287">
                  <c:v>3.1763888888890661</c:v>
                </c:pt>
                <c:pt idx="2288">
                  <c:v>3.1777777777779552</c:v>
                </c:pt>
                <c:pt idx="2289">
                  <c:v>3.1791666666668443</c:v>
                </c:pt>
                <c:pt idx="2290">
                  <c:v>3.1805555555557334</c:v>
                </c:pt>
                <c:pt idx="2291">
                  <c:v>3.1819444444446225</c:v>
                </c:pt>
                <c:pt idx="2292">
                  <c:v>3.1833333333335116</c:v>
                </c:pt>
                <c:pt idx="2293">
                  <c:v>3.1847222222224008</c:v>
                </c:pt>
                <c:pt idx="2294">
                  <c:v>3.1861111111112899</c:v>
                </c:pt>
                <c:pt idx="2295">
                  <c:v>3.187500000000179</c:v>
                </c:pt>
                <c:pt idx="2296">
                  <c:v>3.1888888888890681</c:v>
                </c:pt>
                <c:pt idx="2297">
                  <c:v>3.1902777777779572</c:v>
                </c:pt>
                <c:pt idx="2298">
                  <c:v>3.1916666666668463</c:v>
                </c:pt>
                <c:pt idx="2299">
                  <c:v>3.1930555555557354</c:v>
                </c:pt>
                <c:pt idx="2300">
                  <c:v>3.1944444444446245</c:v>
                </c:pt>
                <c:pt idx="2301">
                  <c:v>3.1958333333335136</c:v>
                </c:pt>
                <c:pt idx="2302">
                  <c:v>3.1972222222224027</c:v>
                </c:pt>
                <c:pt idx="2303">
                  <c:v>3.1986111111112918</c:v>
                </c:pt>
                <c:pt idx="2304">
                  <c:v>3.2000000000001809</c:v>
                </c:pt>
                <c:pt idx="2305">
                  <c:v>3.20138888888907</c:v>
                </c:pt>
                <c:pt idx="2306">
                  <c:v>3.2027777777779591</c:v>
                </c:pt>
                <c:pt idx="2307">
                  <c:v>3.2041666666668482</c:v>
                </c:pt>
                <c:pt idx="2308">
                  <c:v>3.2055555555557373</c:v>
                </c:pt>
                <c:pt idx="2309">
                  <c:v>3.2069444444446265</c:v>
                </c:pt>
                <c:pt idx="2310">
                  <c:v>3.2083333333335156</c:v>
                </c:pt>
                <c:pt idx="2311">
                  <c:v>3.2097222222224047</c:v>
                </c:pt>
                <c:pt idx="2312">
                  <c:v>3.2111111111112938</c:v>
                </c:pt>
                <c:pt idx="2313">
                  <c:v>3.2125000000001829</c:v>
                </c:pt>
                <c:pt idx="2314">
                  <c:v>3.213888888889072</c:v>
                </c:pt>
                <c:pt idx="2315">
                  <c:v>3.2152777777779611</c:v>
                </c:pt>
                <c:pt idx="2316">
                  <c:v>3.2166666666668502</c:v>
                </c:pt>
                <c:pt idx="2317">
                  <c:v>3.2180555555557393</c:v>
                </c:pt>
                <c:pt idx="2318">
                  <c:v>3.2194444444446284</c:v>
                </c:pt>
                <c:pt idx="2319">
                  <c:v>3.2208333333335175</c:v>
                </c:pt>
                <c:pt idx="2320">
                  <c:v>3.2222222222224066</c:v>
                </c:pt>
                <c:pt idx="2321">
                  <c:v>3.2236111111112957</c:v>
                </c:pt>
                <c:pt idx="2322">
                  <c:v>3.2250000000001848</c:v>
                </c:pt>
                <c:pt idx="2323">
                  <c:v>3.2263888888890739</c:v>
                </c:pt>
                <c:pt idx="2324">
                  <c:v>3.227777777777963</c:v>
                </c:pt>
                <c:pt idx="2325">
                  <c:v>3.2291666666668521</c:v>
                </c:pt>
                <c:pt idx="2326">
                  <c:v>3.2305555555557413</c:v>
                </c:pt>
                <c:pt idx="2327">
                  <c:v>3.2319444444446304</c:v>
                </c:pt>
                <c:pt idx="2328">
                  <c:v>3.2333333333335195</c:v>
                </c:pt>
                <c:pt idx="2329">
                  <c:v>3.2347222222224086</c:v>
                </c:pt>
                <c:pt idx="2330">
                  <c:v>3.2361111111112977</c:v>
                </c:pt>
                <c:pt idx="2331">
                  <c:v>3.2375000000001868</c:v>
                </c:pt>
                <c:pt idx="2332">
                  <c:v>3.2388888888890759</c:v>
                </c:pt>
                <c:pt idx="2333">
                  <c:v>3.240277777777965</c:v>
                </c:pt>
                <c:pt idx="2334">
                  <c:v>3.2416666666668541</c:v>
                </c:pt>
                <c:pt idx="2335">
                  <c:v>3.2430555555557432</c:v>
                </c:pt>
                <c:pt idx="2336">
                  <c:v>3.2444444444446323</c:v>
                </c:pt>
                <c:pt idx="2337">
                  <c:v>3.2458333333335214</c:v>
                </c:pt>
                <c:pt idx="2338">
                  <c:v>3.2472222222224105</c:v>
                </c:pt>
                <c:pt idx="2339">
                  <c:v>3.2486111111112996</c:v>
                </c:pt>
                <c:pt idx="2340">
                  <c:v>3.2500000000001887</c:v>
                </c:pt>
                <c:pt idx="2341">
                  <c:v>3.2513888888890778</c:v>
                </c:pt>
                <c:pt idx="2342">
                  <c:v>3.2527777777779669</c:v>
                </c:pt>
                <c:pt idx="2343">
                  <c:v>3.2541666666668561</c:v>
                </c:pt>
                <c:pt idx="2344">
                  <c:v>3.2555555555557452</c:v>
                </c:pt>
                <c:pt idx="2345">
                  <c:v>3.2569444444446343</c:v>
                </c:pt>
                <c:pt idx="2346">
                  <c:v>3.2583333333335234</c:v>
                </c:pt>
                <c:pt idx="2347">
                  <c:v>3.2597222222224125</c:v>
                </c:pt>
                <c:pt idx="2348">
                  <c:v>3.2611111111113016</c:v>
                </c:pt>
                <c:pt idx="2349">
                  <c:v>3.2625000000001907</c:v>
                </c:pt>
                <c:pt idx="2350">
                  <c:v>3.2638888888890798</c:v>
                </c:pt>
                <c:pt idx="2351">
                  <c:v>3.2652777777779689</c:v>
                </c:pt>
                <c:pt idx="2352">
                  <c:v>3.266666666666858</c:v>
                </c:pt>
                <c:pt idx="2353">
                  <c:v>3.2680555555557471</c:v>
                </c:pt>
                <c:pt idx="2354">
                  <c:v>3.2694444444446362</c:v>
                </c:pt>
                <c:pt idx="2355">
                  <c:v>3.2708333333335253</c:v>
                </c:pt>
                <c:pt idx="2356">
                  <c:v>3.2722222222224144</c:v>
                </c:pt>
                <c:pt idx="2357">
                  <c:v>3.2736111111113035</c:v>
                </c:pt>
                <c:pt idx="2358">
                  <c:v>3.2750000000001926</c:v>
                </c:pt>
                <c:pt idx="2359">
                  <c:v>3.2763888888890818</c:v>
                </c:pt>
                <c:pt idx="2360">
                  <c:v>3.2777777777779709</c:v>
                </c:pt>
                <c:pt idx="2361">
                  <c:v>3.27916666666686</c:v>
                </c:pt>
                <c:pt idx="2362">
                  <c:v>3.2805555555557491</c:v>
                </c:pt>
                <c:pt idx="2363">
                  <c:v>3.2819444444446382</c:v>
                </c:pt>
                <c:pt idx="2364">
                  <c:v>3.2833333333335273</c:v>
                </c:pt>
                <c:pt idx="2365">
                  <c:v>3.2847222222224164</c:v>
                </c:pt>
                <c:pt idx="2366">
                  <c:v>3.2861111111113055</c:v>
                </c:pt>
                <c:pt idx="2367">
                  <c:v>3.2875000000001946</c:v>
                </c:pt>
                <c:pt idx="2368">
                  <c:v>3.2888888888890837</c:v>
                </c:pt>
                <c:pt idx="2369">
                  <c:v>3.2902777777779728</c:v>
                </c:pt>
                <c:pt idx="2370">
                  <c:v>3.2916666666668619</c:v>
                </c:pt>
                <c:pt idx="2371">
                  <c:v>3.293055555555751</c:v>
                </c:pt>
                <c:pt idx="2372">
                  <c:v>3.2944444444446401</c:v>
                </c:pt>
                <c:pt idx="2373">
                  <c:v>3.2958333333335292</c:v>
                </c:pt>
                <c:pt idx="2374">
                  <c:v>3.2972222222224183</c:v>
                </c:pt>
                <c:pt idx="2375">
                  <c:v>3.2986111111113074</c:v>
                </c:pt>
                <c:pt idx="2376">
                  <c:v>3.3000000000001966</c:v>
                </c:pt>
                <c:pt idx="2377">
                  <c:v>3.3013888888890857</c:v>
                </c:pt>
                <c:pt idx="2378">
                  <c:v>3.3027777777779748</c:v>
                </c:pt>
                <c:pt idx="2379">
                  <c:v>3.3041666666668639</c:v>
                </c:pt>
                <c:pt idx="2380">
                  <c:v>3.305555555555753</c:v>
                </c:pt>
                <c:pt idx="2381">
                  <c:v>3.3069444444446421</c:v>
                </c:pt>
                <c:pt idx="2382">
                  <c:v>3.3083333333335312</c:v>
                </c:pt>
                <c:pt idx="2383">
                  <c:v>3.3097222222224203</c:v>
                </c:pt>
                <c:pt idx="2384">
                  <c:v>3.3111111111113094</c:v>
                </c:pt>
                <c:pt idx="2385">
                  <c:v>3.3125000000001985</c:v>
                </c:pt>
                <c:pt idx="2386">
                  <c:v>3.3138888888890876</c:v>
                </c:pt>
                <c:pt idx="2387">
                  <c:v>3.3152777777779767</c:v>
                </c:pt>
                <c:pt idx="2388">
                  <c:v>3.3166666666668658</c:v>
                </c:pt>
                <c:pt idx="2389">
                  <c:v>3.3180555555557549</c:v>
                </c:pt>
                <c:pt idx="2390">
                  <c:v>3.319444444444644</c:v>
                </c:pt>
                <c:pt idx="2391">
                  <c:v>3.3208333333335331</c:v>
                </c:pt>
                <c:pt idx="2392">
                  <c:v>3.3222222222224222</c:v>
                </c:pt>
                <c:pt idx="2393">
                  <c:v>3.3236111111113114</c:v>
                </c:pt>
                <c:pt idx="2394">
                  <c:v>3.3250000000002005</c:v>
                </c:pt>
                <c:pt idx="2395">
                  <c:v>3.3263888888890896</c:v>
                </c:pt>
                <c:pt idx="2396">
                  <c:v>3.3277777777779787</c:v>
                </c:pt>
                <c:pt idx="2397">
                  <c:v>3.3291666666668678</c:v>
                </c:pt>
                <c:pt idx="2398">
                  <c:v>3.3305555555557569</c:v>
                </c:pt>
                <c:pt idx="2399">
                  <c:v>3.331944444444646</c:v>
                </c:pt>
                <c:pt idx="2400">
                  <c:v>3.3333333333335351</c:v>
                </c:pt>
                <c:pt idx="2401">
                  <c:v>3.3347222222224242</c:v>
                </c:pt>
                <c:pt idx="2402">
                  <c:v>3.3361111111113133</c:v>
                </c:pt>
                <c:pt idx="2403">
                  <c:v>3.3375000000002024</c:v>
                </c:pt>
                <c:pt idx="2404">
                  <c:v>3.3388888888890915</c:v>
                </c:pt>
                <c:pt idx="2405">
                  <c:v>3.3402777777779806</c:v>
                </c:pt>
                <c:pt idx="2406">
                  <c:v>3.3416666666668697</c:v>
                </c:pt>
                <c:pt idx="2407">
                  <c:v>3.3430555555557588</c:v>
                </c:pt>
                <c:pt idx="2408">
                  <c:v>3.3444444444446479</c:v>
                </c:pt>
                <c:pt idx="2409">
                  <c:v>3.3458333333335371</c:v>
                </c:pt>
                <c:pt idx="2410">
                  <c:v>3.3472222222224262</c:v>
                </c:pt>
                <c:pt idx="2411">
                  <c:v>3.3486111111113153</c:v>
                </c:pt>
                <c:pt idx="2412">
                  <c:v>3.3500000000002044</c:v>
                </c:pt>
                <c:pt idx="2413">
                  <c:v>3.3513888888890935</c:v>
                </c:pt>
                <c:pt idx="2414">
                  <c:v>3.3527777777779826</c:v>
                </c:pt>
                <c:pt idx="2415">
                  <c:v>3.3541666666668717</c:v>
                </c:pt>
                <c:pt idx="2416">
                  <c:v>3.3555555555557608</c:v>
                </c:pt>
                <c:pt idx="2417">
                  <c:v>3.3569444444446499</c:v>
                </c:pt>
                <c:pt idx="2418">
                  <c:v>3.358333333333539</c:v>
                </c:pt>
                <c:pt idx="2419">
                  <c:v>3.3597222222224281</c:v>
                </c:pt>
                <c:pt idx="2420">
                  <c:v>3.3611111111113172</c:v>
                </c:pt>
                <c:pt idx="2421">
                  <c:v>3.3625000000002063</c:v>
                </c:pt>
                <c:pt idx="2422">
                  <c:v>3.3638888888890954</c:v>
                </c:pt>
                <c:pt idx="2423">
                  <c:v>3.3652777777779845</c:v>
                </c:pt>
                <c:pt idx="2424">
                  <c:v>3.3666666666668736</c:v>
                </c:pt>
                <c:pt idx="2425">
                  <c:v>3.3680555555557627</c:v>
                </c:pt>
                <c:pt idx="2426">
                  <c:v>3.3694444444446519</c:v>
                </c:pt>
                <c:pt idx="2427">
                  <c:v>3.370833333333541</c:v>
                </c:pt>
                <c:pt idx="2428">
                  <c:v>3.3722222222224301</c:v>
                </c:pt>
                <c:pt idx="2429">
                  <c:v>3.3736111111113192</c:v>
                </c:pt>
                <c:pt idx="2430">
                  <c:v>3.3750000000002083</c:v>
                </c:pt>
                <c:pt idx="2431">
                  <c:v>3.3763888888890974</c:v>
                </c:pt>
                <c:pt idx="2432">
                  <c:v>3.3777777777779865</c:v>
                </c:pt>
                <c:pt idx="2433">
                  <c:v>3.3791666666668756</c:v>
                </c:pt>
                <c:pt idx="2434">
                  <c:v>3.3805555555557647</c:v>
                </c:pt>
                <c:pt idx="2435">
                  <c:v>3.3819444444446538</c:v>
                </c:pt>
                <c:pt idx="2436">
                  <c:v>3.3833333333335429</c:v>
                </c:pt>
                <c:pt idx="2437">
                  <c:v>3.384722222222432</c:v>
                </c:pt>
                <c:pt idx="2438">
                  <c:v>3.3861111111113211</c:v>
                </c:pt>
                <c:pt idx="2439">
                  <c:v>3.3875000000002102</c:v>
                </c:pt>
                <c:pt idx="2440">
                  <c:v>3.3888888888890993</c:v>
                </c:pt>
                <c:pt idx="2441">
                  <c:v>3.3902777777779884</c:v>
                </c:pt>
                <c:pt idx="2442">
                  <c:v>3.3916666666668775</c:v>
                </c:pt>
                <c:pt idx="2443">
                  <c:v>3.3930555555557667</c:v>
                </c:pt>
                <c:pt idx="2444">
                  <c:v>3.3944444444446558</c:v>
                </c:pt>
                <c:pt idx="2445">
                  <c:v>3.3958333333335449</c:v>
                </c:pt>
                <c:pt idx="2446">
                  <c:v>3.397222222222434</c:v>
                </c:pt>
                <c:pt idx="2447">
                  <c:v>3.3986111111113231</c:v>
                </c:pt>
                <c:pt idx="2448">
                  <c:v>3.4000000000002122</c:v>
                </c:pt>
                <c:pt idx="2449">
                  <c:v>3.4013888888891013</c:v>
                </c:pt>
                <c:pt idx="2450">
                  <c:v>3.4027777777779904</c:v>
                </c:pt>
                <c:pt idx="2451">
                  <c:v>3.4041666666668795</c:v>
                </c:pt>
                <c:pt idx="2452">
                  <c:v>3.4055555555557686</c:v>
                </c:pt>
                <c:pt idx="2453">
                  <c:v>3.4069444444446577</c:v>
                </c:pt>
                <c:pt idx="2454">
                  <c:v>3.4083333333335468</c:v>
                </c:pt>
                <c:pt idx="2455">
                  <c:v>3.4097222222224359</c:v>
                </c:pt>
                <c:pt idx="2456">
                  <c:v>3.411111111111325</c:v>
                </c:pt>
                <c:pt idx="2457">
                  <c:v>3.4125000000002141</c:v>
                </c:pt>
                <c:pt idx="2458">
                  <c:v>3.4138888888891032</c:v>
                </c:pt>
                <c:pt idx="2459">
                  <c:v>3.4152777777779924</c:v>
                </c:pt>
                <c:pt idx="2460">
                  <c:v>3.4166666666668815</c:v>
                </c:pt>
                <c:pt idx="2461">
                  <c:v>3.4180555555557706</c:v>
                </c:pt>
                <c:pt idx="2462">
                  <c:v>3.4194444444446597</c:v>
                </c:pt>
                <c:pt idx="2463">
                  <c:v>3.4208333333335488</c:v>
                </c:pt>
                <c:pt idx="2464">
                  <c:v>3.4222222222224379</c:v>
                </c:pt>
                <c:pt idx="2465">
                  <c:v>3.423611111111327</c:v>
                </c:pt>
                <c:pt idx="2466">
                  <c:v>3.4250000000002161</c:v>
                </c:pt>
                <c:pt idx="2467">
                  <c:v>3.4263888888891052</c:v>
                </c:pt>
                <c:pt idx="2468">
                  <c:v>3.4277777777779943</c:v>
                </c:pt>
                <c:pt idx="2469">
                  <c:v>3.4291666666668834</c:v>
                </c:pt>
                <c:pt idx="2470">
                  <c:v>3.4305555555557725</c:v>
                </c:pt>
                <c:pt idx="2471">
                  <c:v>3.4319444444446616</c:v>
                </c:pt>
                <c:pt idx="2472">
                  <c:v>3.4333333333335507</c:v>
                </c:pt>
                <c:pt idx="2473">
                  <c:v>3.4347222222224398</c:v>
                </c:pt>
                <c:pt idx="2474">
                  <c:v>3.4361111111113289</c:v>
                </c:pt>
                <c:pt idx="2475">
                  <c:v>3.437500000000218</c:v>
                </c:pt>
                <c:pt idx="2476">
                  <c:v>3.4388888888891072</c:v>
                </c:pt>
                <c:pt idx="2477">
                  <c:v>3.4402777777779963</c:v>
                </c:pt>
                <c:pt idx="2478">
                  <c:v>3.4416666666668854</c:v>
                </c:pt>
                <c:pt idx="2479">
                  <c:v>3.4430555555557745</c:v>
                </c:pt>
                <c:pt idx="2480">
                  <c:v>3.4444444444446636</c:v>
                </c:pt>
                <c:pt idx="2481">
                  <c:v>3.4458333333335527</c:v>
                </c:pt>
                <c:pt idx="2482">
                  <c:v>3.4472222222224418</c:v>
                </c:pt>
                <c:pt idx="2483">
                  <c:v>3.4486111111113309</c:v>
                </c:pt>
                <c:pt idx="2484">
                  <c:v>3.45000000000022</c:v>
                </c:pt>
                <c:pt idx="2485">
                  <c:v>3.4513888888891091</c:v>
                </c:pt>
                <c:pt idx="2486">
                  <c:v>3.4527777777779982</c:v>
                </c:pt>
                <c:pt idx="2487">
                  <c:v>3.4541666666668873</c:v>
                </c:pt>
                <c:pt idx="2488">
                  <c:v>3.4555555555557764</c:v>
                </c:pt>
                <c:pt idx="2489">
                  <c:v>3.4569444444446655</c:v>
                </c:pt>
                <c:pt idx="2490">
                  <c:v>3.4583333333335546</c:v>
                </c:pt>
                <c:pt idx="2491">
                  <c:v>3.4597222222224437</c:v>
                </c:pt>
                <c:pt idx="2492">
                  <c:v>3.4611111111113328</c:v>
                </c:pt>
                <c:pt idx="2493">
                  <c:v>3.462500000000222</c:v>
                </c:pt>
                <c:pt idx="2494">
                  <c:v>3.4638888888891111</c:v>
                </c:pt>
                <c:pt idx="2495">
                  <c:v>3.4652777777780002</c:v>
                </c:pt>
                <c:pt idx="2496">
                  <c:v>3.4666666666668893</c:v>
                </c:pt>
                <c:pt idx="2497">
                  <c:v>3.4680555555557784</c:v>
                </c:pt>
                <c:pt idx="2498">
                  <c:v>3.4694444444446675</c:v>
                </c:pt>
                <c:pt idx="2499">
                  <c:v>3.4708333333335566</c:v>
                </c:pt>
                <c:pt idx="2500">
                  <c:v>3.4722222222224457</c:v>
                </c:pt>
                <c:pt idx="2501">
                  <c:v>3.4736111111113348</c:v>
                </c:pt>
                <c:pt idx="2502">
                  <c:v>3.4750000000002239</c:v>
                </c:pt>
                <c:pt idx="2503">
                  <c:v>3.476388888889113</c:v>
                </c:pt>
                <c:pt idx="2504">
                  <c:v>3.4777777777780021</c:v>
                </c:pt>
                <c:pt idx="2505">
                  <c:v>3.4791666666668912</c:v>
                </c:pt>
                <c:pt idx="2506">
                  <c:v>3.4805555555557803</c:v>
                </c:pt>
                <c:pt idx="2507">
                  <c:v>3.4819444444446694</c:v>
                </c:pt>
                <c:pt idx="2508">
                  <c:v>3.4833333333335585</c:v>
                </c:pt>
                <c:pt idx="2509">
                  <c:v>3.4847222222224477</c:v>
                </c:pt>
                <c:pt idx="2510">
                  <c:v>3.4861111111113368</c:v>
                </c:pt>
                <c:pt idx="2511">
                  <c:v>3.4875000000002259</c:v>
                </c:pt>
                <c:pt idx="2512">
                  <c:v>3.488888888889115</c:v>
                </c:pt>
                <c:pt idx="2513">
                  <c:v>3.4902777777780041</c:v>
                </c:pt>
                <c:pt idx="2514">
                  <c:v>3.4916666666668932</c:v>
                </c:pt>
                <c:pt idx="2515">
                  <c:v>3.4930555555557823</c:v>
                </c:pt>
                <c:pt idx="2516">
                  <c:v>3.4944444444446714</c:v>
                </c:pt>
                <c:pt idx="2517">
                  <c:v>3.4958333333335605</c:v>
                </c:pt>
                <c:pt idx="2518">
                  <c:v>3.4972222222224496</c:v>
                </c:pt>
                <c:pt idx="2519">
                  <c:v>3.4986111111113387</c:v>
                </c:pt>
                <c:pt idx="2520">
                  <c:v>3.5000000000002278</c:v>
                </c:pt>
                <c:pt idx="2521">
                  <c:v>3.5013888888891169</c:v>
                </c:pt>
                <c:pt idx="2522">
                  <c:v>3.502777777778006</c:v>
                </c:pt>
                <c:pt idx="2523">
                  <c:v>3.5041666666668951</c:v>
                </c:pt>
                <c:pt idx="2524">
                  <c:v>3.5055555555557842</c:v>
                </c:pt>
                <c:pt idx="2525">
                  <c:v>3.5069444444446733</c:v>
                </c:pt>
                <c:pt idx="2526">
                  <c:v>3.5083333333335625</c:v>
                </c:pt>
                <c:pt idx="2527">
                  <c:v>3.5097222222224516</c:v>
                </c:pt>
                <c:pt idx="2528">
                  <c:v>3.5111111111113407</c:v>
                </c:pt>
                <c:pt idx="2529">
                  <c:v>3.5125000000002298</c:v>
                </c:pt>
                <c:pt idx="2530">
                  <c:v>3.5138888888891189</c:v>
                </c:pt>
                <c:pt idx="2531">
                  <c:v>3.515277777778008</c:v>
                </c:pt>
                <c:pt idx="2532">
                  <c:v>3.5166666666668971</c:v>
                </c:pt>
                <c:pt idx="2533">
                  <c:v>3.5180555555557862</c:v>
                </c:pt>
                <c:pt idx="2534">
                  <c:v>3.5194444444446753</c:v>
                </c:pt>
                <c:pt idx="2535">
                  <c:v>3.5208333333335644</c:v>
                </c:pt>
                <c:pt idx="2536">
                  <c:v>3.5222222222224535</c:v>
                </c:pt>
                <c:pt idx="2537">
                  <c:v>3.5236111111113426</c:v>
                </c:pt>
                <c:pt idx="2538">
                  <c:v>3.5250000000002317</c:v>
                </c:pt>
                <c:pt idx="2539">
                  <c:v>3.5263888888891208</c:v>
                </c:pt>
                <c:pt idx="2540">
                  <c:v>3.5277777777780099</c:v>
                </c:pt>
                <c:pt idx="2541">
                  <c:v>3.529166666666899</c:v>
                </c:pt>
                <c:pt idx="2542">
                  <c:v>3.5305555555557881</c:v>
                </c:pt>
                <c:pt idx="2543">
                  <c:v>3.5319444444446773</c:v>
                </c:pt>
                <c:pt idx="2544">
                  <c:v>3.5333333333335664</c:v>
                </c:pt>
                <c:pt idx="2545">
                  <c:v>3.5347222222224555</c:v>
                </c:pt>
                <c:pt idx="2546">
                  <c:v>3.5361111111113446</c:v>
                </c:pt>
                <c:pt idx="2547">
                  <c:v>3.5375000000002337</c:v>
                </c:pt>
                <c:pt idx="2548">
                  <c:v>3.5388888888891228</c:v>
                </c:pt>
                <c:pt idx="2549">
                  <c:v>3.5402777777780119</c:v>
                </c:pt>
                <c:pt idx="2550">
                  <c:v>3.541666666666901</c:v>
                </c:pt>
                <c:pt idx="2551">
                  <c:v>3.5430555555557901</c:v>
                </c:pt>
                <c:pt idx="2552">
                  <c:v>3.5444444444446792</c:v>
                </c:pt>
                <c:pt idx="2553">
                  <c:v>3.5458333333335683</c:v>
                </c:pt>
                <c:pt idx="2554">
                  <c:v>3.5472222222224574</c:v>
                </c:pt>
                <c:pt idx="2555">
                  <c:v>3.5486111111113465</c:v>
                </c:pt>
                <c:pt idx="2556">
                  <c:v>3.5500000000002356</c:v>
                </c:pt>
                <c:pt idx="2557">
                  <c:v>3.5513888888891247</c:v>
                </c:pt>
                <c:pt idx="2558">
                  <c:v>3.5527777777780138</c:v>
                </c:pt>
                <c:pt idx="2559">
                  <c:v>3.554166666666903</c:v>
                </c:pt>
                <c:pt idx="2560">
                  <c:v>3.5555555555557921</c:v>
                </c:pt>
                <c:pt idx="2561">
                  <c:v>3.5569444444446812</c:v>
                </c:pt>
                <c:pt idx="2562">
                  <c:v>3.5583333333335703</c:v>
                </c:pt>
                <c:pt idx="2563">
                  <c:v>3.5597222222224594</c:v>
                </c:pt>
                <c:pt idx="2564">
                  <c:v>3.5611111111113485</c:v>
                </c:pt>
                <c:pt idx="2565">
                  <c:v>3.5625000000002376</c:v>
                </c:pt>
                <c:pt idx="2566">
                  <c:v>3.5638888888891267</c:v>
                </c:pt>
                <c:pt idx="2567">
                  <c:v>3.5652777777780158</c:v>
                </c:pt>
                <c:pt idx="2568">
                  <c:v>3.5666666666669049</c:v>
                </c:pt>
                <c:pt idx="2569">
                  <c:v>3.568055555555794</c:v>
                </c:pt>
                <c:pt idx="2570">
                  <c:v>3.5694444444446831</c:v>
                </c:pt>
                <c:pt idx="2571">
                  <c:v>3.5708333333335722</c:v>
                </c:pt>
                <c:pt idx="2572">
                  <c:v>3.5722222222224613</c:v>
                </c:pt>
                <c:pt idx="2573">
                  <c:v>3.5736111111113504</c:v>
                </c:pt>
                <c:pt idx="2574">
                  <c:v>3.5750000000002395</c:v>
                </c:pt>
                <c:pt idx="2575">
                  <c:v>3.5763888888891286</c:v>
                </c:pt>
                <c:pt idx="2576">
                  <c:v>3.5777777777780178</c:v>
                </c:pt>
                <c:pt idx="2577">
                  <c:v>3.5791666666669069</c:v>
                </c:pt>
                <c:pt idx="2578">
                  <c:v>3.580555555555796</c:v>
                </c:pt>
                <c:pt idx="2579">
                  <c:v>3.5819444444446851</c:v>
                </c:pt>
                <c:pt idx="2580">
                  <c:v>3.5833333333335742</c:v>
                </c:pt>
                <c:pt idx="2581">
                  <c:v>3.5847222222224633</c:v>
                </c:pt>
                <c:pt idx="2582">
                  <c:v>3.5861111111113524</c:v>
                </c:pt>
                <c:pt idx="2583">
                  <c:v>3.5875000000002415</c:v>
                </c:pt>
                <c:pt idx="2584">
                  <c:v>3.5888888888891306</c:v>
                </c:pt>
                <c:pt idx="2585">
                  <c:v>3.5902777777780197</c:v>
                </c:pt>
                <c:pt idx="2586">
                  <c:v>3.5916666666669088</c:v>
                </c:pt>
                <c:pt idx="2587">
                  <c:v>3.5930555555557979</c:v>
                </c:pt>
                <c:pt idx="2588">
                  <c:v>3.594444444444687</c:v>
                </c:pt>
                <c:pt idx="2589">
                  <c:v>3.5958333333335761</c:v>
                </c:pt>
                <c:pt idx="2590">
                  <c:v>3.5972222222224652</c:v>
                </c:pt>
                <c:pt idx="2591">
                  <c:v>3.5986111111113543</c:v>
                </c:pt>
                <c:pt idx="2592">
                  <c:v>3.6000000000002434</c:v>
                </c:pt>
                <c:pt idx="2593">
                  <c:v>3.6013888888891326</c:v>
                </c:pt>
                <c:pt idx="2594">
                  <c:v>3.6027777777780217</c:v>
                </c:pt>
                <c:pt idx="2595">
                  <c:v>3.6041666666669108</c:v>
                </c:pt>
                <c:pt idx="2596">
                  <c:v>3.6055555555557999</c:v>
                </c:pt>
                <c:pt idx="2597">
                  <c:v>3.606944444444689</c:v>
                </c:pt>
                <c:pt idx="2598">
                  <c:v>3.6083333333335781</c:v>
                </c:pt>
                <c:pt idx="2599">
                  <c:v>3.6097222222224672</c:v>
                </c:pt>
                <c:pt idx="2600">
                  <c:v>3.6111111111113563</c:v>
                </c:pt>
                <c:pt idx="2601">
                  <c:v>3.6125000000002454</c:v>
                </c:pt>
                <c:pt idx="2602">
                  <c:v>3.6138888888891345</c:v>
                </c:pt>
                <c:pt idx="2603">
                  <c:v>3.6152777777780236</c:v>
                </c:pt>
                <c:pt idx="2604">
                  <c:v>3.6166666666669127</c:v>
                </c:pt>
                <c:pt idx="2605">
                  <c:v>3.6180555555558018</c:v>
                </c:pt>
                <c:pt idx="2606">
                  <c:v>3.6194444444446909</c:v>
                </c:pt>
                <c:pt idx="2607">
                  <c:v>3.62083333333358</c:v>
                </c:pt>
                <c:pt idx="2608">
                  <c:v>3.6222222222224691</c:v>
                </c:pt>
                <c:pt idx="2609">
                  <c:v>3.6236111111113583</c:v>
                </c:pt>
                <c:pt idx="2610">
                  <c:v>3.6250000000002474</c:v>
                </c:pt>
                <c:pt idx="2611">
                  <c:v>3.6263888888891365</c:v>
                </c:pt>
                <c:pt idx="2612">
                  <c:v>3.6277777777780256</c:v>
                </c:pt>
                <c:pt idx="2613">
                  <c:v>3.6291666666669147</c:v>
                </c:pt>
                <c:pt idx="2614">
                  <c:v>3.6305555555558038</c:v>
                </c:pt>
                <c:pt idx="2615">
                  <c:v>3.6319444444446929</c:v>
                </c:pt>
                <c:pt idx="2616">
                  <c:v>3.633333333333582</c:v>
                </c:pt>
                <c:pt idx="2617">
                  <c:v>3.6347222222224711</c:v>
                </c:pt>
                <c:pt idx="2618">
                  <c:v>3.6361111111113602</c:v>
                </c:pt>
                <c:pt idx="2619">
                  <c:v>3.6375000000002493</c:v>
                </c:pt>
                <c:pt idx="2620">
                  <c:v>3.6388888888891384</c:v>
                </c:pt>
                <c:pt idx="2621">
                  <c:v>3.6402777777780275</c:v>
                </c:pt>
                <c:pt idx="2622">
                  <c:v>3.6416666666669166</c:v>
                </c:pt>
                <c:pt idx="2623">
                  <c:v>3.6430555555558057</c:v>
                </c:pt>
                <c:pt idx="2624">
                  <c:v>3.6444444444446948</c:v>
                </c:pt>
                <c:pt idx="2625">
                  <c:v>3.6458333333335839</c:v>
                </c:pt>
                <c:pt idx="2626">
                  <c:v>3.6472222222224731</c:v>
                </c:pt>
                <c:pt idx="2627">
                  <c:v>3.6486111111113622</c:v>
                </c:pt>
                <c:pt idx="2628">
                  <c:v>3.6500000000002513</c:v>
                </c:pt>
                <c:pt idx="2629">
                  <c:v>3.6513888888891404</c:v>
                </c:pt>
                <c:pt idx="2630">
                  <c:v>3.6527777777780295</c:v>
                </c:pt>
                <c:pt idx="2631">
                  <c:v>3.6541666666669186</c:v>
                </c:pt>
                <c:pt idx="2632">
                  <c:v>3.6555555555558077</c:v>
                </c:pt>
                <c:pt idx="2633">
                  <c:v>3.6569444444446968</c:v>
                </c:pt>
                <c:pt idx="2634">
                  <c:v>3.6583333333335859</c:v>
                </c:pt>
                <c:pt idx="2635">
                  <c:v>3.659722222222475</c:v>
                </c:pt>
                <c:pt idx="2636">
                  <c:v>3.6611111111113641</c:v>
                </c:pt>
                <c:pt idx="2637">
                  <c:v>3.6625000000002532</c:v>
                </c:pt>
                <c:pt idx="2638">
                  <c:v>3.6638888888891423</c:v>
                </c:pt>
                <c:pt idx="2639">
                  <c:v>3.6652777777780314</c:v>
                </c:pt>
                <c:pt idx="2640">
                  <c:v>3.6666666666669205</c:v>
                </c:pt>
                <c:pt idx="2641">
                  <c:v>3.6680555555558096</c:v>
                </c:pt>
                <c:pt idx="2642">
                  <c:v>3.6694444444446987</c:v>
                </c:pt>
                <c:pt idx="2643">
                  <c:v>3.6708333333335879</c:v>
                </c:pt>
                <c:pt idx="2644">
                  <c:v>3.672222222222477</c:v>
                </c:pt>
                <c:pt idx="2645">
                  <c:v>3.6736111111113661</c:v>
                </c:pt>
                <c:pt idx="2646">
                  <c:v>3.6750000000002552</c:v>
                </c:pt>
                <c:pt idx="2647">
                  <c:v>3.6763888888891443</c:v>
                </c:pt>
                <c:pt idx="2648">
                  <c:v>3.6777777777780334</c:v>
                </c:pt>
                <c:pt idx="2649">
                  <c:v>3.6791666666669225</c:v>
                </c:pt>
                <c:pt idx="2650">
                  <c:v>3.6805555555558116</c:v>
                </c:pt>
                <c:pt idx="2651">
                  <c:v>3.6819444444447007</c:v>
                </c:pt>
                <c:pt idx="2652">
                  <c:v>3.6833333333335898</c:v>
                </c:pt>
                <c:pt idx="2653">
                  <c:v>3.6847222222224789</c:v>
                </c:pt>
                <c:pt idx="2654">
                  <c:v>3.686111111111368</c:v>
                </c:pt>
                <c:pt idx="2655">
                  <c:v>3.6875000000002571</c:v>
                </c:pt>
                <c:pt idx="2656">
                  <c:v>3.6888888888891462</c:v>
                </c:pt>
                <c:pt idx="2657">
                  <c:v>3.6902777777780353</c:v>
                </c:pt>
                <c:pt idx="2658">
                  <c:v>3.6916666666669244</c:v>
                </c:pt>
                <c:pt idx="2659">
                  <c:v>3.6930555555558136</c:v>
                </c:pt>
                <c:pt idx="2660">
                  <c:v>3.6944444444447027</c:v>
                </c:pt>
                <c:pt idx="2661">
                  <c:v>3.6958333333335918</c:v>
                </c:pt>
                <c:pt idx="2662">
                  <c:v>3.6972222222224809</c:v>
                </c:pt>
                <c:pt idx="2663">
                  <c:v>3.69861111111137</c:v>
                </c:pt>
                <c:pt idx="2664">
                  <c:v>3.7000000000002591</c:v>
                </c:pt>
                <c:pt idx="2665">
                  <c:v>3.7013888888891482</c:v>
                </c:pt>
                <c:pt idx="2666">
                  <c:v>3.7027777777780373</c:v>
                </c:pt>
                <c:pt idx="2667">
                  <c:v>3.7041666666669264</c:v>
                </c:pt>
                <c:pt idx="2668">
                  <c:v>3.7055555555558155</c:v>
                </c:pt>
                <c:pt idx="2669">
                  <c:v>3.7069444444447046</c:v>
                </c:pt>
                <c:pt idx="2670">
                  <c:v>3.7083333333335937</c:v>
                </c:pt>
                <c:pt idx="2671">
                  <c:v>3.7097222222224828</c:v>
                </c:pt>
                <c:pt idx="2672">
                  <c:v>3.7111111111113719</c:v>
                </c:pt>
                <c:pt idx="2673">
                  <c:v>3.712500000000261</c:v>
                </c:pt>
                <c:pt idx="2674">
                  <c:v>3.7138888888891501</c:v>
                </c:pt>
                <c:pt idx="2675">
                  <c:v>3.7152777777780392</c:v>
                </c:pt>
                <c:pt idx="2676">
                  <c:v>3.7166666666669284</c:v>
                </c:pt>
                <c:pt idx="2677">
                  <c:v>3.7180555555558175</c:v>
                </c:pt>
                <c:pt idx="2678">
                  <c:v>3.7194444444447066</c:v>
                </c:pt>
                <c:pt idx="2679">
                  <c:v>3.7208333333335957</c:v>
                </c:pt>
                <c:pt idx="2680">
                  <c:v>3.7222222222224848</c:v>
                </c:pt>
                <c:pt idx="2681">
                  <c:v>3.7236111111113739</c:v>
                </c:pt>
                <c:pt idx="2682">
                  <c:v>3.725000000000263</c:v>
                </c:pt>
                <c:pt idx="2683">
                  <c:v>3.7263888888891521</c:v>
                </c:pt>
                <c:pt idx="2684">
                  <c:v>3.7277777777780412</c:v>
                </c:pt>
                <c:pt idx="2685">
                  <c:v>3.7291666666669303</c:v>
                </c:pt>
                <c:pt idx="2686">
                  <c:v>3.7305555555558194</c:v>
                </c:pt>
                <c:pt idx="2687">
                  <c:v>3.7319444444447085</c:v>
                </c:pt>
                <c:pt idx="2688">
                  <c:v>3.7333333333335976</c:v>
                </c:pt>
                <c:pt idx="2689">
                  <c:v>3.7347222222224867</c:v>
                </c:pt>
                <c:pt idx="2690">
                  <c:v>3.7361111111113758</c:v>
                </c:pt>
                <c:pt idx="2691">
                  <c:v>3.7375000000002649</c:v>
                </c:pt>
                <c:pt idx="2692">
                  <c:v>3.738888888889154</c:v>
                </c:pt>
                <c:pt idx="2693">
                  <c:v>3.7402777777780432</c:v>
                </c:pt>
                <c:pt idx="2694">
                  <c:v>3.7416666666669323</c:v>
                </c:pt>
                <c:pt idx="2695">
                  <c:v>3.7430555555558214</c:v>
                </c:pt>
                <c:pt idx="2696">
                  <c:v>3.7444444444447105</c:v>
                </c:pt>
                <c:pt idx="2697">
                  <c:v>3.7458333333335996</c:v>
                </c:pt>
                <c:pt idx="2698">
                  <c:v>3.7472222222224887</c:v>
                </c:pt>
                <c:pt idx="2699">
                  <c:v>3.7486111111113778</c:v>
                </c:pt>
                <c:pt idx="2700">
                  <c:v>3.7500000000002669</c:v>
                </c:pt>
                <c:pt idx="2701">
                  <c:v>3.751388888889156</c:v>
                </c:pt>
                <c:pt idx="2702">
                  <c:v>3.7527777777780451</c:v>
                </c:pt>
                <c:pt idx="2703">
                  <c:v>3.7541666666669342</c:v>
                </c:pt>
                <c:pt idx="2704">
                  <c:v>3.7555555555558233</c:v>
                </c:pt>
                <c:pt idx="2705">
                  <c:v>3.7569444444447124</c:v>
                </c:pt>
                <c:pt idx="2706">
                  <c:v>3.7583333333336015</c:v>
                </c:pt>
                <c:pt idx="2707">
                  <c:v>3.7597222222224906</c:v>
                </c:pt>
                <c:pt idx="2708">
                  <c:v>3.7611111111113797</c:v>
                </c:pt>
                <c:pt idx="2709">
                  <c:v>3.7625000000002689</c:v>
                </c:pt>
                <c:pt idx="2710">
                  <c:v>3.763888888889158</c:v>
                </c:pt>
                <c:pt idx="2711">
                  <c:v>3.7652777777780471</c:v>
                </c:pt>
                <c:pt idx="2712">
                  <c:v>3.7666666666669362</c:v>
                </c:pt>
                <c:pt idx="2713">
                  <c:v>3.7680555555558253</c:v>
                </c:pt>
                <c:pt idx="2714">
                  <c:v>3.7694444444447144</c:v>
                </c:pt>
                <c:pt idx="2715">
                  <c:v>3.7708333333336035</c:v>
                </c:pt>
                <c:pt idx="2716">
                  <c:v>3.7722222222224926</c:v>
                </c:pt>
                <c:pt idx="2717">
                  <c:v>3.7736111111113817</c:v>
                </c:pt>
                <c:pt idx="2718">
                  <c:v>3.7750000000002708</c:v>
                </c:pt>
                <c:pt idx="2719">
                  <c:v>3.7763888888891599</c:v>
                </c:pt>
                <c:pt idx="2720">
                  <c:v>3.777777777778049</c:v>
                </c:pt>
                <c:pt idx="2721">
                  <c:v>3.7791666666669381</c:v>
                </c:pt>
                <c:pt idx="2722">
                  <c:v>3.7805555555558272</c:v>
                </c:pt>
                <c:pt idx="2723">
                  <c:v>3.7819444444447163</c:v>
                </c:pt>
                <c:pt idx="2724">
                  <c:v>3.7833333333336054</c:v>
                </c:pt>
                <c:pt idx="2725">
                  <c:v>3.7847222222224945</c:v>
                </c:pt>
                <c:pt idx="2726">
                  <c:v>3.7861111111113837</c:v>
                </c:pt>
                <c:pt idx="2727">
                  <c:v>3.7875000000002728</c:v>
                </c:pt>
                <c:pt idx="2728">
                  <c:v>3.7888888888891619</c:v>
                </c:pt>
                <c:pt idx="2729">
                  <c:v>3.790277777778051</c:v>
                </c:pt>
                <c:pt idx="2730">
                  <c:v>3.7916666666669401</c:v>
                </c:pt>
                <c:pt idx="2731">
                  <c:v>3.7930555555558292</c:v>
                </c:pt>
                <c:pt idx="2732">
                  <c:v>3.7944444444447183</c:v>
                </c:pt>
                <c:pt idx="2733">
                  <c:v>3.7958333333336074</c:v>
                </c:pt>
                <c:pt idx="2734">
                  <c:v>3.7972222222224965</c:v>
                </c:pt>
                <c:pt idx="2735">
                  <c:v>3.7986111111113856</c:v>
                </c:pt>
                <c:pt idx="2736">
                  <c:v>3.8000000000002747</c:v>
                </c:pt>
                <c:pt idx="2737">
                  <c:v>3.8013888888891638</c:v>
                </c:pt>
                <c:pt idx="2738">
                  <c:v>3.8027777777780529</c:v>
                </c:pt>
                <c:pt idx="2739">
                  <c:v>3.804166666666942</c:v>
                </c:pt>
                <c:pt idx="2740">
                  <c:v>3.8055555555558311</c:v>
                </c:pt>
                <c:pt idx="2741">
                  <c:v>3.8069444444447202</c:v>
                </c:pt>
                <c:pt idx="2742">
                  <c:v>3.8083333333336093</c:v>
                </c:pt>
                <c:pt idx="2743">
                  <c:v>3.8097222222224985</c:v>
                </c:pt>
                <c:pt idx="2744">
                  <c:v>3.8111111111113876</c:v>
                </c:pt>
                <c:pt idx="2745">
                  <c:v>3.8125000000002767</c:v>
                </c:pt>
                <c:pt idx="2746">
                  <c:v>3.8138888888891658</c:v>
                </c:pt>
                <c:pt idx="2747">
                  <c:v>3.8152777777780549</c:v>
                </c:pt>
                <c:pt idx="2748">
                  <c:v>3.816666666666944</c:v>
                </c:pt>
                <c:pt idx="2749">
                  <c:v>3.8180555555558331</c:v>
                </c:pt>
                <c:pt idx="2750">
                  <c:v>3.8194444444447222</c:v>
                </c:pt>
                <c:pt idx="2751">
                  <c:v>3.8208333333336113</c:v>
                </c:pt>
                <c:pt idx="2752">
                  <c:v>3.8222222222225004</c:v>
                </c:pt>
                <c:pt idx="2753">
                  <c:v>3.8236111111113895</c:v>
                </c:pt>
                <c:pt idx="2754">
                  <c:v>3.8250000000002786</c:v>
                </c:pt>
                <c:pt idx="2755">
                  <c:v>3.8263888888891677</c:v>
                </c:pt>
                <c:pt idx="2756">
                  <c:v>3.8277777777780568</c:v>
                </c:pt>
                <c:pt idx="2757">
                  <c:v>3.8291666666669459</c:v>
                </c:pt>
                <c:pt idx="2758">
                  <c:v>3.830555555555835</c:v>
                </c:pt>
                <c:pt idx="2759">
                  <c:v>3.8319444444447242</c:v>
                </c:pt>
                <c:pt idx="2760">
                  <c:v>3.8333333333336133</c:v>
                </c:pt>
                <c:pt idx="2761">
                  <c:v>3.8347222222225024</c:v>
                </c:pt>
                <c:pt idx="2762">
                  <c:v>3.8361111111113915</c:v>
                </c:pt>
                <c:pt idx="2763">
                  <c:v>3.8375000000002806</c:v>
                </c:pt>
                <c:pt idx="2764">
                  <c:v>3.8388888888891697</c:v>
                </c:pt>
                <c:pt idx="2765">
                  <c:v>3.8402777777780588</c:v>
                </c:pt>
                <c:pt idx="2766">
                  <c:v>3.8416666666669479</c:v>
                </c:pt>
                <c:pt idx="2767">
                  <c:v>3.843055555555837</c:v>
                </c:pt>
                <c:pt idx="2768">
                  <c:v>3.8444444444447261</c:v>
                </c:pt>
                <c:pt idx="2769">
                  <c:v>3.8458333333336152</c:v>
                </c:pt>
                <c:pt idx="2770">
                  <c:v>3.8472222222225043</c:v>
                </c:pt>
                <c:pt idx="2771">
                  <c:v>3.8486111111113934</c:v>
                </c:pt>
                <c:pt idx="2772">
                  <c:v>3.8500000000002825</c:v>
                </c:pt>
                <c:pt idx="2773">
                  <c:v>3.8513888888891716</c:v>
                </c:pt>
                <c:pt idx="2774">
                  <c:v>3.8527777777780607</c:v>
                </c:pt>
                <c:pt idx="2775">
                  <c:v>3.8541666666669498</c:v>
                </c:pt>
                <c:pt idx="2776">
                  <c:v>3.855555555555839</c:v>
                </c:pt>
                <c:pt idx="2777">
                  <c:v>3.8569444444447281</c:v>
                </c:pt>
                <c:pt idx="2778">
                  <c:v>3.8583333333336172</c:v>
                </c:pt>
                <c:pt idx="2779">
                  <c:v>3.8597222222225063</c:v>
                </c:pt>
                <c:pt idx="2780">
                  <c:v>3.8611111111113954</c:v>
                </c:pt>
                <c:pt idx="2781">
                  <c:v>3.8625000000002845</c:v>
                </c:pt>
                <c:pt idx="2782">
                  <c:v>3.8638888888891736</c:v>
                </c:pt>
                <c:pt idx="2783">
                  <c:v>3.8652777777780627</c:v>
                </c:pt>
                <c:pt idx="2784">
                  <c:v>3.8666666666669518</c:v>
                </c:pt>
                <c:pt idx="2785">
                  <c:v>3.8680555555558409</c:v>
                </c:pt>
                <c:pt idx="2786">
                  <c:v>3.86944444444473</c:v>
                </c:pt>
                <c:pt idx="2787">
                  <c:v>3.8708333333336191</c:v>
                </c:pt>
                <c:pt idx="2788">
                  <c:v>3.8722222222225082</c:v>
                </c:pt>
                <c:pt idx="2789">
                  <c:v>3.8736111111113973</c:v>
                </c:pt>
                <c:pt idx="2790">
                  <c:v>3.8750000000002864</c:v>
                </c:pt>
                <c:pt idx="2791">
                  <c:v>3.8763888888891755</c:v>
                </c:pt>
                <c:pt idx="2792">
                  <c:v>3.8777777777780646</c:v>
                </c:pt>
                <c:pt idx="2793">
                  <c:v>3.8791666666669538</c:v>
                </c:pt>
                <c:pt idx="2794">
                  <c:v>3.8805555555558429</c:v>
                </c:pt>
                <c:pt idx="2795">
                  <c:v>3.881944444444732</c:v>
                </c:pt>
                <c:pt idx="2796">
                  <c:v>3.8833333333336211</c:v>
                </c:pt>
                <c:pt idx="2797">
                  <c:v>3.8847222222225102</c:v>
                </c:pt>
                <c:pt idx="2798">
                  <c:v>3.8861111111113993</c:v>
                </c:pt>
                <c:pt idx="2799">
                  <c:v>3.8875000000002884</c:v>
                </c:pt>
                <c:pt idx="2800">
                  <c:v>3.8888888888891775</c:v>
                </c:pt>
                <c:pt idx="2801">
                  <c:v>3.8902777777780666</c:v>
                </c:pt>
                <c:pt idx="2802">
                  <c:v>3.8916666666669557</c:v>
                </c:pt>
                <c:pt idx="2803">
                  <c:v>3.8930555555558448</c:v>
                </c:pt>
                <c:pt idx="2804">
                  <c:v>3.8944444444447339</c:v>
                </c:pt>
                <c:pt idx="2805">
                  <c:v>3.895833333333623</c:v>
                </c:pt>
                <c:pt idx="2806">
                  <c:v>3.8972222222225121</c:v>
                </c:pt>
                <c:pt idx="2807">
                  <c:v>3.8986111111114012</c:v>
                </c:pt>
                <c:pt idx="2808">
                  <c:v>3.9000000000002903</c:v>
                </c:pt>
                <c:pt idx="2809">
                  <c:v>3.9013888888891795</c:v>
                </c:pt>
                <c:pt idx="2810">
                  <c:v>3.9027777777780686</c:v>
                </c:pt>
                <c:pt idx="2811">
                  <c:v>3.9041666666669577</c:v>
                </c:pt>
                <c:pt idx="2812">
                  <c:v>3.9055555555558468</c:v>
                </c:pt>
                <c:pt idx="2813">
                  <c:v>3.9069444444447359</c:v>
                </c:pt>
                <c:pt idx="2814">
                  <c:v>3.908333333333625</c:v>
                </c:pt>
                <c:pt idx="2815">
                  <c:v>3.9097222222225141</c:v>
                </c:pt>
                <c:pt idx="2816">
                  <c:v>3.9111111111114032</c:v>
                </c:pt>
                <c:pt idx="2817">
                  <c:v>3.9125000000002923</c:v>
                </c:pt>
                <c:pt idx="2818">
                  <c:v>3.9138888888891814</c:v>
                </c:pt>
                <c:pt idx="2819">
                  <c:v>3.9152777777780705</c:v>
                </c:pt>
                <c:pt idx="2820">
                  <c:v>3.9166666666669596</c:v>
                </c:pt>
                <c:pt idx="2821">
                  <c:v>3.9180555555558487</c:v>
                </c:pt>
                <c:pt idx="2822">
                  <c:v>3.9194444444447378</c:v>
                </c:pt>
                <c:pt idx="2823">
                  <c:v>3.9208333333336269</c:v>
                </c:pt>
                <c:pt idx="2824">
                  <c:v>3.922222222222516</c:v>
                </c:pt>
                <c:pt idx="2825">
                  <c:v>3.9236111111114051</c:v>
                </c:pt>
                <c:pt idx="2826">
                  <c:v>3.9250000000002943</c:v>
                </c:pt>
                <c:pt idx="2827">
                  <c:v>3.9263888888891834</c:v>
                </c:pt>
                <c:pt idx="2828">
                  <c:v>3.9277777777780725</c:v>
                </c:pt>
                <c:pt idx="2829">
                  <c:v>3.9291666666669616</c:v>
                </c:pt>
                <c:pt idx="2830">
                  <c:v>3.9305555555558507</c:v>
                </c:pt>
                <c:pt idx="2831">
                  <c:v>3.9319444444447398</c:v>
                </c:pt>
                <c:pt idx="2832">
                  <c:v>3.9333333333336289</c:v>
                </c:pt>
                <c:pt idx="2833">
                  <c:v>3.934722222222518</c:v>
                </c:pt>
                <c:pt idx="2834">
                  <c:v>3.9361111111114071</c:v>
                </c:pt>
                <c:pt idx="2835">
                  <c:v>3.9375000000002962</c:v>
                </c:pt>
                <c:pt idx="2836">
                  <c:v>3.9388888888891853</c:v>
                </c:pt>
                <c:pt idx="2837">
                  <c:v>3.9402777777780744</c:v>
                </c:pt>
                <c:pt idx="2838">
                  <c:v>3.9416666666669635</c:v>
                </c:pt>
                <c:pt idx="2839">
                  <c:v>3.9430555555558526</c:v>
                </c:pt>
                <c:pt idx="2840">
                  <c:v>3.9444444444447417</c:v>
                </c:pt>
                <c:pt idx="2841">
                  <c:v>3.9458333333336308</c:v>
                </c:pt>
                <c:pt idx="2842">
                  <c:v>3.9472222222225199</c:v>
                </c:pt>
                <c:pt idx="2843">
                  <c:v>3.9486111111114091</c:v>
                </c:pt>
                <c:pt idx="2844">
                  <c:v>3.9500000000002982</c:v>
                </c:pt>
                <c:pt idx="2845">
                  <c:v>3.9513888888891873</c:v>
                </c:pt>
                <c:pt idx="2846">
                  <c:v>3.9527777777780764</c:v>
                </c:pt>
                <c:pt idx="2847">
                  <c:v>3.9541666666669655</c:v>
                </c:pt>
                <c:pt idx="2848">
                  <c:v>3.9555555555558546</c:v>
                </c:pt>
                <c:pt idx="2849">
                  <c:v>3.9569444444447437</c:v>
                </c:pt>
                <c:pt idx="2850">
                  <c:v>3.9583333333336328</c:v>
                </c:pt>
                <c:pt idx="2851">
                  <c:v>3.9597222222225219</c:v>
                </c:pt>
                <c:pt idx="2852">
                  <c:v>3.961111111111411</c:v>
                </c:pt>
                <c:pt idx="2853">
                  <c:v>3.9625000000003001</c:v>
                </c:pt>
                <c:pt idx="2854">
                  <c:v>3.9638888888891892</c:v>
                </c:pt>
                <c:pt idx="2855">
                  <c:v>3.9652777777780783</c:v>
                </c:pt>
                <c:pt idx="2856">
                  <c:v>3.9666666666669674</c:v>
                </c:pt>
                <c:pt idx="2857">
                  <c:v>3.9680555555558565</c:v>
                </c:pt>
                <c:pt idx="2858">
                  <c:v>3.9694444444447456</c:v>
                </c:pt>
                <c:pt idx="2859">
                  <c:v>3.9708333333336348</c:v>
                </c:pt>
                <c:pt idx="2860">
                  <c:v>3.9722222222225239</c:v>
                </c:pt>
                <c:pt idx="2861">
                  <c:v>3.973611111111413</c:v>
                </c:pt>
                <c:pt idx="2862">
                  <c:v>3.9750000000003021</c:v>
                </c:pt>
                <c:pt idx="2863">
                  <c:v>3.9763888888891912</c:v>
                </c:pt>
                <c:pt idx="2864">
                  <c:v>3.9777777777780803</c:v>
                </c:pt>
                <c:pt idx="2865">
                  <c:v>3.9791666666669694</c:v>
                </c:pt>
                <c:pt idx="2866">
                  <c:v>3.9805555555558585</c:v>
                </c:pt>
                <c:pt idx="2867">
                  <c:v>3.9819444444447476</c:v>
                </c:pt>
                <c:pt idx="2868">
                  <c:v>3.9833333333336367</c:v>
                </c:pt>
                <c:pt idx="2869">
                  <c:v>3.9847222222225258</c:v>
                </c:pt>
                <c:pt idx="2870">
                  <c:v>3.9861111111114149</c:v>
                </c:pt>
                <c:pt idx="2871">
                  <c:v>3.987500000000304</c:v>
                </c:pt>
                <c:pt idx="2872">
                  <c:v>3.9888888888891931</c:v>
                </c:pt>
                <c:pt idx="2873">
                  <c:v>3.9902777777780822</c:v>
                </c:pt>
                <c:pt idx="2874">
                  <c:v>3.9916666666669713</c:v>
                </c:pt>
                <c:pt idx="2875">
                  <c:v>3.9930555555558604</c:v>
                </c:pt>
                <c:pt idx="2876">
                  <c:v>3.9944444444447496</c:v>
                </c:pt>
                <c:pt idx="2877">
                  <c:v>3.9958333333336387</c:v>
                </c:pt>
                <c:pt idx="2878">
                  <c:v>3.9972222222225278</c:v>
                </c:pt>
                <c:pt idx="2879">
                  <c:v>3.9986111111114169</c:v>
                </c:pt>
                <c:pt idx="2880">
                  <c:v>4.0000000000003055</c:v>
                </c:pt>
                <c:pt idx="2881">
                  <c:v>4.0013888888891946</c:v>
                </c:pt>
                <c:pt idx="2882">
                  <c:v>4.0027777777780837</c:v>
                </c:pt>
                <c:pt idx="2883">
                  <c:v>4.0041666666669729</c:v>
                </c:pt>
                <c:pt idx="2884">
                  <c:v>4.005555555555862</c:v>
                </c:pt>
                <c:pt idx="2885">
                  <c:v>4.0069444444447511</c:v>
                </c:pt>
                <c:pt idx="2886">
                  <c:v>4.0083333333336402</c:v>
                </c:pt>
                <c:pt idx="2887">
                  <c:v>4.0097222222225293</c:v>
                </c:pt>
                <c:pt idx="2888">
                  <c:v>4.0111111111114184</c:v>
                </c:pt>
                <c:pt idx="2889">
                  <c:v>4.0125000000003075</c:v>
                </c:pt>
                <c:pt idx="2890">
                  <c:v>4.0138888888891966</c:v>
                </c:pt>
                <c:pt idx="2891">
                  <c:v>4.0152777777780857</c:v>
                </c:pt>
                <c:pt idx="2892">
                  <c:v>4.0166666666669748</c:v>
                </c:pt>
                <c:pt idx="2893">
                  <c:v>4.0180555555558639</c:v>
                </c:pt>
                <c:pt idx="2894">
                  <c:v>4.019444444444753</c:v>
                </c:pt>
                <c:pt idx="2895">
                  <c:v>4.0208333333336421</c:v>
                </c:pt>
                <c:pt idx="2896">
                  <c:v>4.0222222222225312</c:v>
                </c:pt>
                <c:pt idx="2897">
                  <c:v>4.0236111111114203</c:v>
                </c:pt>
                <c:pt idx="2898">
                  <c:v>4.0250000000003094</c:v>
                </c:pt>
                <c:pt idx="2899">
                  <c:v>4.0263888888891985</c:v>
                </c:pt>
                <c:pt idx="2900">
                  <c:v>4.0277777777780877</c:v>
                </c:pt>
                <c:pt idx="2901">
                  <c:v>4.0291666666669768</c:v>
                </c:pt>
                <c:pt idx="2902">
                  <c:v>4.0305555555558659</c:v>
                </c:pt>
                <c:pt idx="2903">
                  <c:v>4.031944444444755</c:v>
                </c:pt>
                <c:pt idx="2904">
                  <c:v>4.0333333333336441</c:v>
                </c:pt>
                <c:pt idx="2905">
                  <c:v>4.0347222222225332</c:v>
                </c:pt>
                <c:pt idx="2906">
                  <c:v>4.0361111111114223</c:v>
                </c:pt>
                <c:pt idx="2907">
                  <c:v>4.0375000000003114</c:v>
                </c:pt>
                <c:pt idx="2908">
                  <c:v>4.0388888888892005</c:v>
                </c:pt>
                <c:pt idx="2909">
                  <c:v>4.0402777777780896</c:v>
                </c:pt>
                <c:pt idx="2910">
                  <c:v>4.0416666666669787</c:v>
                </c:pt>
                <c:pt idx="2911">
                  <c:v>4.0430555555558678</c:v>
                </c:pt>
                <c:pt idx="2912">
                  <c:v>4.0444444444447569</c:v>
                </c:pt>
                <c:pt idx="2913">
                  <c:v>4.045833333333646</c:v>
                </c:pt>
                <c:pt idx="2914">
                  <c:v>4.0472222222225351</c:v>
                </c:pt>
                <c:pt idx="2915">
                  <c:v>4.0486111111114242</c:v>
                </c:pt>
                <c:pt idx="2916">
                  <c:v>4.0500000000003133</c:v>
                </c:pt>
                <c:pt idx="2917">
                  <c:v>4.0513888888892025</c:v>
                </c:pt>
                <c:pt idx="2918">
                  <c:v>4.0527777777780916</c:v>
                </c:pt>
                <c:pt idx="2919">
                  <c:v>4.0541666666669807</c:v>
                </c:pt>
                <c:pt idx="2920">
                  <c:v>4.0555555555558698</c:v>
                </c:pt>
                <c:pt idx="2921">
                  <c:v>4.0569444444447589</c:v>
                </c:pt>
                <c:pt idx="2922">
                  <c:v>4.058333333333648</c:v>
                </c:pt>
                <c:pt idx="2923">
                  <c:v>4.0597222222225371</c:v>
                </c:pt>
                <c:pt idx="2924">
                  <c:v>4.0611111111114262</c:v>
                </c:pt>
                <c:pt idx="2925">
                  <c:v>4.0625000000003153</c:v>
                </c:pt>
                <c:pt idx="2926">
                  <c:v>4.0638888888892044</c:v>
                </c:pt>
                <c:pt idx="2927">
                  <c:v>4.0652777777780935</c:v>
                </c:pt>
                <c:pt idx="2928">
                  <c:v>4.0666666666669826</c:v>
                </c:pt>
                <c:pt idx="2929">
                  <c:v>4.0680555555558717</c:v>
                </c:pt>
                <c:pt idx="2930">
                  <c:v>4.0694444444447608</c:v>
                </c:pt>
                <c:pt idx="2931">
                  <c:v>4.0708333333336499</c:v>
                </c:pt>
                <c:pt idx="2932">
                  <c:v>4.072222222222539</c:v>
                </c:pt>
                <c:pt idx="2933">
                  <c:v>4.0736111111114282</c:v>
                </c:pt>
                <c:pt idx="2934">
                  <c:v>4.0750000000003173</c:v>
                </c:pt>
                <c:pt idx="2935">
                  <c:v>4.0763888888892064</c:v>
                </c:pt>
                <c:pt idx="2936">
                  <c:v>4.0777777777780955</c:v>
                </c:pt>
                <c:pt idx="2937">
                  <c:v>4.0791666666669846</c:v>
                </c:pt>
                <c:pt idx="2938">
                  <c:v>4.0805555555558737</c:v>
                </c:pt>
                <c:pt idx="2939">
                  <c:v>4.0819444444447628</c:v>
                </c:pt>
                <c:pt idx="2940">
                  <c:v>4.0833333333336519</c:v>
                </c:pt>
                <c:pt idx="2941">
                  <c:v>4.084722222222541</c:v>
                </c:pt>
                <c:pt idx="2942">
                  <c:v>4.0861111111114301</c:v>
                </c:pt>
                <c:pt idx="2943">
                  <c:v>4.0875000000003192</c:v>
                </c:pt>
                <c:pt idx="2944">
                  <c:v>4.0888888888892083</c:v>
                </c:pt>
                <c:pt idx="2945">
                  <c:v>4.0902777777780974</c:v>
                </c:pt>
                <c:pt idx="2946">
                  <c:v>4.0916666666669865</c:v>
                </c:pt>
                <c:pt idx="2947">
                  <c:v>4.0930555555558756</c:v>
                </c:pt>
                <c:pt idx="2948">
                  <c:v>4.0944444444447647</c:v>
                </c:pt>
                <c:pt idx="2949">
                  <c:v>4.0958333333336538</c:v>
                </c:pt>
                <c:pt idx="2950">
                  <c:v>4.097222222222543</c:v>
                </c:pt>
                <c:pt idx="2951">
                  <c:v>4.0986111111114321</c:v>
                </c:pt>
                <c:pt idx="2952">
                  <c:v>4.1000000000003212</c:v>
                </c:pt>
                <c:pt idx="2953">
                  <c:v>4.1013888888892103</c:v>
                </c:pt>
                <c:pt idx="2954">
                  <c:v>4.1027777777780994</c:v>
                </c:pt>
                <c:pt idx="2955">
                  <c:v>4.1041666666669885</c:v>
                </c:pt>
                <c:pt idx="2956">
                  <c:v>4.1055555555558776</c:v>
                </c:pt>
                <c:pt idx="2957">
                  <c:v>4.1069444444447667</c:v>
                </c:pt>
                <c:pt idx="2958">
                  <c:v>4.1083333333336558</c:v>
                </c:pt>
                <c:pt idx="2959">
                  <c:v>4.1097222222225449</c:v>
                </c:pt>
                <c:pt idx="2960">
                  <c:v>4.111111111111434</c:v>
                </c:pt>
                <c:pt idx="2961">
                  <c:v>4.1125000000003231</c:v>
                </c:pt>
                <c:pt idx="2962">
                  <c:v>4.1138888888892122</c:v>
                </c:pt>
                <c:pt idx="2963">
                  <c:v>4.1152777777781013</c:v>
                </c:pt>
                <c:pt idx="2964">
                  <c:v>4.1166666666669904</c:v>
                </c:pt>
                <c:pt idx="2965">
                  <c:v>4.1180555555558795</c:v>
                </c:pt>
                <c:pt idx="2966">
                  <c:v>4.1194444444447686</c:v>
                </c:pt>
                <c:pt idx="2967">
                  <c:v>4.1208333333336578</c:v>
                </c:pt>
                <c:pt idx="2968">
                  <c:v>4.1222222222225469</c:v>
                </c:pt>
                <c:pt idx="2969">
                  <c:v>4.123611111111436</c:v>
                </c:pt>
                <c:pt idx="2970">
                  <c:v>4.1250000000003251</c:v>
                </c:pt>
                <c:pt idx="2971">
                  <c:v>4.1263888888892142</c:v>
                </c:pt>
                <c:pt idx="2972">
                  <c:v>4.1277777777781033</c:v>
                </c:pt>
                <c:pt idx="2973">
                  <c:v>4.1291666666669924</c:v>
                </c:pt>
                <c:pt idx="2974">
                  <c:v>4.1305555555558815</c:v>
                </c:pt>
                <c:pt idx="2975">
                  <c:v>4.1319444444447706</c:v>
                </c:pt>
                <c:pt idx="2976">
                  <c:v>4.1333333333336597</c:v>
                </c:pt>
                <c:pt idx="2977">
                  <c:v>4.1347222222225488</c:v>
                </c:pt>
                <c:pt idx="2978">
                  <c:v>4.1361111111114379</c:v>
                </c:pt>
                <c:pt idx="2979">
                  <c:v>4.137500000000327</c:v>
                </c:pt>
                <c:pt idx="2980">
                  <c:v>4.1388888888892161</c:v>
                </c:pt>
                <c:pt idx="2981">
                  <c:v>4.1402777777781052</c:v>
                </c:pt>
                <c:pt idx="2982">
                  <c:v>4.1416666666669943</c:v>
                </c:pt>
                <c:pt idx="2983">
                  <c:v>4.1430555555558835</c:v>
                </c:pt>
                <c:pt idx="2984">
                  <c:v>4.1444444444447726</c:v>
                </c:pt>
                <c:pt idx="2985">
                  <c:v>4.1458333333336617</c:v>
                </c:pt>
                <c:pt idx="2986">
                  <c:v>4.1472222222225508</c:v>
                </c:pt>
                <c:pt idx="2987">
                  <c:v>4.1486111111114399</c:v>
                </c:pt>
                <c:pt idx="2988">
                  <c:v>4.150000000000329</c:v>
                </c:pt>
                <c:pt idx="2989">
                  <c:v>4.1513888888892181</c:v>
                </c:pt>
                <c:pt idx="2990">
                  <c:v>4.1527777777781072</c:v>
                </c:pt>
                <c:pt idx="2991">
                  <c:v>4.1541666666669963</c:v>
                </c:pt>
                <c:pt idx="2992">
                  <c:v>4.1555555555558854</c:v>
                </c:pt>
                <c:pt idx="2993">
                  <c:v>4.1569444444447745</c:v>
                </c:pt>
                <c:pt idx="2994">
                  <c:v>4.1583333333336636</c:v>
                </c:pt>
                <c:pt idx="2995">
                  <c:v>4.1597222222225527</c:v>
                </c:pt>
                <c:pt idx="2996">
                  <c:v>4.1611111111114418</c:v>
                </c:pt>
                <c:pt idx="2997">
                  <c:v>4.1625000000003309</c:v>
                </c:pt>
                <c:pt idx="2998">
                  <c:v>4.16388888888922</c:v>
                </c:pt>
                <c:pt idx="2999">
                  <c:v>4.1652777777781091</c:v>
                </c:pt>
                <c:pt idx="3000">
                  <c:v>4.1666666666669983</c:v>
                </c:pt>
                <c:pt idx="3001">
                  <c:v>4.1680555555558874</c:v>
                </c:pt>
                <c:pt idx="3002">
                  <c:v>4.1694444444447765</c:v>
                </c:pt>
                <c:pt idx="3003">
                  <c:v>4.1708333333336656</c:v>
                </c:pt>
                <c:pt idx="3004">
                  <c:v>4.1722222222225547</c:v>
                </c:pt>
                <c:pt idx="3005">
                  <c:v>4.1736111111114438</c:v>
                </c:pt>
                <c:pt idx="3006">
                  <c:v>4.1750000000003329</c:v>
                </c:pt>
                <c:pt idx="3007">
                  <c:v>4.176388888889222</c:v>
                </c:pt>
                <c:pt idx="3008">
                  <c:v>4.1777777777781111</c:v>
                </c:pt>
                <c:pt idx="3009">
                  <c:v>4.1791666666670002</c:v>
                </c:pt>
                <c:pt idx="3010">
                  <c:v>4.1805555555558893</c:v>
                </c:pt>
                <c:pt idx="3011">
                  <c:v>4.1819444444447784</c:v>
                </c:pt>
                <c:pt idx="3012">
                  <c:v>4.1833333333336675</c:v>
                </c:pt>
                <c:pt idx="3013">
                  <c:v>4.1847222222225566</c:v>
                </c:pt>
                <c:pt idx="3014">
                  <c:v>4.1861111111114457</c:v>
                </c:pt>
                <c:pt idx="3015">
                  <c:v>4.1875000000003348</c:v>
                </c:pt>
                <c:pt idx="3016">
                  <c:v>4.1888888888892239</c:v>
                </c:pt>
                <c:pt idx="3017">
                  <c:v>4.1902777777781131</c:v>
                </c:pt>
                <c:pt idx="3018">
                  <c:v>4.1916666666670022</c:v>
                </c:pt>
                <c:pt idx="3019">
                  <c:v>4.1930555555558913</c:v>
                </c:pt>
                <c:pt idx="3020">
                  <c:v>4.1944444444447804</c:v>
                </c:pt>
                <c:pt idx="3021">
                  <c:v>4.1958333333336695</c:v>
                </c:pt>
                <c:pt idx="3022">
                  <c:v>4.1972222222225586</c:v>
                </c:pt>
                <c:pt idx="3023">
                  <c:v>4.1986111111114477</c:v>
                </c:pt>
                <c:pt idx="3024">
                  <c:v>4.2000000000003368</c:v>
                </c:pt>
                <c:pt idx="3025">
                  <c:v>4.2013888888892259</c:v>
                </c:pt>
                <c:pt idx="3026">
                  <c:v>4.202777777778115</c:v>
                </c:pt>
                <c:pt idx="3027">
                  <c:v>4.2041666666670041</c:v>
                </c:pt>
                <c:pt idx="3028">
                  <c:v>4.2055555555558932</c:v>
                </c:pt>
                <c:pt idx="3029">
                  <c:v>4.2069444444447823</c:v>
                </c:pt>
                <c:pt idx="3030">
                  <c:v>4.2083333333336714</c:v>
                </c:pt>
                <c:pt idx="3031">
                  <c:v>4.2097222222225605</c:v>
                </c:pt>
                <c:pt idx="3032">
                  <c:v>4.2111111111114496</c:v>
                </c:pt>
                <c:pt idx="3033">
                  <c:v>4.2125000000003388</c:v>
                </c:pt>
                <c:pt idx="3034">
                  <c:v>4.2138888888892279</c:v>
                </c:pt>
                <c:pt idx="3035">
                  <c:v>4.215277777778117</c:v>
                </c:pt>
                <c:pt idx="3036">
                  <c:v>4.2166666666670061</c:v>
                </c:pt>
                <c:pt idx="3037">
                  <c:v>4.2180555555558952</c:v>
                </c:pt>
                <c:pt idx="3038">
                  <c:v>4.2194444444447843</c:v>
                </c:pt>
                <c:pt idx="3039">
                  <c:v>4.2208333333336734</c:v>
                </c:pt>
                <c:pt idx="3040">
                  <c:v>4.2222222222225625</c:v>
                </c:pt>
                <c:pt idx="3041">
                  <c:v>4.2236111111114516</c:v>
                </c:pt>
                <c:pt idx="3042">
                  <c:v>4.2250000000003407</c:v>
                </c:pt>
                <c:pt idx="3043">
                  <c:v>4.2263888888892298</c:v>
                </c:pt>
                <c:pt idx="3044">
                  <c:v>4.2277777777781189</c:v>
                </c:pt>
                <c:pt idx="3045">
                  <c:v>4.229166666667008</c:v>
                </c:pt>
                <c:pt idx="3046">
                  <c:v>4.2305555555558971</c:v>
                </c:pt>
                <c:pt idx="3047">
                  <c:v>4.2319444444447862</c:v>
                </c:pt>
                <c:pt idx="3048">
                  <c:v>4.2333333333336753</c:v>
                </c:pt>
                <c:pt idx="3049">
                  <c:v>4.2347222222225644</c:v>
                </c:pt>
                <c:pt idx="3050">
                  <c:v>4.2361111111114536</c:v>
                </c:pt>
                <c:pt idx="3051">
                  <c:v>4.2375000000003427</c:v>
                </c:pt>
                <c:pt idx="3052">
                  <c:v>4.2388888888892318</c:v>
                </c:pt>
                <c:pt idx="3053">
                  <c:v>4.2402777777781209</c:v>
                </c:pt>
                <c:pt idx="3054">
                  <c:v>4.24166666666701</c:v>
                </c:pt>
                <c:pt idx="3055">
                  <c:v>4.2430555555558991</c:v>
                </c:pt>
                <c:pt idx="3056">
                  <c:v>4.2444444444447882</c:v>
                </c:pt>
                <c:pt idx="3057">
                  <c:v>4.2458333333336773</c:v>
                </c:pt>
                <c:pt idx="3058">
                  <c:v>4.2472222222225664</c:v>
                </c:pt>
                <c:pt idx="3059">
                  <c:v>4.2486111111114555</c:v>
                </c:pt>
                <c:pt idx="3060">
                  <c:v>4.2500000000003446</c:v>
                </c:pt>
                <c:pt idx="3061">
                  <c:v>4.2513888888892337</c:v>
                </c:pt>
                <c:pt idx="3062">
                  <c:v>4.2527777777781228</c:v>
                </c:pt>
                <c:pt idx="3063">
                  <c:v>4.2541666666670119</c:v>
                </c:pt>
                <c:pt idx="3064">
                  <c:v>4.255555555555901</c:v>
                </c:pt>
                <c:pt idx="3065">
                  <c:v>4.2569444444447901</c:v>
                </c:pt>
                <c:pt idx="3066">
                  <c:v>4.2583333333336792</c:v>
                </c:pt>
                <c:pt idx="3067">
                  <c:v>4.2597222222225684</c:v>
                </c:pt>
                <c:pt idx="3068">
                  <c:v>4.2611111111114575</c:v>
                </c:pt>
                <c:pt idx="3069">
                  <c:v>4.2625000000003466</c:v>
                </c:pt>
                <c:pt idx="3070">
                  <c:v>4.2638888888892357</c:v>
                </c:pt>
                <c:pt idx="3071">
                  <c:v>4.2652777777781248</c:v>
                </c:pt>
                <c:pt idx="3072">
                  <c:v>4.2666666666670139</c:v>
                </c:pt>
                <c:pt idx="3073">
                  <c:v>4.268055555555903</c:v>
                </c:pt>
                <c:pt idx="3074">
                  <c:v>4.2694444444447921</c:v>
                </c:pt>
                <c:pt idx="3075">
                  <c:v>4.2708333333336812</c:v>
                </c:pt>
                <c:pt idx="3076">
                  <c:v>4.2722222222225703</c:v>
                </c:pt>
                <c:pt idx="3077">
                  <c:v>4.2736111111114594</c:v>
                </c:pt>
                <c:pt idx="3078">
                  <c:v>4.2750000000003485</c:v>
                </c:pt>
                <c:pt idx="3079">
                  <c:v>4.2763888888892376</c:v>
                </c:pt>
                <c:pt idx="3080">
                  <c:v>4.2777777777781267</c:v>
                </c:pt>
                <c:pt idx="3081">
                  <c:v>4.2791666666670158</c:v>
                </c:pt>
                <c:pt idx="3082">
                  <c:v>4.2805555555559049</c:v>
                </c:pt>
                <c:pt idx="3083">
                  <c:v>4.2819444444447941</c:v>
                </c:pt>
                <c:pt idx="3084">
                  <c:v>4.2833333333336832</c:v>
                </c:pt>
                <c:pt idx="3085">
                  <c:v>4.2847222222225723</c:v>
                </c:pt>
                <c:pt idx="3086">
                  <c:v>4.2861111111114614</c:v>
                </c:pt>
                <c:pt idx="3087">
                  <c:v>4.2875000000003505</c:v>
                </c:pt>
                <c:pt idx="3088">
                  <c:v>4.2888888888892396</c:v>
                </c:pt>
                <c:pt idx="3089">
                  <c:v>4.2902777777781287</c:v>
                </c:pt>
                <c:pt idx="3090">
                  <c:v>4.2916666666670178</c:v>
                </c:pt>
                <c:pt idx="3091">
                  <c:v>4.2930555555559069</c:v>
                </c:pt>
                <c:pt idx="3092">
                  <c:v>4.294444444444796</c:v>
                </c:pt>
                <c:pt idx="3093">
                  <c:v>4.2958333333336851</c:v>
                </c:pt>
                <c:pt idx="3094">
                  <c:v>4.2972222222225742</c:v>
                </c:pt>
                <c:pt idx="3095">
                  <c:v>4.2986111111114633</c:v>
                </c:pt>
                <c:pt idx="3096">
                  <c:v>4.3000000000003524</c:v>
                </c:pt>
                <c:pt idx="3097">
                  <c:v>4.3013888888892415</c:v>
                </c:pt>
                <c:pt idx="3098">
                  <c:v>4.3027777777781306</c:v>
                </c:pt>
                <c:pt idx="3099">
                  <c:v>4.3041666666670197</c:v>
                </c:pt>
                <c:pt idx="3100">
                  <c:v>4.3055555555559089</c:v>
                </c:pt>
                <c:pt idx="3101">
                  <c:v>4.306944444444798</c:v>
                </c:pt>
                <c:pt idx="3102">
                  <c:v>4.3083333333336871</c:v>
                </c:pt>
                <c:pt idx="3103">
                  <c:v>4.3097222222225762</c:v>
                </c:pt>
                <c:pt idx="3104">
                  <c:v>4.3111111111114653</c:v>
                </c:pt>
                <c:pt idx="3105">
                  <c:v>4.3125000000003544</c:v>
                </c:pt>
                <c:pt idx="3106">
                  <c:v>4.3138888888892435</c:v>
                </c:pt>
                <c:pt idx="3107">
                  <c:v>4.3152777777781326</c:v>
                </c:pt>
                <c:pt idx="3108">
                  <c:v>4.3166666666670217</c:v>
                </c:pt>
                <c:pt idx="3109">
                  <c:v>4.3180555555559108</c:v>
                </c:pt>
                <c:pt idx="3110">
                  <c:v>4.3194444444447999</c:v>
                </c:pt>
                <c:pt idx="3111">
                  <c:v>4.320833333333689</c:v>
                </c:pt>
                <c:pt idx="3112">
                  <c:v>4.3222222222225781</c:v>
                </c:pt>
                <c:pt idx="3113">
                  <c:v>4.3236111111114672</c:v>
                </c:pt>
                <c:pt idx="3114">
                  <c:v>4.3250000000003563</c:v>
                </c:pt>
                <c:pt idx="3115">
                  <c:v>4.3263888888892454</c:v>
                </c:pt>
                <c:pt idx="3116">
                  <c:v>4.3277777777781345</c:v>
                </c:pt>
                <c:pt idx="3117">
                  <c:v>4.3291666666670237</c:v>
                </c:pt>
                <c:pt idx="3118">
                  <c:v>4.3305555555559128</c:v>
                </c:pt>
                <c:pt idx="3119">
                  <c:v>4.3319444444448019</c:v>
                </c:pt>
                <c:pt idx="3120">
                  <c:v>4.333333333333691</c:v>
                </c:pt>
                <c:pt idx="3121">
                  <c:v>4.3347222222225801</c:v>
                </c:pt>
                <c:pt idx="3122">
                  <c:v>4.3361111111114692</c:v>
                </c:pt>
                <c:pt idx="3123">
                  <c:v>4.3375000000003583</c:v>
                </c:pt>
                <c:pt idx="3124">
                  <c:v>4.3388888888892474</c:v>
                </c:pt>
                <c:pt idx="3125">
                  <c:v>4.3402777777781365</c:v>
                </c:pt>
                <c:pt idx="3126">
                  <c:v>4.3416666666670256</c:v>
                </c:pt>
                <c:pt idx="3127">
                  <c:v>4.3430555555559147</c:v>
                </c:pt>
                <c:pt idx="3128">
                  <c:v>4.3444444444448038</c:v>
                </c:pt>
                <c:pt idx="3129">
                  <c:v>4.3458333333336929</c:v>
                </c:pt>
                <c:pt idx="3130">
                  <c:v>4.347222222222582</c:v>
                </c:pt>
                <c:pt idx="3131">
                  <c:v>4.3486111111114711</c:v>
                </c:pt>
                <c:pt idx="3132">
                  <c:v>4.3500000000003602</c:v>
                </c:pt>
                <c:pt idx="3133">
                  <c:v>4.3513888888892494</c:v>
                </c:pt>
                <c:pt idx="3134">
                  <c:v>4.3527777777781385</c:v>
                </c:pt>
                <c:pt idx="3135">
                  <c:v>4.3541666666670276</c:v>
                </c:pt>
                <c:pt idx="3136">
                  <c:v>4.3555555555559167</c:v>
                </c:pt>
                <c:pt idx="3137">
                  <c:v>4.3569444444448058</c:v>
                </c:pt>
                <c:pt idx="3138">
                  <c:v>4.3583333333336949</c:v>
                </c:pt>
                <c:pt idx="3139">
                  <c:v>4.359722222222584</c:v>
                </c:pt>
                <c:pt idx="3140">
                  <c:v>4.3611111111114731</c:v>
                </c:pt>
                <c:pt idx="3141">
                  <c:v>4.3625000000003622</c:v>
                </c:pt>
                <c:pt idx="3142">
                  <c:v>4.3638888888892513</c:v>
                </c:pt>
                <c:pt idx="3143">
                  <c:v>4.3652777777781404</c:v>
                </c:pt>
                <c:pt idx="3144">
                  <c:v>4.3666666666670295</c:v>
                </c:pt>
                <c:pt idx="3145">
                  <c:v>4.3680555555559186</c:v>
                </c:pt>
                <c:pt idx="3146">
                  <c:v>4.3694444444448077</c:v>
                </c:pt>
                <c:pt idx="3147">
                  <c:v>4.3708333333336968</c:v>
                </c:pt>
                <c:pt idx="3148">
                  <c:v>4.3722222222225859</c:v>
                </c:pt>
                <c:pt idx="3149">
                  <c:v>4.373611111111475</c:v>
                </c:pt>
                <c:pt idx="3150">
                  <c:v>4.3750000000003642</c:v>
                </c:pt>
                <c:pt idx="3151">
                  <c:v>4.3763888888892533</c:v>
                </c:pt>
                <c:pt idx="3152">
                  <c:v>4.3777777777781424</c:v>
                </c:pt>
                <c:pt idx="3153">
                  <c:v>4.3791666666670315</c:v>
                </c:pt>
                <c:pt idx="3154">
                  <c:v>4.3805555555559206</c:v>
                </c:pt>
                <c:pt idx="3155">
                  <c:v>4.3819444444448097</c:v>
                </c:pt>
                <c:pt idx="3156">
                  <c:v>4.3833333333336988</c:v>
                </c:pt>
                <c:pt idx="3157">
                  <c:v>4.3847222222225879</c:v>
                </c:pt>
                <c:pt idx="3158">
                  <c:v>4.386111111111477</c:v>
                </c:pt>
                <c:pt idx="3159">
                  <c:v>4.3875000000003661</c:v>
                </c:pt>
                <c:pt idx="3160">
                  <c:v>4.3888888888892552</c:v>
                </c:pt>
                <c:pt idx="3161">
                  <c:v>4.3902777777781443</c:v>
                </c:pt>
                <c:pt idx="3162">
                  <c:v>4.3916666666670334</c:v>
                </c:pt>
                <c:pt idx="3163">
                  <c:v>4.3930555555559225</c:v>
                </c:pt>
                <c:pt idx="3164">
                  <c:v>4.3944444444448116</c:v>
                </c:pt>
                <c:pt idx="3165">
                  <c:v>4.3958333333337007</c:v>
                </c:pt>
                <c:pt idx="3166">
                  <c:v>4.3972222222225898</c:v>
                </c:pt>
                <c:pt idx="3167">
                  <c:v>4.398611111111479</c:v>
                </c:pt>
                <c:pt idx="3168">
                  <c:v>4.4000000000003681</c:v>
                </c:pt>
                <c:pt idx="3169">
                  <c:v>4.4013888888892572</c:v>
                </c:pt>
                <c:pt idx="3170">
                  <c:v>4.4027777777781463</c:v>
                </c:pt>
                <c:pt idx="3171">
                  <c:v>4.4041666666670354</c:v>
                </c:pt>
                <c:pt idx="3172">
                  <c:v>4.4055555555559245</c:v>
                </c:pt>
                <c:pt idx="3173">
                  <c:v>4.4069444444448136</c:v>
                </c:pt>
                <c:pt idx="3174">
                  <c:v>4.4083333333337027</c:v>
                </c:pt>
                <c:pt idx="3175">
                  <c:v>4.4097222222225918</c:v>
                </c:pt>
                <c:pt idx="3176">
                  <c:v>4.4111111111114809</c:v>
                </c:pt>
                <c:pt idx="3177">
                  <c:v>4.41250000000037</c:v>
                </c:pt>
                <c:pt idx="3178">
                  <c:v>4.4138888888892591</c:v>
                </c:pt>
                <c:pt idx="3179">
                  <c:v>4.4152777777781482</c:v>
                </c:pt>
                <c:pt idx="3180">
                  <c:v>4.4166666666670373</c:v>
                </c:pt>
                <c:pt idx="3181">
                  <c:v>4.4180555555559264</c:v>
                </c:pt>
                <c:pt idx="3182">
                  <c:v>4.4194444444448155</c:v>
                </c:pt>
                <c:pt idx="3183">
                  <c:v>4.4208333333337047</c:v>
                </c:pt>
                <c:pt idx="3184">
                  <c:v>4.4222222222225938</c:v>
                </c:pt>
                <c:pt idx="3185">
                  <c:v>4.4236111111114829</c:v>
                </c:pt>
                <c:pt idx="3186">
                  <c:v>4.425000000000372</c:v>
                </c:pt>
                <c:pt idx="3187">
                  <c:v>4.4263888888892611</c:v>
                </c:pt>
                <c:pt idx="3188">
                  <c:v>4.4277777777781502</c:v>
                </c:pt>
                <c:pt idx="3189">
                  <c:v>4.4291666666670393</c:v>
                </c:pt>
                <c:pt idx="3190">
                  <c:v>4.4305555555559284</c:v>
                </c:pt>
                <c:pt idx="3191">
                  <c:v>4.4319444444448175</c:v>
                </c:pt>
                <c:pt idx="3192">
                  <c:v>4.4333333333337066</c:v>
                </c:pt>
                <c:pt idx="3193">
                  <c:v>4.4347222222225957</c:v>
                </c:pt>
                <c:pt idx="3194">
                  <c:v>4.4361111111114848</c:v>
                </c:pt>
                <c:pt idx="3195">
                  <c:v>4.4375000000003739</c:v>
                </c:pt>
                <c:pt idx="3196">
                  <c:v>4.438888888889263</c:v>
                </c:pt>
                <c:pt idx="3197">
                  <c:v>4.4402777777781521</c:v>
                </c:pt>
                <c:pt idx="3198">
                  <c:v>4.4416666666670412</c:v>
                </c:pt>
                <c:pt idx="3199">
                  <c:v>4.4430555555559303</c:v>
                </c:pt>
                <c:pt idx="3200">
                  <c:v>4.4444444444448195</c:v>
                </c:pt>
                <c:pt idx="3201">
                  <c:v>4.4458333333337086</c:v>
                </c:pt>
                <c:pt idx="3202">
                  <c:v>4.4472222222225977</c:v>
                </c:pt>
                <c:pt idx="3203">
                  <c:v>4.4486111111114868</c:v>
                </c:pt>
                <c:pt idx="3204">
                  <c:v>4.4500000000003759</c:v>
                </c:pt>
                <c:pt idx="3205">
                  <c:v>4.451388888889265</c:v>
                </c:pt>
                <c:pt idx="3206">
                  <c:v>4.4527777777781541</c:v>
                </c:pt>
                <c:pt idx="3207">
                  <c:v>4.4541666666670432</c:v>
                </c:pt>
                <c:pt idx="3208">
                  <c:v>4.4555555555559323</c:v>
                </c:pt>
                <c:pt idx="3209">
                  <c:v>4.4569444444448214</c:v>
                </c:pt>
                <c:pt idx="3210">
                  <c:v>4.4583333333337105</c:v>
                </c:pt>
                <c:pt idx="3211">
                  <c:v>4.4597222222225996</c:v>
                </c:pt>
                <c:pt idx="3212">
                  <c:v>4.4611111111114887</c:v>
                </c:pt>
                <c:pt idx="3213">
                  <c:v>4.4625000000003778</c:v>
                </c:pt>
                <c:pt idx="3214">
                  <c:v>4.4638888888892669</c:v>
                </c:pt>
                <c:pt idx="3215">
                  <c:v>4.465277777778156</c:v>
                </c:pt>
                <c:pt idx="3216">
                  <c:v>4.4666666666670451</c:v>
                </c:pt>
                <c:pt idx="3217">
                  <c:v>4.4680555555559343</c:v>
                </c:pt>
                <c:pt idx="3218">
                  <c:v>4.4694444444448234</c:v>
                </c:pt>
                <c:pt idx="3219">
                  <c:v>4.4708333333337125</c:v>
                </c:pt>
                <c:pt idx="3220">
                  <c:v>4.4722222222226016</c:v>
                </c:pt>
                <c:pt idx="3221">
                  <c:v>4.4736111111114907</c:v>
                </c:pt>
                <c:pt idx="3222">
                  <c:v>4.4750000000003798</c:v>
                </c:pt>
                <c:pt idx="3223">
                  <c:v>4.4763888888892689</c:v>
                </c:pt>
                <c:pt idx="3224">
                  <c:v>4.477777777778158</c:v>
                </c:pt>
                <c:pt idx="3225">
                  <c:v>4.4791666666670471</c:v>
                </c:pt>
                <c:pt idx="3226">
                  <c:v>4.4805555555559362</c:v>
                </c:pt>
                <c:pt idx="3227">
                  <c:v>4.4819444444448253</c:v>
                </c:pt>
                <c:pt idx="3228">
                  <c:v>4.4833333333337144</c:v>
                </c:pt>
                <c:pt idx="3229">
                  <c:v>4.4847222222226035</c:v>
                </c:pt>
                <c:pt idx="3230">
                  <c:v>4.4861111111114926</c:v>
                </c:pt>
                <c:pt idx="3231">
                  <c:v>4.4875000000003817</c:v>
                </c:pt>
                <c:pt idx="3232">
                  <c:v>4.4888888888892708</c:v>
                </c:pt>
                <c:pt idx="3233">
                  <c:v>4.49027777777816</c:v>
                </c:pt>
                <c:pt idx="3234">
                  <c:v>4.4916666666670491</c:v>
                </c:pt>
                <c:pt idx="3235">
                  <c:v>4.4930555555559382</c:v>
                </c:pt>
                <c:pt idx="3236">
                  <c:v>4.4944444444448273</c:v>
                </c:pt>
                <c:pt idx="3237">
                  <c:v>4.4958333333337164</c:v>
                </c:pt>
                <c:pt idx="3238">
                  <c:v>4.4972222222226055</c:v>
                </c:pt>
                <c:pt idx="3239">
                  <c:v>4.4986111111114946</c:v>
                </c:pt>
                <c:pt idx="3240">
                  <c:v>4.5000000000003837</c:v>
                </c:pt>
                <c:pt idx="3241">
                  <c:v>4.5013888888892728</c:v>
                </c:pt>
                <c:pt idx="3242">
                  <c:v>4.5027777777781619</c:v>
                </c:pt>
                <c:pt idx="3243">
                  <c:v>4.504166666667051</c:v>
                </c:pt>
                <c:pt idx="3244">
                  <c:v>4.5055555555559401</c:v>
                </c:pt>
                <c:pt idx="3245">
                  <c:v>4.5069444444448292</c:v>
                </c:pt>
                <c:pt idx="3246">
                  <c:v>4.5083333333337183</c:v>
                </c:pt>
                <c:pt idx="3247">
                  <c:v>4.5097222222226074</c:v>
                </c:pt>
                <c:pt idx="3248">
                  <c:v>4.5111111111114965</c:v>
                </c:pt>
                <c:pt idx="3249">
                  <c:v>4.5125000000003856</c:v>
                </c:pt>
                <c:pt idx="3250">
                  <c:v>4.5138888888892748</c:v>
                </c:pt>
                <c:pt idx="3251">
                  <c:v>4.5152777777781639</c:v>
                </c:pt>
                <c:pt idx="3252">
                  <c:v>4.516666666667053</c:v>
                </c:pt>
                <c:pt idx="3253">
                  <c:v>4.5180555555559421</c:v>
                </c:pt>
                <c:pt idx="3254">
                  <c:v>4.5194444444448312</c:v>
                </c:pt>
                <c:pt idx="3255">
                  <c:v>4.5208333333337203</c:v>
                </c:pt>
                <c:pt idx="3256">
                  <c:v>4.5222222222226094</c:v>
                </c:pt>
                <c:pt idx="3257">
                  <c:v>4.5236111111114985</c:v>
                </c:pt>
                <c:pt idx="3258">
                  <c:v>4.5250000000003876</c:v>
                </c:pt>
                <c:pt idx="3259">
                  <c:v>4.5263888888892767</c:v>
                </c:pt>
                <c:pt idx="3260">
                  <c:v>4.5277777777781658</c:v>
                </c:pt>
                <c:pt idx="3261">
                  <c:v>4.5291666666670549</c:v>
                </c:pt>
                <c:pt idx="3262">
                  <c:v>4.530555555555944</c:v>
                </c:pt>
                <c:pt idx="3263">
                  <c:v>4.5319444444448331</c:v>
                </c:pt>
                <c:pt idx="3264">
                  <c:v>4.5333333333337222</c:v>
                </c:pt>
                <c:pt idx="3265">
                  <c:v>4.5347222222226113</c:v>
                </c:pt>
                <c:pt idx="3266">
                  <c:v>4.5361111111115004</c:v>
                </c:pt>
                <c:pt idx="3267">
                  <c:v>4.5375000000003896</c:v>
                </c:pt>
                <c:pt idx="3268">
                  <c:v>4.5388888888892787</c:v>
                </c:pt>
                <c:pt idx="3269">
                  <c:v>4.5402777777781678</c:v>
                </c:pt>
                <c:pt idx="3270">
                  <c:v>4.5416666666670569</c:v>
                </c:pt>
                <c:pt idx="3271">
                  <c:v>4.543055555555946</c:v>
                </c:pt>
                <c:pt idx="3272">
                  <c:v>4.5444444444448351</c:v>
                </c:pt>
                <c:pt idx="3273">
                  <c:v>4.5458333333337242</c:v>
                </c:pt>
                <c:pt idx="3274">
                  <c:v>4.5472222222226133</c:v>
                </c:pt>
                <c:pt idx="3275">
                  <c:v>4.5486111111115024</c:v>
                </c:pt>
                <c:pt idx="3276">
                  <c:v>4.5500000000003915</c:v>
                </c:pt>
                <c:pt idx="3277">
                  <c:v>4.5513888888892806</c:v>
                </c:pt>
                <c:pt idx="3278">
                  <c:v>4.5527777777781697</c:v>
                </c:pt>
                <c:pt idx="3279">
                  <c:v>4.5541666666670588</c:v>
                </c:pt>
                <c:pt idx="3280">
                  <c:v>4.5555555555559479</c:v>
                </c:pt>
                <c:pt idx="3281">
                  <c:v>4.556944444444837</c:v>
                </c:pt>
                <c:pt idx="3282">
                  <c:v>4.5583333333337261</c:v>
                </c:pt>
                <c:pt idx="3283">
                  <c:v>4.5597222222226153</c:v>
                </c:pt>
                <c:pt idx="3284">
                  <c:v>4.5611111111115044</c:v>
                </c:pt>
                <c:pt idx="3285">
                  <c:v>4.5625000000003935</c:v>
                </c:pt>
                <c:pt idx="3286">
                  <c:v>4.5638888888892826</c:v>
                </c:pt>
                <c:pt idx="3287">
                  <c:v>4.5652777777781717</c:v>
                </c:pt>
                <c:pt idx="3288">
                  <c:v>4.5666666666670608</c:v>
                </c:pt>
                <c:pt idx="3289">
                  <c:v>4.5680555555559499</c:v>
                </c:pt>
                <c:pt idx="3290">
                  <c:v>4.569444444444839</c:v>
                </c:pt>
                <c:pt idx="3291">
                  <c:v>4.5708333333337281</c:v>
                </c:pt>
                <c:pt idx="3292">
                  <c:v>4.5722222222226172</c:v>
                </c:pt>
                <c:pt idx="3293">
                  <c:v>4.5736111111115063</c:v>
                </c:pt>
                <c:pt idx="3294">
                  <c:v>4.5750000000003954</c:v>
                </c:pt>
                <c:pt idx="3295">
                  <c:v>4.5763888888892845</c:v>
                </c:pt>
                <c:pt idx="3296">
                  <c:v>4.5777777777781736</c:v>
                </c:pt>
                <c:pt idx="3297">
                  <c:v>4.5791666666670627</c:v>
                </c:pt>
                <c:pt idx="3298">
                  <c:v>4.5805555555559518</c:v>
                </c:pt>
                <c:pt idx="3299">
                  <c:v>4.5819444444448409</c:v>
                </c:pt>
                <c:pt idx="3300">
                  <c:v>4.5833333333337301</c:v>
                </c:pt>
                <c:pt idx="3301">
                  <c:v>4.5847222222226192</c:v>
                </c:pt>
                <c:pt idx="3302">
                  <c:v>4.5861111111115083</c:v>
                </c:pt>
                <c:pt idx="3303">
                  <c:v>4.5875000000003974</c:v>
                </c:pt>
                <c:pt idx="3304">
                  <c:v>4.5888888888892865</c:v>
                </c:pt>
                <c:pt idx="3305">
                  <c:v>4.5902777777781756</c:v>
                </c:pt>
                <c:pt idx="3306">
                  <c:v>4.5916666666670647</c:v>
                </c:pt>
                <c:pt idx="3307">
                  <c:v>4.5930555555559538</c:v>
                </c:pt>
                <c:pt idx="3308">
                  <c:v>4.5944444444448429</c:v>
                </c:pt>
                <c:pt idx="3309">
                  <c:v>4.595833333333732</c:v>
                </c:pt>
                <c:pt idx="3310">
                  <c:v>4.5972222222226211</c:v>
                </c:pt>
                <c:pt idx="3311">
                  <c:v>4.5986111111115102</c:v>
                </c:pt>
                <c:pt idx="3312">
                  <c:v>4.6000000000003993</c:v>
                </c:pt>
                <c:pt idx="3313">
                  <c:v>4.6013888888892884</c:v>
                </c:pt>
                <c:pt idx="3314">
                  <c:v>4.6027777777781775</c:v>
                </c:pt>
                <c:pt idx="3315">
                  <c:v>4.6041666666670666</c:v>
                </c:pt>
                <c:pt idx="3316">
                  <c:v>4.6055555555559557</c:v>
                </c:pt>
                <c:pt idx="3317">
                  <c:v>4.6069444444448449</c:v>
                </c:pt>
                <c:pt idx="3318">
                  <c:v>4.608333333333734</c:v>
                </c:pt>
                <c:pt idx="3319">
                  <c:v>4.6097222222226231</c:v>
                </c:pt>
                <c:pt idx="3320">
                  <c:v>4.6111111111115122</c:v>
                </c:pt>
                <c:pt idx="3321">
                  <c:v>4.6125000000004013</c:v>
                </c:pt>
                <c:pt idx="3322">
                  <c:v>4.6138888888892904</c:v>
                </c:pt>
                <c:pt idx="3323">
                  <c:v>4.6152777777781795</c:v>
                </c:pt>
                <c:pt idx="3324">
                  <c:v>4.6166666666670686</c:v>
                </c:pt>
                <c:pt idx="3325">
                  <c:v>4.6180555555559577</c:v>
                </c:pt>
                <c:pt idx="3326">
                  <c:v>4.6194444444448468</c:v>
                </c:pt>
                <c:pt idx="3327">
                  <c:v>4.6208333333337359</c:v>
                </c:pt>
                <c:pt idx="3328">
                  <c:v>4.622222222222625</c:v>
                </c:pt>
                <c:pt idx="3329">
                  <c:v>4.6236111111115141</c:v>
                </c:pt>
                <c:pt idx="3330">
                  <c:v>4.6250000000004032</c:v>
                </c:pt>
                <c:pt idx="3331">
                  <c:v>4.6263888888892923</c:v>
                </c:pt>
                <c:pt idx="3332">
                  <c:v>4.6277777777781814</c:v>
                </c:pt>
                <c:pt idx="3333">
                  <c:v>4.6291666666670706</c:v>
                </c:pt>
                <c:pt idx="3334">
                  <c:v>4.6305555555559597</c:v>
                </c:pt>
                <c:pt idx="3335">
                  <c:v>4.6319444444448488</c:v>
                </c:pt>
                <c:pt idx="3336">
                  <c:v>4.6333333333337379</c:v>
                </c:pt>
                <c:pt idx="3337">
                  <c:v>4.634722222222627</c:v>
                </c:pt>
                <c:pt idx="3338">
                  <c:v>4.6361111111115161</c:v>
                </c:pt>
                <c:pt idx="3339">
                  <c:v>4.6375000000004052</c:v>
                </c:pt>
                <c:pt idx="3340">
                  <c:v>4.6388888888892943</c:v>
                </c:pt>
                <c:pt idx="3341">
                  <c:v>4.6402777777781834</c:v>
                </c:pt>
                <c:pt idx="3342">
                  <c:v>4.6416666666670725</c:v>
                </c:pt>
                <c:pt idx="3343">
                  <c:v>4.6430555555559616</c:v>
                </c:pt>
                <c:pt idx="3344">
                  <c:v>4.6444444444448507</c:v>
                </c:pt>
                <c:pt idx="3345">
                  <c:v>4.6458333333337398</c:v>
                </c:pt>
                <c:pt idx="3346">
                  <c:v>4.6472222222226289</c:v>
                </c:pt>
                <c:pt idx="3347">
                  <c:v>4.648611111111518</c:v>
                </c:pt>
                <c:pt idx="3348">
                  <c:v>4.6500000000004071</c:v>
                </c:pt>
                <c:pt idx="3349">
                  <c:v>4.6513888888892962</c:v>
                </c:pt>
                <c:pt idx="3350">
                  <c:v>4.6527777777781854</c:v>
                </c:pt>
                <c:pt idx="3351">
                  <c:v>4.6541666666670745</c:v>
                </c:pt>
                <c:pt idx="3352">
                  <c:v>4.6555555555559636</c:v>
                </c:pt>
                <c:pt idx="3353">
                  <c:v>4.6569444444448527</c:v>
                </c:pt>
                <c:pt idx="3354">
                  <c:v>4.6583333333337418</c:v>
                </c:pt>
                <c:pt idx="3355">
                  <c:v>4.6597222222226309</c:v>
                </c:pt>
                <c:pt idx="3356">
                  <c:v>4.66111111111152</c:v>
                </c:pt>
                <c:pt idx="3357">
                  <c:v>4.6625000000004091</c:v>
                </c:pt>
                <c:pt idx="3358">
                  <c:v>4.6638888888892982</c:v>
                </c:pt>
                <c:pt idx="3359">
                  <c:v>4.6652777777781873</c:v>
                </c:pt>
                <c:pt idx="3360">
                  <c:v>4.6666666666670764</c:v>
                </c:pt>
                <c:pt idx="3361">
                  <c:v>4.6680555555559655</c:v>
                </c:pt>
                <c:pt idx="3362">
                  <c:v>4.6694444444448546</c:v>
                </c:pt>
                <c:pt idx="3363">
                  <c:v>4.6708333333337437</c:v>
                </c:pt>
                <c:pt idx="3364">
                  <c:v>4.6722222222226328</c:v>
                </c:pt>
                <c:pt idx="3365">
                  <c:v>4.6736111111115219</c:v>
                </c:pt>
                <c:pt idx="3366">
                  <c:v>4.675000000000411</c:v>
                </c:pt>
                <c:pt idx="3367">
                  <c:v>4.6763888888893002</c:v>
                </c:pt>
                <c:pt idx="3368">
                  <c:v>4.6777777777781893</c:v>
                </c:pt>
                <c:pt idx="3369">
                  <c:v>4.6791666666670784</c:v>
                </c:pt>
                <c:pt idx="3370">
                  <c:v>4.6805555555559675</c:v>
                </c:pt>
                <c:pt idx="3371">
                  <c:v>4.6819444444448566</c:v>
                </c:pt>
                <c:pt idx="3372">
                  <c:v>4.6833333333337457</c:v>
                </c:pt>
                <c:pt idx="3373">
                  <c:v>4.6847222222226348</c:v>
                </c:pt>
                <c:pt idx="3374">
                  <c:v>4.6861111111115239</c:v>
                </c:pt>
                <c:pt idx="3375">
                  <c:v>4.687500000000413</c:v>
                </c:pt>
                <c:pt idx="3376">
                  <c:v>4.6888888888893021</c:v>
                </c:pt>
                <c:pt idx="3377">
                  <c:v>4.6902777777781912</c:v>
                </c:pt>
                <c:pt idx="3378">
                  <c:v>4.6916666666670803</c:v>
                </c:pt>
                <c:pt idx="3379">
                  <c:v>4.6930555555559694</c:v>
                </c:pt>
                <c:pt idx="3380">
                  <c:v>4.6944444444448585</c:v>
                </c:pt>
                <c:pt idx="3381">
                  <c:v>4.6958333333337476</c:v>
                </c:pt>
                <c:pt idx="3382">
                  <c:v>4.6972222222226367</c:v>
                </c:pt>
                <c:pt idx="3383">
                  <c:v>4.6986111111115259</c:v>
                </c:pt>
                <c:pt idx="3384">
                  <c:v>4.700000000000415</c:v>
                </c:pt>
                <c:pt idx="3385">
                  <c:v>4.7013888888893041</c:v>
                </c:pt>
                <c:pt idx="3386">
                  <c:v>4.7027777777781932</c:v>
                </c:pt>
                <c:pt idx="3387">
                  <c:v>4.7041666666670823</c:v>
                </c:pt>
                <c:pt idx="3388">
                  <c:v>4.7055555555559714</c:v>
                </c:pt>
                <c:pt idx="3389">
                  <c:v>4.7069444444448605</c:v>
                </c:pt>
                <c:pt idx="3390">
                  <c:v>4.7083333333337496</c:v>
                </c:pt>
                <c:pt idx="3391">
                  <c:v>4.7097222222226387</c:v>
                </c:pt>
                <c:pt idx="3392">
                  <c:v>4.7111111111115278</c:v>
                </c:pt>
                <c:pt idx="3393">
                  <c:v>4.7125000000004169</c:v>
                </c:pt>
                <c:pt idx="3394">
                  <c:v>4.713888888889306</c:v>
                </c:pt>
                <c:pt idx="3395">
                  <c:v>4.7152777777781951</c:v>
                </c:pt>
                <c:pt idx="3396">
                  <c:v>4.7166666666670842</c:v>
                </c:pt>
                <c:pt idx="3397">
                  <c:v>4.7180555555559733</c:v>
                </c:pt>
                <c:pt idx="3398">
                  <c:v>4.7194444444448624</c:v>
                </c:pt>
                <c:pt idx="3399">
                  <c:v>4.7208333333337515</c:v>
                </c:pt>
                <c:pt idx="3400">
                  <c:v>4.7222222222226407</c:v>
                </c:pt>
                <c:pt idx="3401">
                  <c:v>4.7236111111115298</c:v>
                </c:pt>
                <c:pt idx="3402">
                  <c:v>4.7250000000004189</c:v>
                </c:pt>
                <c:pt idx="3403">
                  <c:v>4.726388888889308</c:v>
                </c:pt>
                <c:pt idx="3404">
                  <c:v>4.7277777777781971</c:v>
                </c:pt>
                <c:pt idx="3405">
                  <c:v>4.7291666666670862</c:v>
                </c:pt>
                <c:pt idx="3406">
                  <c:v>4.7305555555559753</c:v>
                </c:pt>
                <c:pt idx="3407">
                  <c:v>4.7319444444448644</c:v>
                </c:pt>
                <c:pt idx="3408">
                  <c:v>4.7333333333337535</c:v>
                </c:pt>
                <c:pt idx="3409">
                  <c:v>4.7347222222226426</c:v>
                </c:pt>
                <c:pt idx="3410">
                  <c:v>4.7361111111115317</c:v>
                </c:pt>
                <c:pt idx="3411">
                  <c:v>4.7375000000004208</c:v>
                </c:pt>
                <c:pt idx="3412">
                  <c:v>4.7388888888893099</c:v>
                </c:pt>
                <c:pt idx="3413">
                  <c:v>4.740277777778199</c:v>
                </c:pt>
                <c:pt idx="3414">
                  <c:v>4.7416666666670881</c:v>
                </c:pt>
                <c:pt idx="3415">
                  <c:v>4.7430555555559772</c:v>
                </c:pt>
                <c:pt idx="3416">
                  <c:v>4.7444444444448663</c:v>
                </c:pt>
                <c:pt idx="3417">
                  <c:v>4.7458333333337555</c:v>
                </c:pt>
                <c:pt idx="3418">
                  <c:v>4.7472222222226446</c:v>
                </c:pt>
                <c:pt idx="3419">
                  <c:v>4.7486111111115337</c:v>
                </c:pt>
                <c:pt idx="3420">
                  <c:v>4.7500000000004228</c:v>
                </c:pt>
                <c:pt idx="3421">
                  <c:v>4.7513888888893119</c:v>
                </c:pt>
                <c:pt idx="3422">
                  <c:v>4.752777777778201</c:v>
                </c:pt>
                <c:pt idx="3423">
                  <c:v>4.7541666666670901</c:v>
                </c:pt>
                <c:pt idx="3424">
                  <c:v>4.7555555555559792</c:v>
                </c:pt>
                <c:pt idx="3425">
                  <c:v>4.7569444444448683</c:v>
                </c:pt>
                <c:pt idx="3426">
                  <c:v>4.7583333333337574</c:v>
                </c:pt>
                <c:pt idx="3427">
                  <c:v>4.7597222222226465</c:v>
                </c:pt>
                <c:pt idx="3428">
                  <c:v>4.7611111111115356</c:v>
                </c:pt>
                <c:pt idx="3429">
                  <c:v>4.7625000000004247</c:v>
                </c:pt>
                <c:pt idx="3430">
                  <c:v>4.7638888888893138</c:v>
                </c:pt>
                <c:pt idx="3431">
                  <c:v>4.7652777777782029</c:v>
                </c:pt>
                <c:pt idx="3432">
                  <c:v>4.766666666667092</c:v>
                </c:pt>
                <c:pt idx="3433">
                  <c:v>4.7680555555559812</c:v>
                </c:pt>
                <c:pt idx="3434">
                  <c:v>4.7694444444448703</c:v>
                </c:pt>
                <c:pt idx="3435">
                  <c:v>4.7708333333337594</c:v>
                </c:pt>
                <c:pt idx="3436">
                  <c:v>4.7722222222226485</c:v>
                </c:pt>
                <c:pt idx="3437">
                  <c:v>4.7736111111115376</c:v>
                </c:pt>
                <c:pt idx="3438">
                  <c:v>4.7750000000004267</c:v>
                </c:pt>
                <c:pt idx="3439">
                  <c:v>4.7763888888893158</c:v>
                </c:pt>
                <c:pt idx="3440">
                  <c:v>4.7777777777782049</c:v>
                </c:pt>
                <c:pt idx="3441">
                  <c:v>4.779166666667094</c:v>
                </c:pt>
                <c:pt idx="3442">
                  <c:v>4.7805555555559831</c:v>
                </c:pt>
                <c:pt idx="3443">
                  <c:v>4.7819444444448722</c:v>
                </c:pt>
                <c:pt idx="3444">
                  <c:v>4.7833333333337613</c:v>
                </c:pt>
                <c:pt idx="3445">
                  <c:v>4.7847222222226504</c:v>
                </c:pt>
                <c:pt idx="3446">
                  <c:v>4.7861111111115395</c:v>
                </c:pt>
                <c:pt idx="3447">
                  <c:v>4.7875000000004286</c:v>
                </c:pt>
                <c:pt idx="3448">
                  <c:v>4.7888888888893177</c:v>
                </c:pt>
                <c:pt idx="3449">
                  <c:v>4.7902777777782068</c:v>
                </c:pt>
                <c:pt idx="3450">
                  <c:v>4.791666666667096</c:v>
                </c:pt>
                <c:pt idx="3451">
                  <c:v>4.7930555555559851</c:v>
                </c:pt>
                <c:pt idx="3452">
                  <c:v>4.7944444444448742</c:v>
                </c:pt>
                <c:pt idx="3453">
                  <c:v>4.7958333333337633</c:v>
                </c:pt>
                <c:pt idx="3454">
                  <c:v>4.7972222222226524</c:v>
                </c:pt>
                <c:pt idx="3455">
                  <c:v>4.7986111111115415</c:v>
                </c:pt>
                <c:pt idx="3456">
                  <c:v>4.8000000000004306</c:v>
                </c:pt>
                <c:pt idx="3457">
                  <c:v>4.8013888888893197</c:v>
                </c:pt>
                <c:pt idx="3458">
                  <c:v>4.8027777777782088</c:v>
                </c:pt>
                <c:pt idx="3459">
                  <c:v>4.8041666666670979</c:v>
                </c:pt>
                <c:pt idx="3460">
                  <c:v>4.805555555555987</c:v>
                </c:pt>
                <c:pt idx="3461">
                  <c:v>4.8069444444448761</c:v>
                </c:pt>
                <c:pt idx="3462">
                  <c:v>4.8083333333337652</c:v>
                </c:pt>
                <c:pt idx="3463">
                  <c:v>4.8097222222226543</c:v>
                </c:pt>
                <c:pt idx="3464">
                  <c:v>4.8111111111115434</c:v>
                </c:pt>
                <c:pt idx="3465">
                  <c:v>4.8125000000004325</c:v>
                </c:pt>
                <c:pt idx="3466">
                  <c:v>4.8138888888893216</c:v>
                </c:pt>
                <c:pt idx="3467">
                  <c:v>4.8152777777782108</c:v>
                </c:pt>
                <c:pt idx="3468">
                  <c:v>4.8166666666670999</c:v>
                </c:pt>
                <c:pt idx="3469">
                  <c:v>4.818055555555989</c:v>
                </c:pt>
                <c:pt idx="3470">
                  <c:v>4.8194444444448781</c:v>
                </c:pt>
                <c:pt idx="3471">
                  <c:v>4.8208333333337672</c:v>
                </c:pt>
                <c:pt idx="3472">
                  <c:v>4.8222222222226563</c:v>
                </c:pt>
                <c:pt idx="3473">
                  <c:v>4.8236111111115454</c:v>
                </c:pt>
                <c:pt idx="3474">
                  <c:v>4.8250000000004345</c:v>
                </c:pt>
                <c:pt idx="3475">
                  <c:v>4.8263888888893236</c:v>
                </c:pt>
                <c:pt idx="3476">
                  <c:v>4.8277777777782127</c:v>
                </c:pt>
                <c:pt idx="3477">
                  <c:v>4.8291666666671018</c:v>
                </c:pt>
                <c:pt idx="3478">
                  <c:v>4.8305555555559909</c:v>
                </c:pt>
                <c:pt idx="3479">
                  <c:v>4.83194444444488</c:v>
                </c:pt>
                <c:pt idx="3480">
                  <c:v>4.8333333333337691</c:v>
                </c:pt>
                <c:pt idx="3481">
                  <c:v>4.8347222222226582</c:v>
                </c:pt>
                <c:pt idx="3482">
                  <c:v>4.8361111111115473</c:v>
                </c:pt>
                <c:pt idx="3483">
                  <c:v>4.8375000000004365</c:v>
                </c:pt>
                <c:pt idx="3484">
                  <c:v>4.8388888888893256</c:v>
                </c:pt>
                <c:pt idx="3485">
                  <c:v>4.8402777777782147</c:v>
                </c:pt>
                <c:pt idx="3486">
                  <c:v>4.8416666666671038</c:v>
                </c:pt>
                <c:pt idx="3487">
                  <c:v>4.8430555555559929</c:v>
                </c:pt>
                <c:pt idx="3488">
                  <c:v>4.844444444444882</c:v>
                </c:pt>
                <c:pt idx="3489">
                  <c:v>4.8458333333337711</c:v>
                </c:pt>
                <c:pt idx="3490">
                  <c:v>4.8472222222226602</c:v>
                </c:pt>
                <c:pt idx="3491">
                  <c:v>4.8486111111115493</c:v>
                </c:pt>
                <c:pt idx="3492">
                  <c:v>4.8500000000004384</c:v>
                </c:pt>
                <c:pt idx="3493">
                  <c:v>4.8513888888893275</c:v>
                </c:pt>
                <c:pt idx="3494">
                  <c:v>4.8527777777782166</c:v>
                </c:pt>
                <c:pt idx="3495">
                  <c:v>4.8541666666671057</c:v>
                </c:pt>
                <c:pt idx="3496">
                  <c:v>4.8555555555559948</c:v>
                </c:pt>
                <c:pt idx="3497">
                  <c:v>4.8569444444448839</c:v>
                </c:pt>
                <c:pt idx="3498">
                  <c:v>4.858333333333773</c:v>
                </c:pt>
                <c:pt idx="3499">
                  <c:v>4.8597222222226621</c:v>
                </c:pt>
                <c:pt idx="3500">
                  <c:v>4.8611111111115513</c:v>
                </c:pt>
                <c:pt idx="3501">
                  <c:v>4.8625000000004404</c:v>
                </c:pt>
                <c:pt idx="3502">
                  <c:v>4.8638888888893295</c:v>
                </c:pt>
                <c:pt idx="3503">
                  <c:v>4.8652777777782186</c:v>
                </c:pt>
                <c:pt idx="3504">
                  <c:v>4.8666666666671077</c:v>
                </c:pt>
                <c:pt idx="3505">
                  <c:v>4.8680555555559968</c:v>
                </c:pt>
                <c:pt idx="3506">
                  <c:v>4.8694444444448859</c:v>
                </c:pt>
                <c:pt idx="3507">
                  <c:v>4.870833333333775</c:v>
                </c:pt>
                <c:pt idx="3508">
                  <c:v>4.8722222222226641</c:v>
                </c:pt>
                <c:pt idx="3509">
                  <c:v>4.8736111111115532</c:v>
                </c:pt>
                <c:pt idx="3510">
                  <c:v>4.8750000000004423</c:v>
                </c:pt>
                <c:pt idx="3511">
                  <c:v>4.8763888888893314</c:v>
                </c:pt>
                <c:pt idx="3512">
                  <c:v>4.8777777777782205</c:v>
                </c:pt>
                <c:pt idx="3513">
                  <c:v>4.8791666666671096</c:v>
                </c:pt>
                <c:pt idx="3514">
                  <c:v>4.8805555555559987</c:v>
                </c:pt>
                <c:pt idx="3515">
                  <c:v>4.8819444444448878</c:v>
                </c:pt>
                <c:pt idx="3516">
                  <c:v>4.8833333333337769</c:v>
                </c:pt>
                <c:pt idx="3517">
                  <c:v>4.8847222222226661</c:v>
                </c:pt>
                <c:pt idx="3518">
                  <c:v>4.8861111111115552</c:v>
                </c:pt>
                <c:pt idx="3519">
                  <c:v>4.8875000000004443</c:v>
                </c:pt>
                <c:pt idx="3520">
                  <c:v>4.8888888888893334</c:v>
                </c:pt>
                <c:pt idx="3521">
                  <c:v>4.8902777777782225</c:v>
                </c:pt>
                <c:pt idx="3522">
                  <c:v>4.8916666666671116</c:v>
                </c:pt>
                <c:pt idx="3523">
                  <c:v>4.8930555555560007</c:v>
                </c:pt>
                <c:pt idx="3524">
                  <c:v>4.8944444444448898</c:v>
                </c:pt>
                <c:pt idx="3525">
                  <c:v>4.8958333333337789</c:v>
                </c:pt>
                <c:pt idx="3526">
                  <c:v>4.897222222222668</c:v>
                </c:pt>
                <c:pt idx="3527">
                  <c:v>4.8986111111115571</c:v>
                </c:pt>
                <c:pt idx="3528">
                  <c:v>4.9000000000004462</c:v>
                </c:pt>
                <c:pt idx="3529">
                  <c:v>4.9013888888893353</c:v>
                </c:pt>
                <c:pt idx="3530">
                  <c:v>4.9027777777782244</c:v>
                </c:pt>
                <c:pt idx="3531">
                  <c:v>4.9041666666671135</c:v>
                </c:pt>
                <c:pt idx="3532">
                  <c:v>4.9055555555560026</c:v>
                </c:pt>
                <c:pt idx="3533">
                  <c:v>4.9069444444448918</c:v>
                </c:pt>
                <c:pt idx="3534">
                  <c:v>4.9083333333337809</c:v>
                </c:pt>
                <c:pt idx="3535">
                  <c:v>4.90972222222267</c:v>
                </c:pt>
                <c:pt idx="3536">
                  <c:v>4.9111111111115591</c:v>
                </c:pt>
                <c:pt idx="3537">
                  <c:v>4.9125000000004482</c:v>
                </c:pt>
                <c:pt idx="3538">
                  <c:v>4.9138888888893373</c:v>
                </c:pt>
                <c:pt idx="3539">
                  <c:v>4.9152777777782264</c:v>
                </c:pt>
                <c:pt idx="3540">
                  <c:v>4.9166666666671155</c:v>
                </c:pt>
                <c:pt idx="3541">
                  <c:v>4.9180555555560046</c:v>
                </c:pt>
                <c:pt idx="3542">
                  <c:v>4.9194444444448937</c:v>
                </c:pt>
                <c:pt idx="3543">
                  <c:v>4.9208333333337828</c:v>
                </c:pt>
                <c:pt idx="3544">
                  <c:v>4.9222222222226719</c:v>
                </c:pt>
                <c:pt idx="3545">
                  <c:v>4.923611111111561</c:v>
                </c:pt>
                <c:pt idx="3546">
                  <c:v>4.9250000000004501</c:v>
                </c:pt>
                <c:pt idx="3547">
                  <c:v>4.9263888888893392</c:v>
                </c:pt>
                <c:pt idx="3548">
                  <c:v>4.9277777777782283</c:v>
                </c:pt>
                <c:pt idx="3549">
                  <c:v>4.9291666666671174</c:v>
                </c:pt>
                <c:pt idx="3550">
                  <c:v>4.9305555555560066</c:v>
                </c:pt>
                <c:pt idx="3551">
                  <c:v>4.9319444444448957</c:v>
                </c:pt>
                <c:pt idx="3552">
                  <c:v>4.9333333333337848</c:v>
                </c:pt>
                <c:pt idx="3553">
                  <c:v>4.9347222222226739</c:v>
                </c:pt>
                <c:pt idx="3554">
                  <c:v>4.936111111111563</c:v>
                </c:pt>
                <c:pt idx="3555">
                  <c:v>4.9375000000004521</c:v>
                </c:pt>
                <c:pt idx="3556">
                  <c:v>4.9388888888893412</c:v>
                </c:pt>
                <c:pt idx="3557">
                  <c:v>4.9402777777782303</c:v>
                </c:pt>
                <c:pt idx="3558">
                  <c:v>4.9416666666671194</c:v>
                </c:pt>
                <c:pt idx="3559">
                  <c:v>4.9430555555560085</c:v>
                </c:pt>
                <c:pt idx="3560">
                  <c:v>4.9444444444448976</c:v>
                </c:pt>
                <c:pt idx="3561">
                  <c:v>4.9458333333337867</c:v>
                </c:pt>
                <c:pt idx="3562">
                  <c:v>4.9472222222226758</c:v>
                </c:pt>
                <c:pt idx="3563">
                  <c:v>4.9486111111115649</c:v>
                </c:pt>
                <c:pt idx="3564">
                  <c:v>4.950000000000454</c:v>
                </c:pt>
                <c:pt idx="3565">
                  <c:v>4.9513888888893431</c:v>
                </c:pt>
                <c:pt idx="3566">
                  <c:v>4.9527777777782322</c:v>
                </c:pt>
                <c:pt idx="3567">
                  <c:v>4.9541666666671214</c:v>
                </c:pt>
                <c:pt idx="3568">
                  <c:v>4.9555555555560105</c:v>
                </c:pt>
                <c:pt idx="3569">
                  <c:v>4.9569444444448996</c:v>
                </c:pt>
                <c:pt idx="3570">
                  <c:v>4.9583333333337887</c:v>
                </c:pt>
                <c:pt idx="3571">
                  <c:v>4.9597222222226778</c:v>
                </c:pt>
                <c:pt idx="3572">
                  <c:v>4.9611111111115669</c:v>
                </c:pt>
                <c:pt idx="3573">
                  <c:v>4.962500000000456</c:v>
                </c:pt>
                <c:pt idx="3574">
                  <c:v>4.9638888888893451</c:v>
                </c:pt>
                <c:pt idx="3575">
                  <c:v>4.9652777777782342</c:v>
                </c:pt>
                <c:pt idx="3576">
                  <c:v>4.9666666666671233</c:v>
                </c:pt>
                <c:pt idx="3577">
                  <c:v>4.9680555555560124</c:v>
                </c:pt>
                <c:pt idx="3578">
                  <c:v>4.9694444444449015</c:v>
                </c:pt>
                <c:pt idx="3579">
                  <c:v>4.9708333333337906</c:v>
                </c:pt>
                <c:pt idx="3580">
                  <c:v>4.9722222222226797</c:v>
                </c:pt>
                <c:pt idx="3581">
                  <c:v>4.9736111111115688</c:v>
                </c:pt>
                <c:pt idx="3582">
                  <c:v>4.9750000000004579</c:v>
                </c:pt>
                <c:pt idx="3583">
                  <c:v>4.9763888888893471</c:v>
                </c:pt>
                <c:pt idx="3584">
                  <c:v>4.9777777777782362</c:v>
                </c:pt>
                <c:pt idx="3585">
                  <c:v>4.9791666666671253</c:v>
                </c:pt>
                <c:pt idx="3586">
                  <c:v>4.9805555555560144</c:v>
                </c:pt>
                <c:pt idx="3587">
                  <c:v>4.9819444444449035</c:v>
                </c:pt>
                <c:pt idx="3588">
                  <c:v>4.9833333333337926</c:v>
                </c:pt>
                <c:pt idx="3589">
                  <c:v>4.9847222222226817</c:v>
                </c:pt>
                <c:pt idx="3590">
                  <c:v>4.9861111111115708</c:v>
                </c:pt>
                <c:pt idx="3591">
                  <c:v>4.9875000000004599</c:v>
                </c:pt>
                <c:pt idx="3592">
                  <c:v>4.988888888889349</c:v>
                </c:pt>
                <c:pt idx="3593">
                  <c:v>4.9902777777782381</c:v>
                </c:pt>
                <c:pt idx="3594">
                  <c:v>4.9916666666671272</c:v>
                </c:pt>
                <c:pt idx="3595">
                  <c:v>4.9930555555560163</c:v>
                </c:pt>
                <c:pt idx="3596">
                  <c:v>4.9944444444449054</c:v>
                </c:pt>
                <c:pt idx="3597">
                  <c:v>4.9958333333337945</c:v>
                </c:pt>
                <c:pt idx="3598">
                  <c:v>4.9972222222226836</c:v>
                </c:pt>
                <c:pt idx="3599">
                  <c:v>4.9986111111115727</c:v>
                </c:pt>
                <c:pt idx="3600">
                  <c:v>5.0000000000004619</c:v>
                </c:pt>
                <c:pt idx="3601">
                  <c:v>5.001388888889351</c:v>
                </c:pt>
                <c:pt idx="3602">
                  <c:v>5.0027777777782401</c:v>
                </c:pt>
                <c:pt idx="3603">
                  <c:v>5.0041666666671292</c:v>
                </c:pt>
                <c:pt idx="3604">
                  <c:v>5.0055555555560183</c:v>
                </c:pt>
                <c:pt idx="3605">
                  <c:v>5.0069444444449074</c:v>
                </c:pt>
                <c:pt idx="3606">
                  <c:v>5.0083333333337965</c:v>
                </c:pt>
                <c:pt idx="3607">
                  <c:v>5.0097222222226856</c:v>
                </c:pt>
                <c:pt idx="3608">
                  <c:v>5.0111111111115747</c:v>
                </c:pt>
                <c:pt idx="3609">
                  <c:v>5.0125000000004638</c:v>
                </c:pt>
                <c:pt idx="3610">
                  <c:v>5.0138888888893529</c:v>
                </c:pt>
                <c:pt idx="3611">
                  <c:v>5.015277777778242</c:v>
                </c:pt>
                <c:pt idx="3612">
                  <c:v>5.0166666666671311</c:v>
                </c:pt>
                <c:pt idx="3613">
                  <c:v>5.0180555555560202</c:v>
                </c:pt>
                <c:pt idx="3614">
                  <c:v>5.0194444444449093</c:v>
                </c:pt>
                <c:pt idx="3615">
                  <c:v>5.0208333333337984</c:v>
                </c:pt>
                <c:pt idx="3616">
                  <c:v>5.0222222222226875</c:v>
                </c:pt>
                <c:pt idx="3617">
                  <c:v>5.0236111111115767</c:v>
                </c:pt>
                <c:pt idx="3618">
                  <c:v>5.0250000000004658</c:v>
                </c:pt>
                <c:pt idx="3619">
                  <c:v>5.0263888888893549</c:v>
                </c:pt>
                <c:pt idx="3620">
                  <c:v>5.027777777778244</c:v>
                </c:pt>
                <c:pt idx="3621">
                  <c:v>5.0291666666671331</c:v>
                </c:pt>
                <c:pt idx="3622">
                  <c:v>5.0305555555560222</c:v>
                </c:pt>
                <c:pt idx="3623">
                  <c:v>5.0319444444449113</c:v>
                </c:pt>
                <c:pt idx="3624">
                  <c:v>5.0333333333338004</c:v>
                </c:pt>
                <c:pt idx="3625">
                  <c:v>5.0347222222226895</c:v>
                </c:pt>
                <c:pt idx="3626">
                  <c:v>5.0361111111115786</c:v>
                </c:pt>
                <c:pt idx="3627">
                  <c:v>5.0375000000004677</c:v>
                </c:pt>
                <c:pt idx="3628">
                  <c:v>5.0388888888893568</c:v>
                </c:pt>
                <c:pt idx="3629">
                  <c:v>5.0402777777782459</c:v>
                </c:pt>
                <c:pt idx="3630">
                  <c:v>5.041666666667135</c:v>
                </c:pt>
                <c:pt idx="3631">
                  <c:v>5.0430555555560241</c:v>
                </c:pt>
                <c:pt idx="3632">
                  <c:v>5.0444444444449132</c:v>
                </c:pt>
                <c:pt idx="3633">
                  <c:v>5.0458333333338024</c:v>
                </c:pt>
                <c:pt idx="3634">
                  <c:v>5.0472222222226915</c:v>
                </c:pt>
                <c:pt idx="3635">
                  <c:v>5.0486111111115806</c:v>
                </c:pt>
                <c:pt idx="3636">
                  <c:v>5.0500000000004697</c:v>
                </c:pt>
                <c:pt idx="3637">
                  <c:v>5.0513888888893588</c:v>
                </c:pt>
                <c:pt idx="3638">
                  <c:v>5.0527777777782479</c:v>
                </c:pt>
                <c:pt idx="3639">
                  <c:v>5.054166666667137</c:v>
                </c:pt>
                <c:pt idx="3640">
                  <c:v>5.0555555555560261</c:v>
                </c:pt>
                <c:pt idx="3641">
                  <c:v>5.0569444444449152</c:v>
                </c:pt>
                <c:pt idx="3642">
                  <c:v>5.0583333333338043</c:v>
                </c:pt>
                <c:pt idx="3643">
                  <c:v>5.0597222222226934</c:v>
                </c:pt>
                <c:pt idx="3644">
                  <c:v>5.0611111111115825</c:v>
                </c:pt>
                <c:pt idx="3645">
                  <c:v>5.0625000000004716</c:v>
                </c:pt>
                <c:pt idx="3646">
                  <c:v>5.0638888888893607</c:v>
                </c:pt>
                <c:pt idx="3647">
                  <c:v>5.0652777777782498</c:v>
                </c:pt>
                <c:pt idx="3648">
                  <c:v>5.0666666666671389</c:v>
                </c:pt>
                <c:pt idx="3649">
                  <c:v>5.068055555556028</c:v>
                </c:pt>
                <c:pt idx="3650">
                  <c:v>5.0694444444449172</c:v>
                </c:pt>
                <c:pt idx="3651">
                  <c:v>5.0708333333338063</c:v>
                </c:pt>
                <c:pt idx="3652">
                  <c:v>5.0722222222226954</c:v>
                </c:pt>
                <c:pt idx="3653">
                  <c:v>5.0736111111115845</c:v>
                </c:pt>
                <c:pt idx="3654">
                  <c:v>5.0750000000004736</c:v>
                </c:pt>
                <c:pt idx="3655">
                  <c:v>5.0763888888893627</c:v>
                </c:pt>
                <c:pt idx="3656">
                  <c:v>5.0777777777782518</c:v>
                </c:pt>
                <c:pt idx="3657">
                  <c:v>5.0791666666671409</c:v>
                </c:pt>
                <c:pt idx="3658">
                  <c:v>5.08055555555603</c:v>
                </c:pt>
                <c:pt idx="3659">
                  <c:v>5.0819444444449191</c:v>
                </c:pt>
                <c:pt idx="3660">
                  <c:v>5.0833333333338082</c:v>
                </c:pt>
                <c:pt idx="3661">
                  <c:v>5.0847222222226973</c:v>
                </c:pt>
                <c:pt idx="3662">
                  <c:v>5.0861111111115864</c:v>
                </c:pt>
                <c:pt idx="3663">
                  <c:v>5.0875000000004755</c:v>
                </c:pt>
                <c:pt idx="3664">
                  <c:v>5.0888888888893646</c:v>
                </c:pt>
                <c:pt idx="3665">
                  <c:v>5.0902777777782537</c:v>
                </c:pt>
                <c:pt idx="3666">
                  <c:v>5.0916666666671428</c:v>
                </c:pt>
                <c:pt idx="3667">
                  <c:v>5.093055555556032</c:v>
                </c:pt>
                <c:pt idx="3668">
                  <c:v>5.0944444444449211</c:v>
                </c:pt>
                <c:pt idx="3669">
                  <c:v>5.0958333333338102</c:v>
                </c:pt>
                <c:pt idx="3670">
                  <c:v>5.0972222222226993</c:v>
                </c:pt>
                <c:pt idx="3671">
                  <c:v>5.0986111111115884</c:v>
                </c:pt>
                <c:pt idx="3672">
                  <c:v>5.1000000000004775</c:v>
                </c:pt>
                <c:pt idx="3673">
                  <c:v>5.1013888888893666</c:v>
                </c:pt>
                <c:pt idx="3674">
                  <c:v>5.1027777777782557</c:v>
                </c:pt>
                <c:pt idx="3675">
                  <c:v>5.1041666666671448</c:v>
                </c:pt>
                <c:pt idx="3676">
                  <c:v>5.1055555555560339</c:v>
                </c:pt>
                <c:pt idx="3677">
                  <c:v>5.106944444444923</c:v>
                </c:pt>
                <c:pt idx="3678">
                  <c:v>5.1083333333338121</c:v>
                </c:pt>
                <c:pt idx="3679">
                  <c:v>5.1097222222227012</c:v>
                </c:pt>
                <c:pt idx="3680">
                  <c:v>5.1111111111115903</c:v>
                </c:pt>
                <c:pt idx="3681">
                  <c:v>5.1125000000004794</c:v>
                </c:pt>
                <c:pt idx="3682">
                  <c:v>5.1138888888893685</c:v>
                </c:pt>
                <c:pt idx="3683">
                  <c:v>5.1152777777782577</c:v>
                </c:pt>
                <c:pt idx="3684">
                  <c:v>5.1166666666671468</c:v>
                </c:pt>
                <c:pt idx="3685">
                  <c:v>5.1180555555560359</c:v>
                </c:pt>
                <c:pt idx="3686">
                  <c:v>5.119444444444925</c:v>
                </c:pt>
                <c:pt idx="3687">
                  <c:v>5.1208333333338141</c:v>
                </c:pt>
                <c:pt idx="3688">
                  <c:v>5.1222222222227032</c:v>
                </c:pt>
                <c:pt idx="3689">
                  <c:v>5.1236111111115923</c:v>
                </c:pt>
                <c:pt idx="3690">
                  <c:v>5.1250000000004814</c:v>
                </c:pt>
                <c:pt idx="3691">
                  <c:v>5.1263888888893705</c:v>
                </c:pt>
                <c:pt idx="3692">
                  <c:v>5.1277777777782596</c:v>
                </c:pt>
                <c:pt idx="3693">
                  <c:v>5.1291666666671487</c:v>
                </c:pt>
                <c:pt idx="3694">
                  <c:v>5.1305555555560378</c:v>
                </c:pt>
                <c:pt idx="3695">
                  <c:v>5.1319444444449269</c:v>
                </c:pt>
                <c:pt idx="3696">
                  <c:v>5.133333333333816</c:v>
                </c:pt>
                <c:pt idx="3697">
                  <c:v>5.1347222222227051</c:v>
                </c:pt>
                <c:pt idx="3698">
                  <c:v>5.1361111111115942</c:v>
                </c:pt>
                <c:pt idx="3699">
                  <c:v>5.1375000000004833</c:v>
                </c:pt>
                <c:pt idx="3700">
                  <c:v>5.1388888888893725</c:v>
                </c:pt>
                <c:pt idx="3701">
                  <c:v>5.1402777777782616</c:v>
                </c:pt>
                <c:pt idx="3702">
                  <c:v>5.1416666666671507</c:v>
                </c:pt>
                <c:pt idx="3703">
                  <c:v>5.1430555555560398</c:v>
                </c:pt>
                <c:pt idx="3704">
                  <c:v>5.1444444444449289</c:v>
                </c:pt>
                <c:pt idx="3705">
                  <c:v>5.145833333333818</c:v>
                </c:pt>
                <c:pt idx="3706">
                  <c:v>5.1472222222227071</c:v>
                </c:pt>
                <c:pt idx="3707">
                  <c:v>5.1486111111115962</c:v>
                </c:pt>
                <c:pt idx="3708">
                  <c:v>5.1500000000004853</c:v>
                </c:pt>
                <c:pt idx="3709">
                  <c:v>5.1513888888893744</c:v>
                </c:pt>
                <c:pt idx="3710">
                  <c:v>5.1527777777782635</c:v>
                </c:pt>
                <c:pt idx="3711">
                  <c:v>5.1541666666671526</c:v>
                </c:pt>
                <c:pt idx="3712">
                  <c:v>5.1555555555560417</c:v>
                </c:pt>
                <c:pt idx="3713">
                  <c:v>5.1569444444449308</c:v>
                </c:pt>
                <c:pt idx="3714">
                  <c:v>5.1583333333338199</c:v>
                </c:pt>
                <c:pt idx="3715">
                  <c:v>5.159722222222709</c:v>
                </c:pt>
                <c:pt idx="3716">
                  <c:v>5.1611111111115981</c:v>
                </c:pt>
                <c:pt idx="3717">
                  <c:v>5.1625000000004873</c:v>
                </c:pt>
                <c:pt idx="3718">
                  <c:v>5.1638888888893764</c:v>
                </c:pt>
                <c:pt idx="3719">
                  <c:v>5.1652777777782655</c:v>
                </c:pt>
                <c:pt idx="3720">
                  <c:v>5.1666666666671546</c:v>
                </c:pt>
                <c:pt idx="3721">
                  <c:v>5.1680555555560437</c:v>
                </c:pt>
                <c:pt idx="3722">
                  <c:v>5.1694444444449328</c:v>
                </c:pt>
                <c:pt idx="3723">
                  <c:v>5.1708333333338219</c:v>
                </c:pt>
                <c:pt idx="3724">
                  <c:v>5.172222222222711</c:v>
                </c:pt>
                <c:pt idx="3725">
                  <c:v>5.1736111111116001</c:v>
                </c:pt>
                <c:pt idx="3726">
                  <c:v>5.1750000000004892</c:v>
                </c:pt>
                <c:pt idx="3727">
                  <c:v>5.1763888888893783</c:v>
                </c:pt>
                <c:pt idx="3728">
                  <c:v>5.1777777777782674</c:v>
                </c:pt>
                <c:pt idx="3729">
                  <c:v>5.1791666666671565</c:v>
                </c:pt>
                <c:pt idx="3730">
                  <c:v>5.1805555555560456</c:v>
                </c:pt>
                <c:pt idx="3731">
                  <c:v>5.1819444444449347</c:v>
                </c:pt>
                <c:pt idx="3732">
                  <c:v>5.1833333333338238</c:v>
                </c:pt>
                <c:pt idx="3733">
                  <c:v>5.184722222222713</c:v>
                </c:pt>
                <c:pt idx="3734">
                  <c:v>5.1861111111116021</c:v>
                </c:pt>
                <c:pt idx="3735">
                  <c:v>5.1875000000004912</c:v>
                </c:pt>
                <c:pt idx="3736">
                  <c:v>5.1888888888893803</c:v>
                </c:pt>
                <c:pt idx="3737">
                  <c:v>5.1902777777782694</c:v>
                </c:pt>
                <c:pt idx="3738">
                  <c:v>5.1916666666671585</c:v>
                </c:pt>
                <c:pt idx="3739">
                  <c:v>5.1930555555560476</c:v>
                </c:pt>
                <c:pt idx="3740">
                  <c:v>5.1944444444449367</c:v>
                </c:pt>
                <c:pt idx="3741">
                  <c:v>5.1958333333338258</c:v>
                </c:pt>
                <c:pt idx="3742">
                  <c:v>5.1972222222227149</c:v>
                </c:pt>
                <c:pt idx="3743">
                  <c:v>5.198611111111604</c:v>
                </c:pt>
                <c:pt idx="3744">
                  <c:v>5.2000000000004931</c:v>
                </c:pt>
                <c:pt idx="3745">
                  <c:v>5.2013888888893822</c:v>
                </c:pt>
                <c:pt idx="3746">
                  <c:v>5.2027777777782713</c:v>
                </c:pt>
                <c:pt idx="3747">
                  <c:v>5.2041666666671604</c:v>
                </c:pt>
                <c:pt idx="3748">
                  <c:v>5.2055555555560495</c:v>
                </c:pt>
                <c:pt idx="3749">
                  <c:v>5.2069444444449386</c:v>
                </c:pt>
                <c:pt idx="3750">
                  <c:v>5.2083333333338278</c:v>
                </c:pt>
                <c:pt idx="3751">
                  <c:v>5.2097222222227169</c:v>
                </c:pt>
                <c:pt idx="3752">
                  <c:v>5.211111111111606</c:v>
                </c:pt>
                <c:pt idx="3753">
                  <c:v>5.2125000000004951</c:v>
                </c:pt>
                <c:pt idx="3754">
                  <c:v>5.2138888888893842</c:v>
                </c:pt>
                <c:pt idx="3755">
                  <c:v>5.2152777777782733</c:v>
                </c:pt>
                <c:pt idx="3756">
                  <c:v>5.2166666666671624</c:v>
                </c:pt>
                <c:pt idx="3757">
                  <c:v>5.2180555555560515</c:v>
                </c:pt>
                <c:pt idx="3758">
                  <c:v>5.2194444444449406</c:v>
                </c:pt>
                <c:pt idx="3759">
                  <c:v>5.2208333333338297</c:v>
                </c:pt>
                <c:pt idx="3760">
                  <c:v>5.2222222222227188</c:v>
                </c:pt>
                <c:pt idx="3761">
                  <c:v>5.2236111111116079</c:v>
                </c:pt>
                <c:pt idx="3762">
                  <c:v>5.225000000000497</c:v>
                </c:pt>
                <c:pt idx="3763">
                  <c:v>5.2263888888893861</c:v>
                </c:pt>
                <c:pt idx="3764">
                  <c:v>5.2277777777782752</c:v>
                </c:pt>
                <c:pt idx="3765">
                  <c:v>5.2291666666671643</c:v>
                </c:pt>
                <c:pt idx="3766">
                  <c:v>5.2305555555560534</c:v>
                </c:pt>
                <c:pt idx="3767">
                  <c:v>5.2319444444449426</c:v>
                </c:pt>
                <c:pt idx="3768">
                  <c:v>5.2333333333338317</c:v>
                </c:pt>
                <c:pt idx="3769">
                  <c:v>5.2347222222227208</c:v>
                </c:pt>
                <c:pt idx="3770">
                  <c:v>5.2361111111116099</c:v>
                </c:pt>
                <c:pt idx="3771">
                  <c:v>5.237500000000499</c:v>
                </c:pt>
                <c:pt idx="3772">
                  <c:v>5.2388888888893881</c:v>
                </c:pt>
                <c:pt idx="3773">
                  <c:v>5.2402777777782772</c:v>
                </c:pt>
                <c:pt idx="3774">
                  <c:v>5.2416666666671663</c:v>
                </c:pt>
                <c:pt idx="3775">
                  <c:v>5.2430555555560554</c:v>
                </c:pt>
                <c:pt idx="3776">
                  <c:v>5.2444444444449445</c:v>
                </c:pt>
                <c:pt idx="3777">
                  <c:v>5.2458333333338336</c:v>
                </c:pt>
                <c:pt idx="3778">
                  <c:v>5.2472222222227227</c:v>
                </c:pt>
                <c:pt idx="3779">
                  <c:v>5.2486111111116118</c:v>
                </c:pt>
                <c:pt idx="3780">
                  <c:v>5.2500000000005009</c:v>
                </c:pt>
                <c:pt idx="3781">
                  <c:v>5.25138888888939</c:v>
                </c:pt>
                <c:pt idx="3782">
                  <c:v>5.2527777777782791</c:v>
                </c:pt>
                <c:pt idx="3783">
                  <c:v>5.2541666666671683</c:v>
                </c:pt>
                <c:pt idx="3784">
                  <c:v>5.2555555555560574</c:v>
                </c:pt>
                <c:pt idx="3785">
                  <c:v>5.2569444444449465</c:v>
                </c:pt>
                <c:pt idx="3786">
                  <c:v>5.2583333333338356</c:v>
                </c:pt>
                <c:pt idx="3787">
                  <c:v>5.2597222222227247</c:v>
                </c:pt>
                <c:pt idx="3788">
                  <c:v>5.2611111111116138</c:v>
                </c:pt>
                <c:pt idx="3789">
                  <c:v>5.2625000000005029</c:v>
                </c:pt>
                <c:pt idx="3790">
                  <c:v>5.263888888889392</c:v>
                </c:pt>
                <c:pt idx="3791">
                  <c:v>5.2652777777782811</c:v>
                </c:pt>
                <c:pt idx="3792">
                  <c:v>5.2666666666671702</c:v>
                </c:pt>
                <c:pt idx="3793">
                  <c:v>5.2680555555560593</c:v>
                </c:pt>
                <c:pt idx="3794">
                  <c:v>5.2694444444449484</c:v>
                </c:pt>
                <c:pt idx="3795">
                  <c:v>5.2708333333338375</c:v>
                </c:pt>
                <c:pt idx="3796">
                  <c:v>5.2722222222227266</c:v>
                </c:pt>
                <c:pt idx="3797">
                  <c:v>5.2736111111116157</c:v>
                </c:pt>
                <c:pt idx="3798">
                  <c:v>5.2750000000005048</c:v>
                </c:pt>
                <c:pt idx="3799">
                  <c:v>5.2763888888893939</c:v>
                </c:pt>
                <c:pt idx="3800">
                  <c:v>5.2777777777782831</c:v>
                </c:pt>
                <c:pt idx="3801">
                  <c:v>5.2791666666671722</c:v>
                </c:pt>
                <c:pt idx="3802">
                  <c:v>5.2805555555560613</c:v>
                </c:pt>
                <c:pt idx="3803">
                  <c:v>5.2819444444449504</c:v>
                </c:pt>
                <c:pt idx="3804">
                  <c:v>5.2833333333338395</c:v>
                </c:pt>
                <c:pt idx="3805">
                  <c:v>5.2847222222227286</c:v>
                </c:pt>
                <c:pt idx="3806">
                  <c:v>5.2861111111116177</c:v>
                </c:pt>
                <c:pt idx="3807">
                  <c:v>5.2875000000005068</c:v>
                </c:pt>
                <c:pt idx="3808">
                  <c:v>5.2888888888893959</c:v>
                </c:pt>
                <c:pt idx="3809">
                  <c:v>5.290277777778285</c:v>
                </c:pt>
                <c:pt idx="3810">
                  <c:v>5.2916666666671741</c:v>
                </c:pt>
                <c:pt idx="3811">
                  <c:v>5.2930555555560632</c:v>
                </c:pt>
                <c:pt idx="3812">
                  <c:v>5.2944444444449523</c:v>
                </c:pt>
                <c:pt idx="3813">
                  <c:v>5.2958333333338414</c:v>
                </c:pt>
                <c:pt idx="3814">
                  <c:v>5.2972222222227305</c:v>
                </c:pt>
                <c:pt idx="3815">
                  <c:v>5.2986111111116196</c:v>
                </c:pt>
                <c:pt idx="3816">
                  <c:v>5.3000000000005087</c:v>
                </c:pt>
                <c:pt idx="3817">
                  <c:v>5.3013888888893979</c:v>
                </c:pt>
                <c:pt idx="3818">
                  <c:v>5.302777777778287</c:v>
                </c:pt>
                <c:pt idx="3819">
                  <c:v>5.3041666666671761</c:v>
                </c:pt>
                <c:pt idx="3820">
                  <c:v>5.3055555555560652</c:v>
                </c:pt>
                <c:pt idx="3821">
                  <c:v>5.3069444444449543</c:v>
                </c:pt>
                <c:pt idx="3822">
                  <c:v>5.3083333333338434</c:v>
                </c:pt>
                <c:pt idx="3823">
                  <c:v>5.3097222222227325</c:v>
                </c:pt>
                <c:pt idx="3824">
                  <c:v>5.3111111111116216</c:v>
                </c:pt>
                <c:pt idx="3825">
                  <c:v>5.3125000000005107</c:v>
                </c:pt>
                <c:pt idx="3826">
                  <c:v>5.3138888888893998</c:v>
                </c:pt>
                <c:pt idx="3827">
                  <c:v>5.3152777777782889</c:v>
                </c:pt>
                <c:pt idx="3828">
                  <c:v>5.316666666667178</c:v>
                </c:pt>
                <c:pt idx="3829">
                  <c:v>5.3180555555560671</c:v>
                </c:pt>
                <c:pt idx="3830">
                  <c:v>5.3194444444449562</c:v>
                </c:pt>
                <c:pt idx="3831">
                  <c:v>5.3208333333338453</c:v>
                </c:pt>
                <c:pt idx="3832">
                  <c:v>5.3222222222227344</c:v>
                </c:pt>
                <c:pt idx="3833">
                  <c:v>5.3236111111116236</c:v>
                </c:pt>
                <c:pt idx="3834">
                  <c:v>5.3250000000005127</c:v>
                </c:pt>
                <c:pt idx="3835">
                  <c:v>5.3263888888894018</c:v>
                </c:pt>
                <c:pt idx="3836">
                  <c:v>5.3277777777782909</c:v>
                </c:pt>
                <c:pt idx="3837">
                  <c:v>5.32916666666718</c:v>
                </c:pt>
                <c:pt idx="3838">
                  <c:v>5.3305555555560691</c:v>
                </c:pt>
                <c:pt idx="3839">
                  <c:v>5.3319444444449582</c:v>
                </c:pt>
                <c:pt idx="3840">
                  <c:v>5.3333333333338473</c:v>
                </c:pt>
                <c:pt idx="3841">
                  <c:v>5.3347222222227364</c:v>
                </c:pt>
                <c:pt idx="3842">
                  <c:v>5.3361111111116255</c:v>
                </c:pt>
                <c:pt idx="3843">
                  <c:v>5.3375000000005146</c:v>
                </c:pt>
                <c:pt idx="3844">
                  <c:v>5.3388888888894037</c:v>
                </c:pt>
                <c:pt idx="3845">
                  <c:v>5.3402777777782928</c:v>
                </c:pt>
                <c:pt idx="3846">
                  <c:v>5.3416666666671819</c:v>
                </c:pt>
                <c:pt idx="3847">
                  <c:v>5.343055555556071</c:v>
                </c:pt>
                <c:pt idx="3848">
                  <c:v>5.3444444444449601</c:v>
                </c:pt>
                <c:pt idx="3849">
                  <c:v>5.3458333333338492</c:v>
                </c:pt>
                <c:pt idx="3850">
                  <c:v>5.3472222222227384</c:v>
                </c:pt>
                <c:pt idx="3851">
                  <c:v>5.3486111111116275</c:v>
                </c:pt>
                <c:pt idx="3852">
                  <c:v>5.3500000000005166</c:v>
                </c:pt>
                <c:pt idx="3853">
                  <c:v>5.3513888888894057</c:v>
                </c:pt>
                <c:pt idx="3854">
                  <c:v>5.3527777777782948</c:v>
                </c:pt>
                <c:pt idx="3855">
                  <c:v>5.3541666666671839</c:v>
                </c:pt>
                <c:pt idx="3856">
                  <c:v>5.355555555556073</c:v>
                </c:pt>
                <c:pt idx="3857">
                  <c:v>5.3569444444449621</c:v>
                </c:pt>
                <c:pt idx="3858">
                  <c:v>5.3583333333338512</c:v>
                </c:pt>
                <c:pt idx="3859">
                  <c:v>5.3597222222227403</c:v>
                </c:pt>
                <c:pt idx="3860">
                  <c:v>5.3611111111116294</c:v>
                </c:pt>
                <c:pt idx="3861">
                  <c:v>5.3625000000005185</c:v>
                </c:pt>
                <c:pt idx="3862">
                  <c:v>5.3638888888894076</c:v>
                </c:pt>
                <c:pt idx="3863">
                  <c:v>5.3652777777782967</c:v>
                </c:pt>
                <c:pt idx="3864">
                  <c:v>5.3666666666671858</c:v>
                </c:pt>
                <c:pt idx="3865">
                  <c:v>5.3680555555560749</c:v>
                </c:pt>
                <c:pt idx="3866">
                  <c:v>5.369444444444964</c:v>
                </c:pt>
                <c:pt idx="3867">
                  <c:v>5.3708333333338532</c:v>
                </c:pt>
                <c:pt idx="3868">
                  <c:v>5.3722222222227423</c:v>
                </c:pt>
                <c:pt idx="3869">
                  <c:v>5.3736111111116314</c:v>
                </c:pt>
                <c:pt idx="3870">
                  <c:v>5.3750000000005205</c:v>
                </c:pt>
                <c:pt idx="3871">
                  <c:v>5.3763888888894096</c:v>
                </c:pt>
                <c:pt idx="3872">
                  <c:v>5.3777777777782987</c:v>
                </c:pt>
                <c:pt idx="3873">
                  <c:v>5.3791666666671878</c:v>
                </c:pt>
                <c:pt idx="3874">
                  <c:v>5.3805555555560769</c:v>
                </c:pt>
                <c:pt idx="3875">
                  <c:v>5.381944444444966</c:v>
                </c:pt>
                <c:pt idx="3876">
                  <c:v>5.3833333333338551</c:v>
                </c:pt>
                <c:pt idx="3877">
                  <c:v>5.3847222222227442</c:v>
                </c:pt>
                <c:pt idx="3878">
                  <c:v>5.3861111111116333</c:v>
                </c:pt>
                <c:pt idx="3879">
                  <c:v>5.3875000000005224</c:v>
                </c:pt>
                <c:pt idx="3880">
                  <c:v>5.3888888888894115</c:v>
                </c:pt>
                <c:pt idx="3881">
                  <c:v>5.3902777777783006</c:v>
                </c:pt>
                <c:pt idx="3882">
                  <c:v>5.3916666666671897</c:v>
                </c:pt>
                <c:pt idx="3883">
                  <c:v>5.3930555555560789</c:v>
                </c:pt>
                <c:pt idx="3884">
                  <c:v>5.394444444444968</c:v>
                </c:pt>
                <c:pt idx="3885">
                  <c:v>5.3958333333338571</c:v>
                </c:pt>
                <c:pt idx="3886">
                  <c:v>5.3972222222227462</c:v>
                </c:pt>
                <c:pt idx="3887">
                  <c:v>5.3986111111116353</c:v>
                </c:pt>
                <c:pt idx="3888">
                  <c:v>5.4000000000005244</c:v>
                </c:pt>
                <c:pt idx="3889">
                  <c:v>5.4013888888894135</c:v>
                </c:pt>
                <c:pt idx="3890">
                  <c:v>5.4027777777783026</c:v>
                </c:pt>
                <c:pt idx="3891">
                  <c:v>5.4041666666671917</c:v>
                </c:pt>
                <c:pt idx="3892">
                  <c:v>5.4055555555560808</c:v>
                </c:pt>
                <c:pt idx="3893">
                  <c:v>5.4069444444449699</c:v>
                </c:pt>
                <c:pt idx="3894">
                  <c:v>5.408333333333859</c:v>
                </c:pt>
                <c:pt idx="3895">
                  <c:v>5.4097222222227481</c:v>
                </c:pt>
                <c:pt idx="3896">
                  <c:v>5.4111111111116372</c:v>
                </c:pt>
                <c:pt idx="3897">
                  <c:v>5.4125000000005263</c:v>
                </c:pt>
                <c:pt idx="3898">
                  <c:v>5.4138888888894154</c:v>
                </c:pt>
                <c:pt idx="3899">
                  <c:v>5.4152777777783045</c:v>
                </c:pt>
                <c:pt idx="3900">
                  <c:v>5.4166666666671937</c:v>
                </c:pt>
                <c:pt idx="3901">
                  <c:v>5.4180555555560828</c:v>
                </c:pt>
                <c:pt idx="3902">
                  <c:v>5.4194444444449719</c:v>
                </c:pt>
                <c:pt idx="3903">
                  <c:v>5.420833333333861</c:v>
                </c:pt>
                <c:pt idx="3904">
                  <c:v>5.4222222222227501</c:v>
                </c:pt>
                <c:pt idx="3905">
                  <c:v>5.4236111111116392</c:v>
                </c:pt>
                <c:pt idx="3906">
                  <c:v>5.4250000000005283</c:v>
                </c:pt>
                <c:pt idx="3907">
                  <c:v>5.4263888888894174</c:v>
                </c:pt>
                <c:pt idx="3908">
                  <c:v>5.4277777777783065</c:v>
                </c:pt>
                <c:pt idx="3909">
                  <c:v>5.4291666666671956</c:v>
                </c:pt>
                <c:pt idx="3910">
                  <c:v>5.4305555555560847</c:v>
                </c:pt>
                <c:pt idx="3911">
                  <c:v>5.4319444444449738</c:v>
                </c:pt>
                <c:pt idx="3912">
                  <c:v>5.4333333333338629</c:v>
                </c:pt>
                <c:pt idx="3913">
                  <c:v>5.434722222222752</c:v>
                </c:pt>
                <c:pt idx="3914">
                  <c:v>5.4361111111116411</c:v>
                </c:pt>
                <c:pt idx="3915">
                  <c:v>5.4375000000005302</c:v>
                </c:pt>
                <c:pt idx="3916">
                  <c:v>5.4388888888894193</c:v>
                </c:pt>
                <c:pt idx="3917">
                  <c:v>5.4402777777783085</c:v>
                </c:pt>
                <c:pt idx="3918">
                  <c:v>5.4416666666671976</c:v>
                </c:pt>
                <c:pt idx="3919">
                  <c:v>5.4430555555560867</c:v>
                </c:pt>
                <c:pt idx="3920">
                  <c:v>5.4444444444449758</c:v>
                </c:pt>
                <c:pt idx="3921">
                  <c:v>5.4458333333338649</c:v>
                </c:pt>
                <c:pt idx="3922">
                  <c:v>5.447222222222754</c:v>
                </c:pt>
                <c:pt idx="3923">
                  <c:v>5.4486111111116431</c:v>
                </c:pt>
                <c:pt idx="3924">
                  <c:v>5.4500000000005322</c:v>
                </c:pt>
                <c:pt idx="3925">
                  <c:v>5.4513888888894213</c:v>
                </c:pt>
                <c:pt idx="3926">
                  <c:v>5.4527777777783104</c:v>
                </c:pt>
                <c:pt idx="3927">
                  <c:v>5.4541666666671995</c:v>
                </c:pt>
                <c:pt idx="3928">
                  <c:v>5.4555555555560886</c:v>
                </c:pt>
                <c:pt idx="3929">
                  <c:v>5.4569444444449777</c:v>
                </c:pt>
                <c:pt idx="3930">
                  <c:v>5.4583333333338668</c:v>
                </c:pt>
                <c:pt idx="3931">
                  <c:v>5.4597222222227559</c:v>
                </c:pt>
                <c:pt idx="3932">
                  <c:v>5.461111111111645</c:v>
                </c:pt>
                <c:pt idx="3933">
                  <c:v>5.4625000000005342</c:v>
                </c:pt>
                <c:pt idx="3934">
                  <c:v>5.4638888888894233</c:v>
                </c:pt>
                <c:pt idx="3935">
                  <c:v>5.4652777777783124</c:v>
                </c:pt>
                <c:pt idx="3936">
                  <c:v>5.4666666666672015</c:v>
                </c:pt>
                <c:pt idx="3937">
                  <c:v>5.4680555555560906</c:v>
                </c:pt>
                <c:pt idx="3938">
                  <c:v>5.4694444444449797</c:v>
                </c:pt>
                <c:pt idx="3939">
                  <c:v>5.4708333333338688</c:v>
                </c:pt>
                <c:pt idx="3940">
                  <c:v>5.4722222222227579</c:v>
                </c:pt>
                <c:pt idx="3941">
                  <c:v>5.473611111111647</c:v>
                </c:pt>
                <c:pt idx="3942">
                  <c:v>5.4750000000005361</c:v>
                </c:pt>
                <c:pt idx="3943">
                  <c:v>5.4763888888894252</c:v>
                </c:pt>
                <c:pt idx="3944">
                  <c:v>5.4777777777783143</c:v>
                </c:pt>
                <c:pt idx="3945">
                  <c:v>5.4791666666672034</c:v>
                </c:pt>
                <c:pt idx="3946">
                  <c:v>5.4805555555560925</c:v>
                </c:pt>
                <c:pt idx="3947">
                  <c:v>5.4819444444449816</c:v>
                </c:pt>
                <c:pt idx="3948">
                  <c:v>5.4833333333338707</c:v>
                </c:pt>
                <c:pt idx="3949">
                  <c:v>5.4847222222227598</c:v>
                </c:pt>
                <c:pt idx="3950">
                  <c:v>5.486111111111649</c:v>
                </c:pt>
                <c:pt idx="3951">
                  <c:v>5.4875000000005381</c:v>
                </c:pt>
                <c:pt idx="3952">
                  <c:v>5.4888888888894272</c:v>
                </c:pt>
                <c:pt idx="3953">
                  <c:v>5.4902777777783163</c:v>
                </c:pt>
                <c:pt idx="3954">
                  <c:v>5.4916666666672054</c:v>
                </c:pt>
                <c:pt idx="3955">
                  <c:v>5.4930555555560945</c:v>
                </c:pt>
                <c:pt idx="3956">
                  <c:v>5.4944444444449836</c:v>
                </c:pt>
                <c:pt idx="3957">
                  <c:v>5.4958333333338727</c:v>
                </c:pt>
                <c:pt idx="3958">
                  <c:v>5.4972222222227618</c:v>
                </c:pt>
                <c:pt idx="3959">
                  <c:v>5.4986111111116509</c:v>
                </c:pt>
                <c:pt idx="3960">
                  <c:v>5.50000000000054</c:v>
                </c:pt>
                <c:pt idx="3961">
                  <c:v>5.5013888888894291</c:v>
                </c:pt>
                <c:pt idx="3962">
                  <c:v>5.5027777777783182</c:v>
                </c:pt>
                <c:pt idx="3963">
                  <c:v>5.5041666666672073</c:v>
                </c:pt>
                <c:pt idx="3964">
                  <c:v>5.5055555555560964</c:v>
                </c:pt>
                <c:pt idx="3965">
                  <c:v>5.5069444444449855</c:v>
                </c:pt>
                <c:pt idx="3966">
                  <c:v>5.5083333333338746</c:v>
                </c:pt>
                <c:pt idx="3967">
                  <c:v>5.5097222222227638</c:v>
                </c:pt>
                <c:pt idx="3968">
                  <c:v>5.5111111111116529</c:v>
                </c:pt>
                <c:pt idx="3969">
                  <c:v>5.512500000000542</c:v>
                </c:pt>
                <c:pt idx="3970">
                  <c:v>5.5138888888894311</c:v>
                </c:pt>
                <c:pt idx="3971">
                  <c:v>5.5152777777783202</c:v>
                </c:pt>
                <c:pt idx="3972">
                  <c:v>5.5166666666672093</c:v>
                </c:pt>
                <c:pt idx="3973">
                  <c:v>5.5180555555560984</c:v>
                </c:pt>
                <c:pt idx="3974">
                  <c:v>5.5194444444449875</c:v>
                </c:pt>
                <c:pt idx="3975">
                  <c:v>5.5208333333338766</c:v>
                </c:pt>
                <c:pt idx="3976">
                  <c:v>5.5222222222227657</c:v>
                </c:pt>
                <c:pt idx="3977">
                  <c:v>5.5236111111116548</c:v>
                </c:pt>
                <c:pt idx="3978">
                  <c:v>5.5250000000005439</c:v>
                </c:pt>
                <c:pt idx="3979">
                  <c:v>5.526388888889433</c:v>
                </c:pt>
                <c:pt idx="3980">
                  <c:v>5.5277777777783221</c:v>
                </c:pt>
                <c:pt idx="3981">
                  <c:v>5.5291666666672112</c:v>
                </c:pt>
                <c:pt idx="3982">
                  <c:v>5.5305555555561003</c:v>
                </c:pt>
                <c:pt idx="3983">
                  <c:v>5.5319444444449895</c:v>
                </c:pt>
                <c:pt idx="3984">
                  <c:v>5.5333333333338786</c:v>
                </c:pt>
                <c:pt idx="3985">
                  <c:v>5.5347222222227677</c:v>
                </c:pt>
                <c:pt idx="3986">
                  <c:v>5.5361111111116568</c:v>
                </c:pt>
                <c:pt idx="3987">
                  <c:v>5.5375000000005459</c:v>
                </c:pt>
                <c:pt idx="3988">
                  <c:v>5.538888888889435</c:v>
                </c:pt>
                <c:pt idx="3989">
                  <c:v>5.5402777777783241</c:v>
                </c:pt>
                <c:pt idx="3990">
                  <c:v>5.5416666666672132</c:v>
                </c:pt>
                <c:pt idx="3991">
                  <c:v>5.5430555555561023</c:v>
                </c:pt>
                <c:pt idx="3992">
                  <c:v>5.5444444444449914</c:v>
                </c:pt>
                <c:pt idx="3993">
                  <c:v>5.5458333333338805</c:v>
                </c:pt>
                <c:pt idx="3994">
                  <c:v>5.5472222222227696</c:v>
                </c:pt>
                <c:pt idx="3995">
                  <c:v>5.5486111111116587</c:v>
                </c:pt>
                <c:pt idx="3996">
                  <c:v>5.5500000000005478</c:v>
                </c:pt>
                <c:pt idx="3997">
                  <c:v>5.5513888888894369</c:v>
                </c:pt>
                <c:pt idx="3998">
                  <c:v>5.552777777778326</c:v>
                </c:pt>
                <c:pt idx="3999">
                  <c:v>5.5541666666672151</c:v>
                </c:pt>
                <c:pt idx="4000">
                  <c:v>5.5555555555561043</c:v>
                </c:pt>
                <c:pt idx="4001">
                  <c:v>5.5569444444449934</c:v>
                </c:pt>
                <c:pt idx="4002">
                  <c:v>5.5583333333338825</c:v>
                </c:pt>
                <c:pt idx="4003">
                  <c:v>5.5597222222227716</c:v>
                </c:pt>
                <c:pt idx="4004">
                  <c:v>5.5611111111116607</c:v>
                </c:pt>
                <c:pt idx="4005">
                  <c:v>5.5625000000005498</c:v>
                </c:pt>
                <c:pt idx="4006">
                  <c:v>5.5638888888894389</c:v>
                </c:pt>
                <c:pt idx="4007">
                  <c:v>5.565277777778328</c:v>
                </c:pt>
                <c:pt idx="4008">
                  <c:v>5.5666666666672171</c:v>
                </c:pt>
                <c:pt idx="4009">
                  <c:v>5.5680555555561062</c:v>
                </c:pt>
                <c:pt idx="4010">
                  <c:v>5.5694444444449953</c:v>
                </c:pt>
                <c:pt idx="4011">
                  <c:v>5.5708333333338844</c:v>
                </c:pt>
                <c:pt idx="4012">
                  <c:v>5.5722222222227735</c:v>
                </c:pt>
                <c:pt idx="4013">
                  <c:v>5.5736111111116626</c:v>
                </c:pt>
                <c:pt idx="4014">
                  <c:v>5.5750000000005517</c:v>
                </c:pt>
                <c:pt idx="4015">
                  <c:v>5.5763888888894408</c:v>
                </c:pt>
                <c:pt idx="4016">
                  <c:v>5.5777777777783299</c:v>
                </c:pt>
                <c:pt idx="4017">
                  <c:v>5.5791666666672191</c:v>
                </c:pt>
                <c:pt idx="4018">
                  <c:v>5.5805555555561082</c:v>
                </c:pt>
                <c:pt idx="4019">
                  <c:v>5.5819444444449973</c:v>
                </c:pt>
                <c:pt idx="4020">
                  <c:v>5.5833333333338864</c:v>
                </c:pt>
                <c:pt idx="4021">
                  <c:v>5.5847222222227755</c:v>
                </c:pt>
                <c:pt idx="4022">
                  <c:v>5.5861111111116646</c:v>
                </c:pt>
                <c:pt idx="4023">
                  <c:v>5.5875000000005537</c:v>
                </c:pt>
                <c:pt idx="4024">
                  <c:v>5.5888888888894428</c:v>
                </c:pt>
                <c:pt idx="4025">
                  <c:v>5.5902777777783319</c:v>
                </c:pt>
                <c:pt idx="4026">
                  <c:v>5.591666666667221</c:v>
                </c:pt>
                <c:pt idx="4027">
                  <c:v>5.5930555555561101</c:v>
                </c:pt>
                <c:pt idx="4028">
                  <c:v>5.5944444444449992</c:v>
                </c:pt>
                <c:pt idx="4029">
                  <c:v>5.5958333333338883</c:v>
                </c:pt>
                <c:pt idx="4030">
                  <c:v>5.5972222222227774</c:v>
                </c:pt>
                <c:pt idx="4031">
                  <c:v>5.5986111111116665</c:v>
                </c:pt>
                <c:pt idx="4032">
                  <c:v>5.6000000000005556</c:v>
                </c:pt>
                <c:pt idx="4033">
                  <c:v>5.6013888888894448</c:v>
                </c:pt>
                <c:pt idx="4034">
                  <c:v>5.6027777777783339</c:v>
                </c:pt>
                <c:pt idx="4035">
                  <c:v>5.604166666667223</c:v>
                </c:pt>
                <c:pt idx="4036">
                  <c:v>5.6055555555561121</c:v>
                </c:pt>
                <c:pt idx="4037">
                  <c:v>5.6069444444450012</c:v>
                </c:pt>
                <c:pt idx="4038">
                  <c:v>5.6083333333338903</c:v>
                </c:pt>
                <c:pt idx="4039">
                  <c:v>5.6097222222227794</c:v>
                </c:pt>
                <c:pt idx="4040">
                  <c:v>5.6111111111116685</c:v>
                </c:pt>
                <c:pt idx="4041">
                  <c:v>5.6125000000005576</c:v>
                </c:pt>
                <c:pt idx="4042">
                  <c:v>5.6138888888894467</c:v>
                </c:pt>
                <c:pt idx="4043">
                  <c:v>5.6152777777783358</c:v>
                </c:pt>
                <c:pt idx="4044">
                  <c:v>5.6166666666672249</c:v>
                </c:pt>
                <c:pt idx="4045">
                  <c:v>5.618055555556114</c:v>
                </c:pt>
                <c:pt idx="4046">
                  <c:v>5.6194444444450031</c:v>
                </c:pt>
                <c:pt idx="4047">
                  <c:v>5.6208333333338922</c:v>
                </c:pt>
                <c:pt idx="4048">
                  <c:v>5.6222222222227813</c:v>
                </c:pt>
                <c:pt idx="4049">
                  <c:v>5.6236111111116704</c:v>
                </c:pt>
                <c:pt idx="4050">
                  <c:v>5.6250000000005596</c:v>
                </c:pt>
                <c:pt idx="4051">
                  <c:v>5.6263888888894487</c:v>
                </c:pt>
                <c:pt idx="4052">
                  <c:v>5.6277777777783378</c:v>
                </c:pt>
                <c:pt idx="4053">
                  <c:v>5.6291666666672269</c:v>
                </c:pt>
                <c:pt idx="4054">
                  <c:v>5.630555555556116</c:v>
                </c:pt>
                <c:pt idx="4055">
                  <c:v>5.6319444444450051</c:v>
                </c:pt>
                <c:pt idx="4056">
                  <c:v>5.6333333333338942</c:v>
                </c:pt>
                <c:pt idx="4057">
                  <c:v>5.6347222222227833</c:v>
                </c:pt>
                <c:pt idx="4058">
                  <c:v>5.6361111111116724</c:v>
                </c:pt>
                <c:pt idx="4059">
                  <c:v>5.6375000000005615</c:v>
                </c:pt>
                <c:pt idx="4060">
                  <c:v>5.6388888888894506</c:v>
                </c:pt>
                <c:pt idx="4061">
                  <c:v>5.6402777777783397</c:v>
                </c:pt>
                <c:pt idx="4062">
                  <c:v>5.6416666666672288</c:v>
                </c:pt>
                <c:pt idx="4063">
                  <c:v>5.6430555555561179</c:v>
                </c:pt>
                <c:pt idx="4064">
                  <c:v>5.644444444445007</c:v>
                </c:pt>
                <c:pt idx="4065">
                  <c:v>5.6458333333338961</c:v>
                </c:pt>
                <c:pt idx="4066">
                  <c:v>5.6472222222227852</c:v>
                </c:pt>
                <c:pt idx="4067">
                  <c:v>5.6486111111116744</c:v>
                </c:pt>
                <c:pt idx="4068">
                  <c:v>5.6500000000005635</c:v>
                </c:pt>
                <c:pt idx="4069">
                  <c:v>5.6513888888894526</c:v>
                </c:pt>
                <c:pt idx="4070">
                  <c:v>5.6527777777783417</c:v>
                </c:pt>
                <c:pt idx="4071">
                  <c:v>5.6541666666672308</c:v>
                </c:pt>
                <c:pt idx="4072">
                  <c:v>5.6555555555561199</c:v>
                </c:pt>
                <c:pt idx="4073">
                  <c:v>5.656944444445009</c:v>
                </c:pt>
                <c:pt idx="4074">
                  <c:v>5.6583333333338981</c:v>
                </c:pt>
                <c:pt idx="4075">
                  <c:v>5.6597222222227872</c:v>
                </c:pt>
                <c:pt idx="4076">
                  <c:v>5.6611111111116763</c:v>
                </c:pt>
                <c:pt idx="4077">
                  <c:v>5.6625000000005654</c:v>
                </c:pt>
                <c:pt idx="4078">
                  <c:v>5.6638888888894545</c:v>
                </c:pt>
                <c:pt idx="4079">
                  <c:v>5.6652777777783436</c:v>
                </c:pt>
                <c:pt idx="4080">
                  <c:v>5.6666666666672327</c:v>
                </c:pt>
                <c:pt idx="4081">
                  <c:v>5.6680555555561218</c:v>
                </c:pt>
                <c:pt idx="4082">
                  <c:v>5.6694444444450109</c:v>
                </c:pt>
                <c:pt idx="4083">
                  <c:v>5.6708333333339001</c:v>
                </c:pt>
                <c:pt idx="4084">
                  <c:v>5.6722222222227892</c:v>
                </c:pt>
                <c:pt idx="4085">
                  <c:v>5.6736111111116783</c:v>
                </c:pt>
                <c:pt idx="4086">
                  <c:v>5.6750000000005674</c:v>
                </c:pt>
                <c:pt idx="4087">
                  <c:v>5.6763888888894565</c:v>
                </c:pt>
                <c:pt idx="4088">
                  <c:v>5.6777777777783456</c:v>
                </c:pt>
                <c:pt idx="4089">
                  <c:v>5.6791666666672347</c:v>
                </c:pt>
                <c:pt idx="4090">
                  <c:v>5.6805555555561238</c:v>
                </c:pt>
                <c:pt idx="4091">
                  <c:v>5.6819444444450129</c:v>
                </c:pt>
                <c:pt idx="4092">
                  <c:v>5.683333333333902</c:v>
                </c:pt>
                <c:pt idx="4093">
                  <c:v>5.6847222222227911</c:v>
                </c:pt>
                <c:pt idx="4094">
                  <c:v>5.6861111111116802</c:v>
                </c:pt>
                <c:pt idx="4095">
                  <c:v>5.6875000000005693</c:v>
                </c:pt>
                <c:pt idx="4096">
                  <c:v>5.6888888888894584</c:v>
                </c:pt>
                <c:pt idx="4097">
                  <c:v>5.6902777777783475</c:v>
                </c:pt>
                <c:pt idx="4098">
                  <c:v>5.6916666666672366</c:v>
                </c:pt>
                <c:pt idx="4099">
                  <c:v>5.6930555555561257</c:v>
                </c:pt>
                <c:pt idx="4100">
                  <c:v>5.6944444444450149</c:v>
                </c:pt>
                <c:pt idx="4101">
                  <c:v>5.695833333333904</c:v>
                </c:pt>
                <c:pt idx="4102">
                  <c:v>5.6972222222227931</c:v>
                </c:pt>
                <c:pt idx="4103">
                  <c:v>5.6986111111116822</c:v>
                </c:pt>
                <c:pt idx="4104">
                  <c:v>5.7000000000005713</c:v>
                </c:pt>
                <c:pt idx="4105">
                  <c:v>5.7013888888894604</c:v>
                </c:pt>
                <c:pt idx="4106">
                  <c:v>5.7027777777783495</c:v>
                </c:pt>
                <c:pt idx="4107">
                  <c:v>5.7041666666672386</c:v>
                </c:pt>
                <c:pt idx="4108">
                  <c:v>5.7055555555561277</c:v>
                </c:pt>
                <c:pt idx="4109">
                  <c:v>5.7069444444450168</c:v>
                </c:pt>
                <c:pt idx="4110">
                  <c:v>5.7083333333339059</c:v>
                </c:pt>
                <c:pt idx="4111">
                  <c:v>5.709722222222795</c:v>
                </c:pt>
                <c:pt idx="4112">
                  <c:v>5.7111111111116841</c:v>
                </c:pt>
                <c:pt idx="4113">
                  <c:v>5.7125000000005732</c:v>
                </c:pt>
                <c:pt idx="4114">
                  <c:v>5.7138888888894623</c:v>
                </c:pt>
                <c:pt idx="4115">
                  <c:v>5.7152777777783514</c:v>
                </c:pt>
                <c:pt idx="4116">
                  <c:v>5.7166666666672405</c:v>
                </c:pt>
                <c:pt idx="4117">
                  <c:v>5.7180555555561297</c:v>
                </c:pt>
                <c:pt idx="4118">
                  <c:v>5.7194444444450188</c:v>
                </c:pt>
                <c:pt idx="4119">
                  <c:v>5.7208333333339079</c:v>
                </c:pt>
                <c:pt idx="4120">
                  <c:v>5.722222222222797</c:v>
                </c:pt>
                <c:pt idx="4121">
                  <c:v>5.7236111111116861</c:v>
                </c:pt>
                <c:pt idx="4122">
                  <c:v>5.7250000000005752</c:v>
                </c:pt>
                <c:pt idx="4123">
                  <c:v>5.7263888888894643</c:v>
                </c:pt>
                <c:pt idx="4124">
                  <c:v>5.7277777777783534</c:v>
                </c:pt>
                <c:pt idx="4125">
                  <c:v>5.7291666666672425</c:v>
                </c:pt>
                <c:pt idx="4126">
                  <c:v>5.7305555555561316</c:v>
                </c:pt>
                <c:pt idx="4127">
                  <c:v>5.7319444444450207</c:v>
                </c:pt>
                <c:pt idx="4128">
                  <c:v>5.7333333333339098</c:v>
                </c:pt>
                <c:pt idx="4129">
                  <c:v>5.7347222222227989</c:v>
                </c:pt>
                <c:pt idx="4130">
                  <c:v>5.736111111111688</c:v>
                </c:pt>
                <c:pt idx="4131">
                  <c:v>5.7375000000005771</c:v>
                </c:pt>
                <c:pt idx="4132">
                  <c:v>5.7388888888894662</c:v>
                </c:pt>
                <c:pt idx="4133">
                  <c:v>5.7402777777783554</c:v>
                </c:pt>
                <c:pt idx="4134">
                  <c:v>5.7416666666672445</c:v>
                </c:pt>
                <c:pt idx="4135">
                  <c:v>5.7430555555561336</c:v>
                </c:pt>
                <c:pt idx="4136">
                  <c:v>5.7444444444450227</c:v>
                </c:pt>
                <c:pt idx="4137">
                  <c:v>5.7458333333339118</c:v>
                </c:pt>
                <c:pt idx="4138">
                  <c:v>5.7472222222228009</c:v>
                </c:pt>
                <c:pt idx="4139">
                  <c:v>5.74861111111169</c:v>
                </c:pt>
                <c:pt idx="4140">
                  <c:v>5.7500000000005791</c:v>
                </c:pt>
                <c:pt idx="4141">
                  <c:v>5.7513888888894682</c:v>
                </c:pt>
                <c:pt idx="4142">
                  <c:v>5.7527777777783573</c:v>
                </c:pt>
                <c:pt idx="4143">
                  <c:v>5.7541666666672464</c:v>
                </c:pt>
                <c:pt idx="4144">
                  <c:v>5.7555555555561355</c:v>
                </c:pt>
                <c:pt idx="4145">
                  <c:v>5.7569444444450246</c:v>
                </c:pt>
                <c:pt idx="4146">
                  <c:v>5.7583333333339137</c:v>
                </c:pt>
                <c:pt idx="4147">
                  <c:v>5.7597222222228028</c:v>
                </c:pt>
                <c:pt idx="4148">
                  <c:v>5.7611111111116919</c:v>
                </c:pt>
                <c:pt idx="4149">
                  <c:v>5.762500000000581</c:v>
                </c:pt>
                <c:pt idx="4150">
                  <c:v>5.7638888888894702</c:v>
                </c:pt>
                <c:pt idx="4151">
                  <c:v>5.7652777777783593</c:v>
                </c:pt>
                <c:pt idx="4152">
                  <c:v>5.7666666666672484</c:v>
                </c:pt>
                <c:pt idx="4153">
                  <c:v>5.7680555555561375</c:v>
                </c:pt>
                <c:pt idx="4154">
                  <c:v>5.7694444444450266</c:v>
                </c:pt>
                <c:pt idx="4155">
                  <c:v>5.7708333333339157</c:v>
                </c:pt>
                <c:pt idx="4156">
                  <c:v>5.7722222222228048</c:v>
                </c:pt>
                <c:pt idx="4157">
                  <c:v>5.7736111111116939</c:v>
                </c:pt>
                <c:pt idx="4158">
                  <c:v>5.775000000000583</c:v>
                </c:pt>
                <c:pt idx="4159">
                  <c:v>5.7763888888894721</c:v>
                </c:pt>
                <c:pt idx="4160">
                  <c:v>5.7777777777783612</c:v>
                </c:pt>
                <c:pt idx="4161">
                  <c:v>5.7791666666672503</c:v>
                </c:pt>
                <c:pt idx="4162">
                  <c:v>5.7805555555561394</c:v>
                </c:pt>
                <c:pt idx="4163">
                  <c:v>5.7819444444450285</c:v>
                </c:pt>
                <c:pt idx="4164">
                  <c:v>5.7833333333339176</c:v>
                </c:pt>
                <c:pt idx="4165">
                  <c:v>5.7847222222228067</c:v>
                </c:pt>
                <c:pt idx="4166">
                  <c:v>5.7861111111116958</c:v>
                </c:pt>
                <c:pt idx="4167">
                  <c:v>5.787500000000585</c:v>
                </c:pt>
                <c:pt idx="4168">
                  <c:v>5.7888888888894741</c:v>
                </c:pt>
                <c:pt idx="4169">
                  <c:v>5.7902777777783632</c:v>
                </c:pt>
                <c:pt idx="4170">
                  <c:v>5.7916666666672523</c:v>
                </c:pt>
                <c:pt idx="4171">
                  <c:v>5.7930555555561414</c:v>
                </c:pt>
                <c:pt idx="4172">
                  <c:v>5.7944444444450305</c:v>
                </c:pt>
                <c:pt idx="4173">
                  <c:v>5.7958333333339196</c:v>
                </c:pt>
                <c:pt idx="4174">
                  <c:v>5.7972222222228087</c:v>
                </c:pt>
                <c:pt idx="4175">
                  <c:v>5.7986111111116978</c:v>
                </c:pt>
                <c:pt idx="4176">
                  <c:v>5.8000000000005869</c:v>
                </c:pt>
                <c:pt idx="4177">
                  <c:v>5.801388888889476</c:v>
                </c:pt>
                <c:pt idx="4178">
                  <c:v>5.8027777777783651</c:v>
                </c:pt>
                <c:pt idx="4179">
                  <c:v>5.8041666666672542</c:v>
                </c:pt>
                <c:pt idx="4180">
                  <c:v>5.8055555555561433</c:v>
                </c:pt>
                <c:pt idx="4181">
                  <c:v>5.8069444444450324</c:v>
                </c:pt>
                <c:pt idx="4182">
                  <c:v>5.8083333333339215</c:v>
                </c:pt>
                <c:pt idx="4183">
                  <c:v>5.8097222222228107</c:v>
                </c:pt>
                <c:pt idx="4184">
                  <c:v>5.8111111111116998</c:v>
                </c:pt>
                <c:pt idx="4185">
                  <c:v>5.8125000000005889</c:v>
                </c:pt>
                <c:pt idx="4186">
                  <c:v>5.813888888889478</c:v>
                </c:pt>
                <c:pt idx="4187">
                  <c:v>5.8152777777783671</c:v>
                </c:pt>
                <c:pt idx="4188">
                  <c:v>5.8166666666672562</c:v>
                </c:pt>
                <c:pt idx="4189">
                  <c:v>5.8180555555561453</c:v>
                </c:pt>
                <c:pt idx="4190">
                  <c:v>5.8194444444450344</c:v>
                </c:pt>
                <c:pt idx="4191">
                  <c:v>5.8208333333339235</c:v>
                </c:pt>
                <c:pt idx="4192">
                  <c:v>5.8222222222228126</c:v>
                </c:pt>
                <c:pt idx="4193">
                  <c:v>5.8236111111117017</c:v>
                </c:pt>
                <c:pt idx="4194">
                  <c:v>5.8250000000005908</c:v>
                </c:pt>
                <c:pt idx="4195">
                  <c:v>5.8263888888894799</c:v>
                </c:pt>
                <c:pt idx="4196">
                  <c:v>5.827777777778369</c:v>
                </c:pt>
                <c:pt idx="4197">
                  <c:v>5.8291666666672581</c:v>
                </c:pt>
                <c:pt idx="4198">
                  <c:v>5.8305555555561472</c:v>
                </c:pt>
                <c:pt idx="4199">
                  <c:v>5.8319444444450363</c:v>
                </c:pt>
                <c:pt idx="4200">
                  <c:v>5.8333333333339255</c:v>
                </c:pt>
                <c:pt idx="4201">
                  <c:v>5.8347222222228146</c:v>
                </c:pt>
                <c:pt idx="4202">
                  <c:v>5.8361111111117037</c:v>
                </c:pt>
                <c:pt idx="4203">
                  <c:v>5.8375000000005928</c:v>
                </c:pt>
                <c:pt idx="4204">
                  <c:v>5.8388888888894819</c:v>
                </c:pt>
                <c:pt idx="4205">
                  <c:v>5.840277777778371</c:v>
                </c:pt>
                <c:pt idx="4206">
                  <c:v>5.8416666666672601</c:v>
                </c:pt>
                <c:pt idx="4207">
                  <c:v>5.8430555555561492</c:v>
                </c:pt>
                <c:pt idx="4208">
                  <c:v>5.8444444444450383</c:v>
                </c:pt>
                <c:pt idx="4209">
                  <c:v>5.8458333333339274</c:v>
                </c:pt>
                <c:pt idx="4210">
                  <c:v>5.8472222222228165</c:v>
                </c:pt>
                <c:pt idx="4211">
                  <c:v>5.8486111111117056</c:v>
                </c:pt>
                <c:pt idx="4212">
                  <c:v>5.8500000000005947</c:v>
                </c:pt>
                <c:pt idx="4213">
                  <c:v>5.8513888888894838</c:v>
                </c:pt>
                <c:pt idx="4214">
                  <c:v>5.8527777777783729</c:v>
                </c:pt>
                <c:pt idx="4215">
                  <c:v>5.854166666667262</c:v>
                </c:pt>
                <c:pt idx="4216">
                  <c:v>5.8555555555561511</c:v>
                </c:pt>
                <c:pt idx="4217">
                  <c:v>5.8569444444450403</c:v>
                </c:pt>
                <c:pt idx="4218">
                  <c:v>5.8583333333339294</c:v>
                </c:pt>
                <c:pt idx="4219">
                  <c:v>5.8597222222228185</c:v>
                </c:pt>
                <c:pt idx="4220">
                  <c:v>5.8611111111117076</c:v>
                </c:pt>
                <c:pt idx="4221">
                  <c:v>5.8625000000005967</c:v>
                </c:pt>
                <c:pt idx="4222">
                  <c:v>5.8638888888894858</c:v>
                </c:pt>
                <c:pt idx="4223">
                  <c:v>5.8652777777783749</c:v>
                </c:pt>
                <c:pt idx="4224">
                  <c:v>5.866666666667264</c:v>
                </c:pt>
                <c:pt idx="4225">
                  <c:v>5.8680555555561531</c:v>
                </c:pt>
                <c:pt idx="4226">
                  <c:v>5.8694444444450422</c:v>
                </c:pt>
                <c:pt idx="4227">
                  <c:v>5.8708333333339313</c:v>
                </c:pt>
                <c:pt idx="4228">
                  <c:v>5.8722222222228204</c:v>
                </c:pt>
                <c:pt idx="4229">
                  <c:v>5.8736111111117095</c:v>
                </c:pt>
                <c:pt idx="4230">
                  <c:v>5.8750000000005986</c:v>
                </c:pt>
                <c:pt idx="4231">
                  <c:v>5.8763888888894877</c:v>
                </c:pt>
                <c:pt idx="4232">
                  <c:v>5.8777777777783768</c:v>
                </c:pt>
                <c:pt idx="4233">
                  <c:v>5.879166666667266</c:v>
                </c:pt>
                <c:pt idx="4234">
                  <c:v>5.8805555555561551</c:v>
                </c:pt>
                <c:pt idx="4235">
                  <c:v>5.8819444444450442</c:v>
                </c:pt>
                <c:pt idx="4236">
                  <c:v>5.8833333333339333</c:v>
                </c:pt>
                <c:pt idx="4237">
                  <c:v>5.8847222222228224</c:v>
                </c:pt>
                <c:pt idx="4238">
                  <c:v>5.8861111111117115</c:v>
                </c:pt>
                <c:pt idx="4239">
                  <c:v>5.8875000000006006</c:v>
                </c:pt>
                <c:pt idx="4240">
                  <c:v>5.8888888888894897</c:v>
                </c:pt>
                <c:pt idx="4241">
                  <c:v>5.8902777777783788</c:v>
                </c:pt>
                <c:pt idx="4242">
                  <c:v>5.8916666666672679</c:v>
                </c:pt>
                <c:pt idx="4243">
                  <c:v>5.893055555556157</c:v>
                </c:pt>
                <c:pt idx="4244">
                  <c:v>5.8944444444450461</c:v>
                </c:pt>
                <c:pt idx="4245">
                  <c:v>5.8958333333339352</c:v>
                </c:pt>
                <c:pt idx="4246">
                  <c:v>5.8972222222228243</c:v>
                </c:pt>
                <c:pt idx="4247">
                  <c:v>5.8986111111117134</c:v>
                </c:pt>
                <c:pt idx="4248">
                  <c:v>5.9000000000006025</c:v>
                </c:pt>
                <c:pt idx="4249">
                  <c:v>5.9013888888894916</c:v>
                </c:pt>
                <c:pt idx="4250">
                  <c:v>5.9027777777783808</c:v>
                </c:pt>
                <c:pt idx="4251">
                  <c:v>5.9041666666672699</c:v>
                </c:pt>
                <c:pt idx="4252">
                  <c:v>5.905555555556159</c:v>
                </c:pt>
                <c:pt idx="4253">
                  <c:v>5.9069444444450481</c:v>
                </c:pt>
                <c:pt idx="4254">
                  <c:v>5.9083333333339372</c:v>
                </c:pt>
                <c:pt idx="4255">
                  <c:v>5.9097222222228263</c:v>
                </c:pt>
                <c:pt idx="4256">
                  <c:v>5.9111111111117154</c:v>
                </c:pt>
                <c:pt idx="4257">
                  <c:v>5.9125000000006045</c:v>
                </c:pt>
                <c:pt idx="4258">
                  <c:v>5.9138888888894936</c:v>
                </c:pt>
                <c:pt idx="4259">
                  <c:v>5.9152777777783827</c:v>
                </c:pt>
                <c:pt idx="4260">
                  <c:v>5.9166666666672718</c:v>
                </c:pt>
                <c:pt idx="4261">
                  <c:v>5.9180555555561609</c:v>
                </c:pt>
                <c:pt idx="4262">
                  <c:v>5.91944444444505</c:v>
                </c:pt>
                <c:pt idx="4263">
                  <c:v>5.9208333333339391</c:v>
                </c:pt>
                <c:pt idx="4264">
                  <c:v>5.9222222222228282</c:v>
                </c:pt>
                <c:pt idx="4265">
                  <c:v>5.9236111111117173</c:v>
                </c:pt>
                <c:pt idx="4266">
                  <c:v>5.9250000000006064</c:v>
                </c:pt>
                <c:pt idx="4267">
                  <c:v>5.9263888888894956</c:v>
                </c:pt>
                <c:pt idx="4268">
                  <c:v>5.9277777777783847</c:v>
                </c:pt>
                <c:pt idx="4269">
                  <c:v>5.9291666666672738</c:v>
                </c:pt>
                <c:pt idx="4270">
                  <c:v>5.9305555555561629</c:v>
                </c:pt>
                <c:pt idx="4271">
                  <c:v>5.931944444445052</c:v>
                </c:pt>
                <c:pt idx="4272">
                  <c:v>5.9333333333339411</c:v>
                </c:pt>
                <c:pt idx="4273">
                  <c:v>5.9347222222228302</c:v>
                </c:pt>
                <c:pt idx="4274">
                  <c:v>5.9361111111117193</c:v>
                </c:pt>
                <c:pt idx="4275">
                  <c:v>5.9375000000006084</c:v>
                </c:pt>
                <c:pt idx="4276">
                  <c:v>5.9388888888894975</c:v>
                </c:pt>
                <c:pt idx="4277">
                  <c:v>5.9402777777783866</c:v>
                </c:pt>
                <c:pt idx="4278">
                  <c:v>5.9416666666672757</c:v>
                </c:pt>
                <c:pt idx="4279">
                  <c:v>5.9430555555561648</c:v>
                </c:pt>
                <c:pt idx="4280">
                  <c:v>5.9444444444450539</c:v>
                </c:pt>
                <c:pt idx="4281">
                  <c:v>5.945833333333943</c:v>
                </c:pt>
                <c:pt idx="4282">
                  <c:v>5.9472222222228321</c:v>
                </c:pt>
                <c:pt idx="4283">
                  <c:v>5.9486111111117213</c:v>
                </c:pt>
                <c:pt idx="4284">
                  <c:v>5.9500000000006104</c:v>
                </c:pt>
                <c:pt idx="4285">
                  <c:v>5.9513888888894995</c:v>
                </c:pt>
                <c:pt idx="4286">
                  <c:v>5.9527777777783886</c:v>
                </c:pt>
                <c:pt idx="4287">
                  <c:v>5.9541666666672777</c:v>
                </c:pt>
                <c:pt idx="4288">
                  <c:v>5.9555555555561668</c:v>
                </c:pt>
                <c:pt idx="4289">
                  <c:v>5.9569444444450559</c:v>
                </c:pt>
                <c:pt idx="4290">
                  <c:v>5.958333333333945</c:v>
                </c:pt>
                <c:pt idx="4291">
                  <c:v>5.9597222222228341</c:v>
                </c:pt>
                <c:pt idx="4292">
                  <c:v>5.9611111111117232</c:v>
                </c:pt>
                <c:pt idx="4293">
                  <c:v>5.9625000000006123</c:v>
                </c:pt>
                <c:pt idx="4294">
                  <c:v>5.9638888888895014</c:v>
                </c:pt>
                <c:pt idx="4295">
                  <c:v>5.9652777777783905</c:v>
                </c:pt>
                <c:pt idx="4296">
                  <c:v>5.9666666666672796</c:v>
                </c:pt>
                <c:pt idx="4297">
                  <c:v>5.9680555555561687</c:v>
                </c:pt>
                <c:pt idx="4298">
                  <c:v>5.9694444444450578</c:v>
                </c:pt>
                <c:pt idx="4299">
                  <c:v>5.9708333333339469</c:v>
                </c:pt>
                <c:pt idx="4300">
                  <c:v>5.9722222222228361</c:v>
                </c:pt>
                <c:pt idx="4301">
                  <c:v>5.9736111111117252</c:v>
                </c:pt>
                <c:pt idx="4302">
                  <c:v>5.9750000000006143</c:v>
                </c:pt>
                <c:pt idx="4303">
                  <c:v>5.9763888888895034</c:v>
                </c:pt>
                <c:pt idx="4304">
                  <c:v>5.9777777777783925</c:v>
                </c:pt>
                <c:pt idx="4305">
                  <c:v>5.9791666666672816</c:v>
                </c:pt>
                <c:pt idx="4306">
                  <c:v>5.9805555555561707</c:v>
                </c:pt>
                <c:pt idx="4307">
                  <c:v>5.9819444444450598</c:v>
                </c:pt>
                <c:pt idx="4308">
                  <c:v>5.9833333333339489</c:v>
                </c:pt>
                <c:pt idx="4309">
                  <c:v>5.984722222222838</c:v>
                </c:pt>
                <c:pt idx="4310">
                  <c:v>5.9861111111117271</c:v>
                </c:pt>
                <c:pt idx="4311">
                  <c:v>5.9875000000006162</c:v>
                </c:pt>
                <c:pt idx="4312">
                  <c:v>5.9888888888895053</c:v>
                </c:pt>
                <c:pt idx="4313">
                  <c:v>5.9902777777783944</c:v>
                </c:pt>
                <c:pt idx="4314">
                  <c:v>5.9916666666672835</c:v>
                </c:pt>
                <c:pt idx="4315">
                  <c:v>5.9930555555561726</c:v>
                </c:pt>
                <c:pt idx="4316">
                  <c:v>5.9944444444450617</c:v>
                </c:pt>
                <c:pt idx="4317">
                  <c:v>5.9958333333339509</c:v>
                </c:pt>
                <c:pt idx="4318">
                  <c:v>5.99722222222284</c:v>
                </c:pt>
                <c:pt idx="4319">
                  <c:v>5.9986111111117291</c:v>
                </c:pt>
                <c:pt idx="4320">
                  <c:v>6.0000000000006182</c:v>
                </c:pt>
                <c:pt idx="4321">
                  <c:v>6.0013888888895073</c:v>
                </c:pt>
                <c:pt idx="4322">
                  <c:v>6.0027777777783964</c:v>
                </c:pt>
                <c:pt idx="4323">
                  <c:v>6.0041666666672855</c:v>
                </c:pt>
                <c:pt idx="4324">
                  <c:v>6.0055555555561746</c:v>
                </c:pt>
                <c:pt idx="4325">
                  <c:v>6.0069444444450637</c:v>
                </c:pt>
                <c:pt idx="4326">
                  <c:v>6.0083333333339528</c:v>
                </c:pt>
                <c:pt idx="4327">
                  <c:v>6.0097222222228419</c:v>
                </c:pt>
                <c:pt idx="4328">
                  <c:v>6.011111111111731</c:v>
                </c:pt>
                <c:pt idx="4329">
                  <c:v>6.0125000000006201</c:v>
                </c:pt>
                <c:pt idx="4330">
                  <c:v>6.0138888888895092</c:v>
                </c:pt>
                <c:pt idx="4331">
                  <c:v>6.0152777777783983</c:v>
                </c:pt>
                <c:pt idx="4332">
                  <c:v>6.0166666666672874</c:v>
                </c:pt>
                <c:pt idx="4333">
                  <c:v>6.0180555555561766</c:v>
                </c:pt>
                <c:pt idx="4334">
                  <c:v>6.0194444444450657</c:v>
                </c:pt>
                <c:pt idx="4335">
                  <c:v>6.0208333333339548</c:v>
                </c:pt>
                <c:pt idx="4336">
                  <c:v>6.0222222222228439</c:v>
                </c:pt>
                <c:pt idx="4337">
                  <c:v>6.023611111111733</c:v>
                </c:pt>
                <c:pt idx="4338">
                  <c:v>6.0250000000006221</c:v>
                </c:pt>
                <c:pt idx="4339">
                  <c:v>6.0263888888895112</c:v>
                </c:pt>
                <c:pt idx="4340">
                  <c:v>6.0277777777784003</c:v>
                </c:pt>
                <c:pt idx="4341">
                  <c:v>6.0291666666672894</c:v>
                </c:pt>
                <c:pt idx="4342">
                  <c:v>6.0305555555561785</c:v>
                </c:pt>
                <c:pt idx="4343">
                  <c:v>6.0319444444450676</c:v>
                </c:pt>
                <c:pt idx="4344">
                  <c:v>6.0333333333339567</c:v>
                </c:pt>
                <c:pt idx="4345">
                  <c:v>6.0347222222228458</c:v>
                </c:pt>
                <c:pt idx="4346">
                  <c:v>6.0361111111117349</c:v>
                </c:pt>
                <c:pt idx="4347">
                  <c:v>6.037500000000624</c:v>
                </c:pt>
                <c:pt idx="4348">
                  <c:v>6.0388888888895131</c:v>
                </c:pt>
                <c:pt idx="4349">
                  <c:v>6.0402777777784022</c:v>
                </c:pt>
                <c:pt idx="4350">
                  <c:v>6.0416666666672914</c:v>
                </c:pt>
                <c:pt idx="4351">
                  <c:v>6.0430555555561805</c:v>
                </c:pt>
                <c:pt idx="4352">
                  <c:v>6.0444444444450696</c:v>
                </c:pt>
                <c:pt idx="4353">
                  <c:v>6.0458333333339587</c:v>
                </c:pt>
                <c:pt idx="4354">
                  <c:v>6.0472222222228478</c:v>
                </c:pt>
                <c:pt idx="4355">
                  <c:v>6.0486111111117369</c:v>
                </c:pt>
                <c:pt idx="4356">
                  <c:v>6.050000000000626</c:v>
                </c:pt>
                <c:pt idx="4357">
                  <c:v>6.0513888888895151</c:v>
                </c:pt>
                <c:pt idx="4358">
                  <c:v>6.0527777777784042</c:v>
                </c:pt>
                <c:pt idx="4359">
                  <c:v>6.0541666666672933</c:v>
                </c:pt>
                <c:pt idx="4360">
                  <c:v>6.0555555555561824</c:v>
                </c:pt>
                <c:pt idx="4361">
                  <c:v>6.0569444444450715</c:v>
                </c:pt>
                <c:pt idx="4362">
                  <c:v>6.0583333333339606</c:v>
                </c:pt>
                <c:pt idx="4363">
                  <c:v>6.0597222222228497</c:v>
                </c:pt>
                <c:pt idx="4364">
                  <c:v>6.0611111111117388</c:v>
                </c:pt>
                <c:pt idx="4365">
                  <c:v>6.0625000000006279</c:v>
                </c:pt>
                <c:pt idx="4366">
                  <c:v>6.063888888889517</c:v>
                </c:pt>
                <c:pt idx="4367">
                  <c:v>6.0652777777784062</c:v>
                </c:pt>
                <c:pt idx="4368">
                  <c:v>6.0666666666672953</c:v>
                </c:pt>
                <c:pt idx="4369">
                  <c:v>6.0680555555561844</c:v>
                </c:pt>
                <c:pt idx="4370">
                  <c:v>6.0694444444450735</c:v>
                </c:pt>
                <c:pt idx="4371">
                  <c:v>6.0708333333339626</c:v>
                </c:pt>
                <c:pt idx="4372">
                  <c:v>6.0722222222228517</c:v>
                </c:pt>
                <c:pt idx="4373">
                  <c:v>6.0736111111117408</c:v>
                </c:pt>
                <c:pt idx="4374">
                  <c:v>6.0750000000006299</c:v>
                </c:pt>
                <c:pt idx="4375">
                  <c:v>6.076388888889519</c:v>
                </c:pt>
                <c:pt idx="4376">
                  <c:v>6.0777777777784081</c:v>
                </c:pt>
                <c:pt idx="4377">
                  <c:v>6.0791666666672972</c:v>
                </c:pt>
                <c:pt idx="4378">
                  <c:v>6.0805555555561863</c:v>
                </c:pt>
                <c:pt idx="4379">
                  <c:v>6.0819444444450754</c:v>
                </c:pt>
                <c:pt idx="4380">
                  <c:v>6.0833333333339645</c:v>
                </c:pt>
                <c:pt idx="4381">
                  <c:v>6.0847222222228536</c:v>
                </c:pt>
                <c:pt idx="4382">
                  <c:v>6.0861111111117427</c:v>
                </c:pt>
                <c:pt idx="4383">
                  <c:v>6.0875000000006319</c:v>
                </c:pt>
                <c:pt idx="4384">
                  <c:v>6.088888888889521</c:v>
                </c:pt>
                <c:pt idx="4385">
                  <c:v>6.0902777777784101</c:v>
                </c:pt>
                <c:pt idx="4386">
                  <c:v>6.0916666666672992</c:v>
                </c:pt>
                <c:pt idx="4387">
                  <c:v>6.0930555555561883</c:v>
                </c:pt>
                <c:pt idx="4388">
                  <c:v>6.0944444444450774</c:v>
                </c:pt>
                <c:pt idx="4389">
                  <c:v>6.0958333333339665</c:v>
                </c:pt>
                <c:pt idx="4390">
                  <c:v>6.0972222222228556</c:v>
                </c:pt>
                <c:pt idx="4391">
                  <c:v>6.0986111111117447</c:v>
                </c:pt>
                <c:pt idx="4392">
                  <c:v>6.1000000000006338</c:v>
                </c:pt>
                <c:pt idx="4393">
                  <c:v>6.1013888888895229</c:v>
                </c:pt>
                <c:pt idx="4394">
                  <c:v>6.102777777778412</c:v>
                </c:pt>
                <c:pt idx="4395">
                  <c:v>6.1041666666673011</c:v>
                </c:pt>
                <c:pt idx="4396">
                  <c:v>6.1055555555561902</c:v>
                </c:pt>
                <c:pt idx="4397">
                  <c:v>6.1069444444450793</c:v>
                </c:pt>
                <c:pt idx="4398">
                  <c:v>6.1083333333339684</c:v>
                </c:pt>
                <c:pt idx="4399">
                  <c:v>6.1097222222228575</c:v>
                </c:pt>
                <c:pt idx="4400">
                  <c:v>6.1111111111117467</c:v>
                </c:pt>
                <c:pt idx="4401">
                  <c:v>6.1125000000006358</c:v>
                </c:pt>
                <c:pt idx="4402">
                  <c:v>6.1138888888895249</c:v>
                </c:pt>
                <c:pt idx="4403">
                  <c:v>6.115277777778414</c:v>
                </c:pt>
                <c:pt idx="4404">
                  <c:v>6.1166666666673031</c:v>
                </c:pt>
                <c:pt idx="4405">
                  <c:v>6.1180555555561922</c:v>
                </c:pt>
                <c:pt idx="4406">
                  <c:v>6.1194444444450813</c:v>
                </c:pt>
                <c:pt idx="4407">
                  <c:v>6.1208333333339704</c:v>
                </c:pt>
                <c:pt idx="4408">
                  <c:v>6.1222222222228595</c:v>
                </c:pt>
                <c:pt idx="4409">
                  <c:v>6.1236111111117486</c:v>
                </c:pt>
                <c:pt idx="4410">
                  <c:v>6.1250000000006377</c:v>
                </c:pt>
                <c:pt idx="4411">
                  <c:v>6.1263888888895268</c:v>
                </c:pt>
                <c:pt idx="4412">
                  <c:v>6.1277777777784159</c:v>
                </c:pt>
                <c:pt idx="4413">
                  <c:v>6.129166666667305</c:v>
                </c:pt>
                <c:pt idx="4414">
                  <c:v>6.1305555555561941</c:v>
                </c:pt>
                <c:pt idx="4415">
                  <c:v>6.1319444444450832</c:v>
                </c:pt>
                <c:pt idx="4416">
                  <c:v>6.1333333333339723</c:v>
                </c:pt>
                <c:pt idx="4417">
                  <c:v>6.1347222222228615</c:v>
                </c:pt>
                <c:pt idx="4418">
                  <c:v>6.1361111111117506</c:v>
                </c:pt>
                <c:pt idx="4419">
                  <c:v>6.1375000000006397</c:v>
                </c:pt>
                <c:pt idx="4420">
                  <c:v>6.1388888888895288</c:v>
                </c:pt>
                <c:pt idx="4421">
                  <c:v>6.1402777777784179</c:v>
                </c:pt>
                <c:pt idx="4422">
                  <c:v>6.141666666667307</c:v>
                </c:pt>
                <c:pt idx="4423">
                  <c:v>6.1430555555561961</c:v>
                </c:pt>
                <c:pt idx="4424">
                  <c:v>6.1444444444450852</c:v>
                </c:pt>
                <c:pt idx="4425">
                  <c:v>6.1458333333339743</c:v>
                </c:pt>
                <c:pt idx="4426">
                  <c:v>6.1472222222228634</c:v>
                </c:pt>
                <c:pt idx="4427">
                  <c:v>6.1486111111117525</c:v>
                </c:pt>
                <c:pt idx="4428">
                  <c:v>6.1500000000006416</c:v>
                </c:pt>
                <c:pt idx="4429">
                  <c:v>6.1513888888895307</c:v>
                </c:pt>
                <c:pt idx="4430">
                  <c:v>6.1527777777784198</c:v>
                </c:pt>
                <c:pt idx="4431">
                  <c:v>6.1541666666673089</c:v>
                </c:pt>
                <c:pt idx="4432">
                  <c:v>6.155555555556198</c:v>
                </c:pt>
                <c:pt idx="4433">
                  <c:v>6.1569444444450872</c:v>
                </c:pt>
                <c:pt idx="4434">
                  <c:v>6.1583333333339763</c:v>
                </c:pt>
                <c:pt idx="4435">
                  <c:v>6.1597222222228654</c:v>
                </c:pt>
                <c:pt idx="4436">
                  <c:v>6.1611111111117545</c:v>
                </c:pt>
                <c:pt idx="4437">
                  <c:v>6.1625000000006436</c:v>
                </c:pt>
                <c:pt idx="4438">
                  <c:v>6.1638888888895327</c:v>
                </c:pt>
                <c:pt idx="4439">
                  <c:v>6.1652777777784218</c:v>
                </c:pt>
                <c:pt idx="4440">
                  <c:v>6.1666666666673109</c:v>
                </c:pt>
                <c:pt idx="4441">
                  <c:v>6.1680555555562</c:v>
                </c:pt>
                <c:pt idx="4442">
                  <c:v>6.1694444444450891</c:v>
                </c:pt>
                <c:pt idx="4443">
                  <c:v>6.1708333333339782</c:v>
                </c:pt>
                <c:pt idx="4444">
                  <c:v>6.1722222222228673</c:v>
                </c:pt>
                <c:pt idx="4445">
                  <c:v>6.1736111111117564</c:v>
                </c:pt>
                <c:pt idx="4446">
                  <c:v>6.1750000000006455</c:v>
                </c:pt>
                <c:pt idx="4447">
                  <c:v>6.1763888888895346</c:v>
                </c:pt>
                <c:pt idx="4448">
                  <c:v>6.1777777777784237</c:v>
                </c:pt>
                <c:pt idx="4449">
                  <c:v>6.1791666666673128</c:v>
                </c:pt>
                <c:pt idx="4450">
                  <c:v>6.180555555556202</c:v>
                </c:pt>
                <c:pt idx="4451">
                  <c:v>6.1819444444450911</c:v>
                </c:pt>
                <c:pt idx="4452">
                  <c:v>6.1833333333339802</c:v>
                </c:pt>
                <c:pt idx="4453">
                  <c:v>6.1847222222228693</c:v>
                </c:pt>
                <c:pt idx="4454">
                  <c:v>6.1861111111117584</c:v>
                </c:pt>
                <c:pt idx="4455">
                  <c:v>6.1875000000006475</c:v>
                </c:pt>
                <c:pt idx="4456">
                  <c:v>6.1888888888895366</c:v>
                </c:pt>
                <c:pt idx="4457">
                  <c:v>6.1902777777784257</c:v>
                </c:pt>
                <c:pt idx="4458">
                  <c:v>6.1916666666673148</c:v>
                </c:pt>
                <c:pt idx="4459">
                  <c:v>6.1930555555562039</c:v>
                </c:pt>
                <c:pt idx="4460">
                  <c:v>6.194444444445093</c:v>
                </c:pt>
                <c:pt idx="4461">
                  <c:v>6.1958333333339821</c:v>
                </c:pt>
                <c:pt idx="4462">
                  <c:v>6.1972222222228712</c:v>
                </c:pt>
                <c:pt idx="4463">
                  <c:v>6.1986111111117603</c:v>
                </c:pt>
                <c:pt idx="4464">
                  <c:v>6.2000000000006494</c:v>
                </c:pt>
                <c:pt idx="4465">
                  <c:v>6.2013888888895385</c:v>
                </c:pt>
                <c:pt idx="4466">
                  <c:v>6.2027777777784276</c:v>
                </c:pt>
                <c:pt idx="4467">
                  <c:v>6.2041666666673168</c:v>
                </c:pt>
                <c:pt idx="4468">
                  <c:v>6.2055555555562059</c:v>
                </c:pt>
                <c:pt idx="4469">
                  <c:v>6.206944444445095</c:v>
                </c:pt>
                <c:pt idx="4470">
                  <c:v>6.2083333333339841</c:v>
                </c:pt>
                <c:pt idx="4471">
                  <c:v>6.2097222222228732</c:v>
                </c:pt>
                <c:pt idx="4472">
                  <c:v>6.2111111111117623</c:v>
                </c:pt>
                <c:pt idx="4473">
                  <c:v>6.2125000000006514</c:v>
                </c:pt>
                <c:pt idx="4474">
                  <c:v>6.2138888888895405</c:v>
                </c:pt>
                <c:pt idx="4475">
                  <c:v>6.2152777777784296</c:v>
                </c:pt>
                <c:pt idx="4476">
                  <c:v>6.2166666666673187</c:v>
                </c:pt>
                <c:pt idx="4477">
                  <c:v>6.2180555555562078</c:v>
                </c:pt>
                <c:pt idx="4478">
                  <c:v>6.2194444444450969</c:v>
                </c:pt>
                <c:pt idx="4479">
                  <c:v>6.220833333333986</c:v>
                </c:pt>
                <c:pt idx="4480">
                  <c:v>6.2222222222228751</c:v>
                </c:pt>
                <c:pt idx="4481">
                  <c:v>6.2236111111117642</c:v>
                </c:pt>
                <c:pt idx="4482">
                  <c:v>6.2250000000006533</c:v>
                </c:pt>
                <c:pt idx="4483">
                  <c:v>6.2263888888895425</c:v>
                </c:pt>
                <c:pt idx="4484">
                  <c:v>6.2277777777784316</c:v>
                </c:pt>
                <c:pt idx="4485">
                  <c:v>6.2291666666673207</c:v>
                </c:pt>
                <c:pt idx="4486">
                  <c:v>6.2305555555562098</c:v>
                </c:pt>
                <c:pt idx="4487">
                  <c:v>6.2319444444450989</c:v>
                </c:pt>
                <c:pt idx="4488">
                  <c:v>6.233333333333988</c:v>
                </c:pt>
                <c:pt idx="4489">
                  <c:v>6.2347222222228771</c:v>
                </c:pt>
                <c:pt idx="4490">
                  <c:v>6.2361111111117662</c:v>
                </c:pt>
                <c:pt idx="4491">
                  <c:v>6.2375000000006553</c:v>
                </c:pt>
                <c:pt idx="4492">
                  <c:v>6.2388888888895444</c:v>
                </c:pt>
                <c:pt idx="4493">
                  <c:v>6.2402777777784335</c:v>
                </c:pt>
                <c:pt idx="4494">
                  <c:v>6.2416666666673226</c:v>
                </c:pt>
                <c:pt idx="4495">
                  <c:v>6.2430555555562117</c:v>
                </c:pt>
                <c:pt idx="4496">
                  <c:v>6.2444444444451008</c:v>
                </c:pt>
                <c:pt idx="4497">
                  <c:v>6.2458333333339899</c:v>
                </c:pt>
                <c:pt idx="4498">
                  <c:v>6.247222222222879</c:v>
                </c:pt>
                <c:pt idx="4499">
                  <c:v>6.2486111111117681</c:v>
                </c:pt>
                <c:pt idx="4500">
                  <c:v>6.2500000000006573</c:v>
                </c:pt>
                <c:pt idx="4501">
                  <c:v>6.2513888888895464</c:v>
                </c:pt>
                <c:pt idx="4502">
                  <c:v>6.2527777777784355</c:v>
                </c:pt>
                <c:pt idx="4503">
                  <c:v>6.2541666666673246</c:v>
                </c:pt>
                <c:pt idx="4504">
                  <c:v>6.2555555555562137</c:v>
                </c:pt>
                <c:pt idx="4505">
                  <c:v>6.2569444444451028</c:v>
                </c:pt>
                <c:pt idx="4506">
                  <c:v>6.2583333333339919</c:v>
                </c:pt>
                <c:pt idx="4507">
                  <c:v>6.259722222222881</c:v>
                </c:pt>
                <c:pt idx="4508">
                  <c:v>6.2611111111117701</c:v>
                </c:pt>
                <c:pt idx="4509">
                  <c:v>6.2625000000006592</c:v>
                </c:pt>
                <c:pt idx="4510">
                  <c:v>6.2638888888895483</c:v>
                </c:pt>
                <c:pt idx="4511">
                  <c:v>6.2652777777784374</c:v>
                </c:pt>
                <c:pt idx="4512">
                  <c:v>6.2666666666673265</c:v>
                </c:pt>
                <c:pt idx="4513">
                  <c:v>6.2680555555562156</c:v>
                </c:pt>
                <c:pt idx="4514">
                  <c:v>6.2694444444451047</c:v>
                </c:pt>
                <c:pt idx="4515">
                  <c:v>6.2708333333339938</c:v>
                </c:pt>
                <c:pt idx="4516">
                  <c:v>6.2722222222228829</c:v>
                </c:pt>
                <c:pt idx="4517">
                  <c:v>6.2736111111117721</c:v>
                </c:pt>
                <c:pt idx="4518">
                  <c:v>6.2750000000006612</c:v>
                </c:pt>
                <c:pt idx="4519">
                  <c:v>6.2763888888895503</c:v>
                </c:pt>
                <c:pt idx="4520">
                  <c:v>6.2777777777784394</c:v>
                </c:pt>
                <c:pt idx="4521">
                  <c:v>6.2791666666673285</c:v>
                </c:pt>
                <c:pt idx="4522">
                  <c:v>6.2805555555562176</c:v>
                </c:pt>
                <c:pt idx="4523">
                  <c:v>6.2819444444451067</c:v>
                </c:pt>
                <c:pt idx="4524">
                  <c:v>6.2833333333339958</c:v>
                </c:pt>
                <c:pt idx="4525">
                  <c:v>6.2847222222228849</c:v>
                </c:pt>
                <c:pt idx="4526">
                  <c:v>6.286111111111774</c:v>
                </c:pt>
                <c:pt idx="4527">
                  <c:v>6.2875000000006631</c:v>
                </c:pt>
                <c:pt idx="4528">
                  <c:v>6.2888888888895522</c:v>
                </c:pt>
                <c:pt idx="4529">
                  <c:v>6.2902777777784413</c:v>
                </c:pt>
                <c:pt idx="4530">
                  <c:v>6.2916666666673304</c:v>
                </c:pt>
                <c:pt idx="4531">
                  <c:v>6.2930555555562195</c:v>
                </c:pt>
                <c:pt idx="4532">
                  <c:v>6.2944444444451086</c:v>
                </c:pt>
                <c:pt idx="4533">
                  <c:v>6.2958333333339978</c:v>
                </c:pt>
                <c:pt idx="4534">
                  <c:v>6.2972222222228869</c:v>
                </c:pt>
                <c:pt idx="4535">
                  <c:v>6.298611111111776</c:v>
                </c:pt>
                <c:pt idx="4536">
                  <c:v>6.3000000000006651</c:v>
                </c:pt>
                <c:pt idx="4537">
                  <c:v>6.3013888888895542</c:v>
                </c:pt>
                <c:pt idx="4538">
                  <c:v>6.3027777777784433</c:v>
                </c:pt>
                <c:pt idx="4539">
                  <c:v>6.3041666666673324</c:v>
                </c:pt>
                <c:pt idx="4540">
                  <c:v>6.3055555555562215</c:v>
                </c:pt>
                <c:pt idx="4541">
                  <c:v>6.3069444444451106</c:v>
                </c:pt>
                <c:pt idx="4542">
                  <c:v>6.3083333333339997</c:v>
                </c:pt>
                <c:pt idx="4543">
                  <c:v>6.3097222222228888</c:v>
                </c:pt>
                <c:pt idx="4544">
                  <c:v>6.3111111111117779</c:v>
                </c:pt>
                <c:pt idx="4545">
                  <c:v>6.312500000000667</c:v>
                </c:pt>
                <c:pt idx="4546">
                  <c:v>6.3138888888895561</c:v>
                </c:pt>
                <c:pt idx="4547">
                  <c:v>6.3152777777784452</c:v>
                </c:pt>
                <c:pt idx="4548">
                  <c:v>6.3166666666673343</c:v>
                </c:pt>
                <c:pt idx="4549">
                  <c:v>6.3180555555562234</c:v>
                </c:pt>
                <c:pt idx="4550">
                  <c:v>6.3194444444451126</c:v>
                </c:pt>
                <c:pt idx="4551">
                  <c:v>6.3208333333340017</c:v>
                </c:pt>
                <c:pt idx="4552">
                  <c:v>6.3222222222228908</c:v>
                </c:pt>
                <c:pt idx="4553">
                  <c:v>6.3236111111117799</c:v>
                </c:pt>
                <c:pt idx="4554">
                  <c:v>6.325000000000669</c:v>
                </c:pt>
                <c:pt idx="4555">
                  <c:v>6.3263888888895581</c:v>
                </c:pt>
                <c:pt idx="4556">
                  <c:v>6.3277777777784472</c:v>
                </c:pt>
                <c:pt idx="4557">
                  <c:v>6.3291666666673363</c:v>
                </c:pt>
                <c:pt idx="4558">
                  <c:v>6.3305555555562254</c:v>
                </c:pt>
                <c:pt idx="4559">
                  <c:v>6.3319444444451145</c:v>
                </c:pt>
                <c:pt idx="4560">
                  <c:v>6.3333333333340036</c:v>
                </c:pt>
                <c:pt idx="4561">
                  <c:v>6.3347222222228927</c:v>
                </c:pt>
                <c:pt idx="4562">
                  <c:v>6.3361111111117818</c:v>
                </c:pt>
                <c:pt idx="4563">
                  <c:v>6.3375000000006709</c:v>
                </c:pt>
                <c:pt idx="4564">
                  <c:v>6.33888888888956</c:v>
                </c:pt>
                <c:pt idx="4565">
                  <c:v>6.3402777777784491</c:v>
                </c:pt>
                <c:pt idx="4566">
                  <c:v>6.3416666666673382</c:v>
                </c:pt>
                <c:pt idx="4567">
                  <c:v>6.3430555555562274</c:v>
                </c:pt>
                <c:pt idx="4568">
                  <c:v>6.3444444444451165</c:v>
                </c:pt>
                <c:pt idx="4569">
                  <c:v>6.3458333333340056</c:v>
                </c:pt>
                <c:pt idx="4570">
                  <c:v>6.3472222222228947</c:v>
                </c:pt>
                <c:pt idx="4571">
                  <c:v>6.3486111111117838</c:v>
                </c:pt>
                <c:pt idx="4572">
                  <c:v>6.3500000000006729</c:v>
                </c:pt>
                <c:pt idx="4573">
                  <c:v>6.351388888889562</c:v>
                </c:pt>
                <c:pt idx="4574">
                  <c:v>6.3527777777784511</c:v>
                </c:pt>
                <c:pt idx="4575">
                  <c:v>6.3541666666673402</c:v>
                </c:pt>
                <c:pt idx="4576">
                  <c:v>6.3555555555562293</c:v>
                </c:pt>
                <c:pt idx="4577">
                  <c:v>6.3569444444451184</c:v>
                </c:pt>
                <c:pt idx="4578">
                  <c:v>6.3583333333340075</c:v>
                </c:pt>
                <c:pt idx="4579">
                  <c:v>6.3597222222228966</c:v>
                </c:pt>
                <c:pt idx="4580">
                  <c:v>6.3611111111117857</c:v>
                </c:pt>
                <c:pt idx="4581">
                  <c:v>6.3625000000006748</c:v>
                </c:pt>
                <c:pt idx="4582">
                  <c:v>6.3638888888895639</c:v>
                </c:pt>
                <c:pt idx="4583">
                  <c:v>6.365277777778453</c:v>
                </c:pt>
                <c:pt idx="4584">
                  <c:v>6.3666666666673422</c:v>
                </c:pt>
                <c:pt idx="4585">
                  <c:v>6.3680555555562313</c:v>
                </c:pt>
                <c:pt idx="4586">
                  <c:v>6.3694444444451204</c:v>
                </c:pt>
                <c:pt idx="4587">
                  <c:v>6.3708333333340095</c:v>
                </c:pt>
                <c:pt idx="4588">
                  <c:v>6.3722222222228986</c:v>
                </c:pt>
                <c:pt idx="4589">
                  <c:v>6.3736111111117877</c:v>
                </c:pt>
                <c:pt idx="4590">
                  <c:v>6.3750000000006768</c:v>
                </c:pt>
                <c:pt idx="4591">
                  <c:v>6.3763888888895659</c:v>
                </c:pt>
                <c:pt idx="4592">
                  <c:v>6.377777777778455</c:v>
                </c:pt>
                <c:pt idx="4593">
                  <c:v>6.3791666666673441</c:v>
                </c:pt>
                <c:pt idx="4594">
                  <c:v>6.3805555555562332</c:v>
                </c:pt>
                <c:pt idx="4595">
                  <c:v>6.3819444444451223</c:v>
                </c:pt>
                <c:pt idx="4596">
                  <c:v>6.3833333333340114</c:v>
                </c:pt>
                <c:pt idx="4597">
                  <c:v>6.3847222222229005</c:v>
                </c:pt>
                <c:pt idx="4598">
                  <c:v>6.3861111111117896</c:v>
                </c:pt>
                <c:pt idx="4599">
                  <c:v>6.3875000000006787</c:v>
                </c:pt>
                <c:pt idx="4600">
                  <c:v>6.3888888888895679</c:v>
                </c:pt>
                <c:pt idx="4601">
                  <c:v>6.390277777778457</c:v>
                </c:pt>
                <c:pt idx="4602">
                  <c:v>6.3916666666673461</c:v>
                </c:pt>
                <c:pt idx="4603">
                  <c:v>6.3930555555562352</c:v>
                </c:pt>
                <c:pt idx="4604">
                  <c:v>6.3944444444451243</c:v>
                </c:pt>
                <c:pt idx="4605">
                  <c:v>6.3958333333340134</c:v>
                </c:pt>
                <c:pt idx="4606">
                  <c:v>6.3972222222229025</c:v>
                </c:pt>
                <c:pt idx="4607">
                  <c:v>6.3986111111117916</c:v>
                </c:pt>
                <c:pt idx="4608">
                  <c:v>6.4000000000006807</c:v>
                </c:pt>
                <c:pt idx="4609">
                  <c:v>6.4013888888895698</c:v>
                </c:pt>
                <c:pt idx="4610">
                  <c:v>6.4027777777784589</c:v>
                </c:pt>
                <c:pt idx="4611">
                  <c:v>6.404166666667348</c:v>
                </c:pt>
                <c:pt idx="4612">
                  <c:v>6.4055555555562371</c:v>
                </c:pt>
                <c:pt idx="4613">
                  <c:v>6.4069444444451262</c:v>
                </c:pt>
                <c:pt idx="4614">
                  <c:v>6.4083333333340153</c:v>
                </c:pt>
                <c:pt idx="4615">
                  <c:v>6.4097222222229044</c:v>
                </c:pt>
                <c:pt idx="4616">
                  <c:v>6.4111111111117935</c:v>
                </c:pt>
                <c:pt idx="4617">
                  <c:v>6.4125000000006827</c:v>
                </c:pt>
                <c:pt idx="4618">
                  <c:v>6.4138888888895718</c:v>
                </c:pt>
                <c:pt idx="4619">
                  <c:v>6.4152777777784609</c:v>
                </c:pt>
                <c:pt idx="4620">
                  <c:v>6.41666666666735</c:v>
                </c:pt>
                <c:pt idx="4621">
                  <c:v>6.4180555555562391</c:v>
                </c:pt>
                <c:pt idx="4622">
                  <c:v>6.4194444444451282</c:v>
                </c:pt>
                <c:pt idx="4623">
                  <c:v>6.4208333333340173</c:v>
                </c:pt>
                <c:pt idx="4624">
                  <c:v>6.4222222222229064</c:v>
                </c:pt>
                <c:pt idx="4625">
                  <c:v>6.4236111111117955</c:v>
                </c:pt>
                <c:pt idx="4626">
                  <c:v>6.4250000000006846</c:v>
                </c:pt>
                <c:pt idx="4627">
                  <c:v>6.4263888888895737</c:v>
                </c:pt>
                <c:pt idx="4628">
                  <c:v>6.4277777777784628</c:v>
                </c:pt>
                <c:pt idx="4629">
                  <c:v>6.4291666666673519</c:v>
                </c:pt>
                <c:pt idx="4630">
                  <c:v>6.430555555556241</c:v>
                </c:pt>
                <c:pt idx="4631">
                  <c:v>6.4319444444451301</c:v>
                </c:pt>
                <c:pt idx="4632">
                  <c:v>6.4333333333340192</c:v>
                </c:pt>
                <c:pt idx="4633">
                  <c:v>6.4347222222229083</c:v>
                </c:pt>
                <c:pt idx="4634">
                  <c:v>6.4361111111117975</c:v>
                </c:pt>
                <c:pt idx="4635">
                  <c:v>6.4375000000006866</c:v>
                </c:pt>
                <c:pt idx="4636">
                  <c:v>6.4388888888895757</c:v>
                </c:pt>
                <c:pt idx="4637">
                  <c:v>6.4402777777784648</c:v>
                </c:pt>
                <c:pt idx="4638">
                  <c:v>6.4416666666673539</c:v>
                </c:pt>
                <c:pt idx="4639">
                  <c:v>6.443055555556243</c:v>
                </c:pt>
                <c:pt idx="4640">
                  <c:v>6.4444444444451321</c:v>
                </c:pt>
                <c:pt idx="4641">
                  <c:v>6.4458333333340212</c:v>
                </c:pt>
                <c:pt idx="4642">
                  <c:v>6.4472222222229103</c:v>
                </c:pt>
                <c:pt idx="4643">
                  <c:v>6.4486111111117994</c:v>
                </c:pt>
                <c:pt idx="4644">
                  <c:v>6.4500000000006885</c:v>
                </c:pt>
                <c:pt idx="4645">
                  <c:v>6.4513888888895776</c:v>
                </c:pt>
                <c:pt idx="4646">
                  <c:v>6.4527777777784667</c:v>
                </c:pt>
                <c:pt idx="4647">
                  <c:v>6.4541666666673558</c:v>
                </c:pt>
                <c:pt idx="4648">
                  <c:v>6.4555555555562449</c:v>
                </c:pt>
                <c:pt idx="4649">
                  <c:v>6.456944444445134</c:v>
                </c:pt>
                <c:pt idx="4650">
                  <c:v>6.4583333333340232</c:v>
                </c:pt>
                <c:pt idx="4651">
                  <c:v>6.4597222222229123</c:v>
                </c:pt>
                <c:pt idx="4652">
                  <c:v>6.4611111111118014</c:v>
                </c:pt>
                <c:pt idx="4653">
                  <c:v>6.4625000000006905</c:v>
                </c:pt>
                <c:pt idx="4654">
                  <c:v>6.4638888888895796</c:v>
                </c:pt>
                <c:pt idx="4655">
                  <c:v>6.4652777777784687</c:v>
                </c:pt>
                <c:pt idx="4656">
                  <c:v>6.4666666666673578</c:v>
                </c:pt>
                <c:pt idx="4657">
                  <c:v>6.4680555555562469</c:v>
                </c:pt>
                <c:pt idx="4658">
                  <c:v>6.469444444445136</c:v>
                </c:pt>
                <c:pt idx="4659">
                  <c:v>6.4708333333340251</c:v>
                </c:pt>
                <c:pt idx="4660">
                  <c:v>6.4722222222229142</c:v>
                </c:pt>
                <c:pt idx="4661">
                  <c:v>6.4736111111118033</c:v>
                </c:pt>
                <c:pt idx="4662">
                  <c:v>6.4750000000006924</c:v>
                </c:pt>
                <c:pt idx="4663">
                  <c:v>6.4763888888895815</c:v>
                </c:pt>
                <c:pt idx="4664">
                  <c:v>6.4777777777784706</c:v>
                </c:pt>
                <c:pt idx="4665">
                  <c:v>6.4791666666673597</c:v>
                </c:pt>
                <c:pt idx="4666">
                  <c:v>6.4805555555562488</c:v>
                </c:pt>
                <c:pt idx="4667">
                  <c:v>6.481944444445138</c:v>
                </c:pt>
                <c:pt idx="4668">
                  <c:v>6.4833333333340271</c:v>
                </c:pt>
                <c:pt idx="4669">
                  <c:v>6.4847222222229162</c:v>
                </c:pt>
                <c:pt idx="4670">
                  <c:v>6.4861111111118053</c:v>
                </c:pt>
                <c:pt idx="4671">
                  <c:v>6.4875000000006944</c:v>
                </c:pt>
                <c:pt idx="4672">
                  <c:v>6.4888888888895835</c:v>
                </c:pt>
                <c:pt idx="4673">
                  <c:v>6.4902777777784726</c:v>
                </c:pt>
                <c:pt idx="4674">
                  <c:v>6.4916666666673617</c:v>
                </c:pt>
                <c:pt idx="4675">
                  <c:v>6.4930555555562508</c:v>
                </c:pt>
                <c:pt idx="4676">
                  <c:v>6.4944444444451399</c:v>
                </c:pt>
                <c:pt idx="4677">
                  <c:v>6.495833333334029</c:v>
                </c:pt>
                <c:pt idx="4678">
                  <c:v>6.4972222222229181</c:v>
                </c:pt>
                <c:pt idx="4679">
                  <c:v>6.4986111111118072</c:v>
                </c:pt>
                <c:pt idx="4680">
                  <c:v>6.5000000000006963</c:v>
                </c:pt>
                <c:pt idx="4681">
                  <c:v>6.5013888888895854</c:v>
                </c:pt>
                <c:pt idx="4682">
                  <c:v>6.5027777777784745</c:v>
                </c:pt>
                <c:pt idx="4683">
                  <c:v>6.5041666666673636</c:v>
                </c:pt>
                <c:pt idx="4684">
                  <c:v>6.5055555555562528</c:v>
                </c:pt>
                <c:pt idx="4685">
                  <c:v>6.5069444444451419</c:v>
                </c:pt>
                <c:pt idx="4686">
                  <c:v>6.508333333334031</c:v>
                </c:pt>
                <c:pt idx="4687">
                  <c:v>6.5097222222229201</c:v>
                </c:pt>
                <c:pt idx="4688">
                  <c:v>6.5111111111118092</c:v>
                </c:pt>
                <c:pt idx="4689">
                  <c:v>6.5125000000006983</c:v>
                </c:pt>
                <c:pt idx="4690">
                  <c:v>6.5138888888895874</c:v>
                </c:pt>
                <c:pt idx="4691">
                  <c:v>6.5152777777784765</c:v>
                </c:pt>
                <c:pt idx="4692">
                  <c:v>6.5166666666673656</c:v>
                </c:pt>
                <c:pt idx="4693">
                  <c:v>6.5180555555562547</c:v>
                </c:pt>
                <c:pt idx="4694">
                  <c:v>6.5194444444451438</c:v>
                </c:pt>
                <c:pt idx="4695">
                  <c:v>6.5208333333340329</c:v>
                </c:pt>
                <c:pt idx="4696">
                  <c:v>6.522222222222922</c:v>
                </c:pt>
                <c:pt idx="4697">
                  <c:v>6.5236111111118111</c:v>
                </c:pt>
                <c:pt idx="4698">
                  <c:v>6.5250000000007002</c:v>
                </c:pt>
                <c:pt idx="4699">
                  <c:v>6.5263888888895893</c:v>
                </c:pt>
                <c:pt idx="4700">
                  <c:v>6.5277777777784785</c:v>
                </c:pt>
                <c:pt idx="4701">
                  <c:v>6.5291666666673676</c:v>
                </c:pt>
                <c:pt idx="4702">
                  <c:v>6.5305555555562567</c:v>
                </c:pt>
                <c:pt idx="4703">
                  <c:v>6.5319444444451458</c:v>
                </c:pt>
                <c:pt idx="4704">
                  <c:v>6.5333333333340349</c:v>
                </c:pt>
                <c:pt idx="4705">
                  <c:v>6.534722222222924</c:v>
                </c:pt>
                <c:pt idx="4706">
                  <c:v>6.5361111111118131</c:v>
                </c:pt>
                <c:pt idx="4707">
                  <c:v>6.5375000000007022</c:v>
                </c:pt>
                <c:pt idx="4708">
                  <c:v>6.5388888888895913</c:v>
                </c:pt>
                <c:pt idx="4709">
                  <c:v>6.5402777777784804</c:v>
                </c:pt>
                <c:pt idx="4710">
                  <c:v>6.5416666666673695</c:v>
                </c:pt>
                <c:pt idx="4711">
                  <c:v>6.5430555555562586</c:v>
                </c:pt>
                <c:pt idx="4712">
                  <c:v>6.5444444444451477</c:v>
                </c:pt>
                <c:pt idx="4713">
                  <c:v>6.5458333333340368</c:v>
                </c:pt>
                <c:pt idx="4714">
                  <c:v>6.5472222222229259</c:v>
                </c:pt>
                <c:pt idx="4715">
                  <c:v>6.548611111111815</c:v>
                </c:pt>
                <c:pt idx="4716">
                  <c:v>6.5500000000007041</c:v>
                </c:pt>
                <c:pt idx="4717">
                  <c:v>6.5513888888895933</c:v>
                </c:pt>
                <c:pt idx="4718">
                  <c:v>6.5527777777784824</c:v>
                </c:pt>
                <c:pt idx="4719">
                  <c:v>6.5541666666673715</c:v>
                </c:pt>
                <c:pt idx="4720">
                  <c:v>6.5555555555562606</c:v>
                </c:pt>
                <c:pt idx="4721">
                  <c:v>6.5569444444451497</c:v>
                </c:pt>
                <c:pt idx="4722">
                  <c:v>6.5583333333340388</c:v>
                </c:pt>
                <c:pt idx="4723">
                  <c:v>6.5597222222229279</c:v>
                </c:pt>
                <c:pt idx="4724">
                  <c:v>6.561111111111817</c:v>
                </c:pt>
                <c:pt idx="4725">
                  <c:v>6.5625000000007061</c:v>
                </c:pt>
                <c:pt idx="4726">
                  <c:v>6.5638888888895952</c:v>
                </c:pt>
                <c:pt idx="4727">
                  <c:v>6.5652777777784843</c:v>
                </c:pt>
                <c:pt idx="4728">
                  <c:v>6.5666666666673734</c:v>
                </c:pt>
                <c:pt idx="4729">
                  <c:v>6.5680555555562625</c:v>
                </c:pt>
                <c:pt idx="4730">
                  <c:v>6.5694444444451516</c:v>
                </c:pt>
                <c:pt idx="4731">
                  <c:v>6.5708333333340407</c:v>
                </c:pt>
                <c:pt idx="4732">
                  <c:v>6.5722222222229298</c:v>
                </c:pt>
                <c:pt idx="4733">
                  <c:v>6.5736111111118189</c:v>
                </c:pt>
                <c:pt idx="4734">
                  <c:v>6.5750000000007081</c:v>
                </c:pt>
                <c:pt idx="4735">
                  <c:v>6.5763888888895972</c:v>
                </c:pt>
                <c:pt idx="4736">
                  <c:v>6.5777777777784863</c:v>
                </c:pt>
                <c:pt idx="4737">
                  <c:v>6.5791666666673754</c:v>
                </c:pt>
                <c:pt idx="4738">
                  <c:v>6.5805555555562645</c:v>
                </c:pt>
                <c:pt idx="4739">
                  <c:v>6.5819444444451536</c:v>
                </c:pt>
                <c:pt idx="4740">
                  <c:v>6.5833333333340427</c:v>
                </c:pt>
                <c:pt idx="4741">
                  <c:v>6.5847222222229318</c:v>
                </c:pt>
                <c:pt idx="4742">
                  <c:v>6.5861111111118209</c:v>
                </c:pt>
                <c:pt idx="4743">
                  <c:v>6.58750000000071</c:v>
                </c:pt>
                <c:pt idx="4744">
                  <c:v>6.5888888888895991</c:v>
                </c:pt>
                <c:pt idx="4745">
                  <c:v>6.5902777777784882</c:v>
                </c:pt>
                <c:pt idx="4746">
                  <c:v>6.5916666666673773</c:v>
                </c:pt>
                <c:pt idx="4747">
                  <c:v>6.5930555555562664</c:v>
                </c:pt>
                <c:pt idx="4748">
                  <c:v>6.5944444444451555</c:v>
                </c:pt>
                <c:pt idx="4749">
                  <c:v>6.5958333333340446</c:v>
                </c:pt>
                <c:pt idx="4750">
                  <c:v>6.5972222222229338</c:v>
                </c:pt>
                <c:pt idx="4751">
                  <c:v>6.5986111111118229</c:v>
                </c:pt>
                <c:pt idx="4752">
                  <c:v>6.600000000000712</c:v>
                </c:pt>
                <c:pt idx="4753">
                  <c:v>6.6013888888896011</c:v>
                </c:pt>
                <c:pt idx="4754">
                  <c:v>6.6027777777784902</c:v>
                </c:pt>
                <c:pt idx="4755">
                  <c:v>6.6041666666673793</c:v>
                </c:pt>
                <c:pt idx="4756">
                  <c:v>6.6055555555562684</c:v>
                </c:pt>
                <c:pt idx="4757">
                  <c:v>6.6069444444451575</c:v>
                </c:pt>
                <c:pt idx="4758">
                  <c:v>6.6083333333340466</c:v>
                </c:pt>
                <c:pt idx="4759">
                  <c:v>6.6097222222229357</c:v>
                </c:pt>
                <c:pt idx="4760">
                  <c:v>6.6111111111118248</c:v>
                </c:pt>
                <c:pt idx="4761">
                  <c:v>6.6125000000007139</c:v>
                </c:pt>
                <c:pt idx="4762">
                  <c:v>6.613888888889603</c:v>
                </c:pt>
                <c:pt idx="4763">
                  <c:v>6.6152777777784921</c:v>
                </c:pt>
                <c:pt idx="4764">
                  <c:v>6.6166666666673812</c:v>
                </c:pt>
                <c:pt idx="4765">
                  <c:v>6.6180555555562703</c:v>
                </c:pt>
                <c:pt idx="4766">
                  <c:v>6.6194444444451594</c:v>
                </c:pt>
                <c:pt idx="4767">
                  <c:v>6.6208333333340486</c:v>
                </c:pt>
                <c:pt idx="4768">
                  <c:v>6.6222222222229377</c:v>
                </c:pt>
                <c:pt idx="4769">
                  <c:v>6.6236111111118268</c:v>
                </c:pt>
                <c:pt idx="4770">
                  <c:v>6.6250000000007159</c:v>
                </c:pt>
                <c:pt idx="4771">
                  <c:v>6.626388888889605</c:v>
                </c:pt>
                <c:pt idx="4772">
                  <c:v>6.6277777777784941</c:v>
                </c:pt>
                <c:pt idx="4773">
                  <c:v>6.6291666666673832</c:v>
                </c:pt>
                <c:pt idx="4774">
                  <c:v>6.6305555555562723</c:v>
                </c:pt>
                <c:pt idx="4775">
                  <c:v>6.6319444444451614</c:v>
                </c:pt>
                <c:pt idx="4776">
                  <c:v>6.6333333333340505</c:v>
                </c:pt>
                <c:pt idx="4777">
                  <c:v>6.6347222222229396</c:v>
                </c:pt>
                <c:pt idx="4778">
                  <c:v>6.6361111111118287</c:v>
                </c:pt>
                <c:pt idx="4779">
                  <c:v>6.6375000000007178</c:v>
                </c:pt>
                <c:pt idx="4780">
                  <c:v>6.6388888888896069</c:v>
                </c:pt>
                <c:pt idx="4781">
                  <c:v>6.640277777778496</c:v>
                </c:pt>
                <c:pt idx="4782">
                  <c:v>6.6416666666673851</c:v>
                </c:pt>
                <c:pt idx="4783">
                  <c:v>6.6430555555562742</c:v>
                </c:pt>
                <c:pt idx="4784">
                  <c:v>6.6444444444451634</c:v>
                </c:pt>
                <c:pt idx="4785">
                  <c:v>6.6458333333340525</c:v>
                </c:pt>
                <c:pt idx="4786">
                  <c:v>6.6472222222229416</c:v>
                </c:pt>
                <c:pt idx="4787">
                  <c:v>6.6486111111118307</c:v>
                </c:pt>
                <c:pt idx="4788">
                  <c:v>6.6500000000007198</c:v>
                </c:pt>
                <c:pt idx="4789">
                  <c:v>6.6513888888896089</c:v>
                </c:pt>
                <c:pt idx="4790">
                  <c:v>6.652777777778498</c:v>
                </c:pt>
                <c:pt idx="4791">
                  <c:v>6.6541666666673871</c:v>
                </c:pt>
                <c:pt idx="4792">
                  <c:v>6.6555555555562762</c:v>
                </c:pt>
                <c:pt idx="4793">
                  <c:v>6.6569444444451653</c:v>
                </c:pt>
                <c:pt idx="4794">
                  <c:v>6.6583333333340544</c:v>
                </c:pt>
                <c:pt idx="4795">
                  <c:v>6.6597222222229435</c:v>
                </c:pt>
                <c:pt idx="4796">
                  <c:v>6.6611111111118326</c:v>
                </c:pt>
                <c:pt idx="4797">
                  <c:v>6.6625000000007217</c:v>
                </c:pt>
                <c:pt idx="4798">
                  <c:v>6.6638888888896108</c:v>
                </c:pt>
                <c:pt idx="4799">
                  <c:v>6.6652777777784999</c:v>
                </c:pt>
                <c:pt idx="4800">
                  <c:v>6.6666666666673891</c:v>
                </c:pt>
                <c:pt idx="4801">
                  <c:v>6.6680555555562782</c:v>
                </c:pt>
                <c:pt idx="4802">
                  <c:v>6.6694444444451673</c:v>
                </c:pt>
                <c:pt idx="4803">
                  <c:v>6.6708333333340564</c:v>
                </c:pt>
                <c:pt idx="4804">
                  <c:v>6.6722222222229455</c:v>
                </c:pt>
                <c:pt idx="4805">
                  <c:v>6.6736111111118346</c:v>
                </c:pt>
                <c:pt idx="4806">
                  <c:v>6.6750000000007237</c:v>
                </c:pt>
                <c:pt idx="4807">
                  <c:v>6.6763888888896128</c:v>
                </c:pt>
                <c:pt idx="4808">
                  <c:v>6.6777777777785019</c:v>
                </c:pt>
                <c:pt idx="4809">
                  <c:v>6.679166666667391</c:v>
                </c:pt>
                <c:pt idx="4810">
                  <c:v>6.6805555555562801</c:v>
                </c:pt>
                <c:pt idx="4811">
                  <c:v>6.6819444444451692</c:v>
                </c:pt>
                <c:pt idx="4812">
                  <c:v>6.6833333333340583</c:v>
                </c:pt>
                <c:pt idx="4813">
                  <c:v>6.6847222222229474</c:v>
                </c:pt>
                <c:pt idx="4814">
                  <c:v>6.6861111111118365</c:v>
                </c:pt>
                <c:pt idx="4815">
                  <c:v>6.6875000000007256</c:v>
                </c:pt>
                <c:pt idx="4816">
                  <c:v>6.6888888888896147</c:v>
                </c:pt>
                <c:pt idx="4817">
                  <c:v>6.6902777777785039</c:v>
                </c:pt>
                <c:pt idx="4818">
                  <c:v>6.691666666667393</c:v>
                </c:pt>
                <c:pt idx="4819">
                  <c:v>6.6930555555562821</c:v>
                </c:pt>
                <c:pt idx="4820">
                  <c:v>6.6944444444451712</c:v>
                </c:pt>
                <c:pt idx="4821">
                  <c:v>6.6958333333340603</c:v>
                </c:pt>
                <c:pt idx="4822">
                  <c:v>6.6972222222229494</c:v>
                </c:pt>
                <c:pt idx="4823">
                  <c:v>6.6986111111118385</c:v>
                </c:pt>
                <c:pt idx="4824">
                  <c:v>6.7000000000007276</c:v>
                </c:pt>
                <c:pt idx="4825">
                  <c:v>6.7013888888896167</c:v>
                </c:pt>
                <c:pt idx="4826">
                  <c:v>6.7027777777785058</c:v>
                </c:pt>
                <c:pt idx="4827">
                  <c:v>6.7041666666673949</c:v>
                </c:pt>
                <c:pt idx="4828">
                  <c:v>6.705555555556284</c:v>
                </c:pt>
                <c:pt idx="4829">
                  <c:v>6.7069444444451731</c:v>
                </c:pt>
                <c:pt idx="4830">
                  <c:v>6.7083333333340622</c:v>
                </c:pt>
                <c:pt idx="4831">
                  <c:v>6.7097222222229513</c:v>
                </c:pt>
                <c:pt idx="4832">
                  <c:v>6.7111111111118404</c:v>
                </c:pt>
                <c:pt idx="4833">
                  <c:v>6.7125000000007295</c:v>
                </c:pt>
                <c:pt idx="4834">
                  <c:v>6.7138888888896187</c:v>
                </c:pt>
                <c:pt idx="4835">
                  <c:v>6.7152777777785078</c:v>
                </c:pt>
                <c:pt idx="4836">
                  <c:v>6.7166666666673969</c:v>
                </c:pt>
                <c:pt idx="4837">
                  <c:v>6.718055555556286</c:v>
                </c:pt>
                <c:pt idx="4838">
                  <c:v>6.7194444444451751</c:v>
                </c:pt>
                <c:pt idx="4839">
                  <c:v>6.7208333333340642</c:v>
                </c:pt>
                <c:pt idx="4840">
                  <c:v>6.7222222222229533</c:v>
                </c:pt>
                <c:pt idx="4841">
                  <c:v>6.7236111111118424</c:v>
                </c:pt>
                <c:pt idx="4842">
                  <c:v>6.7250000000007315</c:v>
                </c:pt>
                <c:pt idx="4843">
                  <c:v>6.7263888888896206</c:v>
                </c:pt>
                <c:pt idx="4844">
                  <c:v>6.7277777777785097</c:v>
                </c:pt>
                <c:pt idx="4845">
                  <c:v>6.7291666666673988</c:v>
                </c:pt>
                <c:pt idx="4846">
                  <c:v>6.7305555555562879</c:v>
                </c:pt>
                <c:pt idx="4847">
                  <c:v>6.731944444445177</c:v>
                </c:pt>
                <c:pt idx="4848">
                  <c:v>6.7333333333340661</c:v>
                </c:pt>
                <c:pt idx="4849">
                  <c:v>6.7347222222229552</c:v>
                </c:pt>
                <c:pt idx="4850">
                  <c:v>6.7361111111118444</c:v>
                </c:pt>
                <c:pt idx="4851">
                  <c:v>6.7375000000007335</c:v>
                </c:pt>
                <c:pt idx="4852">
                  <c:v>6.7388888888896226</c:v>
                </c:pt>
                <c:pt idx="4853">
                  <c:v>6.7402777777785117</c:v>
                </c:pt>
                <c:pt idx="4854">
                  <c:v>6.7416666666674008</c:v>
                </c:pt>
                <c:pt idx="4855">
                  <c:v>6.7430555555562899</c:v>
                </c:pt>
                <c:pt idx="4856">
                  <c:v>6.744444444445179</c:v>
                </c:pt>
                <c:pt idx="4857">
                  <c:v>6.7458333333340681</c:v>
                </c:pt>
                <c:pt idx="4858">
                  <c:v>6.7472222222229572</c:v>
                </c:pt>
                <c:pt idx="4859">
                  <c:v>6.7486111111118463</c:v>
                </c:pt>
                <c:pt idx="4860">
                  <c:v>6.7500000000007354</c:v>
                </c:pt>
                <c:pt idx="4861">
                  <c:v>6.7513888888896245</c:v>
                </c:pt>
                <c:pt idx="4862">
                  <c:v>6.7527777777785136</c:v>
                </c:pt>
                <c:pt idx="4863">
                  <c:v>6.7541666666674027</c:v>
                </c:pt>
                <c:pt idx="4864">
                  <c:v>6.7555555555562918</c:v>
                </c:pt>
                <c:pt idx="4865">
                  <c:v>6.7569444444451809</c:v>
                </c:pt>
                <c:pt idx="4866">
                  <c:v>6.75833333333407</c:v>
                </c:pt>
                <c:pt idx="4867">
                  <c:v>6.7597222222229592</c:v>
                </c:pt>
                <c:pt idx="4868">
                  <c:v>6.7611111111118483</c:v>
                </c:pt>
                <c:pt idx="4869">
                  <c:v>6.7625000000007374</c:v>
                </c:pt>
                <c:pt idx="4870">
                  <c:v>6.7638888888896265</c:v>
                </c:pt>
                <c:pt idx="4871">
                  <c:v>6.7652777777785156</c:v>
                </c:pt>
                <c:pt idx="4872">
                  <c:v>6.7666666666674047</c:v>
                </c:pt>
                <c:pt idx="4873">
                  <c:v>6.7680555555562938</c:v>
                </c:pt>
                <c:pt idx="4874">
                  <c:v>6.7694444444451829</c:v>
                </c:pt>
                <c:pt idx="4875">
                  <c:v>6.770833333334072</c:v>
                </c:pt>
                <c:pt idx="4876">
                  <c:v>6.7722222222229611</c:v>
                </c:pt>
                <c:pt idx="4877">
                  <c:v>6.7736111111118502</c:v>
                </c:pt>
                <c:pt idx="4878">
                  <c:v>6.7750000000007393</c:v>
                </c:pt>
                <c:pt idx="4879">
                  <c:v>6.7763888888896284</c:v>
                </c:pt>
                <c:pt idx="4880">
                  <c:v>6.7777777777785175</c:v>
                </c:pt>
                <c:pt idx="4881">
                  <c:v>6.7791666666674066</c:v>
                </c:pt>
                <c:pt idx="4882">
                  <c:v>6.7805555555562957</c:v>
                </c:pt>
                <c:pt idx="4883">
                  <c:v>6.7819444444451848</c:v>
                </c:pt>
                <c:pt idx="4884">
                  <c:v>6.783333333334074</c:v>
                </c:pt>
                <c:pt idx="4885">
                  <c:v>6.7847222222229631</c:v>
                </c:pt>
                <c:pt idx="4886">
                  <c:v>6.7861111111118522</c:v>
                </c:pt>
                <c:pt idx="4887">
                  <c:v>6.7875000000007413</c:v>
                </c:pt>
                <c:pt idx="4888">
                  <c:v>6.7888888888896304</c:v>
                </c:pt>
                <c:pt idx="4889">
                  <c:v>6.7902777777785195</c:v>
                </c:pt>
                <c:pt idx="4890">
                  <c:v>6.7916666666674086</c:v>
                </c:pt>
                <c:pt idx="4891">
                  <c:v>6.7930555555562977</c:v>
                </c:pt>
                <c:pt idx="4892">
                  <c:v>6.7944444444451868</c:v>
                </c:pt>
                <c:pt idx="4893">
                  <c:v>6.7958333333340759</c:v>
                </c:pt>
                <c:pt idx="4894">
                  <c:v>6.797222222222965</c:v>
                </c:pt>
                <c:pt idx="4895">
                  <c:v>6.7986111111118541</c:v>
                </c:pt>
                <c:pt idx="4896">
                  <c:v>6.8000000000007432</c:v>
                </c:pt>
                <c:pt idx="4897">
                  <c:v>6.8013888888896323</c:v>
                </c:pt>
                <c:pt idx="4898">
                  <c:v>6.8027777777785214</c:v>
                </c:pt>
                <c:pt idx="4899">
                  <c:v>6.8041666666674105</c:v>
                </c:pt>
                <c:pt idx="4900">
                  <c:v>6.8055555555562997</c:v>
                </c:pt>
                <c:pt idx="4901">
                  <c:v>6.8069444444451888</c:v>
                </c:pt>
                <c:pt idx="4902">
                  <c:v>6.8083333333340779</c:v>
                </c:pt>
                <c:pt idx="4903">
                  <c:v>6.809722222222967</c:v>
                </c:pt>
                <c:pt idx="4904">
                  <c:v>6.8111111111118561</c:v>
                </c:pt>
                <c:pt idx="4905">
                  <c:v>6.8125000000007452</c:v>
                </c:pt>
                <c:pt idx="4906">
                  <c:v>6.8138888888896343</c:v>
                </c:pt>
                <c:pt idx="4907">
                  <c:v>6.8152777777785234</c:v>
                </c:pt>
                <c:pt idx="4908">
                  <c:v>6.8166666666674125</c:v>
                </c:pt>
                <c:pt idx="4909">
                  <c:v>6.8180555555563016</c:v>
                </c:pt>
                <c:pt idx="4910">
                  <c:v>6.8194444444451907</c:v>
                </c:pt>
                <c:pt idx="4911">
                  <c:v>6.8208333333340798</c:v>
                </c:pt>
                <c:pt idx="4912">
                  <c:v>6.8222222222229689</c:v>
                </c:pt>
                <c:pt idx="4913">
                  <c:v>6.823611111111858</c:v>
                </c:pt>
                <c:pt idx="4914">
                  <c:v>6.8250000000007471</c:v>
                </c:pt>
                <c:pt idx="4915">
                  <c:v>6.8263888888896362</c:v>
                </c:pt>
                <c:pt idx="4916">
                  <c:v>6.8277777777785253</c:v>
                </c:pt>
                <c:pt idx="4917">
                  <c:v>6.8291666666674145</c:v>
                </c:pt>
                <c:pt idx="4918">
                  <c:v>6.8305555555563036</c:v>
                </c:pt>
                <c:pt idx="4919">
                  <c:v>6.8319444444451927</c:v>
                </c:pt>
                <c:pt idx="4920">
                  <c:v>6.8333333333340818</c:v>
                </c:pt>
                <c:pt idx="4921">
                  <c:v>6.8347222222229709</c:v>
                </c:pt>
                <c:pt idx="4922">
                  <c:v>6.83611111111186</c:v>
                </c:pt>
                <c:pt idx="4923">
                  <c:v>6.8375000000007491</c:v>
                </c:pt>
                <c:pt idx="4924">
                  <c:v>6.8388888888896382</c:v>
                </c:pt>
                <c:pt idx="4925">
                  <c:v>6.8402777777785273</c:v>
                </c:pt>
                <c:pt idx="4926">
                  <c:v>6.8416666666674164</c:v>
                </c:pt>
                <c:pt idx="4927">
                  <c:v>6.8430555555563055</c:v>
                </c:pt>
                <c:pt idx="4928">
                  <c:v>6.8444444444451946</c:v>
                </c:pt>
                <c:pt idx="4929">
                  <c:v>6.8458333333340837</c:v>
                </c:pt>
                <c:pt idx="4930">
                  <c:v>6.8472222222229728</c:v>
                </c:pt>
                <c:pt idx="4931">
                  <c:v>6.8486111111118619</c:v>
                </c:pt>
                <c:pt idx="4932">
                  <c:v>6.850000000000751</c:v>
                </c:pt>
                <c:pt idx="4933">
                  <c:v>6.8513888888896401</c:v>
                </c:pt>
                <c:pt idx="4934">
                  <c:v>6.8527777777785293</c:v>
                </c:pt>
                <c:pt idx="4935">
                  <c:v>6.8541666666674184</c:v>
                </c:pt>
                <c:pt idx="4936">
                  <c:v>6.8555555555563075</c:v>
                </c:pt>
                <c:pt idx="4937">
                  <c:v>6.8569444444451966</c:v>
                </c:pt>
                <c:pt idx="4938">
                  <c:v>6.8583333333340857</c:v>
                </c:pt>
                <c:pt idx="4939">
                  <c:v>6.8597222222229748</c:v>
                </c:pt>
                <c:pt idx="4940">
                  <c:v>6.8611111111118639</c:v>
                </c:pt>
                <c:pt idx="4941">
                  <c:v>6.862500000000753</c:v>
                </c:pt>
                <c:pt idx="4942">
                  <c:v>6.8638888888896421</c:v>
                </c:pt>
                <c:pt idx="4943">
                  <c:v>6.8652777777785312</c:v>
                </c:pt>
                <c:pt idx="4944">
                  <c:v>6.8666666666674203</c:v>
                </c:pt>
                <c:pt idx="4945">
                  <c:v>6.8680555555563094</c:v>
                </c:pt>
                <c:pt idx="4946">
                  <c:v>6.8694444444451985</c:v>
                </c:pt>
                <c:pt idx="4947">
                  <c:v>6.8708333333340876</c:v>
                </c:pt>
                <c:pt idx="4948">
                  <c:v>6.8722222222229767</c:v>
                </c:pt>
                <c:pt idx="4949">
                  <c:v>6.8736111111118658</c:v>
                </c:pt>
                <c:pt idx="4950">
                  <c:v>6.875000000000755</c:v>
                </c:pt>
                <c:pt idx="4951">
                  <c:v>6.8763888888896441</c:v>
                </c:pt>
                <c:pt idx="4952">
                  <c:v>6.8777777777785332</c:v>
                </c:pt>
                <c:pt idx="4953">
                  <c:v>6.8791666666674223</c:v>
                </c:pt>
                <c:pt idx="4954">
                  <c:v>6.8805555555563114</c:v>
                </c:pt>
                <c:pt idx="4955">
                  <c:v>6.8819444444452005</c:v>
                </c:pt>
                <c:pt idx="4956">
                  <c:v>6.8833333333340896</c:v>
                </c:pt>
                <c:pt idx="4957">
                  <c:v>6.8847222222229787</c:v>
                </c:pt>
                <c:pt idx="4958">
                  <c:v>6.8861111111118678</c:v>
                </c:pt>
                <c:pt idx="4959">
                  <c:v>6.8875000000007569</c:v>
                </c:pt>
                <c:pt idx="4960">
                  <c:v>6.888888888889646</c:v>
                </c:pt>
                <c:pt idx="4961">
                  <c:v>6.8902777777785351</c:v>
                </c:pt>
                <c:pt idx="4962">
                  <c:v>6.8916666666674242</c:v>
                </c:pt>
                <c:pt idx="4963">
                  <c:v>6.8930555555563133</c:v>
                </c:pt>
                <c:pt idx="4964">
                  <c:v>6.8944444444452024</c:v>
                </c:pt>
                <c:pt idx="4965">
                  <c:v>6.8958333333340915</c:v>
                </c:pt>
                <c:pt idx="4966">
                  <c:v>6.8972222222229806</c:v>
                </c:pt>
                <c:pt idx="4967">
                  <c:v>6.8986111111118698</c:v>
                </c:pt>
                <c:pt idx="4968">
                  <c:v>6.9000000000007589</c:v>
                </c:pt>
                <c:pt idx="4969">
                  <c:v>6.901388888889648</c:v>
                </c:pt>
                <c:pt idx="4970">
                  <c:v>6.9027777777785371</c:v>
                </c:pt>
                <c:pt idx="4971">
                  <c:v>6.9041666666674262</c:v>
                </c:pt>
                <c:pt idx="4972">
                  <c:v>6.9055555555563153</c:v>
                </c:pt>
                <c:pt idx="4973">
                  <c:v>6.9069444444452044</c:v>
                </c:pt>
                <c:pt idx="4974">
                  <c:v>6.9083333333340935</c:v>
                </c:pt>
                <c:pt idx="4975">
                  <c:v>6.9097222222229826</c:v>
                </c:pt>
                <c:pt idx="4976">
                  <c:v>6.9111111111118717</c:v>
                </c:pt>
                <c:pt idx="4977">
                  <c:v>6.9125000000007608</c:v>
                </c:pt>
                <c:pt idx="4978">
                  <c:v>6.9138888888896499</c:v>
                </c:pt>
                <c:pt idx="4979">
                  <c:v>6.915277777778539</c:v>
                </c:pt>
                <c:pt idx="4980">
                  <c:v>6.9166666666674281</c:v>
                </c:pt>
                <c:pt idx="4981">
                  <c:v>6.9180555555563172</c:v>
                </c:pt>
                <c:pt idx="4982">
                  <c:v>6.9194444444452063</c:v>
                </c:pt>
                <c:pt idx="4983">
                  <c:v>6.9208333333340954</c:v>
                </c:pt>
                <c:pt idx="4984">
                  <c:v>6.9222222222229846</c:v>
                </c:pt>
                <c:pt idx="4985">
                  <c:v>6.9236111111118737</c:v>
                </c:pt>
                <c:pt idx="4986">
                  <c:v>6.9250000000007628</c:v>
                </c:pt>
                <c:pt idx="4987">
                  <c:v>6.9263888888896519</c:v>
                </c:pt>
                <c:pt idx="4988">
                  <c:v>6.927777777778541</c:v>
                </c:pt>
                <c:pt idx="4989">
                  <c:v>6.9291666666674301</c:v>
                </c:pt>
                <c:pt idx="4990">
                  <c:v>6.9305555555563192</c:v>
                </c:pt>
                <c:pt idx="4991">
                  <c:v>6.9319444444452083</c:v>
                </c:pt>
                <c:pt idx="4992">
                  <c:v>6.9333333333340974</c:v>
                </c:pt>
                <c:pt idx="4993">
                  <c:v>6.9347222222229865</c:v>
                </c:pt>
                <c:pt idx="4994">
                  <c:v>6.9361111111118756</c:v>
                </c:pt>
                <c:pt idx="4995">
                  <c:v>6.9375000000007647</c:v>
                </c:pt>
                <c:pt idx="4996">
                  <c:v>6.9388888888896538</c:v>
                </c:pt>
                <c:pt idx="4997">
                  <c:v>6.9402777777785429</c:v>
                </c:pt>
                <c:pt idx="4998">
                  <c:v>6.941666666667432</c:v>
                </c:pt>
                <c:pt idx="4999">
                  <c:v>6.9430555555563211</c:v>
                </c:pt>
                <c:pt idx="5000">
                  <c:v>6.9444444444452103</c:v>
                </c:pt>
                <c:pt idx="5001">
                  <c:v>6.9458333333340994</c:v>
                </c:pt>
                <c:pt idx="5002">
                  <c:v>6.9472222222229885</c:v>
                </c:pt>
                <c:pt idx="5003">
                  <c:v>6.9486111111118776</c:v>
                </c:pt>
                <c:pt idx="5004">
                  <c:v>6.9500000000007667</c:v>
                </c:pt>
                <c:pt idx="5005">
                  <c:v>6.9513888888896558</c:v>
                </c:pt>
                <c:pt idx="5006">
                  <c:v>6.9527777777785449</c:v>
                </c:pt>
                <c:pt idx="5007">
                  <c:v>6.954166666667434</c:v>
                </c:pt>
                <c:pt idx="5008">
                  <c:v>6.9555555555563231</c:v>
                </c:pt>
                <c:pt idx="5009">
                  <c:v>6.9569444444452122</c:v>
                </c:pt>
                <c:pt idx="5010">
                  <c:v>6.9583333333341013</c:v>
                </c:pt>
                <c:pt idx="5011">
                  <c:v>6.9597222222229904</c:v>
                </c:pt>
                <c:pt idx="5012">
                  <c:v>6.9611111111118795</c:v>
                </c:pt>
                <c:pt idx="5013">
                  <c:v>6.9625000000007686</c:v>
                </c:pt>
                <c:pt idx="5014">
                  <c:v>6.9638888888896577</c:v>
                </c:pt>
                <c:pt idx="5015">
                  <c:v>6.9652777777785468</c:v>
                </c:pt>
                <c:pt idx="5016">
                  <c:v>6.9666666666674359</c:v>
                </c:pt>
                <c:pt idx="5017">
                  <c:v>6.9680555555563251</c:v>
                </c:pt>
                <c:pt idx="5018">
                  <c:v>6.9694444444452142</c:v>
                </c:pt>
                <c:pt idx="5019">
                  <c:v>6.9708333333341033</c:v>
                </c:pt>
                <c:pt idx="5020">
                  <c:v>6.9722222222229924</c:v>
                </c:pt>
                <c:pt idx="5021">
                  <c:v>6.9736111111118815</c:v>
                </c:pt>
                <c:pt idx="5022">
                  <c:v>6.9750000000007706</c:v>
                </c:pt>
                <c:pt idx="5023">
                  <c:v>6.9763888888896597</c:v>
                </c:pt>
                <c:pt idx="5024">
                  <c:v>6.9777777777785488</c:v>
                </c:pt>
                <c:pt idx="5025">
                  <c:v>6.9791666666674379</c:v>
                </c:pt>
                <c:pt idx="5026">
                  <c:v>6.980555555556327</c:v>
                </c:pt>
                <c:pt idx="5027">
                  <c:v>6.9819444444452161</c:v>
                </c:pt>
                <c:pt idx="5028">
                  <c:v>6.9833333333341052</c:v>
                </c:pt>
                <c:pt idx="5029">
                  <c:v>6.9847222222229943</c:v>
                </c:pt>
                <c:pt idx="5030">
                  <c:v>6.9861111111118834</c:v>
                </c:pt>
                <c:pt idx="5031">
                  <c:v>6.9875000000007725</c:v>
                </c:pt>
                <c:pt idx="5032">
                  <c:v>6.9888888888896616</c:v>
                </c:pt>
                <c:pt idx="5033">
                  <c:v>6.9902777777785507</c:v>
                </c:pt>
                <c:pt idx="5034">
                  <c:v>6.9916666666674399</c:v>
                </c:pt>
                <c:pt idx="5035">
                  <c:v>6.993055555556329</c:v>
                </c:pt>
                <c:pt idx="5036">
                  <c:v>6.9944444444452181</c:v>
                </c:pt>
                <c:pt idx="5037">
                  <c:v>6.9958333333341072</c:v>
                </c:pt>
                <c:pt idx="5038">
                  <c:v>6.9972222222229963</c:v>
                </c:pt>
                <c:pt idx="5039">
                  <c:v>6.9986111111118854</c:v>
                </c:pt>
                <c:pt idx="5040">
                  <c:v>7.0000000000007745</c:v>
                </c:pt>
                <c:pt idx="5041">
                  <c:v>7.0013888888896636</c:v>
                </c:pt>
                <c:pt idx="5042">
                  <c:v>7.0027777777785527</c:v>
                </c:pt>
                <c:pt idx="5043">
                  <c:v>7.0041666666674418</c:v>
                </c:pt>
                <c:pt idx="5044">
                  <c:v>7.0055555555563309</c:v>
                </c:pt>
                <c:pt idx="5045">
                  <c:v>7.00694444444522</c:v>
                </c:pt>
                <c:pt idx="5046">
                  <c:v>7.0083333333341091</c:v>
                </c:pt>
                <c:pt idx="5047">
                  <c:v>7.0097222222229982</c:v>
                </c:pt>
                <c:pt idx="5048">
                  <c:v>7.0111111111118873</c:v>
                </c:pt>
                <c:pt idx="5049">
                  <c:v>7.0125000000007764</c:v>
                </c:pt>
                <c:pt idx="5050">
                  <c:v>7.0138888888896656</c:v>
                </c:pt>
                <c:pt idx="5051">
                  <c:v>7.0152777777785547</c:v>
                </c:pt>
                <c:pt idx="5052">
                  <c:v>7.0166666666674438</c:v>
                </c:pt>
                <c:pt idx="5053">
                  <c:v>7.0180555555563329</c:v>
                </c:pt>
                <c:pt idx="5054">
                  <c:v>7.019444444445222</c:v>
                </c:pt>
                <c:pt idx="5055">
                  <c:v>7.0208333333341111</c:v>
                </c:pt>
                <c:pt idx="5056">
                  <c:v>7.0222222222230002</c:v>
                </c:pt>
                <c:pt idx="5057">
                  <c:v>7.0236111111118893</c:v>
                </c:pt>
                <c:pt idx="5058">
                  <c:v>7.0250000000007784</c:v>
                </c:pt>
                <c:pt idx="5059">
                  <c:v>7.0263888888896675</c:v>
                </c:pt>
                <c:pt idx="5060">
                  <c:v>7.0277777777785566</c:v>
                </c:pt>
                <c:pt idx="5061">
                  <c:v>7.0291666666674457</c:v>
                </c:pt>
                <c:pt idx="5062">
                  <c:v>7.0305555555563348</c:v>
                </c:pt>
                <c:pt idx="5063">
                  <c:v>7.0319444444452239</c:v>
                </c:pt>
                <c:pt idx="5064">
                  <c:v>7.033333333334113</c:v>
                </c:pt>
                <c:pt idx="5065">
                  <c:v>7.0347222222230021</c:v>
                </c:pt>
                <c:pt idx="5066">
                  <c:v>7.0361111111118912</c:v>
                </c:pt>
                <c:pt idx="5067">
                  <c:v>7.0375000000007804</c:v>
                </c:pt>
                <c:pt idx="5068">
                  <c:v>7.0388888888896695</c:v>
                </c:pt>
                <c:pt idx="5069">
                  <c:v>7.0402777777785586</c:v>
                </c:pt>
                <c:pt idx="5070">
                  <c:v>7.0416666666674477</c:v>
                </c:pt>
                <c:pt idx="5071">
                  <c:v>7.0430555555563368</c:v>
                </c:pt>
                <c:pt idx="5072">
                  <c:v>7.0444444444452259</c:v>
                </c:pt>
                <c:pt idx="5073">
                  <c:v>7.045833333334115</c:v>
                </c:pt>
                <c:pt idx="5074">
                  <c:v>7.0472222222230041</c:v>
                </c:pt>
                <c:pt idx="5075">
                  <c:v>7.0486111111118932</c:v>
                </c:pt>
                <c:pt idx="5076">
                  <c:v>7.0500000000007823</c:v>
                </c:pt>
                <c:pt idx="5077">
                  <c:v>7.0513888888896714</c:v>
                </c:pt>
                <c:pt idx="5078">
                  <c:v>7.0527777777785605</c:v>
                </c:pt>
                <c:pt idx="5079">
                  <c:v>7.0541666666674496</c:v>
                </c:pt>
                <c:pt idx="5080">
                  <c:v>7.0555555555563387</c:v>
                </c:pt>
                <c:pt idx="5081">
                  <c:v>7.0569444444452278</c:v>
                </c:pt>
                <c:pt idx="5082">
                  <c:v>7.0583333333341169</c:v>
                </c:pt>
                <c:pt idx="5083">
                  <c:v>7.059722222223006</c:v>
                </c:pt>
                <c:pt idx="5084">
                  <c:v>7.0611111111118952</c:v>
                </c:pt>
                <c:pt idx="5085">
                  <c:v>7.0625000000007843</c:v>
                </c:pt>
                <c:pt idx="5086">
                  <c:v>7.0638888888896734</c:v>
                </c:pt>
                <c:pt idx="5087">
                  <c:v>7.0652777777785625</c:v>
                </c:pt>
                <c:pt idx="5088">
                  <c:v>7.0666666666674516</c:v>
                </c:pt>
                <c:pt idx="5089">
                  <c:v>7.0680555555563407</c:v>
                </c:pt>
                <c:pt idx="5090">
                  <c:v>7.0694444444452298</c:v>
                </c:pt>
                <c:pt idx="5091">
                  <c:v>7.0708333333341189</c:v>
                </c:pt>
                <c:pt idx="5092">
                  <c:v>7.072222222223008</c:v>
                </c:pt>
                <c:pt idx="5093">
                  <c:v>7.0736111111118971</c:v>
                </c:pt>
                <c:pt idx="5094">
                  <c:v>7.0750000000007862</c:v>
                </c:pt>
                <c:pt idx="5095">
                  <c:v>7.0763888888896753</c:v>
                </c:pt>
                <c:pt idx="5096">
                  <c:v>7.0777777777785644</c:v>
                </c:pt>
                <c:pt idx="5097">
                  <c:v>7.0791666666674535</c:v>
                </c:pt>
                <c:pt idx="5098">
                  <c:v>7.0805555555563426</c:v>
                </c:pt>
                <c:pt idx="5099">
                  <c:v>7.0819444444452317</c:v>
                </c:pt>
                <c:pt idx="5100">
                  <c:v>7.0833333333341209</c:v>
                </c:pt>
                <c:pt idx="5101">
                  <c:v>7.08472222222301</c:v>
                </c:pt>
                <c:pt idx="5102">
                  <c:v>7.0861111111118991</c:v>
                </c:pt>
                <c:pt idx="5103">
                  <c:v>7.0875000000007882</c:v>
                </c:pt>
                <c:pt idx="5104">
                  <c:v>7.0888888888896773</c:v>
                </c:pt>
                <c:pt idx="5105">
                  <c:v>7.0902777777785664</c:v>
                </c:pt>
                <c:pt idx="5106">
                  <c:v>7.0916666666674555</c:v>
                </c:pt>
                <c:pt idx="5107">
                  <c:v>7.0930555555563446</c:v>
                </c:pt>
                <c:pt idx="5108">
                  <c:v>7.0944444444452337</c:v>
                </c:pt>
                <c:pt idx="5109">
                  <c:v>7.0958333333341228</c:v>
                </c:pt>
                <c:pt idx="5110">
                  <c:v>7.0972222222230119</c:v>
                </c:pt>
                <c:pt idx="5111">
                  <c:v>7.098611111111901</c:v>
                </c:pt>
                <c:pt idx="5112">
                  <c:v>7.1000000000007901</c:v>
                </c:pt>
                <c:pt idx="5113">
                  <c:v>7.1013888888896792</c:v>
                </c:pt>
                <c:pt idx="5114">
                  <c:v>7.1027777777785683</c:v>
                </c:pt>
                <c:pt idx="5115">
                  <c:v>7.1041666666674574</c:v>
                </c:pt>
                <c:pt idx="5116">
                  <c:v>7.1055555555563465</c:v>
                </c:pt>
                <c:pt idx="5117">
                  <c:v>7.1069444444452357</c:v>
                </c:pt>
                <c:pt idx="5118">
                  <c:v>7.1083333333341248</c:v>
                </c:pt>
                <c:pt idx="5119">
                  <c:v>7.1097222222230139</c:v>
                </c:pt>
                <c:pt idx="5120">
                  <c:v>7.111111111111903</c:v>
                </c:pt>
                <c:pt idx="5121">
                  <c:v>7.1125000000007921</c:v>
                </c:pt>
                <c:pt idx="5122">
                  <c:v>7.1138888888896812</c:v>
                </c:pt>
                <c:pt idx="5123">
                  <c:v>7.1152777777785703</c:v>
                </c:pt>
                <c:pt idx="5124">
                  <c:v>7.1166666666674594</c:v>
                </c:pt>
                <c:pt idx="5125">
                  <c:v>7.1180555555563485</c:v>
                </c:pt>
                <c:pt idx="5126">
                  <c:v>7.1194444444452376</c:v>
                </c:pt>
                <c:pt idx="5127">
                  <c:v>7.1208333333341267</c:v>
                </c:pt>
                <c:pt idx="5128">
                  <c:v>7.1222222222230158</c:v>
                </c:pt>
                <c:pt idx="5129">
                  <c:v>7.1236111111119049</c:v>
                </c:pt>
                <c:pt idx="5130">
                  <c:v>7.125000000000794</c:v>
                </c:pt>
                <c:pt idx="5131">
                  <c:v>7.1263888888896831</c:v>
                </c:pt>
                <c:pt idx="5132">
                  <c:v>7.1277777777785722</c:v>
                </c:pt>
                <c:pt idx="5133">
                  <c:v>7.1291666666674613</c:v>
                </c:pt>
                <c:pt idx="5134">
                  <c:v>7.1305555555563505</c:v>
                </c:pt>
                <c:pt idx="5135">
                  <c:v>7.1319444444452396</c:v>
                </c:pt>
                <c:pt idx="5136">
                  <c:v>7.1333333333341287</c:v>
                </c:pt>
                <c:pt idx="5137">
                  <c:v>7.1347222222230178</c:v>
                </c:pt>
                <c:pt idx="5138">
                  <c:v>7.1361111111119069</c:v>
                </c:pt>
                <c:pt idx="5139">
                  <c:v>7.137500000000796</c:v>
                </c:pt>
                <c:pt idx="5140">
                  <c:v>7.1388888888896851</c:v>
                </c:pt>
                <c:pt idx="5141">
                  <c:v>7.1402777777785742</c:v>
                </c:pt>
                <c:pt idx="5142">
                  <c:v>7.1416666666674633</c:v>
                </c:pt>
                <c:pt idx="5143">
                  <c:v>7.1430555555563524</c:v>
                </c:pt>
                <c:pt idx="5144">
                  <c:v>7.1444444444452415</c:v>
                </c:pt>
                <c:pt idx="5145">
                  <c:v>7.1458333333341306</c:v>
                </c:pt>
                <c:pt idx="5146">
                  <c:v>7.1472222222230197</c:v>
                </c:pt>
                <c:pt idx="5147">
                  <c:v>7.1486111111119088</c:v>
                </c:pt>
                <c:pt idx="5148">
                  <c:v>7.1500000000007979</c:v>
                </c:pt>
                <c:pt idx="5149">
                  <c:v>7.151388888889687</c:v>
                </c:pt>
                <c:pt idx="5150">
                  <c:v>7.1527777777785762</c:v>
                </c:pt>
                <c:pt idx="5151">
                  <c:v>7.1541666666674653</c:v>
                </c:pt>
                <c:pt idx="5152">
                  <c:v>7.1555555555563544</c:v>
                </c:pt>
                <c:pt idx="5153">
                  <c:v>7.1569444444452435</c:v>
                </c:pt>
                <c:pt idx="5154">
                  <c:v>7.1583333333341326</c:v>
                </c:pt>
                <c:pt idx="5155">
                  <c:v>7.1597222222230217</c:v>
                </c:pt>
                <c:pt idx="5156">
                  <c:v>7.1611111111119108</c:v>
                </c:pt>
                <c:pt idx="5157">
                  <c:v>7.1625000000007999</c:v>
                </c:pt>
                <c:pt idx="5158">
                  <c:v>7.163888888889689</c:v>
                </c:pt>
                <c:pt idx="5159">
                  <c:v>7.1652777777785781</c:v>
                </c:pt>
                <c:pt idx="5160">
                  <c:v>7.1666666666674672</c:v>
                </c:pt>
                <c:pt idx="5161">
                  <c:v>7.1680555555563563</c:v>
                </c:pt>
                <c:pt idx="5162">
                  <c:v>7.1694444444452454</c:v>
                </c:pt>
                <c:pt idx="5163">
                  <c:v>7.1708333333341345</c:v>
                </c:pt>
                <c:pt idx="5164">
                  <c:v>7.1722222222230236</c:v>
                </c:pt>
                <c:pt idx="5165">
                  <c:v>7.1736111111119127</c:v>
                </c:pt>
                <c:pt idx="5166">
                  <c:v>7.1750000000008018</c:v>
                </c:pt>
                <c:pt idx="5167">
                  <c:v>7.176388888889691</c:v>
                </c:pt>
                <c:pt idx="5168">
                  <c:v>7.1777777777785801</c:v>
                </c:pt>
                <c:pt idx="5169">
                  <c:v>7.1791666666674692</c:v>
                </c:pt>
                <c:pt idx="5170">
                  <c:v>7.1805555555563583</c:v>
                </c:pt>
                <c:pt idx="5171">
                  <c:v>7.1819444444452474</c:v>
                </c:pt>
                <c:pt idx="5172">
                  <c:v>7.1833333333341365</c:v>
                </c:pt>
                <c:pt idx="5173">
                  <c:v>7.1847222222230256</c:v>
                </c:pt>
                <c:pt idx="5174">
                  <c:v>7.1861111111119147</c:v>
                </c:pt>
                <c:pt idx="5175">
                  <c:v>7.1875000000008038</c:v>
                </c:pt>
                <c:pt idx="5176">
                  <c:v>7.1888888888896929</c:v>
                </c:pt>
                <c:pt idx="5177">
                  <c:v>7.190277777778582</c:v>
                </c:pt>
                <c:pt idx="5178">
                  <c:v>7.1916666666674711</c:v>
                </c:pt>
                <c:pt idx="5179">
                  <c:v>7.1930555555563602</c:v>
                </c:pt>
                <c:pt idx="5180">
                  <c:v>7.1944444444452493</c:v>
                </c:pt>
                <c:pt idx="5181">
                  <c:v>7.1958333333341384</c:v>
                </c:pt>
                <c:pt idx="5182">
                  <c:v>7.1972222222230275</c:v>
                </c:pt>
                <c:pt idx="5183">
                  <c:v>7.1986111111119166</c:v>
                </c:pt>
                <c:pt idx="5184">
                  <c:v>7.2000000000008058</c:v>
                </c:pt>
                <c:pt idx="5185">
                  <c:v>7.2013888888896949</c:v>
                </c:pt>
                <c:pt idx="5186">
                  <c:v>7.202777777778584</c:v>
                </c:pt>
                <c:pt idx="5187">
                  <c:v>7.2041666666674731</c:v>
                </c:pt>
                <c:pt idx="5188">
                  <c:v>7.2055555555563622</c:v>
                </c:pt>
                <c:pt idx="5189">
                  <c:v>7.2069444444452513</c:v>
                </c:pt>
                <c:pt idx="5190">
                  <c:v>7.2083333333341404</c:v>
                </c:pt>
                <c:pt idx="5191">
                  <c:v>7.2097222222230295</c:v>
                </c:pt>
                <c:pt idx="5192">
                  <c:v>7.2111111111119186</c:v>
                </c:pt>
                <c:pt idx="5193">
                  <c:v>7.2125000000008077</c:v>
                </c:pt>
                <c:pt idx="5194">
                  <c:v>7.2138888888896968</c:v>
                </c:pt>
                <c:pt idx="5195">
                  <c:v>7.2152777777785859</c:v>
                </c:pt>
                <c:pt idx="5196">
                  <c:v>7.216666666667475</c:v>
                </c:pt>
                <c:pt idx="5197">
                  <c:v>7.2180555555563641</c:v>
                </c:pt>
                <c:pt idx="5198">
                  <c:v>7.2194444444452532</c:v>
                </c:pt>
                <c:pt idx="5199">
                  <c:v>7.2208333333341423</c:v>
                </c:pt>
                <c:pt idx="5200">
                  <c:v>7.2222222222230315</c:v>
                </c:pt>
                <c:pt idx="5201">
                  <c:v>7.2236111111119206</c:v>
                </c:pt>
                <c:pt idx="5202">
                  <c:v>7.2250000000008097</c:v>
                </c:pt>
                <c:pt idx="5203">
                  <c:v>7.2263888888896988</c:v>
                </c:pt>
                <c:pt idx="5204">
                  <c:v>7.2277777777785879</c:v>
                </c:pt>
                <c:pt idx="5205">
                  <c:v>7.229166666667477</c:v>
                </c:pt>
                <c:pt idx="5206">
                  <c:v>7.2305555555563661</c:v>
                </c:pt>
                <c:pt idx="5207">
                  <c:v>7.2319444444452552</c:v>
                </c:pt>
                <c:pt idx="5208">
                  <c:v>7.2333333333341443</c:v>
                </c:pt>
                <c:pt idx="5209">
                  <c:v>7.2347222222230334</c:v>
                </c:pt>
                <c:pt idx="5210">
                  <c:v>7.2361111111119225</c:v>
                </c:pt>
                <c:pt idx="5211">
                  <c:v>7.2375000000008116</c:v>
                </c:pt>
                <c:pt idx="5212">
                  <c:v>7.2388888888897007</c:v>
                </c:pt>
                <c:pt idx="5213">
                  <c:v>7.2402777777785898</c:v>
                </c:pt>
                <c:pt idx="5214">
                  <c:v>7.2416666666674789</c:v>
                </c:pt>
                <c:pt idx="5215">
                  <c:v>7.243055555556368</c:v>
                </c:pt>
                <c:pt idx="5216">
                  <c:v>7.2444444444452571</c:v>
                </c:pt>
                <c:pt idx="5217">
                  <c:v>7.2458333333341463</c:v>
                </c:pt>
                <c:pt idx="5218">
                  <c:v>7.2472222222230354</c:v>
                </c:pt>
                <c:pt idx="5219">
                  <c:v>7.2486111111119245</c:v>
                </c:pt>
                <c:pt idx="5220">
                  <c:v>7.2500000000008136</c:v>
                </c:pt>
                <c:pt idx="5221">
                  <c:v>7.2513888888897027</c:v>
                </c:pt>
                <c:pt idx="5222">
                  <c:v>7.2527777777785918</c:v>
                </c:pt>
                <c:pt idx="5223">
                  <c:v>7.2541666666674809</c:v>
                </c:pt>
                <c:pt idx="5224">
                  <c:v>7.25555555555637</c:v>
                </c:pt>
                <c:pt idx="5225">
                  <c:v>7.2569444444452591</c:v>
                </c:pt>
                <c:pt idx="5226">
                  <c:v>7.2583333333341482</c:v>
                </c:pt>
                <c:pt idx="5227">
                  <c:v>7.2597222222230373</c:v>
                </c:pt>
                <c:pt idx="5228">
                  <c:v>7.2611111111119264</c:v>
                </c:pt>
                <c:pt idx="5229">
                  <c:v>7.2625000000008155</c:v>
                </c:pt>
                <c:pt idx="5230">
                  <c:v>7.2638888888897046</c:v>
                </c:pt>
                <c:pt idx="5231">
                  <c:v>7.2652777777785937</c:v>
                </c:pt>
                <c:pt idx="5232">
                  <c:v>7.2666666666674828</c:v>
                </c:pt>
                <c:pt idx="5233">
                  <c:v>7.2680555555563719</c:v>
                </c:pt>
                <c:pt idx="5234">
                  <c:v>7.2694444444452611</c:v>
                </c:pt>
                <c:pt idx="5235">
                  <c:v>7.2708333333341502</c:v>
                </c:pt>
                <c:pt idx="5236">
                  <c:v>7.2722222222230393</c:v>
                </c:pt>
                <c:pt idx="5237">
                  <c:v>7.2736111111119284</c:v>
                </c:pt>
                <c:pt idx="5238">
                  <c:v>7.2750000000008175</c:v>
                </c:pt>
                <c:pt idx="5239">
                  <c:v>7.2763888888897066</c:v>
                </c:pt>
                <c:pt idx="5240">
                  <c:v>7.2777777777785957</c:v>
                </c:pt>
                <c:pt idx="5241">
                  <c:v>7.2791666666674848</c:v>
                </c:pt>
                <c:pt idx="5242">
                  <c:v>7.2805555555563739</c:v>
                </c:pt>
                <c:pt idx="5243">
                  <c:v>7.281944444445263</c:v>
                </c:pt>
                <c:pt idx="5244">
                  <c:v>7.2833333333341521</c:v>
                </c:pt>
                <c:pt idx="5245">
                  <c:v>7.2847222222230412</c:v>
                </c:pt>
                <c:pt idx="5246">
                  <c:v>7.2861111111119303</c:v>
                </c:pt>
                <c:pt idx="5247">
                  <c:v>7.2875000000008194</c:v>
                </c:pt>
                <c:pt idx="5248">
                  <c:v>7.2888888888897085</c:v>
                </c:pt>
                <c:pt idx="5249">
                  <c:v>7.2902777777785976</c:v>
                </c:pt>
                <c:pt idx="5250">
                  <c:v>7.2916666666674868</c:v>
                </c:pt>
                <c:pt idx="5251">
                  <c:v>7.2930555555563759</c:v>
                </c:pt>
                <c:pt idx="5252">
                  <c:v>7.294444444445265</c:v>
                </c:pt>
                <c:pt idx="5253">
                  <c:v>7.2958333333341541</c:v>
                </c:pt>
                <c:pt idx="5254">
                  <c:v>7.2972222222230432</c:v>
                </c:pt>
                <c:pt idx="5255">
                  <c:v>7.2986111111119323</c:v>
                </c:pt>
                <c:pt idx="5256">
                  <c:v>7.3000000000008214</c:v>
                </c:pt>
                <c:pt idx="5257">
                  <c:v>7.3013888888897105</c:v>
                </c:pt>
                <c:pt idx="5258">
                  <c:v>7.3027777777785996</c:v>
                </c:pt>
                <c:pt idx="5259">
                  <c:v>7.3041666666674887</c:v>
                </c:pt>
                <c:pt idx="5260">
                  <c:v>7.3055555555563778</c:v>
                </c:pt>
                <c:pt idx="5261">
                  <c:v>7.3069444444452669</c:v>
                </c:pt>
                <c:pt idx="5262">
                  <c:v>7.308333333334156</c:v>
                </c:pt>
                <c:pt idx="5263">
                  <c:v>7.3097222222230451</c:v>
                </c:pt>
                <c:pt idx="5264">
                  <c:v>7.3111111111119342</c:v>
                </c:pt>
                <c:pt idx="5265">
                  <c:v>7.3125000000008233</c:v>
                </c:pt>
                <c:pt idx="5266">
                  <c:v>7.3138888888897124</c:v>
                </c:pt>
                <c:pt idx="5267">
                  <c:v>7.3152777777786016</c:v>
                </c:pt>
                <c:pt idx="5268">
                  <c:v>7.3166666666674907</c:v>
                </c:pt>
                <c:pt idx="5269">
                  <c:v>7.3180555555563798</c:v>
                </c:pt>
                <c:pt idx="5270">
                  <c:v>7.3194444444452689</c:v>
                </c:pt>
                <c:pt idx="5271">
                  <c:v>7.320833333334158</c:v>
                </c:pt>
                <c:pt idx="5272">
                  <c:v>7.3222222222230471</c:v>
                </c:pt>
                <c:pt idx="5273">
                  <c:v>7.3236111111119362</c:v>
                </c:pt>
                <c:pt idx="5274">
                  <c:v>7.3250000000008253</c:v>
                </c:pt>
                <c:pt idx="5275">
                  <c:v>7.3263888888897144</c:v>
                </c:pt>
                <c:pt idx="5276">
                  <c:v>7.3277777777786035</c:v>
                </c:pt>
                <c:pt idx="5277">
                  <c:v>7.3291666666674926</c:v>
                </c:pt>
                <c:pt idx="5278">
                  <c:v>7.3305555555563817</c:v>
                </c:pt>
                <c:pt idx="5279">
                  <c:v>7.3319444444452708</c:v>
                </c:pt>
                <c:pt idx="5280">
                  <c:v>7.3333333333341599</c:v>
                </c:pt>
                <c:pt idx="5281">
                  <c:v>7.334722222223049</c:v>
                </c:pt>
                <c:pt idx="5282">
                  <c:v>7.3361111111119381</c:v>
                </c:pt>
                <c:pt idx="5283">
                  <c:v>7.3375000000008272</c:v>
                </c:pt>
                <c:pt idx="5284">
                  <c:v>7.3388888888897164</c:v>
                </c:pt>
                <c:pt idx="5285">
                  <c:v>7.3402777777786055</c:v>
                </c:pt>
                <c:pt idx="5286">
                  <c:v>7.3416666666674946</c:v>
                </c:pt>
                <c:pt idx="5287">
                  <c:v>7.3430555555563837</c:v>
                </c:pt>
                <c:pt idx="5288">
                  <c:v>7.3444444444452728</c:v>
                </c:pt>
                <c:pt idx="5289">
                  <c:v>7.3458333333341619</c:v>
                </c:pt>
                <c:pt idx="5290">
                  <c:v>7.347222222223051</c:v>
                </c:pt>
                <c:pt idx="5291">
                  <c:v>7.3486111111119401</c:v>
                </c:pt>
                <c:pt idx="5292">
                  <c:v>7.3500000000008292</c:v>
                </c:pt>
                <c:pt idx="5293">
                  <c:v>7.3513888888897183</c:v>
                </c:pt>
                <c:pt idx="5294">
                  <c:v>7.3527777777786074</c:v>
                </c:pt>
                <c:pt idx="5295">
                  <c:v>7.3541666666674965</c:v>
                </c:pt>
                <c:pt idx="5296">
                  <c:v>7.3555555555563856</c:v>
                </c:pt>
                <c:pt idx="5297">
                  <c:v>7.3569444444452747</c:v>
                </c:pt>
                <c:pt idx="5298">
                  <c:v>7.3583333333341638</c:v>
                </c:pt>
                <c:pt idx="5299">
                  <c:v>7.3597222222230529</c:v>
                </c:pt>
                <c:pt idx="5300">
                  <c:v>7.3611111111119421</c:v>
                </c:pt>
                <c:pt idx="5301">
                  <c:v>7.3625000000008312</c:v>
                </c:pt>
                <c:pt idx="5302">
                  <c:v>7.3638888888897203</c:v>
                </c:pt>
                <c:pt idx="5303">
                  <c:v>7.3652777777786094</c:v>
                </c:pt>
                <c:pt idx="5304">
                  <c:v>7.3666666666674985</c:v>
                </c:pt>
                <c:pt idx="5305">
                  <c:v>7.3680555555563876</c:v>
                </c:pt>
                <c:pt idx="5306">
                  <c:v>7.3694444444452767</c:v>
                </c:pt>
                <c:pt idx="5307">
                  <c:v>7.3708333333341658</c:v>
                </c:pt>
                <c:pt idx="5308">
                  <c:v>7.3722222222230549</c:v>
                </c:pt>
                <c:pt idx="5309">
                  <c:v>7.373611111111944</c:v>
                </c:pt>
                <c:pt idx="5310">
                  <c:v>7.3750000000008331</c:v>
                </c:pt>
                <c:pt idx="5311">
                  <c:v>7.3763888888897222</c:v>
                </c:pt>
                <c:pt idx="5312">
                  <c:v>7.3777777777786113</c:v>
                </c:pt>
                <c:pt idx="5313">
                  <c:v>7.3791666666675004</c:v>
                </c:pt>
                <c:pt idx="5314">
                  <c:v>7.3805555555563895</c:v>
                </c:pt>
                <c:pt idx="5315">
                  <c:v>7.3819444444452786</c:v>
                </c:pt>
                <c:pt idx="5316">
                  <c:v>7.3833333333341677</c:v>
                </c:pt>
                <c:pt idx="5317">
                  <c:v>7.3847222222230569</c:v>
                </c:pt>
                <c:pt idx="5318">
                  <c:v>7.386111111111946</c:v>
                </c:pt>
                <c:pt idx="5319">
                  <c:v>7.3875000000008351</c:v>
                </c:pt>
                <c:pt idx="5320">
                  <c:v>7.3888888888897242</c:v>
                </c:pt>
                <c:pt idx="5321">
                  <c:v>7.3902777777786133</c:v>
                </c:pt>
                <c:pt idx="5322">
                  <c:v>7.3916666666675024</c:v>
                </c:pt>
                <c:pt idx="5323">
                  <c:v>7.3930555555563915</c:v>
                </c:pt>
                <c:pt idx="5324">
                  <c:v>7.3944444444452806</c:v>
                </c:pt>
                <c:pt idx="5325">
                  <c:v>7.3958333333341697</c:v>
                </c:pt>
                <c:pt idx="5326">
                  <c:v>7.3972222222230588</c:v>
                </c:pt>
                <c:pt idx="5327">
                  <c:v>7.3986111111119479</c:v>
                </c:pt>
                <c:pt idx="5328">
                  <c:v>7.400000000000837</c:v>
                </c:pt>
                <c:pt idx="5329">
                  <c:v>7.4013888888897261</c:v>
                </c:pt>
                <c:pt idx="5330">
                  <c:v>7.4027777777786152</c:v>
                </c:pt>
                <c:pt idx="5331">
                  <c:v>7.4041666666675043</c:v>
                </c:pt>
                <c:pt idx="5332">
                  <c:v>7.4055555555563934</c:v>
                </c:pt>
                <c:pt idx="5333">
                  <c:v>7.4069444444452825</c:v>
                </c:pt>
                <c:pt idx="5334">
                  <c:v>7.4083333333341717</c:v>
                </c:pt>
                <c:pt idx="5335">
                  <c:v>7.4097222222230608</c:v>
                </c:pt>
                <c:pt idx="5336">
                  <c:v>7.4111111111119499</c:v>
                </c:pt>
                <c:pt idx="5337">
                  <c:v>7.412500000000839</c:v>
                </c:pt>
                <c:pt idx="5338">
                  <c:v>7.4138888888897281</c:v>
                </c:pt>
                <c:pt idx="5339">
                  <c:v>7.4152777777786172</c:v>
                </c:pt>
                <c:pt idx="5340">
                  <c:v>7.4166666666675063</c:v>
                </c:pt>
                <c:pt idx="5341">
                  <c:v>7.4180555555563954</c:v>
                </c:pt>
                <c:pt idx="5342">
                  <c:v>7.4194444444452845</c:v>
                </c:pt>
                <c:pt idx="5343">
                  <c:v>7.4208333333341736</c:v>
                </c:pt>
                <c:pt idx="5344">
                  <c:v>7.4222222222230627</c:v>
                </c:pt>
                <c:pt idx="5345">
                  <c:v>7.4236111111119518</c:v>
                </c:pt>
                <c:pt idx="5346">
                  <c:v>7.4250000000008409</c:v>
                </c:pt>
                <c:pt idx="5347">
                  <c:v>7.42638888888973</c:v>
                </c:pt>
                <c:pt idx="5348">
                  <c:v>7.4277777777786191</c:v>
                </c:pt>
                <c:pt idx="5349">
                  <c:v>7.4291666666675082</c:v>
                </c:pt>
                <c:pt idx="5350">
                  <c:v>7.4305555555563974</c:v>
                </c:pt>
                <c:pt idx="5351">
                  <c:v>7.4319444444452865</c:v>
                </c:pt>
                <c:pt idx="5352">
                  <c:v>7.4333333333341756</c:v>
                </c:pt>
                <c:pt idx="5353">
                  <c:v>7.4347222222230647</c:v>
                </c:pt>
                <c:pt idx="5354">
                  <c:v>7.4361111111119538</c:v>
                </c:pt>
                <c:pt idx="5355">
                  <c:v>7.4375000000008429</c:v>
                </c:pt>
                <c:pt idx="5356">
                  <c:v>7.438888888889732</c:v>
                </c:pt>
                <c:pt idx="5357">
                  <c:v>7.4402777777786211</c:v>
                </c:pt>
                <c:pt idx="5358">
                  <c:v>7.4416666666675102</c:v>
                </c:pt>
                <c:pt idx="5359">
                  <c:v>7.4430555555563993</c:v>
                </c:pt>
                <c:pt idx="5360">
                  <c:v>7.4444444444452884</c:v>
                </c:pt>
                <c:pt idx="5361">
                  <c:v>7.4458333333341775</c:v>
                </c:pt>
                <c:pt idx="5362">
                  <c:v>7.4472222222230666</c:v>
                </c:pt>
                <c:pt idx="5363">
                  <c:v>7.4486111111119557</c:v>
                </c:pt>
                <c:pt idx="5364">
                  <c:v>7.4500000000008448</c:v>
                </c:pt>
                <c:pt idx="5365">
                  <c:v>7.4513888888897339</c:v>
                </c:pt>
                <c:pt idx="5366">
                  <c:v>7.452777777778623</c:v>
                </c:pt>
                <c:pt idx="5367">
                  <c:v>7.4541666666675122</c:v>
                </c:pt>
                <c:pt idx="5368">
                  <c:v>7.4555555555564013</c:v>
                </c:pt>
                <c:pt idx="5369">
                  <c:v>7.4569444444452904</c:v>
                </c:pt>
                <c:pt idx="5370">
                  <c:v>7.4583333333341795</c:v>
                </c:pt>
                <c:pt idx="5371">
                  <c:v>7.4597222222230686</c:v>
                </c:pt>
                <c:pt idx="5372">
                  <c:v>7.4611111111119577</c:v>
                </c:pt>
                <c:pt idx="5373">
                  <c:v>7.4625000000008468</c:v>
                </c:pt>
                <c:pt idx="5374">
                  <c:v>7.4638888888897359</c:v>
                </c:pt>
                <c:pt idx="5375">
                  <c:v>7.465277777778625</c:v>
                </c:pt>
                <c:pt idx="5376">
                  <c:v>7.4666666666675141</c:v>
                </c:pt>
                <c:pt idx="5377">
                  <c:v>7.4680555555564032</c:v>
                </c:pt>
                <c:pt idx="5378">
                  <c:v>7.4694444444452923</c:v>
                </c:pt>
                <c:pt idx="5379">
                  <c:v>7.4708333333341814</c:v>
                </c:pt>
                <c:pt idx="5380">
                  <c:v>7.4722222222230705</c:v>
                </c:pt>
                <c:pt idx="5381">
                  <c:v>7.4736111111119596</c:v>
                </c:pt>
                <c:pt idx="5382">
                  <c:v>7.4750000000008487</c:v>
                </c:pt>
                <c:pt idx="5383">
                  <c:v>7.4763888888897378</c:v>
                </c:pt>
                <c:pt idx="5384">
                  <c:v>7.477777777778627</c:v>
                </c:pt>
                <c:pt idx="5385">
                  <c:v>7.4791666666675161</c:v>
                </c:pt>
                <c:pt idx="5386">
                  <c:v>7.4805555555564052</c:v>
                </c:pt>
                <c:pt idx="5387">
                  <c:v>7.4819444444452943</c:v>
                </c:pt>
                <c:pt idx="5388">
                  <c:v>7.4833333333341834</c:v>
                </c:pt>
                <c:pt idx="5389">
                  <c:v>7.4847222222230725</c:v>
                </c:pt>
                <c:pt idx="5390">
                  <c:v>7.4861111111119616</c:v>
                </c:pt>
                <c:pt idx="5391">
                  <c:v>7.4875000000008507</c:v>
                </c:pt>
                <c:pt idx="5392">
                  <c:v>7.4888888888897398</c:v>
                </c:pt>
                <c:pt idx="5393">
                  <c:v>7.4902777777786289</c:v>
                </c:pt>
                <c:pt idx="5394">
                  <c:v>7.491666666667518</c:v>
                </c:pt>
                <c:pt idx="5395">
                  <c:v>7.4930555555564071</c:v>
                </c:pt>
                <c:pt idx="5396">
                  <c:v>7.4944444444452962</c:v>
                </c:pt>
                <c:pt idx="5397">
                  <c:v>7.4958333333341853</c:v>
                </c:pt>
                <c:pt idx="5398">
                  <c:v>7.4972222222230744</c:v>
                </c:pt>
                <c:pt idx="5399">
                  <c:v>7.4986111111119635</c:v>
                </c:pt>
                <c:pt idx="5400">
                  <c:v>7.5000000000008527</c:v>
                </c:pt>
                <c:pt idx="5401">
                  <c:v>7.5013888888897418</c:v>
                </c:pt>
                <c:pt idx="5402">
                  <c:v>7.5027777777786309</c:v>
                </c:pt>
                <c:pt idx="5403">
                  <c:v>7.50416666666752</c:v>
                </c:pt>
                <c:pt idx="5404">
                  <c:v>7.5055555555564091</c:v>
                </c:pt>
                <c:pt idx="5405">
                  <c:v>7.5069444444452982</c:v>
                </c:pt>
                <c:pt idx="5406">
                  <c:v>7.5083333333341873</c:v>
                </c:pt>
                <c:pt idx="5407">
                  <c:v>7.5097222222230764</c:v>
                </c:pt>
                <c:pt idx="5408">
                  <c:v>7.5111111111119655</c:v>
                </c:pt>
                <c:pt idx="5409">
                  <c:v>7.5125000000008546</c:v>
                </c:pt>
                <c:pt idx="5410">
                  <c:v>7.5138888888897437</c:v>
                </c:pt>
                <c:pt idx="5411">
                  <c:v>7.5152777777786328</c:v>
                </c:pt>
                <c:pt idx="5412">
                  <c:v>7.5166666666675219</c:v>
                </c:pt>
                <c:pt idx="5413">
                  <c:v>7.518055555556411</c:v>
                </c:pt>
                <c:pt idx="5414">
                  <c:v>7.5194444444453001</c:v>
                </c:pt>
                <c:pt idx="5415">
                  <c:v>7.5208333333341892</c:v>
                </c:pt>
                <c:pt idx="5416">
                  <c:v>7.5222222222230783</c:v>
                </c:pt>
                <c:pt idx="5417">
                  <c:v>7.5236111111119675</c:v>
                </c:pt>
                <c:pt idx="5418">
                  <c:v>7.5250000000008566</c:v>
                </c:pt>
                <c:pt idx="5419">
                  <c:v>7.5263888888897457</c:v>
                </c:pt>
                <c:pt idx="5420">
                  <c:v>7.5277777777786348</c:v>
                </c:pt>
                <c:pt idx="5421">
                  <c:v>7.5291666666675239</c:v>
                </c:pt>
                <c:pt idx="5422">
                  <c:v>7.530555555556413</c:v>
                </c:pt>
                <c:pt idx="5423">
                  <c:v>7.5319444444453021</c:v>
                </c:pt>
                <c:pt idx="5424">
                  <c:v>7.5333333333341912</c:v>
                </c:pt>
                <c:pt idx="5425">
                  <c:v>7.5347222222230803</c:v>
                </c:pt>
                <c:pt idx="5426">
                  <c:v>7.5361111111119694</c:v>
                </c:pt>
                <c:pt idx="5427">
                  <c:v>7.5375000000008585</c:v>
                </c:pt>
                <c:pt idx="5428">
                  <c:v>7.5388888888897476</c:v>
                </c:pt>
                <c:pt idx="5429">
                  <c:v>7.5402777777786367</c:v>
                </c:pt>
                <c:pt idx="5430">
                  <c:v>7.5416666666675258</c:v>
                </c:pt>
                <c:pt idx="5431">
                  <c:v>7.5430555555564149</c:v>
                </c:pt>
                <c:pt idx="5432">
                  <c:v>7.544444444445304</c:v>
                </c:pt>
                <c:pt idx="5433">
                  <c:v>7.5458333333341931</c:v>
                </c:pt>
                <c:pt idx="5434">
                  <c:v>7.5472222222230823</c:v>
                </c:pt>
                <c:pt idx="5435">
                  <c:v>7.5486111111119714</c:v>
                </c:pt>
                <c:pt idx="5436">
                  <c:v>7.5500000000008605</c:v>
                </c:pt>
                <c:pt idx="5437">
                  <c:v>7.5513888888897496</c:v>
                </c:pt>
                <c:pt idx="5438">
                  <c:v>7.5527777777786387</c:v>
                </c:pt>
                <c:pt idx="5439">
                  <c:v>7.5541666666675278</c:v>
                </c:pt>
                <c:pt idx="5440">
                  <c:v>7.5555555555564169</c:v>
                </c:pt>
                <c:pt idx="5441">
                  <c:v>7.556944444445306</c:v>
                </c:pt>
                <c:pt idx="5442">
                  <c:v>7.5583333333341951</c:v>
                </c:pt>
                <c:pt idx="5443">
                  <c:v>7.5597222222230842</c:v>
                </c:pt>
                <c:pt idx="5444">
                  <c:v>7.5611111111119733</c:v>
                </c:pt>
                <c:pt idx="5445">
                  <c:v>7.5625000000008624</c:v>
                </c:pt>
                <c:pt idx="5446">
                  <c:v>7.5638888888897515</c:v>
                </c:pt>
                <c:pt idx="5447">
                  <c:v>7.5652777777786406</c:v>
                </c:pt>
                <c:pt idx="5448">
                  <c:v>7.5666666666675297</c:v>
                </c:pt>
                <c:pt idx="5449">
                  <c:v>7.5680555555564188</c:v>
                </c:pt>
                <c:pt idx="5450">
                  <c:v>7.569444444445308</c:v>
                </c:pt>
                <c:pt idx="5451">
                  <c:v>7.5708333333341971</c:v>
                </c:pt>
                <c:pt idx="5452">
                  <c:v>7.5722222222230862</c:v>
                </c:pt>
                <c:pt idx="5453">
                  <c:v>7.5736111111119753</c:v>
                </c:pt>
                <c:pt idx="5454">
                  <c:v>7.5750000000008644</c:v>
                </c:pt>
                <c:pt idx="5455">
                  <c:v>7.5763888888897535</c:v>
                </c:pt>
                <c:pt idx="5456">
                  <c:v>7.5777777777786426</c:v>
                </c:pt>
                <c:pt idx="5457">
                  <c:v>7.5791666666675317</c:v>
                </c:pt>
                <c:pt idx="5458">
                  <c:v>7.5805555555564208</c:v>
                </c:pt>
                <c:pt idx="5459">
                  <c:v>7.5819444444453099</c:v>
                </c:pt>
                <c:pt idx="5460">
                  <c:v>7.583333333334199</c:v>
                </c:pt>
                <c:pt idx="5461">
                  <c:v>7.5847222222230881</c:v>
                </c:pt>
                <c:pt idx="5462">
                  <c:v>7.5861111111119772</c:v>
                </c:pt>
                <c:pt idx="5463">
                  <c:v>7.5875000000008663</c:v>
                </c:pt>
                <c:pt idx="5464">
                  <c:v>7.5888888888897554</c:v>
                </c:pt>
                <c:pt idx="5465">
                  <c:v>7.5902777777786445</c:v>
                </c:pt>
                <c:pt idx="5466">
                  <c:v>7.5916666666675336</c:v>
                </c:pt>
                <c:pt idx="5467">
                  <c:v>7.5930555555564228</c:v>
                </c:pt>
                <c:pt idx="5468">
                  <c:v>7.5944444444453119</c:v>
                </c:pt>
                <c:pt idx="5469">
                  <c:v>7.595833333334201</c:v>
                </c:pt>
                <c:pt idx="5470">
                  <c:v>7.5972222222230901</c:v>
                </c:pt>
                <c:pt idx="5471">
                  <c:v>7.5986111111119792</c:v>
                </c:pt>
                <c:pt idx="5472">
                  <c:v>7.6000000000008683</c:v>
                </c:pt>
                <c:pt idx="5473">
                  <c:v>7.6013888888897574</c:v>
                </c:pt>
                <c:pt idx="5474">
                  <c:v>7.6027777777786465</c:v>
                </c:pt>
                <c:pt idx="5475">
                  <c:v>7.6041666666675356</c:v>
                </c:pt>
                <c:pt idx="5476">
                  <c:v>7.6055555555564247</c:v>
                </c:pt>
                <c:pt idx="5477">
                  <c:v>7.6069444444453138</c:v>
                </c:pt>
                <c:pt idx="5478">
                  <c:v>7.6083333333342029</c:v>
                </c:pt>
                <c:pt idx="5479">
                  <c:v>7.609722222223092</c:v>
                </c:pt>
                <c:pt idx="5480">
                  <c:v>7.6111111111119811</c:v>
                </c:pt>
                <c:pt idx="5481">
                  <c:v>7.6125000000008702</c:v>
                </c:pt>
                <c:pt idx="5482">
                  <c:v>7.6138888888897593</c:v>
                </c:pt>
                <c:pt idx="5483">
                  <c:v>7.6152777777786484</c:v>
                </c:pt>
                <c:pt idx="5484">
                  <c:v>7.6166666666675376</c:v>
                </c:pt>
                <c:pt idx="5485">
                  <c:v>7.6180555555564267</c:v>
                </c:pt>
                <c:pt idx="5486">
                  <c:v>7.6194444444453158</c:v>
                </c:pt>
                <c:pt idx="5487">
                  <c:v>7.6208333333342049</c:v>
                </c:pt>
                <c:pt idx="5488">
                  <c:v>7.622222222223094</c:v>
                </c:pt>
                <c:pt idx="5489">
                  <c:v>7.6236111111119831</c:v>
                </c:pt>
                <c:pt idx="5490">
                  <c:v>7.6250000000008722</c:v>
                </c:pt>
                <c:pt idx="5491">
                  <c:v>7.6263888888897613</c:v>
                </c:pt>
                <c:pt idx="5492">
                  <c:v>7.6277777777786504</c:v>
                </c:pt>
                <c:pt idx="5493">
                  <c:v>7.6291666666675395</c:v>
                </c:pt>
                <c:pt idx="5494">
                  <c:v>7.6305555555564286</c:v>
                </c:pt>
                <c:pt idx="5495">
                  <c:v>7.6319444444453177</c:v>
                </c:pt>
                <c:pt idx="5496">
                  <c:v>7.6333333333342068</c:v>
                </c:pt>
                <c:pt idx="5497">
                  <c:v>7.6347222222230959</c:v>
                </c:pt>
                <c:pt idx="5498">
                  <c:v>7.636111111111985</c:v>
                </c:pt>
                <c:pt idx="5499">
                  <c:v>7.6375000000008741</c:v>
                </c:pt>
                <c:pt idx="5500">
                  <c:v>7.6388888888897633</c:v>
                </c:pt>
                <c:pt idx="5501">
                  <c:v>7.6402777777786524</c:v>
                </c:pt>
                <c:pt idx="5502">
                  <c:v>7.6416666666675415</c:v>
                </c:pt>
                <c:pt idx="5503">
                  <c:v>7.6430555555564306</c:v>
                </c:pt>
                <c:pt idx="5504">
                  <c:v>7.6444444444453197</c:v>
                </c:pt>
                <c:pt idx="5505">
                  <c:v>7.6458333333342088</c:v>
                </c:pt>
                <c:pt idx="5506">
                  <c:v>7.6472222222230979</c:v>
                </c:pt>
                <c:pt idx="5507">
                  <c:v>7.648611111111987</c:v>
                </c:pt>
                <c:pt idx="5508">
                  <c:v>7.6500000000008761</c:v>
                </c:pt>
                <c:pt idx="5509">
                  <c:v>7.6513888888897652</c:v>
                </c:pt>
                <c:pt idx="5510">
                  <c:v>7.6527777777786543</c:v>
                </c:pt>
                <c:pt idx="5511">
                  <c:v>7.6541666666675434</c:v>
                </c:pt>
                <c:pt idx="5512">
                  <c:v>7.6555555555564325</c:v>
                </c:pt>
                <c:pt idx="5513">
                  <c:v>7.6569444444453216</c:v>
                </c:pt>
                <c:pt idx="5514">
                  <c:v>7.6583333333342107</c:v>
                </c:pt>
                <c:pt idx="5515">
                  <c:v>7.6597222222230998</c:v>
                </c:pt>
                <c:pt idx="5516">
                  <c:v>7.6611111111119889</c:v>
                </c:pt>
                <c:pt idx="5517">
                  <c:v>7.6625000000008781</c:v>
                </c:pt>
                <c:pt idx="5518">
                  <c:v>7.6638888888897672</c:v>
                </c:pt>
                <c:pt idx="5519">
                  <c:v>7.6652777777786563</c:v>
                </c:pt>
                <c:pt idx="5520">
                  <c:v>7.6666666666675454</c:v>
                </c:pt>
                <c:pt idx="5521">
                  <c:v>7.6680555555564345</c:v>
                </c:pt>
                <c:pt idx="5522">
                  <c:v>7.6694444444453236</c:v>
                </c:pt>
                <c:pt idx="5523">
                  <c:v>7.6708333333342127</c:v>
                </c:pt>
                <c:pt idx="5524">
                  <c:v>7.6722222222231018</c:v>
                </c:pt>
                <c:pt idx="5525">
                  <c:v>7.6736111111119909</c:v>
                </c:pt>
                <c:pt idx="5526">
                  <c:v>7.67500000000088</c:v>
                </c:pt>
                <c:pt idx="5527">
                  <c:v>7.6763888888897691</c:v>
                </c:pt>
                <c:pt idx="5528">
                  <c:v>7.6777777777786582</c:v>
                </c:pt>
                <c:pt idx="5529">
                  <c:v>7.6791666666675473</c:v>
                </c:pt>
                <c:pt idx="5530">
                  <c:v>7.6805555555564364</c:v>
                </c:pt>
                <c:pt idx="5531">
                  <c:v>7.6819444444453255</c:v>
                </c:pt>
                <c:pt idx="5532">
                  <c:v>7.6833333333342146</c:v>
                </c:pt>
                <c:pt idx="5533">
                  <c:v>7.6847222222231037</c:v>
                </c:pt>
                <c:pt idx="5534">
                  <c:v>7.6861111111119929</c:v>
                </c:pt>
                <c:pt idx="5535">
                  <c:v>7.687500000000882</c:v>
                </c:pt>
                <c:pt idx="5536">
                  <c:v>7.6888888888897711</c:v>
                </c:pt>
                <c:pt idx="5537">
                  <c:v>7.6902777777786602</c:v>
                </c:pt>
                <c:pt idx="5538">
                  <c:v>7.6916666666675493</c:v>
                </c:pt>
                <c:pt idx="5539">
                  <c:v>7.6930555555564384</c:v>
                </c:pt>
                <c:pt idx="5540">
                  <c:v>7.6944444444453275</c:v>
                </c:pt>
                <c:pt idx="5541">
                  <c:v>7.6958333333342166</c:v>
                </c:pt>
                <c:pt idx="5542">
                  <c:v>7.6972222222231057</c:v>
                </c:pt>
                <c:pt idx="5543">
                  <c:v>7.6986111111119948</c:v>
                </c:pt>
                <c:pt idx="5544">
                  <c:v>7.7000000000008839</c:v>
                </c:pt>
                <c:pt idx="5545">
                  <c:v>7.701388888889773</c:v>
                </c:pt>
                <c:pt idx="5546">
                  <c:v>7.7027777777786621</c:v>
                </c:pt>
                <c:pt idx="5547">
                  <c:v>7.7041666666675512</c:v>
                </c:pt>
                <c:pt idx="5548">
                  <c:v>7.7055555555564403</c:v>
                </c:pt>
                <c:pt idx="5549">
                  <c:v>7.7069444444453294</c:v>
                </c:pt>
                <c:pt idx="5550">
                  <c:v>7.7083333333342186</c:v>
                </c:pt>
                <c:pt idx="5551">
                  <c:v>7.7097222222231077</c:v>
                </c:pt>
                <c:pt idx="5552">
                  <c:v>7.7111111111119968</c:v>
                </c:pt>
                <c:pt idx="5553">
                  <c:v>7.7125000000008859</c:v>
                </c:pt>
                <c:pt idx="5554">
                  <c:v>7.713888888889775</c:v>
                </c:pt>
                <c:pt idx="5555">
                  <c:v>7.7152777777786641</c:v>
                </c:pt>
                <c:pt idx="5556">
                  <c:v>7.7166666666675532</c:v>
                </c:pt>
                <c:pt idx="5557">
                  <c:v>7.7180555555564423</c:v>
                </c:pt>
                <c:pt idx="5558">
                  <c:v>7.7194444444453314</c:v>
                </c:pt>
                <c:pt idx="5559">
                  <c:v>7.7208333333342205</c:v>
                </c:pt>
                <c:pt idx="5560">
                  <c:v>7.7222222222231096</c:v>
                </c:pt>
                <c:pt idx="5561">
                  <c:v>7.7236111111119987</c:v>
                </c:pt>
                <c:pt idx="5562">
                  <c:v>7.7250000000008878</c:v>
                </c:pt>
                <c:pt idx="5563">
                  <c:v>7.7263888888897769</c:v>
                </c:pt>
                <c:pt idx="5564">
                  <c:v>7.727777777778666</c:v>
                </c:pt>
                <c:pt idx="5565">
                  <c:v>7.7291666666675551</c:v>
                </c:pt>
                <c:pt idx="5566">
                  <c:v>7.7305555555564442</c:v>
                </c:pt>
                <c:pt idx="5567">
                  <c:v>7.7319444444453334</c:v>
                </c:pt>
                <c:pt idx="5568">
                  <c:v>7.7333333333342225</c:v>
                </c:pt>
                <c:pt idx="5569">
                  <c:v>7.7347222222231116</c:v>
                </c:pt>
                <c:pt idx="5570">
                  <c:v>7.7361111111120007</c:v>
                </c:pt>
                <c:pt idx="5571">
                  <c:v>7.7375000000008898</c:v>
                </c:pt>
                <c:pt idx="5572">
                  <c:v>7.7388888888897789</c:v>
                </c:pt>
                <c:pt idx="5573">
                  <c:v>7.740277777778668</c:v>
                </c:pt>
                <c:pt idx="5574">
                  <c:v>7.7416666666675571</c:v>
                </c:pt>
                <c:pt idx="5575">
                  <c:v>7.7430555555564462</c:v>
                </c:pt>
                <c:pt idx="5576">
                  <c:v>7.7444444444453353</c:v>
                </c:pt>
                <c:pt idx="5577">
                  <c:v>7.7458333333342244</c:v>
                </c:pt>
                <c:pt idx="5578">
                  <c:v>7.7472222222231135</c:v>
                </c:pt>
                <c:pt idx="5579">
                  <c:v>7.7486111111120026</c:v>
                </c:pt>
                <c:pt idx="5580">
                  <c:v>7.7500000000008917</c:v>
                </c:pt>
                <c:pt idx="5581">
                  <c:v>7.7513888888897808</c:v>
                </c:pt>
                <c:pt idx="5582">
                  <c:v>7.7527777777786699</c:v>
                </c:pt>
                <c:pt idx="5583">
                  <c:v>7.754166666667559</c:v>
                </c:pt>
                <c:pt idx="5584">
                  <c:v>7.7555555555564482</c:v>
                </c:pt>
                <c:pt idx="5585">
                  <c:v>7.7569444444453373</c:v>
                </c:pt>
                <c:pt idx="5586">
                  <c:v>7.7583333333342264</c:v>
                </c:pt>
                <c:pt idx="5587">
                  <c:v>7.7597222222231155</c:v>
                </c:pt>
                <c:pt idx="5588">
                  <c:v>7.7611111111120046</c:v>
                </c:pt>
                <c:pt idx="5589">
                  <c:v>7.7625000000008937</c:v>
                </c:pt>
                <c:pt idx="5590">
                  <c:v>7.7638888888897828</c:v>
                </c:pt>
                <c:pt idx="5591">
                  <c:v>7.7652777777786719</c:v>
                </c:pt>
                <c:pt idx="5592">
                  <c:v>7.766666666667561</c:v>
                </c:pt>
                <c:pt idx="5593">
                  <c:v>7.7680555555564501</c:v>
                </c:pt>
                <c:pt idx="5594">
                  <c:v>7.7694444444453392</c:v>
                </c:pt>
                <c:pt idx="5595">
                  <c:v>7.7708333333342283</c:v>
                </c:pt>
                <c:pt idx="5596">
                  <c:v>7.7722222222231174</c:v>
                </c:pt>
                <c:pt idx="5597">
                  <c:v>7.7736111111120065</c:v>
                </c:pt>
                <c:pt idx="5598">
                  <c:v>7.7750000000008956</c:v>
                </c:pt>
                <c:pt idx="5599">
                  <c:v>7.7763888888897847</c:v>
                </c:pt>
                <c:pt idx="5600">
                  <c:v>7.7777777777786739</c:v>
                </c:pt>
                <c:pt idx="5601">
                  <c:v>7.779166666667563</c:v>
                </c:pt>
                <c:pt idx="5602">
                  <c:v>7.7805555555564521</c:v>
                </c:pt>
                <c:pt idx="5603">
                  <c:v>7.7819444444453412</c:v>
                </c:pt>
                <c:pt idx="5604">
                  <c:v>7.7833333333342303</c:v>
                </c:pt>
                <c:pt idx="5605">
                  <c:v>7.7847222222231194</c:v>
                </c:pt>
                <c:pt idx="5606">
                  <c:v>7.7861111111120085</c:v>
                </c:pt>
                <c:pt idx="5607">
                  <c:v>7.7875000000008976</c:v>
                </c:pt>
                <c:pt idx="5608">
                  <c:v>7.7888888888897867</c:v>
                </c:pt>
                <c:pt idx="5609">
                  <c:v>7.7902777777786758</c:v>
                </c:pt>
                <c:pt idx="5610">
                  <c:v>7.7916666666675649</c:v>
                </c:pt>
                <c:pt idx="5611">
                  <c:v>7.793055555556454</c:v>
                </c:pt>
                <c:pt idx="5612">
                  <c:v>7.7944444444453431</c:v>
                </c:pt>
                <c:pt idx="5613">
                  <c:v>7.7958333333342322</c:v>
                </c:pt>
                <c:pt idx="5614">
                  <c:v>7.7972222222231213</c:v>
                </c:pt>
                <c:pt idx="5615">
                  <c:v>7.7986111111120104</c:v>
                </c:pt>
                <c:pt idx="5616">
                  <c:v>7.8000000000008995</c:v>
                </c:pt>
                <c:pt idx="5617">
                  <c:v>7.8013888888897887</c:v>
                </c:pt>
                <c:pt idx="5618">
                  <c:v>7.8027777777786778</c:v>
                </c:pt>
                <c:pt idx="5619">
                  <c:v>7.8041666666675669</c:v>
                </c:pt>
                <c:pt idx="5620">
                  <c:v>7.805555555556456</c:v>
                </c:pt>
                <c:pt idx="5621">
                  <c:v>7.8069444444453451</c:v>
                </c:pt>
                <c:pt idx="5622">
                  <c:v>7.8083333333342342</c:v>
                </c:pt>
                <c:pt idx="5623">
                  <c:v>7.8097222222231233</c:v>
                </c:pt>
                <c:pt idx="5624">
                  <c:v>7.8111111111120124</c:v>
                </c:pt>
                <c:pt idx="5625">
                  <c:v>7.8125000000009015</c:v>
                </c:pt>
                <c:pt idx="5626">
                  <c:v>7.8138888888897906</c:v>
                </c:pt>
                <c:pt idx="5627">
                  <c:v>7.8152777777786797</c:v>
                </c:pt>
                <c:pt idx="5628">
                  <c:v>7.8166666666675688</c:v>
                </c:pt>
                <c:pt idx="5629">
                  <c:v>7.8180555555564579</c:v>
                </c:pt>
                <c:pt idx="5630">
                  <c:v>7.819444444445347</c:v>
                </c:pt>
                <c:pt idx="5631">
                  <c:v>7.8208333333342361</c:v>
                </c:pt>
                <c:pt idx="5632">
                  <c:v>7.8222222222231252</c:v>
                </c:pt>
                <c:pt idx="5633">
                  <c:v>7.8236111111120143</c:v>
                </c:pt>
                <c:pt idx="5634">
                  <c:v>7.8250000000009035</c:v>
                </c:pt>
                <c:pt idx="5635">
                  <c:v>7.8263888888897926</c:v>
                </c:pt>
                <c:pt idx="5636">
                  <c:v>7.8277777777786817</c:v>
                </c:pt>
                <c:pt idx="5637">
                  <c:v>7.8291666666675708</c:v>
                </c:pt>
                <c:pt idx="5638">
                  <c:v>7.8305555555564599</c:v>
                </c:pt>
                <c:pt idx="5639">
                  <c:v>7.831944444445349</c:v>
                </c:pt>
                <c:pt idx="5640">
                  <c:v>7.8333333333342381</c:v>
                </c:pt>
                <c:pt idx="5641">
                  <c:v>7.8347222222231272</c:v>
                </c:pt>
                <c:pt idx="5642">
                  <c:v>7.8361111111120163</c:v>
                </c:pt>
                <c:pt idx="5643">
                  <c:v>7.8375000000009054</c:v>
                </c:pt>
                <c:pt idx="5644">
                  <c:v>7.8388888888897945</c:v>
                </c:pt>
                <c:pt idx="5645">
                  <c:v>7.8402777777786836</c:v>
                </c:pt>
                <c:pt idx="5646">
                  <c:v>7.8416666666675727</c:v>
                </c:pt>
                <c:pt idx="5647">
                  <c:v>7.8430555555564618</c:v>
                </c:pt>
                <c:pt idx="5648">
                  <c:v>7.8444444444453509</c:v>
                </c:pt>
                <c:pt idx="5649">
                  <c:v>7.84583333333424</c:v>
                </c:pt>
                <c:pt idx="5650">
                  <c:v>7.8472222222231292</c:v>
                </c:pt>
                <c:pt idx="5651">
                  <c:v>7.8486111111120183</c:v>
                </c:pt>
                <c:pt idx="5652">
                  <c:v>7.8500000000009074</c:v>
                </c:pt>
                <c:pt idx="5653">
                  <c:v>7.8513888888897965</c:v>
                </c:pt>
                <c:pt idx="5654">
                  <c:v>7.8527777777786856</c:v>
                </c:pt>
                <c:pt idx="5655">
                  <c:v>7.8541666666675747</c:v>
                </c:pt>
                <c:pt idx="5656">
                  <c:v>7.8555555555564638</c:v>
                </c:pt>
                <c:pt idx="5657">
                  <c:v>7.8569444444453529</c:v>
                </c:pt>
                <c:pt idx="5658">
                  <c:v>7.858333333334242</c:v>
                </c:pt>
                <c:pt idx="5659">
                  <c:v>7.8597222222231311</c:v>
                </c:pt>
                <c:pt idx="5660">
                  <c:v>7.8611111111120202</c:v>
                </c:pt>
                <c:pt idx="5661">
                  <c:v>7.8625000000009093</c:v>
                </c:pt>
                <c:pt idx="5662">
                  <c:v>7.8638888888897984</c:v>
                </c:pt>
                <c:pt idx="5663">
                  <c:v>7.8652777777786875</c:v>
                </c:pt>
                <c:pt idx="5664">
                  <c:v>7.8666666666675766</c:v>
                </c:pt>
                <c:pt idx="5665">
                  <c:v>7.8680555555564657</c:v>
                </c:pt>
                <c:pt idx="5666">
                  <c:v>7.8694444444453548</c:v>
                </c:pt>
                <c:pt idx="5667">
                  <c:v>7.870833333334244</c:v>
                </c:pt>
                <c:pt idx="5668">
                  <c:v>7.8722222222231331</c:v>
                </c:pt>
                <c:pt idx="5669">
                  <c:v>7.8736111111120222</c:v>
                </c:pt>
                <c:pt idx="5670">
                  <c:v>7.8750000000009113</c:v>
                </c:pt>
                <c:pt idx="5671">
                  <c:v>7.8763888888898004</c:v>
                </c:pt>
                <c:pt idx="5672">
                  <c:v>7.8777777777786895</c:v>
                </c:pt>
                <c:pt idx="5673">
                  <c:v>7.8791666666675786</c:v>
                </c:pt>
                <c:pt idx="5674">
                  <c:v>7.8805555555564677</c:v>
                </c:pt>
                <c:pt idx="5675">
                  <c:v>7.8819444444453568</c:v>
                </c:pt>
                <c:pt idx="5676">
                  <c:v>7.8833333333342459</c:v>
                </c:pt>
                <c:pt idx="5677">
                  <c:v>7.884722222223135</c:v>
                </c:pt>
                <c:pt idx="5678">
                  <c:v>7.8861111111120241</c:v>
                </c:pt>
                <c:pt idx="5679">
                  <c:v>7.8875000000009132</c:v>
                </c:pt>
                <c:pt idx="5680">
                  <c:v>7.8888888888898023</c:v>
                </c:pt>
                <c:pt idx="5681">
                  <c:v>7.8902777777786914</c:v>
                </c:pt>
                <c:pt idx="5682">
                  <c:v>7.8916666666675805</c:v>
                </c:pt>
                <c:pt idx="5683">
                  <c:v>7.8930555555564696</c:v>
                </c:pt>
                <c:pt idx="5684">
                  <c:v>7.8944444444453588</c:v>
                </c:pt>
                <c:pt idx="5685">
                  <c:v>7.8958333333342479</c:v>
                </c:pt>
                <c:pt idx="5686">
                  <c:v>7.897222222223137</c:v>
                </c:pt>
                <c:pt idx="5687">
                  <c:v>7.8986111111120261</c:v>
                </c:pt>
                <c:pt idx="5688">
                  <c:v>7.9000000000009152</c:v>
                </c:pt>
                <c:pt idx="5689">
                  <c:v>7.9013888888898043</c:v>
                </c:pt>
                <c:pt idx="5690">
                  <c:v>7.9027777777786934</c:v>
                </c:pt>
                <c:pt idx="5691">
                  <c:v>7.9041666666675825</c:v>
                </c:pt>
                <c:pt idx="5692">
                  <c:v>7.9055555555564716</c:v>
                </c:pt>
                <c:pt idx="5693">
                  <c:v>7.9069444444453607</c:v>
                </c:pt>
                <c:pt idx="5694">
                  <c:v>7.9083333333342498</c:v>
                </c:pt>
                <c:pt idx="5695">
                  <c:v>7.9097222222231389</c:v>
                </c:pt>
                <c:pt idx="5696">
                  <c:v>7.911111111112028</c:v>
                </c:pt>
                <c:pt idx="5697">
                  <c:v>7.9125000000009171</c:v>
                </c:pt>
                <c:pt idx="5698">
                  <c:v>7.9138888888898062</c:v>
                </c:pt>
                <c:pt idx="5699">
                  <c:v>7.9152777777786953</c:v>
                </c:pt>
                <c:pt idx="5700">
                  <c:v>7.9166666666675845</c:v>
                </c:pt>
                <c:pt idx="5701">
                  <c:v>7.9180555555564736</c:v>
                </c:pt>
                <c:pt idx="5702">
                  <c:v>7.9194444444453627</c:v>
                </c:pt>
                <c:pt idx="5703">
                  <c:v>7.9208333333342518</c:v>
                </c:pt>
                <c:pt idx="5704">
                  <c:v>7.9222222222231409</c:v>
                </c:pt>
                <c:pt idx="5705">
                  <c:v>7.92361111111203</c:v>
                </c:pt>
                <c:pt idx="5706">
                  <c:v>7.9250000000009191</c:v>
                </c:pt>
                <c:pt idx="5707">
                  <c:v>7.9263888888898082</c:v>
                </c:pt>
                <c:pt idx="5708">
                  <c:v>7.9277777777786973</c:v>
                </c:pt>
                <c:pt idx="5709">
                  <c:v>7.9291666666675864</c:v>
                </c:pt>
                <c:pt idx="5710">
                  <c:v>7.9305555555564755</c:v>
                </c:pt>
                <c:pt idx="5711">
                  <c:v>7.9319444444453646</c:v>
                </c:pt>
                <c:pt idx="5712">
                  <c:v>7.9333333333342537</c:v>
                </c:pt>
                <c:pt idx="5713">
                  <c:v>7.9347222222231428</c:v>
                </c:pt>
                <c:pt idx="5714">
                  <c:v>7.9361111111120319</c:v>
                </c:pt>
                <c:pt idx="5715">
                  <c:v>7.937500000000921</c:v>
                </c:pt>
                <c:pt idx="5716">
                  <c:v>7.9388888888898101</c:v>
                </c:pt>
                <c:pt idx="5717">
                  <c:v>7.9402777777786993</c:v>
                </c:pt>
                <c:pt idx="5718">
                  <c:v>7.9416666666675884</c:v>
                </c:pt>
                <c:pt idx="5719">
                  <c:v>7.9430555555564775</c:v>
                </c:pt>
                <c:pt idx="5720">
                  <c:v>7.9444444444453666</c:v>
                </c:pt>
                <c:pt idx="5721">
                  <c:v>7.9458333333342557</c:v>
                </c:pt>
                <c:pt idx="5722">
                  <c:v>7.9472222222231448</c:v>
                </c:pt>
                <c:pt idx="5723">
                  <c:v>7.9486111111120339</c:v>
                </c:pt>
                <c:pt idx="5724">
                  <c:v>7.950000000000923</c:v>
                </c:pt>
                <c:pt idx="5725">
                  <c:v>7.9513888888898121</c:v>
                </c:pt>
                <c:pt idx="5726">
                  <c:v>7.9527777777787012</c:v>
                </c:pt>
                <c:pt idx="5727">
                  <c:v>7.9541666666675903</c:v>
                </c:pt>
                <c:pt idx="5728">
                  <c:v>7.9555555555564794</c:v>
                </c:pt>
                <c:pt idx="5729">
                  <c:v>7.9569444444453685</c:v>
                </c:pt>
                <c:pt idx="5730">
                  <c:v>7.9583333333342576</c:v>
                </c:pt>
                <c:pt idx="5731">
                  <c:v>7.9597222222231467</c:v>
                </c:pt>
                <c:pt idx="5732">
                  <c:v>7.9611111111120358</c:v>
                </c:pt>
                <c:pt idx="5733">
                  <c:v>7.9625000000009249</c:v>
                </c:pt>
                <c:pt idx="5734">
                  <c:v>7.9638888888898141</c:v>
                </c:pt>
                <c:pt idx="5735">
                  <c:v>7.9652777777787032</c:v>
                </c:pt>
                <c:pt idx="5736">
                  <c:v>7.9666666666675923</c:v>
                </c:pt>
                <c:pt idx="5737">
                  <c:v>7.9680555555564814</c:v>
                </c:pt>
                <c:pt idx="5738">
                  <c:v>7.9694444444453705</c:v>
                </c:pt>
                <c:pt idx="5739">
                  <c:v>7.9708333333342596</c:v>
                </c:pt>
                <c:pt idx="5740">
                  <c:v>7.9722222222231487</c:v>
                </c:pt>
                <c:pt idx="5741">
                  <c:v>7.9736111111120378</c:v>
                </c:pt>
                <c:pt idx="5742">
                  <c:v>7.9750000000009269</c:v>
                </c:pt>
                <c:pt idx="5743">
                  <c:v>7.976388888889816</c:v>
                </c:pt>
                <c:pt idx="5744">
                  <c:v>7.9777777777787051</c:v>
                </c:pt>
                <c:pt idx="5745">
                  <c:v>7.9791666666675942</c:v>
                </c:pt>
                <c:pt idx="5746">
                  <c:v>7.9805555555564833</c:v>
                </c:pt>
                <c:pt idx="5747">
                  <c:v>7.9819444444453724</c:v>
                </c:pt>
                <c:pt idx="5748">
                  <c:v>7.9833333333342615</c:v>
                </c:pt>
                <c:pt idx="5749">
                  <c:v>7.9847222222231506</c:v>
                </c:pt>
                <c:pt idx="5750">
                  <c:v>7.9861111111120398</c:v>
                </c:pt>
                <c:pt idx="5751">
                  <c:v>7.9875000000009289</c:v>
                </c:pt>
                <c:pt idx="5752">
                  <c:v>7.988888888889818</c:v>
                </c:pt>
                <c:pt idx="5753">
                  <c:v>7.9902777777787071</c:v>
                </c:pt>
                <c:pt idx="5754">
                  <c:v>7.9916666666675962</c:v>
                </c:pt>
                <c:pt idx="5755">
                  <c:v>7.9930555555564853</c:v>
                </c:pt>
                <c:pt idx="5756">
                  <c:v>7.9944444444453744</c:v>
                </c:pt>
                <c:pt idx="5757">
                  <c:v>7.9958333333342635</c:v>
                </c:pt>
                <c:pt idx="5758">
                  <c:v>7.9972222222231526</c:v>
                </c:pt>
                <c:pt idx="5759">
                  <c:v>7.9986111111120417</c:v>
                </c:pt>
                <c:pt idx="5760">
                  <c:v>8.0000000000009308</c:v>
                </c:pt>
                <c:pt idx="5761">
                  <c:v>8.001388888889819</c:v>
                </c:pt>
                <c:pt idx="5762">
                  <c:v>8.0027777777787072</c:v>
                </c:pt>
                <c:pt idx="5763">
                  <c:v>8.0041666666675955</c:v>
                </c:pt>
                <c:pt idx="5764">
                  <c:v>8.0055555555564837</c:v>
                </c:pt>
                <c:pt idx="5765">
                  <c:v>8.0069444444453719</c:v>
                </c:pt>
                <c:pt idx="5766">
                  <c:v>8.0083333333342601</c:v>
                </c:pt>
                <c:pt idx="5767">
                  <c:v>8.0097222222231483</c:v>
                </c:pt>
                <c:pt idx="5768">
                  <c:v>8.0111111111120366</c:v>
                </c:pt>
                <c:pt idx="5769">
                  <c:v>8.0125000000009248</c:v>
                </c:pt>
                <c:pt idx="5770">
                  <c:v>8.013888888889813</c:v>
                </c:pt>
                <c:pt idx="5771">
                  <c:v>8.0152777777787012</c:v>
                </c:pt>
                <c:pt idx="5772">
                  <c:v>8.0166666666675894</c:v>
                </c:pt>
                <c:pt idx="5773">
                  <c:v>8.0180555555564776</c:v>
                </c:pt>
                <c:pt idx="5774">
                  <c:v>8.0194444444453659</c:v>
                </c:pt>
                <c:pt idx="5775">
                  <c:v>8.0208333333342541</c:v>
                </c:pt>
                <c:pt idx="5776">
                  <c:v>8.0222222222231423</c:v>
                </c:pt>
                <c:pt idx="5777">
                  <c:v>8.0236111111120305</c:v>
                </c:pt>
                <c:pt idx="5778">
                  <c:v>8.0250000000009187</c:v>
                </c:pt>
                <c:pt idx="5779">
                  <c:v>8.0263888888898069</c:v>
                </c:pt>
                <c:pt idx="5780">
                  <c:v>8.0277777777786952</c:v>
                </c:pt>
                <c:pt idx="5781">
                  <c:v>8.0291666666675834</c:v>
                </c:pt>
                <c:pt idx="5782">
                  <c:v>8.0305555555564716</c:v>
                </c:pt>
                <c:pt idx="5783">
                  <c:v>8.0319444444453598</c:v>
                </c:pt>
                <c:pt idx="5784">
                  <c:v>8.033333333334248</c:v>
                </c:pt>
                <c:pt idx="5785">
                  <c:v>8.0347222222231363</c:v>
                </c:pt>
                <c:pt idx="5786">
                  <c:v>8.0361111111120245</c:v>
                </c:pt>
                <c:pt idx="5787">
                  <c:v>8.0375000000009127</c:v>
                </c:pt>
                <c:pt idx="5788">
                  <c:v>8.0388888888898009</c:v>
                </c:pt>
                <c:pt idx="5789">
                  <c:v>8.0402777777786891</c:v>
                </c:pt>
                <c:pt idx="5790">
                  <c:v>8.0416666666675773</c:v>
                </c:pt>
                <c:pt idx="5791">
                  <c:v>8.0430555555564656</c:v>
                </c:pt>
                <c:pt idx="5792">
                  <c:v>8.0444444444453538</c:v>
                </c:pt>
                <c:pt idx="5793">
                  <c:v>8.045833333334242</c:v>
                </c:pt>
                <c:pt idx="5794">
                  <c:v>8.0472222222231302</c:v>
                </c:pt>
                <c:pt idx="5795">
                  <c:v>8.0486111111120184</c:v>
                </c:pt>
                <c:pt idx="5796">
                  <c:v>8.0500000000009067</c:v>
                </c:pt>
                <c:pt idx="5797">
                  <c:v>8.0513888888897949</c:v>
                </c:pt>
                <c:pt idx="5798">
                  <c:v>8.0527777777786831</c:v>
                </c:pt>
                <c:pt idx="5799">
                  <c:v>8.0541666666675713</c:v>
                </c:pt>
                <c:pt idx="5800">
                  <c:v>8.0555555555564595</c:v>
                </c:pt>
                <c:pt idx="5801">
                  <c:v>8.0569444444453477</c:v>
                </c:pt>
                <c:pt idx="5802">
                  <c:v>8.058333333334236</c:v>
                </c:pt>
                <c:pt idx="5803">
                  <c:v>8.0597222222231242</c:v>
                </c:pt>
                <c:pt idx="5804">
                  <c:v>8.0611111111120124</c:v>
                </c:pt>
                <c:pt idx="5805">
                  <c:v>8.0625000000009006</c:v>
                </c:pt>
                <c:pt idx="5806">
                  <c:v>8.0638888888897888</c:v>
                </c:pt>
                <c:pt idx="5807">
                  <c:v>8.065277777778677</c:v>
                </c:pt>
                <c:pt idx="5808">
                  <c:v>8.0666666666675653</c:v>
                </c:pt>
                <c:pt idx="5809">
                  <c:v>8.0680555555564535</c:v>
                </c:pt>
                <c:pt idx="5810">
                  <c:v>8.0694444444453417</c:v>
                </c:pt>
                <c:pt idx="5811">
                  <c:v>8.0708333333342299</c:v>
                </c:pt>
                <c:pt idx="5812">
                  <c:v>8.0722222222231181</c:v>
                </c:pt>
                <c:pt idx="5813">
                  <c:v>8.0736111111120064</c:v>
                </c:pt>
                <c:pt idx="5814">
                  <c:v>8.0750000000008946</c:v>
                </c:pt>
                <c:pt idx="5815">
                  <c:v>8.0763888888897828</c:v>
                </c:pt>
                <c:pt idx="5816">
                  <c:v>8.077777777778671</c:v>
                </c:pt>
                <c:pt idx="5817">
                  <c:v>8.0791666666675592</c:v>
                </c:pt>
                <c:pt idx="5818">
                  <c:v>8.0805555555564474</c:v>
                </c:pt>
                <c:pt idx="5819">
                  <c:v>8.0819444444453357</c:v>
                </c:pt>
                <c:pt idx="5820">
                  <c:v>8.0833333333342239</c:v>
                </c:pt>
                <c:pt idx="5821">
                  <c:v>8.0847222222231121</c:v>
                </c:pt>
                <c:pt idx="5822">
                  <c:v>8.0861111111120003</c:v>
                </c:pt>
                <c:pt idx="5823">
                  <c:v>8.0875000000008885</c:v>
                </c:pt>
                <c:pt idx="5824">
                  <c:v>8.0888888888897768</c:v>
                </c:pt>
                <c:pt idx="5825">
                  <c:v>8.090277777778665</c:v>
                </c:pt>
                <c:pt idx="5826">
                  <c:v>8.0916666666675532</c:v>
                </c:pt>
                <c:pt idx="5827">
                  <c:v>8.0930555555564414</c:v>
                </c:pt>
                <c:pt idx="5828">
                  <c:v>8.0944444444453296</c:v>
                </c:pt>
                <c:pt idx="5829">
                  <c:v>8.0958333333342178</c:v>
                </c:pt>
                <c:pt idx="5830">
                  <c:v>8.0972222222231061</c:v>
                </c:pt>
                <c:pt idx="5831">
                  <c:v>8.0986111111119943</c:v>
                </c:pt>
                <c:pt idx="5832">
                  <c:v>8.1000000000008825</c:v>
                </c:pt>
                <c:pt idx="5833">
                  <c:v>8.1013888888897707</c:v>
                </c:pt>
                <c:pt idx="5834">
                  <c:v>8.1027777777786589</c:v>
                </c:pt>
                <c:pt idx="5835">
                  <c:v>8.1041666666675471</c:v>
                </c:pt>
                <c:pt idx="5836">
                  <c:v>8.1055555555564354</c:v>
                </c:pt>
                <c:pt idx="5837">
                  <c:v>8.1069444444453236</c:v>
                </c:pt>
                <c:pt idx="5838">
                  <c:v>8.1083333333342118</c:v>
                </c:pt>
                <c:pt idx="5839">
                  <c:v>8.1097222222231</c:v>
                </c:pt>
                <c:pt idx="5840">
                  <c:v>8.1111111111119882</c:v>
                </c:pt>
                <c:pt idx="5841">
                  <c:v>8.1125000000008765</c:v>
                </c:pt>
                <c:pt idx="5842">
                  <c:v>8.1138888888897647</c:v>
                </c:pt>
                <c:pt idx="5843">
                  <c:v>8.1152777777786529</c:v>
                </c:pt>
                <c:pt idx="5844">
                  <c:v>8.1166666666675411</c:v>
                </c:pt>
                <c:pt idx="5845">
                  <c:v>8.1180555555564293</c:v>
                </c:pt>
                <c:pt idx="5846">
                  <c:v>8.1194444444453175</c:v>
                </c:pt>
                <c:pt idx="5847">
                  <c:v>8.1208333333342058</c:v>
                </c:pt>
                <c:pt idx="5848">
                  <c:v>8.122222222223094</c:v>
                </c:pt>
                <c:pt idx="5849">
                  <c:v>8.1236111111119822</c:v>
                </c:pt>
                <c:pt idx="5850">
                  <c:v>8.1250000000008704</c:v>
                </c:pt>
                <c:pt idx="5851">
                  <c:v>8.1263888888897586</c:v>
                </c:pt>
                <c:pt idx="5852">
                  <c:v>8.1277777777786469</c:v>
                </c:pt>
                <c:pt idx="5853">
                  <c:v>8.1291666666675351</c:v>
                </c:pt>
                <c:pt idx="5854">
                  <c:v>8.1305555555564233</c:v>
                </c:pt>
                <c:pt idx="5855">
                  <c:v>8.1319444444453115</c:v>
                </c:pt>
                <c:pt idx="5856">
                  <c:v>8.1333333333341997</c:v>
                </c:pt>
                <c:pt idx="5857">
                  <c:v>8.1347222222230879</c:v>
                </c:pt>
                <c:pt idx="5858">
                  <c:v>8.1361111111119762</c:v>
                </c:pt>
                <c:pt idx="5859">
                  <c:v>8.1375000000008644</c:v>
                </c:pt>
                <c:pt idx="5860">
                  <c:v>8.1388888888897526</c:v>
                </c:pt>
                <c:pt idx="5861">
                  <c:v>8.1402777777786408</c:v>
                </c:pt>
                <c:pt idx="5862">
                  <c:v>8.141666666667529</c:v>
                </c:pt>
                <c:pt idx="5863">
                  <c:v>8.1430555555564172</c:v>
                </c:pt>
                <c:pt idx="5864">
                  <c:v>8.1444444444453055</c:v>
                </c:pt>
                <c:pt idx="5865">
                  <c:v>8.1458333333341937</c:v>
                </c:pt>
                <c:pt idx="5866">
                  <c:v>8.1472222222230819</c:v>
                </c:pt>
                <c:pt idx="5867">
                  <c:v>8.1486111111119701</c:v>
                </c:pt>
                <c:pt idx="5868">
                  <c:v>8.1500000000008583</c:v>
                </c:pt>
                <c:pt idx="5869">
                  <c:v>8.1513888888897466</c:v>
                </c:pt>
                <c:pt idx="5870">
                  <c:v>8.1527777777786348</c:v>
                </c:pt>
                <c:pt idx="5871">
                  <c:v>8.154166666667523</c:v>
                </c:pt>
                <c:pt idx="5872">
                  <c:v>8.1555555555564112</c:v>
                </c:pt>
                <c:pt idx="5873">
                  <c:v>8.1569444444452994</c:v>
                </c:pt>
                <c:pt idx="5874">
                  <c:v>8.1583333333341876</c:v>
                </c:pt>
                <c:pt idx="5875">
                  <c:v>8.1597222222230759</c:v>
                </c:pt>
                <c:pt idx="5876">
                  <c:v>8.1611111111119641</c:v>
                </c:pt>
                <c:pt idx="5877">
                  <c:v>8.1625000000008523</c:v>
                </c:pt>
                <c:pt idx="5878">
                  <c:v>8.1638888888897405</c:v>
                </c:pt>
                <c:pt idx="5879">
                  <c:v>8.1652777777786287</c:v>
                </c:pt>
                <c:pt idx="5880">
                  <c:v>8.1666666666675169</c:v>
                </c:pt>
                <c:pt idx="5881">
                  <c:v>8.1680555555564052</c:v>
                </c:pt>
                <c:pt idx="5882">
                  <c:v>8.1694444444452934</c:v>
                </c:pt>
                <c:pt idx="5883">
                  <c:v>8.1708333333341816</c:v>
                </c:pt>
                <c:pt idx="5884">
                  <c:v>8.1722222222230698</c:v>
                </c:pt>
                <c:pt idx="5885">
                  <c:v>8.173611111111958</c:v>
                </c:pt>
                <c:pt idx="5886">
                  <c:v>8.1750000000008463</c:v>
                </c:pt>
                <c:pt idx="5887">
                  <c:v>8.1763888888897345</c:v>
                </c:pt>
                <c:pt idx="5888">
                  <c:v>8.1777777777786227</c:v>
                </c:pt>
                <c:pt idx="5889">
                  <c:v>8.1791666666675109</c:v>
                </c:pt>
                <c:pt idx="5890">
                  <c:v>8.1805555555563991</c:v>
                </c:pt>
                <c:pt idx="5891">
                  <c:v>8.1819444444452873</c:v>
                </c:pt>
                <c:pt idx="5892">
                  <c:v>8.1833333333341756</c:v>
                </c:pt>
                <c:pt idx="5893">
                  <c:v>8.1847222222230638</c:v>
                </c:pt>
                <c:pt idx="5894">
                  <c:v>8.186111111111952</c:v>
                </c:pt>
                <c:pt idx="5895">
                  <c:v>8.1875000000008402</c:v>
                </c:pt>
                <c:pt idx="5896">
                  <c:v>8.1888888888897284</c:v>
                </c:pt>
                <c:pt idx="5897">
                  <c:v>8.1902777777786167</c:v>
                </c:pt>
                <c:pt idx="5898">
                  <c:v>8.1916666666675049</c:v>
                </c:pt>
                <c:pt idx="5899">
                  <c:v>8.1930555555563931</c:v>
                </c:pt>
                <c:pt idx="5900">
                  <c:v>8.1944444444452813</c:v>
                </c:pt>
                <c:pt idx="5901">
                  <c:v>8.1958333333341695</c:v>
                </c:pt>
                <c:pt idx="5902">
                  <c:v>8.1972222222230577</c:v>
                </c:pt>
                <c:pt idx="5903">
                  <c:v>8.198611111111946</c:v>
                </c:pt>
                <c:pt idx="5904">
                  <c:v>8.2000000000008342</c:v>
                </c:pt>
                <c:pt idx="5905">
                  <c:v>8.2013888888897224</c:v>
                </c:pt>
                <c:pt idx="5906">
                  <c:v>8.2027777777786106</c:v>
                </c:pt>
                <c:pt idx="5907">
                  <c:v>8.2041666666674988</c:v>
                </c:pt>
                <c:pt idx="5908">
                  <c:v>8.205555555556387</c:v>
                </c:pt>
                <c:pt idx="5909">
                  <c:v>8.2069444444452753</c:v>
                </c:pt>
                <c:pt idx="5910">
                  <c:v>8.2083333333341635</c:v>
                </c:pt>
                <c:pt idx="5911">
                  <c:v>8.2097222222230517</c:v>
                </c:pt>
                <c:pt idx="5912">
                  <c:v>8.2111111111119399</c:v>
                </c:pt>
                <c:pt idx="5913">
                  <c:v>8.2125000000008281</c:v>
                </c:pt>
                <c:pt idx="5914">
                  <c:v>8.2138888888897164</c:v>
                </c:pt>
                <c:pt idx="5915">
                  <c:v>8.2152777777786046</c:v>
                </c:pt>
                <c:pt idx="5916">
                  <c:v>8.2166666666674928</c:v>
                </c:pt>
                <c:pt idx="5917">
                  <c:v>8.218055555556381</c:v>
                </c:pt>
                <c:pt idx="5918">
                  <c:v>8.2194444444452692</c:v>
                </c:pt>
                <c:pt idx="5919">
                  <c:v>8.2208333333341574</c:v>
                </c:pt>
                <c:pt idx="5920">
                  <c:v>8.2222222222230457</c:v>
                </c:pt>
                <c:pt idx="5921">
                  <c:v>8.2236111111119339</c:v>
                </c:pt>
                <c:pt idx="5922">
                  <c:v>8.2250000000008221</c:v>
                </c:pt>
                <c:pt idx="5923">
                  <c:v>8.2263888888897103</c:v>
                </c:pt>
                <c:pt idx="5924">
                  <c:v>8.2277777777785985</c:v>
                </c:pt>
                <c:pt idx="5925">
                  <c:v>8.2291666666674868</c:v>
                </c:pt>
                <c:pt idx="5926">
                  <c:v>8.230555555556375</c:v>
                </c:pt>
                <c:pt idx="5927">
                  <c:v>8.2319444444452632</c:v>
                </c:pt>
                <c:pt idx="5928">
                  <c:v>8.2333333333341514</c:v>
                </c:pt>
                <c:pt idx="5929">
                  <c:v>8.2347222222230396</c:v>
                </c:pt>
                <c:pt idx="5930">
                  <c:v>8.2361111111119278</c:v>
                </c:pt>
                <c:pt idx="5931">
                  <c:v>8.2375000000008161</c:v>
                </c:pt>
                <c:pt idx="5932">
                  <c:v>8.2388888888897043</c:v>
                </c:pt>
                <c:pt idx="5933">
                  <c:v>8.2402777777785925</c:v>
                </c:pt>
                <c:pt idx="5934">
                  <c:v>8.2416666666674807</c:v>
                </c:pt>
                <c:pt idx="5935">
                  <c:v>8.2430555555563689</c:v>
                </c:pt>
                <c:pt idx="5936">
                  <c:v>8.2444444444452571</c:v>
                </c:pt>
                <c:pt idx="5937">
                  <c:v>8.2458333333341454</c:v>
                </c:pt>
                <c:pt idx="5938">
                  <c:v>8.2472222222230336</c:v>
                </c:pt>
                <c:pt idx="5939">
                  <c:v>8.2486111111119218</c:v>
                </c:pt>
                <c:pt idx="5940">
                  <c:v>8.25000000000081</c:v>
                </c:pt>
                <c:pt idx="5941">
                  <c:v>8.2513888888896982</c:v>
                </c:pt>
                <c:pt idx="5942">
                  <c:v>8.2527777777785865</c:v>
                </c:pt>
                <c:pt idx="5943">
                  <c:v>8.2541666666674747</c:v>
                </c:pt>
                <c:pt idx="5944">
                  <c:v>8.2555555555563629</c:v>
                </c:pt>
                <c:pt idx="5945">
                  <c:v>8.2569444444452511</c:v>
                </c:pt>
                <c:pt idx="5946">
                  <c:v>8.2583333333341393</c:v>
                </c:pt>
                <c:pt idx="5947">
                  <c:v>8.2597222222230275</c:v>
                </c:pt>
                <c:pt idx="5948">
                  <c:v>8.2611111111119158</c:v>
                </c:pt>
                <c:pt idx="5949">
                  <c:v>8.262500000000804</c:v>
                </c:pt>
                <c:pt idx="5950">
                  <c:v>8.2638888888896922</c:v>
                </c:pt>
                <c:pt idx="5951">
                  <c:v>8.2652777777785804</c:v>
                </c:pt>
                <c:pt idx="5952">
                  <c:v>8.2666666666674686</c:v>
                </c:pt>
                <c:pt idx="5953">
                  <c:v>8.2680555555563569</c:v>
                </c:pt>
                <c:pt idx="5954">
                  <c:v>8.2694444444452451</c:v>
                </c:pt>
                <c:pt idx="5955">
                  <c:v>8.2708333333341333</c:v>
                </c:pt>
                <c:pt idx="5956">
                  <c:v>8.2722222222230215</c:v>
                </c:pt>
                <c:pt idx="5957">
                  <c:v>8.2736111111119097</c:v>
                </c:pt>
                <c:pt idx="5958">
                  <c:v>8.2750000000007979</c:v>
                </c:pt>
                <c:pt idx="5959">
                  <c:v>8.2763888888896862</c:v>
                </c:pt>
                <c:pt idx="5960">
                  <c:v>8.2777777777785744</c:v>
                </c:pt>
                <c:pt idx="5961">
                  <c:v>8.2791666666674626</c:v>
                </c:pt>
                <c:pt idx="5962">
                  <c:v>8.2805555555563508</c:v>
                </c:pt>
                <c:pt idx="5963">
                  <c:v>8.281944444445239</c:v>
                </c:pt>
                <c:pt idx="5964">
                  <c:v>8.2833333333341272</c:v>
                </c:pt>
                <c:pt idx="5965">
                  <c:v>8.2847222222230155</c:v>
                </c:pt>
                <c:pt idx="5966">
                  <c:v>8.2861111111119037</c:v>
                </c:pt>
                <c:pt idx="5967">
                  <c:v>8.2875000000007919</c:v>
                </c:pt>
                <c:pt idx="5968">
                  <c:v>8.2888888888896801</c:v>
                </c:pt>
                <c:pt idx="5969">
                  <c:v>8.2902777777785683</c:v>
                </c:pt>
                <c:pt idx="5970">
                  <c:v>8.2916666666674566</c:v>
                </c:pt>
                <c:pt idx="5971">
                  <c:v>8.2930555555563448</c:v>
                </c:pt>
                <c:pt idx="5972">
                  <c:v>8.294444444445233</c:v>
                </c:pt>
                <c:pt idx="5973">
                  <c:v>8.2958333333341212</c:v>
                </c:pt>
                <c:pt idx="5974">
                  <c:v>8.2972222222230094</c:v>
                </c:pt>
                <c:pt idx="5975">
                  <c:v>8.2986111111118976</c:v>
                </c:pt>
                <c:pt idx="5976">
                  <c:v>8.3000000000007859</c:v>
                </c:pt>
                <c:pt idx="5977">
                  <c:v>8.3013888888896741</c:v>
                </c:pt>
                <c:pt idx="5978">
                  <c:v>8.3027777777785623</c:v>
                </c:pt>
                <c:pt idx="5979">
                  <c:v>8.3041666666674505</c:v>
                </c:pt>
                <c:pt idx="5980">
                  <c:v>8.3055555555563387</c:v>
                </c:pt>
                <c:pt idx="5981">
                  <c:v>8.3069444444452269</c:v>
                </c:pt>
                <c:pt idx="5982">
                  <c:v>8.3083333333341152</c:v>
                </c:pt>
                <c:pt idx="5983">
                  <c:v>8.3097222222230034</c:v>
                </c:pt>
                <c:pt idx="5984">
                  <c:v>8.3111111111118916</c:v>
                </c:pt>
                <c:pt idx="5985">
                  <c:v>8.3125000000007798</c:v>
                </c:pt>
                <c:pt idx="5986">
                  <c:v>8.313888888889668</c:v>
                </c:pt>
                <c:pt idx="5987">
                  <c:v>8.3152777777785563</c:v>
                </c:pt>
                <c:pt idx="5988">
                  <c:v>8.3166666666674445</c:v>
                </c:pt>
                <c:pt idx="5989">
                  <c:v>8.3180555555563327</c:v>
                </c:pt>
                <c:pt idx="5990">
                  <c:v>8.3194444444452209</c:v>
                </c:pt>
                <c:pt idx="5991">
                  <c:v>8.3208333333341091</c:v>
                </c:pt>
                <c:pt idx="5992">
                  <c:v>8.3222222222229973</c:v>
                </c:pt>
                <c:pt idx="5993">
                  <c:v>8.3236111111118856</c:v>
                </c:pt>
                <c:pt idx="5994">
                  <c:v>8.3250000000007738</c:v>
                </c:pt>
                <c:pt idx="5995">
                  <c:v>8.326388888889662</c:v>
                </c:pt>
                <c:pt idx="5996">
                  <c:v>8.3277777777785502</c:v>
                </c:pt>
                <c:pt idx="5997">
                  <c:v>8.3291666666674384</c:v>
                </c:pt>
                <c:pt idx="5998">
                  <c:v>8.3305555555563267</c:v>
                </c:pt>
                <c:pt idx="5999">
                  <c:v>8.3319444444452149</c:v>
                </c:pt>
                <c:pt idx="6000">
                  <c:v>8.3333333333341031</c:v>
                </c:pt>
                <c:pt idx="6001">
                  <c:v>8.3347222222229913</c:v>
                </c:pt>
                <c:pt idx="6002">
                  <c:v>8.3361111111118795</c:v>
                </c:pt>
                <c:pt idx="6003">
                  <c:v>8.3375000000007677</c:v>
                </c:pt>
                <c:pt idx="6004">
                  <c:v>8.338888888889656</c:v>
                </c:pt>
                <c:pt idx="6005">
                  <c:v>8.3402777777785442</c:v>
                </c:pt>
                <c:pt idx="6006">
                  <c:v>8.3416666666674324</c:v>
                </c:pt>
                <c:pt idx="6007">
                  <c:v>8.3430555555563206</c:v>
                </c:pt>
                <c:pt idx="6008">
                  <c:v>8.3444444444452088</c:v>
                </c:pt>
                <c:pt idx="6009">
                  <c:v>8.345833333334097</c:v>
                </c:pt>
                <c:pt idx="6010">
                  <c:v>8.3472222222229853</c:v>
                </c:pt>
                <c:pt idx="6011">
                  <c:v>8.3486111111118735</c:v>
                </c:pt>
                <c:pt idx="6012">
                  <c:v>8.3500000000007617</c:v>
                </c:pt>
                <c:pt idx="6013">
                  <c:v>8.3513888888896499</c:v>
                </c:pt>
                <c:pt idx="6014">
                  <c:v>8.3527777777785381</c:v>
                </c:pt>
                <c:pt idx="6015">
                  <c:v>8.3541666666674264</c:v>
                </c:pt>
                <c:pt idx="6016">
                  <c:v>8.3555555555563146</c:v>
                </c:pt>
                <c:pt idx="6017">
                  <c:v>8.3569444444452028</c:v>
                </c:pt>
                <c:pt idx="6018">
                  <c:v>8.358333333334091</c:v>
                </c:pt>
                <c:pt idx="6019">
                  <c:v>8.3597222222229792</c:v>
                </c:pt>
                <c:pt idx="6020">
                  <c:v>8.3611111111118674</c:v>
                </c:pt>
                <c:pt idx="6021">
                  <c:v>8.3625000000007557</c:v>
                </c:pt>
                <c:pt idx="6022">
                  <c:v>8.3638888888896439</c:v>
                </c:pt>
                <c:pt idx="6023">
                  <c:v>8.3652777777785321</c:v>
                </c:pt>
                <c:pt idx="6024">
                  <c:v>8.3666666666674203</c:v>
                </c:pt>
                <c:pt idx="6025">
                  <c:v>8.3680555555563085</c:v>
                </c:pt>
                <c:pt idx="6026">
                  <c:v>8.3694444444451968</c:v>
                </c:pt>
                <c:pt idx="6027">
                  <c:v>8.370833333334085</c:v>
                </c:pt>
                <c:pt idx="6028">
                  <c:v>8.3722222222229732</c:v>
                </c:pt>
                <c:pt idx="6029">
                  <c:v>8.3736111111118614</c:v>
                </c:pt>
                <c:pt idx="6030">
                  <c:v>8.3750000000007496</c:v>
                </c:pt>
                <c:pt idx="6031">
                  <c:v>8.3763888888896378</c:v>
                </c:pt>
                <c:pt idx="6032">
                  <c:v>8.3777777777785261</c:v>
                </c:pt>
                <c:pt idx="6033">
                  <c:v>8.3791666666674143</c:v>
                </c:pt>
                <c:pt idx="6034">
                  <c:v>8.3805555555563025</c:v>
                </c:pt>
                <c:pt idx="6035">
                  <c:v>8.3819444444451907</c:v>
                </c:pt>
                <c:pt idx="6036">
                  <c:v>8.3833333333340789</c:v>
                </c:pt>
                <c:pt idx="6037">
                  <c:v>8.3847222222229671</c:v>
                </c:pt>
                <c:pt idx="6038">
                  <c:v>8.3861111111118554</c:v>
                </c:pt>
                <c:pt idx="6039">
                  <c:v>8.3875000000007436</c:v>
                </c:pt>
                <c:pt idx="6040">
                  <c:v>8.3888888888896318</c:v>
                </c:pt>
                <c:pt idx="6041">
                  <c:v>8.39027777777852</c:v>
                </c:pt>
                <c:pt idx="6042">
                  <c:v>8.3916666666674082</c:v>
                </c:pt>
                <c:pt idx="6043">
                  <c:v>8.3930555555562965</c:v>
                </c:pt>
                <c:pt idx="6044">
                  <c:v>8.3944444444451847</c:v>
                </c:pt>
                <c:pt idx="6045">
                  <c:v>8.3958333333340729</c:v>
                </c:pt>
                <c:pt idx="6046">
                  <c:v>8.3972222222229611</c:v>
                </c:pt>
                <c:pt idx="6047">
                  <c:v>8.3986111111118493</c:v>
                </c:pt>
                <c:pt idx="6048">
                  <c:v>8.4000000000007375</c:v>
                </c:pt>
                <c:pt idx="6049">
                  <c:v>8.4013888888896258</c:v>
                </c:pt>
                <c:pt idx="6050">
                  <c:v>8.402777777778514</c:v>
                </c:pt>
                <c:pt idx="6051">
                  <c:v>8.4041666666674022</c:v>
                </c:pt>
                <c:pt idx="6052">
                  <c:v>8.4055555555562904</c:v>
                </c:pt>
                <c:pt idx="6053">
                  <c:v>8.4069444444451786</c:v>
                </c:pt>
                <c:pt idx="6054">
                  <c:v>8.4083333333340669</c:v>
                </c:pt>
                <c:pt idx="6055">
                  <c:v>8.4097222222229551</c:v>
                </c:pt>
                <c:pt idx="6056">
                  <c:v>8.4111111111118433</c:v>
                </c:pt>
                <c:pt idx="6057">
                  <c:v>8.4125000000007315</c:v>
                </c:pt>
                <c:pt idx="6058">
                  <c:v>8.4138888888896197</c:v>
                </c:pt>
                <c:pt idx="6059">
                  <c:v>8.4152777777785079</c:v>
                </c:pt>
                <c:pt idx="6060">
                  <c:v>8.4166666666673962</c:v>
                </c:pt>
                <c:pt idx="6061">
                  <c:v>8.4180555555562844</c:v>
                </c:pt>
                <c:pt idx="6062">
                  <c:v>8.4194444444451726</c:v>
                </c:pt>
                <c:pt idx="6063">
                  <c:v>8.4208333333340608</c:v>
                </c:pt>
                <c:pt idx="6064">
                  <c:v>8.422222222222949</c:v>
                </c:pt>
                <c:pt idx="6065">
                  <c:v>8.4236111111118372</c:v>
                </c:pt>
                <c:pt idx="6066">
                  <c:v>8.4250000000007255</c:v>
                </c:pt>
                <c:pt idx="6067">
                  <c:v>8.4263888888896137</c:v>
                </c:pt>
                <c:pt idx="6068">
                  <c:v>8.4277777777785019</c:v>
                </c:pt>
                <c:pt idx="6069">
                  <c:v>8.4291666666673901</c:v>
                </c:pt>
                <c:pt idx="6070">
                  <c:v>8.4305555555562783</c:v>
                </c:pt>
                <c:pt idx="6071">
                  <c:v>8.4319444444451666</c:v>
                </c:pt>
                <c:pt idx="6072">
                  <c:v>8.4333333333340548</c:v>
                </c:pt>
                <c:pt idx="6073">
                  <c:v>8.434722222222943</c:v>
                </c:pt>
                <c:pt idx="6074">
                  <c:v>8.4361111111118312</c:v>
                </c:pt>
                <c:pt idx="6075">
                  <c:v>8.4375000000007194</c:v>
                </c:pt>
                <c:pt idx="6076">
                  <c:v>8.4388888888896076</c:v>
                </c:pt>
                <c:pt idx="6077">
                  <c:v>8.4402777777784959</c:v>
                </c:pt>
                <c:pt idx="6078">
                  <c:v>8.4416666666673841</c:v>
                </c:pt>
                <c:pt idx="6079">
                  <c:v>8.4430555555562723</c:v>
                </c:pt>
                <c:pt idx="6080">
                  <c:v>8.4444444444451605</c:v>
                </c:pt>
                <c:pt idx="6081">
                  <c:v>8.4458333333340487</c:v>
                </c:pt>
                <c:pt idx="6082">
                  <c:v>8.4472222222229369</c:v>
                </c:pt>
                <c:pt idx="6083">
                  <c:v>8.4486111111118252</c:v>
                </c:pt>
                <c:pt idx="6084">
                  <c:v>8.4500000000007134</c:v>
                </c:pt>
                <c:pt idx="6085">
                  <c:v>8.4513888888896016</c:v>
                </c:pt>
                <c:pt idx="6086">
                  <c:v>8.4527777777784898</c:v>
                </c:pt>
                <c:pt idx="6087">
                  <c:v>8.454166666667378</c:v>
                </c:pt>
                <c:pt idx="6088">
                  <c:v>8.4555555555562663</c:v>
                </c:pt>
                <c:pt idx="6089">
                  <c:v>8.4569444444451545</c:v>
                </c:pt>
                <c:pt idx="6090">
                  <c:v>8.4583333333340427</c:v>
                </c:pt>
                <c:pt idx="6091">
                  <c:v>8.4597222222229309</c:v>
                </c:pt>
                <c:pt idx="6092">
                  <c:v>8.4611111111118191</c:v>
                </c:pt>
                <c:pt idx="6093">
                  <c:v>8.4625000000007073</c:v>
                </c:pt>
                <c:pt idx="6094">
                  <c:v>8.4638888888895956</c:v>
                </c:pt>
                <c:pt idx="6095">
                  <c:v>8.4652777777784838</c:v>
                </c:pt>
                <c:pt idx="6096">
                  <c:v>8.466666666667372</c:v>
                </c:pt>
                <c:pt idx="6097">
                  <c:v>8.4680555555562602</c:v>
                </c:pt>
                <c:pt idx="6098">
                  <c:v>8.4694444444451484</c:v>
                </c:pt>
                <c:pt idx="6099">
                  <c:v>8.4708333333340367</c:v>
                </c:pt>
                <c:pt idx="6100">
                  <c:v>8.4722222222229249</c:v>
                </c:pt>
                <c:pt idx="6101">
                  <c:v>8.4736111111118131</c:v>
                </c:pt>
                <c:pt idx="6102">
                  <c:v>8.4750000000007013</c:v>
                </c:pt>
                <c:pt idx="6103">
                  <c:v>8.4763888888895895</c:v>
                </c:pt>
                <c:pt idx="6104">
                  <c:v>8.4777777777784777</c:v>
                </c:pt>
                <c:pt idx="6105">
                  <c:v>8.479166666667366</c:v>
                </c:pt>
                <c:pt idx="6106">
                  <c:v>8.4805555555562542</c:v>
                </c:pt>
                <c:pt idx="6107">
                  <c:v>8.4819444444451424</c:v>
                </c:pt>
                <c:pt idx="6108">
                  <c:v>8.4833333333340306</c:v>
                </c:pt>
                <c:pt idx="6109">
                  <c:v>8.4847222222229188</c:v>
                </c:pt>
                <c:pt idx="6110">
                  <c:v>8.486111111111807</c:v>
                </c:pt>
                <c:pt idx="6111">
                  <c:v>8.4875000000006953</c:v>
                </c:pt>
                <c:pt idx="6112">
                  <c:v>8.4888888888895835</c:v>
                </c:pt>
                <c:pt idx="6113">
                  <c:v>8.4902777777784717</c:v>
                </c:pt>
                <c:pt idx="6114">
                  <c:v>8.4916666666673599</c:v>
                </c:pt>
                <c:pt idx="6115">
                  <c:v>8.4930555555562481</c:v>
                </c:pt>
                <c:pt idx="6116">
                  <c:v>8.4944444444451364</c:v>
                </c:pt>
                <c:pt idx="6117">
                  <c:v>8.4958333333340246</c:v>
                </c:pt>
                <c:pt idx="6118">
                  <c:v>8.4972222222229128</c:v>
                </c:pt>
                <c:pt idx="6119">
                  <c:v>8.498611111111801</c:v>
                </c:pt>
                <c:pt idx="6120">
                  <c:v>8.5000000000006892</c:v>
                </c:pt>
                <c:pt idx="6121">
                  <c:v>8.5013888888895774</c:v>
                </c:pt>
                <c:pt idx="6122">
                  <c:v>8.5027777777784657</c:v>
                </c:pt>
                <c:pt idx="6123">
                  <c:v>8.5041666666673539</c:v>
                </c:pt>
                <c:pt idx="6124">
                  <c:v>8.5055555555562421</c:v>
                </c:pt>
                <c:pt idx="6125">
                  <c:v>8.5069444444451303</c:v>
                </c:pt>
                <c:pt idx="6126">
                  <c:v>8.5083333333340185</c:v>
                </c:pt>
                <c:pt idx="6127">
                  <c:v>8.5097222222229068</c:v>
                </c:pt>
                <c:pt idx="6128">
                  <c:v>8.511111111111795</c:v>
                </c:pt>
                <c:pt idx="6129">
                  <c:v>8.5125000000006832</c:v>
                </c:pt>
                <c:pt idx="6130">
                  <c:v>8.5138888888895714</c:v>
                </c:pt>
                <c:pt idx="6131">
                  <c:v>8.5152777777784596</c:v>
                </c:pt>
                <c:pt idx="6132">
                  <c:v>8.5166666666673478</c:v>
                </c:pt>
                <c:pt idx="6133">
                  <c:v>8.5180555555562361</c:v>
                </c:pt>
                <c:pt idx="6134">
                  <c:v>8.5194444444451243</c:v>
                </c:pt>
                <c:pt idx="6135">
                  <c:v>8.5208333333340125</c:v>
                </c:pt>
                <c:pt idx="6136">
                  <c:v>8.5222222222229007</c:v>
                </c:pt>
                <c:pt idx="6137">
                  <c:v>8.5236111111117889</c:v>
                </c:pt>
                <c:pt idx="6138">
                  <c:v>8.5250000000006771</c:v>
                </c:pt>
                <c:pt idx="6139">
                  <c:v>8.5263888888895654</c:v>
                </c:pt>
                <c:pt idx="6140">
                  <c:v>8.5277777777784536</c:v>
                </c:pt>
                <c:pt idx="6141">
                  <c:v>8.5291666666673418</c:v>
                </c:pt>
                <c:pt idx="6142">
                  <c:v>8.53055555555623</c:v>
                </c:pt>
                <c:pt idx="6143">
                  <c:v>8.5319444444451182</c:v>
                </c:pt>
                <c:pt idx="6144">
                  <c:v>8.5333333333340065</c:v>
                </c:pt>
                <c:pt idx="6145">
                  <c:v>8.5347222222228947</c:v>
                </c:pt>
                <c:pt idx="6146">
                  <c:v>8.5361111111117829</c:v>
                </c:pt>
                <c:pt idx="6147">
                  <c:v>8.5375000000006711</c:v>
                </c:pt>
                <c:pt idx="6148">
                  <c:v>8.5388888888895593</c:v>
                </c:pt>
                <c:pt idx="6149">
                  <c:v>8.5402777777784475</c:v>
                </c:pt>
                <c:pt idx="6150">
                  <c:v>8.5416666666673358</c:v>
                </c:pt>
                <c:pt idx="6151">
                  <c:v>8.543055555556224</c:v>
                </c:pt>
                <c:pt idx="6152">
                  <c:v>8.5444444444451122</c:v>
                </c:pt>
                <c:pt idx="6153">
                  <c:v>8.5458333333340004</c:v>
                </c:pt>
                <c:pt idx="6154">
                  <c:v>8.5472222222228886</c:v>
                </c:pt>
                <c:pt idx="6155">
                  <c:v>8.5486111111117769</c:v>
                </c:pt>
                <c:pt idx="6156">
                  <c:v>8.5500000000006651</c:v>
                </c:pt>
                <c:pt idx="6157">
                  <c:v>8.5513888888895533</c:v>
                </c:pt>
                <c:pt idx="6158">
                  <c:v>8.5527777777784415</c:v>
                </c:pt>
                <c:pt idx="6159">
                  <c:v>8.5541666666673297</c:v>
                </c:pt>
                <c:pt idx="6160">
                  <c:v>8.5555555555562179</c:v>
                </c:pt>
                <c:pt idx="6161">
                  <c:v>8.5569444444451062</c:v>
                </c:pt>
                <c:pt idx="6162">
                  <c:v>8.5583333333339944</c:v>
                </c:pt>
                <c:pt idx="6163">
                  <c:v>8.5597222222228826</c:v>
                </c:pt>
                <c:pt idx="6164">
                  <c:v>8.5611111111117708</c:v>
                </c:pt>
                <c:pt idx="6165">
                  <c:v>8.562500000000659</c:v>
                </c:pt>
                <c:pt idx="6166">
                  <c:v>8.5638888888895472</c:v>
                </c:pt>
                <c:pt idx="6167">
                  <c:v>8.5652777777784355</c:v>
                </c:pt>
                <c:pt idx="6168">
                  <c:v>8.5666666666673237</c:v>
                </c:pt>
                <c:pt idx="6169">
                  <c:v>8.5680555555562119</c:v>
                </c:pt>
                <c:pt idx="6170">
                  <c:v>8.5694444444451001</c:v>
                </c:pt>
                <c:pt idx="6171">
                  <c:v>8.5708333333339883</c:v>
                </c:pt>
                <c:pt idx="6172">
                  <c:v>8.5722222222228766</c:v>
                </c:pt>
                <c:pt idx="6173">
                  <c:v>8.5736111111117648</c:v>
                </c:pt>
                <c:pt idx="6174">
                  <c:v>8.575000000000653</c:v>
                </c:pt>
                <c:pt idx="6175">
                  <c:v>8.5763888888895412</c:v>
                </c:pt>
                <c:pt idx="6176">
                  <c:v>8.5777777777784294</c:v>
                </c:pt>
                <c:pt idx="6177">
                  <c:v>8.5791666666673176</c:v>
                </c:pt>
                <c:pt idx="6178">
                  <c:v>8.5805555555562059</c:v>
                </c:pt>
                <c:pt idx="6179">
                  <c:v>8.5819444444450941</c:v>
                </c:pt>
                <c:pt idx="6180">
                  <c:v>8.5833333333339823</c:v>
                </c:pt>
                <c:pt idx="6181">
                  <c:v>8.5847222222228705</c:v>
                </c:pt>
                <c:pt idx="6182">
                  <c:v>8.5861111111117587</c:v>
                </c:pt>
                <c:pt idx="6183">
                  <c:v>8.5875000000006469</c:v>
                </c:pt>
                <c:pt idx="6184">
                  <c:v>8.5888888888895352</c:v>
                </c:pt>
                <c:pt idx="6185">
                  <c:v>8.5902777777784234</c:v>
                </c:pt>
                <c:pt idx="6186">
                  <c:v>8.5916666666673116</c:v>
                </c:pt>
                <c:pt idx="6187">
                  <c:v>8.5930555555561998</c:v>
                </c:pt>
                <c:pt idx="6188">
                  <c:v>8.594444444445088</c:v>
                </c:pt>
                <c:pt idx="6189">
                  <c:v>8.5958333333339763</c:v>
                </c:pt>
                <c:pt idx="6190">
                  <c:v>8.5972222222228645</c:v>
                </c:pt>
                <c:pt idx="6191">
                  <c:v>8.5986111111117527</c:v>
                </c:pt>
                <c:pt idx="6192">
                  <c:v>8.6000000000006409</c:v>
                </c:pt>
                <c:pt idx="6193">
                  <c:v>8.6013888888895291</c:v>
                </c:pt>
                <c:pt idx="6194">
                  <c:v>8.6027777777784173</c:v>
                </c:pt>
                <c:pt idx="6195">
                  <c:v>8.6041666666673056</c:v>
                </c:pt>
                <c:pt idx="6196">
                  <c:v>8.6055555555561938</c:v>
                </c:pt>
                <c:pt idx="6197">
                  <c:v>8.606944444445082</c:v>
                </c:pt>
                <c:pt idx="6198">
                  <c:v>8.6083333333339702</c:v>
                </c:pt>
                <c:pt idx="6199">
                  <c:v>8.6097222222228584</c:v>
                </c:pt>
                <c:pt idx="6200">
                  <c:v>8.6111111111117467</c:v>
                </c:pt>
                <c:pt idx="6201">
                  <c:v>8.6125000000006349</c:v>
                </c:pt>
                <c:pt idx="6202">
                  <c:v>8.6138888888895231</c:v>
                </c:pt>
                <c:pt idx="6203">
                  <c:v>8.6152777777784113</c:v>
                </c:pt>
                <c:pt idx="6204">
                  <c:v>8.6166666666672995</c:v>
                </c:pt>
                <c:pt idx="6205">
                  <c:v>8.6180555555561877</c:v>
                </c:pt>
                <c:pt idx="6206">
                  <c:v>8.619444444445076</c:v>
                </c:pt>
                <c:pt idx="6207">
                  <c:v>8.6208333333339642</c:v>
                </c:pt>
                <c:pt idx="6208">
                  <c:v>8.6222222222228524</c:v>
                </c:pt>
                <c:pt idx="6209">
                  <c:v>8.6236111111117406</c:v>
                </c:pt>
                <c:pt idx="6210">
                  <c:v>8.6250000000006288</c:v>
                </c:pt>
                <c:pt idx="6211">
                  <c:v>8.626388888889517</c:v>
                </c:pt>
                <c:pt idx="6212">
                  <c:v>8.6277777777784053</c:v>
                </c:pt>
                <c:pt idx="6213">
                  <c:v>8.6291666666672935</c:v>
                </c:pt>
                <c:pt idx="6214">
                  <c:v>8.6305555555561817</c:v>
                </c:pt>
                <c:pt idx="6215">
                  <c:v>8.6319444444450699</c:v>
                </c:pt>
                <c:pt idx="6216">
                  <c:v>8.6333333333339581</c:v>
                </c:pt>
                <c:pt idx="6217">
                  <c:v>8.6347222222228464</c:v>
                </c:pt>
                <c:pt idx="6218">
                  <c:v>8.6361111111117346</c:v>
                </c:pt>
                <c:pt idx="6219">
                  <c:v>8.6375000000006228</c:v>
                </c:pt>
                <c:pt idx="6220">
                  <c:v>8.638888888889511</c:v>
                </c:pt>
                <c:pt idx="6221">
                  <c:v>8.6402777777783992</c:v>
                </c:pt>
                <c:pt idx="6222">
                  <c:v>8.6416666666672874</c:v>
                </c:pt>
                <c:pt idx="6223">
                  <c:v>8.6430555555561757</c:v>
                </c:pt>
                <c:pt idx="6224">
                  <c:v>8.6444444444450639</c:v>
                </c:pt>
                <c:pt idx="6225">
                  <c:v>8.6458333333339521</c:v>
                </c:pt>
                <c:pt idx="6226">
                  <c:v>8.6472222222228403</c:v>
                </c:pt>
                <c:pt idx="6227">
                  <c:v>8.6486111111117285</c:v>
                </c:pt>
                <c:pt idx="6228">
                  <c:v>8.6500000000006168</c:v>
                </c:pt>
                <c:pt idx="6229">
                  <c:v>8.651388888889505</c:v>
                </c:pt>
                <c:pt idx="6230">
                  <c:v>8.6527777777783932</c:v>
                </c:pt>
                <c:pt idx="6231">
                  <c:v>8.6541666666672814</c:v>
                </c:pt>
                <c:pt idx="6232">
                  <c:v>8.6555555555561696</c:v>
                </c:pt>
                <c:pt idx="6233">
                  <c:v>8.6569444444450578</c:v>
                </c:pt>
                <c:pt idx="6234">
                  <c:v>8.6583333333339461</c:v>
                </c:pt>
                <c:pt idx="6235">
                  <c:v>8.6597222222228343</c:v>
                </c:pt>
                <c:pt idx="6236">
                  <c:v>8.6611111111117225</c:v>
                </c:pt>
                <c:pt idx="6237">
                  <c:v>8.6625000000006107</c:v>
                </c:pt>
                <c:pt idx="6238">
                  <c:v>8.6638888888894989</c:v>
                </c:pt>
                <c:pt idx="6239">
                  <c:v>8.6652777777783871</c:v>
                </c:pt>
                <c:pt idx="6240">
                  <c:v>8.6666666666672754</c:v>
                </c:pt>
                <c:pt idx="6241">
                  <c:v>8.6680555555561636</c:v>
                </c:pt>
                <c:pt idx="6242">
                  <c:v>8.6694444444450518</c:v>
                </c:pt>
                <c:pt idx="6243">
                  <c:v>8.67083333333394</c:v>
                </c:pt>
                <c:pt idx="6244">
                  <c:v>8.6722222222228282</c:v>
                </c:pt>
                <c:pt idx="6245">
                  <c:v>8.6736111111117165</c:v>
                </c:pt>
                <c:pt idx="6246">
                  <c:v>8.6750000000006047</c:v>
                </c:pt>
                <c:pt idx="6247">
                  <c:v>8.6763888888894929</c:v>
                </c:pt>
                <c:pt idx="6248">
                  <c:v>8.6777777777783811</c:v>
                </c:pt>
                <c:pt idx="6249">
                  <c:v>8.6791666666672693</c:v>
                </c:pt>
                <c:pt idx="6250">
                  <c:v>8.6805555555561575</c:v>
                </c:pt>
                <c:pt idx="6251">
                  <c:v>8.6819444444450458</c:v>
                </c:pt>
                <c:pt idx="6252">
                  <c:v>8.683333333333934</c:v>
                </c:pt>
                <c:pt idx="6253">
                  <c:v>8.6847222222228222</c:v>
                </c:pt>
                <c:pt idx="6254">
                  <c:v>8.6861111111117104</c:v>
                </c:pt>
                <c:pt idx="6255">
                  <c:v>8.6875000000005986</c:v>
                </c:pt>
                <c:pt idx="6256">
                  <c:v>8.6888888888894869</c:v>
                </c:pt>
                <c:pt idx="6257">
                  <c:v>8.6902777777783751</c:v>
                </c:pt>
                <c:pt idx="6258">
                  <c:v>8.6916666666672633</c:v>
                </c:pt>
                <c:pt idx="6259">
                  <c:v>8.6930555555561515</c:v>
                </c:pt>
                <c:pt idx="6260">
                  <c:v>8.6944444444450397</c:v>
                </c:pt>
                <c:pt idx="6261">
                  <c:v>8.6958333333339279</c:v>
                </c:pt>
                <c:pt idx="6262">
                  <c:v>8.6972222222228162</c:v>
                </c:pt>
                <c:pt idx="6263">
                  <c:v>8.6986111111117044</c:v>
                </c:pt>
                <c:pt idx="6264">
                  <c:v>8.7000000000005926</c:v>
                </c:pt>
                <c:pt idx="6265">
                  <c:v>8.7013888888894808</c:v>
                </c:pt>
                <c:pt idx="6266">
                  <c:v>8.702777777778369</c:v>
                </c:pt>
                <c:pt idx="6267">
                  <c:v>8.7041666666672572</c:v>
                </c:pt>
                <c:pt idx="6268">
                  <c:v>8.7055555555561455</c:v>
                </c:pt>
                <c:pt idx="6269">
                  <c:v>8.7069444444450337</c:v>
                </c:pt>
                <c:pt idx="6270">
                  <c:v>8.7083333333339219</c:v>
                </c:pt>
                <c:pt idx="6271">
                  <c:v>8.7097222222228101</c:v>
                </c:pt>
                <c:pt idx="6272">
                  <c:v>8.7111111111116983</c:v>
                </c:pt>
                <c:pt idx="6273">
                  <c:v>8.7125000000005866</c:v>
                </c:pt>
                <c:pt idx="6274">
                  <c:v>8.7138888888894748</c:v>
                </c:pt>
                <c:pt idx="6275">
                  <c:v>8.715277777778363</c:v>
                </c:pt>
                <c:pt idx="6276">
                  <c:v>8.7166666666672512</c:v>
                </c:pt>
                <c:pt idx="6277">
                  <c:v>8.7180555555561394</c:v>
                </c:pt>
                <c:pt idx="6278">
                  <c:v>8.7194444444450276</c:v>
                </c:pt>
                <c:pt idx="6279">
                  <c:v>8.7208333333339159</c:v>
                </c:pt>
                <c:pt idx="6280">
                  <c:v>8.7222222222228041</c:v>
                </c:pt>
                <c:pt idx="6281">
                  <c:v>8.7236111111116923</c:v>
                </c:pt>
                <c:pt idx="6282">
                  <c:v>8.7250000000005805</c:v>
                </c:pt>
                <c:pt idx="6283">
                  <c:v>8.7263888888894687</c:v>
                </c:pt>
                <c:pt idx="6284">
                  <c:v>8.7277777777783569</c:v>
                </c:pt>
                <c:pt idx="6285">
                  <c:v>8.7291666666672452</c:v>
                </c:pt>
                <c:pt idx="6286">
                  <c:v>8.7305555555561334</c:v>
                </c:pt>
                <c:pt idx="6287">
                  <c:v>8.7319444444450216</c:v>
                </c:pt>
                <c:pt idx="6288">
                  <c:v>8.7333333333339098</c:v>
                </c:pt>
                <c:pt idx="6289">
                  <c:v>8.734722222222798</c:v>
                </c:pt>
                <c:pt idx="6290">
                  <c:v>8.7361111111116863</c:v>
                </c:pt>
                <c:pt idx="6291">
                  <c:v>8.7375000000005745</c:v>
                </c:pt>
                <c:pt idx="6292">
                  <c:v>8.7388888888894627</c:v>
                </c:pt>
                <c:pt idx="6293">
                  <c:v>8.7402777777783509</c:v>
                </c:pt>
                <c:pt idx="6294">
                  <c:v>8.7416666666672391</c:v>
                </c:pt>
                <c:pt idx="6295">
                  <c:v>8.7430555555561273</c:v>
                </c:pt>
                <c:pt idx="6296">
                  <c:v>8.7444444444450156</c:v>
                </c:pt>
                <c:pt idx="6297">
                  <c:v>8.7458333333339038</c:v>
                </c:pt>
                <c:pt idx="6298">
                  <c:v>8.747222222222792</c:v>
                </c:pt>
                <c:pt idx="6299">
                  <c:v>8.7486111111116802</c:v>
                </c:pt>
                <c:pt idx="6300">
                  <c:v>8.7500000000005684</c:v>
                </c:pt>
                <c:pt idx="6301">
                  <c:v>8.7513888888894567</c:v>
                </c:pt>
                <c:pt idx="6302">
                  <c:v>8.7527777777783449</c:v>
                </c:pt>
                <c:pt idx="6303">
                  <c:v>8.7541666666672331</c:v>
                </c:pt>
                <c:pt idx="6304">
                  <c:v>8.7555555555561213</c:v>
                </c:pt>
                <c:pt idx="6305">
                  <c:v>8.7569444444450095</c:v>
                </c:pt>
                <c:pt idx="6306">
                  <c:v>8.7583333333338977</c:v>
                </c:pt>
                <c:pt idx="6307">
                  <c:v>8.759722222222786</c:v>
                </c:pt>
                <c:pt idx="6308">
                  <c:v>8.7611111111116742</c:v>
                </c:pt>
                <c:pt idx="6309">
                  <c:v>8.7625000000005624</c:v>
                </c:pt>
                <c:pt idx="6310">
                  <c:v>8.7638888888894506</c:v>
                </c:pt>
                <c:pt idx="6311">
                  <c:v>8.7652777777783388</c:v>
                </c:pt>
                <c:pt idx="6312">
                  <c:v>8.766666666667227</c:v>
                </c:pt>
                <c:pt idx="6313">
                  <c:v>8.7680555555561153</c:v>
                </c:pt>
                <c:pt idx="6314">
                  <c:v>8.7694444444450035</c:v>
                </c:pt>
                <c:pt idx="6315">
                  <c:v>8.7708333333338917</c:v>
                </c:pt>
                <c:pt idx="6316">
                  <c:v>8.7722222222227799</c:v>
                </c:pt>
                <c:pt idx="6317">
                  <c:v>8.7736111111116681</c:v>
                </c:pt>
                <c:pt idx="6318">
                  <c:v>8.7750000000005564</c:v>
                </c:pt>
                <c:pt idx="6319">
                  <c:v>8.7763888888894446</c:v>
                </c:pt>
                <c:pt idx="6320">
                  <c:v>8.7777777777783328</c:v>
                </c:pt>
                <c:pt idx="6321">
                  <c:v>8.779166666667221</c:v>
                </c:pt>
                <c:pt idx="6322">
                  <c:v>8.7805555555561092</c:v>
                </c:pt>
                <c:pt idx="6323">
                  <c:v>8.7819444444449974</c:v>
                </c:pt>
                <c:pt idx="6324">
                  <c:v>8.7833333333338857</c:v>
                </c:pt>
                <c:pt idx="6325">
                  <c:v>8.7847222222227739</c:v>
                </c:pt>
                <c:pt idx="6326">
                  <c:v>8.7861111111116621</c:v>
                </c:pt>
                <c:pt idx="6327">
                  <c:v>8.7875000000005503</c:v>
                </c:pt>
                <c:pt idx="6328">
                  <c:v>8.7888888888894385</c:v>
                </c:pt>
                <c:pt idx="6329">
                  <c:v>8.7902777777783268</c:v>
                </c:pt>
                <c:pt idx="6330">
                  <c:v>8.791666666667215</c:v>
                </c:pt>
                <c:pt idx="6331">
                  <c:v>8.7930555555561032</c:v>
                </c:pt>
                <c:pt idx="6332">
                  <c:v>8.7944444444449914</c:v>
                </c:pt>
                <c:pt idx="6333">
                  <c:v>8.7958333333338796</c:v>
                </c:pt>
                <c:pt idx="6334">
                  <c:v>8.7972222222227678</c:v>
                </c:pt>
                <c:pt idx="6335">
                  <c:v>8.7986111111116561</c:v>
                </c:pt>
                <c:pt idx="6336">
                  <c:v>8.8000000000005443</c:v>
                </c:pt>
                <c:pt idx="6337">
                  <c:v>8.8013888888894325</c:v>
                </c:pt>
                <c:pt idx="6338">
                  <c:v>8.8027777777783207</c:v>
                </c:pt>
                <c:pt idx="6339">
                  <c:v>8.8041666666672089</c:v>
                </c:pt>
                <c:pt idx="6340">
                  <c:v>8.8055555555560971</c:v>
                </c:pt>
                <c:pt idx="6341">
                  <c:v>8.8069444444449854</c:v>
                </c:pt>
                <c:pt idx="6342">
                  <c:v>8.8083333333338736</c:v>
                </c:pt>
                <c:pt idx="6343">
                  <c:v>8.8097222222227618</c:v>
                </c:pt>
                <c:pt idx="6344">
                  <c:v>8.81111111111165</c:v>
                </c:pt>
                <c:pt idx="6345">
                  <c:v>8.8125000000005382</c:v>
                </c:pt>
                <c:pt idx="6346">
                  <c:v>8.8138888888894265</c:v>
                </c:pt>
                <c:pt idx="6347">
                  <c:v>8.8152777777783147</c:v>
                </c:pt>
                <c:pt idx="6348">
                  <c:v>8.8166666666672029</c:v>
                </c:pt>
                <c:pt idx="6349">
                  <c:v>8.8180555555560911</c:v>
                </c:pt>
                <c:pt idx="6350">
                  <c:v>8.8194444444449793</c:v>
                </c:pt>
                <c:pt idx="6351">
                  <c:v>8.8208333333338675</c:v>
                </c:pt>
                <c:pt idx="6352">
                  <c:v>8.8222222222227558</c:v>
                </c:pt>
                <c:pt idx="6353">
                  <c:v>8.823611111111644</c:v>
                </c:pt>
                <c:pt idx="6354">
                  <c:v>8.8250000000005322</c:v>
                </c:pt>
                <c:pt idx="6355">
                  <c:v>8.8263888888894204</c:v>
                </c:pt>
                <c:pt idx="6356">
                  <c:v>8.8277777777783086</c:v>
                </c:pt>
                <c:pt idx="6357">
                  <c:v>8.8291666666671968</c:v>
                </c:pt>
                <c:pt idx="6358">
                  <c:v>8.8305555555560851</c:v>
                </c:pt>
                <c:pt idx="6359">
                  <c:v>8.8319444444449733</c:v>
                </c:pt>
                <c:pt idx="6360">
                  <c:v>8.8333333333338615</c:v>
                </c:pt>
                <c:pt idx="6361">
                  <c:v>8.8347222222227497</c:v>
                </c:pt>
                <c:pt idx="6362">
                  <c:v>8.8361111111116379</c:v>
                </c:pt>
                <c:pt idx="6363">
                  <c:v>8.8375000000005262</c:v>
                </c:pt>
                <c:pt idx="6364">
                  <c:v>8.8388888888894144</c:v>
                </c:pt>
                <c:pt idx="6365">
                  <c:v>8.8402777777783026</c:v>
                </c:pt>
                <c:pt idx="6366">
                  <c:v>8.8416666666671908</c:v>
                </c:pt>
                <c:pt idx="6367">
                  <c:v>8.843055555556079</c:v>
                </c:pt>
                <c:pt idx="6368">
                  <c:v>8.8444444444449672</c:v>
                </c:pt>
                <c:pt idx="6369">
                  <c:v>8.8458333333338555</c:v>
                </c:pt>
                <c:pt idx="6370">
                  <c:v>8.8472222222227437</c:v>
                </c:pt>
                <c:pt idx="6371">
                  <c:v>8.8486111111116319</c:v>
                </c:pt>
                <c:pt idx="6372">
                  <c:v>8.8500000000005201</c:v>
                </c:pt>
                <c:pt idx="6373">
                  <c:v>8.8513888888894083</c:v>
                </c:pt>
                <c:pt idx="6374">
                  <c:v>8.8527777777782966</c:v>
                </c:pt>
                <c:pt idx="6375">
                  <c:v>8.8541666666671848</c:v>
                </c:pt>
                <c:pt idx="6376">
                  <c:v>8.855555555556073</c:v>
                </c:pt>
                <c:pt idx="6377">
                  <c:v>8.8569444444449612</c:v>
                </c:pt>
                <c:pt idx="6378">
                  <c:v>8.8583333333338494</c:v>
                </c:pt>
                <c:pt idx="6379">
                  <c:v>8.8597222222227376</c:v>
                </c:pt>
                <c:pt idx="6380">
                  <c:v>8.8611111111116259</c:v>
                </c:pt>
                <c:pt idx="6381">
                  <c:v>8.8625000000005141</c:v>
                </c:pt>
                <c:pt idx="6382">
                  <c:v>8.8638888888894023</c:v>
                </c:pt>
                <c:pt idx="6383">
                  <c:v>8.8652777777782905</c:v>
                </c:pt>
                <c:pt idx="6384">
                  <c:v>8.8666666666671787</c:v>
                </c:pt>
                <c:pt idx="6385">
                  <c:v>8.8680555555560669</c:v>
                </c:pt>
                <c:pt idx="6386">
                  <c:v>8.8694444444449552</c:v>
                </c:pt>
                <c:pt idx="6387">
                  <c:v>8.8708333333338434</c:v>
                </c:pt>
                <c:pt idx="6388">
                  <c:v>8.8722222222227316</c:v>
                </c:pt>
                <c:pt idx="6389">
                  <c:v>8.8736111111116198</c:v>
                </c:pt>
                <c:pt idx="6390">
                  <c:v>8.875000000000508</c:v>
                </c:pt>
                <c:pt idx="6391">
                  <c:v>8.8763888888893963</c:v>
                </c:pt>
                <c:pt idx="6392">
                  <c:v>8.8777777777782845</c:v>
                </c:pt>
                <c:pt idx="6393">
                  <c:v>8.8791666666671727</c:v>
                </c:pt>
                <c:pt idx="6394">
                  <c:v>8.8805555555560609</c:v>
                </c:pt>
                <c:pt idx="6395">
                  <c:v>8.8819444444449491</c:v>
                </c:pt>
                <c:pt idx="6396">
                  <c:v>8.8833333333338373</c:v>
                </c:pt>
                <c:pt idx="6397">
                  <c:v>8.8847222222227256</c:v>
                </c:pt>
                <c:pt idx="6398">
                  <c:v>8.8861111111116138</c:v>
                </c:pt>
                <c:pt idx="6399">
                  <c:v>8.887500000000502</c:v>
                </c:pt>
                <c:pt idx="6400">
                  <c:v>8.8888888888893902</c:v>
                </c:pt>
                <c:pt idx="6401">
                  <c:v>8.8902777777782784</c:v>
                </c:pt>
                <c:pt idx="6402">
                  <c:v>8.8916666666671667</c:v>
                </c:pt>
                <c:pt idx="6403">
                  <c:v>8.8930555555560549</c:v>
                </c:pt>
                <c:pt idx="6404">
                  <c:v>8.8944444444449431</c:v>
                </c:pt>
                <c:pt idx="6405">
                  <c:v>8.8958333333338313</c:v>
                </c:pt>
                <c:pt idx="6406">
                  <c:v>8.8972222222227195</c:v>
                </c:pt>
                <c:pt idx="6407">
                  <c:v>8.8986111111116077</c:v>
                </c:pt>
                <c:pt idx="6408">
                  <c:v>8.900000000000496</c:v>
                </c:pt>
                <c:pt idx="6409">
                  <c:v>8.9013888888893842</c:v>
                </c:pt>
                <c:pt idx="6410">
                  <c:v>8.9027777777782724</c:v>
                </c:pt>
                <c:pt idx="6411">
                  <c:v>8.9041666666671606</c:v>
                </c:pt>
                <c:pt idx="6412">
                  <c:v>8.9055555555560488</c:v>
                </c:pt>
                <c:pt idx="6413">
                  <c:v>8.906944444444937</c:v>
                </c:pt>
                <c:pt idx="6414">
                  <c:v>8.9083333333338253</c:v>
                </c:pt>
                <c:pt idx="6415">
                  <c:v>8.9097222222227135</c:v>
                </c:pt>
                <c:pt idx="6416">
                  <c:v>8.9111111111116017</c:v>
                </c:pt>
                <c:pt idx="6417">
                  <c:v>8.9125000000004899</c:v>
                </c:pt>
                <c:pt idx="6418">
                  <c:v>8.9138888888893781</c:v>
                </c:pt>
                <c:pt idx="6419">
                  <c:v>8.9152777777782664</c:v>
                </c:pt>
                <c:pt idx="6420">
                  <c:v>8.9166666666671546</c:v>
                </c:pt>
                <c:pt idx="6421">
                  <c:v>8.9180555555560428</c:v>
                </c:pt>
                <c:pt idx="6422">
                  <c:v>8.919444444444931</c:v>
                </c:pt>
                <c:pt idx="6423">
                  <c:v>8.9208333333338192</c:v>
                </c:pt>
                <c:pt idx="6424">
                  <c:v>8.9222222222227074</c:v>
                </c:pt>
                <c:pt idx="6425">
                  <c:v>8.9236111111115957</c:v>
                </c:pt>
                <c:pt idx="6426">
                  <c:v>8.9250000000004839</c:v>
                </c:pt>
                <c:pt idx="6427">
                  <c:v>8.9263888888893721</c:v>
                </c:pt>
                <c:pt idx="6428">
                  <c:v>8.9277777777782603</c:v>
                </c:pt>
                <c:pt idx="6429">
                  <c:v>8.9291666666671485</c:v>
                </c:pt>
                <c:pt idx="6430">
                  <c:v>8.9305555555560368</c:v>
                </c:pt>
                <c:pt idx="6431">
                  <c:v>8.931944444444925</c:v>
                </c:pt>
                <c:pt idx="6432">
                  <c:v>8.9333333333338132</c:v>
                </c:pt>
                <c:pt idx="6433">
                  <c:v>8.9347222222227014</c:v>
                </c:pt>
                <c:pt idx="6434">
                  <c:v>8.9361111111115896</c:v>
                </c:pt>
                <c:pt idx="6435">
                  <c:v>8.9375000000004778</c:v>
                </c:pt>
                <c:pt idx="6436">
                  <c:v>8.9388888888893661</c:v>
                </c:pt>
                <c:pt idx="6437">
                  <c:v>8.9402777777782543</c:v>
                </c:pt>
                <c:pt idx="6438">
                  <c:v>8.9416666666671425</c:v>
                </c:pt>
                <c:pt idx="6439">
                  <c:v>8.9430555555560307</c:v>
                </c:pt>
                <c:pt idx="6440">
                  <c:v>8.9444444444449189</c:v>
                </c:pt>
                <c:pt idx="6441">
                  <c:v>8.9458333333338071</c:v>
                </c:pt>
                <c:pt idx="6442">
                  <c:v>8.9472222222226954</c:v>
                </c:pt>
                <c:pt idx="6443">
                  <c:v>8.9486111111115836</c:v>
                </c:pt>
                <c:pt idx="6444">
                  <c:v>8.9500000000004718</c:v>
                </c:pt>
                <c:pt idx="6445">
                  <c:v>8.95138888888936</c:v>
                </c:pt>
                <c:pt idx="6446">
                  <c:v>8.9527777777782482</c:v>
                </c:pt>
                <c:pt idx="6447">
                  <c:v>8.9541666666671365</c:v>
                </c:pt>
                <c:pt idx="6448">
                  <c:v>8.9555555555560247</c:v>
                </c:pt>
                <c:pt idx="6449">
                  <c:v>8.9569444444449129</c:v>
                </c:pt>
                <c:pt idx="6450">
                  <c:v>8.9583333333338011</c:v>
                </c:pt>
                <c:pt idx="6451">
                  <c:v>8.9597222222226893</c:v>
                </c:pt>
                <c:pt idx="6452">
                  <c:v>8.9611111111115775</c:v>
                </c:pt>
                <c:pt idx="6453">
                  <c:v>8.9625000000004658</c:v>
                </c:pt>
                <c:pt idx="6454">
                  <c:v>8.963888888889354</c:v>
                </c:pt>
                <c:pt idx="6455">
                  <c:v>8.9652777777782422</c:v>
                </c:pt>
                <c:pt idx="6456">
                  <c:v>8.9666666666671304</c:v>
                </c:pt>
                <c:pt idx="6457">
                  <c:v>8.9680555555560186</c:v>
                </c:pt>
                <c:pt idx="6458">
                  <c:v>8.9694444444449068</c:v>
                </c:pt>
                <c:pt idx="6459">
                  <c:v>8.9708333333337951</c:v>
                </c:pt>
                <c:pt idx="6460">
                  <c:v>8.9722222222226833</c:v>
                </c:pt>
                <c:pt idx="6461">
                  <c:v>8.9736111111115715</c:v>
                </c:pt>
                <c:pt idx="6462">
                  <c:v>8.9750000000004597</c:v>
                </c:pt>
                <c:pt idx="6463">
                  <c:v>8.9763888888893479</c:v>
                </c:pt>
                <c:pt idx="6464">
                  <c:v>8.9777777777782362</c:v>
                </c:pt>
                <c:pt idx="6465">
                  <c:v>8.9791666666671244</c:v>
                </c:pt>
                <c:pt idx="6466">
                  <c:v>8.9805555555560126</c:v>
                </c:pt>
                <c:pt idx="6467">
                  <c:v>8.9819444444449008</c:v>
                </c:pt>
                <c:pt idx="6468">
                  <c:v>8.983333333333789</c:v>
                </c:pt>
                <c:pt idx="6469">
                  <c:v>8.9847222222226772</c:v>
                </c:pt>
                <c:pt idx="6470">
                  <c:v>8.9861111111115655</c:v>
                </c:pt>
                <c:pt idx="6471">
                  <c:v>8.9875000000004537</c:v>
                </c:pt>
                <c:pt idx="6472">
                  <c:v>8.9888888888893419</c:v>
                </c:pt>
                <c:pt idx="6473">
                  <c:v>8.9902777777782301</c:v>
                </c:pt>
                <c:pt idx="6474">
                  <c:v>8.9916666666671183</c:v>
                </c:pt>
                <c:pt idx="6475">
                  <c:v>8.9930555555560066</c:v>
                </c:pt>
                <c:pt idx="6476">
                  <c:v>8.9944444444448948</c:v>
                </c:pt>
                <c:pt idx="6477">
                  <c:v>8.995833333333783</c:v>
                </c:pt>
                <c:pt idx="6478">
                  <c:v>8.9972222222226712</c:v>
                </c:pt>
                <c:pt idx="6479">
                  <c:v>8.9986111111115594</c:v>
                </c:pt>
                <c:pt idx="6480">
                  <c:v>9.0000000000004476</c:v>
                </c:pt>
                <c:pt idx="6481">
                  <c:v>9.0013888888893359</c:v>
                </c:pt>
                <c:pt idx="6482">
                  <c:v>9.0027777777782241</c:v>
                </c:pt>
                <c:pt idx="6483">
                  <c:v>9.0041666666671123</c:v>
                </c:pt>
                <c:pt idx="6484">
                  <c:v>9.0055555555560005</c:v>
                </c:pt>
                <c:pt idx="6485">
                  <c:v>9.0069444444448887</c:v>
                </c:pt>
                <c:pt idx="6486">
                  <c:v>9.0083333333337769</c:v>
                </c:pt>
                <c:pt idx="6487">
                  <c:v>9.0097222222226652</c:v>
                </c:pt>
                <c:pt idx="6488">
                  <c:v>9.0111111111115534</c:v>
                </c:pt>
                <c:pt idx="6489">
                  <c:v>9.0125000000004416</c:v>
                </c:pt>
                <c:pt idx="6490">
                  <c:v>9.0138888888893298</c:v>
                </c:pt>
                <c:pt idx="6491">
                  <c:v>9.015277777778218</c:v>
                </c:pt>
                <c:pt idx="6492">
                  <c:v>9.0166666666671063</c:v>
                </c:pt>
                <c:pt idx="6493">
                  <c:v>9.0180555555559945</c:v>
                </c:pt>
                <c:pt idx="6494">
                  <c:v>9.0194444444448827</c:v>
                </c:pt>
                <c:pt idx="6495">
                  <c:v>9.0208333333337709</c:v>
                </c:pt>
                <c:pt idx="6496">
                  <c:v>9.0222222222226591</c:v>
                </c:pt>
                <c:pt idx="6497">
                  <c:v>9.0236111111115473</c:v>
                </c:pt>
                <c:pt idx="6498">
                  <c:v>9.0250000000004356</c:v>
                </c:pt>
                <c:pt idx="6499">
                  <c:v>9.0263888888893238</c:v>
                </c:pt>
                <c:pt idx="6500">
                  <c:v>9.027777777778212</c:v>
                </c:pt>
                <c:pt idx="6501">
                  <c:v>9.0291666666671002</c:v>
                </c:pt>
                <c:pt idx="6502">
                  <c:v>9.0305555555559884</c:v>
                </c:pt>
                <c:pt idx="6503">
                  <c:v>9.0319444444448767</c:v>
                </c:pt>
                <c:pt idx="6504">
                  <c:v>9.0333333333337649</c:v>
                </c:pt>
                <c:pt idx="6505">
                  <c:v>9.0347222222226531</c:v>
                </c:pt>
                <c:pt idx="6506">
                  <c:v>9.0361111111115413</c:v>
                </c:pt>
                <c:pt idx="6507">
                  <c:v>9.0375000000004295</c:v>
                </c:pt>
                <c:pt idx="6508">
                  <c:v>9.0388888888893177</c:v>
                </c:pt>
                <c:pt idx="6509">
                  <c:v>9.040277777778206</c:v>
                </c:pt>
                <c:pt idx="6510">
                  <c:v>9.0416666666670942</c:v>
                </c:pt>
                <c:pt idx="6511">
                  <c:v>9.0430555555559824</c:v>
                </c:pt>
                <c:pt idx="6512">
                  <c:v>9.0444444444448706</c:v>
                </c:pt>
                <c:pt idx="6513">
                  <c:v>9.0458333333337588</c:v>
                </c:pt>
                <c:pt idx="6514">
                  <c:v>9.047222222222647</c:v>
                </c:pt>
                <c:pt idx="6515">
                  <c:v>9.0486111111115353</c:v>
                </c:pt>
                <c:pt idx="6516">
                  <c:v>9.0500000000004235</c:v>
                </c:pt>
                <c:pt idx="6517">
                  <c:v>9.0513888888893117</c:v>
                </c:pt>
                <c:pt idx="6518">
                  <c:v>9.0527777777781999</c:v>
                </c:pt>
                <c:pt idx="6519">
                  <c:v>9.0541666666670881</c:v>
                </c:pt>
                <c:pt idx="6520">
                  <c:v>9.0555555555559764</c:v>
                </c:pt>
                <c:pt idx="6521">
                  <c:v>9.0569444444448646</c:v>
                </c:pt>
                <c:pt idx="6522">
                  <c:v>9.0583333333337528</c:v>
                </c:pt>
                <c:pt idx="6523">
                  <c:v>9.059722222222641</c:v>
                </c:pt>
                <c:pt idx="6524">
                  <c:v>9.0611111111115292</c:v>
                </c:pt>
                <c:pt idx="6525">
                  <c:v>9.0625000000004174</c:v>
                </c:pt>
                <c:pt idx="6526">
                  <c:v>9.0638888888893057</c:v>
                </c:pt>
                <c:pt idx="6527">
                  <c:v>9.0652777777781939</c:v>
                </c:pt>
                <c:pt idx="6528">
                  <c:v>9.0666666666670821</c:v>
                </c:pt>
                <c:pt idx="6529">
                  <c:v>9.0680555555559703</c:v>
                </c:pt>
                <c:pt idx="6530">
                  <c:v>9.0694444444448585</c:v>
                </c:pt>
                <c:pt idx="6531">
                  <c:v>9.0708333333337468</c:v>
                </c:pt>
                <c:pt idx="6532">
                  <c:v>9.072222222222635</c:v>
                </c:pt>
                <c:pt idx="6533">
                  <c:v>9.0736111111115232</c:v>
                </c:pt>
                <c:pt idx="6534">
                  <c:v>9.0750000000004114</c:v>
                </c:pt>
                <c:pt idx="6535">
                  <c:v>9.0763888888892996</c:v>
                </c:pt>
                <c:pt idx="6536">
                  <c:v>9.0777777777781878</c:v>
                </c:pt>
                <c:pt idx="6537">
                  <c:v>9.0791666666670761</c:v>
                </c:pt>
                <c:pt idx="6538">
                  <c:v>9.0805555555559643</c:v>
                </c:pt>
                <c:pt idx="6539">
                  <c:v>9.0819444444448525</c:v>
                </c:pt>
                <c:pt idx="6540">
                  <c:v>9.0833333333337407</c:v>
                </c:pt>
                <c:pt idx="6541">
                  <c:v>9.0847222222226289</c:v>
                </c:pt>
                <c:pt idx="6542">
                  <c:v>9.0861111111115171</c:v>
                </c:pt>
                <c:pt idx="6543">
                  <c:v>9.0875000000004054</c:v>
                </c:pt>
                <c:pt idx="6544">
                  <c:v>9.0888888888892936</c:v>
                </c:pt>
                <c:pt idx="6545">
                  <c:v>9.0902777777781818</c:v>
                </c:pt>
                <c:pt idx="6546">
                  <c:v>9.09166666666707</c:v>
                </c:pt>
                <c:pt idx="6547">
                  <c:v>9.0930555555559582</c:v>
                </c:pt>
                <c:pt idx="6548">
                  <c:v>9.0944444444448465</c:v>
                </c:pt>
                <c:pt idx="6549">
                  <c:v>9.0958333333337347</c:v>
                </c:pt>
                <c:pt idx="6550">
                  <c:v>9.0972222222226229</c:v>
                </c:pt>
                <c:pt idx="6551">
                  <c:v>9.0986111111115111</c:v>
                </c:pt>
                <c:pt idx="6552">
                  <c:v>9.1000000000003993</c:v>
                </c:pt>
                <c:pt idx="6553">
                  <c:v>9.1013888888892875</c:v>
                </c:pt>
                <c:pt idx="6554">
                  <c:v>9.1027777777781758</c:v>
                </c:pt>
                <c:pt idx="6555">
                  <c:v>9.104166666667064</c:v>
                </c:pt>
                <c:pt idx="6556">
                  <c:v>9.1055555555559522</c:v>
                </c:pt>
                <c:pt idx="6557">
                  <c:v>9.1069444444448404</c:v>
                </c:pt>
                <c:pt idx="6558">
                  <c:v>9.1083333333337286</c:v>
                </c:pt>
                <c:pt idx="6559">
                  <c:v>9.1097222222226168</c:v>
                </c:pt>
                <c:pt idx="6560">
                  <c:v>9.1111111111115051</c:v>
                </c:pt>
                <c:pt idx="6561">
                  <c:v>9.1125000000003933</c:v>
                </c:pt>
                <c:pt idx="6562">
                  <c:v>9.1138888888892815</c:v>
                </c:pt>
                <c:pt idx="6563">
                  <c:v>9.1152777777781697</c:v>
                </c:pt>
                <c:pt idx="6564">
                  <c:v>9.1166666666670579</c:v>
                </c:pt>
                <c:pt idx="6565">
                  <c:v>9.1180555555559462</c:v>
                </c:pt>
                <c:pt idx="6566">
                  <c:v>9.1194444444448344</c:v>
                </c:pt>
                <c:pt idx="6567">
                  <c:v>9.1208333333337226</c:v>
                </c:pt>
                <c:pt idx="6568">
                  <c:v>9.1222222222226108</c:v>
                </c:pt>
                <c:pt idx="6569">
                  <c:v>9.123611111111499</c:v>
                </c:pt>
                <c:pt idx="6570">
                  <c:v>9.1250000000003872</c:v>
                </c:pt>
                <c:pt idx="6571">
                  <c:v>9.1263888888892755</c:v>
                </c:pt>
                <c:pt idx="6572">
                  <c:v>9.1277777777781637</c:v>
                </c:pt>
                <c:pt idx="6573">
                  <c:v>9.1291666666670519</c:v>
                </c:pt>
                <c:pt idx="6574">
                  <c:v>9.1305555555559401</c:v>
                </c:pt>
                <c:pt idx="6575">
                  <c:v>9.1319444444448283</c:v>
                </c:pt>
                <c:pt idx="6576">
                  <c:v>9.1333333333337166</c:v>
                </c:pt>
                <c:pt idx="6577">
                  <c:v>9.1347222222226048</c:v>
                </c:pt>
                <c:pt idx="6578">
                  <c:v>9.136111111111493</c:v>
                </c:pt>
                <c:pt idx="6579">
                  <c:v>9.1375000000003812</c:v>
                </c:pt>
                <c:pt idx="6580">
                  <c:v>9.1388888888892694</c:v>
                </c:pt>
                <c:pt idx="6581">
                  <c:v>9.1402777777781576</c:v>
                </c:pt>
                <c:pt idx="6582">
                  <c:v>9.1416666666670459</c:v>
                </c:pt>
                <c:pt idx="6583">
                  <c:v>9.1430555555559341</c:v>
                </c:pt>
                <c:pt idx="6584">
                  <c:v>9.1444444444448223</c:v>
                </c:pt>
                <c:pt idx="6585">
                  <c:v>9.1458333333337105</c:v>
                </c:pt>
                <c:pt idx="6586">
                  <c:v>9.1472222222225987</c:v>
                </c:pt>
                <c:pt idx="6587">
                  <c:v>9.1486111111114869</c:v>
                </c:pt>
                <c:pt idx="6588">
                  <c:v>9.1500000000003752</c:v>
                </c:pt>
                <c:pt idx="6589">
                  <c:v>9.1513888888892634</c:v>
                </c:pt>
                <c:pt idx="6590">
                  <c:v>9.1527777777781516</c:v>
                </c:pt>
                <c:pt idx="6591">
                  <c:v>9.1541666666670398</c:v>
                </c:pt>
                <c:pt idx="6592">
                  <c:v>9.155555555555928</c:v>
                </c:pt>
                <c:pt idx="6593">
                  <c:v>9.1569444444448163</c:v>
                </c:pt>
                <c:pt idx="6594">
                  <c:v>9.1583333333337045</c:v>
                </c:pt>
                <c:pt idx="6595">
                  <c:v>9.1597222222225927</c:v>
                </c:pt>
                <c:pt idx="6596">
                  <c:v>9.1611111111114809</c:v>
                </c:pt>
                <c:pt idx="6597">
                  <c:v>9.1625000000003691</c:v>
                </c:pt>
                <c:pt idx="6598">
                  <c:v>9.1638888888892573</c:v>
                </c:pt>
                <c:pt idx="6599">
                  <c:v>9.1652777777781456</c:v>
                </c:pt>
                <c:pt idx="6600">
                  <c:v>9.1666666666670338</c:v>
                </c:pt>
                <c:pt idx="6601">
                  <c:v>9.168055555555922</c:v>
                </c:pt>
                <c:pt idx="6602">
                  <c:v>9.1694444444448102</c:v>
                </c:pt>
                <c:pt idx="6603">
                  <c:v>9.1708333333336984</c:v>
                </c:pt>
                <c:pt idx="6604">
                  <c:v>9.1722222222225867</c:v>
                </c:pt>
                <c:pt idx="6605">
                  <c:v>9.1736111111114749</c:v>
                </c:pt>
                <c:pt idx="6606">
                  <c:v>9.1750000000003631</c:v>
                </c:pt>
                <c:pt idx="6607">
                  <c:v>9.1763888888892513</c:v>
                </c:pt>
                <c:pt idx="6608">
                  <c:v>9.1777777777781395</c:v>
                </c:pt>
                <c:pt idx="6609">
                  <c:v>9.1791666666670277</c:v>
                </c:pt>
                <c:pt idx="6610">
                  <c:v>9.180555555555916</c:v>
                </c:pt>
                <c:pt idx="6611">
                  <c:v>9.1819444444448042</c:v>
                </c:pt>
                <c:pt idx="6612">
                  <c:v>9.1833333333336924</c:v>
                </c:pt>
                <c:pt idx="6613">
                  <c:v>9.1847222222225806</c:v>
                </c:pt>
                <c:pt idx="6614">
                  <c:v>9.1861111111114688</c:v>
                </c:pt>
                <c:pt idx="6615">
                  <c:v>9.187500000000357</c:v>
                </c:pt>
                <c:pt idx="6616">
                  <c:v>9.1888888888892453</c:v>
                </c:pt>
                <c:pt idx="6617">
                  <c:v>9.1902777777781335</c:v>
                </c:pt>
                <c:pt idx="6618">
                  <c:v>9.1916666666670217</c:v>
                </c:pt>
                <c:pt idx="6619">
                  <c:v>9.1930555555559099</c:v>
                </c:pt>
                <c:pt idx="6620">
                  <c:v>9.1944444444447981</c:v>
                </c:pt>
                <c:pt idx="6621">
                  <c:v>9.1958333333336864</c:v>
                </c:pt>
                <c:pt idx="6622">
                  <c:v>9.1972222222225746</c:v>
                </c:pt>
                <c:pt idx="6623">
                  <c:v>9.1986111111114628</c:v>
                </c:pt>
                <c:pt idx="6624">
                  <c:v>9.200000000000351</c:v>
                </c:pt>
                <c:pt idx="6625">
                  <c:v>9.2013888888892392</c:v>
                </c:pt>
                <c:pt idx="6626">
                  <c:v>9.2027777777781274</c:v>
                </c:pt>
                <c:pt idx="6627">
                  <c:v>9.2041666666670157</c:v>
                </c:pt>
                <c:pt idx="6628">
                  <c:v>9.2055555555559039</c:v>
                </c:pt>
                <c:pt idx="6629">
                  <c:v>9.2069444444447921</c:v>
                </c:pt>
                <c:pt idx="6630">
                  <c:v>9.2083333333336803</c:v>
                </c:pt>
                <c:pt idx="6631">
                  <c:v>9.2097222222225685</c:v>
                </c:pt>
                <c:pt idx="6632">
                  <c:v>9.2111111111114568</c:v>
                </c:pt>
                <c:pt idx="6633">
                  <c:v>9.212500000000345</c:v>
                </c:pt>
                <c:pt idx="6634">
                  <c:v>9.2138888888892332</c:v>
                </c:pt>
                <c:pt idx="6635">
                  <c:v>9.2152777777781214</c:v>
                </c:pt>
                <c:pt idx="6636">
                  <c:v>9.2166666666670096</c:v>
                </c:pt>
                <c:pt idx="6637">
                  <c:v>9.2180555555558978</c:v>
                </c:pt>
                <c:pt idx="6638">
                  <c:v>9.2194444444447861</c:v>
                </c:pt>
                <c:pt idx="6639">
                  <c:v>9.2208333333336743</c:v>
                </c:pt>
                <c:pt idx="6640">
                  <c:v>9.2222222222225625</c:v>
                </c:pt>
                <c:pt idx="6641">
                  <c:v>9.2236111111114507</c:v>
                </c:pt>
                <c:pt idx="6642">
                  <c:v>9.2250000000003389</c:v>
                </c:pt>
                <c:pt idx="6643">
                  <c:v>9.2263888888892271</c:v>
                </c:pt>
                <c:pt idx="6644">
                  <c:v>9.2277777777781154</c:v>
                </c:pt>
                <c:pt idx="6645">
                  <c:v>9.2291666666670036</c:v>
                </c:pt>
                <c:pt idx="6646">
                  <c:v>9.2305555555558918</c:v>
                </c:pt>
                <c:pt idx="6647">
                  <c:v>9.23194444444478</c:v>
                </c:pt>
                <c:pt idx="6648">
                  <c:v>9.2333333333336682</c:v>
                </c:pt>
                <c:pt idx="6649">
                  <c:v>9.2347222222225565</c:v>
                </c:pt>
                <c:pt idx="6650">
                  <c:v>9.2361111111114447</c:v>
                </c:pt>
                <c:pt idx="6651">
                  <c:v>9.2375000000003329</c:v>
                </c:pt>
                <c:pt idx="6652">
                  <c:v>9.2388888888892211</c:v>
                </c:pt>
                <c:pt idx="6653">
                  <c:v>9.2402777777781093</c:v>
                </c:pt>
                <c:pt idx="6654">
                  <c:v>9.2416666666669975</c:v>
                </c:pt>
                <c:pt idx="6655">
                  <c:v>9.2430555555558858</c:v>
                </c:pt>
                <c:pt idx="6656">
                  <c:v>9.244444444444774</c:v>
                </c:pt>
                <c:pt idx="6657">
                  <c:v>9.2458333333336622</c:v>
                </c:pt>
                <c:pt idx="6658">
                  <c:v>9.2472222222225504</c:v>
                </c:pt>
                <c:pt idx="6659">
                  <c:v>9.2486111111114386</c:v>
                </c:pt>
                <c:pt idx="6660">
                  <c:v>9.2500000000003268</c:v>
                </c:pt>
                <c:pt idx="6661">
                  <c:v>9.2513888888892151</c:v>
                </c:pt>
                <c:pt idx="6662">
                  <c:v>9.2527777777781033</c:v>
                </c:pt>
                <c:pt idx="6663">
                  <c:v>9.2541666666669915</c:v>
                </c:pt>
                <c:pt idx="6664">
                  <c:v>9.2555555555558797</c:v>
                </c:pt>
                <c:pt idx="6665">
                  <c:v>9.2569444444447679</c:v>
                </c:pt>
                <c:pt idx="6666">
                  <c:v>9.2583333333336562</c:v>
                </c:pt>
                <c:pt idx="6667">
                  <c:v>9.2597222222225444</c:v>
                </c:pt>
                <c:pt idx="6668">
                  <c:v>9.2611111111114326</c:v>
                </c:pt>
                <c:pt idx="6669">
                  <c:v>9.2625000000003208</c:v>
                </c:pt>
                <c:pt idx="6670">
                  <c:v>9.263888888889209</c:v>
                </c:pt>
                <c:pt idx="6671">
                  <c:v>9.2652777777780972</c:v>
                </c:pt>
                <c:pt idx="6672">
                  <c:v>9.2666666666669855</c:v>
                </c:pt>
                <c:pt idx="6673">
                  <c:v>9.2680555555558737</c:v>
                </c:pt>
                <c:pt idx="6674">
                  <c:v>9.2694444444447619</c:v>
                </c:pt>
                <c:pt idx="6675">
                  <c:v>9.2708333333336501</c:v>
                </c:pt>
                <c:pt idx="6676">
                  <c:v>9.2722222222225383</c:v>
                </c:pt>
                <c:pt idx="6677">
                  <c:v>9.2736111111114266</c:v>
                </c:pt>
                <c:pt idx="6678">
                  <c:v>9.2750000000003148</c:v>
                </c:pt>
                <c:pt idx="6679">
                  <c:v>9.276388888889203</c:v>
                </c:pt>
                <c:pt idx="6680">
                  <c:v>9.2777777777780912</c:v>
                </c:pt>
                <c:pt idx="6681">
                  <c:v>9.2791666666669794</c:v>
                </c:pt>
                <c:pt idx="6682">
                  <c:v>9.2805555555558676</c:v>
                </c:pt>
                <c:pt idx="6683">
                  <c:v>9.2819444444447559</c:v>
                </c:pt>
                <c:pt idx="6684">
                  <c:v>9.2833333333336441</c:v>
                </c:pt>
                <c:pt idx="6685">
                  <c:v>9.2847222222225323</c:v>
                </c:pt>
                <c:pt idx="6686">
                  <c:v>9.2861111111114205</c:v>
                </c:pt>
                <c:pt idx="6687">
                  <c:v>9.2875000000003087</c:v>
                </c:pt>
                <c:pt idx="6688">
                  <c:v>9.2888888888891969</c:v>
                </c:pt>
                <c:pt idx="6689">
                  <c:v>9.2902777777780852</c:v>
                </c:pt>
                <c:pt idx="6690">
                  <c:v>9.2916666666669734</c:v>
                </c:pt>
                <c:pt idx="6691">
                  <c:v>9.2930555555558616</c:v>
                </c:pt>
                <c:pt idx="6692">
                  <c:v>9.2944444444447498</c:v>
                </c:pt>
                <c:pt idx="6693">
                  <c:v>9.295833333333638</c:v>
                </c:pt>
                <c:pt idx="6694">
                  <c:v>9.2972222222225263</c:v>
                </c:pt>
                <c:pt idx="6695">
                  <c:v>9.2986111111114145</c:v>
                </c:pt>
                <c:pt idx="6696">
                  <c:v>9.3000000000003027</c:v>
                </c:pt>
                <c:pt idx="6697">
                  <c:v>9.3013888888891909</c:v>
                </c:pt>
                <c:pt idx="6698">
                  <c:v>9.3027777777780791</c:v>
                </c:pt>
                <c:pt idx="6699">
                  <c:v>9.3041666666669673</c:v>
                </c:pt>
                <c:pt idx="6700">
                  <c:v>9.3055555555558556</c:v>
                </c:pt>
                <c:pt idx="6701">
                  <c:v>9.3069444444447438</c:v>
                </c:pt>
                <c:pt idx="6702">
                  <c:v>9.308333333333632</c:v>
                </c:pt>
                <c:pt idx="6703">
                  <c:v>9.3097222222225202</c:v>
                </c:pt>
                <c:pt idx="6704">
                  <c:v>9.3111111111114084</c:v>
                </c:pt>
                <c:pt idx="6705">
                  <c:v>9.3125000000002967</c:v>
                </c:pt>
                <c:pt idx="6706">
                  <c:v>9.3138888888891849</c:v>
                </c:pt>
                <c:pt idx="6707">
                  <c:v>9.3152777777780731</c:v>
                </c:pt>
                <c:pt idx="6708">
                  <c:v>9.3166666666669613</c:v>
                </c:pt>
                <c:pt idx="6709">
                  <c:v>9.3180555555558495</c:v>
                </c:pt>
                <c:pt idx="6710">
                  <c:v>9.3194444444447377</c:v>
                </c:pt>
                <c:pt idx="6711">
                  <c:v>9.320833333333626</c:v>
                </c:pt>
                <c:pt idx="6712">
                  <c:v>9.3222222222225142</c:v>
                </c:pt>
                <c:pt idx="6713">
                  <c:v>9.3236111111114024</c:v>
                </c:pt>
                <c:pt idx="6714">
                  <c:v>9.3250000000002906</c:v>
                </c:pt>
                <c:pt idx="6715">
                  <c:v>9.3263888888891788</c:v>
                </c:pt>
                <c:pt idx="6716">
                  <c:v>9.327777777778067</c:v>
                </c:pt>
                <c:pt idx="6717">
                  <c:v>9.3291666666669553</c:v>
                </c:pt>
                <c:pt idx="6718">
                  <c:v>9.3305555555558435</c:v>
                </c:pt>
                <c:pt idx="6719">
                  <c:v>9.3319444444447317</c:v>
                </c:pt>
                <c:pt idx="6720">
                  <c:v>9.3333333333336199</c:v>
                </c:pt>
                <c:pt idx="6721">
                  <c:v>9.3347222222225081</c:v>
                </c:pt>
                <c:pt idx="6722">
                  <c:v>9.3361111111113964</c:v>
                </c:pt>
                <c:pt idx="6723">
                  <c:v>9.3375000000002846</c:v>
                </c:pt>
                <c:pt idx="6724">
                  <c:v>9.3388888888891728</c:v>
                </c:pt>
                <c:pt idx="6725">
                  <c:v>9.340277777778061</c:v>
                </c:pt>
                <c:pt idx="6726">
                  <c:v>9.3416666666669492</c:v>
                </c:pt>
                <c:pt idx="6727">
                  <c:v>9.3430555555558374</c:v>
                </c:pt>
                <c:pt idx="6728">
                  <c:v>9.3444444444447257</c:v>
                </c:pt>
                <c:pt idx="6729">
                  <c:v>9.3458333333336139</c:v>
                </c:pt>
                <c:pt idx="6730">
                  <c:v>9.3472222222225021</c:v>
                </c:pt>
                <c:pt idx="6731">
                  <c:v>9.3486111111113903</c:v>
                </c:pt>
                <c:pt idx="6732">
                  <c:v>9.3500000000002785</c:v>
                </c:pt>
                <c:pt idx="6733">
                  <c:v>9.3513888888891668</c:v>
                </c:pt>
                <c:pt idx="6734">
                  <c:v>9.352777777778055</c:v>
                </c:pt>
                <c:pt idx="6735">
                  <c:v>9.3541666666669432</c:v>
                </c:pt>
                <c:pt idx="6736">
                  <c:v>9.3555555555558314</c:v>
                </c:pt>
                <c:pt idx="6737">
                  <c:v>9.3569444444447196</c:v>
                </c:pt>
                <c:pt idx="6738">
                  <c:v>9.3583333333336078</c:v>
                </c:pt>
                <c:pt idx="6739">
                  <c:v>9.3597222222224961</c:v>
                </c:pt>
                <c:pt idx="6740">
                  <c:v>9.3611111111113843</c:v>
                </c:pt>
                <c:pt idx="6741">
                  <c:v>9.3625000000002725</c:v>
                </c:pt>
                <c:pt idx="6742">
                  <c:v>9.3638888888891607</c:v>
                </c:pt>
                <c:pt idx="6743">
                  <c:v>9.3652777777780489</c:v>
                </c:pt>
                <c:pt idx="6744">
                  <c:v>9.3666666666669371</c:v>
                </c:pt>
                <c:pt idx="6745">
                  <c:v>9.3680555555558254</c:v>
                </c:pt>
                <c:pt idx="6746">
                  <c:v>9.3694444444447136</c:v>
                </c:pt>
                <c:pt idx="6747">
                  <c:v>9.3708333333336018</c:v>
                </c:pt>
                <c:pt idx="6748">
                  <c:v>9.37222222222249</c:v>
                </c:pt>
                <c:pt idx="6749">
                  <c:v>9.3736111111113782</c:v>
                </c:pt>
                <c:pt idx="6750">
                  <c:v>9.3750000000002665</c:v>
                </c:pt>
                <c:pt idx="6751">
                  <c:v>9.3763888888891547</c:v>
                </c:pt>
                <c:pt idx="6752">
                  <c:v>9.3777777777780429</c:v>
                </c:pt>
                <c:pt idx="6753">
                  <c:v>9.3791666666669311</c:v>
                </c:pt>
                <c:pt idx="6754">
                  <c:v>9.3805555555558193</c:v>
                </c:pt>
                <c:pt idx="6755">
                  <c:v>9.3819444444447075</c:v>
                </c:pt>
                <c:pt idx="6756">
                  <c:v>9.3833333333335958</c:v>
                </c:pt>
                <c:pt idx="6757">
                  <c:v>9.384722222222484</c:v>
                </c:pt>
                <c:pt idx="6758">
                  <c:v>9.3861111111113722</c:v>
                </c:pt>
                <c:pt idx="6759">
                  <c:v>9.3875000000002604</c:v>
                </c:pt>
                <c:pt idx="6760">
                  <c:v>9.3888888888891486</c:v>
                </c:pt>
                <c:pt idx="6761">
                  <c:v>9.3902777777780368</c:v>
                </c:pt>
                <c:pt idx="6762">
                  <c:v>9.3916666666669251</c:v>
                </c:pt>
                <c:pt idx="6763">
                  <c:v>9.3930555555558133</c:v>
                </c:pt>
                <c:pt idx="6764">
                  <c:v>9.3944444444447015</c:v>
                </c:pt>
                <c:pt idx="6765">
                  <c:v>9.3958333333335897</c:v>
                </c:pt>
                <c:pt idx="6766">
                  <c:v>9.3972222222224779</c:v>
                </c:pt>
                <c:pt idx="6767">
                  <c:v>9.3986111111113662</c:v>
                </c:pt>
                <c:pt idx="6768">
                  <c:v>9.4000000000002544</c:v>
                </c:pt>
                <c:pt idx="6769">
                  <c:v>9.4013888888891426</c:v>
                </c:pt>
                <c:pt idx="6770">
                  <c:v>9.4027777777780308</c:v>
                </c:pt>
                <c:pt idx="6771">
                  <c:v>9.404166666666919</c:v>
                </c:pt>
                <c:pt idx="6772">
                  <c:v>9.4055555555558072</c:v>
                </c:pt>
                <c:pt idx="6773">
                  <c:v>9.4069444444446955</c:v>
                </c:pt>
                <c:pt idx="6774">
                  <c:v>9.4083333333335837</c:v>
                </c:pt>
                <c:pt idx="6775">
                  <c:v>9.4097222222224719</c:v>
                </c:pt>
                <c:pt idx="6776">
                  <c:v>9.4111111111113601</c:v>
                </c:pt>
                <c:pt idx="6777">
                  <c:v>9.4125000000002483</c:v>
                </c:pt>
                <c:pt idx="6778">
                  <c:v>9.4138888888891366</c:v>
                </c:pt>
                <c:pt idx="6779">
                  <c:v>9.4152777777780248</c:v>
                </c:pt>
                <c:pt idx="6780">
                  <c:v>9.416666666666913</c:v>
                </c:pt>
                <c:pt idx="6781">
                  <c:v>9.4180555555558012</c:v>
                </c:pt>
                <c:pt idx="6782">
                  <c:v>9.4194444444446894</c:v>
                </c:pt>
                <c:pt idx="6783">
                  <c:v>9.4208333333335776</c:v>
                </c:pt>
                <c:pt idx="6784">
                  <c:v>9.4222222222224659</c:v>
                </c:pt>
                <c:pt idx="6785">
                  <c:v>9.4236111111113541</c:v>
                </c:pt>
                <c:pt idx="6786">
                  <c:v>9.4250000000002423</c:v>
                </c:pt>
                <c:pt idx="6787">
                  <c:v>9.4263888888891305</c:v>
                </c:pt>
                <c:pt idx="6788">
                  <c:v>9.4277777777780187</c:v>
                </c:pt>
                <c:pt idx="6789">
                  <c:v>9.4291666666669069</c:v>
                </c:pt>
                <c:pt idx="6790">
                  <c:v>9.4305555555557952</c:v>
                </c:pt>
                <c:pt idx="6791">
                  <c:v>9.4319444444446834</c:v>
                </c:pt>
                <c:pt idx="6792">
                  <c:v>9.4333333333335716</c:v>
                </c:pt>
                <c:pt idx="6793">
                  <c:v>9.4347222222224598</c:v>
                </c:pt>
                <c:pt idx="6794">
                  <c:v>9.436111111111348</c:v>
                </c:pt>
                <c:pt idx="6795">
                  <c:v>9.4375000000002363</c:v>
                </c:pt>
                <c:pt idx="6796">
                  <c:v>9.4388888888891245</c:v>
                </c:pt>
                <c:pt idx="6797">
                  <c:v>9.4402777777780127</c:v>
                </c:pt>
                <c:pt idx="6798">
                  <c:v>9.4416666666669009</c:v>
                </c:pt>
                <c:pt idx="6799">
                  <c:v>9.4430555555557891</c:v>
                </c:pt>
                <c:pt idx="6800">
                  <c:v>9.4444444444446773</c:v>
                </c:pt>
                <c:pt idx="6801">
                  <c:v>9.4458333333335656</c:v>
                </c:pt>
                <c:pt idx="6802">
                  <c:v>9.4472222222224538</c:v>
                </c:pt>
                <c:pt idx="6803">
                  <c:v>9.448611111111342</c:v>
                </c:pt>
                <c:pt idx="6804">
                  <c:v>9.4500000000002302</c:v>
                </c:pt>
                <c:pt idx="6805">
                  <c:v>9.4513888888891184</c:v>
                </c:pt>
                <c:pt idx="6806">
                  <c:v>9.4527777777780067</c:v>
                </c:pt>
                <c:pt idx="6807">
                  <c:v>9.4541666666668949</c:v>
                </c:pt>
                <c:pt idx="6808">
                  <c:v>9.4555555555557831</c:v>
                </c:pt>
                <c:pt idx="6809">
                  <c:v>9.4569444444446713</c:v>
                </c:pt>
                <c:pt idx="6810">
                  <c:v>9.4583333333335595</c:v>
                </c:pt>
                <c:pt idx="6811">
                  <c:v>9.4597222222224477</c:v>
                </c:pt>
                <c:pt idx="6812">
                  <c:v>9.461111111111336</c:v>
                </c:pt>
                <c:pt idx="6813">
                  <c:v>9.4625000000002242</c:v>
                </c:pt>
                <c:pt idx="6814">
                  <c:v>9.4638888888891124</c:v>
                </c:pt>
                <c:pt idx="6815">
                  <c:v>9.4652777777780006</c:v>
                </c:pt>
                <c:pt idx="6816">
                  <c:v>9.4666666666668888</c:v>
                </c:pt>
                <c:pt idx="6817">
                  <c:v>9.468055555555777</c:v>
                </c:pt>
                <c:pt idx="6818">
                  <c:v>9.4694444444446653</c:v>
                </c:pt>
                <c:pt idx="6819">
                  <c:v>9.4708333333335535</c:v>
                </c:pt>
                <c:pt idx="6820">
                  <c:v>9.4722222222224417</c:v>
                </c:pt>
                <c:pt idx="6821">
                  <c:v>9.4736111111113299</c:v>
                </c:pt>
                <c:pt idx="6822">
                  <c:v>9.4750000000002181</c:v>
                </c:pt>
                <c:pt idx="6823">
                  <c:v>9.4763888888891064</c:v>
                </c:pt>
                <c:pt idx="6824">
                  <c:v>9.4777777777779946</c:v>
                </c:pt>
                <c:pt idx="6825">
                  <c:v>9.4791666666668828</c:v>
                </c:pt>
                <c:pt idx="6826">
                  <c:v>9.480555555555771</c:v>
                </c:pt>
                <c:pt idx="6827">
                  <c:v>9.4819444444446592</c:v>
                </c:pt>
                <c:pt idx="6828">
                  <c:v>9.4833333333335474</c:v>
                </c:pt>
                <c:pt idx="6829">
                  <c:v>9.4847222222224357</c:v>
                </c:pt>
                <c:pt idx="6830">
                  <c:v>9.4861111111113239</c:v>
                </c:pt>
                <c:pt idx="6831">
                  <c:v>9.4875000000002121</c:v>
                </c:pt>
                <c:pt idx="6832">
                  <c:v>9.4888888888891003</c:v>
                </c:pt>
                <c:pt idx="6833">
                  <c:v>9.4902777777779885</c:v>
                </c:pt>
                <c:pt idx="6834">
                  <c:v>9.4916666666668768</c:v>
                </c:pt>
                <c:pt idx="6835">
                  <c:v>9.493055555555765</c:v>
                </c:pt>
                <c:pt idx="6836">
                  <c:v>9.4944444444446532</c:v>
                </c:pt>
                <c:pt idx="6837">
                  <c:v>9.4958333333335414</c:v>
                </c:pt>
                <c:pt idx="6838">
                  <c:v>9.4972222222224296</c:v>
                </c:pt>
                <c:pt idx="6839">
                  <c:v>9.4986111111113178</c:v>
                </c:pt>
                <c:pt idx="6840">
                  <c:v>9.5000000000002061</c:v>
                </c:pt>
                <c:pt idx="6841">
                  <c:v>9.5013888888890943</c:v>
                </c:pt>
                <c:pt idx="6842">
                  <c:v>9.5027777777779825</c:v>
                </c:pt>
                <c:pt idx="6843">
                  <c:v>9.5041666666668707</c:v>
                </c:pt>
                <c:pt idx="6844">
                  <c:v>9.5055555555557589</c:v>
                </c:pt>
                <c:pt idx="6845">
                  <c:v>9.5069444444446471</c:v>
                </c:pt>
                <c:pt idx="6846">
                  <c:v>9.5083333333335354</c:v>
                </c:pt>
                <c:pt idx="6847">
                  <c:v>9.5097222222224236</c:v>
                </c:pt>
                <c:pt idx="6848">
                  <c:v>9.5111111111113118</c:v>
                </c:pt>
                <c:pt idx="6849">
                  <c:v>9.5125000000002</c:v>
                </c:pt>
                <c:pt idx="6850">
                  <c:v>9.5138888888890882</c:v>
                </c:pt>
                <c:pt idx="6851">
                  <c:v>9.5152777777779765</c:v>
                </c:pt>
                <c:pt idx="6852">
                  <c:v>9.5166666666668647</c:v>
                </c:pt>
                <c:pt idx="6853">
                  <c:v>9.5180555555557529</c:v>
                </c:pt>
                <c:pt idx="6854">
                  <c:v>9.5194444444446411</c:v>
                </c:pt>
                <c:pt idx="6855">
                  <c:v>9.5208333333335293</c:v>
                </c:pt>
                <c:pt idx="6856">
                  <c:v>9.5222222222224175</c:v>
                </c:pt>
                <c:pt idx="6857">
                  <c:v>9.5236111111113058</c:v>
                </c:pt>
                <c:pt idx="6858">
                  <c:v>9.525000000000194</c:v>
                </c:pt>
                <c:pt idx="6859">
                  <c:v>9.5263888888890822</c:v>
                </c:pt>
                <c:pt idx="6860">
                  <c:v>9.5277777777779704</c:v>
                </c:pt>
                <c:pt idx="6861">
                  <c:v>9.5291666666668586</c:v>
                </c:pt>
                <c:pt idx="6862">
                  <c:v>9.5305555555557468</c:v>
                </c:pt>
                <c:pt idx="6863">
                  <c:v>9.5319444444446351</c:v>
                </c:pt>
                <c:pt idx="6864">
                  <c:v>9.5333333333335233</c:v>
                </c:pt>
                <c:pt idx="6865">
                  <c:v>9.5347222222224115</c:v>
                </c:pt>
                <c:pt idx="6866">
                  <c:v>9.5361111111112997</c:v>
                </c:pt>
                <c:pt idx="6867">
                  <c:v>9.5375000000001879</c:v>
                </c:pt>
                <c:pt idx="6868">
                  <c:v>9.5388888888890762</c:v>
                </c:pt>
                <c:pt idx="6869">
                  <c:v>9.5402777777779644</c:v>
                </c:pt>
                <c:pt idx="6870">
                  <c:v>9.5416666666668526</c:v>
                </c:pt>
                <c:pt idx="6871">
                  <c:v>9.5430555555557408</c:v>
                </c:pt>
                <c:pt idx="6872">
                  <c:v>9.544444444444629</c:v>
                </c:pt>
                <c:pt idx="6873">
                  <c:v>9.5458333333335172</c:v>
                </c:pt>
                <c:pt idx="6874">
                  <c:v>9.5472222222224055</c:v>
                </c:pt>
                <c:pt idx="6875">
                  <c:v>9.5486111111112937</c:v>
                </c:pt>
                <c:pt idx="6876">
                  <c:v>9.5500000000001819</c:v>
                </c:pt>
                <c:pt idx="6877">
                  <c:v>9.5513888888890701</c:v>
                </c:pt>
                <c:pt idx="6878">
                  <c:v>9.5527777777779583</c:v>
                </c:pt>
                <c:pt idx="6879">
                  <c:v>9.5541666666668466</c:v>
                </c:pt>
                <c:pt idx="6880">
                  <c:v>9.5555555555557348</c:v>
                </c:pt>
                <c:pt idx="6881">
                  <c:v>9.556944444444623</c:v>
                </c:pt>
                <c:pt idx="6882">
                  <c:v>9.5583333333335112</c:v>
                </c:pt>
                <c:pt idx="6883">
                  <c:v>9.5597222222223994</c:v>
                </c:pt>
                <c:pt idx="6884">
                  <c:v>9.5611111111112876</c:v>
                </c:pt>
                <c:pt idx="6885">
                  <c:v>9.5625000000001759</c:v>
                </c:pt>
                <c:pt idx="6886">
                  <c:v>9.5638888888890641</c:v>
                </c:pt>
                <c:pt idx="6887">
                  <c:v>9.5652777777779523</c:v>
                </c:pt>
                <c:pt idx="6888">
                  <c:v>9.5666666666668405</c:v>
                </c:pt>
                <c:pt idx="6889">
                  <c:v>9.5680555555557287</c:v>
                </c:pt>
                <c:pt idx="6890">
                  <c:v>9.5694444444446169</c:v>
                </c:pt>
                <c:pt idx="6891">
                  <c:v>9.5708333333335052</c:v>
                </c:pt>
                <c:pt idx="6892">
                  <c:v>9.5722222222223934</c:v>
                </c:pt>
                <c:pt idx="6893">
                  <c:v>9.5736111111112816</c:v>
                </c:pt>
                <c:pt idx="6894">
                  <c:v>9.5750000000001698</c:v>
                </c:pt>
                <c:pt idx="6895">
                  <c:v>9.576388888889058</c:v>
                </c:pt>
                <c:pt idx="6896">
                  <c:v>9.5777777777779463</c:v>
                </c:pt>
                <c:pt idx="6897">
                  <c:v>9.5791666666668345</c:v>
                </c:pt>
                <c:pt idx="6898">
                  <c:v>9.5805555555557227</c:v>
                </c:pt>
                <c:pt idx="6899">
                  <c:v>9.5819444444446109</c:v>
                </c:pt>
                <c:pt idx="6900">
                  <c:v>9.5833333333334991</c:v>
                </c:pt>
                <c:pt idx="6901">
                  <c:v>9.5847222222223873</c:v>
                </c:pt>
                <c:pt idx="6902">
                  <c:v>9.5861111111112756</c:v>
                </c:pt>
                <c:pt idx="6903">
                  <c:v>9.5875000000001638</c:v>
                </c:pt>
                <c:pt idx="6904">
                  <c:v>9.588888888889052</c:v>
                </c:pt>
                <c:pt idx="6905">
                  <c:v>9.5902777777779402</c:v>
                </c:pt>
                <c:pt idx="6906">
                  <c:v>9.5916666666668284</c:v>
                </c:pt>
                <c:pt idx="6907">
                  <c:v>9.5930555555557167</c:v>
                </c:pt>
                <c:pt idx="6908">
                  <c:v>9.5944444444446049</c:v>
                </c:pt>
                <c:pt idx="6909">
                  <c:v>9.5958333333334931</c:v>
                </c:pt>
                <c:pt idx="6910">
                  <c:v>9.5972222222223813</c:v>
                </c:pt>
                <c:pt idx="6911">
                  <c:v>9.5986111111112695</c:v>
                </c:pt>
                <c:pt idx="6912">
                  <c:v>9.6000000000001577</c:v>
                </c:pt>
                <c:pt idx="6913">
                  <c:v>9.601388888889046</c:v>
                </c:pt>
                <c:pt idx="6914">
                  <c:v>9.6027777777779342</c:v>
                </c:pt>
                <c:pt idx="6915">
                  <c:v>9.6041666666668224</c:v>
                </c:pt>
                <c:pt idx="6916">
                  <c:v>9.6055555555557106</c:v>
                </c:pt>
                <c:pt idx="6917">
                  <c:v>9.6069444444445988</c:v>
                </c:pt>
                <c:pt idx="6918">
                  <c:v>9.608333333333487</c:v>
                </c:pt>
                <c:pt idx="6919">
                  <c:v>9.6097222222223753</c:v>
                </c:pt>
                <c:pt idx="6920">
                  <c:v>9.6111111111112635</c:v>
                </c:pt>
                <c:pt idx="6921">
                  <c:v>9.6125000000001517</c:v>
                </c:pt>
                <c:pt idx="6922">
                  <c:v>9.6138888888890399</c:v>
                </c:pt>
                <c:pt idx="6923">
                  <c:v>9.6152777777779281</c:v>
                </c:pt>
                <c:pt idx="6924">
                  <c:v>9.6166666666668164</c:v>
                </c:pt>
                <c:pt idx="6925">
                  <c:v>9.6180555555557046</c:v>
                </c:pt>
                <c:pt idx="6926">
                  <c:v>9.6194444444445928</c:v>
                </c:pt>
                <c:pt idx="6927">
                  <c:v>9.620833333333481</c:v>
                </c:pt>
                <c:pt idx="6928">
                  <c:v>9.6222222222223692</c:v>
                </c:pt>
                <c:pt idx="6929">
                  <c:v>9.6236111111112574</c:v>
                </c:pt>
                <c:pt idx="6930">
                  <c:v>9.6250000000001457</c:v>
                </c:pt>
                <c:pt idx="6931">
                  <c:v>9.6263888888890339</c:v>
                </c:pt>
                <c:pt idx="6932">
                  <c:v>9.6277777777779221</c:v>
                </c:pt>
                <c:pt idx="6933">
                  <c:v>9.6291666666668103</c:v>
                </c:pt>
                <c:pt idx="6934">
                  <c:v>9.6305555555556985</c:v>
                </c:pt>
                <c:pt idx="6935">
                  <c:v>9.6319444444445868</c:v>
                </c:pt>
                <c:pt idx="6936">
                  <c:v>9.633333333333475</c:v>
                </c:pt>
                <c:pt idx="6937">
                  <c:v>9.6347222222223632</c:v>
                </c:pt>
                <c:pt idx="6938">
                  <c:v>9.6361111111112514</c:v>
                </c:pt>
                <c:pt idx="6939">
                  <c:v>9.6375000000001396</c:v>
                </c:pt>
                <c:pt idx="6940">
                  <c:v>9.6388888888890278</c:v>
                </c:pt>
                <c:pt idx="6941">
                  <c:v>9.6402777777779161</c:v>
                </c:pt>
                <c:pt idx="6942">
                  <c:v>9.6416666666668043</c:v>
                </c:pt>
                <c:pt idx="6943">
                  <c:v>9.6430555555556925</c:v>
                </c:pt>
                <c:pt idx="6944">
                  <c:v>9.6444444444445807</c:v>
                </c:pt>
                <c:pt idx="6945">
                  <c:v>9.6458333333334689</c:v>
                </c:pt>
                <c:pt idx="6946">
                  <c:v>9.6472222222223571</c:v>
                </c:pt>
                <c:pt idx="6947">
                  <c:v>9.6486111111112454</c:v>
                </c:pt>
                <c:pt idx="6948">
                  <c:v>9.6500000000001336</c:v>
                </c:pt>
                <c:pt idx="6949">
                  <c:v>9.6513888888890218</c:v>
                </c:pt>
                <c:pt idx="6950">
                  <c:v>9.65277777777791</c:v>
                </c:pt>
                <c:pt idx="6951">
                  <c:v>9.6541666666667982</c:v>
                </c:pt>
                <c:pt idx="6952">
                  <c:v>9.6555555555556865</c:v>
                </c:pt>
                <c:pt idx="6953">
                  <c:v>9.6569444444445747</c:v>
                </c:pt>
                <c:pt idx="6954">
                  <c:v>9.6583333333334629</c:v>
                </c:pt>
                <c:pt idx="6955">
                  <c:v>9.6597222222223511</c:v>
                </c:pt>
                <c:pt idx="6956">
                  <c:v>9.6611111111112393</c:v>
                </c:pt>
                <c:pt idx="6957">
                  <c:v>9.6625000000001275</c:v>
                </c:pt>
                <c:pt idx="6958">
                  <c:v>9.6638888888890158</c:v>
                </c:pt>
                <c:pt idx="6959">
                  <c:v>9.665277777777904</c:v>
                </c:pt>
                <c:pt idx="6960">
                  <c:v>9.6666666666667922</c:v>
                </c:pt>
                <c:pt idx="6961">
                  <c:v>9.6680555555556804</c:v>
                </c:pt>
                <c:pt idx="6962">
                  <c:v>9.6694444444445686</c:v>
                </c:pt>
                <c:pt idx="6963">
                  <c:v>9.6708333333334568</c:v>
                </c:pt>
                <c:pt idx="6964">
                  <c:v>9.6722222222223451</c:v>
                </c:pt>
                <c:pt idx="6965">
                  <c:v>9.6736111111112333</c:v>
                </c:pt>
                <c:pt idx="6966">
                  <c:v>9.6750000000001215</c:v>
                </c:pt>
                <c:pt idx="6967">
                  <c:v>9.6763888888890097</c:v>
                </c:pt>
                <c:pt idx="6968">
                  <c:v>9.6777777777778979</c:v>
                </c:pt>
                <c:pt idx="6969">
                  <c:v>9.6791666666667862</c:v>
                </c:pt>
                <c:pt idx="6970">
                  <c:v>9.6805555555556744</c:v>
                </c:pt>
                <c:pt idx="6971">
                  <c:v>9.6819444444445626</c:v>
                </c:pt>
                <c:pt idx="6972">
                  <c:v>9.6833333333334508</c:v>
                </c:pt>
                <c:pt idx="6973">
                  <c:v>9.684722222222339</c:v>
                </c:pt>
                <c:pt idx="6974">
                  <c:v>9.6861111111112272</c:v>
                </c:pt>
                <c:pt idx="6975">
                  <c:v>9.6875000000001155</c:v>
                </c:pt>
                <c:pt idx="6976">
                  <c:v>9.6888888888890037</c:v>
                </c:pt>
                <c:pt idx="6977">
                  <c:v>9.6902777777778919</c:v>
                </c:pt>
                <c:pt idx="6978">
                  <c:v>9.6916666666667801</c:v>
                </c:pt>
                <c:pt idx="6979">
                  <c:v>9.6930555555556683</c:v>
                </c:pt>
                <c:pt idx="6980">
                  <c:v>9.6944444444445566</c:v>
                </c:pt>
                <c:pt idx="6981">
                  <c:v>9.6958333333334448</c:v>
                </c:pt>
                <c:pt idx="6982">
                  <c:v>9.697222222222333</c:v>
                </c:pt>
                <c:pt idx="6983">
                  <c:v>9.6986111111112212</c:v>
                </c:pt>
                <c:pt idx="6984">
                  <c:v>9.7000000000001094</c:v>
                </c:pt>
                <c:pt idx="6985">
                  <c:v>9.7013888888889976</c:v>
                </c:pt>
                <c:pt idx="6986">
                  <c:v>9.7027777777778859</c:v>
                </c:pt>
                <c:pt idx="6987">
                  <c:v>9.7041666666667741</c:v>
                </c:pt>
                <c:pt idx="6988">
                  <c:v>9.7055555555556623</c:v>
                </c:pt>
                <c:pt idx="6989">
                  <c:v>9.7069444444445505</c:v>
                </c:pt>
                <c:pt idx="6990">
                  <c:v>9.7083333333334387</c:v>
                </c:pt>
                <c:pt idx="6991">
                  <c:v>9.7097222222223269</c:v>
                </c:pt>
                <c:pt idx="6992">
                  <c:v>9.7111111111112152</c:v>
                </c:pt>
                <c:pt idx="6993">
                  <c:v>9.7125000000001034</c:v>
                </c:pt>
                <c:pt idx="6994">
                  <c:v>9.7138888888889916</c:v>
                </c:pt>
                <c:pt idx="6995">
                  <c:v>9.7152777777778798</c:v>
                </c:pt>
                <c:pt idx="6996">
                  <c:v>9.716666666666768</c:v>
                </c:pt>
                <c:pt idx="6997">
                  <c:v>9.7180555555556563</c:v>
                </c:pt>
                <c:pt idx="6998">
                  <c:v>9.7194444444445445</c:v>
                </c:pt>
                <c:pt idx="6999">
                  <c:v>9.7208333333334327</c:v>
                </c:pt>
                <c:pt idx="7000">
                  <c:v>9.7222222222223209</c:v>
                </c:pt>
                <c:pt idx="7001">
                  <c:v>9.7236111111112091</c:v>
                </c:pt>
                <c:pt idx="7002">
                  <c:v>9.7250000000000973</c:v>
                </c:pt>
                <c:pt idx="7003">
                  <c:v>9.7263888888889856</c:v>
                </c:pt>
                <c:pt idx="7004">
                  <c:v>9.7277777777778738</c:v>
                </c:pt>
                <c:pt idx="7005">
                  <c:v>9.729166666666762</c:v>
                </c:pt>
                <c:pt idx="7006">
                  <c:v>9.7305555555556502</c:v>
                </c:pt>
                <c:pt idx="7007">
                  <c:v>9.7319444444445384</c:v>
                </c:pt>
                <c:pt idx="7008">
                  <c:v>9.7333333333334267</c:v>
                </c:pt>
                <c:pt idx="7009">
                  <c:v>9.7347222222223149</c:v>
                </c:pt>
                <c:pt idx="7010">
                  <c:v>9.7361111111112031</c:v>
                </c:pt>
                <c:pt idx="7011">
                  <c:v>9.7375000000000913</c:v>
                </c:pt>
                <c:pt idx="7012">
                  <c:v>9.7388888888889795</c:v>
                </c:pt>
                <c:pt idx="7013">
                  <c:v>9.7402777777778677</c:v>
                </c:pt>
                <c:pt idx="7014">
                  <c:v>9.741666666666756</c:v>
                </c:pt>
                <c:pt idx="7015">
                  <c:v>9.7430555555556442</c:v>
                </c:pt>
                <c:pt idx="7016">
                  <c:v>9.7444444444445324</c:v>
                </c:pt>
                <c:pt idx="7017">
                  <c:v>9.7458333333334206</c:v>
                </c:pt>
                <c:pt idx="7018">
                  <c:v>9.7472222222223088</c:v>
                </c:pt>
                <c:pt idx="7019">
                  <c:v>9.748611111111197</c:v>
                </c:pt>
                <c:pt idx="7020">
                  <c:v>9.7500000000000853</c:v>
                </c:pt>
                <c:pt idx="7021">
                  <c:v>9.7513888888889735</c:v>
                </c:pt>
                <c:pt idx="7022">
                  <c:v>9.7527777777778617</c:v>
                </c:pt>
                <c:pt idx="7023">
                  <c:v>9.7541666666667499</c:v>
                </c:pt>
                <c:pt idx="7024">
                  <c:v>9.7555555555556381</c:v>
                </c:pt>
                <c:pt idx="7025">
                  <c:v>9.7569444444445264</c:v>
                </c:pt>
                <c:pt idx="7026">
                  <c:v>9.7583333333334146</c:v>
                </c:pt>
                <c:pt idx="7027">
                  <c:v>9.7597222222223028</c:v>
                </c:pt>
                <c:pt idx="7028">
                  <c:v>9.761111111111191</c:v>
                </c:pt>
                <c:pt idx="7029">
                  <c:v>9.7625000000000792</c:v>
                </c:pt>
                <c:pt idx="7030">
                  <c:v>9.7638888888889674</c:v>
                </c:pt>
                <c:pt idx="7031">
                  <c:v>9.7652777777778557</c:v>
                </c:pt>
                <c:pt idx="7032">
                  <c:v>9.7666666666667439</c:v>
                </c:pt>
                <c:pt idx="7033">
                  <c:v>9.7680555555556321</c:v>
                </c:pt>
                <c:pt idx="7034">
                  <c:v>9.7694444444445203</c:v>
                </c:pt>
                <c:pt idx="7035">
                  <c:v>9.7708333333334085</c:v>
                </c:pt>
                <c:pt idx="7036">
                  <c:v>9.7722222222222968</c:v>
                </c:pt>
                <c:pt idx="7037">
                  <c:v>9.773611111111185</c:v>
                </c:pt>
                <c:pt idx="7038">
                  <c:v>9.7750000000000732</c:v>
                </c:pt>
                <c:pt idx="7039">
                  <c:v>9.7763888888889614</c:v>
                </c:pt>
                <c:pt idx="7040">
                  <c:v>9.7777777777778496</c:v>
                </c:pt>
                <c:pt idx="7041">
                  <c:v>9.7791666666667378</c:v>
                </c:pt>
                <c:pt idx="7042">
                  <c:v>9.7805555555556261</c:v>
                </c:pt>
                <c:pt idx="7043">
                  <c:v>9.7819444444445143</c:v>
                </c:pt>
                <c:pt idx="7044">
                  <c:v>9.7833333333334025</c:v>
                </c:pt>
                <c:pt idx="7045">
                  <c:v>9.7847222222222907</c:v>
                </c:pt>
                <c:pt idx="7046">
                  <c:v>9.7861111111111789</c:v>
                </c:pt>
                <c:pt idx="7047">
                  <c:v>9.7875000000000671</c:v>
                </c:pt>
                <c:pt idx="7048">
                  <c:v>9.7888888888889554</c:v>
                </c:pt>
                <c:pt idx="7049">
                  <c:v>9.7902777777778436</c:v>
                </c:pt>
                <c:pt idx="7050">
                  <c:v>9.7916666666667318</c:v>
                </c:pt>
                <c:pt idx="7051">
                  <c:v>9.79305555555562</c:v>
                </c:pt>
                <c:pt idx="7052">
                  <c:v>9.7944444444445082</c:v>
                </c:pt>
                <c:pt idx="7053">
                  <c:v>9.7958333333333965</c:v>
                </c:pt>
                <c:pt idx="7054">
                  <c:v>9.7972222222222847</c:v>
                </c:pt>
                <c:pt idx="7055">
                  <c:v>9.7986111111111729</c:v>
                </c:pt>
                <c:pt idx="7056">
                  <c:v>9.8000000000000611</c:v>
                </c:pt>
                <c:pt idx="7057">
                  <c:v>9.8013888888889493</c:v>
                </c:pt>
                <c:pt idx="7058">
                  <c:v>9.8027777777778375</c:v>
                </c:pt>
                <c:pt idx="7059">
                  <c:v>9.8041666666667258</c:v>
                </c:pt>
                <c:pt idx="7060">
                  <c:v>9.805555555555614</c:v>
                </c:pt>
                <c:pt idx="7061">
                  <c:v>9.8069444444445022</c:v>
                </c:pt>
                <c:pt idx="7062">
                  <c:v>9.8083333333333904</c:v>
                </c:pt>
                <c:pt idx="7063">
                  <c:v>9.8097222222222786</c:v>
                </c:pt>
                <c:pt idx="7064">
                  <c:v>9.8111111111111668</c:v>
                </c:pt>
                <c:pt idx="7065">
                  <c:v>9.8125000000000551</c:v>
                </c:pt>
                <c:pt idx="7066">
                  <c:v>9.8138888888889433</c:v>
                </c:pt>
                <c:pt idx="7067">
                  <c:v>9.8152777777778315</c:v>
                </c:pt>
                <c:pt idx="7068">
                  <c:v>9.8166666666667197</c:v>
                </c:pt>
                <c:pt idx="7069">
                  <c:v>9.8180555555556079</c:v>
                </c:pt>
                <c:pt idx="7070">
                  <c:v>9.8194444444444962</c:v>
                </c:pt>
                <c:pt idx="7071">
                  <c:v>9.8208333333333844</c:v>
                </c:pt>
                <c:pt idx="7072">
                  <c:v>9.8222222222222726</c:v>
                </c:pt>
                <c:pt idx="7073">
                  <c:v>9.8236111111111608</c:v>
                </c:pt>
                <c:pt idx="7074">
                  <c:v>9.825000000000049</c:v>
                </c:pt>
                <c:pt idx="7075">
                  <c:v>9.8263888888889372</c:v>
                </c:pt>
                <c:pt idx="7076">
                  <c:v>9.8277777777778255</c:v>
                </c:pt>
                <c:pt idx="7077">
                  <c:v>9.8291666666667137</c:v>
                </c:pt>
                <c:pt idx="7078">
                  <c:v>9.8305555555556019</c:v>
                </c:pt>
                <c:pt idx="7079">
                  <c:v>9.8319444444444901</c:v>
                </c:pt>
                <c:pt idx="7080">
                  <c:v>9.8333333333333783</c:v>
                </c:pt>
                <c:pt idx="7081">
                  <c:v>9.8347222222222666</c:v>
                </c:pt>
                <c:pt idx="7082">
                  <c:v>9.8361111111111548</c:v>
                </c:pt>
                <c:pt idx="7083">
                  <c:v>9.837500000000043</c:v>
                </c:pt>
                <c:pt idx="7084">
                  <c:v>9.8388888888889312</c:v>
                </c:pt>
                <c:pt idx="7085">
                  <c:v>9.8402777777778194</c:v>
                </c:pt>
                <c:pt idx="7086">
                  <c:v>9.8416666666667076</c:v>
                </c:pt>
                <c:pt idx="7087">
                  <c:v>9.8430555555555959</c:v>
                </c:pt>
                <c:pt idx="7088">
                  <c:v>9.8444444444444841</c:v>
                </c:pt>
                <c:pt idx="7089">
                  <c:v>9.8458333333333723</c:v>
                </c:pt>
                <c:pt idx="7090">
                  <c:v>9.8472222222222605</c:v>
                </c:pt>
                <c:pt idx="7091">
                  <c:v>9.8486111111111487</c:v>
                </c:pt>
                <c:pt idx="7092">
                  <c:v>9.8500000000000369</c:v>
                </c:pt>
                <c:pt idx="7093">
                  <c:v>9.8513888888889252</c:v>
                </c:pt>
                <c:pt idx="7094">
                  <c:v>9.8527777777778134</c:v>
                </c:pt>
                <c:pt idx="7095">
                  <c:v>9.8541666666667016</c:v>
                </c:pt>
                <c:pt idx="7096">
                  <c:v>9.8555555555555898</c:v>
                </c:pt>
                <c:pt idx="7097">
                  <c:v>9.856944444444478</c:v>
                </c:pt>
                <c:pt idx="7098">
                  <c:v>9.8583333333333663</c:v>
                </c:pt>
                <c:pt idx="7099">
                  <c:v>9.8597222222222545</c:v>
                </c:pt>
                <c:pt idx="7100">
                  <c:v>9.8611111111111427</c:v>
                </c:pt>
                <c:pt idx="7101">
                  <c:v>9.8625000000000309</c:v>
                </c:pt>
                <c:pt idx="7102">
                  <c:v>9.8638888888889191</c:v>
                </c:pt>
                <c:pt idx="7103">
                  <c:v>9.8652777777778073</c:v>
                </c:pt>
                <c:pt idx="7104">
                  <c:v>9.8666666666666956</c:v>
                </c:pt>
                <c:pt idx="7105">
                  <c:v>9.8680555555555838</c:v>
                </c:pt>
                <c:pt idx="7106">
                  <c:v>9.869444444444472</c:v>
                </c:pt>
                <c:pt idx="7107">
                  <c:v>9.8708333333333602</c:v>
                </c:pt>
                <c:pt idx="7108">
                  <c:v>9.8722222222222484</c:v>
                </c:pt>
                <c:pt idx="7109">
                  <c:v>9.8736111111111367</c:v>
                </c:pt>
                <c:pt idx="7110">
                  <c:v>9.8750000000000249</c:v>
                </c:pt>
                <c:pt idx="7111">
                  <c:v>9.8763888888889131</c:v>
                </c:pt>
                <c:pt idx="7112">
                  <c:v>9.8777777777778013</c:v>
                </c:pt>
                <c:pt idx="7113">
                  <c:v>9.8791666666666895</c:v>
                </c:pt>
                <c:pt idx="7114">
                  <c:v>9.8805555555555777</c:v>
                </c:pt>
                <c:pt idx="7115">
                  <c:v>9.881944444444466</c:v>
                </c:pt>
                <c:pt idx="7116">
                  <c:v>9.8833333333333542</c:v>
                </c:pt>
                <c:pt idx="7117">
                  <c:v>9.8847222222222424</c:v>
                </c:pt>
                <c:pt idx="7118">
                  <c:v>9.8861111111111306</c:v>
                </c:pt>
                <c:pt idx="7119">
                  <c:v>9.8875000000000188</c:v>
                </c:pt>
                <c:pt idx="7120">
                  <c:v>9.888888888888907</c:v>
                </c:pt>
                <c:pt idx="7121">
                  <c:v>9.8902777777777953</c:v>
                </c:pt>
                <c:pt idx="7122">
                  <c:v>9.8916666666666835</c:v>
                </c:pt>
                <c:pt idx="7123">
                  <c:v>9.8930555555555717</c:v>
                </c:pt>
                <c:pt idx="7124">
                  <c:v>9.8944444444444599</c:v>
                </c:pt>
                <c:pt idx="7125">
                  <c:v>9.8958333333333481</c:v>
                </c:pt>
                <c:pt idx="7126">
                  <c:v>9.8972222222222364</c:v>
                </c:pt>
                <c:pt idx="7127">
                  <c:v>9.8986111111111246</c:v>
                </c:pt>
                <c:pt idx="7128">
                  <c:v>9.9000000000000128</c:v>
                </c:pt>
                <c:pt idx="7129">
                  <c:v>9.901388888888901</c:v>
                </c:pt>
                <c:pt idx="7130">
                  <c:v>9.9027777777777892</c:v>
                </c:pt>
                <c:pt idx="7131">
                  <c:v>9.9041666666666774</c:v>
                </c:pt>
                <c:pt idx="7132">
                  <c:v>9.9055555555555657</c:v>
                </c:pt>
                <c:pt idx="7133">
                  <c:v>9.9069444444444539</c:v>
                </c:pt>
                <c:pt idx="7134">
                  <c:v>9.9083333333333421</c:v>
                </c:pt>
                <c:pt idx="7135">
                  <c:v>9.9097222222222303</c:v>
                </c:pt>
                <c:pt idx="7136">
                  <c:v>9.9111111111111185</c:v>
                </c:pt>
                <c:pt idx="7137">
                  <c:v>9.9125000000000068</c:v>
                </c:pt>
                <c:pt idx="7138">
                  <c:v>9.913888888888895</c:v>
                </c:pt>
                <c:pt idx="7139">
                  <c:v>9.9152777777777832</c:v>
                </c:pt>
                <c:pt idx="7140">
                  <c:v>9.9166666666666714</c:v>
                </c:pt>
                <c:pt idx="7141">
                  <c:v>9.9180555555555596</c:v>
                </c:pt>
                <c:pt idx="7142">
                  <c:v>9.9194444444444478</c:v>
                </c:pt>
                <c:pt idx="7143">
                  <c:v>9.9208333333333361</c:v>
                </c:pt>
                <c:pt idx="7144">
                  <c:v>9.9222222222222243</c:v>
                </c:pt>
                <c:pt idx="7145">
                  <c:v>9.9236111111111125</c:v>
                </c:pt>
                <c:pt idx="7146">
                  <c:v>9.9250000000000007</c:v>
                </c:pt>
                <c:pt idx="7147">
                  <c:v>9.9263888888888889</c:v>
                </c:pt>
                <c:pt idx="7148">
                  <c:v>9.9277777777777771</c:v>
                </c:pt>
                <c:pt idx="7149">
                  <c:v>9.9291666666666654</c:v>
                </c:pt>
                <c:pt idx="7150">
                  <c:v>9.9305555555555536</c:v>
                </c:pt>
                <c:pt idx="7151">
                  <c:v>9.9319444444444418</c:v>
                </c:pt>
                <c:pt idx="7152">
                  <c:v>9.93333333333333</c:v>
                </c:pt>
                <c:pt idx="7153">
                  <c:v>9.9347222222222182</c:v>
                </c:pt>
                <c:pt idx="7154">
                  <c:v>9.9361111111111065</c:v>
                </c:pt>
                <c:pt idx="7155">
                  <c:v>9.9374999999999947</c:v>
                </c:pt>
                <c:pt idx="7156">
                  <c:v>9.9388888888888829</c:v>
                </c:pt>
                <c:pt idx="7157">
                  <c:v>9.9402777777777711</c:v>
                </c:pt>
                <c:pt idx="7158">
                  <c:v>9.9416666666666593</c:v>
                </c:pt>
                <c:pt idx="7159">
                  <c:v>9.9430555555555475</c:v>
                </c:pt>
                <c:pt idx="7160">
                  <c:v>9.9444444444444358</c:v>
                </c:pt>
                <c:pt idx="7161">
                  <c:v>9.945833333333324</c:v>
                </c:pt>
                <c:pt idx="7162">
                  <c:v>9.9472222222222122</c:v>
                </c:pt>
                <c:pt idx="7163">
                  <c:v>9.9486111111111004</c:v>
                </c:pt>
                <c:pt idx="7164">
                  <c:v>9.9499999999999886</c:v>
                </c:pt>
                <c:pt idx="7165">
                  <c:v>9.9513888888888768</c:v>
                </c:pt>
                <c:pt idx="7166">
                  <c:v>9.9527777777777651</c:v>
                </c:pt>
                <c:pt idx="7167">
                  <c:v>9.9541666666666533</c:v>
                </c:pt>
                <c:pt idx="7168">
                  <c:v>9.9555555555555415</c:v>
                </c:pt>
                <c:pt idx="7169">
                  <c:v>9.9569444444444297</c:v>
                </c:pt>
                <c:pt idx="7170">
                  <c:v>9.9583333333333179</c:v>
                </c:pt>
                <c:pt idx="7171">
                  <c:v>9.9597222222222062</c:v>
                </c:pt>
                <c:pt idx="7172">
                  <c:v>9.9611111111110944</c:v>
                </c:pt>
                <c:pt idx="7173">
                  <c:v>9.9624999999999826</c:v>
                </c:pt>
                <c:pt idx="7174">
                  <c:v>9.9638888888888708</c:v>
                </c:pt>
                <c:pt idx="7175">
                  <c:v>9.965277777777759</c:v>
                </c:pt>
                <c:pt idx="7176">
                  <c:v>9.9666666666666472</c:v>
                </c:pt>
                <c:pt idx="7177">
                  <c:v>9.9680555555555355</c:v>
                </c:pt>
                <c:pt idx="7178">
                  <c:v>9.9694444444444237</c:v>
                </c:pt>
                <c:pt idx="7179">
                  <c:v>9.9708333333333119</c:v>
                </c:pt>
                <c:pt idx="7180">
                  <c:v>9.9722222222222001</c:v>
                </c:pt>
                <c:pt idx="7181">
                  <c:v>9.9736111111110883</c:v>
                </c:pt>
                <c:pt idx="7182">
                  <c:v>9.9749999999999766</c:v>
                </c:pt>
                <c:pt idx="7183">
                  <c:v>9.9763888888888648</c:v>
                </c:pt>
                <c:pt idx="7184">
                  <c:v>9.977777777777753</c:v>
                </c:pt>
                <c:pt idx="7185">
                  <c:v>9.9791666666666412</c:v>
                </c:pt>
                <c:pt idx="7186">
                  <c:v>9.9805555555555294</c:v>
                </c:pt>
                <c:pt idx="7187">
                  <c:v>9.9819444444444176</c:v>
                </c:pt>
                <c:pt idx="7188">
                  <c:v>9.9833333333333059</c:v>
                </c:pt>
                <c:pt idx="7189">
                  <c:v>9.9847222222221941</c:v>
                </c:pt>
                <c:pt idx="7190">
                  <c:v>9.9861111111110823</c:v>
                </c:pt>
                <c:pt idx="7191">
                  <c:v>9.9874999999999705</c:v>
                </c:pt>
                <c:pt idx="7192">
                  <c:v>9.9888888888888587</c:v>
                </c:pt>
                <c:pt idx="7193">
                  <c:v>9.9902777777777469</c:v>
                </c:pt>
                <c:pt idx="7194">
                  <c:v>9.9916666666666352</c:v>
                </c:pt>
                <c:pt idx="7195">
                  <c:v>9.9930555555555234</c:v>
                </c:pt>
                <c:pt idx="7196">
                  <c:v>9.9944444444444116</c:v>
                </c:pt>
                <c:pt idx="7197">
                  <c:v>9.9958333333332998</c:v>
                </c:pt>
                <c:pt idx="7198">
                  <c:v>9.997222222222188</c:v>
                </c:pt>
                <c:pt idx="7199">
                  <c:v>9.9986111111110763</c:v>
                </c:pt>
                <c:pt idx="7200">
                  <c:v>9.9999999999999645</c:v>
                </c:pt>
                <c:pt idx="7201">
                  <c:v>10.001388888888853</c:v>
                </c:pt>
                <c:pt idx="7202">
                  <c:v>10.002777777777741</c:v>
                </c:pt>
                <c:pt idx="7203">
                  <c:v>10.004166666666629</c:v>
                </c:pt>
                <c:pt idx="7204">
                  <c:v>10.005555555555517</c:v>
                </c:pt>
                <c:pt idx="7205">
                  <c:v>10.006944444444406</c:v>
                </c:pt>
                <c:pt idx="7206">
                  <c:v>10.008333333333294</c:v>
                </c:pt>
                <c:pt idx="7207">
                  <c:v>10.009722222222182</c:v>
                </c:pt>
                <c:pt idx="7208">
                  <c:v>10.01111111111107</c:v>
                </c:pt>
                <c:pt idx="7209">
                  <c:v>10.012499999999958</c:v>
                </c:pt>
                <c:pt idx="7210">
                  <c:v>10.013888888888847</c:v>
                </c:pt>
                <c:pt idx="7211">
                  <c:v>10.015277777777735</c:v>
                </c:pt>
                <c:pt idx="7212">
                  <c:v>10.016666666666623</c:v>
                </c:pt>
                <c:pt idx="7213">
                  <c:v>10.018055555555511</c:v>
                </c:pt>
                <c:pt idx="7214">
                  <c:v>10.0194444444444</c:v>
                </c:pt>
                <c:pt idx="7215">
                  <c:v>10.020833333333288</c:v>
                </c:pt>
                <c:pt idx="7216">
                  <c:v>10.022222222222176</c:v>
                </c:pt>
                <c:pt idx="7217">
                  <c:v>10.023611111111064</c:v>
                </c:pt>
                <c:pt idx="7218">
                  <c:v>10.024999999999952</c:v>
                </c:pt>
                <c:pt idx="7219">
                  <c:v>10.026388888888841</c:v>
                </c:pt>
                <c:pt idx="7220">
                  <c:v>10.027777777777729</c:v>
                </c:pt>
                <c:pt idx="7221">
                  <c:v>10.029166666666617</c:v>
                </c:pt>
                <c:pt idx="7222">
                  <c:v>10.030555555555505</c:v>
                </c:pt>
                <c:pt idx="7223">
                  <c:v>10.031944444444393</c:v>
                </c:pt>
                <c:pt idx="7224">
                  <c:v>10.033333333333282</c:v>
                </c:pt>
                <c:pt idx="7225">
                  <c:v>10.03472222222217</c:v>
                </c:pt>
                <c:pt idx="7226">
                  <c:v>10.036111111111058</c:v>
                </c:pt>
                <c:pt idx="7227">
                  <c:v>10.037499999999946</c:v>
                </c:pt>
                <c:pt idx="7228">
                  <c:v>10.038888888888835</c:v>
                </c:pt>
                <c:pt idx="7229">
                  <c:v>10.040277777777723</c:v>
                </c:pt>
                <c:pt idx="7230">
                  <c:v>10.041666666666611</c:v>
                </c:pt>
                <c:pt idx="7231">
                  <c:v>10.043055555555499</c:v>
                </c:pt>
                <c:pt idx="7232">
                  <c:v>10.044444444444387</c:v>
                </c:pt>
                <c:pt idx="7233">
                  <c:v>10.045833333333276</c:v>
                </c:pt>
                <c:pt idx="7234">
                  <c:v>10.047222222222164</c:v>
                </c:pt>
                <c:pt idx="7235">
                  <c:v>10.048611111111052</c:v>
                </c:pt>
                <c:pt idx="7236">
                  <c:v>10.04999999999994</c:v>
                </c:pt>
                <c:pt idx="7237">
                  <c:v>10.051388888888829</c:v>
                </c:pt>
                <c:pt idx="7238">
                  <c:v>10.052777777777717</c:v>
                </c:pt>
                <c:pt idx="7239">
                  <c:v>10.054166666666605</c:v>
                </c:pt>
                <c:pt idx="7240">
                  <c:v>10.055555555555493</c:v>
                </c:pt>
                <c:pt idx="7241">
                  <c:v>10.056944444444381</c:v>
                </c:pt>
                <c:pt idx="7242">
                  <c:v>10.05833333333327</c:v>
                </c:pt>
                <c:pt idx="7243">
                  <c:v>10.059722222222158</c:v>
                </c:pt>
                <c:pt idx="7244">
                  <c:v>10.061111111111046</c:v>
                </c:pt>
                <c:pt idx="7245">
                  <c:v>10.062499999999934</c:v>
                </c:pt>
                <c:pt idx="7246">
                  <c:v>10.063888888888822</c:v>
                </c:pt>
                <c:pt idx="7247">
                  <c:v>10.065277777777711</c:v>
                </c:pt>
                <c:pt idx="7248">
                  <c:v>10.066666666666599</c:v>
                </c:pt>
                <c:pt idx="7249">
                  <c:v>10.068055555555487</c:v>
                </c:pt>
                <c:pt idx="7250">
                  <c:v>10.069444444444375</c:v>
                </c:pt>
                <c:pt idx="7251">
                  <c:v>10.070833333333264</c:v>
                </c:pt>
                <c:pt idx="7252">
                  <c:v>10.072222222222152</c:v>
                </c:pt>
                <c:pt idx="7253">
                  <c:v>10.07361111111104</c:v>
                </c:pt>
                <c:pt idx="7254">
                  <c:v>10.074999999999928</c:v>
                </c:pt>
                <c:pt idx="7255">
                  <c:v>10.076388888888816</c:v>
                </c:pt>
                <c:pt idx="7256">
                  <c:v>10.077777777777705</c:v>
                </c:pt>
                <c:pt idx="7257">
                  <c:v>10.079166666666593</c:v>
                </c:pt>
                <c:pt idx="7258">
                  <c:v>10.080555555555481</c:v>
                </c:pt>
                <c:pt idx="7259">
                  <c:v>10.081944444444369</c:v>
                </c:pt>
                <c:pt idx="7260">
                  <c:v>10.083333333333258</c:v>
                </c:pt>
                <c:pt idx="7261">
                  <c:v>10.084722222222146</c:v>
                </c:pt>
                <c:pt idx="7262">
                  <c:v>10.086111111111034</c:v>
                </c:pt>
                <c:pt idx="7263">
                  <c:v>10.087499999999922</c:v>
                </c:pt>
                <c:pt idx="7264">
                  <c:v>10.08888888888881</c:v>
                </c:pt>
                <c:pt idx="7265">
                  <c:v>10.090277777777699</c:v>
                </c:pt>
                <c:pt idx="7266">
                  <c:v>10.091666666666587</c:v>
                </c:pt>
                <c:pt idx="7267">
                  <c:v>10.093055555555475</c:v>
                </c:pt>
                <c:pt idx="7268">
                  <c:v>10.094444444444363</c:v>
                </c:pt>
                <c:pt idx="7269">
                  <c:v>10.095833333333252</c:v>
                </c:pt>
                <c:pt idx="7270">
                  <c:v>10.09722222222214</c:v>
                </c:pt>
                <c:pt idx="7271">
                  <c:v>10.098611111111028</c:v>
                </c:pt>
                <c:pt idx="7272">
                  <c:v>10.099999999999916</c:v>
                </c:pt>
                <c:pt idx="7273">
                  <c:v>10.101388888888804</c:v>
                </c:pt>
                <c:pt idx="7274">
                  <c:v>10.102777777777693</c:v>
                </c:pt>
                <c:pt idx="7275">
                  <c:v>10.104166666666581</c:v>
                </c:pt>
                <c:pt idx="7276">
                  <c:v>10.105555555555469</c:v>
                </c:pt>
                <c:pt idx="7277">
                  <c:v>10.106944444444357</c:v>
                </c:pt>
                <c:pt idx="7278">
                  <c:v>10.108333333333245</c:v>
                </c:pt>
                <c:pt idx="7279">
                  <c:v>10.109722222222134</c:v>
                </c:pt>
                <c:pt idx="7280">
                  <c:v>10.111111111111022</c:v>
                </c:pt>
                <c:pt idx="7281">
                  <c:v>10.11249999999991</c:v>
                </c:pt>
                <c:pt idx="7282">
                  <c:v>10.113888888888798</c:v>
                </c:pt>
                <c:pt idx="7283">
                  <c:v>10.115277777777687</c:v>
                </c:pt>
                <c:pt idx="7284">
                  <c:v>10.116666666666575</c:v>
                </c:pt>
                <c:pt idx="7285">
                  <c:v>10.118055555555463</c:v>
                </c:pt>
                <c:pt idx="7286">
                  <c:v>10.119444444444351</c:v>
                </c:pt>
                <c:pt idx="7287">
                  <c:v>10.120833333333239</c:v>
                </c:pt>
                <c:pt idx="7288">
                  <c:v>10.122222222222128</c:v>
                </c:pt>
                <c:pt idx="7289">
                  <c:v>10.123611111111016</c:v>
                </c:pt>
                <c:pt idx="7290">
                  <c:v>10.124999999999904</c:v>
                </c:pt>
                <c:pt idx="7291">
                  <c:v>10.126388888888792</c:v>
                </c:pt>
                <c:pt idx="7292">
                  <c:v>10.127777777777681</c:v>
                </c:pt>
                <c:pt idx="7293">
                  <c:v>10.129166666666569</c:v>
                </c:pt>
                <c:pt idx="7294">
                  <c:v>10.130555555555457</c:v>
                </c:pt>
                <c:pt idx="7295">
                  <c:v>10.131944444444345</c:v>
                </c:pt>
                <c:pt idx="7296">
                  <c:v>10.133333333333233</c:v>
                </c:pt>
                <c:pt idx="7297">
                  <c:v>10.134722222222122</c:v>
                </c:pt>
                <c:pt idx="7298">
                  <c:v>10.13611111111101</c:v>
                </c:pt>
                <c:pt idx="7299">
                  <c:v>10.137499999999898</c:v>
                </c:pt>
                <c:pt idx="7300">
                  <c:v>10.138888888888786</c:v>
                </c:pt>
                <c:pt idx="7301">
                  <c:v>10.140277777777674</c:v>
                </c:pt>
                <c:pt idx="7302">
                  <c:v>10.141666666666563</c:v>
                </c:pt>
                <c:pt idx="7303">
                  <c:v>10.143055555555451</c:v>
                </c:pt>
                <c:pt idx="7304">
                  <c:v>10.144444444444339</c:v>
                </c:pt>
                <c:pt idx="7305">
                  <c:v>10.145833333333227</c:v>
                </c:pt>
                <c:pt idx="7306">
                  <c:v>10.147222222222116</c:v>
                </c:pt>
                <c:pt idx="7307">
                  <c:v>10.148611111111004</c:v>
                </c:pt>
                <c:pt idx="7308">
                  <c:v>10.149999999999892</c:v>
                </c:pt>
                <c:pt idx="7309">
                  <c:v>10.15138888888878</c:v>
                </c:pt>
                <c:pt idx="7310">
                  <c:v>10.152777777777668</c:v>
                </c:pt>
                <c:pt idx="7311">
                  <c:v>10.154166666666557</c:v>
                </c:pt>
                <c:pt idx="7312">
                  <c:v>10.155555555555445</c:v>
                </c:pt>
                <c:pt idx="7313">
                  <c:v>10.156944444444333</c:v>
                </c:pt>
                <c:pt idx="7314">
                  <c:v>10.158333333333221</c:v>
                </c:pt>
                <c:pt idx="7315">
                  <c:v>10.15972222222211</c:v>
                </c:pt>
                <c:pt idx="7316">
                  <c:v>10.161111111110998</c:v>
                </c:pt>
                <c:pt idx="7317">
                  <c:v>10.162499999999886</c:v>
                </c:pt>
                <c:pt idx="7318">
                  <c:v>10.163888888888774</c:v>
                </c:pt>
                <c:pt idx="7319">
                  <c:v>10.165277777777662</c:v>
                </c:pt>
                <c:pt idx="7320">
                  <c:v>10.166666666666551</c:v>
                </c:pt>
                <c:pt idx="7321">
                  <c:v>10.168055555555439</c:v>
                </c:pt>
                <c:pt idx="7322">
                  <c:v>10.169444444444327</c:v>
                </c:pt>
                <c:pt idx="7323">
                  <c:v>10.170833333333215</c:v>
                </c:pt>
                <c:pt idx="7324">
                  <c:v>10.172222222222103</c:v>
                </c:pt>
                <c:pt idx="7325">
                  <c:v>10.173611111110992</c:v>
                </c:pt>
                <c:pt idx="7326">
                  <c:v>10.17499999999988</c:v>
                </c:pt>
                <c:pt idx="7327">
                  <c:v>10.176388888888768</c:v>
                </c:pt>
                <c:pt idx="7328">
                  <c:v>10.177777777777656</c:v>
                </c:pt>
                <c:pt idx="7329">
                  <c:v>10.179166666666545</c:v>
                </c:pt>
                <c:pt idx="7330">
                  <c:v>10.180555555555433</c:v>
                </c:pt>
                <c:pt idx="7331">
                  <c:v>10.181944444444321</c:v>
                </c:pt>
                <c:pt idx="7332">
                  <c:v>10.183333333333209</c:v>
                </c:pt>
                <c:pt idx="7333">
                  <c:v>10.184722222222097</c:v>
                </c:pt>
                <c:pt idx="7334">
                  <c:v>10.186111111110986</c:v>
                </c:pt>
                <c:pt idx="7335">
                  <c:v>10.187499999999874</c:v>
                </c:pt>
                <c:pt idx="7336">
                  <c:v>10.188888888888762</c:v>
                </c:pt>
                <c:pt idx="7337">
                  <c:v>10.19027777777765</c:v>
                </c:pt>
                <c:pt idx="7338">
                  <c:v>10.191666666666539</c:v>
                </c:pt>
                <c:pt idx="7339">
                  <c:v>10.193055555555427</c:v>
                </c:pt>
                <c:pt idx="7340">
                  <c:v>10.194444444444315</c:v>
                </c:pt>
                <c:pt idx="7341">
                  <c:v>10.195833333333203</c:v>
                </c:pt>
                <c:pt idx="7342">
                  <c:v>10.197222222222091</c:v>
                </c:pt>
                <c:pt idx="7343">
                  <c:v>10.19861111111098</c:v>
                </c:pt>
                <c:pt idx="7344">
                  <c:v>10.199999999999868</c:v>
                </c:pt>
                <c:pt idx="7345">
                  <c:v>10.201388888888756</c:v>
                </c:pt>
                <c:pt idx="7346">
                  <c:v>10.202777777777644</c:v>
                </c:pt>
                <c:pt idx="7347">
                  <c:v>10.204166666666532</c:v>
                </c:pt>
                <c:pt idx="7348">
                  <c:v>10.205555555555421</c:v>
                </c:pt>
                <c:pt idx="7349">
                  <c:v>10.206944444444309</c:v>
                </c:pt>
                <c:pt idx="7350">
                  <c:v>10.208333333333197</c:v>
                </c:pt>
                <c:pt idx="7351">
                  <c:v>10.209722222222085</c:v>
                </c:pt>
                <c:pt idx="7352">
                  <c:v>10.211111111110974</c:v>
                </c:pt>
                <c:pt idx="7353">
                  <c:v>10.212499999999862</c:v>
                </c:pt>
                <c:pt idx="7354">
                  <c:v>10.21388888888875</c:v>
                </c:pt>
                <c:pt idx="7355">
                  <c:v>10.215277777777638</c:v>
                </c:pt>
                <c:pt idx="7356">
                  <c:v>10.216666666666526</c:v>
                </c:pt>
                <c:pt idx="7357">
                  <c:v>10.218055555555415</c:v>
                </c:pt>
                <c:pt idx="7358">
                  <c:v>10.219444444444303</c:v>
                </c:pt>
                <c:pt idx="7359">
                  <c:v>10.220833333333191</c:v>
                </c:pt>
                <c:pt idx="7360">
                  <c:v>10.222222222222079</c:v>
                </c:pt>
                <c:pt idx="7361">
                  <c:v>10.223611111110968</c:v>
                </c:pt>
                <c:pt idx="7362">
                  <c:v>10.224999999999856</c:v>
                </c:pt>
                <c:pt idx="7363">
                  <c:v>10.226388888888744</c:v>
                </c:pt>
                <c:pt idx="7364">
                  <c:v>10.227777777777632</c:v>
                </c:pt>
                <c:pt idx="7365">
                  <c:v>10.22916666666652</c:v>
                </c:pt>
                <c:pt idx="7366">
                  <c:v>10.230555555555409</c:v>
                </c:pt>
                <c:pt idx="7367">
                  <c:v>10.231944444444297</c:v>
                </c:pt>
                <c:pt idx="7368">
                  <c:v>10.233333333333185</c:v>
                </c:pt>
                <c:pt idx="7369">
                  <c:v>10.234722222222073</c:v>
                </c:pt>
                <c:pt idx="7370">
                  <c:v>10.236111111110962</c:v>
                </c:pt>
                <c:pt idx="7371">
                  <c:v>10.23749999999985</c:v>
                </c:pt>
                <c:pt idx="7372">
                  <c:v>10.238888888888738</c:v>
                </c:pt>
                <c:pt idx="7373">
                  <c:v>10.240277777777626</c:v>
                </c:pt>
                <c:pt idx="7374">
                  <c:v>10.241666666666514</c:v>
                </c:pt>
                <c:pt idx="7375">
                  <c:v>10.243055555555403</c:v>
                </c:pt>
                <c:pt idx="7376">
                  <c:v>10.244444444444291</c:v>
                </c:pt>
                <c:pt idx="7377">
                  <c:v>10.245833333333179</c:v>
                </c:pt>
                <c:pt idx="7378">
                  <c:v>10.247222222222067</c:v>
                </c:pt>
                <c:pt idx="7379">
                  <c:v>10.248611111110955</c:v>
                </c:pt>
                <c:pt idx="7380">
                  <c:v>10.249999999999844</c:v>
                </c:pt>
                <c:pt idx="7381">
                  <c:v>10.251388888888732</c:v>
                </c:pt>
                <c:pt idx="7382">
                  <c:v>10.25277777777762</c:v>
                </c:pt>
                <c:pt idx="7383">
                  <c:v>10.254166666666508</c:v>
                </c:pt>
                <c:pt idx="7384">
                  <c:v>10.255555555555397</c:v>
                </c:pt>
                <c:pt idx="7385">
                  <c:v>10.256944444444285</c:v>
                </c:pt>
                <c:pt idx="7386">
                  <c:v>10.258333333333173</c:v>
                </c:pt>
                <c:pt idx="7387">
                  <c:v>10.259722222222061</c:v>
                </c:pt>
                <c:pt idx="7388">
                  <c:v>10.261111111110949</c:v>
                </c:pt>
                <c:pt idx="7389">
                  <c:v>10.262499999999838</c:v>
                </c:pt>
                <c:pt idx="7390">
                  <c:v>10.263888888888726</c:v>
                </c:pt>
                <c:pt idx="7391">
                  <c:v>10.265277777777614</c:v>
                </c:pt>
                <c:pt idx="7392">
                  <c:v>10.266666666666502</c:v>
                </c:pt>
                <c:pt idx="7393">
                  <c:v>10.268055555555391</c:v>
                </c:pt>
                <c:pt idx="7394">
                  <c:v>10.269444444444279</c:v>
                </c:pt>
                <c:pt idx="7395">
                  <c:v>10.270833333333167</c:v>
                </c:pt>
                <c:pt idx="7396">
                  <c:v>10.272222222222055</c:v>
                </c:pt>
                <c:pt idx="7397">
                  <c:v>10.273611111110943</c:v>
                </c:pt>
                <c:pt idx="7398">
                  <c:v>10.274999999999832</c:v>
                </c:pt>
                <c:pt idx="7399">
                  <c:v>10.27638888888872</c:v>
                </c:pt>
                <c:pt idx="7400">
                  <c:v>10.277777777777608</c:v>
                </c:pt>
                <c:pt idx="7401">
                  <c:v>10.279166666666496</c:v>
                </c:pt>
                <c:pt idx="7402">
                  <c:v>10.280555555555384</c:v>
                </c:pt>
                <c:pt idx="7403">
                  <c:v>10.281944444444273</c:v>
                </c:pt>
                <c:pt idx="7404">
                  <c:v>10.283333333333161</c:v>
                </c:pt>
                <c:pt idx="7405">
                  <c:v>10.284722222222049</c:v>
                </c:pt>
                <c:pt idx="7406">
                  <c:v>10.286111111110937</c:v>
                </c:pt>
                <c:pt idx="7407">
                  <c:v>10.287499999999826</c:v>
                </c:pt>
                <c:pt idx="7408">
                  <c:v>10.288888888888714</c:v>
                </c:pt>
                <c:pt idx="7409">
                  <c:v>10.290277777777602</c:v>
                </c:pt>
                <c:pt idx="7410">
                  <c:v>10.29166666666649</c:v>
                </c:pt>
                <c:pt idx="7411">
                  <c:v>10.293055555555378</c:v>
                </c:pt>
                <c:pt idx="7412">
                  <c:v>10.294444444444267</c:v>
                </c:pt>
                <c:pt idx="7413">
                  <c:v>10.295833333333155</c:v>
                </c:pt>
                <c:pt idx="7414">
                  <c:v>10.297222222222043</c:v>
                </c:pt>
                <c:pt idx="7415">
                  <c:v>10.298611111110931</c:v>
                </c:pt>
                <c:pt idx="7416">
                  <c:v>10.29999999999982</c:v>
                </c:pt>
                <c:pt idx="7417">
                  <c:v>10.301388888888708</c:v>
                </c:pt>
                <c:pt idx="7418">
                  <c:v>10.302777777777596</c:v>
                </c:pt>
                <c:pt idx="7419">
                  <c:v>10.304166666666484</c:v>
                </c:pt>
                <c:pt idx="7420">
                  <c:v>10.305555555555372</c:v>
                </c:pt>
                <c:pt idx="7421">
                  <c:v>10.306944444444261</c:v>
                </c:pt>
                <c:pt idx="7422">
                  <c:v>10.308333333333149</c:v>
                </c:pt>
                <c:pt idx="7423">
                  <c:v>10.309722222222037</c:v>
                </c:pt>
                <c:pt idx="7424">
                  <c:v>10.311111111110925</c:v>
                </c:pt>
                <c:pt idx="7425">
                  <c:v>10.312499999999813</c:v>
                </c:pt>
                <c:pt idx="7426">
                  <c:v>10.313888888888702</c:v>
                </c:pt>
                <c:pt idx="7427">
                  <c:v>10.31527777777759</c:v>
                </c:pt>
                <c:pt idx="7428">
                  <c:v>10.316666666666478</c:v>
                </c:pt>
                <c:pt idx="7429">
                  <c:v>10.318055555555366</c:v>
                </c:pt>
                <c:pt idx="7430">
                  <c:v>10.319444444444255</c:v>
                </c:pt>
                <c:pt idx="7431">
                  <c:v>10.320833333333143</c:v>
                </c:pt>
                <c:pt idx="7432">
                  <c:v>10.322222222222031</c:v>
                </c:pt>
                <c:pt idx="7433">
                  <c:v>10.323611111110919</c:v>
                </c:pt>
                <c:pt idx="7434">
                  <c:v>10.324999999999807</c:v>
                </c:pt>
                <c:pt idx="7435">
                  <c:v>10.326388888888696</c:v>
                </c:pt>
                <c:pt idx="7436">
                  <c:v>10.327777777777584</c:v>
                </c:pt>
                <c:pt idx="7437">
                  <c:v>10.329166666666472</c:v>
                </c:pt>
                <c:pt idx="7438">
                  <c:v>10.33055555555536</c:v>
                </c:pt>
                <c:pt idx="7439">
                  <c:v>10.331944444444249</c:v>
                </c:pt>
                <c:pt idx="7440">
                  <c:v>10.333333333333137</c:v>
                </c:pt>
                <c:pt idx="7441">
                  <c:v>10.334722222222025</c:v>
                </c:pt>
                <c:pt idx="7442">
                  <c:v>10.336111111110913</c:v>
                </c:pt>
                <c:pt idx="7443">
                  <c:v>10.337499999999801</c:v>
                </c:pt>
                <c:pt idx="7444">
                  <c:v>10.33888888888869</c:v>
                </c:pt>
                <c:pt idx="7445">
                  <c:v>10.340277777777578</c:v>
                </c:pt>
                <c:pt idx="7446">
                  <c:v>10.341666666666466</c:v>
                </c:pt>
                <c:pt idx="7447">
                  <c:v>10.343055555555354</c:v>
                </c:pt>
                <c:pt idx="7448">
                  <c:v>10.344444444444242</c:v>
                </c:pt>
                <c:pt idx="7449">
                  <c:v>10.345833333333131</c:v>
                </c:pt>
                <c:pt idx="7450">
                  <c:v>10.347222222222019</c:v>
                </c:pt>
                <c:pt idx="7451">
                  <c:v>10.348611111110907</c:v>
                </c:pt>
                <c:pt idx="7452">
                  <c:v>10.349999999999795</c:v>
                </c:pt>
                <c:pt idx="7453">
                  <c:v>10.351388888888684</c:v>
                </c:pt>
                <c:pt idx="7454">
                  <c:v>10.352777777777572</c:v>
                </c:pt>
                <c:pt idx="7455">
                  <c:v>10.35416666666646</c:v>
                </c:pt>
                <c:pt idx="7456">
                  <c:v>10.355555555555348</c:v>
                </c:pt>
                <c:pt idx="7457">
                  <c:v>10.356944444444236</c:v>
                </c:pt>
                <c:pt idx="7458">
                  <c:v>10.358333333333125</c:v>
                </c:pt>
                <c:pt idx="7459">
                  <c:v>10.359722222222013</c:v>
                </c:pt>
                <c:pt idx="7460">
                  <c:v>10.361111111110901</c:v>
                </c:pt>
                <c:pt idx="7461">
                  <c:v>10.362499999999789</c:v>
                </c:pt>
                <c:pt idx="7462">
                  <c:v>10.363888888888678</c:v>
                </c:pt>
                <c:pt idx="7463">
                  <c:v>10.365277777777566</c:v>
                </c:pt>
                <c:pt idx="7464">
                  <c:v>10.366666666666454</c:v>
                </c:pt>
                <c:pt idx="7465">
                  <c:v>10.368055555555342</c:v>
                </c:pt>
                <c:pt idx="7466">
                  <c:v>10.36944444444423</c:v>
                </c:pt>
                <c:pt idx="7467">
                  <c:v>10.370833333333119</c:v>
                </c:pt>
                <c:pt idx="7468">
                  <c:v>10.372222222222007</c:v>
                </c:pt>
                <c:pt idx="7469">
                  <c:v>10.373611111110895</c:v>
                </c:pt>
                <c:pt idx="7470">
                  <c:v>10.374999999999783</c:v>
                </c:pt>
                <c:pt idx="7471">
                  <c:v>10.376388888888672</c:v>
                </c:pt>
                <c:pt idx="7472">
                  <c:v>10.37777777777756</c:v>
                </c:pt>
                <c:pt idx="7473">
                  <c:v>10.379166666666448</c:v>
                </c:pt>
                <c:pt idx="7474">
                  <c:v>10.380555555555336</c:v>
                </c:pt>
                <c:pt idx="7475">
                  <c:v>10.381944444444224</c:v>
                </c:pt>
                <c:pt idx="7476">
                  <c:v>10.383333333333113</c:v>
                </c:pt>
                <c:pt idx="7477">
                  <c:v>10.384722222222001</c:v>
                </c:pt>
                <c:pt idx="7478">
                  <c:v>10.386111111110889</c:v>
                </c:pt>
                <c:pt idx="7479">
                  <c:v>10.387499999999777</c:v>
                </c:pt>
                <c:pt idx="7480">
                  <c:v>10.388888888888665</c:v>
                </c:pt>
                <c:pt idx="7481">
                  <c:v>10.390277777777554</c:v>
                </c:pt>
                <c:pt idx="7482">
                  <c:v>10.391666666666442</c:v>
                </c:pt>
                <c:pt idx="7483">
                  <c:v>10.39305555555533</c:v>
                </c:pt>
                <c:pt idx="7484">
                  <c:v>10.394444444444218</c:v>
                </c:pt>
                <c:pt idx="7485">
                  <c:v>10.395833333333107</c:v>
                </c:pt>
                <c:pt idx="7486">
                  <c:v>10.397222222221995</c:v>
                </c:pt>
                <c:pt idx="7487">
                  <c:v>10.398611111110883</c:v>
                </c:pt>
                <c:pt idx="7488">
                  <c:v>10.399999999999771</c:v>
                </c:pt>
                <c:pt idx="7489">
                  <c:v>10.401388888888659</c:v>
                </c:pt>
                <c:pt idx="7490">
                  <c:v>10.402777777777548</c:v>
                </c:pt>
                <c:pt idx="7491">
                  <c:v>10.404166666666436</c:v>
                </c:pt>
                <c:pt idx="7492">
                  <c:v>10.405555555555324</c:v>
                </c:pt>
                <c:pt idx="7493">
                  <c:v>10.406944444444212</c:v>
                </c:pt>
                <c:pt idx="7494">
                  <c:v>10.408333333333101</c:v>
                </c:pt>
                <c:pt idx="7495">
                  <c:v>10.409722222221989</c:v>
                </c:pt>
                <c:pt idx="7496">
                  <c:v>10.411111111110877</c:v>
                </c:pt>
                <c:pt idx="7497">
                  <c:v>10.412499999999765</c:v>
                </c:pt>
                <c:pt idx="7498">
                  <c:v>10.413888888888653</c:v>
                </c:pt>
                <c:pt idx="7499">
                  <c:v>10.415277777777542</c:v>
                </c:pt>
                <c:pt idx="7500">
                  <c:v>10.41666666666643</c:v>
                </c:pt>
                <c:pt idx="7501">
                  <c:v>10.418055555555318</c:v>
                </c:pt>
                <c:pt idx="7502">
                  <c:v>10.419444444444206</c:v>
                </c:pt>
                <c:pt idx="7503">
                  <c:v>10.420833333333094</c:v>
                </c:pt>
                <c:pt idx="7504">
                  <c:v>10.422222222221983</c:v>
                </c:pt>
                <c:pt idx="7505">
                  <c:v>10.423611111110871</c:v>
                </c:pt>
                <c:pt idx="7506">
                  <c:v>10.424999999999759</c:v>
                </c:pt>
                <c:pt idx="7507">
                  <c:v>10.426388888888647</c:v>
                </c:pt>
                <c:pt idx="7508">
                  <c:v>10.427777777777536</c:v>
                </c:pt>
                <c:pt idx="7509">
                  <c:v>10.429166666666424</c:v>
                </c:pt>
                <c:pt idx="7510">
                  <c:v>10.430555555555312</c:v>
                </c:pt>
                <c:pt idx="7511">
                  <c:v>10.4319444444442</c:v>
                </c:pt>
                <c:pt idx="7512">
                  <c:v>10.433333333333088</c:v>
                </c:pt>
                <c:pt idx="7513">
                  <c:v>10.434722222221977</c:v>
                </c:pt>
                <c:pt idx="7514">
                  <c:v>10.436111111110865</c:v>
                </c:pt>
                <c:pt idx="7515">
                  <c:v>10.437499999999753</c:v>
                </c:pt>
                <c:pt idx="7516">
                  <c:v>10.438888888888641</c:v>
                </c:pt>
                <c:pt idx="7517">
                  <c:v>10.44027777777753</c:v>
                </c:pt>
                <c:pt idx="7518">
                  <c:v>10.441666666666418</c:v>
                </c:pt>
                <c:pt idx="7519">
                  <c:v>10.443055555555306</c:v>
                </c:pt>
                <c:pt idx="7520">
                  <c:v>10.444444444444194</c:v>
                </c:pt>
                <c:pt idx="7521">
                  <c:v>10.445833333333082</c:v>
                </c:pt>
                <c:pt idx="7522">
                  <c:v>10.447222222221971</c:v>
                </c:pt>
                <c:pt idx="7523">
                  <c:v>10.448611111110859</c:v>
                </c:pt>
                <c:pt idx="7524">
                  <c:v>10.449999999999747</c:v>
                </c:pt>
                <c:pt idx="7525">
                  <c:v>10.451388888888635</c:v>
                </c:pt>
                <c:pt idx="7526">
                  <c:v>10.452777777777523</c:v>
                </c:pt>
                <c:pt idx="7527">
                  <c:v>10.454166666666412</c:v>
                </c:pt>
                <c:pt idx="7528">
                  <c:v>10.4555555555553</c:v>
                </c:pt>
                <c:pt idx="7529">
                  <c:v>10.456944444444188</c:v>
                </c:pt>
                <c:pt idx="7530">
                  <c:v>10.458333333333076</c:v>
                </c:pt>
                <c:pt idx="7531">
                  <c:v>10.459722222221965</c:v>
                </c:pt>
                <c:pt idx="7532">
                  <c:v>10.461111111110853</c:v>
                </c:pt>
                <c:pt idx="7533">
                  <c:v>10.462499999999741</c:v>
                </c:pt>
                <c:pt idx="7534">
                  <c:v>10.463888888888629</c:v>
                </c:pt>
                <c:pt idx="7535">
                  <c:v>10.465277777777517</c:v>
                </c:pt>
                <c:pt idx="7536">
                  <c:v>10.466666666666406</c:v>
                </c:pt>
                <c:pt idx="7537">
                  <c:v>10.468055555555294</c:v>
                </c:pt>
                <c:pt idx="7538">
                  <c:v>10.469444444444182</c:v>
                </c:pt>
                <c:pt idx="7539">
                  <c:v>10.47083333333307</c:v>
                </c:pt>
                <c:pt idx="7540">
                  <c:v>10.472222222221959</c:v>
                </c:pt>
                <c:pt idx="7541">
                  <c:v>10.473611111110847</c:v>
                </c:pt>
                <c:pt idx="7542">
                  <c:v>10.474999999999735</c:v>
                </c:pt>
                <c:pt idx="7543">
                  <c:v>10.476388888888623</c:v>
                </c:pt>
                <c:pt idx="7544">
                  <c:v>10.477777777777511</c:v>
                </c:pt>
                <c:pt idx="7545">
                  <c:v>10.4791666666664</c:v>
                </c:pt>
                <c:pt idx="7546">
                  <c:v>10.480555555555288</c:v>
                </c:pt>
                <c:pt idx="7547">
                  <c:v>10.481944444444176</c:v>
                </c:pt>
                <c:pt idx="7548">
                  <c:v>10.483333333333064</c:v>
                </c:pt>
                <c:pt idx="7549">
                  <c:v>10.484722222221952</c:v>
                </c:pt>
                <c:pt idx="7550">
                  <c:v>10.486111111110841</c:v>
                </c:pt>
                <c:pt idx="7551">
                  <c:v>10.487499999999729</c:v>
                </c:pt>
                <c:pt idx="7552">
                  <c:v>10.488888888888617</c:v>
                </c:pt>
                <c:pt idx="7553">
                  <c:v>10.490277777777505</c:v>
                </c:pt>
                <c:pt idx="7554">
                  <c:v>10.491666666666394</c:v>
                </c:pt>
                <c:pt idx="7555">
                  <c:v>10.493055555555282</c:v>
                </c:pt>
                <c:pt idx="7556">
                  <c:v>10.49444444444417</c:v>
                </c:pt>
                <c:pt idx="7557">
                  <c:v>10.495833333333058</c:v>
                </c:pt>
                <c:pt idx="7558">
                  <c:v>10.497222222221946</c:v>
                </c:pt>
                <c:pt idx="7559">
                  <c:v>10.498611111110835</c:v>
                </c:pt>
                <c:pt idx="7560">
                  <c:v>10.499999999999723</c:v>
                </c:pt>
                <c:pt idx="7561">
                  <c:v>10.501388888888611</c:v>
                </c:pt>
                <c:pt idx="7562">
                  <c:v>10.502777777777499</c:v>
                </c:pt>
                <c:pt idx="7563">
                  <c:v>10.504166666666388</c:v>
                </c:pt>
                <c:pt idx="7564">
                  <c:v>10.505555555555276</c:v>
                </c:pt>
                <c:pt idx="7565">
                  <c:v>10.506944444444164</c:v>
                </c:pt>
                <c:pt idx="7566">
                  <c:v>10.508333333333052</c:v>
                </c:pt>
                <c:pt idx="7567">
                  <c:v>10.50972222222194</c:v>
                </c:pt>
                <c:pt idx="7568">
                  <c:v>10.511111111110829</c:v>
                </c:pt>
                <c:pt idx="7569">
                  <c:v>10.512499999999717</c:v>
                </c:pt>
                <c:pt idx="7570">
                  <c:v>10.513888888888605</c:v>
                </c:pt>
                <c:pt idx="7571">
                  <c:v>10.515277777777493</c:v>
                </c:pt>
                <c:pt idx="7572">
                  <c:v>10.516666666666382</c:v>
                </c:pt>
                <c:pt idx="7573">
                  <c:v>10.51805555555527</c:v>
                </c:pt>
                <c:pt idx="7574">
                  <c:v>10.519444444444158</c:v>
                </c:pt>
                <c:pt idx="7575">
                  <c:v>10.520833333333046</c:v>
                </c:pt>
                <c:pt idx="7576">
                  <c:v>10.522222222221934</c:v>
                </c:pt>
                <c:pt idx="7577">
                  <c:v>10.523611111110823</c:v>
                </c:pt>
                <c:pt idx="7578">
                  <c:v>10.524999999999711</c:v>
                </c:pt>
                <c:pt idx="7579">
                  <c:v>10.526388888888599</c:v>
                </c:pt>
                <c:pt idx="7580">
                  <c:v>10.527777777777487</c:v>
                </c:pt>
                <c:pt idx="7581">
                  <c:v>10.529166666666375</c:v>
                </c:pt>
                <c:pt idx="7582">
                  <c:v>10.530555555555264</c:v>
                </c:pt>
                <c:pt idx="7583">
                  <c:v>10.531944444444152</c:v>
                </c:pt>
                <c:pt idx="7584">
                  <c:v>10.53333333333304</c:v>
                </c:pt>
                <c:pt idx="7585">
                  <c:v>10.534722222221928</c:v>
                </c:pt>
                <c:pt idx="7586">
                  <c:v>10.536111111110817</c:v>
                </c:pt>
                <c:pt idx="7587">
                  <c:v>10.537499999999705</c:v>
                </c:pt>
                <c:pt idx="7588">
                  <c:v>10.538888888888593</c:v>
                </c:pt>
                <c:pt idx="7589">
                  <c:v>10.540277777777481</c:v>
                </c:pt>
                <c:pt idx="7590">
                  <c:v>10.541666666666369</c:v>
                </c:pt>
                <c:pt idx="7591">
                  <c:v>10.543055555555258</c:v>
                </c:pt>
                <c:pt idx="7592">
                  <c:v>10.544444444444146</c:v>
                </c:pt>
                <c:pt idx="7593">
                  <c:v>10.545833333333034</c:v>
                </c:pt>
                <c:pt idx="7594">
                  <c:v>10.547222222221922</c:v>
                </c:pt>
                <c:pt idx="7595">
                  <c:v>10.548611111110811</c:v>
                </c:pt>
                <c:pt idx="7596">
                  <c:v>10.549999999999699</c:v>
                </c:pt>
                <c:pt idx="7597">
                  <c:v>10.551388888888587</c:v>
                </c:pt>
                <c:pt idx="7598">
                  <c:v>10.552777777777475</c:v>
                </c:pt>
                <c:pt idx="7599">
                  <c:v>10.554166666666363</c:v>
                </c:pt>
                <c:pt idx="7600">
                  <c:v>10.555555555555252</c:v>
                </c:pt>
                <c:pt idx="7601">
                  <c:v>10.55694444444414</c:v>
                </c:pt>
                <c:pt idx="7602">
                  <c:v>10.558333333333028</c:v>
                </c:pt>
                <c:pt idx="7603">
                  <c:v>10.559722222221916</c:v>
                </c:pt>
                <c:pt idx="7604">
                  <c:v>10.561111111110804</c:v>
                </c:pt>
                <c:pt idx="7605">
                  <c:v>10.562499999999693</c:v>
                </c:pt>
                <c:pt idx="7606">
                  <c:v>10.563888888888581</c:v>
                </c:pt>
                <c:pt idx="7607">
                  <c:v>10.565277777777469</c:v>
                </c:pt>
                <c:pt idx="7608">
                  <c:v>10.566666666666357</c:v>
                </c:pt>
                <c:pt idx="7609">
                  <c:v>10.568055555555246</c:v>
                </c:pt>
                <c:pt idx="7610">
                  <c:v>10.569444444444134</c:v>
                </c:pt>
                <c:pt idx="7611">
                  <c:v>10.570833333333022</c:v>
                </c:pt>
                <c:pt idx="7612">
                  <c:v>10.57222222222191</c:v>
                </c:pt>
                <c:pt idx="7613">
                  <c:v>10.573611111110798</c:v>
                </c:pt>
                <c:pt idx="7614">
                  <c:v>10.574999999999687</c:v>
                </c:pt>
                <c:pt idx="7615">
                  <c:v>10.576388888888575</c:v>
                </c:pt>
                <c:pt idx="7616">
                  <c:v>10.577777777777463</c:v>
                </c:pt>
                <c:pt idx="7617">
                  <c:v>10.579166666666351</c:v>
                </c:pt>
                <c:pt idx="7618">
                  <c:v>10.58055555555524</c:v>
                </c:pt>
                <c:pt idx="7619">
                  <c:v>10.581944444444128</c:v>
                </c:pt>
                <c:pt idx="7620">
                  <c:v>10.583333333333016</c:v>
                </c:pt>
                <c:pt idx="7621">
                  <c:v>10.584722222221904</c:v>
                </c:pt>
                <c:pt idx="7622">
                  <c:v>10.586111111110792</c:v>
                </c:pt>
                <c:pt idx="7623">
                  <c:v>10.587499999999681</c:v>
                </c:pt>
                <c:pt idx="7624">
                  <c:v>10.588888888888569</c:v>
                </c:pt>
                <c:pt idx="7625">
                  <c:v>10.590277777777457</c:v>
                </c:pt>
                <c:pt idx="7626">
                  <c:v>10.591666666666345</c:v>
                </c:pt>
                <c:pt idx="7627">
                  <c:v>10.593055555555233</c:v>
                </c:pt>
                <c:pt idx="7628">
                  <c:v>10.594444444444122</c:v>
                </c:pt>
                <c:pt idx="7629">
                  <c:v>10.59583333333301</c:v>
                </c:pt>
                <c:pt idx="7630">
                  <c:v>10.597222222221898</c:v>
                </c:pt>
                <c:pt idx="7631">
                  <c:v>10.598611111110786</c:v>
                </c:pt>
                <c:pt idx="7632">
                  <c:v>10.599999999999675</c:v>
                </c:pt>
                <c:pt idx="7633">
                  <c:v>10.601388888888563</c:v>
                </c:pt>
                <c:pt idx="7634">
                  <c:v>10.602777777777451</c:v>
                </c:pt>
                <c:pt idx="7635">
                  <c:v>10.604166666666339</c:v>
                </c:pt>
                <c:pt idx="7636">
                  <c:v>10.605555555555227</c:v>
                </c:pt>
                <c:pt idx="7637">
                  <c:v>10.606944444444116</c:v>
                </c:pt>
                <c:pt idx="7638">
                  <c:v>10.608333333333004</c:v>
                </c:pt>
                <c:pt idx="7639">
                  <c:v>10.609722222221892</c:v>
                </c:pt>
                <c:pt idx="7640">
                  <c:v>10.61111111111078</c:v>
                </c:pt>
                <c:pt idx="7641">
                  <c:v>10.612499999999669</c:v>
                </c:pt>
                <c:pt idx="7642">
                  <c:v>10.613888888888557</c:v>
                </c:pt>
                <c:pt idx="7643">
                  <c:v>10.615277777777445</c:v>
                </c:pt>
                <c:pt idx="7644">
                  <c:v>10.616666666666333</c:v>
                </c:pt>
                <c:pt idx="7645">
                  <c:v>10.618055555555221</c:v>
                </c:pt>
                <c:pt idx="7646">
                  <c:v>10.61944444444411</c:v>
                </c:pt>
                <c:pt idx="7647">
                  <c:v>10.620833333332998</c:v>
                </c:pt>
                <c:pt idx="7648">
                  <c:v>10.622222222221886</c:v>
                </c:pt>
                <c:pt idx="7649">
                  <c:v>10.623611111110774</c:v>
                </c:pt>
                <c:pt idx="7650">
                  <c:v>10.624999999999662</c:v>
                </c:pt>
                <c:pt idx="7651">
                  <c:v>10.626388888888551</c:v>
                </c:pt>
                <c:pt idx="7652">
                  <c:v>10.627777777777439</c:v>
                </c:pt>
                <c:pt idx="7653">
                  <c:v>10.629166666666327</c:v>
                </c:pt>
                <c:pt idx="7654">
                  <c:v>10.630555555555215</c:v>
                </c:pt>
                <c:pt idx="7655">
                  <c:v>10.631944444444104</c:v>
                </c:pt>
                <c:pt idx="7656">
                  <c:v>10.633333333332992</c:v>
                </c:pt>
                <c:pt idx="7657">
                  <c:v>10.63472222222188</c:v>
                </c:pt>
                <c:pt idx="7658">
                  <c:v>10.636111111110768</c:v>
                </c:pt>
                <c:pt idx="7659">
                  <c:v>10.637499999999656</c:v>
                </c:pt>
                <c:pt idx="7660">
                  <c:v>10.638888888888545</c:v>
                </c:pt>
                <c:pt idx="7661">
                  <c:v>10.640277777777433</c:v>
                </c:pt>
                <c:pt idx="7662">
                  <c:v>10.641666666666321</c:v>
                </c:pt>
                <c:pt idx="7663">
                  <c:v>10.643055555555209</c:v>
                </c:pt>
                <c:pt idx="7664">
                  <c:v>10.644444444444098</c:v>
                </c:pt>
                <c:pt idx="7665">
                  <c:v>10.645833333332986</c:v>
                </c:pt>
                <c:pt idx="7666">
                  <c:v>10.647222222221874</c:v>
                </c:pt>
                <c:pt idx="7667">
                  <c:v>10.648611111110762</c:v>
                </c:pt>
                <c:pt idx="7668">
                  <c:v>10.64999999999965</c:v>
                </c:pt>
                <c:pt idx="7669">
                  <c:v>10.651388888888539</c:v>
                </c:pt>
                <c:pt idx="7670">
                  <c:v>10.652777777777427</c:v>
                </c:pt>
                <c:pt idx="7671">
                  <c:v>10.654166666666315</c:v>
                </c:pt>
                <c:pt idx="7672">
                  <c:v>10.655555555555203</c:v>
                </c:pt>
                <c:pt idx="7673">
                  <c:v>10.656944444444092</c:v>
                </c:pt>
                <c:pt idx="7674">
                  <c:v>10.65833333333298</c:v>
                </c:pt>
                <c:pt idx="7675">
                  <c:v>10.659722222221868</c:v>
                </c:pt>
                <c:pt idx="7676">
                  <c:v>10.661111111110756</c:v>
                </c:pt>
                <c:pt idx="7677">
                  <c:v>10.662499999999644</c:v>
                </c:pt>
                <c:pt idx="7678">
                  <c:v>10.663888888888533</c:v>
                </c:pt>
                <c:pt idx="7679">
                  <c:v>10.665277777777421</c:v>
                </c:pt>
                <c:pt idx="7680">
                  <c:v>10.666666666666309</c:v>
                </c:pt>
                <c:pt idx="7681">
                  <c:v>10.668055555555197</c:v>
                </c:pt>
                <c:pt idx="7682">
                  <c:v>10.669444444444085</c:v>
                </c:pt>
                <c:pt idx="7683">
                  <c:v>10.670833333332974</c:v>
                </c:pt>
                <c:pt idx="7684">
                  <c:v>10.672222222221862</c:v>
                </c:pt>
                <c:pt idx="7685">
                  <c:v>10.67361111111075</c:v>
                </c:pt>
                <c:pt idx="7686">
                  <c:v>10.674999999999638</c:v>
                </c:pt>
                <c:pt idx="7687">
                  <c:v>10.676388888888527</c:v>
                </c:pt>
                <c:pt idx="7688">
                  <c:v>10.677777777777415</c:v>
                </c:pt>
                <c:pt idx="7689">
                  <c:v>10.679166666666303</c:v>
                </c:pt>
                <c:pt idx="7690">
                  <c:v>10.680555555555191</c:v>
                </c:pt>
                <c:pt idx="7691">
                  <c:v>10.681944444444079</c:v>
                </c:pt>
                <c:pt idx="7692">
                  <c:v>10.683333333332968</c:v>
                </c:pt>
                <c:pt idx="7693">
                  <c:v>10.684722222221856</c:v>
                </c:pt>
                <c:pt idx="7694">
                  <c:v>10.686111111110744</c:v>
                </c:pt>
                <c:pt idx="7695">
                  <c:v>10.687499999999632</c:v>
                </c:pt>
                <c:pt idx="7696">
                  <c:v>10.688888888888521</c:v>
                </c:pt>
                <c:pt idx="7697">
                  <c:v>10.690277777777409</c:v>
                </c:pt>
                <c:pt idx="7698">
                  <c:v>10.691666666666297</c:v>
                </c:pt>
                <c:pt idx="7699">
                  <c:v>10.693055555555185</c:v>
                </c:pt>
                <c:pt idx="7700">
                  <c:v>10.694444444444073</c:v>
                </c:pt>
                <c:pt idx="7701">
                  <c:v>10.695833333332962</c:v>
                </c:pt>
                <c:pt idx="7702">
                  <c:v>10.69722222222185</c:v>
                </c:pt>
                <c:pt idx="7703">
                  <c:v>10.698611111110738</c:v>
                </c:pt>
                <c:pt idx="7704">
                  <c:v>10.699999999999626</c:v>
                </c:pt>
                <c:pt idx="7705">
                  <c:v>10.701388888888514</c:v>
                </c:pt>
                <c:pt idx="7706">
                  <c:v>10.702777777777403</c:v>
                </c:pt>
                <c:pt idx="7707">
                  <c:v>10.704166666666291</c:v>
                </c:pt>
                <c:pt idx="7708">
                  <c:v>10.705555555555179</c:v>
                </c:pt>
                <c:pt idx="7709">
                  <c:v>10.706944444444067</c:v>
                </c:pt>
                <c:pt idx="7710">
                  <c:v>10.708333333332956</c:v>
                </c:pt>
                <c:pt idx="7711">
                  <c:v>10.709722222221844</c:v>
                </c:pt>
                <c:pt idx="7712">
                  <c:v>10.711111111110732</c:v>
                </c:pt>
                <c:pt idx="7713">
                  <c:v>10.71249999999962</c:v>
                </c:pt>
                <c:pt idx="7714">
                  <c:v>10.713888888888508</c:v>
                </c:pt>
                <c:pt idx="7715">
                  <c:v>10.715277777777397</c:v>
                </c:pt>
                <c:pt idx="7716">
                  <c:v>10.716666666666285</c:v>
                </c:pt>
                <c:pt idx="7717">
                  <c:v>10.718055555555173</c:v>
                </c:pt>
                <c:pt idx="7718">
                  <c:v>10.719444444444061</c:v>
                </c:pt>
                <c:pt idx="7719">
                  <c:v>10.72083333333295</c:v>
                </c:pt>
                <c:pt idx="7720">
                  <c:v>10.722222222221838</c:v>
                </c:pt>
                <c:pt idx="7721">
                  <c:v>10.723611111110726</c:v>
                </c:pt>
                <c:pt idx="7722">
                  <c:v>10.724999999999614</c:v>
                </c:pt>
                <c:pt idx="7723">
                  <c:v>10.726388888888502</c:v>
                </c:pt>
                <c:pt idx="7724">
                  <c:v>10.727777777777391</c:v>
                </c:pt>
                <c:pt idx="7725">
                  <c:v>10.729166666666279</c:v>
                </c:pt>
                <c:pt idx="7726">
                  <c:v>10.730555555555167</c:v>
                </c:pt>
                <c:pt idx="7727">
                  <c:v>10.731944444444055</c:v>
                </c:pt>
                <c:pt idx="7728">
                  <c:v>10.733333333332943</c:v>
                </c:pt>
                <c:pt idx="7729">
                  <c:v>10.734722222221832</c:v>
                </c:pt>
                <c:pt idx="7730">
                  <c:v>10.73611111111072</c:v>
                </c:pt>
                <c:pt idx="7731">
                  <c:v>10.737499999999608</c:v>
                </c:pt>
                <c:pt idx="7732">
                  <c:v>10.738888888888496</c:v>
                </c:pt>
                <c:pt idx="7733">
                  <c:v>10.740277777777385</c:v>
                </c:pt>
                <c:pt idx="7734">
                  <c:v>10.741666666666273</c:v>
                </c:pt>
                <c:pt idx="7735">
                  <c:v>10.743055555555161</c:v>
                </c:pt>
                <c:pt idx="7736">
                  <c:v>10.744444444444049</c:v>
                </c:pt>
                <c:pt idx="7737">
                  <c:v>10.745833333332937</c:v>
                </c:pt>
                <c:pt idx="7738">
                  <c:v>10.747222222221826</c:v>
                </c:pt>
                <c:pt idx="7739">
                  <c:v>10.748611111110714</c:v>
                </c:pt>
                <c:pt idx="7740">
                  <c:v>10.749999999999602</c:v>
                </c:pt>
                <c:pt idx="7741">
                  <c:v>10.75138888888849</c:v>
                </c:pt>
                <c:pt idx="7742">
                  <c:v>10.752777777777379</c:v>
                </c:pt>
                <c:pt idx="7743">
                  <c:v>10.754166666666267</c:v>
                </c:pt>
                <c:pt idx="7744">
                  <c:v>10.755555555555155</c:v>
                </c:pt>
                <c:pt idx="7745">
                  <c:v>10.756944444444043</c:v>
                </c:pt>
                <c:pt idx="7746">
                  <c:v>10.758333333332931</c:v>
                </c:pt>
                <c:pt idx="7747">
                  <c:v>10.75972222222182</c:v>
                </c:pt>
                <c:pt idx="7748">
                  <c:v>10.761111111110708</c:v>
                </c:pt>
                <c:pt idx="7749">
                  <c:v>10.762499999999596</c:v>
                </c:pt>
                <c:pt idx="7750">
                  <c:v>10.763888888888484</c:v>
                </c:pt>
                <c:pt idx="7751">
                  <c:v>10.765277777777372</c:v>
                </c:pt>
                <c:pt idx="7752">
                  <c:v>10.766666666666261</c:v>
                </c:pt>
                <c:pt idx="7753">
                  <c:v>10.768055555555149</c:v>
                </c:pt>
                <c:pt idx="7754">
                  <c:v>10.769444444444037</c:v>
                </c:pt>
                <c:pt idx="7755">
                  <c:v>10.770833333332925</c:v>
                </c:pt>
                <c:pt idx="7756">
                  <c:v>10.772222222221814</c:v>
                </c:pt>
                <c:pt idx="7757">
                  <c:v>10.773611111110702</c:v>
                </c:pt>
                <c:pt idx="7758">
                  <c:v>10.77499999999959</c:v>
                </c:pt>
                <c:pt idx="7759">
                  <c:v>10.776388888888478</c:v>
                </c:pt>
                <c:pt idx="7760">
                  <c:v>10.777777777777366</c:v>
                </c:pt>
                <c:pt idx="7761">
                  <c:v>10.779166666666255</c:v>
                </c:pt>
                <c:pt idx="7762">
                  <c:v>10.780555555555143</c:v>
                </c:pt>
                <c:pt idx="7763">
                  <c:v>10.781944444444031</c:v>
                </c:pt>
                <c:pt idx="7764">
                  <c:v>10.783333333332919</c:v>
                </c:pt>
                <c:pt idx="7765">
                  <c:v>10.784722222221808</c:v>
                </c:pt>
                <c:pt idx="7766">
                  <c:v>10.786111111110696</c:v>
                </c:pt>
                <c:pt idx="7767">
                  <c:v>10.787499999999584</c:v>
                </c:pt>
                <c:pt idx="7768">
                  <c:v>10.788888888888472</c:v>
                </c:pt>
                <c:pt idx="7769">
                  <c:v>10.79027777777736</c:v>
                </c:pt>
                <c:pt idx="7770">
                  <c:v>10.791666666666249</c:v>
                </c:pt>
                <c:pt idx="7771">
                  <c:v>10.793055555555137</c:v>
                </c:pt>
                <c:pt idx="7772">
                  <c:v>10.794444444444025</c:v>
                </c:pt>
                <c:pt idx="7773">
                  <c:v>10.795833333332913</c:v>
                </c:pt>
                <c:pt idx="7774">
                  <c:v>10.797222222221802</c:v>
                </c:pt>
                <c:pt idx="7775">
                  <c:v>10.79861111111069</c:v>
                </c:pt>
                <c:pt idx="7776">
                  <c:v>10.799999999999578</c:v>
                </c:pt>
                <c:pt idx="7777">
                  <c:v>10.801388888888466</c:v>
                </c:pt>
                <c:pt idx="7778">
                  <c:v>10.802777777777354</c:v>
                </c:pt>
                <c:pt idx="7779">
                  <c:v>10.804166666666243</c:v>
                </c:pt>
                <c:pt idx="7780">
                  <c:v>10.805555555555131</c:v>
                </c:pt>
                <c:pt idx="7781">
                  <c:v>10.806944444444019</c:v>
                </c:pt>
                <c:pt idx="7782">
                  <c:v>10.808333333332907</c:v>
                </c:pt>
                <c:pt idx="7783">
                  <c:v>10.809722222221795</c:v>
                </c:pt>
                <c:pt idx="7784">
                  <c:v>10.811111111110684</c:v>
                </c:pt>
                <c:pt idx="7785">
                  <c:v>10.812499999999572</c:v>
                </c:pt>
                <c:pt idx="7786">
                  <c:v>10.81388888888846</c:v>
                </c:pt>
                <c:pt idx="7787">
                  <c:v>10.815277777777348</c:v>
                </c:pt>
                <c:pt idx="7788">
                  <c:v>10.816666666666237</c:v>
                </c:pt>
                <c:pt idx="7789">
                  <c:v>10.818055555555125</c:v>
                </c:pt>
                <c:pt idx="7790">
                  <c:v>10.819444444444013</c:v>
                </c:pt>
                <c:pt idx="7791">
                  <c:v>10.820833333332901</c:v>
                </c:pt>
                <c:pt idx="7792">
                  <c:v>10.822222222221789</c:v>
                </c:pt>
                <c:pt idx="7793">
                  <c:v>10.823611111110678</c:v>
                </c:pt>
                <c:pt idx="7794">
                  <c:v>10.824999999999566</c:v>
                </c:pt>
                <c:pt idx="7795">
                  <c:v>10.826388888888454</c:v>
                </c:pt>
                <c:pt idx="7796">
                  <c:v>10.827777777777342</c:v>
                </c:pt>
                <c:pt idx="7797">
                  <c:v>10.829166666666231</c:v>
                </c:pt>
                <c:pt idx="7798">
                  <c:v>10.830555555555119</c:v>
                </c:pt>
                <c:pt idx="7799">
                  <c:v>10.831944444444007</c:v>
                </c:pt>
                <c:pt idx="7800">
                  <c:v>10.833333333332895</c:v>
                </c:pt>
                <c:pt idx="7801">
                  <c:v>10.834722222221783</c:v>
                </c:pt>
                <c:pt idx="7802">
                  <c:v>10.836111111110672</c:v>
                </c:pt>
                <c:pt idx="7803">
                  <c:v>10.83749999999956</c:v>
                </c:pt>
                <c:pt idx="7804">
                  <c:v>10.838888888888448</c:v>
                </c:pt>
                <c:pt idx="7805">
                  <c:v>10.840277777777336</c:v>
                </c:pt>
                <c:pt idx="7806">
                  <c:v>10.841666666666224</c:v>
                </c:pt>
                <c:pt idx="7807">
                  <c:v>10.843055555555113</c:v>
                </c:pt>
                <c:pt idx="7808">
                  <c:v>10.844444444444001</c:v>
                </c:pt>
                <c:pt idx="7809">
                  <c:v>10.845833333332889</c:v>
                </c:pt>
                <c:pt idx="7810">
                  <c:v>10.847222222221777</c:v>
                </c:pt>
                <c:pt idx="7811">
                  <c:v>10.848611111110666</c:v>
                </c:pt>
                <c:pt idx="7812">
                  <c:v>10.849999999999554</c:v>
                </c:pt>
                <c:pt idx="7813">
                  <c:v>10.851388888888442</c:v>
                </c:pt>
                <c:pt idx="7814">
                  <c:v>10.85277777777733</c:v>
                </c:pt>
                <c:pt idx="7815">
                  <c:v>10.854166666666218</c:v>
                </c:pt>
                <c:pt idx="7816">
                  <c:v>10.855555555555107</c:v>
                </c:pt>
                <c:pt idx="7817">
                  <c:v>10.856944444443995</c:v>
                </c:pt>
                <c:pt idx="7818">
                  <c:v>10.858333333332883</c:v>
                </c:pt>
                <c:pt idx="7819">
                  <c:v>10.859722222221771</c:v>
                </c:pt>
                <c:pt idx="7820">
                  <c:v>10.86111111111066</c:v>
                </c:pt>
                <c:pt idx="7821">
                  <c:v>10.862499999999548</c:v>
                </c:pt>
                <c:pt idx="7822">
                  <c:v>10.863888888888436</c:v>
                </c:pt>
                <c:pt idx="7823">
                  <c:v>10.865277777777324</c:v>
                </c:pt>
                <c:pt idx="7824">
                  <c:v>10.866666666666212</c:v>
                </c:pt>
                <c:pt idx="7825">
                  <c:v>10.868055555555101</c:v>
                </c:pt>
                <c:pt idx="7826">
                  <c:v>10.869444444443989</c:v>
                </c:pt>
                <c:pt idx="7827">
                  <c:v>10.870833333332877</c:v>
                </c:pt>
                <c:pt idx="7828">
                  <c:v>10.872222222221765</c:v>
                </c:pt>
                <c:pt idx="7829">
                  <c:v>10.873611111110653</c:v>
                </c:pt>
                <c:pt idx="7830">
                  <c:v>10.874999999999542</c:v>
                </c:pt>
                <c:pt idx="7831">
                  <c:v>10.87638888888843</c:v>
                </c:pt>
                <c:pt idx="7832">
                  <c:v>10.877777777777318</c:v>
                </c:pt>
                <c:pt idx="7833">
                  <c:v>10.879166666666206</c:v>
                </c:pt>
                <c:pt idx="7834">
                  <c:v>10.880555555555095</c:v>
                </c:pt>
                <c:pt idx="7835">
                  <c:v>10.881944444443983</c:v>
                </c:pt>
                <c:pt idx="7836">
                  <c:v>10.883333333332871</c:v>
                </c:pt>
                <c:pt idx="7837">
                  <c:v>10.884722222221759</c:v>
                </c:pt>
                <c:pt idx="7838">
                  <c:v>10.886111111110647</c:v>
                </c:pt>
                <c:pt idx="7839">
                  <c:v>10.887499999999536</c:v>
                </c:pt>
                <c:pt idx="7840">
                  <c:v>10.888888888888424</c:v>
                </c:pt>
                <c:pt idx="7841">
                  <c:v>10.890277777777312</c:v>
                </c:pt>
                <c:pt idx="7842">
                  <c:v>10.8916666666662</c:v>
                </c:pt>
                <c:pt idx="7843">
                  <c:v>10.893055555555089</c:v>
                </c:pt>
                <c:pt idx="7844">
                  <c:v>10.894444444443977</c:v>
                </c:pt>
                <c:pt idx="7845">
                  <c:v>10.895833333332865</c:v>
                </c:pt>
                <c:pt idx="7846">
                  <c:v>10.897222222221753</c:v>
                </c:pt>
                <c:pt idx="7847">
                  <c:v>10.898611111110641</c:v>
                </c:pt>
                <c:pt idx="7848">
                  <c:v>10.89999999999953</c:v>
                </c:pt>
                <c:pt idx="7849">
                  <c:v>10.901388888888418</c:v>
                </c:pt>
                <c:pt idx="7850">
                  <c:v>10.902777777777306</c:v>
                </c:pt>
                <c:pt idx="7851">
                  <c:v>10.904166666666194</c:v>
                </c:pt>
                <c:pt idx="7852">
                  <c:v>10.905555555555082</c:v>
                </c:pt>
                <c:pt idx="7853">
                  <c:v>10.906944444443971</c:v>
                </c:pt>
                <c:pt idx="7854">
                  <c:v>10.908333333332859</c:v>
                </c:pt>
                <c:pt idx="7855">
                  <c:v>10.909722222221747</c:v>
                </c:pt>
                <c:pt idx="7856">
                  <c:v>10.911111111110635</c:v>
                </c:pt>
                <c:pt idx="7857">
                  <c:v>10.912499999999524</c:v>
                </c:pt>
                <c:pt idx="7858">
                  <c:v>10.913888888888412</c:v>
                </c:pt>
                <c:pt idx="7859">
                  <c:v>10.9152777777773</c:v>
                </c:pt>
                <c:pt idx="7860">
                  <c:v>10.916666666666188</c:v>
                </c:pt>
                <c:pt idx="7861">
                  <c:v>10.918055555555076</c:v>
                </c:pt>
                <c:pt idx="7862">
                  <c:v>10.919444444443965</c:v>
                </c:pt>
                <c:pt idx="7863">
                  <c:v>10.920833333332853</c:v>
                </c:pt>
                <c:pt idx="7864">
                  <c:v>10.922222222221741</c:v>
                </c:pt>
                <c:pt idx="7865">
                  <c:v>10.923611111110629</c:v>
                </c:pt>
                <c:pt idx="7866">
                  <c:v>10.924999999999518</c:v>
                </c:pt>
                <c:pt idx="7867">
                  <c:v>10.926388888888406</c:v>
                </c:pt>
                <c:pt idx="7868">
                  <c:v>10.927777777777294</c:v>
                </c:pt>
                <c:pt idx="7869">
                  <c:v>10.929166666666182</c:v>
                </c:pt>
                <c:pt idx="7870">
                  <c:v>10.93055555555507</c:v>
                </c:pt>
                <c:pt idx="7871">
                  <c:v>10.931944444443959</c:v>
                </c:pt>
                <c:pt idx="7872">
                  <c:v>10.933333333332847</c:v>
                </c:pt>
                <c:pt idx="7873">
                  <c:v>10.934722222221735</c:v>
                </c:pt>
                <c:pt idx="7874">
                  <c:v>10.936111111110623</c:v>
                </c:pt>
                <c:pt idx="7875">
                  <c:v>10.937499999999512</c:v>
                </c:pt>
                <c:pt idx="7876">
                  <c:v>10.9388888888884</c:v>
                </c:pt>
                <c:pt idx="7877">
                  <c:v>10.940277777777288</c:v>
                </c:pt>
                <c:pt idx="7878">
                  <c:v>10.941666666666176</c:v>
                </c:pt>
                <c:pt idx="7879">
                  <c:v>10.943055555555064</c:v>
                </c:pt>
                <c:pt idx="7880">
                  <c:v>10.944444444443953</c:v>
                </c:pt>
                <c:pt idx="7881">
                  <c:v>10.945833333332841</c:v>
                </c:pt>
                <c:pt idx="7882">
                  <c:v>10.947222222221729</c:v>
                </c:pt>
                <c:pt idx="7883">
                  <c:v>10.948611111110617</c:v>
                </c:pt>
                <c:pt idx="7884">
                  <c:v>10.949999999999505</c:v>
                </c:pt>
                <c:pt idx="7885">
                  <c:v>10.951388888888394</c:v>
                </c:pt>
                <c:pt idx="7886">
                  <c:v>10.952777777777282</c:v>
                </c:pt>
                <c:pt idx="7887">
                  <c:v>10.95416666666617</c:v>
                </c:pt>
                <c:pt idx="7888">
                  <c:v>10.955555555555058</c:v>
                </c:pt>
                <c:pt idx="7889">
                  <c:v>10.956944444443947</c:v>
                </c:pt>
                <c:pt idx="7890">
                  <c:v>10.958333333332835</c:v>
                </c:pt>
                <c:pt idx="7891">
                  <c:v>10.959722222221723</c:v>
                </c:pt>
                <c:pt idx="7892">
                  <c:v>10.961111111110611</c:v>
                </c:pt>
                <c:pt idx="7893">
                  <c:v>10.962499999999499</c:v>
                </c:pt>
                <c:pt idx="7894">
                  <c:v>10.963888888888388</c:v>
                </c:pt>
                <c:pt idx="7895">
                  <c:v>10.965277777777276</c:v>
                </c:pt>
                <c:pt idx="7896">
                  <c:v>10.966666666666164</c:v>
                </c:pt>
                <c:pt idx="7897">
                  <c:v>10.968055555555052</c:v>
                </c:pt>
                <c:pt idx="7898">
                  <c:v>10.969444444443941</c:v>
                </c:pt>
                <c:pt idx="7899">
                  <c:v>10.970833333332829</c:v>
                </c:pt>
                <c:pt idx="7900">
                  <c:v>10.972222222221717</c:v>
                </c:pt>
                <c:pt idx="7901">
                  <c:v>10.973611111110605</c:v>
                </c:pt>
                <c:pt idx="7902">
                  <c:v>10.974999999999493</c:v>
                </c:pt>
                <c:pt idx="7903">
                  <c:v>10.976388888888382</c:v>
                </c:pt>
                <c:pt idx="7904">
                  <c:v>10.97777777777727</c:v>
                </c:pt>
                <c:pt idx="7905">
                  <c:v>10.979166666666158</c:v>
                </c:pt>
                <c:pt idx="7906">
                  <c:v>10.980555555555046</c:v>
                </c:pt>
                <c:pt idx="7907">
                  <c:v>10.981944444443934</c:v>
                </c:pt>
                <c:pt idx="7908">
                  <c:v>10.983333333332823</c:v>
                </c:pt>
                <c:pt idx="7909">
                  <c:v>10.984722222221711</c:v>
                </c:pt>
                <c:pt idx="7910">
                  <c:v>10.986111111110599</c:v>
                </c:pt>
                <c:pt idx="7911">
                  <c:v>10.987499999999487</c:v>
                </c:pt>
                <c:pt idx="7912">
                  <c:v>10.988888888888376</c:v>
                </c:pt>
                <c:pt idx="7913">
                  <c:v>10.990277777777264</c:v>
                </c:pt>
                <c:pt idx="7914">
                  <c:v>10.991666666666152</c:v>
                </c:pt>
                <c:pt idx="7915">
                  <c:v>10.99305555555504</c:v>
                </c:pt>
                <c:pt idx="7916">
                  <c:v>10.994444444443928</c:v>
                </c:pt>
                <c:pt idx="7917">
                  <c:v>10.995833333332817</c:v>
                </c:pt>
                <c:pt idx="7918">
                  <c:v>10.997222222221705</c:v>
                </c:pt>
                <c:pt idx="7919">
                  <c:v>10.998611111110593</c:v>
                </c:pt>
                <c:pt idx="7920">
                  <c:v>10.999999999999481</c:v>
                </c:pt>
                <c:pt idx="7921">
                  <c:v>11.00138888888837</c:v>
                </c:pt>
                <c:pt idx="7922">
                  <c:v>11.002777777777258</c:v>
                </c:pt>
                <c:pt idx="7923">
                  <c:v>11.004166666666146</c:v>
                </c:pt>
                <c:pt idx="7924">
                  <c:v>11.005555555555034</c:v>
                </c:pt>
                <c:pt idx="7925">
                  <c:v>11.006944444443922</c:v>
                </c:pt>
                <c:pt idx="7926">
                  <c:v>11.008333333332811</c:v>
                </c:pt>
                <c:pt idx="7927">
                  <c:v>11.009722222221699</c:v>
                </c:pt>
                <c:pt idx="7928">
                  <c:v>11.011111111110587</c:v>
                </c:pt>
                <c:pt idx="7929">
                  <c:v>11.012499999999475</c:v>
                </c:pt>
                <c:pt idx="7930">
                  <c:v>11.013888888888363</c:v>
                </c:pt>
                <c:pt idx="7931">
                  <c:v>11.015277777777252</c:v>
                </c:pt>
                <c:pt idx="7932">
                  <c:v>11.01666666666614</c:v>
                </c:pt>
                <c:pt idx="7933">
                  <c:v>11.018055555555028</c:v>
                </c:pt>
                <c:pt idx="7934">
                  <c:v>11.019444444443916</c:v>
                </c:pt>
                <c:pt idx="7935">
                  <c:v>11.020833333332805</c:v>
                </c:pt>
                <c:pt idx="7936">
                  <c:v>11.022222222221693</c:v>
                </c:pt>
                <c:pt idx="7937">
                  <c:v>11.023611111110581</c:v>
                </c:pt>
                <c:pt idx="7938">
                  <c:v>11.024999999999469</c:v>
                </c:pt>
                <c:pt idx="7939">
                  <c:v>11.026388888888357</c:v>
                </c:pt>
                <c:pt idx="7940">
                  <c:v>11.027777777777246</c:v>
                </c:pt>
                <c:pt idx="7941">
                  <c:v>11.029166666666134</c:v>
                </c:pt>
                <c:pt idx="7942">
                  <c:v>11.030555555555022</c:v>
                </c:pt>
                <c:pt idx="7943">
                  <c:v>11.03194444444391</c:v>
                </c:pt>
                <c:pt idx="7944">
                  <c:v>11.033333333332799</c:v>
                </c:pt>
                <c:pt idx="7945">
                  <c:v>11.034722222221687</c:v>
                </c:pt>
                <c:pt idx="7946">
                  <c:v>11.036111111110575</c:v>
                </c:pt>
                <c:pt idx="7947">
                  <c:v>11.037499999999463</c:v>
                </c:pt>
                <c:pt idx="7948">
                  <c:v>11.038888888888351</c:v>
                </c:pt>
                <c:pt idx="7949">
                  <c:v>11.04027777777724</c:v>
                </c:pt>
                <c:pt idx="7950">
                  <c:v>11.041666666666128</c:v>
                </c:pt>
                <c:pt idx="7951">
                  <c:v>11.043055555555016</c:v>
                </c:pt>
                <c:pt idx="7952">
                  <c:v>11.044444444443904</c:v>
                </c:pt>
                <c:pt idx="7953">
                  <c:v>11.045833333332792</c:v>
                </c:pt>
                <c:pt idx="7954">
                  <c:v>11.047222222221681</c:v>
                </c:pt>
                <c:pt idx="7955">
                  <c:v>11.048611111110569</c:v>
                </c:pt>
                <c:pt idx="7956">
                  <c:v>11.049999999999457</c:v>
                </c:pt>
                <c:pt idx="7957">
                  <c:v>11.051388888888345</c:v>
                </c:pt>
                <c:pt idx="7958">
                  <c:v>11.052777777777234</c:v>
                </c:pt>
                <c:pt idx="7959">
                  <c:v>11.054166666666122</c:v>
                </c:pt>
                <c:pt idx="7960">
                  <c:v>11.05555555555501</c:v>
                </c:pt>
                <c:pt idx="7961">
                  <c:v>11.056944444443898</c:v>
                </c:pt>
                <c:pt idx="7962">
                  <c:v>11.058333333332786</c:v>
                </c:pt>
                <c:pt idx="7963">
                  <c:v>11.059722222221675</c:v>
                </c:pt>
                <c:pt idx="7964">
                  <c:v>11.061111111110563</c:v>
                </c:pt>
                <c:pt idx="7965">
                  <c:v>11.062499999999451</c:v>
                </c:pt>
                <c:pt idx="7966">
                  <c:v>11.063888888888339</c:v>
                </c:pt>
                <c:pt idx="7967">
                  <c:v>11.065277777777228</c:v>
                </c:pt>
                <c:pt idx="7968">
                  <c:v>11.066666666666116</c:v>
                </c:pt>
                <c:pt idx="7969">
                  <c:v>11.068055555555004</c:v>
                </c:pt>
                <c:pt idx="7970">
                  <c:v>11.069444444443892</c:v>
                </c:pt>
                <c:pt idx="7971">
                  <c:v>11.07083333333278</c:v>
                </c:pt>
                <c:pt idx="7972">
                  <c:v>11.072222222221669</c:v>
                </c:pt>
                <c:pt idx="7973">
                  <c:v>11.073611111110557</c:v>
                </c:pt>
                <c:pt idx="7974">
                  <c:v>11.074999999999445</c:v>
                </c:pt>
                <c:pt idx="7975">
                  <c:v>11.076388888888333</c:v>
                </c:pt>
                <c:pt idx="7976">
                  <c:v>11.077777777777222</c:v>
                </c:pt>
                <c:pt idx="7977">
                  <c:v>11.07916666666611</c:v>
                </c:pt>
                <c:pt idx="7978">
                  <c:v>11.080555555554998</c:v>
                </c:pt>
                <c:pt idx="7979">
                  <c:v>11.081944444443886</c:v>
                </c:pt>
                <c:pt idx="7980">
                  <c:v>11.083333333332774</c:v>
                </c:pt>
                <c:pt idx="7981">
                  <c:v>11.084722222221663</c:v>
                </c:pt>
                <c:pt idx="7982">
                  <c:v>11.086111111110551</c:v>
                </c:pt>
                <c:pt idx="7983">
                  <c:v>11.087499999999439</c:v>
                </c:pt>
                <c:pt idx="7984">
                  <c:v>11.088888888888327</c:v>
                </c:pt>
                <c:pt idx="7985">
                  <c:v>11.090277777777215</c:v>
                </c:pt>
                <c:pt idx="7986">
                  <c:v>11.091666666666104</c:v>
                </c:pt>
                <c:pt idx="7987">
                  <c:v>11.093055555554992</c:v>
                </c:pt>
                <c:pt idx="7988">
                  <c:v>11.09444444444388</c:v>
                </c:pt>
                <c:pt idx="7989">
                  <c:v>11.095833333332768</c:v>
                </c:pt>
                <c:pt idx="7990">
                  <c:v>11.097222222221657</c:v>
                </c:pt>
                <c:pt idx="7991">
                  <c:v>11.098611111110545</c:v>
                </c:pt>
                <c:pt idx="7992">
                  <c:v>11.099999999999433</c:v>
                </c:pt>
                <c:pt idx="7993">
                  <c:v>11.101388888888321</c:v>
                </c:pt>
                <c:pt idx="7994">
                  <c:v>11.102777777777209</c:v>
                </c:pt>
                <c:pt idx="7995">
                  <c:v>11.104166666666098</c:v>
                </c:pt>
                <c:pt idx="7996">
                  <c:v>11.105555555554986</c:v>
                </c:pt>
                <c:pt idx="7997">
                  <c:v>11.106944444443874</c:v>
                </c:pt>
                <c:pt idx="7998">
                  <c:v>11.108333333332762</c:v>
                </c:pt>
                <c:pt idx="7999">
                  <c:v>11.109722222221651</c:v>
                </c:pt>
                <c:pt idx="8000">
                  <c:v>11.111111111110539</c:v>
                </c:pt>
                <c:pt idx="8001">
                  <c:v>11.112499999999427</c:v>
                </c:pt>
                <c:pt idx="8002">
                  <c:v>11.113888888888315</c:v>
                </c:pt>
                <c:pt idx="8003">
                  <c:v>11.115277777777203</c:v>
                </c:pt>
                <c:pt idx="8004">
                  <c:v>11.116666666666092</c:v>
                </c:pt>
                <c:pt idx="8005">
                  <c:v>11.11805555555498</c:v>
                </c:pt>
                <c:pt idx="8006">
                  <c:v>11.119444444443868</c:v>
                </c:pt>
                <c:pt idx="8007">
                  <c:v>11.120833333332756</c:v>
                </c:pt>
                <c:pt idx="8008">
                  <c:v>11.122222222221644</c:v>
                </c:pt>
                <c:pt idx="8009">
                  <c:v>11.123611111110533</c:v>
                </c:pt>
                <c:pt idx="8010">
                  <c:v>11.124999999999421</c:v>
                </c:pt>
                <c:pt idx="8011">
                  <c:v>11.126388888888309</c:v>
                </c:pt>
                <c:pt idx="8012">
                  <c:v>11.127777777777197</c:v>
                </c:pt>
                <c:pt idx="8013">
                  <c:v>11.129166666666086</c:v>
                </c:pt>
                <c:pt idx="8014">
                  <c:v>11.130555555554974</c:v>
                </c:pt>
                <c:pt idx="8015">
                  <c:v>11.131944444443862</c:v>
                </c:pt>
                <c:pt idx="8016">
                  <c:v>11.13333333333275</c:v>
                </c:pt>
                <c:pt idx="8017">
                  <c:v>11.134722222221638</c:v>
                </c:pt>
                <c:pt idx="8018">
                  <c:v>11.136111111110527</c:v>
                </c:pt>
                <c:pt idx="8019">
                  <c:v>11.137499999999415</c:v>
                </c:pt>
                <c:pt idx="8020">
                  <c:v>11.138888888888303</c:v>
                </c:pt>
                <c:pt idx="8021">
                  <c:v>11.140277777777191</c:v>
                </c:pt>
                <c:pt idx="8022">
                  <c:v>11.14166666666608</c:v>
                </c:pt>
                <c:pt idx="8023">
                  <c:v>11.143055555554968</c:v>
                </c:pt>
                <c:pt idx="8024">
                  <c:v>11.144444444443856</c:v>
                </c:pt>
                <c:pt idx="8025">
                  <c:v>11.145833333332744</c:v>
                </c:pt>
                <c:pt idx="8026">
                  <c:v>11.147222222221632</c:v>
                </c:pt>
                <c:pt idx="8027">
                  <c:v>11.148611111110521</c:v>
                </c:pt>
                <c:pt idx="8028">
                  <c:v>11.149999999999409</c:v>
                </c:pt>
                <c:pt idx="8029">
                  <c:v>11.151388888888297</c:v>
                </c:pt>
                <c:pt idx="8030">
                  <c:v>11.152777777777185</c:v>
                </c:pt>
                <c:pt idx="8031">
                  <c:v>11.154166666666073</c:v>
                </c:pt>
                <c:pt idx="8032">
                  <c:v>11.155555555554962</c:v>
                </c:pt>
                <c:pt idx="8033">
                  <c:v>11.15694444444385</c:v>
                </c:pt>
                <c:pt idx="8034">
                  <c:v>11.158333333332738</c:v>
                </c:pt>
                <c:pt idx="8035">
                  <c:v>11.159722222221626</c:v>
                </c:pt>
                <c:pt idx="8036">
                  <c:v>11.161111111110515</c:v>
                </c:pt>
                <c:pt idx="8037">
                  <c:v>11.162499999999403</c:v>
                </c:pt>
                <c:pt idx="8038">
                  <c:v>11.163888888888291</c:v>
                </c:pt>
                <c:pt idx="8039">
                  <c:v>11.165277777777179</c:v>
                </c:pt>
                <c:pt idx="8040">
                  <c:v>11.166666666666067</c:v>
                </c:pt>
                <c:pt idx="8041">
                  <c:v>11.168055555554956</c:v>
                </c:pt>
                <c:pt idx="8042">
                  <c:v>11.169444444443844</c:v>
                </c:pt>
                <c:pt idx="8043">
                  <c:v>11.170833333332732</c:v>
                </c:pt>
                <c:pt idx="8044">
                  <c:v>11.17222222222162</c:v>
                </c:pt>
                <c:pt idx="8045">
                  <c:v>11.173611111110509</c:v>
                </c:pt>
                <c:pt idx="8046">
                  <c:v>11.174999999999397</c:v>
                </c:pt>
                <c:pt idx="8047">
                  <c:v>11.176388888888285</c:v>
                </c:pt>
                <c:pt idx="8048">
                  <c:v>11.177777777777173</c:v>
                </c:pt>
                <c:pt idx="8049">
                  <c:v>11.179166666666061</c:v>
                </c:pt>
                <c:pt idx="8050">
                  <c:v>11.18055555555495</c:v>
                </c:pt>
                <c:pt idx="8051">
                  <c:v>11.181944444443838</c:v>
                </c:pt>
                <c:pt idx="8052">
                  <c:v>11.183333333332726</c:v>
                </c:pt>
                <c:pt idx="8053">
                  <c:v>11.184722222221614</c:v>
                </c:pt>
                <c:pt idx="8054">
                  <c:v>11.186111111110502</c:v>
                </c:pt>
                <c:pt idx="8055">
                  <c:v>11.187499999999391</c:v>
                </c:pt>
                <c:pt idx="8056">
                  <c:v>11.188888888888279</c:v>
                </c:pt>
                <c:pt idx="8057">
                  <c:v>11.190277777777167</c:v>
                </c:pt>
                <c:pt idx="8058">
                  <c:v>11.191666666666055</c:v>
                </c:pt>
                <c:pt idx="8059">
                  <c:v>11.193055555554944</c:v>
                </c:pt>
                <c:pt idx="8060">
                  <c:v>11.194444444443832</c:v>
                </c:pt>
                <c:pt idx="8061">
                  <c:v>11.19583333333272</c:v>
                </c:pt>
                <c:pt idx="8062">
                  <c:v>11.197222222221608</c:v>
                </c:pt>
                <c:pt idx="8063">
                  <c:v>11.198611111110496</c:v>
                </c:pt>
                <c:pt idx="8064">
                  <c:v>11.199999999999385</c:v>
                </c:pt>
                <c:pt idx="8065">
                  <c:v>11.201388888888273</c:v>
                </c:pt>
                <c:pt idx="8066">
                  <c:v>11.202777777777161</c:v>
                </c:pt>
                <c:pt idx="8067">
                  <c:v>11.204166666666049</c:v>
                </c:pt>
                <c:pt idx="8068">
                  <c:v>11.205555555554938</c:v>
                </c:pt>
                <c:pt idx="8069">
                  <c:v>11.206944444443826</c:v>
                </c:pt>
                <c:pt idx="8070">
                  <c:v>11.208333333332714</c:v>
                </c:pt>
                <c:pt idx="8071">
                  <c:v>11.209722222221602</c:v>
                </c:pt>
                <c:pt idx="8072">
                  <c:v>11.21111111111049</c:v>
                </c:pt>
                <c:pt idx="8073">
                  <c:v>11.212499999999379</c:v>
                </c:pt>
                <c:pt idx="8074">
                  <c:v>11.213888888888267</c:v>
                </c:pt>
                <c:pt idx="8075">
                  <c:v>11.215277777777155</c:v>
                </c:pt>
                <c:pt idx="8076">
                  <c:v>11.216666666666043</c:v>
                </c:pt>
                <c:pt idx="8077">
                  <c:v>11.218055555554932</c:v>
                </c:pt>
                <c:pt idx="8078">
                  <c:v>11.21944444444382</c:v>
                </c:pt>
                <c:pt idx="8079">
                  <c:v>11.220833333332708</c:v>
                </c:pt>
                <c:pt idx="8080">
                  <c:v>11.222222222221596</c:v>
                </c:pt>
                <c:pt idx="8081">
                  <c:v>11.223611111110484</c:v>
                </c:pt>
                <c:pt idx="8082">
                  <c:v>11.224999999999373</c:v>
                </c:pt>
                <c:pt idx="8083">
                  <c:v>11.226388888888261</c:v>
                </c:pt>
                <c:pt idx="8084">
                  <c:v>11.227777777777149</c:v>
                </c:pt>
                <c:pt idx="8085">
                  <c:v>11.229166666666037</c:v>
                </c:pt>
                <c:pt idx="8086">
                  <c:v>11.230555555554925</c:v>
                </c:pt>
                <c:pt idx="8087">
                  <c:v>11.231944444443814</c:v>
                </c:pt>
                <c:pt idx="8088">
                  <c:v>11.233333333332702</c:v>
                </c:pt>
                <c:pt idx="8089">
                  <c:v>11.23472222222159</c:v>
                </c:pt>
                <c:pt idx="8090">
                  <c:v>11.236111111110478</c:v>
                </c:pt>
                <c:pt idx="8091">
                  <c:v>11.237499999999367</c:v>
                </c:pt>
                <c:pt idx="8092">
                  <c:v>11.238888888888255</c:v>
                </c:pt>
                <c:pt idx="8093">
                  <c:v>11.240277777777143</c:v>
                </c:pt>
                <c:pt idx="8094">
                  <c:v>11.241666666666031</c:v>
                </c:pt>
                <c:pt idx="8095">
                  <c:v>11.243055555554919</c:v>
                </c:pt>
                <c:pt idx="8096">
                  <c:v>11.244444444443808</c:v>
                </c:pt>
                <c:pt idx="8097">
                  <c:v>11.245833333332696</c:v>
                </c:pt>
                <c:pt idx="8098">
                  <c:v>11.247222222221584</c:v>
                </c:pt>
                <c:pt idx="8099">
                  <c:v>11.248611111110472</c:v>
                </c:pt>
                <c:pt idx="8100">
                  <c:v>11.249999999999361</c:v>
                </c:pt>
                <c:pt idx="8101">
                  <c:v>11.251388888888249</c:v>
                </c:pt>
                <c:pt idx="8102">
                  <c:v>11.252777777777137</c:v>
                </c:pt>
                <c:pt idx="8103">
                  <c:v>11.254166666666025</c:v>
                </c:pt>
                <c:pt idx="8104">
                  <c:v>11.255555555554913</c:v>
                </c:pt>
                <c:pt idx="8105">
                  <c:v>11.256944444443802</c:v>
                </c:pt>
                <c:pt idx="8106">
                  <c:v>11.25833333333269</c:v>
                </c:pt>
                <c:pt idx="8107">
                  <c:v>11.259722222221578</c:v>
                </c:pt>
                <c:pt idx="8108">
                  <c:v>11.261111111110466</c:v>
                </c:pt>
                <c:pt idx="8109">
                  <c:v>11.262499999999354</c:v>
                </c:pt>
                <c:pt idx="8110">
                  <c:v>11.263888888888243</c:v>
                </c:pt>
                <c:pt idx="8111">
                  <c:v>11.265277777777131</c:v>
                </c:pt>
                <c:pt idx="8112">
                  <c:v>11.266666666666019</c:v>
                </c:pt>
                <c:pt idx="8113">
                  <c:v>11.268055555554907</c:v>
                </c:pt>
                <c:pt idx="8114">
                  <c:v>11.269444444443796</c:v>
                </c:pt>
                <c:pt idx="8115">
                  <c:v>11.270833333332684</c:v>
                </c:pt>
                <c:pt idx="8116">
                  <c:v>11.272222222221572</c:v>
                </c:pt>
                <c:pt idx="8117">
                  <c:v>11.27361111111046</c:v>
                </c:pt>
                <c:pt idx="8118">
                  <c:v>11.274999999999348</c:v>
                </c:pt>
                <c:pt idx="8119">
                  <c:v>11.276388888888237</c:v>
                </c:pt>
                <c:pt idx="8120">
                  <c:v>11.277777777777125</c:v>
                </c:pt>
                <c:pt idx="8121">
                  <c:v>11.279166666666013</c:v>
                </c:pt>
                <c:pt idx="8122">
                  <c:v>11.280555555554901</c:v>
                </c:pt>
                <c:pt idx="8123">
                  <c:v>11.28194444444379</c:v>
                </c:pt>
                <c:pt idx="8124">
                  <c:v>11.283333333332678</c:v>
                </c:pt>
                <c:pt idx="8125">
                  <c:v>11.284722222221566</c:v>
                </c:pt>
                <c:pt idx="8126">
                  <c:v>11.286111111110454</c:v>
                </c:pt>
                <c:pt idx="8127">
                  <c:v>11.287499999999342</c:v>
                </c:pt>
                <c:pt idx="8128">
                  <c:v>11.288888888888231</c:v>
                </c:pt>
                <c:pt idx="8129">
                  <c:v>11.290277777777119</c:v>
                </c:pt>
                <c:pt idx="8130">
                  <c:v>11.291666666666007</c:v>
                </c:pt>
                <c:pt idx="8131">
                  <c:v>11.293055555554895</c:v>
                </c:pt>
                <c:pt idx="8132">
                  <c:v>11.294444444443783</c:v>
                </c:pt>
                <c:pt idx="8133">
                  <c:v>11.295833333332672</c:v>
                </c:pt>
                <c:pt idx="8134">
                  <c:v>11.29722222222156</c:v>
                </c:pt>
                <c:pt idx="8135">
                  <c:v>11.298611111110448</c:v>
                </c:pt>
                <c:pt idx="8136">
                  <c:v>11.299999999999336</c:v>
                </c:pt>
                <c:pt idx="8137">
                  <c:v>11.301388888888225</c:v>
                </c:pt>
                <c:pt idx="8138">
                  <c:v>11.302777777777113</c:v>
                </c:pt>
                <c:pt idx="8139">
                  <c:v>11.304166666666001</c:v>
                </c:pt>
                <c:pt idx="8140">
                  <c:v>11.305555555554889</c:v>
                </c:pt>
                <c:pt idx="8141">
                  <c:v>11.306944444443777</c:v>
                </c:pt>
                <c:pt idx="8142">
                  <c:v>11.308333333332666</c:v>
                </c:pt>
                <c:pt idx="8143">
                  <c:v>11.309722222221554</c:v>
                </c:pt>
                <c:pt idx="8144">
                  <c:v>11.311111111110442</c:v>
                </c:pt>
                <c:pt idx="8145">
                  <c:v>11.31249999999933</c:v>
                </c:pt>
                <c:pt idx="8146">
                  <c:v>11.313888888888219</c:v>
                </c:pt>
                <c:pt idx="8147">
                  <c:v>11.315277777777107</c:v>
                </c:pt>
                <c:pt idx="8148">
                  <c:v>11.316666666665995</c:v>
                </c:pt>
                <c:pt idx="8149">
                  <c:v>11.318055555554883</c:v>
                </c:pt>
                <c:pt idx="8150">
                  <c:v>11.319444444443771</c:v>
                </c:pt>
                <c:pt idx="8151">
                  <c:v>11.32083333333266</c:v>
                </c:pt>
                <c:pt idx="8152">
                  <c:v>11.322222222221548</c:v>
                </c:pt>
                <c:pt idx="8153">
                  <c:v>11.323611111110436</c:v>
                </c:pt>
                <c:pt idx="8154">
                  <c:v>11.324999999999324</c:v>
                </c:pt>
                <c:pt idx="8155">
                  <c:v>11.326388888888212</c:v>
                </c:pt>
                <c:pt idx="8156">
                  <c:v>11.327777777777101</c:v>
                </c:pt>
                <c:pt idx="8157">
                  <c:v>11.329166666665989</c:v>
                </c:pt>
                <c:pt idx="8158">
                  <c:v>11.330555555554877</c:v>
                </c:pt>
                <c:pt idx="8159">
                  <c:v>11.331944444443765</c:v>
                </c:pt>
                <c:pt idx="8160">
                  <c:v>11.333333333332654</c:v>
                </c:pt>
                <c:pt idx="8161">
                  <c:v>11.334722222221542</c:v>
                </c:pt>
                <c:pt idx="8162">
                  <c:v>11.33611111111043</c:v>
                </c:pt>
                <c:pt idx="8163">
                  <c:v>11.337499999999318</c:v>
                </c:pt>
                <c:pt idx="8164">
                  <c:v>11.338888888888206</c:v>
                </c:pt>
                <c:pt idx="8165">
                  <c:v>11.340277777777095</c:v>
                </c:pt>
                <c:pt idx="8166">
                  <c:v>11.341666666665983</c:v>
                </c:pt>
                <c:pt idx="8167">
                  <c:v>11.343055555554871</c:v>
                </c:pt>
                <c:pt idx="8168">
                  <c:v>11.344444444443759</c:v>
                </c:pt>
                <c:pt idx="8169">
                  <c:v>11.345833333332648</c:v>
                </c:pt>
                <c:pt idx="8170">
                  <c:v>11.347222222221536</c:v>
                </c:pt>
                <c:pt idx="8171">
                  <c:v>11.348611111110424</c:v>
                </c:pt>
                <c:pt idx="8172">
                  <c:v>11.349999999999312</c:v>
                </c:pt>
                <c:pt idx="8173">
                  <c:v>11.3513888888882</c:v>
                </c:pt>
                <c:pt idx="8174">
                  <c:v>11.352777777777089</c:v>
                </c:pt>
                <c:pt idx="8175">
                  <c:v>11.354166666665977</c:v>
                </c:pt>
                <c:pt idx="8176">
                  <c:v>11.355555555554865</c:v>
                </c:pt>
                <c:pt idx="8177">
                  <c:v>11.356944444443753</c:v>
                </c:pt>
                <c:pt idx="8178">
                  <c:v>11.358333333332642</c:v>
                </c:pt>
                <c:pt idx="8179">
                  <c:v>11.35972222222153</c:v>
                </c:pt>
                <c:pt idx="8180">
                  <c:v>11.361111111110418</c:v>
                </c:pt>
                <c:pt idx="8181">
                  <c:v>11.362499999999306</c:v>
                </c:pt>
                <c:pt idx="8182">
                  <c:v>11.363888888888194</c:v>
                </c:pt>
                <c:pt idx="8183">
                  <c:v>11.365277777777083</c:v>
                </c:pt>
                <c:pt idx="8184">
                  <c:v>11.366666666665971</c:v>
                </c:pt>
                <c:pt idx="8185">
                  <c:v>11.368055555554859</c:v>
                </c:pt>
                <c:pt idx="8186">
                  <c:v>11.369444444443747</c:v>
                </c:pt>
                <c:pt idx="8187">
                  <c:v>11.370833333332635</c:v>
                </c:pt>
                <c:pt idx="8188">
                  <c:v>11.372222222221524</c:v>
                </c:pt>
                <c:pt idx="8189">
                  <c:v>11.373611111110412</c:v>
                </c:pt>
                <c:pt idx="8190">
                  <c:v>11.3749999999993</c:v>
                </c:pt>
                <c:pt idx="8191">
                  <c:v>11.376388888888188</c:v>
                </c:pt>
                <c:pt idx="8192">
                  <c:v>11.377777777777077</c:v>
                </c:pt>
                <c:pt idx="8193">
                  <c:v>11.379166666665965</c:v>
                </c:pt>
                <c:pt idx="8194">
                  <c:v>11.380555555554853</c:v>
                </c:pt>
                <c:pt idx="8195">
                  <c:v>11.381944444443741</c:v>
                </c:pt>
                <c:pt idx="8196">
                  <c:v>11.383333333332629</c:v>
                </c:pt>
                <c:pt idx="8197">
                  <c:v>11.384722222221518</c:v>
                </c:pt>
                <c:pt idx="8198">
                  <c:v>11.386111111110406</c:v>
                </c:pt>
                <c:pt idx="8199">
                  <c:v>11.387499999999294</c:v>
                </c:pt>
                <c:pt idx="8200">
                  <c:v>11.388888888888182</c:v>
                </c:pt>
                <c:pt idx="8201">
                  <c:v>11.390277777777071</c:v>
                </c:pt>
                <c:pt idx="8202">
                  <c:v>11.391666666665959</c:v>
                </c:pt>
                <c:pt idx="8203">
                  <c:v>11.393055555554847</c:v>
                </c:pt>
                <c:pt idx="8204">
                  <c:v>11.394444444443735</c:v>
                </c:pt>
                <c:pt idx="8205">
                  <c:v>11.395833333332623</c:v>
                </c:pt>
                <c:pt idx="8206">
                  <c:v>11.397222222221512</c:v>
                </c:pt>
                <c:pt idx="8207">
                  <c:v>11.3986111111104</c:v>
                </c:pt>
                <c:pt idx="8208">
                  <c:v>11.399999999999288</c:v>
                </c:pt>
                <c:pt idx="8209">
                  <c:v>11.401388888888176</c:v>
                </c:pt>
                <c:pt idx="8210">
                  <c:v>11.402777777777064</c:v>
                </c:pt>
                <c:pt idx="8211">
                  <c:v>11.404166666665953</c:v>
                </c:pt>
                <c:pt idx="8212">
                  <c:v>11.405555555554841</c:v>
                </c:pt>
                <c:pt idx="8213">
                  <c:v>11.406944444443729</c:v>
                </c:pt>
                <c:pt idx="8214">
                  <c:v>11.408333333332617</c:v>
                </c:pt>
                <c:pt idx="8215">
                  <c:v>11.409722222221506</c:v>
                </c:pt>
                <c:pt idx="8216">
                  <c:v>11.411111111110394</c:v>
                </c:pt>
                <c:pt idx="8217">
                  <c:v>11.412499999999282</c:v>
                </c:pt>
                <c:pt idx="8218">
                  <c:v>11.41388888888817</c:v>
                </c:pt>
                <c:pt idx="8219">
                  <c:v>11.415277777777058</c:v>
                </c:pt>
                <c:pt idx="8220">
                  <c:v>11.416666666665947</c:v>
                </c:pt>
                <c:pt idx="8221">
                  <c:v>11.418055555554835</c:v>
                </c:pt>
                <c:pt idx="8222">
                  <c:v>11.419444444443723</c:v>
                </c:pt>
                <c:pt idx="8223">
                  <c:v>11.420833333332611</c:v>
                </c:pt>
                <c:pt idx="8224">
                  <c:v>11.4222222222215</c:v>
                </c:pt>
                <c:pt idx="8225">
                  <c:v>11.423611111110388</c:v>
                </c:pt>
                <c:pt idx="8226">
                  <c:v>11.424999999999276</c:v>
                </c:pt>
                <c:pt idx="8227">
                  <c:v>11.426388888888164</c:v>
                </c:pt>
                <c:pt idx="8228">
                  <c:v>11.427777777777052</c:v>
                </c:pt>
                <c:pt idx="8229">
                  <c:v>11.429166666665941</c:v>
                </c:pt>
                <c:pt idx="8230">
                  <c:v>11.430555555554829</c:v>
                </c:pt>
                <c:pt idx="8231">
                  <c:v>11.431944444443717</c:v>
                </c:pt>
                <c:pt idx="8232">
                  <c:v>11.433333333332605</c:v>
                </c:pt>
                <c:pt idx="8233">
                  <c:v>11.434722222221493</c:v>
                </c:pt>
                <c:pt idx="8234">
                  <c:v>11.436111111110382</c:v>
                </c:pt>
                <c:pt idx="8235">
                  <c:v>11.43749999999927</c:v>
                </c:pt>
                <c:pt idx="8236">
                  <c:v>11.438888888888158</c:v>
                </c:pt>
                <c:pt idx="8237">
                  <c:v>11.440277777777046</c:v>
                </c:pt>
                <c:pt idx="8238">
                  <c:v>11.441666666665935</c:v>
                </c:pt>
                <c:pt idx="8239">
                  <c:v>11.443055555554823</c:v>
                </c:pt>
                <c:pt idx="8240">
                  <c:v>11.444444444443711</c:v>
                </c:pt>
                <c:pt idx="8241">
                  <c:v>11.445833333332599</c:v>
                </c:pt>
                <c:pt idx="8242">
                  <c:v>11.447222222221487</c:v>
                </c:pt>
                <c:pt idx="8243">
                  <c:v>11.448611111110376</c:v>
                </c:pt>
                <c:pt idx="8244">
                  <c:v>11.449999999999264</c:v>
                </c:pt>
                <c:pt idx="8245">
                  <c:v>11.451388888888152</c:v>
                </c:pt>
                <c:pt idx="8246">
                  <c:v>11.45277777777704</c:v>
                </c:pt>
                <c:pt idx="8247">
                  <c:v>11.454166666665929</c:v>
                </c:pt>
                <c:pt idx="8248">
                  <c:v>11.455555555554817</c:v>
                </c:pt>
                <c:pt idx="8249">
                  <c:v>11.456944444443705</c:v>
                </c:pt>
                <c:pt idx="8250">
                  <c:v>11.458333333332593</c:v>
                </c:pt>
                <c:pt idx="8251">
                  <c:v>11.459722222221481</c:v>
                </c:pt>
                <c:pt idx="8252">
                  <c:v>11.46111111111037</c:v>
                </c:pt>
                <c:pt idx="8253">
                  <c:v>11.462499999999258</c:v>
                </c:pt>
                <c:pt idx="8254">
                  <c:v>11.463888888888146</c:v>
                </c:pt>
                <c:pt idx="8255">
                  <c:v>11.465277777777034</c:v>
                </c:pt>
                <c:pt idx="8256">
                  <c:v>11.466666666665922</c:v>
                </c:pt>
                <c:pt idx="8257">
                  <c:v>11.468055555554811</c:v>
                </c:pt>
                <c:pt idx="8258">
                  <c:v>11.469444444443699</c:v>
                </c:pt>
                <c:pt idx="8259">
                  <c:v>11.470833333332587</c:v>
                </c:pt>
                <c:pt idx="8260">
                  <c:v>11.472222222221475</c:v>
                </c:pt>
                <c:pt idx="8261">
                  <c:v>11.473611111110364</c:v>
                </c:pt>
                <c:pt idx="8262">
                  <c:v>11.474999999999252</c:v>
                </c:pt>
                <c:pt idx="8263">
                  <c:v>11.47638888888814</c:v>
                </c:pt>
                <c:pt idx="8264">
                  <c:v>11.477777777777028</c:v>
                </c:pt>
                <c:pt idx="8265">
                  <c:v>11.479166666665916</c:v>
                </c:pt>
                <c:pt idx="8266">
                  <c:v>11.480555555554805</c:v>
                </c:pt>
                <c:pt idx="8267">
                  <c:v>11.481944444443693</c:v>
                </c:pt>
                <c:pt idx="8268">
                  <c:v>11.483333333332581</c:v>
                </c:pt>
                <c:pt idx="8269">
                  <c:v>11.484722222221469</c:v>
                </c:pt>
                <c:pt idx="8270">
                  <c:v>11.486111111110358</c:v>
                </c:pt>
                <c:pt idx="8271">
                  <c:v>11.487499999999246</c:v>
                </c:pt>
                <c:pt idx="8272">
                  <c:v>11.488888888888134</c:v>
                </c:pt>
                <c:pt idx="8273">
                  <c:v>11.490277777777022</c:v>
                </c:pt>
                <c:pt idx="8274">
                  <c:v>11.49166666666591</c:v>
                </c:pt>
                <c:pt idx="8275">
                  <c:v>11.493055555554799</c:v>
                </c:pt>
                <c:pt idx="8276">
                  <c:v>11.494444444443687</c:v>
                </c:pt>
                <c:pt idx="8277">
                  <c:v>11.495833333332575</c:v>
                </c:pt>
                <c:pt idx="8278">
                  <c:v>11.497222222221463</c:v>
                </c:pt>
                <c:pt idx="8279">
                  <c:v>11.498611111110352</c:v>
                </c:pt>
                <c:pt idx="8280">
                  <c:v>11.49999999999924</c:v>
                </c:pt>
                <c:pt idx="8281">
                  <c:v>11.501388888888128</c:v>
                </c:pt>
                <c:pt idx="8282">
                  <c:v>11.502777777777016</c:v>
                </c:pt>
                <c:pt idx="8283">
                  <c:v>11.504166666665904</c:v>
                </c:pt>
                <c:pt idx="8284">
                  <c:v>11.505555555554793</c:v>
                </c:pt>
                <c:pt idx="8285">
                  <c:v>11.506944444443681</c:v>
                </c:pt>
                <c:pt idx="8286">
                  <c:v>11.508333333332569</c:v>
                </c:pt>
                <c:pt idx="8287">
                  <c:v>11.509722222221457</c:v>
                </c:pt>
                <c:pt idx="8288">
                  <c:v>11.511111111110345</c:v>
                </c:pt>
                <c:pt idx="8289">
                  <c:v>11.512499999999234</c:v>
                </c:pt>
                <c:pt idx="8290">
                  <c:v>11.513888888888122</c:v>
                </c:pt>
                <c:pt idx="8291">
                  <c:v>11.51527777777701</c:v>
                </c:pt>
                <c:pt idx="8292">
                  <c:v>11.516666666665898</c:v>
                </c:pt>
                <c:pt idx="8293">
                  <c:v>11.518055555554787</c:v>
                </c:pt>
                <c:pt idx="8294">
                  <c:v>11.519444444443675</c:v>
                </c:pt>
                <c:pt idx="8295">
                  <c:v>11.520833333332563</c:v>
                </c:pt>
                <c:pt idx="8296">
                  <c:v>11.522222222221451</c:v>
                </c:pt>
                <c:pt idx="8297">
                  <c:v>11.523611111110339</c:v>
                </c:pt>
                <c:pt idx="8298">
                  <c:v>11.524999999999228</c:v>
                </c:pt>
                <c:pt idx="8299">
                  <c:v>11.526388888888116</c:v>
                </c:pt>
                <c:pt idx="8300">
                  <c:v>11.527777777777004</c:v>
                </c:pt>
                <c:pt idx="8301">
                  <c:v>11.529166666665892</c:v>
                </c:pt>
                <c:pt idx="8302">
                  <c:v>11.530555555554781</c:v>
                </c:pt>
                <c:pt idx="8303">
                  <c:v>11.531944444443669</c:v>
                </c:pt>
                <c:pt idx="8304">
                  <c:v>11.533333333332557</c:v>
                </c:pt>
                <c:pt idx="8305">
                  <c:v>11.534722222221445</c:v>
                </c:pt>
                <c:pt idx="8306">
                  <c:v>11.536111111110333</c:v>
                </c:pt>
                <c:pt idx="8307">
                  <c:v>11.537499999999222</c:v>
                </c:pt>
                <c:pt idx="8308">
                  <c:v>11.53888888888811</c:v>
                </c:pt>
                <c:pt idx="8309">
                  <c:v>11.540277777776998</c:v>
                </c:pt>
                <c:pt idx="8310">
                  <c:v>11.541666666665886</c:v>
                </c:pt>
                <c:pt idx="8311">
                  <c:v>11.543055555554774</c:v>
                </c:pt>
                <c:pt idx="8312">
                  <c:v>11.544444444443663</c:v>
                </c:pt>
                <c:pt idx="8313">
                  <c:v>11.545833333332551</c:v>
                </c:pt>
                <c:pt idx="8314">
                  <c:v>11.547222222221439</c:v>
                </c:pt>
                <c:pt idx="8315">
                  <c:v>11.548611111110327</c:v>
                </c:pt>
                <c:pt idx="8316">
                  <c:v>11.549999999999216</c:v>
                </c:pt>
                <c:pt idx="8317">
                  <c:v>11.551388888888104</c:v>
                </c:pt>
                <c:pt idx="8318">
                  <c:v>11.552777777776992</c:v>
                </c:pt>
                <c:pt idx="8319">
                  <c:v>11.55416666666588</c:v>
                </c:pt>
                <c:pt idx="8320">
                  <c:v>11.555555555554768</c:v>
                </c:pt>
                <c:pt idx="8321">
                  <c:v>11.556944444443657</c:v>
                </c:pt>
                <c:pt idx="8322">
                  <c:v>11.558333333332545</c:v>
                </c:pt>
                <c:pt idx="8323">
                  <c:v>11.559722222221433</c:v>
                </c:pt>
                <c:pt idx="8324">
                  <c:v>11.561111111110321</c:v>
                </c:pt>
                <c:pt idx="8325">
                  <c:v>11.56249999999921</c:v>
                </c:pt>
                <c:pt idx="8326">
                  <c:v>11.563888888888098</c:v>
                </c:pt>
                <c:pt idx="8327">
                  <c:v>11.565277777776986</c:v>
                </c:pt>
                <c:pt idx="8328">
                  <c:v>11.566666666665874</c:v>
                </c:pt>
                <c:pt idx="8329">
                  <c:v>11.568055555554762</c:v>
                </c:pt>
                <c:pt idx="8330">
                  <c:v>11.569444444443651</c:v>
                </c:pt>
                <c:pt idx="8331">
                  <c:v>11.570833333332539</c:v>
                </c:pt>
                <c:pt idx="8332">
                  <c:v>11.572222222221427</c:v>
                </c:pt>
                <c:pt idx="8333">
                  <c:v>11.573611111110315</c:v>
                </c:pt>
                <c:pt idx="8334">
                  <c:v>11.574999999999203</c:v>
                </c:pt>
                <c:pt idx="8335">
                  <c:v>11.576388888888092</c:v>
                </c:pt>
                <c:pt idx="8336">
                  <c:v>11.57777777777698</c:v>
                </c:pt>
                <c:pt idx="8337">
                  <c:v>11.579166666665868</c:v>
                </c:pt>
                <c:pt idx="8338">
                  <c:v>11.580555555554756</c:v>
                </c:pt>
                <c:pt idx="8339">
                  <c:v>11.581944444443645</c:v>
                </c:pt>
                <c:pt idx="8340">
                  <c:v>11.583333333332533</c:v>
                </c:pt>
                <c:pt idx="8341">
                  <c:v>11.584722222221421</c:v>
                </c:pt>
                <c:pt idx="8342">
                  <c:v>11.586111111110309</c:v>
                </c:pt>
                <c:pt idx="8343">
                  <c:v>11.587499999999197</c:v>
                </c:pt>
                <c:pt idx="8344">
                  <c:v>11.588888888888086</c:v>
                </c:pt>
                <c:pt idx="8345">
                  <c:v>11.590277777776974</c:v>
                </c:pt>
                <c:pt idx="8346">
                  <c:v>11.591666666665862</c:v>
                </c:pt>
                <c:pt idx="8347">
                  <c:v>11.59305555555475</c:v>
                </c:pt>
                <c:pt idx="8348">
                  <c:v>11.594444444443639</c:v>
                </c:pt>
                <c:pt idx="8349">
                  <c:v>11.595833333332527</c:v>
                </c:pt>
                <c:pt idx="8350">
                  <c:v>11.597222222221415</c:v>
                </c:pt>
                <c:pt idx="8351">
                  <c:v>11.598611111110303</c:v>
                </c:pt>
                <c:pt idx="8352">
                  <c:v>11.599999999999191</c:v>
                </c:pt>
                <c:pt idx="8353">
                  <c:v>11.60138888888808</c:v>
                </c:pt>
                <c:pt idx="8354">
                  <c:v>11.602777777776968</c:v>
                </c:pt>
                <c:pt idx="8355">
                  <c:v>11.604166666665856</c:v>
                </c:pt>
                <c:pt idx="8356">
                  <c:v>11.605555555554744</c:v>
                </c:pt>
                <c:pt idx="8357">
                  <c:v>11.606944444443632</c:v>
                </c:pt>
                <c:pt idx="8358">
                  <c:v>11.608333333332521</c:v>
                </c:pt>
                <c:pt idx="8359">
                  <c:v>11.609722222221409</c:v>
                </c:pt>
                <c:pt idx="8360">
                  <c:v>11.611111111110297</c:v>
                </c:pt>
                <c:pt idx="8361">
                  <c:v>11.612499999999185</c:v>
                </c:pt>
                <c:pt idx="8362">
                  <c:v>11.613888888888074</c:v>
                </c:pt>
                <c:pt idx="8363">
                  <c:v>11.615277777776962</c:v>
                </c:pt>
                <c:pt idx="8364">
                  <c:v>11.61666666666585</c:v>
                </c:pt>
                <c:pt idx="8365">
                  <c:v>11.618055555554738</c:v>
                </c:pt>
                <c:pt idx="8366">
                  <c:v>11.619444444443626</c:v>
                </c:pt>
                <c:pt idx="8367">
                  <c:v>11.620833333332515</c:v>
                </c:pt>
                <c:pt idx="8368">
                  <c:v>11.622222222221403</c:v>
                </c:pt>
                <c:pt idx="8369">
                  <c:v>11.623611111110291</c:v>
                </c:pt>
                <c:pt idx="8370">
                  <c:v>11.624999999999179</c:v>
                </c:pt>
                <c:pt idx="8371">
                  <c:v>11.626388888888068</c:v>
                </c:pt>
                <c:pt idx="8372">
                  <c:v>11.627777777776956</c:v>
                </c:pt>
                <c:pt idx="8373">
                  <c:v>11.629166666665844</c:v>
                </c:pt>
                <c:pt idx="8374">
                  <c:v>11.630555555554732</c:v>
                </c:pt>
                <c:pt idx="8375">
                  <c:v>11.63194444444362</c:v>
                </c:pt>
                <c:pt idx="8376">
                  <c:v>11.633333333332509</c:v>
                </c:pt>
                <c:pt idx="8377">
                  <c:v>11.634722222221397</c:v>
                </c:pt>
                <c:pt idx="8378">
                  <c:v>11.636111111110285</c:v>
                </c:pt>
                <c:pt idx="8379">
                  <c:v>11.637499999999173</c:v>
                </c:pt>
                <c:pt idx="8380">
                  <c:v>11.638888888888062</c:v>
                </c:pt>
                <c:pt idx="8381">
                  <c:v>11.64027777777695</c:v>
                </c:pt>
                <c:pt idx="8382">
                  <c:v>11.641666666665838</c:v>
                </c:pt>
                <c:pt idx="8383">
                  <c:v>11.643055555554726</c:v>
                </c:pt>
                <c:pt idx="8384">
                  <c:v>11.644444444443614</c:v>
                </c:pt>
                <c:pt idx="8385">
                  <c:v>11.645833333332503</c:v>
                </c:pt>
                <c:pt idx="8386">
                  <c:v>11.647222222221391</c:v>
                </c:pt>
                <c:pt idx="8387">
                  <c:v>11.648611111110279</c:v>
                </c:pt>
                <c:pt idx="8388">
                  <c:v>11.649999999999167</c:v>
                </c:pt>
                <c:pt idx="8389">
                  <c:v>11.651388888888055</c:v>
                </c:pt>
                <c:pt idx="8390">
                  <c:v>11.652777777776944</c:v>
                </c:pt>
                <c:pt idx="8391">
                  <c:v>11.654166666665832</c:v>
                </c:pt>
                <c:pt idx="8392">
                  <c:v>11.65555555555472</c:v>
                </c:pt>
                <c:pt idx="8393">
                  <c:v>11.656944444443608</c:v>
                </c:pt>
                <c:pt idx="8394">
                  <c:v>11.658333333332497</c:v>
                </c:pt>
                <c:pt idx="8395">
                  <c:v>11.659722222221385</c:v>
                </c:pt>
                <c:pt idx="8396">
                  <c:v>11.661111111110273</c:v>
                </c:pt>
                <c:pt idx="8397">
                  <c:v>11.662499999999161</c:v>
                </c:pt>
                <c:pt idx="8398">
                  <c:v>11.663888888888049</c:v>
                </c:pt>
                <c:pt idx="8399">
                  <c:v>11.665277777776938</c:v>
                </c:pt>
                <c:pt idx="8400">
                  <c:v>11.666666666665826</c:v>
                </c:pt>
                <c:pt idx="8401">
                  <c:v>11.668055555554714</c:v>
                </c:pt>
                <c:pt idx="8402">
                  <c:v>11.669444444443602</c:v>
                </c:pt>
                <c:pt idx="8403">
                  <c:v>11.670833333332491</c:v>
                </c:pt>
                <c:pt idx="8404">
                  <c:v>11.672222222221379</c:v>
                </c:pt>
                <c:pt idx="8405">
                  <c:v>11.673611111110267</c:v>
                </c:pt>
                <c:pt idx="8406">
                  <c:v>11.674999999999155</c:v>
                </c:pt>
                <c:pt idx="8407">
                  <c:v>11.676388888888043</c:v>
                </c:pt>
                <c:pt idx="8408">
                  <c:v>11.677777777776932</c:v>
                </c:pt>
                <c:pt idx="8409">
                  <c:v>11.67916666666582</c:v>
                </c:pt>
                <c:pt idx="8410">
                  <c:v>11.680555555554708</c:v>
                </c:pt>
                <c:pt idx="8411">
                  <c:v>11.681944444443596</c:v>
                </c:pt>
                <c:pt idx="8412">
                  <c:v>11.683333333332484</c:v>
                </c:pt>
                <c:pt idx="8413">
                  <c:v>11.684722222221373</c:v>
                </c:pt>
                <c:pt idx="8414">
                  <c:v>11.686111111110261</c:v>
                </c:pt>
                <c:pt idx="8415">
                  <c:v>11.687499999999149</c:v>
                </c:pt>
                <c:pt idx="8416">
                  <c:v>11.688888888888037</c:v>
                </c:pt>
                <c:pt idx="8417">
                  <c:v>11.690277777776926</c:v>
                </c:pt>
                <c:pt idx="8418">
                  <c:v>11.691666666665814</c:v>
                </c:pt>
                <c:pt idx="8419">
                  <c:v>11.693055555554702</c:v>
                </c:pt>
                <c:pt idx="8420">
                  <c:v>11.69444444444359</c:v>
                </c:pt>
                <c:pt idx="8421">
                  <c:v>11.695833333332478</c:v>
                </c:pt>
                <c:pt idx="8422">
                  <c:v>11.697222222221367</c:v>
                </c:pt>
                <c:pt idx="8423">
                  <c:v>11.698611111110255</c:v>
                </c:pt>
                <c:pt idx="8424">
                  <c:v>11.699999999999143</c:v>
                </c:pt>
                <c:pt idx="8425">
                  <c:v>11.701388888888031</c:v>
                </c:pt>
                <c:pt idx="8426">
                  <c:v>11.70277777777692</c:v>
                </c:pt>
                <c:pt idx="8427">
                  <c:v>11.704166666665808</c:v>
                </c:pt>
                <c:pt idx="8428">
                  <c:v>11.705555555554696</c:v>
                </c:pt>
                <c:pt idx="8429">
                  <c:v>11.706944444443584</c:v>
                </c:pt>
                <c:pt idx="8430">
                  <c:v>11.708333333332472</c:v>
                </c:pt>
                <c:pt idx="8431">
                  <c:v>11.709722222221361</c:v>
                </c:pt>
                <c:pt idx="8432">
                  <c:v>11.711111111110249</c:v>
                </c:pt>
                <c:pt idx="8433">
                  <c:v>11.712499999999137</c:v>
                </c:pt>
                <c:pt idx="8434">
                  <c:v>11.713888888888025</c:v>
                </c:pt>
                <c:pt idx="8435">
                  <c:v>11.715277777776913</c:v>
                </c:pt>
                <c:pt idx="8436">
                  <c:v>11.716666666665802</c:v>
                </c:pt>
                <c:pt idx="8437">
                  <c:v>11.71805555555469</c:v>
                </c:pt>
                <c:pt idx="8438">
                  <c:v>11.719444444443578</c:v>
                </c:pt>
                <c:pt idx="8439">
                  <c:v>11.720833333332466</c:v>
                </c:pt>
                <c:pt idx="8440">
                  <c:v>11.722222222221355</c:v>
                </c:pt>
                <c:pt idx="8441">
                  <c:v>11.723611111110243</c:v>
                </c:pt>
                <c:pt idx="8442">
                  <c:v>11.724999999999131</c:v>
                </c:pt>
                <c:pt idx="8443">
                  <c:v>11.726388888888019</c:v>
                </c:pt>
                <c:pt idx="8444">
                  <c:v>11.727777777776907</c:v>
                </c:pt>
                <c:pt idx="8445">
                  <c:v>11.729166666665796</c:v>
                </c:pt>
                <c:pt idx="8446">
                  <c:v>11.730555555554684</c:v>
                </c:pt>
                <c:pt idx="8447">
                  <c:v>11.731944444443572</c:v>
                </c:pt>
                <c:pt idx="8448">
                  <c:v>11.73333333333246</c:v>
                </c:pt>
                <c:pt idx="8449">
                  <c:v>11.734722222221349</c:v>
                </c:pt>
                <c:pt idx="8450">
                  <c:v>11.736111111110237</c:v>
                </c:pt>
                <c:pt idx="8451">
                  <c:v>11.737499999999125</c:v>
                </c:pt>
                <c:pt idx="8452">
                  <c:v>11.738888888888013</c:v>
                </c:pt>
                <c:pt idx="8453">
                  <c:v>11.740277777776901</c:v>
                </c:pt>
                <c:pt idx="8454">
                  <c:v>11.74166666666579</c:v>
                </c:pt>
                <c:pt idx="8455">
                  <c:v>11.743055555554678</c:v>
                </c:pt>
                <c:pt idx="8456">
                  <c:v>11.744444444443566</c:v>
                </c:pt>
                <c:pt idx="8457">
                  <c:v>11.745833333332454</c:v>
                </c:pt>
                <c:pt idx="8458">
                  <c:v>11.747222222221342</c:v>
                </c:pt>
                <c:pt idx="8459">
                  <c:v>11.748611111110231</c:v>
                </c:pt>
                <c:pt idx="8460">
                  <c:v>11.749999999999119</c:v>
                </c:pt>
                <c:pt idx="8461">
                  <c:v>11.751388888888007</c:v>
                </c:pt>
                <c:pt idx="8462">
                  <c:v>11.752777777776895</c:v>
                </c:pt>
                <c:pt idx="8463">
                  <c:v>11.754166666665784</c:v>
                </c:pt>
                <c:pt idx="8464">
                  <c:v>11.755555555554672</c:v>
                </c:pt>
                <c:pt idx="8465">
                  <c:v>11.75694444444356</c:v>
                </c:pt>
                <c:pt idx="8466">
                  <c:v>11.758333333332448</c:v>
                </c:pt>
                <c:pt idx="8467">
                  <c:v>11.759722222221336</c:v>
                </c:pt>
                <c:pt idx="8468">
                  <c:v>11.761111111110225</c:v>
                </c:pt>
                <c:pt idx="8469">
                  <c:v>11.762499999999113</c:v>
                </c:pt>
                <c:pt idx="8470">
                  <c:v>11.763888888888001</c:v>
                </c:pt>
                <c:pt idx="8471">
                  <c:v>11.765277777776889</c:v>
                </c:pt>
                <c:pt idx="8472">
                  <c:v>11.766666666665778</c:v>
                </c:pt>
                <c:pt idx="8473">
                  <c:v>11.768055555554666</c:v>
                </c:pt>
                <c:pt idx="8474">
                  <c:v>11.769444444443554</c:v>
                </c:pt>
                <c:pt idx="8475">
                  <c:v>11.770833333332442</c:v>
                </c:pt>
                <c:pt idx="8476">
                  <c:v>11.77222222222133</c:v>
                </c:pt>
                <c:pt idx="8477">
                  <c:v>11.773611111110219</c:v>
                </c:pt>
                <c:pt idx="8478">
                  <c:v>11.774999999999107</c:v>
                </c:pt>
                <c:pt idx="8479">
                  <c:v>11.776388888887995</c:v>
                </c:pt>
                <c:pt idx="8480">
                  <c:v>11.777777777776883</c:v>
                </c:pt>
                <c:pt idx="8481">
                  <c:v>11.779166666665772</c:v>
                </c:pt>
                <c:pt idx="8482">
                  <c:v>11.78055555555466</c:v>
                </c:pt>
                <c:pt idx="8483">
                  <c:v>11.781944444443548</c:v>
                </c:pt>
                <c:pt idx="8484">
                  <c:v>11.783333333332436</c:v>
                </c:pt>
                <c:pt idx="8485">
                  <c:v>11.784722222221324</c:v>
                </c:pt>
                <c:pt idx="8486">
                  <c:v>11.786111111110213</c:v>
                </c:pt>
                <c:pt idx="8487">
                  <c:v>11.787499999999101</c:v>
                </c:pt>
                <c:pt idx="8488">
                  <c:v>11.788888888887989</c:v>
                </c:pt>
                <c:pt idx="8489">
                  <c:v>11.790277777776877</c:v>
                </c:pt>
                <c:pt idx="8490">
                  <c:v>11.791666666665765</c:v>
                </c:pt>
                <c:pt idx="8491">
                  <c:v>11.793055555554654</c:v>
                </c:pt>
                <c:pt idx="8492">
                  <c:v>11.794444444443542</c:v>
                </c:pt>
                <c:pt idx="8493">
                  <c:v>11.79583333333243</c:v>
                </c:pt>
                <c:pt idx="8494">
                  <c:v>11.797222222221318</c:v>
                </c:pt>
                <c:pt idx="8495">
                  <c:v>11.798611111110207</c:v>
                </c:pt>
                <c:pt idx="8496">
                  <c:v>11.799999999999095</c:v>
                </c:pt>
                <c:pt idx="8497">
                  <c:v>11.801388888887983</c:v>
                </c:pt>
                <c:pt idx="8498">
                  <c:v>11.802777777776871</c:v>
                </c:pt>
                <c:pt idx="8499">
                  <c:v>11.804166666665759</c:v>
                </c:pt>
                <c:pt idx="8500">
                  <c:v>11.805555555554648</c:v>
                </c:pt>
                <c:pt idx="8501">
                  <c:v>11.806944444443536</c:v>
                </c:pt>
                <c:pt idx="8502">
                  <c:v>11.808333333332424</c:v>
                </c:pt>
                <c:pt idx="8503">
                  <c:v>11.809722222221312</c:v>
                </c:pt>
                <c:pt idx="8504">
                  <c:v>11.811111111110201</c:v>
                </c:pt>
                <c:pt idx="8505">
                  <c:v>11.812499999999089</c:v>
                </c:pt>
                <c:pt idx="8506">
                  <c:v>11.813888888887977</c:v>
                </c:pt>
                <c:pt idx="8507">
                  <c:v>11.815277777776865</c:v>
                </c:pt>
                <c:pt idx="8508">
                  <c:v>11.816666666665753</c:v>
                </c:pt>
                <c:pt idx="8509">
                  <c:v>11.818055555554642</c:v>
                </c:pt>
                <c:pt idx="8510">
                  <c:v>11.81944444444353</c:v>
                </c:pt>
                <c:pt idx="8511">
                  <c:v>11.820833333332418</c:v>
                </c:pt>
                <c:pt idx="8512">
                  <c:v>11.822222222221306</c:v>
                </c:pt>
                <c:pt idx="8513">
                  <c:v>11.823611111110194</c:v>
                </c:pt>
                <c:pt idx="8514">
                  <c:v>11.824999999999083</c:v>
                </c:pt>
                <c:pt idx="8515">
                  <c:v>11.826388888887971</c:v>
                </c:pt>
                <c:pt idx="8516">
                  <c:v>11.827777777776859</c:v>
                </c:pt>
                <c:pt idx="8517">
                  <c:v>11.829166666665747</c:v>
                </c:pt>
                <c:pt idx="8518">
                  <c:v>11.830555555554636</c:v>
                </c:pt>
                <c:pt idx="8519">
                  <c:v>11.831944444443524</c:v>
                </c:pt>
                <c:pt idx="8520">
                  <c:v>11.833333333332412</c:v>
                </c:pt>
                <c:pt idx="8521">
                  <c:v>11.8347222222213</c:v>
                </c:pt>
                <c:pt idx="8522">
                  <c:v>11.836111111110188</c:v>
                </c:pt>
                <c:pt idx="8523">
                  <c:v>11.837499999999077</c:v>
                </c:pt>
                <c:pt idx="8524">
                  <c:v>11.838888888887965</c:v>
                </c:pt>
                <c:pt idx="8525">
                  <c:v>11.840277777776853</c:v>
                </c:pt>
                <c:pt idx="8526">
                  <c:v>11.841666666665741</c:v>
                </c:pt>
                <c:pt idx="8527">
                  <c:v>11.84305555555463</c:v>
                </c:pt>
                <c:pt idx="8528">
                  <c:v>11.844444444443518</c:v>
                </c:pt>
                <c:pt idx="8529">
                  <c:v>11.845833333332406</c:v>
                </c:pt>
                <c:pt idx="8530">
                  <c:v>11.847222222221294</c:v>
                </c:pt>
                <c:pt idx="8531">
                  <c:v>11.848611111110182</c:v>
                </c:pt>
                <c:pt idx="8532">
                  <c:v>11.849999999999071</c:v>
                </c:pt>
                <c:pt idx="8533">
                  <c:v>11.851388888887959</c:v>
                </c:pt>
                <c:pt idx="8534">
                  <c:v>11.852777777776847</c:v>
                </c:pt>
                <c:pt idx="8535">
                  <c:v>11.854166666665735</c:v>
                </c:pt>
                <c:pt idx="8536">
                  <c:v>11.855555555554623</c:v>
                </c:pt>
                <c:pt idx="8537">
                  <c:v>11.856944444443512</c:v>
                </c:pt>
                <c:pt idx="8538">
                  <c:v>11.8583333333324</c:v>
                </c:pt>
                <c:pt idx="8539">
                  <c:v>11.859722222221288</c:v>
                </c:pt>
                <c:pt idx="8540">
                  <c:v>11.861111111110176</c:v>
                </c:pt>
                <c:pt idx="8541">
                  <c:v>11.862499999999065</c:v>
                </c:pt>
                <c:pt idx="8542">
                  <c:v>11.863888888887953</c:v>
                </c:pt>
                <c:pt idx="8543">
                  <c:v>11.865277777776841</c:v>
                </c:pt>
                <c:pt idx="8544">
                  <c:v>11.866666666665729</c:v>
                </c:pt>
                <c:pt idx="8545">
                  <c:v>11.868055555554617</c:v>
                </c:pt>
                <c:pt idx="8546">
                  <c:v>11.869444444443506</c:v>
                </c:pt>
                <c:pt idx="8547">
                  <c:v>11.870833333332394</c:v>
                </c:pt>
                <c:pt idx="8548">
                  <c:v>11.872222222221282</c:v>
                </c:pt>
                <c:pt idx="8549">
                  <c:v>11.87361111111017</c:v>
                </c:pt>
                <c:pt idx="8550">
                  <c:v>11.874999999999059</c:v>
                </c:pt>
                <c:pt idx="8551">
                  <c:v>11.876388888887947</c:v>
                </c:pt>
                <c:pt idx="8552">
                  <c:v>11.877777777776835</c:v>
                </c:pt>
                <c:pt idx="8553">
                  <c:v>11.879166666665723</c:v>
                </c:pt>
                <c:pt idx="8554">
                  <c:v>11.880555555554611</c:v>
                </c:pt>
                <c:pt idx="8555">
                  <c:v>11.8819444444435</c:v>
                </c:pt>
                <c:pt idx="8556">
                  <c:v>11.883333333332388</c:v>
                </c:pt>
                <c:pt idx="8557">
                  <c:v>11.884722222221276</c:v>
                </c:pt>
                <c:pt idx="8558">
                  <c:v>11.886111111110164</c:v>
                </c:pt>
                <c:pt idx="8559">
                  <c:v>11.887499999999052</c:v>
                </c:pt>
                <c:pt idx="8560">
                  <c:v>11.888888888887941</c:v>
                </c:pt>
                <c:pt idx="8561">
                  <c:v>11.890277777776829</c:v>
                </c:pt>
                <c:pt idx="8562">
                  <c:v>11.891666666665717</c:v>
                </c:pt>
                <c:pt idx="8563">
                  <c:v>11.893055555554605</c:v>
                </c:pt>
                <c:pt idx="8564">
                  <c:v>11.894444444443494</c:v>
                </c:pt>
                <c:pt idx="8565">
                  <c:v>11.895833333332382</c:v>
                </c:pt>
                <c:pt idx="8566">
                  <c:v>11.89722222222127</c:v>
                </c:pt>
                <c:pt idx="8567">
                  <c:v>11.898611111110158</c:v>
                </c:pt>
                <c:pt idx="8568">
                  <c:v>11.899999999999046</c:v>
                </c:pt>
                <c:pt idx="8569">
                  <c:v>11.901388888887935</c:v>
                </c:pt>
                <c:pt idx="8570">
                  <c:v>11.902777777776823</c:v>
                </c:pt>
                <c:pt idx="8571">
                  <c:v>11.904166666665711</c:v>
                </c:pt>
                <c:pt idx="8572">
                  <c:v>11.905555555554599</c:v>
                </c:pt>
                <c:pt idx="8573">
                  <c:v>11.906944444443488</c:v>
                </c:pt>
                <c:pt idx="8574">
                  <c:v>11.908333333332376</c:v>
                </c:pt>
                <c:pt idx="8575">
                  <c:v>11.909722222221264</c:v>
                </c:pt>
                <c:pt idx="8576">
                  <c:v>11.911111111110152</c:v>
                </c:pt>
                <c:pt idx="8577">
                  <c:v>11.91249999999904</c:v>
                </c:pt>
                <c:pt idx="8578">
                  <c:v>11.913888888887929</c:v>
                </c:pt>
                <c:pt idx="8579">
                  <c:v>11.915277777776817</c:v>
                </c:pt>
                <c:pt idx="8580">
                  <c:v>11.916666666665705</c:v>
                </c:pt>
                <c:pt idx="8581">
                  <c:v>11.918055555554593</c:v>
                </c:pt>
                <c:pt idx="8582">
                  <c:v>11.919444444443482</c:v>
                </c:pt>
                <c:pt idx="8583">
                  <c:v>11.92083333333237</c:v>
                </c:pt>
                <c:pt idx="8584">
                  <c:v>11.922222222221258</c:v>
                </c:pt>
                <c:pt idx="8585">
                  <c:v>11.923611111110146</c:v>
                </c:pt>
                <c:pt idx="8586">
                  <c:v>11.924999999999034</c:v>
                </c:pt>
                <c:pt idx="8587">
                  <c:v>11.926388888887923</c:v>
                </c:pt>
                <c:pt idx="8588">
                  <c:v>11.927777777776811</c:v>
                </c:pt>
                <c:pt idx="8589">
                  <c:v>11.929166666665699</c:v>
                </c:pt>
                <c:pt idx="8590">
                  <c:v>11.930555555554587</c:v>
                </c:pt>
                <c:pt idx="8591">
                  <c:v>11.931944444443475</c:v>
                </c:pt>
                <c:pt idx="8592">
                  <c:v>11.933333333332364</c:v>
                </c:pt>
                <c:pt idx="8593">
                  <c:v>11.934722222221252</c:v>
                </c:pt>
                <c:pt idx="8594">
                  <c:v>11.93611111111014</c:v>
                </c:pt>
                <c:pt idx="8595">
                  <c:v>11.937499999999028</c:v>
                </c:pt>
                <c:pt idx="8596">
                  <c:v>11.938888888887917</c:v>
                </c:pt>
                <c:pt idx="8597">
                  <c:v>11.940277777776805</c:v>
                </c:pt>
                <c:pt idx="8598">
                  <c:v>11.941666666665693</c:v>
                </c:pt>
                <c:pt idx="8599">
                  <c:v>11.943055555554581</c:v>
                </c:pt>
                <c:pt idx="8600">
                  <c:v>11.944444444443469</c:v>
                </c:pt>
                <c:pt idx="8601">
                  <c:v>11.945833333332358</c:v>
                </c:pt>
                <c:pt idx="8602">
                  <c:v>11.947222222221246</c:v>
                </c:pt>
                <c:pt idx="8603">
                  <c:v>11.948611111110134</c:v>
                </c:pt>
                <c:pt idx="8604">
                  <c:v>11.949999999999022</c:v>
                </c:pt>
                <c:pt idx="8605">
                  <c:v>11.951388888887911</c:v>
                </c:pt>
                <c:pt idx="8606">
                  <c:v>11.952777777776799</c:v>
                </c:pt>
                <c:pt idx="8607">
                  <c:v>11.954166666665687</c:v>
                </c:pt>
                <c:pt idx="8608">
                  <c:v>11.955555555554575</c:v>
                </c:pt>
                <c:pt idx="8609">
                  <c:v>11.956944444443463</c:v>
                </c:pt>
                <c:pt idx="8610">
                  <c:v>11.958333333332352</c:v>
                </c:pt>
                <c:pt idx="8611">
                  <c:v>11.95972222222124</c:v>
                </c:pt>
                <c:pt idx="8612">
                  <c:v>11.961111111110128</c:v>
                </c:pt>
                <c:pt idx="8613">
                  <c:v>11.962499999999016</c:v>
                </c:pt>
                <c:pt idx="8614">
                  <c:v>11.963888888887904</c:v>
                </c:pt>
                <c:pt idx="8615">
                  <c:v>11.965277777776793</c:v>
                </c:pt>
                <c:pt idx="8616">
                  <c:v>11.966666666665681</c:v>
                </c:pt>
                <c:pt idx="8617">
                  <c:v>11.968055555554569</c:v>
                </c:pt>
                <c:pt idx="8618">
                  <c:v>11.969444444443457</c:v>
                </c:pt>
                <c:pt idx="8619">
                  <c:v>11.970833333332346</c:v>
                </c:pt>
                <c:pt idx="8620">
                  <c:v>11.972222222221234</c:v>
                </c:pt>
                <c:pt idx="8621">
                  <c:v>11.973611111110122</c:v>
                </c:pt>
                <c:pt idx="8622">
                  <c:v>11.97499999999901</c:v>
                </c:pt>
                <c:pt idx="8623">
                  <c:v>11.976388888887898</c:v>
                </c:pt>
                <c:pt idx="8624">
                  <c:v>11.977777777776787</c:v>
                </c:pt>
                <c:pt idx="8625">
                  <c:v>11.979166666665675</c:v>
                </c:pt>
                <c:pt idx="8626">
                  <c:v>11.980555555554563</c:v>
                </c:pt>
                <c:pt idx="8627">
                  <c:v>11.981944444443451</c:v>
                </c:pt>
                <c:pt idx="8628">
                  <c:v>11.98333333333234</c:v>
                </c:pt>
                <c:pt idx="8629">
                  <c:v>11.984722222221228</c:v>
                </c:pt>
                <c:pt idx="8630">
                  <c:v>11.986111111110116</c:v>
                </c:pt>
                <c:pt idx="8631">
                  <c:v>11.987499999999004</c:v>
                </c:pt>
                <c:pt idx="8632">
                  <c:v>11.988888888887892</c:v>
                </c:pt>
                <c:pt idx="8633">
                  <c:v>11.990277777776781</c:v>
                </c:pt>
                <c:pt idx="8634">
                  <c:v>11.991666666665669</c:v>
                </c:pt>
                <c:pt idx="8635">
                  <c:v>11.993055555554557</c:v>
                </c:pt>
                <c:pt idx="8636">
                  <c:v>11.994444444443445</c:v>
                </c:pt>
                <c:pt idx="8637">
                  <c:v>11.995833333332333</c:v>
                </c:pt>
                <c:pt idx="8638">
                  <c:v>11.997222222221222</c:v>
                </c:pt>
                <c:pt idx="8639">
                  <c:v>11.99861111111011</c:v>
                </c:pt>
                <c:pt idx="8640">
                  <c:v>11.999999999998998</c:v>
                </c:pt>
                <c:pt idx="8641">
                  <c:v>12.001388888887886</c:v>
                </c:pt>
                <c:pt idx="8642">
                  <c:v>12.002777777776775</c:v>
                </c:pt>
                <c:pt idx="8643">
                  <c:v>12.004166666665663</c:v>
                </c:pt>
                <c:pt idx="8644">
                  <c:v>12.005555555554551</c:v>
                </c:pt>
                <c:pt idx="8645">
                  <c:v>12.006944444443439</c:v>
                </c:pt>
                <c:pt idx="8646">
                  <c:v>12.008333333332327</c:v>
                </c:pt>
                <c:pt idx="8647">
                  <c:v>12.009722222221216</c:v>
                </c:pt>
                <c:pt idx="8648">
                  <c:v>12.011111111110104</c:v>
                </c:pt>
                <c:pt idx="8649">
                  <c:v>12.012499999998992</c:v>
                </c:pt>
                <c:pt idx="8650">
                  <c:v>12.01388888888788</c:v>
                </c:pt>
                <c:pt idx="8651">
                  <c:v>12.015277777776769</c:v>
                </c:pt>
                <c:pt idx="8652">
                  <c:v>12.016666666665657</c:v>
                </c:pt>
                <c:pt idx="8653">
                  <c:v>12.018055555554545</c:v>
                </c:pt>
                <c:pt idx="8654">
                  <c:v>12.019444444443433</c:v>
                </c:pt>
                <c:pt idx="8655">
                  <c:v>12.020833333332321</c:v>
                </c:pt>
                <c:pt idx="8656">
                  <c:v>12.02222222222121</c:v>
                </c:pt>
                <c:pt idx="8657">
                  <c:v>12.023611111110098</c:v>
                </c:pt>
                <c:pt idx="8658">
                  <c:v>12.024999999998986</c:v>
                </c:pt>
                <c:pt idx="8659">
                  <c:v>12.026388888887874</c:v>
                </c:pt>
                <c:pt idx="8660">
                  <c:v>12.027777777776762</c:v>
                </c:pt>
                <c:pt idx="8661">
                  <c:v>12.029166666665651</c:v>
                </c:pt>
                <c:pt idx="8662">
                  <c:v>12.030555555554539</c:v>
                </c:pt>
                <c:pt idx="8663">
                  <c:v>12.031944444443427</c:v>
                </c:pt>
                <c:pt idx="8664">
                  <c:v>12.033333333332315</c:v>
                </c:pt>
                <c:pt idx="8665">
                  <c:v>12.034722222221204</c:v>
                </c:pt>
                <c:pt idx="8666">
                  <c:v>12.036111111110092</c:v>
                </c:pt>
                <c:pt idx="8667">
                  <c:v>12.03749999999898</c:v>
                </c:pt>
                <c:pt idx="8668">
                  <c:v>12.038888888887868</c:v>
                </c:pt>
                <c:pt idx="8669">
                  <c:v>12.040277777776756</c:v>
                </c:pt>
                <c:pt idx="8670">
                  <c:v>12.041666666665645</c:v>
                </c:pt>
                <c:pt idx="8671">
                  <c:v>12.043055555554533</c:v>
                </c:pt>
                <c:pt idx="8672">
                  <c:v>12.044444444443421</c:v>
                </c:pt>
                <c:pt idx="8673">
                  <c:v>12.045833333332309</c:v>
                </c:pt>
                <c:pt idx="8674">
                  <c:v>12.047222222221198</c:v>
                </c:pt>
                <c:pt idx="8675">
                  <c:v>12.048611111110086</c:v>
                </c:pt>
                <c:pt idx="8676">
                  <c:v>12.049999999998974</c:v>
                </c:pt>
                <c:pt idx="8677">
                  <c:v>12.051388888887862</c:v>
                </c:pt>
                <c:pt idx="8678">
                  <c:v>12.05277777777675</c:v>
                </c:pt>
                <c:pt idx="8679">
                  <c:v>12.054166666665639</c:v>
                </c:pt>
                <c:pt idx="8680">
                  <c:v>12.055555555554527</c:v>
                </c:pt>
                <c:pt idx="8681">
                  <c:v>12.056944444443415</c:v>
                </c:pt>
                <c:pt idx="8682">
                  <c:v>12.058333333332303</c:v>
                </c:pt>
                <c:pt idx="8683">
                  <c:v>12.059722222221192</c:v>
                </c:pt>
                <c:pt idx="8684">
                  <c:v>12.06111111111008</c:v>
                </c:pt>
                <c:pt idx="8685">
                  <c:v>12.062499999998968</c:v>
                </c:pt>
                <c:pt idx="8686">
                  <c:v>12.063888888887856</c:v>
                </c:pt>
                <c:pt idx="8687">
                  <c:v>12.065277777776744</c:v>
                </c:pt>
                <c:pt idx="8688">
                  <c:v>12.066666666665633</c:v>
                </c:pt>
                <c:pt idx="8689">
                  <c:v>12.068055555554521</c:v>
                </c:pt>
                <c:pt idx="8690">
                  <c:v>12.069444444443409</c:v>
                </c:pt>
                <c:pt idx="8691">
                  <c:v>12.070833333332297</c:v>
                </c:pt>
                <c:pt idx="8692">
                  <c:v>12.072222222221185</c:v>
                </c:pt>
                <c:pt idx="8693">
                  <c:v>12.073611111110074</c:v>
                </c:pt>
                <c:pt idx="8694">
                  <c:v>12.074999999998962</c:v>
                </c:pt>
                <c:pt idx="8695">
                  <c:v>12.07638888888785</c:v>
                </c:pt>
                <c:pt idx="8696">
                  <c:v>12.077777777776738</c:v>
                </c:pt>
                <c:pt idx="8697">
                  <c:v>12.079166666665627</c:v>
                </c:pt>
                <c:pt idx="8698">
                  <c:v>12.080555555554515</c:v>
                </c:pt>
                <c:pt idx="8699">
                  <c:v>12.081944444443403</c:v>
                </c:pt>
                <c:pt idx="8700">
                  <c:v>12.083333333332291</c:v>
                </c:pt>
                <c:pt idx="8701">
                  <c:v>12.084722222221179</c:v>
                </c:pt>
                <c:pt idx="8702">
                  <c:v>12.086111111110068</c:v>
                </c:pt>
                <c:pt idx="8703">
                  <c:v>12.087499999998956</c:v>
                </c:pt>
                <c:pt idx="8704">
                  <c:v>12.088888888887844</c:v>
                </c:pt>
                <c:pt idx="8705">
                  <c:v>12.090277777776732</c:v>
                </c:pt>
                <c:pt idx="8706">
                  <c:v>12.091666666665621</c:v>
                </c:pt>
                <c:pt idx="8707">
                  <c:v>12.093055555554509</c:v>
                </c:pt>
                <c:pt idx="8708">
                  <c:v>12.094444444443397</c:v>
                </c:pt>
                <c:pt idx="8709">
                  <c:v>12.095833333332285</c:v>
                </c:pt>
                <c:pt idx="8710">
                  <c:v>12.097222222221173</c:v>
                </c:pt>
                <c:pt idx="8711">
                  <c:v>12.098611111110062</c:v>
                </c:pt>
                <c:pt idx="8712">
                  <c:v>12.09999999999895</c:v>
                </c:pt>
                <c:pt idx="8713">
                  <c:v>12.101388888887838</c:v>
                </c:pt>
                <c:pt idx="8714">
                  <c:v>12.102777777776726</c:v>
                </c:pt>
                <c:pt idx="8715">
                  <c:v>12.104166666665614</c:v>
                </c:pt>
                <c:pt idx="8716">
                  <c:v>12.105555555554503</c:v>
                </c:pt>
                <c:pt idx="8717">
                  <c:v>12.106944444443391</c:v>
                </c:pt>
                <c:pt idx="8718">
                  <c:v>12.108333333332279</c:v>
                </c:pt>
                <c:pt idx="8719">
                  <c:v>12.109722222221167</c:v>
                </c:pt>
                <c:pt idx="8720">
                  <c:v>12.111111111110056</c:v>
                </c:pt>
                <c:pt idx="8721">
                  <c:v>12.112499999998944</c:v>
                </c:pt>
                <c:pt idx="8722">
                  <c:v>12.113888888887832</c:v>
                </c:pt>
                <c:pt idx="8723">
                  <c:v>12.11527777777672</c:v>
                </c:pt>
                <c:pt idx="8724">
                  <c:v>12.116666666665608</c:v>
                </c:pt>
                <c:pt idx="8725">
                  <c:v>12.118055555554497</c:v>
                </c:pt>
                <c:pt idx="8726">
                  <c:v>12.119444444443385</c:v>
                </c:pt>
                <c:pt idx="8727">
                  <c:v>12.120833333332273</c:v>
                </c:pt>
                <c:pt idx="8728">
                  <c:v>12.122222222221161</c:v>
                </c:pt>
                <c:pt idx="8729">
                  <c:v>12.12361111111005</c:v>
                </c:pt>
                <c:pt idx="8730">
                  <c:v>12.124999999998938</c:v>
                </c:pt>
                <c:pt idx="8731">
                  <c:v>12.126388888887826</c:v>
                </c:pt>
                <c:pt idx="8732">
                  <c:v>12.127777777776714</c:v>
                </c:pt>
                <c:pt idx="8733">
                  <c:v>12.129166666665602</c:v>
                </c:pt>
                <c:pt idx="8734">
                  <c:v>12.130555555554491</c:v>
                </c:pt>
                <c:pt idx="8735">
                  <c:v>12.131944444443379</c:v>
                </c:pt>
                <c:pt idx="8736">
                  <c:v>12.133333333332267</c:v>
                </c:pt>
                <c:pt idx="8737">
                  <c:v>12.134722222221155</c:v>
                </c:pt>
                <c:pt idx="8738">
                  <c:v>12.136111111110043</c:v>
                </c:pt>
                <c:pt idx="8739">
                  <c:v>12.137499999998932</c:v>
                </c:pt>
                <c:pt idx="8740">
                  <c:v>12.13888888888782</c:v>
                </c:pt>
                <c:pt idx="8741">
                  <c:v>12.140277777776708</c:v>
                </c:pt>
                <c:pt idx="8742">
                  <c:v>12.141666666665596</c:v>
                </c:pt>
                <c:pt idx="8743">
                  <c:v>12.143055555554485</c:v>
                </c:pt>
                <c:pt idx="8744">
                  <c:v>12.144444444443373</c:v>
                </c:pt>
                <c:pt idx="8745">
                  <c:v>12.145833333332261</c:v>
                </c:pt>
                <c:pt idx="8746">
                  <c:v>12.147222222221149</c:v>
                </c:pt>
                <c:pt idx="8747">
                  <c:v>12.148611111110037</c:v>
                </c:pt>
                <c:pt idx="8748">
                  <c:v>12.149999999998926</c:v>
                </c:pt>
                <c:pt idx="8749">
                  <c:v>12.151388888887814</c:v>
                </c:pt>
                <c:pt idx="8750">
                  <c:v>12.152777777776702</c:v>
                </c:pt>
                <c:pt idx="8751">
                  <c:v>12.15416666666559</c:v>
                </c:pt>
                <c:pt idx="8752">
                  <c:v>12.155555555554479</c:v>
                </c:pt>
                <c:pt idx="8753">
                  <c:v>12.156944444443367</c:v>
                </c:pt>
                <c:pt idx="8754">
                  <c:v>12.158333333332255</c:v>
                </c:pt>
                <c:pt idx="8755">
                  <c:v>12.159722222221143</c:v>
                </c:pt>
                <c:pt idx="8756">
                  <c:v>12.161111111110031</c:v>
                </c:pt>
                <c:pt idx="8757">
                  <c:v>12.16249999999892</c:v>
                </c:pt>
                <c:pt idx="8758">
                  <c:v>12.163888888887808</c:v>
                </c:pt>
                <c:pt idx="8759">
                  <c:v>12.165277777776696</c:v>
                </c:pt>
                <c:pt idx="8760">
                  <c:v>12.166666666665584</c:v>
                </c:pt>
                <c:pt idx="8761">
                  <c:v>12.168055555554472</c:v>
                </c:pt>
                <c:pt idx="8762">
                  <c:v>12.169444444443361</c:v>
                </c:pt>
                <c:pt idx="8763">
                  <c:v>12.170833333332249</c:v>
                </c:pt>
                <c:pt idx="8764">
                  <c:v>12.172222222221137</c:v>
                </c:pt>
                <c:pt idx="8765">
                  <c:v>12.173611111110025</c:v>
                </c:pt>
                <c:pt idx="8766">
                  <c:v>12.174999999998914</c:v>
                </c:pt>
                <c:pt idx="8767">
                  <c:v>12.176388888887802</c:v>
                </c:pt>
                <c:pt idx="8768">
                  <c:v>12.17777777777669</c:v>
                </c:pt>
                <c:pt idx="8769">
                  <c:v>12.179166666665578</c:v>
                </c:pt>
                <c:pt idx="8770">
                  <c:v>12.180555555554466</c:v>
                </c:pt>
                <c:pt idx="8771">
                  <c:v>12.181944444443355</c:v>
                </c:pt>
                <c:pt idx="8772">
                  <c:v>12.183333333332243</c:v>
                </c:pt>
                <c:pt idx="8773">
                  <c:v>12.184722222221131</c:v>
                </c:pt>
                <c:pt idx="8774">
                  <c:v>12.186111111110019</c:v>
                </c:pt>
                <c:pt idx="8775">
                  <c:v>12.187499999998908</c:v>
                </c:pt>
                <c:pt idx="8776">
                  <c:v>12.188888888887796</c:v>
                </c:pt>
                <c:pt idx="8777">
                  <c:v>12.190277777776684</c:v>
                </c:pt>
                <c:pt idx="8778">
                  <c:v>12.191666666665572</c:v>
                </c:pt>
                <c:pt idx="8779">
                  <c:v>12.19305555555446</c:v>
                </c:pt>
                <c:pt idx="8780">
                  <c:v>12.194444444443349</c:v>
                </c:pt>
                <c:pt idx="8781">
                  <c:v>12.195833333332237</c:v>
                </c:pt>
                <c:pt idx="8782">
                  <c:v>12.197222222221125</c:v>
                </c:pt>
                <c:pt idx="8783">
                  <c:v>12.198611111110013</c:v>
                </c:pt>
                <c:pt idx="8784">
                  <c:v>12.199999999998902</c:v>
                </c:pt>
                <c:pt idx="8785">
                  <c:v>12.20138888888779</c:v>
                </c:pt>
                <c:pt idx="8786">
                  <c:v>12.202777777776678</c:v>
                </c:pt>
                <c:pt idx="8787">
                  <c:v>12.204166666665566</c:v>
                </c:pt>
                <c:pt idx="8788">
                  <c:v>12.205555555554454</c:v>
                </c:pt>
                <c:pt idx="8789">
                  <c:v>12.206944444443343</c:v>
                </c:pt>
                <c:pt idx="8790">
                  <c:v>12.208333333332231</c:v>
                </c:pt>
                <c:pt idx="8791">
                  <c:v>12.209722222221119</c:v>
                </c:pt>
                <c:pt idx="8792">
                  <c:v>12.211111111110007</c:v>
                </c:pt>
                <c:pt idx="8793">
                  <c:v>12.212499999998895</c:v>
                </c:pt>
                <c:pt idx="8794">
                  <c:v>12.213888888887784</c:v>
                </c:pt>
                <c:pt idx="8795">
                  <c:v>12.215277777776672</c:v>
                </c:pt>
                <c:pt idx="8796">
                  <c:v>12.21666666666556</c:v>
                </c:pt>
                <c:pt idx="8797">
                  <c:v>12.218055555554448</c:v>
                </c:pt>
                <c:pt idx="8798">
                  <c:v>12.219444444443337</c:v>
                </c:pt>
                <c:pt idx="8799">
                  <c:v>12.220833333332225</c:v>
                </c:pt>
                <c:pt idx="8800">
                  <c:v>12.222222222221113</c:v>
                </c:pt>
                <c:pt idx="8801">
                  <c:v>12.223611111110001</c:v>
                </c:pt>
                <c:pt idx="8802">
                  <c:v>12.224999999998889</c:v>
                </c:pt>
                <c:pt idx="8803">
                  <c:v>12.226388888887778</c:v>
                </c:pt>
                <c:pt idx="8804">
                  <c:v>12.227777777776666</c:v>
                </c:pt>
                <c:pt idx="8805">
                  <c:v>12.229166666665554</c:v>
                </c:pt>
                <c:pt idx="8806">
                  <c:v>12.230555555554442</c:v>
                </c:pt>
                <c:pt idx="8807">
                  <c:v>12.231944444443331</c:v>
                </c:pt>
                <c:pt idx="8808">
                  <c:v>12.233333333332219</c:v>
                </c:pt>
                <c:pt idx="8809">
                  <c:v>12.234722222221107</c:v>
                </c:pt>
                <c:pt idx="8810">
                  <c:v>12.236111111109995</c:v>
                </c:pt>
                <c:pt idx="8811">
                  <c:v>12.237499999998883</c:v>
                </c:pt>
                <c:pt idx="8812">
                  <c:v>12.238888888887772</c:v>
                </c:pt>
                <c:pt idx="8813">
                  <c:v>12.24027777777666</c:v>
                </c:pt>
                <c:pt idx="8814">
                  <c:v>12.241666666665548</c:v>
                </c:pt>
                <c:pt idx="8815">
                  <c:v>12.243055555554436</c:v>
                </c:pt>
                <c:pt idx="8816">
                  <c:v>12.244444444443324</c:v>
                </c:pt>
                <c:pt idx="8817">
                  <c:v>12.245833333332213</c:v>
                </c:pt>
                <c:pt idx="8818">
                  <c:v>12.247222222221101</c:v>
                </c:pt>
                <c:pt idx="8819">
                  <c:v>12.248611111109989</c:v>
                </c:pt>
                <c:pt idx="8820">
                  <c:v>12.249999999998877</c:v>
                </c:pt>
                <c:pt idx="8821">
                  <c:v>12.251388888887766</c:v>
                </c:pt>
                <c:pt idx="8822">
                  <c:v>12.252777777776654</c:v>
                </c:pt>
                <c:pt idx="8823">
                  <c:v>12.254166666665542</c:v>
                </c:pt>
                <c:pt idx="8824">
                  <c:v>12.25555555555443</c:v>
                </c:pt>
                <c:pt idx="8825">
                  <c:v>12.256944444443318</c:v>
                </c:pt>
                <c:pt idx="8826">
                  <c:v>12.258333333332207</c:v>
                </c:pt>
                <c:pt idx="8827">
                  <c:v>12.259722222221095</c:v>
                </c:pt>
                <c:pt idx="8828">
                  <c:v>12.261111111109983</c:v>
                </c:pt>
                <c:pt idx="8829">
                  <c:v>12.262499999998871</c:v>
                </c:pt>
                <c:pt idx="8830">
                  <c:v>12.26388888888776</c:v>
                </c:pt>
                <c:pt idx="8831">
                  <c:v>12.265277777776648</c:v>
                </c:pt>
                <c:pt idx="8832">
                  <c:v>12.266666666665536</c:v>
                </c:pt>
                <c:pt idx="8833">
                  <c:v>12.268055555554424</c:v>
                </c:pt>
                <c:pt idx="8834">
                  <c:v>12.269444444443312</c:v>
                </c:pt>
                <c:pt idx="8835">
                  <c:v>12.270833333332201</c:v>
                </c:pt>
                <c:pt idx="8836">
                  <c:v>12.272222222221089</c:v>
                </c:pt>
                <c:pt idx="8837">
                  <c:v>12.273611111109977</c:v>
                </c:pt>
                <c:pt idx="8838">
                  <c:v>12.274999999998865</c:v>
                </c:pt>
                <c:pt idx="8839">
                  <c:v>12.276388888887753</c:v>
                </c:pt>
                <c:pt idx="8840">
                  <c:v>12.277777777776642</c:v>
                </c:pt>
                <c:pt idx="8841">
                  <c:v>12.27916666666553</c:v>
                </c:pt>
                <c:pt idx="8842">
                  <c:v>12.280555555554418</c:v>
                </c:pt>
                <c:pt idx="8843">
                  <c:v>12.281944444443306</c:v>
                </c:pt>
                <c:pt idx="8844">
                  <c:v>12.283333333332195</c:v>
                </c:pt>
                <c:pt idx="8845">
                  <c:v>12.284722222221083</c:v>
                </c:pt>
                <c:pt idx="8846">
                  <c:v>12.286111111109971</c:v>
                </c:pt>
                <c:pt idx="8847">
                  <c:v>12.287499999998859</c:v>
                </c:pt>
                <c:pt idx="8848">
                  <c:v>12.288888888887747</c:v>
                </c:pt>
                <c:pt idx="8849">
                  <c:v>12.290277777776636</c:v>
                </c:pt>
                <c:pt idx="8850">
                  <c:v>12.291666666665524</c:v>
                </c:pt>
                <c:pt idx="8851">
                  <c:v>12.293055555554412</c:v>
                </c:pt>
                <c:pt idx="8852">
                  <c:v>12.2944444444433</c:v>
                </c:pt>
                <c:pt idx="8853">
                  <c:v>12.295833333332189</c:v>
                </c:pt>
                <c:pt idx="8854">
                  <c:v>12.297222222221077</c:v>
                </c:pt>
                <c:pt idx="8855">
                  <c:v>12.298611111109965</c:v>
                </c:pt>
                <c:pt idx="8856">
                  <c:v>12.299999999998853</c:v>
                </c:pt>
                <c:pt idx="8857">
                  <c:v>12.301388888887741</c:v>
                </c:pt>
                <c:pt idx="8858">
                  <c:v>12.30277777777663</c:v>
                </c:pt>
                <c:pt idx="8859">
                  <c:v>12.304166666665518</c:v>
                </c:pt>
                <c:pt idx="8860">
                  <c:v>12.305555555554406</c:v>
                </c:pt>
                <c:pt idx="8861">
                  <c:v>12.306944444443294</c:v>
                </c:pt>
                <c:pt idx="8862">
                  <c:v>12.308333333332182</c:v>
                </c:pt>
                <c:pt idx="8863">
                  <c:v>12.309722222221071</c:v>
                </c:pt>
                <c:pt idx="8864">
                  <c:v>12.311111111109959</c:v>
                </c:pt>
                <c:pt idx="8865">
                  <c:v>12.312499999998847</c:v>
                </c:pt>
                <c:pt idx="8866">
                  <c:v>12.313888888887735</c:v>
                </c:pt>
                <c:pt idx="8867">
                  <c:v>12.315277777776624</c:v>
                </c:pt>
                <c:pt idx="8868">
                  <c:v>12.316666666665512</c:v>
                </c:pt>
                <c:pt idx="8869">
                  <c:v>12.3180555555544</c:v>
                </c:pt>
                <c:pt idx="8870">
                  <c:v>12.319444444443288</c:v>
                </c:pt>
                <c:pt idx="8871">
                  <c:v>12.320833333332176</c:v>
                </c:pt>
                <c:pt idx="8872">
                  <c:v>12.322222222221065</c:v>
                </c:pt>
                <c:pt idx="8873">
                  <c:v>12.323611111109953</c:v>
                </c:pt>
                <c:pt idx="8874">
                  <c:v>12.324999999998841</c:v>
                </c:pt>
                <c:pt idx="8875">
                  <c:v>12.326388888887729</c:v>
                </c:pt>
                <c:pt idx="8876">
                  <c:v>12.327777777776618</c:v>
                </c:pt>
                <c:pt idx="8877">
                  <c:v>12.329166666665506</c:v>
                </c:pt>
                <c:pt idx="8878">
                  <c:v>12.330555555554394</c:v>
                </c:pt>
                <c:pt idx="8879">
                  <c:v>12.331944444443282</c:v>
                </c:pt>
                <c:pt idx="8880">
                  <c:v>12.33333333333217</c:v>
                </c:pt>
                <c:pt idx="8881">
                  <c:v>12.334722222221059</c:v>
                </c:pt>
                <c:pt idx="8882">
                  <c:v>12.336111111109947</c:v>
                </c:pt>
                <c:pt idx="8883">
                  <c:v>12.337499999998835</c:v>
                </c:pt>
                <c:pt idx="8884">
                  <c:v>12.338888888887723</c:v>
                </c:pt>
                <c:pt idx="8885">
                  <c:v>12.340277777776612</c:v>
                </c:pt>
                <c:pt idx="8886">
                  <c:v>12.3416666666655</c:v>
                </c:pt>
                <c:pt idx="8887">
                  <c:v>12.343055555554388</c:v>
                </c:pt>
                <c:pt idx="8888">
                  <c:v>12.344444444443276</c:v>
                </c:pt>
                <c:pt idx="8889">
                  <c:v>12.345833333332164</c:v>
                </c:pt>
                <c:pt idx="8890">
                  <c:v>12.347222222221053</c:v>
                </c:pt>
                <c:pt idx="8891">
                  <c:v>12.348611111109941</c:v>
                </c:pt>
                <c:pt idx="8892">
                  <c:v>12.349999999998829</c:v>
                </c:pt>
                <c:pt idx="8893">
                  <c:v>12.351388888887717</c:v>
                </c:pt>
                <c:pt idx="8894">
                  <c:v>12.352777777776605</c:v>
                </c:pt>
                <c:pt idx="8895">
                  <c:v>12.354166666665494</c:v>
                </c:pt>
                <c:pt idx="8896">
                  <c:v>12.355555555554382</c:v>
                </c:pt>
                <c:pt idx="8897">
                  <c:v>12.35694444444327</c:v>
                </c:pt>
                <c:pt idx="8898">
                  <c:v>12.358333333332158</c:v>
                </c:pt>
                <c:pt idx="8899">
                  <c:v>12.359722222221047</c:v>
                </c:pt>
                <c:pt idx="8900">
                  <c:v>12.361111111109935</c:v>
                </c:pt>
                <c:pt idx="8901">
                  <c:v>12.362499999998823</c:v>
                </c:pt>
                <c:pt idx="8902">
                  <c:v>12.363888888887711</c:v>
                </c:pt>
                <c:pt idx="8903">
                  <c:v>12.365277777776599</c:v>
                </c:pt>
                <c:pt idx="8904">
                  <c:v>12.366666666665488</c:v>
                </c:pt>
                <c:pt idx="8905">
                  <c:v>12.368055555554376</c:v>
                </c:pt>
                <c:pt idx="8906">
                  <c:v>12.369444444443264</c:v>
                </c:pt>
                <c:pt idx="8907">
                  <c:v>12.370833333332152</c:v>
                </c:pt>
                <c:pt idx="8908">
                  <c:v>12.372222222221041</c:v>
                </c:pt>
                <c:pt idx="8909">
                  <c:v>12.373611111109929</c:v>
                </c:pt>
                <c:pt idx="8910">
                  <c:v>12.374999999998817</c:v>
                </c:pt>
                <c:pt idx="8911">
                  <c:v>12.376388888887705</c:v>
                </c:pt>
                <c:pt idx="8912">
                  <c:v>12.377777777776593</c:v>
                </c:pt>
                <c:pt idx="8913">
                  <c:v>12.379166666665482</c:v>
                </c:pt>
                <c:pt idx="8914">
                  <c:v>12.38055555555437</c:v>
                </c:pt>
                <c:pt idx="8915">
                  <c:v>12.381944444443258</c:v>
                </c:pt>
                <c:pt idx="8916">
                  <c:v>12.383333333332146</c:v>
                </c:pt>
                <c:pt idx="8917">
                  <c:v>12.384722222221034</c:v>
                </c:pt>
                <c:pt idx="8918">
                  <c:v>12.386111111109923</c:v>
                </c:pt>
                <c:pt idx="8919">
                  <c:v>12.387499999998811</c:v>
                </c:pt>
                <c:pt idx="8920">
                  <c:v>12.388888888887699</c:v>
                </c:pt>
                <c:pt idx="8921">
                  <c:v>12.390277777776587</c:v>
                </c:pt>
                <c:pt idx="8922">
                  <c:v>12.391666666665476</c:v>
                </c:pt>
                <c:pt idx="8923">
                  <c:v>12.393055555554364</c:v>
                </c:pt>
                <c:pt idx="8924">
                  <c:v>12.394444444443252</c:v>
                </c:pt>
                <c:pt idx="8925">
                  <c:v>12.39583333333214</c:v>
                </c:pt>
                <c:pt idx="8926">
                  <c:v>12.397222222221028</c:v>
                </c:pt>
                <c:pt idx="8927">
                  <c:v>12.398611111109917</c:v>
                </c:pt>
                <c:pt idx="8928">
                  <c:v>12.399999999998805</c:v>
                </c:pt>
                <c:pt idx="8929">
                  <c:v>12.401388888887693</c:v>
                </c:pt>
                <c:pt idx="8930">
                  <c:v>12.402777777776581</c:v>
                </c:pt>
                <c:pt idx="8931">
                  <c:v>12.40416666666547</c:v>
                </c:pt>
                <c:pt idx="8932">
                  <c:v>12.405555555554358</c:v>
                </c:pt>
                <c:pt idx="8933">
                  <c:v>12.406944444443246</c:v>
                </c:pt>
                <c:pt idx="8934">
                  <c:v>12.408333333332134</c:v>
                </c:pt>
                <c:pt idx="8935">
                  <c:v>12.409722222221022</c:v>
                </c:pt>
                <c:pt idx="8936">
                  <c:v>12.411111111109911</c:v>
                </c:pt>
                <c:pt idx="8937">
                  <c:v>12.412499999998799</c:v>
                </c:pt>
                <c:pt idx="8938">
                  <c:v>12.413888888887687</c:v>
                </c:pt>
                <c:pt idx="8939">
                  <c:v>12.415277777776575</c:v>
                </c:pt>
                <c:pt idx="8940">
                  <c:v>12.416666666665463</c:v>
                </c:pt>
                <c:pt idx="8941">
                  <c:v>12.418055555554352</c:v>
                </c:pt>
                <c:pt idx="8942">
                  <c:v>12.41944444444324</c:v>
                </c:pt>
                <c:pt idx="8943">
                  <c:v>12.420833333332128</c:v>
                </c:pt>
                <c:pt idx="8944">
                  <c:v>12.422222222221016</c:v>
                </c:pt>
                <c:pt idx="8945">
                  <c:v>12.423611111109905</c:v>
                </c:pt>
                <c:pt idx="8946">
                  <c:v>12.424999999998793</c:v>
                </c:pt>
                <c:pt idx="8947">
                  <c:v>12.426388888887681</c:v>
                </c:pt>
                <c:pt idx="8948">
                  <c:v>12.427777777776569</c:v>
                </c:pt>
                <c:pt idx="8949">
                  <c:v>12.429166666665457</c:v>
                </c:pt>
                <c:pt idx="8950">
                  <c:v>12.430555555554346</c:v>
                </c:pt>
                <c:pt idx="8951">
                  <c:v>12.431944444443234</c:v>
                </c:pt>
                <c:pt idx="8952">
                  <c:v>12.433333333332122</c:v>
                </c:pt>
                <c:pt idx="8953">
                  <c:v>12.43472222222101</c:v>
                </c:pt>
                <c:pt idx="8954">
                  <c:v>12.436111111109899</c:v>
                </c:pt>
                <c:pt idx="8955">
                  <c:v>12.437499999998787</c:v>
                </c:pt>
                <c:pt idx="8956">
                  <c:v>12.438888888887675</c:v>
                </c:pt>
                <c:pt idx="8957">
                  <c:v>12.440277777776563</c:v>
                </c:pt>
                <c:pt idx="8958">
                  <c:v>12.441666666665451</c:v>
                </c:pt>
                <c:pt idx="8959">
                  <c:v>12.44305555555434</c:v>
                </c:pt>
                <c:pt idx="8960">
                  <c:v>12.444444444443228</c:v>
                </c:pt>
                <c:pt idx="8961">
                  <c:v>12.445833333332116</c:v>
                </c:pt>
                <c:pt idx="8962">
                  <c:v>12.447222222221004</c:v>
                </c:pt>
                <c:pt idx="8963">
                  <c:v>12.448611111109892</c:v>
                </c:pt>
                <c:pt idx="8964">
                  <c:v>12.449999999998781</c:v>
                </c:pt>
                <c:pt idx="8965">
                  <c:v>12.451388888887669</c:v>
                </c:pt>
                <c:pt idx="8966">
                  <c:v>12.452777777776557</c:v>
                </c:pt>
                <c:pt idx="8967">
                  <c:v>12.454166666665445</c:v>
                </c:pt>
                <c:pt idx="8968">
                  <c:v>12.455555555554334</c:v>
                </c:pt>
                <c:pt idx="8969">
                  <c:v>12.456944444443222</c:v>
                </c:pt>
                <c:pt idx="8970">
                  <c:v>12.45833333333211</c:v>
                </c:pt>
                <c:pt idx="8971">
                  <c:v>12.459722222220998</c:v>
                </c:pt>
                <c:pt idx="8972">
                  <c:v>12.461111111109886</c:v>
                </c:pt>
                <c:pt idx="8973">
                  <c:v>12.462499999998775</c:v>
                </c:pt>
                <c:pt idx="8974">
                  <c:v>12.463888888887663</c:v>
                </c:pt>
                <c:pt idx="8975">
                  <c:v>12.465277777776551</c:v>
                </c:pt>
                <c:pt idx="8976">
                  <c:v>12.466666666665439</c:v>
                </c:pt>
                <c:pt idx="8977">
                  <c:v>12.468055555554328</c:v>
                </c:pt>
                <c:pt idx="8978">
                  <c:v>12.469444444443216</c:v>
                </c:pt>
                <c:pt idx="8979">
                  <c:v>12.470833333332104</c:v>
                </c:pt>
                <c:pt idx="8980">
                  <c:v>12.472222222220992</c:v>
                </c:pt>
                <c:pt idx="8981">
                  <c:v>12.47361111110988</c:v>
                </c:pt>
                <c:pt idx="8982">
                  <c:v>12.474999999998769</c:v>
                </c:pt>
                <c:pt idx="8983">
                  <c:v>12.476388888887657</c:v>
                </c:pt>
                <c:pt idx="8984">
                  <c:v>12.477777777776545</c:v>
                </c:pt>
                <c:pt idx="8985">
                  <c:v>12.479166666665433</c:v>
                </c:pt>
                <c:pt idx="8986">
                  <c:v>12.480555555554322</c:v>
                </c:pt>
                <c:pt idx="8987">
                  <c:v>12.48194444444321</c:v>
                </c:pt>
                <c:pt idx="8988">
                  <c:v>12.483333333332098</c:v>
                </c:pt>
                <c:pt idx="8989">
                  <c:v>12.484722222220986</c:v>
                </c:pt>
                <c:pt idx="8990">
                  <c:v>12.486111111109874</c:v>
                </c:pt>
                <c:pt idx="8991">
                  <c:v>12.487499999998763</c:v>
                </c:pt>
                <c:pt idx="8992">
                  <c:v>12.488888888887651</c:v>
                </c:pt>
                <c:pt idx="8993">
                  <c:v>12.490277777776539</c:v>
                </c:pt>
                <c:pt idx="8994">
                  <c:v>12.491666666665427</c:v>
                </c:pt>
                <c:pt idx="8995">
                  <c:v>12.493055555554315</c:v>
                </c:pt>
                <c:pt idx="8996">
                  <c:v>12.494444444443204</c:v>
                </c:pt>
                <c:pt idx="8997">
                  <c:v>12.495833333332092</c:v>
                </c:pt>
                <c:pt idx="8998">
                  <c:v>12.49722222222098</c:v>
                </c:pt>
                <c:pt idx="8999">
                  <c:v>12.498611111109868</c:v>
                </c:pt>
                <c:pt idx="9000">
                  <c:v>12.499999999998757</c:v>
                </c:pt>
                <c:pt idx="9001">
                  <c:v>12.501388888887645</c:v>
                </c:pt>
                <c:pt idx="9002">
                  <c:v>12.502777777776533</c:v>
                </c:pt>
                <c:pt idx="9003">
                  <c:v>12.504166666665421</c:v>
                </c:pt>
                <c:pt idx="9004">
                  <c:v>12.505555555554309</c:v>
                </c:pt>
                <c:pt idx="9005">
                  <c:v>12.506944444443198</c:v>
                </c:pt>
                <c:pt idx="9006">
                  <c:v>12.508333333332086</c:v>
                </c:pt>
                <c:pt idx="9007">
                  <c:v>12.509722222220974</c:v>
                </c:pt>
                <c:pt idx="9008">
                  <c:v>12.511111111109862</c:v>
                </c:pt>
                <c:pt idx="9009">
                  <c:v>12.512499999998751</c:v>
                </c:pt>
                <c:pt idx="9010">
                  <c:v>12.513888888887639</c:v>
                </c:pt>
                <c:pt idx="9011">
                  <c:v>12.515277777776527</c:v>
                </c:pt>
                <c:pt idx="9012">
                  <c:v>12.516666666665415</c:v>
                </c:pt>
                <c:pt idx="9013">
                  <c:v>12.518055555554303</c:v>
                </c:pt>
                <c:pt idx="9014">
                  <c:v>12.519444444443192</c:v>
                </c:pt>
                <c:pt idx="9015">
                  <c:v>12.52083333333208</c:v>
                </c:pt>
                <c:pt idx="9016">
                  <c:v>12.522222222220968</c:v>
                </c:pt>
                <c:pt idx="9017">
                  <c:v>12.523611111109856</c:v>
                </c:pt>
                <c:pt idx="9018">
                  <c:v>12.524999999998744</c:v>
                </c:pt>
                <c:pt idx="9019">
                  <c:v>12.526388888887633</c:v>
                </c:pt>
                <c:pt idx="9020">
                  <c:v>12.527777777776521</c:v>
                </c:pt>
                <c:pt idx="9021">
                  <c:v>12.529166666665409</c:v>
                </c:pt>
                <c:pt idx="9022">
                  <c:v>12.530555555554297</c:v>
                </c:pt>
                <c:pt idx="9023">
                  <c:v>12.531944444443186</c:v>
                </c:pt>
                <c:pt idx="9024">
                  <c:v>12.533333333332074</c:v>
                </c:pt>
                <c:pt idx="9025">
                  <c:v>12.534722222220962</c:v>
                </c:pt>
                <c:pt idx="9026">
                  <c:v>12.53611111110985</c:v>
                </c:pt>
                <c:pt idx="9027">
                  <c:v>12.537499999998738</c:v>
                </c:pt>
                <c:pt idx="9028">
                  <c:v>12.538888888887627</c:v>
                </c:pt>
                <c:pt idx="9029">
                  <c:v>12.540277777776515</c:v>
                </c:pt>
                <c:pt idx="9030">
                  <c:v>12.541666666665403</c:v>
                </c:pt>
                <c:pt idx="9031">
                  <c:v>12.543055555554291</c:v>
                </c:pt>
                <c:pt idx="9032">
                  <c:v>12.54444444444318</c:v>
                </c:pt>
                <c:pt idx="9033">
                  <c:v>12.545833333332068</c:v>
                </c:pt>
                <c:pt idx="9034">
                  <c:v>12.547222222220956</c:v>
                </c:pt>
                <c:pt idx="9035">
                  <c:v>12.548611111109844</c:v>
                </c:pt>
                <c:pt idx="9036">
                  <c:v>12.549999999998732</c:v>
                </c:pt>
                <c:pt idx="9037">
                  <c:v>12.551388888887621</c:v>
                </c:pt>
                <c:pt idx="9038">
                  <c:v>12.552777777776509</c:v>
                </c:pt>
                <c:pt idx="9039">
                  <c:v>12.554166666665397</c:v>
                </c:pt>
                <c:pt idx="9040">
                  <c:v>12.555555555554285</c:v>
                </c:pt>
                <c:pt idx="9041">
                  <c:v>12.556944444443173</c:v>
                </c:pt>
                <c:pt idx="9042">
                  <c:v>12.558333333332062</c:v>
                </c:pt>
                <c:pt idx="9043">
                  <c:v>12.55972222222095</c:v>
                </c:pt>
                <c:pt idx="9044">
                  <c:v>12.561111111109838</c:v>
                </c:pt>
                <c:pt idx="9045">
                  <c:v>12.562499999998726</c:v>
                </c:pt>
                <c:pt idx="9046">
                  <c:v>12.563888888887615</c:v>
                </c:pt>
                <c:pt idx="9047">
                  <c:v>12.565277777776503</c:v>
                </c:pt>
                <c:pt idx="9048">
                  <c:v>12.566666666665391</c:v>
                </c:pt>
                <c:pt idx="9049">
                  <c:v>12.568055555554279</c:v>
                </c:pt>
                <c:pt idx="9050">
                  <c:v>12.569444444443167</c:v>
                </c:pt>
                <c:pt idx="9051">
                  <c:v>12.570833333332056</c:v>
                </c:pt>
                <c:pt idx="9052">
                  <c:v>12.572222222220944</c:v>
                </c:pt>
                <c:pt idx="9053">
                  <c:v>12.573611111109832</c:v>
                </c:pt>
                <c:pt idx="9054">
                  <c:v>12.57499999999872</c:v>
                </c:pt>
                <c:pt idx="9055">
                  <c:v>12.576388888887609</c:v>
                </c:pt>
                <c:pt idx="9056">
                  <c:v>12.577777777776497</c:v>
                </c:pt>
                <c:pt idx="9057">
                  <c:v>12.579166666665385</c:v>
                </c:pt>
                <c:pt idx="9058">
                  <c:v>12.580555555554273</c:v>
                </c:pt>
                <c:pt idx="9059">
                  <c:v>12.581944444443161</c:v>
                </c:pt>
                <c:pt idx="9060">
                  <c:v>12.58333333333205</c:v>
                </c:pt>
                <c:pt idx="9061">
                  <c:v>12.584722222220938</c:v>
                </c:pt>
                <c:pt idx="9062">
                  <c:v>12.586111111109826</c:v>
                </c:pt>
                <c:pt idx="9063">
                  <c:v>12.587499999998714</c:v>
                </c:pt>
                <c:pt idx="9064">
                  <c:v>12.588888888887602</c:v>
                </c:pt>
                <c:pt idx="9065">
                  <c:v>12.590277777776491</c:v>
                </c:pt>
                <c:pt idx="9066">
                  <c:v>12.591666666665379</c:v>
                </c:pt>
                <c:pt idx="9067">
                  <c:v>12.593055555554267</c:v>
                </c:pt>
                <c:pt idx="9068">
                  <c:v>12.594444444443155</c:v>
                </c:pt>
                <c:pt idx="9069">
                  <c:v>12.595833333332044</c:v>
                </c:pt>
                <c:pt idx="9070">
                  <c:v>12.597222222220932</c:v>
                </c:pt>
                <c:pt idx="9071">
                  <c:v>12.59861111110982</c:v>
                </c:pt>
                <c:pt idx="9072">
                  <c:v>12.599999999998708</c:v>
                </c:pt>
                <c:pt idx="9073">
                  <c:v>12.601388888887596</c:v>
                </c:pt>
                <c:pt idx="9074">
                  <c:v>12.602777777776485</c:v>
                </c:pt>
                <c:pt idx="9075">
                  <c:v>12.604166666665373</c:v>
                </c:pt>
                <c:pt idx="9076">
                  <c:v>12.605555555554261</c:v>
                </c:pt>
                <c:pt idx="9077">
                  <c:v>12.606944444443149</c:v>
                </c:pt>
                <c:pt idx="9078">
                  <c:v>12.608333333332038</c:v>
                </c:pt>
                <c:pt idx="9079">
                  <c:v>12.609722222220926</c:v>
                </c:pt>
                <c:pt idx="9080">
                  <c:v>12.611111111109814</c:v>
                </c:pt>
                <c:pt idx="9081">
                  <c:v>12.612499999998702</c:v>
                </c:pt>
                <c:pt idx="9082">
                  <c:v>12.61388888888759</c:v>
                </c:pt>
                <c:pt idx="9083">
                  <c:v>12.615277777776479</c:v>
                </c:pt>
                <c:pt idx="9084">
                  <c:v>12.616666666665367</c:v>
                </c:pt>
                <c:pt idx="9085">
                  <c:v>12.618055555554255</c:v>
                </c:pt>
                <c:pt idx="9086">
                  <c:v>12.619444444443143</c:v>
                </c:pt>
                <c:pt idx="9087">
                  <c:v>12.620833333332032</c:v>
                </c:pt>
                <c:pt idx="9088">
                  <c:v>12.62222222222092</c:v>
                </c:pt>
                <c:pt idx="9089">
                  <c:v>12.623611111109808</c:v>
                </c:pt>
                <c:pt idx="9090">
                  <c:v>12.624999999998696</c:v>
                </c:pt>
                <c:pt idx="9091">
                  <c:v>12.626388888887584</c:v>
                </c:pt>
                <c:pt idx="9092">
                  <c:v>12.627777777776473</c:v>
                </c:pt>
                <c:pt idx="9093">
                  <c:v>12.629166666665361</c:v>
                </c:pt>
                <c:pt idx="9094">
                  <c:v>12.630555555554249</c:v>
                </c:pt>
                <c:pt idx="9095">
                  <c:v>12.631944444443137</c:v>
                </c:pt>
                <c:pt idx="9096">
                  <c:v>12.633333333332025</c:v>
                </c:pt>
                <c:pt idx="9097">
                  <c:v>12.634722222220914</c:v>
                </c:pt>
                <c:pt idx="9098">
                  <c:v>12.636111111109802</c:v>
                </c:pt>
                <c:pt idx="9099">
                  <c:v>12.63749999999869</c:v>
                </c:pt>
                <c:pt idx="9100">
                  <c:v>12.638888888887578</c:v>
                </c:pt>
                <c:pt idx="9101">
                  <c:v>12.640277777776467</c:v>
                </c:pt>
                <c:pt idx="9102">
                  <c:v>12.641666666665355</c:v>
                </c:pt>
                <c:pt idx="9103">
                  <c:v>12.643055555554243</c:v>
                </c:pt>
                <c:pt idx="9104">
                  <c:v>12.644444444443131</c:v>
                </c:pt>
                <c:pt idx="9105">
                  <c:v>12.645833333332019</c:v>
                </c:pt>
                <c:pt idx="9106">
                  <c:v>12.647222222220908</c:v>
                </c:pt>
                <c:pt idx="9107">
                  <c:v>12.648611111109796</c:v>
                </c:pt>
                <c:pt idx="9108">
                  <c:v>12.649999999998684</c:v>
                </c:pt>
                <c:pt idx="9109">
                  <c:v>12.651388888887572</c:v>
                </c:pt>
                <c:pt idx="9110">
                  <c:v>12.652777777776461</c:v>
                </c:pt>
                <c:pt idx="9111">
                  <c:v>12.654166666665349</c:v>
                </c:pt>
                <c:pt idx="9112">
                  <c:v>12.655555555554237</c:v>
                </c:pt>
                <c:pt idx="9113">
                  <c:v>12.656944444443125</c:v>
                </c:pt>
                <c:pt idx="9114">
                  <c:v>12.658333333332013</c:v>
                </c:pt>
                <c:pt idx="9115">
                  <c:v>12.659722222220902</c:v>
                </c:pt>
                <c:pt idx="9116">
                  <c:v>12.66111111110979</c:v>
                </c:pt>
                <c:pt idx="9117">
                  <c:v>12.662499999998678</c:v>
                </c:pt>
                <c:pt idx="9118">
                  <c:v>12.663888888887566</c:v>
                </c:pt>
                <c:pt idx="9119">
                  <c:v>12.665277777776454</c:v>
                </c:pt>
                <c:pt idx="9120">
                  <c:v>12.666666666665343</c:v>
                </c:pt>
                <c:pt idx="9121">
                  <c:v>12.668055555554231</c:v>
                </c:pt>
                <c:pt idx="9122">
                  <c:v>12.669444444443119</c:v>
                </c:pt>
                <c:pt idx="9123">
                  <c:v>12.670833333332007</c:v>
                </c:pt>
                <c:pt idx="9124">
                  <c:v>12.672222222220896</c:v>
                </c:pt>
                <c:pt idx="9125">
                  <c:v>12.673611111109784</c:v>
                </c:pt>
                <c:pt idx="9126">
                  <c:v>12.674999999998672</c:v>
                </c:pt>
                <c:pt idx="9127">
                  <c:v>12.67638888888756</c:v>
                </c:pt>
                <c:pt idx="9128">
                  <c:v>12.677777777776448</c:v>
                </c:pt>
                <c:pt idx="9129">
                  <c:v>12.679166666665337</c:v>
                </c:pt>
                <c:pt idx="9130">
                  <c:v>12.680555555554225</c:v>
                </c:pt>
                <c:pt idx="9131">
                  <c:v>12.681944444443113</c:v>
                </c:pt>
                <c:pt idx="9132">
                  <c:v>12.683333333332001</c:v>
                </c:pt>
                <c:pt idx="9133">
                  <c:v>12.68472222222089</c:v>
                </c:pt>
                <c:pt idx="9134">
                  <c:v>12.686111111109778</c:v>
                </c:pt>
                <c:pt idx="9135">
                  <c:v>12.687499999998666</c:v>
                </c:pt>
                <c:pt idx="9136">
                  <c:v>12.688888888887554</c:v>
                </c:pt>
                <c:pt idx="9137">
                  <c:v>12.690277777776442</c:v>
                </c:pt>
                <c:pt idx="9138">
                  <c:v>12.691666666665331</c:v>
                </c:pt>
                <c:pt idx="9139">
                  <c:v>12.693055555554219</c:v>
                </c:pt>
                <c:pt idx="9140">
                  <c:v>12.694444444443107</c:v>
                </c:pt>
                <c:pt idx="9141">
                  <c:v>12.695833333331995</c:v>
                </c:pt>
                <c:pt idx="9142">
                  <c:v>12.697222222220883</c:v>
                </c:pt>
                <c:pt idx="9143">
                  <c:v>12.698611111109772</c:v>
                </c:pt>
                <c:pt idx="9144">
                  <c:v>12.69999999999866</c:v>
                </c:pt>
                <c:pt idx="9145">
                  <c:v>12.701388888887548</c:v>
                </c:pt>
                <c:pt idx="9146">
                  <c:v>12.702777777776436</c:v>
                </c:pt>
                <c:pt idx="9147">
                  <c:v>12.704166666665325</c:v>
                </c:pt>
                <c:pt idx="9148">
                  <c:v>12.705555555554213</c:v>
                </c:pt>
                <c:pt idx="9149">
                  <c:v>12.706944444443101</c:v>
                </c:pt>
                <c:pt idx="9150">
                  <c:v>12.708333333331989</c:v>
                </c:pt>
                <c:pt idx="9151">
                  <c:v>12.709722222220877</c:v>
                </c:pt>
                <c:pt idx="9152">
                  <c:v>12.711111111109766</c:v>
                </c:pt>
                <c:pt idx="9153">
                  <c:v>12.712499999998654</c:v>
                </c:pt>
                <c:pt idx="9154">
                  <c:v>12.713888888887542</c:v>
                </c:pt>
                <c:pt idx="9155">
                  <c:v>12.71527777777643</c:v>
                </c:pt>
                <c:pt idx="9156">
                  <c:v>12.716666666665319</c:v>
                </c:pt>
                <c:pt idx="9157">
                  <c:v>12.718055555554207</c:v>
                </c:pt>
                <c:pt idx="9158">
                  <c:v>12.719444444443095</c:v>
                </c:pt>
                <c:pt idx="9159">
                  <c:v>12.720833333331983</c:v>
                </c:pt>
                <c:pt idx="9160">
                  <c:v>12.722222222220871</c:v>
                </c:pt>
                <c:pt idx="9161">
                  <c:v>12.72361111110976</c:v>
                </c:pt>
                <c:pt idx="9162">
                  <c:v>12.724999999998648</c:v>
                </c:pt>
                <c:pt idx="9163">
                  <c:v>12.726388888887536</c:v>
                </c:pt>
                <c:pt idx="9164">
                  <c:v>12.727777777776424</c:v>
                </c:pt>
                <c:pt idx="9165">
                  <c:v>12.729166666665312</c:v>
                </c:pt>
                <c:pt idx="9166">
                  <c:v>12.730555555554201</c:v>
                </c:pt>
                <c:pt idx="9167">
                  <c:v>12.731944444443089</c:v>
                </c:pt>
                <c:pt idx="9168">
                  <c:v>12.733333333331977</c:v>
                </c:pt>
                <c:pt idx="9169">
                  <c:v>12.734722222220865</c:v>
                </c:pt>
                <c:pt idx="9170">
                  <c:v>12.736111111109754</c:v>
                </c:pt>
                <c:pt idx="9171">
                  <c:v>12.737499999998642</c:v>
                </c:pt>
                <c:pt idx="9172">
                  <c:v>12.73888888888753</c:v>
                </c:pt>
                <c:pt idx="9173">
                  <c:v>12.740277777776418</c:v>
                </c:pt>
                <c:pt idx="9174">
                  <c:v>12.741666666665306</c:v>
                </c:pt>
                <c:pt idx="9175">
                  <c:v>12.743055555554195</c:v>
                </c:pt>
                <c:pt idx="9176">
                  <c:v>12.744444444443083</c:v>
                </c:pt>
                <c:pt idx="9177">
                  <c:v>12.745833333331971</c:v>
                </c:pt>
                <c:pt idx="9178">
                  <c:v>12.747222222220859</c:v>
                </c:pt>
                <c:pt idx="9179">
                  <c:v>12.748611111109748</c:v>
                </c:pt>
                <c:pt idx="9180">
                  <c:v>12.749999999998636</c:v>
                </c:pt>
                <c:pt idx="9181">
                  <c:v>12.751388888887524</c:v>
                </c:pt>
                <c:pt idx="9182">
                  <c:v>12.752777777776412</c:v>
                </c:pt>
                <c:pt idx="9183">
                  <c:v>12.7541666666653</c:v>
                </c:pt>
                <c:pt idx="9184">
                  <c:v>12.755555555554189</c:v>
                </c:pt>
                <c:pt idx="9185">
                  <c:v>12.756944444443077</c:v>
                </c:pt>
                <c:pt idx="9186">
                  <c:v>12.758333333331965</c:v>
                </c:pt>
                <c:pt idx="9187">
                  <c:v>12.759722222220853</c:v>
                </c:pt>
                <c:pt idx="9188">
                  <c:v>12.761111111109742</c:v>
                </c:pt>
                <c:pt idx="9189">
                  <c:v>12.76249999999863</c:v>
                </c:pt>
                <c:pt idx="9190">
                  <c:v>12.763888888887518</c:v>
                </c:pt>
                <c:pt idx="9191">
                  <c:v>12.765277777776406</c:v>
                </c:pt>
                <c:pt idx="9192">
                  <c:v>12.766666666665294</c:v>
                </c:pt>
                <c:pt idx="9193">
                  <c:v>12.768055555554183</c:v>
                </c:pt>
                <c:pt idx="9194">
                  <c:v>12.769444444443071</c:v>
                </c:pt>
                <c:pt idx="9195">
                  <c:v>12.770833333331959</c:v>
                </c:pt>
                <c:pt idx="9196">
                  <c:v>12.772222222220847</c:v>
                </c:pt>
                <c:pt idx="9197">
                  <c:v>12.773611111109735</c:v>
                </c:pt>
                <c:pt idx="9198">
                  <c:v>12.774999999998624</c:v>
                </c:pt>
                <c:pt idx="9199">
                  <c:v>12.776388888887512</c:v>
                </c:pt>
                <c:pt idx="9200">
                  <c:v>12.7777777777764</c:v>
                </c:pt>
                <c:pt idx="9201">
                  <c:v>12.779166666665288</c:v>
                </c:pt>
                <c:pt idx="9202">
                  <c:v>12.780555555554177</c:v>
                </c:pt>
                <c:pt idx="9203">
                  <c:v>12.781944444443065</c:v>
                </c:pt>
                <c:pt idx="9204">
                  <c:v>12.783333333331953</c:v>
                </c:pt>
                <c:pt idx="9205">
                  <c:v>12.784722222220841</c:v>
                </c:pt>
                <c:pt idx="9206">
                  <c:v>12.786111111109729</c:v>
                </c:pt>
                <c:pt idx="9207">
                  <c:v>12.787499999998618</c:v>
                </c:pt>
                <c:pt idx="9208">
                  <c:v>12.788888888887506</c:v>
                </c:pt>
                <c:pt idx="9209">
                  <c:v>12.790277777776394</c:v>
                </c:pt>
                <c:pt idx="9210">
                  <c:v>12.791666666665282</c:v>
                </c:pt>
                <c:pt idx="9211">
                  <c:v>12.793055555554171</c:v>
                </c:pt>
                <c:pt idx="9212">
                  <c:v>12.794444444443059</c:v>
                </c:pt>
                <c:pt idx="9213">
                  <c:v>12.795833333331947</c:v>
                </c:pt>
                <c:pt idx="9214">
                  <c:v>12.797222222220835</c:v>
                </c:pt>
                <c:pt idx="9215">
                  <c:v>12.798611111109723</c:v>
                </c:pt>
                <c:pt idx="9216">
                  <c:v>12.799999999998612</c:v>
                </c:pt>
                <c:pt idx="9217">
                  <c:v>12.8013888888875</c:v>
                </c:pt>
                <c:pt idx="9218">
                  <c:v>12.802777777776388</c:v>
                </c:pt>
                <c:pt idx="9219">
                  <c:v>12.804166666665276</c:v>
                </c:pt>
                <c:pt idx="9220">
                  <c:v>12.805555555554164</c:v>
                </c:pt>
                <c:pt idx="9221">
                  <c:v>12.806944444443053</c:v>
                </c:pt>
                <c:pt idx="9222">
                  <c:v>12.808333333331941</c:v>
                </c:pt>
                <c:pt idx="9223">
                  <c:v>12.809722222220829</c:v>
                </c:pt>
                <c:pt idx="9224">
                  <c:v>12.811111111109717</c:v>
                </c:pt>
                <c:pt idx="9225">
                  <c:v>12.812499999998606</c:v>
                </c:pt>
                <c:pt idx="9226">
                  <c:v>12.813888888887494</c:v>
                </c:pt>
                <c:pt idx="9227">
                  <c:v>12.815277777776382</c:v>
                </c:pt>
                <c:pt idx="9228">
                  <c:v>12.81666666666527</c:v>
                </c:pt>
                <c:pt idx="9229">
                  <c:v>12.818055555554158</c:v>
                </c:pt>
                <c:pt idx="9230">
                  <c:v>12.819444444443047</c:v>
                </c:pt>
                <c:pt idx="9231">
                  <c:v>12.820833333331935</c:v>
                </c:pt>
                <c:pt idx="9232">
                  <c:v>12.822222222220823</c:v>
                </c:pt>
                <c:pt idx="9233">
                  <c:v>12.823611111109711</c:v>
                </c:pt>
                <c:pt idx="9234">
                  <c:v>12.8249999999986</c:v>
                </c:pt>
                <c:pt idx="9235">
                  <c:v>12.826388888887488</c:v>
                </c:pt>
                <c:pt idx="9236">
                  <c:v>12.827777777776376</c:v>
                </c:pt>
                <c:pt idx="9237">
                  <c:v>12.829166666665264</c:v>
                </c:pt>
                <c:pt idx="9238">
                  <c:v>12.830555555554152</c:v>
                </c:pt>
                <c:pt idx="9239">
                  <c:v>12.831944444443041</c:v>
                </c:pt>
                <c:pt idx="9240">
                  <c:v>12.833333333331929</c:v>
                </c:pt>
                <c:pt idx="9241">
                  <c:v>12.834722222220817</c:v>
                </c:pt>
                <c:pt idx="9242">
                  <c:v>12.836111111109705</c:v>
                </c:pt>
                <c:pt idx="9243">
                  <c:v>12.837499999998593</c:v>
                </c:pt>
                <c:pt idx="9244">
                  <c:v>12.838888888887482</c:v>
                </c:pt>
                <c:pt idx="9245">
                  <c:v>12.84027777777637</c:v>
                </c:pt>
                <c:pt idx="9246">
                  <c:v>12.841666666665258</c:v>
                </c:pt>
                <c:pt idx="9247">
                  <c:v>12.843055555554146</c:v>
                </c:pt>
                <c:pt idx="9248">
                  <c:v>12.844444444443035</c:v>
                </c:pt>
                <c:pt idx="9249">
                  <c:v>12.845833333331923</c:v>
                </c:pt>
                <c:pt idx="9250">
                  <c:v>12.847222222220811</c:v>
                </c:pt>
                <c:pt idx="9251">
                  <c:v>12.848611111109699</c:v>
                </c:pt>
                <c:pt idx="9252">
                  <c:v>12.849999999998587</c:v>
                </c:pt>
                <c:pt idx="9253">
                  <c:v>12.851388888887476</c:v>
                </c:pt>
                <c:pt idx="9254">
                  <c:v>12.852777777776364</c:v>
                </c:pt>
                <c:pt idx="9255">
                  <c:v>12.854166666665252</c:v>
                </c:pt>
                <c:pt idx="9256">
                  <c:v>12.85555555555414</c:v>
                </c:pt>
                <c:pt idx="9257">
                  <c:v>12.856944444443029</c:v>
                </c:pt>
                <c:pt idx="9258">
                  <c:v>12.858333333331917</c:v>
                </c:pt>
                <c:pt idx="9259">
                  <c:v>12.859722222220805</c:v>
                </c:pt>
                <c:pt idx="9260">
                  <c:v>12.861111111109693</c:v>
                </c:pt>
                <c:pt idx="9261">
                  <c:v>12.862499999998581</c:v>
                </c:pt>
                <c:pt idx="9262">
                  <c:v>12.86388888888747</c:v>
                </c:pt>
                <c:pt idx="9263">
                  <c:v>12.865277777776358</c:v>
                </c:pt>
                <c:pt idx="9264">
                  <c:v>12.866666666665246</c:v>
                </c:pt>
                <c:pt idx="9265">
                  <c:v>12.868055555554134</c:v>
                </c:pt>
                <c:pt idx="9266">
                  <c:v>12.869444444443022</c:v>
                </c:pt>
                <c:pt idx="9267">
                  <c:v>12.870833333331911</c:v>
                </c:pt>
                <c:pt idx="9268">
                  <c:v>12.872222222220799</c:v>
                </c:pt>
                <c:pt idx="9269">
                  <c:v>12.873611111109687</c:v>
                </c:pt>
                <c:pt idx="9270">
                  <c:v>12.874999999998575</c:v>
                </c:pt>
                <c:pt idx="9271">
                  <c:v>12.876388888887464</c:v>
                </c:pt>
                <c:pt idx="9272">
                  <c:v>12.877777777776352</c:v>
                </c:pt>
                <c:pt idx="9273">
                  <c:v>12.87916666666524</c:v>
                </c:pt>
                <c:pt idx="9274">
                  <c:v>12.880555555554128</c:v>
                </c:pt>
                <c:pt idx="9275">
                  <c:v>12.881944444443016</c:v>
                </c:pt>
                <c:pt idx="9276">
                  <c:v>12.883333333331905</c:v>
                </c:pt>
                <c:pt idx="9277">
                  <c:v>12.884722222220793</c:v>
                </c:pt>
                <c:pt idx="9278">
                  <c:v>12.886111111109681</c:v>
                </c:pt>
                <c:pt idx="9279">
                  <c:v>12.887499999998569</c:v>
                </c:pt>
                <c:pt idx="9280">
                  <c:v>12.888888888887458</c:v>
                </c:pt>
                <c:pt idx="9281">
                  <c:v>12.890277777776346</c:v>
                </c:pt>
                <c:pt idx="9282">
                  <c:v>12.891666666665234</c:v>
                </c:pt>
                <c:pt idx="9283">
                  <c:v>12.893055555554122</c:v>
                </c:pt>
                <c:pt idx="9284">
                  <c:v>12.89444444444301</c:v>
                </c:pt>
                <c:pt idx="9285">
                  <c:v>12.895833333331899</c:v>
                </c:pt>
                <c:pt idx="9286">
                  <c:v>12.897222222220787</c:v>
                </c:pt>
                <c:pt idx="9287">
                  <c:v>12.898611111109675</c:v>
                </c:pt>
                <c:pt idx="9288">
                  <c:v>12.899999999998563</c:v>
                </c:pt>
                <c:pt idx="9289">
                  <c:v>12.901388888887452</c:v>
                </c:pt>
                <c:pt idx="9290">
                  <c:v>12.90277777777634</c:v>
                </c:pt>
                <c:pt idx="9291">
                  <c:v>12.904166666665228</c:v>
                </c:pt>
                <c:pt idx="9292">
                  <c:v>12.905555555554116</c:v>
                </c:pt>
                <c:pt idx="9293">
                  <c:v>12.906944444443004</c:v>
                </c:pt>
                <c:pt idx="9294">
                  <c:v>12.908333333331893</c:v>
                </c:pt>
                <c:pt idx="9295">
                  <c:v>12.909722222220781</c:v>
                </c:pt>
                <c:pt idx="9296">
                  <c:v>12.911111111109669</c:v>
                </c:pt>
                <c:pt idx="9297">
                  <c:v>12.912499999998557</c:v>
                </c:pt>
                <c:pt idx="9298">
                  <c:v>12.913888888887445</c:v>
                </c:pt>
                <c:pt idx="9299">
                  <c:v>12.915277777776334</c:v>
                </c:pt>
                <c:pt idx="9300">
                  <c:v>12.916666666665222</c:v>
                </c:pt>
                <c:pt idx="9301">
                  <c:v>12.91805555555411</c:v>
                </c:pt>
                <c:pt idx="9302">
                  <c:v>12.919444444442998</c:v>
                </c:pt>
                <c:pt idx="9303">
                  <c:v>12.920833333331887</c:v>
                </c:pt>
                <c:pt idx="9304">
                  <c:v>12.922222222220775</c:v>
                </c:pt>
                <c:pt idx="9305">
                  <c:v>12.923611111109663</c:v>
                </c:pt>
                <c:pt idx="9306">
                  <c:v>12.924999999998551</c:v>
                </c:pt>
                <c:pt idx="9307">
                  <c:v>12.926388888887439</c:v>
                </c:pt>
                <c:pt idx="9308">
                  <c:v>12.927777777776328</c:v>
                </c:pt>
                <c:pt idx="9309">
                  <c:v>12.929166666665216</c:v>
                </c:pt>
                <c:pt idx="9310">
                  <c:v>12.930555555554104</c:v>
                </c:pt>
                <c:pt idx="9311">
                  <c:v>12.931944444442992</c:v>
                </c:pt>
                <c:pt idx="9312">
                  <c:v>12.933333333331881</c:v>
                </c:pt>
                <c:pt idx="9313">
                  <c:v>12.934722222220769</c:v>
                </c:pt>
                <c:pt idx="9314">
                  <c:v>12.936111111109657</c:v>
                </c:pt>
                <c:pt idx="9315">
                  <c:v>12.937499999998545</c:v>
                </c:pt>
                <c:pt idx="9316">
                  <c:v>12.938888888887433</c:v>
                </c:pt>
                <c:pt idx="9317">
                  <c:v>12.940277777776322</c:v>
                </c:pt>
                <c:pt idx="9318">
                  <c:v>12.94166666666521</c:v>
                </c:pt>
                <c:pt idx="9319">
                  <c:v>12.943055555554098</c:v>
                </c:pt>
                <c:pt idx="9320">
                  <c:v>12.944444444442986</c:v>
                </c:pt>
                <c:pt idx="9321">
                  <c:v>12.945833333331874</c:v>
                </c:pt>
                <c:pt idx="9322">
                  <c:v>12.947222222220763</c:v>
                </c:pt>
                <c:pt idx="9323">
                  <c:v>12.948611111109651</c:v>
                </c:pt>
                <c:pt idx="9324">
                  <c:v>12.949999999998539</c:v>
                </c:pt>
                <c:pt idx="9325">
                  <c:v>12.951388888887427</c:v>
                </c:pt>
                <c:pt idx="9326">
                  <c:v>12.952777777776316</c:v>
                </c:pt>
                <c:pt idx="9327">
                  <c:v>12.954166666665204</c:v>
                </c:pt>
                <c:pt idx="9328">
                  <c:v>12.955555555554092</c:v>
                </c:pt>
                <c:pt idx="9329">
                  <c:v>12.95694444444298</c:v>
                </c:pt>
                <c:pt idx="9330">
                  <c:v>12.958333333331868</c:v>
                </c:pt>
                <c:pt idx="9331">
                  <c:v>12.959722222220757</c:v>
                </c:pt>
                <c:pt idx="9332">
                  <c:v>12.961111111109645</c:v>
                </c:pt>
                <c:pt idx="9333">
                  <c:v>12.962499999998533</c:v>
                </c:pt>
                <c:pt idx="9334">
                  <c:v>12.963888888887421</c:v>
                </c:pt>
                <c:pt idx="9335">
                  <c:v>12.96527777777631</c:v>
                </c:pt>
                <c:pt idx="9336">
                  <c:v>12.966666666665198</c:v>
                </c:pt>
                <c:pt idx="9337">
                  <c:v>12.968055555554086</c:v>
                </c:pt>
                <c:pt idx="9338">
                  <c:v>12.969444444442974</c:v>
                </c:pt>
                <c:pt idx="9339">
                  <c:v>12.970833333331862</c:v>
                </c:pt>
                <c:pt idx="9340">
                  <c:v>12.972222222220751</c:v>
                </c:pt>
                <c:pt idx="9341">
                  <c:v>12.973611111109639</c:v>
                </c:pt>
                <c:pt idx="9342">
                  <c:v>12.974999999998527</c:v>
                </c:pt>
                <c:pt idx="9343">
                  <c:v>12.976388888887415</c:v>
                </c:pt>
                <c:pt idx="9344">
                  <c:v>12.977777777776303</c:v>
                </c:pt>
                <c:pt idx="9345">
                  <c:v>12.979166666665192</c:v>
                </c:pt>
                <c:pt idx="9346">
                  <c:v>12.98055555555408</c:v>
                </c:pt>
                <c:pt idx="9347">
                  <c:v>12.981944444442968</c:v>
                </c:pt>
                <c:pt idx="9348">
                  <c:v>12.983333333331856</c:v>
                </c:pt>
                <c:pt idx="9349">
                  <c:v>12.984722222220745</c:v>
                </c:pt>
                <c:pt idx="9350">
                  <c:v>12.986111111109633</c:v>
                </c:pt>
                <c:pt idx="9351">
                  <c:v>12.987499999998521</c:v>
                </c:pt>
                <c:pt idx="9352">
                  <c:v>12.988888888887409</c:v>
                </c:pt>
                <c:pt idx="9353">
                  <c:v>12.990277777776297</c:v>
                </c:pt>
                <c:pt idx="9354">
                  <c:v>12.991666666665186</c:v>
                </c:pt>
                <c:pt idx="9355">
                  <c:v>12.993055555554074</c:v>
                </c:pt>
                <c:pt idx="9356">
                  <c:v>12.994444444442962</c:v>
                </c:pt>
                <c:pt idx="9357">
                  <c:v>12.99583333333185</c:v>
                </c:pt>
                <c:pt idx="9358">
                  <c:v>12.997222222220739</c:v>
                </c:pt>
                <c:pt idx="9359">
                  <c:v>12.998611111109627</c:v>
                </c:pt>
                <c:pt idx="9360">
                  <c:v>12.999999999998515</c:v>
                </c:pt>
                <c:pt idx="9361">
                  <c:v>13.001388888887403</c:v>
                </c:pt>
                <c:pt idx="9362">
                  <c:v>13.002777777776291</c:v>
                </c:pt>
                <c:pt idx="9363">
                  <c:v>13.00416666666518</c:v>
                </c:pt>
                <c:pt idx="9364">
                  <c:v>13.005555555554068</c:v>
                </c:pt>
                <c:pt idx="9365">
                  <c:v>13.006944444442956</c:v>
                </c:pt>
                <c:pt idx="9366">
                  <c:v>13.008333333331844</c:v>
                </c:pt>
                <c:pt idx="9367">
                  <c:v>13.009722222220732</c:v>
                </c:pt>
                <c:pt idx="9368">
                  <c:v>13.011111111109621</c:v>
                </c:pt>
                <c:pt idx="9369">
                  <c:v>13.012499999998509</c:v>
                </c:pt>
                <c:pt idx="9370">
                  <c:v>13.013888888887397</c:v>
                </c:pt>
                <c:pt idx="9371">
                  <c:v>13.015277777776285</c:v>
                </c:pt>
                <c:pt idx="9372">
                  <c:v>13.016666666665174</c:v>
                </c:pt>
                <c:pt idx="9373">
                  <c:v>13.018055555554062</c:v>
                </c:pt>
                <c:pt idx="9374">
                  <c:v>13.01944444444295</c:v>
                </c:pt>
                <c:pt idx="9375">
                  <c:v>13.020833333331838</c:v>
                </c:pt>
                <c:pt idx="9376">
                  <c:v>13.022222222220726</c:v>
                </c:pt>
                <c:pt idx="9377">
                  <c:v>13.023611111109615</c:v>
                </c:pt>
                <c:pt idx="9378">
                  <c:v>13.024999999998503</c:v>
                </c:pt>
                <c:pt idx="9379">
                  <c:v>13.026388888887391</c:v>
                </c:pt>
                <c:pt idx="9380">
                  <c:v>13.027777777776279</c:v>
                </c:pt>
                <c:pt idx="9381">
                  <c:v>13.029166666665168</c:v>
                </c:pt>
                <c:pt idx="9382">
                  <c:v>13.030555555554056</c:v>
                </c:pt>
                <c:pt idx="9383">
                  <c:v>13.031944444442944</c:v>
                </c:pt>
                <c:pt idx="9384">
                  <c:v>13.033333333331832</c:v>
                </c:pt>
                <c:pt idx="9385">
                  <c:v>13.03472222222072</c:v>
                </c:pt>
                <c:pt idx="9386">
                  <c:v>13.036111111109609</c:v>
                </c:pt>
                <c:pt idx="9387">
                  <c:v>13.037499999998497</c:v>
                </c:pt>
                <c:pt idx="9388">
                  <c:v>13.038888888887385</c:v>
                </c:pt>
                <c:pt idx="9389">
                  <c:v>13.040277777776273</c:v>
                </c:pt>
                <c:pt idx="9390">
                  <c:v>13.041666666665162</c:v>
                </c:pt>
                <c:pt idx="9391">
                  <c:v>13.04305555555405</c:v>
                </c:pt>
                <c:pt idx="9392">
                  <c:v>13.044444444442938</c:v>
                </c:pt>
                <c:pt idx="9393">
                  <c:v>13.045833333331826</c:v>
                </c:pt>
                <c:pt idx="9394">
                  <c:v>13.047222222220714</c:v>
                </c:pt>
                <c:pt idx="9395">
                  <c:v>13.048611111109603</c:v>
                </c:pt>
                <c:pt idx="9396">
                  <c:v>13.049999999998491</c:v>
                </c:pt>
                <c:pt idx="9397">
                  <c:v>13.051388888887379</c:v>
                </c:pt>
                <c:pt idx="9398">
                  <c:v>13.052777777776267</c:v>
                </c:pt>
                <c:pt idx="9399">
                  <c:v>13.054166666665155</c:v>
                </c:pt>
                <c:pt idx="9400">
                  <c:v>13.055555555554044</c:v>
                </c:pt>
                <c:pt idx="9401">
                  <c:v>13.056944444442932</c:v>
                </c:pt>
                <c:pt idx="9402">
                  <c:v>13.05833333333182</c:v>
                </c:pt>
                <c:pt idx="9403">
                  <c:v>13.059722222220708</c:v>
                </c:pt>
                <c:pt idx="9404">
                  <c:v>13.061111111109597</c:v>
                </c:pt>
                <c:pt idx="9405">
                  <c:v>13.062499999998485</c:v>
                </c:pt>
                <c:pt idx="9406">
                  <c:v>13.063888888887373</c:v>
                </c:pt>
                <c:pt idx="9407">
                  <c:v>13.065277777776261</c:v>
                </c:pt>
                <c:pt idx="9408">
                  <c:v>13.066666666665149</c:v>
                </c:pt>
                <c:pt idx="9409">
                  <c:v>13.068055555554038</c:v>
                </c:pt>
                <c:pt idx="9410">
                  <c:v>13.069444444442926</c:v>
                </c:pt>
                <c:pt idx="9411">
                  <c:v>13.070833333331814</c:v>
                </c:pt>
                <c:pt idx="9412">
                  <c:v>13.072222222220702</c:v>
                </c:pt>
                <c:pt idx="9413">
                  <c:v>13.073611111109591</c:v>
                </c:pt>
                <c:pt idx="9414">
                  <c:v>13.074999999998479</c:v>
                </c:pt>
                <c:pt idx="9415">
                  <c:v>13.076388888887367</c:v>
                </c:pt>
                <c:pt idx="9416">
                  <c:v>13.077777777776255</c:v>
                </c:pt>
                <c:pt idx="9417">
                  <c:v>13.079166666665143</c:v>
                </c:pt>
                <c:pt idx="9418">
                  <c:v>13.080555555554032</c:v>
                </c:pt>
                <c:pt idx="9419">
                  <c:v>13.08194444444292</c:v>
                </c:pt>
                <c:pt idx="9420">
                  <c:v>13.083333333331808</c:v>
                </c:pt>
                <c:pt idx="9421">
                  <c:v>13.084722222220696</c:v>
                </c:pt>
                <c:pt idx="9422">
                  <c:v>13.086111111109584</c:v>
                </c:pt>
                <c:pt idx="9423">
                  <c:v>13.087499999998473</c:v>
                </c:pt>
                <c:pt idx="9424">
                  <c:v>13.088888888887361</c:v>
                </c:pt>
                <c:pt idx="9425">
                  <c:v>13.090277777776249</c:v>
                </c:pt>
                <c:pt idx="9426">
                  <c:v>13.091666666665137</c:v>
                </c:pt>
                <c:pt idx="9427">
                  <c:v>13.093055555554026</c:v>
                </c:pt>
                <c:pt idx="9428">
                  <c:v>13.094444444442914</c:v>
                </c:pt>
                <c:pt idx="9429">
                  <c:v>13.095833333331802</c:v>
                </c:pt>
                <c:pt idx="9430">
                  <c:v>13.09722222222069</c:v>
                </c:pt>
                <c:pt idx="9431">
                  <c:v>13.098611111109578</c:v>
                </c:pt>
                <c:pt idx="9432">
                  <c:v>13.099999999998467</c:v>
                </c:pt>
                <c:pt idx="9433">
                  <c:v>13.101388888887355</c:v>
                </c:pt>
                <c:pt idx="9434">
                  <c:v>13.102777777776243</c:v>
                </c:pt>
                <c:pt idx="9435">
                  <c:v>13.104166666665131</c:v>
                </c:pt>
                <c:pt idx="9436">
                  <c:v>13.10555555555402</c:v>
                </c:pt>
                <c:pt idx="9437">
                  <c:v>13.106944444442908</c:v>
                </c:pt>
                <c:pt idx="9438">
                  <c:v>13.108333333331796</c:v>
                </c:pt>
                <c:pt idx="9439">
                  <c:v>13.109722222220684</c:v>
                </c:pt>
                <c:pt idx="9440">
                  <c:v>13.111111111109572</c:v>
                </c:pt>
                <c:pt idx="9441">
                  <c:v>13.112499999998461</c:v>
                </c:pt>
                <c:pt idx="9442">
                  <c:v>13.113888888887349</c:v>
                </c:pt>
                <c:pt idx="9443">
                  <c:v>13.115277777776237</c:v>
                </c:pt>
                <c:pt idx="9444">
                  <c:v>13.116666666665125</c:v>
                </c:pt>
                <c:pt idx="9445">
                  <c:v>13.118055555554013</c:v>
                </c:pt>
                <c:pt idx="9446">
                  <c:v>13.119444444442902</c:v>
                </c:pt>
                <c:pt idx="9447">
                  <c:v>13.12083333333179</c:v>
                </c:pt>
                <c:pt idx="9448">
                  <c:v>13.122222222220678</c:v>
                </c:pt>
                <c:pt idx="9449">
                  <c:v>13.123611111109566</c:v>
                </c:pt>
                <c:pt idx="9450">
                  <c:v>13.124999999998455</c:v>
                </c:pt>
                <c:pt idx="9451">
                  <c:v>13.126388888887343</c:v>
                </c:pt>
                <c:pt idx="9452">
                  <c:v>13.127777777776231</c:v>
                </c:pt>
                <c:pt idx="9453">
                  <c:v>13.129166666665119</c:v>
                </c:pt>
                <c:pt idx="9454">
                  <c:v>13.130555555554007</c:v>
                </c:pt>
                <c:pt idx="9455">
                  <c:v>13.131944444442896</c:v>
                </c:pt>
                <c:pt idx="9456">
                  <c:v>13.133333333331784</c:v>
                </c:pt>
                <c:pt idx="9457">
                  <c:v>13.134722222220672</c:v>
                </c:pt>
                <c:pt idx="9458">
                  <c:v>13.13611111110956</c:v>
                </c:pt>
                <c:pt idx="9459">
                  <c:v>13.137499999998449</c:v>
                </c:pt>
                <c:pt idx="9460">
                  <c:v>13.138888888887337</c:v>
                </c:pt>
                <c:pt idx="9461">
                  <c:v>13.140277777776225</c:v>
                </c:pt>
                <c:pt idx="9462">
                  <c:v>13.141666666665113</c:v>
                </c:pt>
                <c:pt idx="9463">
                  <c:v>13.143055555554001</c:v>
                </c:pt>
                <c:pt idx="9464">
                  <c:v>13.14444444444289</c:v>
                </c:pt>
                <c:pt idx="9465">
                  <c:v>13.145833333331778</c:v>
                </c:pt>
                <c:pt idx="9466">
                  <c:v>13.147222222220666</c:v>
                </c:pt>
                <c:pt idx="9467">
                  <c:v>13.148611111109554</c:v>
                </c:pt>
                <c:pt idx="9468">
                  <c:v>13.149999999998442</c:v>
                </c:pt>
                <c:pt idx="9469">
                  <c:v>13.151388888887331</c:v>
                </c:pt>
                <c:pt idx="9470">
                  <c:v>13.152777777776219</c:v>
                </c:pt>
                <c:pt idx="9471">
                  <c:v>13.154166666665107</c:v>
                </c:pt>
                <c:pt idx="9472">
                  <c:v>13.155555555553995</c:v>
                </c:pt>
                <c:pt idx="9473">
                  <c:v>13.156944444442884</c:v>
                </c:pt>
                <c:pt idx="9474">
                  <c:v>13.158333333331772</c:v>
                </c:pt>
                <c:pt idx="9475">
                  <c:v>13.15972222222066</c:v>
                </c:pt>
                <c:pt idx="9476">
                  <c:v>13.161111111109548</c:v>
                </c:pt>
                <c:pt idx="9477">
                  <c:v>13.162499999998436</c:v>
                </c:pt>
                <c:pt idx="9478">
                  <c:v>13.163888888887325</c:v>
                </c:pt>
                <c:pt idx="9479">
                  <c:v>13.165277777776213</c:v>
                </c:pt>
                <c:pt idx="9480">
                  <c:v>13.166666666665101</c:v>
                </c:pt>
                <c:pt idx="9481">
                  <c:v>13.168055555553989</c:v>
                </c:pt>
                <c:pt idx="9482">
                  <c:v>13.169444444442878</c:v>
                </c:pt>
                <c:pt idx="9483">
                  <c:v>13.170833333331766</c:v>
                </c:pt>
                <c:pt idx="9484">
                  <c:v>13.172222222220654</c:v>
                </c:pt>
                <c:pt idx="9485">
                  <c:v>13.173611111109542</c:v>
                </c:pt>
                <c:pt idx="9486">
                  <c:v>13.17499999999843</c:v>
                </c:pt>
                <c:pt idx="9487">
                  <c:v>13.176388888887319</c:v>
                </c:pt>
                <c:pt idx="9488">
                  <c:v>13.177777777776207</c:v>
                </c:pt>
                <c:pt idx="9489">
                  <c:v>13.179166666665095</c:v>
                </c:pt>
                <c:pt idx="9490">
                  <c:v>13.180555555553983</c:v>
                </c:pt>
                <c:pt idx="9491">
                  <c:v>13.181944444442872</c:v>
                </c:pt>
                <c:pt idx="9492">
                  <c:v>13.18333333333176</c:v>
                </c:pt>
                <c:pt idx="9493">
                  <c:v>13.184722222220648</c:v>
                </c:pt>
                <c:pt idx="9494">
                  <c:v>13.186111111109536</c:v>
                </c:pt>
                <c:pt idx="9495">
                  <c:v>13.187499999998424</c:v>
                </c:pt>
                <c:pt idx="9496">
                  <c:v>13.188888888887313</c:v>
                </c:pt>
                <c:pt idx="9497">
                  <c:v>13.190277777776201</c:v>
                </c:pt>
                <c:pt idx="9498">
                  <c:v>13.191666666665089</c:v>
                </c:pt>
                <c:pt idx="9499">
                  <c:v>13.193055555553977</c:v>
                </c:pt>
                <c:pt idx="9500">
                  <c:v>13.194444444442865</c:v>
                </c:pt>
                <c:pt idx="9501">
                  <c:v>13.195833333331754</c:v>
                </c:pt>
                <c:pt idx="9502">
                  <c:v>13.197222222220642</c:v>
                </c:pt>
                <c:pt idx="9503">
                  <c:v>13.19861111110953</c:v>
                </c:pt>
                <c:pt idx="9504">
                  <c:v>13.199999999998418</c:v>
                </c:pt>
                <c:pt idx="9505">
                  <c:v>13.201388888887307</c:v>
                </c:pt>
                <c:pt idx="9506">
                  <c:v>13.202777777776195</c:v>
                </c:pt>
                <c:pt idx="9507">
                  <c:v>13.204166666665083</c:v>
                </c:pt>
                <c:pt idx="9508">
                  <c:v>13.205555555553971</c:v>
                </c:pt>
                <c:pt idx="9509">
                  <c:v>13.206944444442859</c:v>
                </c:pt>
                <c:pt idx="9510">
                  <c:v>13.208333333331748</c:v>
                </c:pt>
                <c:pt idx="9511">
                  <c:v>13.209722222220636</c:v>
                </c:pt>
                <c:pt idx="9512">
                  <c:v>13.211111111109524</c:v>
                </c:pt>
                <c:pt idx="9513">
                  <c:v>13.212499999998412</c:v>
                </c:pt>
                <c:pt idx="9514">
                  <c:v>13.213888888887301</c:v>
                </c:pt>
                <c:pt idx="9515">
                  <c:v>13.215277777776189</c:v>
                </c:pt>
                <c:pt idx="9516">
                  <c:v>13.216666666665077</c:v>
                </c:pt>
                <c:pt idx="9517">
                  <c:v>13.218055555553965</c:v>
                </c:pt>
                <c:pt idx="9518">
                  <c:v>13.219444444442853</c:v>
                </c:pt>
                <c:pt idx="9519">
                  <c:v>13.220833333331742</c:v>
                </c:pt>
                <c:pt idx="9520">
                  <c:v>13.22222222222063</c:v>
                </c:pt>
                <c:pt idx="9521">
                  <c:v>13.223611111109518</c:v>
                </c:pt>
                <c:pt idx="9522">
                  <c:v>13.224999999998406</c:v>
                </c:pt>
                <c:pt idx="9523">
                  <c:v>13.226388888887294</c:v>
                </c:pt>
                <c:pt idx="9524">
                  <c:v>13.227777777776183</c:v>
                </c:pt>
                <c:pt idx="9525">
                  <c:v>13.229166666665071</c:v>
                </c:pt>
                <c:pt idx="9526">
                  <c:v>13.230555555553959</c:v>
                </c:pt>
                <c:pt idx="9527">
                  <c:v>13.231944444442847</c:v>
                </c:pt>
                <c:pt idx="9528">
                  <c:v>13.233333333331736</c:v>
                </c:pt>
                <c:pt idx="9529">
                  <c:v>13.234722222220624</c:v>
                </c:pt>
                <c:pt idx="9530">
                  <c:v>13.236111111109512</c:v>
                </c:pt>
                <c:pt idx="9531">
                  <c:v>13.2374999999984</c:v>
                </c:pt>
                <c:pt idx="9532">
                  <c:v>13.238888888887288</c:v>
                </c:pt>
                <c:pt idx="9533">
                  <c:v>13.240277777776177</c:v>
                </c:pt>
                <c:pt idx="9534">
                  <c:v>13.241666666665065</c:v>
                </c:pt>
                <c:pt idx="9535">
                  <c:v>13.243055555553953</c:v>
                </c:pt>
                <c:pt idx="9536">
                  <c:v>13.244444444442841</c:v>
                </c:pt>
                <c:pt idx="9537">
                  <c:v>13.24583333333173</c:v>
                </c:pt>
                <c:pt idx="9538">
                  <c:v>13.247222222220618</c:v>
                </c:pt>
                <c:pt idx="9539">
                  <c:v>13.248611111109506</c:v>
                </c:pt>
                <c:pt idx="9540">
                  <c:v>13.249999999998394</c:v>
                </c:pt>
                <c:pt idx="9541">
                  <c:v>13.251388888887282</c:v>
                </c:pt>
                <c:pt idx="9542">
                  <c:v>13.252777777776171</c:v>
                </c:pt>
                <c:pt idx="9543">
                  <c:v>13.254166666665059</c:v>
                </c:pt>
                <c:pt idx="9544">
                  <c:v>13.255555555553947</c:v>
                </c:pt>
                <c:pt idx="9545">
                  <c:v>13.256944444442835</c:v>
                </c:pt>
                <c:pt idx="9546">
                  <c:v>13.258333333331723</c:v>
                </c:pt>
                <c:pt idx="9547">
                  <c:v>13.259722222220612</c:v>
                </c:pt>
                <c:pt idx="9548">
                  <c:v>13.2611111111095</c:v>
                </c:pt>
                <c:pt idx="9549">
                  <c:v>13.262499999998388</c:v>
                </c:pt>
                <c:pt idx="9550">
                  <c:v>13.263888888887276</c:v>
                </c:pt>
                <c:pt idx="9551">
                  <c:v>13.265277777776165</c:v>
                </c:pt>
                <c:pt idx="9552">
                  <c:v>13.266666666665053</c:v>
                </c:pt>
                <c:pt idx="9553">
                  <c:v>13.268055555553941</c:v>
                </c:pt>
                <c:pt idx="9554">
                  <c:v>13.269444444442829</c:v>
                </c:pt>
                <c:pt idx="9555">
                  <c:v>13.270833333331717</c:v>
                </c:pt>
                <c:pt idx="9556">
                  <c:v>13.272222222220606</c:v>
                </c:pt>
                <c:pt idx="9557">
                  <c:v>13.273611111109494</c:v>
                </c:pt>
                <c:pt idx="9558">
                  <c:v>13.274999999998382</c:v>
                </c:pt>
                <c:pt idx="9559">
                  <c:v>13.27638888888727</c:v>
                </c:pt>
                <c:pt idx="9560">
                  <c:v>13.277777777776159</c:v>
                </c:pt>
                <c:pt idx="9561">
                  <c:v>13.279166666665047</c:v>
                </c:pt>
                <c:pt idx="9562">
                  <c:v>13.280555555553935</c:v>
                </c:pt>
                <c:pt idx="9563">
                  <c:v>13.281944444442823</c:v>
                </c:pt>
                <c:pt idx="9564">
                  <c:v>13.283333333331711</c:v>
                </c:pt>
                <c:pt idx="9565">
                  <c:v>13.2847222222206</c:v>
                </c:pt>
                <c:pt idx="9566">
                  <c:v>13.286111111109488</c:v>
                </c:pt>
                <c:pt idx="9567">
                  <c:v>13.287499999998376</c:v>
                </c:pt>
                <c:pt idx="9568">
                  <c:v>13.288888888887264</c:v>
                </c:pt>
                <c:pt idx="9569">
                  <c:v>13.290277777776152</c:v>
                </c:pt>
                <c:pt idx="9570">
                  <c:v>13.291666666665041</c:v>
                </c:pt>
                <c:pt idx="9571">
                  <c:v>13.293055555553929</c:v>
                </c:pt>
                <c:pt idx="9572">
                  <c:v>13.294444444442817</c:v>
                </c:pt>
                <c:pt idx="9573">
                  <c:v>13.295833333331705</c:v>
                </c:pt>
                <c:pt idx="9574">
                  <c:v>13.297222222220594</c:v>
                </c:pt>
                <c:pt idx="9575">
                  <c:v>13.298611111109482</c:v>
                </c:pt>
                <c:pt idx="9576">
                  <c:v>13.29999999999837</c:v>
                </c:pt>
                <c:pt idx="9577">
                  <c:v>13.301388888887258</c:v>
                </c:pt>
                <c:pt idx="9578">
                  <c:v>13.302777777776146</c:v>
                </c:pt>
                <c:pt idx="9579">
                  <c:v>13.304166666665035</c:v>
                </c:pt>
                <c:pt idx="9580">
                  <c:v>13.305555555553923</c:v>
                </c:pt>
                <c:pt idx="9581">
                  <c:v>13.306944444442811</c:v>
                </c:pt>
                <c:pt idx="9582">
                  <c:v>13.308333333331699</c:v>
                </c:pt>
                <c:pt idx="9583">
                  <c:v>13.309722222220588</c:v>
                </c:pt>
                <c:pt idx="9584">
                  <c:v>13.311111111109476</c:v>
                </c:pt>
                <c:pt idx="9585">
                  <c:v>13.312499999998364</c:v>
                </c:pt>
                <c:pt idx="9586">
                  <c:v>13.313888888887252</c:v>
                </c:pt>
                <c:pt idx="9587">
                  <c:v>13.31527777777614</c:v>
                </c:pt>
                <c:pt idx="9588">
                  <c:v>13.316666666665029</c:v>
                </c:pt>
                <c:pt idx="9589">
                  <c:v>13.318055555553917</c:v>
                </c:pt>
                <c:pt idx="9590">
                  <c:v>13.319444444442805</c:v>
                </c:pt>
                <c:pt idx="9591">
                  <c:v>13.320833333331693</c:v>
                </c:pt>
                <c:pt idx="9592">
                  <c:v>13.322222222220582</c:v>
                </c:pt>
                <c:pt idx="9593">
                  <c:v>13.32361111110947</c:v>
                </c:pt>
                <c:pt idx="9594">
                  <c:v>13.324999999998358</c:v>
                </c:pt>
                <c:pt idx="9595">
                  <c:v>13.326388888887246</c:v>
                </c:pt>
                <c:pt idx="9596">
                  <c:v>13.327777777776134</c:v>
                </c:pt>
                <c:pt idx="9597">
                  <c:v>13.329166666665023</c:v>
                </c:pt>
                <c:pt idx="9598">
                  <c:v>13.330555555553911</c:v>
                </c:pt>
                <c:pt idx="9599">
                  <c:v>13.331944444442799</c:v>
                </c:pt>
                <c:pt idx="9600">
                  <c:v>13.333333333331687</c:v>
                </c:pt>
                <c:pt idx="9601">
                  <c:v>13.334722222220575</c:v>
                </c:pt>
                <c:pt idx="9602">
                  <c:v>13.336111111109464</c:v>
                </c:pt>
                <c:pt idx="9603">
                  <c:v>13.337499999998352</c:v>
                </c:pt>
                <c:pt idx="9604">
                  <c:v>13.33888888888724</c:v>
                </c:pt>
                <c:pt idx="9605">
                  <c:v>13.340277777776128</c:v>
                </c:pt>
                <c:pt idx="9606">
                  <c:v>13.341666666665017</c:v>
                </c:pt>
                <c:pt idx="9607">
                  <c:v>13.343055555553905</c:v>
                </c:pt>
                <c:pt idx="9608">
                  <c:v>13.344444444442793</c:v>
                </c:pt>
                <c:pt idx="9609">
                  <c:v>13.345833333331681</c:v>
                </c:pt>
                <c:pt idx="9610">
                  <c:v>13.347222222220569</c:v>
                </c:pt>
                <c:pt idx="9611">
                  <c:v>13.348611111109458</c:v>
                </c:pt>
                <c:pt idx="9612">
                  <c:v>13.349999999998346</c:v>
                </c:pt>
                <c:pt idx="9613">
                  <c:v>13.351388888887234</c:v>
                </c:pt>
                <c:pt idx="9614">
                  <c:v>13.352777777776122</c:v>
                </c:pt>
                <c:pt idx="9615">
                  <c:v>13.354166666665011</c:v>
                </c:pt>
                <c:pt idx="9616">
                  <c:v>13.355555555553899</c:v>
                </c:pt>
                <c:pt idx="9617">
                  <c:v>13.356944444442787</c:v>
                </c:pt>
                <c:pt idx="9618">
                  <c:v>13.358333333331675</c:v>
                </c:pt>
                <c:pt idx="9619">
                  <c:v>13.359722222220563</c:v>
                </c:pt>
                <c:pt idx="9620">
                  <c:v>13.361111111109452</c:v>
                </c:pt>
                <c:pt idx="9621">
                  <c:v>13.36249999999834</c:v>
                </c:pt>
                <c:pt idx="9622">
                  <c:v>13.363888888887228</c:v>
                </c:pt>
                <c:pt idx="9623">
                  <c:v>13.365277777776116</c:v>
                </c:pt>
                <c:pt idx="9624">
                  <c:v>13.366666666665004</c:v>
                </c:pt>
                <c:pt idx="9625">
                  <c:v>13.368055555553893</c:v>
                </c:pt>
                <c:pt idx="9626">
                  <c:v>13.369444444442781</c:v>
                </c:pt>
                <c:pt idx="9627">
                  <c:v>13.370833333331669</c:v>
                </c:pt>
                <c:pt idx="9628">
                  <c:v>13.372222222220557</c:v>
                </c:pt>
                <c:pt idx="9629">
                  <c:v>13.373611111109446</c:v>
                </c:pt>
                <c:pt idx="9630">
                  <c:v>13.374999999998334</c:v>
                </c:pt>
                <c:pt idx="9631">
                  <c:v>13.376388888887222</c:v>
                </c:pt>
                <c:pt idx="9632">
                  <c:v>13.37777777777611</c:v>
                </c:pt>
                <c:pt idx="9633">
                  <c:v>13.379166666664998</c:v>
                </c:pt>
                <c:pt idx="9634">
                  <c:v>13.380555555553887</c:v>
                </c:pt>
                <c:pt idx="9635">
                  <c:v>13.381944444442775</c:v>
                </c:pt>
                <c:pt idx="9636">
                  <c:v>13.383333333331663</c:v>
                </c:pt>
                <c:pt idx="9637">
                  <c:v>13.384722222220551</c:v>
                </c:pt>
                <c:pt idx="9638">
                  <c:v>13.38611111110944</c:v>
                </c:pt>
                <c:pt idx="9639">
                  <c:v>13.387499999998328</c:v>
                </c:pt>
                <c:pt idx="9640">
                  <c:v>13.388888888887216</c:v>
                </c:pt>
                <c:pt idx="9641">
                  <c:v>13.390277777776104</c:v>
                </c:pt>
                <c:pt idx="9642">
                  <c:v>13.391666666664992</c:v>
                </c:pt>
                <c:pt idx="9643">
                  <c:v>13.393055555553881</c:v>
                </c:pt>
                <c:pt idx="9644">
                  <c:v>13.394444444442769</c:v>
                </c:pt>
                <c:pt idx="9645">
                  <c:v>13.395833333331657</c:v>
                </c:pt>
                <c:pt idx="9646">
                  <c:v>13.397222222220545</c:v>
                </c:pt>
                <c:pt idx="9647">
                  <c:v>13.398611111109433</c:v>
                </c:pt>
                <c:pt idx="9648">
                  <c:v>13.399999999998322</c:v>
                </c:pt>
                <c:pt idx="9649">
                  <c:v>13.40138888888721</c:v>
                </c:pt>
                <c:pt idx="9650">
                  <c:v>13.402777777776098</c:v>
                </c:pt>
                <c:pt idx="9651">
                  <c:v>13.404166666664986</c:v>
                </c:pt>
                <c:pt idx="9652">
                  <c:v>13.405555555553875</c:v>
                </c:pt>
                <c:pt idx="9653">
                  <c:v>13.406944444442763</c:v>
                </c:pt>
                <c:pt idx="9654">
                  <c:v>13.408333333331651</c:v>
                </c:pt>
                <c:pt idx="9655">
                  <c:v>13.409722222220539</c:v>
                </c:pt>
                <c:pt idx="9656">
                  <c:v>13.411111111109427</c:v>
                </c:pt>
                <c:pt idx="9657">
                  <c:v>13.412499999998316</c:v>
                </c:pt>
                <c:pt idx="9658">
                  <c:v>13.413888888887204</c:v>
                </c:pt>
                <c:pt idx="9659">
                  <c:v>13.415277777776092</c:v>
                </c:pt>
                <c:pt idx="9660">
                  <c:v>13.41666666666498</c:v>
                </c:pt>
                <c:pt idx="9661">
                  <c:v>13.418055555553869</c:v>
                </c:pt>
                <c:pt idx="9662">
                  <c:v>13.419444444442757</c:v>
                </c:pt>
                <c:pt idx="9663">
                  <c:v>13.420833333331645</c:v>
                </c:pt>
                <c:pt idx="9664">
                  <c:v>13.422222222220533</c:v>
                </c:pt>
                <c:pt idx="9665">
                  <c:v>13.423611111109421</c:v>
                </c:pt>
                <c:pt idx="9666">
                  <c:v>13.42499999999831</c:v>
                </c:pt>
                <c:pt idx="9667">
                  <c:v>13.426388888887198</c:v>
                </c:pt>
                <c:pt idx="9668">
                  <c:v>13.427777777776086</c:v>
                </c:pt>
                <c:pt idx="9669">
                  <c:v>13.429166666664974</c:v>
                </c:pt>
                <c:pt idx="9670">
                  <c:v>13.430555555553862</c:v>
                </c:pt>
                <c:pt idx="9671">
                  <c:v>13.431944444442751</c:v>
                </c:pt>
                <c:pt idx="9672">
                  <c:v>13.433333333331639</c:v>
                </c:pt>
                <c:pt idx="9673">
                  <c:v>13.434722222220527</c:v>
                </c:pt>
                <c:pt idx="9674">
                  <c:v>13.436111111109415</c:v>
                </c:pt>
                <c:pt idx="9675">
                  <c:v>13.437499999998304</c:v>
                </c:pt>
                <c:pt idx="9676">
                  <c:v>13.438888888887192</c:v>
                </c:pt>
                <c:pt idx="9677">
                  <c:v>13.44027777777608</c:v>
                </c:pt>
                <c:pt idx="9678">
                  <c:v>13.441666666664968</c:v>
                </c:pt>
                <c:pt idx="9679">
                  <c:v>13.443055555553856</c:v>
                </c:pt>
                <c:pt idx="9680">
                  <c:v>13.444444444442745</c:v>
                </c:pt>
                <c:pt idx="9681">
                  <c:v>13.445833333331633</c:v>
                </c:pt>
                <c:pt idx="9682">
                  <c:v>13.447222222220521</c:v>
                </c:pt>
                <c:pt idx="9683">
                  <c:v>13.448611111109409</c:v>
                </c:pt>
                <c:pt idx="9684">
                  <c:v>13.449999999998298</c:v>
                </c:pt>
                <c:pt idx="9685">
                  <c:v>13.451388888887186</c:v>
                </c:pt>
                <c:pt idx="9686">
                  <c:v>13.452777777776074</c:v>
                </c:pt>
                <c:pt idx="9687">
                  <c:v>13.454166666664962</c:v>
                </c:pt>
                <c:pt idx="9688">
                  <c:v>13.45555555555385</c:v>
                </c:pt>
                <c:pt idx="9689">
                  <c:v>13.456944444442739</c:v>
                </c:pt>
                <c:pt idx="9690">
                  <c:v>13.458333333331627</c:v>
                </c:pt>
                <c:pt idx="9691">
                  <c:v>13.459722222220515</c:v>
                </c:pt>
                <c:pt idx="9692">
                  <c:v>13.461111111109403</c:v>
                </c:pt>
                <c:pt idx="9693">
                  <c:v>13.462499999998291</c:v>
                </c:pt>
                <c:pt idx="9694">
                  <c:v>13.46388888888718</c:v>
                </c:pt>
                <c:pt idx="9695">
                  <c:v>13.465277777776068</c:v>
                </c:pt>
                <c:pt idx="9696">
                  <c:v>13.466666666664956</c:v>
                </c:pt>
                <c:pt idx="9697">
                  <c:v>13.468055555553844</c:v>
                </c:pt>
                <c:pt idx="9698">
                  <c:v>13.469444444442733</c:v>
                </c:pt>
                <c:pt idx="9699">
                  <c:v>13.470833333331621</c:v>
                </c:pt>
                <c:pt idx="9700">
                  <c:v>13.472222222220509</c:v>
                </c:pt>
                <c:pt idx="9701">
                  <c:v>13.473611111109397</c:v>
                </c:pt>
                <c:pt idx="9702">
                  <c:v>13.474999999998285</c:v>
                </c:pt>
                <c:pt idx="9703">
                  <c:v>13.476388888887174</c:v>
                </c:pt>
                <c:pt idx="9704">
                  <c:v>13.477777777776062</c:v>
                </c:pt>
                <c:pt idx="9705">
                  <c:v>13.47916666666495</c:v>
                </c:pt>
                <c:pt idx="9706">
                  <c:v>13.480555555553838</c:v>
                </c:pt>
                <c:pt idx="9707">
                  <c:v>13.481944444442727</c:v>
                </c:pt>
                <c:pt idx="9708">
                  <c:v>13.483333333331615</c:v>
                </c:pt>
                <c:pt idx="9709">
                  <c:v>13.484722222220503</c:v>
                </c:pt>
                <c:pt idx="9710">
                  <c:v>13.486111111109391</c:v>
                </c:pt>
                <c:pt idx="9711">
                  <c:v>13.487499999998279</c:v>
                </c:pt>
                <c:pt idx="9712">
                  <c:v>13.488888888887168</c:v>
                </c:pt>
                <c:pt idx="9713">
                  <c:v>13.490277777776056</c:v>
                </c:pt>
                <c:pt idx="9714">
                  <c:v>13.491666666664944</c:v>
                </c:pt>
                <c:pt idx="9715">
                  <c:v>13.493055555553832</c:v>
                </c:pt>
                <c:pt idx="9716">
                  <c:v>13.494444444442721</c:v>
                </c:pt>
                <c:pt idx="9717">
                  <c:v>13.495833333331609</c:v>
                </c:pt>
                <c:pt idx="9718">
                  <c:v>13.497222222220497</c:v>
                </c:pt>
                <c:pt idx="9719">
                  <c:v>13.498611111109385</c:v>
                </c:pt>
                <c:pt idx="9720">
                  <c:v>13.499999999998273</c:v>
                </c:pt>
                <c:pt idx="9721">
                  <c:v>13.501388888887162</c:v>
                </c:pt>
                <c:pt idx="9722">
                  <c:v>13.50277777777605</c:v>
                </c:pt>
                <c:pt idx="9723">
                  <c:v>13.504166666664938</c:v>
                </c:pt>
                <c:pt idx="9724">
                  <c:v>13.505555555553826</c:v>
                </c:pt>
                <c:pt idx="9725">
                  <c:v>13.506944444442714</c:v>
                </c:pt>
                <c:pt idx="9726">
                  <c:v>13.508333333331603</c:v>
                </c:pt>
                <c:pt idx="9727">
                  <c:v>13.509722222220491</c:v>
                </c:pt>
                <c:pt idx="9728">
                  <c:v>13.511111111109379</c:v>
                </c:pt>
                <c:pt idx="9729">
                  <c:v>13.512499999998267</c:v>
                </c:pt>
                <c:pt idx="9730">
                  <c:v>13.513888888887156</c:v>
                </c:pt>
                <c:pt idx="9731">
                  <c:v>13.515277777776044</c:v>
                </c:pt>
                <c:pt idx="9732">
                  <c:v>13.516666666664932</c:v>
                </c:pt>
                <c:pt idx="9733">
                  <c:v>13.51805555555382</c:v>
                </c:pt>
                <c:pt idx="9734">
                  <c:v>13.519444444442708</c:v>
                </c:pt>
                <c:pt idx="9735">
                  <c:v>13.520833333331597</c:v>
                </c:pt>
                <c:pt idx="9736">
                  <c:v>13.522222222220485</c:v>
                </c:pt>
                <c:pt idx="9737">
                  <c:v>13.523611111109373</c:v>
                </c:pt>
                <c:pt idx="9738">
                  <c:v>13.524999999998261</c:v>
                </c:pt>
                <c:pt idx="9739">
                  <c:v>13.52638888888715</c:v>
                </c:pt>
                <c:pt idx="9740">
                  <c:v>13.527777777776038</c:v>
                </c:pt>
                <c:pt idx="9741">
                  <c:v>13.529166666664926</c:v>
                </c:pt>
                <c:pt idx="9742">
                  <c:v>13.530555555553814</c:v>
                </c:pt>
                <c:pt idx="9743">
                  <c:v>13.531944444442702</c:v>
                </c:pt>
                <c:pt idx="9744">
                  <c:v>13.533333333331591</c:v>
                </c:pt>
                <c:pt idx="9745">
                  <c:v>13.534722222220479</c:v>
                </c:pt>
                <c:pt idx="9746">
                  <c:v>13.536111111109367</c:v>
                </c:pt>
                <c:pt idx="9747">
                  <c:v>13.537499999998255</c:v>
                </c:pt>
                <c:pt idx="9748">
                  <c:v>13.538888888887143</c:v>
                </c:pt>
                <c:pt idx="9749">
                  <c:v>13.540277777776032</c:v>
                </c:pt>
                <c:pt idx="9750">
                  <c:v>13.54166666666492</c:v>
                </c:pt>
                <c:pt idx="9751">
                  <c:v>13.543055555553808</c:v>
                </c:pt>
                <c:pt idx="9752">
                  <c:v>13.544444444442696</c:v>
                </c:pt>
                <c:pt idx="9753">
                  <c:v>13.545833333331585</c:v>
                </c:pt>
                <c:pt idx="9754">
                  <c:v>13.547222222220473</c:v>
                </c:pt>
                <c:pt idx="9755">
                  <c:v>13.548611111109361</c:v>
                </c:pt>
                <c:pt idx="9756">
                  <c:v>13.549999999998249</c:v>
                </c:pt>
                <c:pt idx="9757">
                  <c:v>13.551388888887137</c:v>
                </c:pt>
                <c:pt idx="9758">
                  <c:v>13.552777777776026</c:v>
                </c:pt>
                <c:pt idx="9759">
                  <c:v>13.554166666664914</c:v>
                </c:pt>
                <c:pt idx="9760">
                  <c:v>13.555555555553802</c:v>
                </c:pt>
                <c:pt idx="9761">
                  <c:v>13.55694444444269</c:v>
                </c:pt>
                <c:pt idx="9762">
                  <c:v>13.558333333331579</c:v>
                </c:pt>
                <c:pt idx="9763">
                  <c:v>13.559722222220467</c:v>
                </c:pt>
                <c:pt idx="9764">
                  <c:v>13.561111111109355</c:v>
                </c:pt>
                <c:pt idx="9765">
                  <c:v>13.562499999998243</c:v>
                </c:pt>
                <c:pt idx="9766">
                  <c:v>13.563888888887131</c:v>
                </c:pt>
                <c:pt idx="9767">
                  <c:v>13.56527777777602</c:v>
                </c:pt>
                <c:pt idx="9768">
                  <c:v>13.566666666664908</c:v>
                </c:pt>
                <c:pt idx="9769">
                  <c:v>13.568055555553796</c:v>
                </c:pt>
                <c:pt idx="9770">
                  <c:v>13.569444444442684</c:v>
                </c:pt>
                <c:pt idx="9771">
                  <c:v>13.570833333331572</c:v>
                </c:pt>
                <c:pt idx="9772">
                  <c:v>13.572222222220461</c:v>
                </c:pt>
                <c:pt idx="9773">
                  <c:v>13.573611111109349</c:v>
                </c:pt>
                <c:pt idx="9774">
                  <c:v>13.574999999998237</c:v>
                </c:pt>
                <c:pt idx="9775">
                  <c:v>13.576388888887125</c:v>
                </c:pt>
                <c:pt idx="9776">
                  <c:v>13.577777777776014</c:v>
                </c:pt>
                <c:pt idx="9777">
                  <c:v>13.579166666664902</c:v>
                </c:pt>
                <c:pt idx="9778">
                  <c:v>13.58055555555379</c:v>
                </c:pt>
                <c:pt idx="9779">
                  <c:v>13.581944444442678</c:v>
                </c:pt>
                <c:pt idx="9780">
                  <c:v>13.583333333331566</c:v>
                </c:pt>
                <c:pt idx="9781">
                  <c:v>13.584722222220455</c:v>
                </c:pt>
                <c:pt idx="9782">
                  <c:v>13.586111111109343</c:v>
                </c:pt>
                <c:pt idx="9783">
                  <c:v>13.587499999998231</c:v>
                </c:pt>
                <c:pt idx="9784">
                  <c:v>13.588888888887119</c:v>
                </c:pt>
                <c:pt idx="9785">
                  <c:v>13.590277777776008</c:v>
                </c:pt>
                <c:pt idx="9786">
                  <c:v>13.591666666664896</c:v>
                </c:pt>
                <c:pt idx="9787">
                  <c:v>13.593055555553784</c:v>
                </c:pt>
                <c:pt idx="9788">
                  <c:v>13.594444444442672</c:v>
                </c:pt>
                <c:pt idx="9789">
                  <c:v>13.59583333333156</c:v>
                </c:pt>
                <c:pt idx="9790">
                  <c:v>13.597222222220449</c:v>
                </c:pt>
                <c:pt idx="9791">
                  <c:v>13.598611111109337</c:v>
                </c:pt>
                <c:pt idx="9792">
                  <c:v>13.599999999998225</c:v>
                </c:pt>
                <c:pt idx="9793">
                  <c:v>13.601388888887113</c:v>
                </c:pt>
                <c:pt idx="9794">
                  <c:v>13.602777777776001</c:v>
                </c:pt>
                <c:pt idx="9795">
                  <c:v>13.60416666666489</c:v>
                </c:pt>
                <c:pt idx="9796">
                  <c:v>13.605555555553778</c:v>
                </c:pt>
                <c:pt idx="9797">
                  <c:v>13.606944444442666</c:v>
                </c:pt>
                <c:pt idx="9798">
                  <c:v>13.608333333331554</c:v>
                </c:pt>
                <c:pt idx="9799">
                  <c:v>13.609722222220443</c:v>
                </c:pt>
                <c:pt idx="9800">
                  <c:v>13.611111111109331</c:v>
                </c:pt>
                <c:pt idx="9801">
                  <c:v>13.612499999998219</c:v>
                </c:pt>
                <c:pt idx="9802">
                  <c:v>13.613888888887107</c:v>
                </c:pt>
                <c:pt idx="9803">
                  <c:v>13.615277777775995</c:v>
                </c:pt>
                <c:pt idx="9804">
                  <c:v>13.616666666664884</c:v>
                </c:pt>
                <c:pt idx="9805">
                  <c:v>13.618055555553772</c:v>
                </c:pt>
                <c:pt idx="9806">
                  <c:v>13.61944444444266</c:v>
                </c:pt>
                <c:pt idx="9807">
                  <c:v>13.620833333331548</c:v>
                </c:pt>
                <c:pt idx="9808">
                  <c:v>13.622222222220437</c:v>
                </c:pt>
                <c:pt idx="9809">
                  <c:v>13.623611111109325</c:v>
                </c:pt>
                <c:pt idx="9810">
                  <c:v>13.624999999998213</c:v>
                </c:pt>
                <c:pt idx="9811">
                  <c:v>13.626388888887101</c:v>
                </c:pt>
                <c:pt idx="9812">
                  <c:v>13.627777777775989</c:v>
                </c:pt>
                <c:pt idx="9813">
                  <c:v>13.629166666664878</c:v>
                </c:pt>
                <c:pt idx="9814">
                  <c:v>13.630555555553766</c:v>
                </c:pt>
                <c:pt idx="9815">
                  <c:v>13.631944444442654</c:v>
                </c:pt>
                <c:pt idx="9816">
                  <c:v>13.633333333331542</c:v>
                </c:pt>
                <c:pt idx="9817">
                  <c:v>13.634722222220431</c:v>
                </c:pt>
                <c:pt idx="9818">
                  <c:v>13.636111111109319</c:v>
                </c:pt>
                <c:pt idx="9819">
                  <c:v>13.637499999998207</c:v>
                </c:pt>
                <c:pt idx="9820">
                  <c:v>13.638888888887095</c:v>
                </c:pt>
                <c:pt idx="9821">
                  <c:v>13.640277777775983</c:v>
                </c:pt>
                <c:pt idx="9822">
                  <c:v>13.641666666664872</c:v>
                </c:pt>
                <c:pt idx="9823">
                  <c:v>13.64305555555376</c:v>
                </c:pt>
                <c:pt idx="9824">
                  <c:v>13.644444444442648</c:v>
                </c:pt>
                <c:pt idx="9825">
                  <c:v>13.645833333331536</c:v>
                </c:pt>
                <c:pt idx="9826">
                  <c:v>13.647222222220424</c:v>
                </c:pt>
                <c:pt idx="9827">
                  <c:v>13.648611111109313</c:v>
                </c:pt>
                <c:pt idx="9828">
                  <c:v>13.649999999998201</c:v>
                </c:pt>
                <c:pt idx="9829">
                  <c:v>13.651388888887089</c:v>
                </c:pt>
                <c:pt idx="9830">
                  <c:v>13.652777777775977</c:v>
                </c:pt>
                <c:pt idx="9831">
                  <c:v>13.654166666664866</c:v>
                </c:pt>
                <c:pt idx="9832">
                  <c:v>13.655555555553754</c:v>
                </c:pt>
                <c:pt idx="9833">
                  <c:v>13.656944444442642</c:v>
                </c:pt>
                <c:pt idx="9834">
                  <c:v>13.65833333333153</c:v>
                </c:pt>
                <c:pt idx="9835">
                  <c:v>13.659722222220418</c:v>
                </c:pt>
                <c:pt idx="9836">
                  <c:v>13.661111111109307</c:v>
                </c:pt>
                <c:pt idx="9837">
                  <c:v>13.662499999998195</c:v>
                </c:pt>
                <c:pt idx="9838">
                  <c:v>13.663888888887083</c:v>
                </c:pt>
                <c:pt idx="9839">
                  <c:v>13.665277777775971</c:v>
                </c:pt>
                <c:pt idx="9840">
                  <c:v>13.66666666666486</c:v>
                </c:pt>
                <c:pt idx="9841">
                  <c:v>13.668055555553748</c:v>
                </c:pt>
                <c:pt idx="9842">
                  <c:v>13.669444444442636</c:v>
                </c:pt>
                <c:pt idx="9843">
                  <c:v>13.670833333331524</c:v>
                </c:pt>
                <c:pt idx="9844">
                  <c:v>13.672222222220412</c:v>
                </c:pt>
                <c:pt idx="9845">
                  <c:v>13.673611111109301</c:v>
                </c:pt>
                <c:pt idx="9846">
                  <c:v>13.674999999998189</c:v>
                </c:pt>
                <c:pt idx="9847">
                  <c:v>13.676388888887077</c:v>
                </c:pt>
                <c:pt idx="9848">
                  <c:v>13.677777777775965</c:v>
                </c:pt>
                <c:pt idx="9849">
                  <c:v>13.679166666664853</c:v>
                </c:pt>
                <c:pt idx="9850">
                  <c:v>13.680555555553742</c:v>
                </c:pt>
                <c:pt idx="9851">
                  <c:v>13.68194444444263</c:v>
                </c:pt>
                <c:pt idx="9852">
                  <c:v>13.683333333331518</c:v>
                </c:pt>
                <c:pt idx="9853">
                  <c:v>13.684722222220406</c:v>
                </c:pt>
                <c:pt idx="9854">
                  <c:v>13.686111111109295</c:v>
                </c:pt>
                <c:pt idx="9855">
                  <c:v>13.687499999998183</c:v>
                </c:pt>
                <c:pt idx="9856">
                  <c:v>13.688888888887071</c:v>
                </c:pt>
                <c:pt idx="9857">
                  <c:v>13.690277777775959</c:v>
                </c:pt>
                <c:pt idx="9858">
                  <c:v>13.691666666664847</c:v>
                </c:pt>
                <c:pt idx="9859">
                  <c:v>13.693055555553736</c:v>
                </c:pt>
                <c:pt idx="9860">
                  <c:v>13.694444444442624</c:v>
                </c:pt>
                <c:pt idx="9861">
                  <c:v>13.695833333331512</c:v>
                </c:pt>
                <c:pt idx="9862">
                  <c:v>13.6972222222204</c:v>
                </c:pt>
                <c:pt idx="9863">
                  <c:v>13.698611111109289</c:v>
                </c:pt>
                <c:pt idx="9864">
                  <c:v>13.699999999998177</c:v>
                </c:pt>
                <c:pt idx="9865">
                  <c:v>13.701388888887065</c:v>
                </c:pt>
                <c:pt idx="9866">
                  <c:v>13.702777777775953</c:v>
                </c:pt>
                <c:pt idx="9867">
                  <c:v>13.704166666664841</c:v>
                </c:pt>
                <c:pt idx="9868">
                  <c:v>13.70555555555373</c:v>
                </c:pt>
                <c:pt idx="9869">
                  <c:v>13.706944444442618</c:v>
                </c:pt>
                <c:pt idx="9870">
                  <c:v>13.708333333331506</c:v>
                </c:pt>
                <c:pt idx="9871">
                  <c:v>13.709722222220394</c:v>
                </c:pt>
                <c:pt idx="9872">
                  <c:v>13.711111111109282</c:v>
                </c:pt>
                <c:pt idx="9873">
                  <c:v>13.712499999998171</c:v>
                </c:pt>
                <c:pt idx="9874">
                  <c:v>13.713888888887059</c:v>
                </c:pt>
                <c:pt idx="9875">
                  <c:v>13.715277777775947</c:v>
                </c:pt>
                <c:pt idx="9876">
                  <c:v>13.716666666664835</c:v>
                </c:pt>
                <c:pt idx="9877">
                  <c:v>13.718055555553724</c:v>
                </c:pt>
                <c:pt idx="9878">
                  <c:v>13.719444444442612</c:v>
                </c:pt>
                <c:pt idx="9879">
                  <c:v>13.7208333333315</c:v>
                </c:pt>
                <c:pt idx="9880">
                  <c:v>13.722222222220388</c:v>
                </c:pt>
                <c:pt idx="9881">
                  <c:v>13.723611111109276</c:v>
                </c:pt>
                <c:pt idx="9882">
                  <c:v>13.724999999998165</c:v>
                </c:pt>
                <c:pt idx="9883">
                  <c:v>13.726388888887053</c:v>
                </c:pt>
                <c:pt idx="9884">
                  <c:v>13.727777777775941</c:v>
                </c:pt>
                <c:pt idx="9885">
                  <c:v>13.729166666664829</c:v>
                </c:pt>
                <c:pt idx="9886">
                  <c:v>13.730555555553718</c:v>
                </c:pt>
                <c:pt idx="9887">
                  <c:v>13.731944444442606</c:v>
                </c:pt>
                <c:pt idx="9888">
                  <c:v>13.733333333331494</c:v>
                </c:pt>
                <c:pt idx="9889">
                  <c:v>13.734722222220382</c:v>
                </c:pt>
                <c:pt idx="9890">
                  <c:v>13.73611111110927</c:v>
                </c:pt>
                <c:pt idx="9891">
                  <c:v>13.737499999998159</c:v>
                </c:pt>
                <c:pt idx="9892">
                  <c:v>13.738888888887047</c:v>
                </c:pt>
                <c:pt idx="9893">
                  <c:v>13.740277777775935</c:v>
                </c:pt>
                <c:pt idx="9894">
                  <c:v>13.741666666664823</c:v>
                </c:pt>
                <c:pt idx="9895">
                  <c:v>13.743055555553711</c:v>
                </c:pt>
                <c:pt idx="9896">
                  <c:v>13.7444444444426</c:v>
                </c:pt>
                <c:pt idx="9897">
                  <c:v>13.745833333331488</c:v>
                </c:pt>
                <c:pt idx="9898">
                  <c:v>13.747222222220376</c:v>
                </c:pt>
                <c:pt idx="9899">
                  <c:v>13.748611111109264</c:v>
                </c:pt>
                <c:pt idx="9900">
                  <c:v>13.749999999998153</c:v>
                </c:pt>
                <c:pt idx="9901">
                  <c:v>13.751388888887041</c:v>
                </c:pt>
                <c:pt idx="9902">
                  <c:v>13.752777777775929</c:v>
                </c:pt>
                <c:pt idx="9903">
                  <c:v>13.754166666664817</c:v>
                </c:pt>
                <c:pt idx="9904">
                  <c:v>13.755555555553705</c:v>
                </c:pt>
                <c:pt idx="9905">
                  <c:v>13.756944444442594</c:v>
                </c:pt>
                <c:pt idx="9906">
                  <c:v>13.758333333331482</c:v>
                </c:pt>
                <c:pt idx="9907">
                  <c:v>13.75972222222037</c:v>
                </c:pt>
                <c:pt idx="9908">
                  <c:v>13.761111111109258</c:v>
                </c:pt>
                <c:pt idx="9909">
                  <c:v>13.762499999998147</c:v>
                </c:pt>
                <c:pt idx="9910">
                  <c:v>13.763888888887035</c:v>
                </c:pt>
                <c:pt idx="9911">
                  <c:v>13.765277777775923</c:v>
                </c:pt>
                <c:pt idx="9912">
                  <c:v>13.766666666664811</c:v>
                </c:pt>
                <c:pt idx="9913">
                  <c:v>13.768055555553699</c:v>
                </c:pt>
                <c:pt idx="9914">
                  <c:v>13.769444444442588</c:v>
                </c:pt>
                <c:pt idx="9915">
                  <c:v>13.770833333331476</c:v>
                </c:pt>
                <c:pt idx="9916">
                  <c:v>13.772222222220364</c:v>
                </c:pt>
                <c:pt idx="9917">
                  <c:v>13.773611111109252</c:v>
                </c:pt>
                <c:pt idx="9918">
                  <c:v>13.774999999998141</c:v>
                </c:pt>
                <c:pt idx="9919">
                  <c:v>13.776388888887029</c:v>
                </c:pt>
                <c:pt idx="9920">
                  <c:v>13.777777777775917</c:v>
                </c:pt>
                <c:pt idx="9921">
                  <c:v>13.779166666664805</c:v>
                </c:pt>
                <c:pt idx="9922">
                  <c:v>13.780555555553693</c:v>
                </c:pt>
                <c:pt idx="9923">
                  <c:v>13.781944444442582</c:v>
                </c:pt>
                <c:pt idx="9924">
                  <c:v>13.78333333333147</c:v>
                </c:pt>
                <c:pt idx="9925">
                  <c:v>13.784722222220358</c:v>
                </c:pt>
                <c:pt idx="9926">
                  <c:v>13.786111111109246</c:v>
                </c:pt>
                <c:pt idx="9927">
                  <c:v>13.787499999998134</c:v>
                </c:pt>
                <c:pt idx="9928">
                  <c:v>13.788888888887023</c:v>
                </c:pt>
                <c:pt idx="9929">
                  <c:v>13.790277777775911</c:v>
                </c:pt>
                <c:pt idx="9930">
                  <c:v>13.791666666664799</c:v>
                </c:pt>
                <c:pt idx="9931">
                  <c:v>13.793055555553687</c:v>
                </c:pt>
                <c:pt idx="9932">
                  <c:v>13.794444444442576</c:v>
                </c:pt>
                <c:pt idx="9933">
                  <c:v>13.795833333331464</c:v>
                </c:pt>
                <c:pt idx="9934">
                  <c:v>13.797222222220352</c:v>
                </c:pt>
                <c:pt idx="9935">
                  <c:v>13.79861111110924</c:v>
                </c:pt>
                <c:pt idx="9936">
                  <c:v>13.799999999998128</c:v>
                </c:pt>
                <c:pt idx="9937">
                  <c:v>13.801388888887017</c:v>
                </c:pt>
                <c:pt idx="9938">
                  <c:v>13.802777777775905</c:v>
                </c:pt>
                <c:pt idx="9939">
                  <c:v>13.804166666664793</c:v>
                </c:pt>
                <c:pt idx="9940">
                  <c:v>13.805555555553681</c:v>
                </c:pt>
                <c:pt idx="9941">
                  <c:v>13.80694444444257</c:v>
                </c:pt>
                <c:pt idx="9942">
                  <c:v>13.808333333331458</c:v>
                </c:pt>
                <c:pt idx="9943">
                  <c:v>13.809722222220346</c:v>
                </c:pt>
                <c:pt idx="9944">
                  <c:v>13.811111111109234</c:v>
                </c:pt>
                <c:pt idx="9945">
                  <c:v>13.812499999998122</c:v>
                </c:pt>
                <c:pt idx="9946">
                  <c:v>13.813888888887011</c:v>
                </c:pt>
                <c:pt idx="9947">
                  <c:v>13.815277777775899</c:v>
                </c:pt>
                <c:pt idx="9948">
                  <c:v>13.816666666664787</c:v>
                </c:pt>
                <c:pt idx="9949">
                  <c:v>13.818055555553675</c:v>
                </c:pt>
                <c:pt idx="9950">
                  <c:v>13.819444444442563</c:v>
                </c:pt>
                <c:pt idx="9951">
                  <c:v>13.820833333331452</c:v>
                </c:pt>
                <c:pt idx="9952">
                  <c:v>13.82222222222034</c:v>
                </c:pt>
                <c:pt idx="9953">
                  <c:v>13.823611111109228</c:v>
                </c:pt>
                <c:pt idx="9954">
                  <c:v>13.824999999998116</c:v>
                </c:pt>
                <c:pt idx="9955">
                  <c:v>13.826388888887005</c:v>
                </c:pt>
                <c:pt idx="9956">
                  <c:v>13.827777777775893</c:v>
                </c:pt>
                <c:pt idx="9957">
                  <c:v>13.829166666664781</c:v>
                </c:pt>
                <c:pt idx="9958">
                  <c:v>13.830555555553669</c:v>
                </c:pt>
                <c:pt idx="9959">
                  <c:v>13.831944444442557</c:v>
                </c:pt>
                <c:pt idx="9960">
                  <c:v>13.833333333331446</c:v>
                </c:pt>
                <c:pt idx="9961">
                  <c:v>13.834722222220334</c:v>
                </c:pt>
                <c:pt idx="9962">
                  <c:v>13.836111111109222</c:v>
                </c:pt>
                <c:pt idx="9963">
                  <c:v>13.83749999999811</c:v>
                </c:pt>
                <c:pt idx="9964">
                  <c:v>13.838888888886999</c:v>
                </c:pt>
                <c:pt idx="9965">
                  <c:v>13.840277777775887</c:v>
                </c:pt>
                <c:pt idx="9966">
                  <c:v>13.841666666664775</c:v>
                </c:pt>
                <c:pt idx="9967">
                  <c:v>13.843055555553663</c:v>
                </c:pt>
                <c:pt idx="9968">
                  <c:v>13.844444444442551</c:v>
                </c:pt>
                <c:pt idx="9969">
                  <c:v>13.84583333333144</c:v>
                </c:pt>
                <c:pt idx="9970">
                  <c:v>13.847222222220328</c:v>
                </c:pt>
                <c:pt idx="9971">
                  <c:v>13.848611111109216</c:v>
                </c:pt>
                <c:pt idx="9972">
                  <c:v>13.849999999998104</c:v>
                </c:pt>
                <c:pt idx="9973">
                  <c:v>13.851388888886992</c:v>
                </c:pt>
                <c:pt idx="9974">
                  <c:v>13.852777777775881</c:v>
                </c:pt>
                <c:pt idx="9975">
                  <c:v>13.854166666664769</c:v>
                </c:pt>
                <c:pt idx="9976">
                  <c:v>13.855555555553657</c:v>
                </c:pt>
                <c:pt idx="9977">
                  <c:v>13.856944444442545</c:v>
                </c:pt>
                <c:pt idx="9978">
                  <c:v>13.858333333331434</c:v>
                </c:pt>
                <c:pt idx="9979">
                  <c:v>13.859722222220322</c:v>
                </c:pt>
                <c:pt idx="9980">
                  <c:v>13.86111111110921</c:v>
                </c:pt>
                <c:pt idx="9981">
                  <c:v>13.862499999998098</c:v>
                </c:pt>
                <c:pt idx="9982">
                  <c:v>13.863888888886986</c:v>
                </c:pt>
                <c:pt idx="9983">
                  <c:v>13.865277777775875</c:v>
                </c:pt>
                <c:pt idx="9984">
                  <c:v>13.866666666664763</c:v>
                </c:pt>
                <c:pt idx="9985">
                  <c:v>13.868055555553651</c:v>
                </c:pt>
                <c:pt idx="9986">
                  <c:v>13.869444444442539</c:v>
                </c:pt>
                <c:pt idx="9987">
                  <c:v>13.870833333331428</c:v>
                </c:pt>
                <c:pt idx="9988">
                  <c:v>13.872222222220316</c:v>
                </c:pt>
                <c:pt idx="9989">
                  <c:v>13.873611111109204</c:v>
                </c:pt>
                <c:pt idx="9990">
                  <c:v>13.874999999998092</c:v>
                </c:pt>
                <c:pt idx="9991">
                  <c:v>13.87638888888698</c:v>
                </c:pt>
                <c:pt idx="9992">
                  <c:v>13.877777777775869</c:v>
                </c:pt>
                <c:pt idx="9993">
                  <c:v>13.879166666664757</c:v>
                </c:pt>
                <c:pt idx="9994">
                  <c:v>13.880555555553645</c:v>
                </c:pt>
                <c:pt idx="9995">
                  <c:v>13.881944444442533</c:v>
                </c:pt>
                <c:pt idx="9996">
                  <c:v>13.883333333331421</c:v>
                </c:pt>
                <c:pt idx="9997">
                  <c:v>13.88472222222031</c:v>
                </c:pt>
                <c:pt idx="9998">
                  <c:v>13.886111111109198</c:v>
                </c:pt>
                <c:pt idx="9999">
                  <c:v>13.887499999998086</c:v>
                </c:pt>
                <c:pt idx="10000">
                  <c:v>13.888888888886974</c:v>
                </c:pt>
                <c:pt idx="10001">
                  <c:v>13.890277777775863</c:v>
                </c:pt>
                <c:pt idx="10002">
                  <c:v>13.891666666664751</c:v>
                </c:pt>
                <c:pt idx="10003">
                  <c:v>13.893055555553639</c:v>
                </c:pt>
                <c:pt idx="10004">
                  <c:v>13.894444444442527</c:v>
                </c:pt>
                <c:pt idx="10005">
                  <c:v>13.895833333331415</c:v>
                </c:pt>
                <c:pt idx="10006">
                  <c:v>13.897222222220304</c:v>
                </c:pt>
                <c:pt idx="10007">
                  <c:v>13.898611111109192</c:v>
                </c:pt>
                <c:pt idx="10008">
                  <c:v>13.89999999999808</c:v>
                </c:pt>
                <c:pt idx="10009">
                  <c:v>13.901388888886968</c:v>
                </c:pt>
                <c:pt idx="10010">
                  <c:v>13.902777777775857</c:v>
                </c:pt>
                <c:pt idx="10011">
                  <c:v>13.904166666664745</c:v>
                </c:pt>
                <c:pt idx="10012">
                  <c:v>13.905555555553633</c:v>
                </c:pt>
                <c:pt idx="10013">
                  <c:v>13.906944444442521</c:v>
                </c:pt>
                <c:pt idx="10014">
                  <c:v>13.908333333331409</c:v>
                </c:pt>
                <c:pt idx="10015">
                  <c:v>13.909722222220298</c:v>
                </c:pt>
                <c:pt idx="10016">
                  <c:v>13.911111111109186</c:v>
                </c:pt>
                <c:pt idx="10017">
                  <c:v>13.912499999998074</c:v>
                </c:pt>
                <c:pt idx="10018">
                  <c:v>13.913888888886962</c:v>
                </c:pt>
                <c:pt idx="10019">
                  <c:v>13.915277777775851</c:v>
                </c:pt>
                <c:pt idx="10020">
                  <c:v>13.916666666664739</c:v>
                </c:pt>
                <c:pt idx="10021">
                  <c:v>13.918055555553627</c:v>
                </c:pt>
                <c:pt idx="10022">
                  <c:v>13.919444444442515</c:v>
                </c:pt>
                <c:pt idx="10023">
                  <c:v>13.920833333331403</c:v>
                </c:pt>
                <c:pt idx="10024">
                  <c:v>13.922222222220292</c:v>
                </c:pt>
                <c:pt idx="10025">
                  <c:v>13.92361111110918</c:v>
                </c:pt>
                <c:pt idx="10026">
                  <c:v>13.924999999998068</c:v>
                </c:pt>
                <c:pt idx="10027">
                  <c:v>13.926388888886956</c:v>
                </c:pt>
                <c:pt idx="10028">
                  <c:v>13.927777777775844</c:v>
                </c:pt>
                <c:pt idx="10029">
                  <c:v>13.929166666664733</c:v>
                </c:pt>
                <c:pt idx="10030">
                  <c:v>13.930555555553621</c:v>
                </c:pt>
                <c:pt idx="10031">
                  <c:v>13.931944444442509</c:v>
                </c:pt>
                <c:pt idx="10032">
                  <c:v>13.933333333331397</c:v>
                </c:pt>
                <c:pt idx="10033">
                  <c:v>13.934722222220286</c:v>
                </c:pt>
                <c:pt idx="10034">
                  <c:v>13.936111111109174</c:v>
                </c:pt>
                <c:pt idx="10035">
                  <c:v>13.937499999998062</c:v>
                </c:pt>
                <c:pt idx="10036">
                  <c:v>13.93888888888695</c:v>
                </c:pt>
                <c:pt idx="10037">
                  <c:v>13.940277777775838</c:v>
                </c:pt>
                <c:pt idx="10038">
                  <c:v>13.941666666664727</c:v>
                </c:pt>
                <c:pt idx="10039">
                  <c:v>13.943055555553615</c:v>
                </c:pt>
                <c:pt idx="10040">
                  <c:v>13.944444444442503</c:v>
                </c:pt>
                <c:pt idx="10041">
                  <c:v>13.945833333331391</c:v>
                </c:pt>
                <c:pt idx="10042">
                  <c:v>13.94722222222028</c:v>
                </c:pt>
                <c:pt idx="10043">
                  <c:v>13.948611111109168</c:v>
                </c:pt>
                <c:pt idx="10044">
                  <c:v>13.949999999998056</c:v>
                </c:pt>
                <c:pt idx="10045">
                  <c:v>13.951388888886944</c:v>
                </c:pt>
                <c:pt idx="10046">
                  <c:v>13.952777777775832</c:v>
                </c:pt>
                <c:pt idx="10047">
                  <c:v>13.954166666664721</c:v>
                </c:pt>
                <c:pt idx="10048">
                  <c:v>13.955555555553609</c:v>
                </c:pt>
                <c:pt idx="10049">
                  <c:v>13.956944444442497</c:v>
                </c:pt>
                <c:pt idx="10050">
                  <c:v>13.958333333331385</c:v>
                </c:pt>
                <c:pt idx="10051">
                  <c:v>13.959722222220273</c:v>
                </c:pt>
                <c:pt idx="10052">
                  <c:v>13.961111111109162</c:v>
                </c:pt>
                <c:pt idx="10053">
                  <c:v>13.96249999999805</c:v>
                </c:pt>
                <c:pt idx="10054">
                  <c:v>13.963888888886938</c:v>
                </c:pt>
                <c:pt idx="10055">
                  <c:v>13.965277777775826</c:v>
                </c:pt>
                <c:pt idx="10056">
                  <c:v>13.966666666664715</c:v>
                </c:pt>
                <c:pt idx="10057">
                  <c:v>13.968055555553603</c:v>
                </c:pt>
                <c:pt idx="10058">
                  <c:v>13.969444444442491</c:v>
                </c:pt>
                <c:pt idx="10059">
                  <c:v>13.970833333331379</c:v>
                </c:pt>
                <c:pt idx="10060">
                  <c:v>13.972222222220267</c:v>
                </c:pt>
                <c:pt idx="10061">
                  <c:v>13.973611111109156</c:v>
                </c:pt>
                <c:pt idx="10062">
                  <c:v>13.974999999998044</c:v>
                </c:pt>
                <c:pt idx="10063">
                  <c:v>13.976388888886932</c:v>
                </c:pt>
                <c:pt idx="10064">
                  <c:v>13.97777777777582</c:v>
                </c:pt>
                <c:pt idx="10065">
                  <c:v>13.979166666664709</c:v>
                </c:pt>
                <c:pt idx="10066">
                  <c:v>13.980555555553597</c:v>
                </c:pt>
                <c:pt idx="10067">
                  <c:v>13.981944444442485</c:v>
                </c:pt>
                <c:pt idx="10068">
                  <c:v>13.983333333331373</c:v>
                </c:pt>
                <c:pt idx="10069">
                  <c:v>13.984722222220261</c:v>
                </c:pt>
                <c:pt idx="10070">
                  <c:v>13.98611111110915</c:v>
                </c:pt>
                <c:pt idx="10071">
                  <c:v>13.987499999998038</c:v>
                </c:pt>
                <c:pt idx="10072">
                  <c:v>13.988888888886926</c:v>
                </c:pt>
                <c:pt idx="10073">
                  <c:v>13.990277777775814</c:v>
                </c:pt>
                <c:pt idx="10074">
                  <c:v>13.991666666664702</c:v>
                </c:pt>
                <c:pt idx="10075">
                  <c:v>13.993055555553591</c:v>
                </c:pt>
                <c:pt idx="10076">
                  <c:v>13.994444444442479</c:v>
                </c:pt>
                <c:pt idx="10077">
                  <c:v>13.995833333331367</c:v>
                </c:pt>
                <c:pt idx="10078">
                  <c:v>13.997222222220255</c:v>
                </c:pt>
                <c:pt idx="10079">
                  <c:v>13.998611111109144</c:v>
                </c:pt>
                <c:pt idx="10080">
                  <c:v>13.999999999998032</c:v>
                </c:pt>
                <c:pt idx="10081">
                  <c:v>14.00138888888692</c:v>
                </c:pt>
                <c:pt idx="10082">
                  <c:v>14.002777777775808</c:v>
                </c:pt>
                <c:pt idx="10083">
                  <c:v>14.004166666664696</c:v>
                </c:pt>
                <c:pt idx="10084">
                  <c:v>14.005555555553585</c:v>
                </c:pt>
                <c:pt idx="10085">
                  <c:v>14.006944444442473</c:v>
                </c:pt>
                <c:pt idx="10086">
                  <c:v>14.008333333331361</c:v>
                </c:pt>
                <c:pt idx="10087">
                  <c:v>14.009722222220249</c:v>
                </c:pt>
                <c:pt idx="10088">
                  <c:v>14.011111111109138</c:v>
                </c:pt>
                <c:pt idx="10089">
                  <c:v>14.012499999998026</c:v>
                </c:pt>
                <c:pt idx="10090">
                  <c:v>14.013888888886914</c:v>
                </c:pt>
                <c:pt idx="10091">
                  <c:v>14.015277777775802</c:v>
                </c:pt>
                <c:pt idx="10092">
                  <c:v>14.01666666666469</c:v>
                </c:pt>
                <c:pt idx="10093">
                  <c:v>14.018055555553579</c:v>
                </c:pt>
                <c:pt idx="10094">
                  <c:v>14.019444444442467</c:v>
                </c:pt>
                <c:pt idx="10095">
                  <c:v>14.020833333331355</c:v>
                </c:pt>
                <c:pt idx="10096">
                  <c:v>14.022222222220243</c:v>
                </c:pt>
                <c:pt idx="10097">
                  <c:v>14.023611111109131</c:v>
                </c:pt>
                <c:pt idx="10098">
                  <c:v>14.02499999999802</c:v>
                </c:pt>
                <c:pt idx="10099">
                  <c:v>14.026388888886908</c:v>
                </c:pt>
                <c:pt idx="10100">
                  <c:v>14.027777777775796</c:v>
                </c:pt>
                <c:pt idx="10101">
                  <c:v>14.029166666664684</c:v>
                </c:pt>
                <c:pt idx="10102">
                  <c:v>14.030555555553573</c:v>
                </c:pt>
                <c:pt idx="10103">
                  <c:v>14.031944444442461</c:v>
                </c:pt>
                <c:pt idx="10104">
                  <c:v>14.033333333331349</c:v>
                </c:pt>
                <c:pt idx="10105">
                  <c:v>14.034722222220237</c:v>
                </c:pt>
                <c:pt idx="10106">
                  <c:v>14.036111111109125</c:v>
                </c:pt>
                <c:pt idx="10107">
                  <c:v>14.037499999998014</c:v>
                </c:pt>
                <c:pt idx="10108">
                  <c:v>14.038888888886902</c:v>
                </c:pt>
                <c:pt idx="10109">
                  <c:v>14.04027777777579</c:v>
                </c:pt>
                <c:pt idx="10110">
                  <c:v>14.041666666664678</c:v>
                </c:pt>
                <c:pt idx="10111">
                  <c:v>14.043055555553567</c:v>
                </c:pt>
                <c:pt idx="10112">
                  <c:v>14.044444444442455</c:v>
                </c:pt>
                <c:pt idx="10113">
                  <c:v>14.045833333331343</c:v>
                </c:pt>
                <c:pt idx="10114">
                  <c:v>14.047222222220231</c:v>
                </c:pt>
                <c:pt idx="10115">
                  <c:v>14.048611111109119</c:v>
                </c:pt>
                <c:pt idx="10116">
                  <c:v>14.049999999998008</c:v>
                </c:pt>
                <c:pt idx="10117">
                  <c:v>14.051388888886896</c:v>
                </c:pt>
                <c:pt idx="10118">
                  <c:v>14.052777777775784</c:v>
                </c:pt>
                <c:pt idx="10119">
                  <c:v>14.054166666664672</c:v>
                </c:pt>
                <c:pt idx="10120">
                  <c:v>14.055555555553561</c:v>
                </c:pt>
                <c:pt idx="10121">
                  <c:v>14.056944444442449</c:v>
                </c:pt>
                <c:pt idx="10122">
                  <c:v>14.058333333331337</c:v>
                </c:pt>
                <c:pt idx="10123">
                  <c:v>14.059722222220225</c:v>
                </c:pt>
                <c:pt idx="10124">
                  <c:v>14.061111111109113</c:v>
                </c:pt>
                <c:pt idx="10125">
                  <c:v>14.062499999998002</c:v>
                </c:pt>
                <c:pt idx="10126">
                  <c:v>14.06388888888689</c:v>
                </c:pt>
                <c:pt idx="10127">
                  <c:v>14.065277777775778</c:v>
                </c:pt>
                <c:pt idx="10128">
                  <c:v>14.066666666664666</c:v>
                </c:pt>
                <c:pt idx="10129">
                  <c:v>14.068055555553554</c:v>
                </c:pt>
                <c:pt idx="10130">
                  <c:v>14.069444444442443</c:v>
                </c:pt>
                <c:pt idx="10131">
                  <c:v>14.070833333331331</c:v>
                </c:pt>
                <c:pt idx="10132">
                  <c:v>14.072222222220219</c:v>
                </c:pt>
                <c:pt idx="10133">
                  <c:v>14.073611111109107</c:v>
                </c:pt>
                <c:pt idx="10134">
                  <c:v>14.074999999997996</c:v>
                </c:pt>
                <c:pt idx="10135">
                  <c:v>14.076388888886884</c:v>
                </c:pt>
                <c:pt idx="10136">
                  <c:v>14.077777777775772</c:v>
                </c:pt>
                <c:pt idx="10137">
                  <c:v>14.07916666666466</c:v>
                </c:pt>
                <c:pt idx="10138">
                  <c:v>14.080555555553548</c:v>
                </c:pt>
                <c:pt idx="10139">
                  <c:v>14.081944444442437</c:v>
                </c:pt>
                <c:pt idx="10140">
                  <c:v>14.083333333331325</c:v>
                </c:pt>
                <c:pt idx="10141">
                  <c:v>14.084722222220213</c:v>
                </c:pt>
                <c:pt idx="10142">
                  <c:v>14.086111111109101</c:v>
                </c:pt>
                <c:pt idx="10143">
                  <c:v>14.08749999999799</c:v>
                </c:pt>
                <c:pt idx="10144">
                  <c:v>14.088888888886878</c:v>
                </c:pt>
                <c:pt idx="10145">
                  <c:v>14.090277777775766</c:v>
                </c:pt>
                <c:pt idx="10146">
                  <c:v>14.091666666664654</c:v>
                </c:pt>
                <c:pt idx="10147">
                  <c:v>14.093055555553542</c:v>
                </c:pt>
                <c:pt idx="10148">
                  <c:v>14.094444444442431</c:v>
                </c:pt>
                <c:pt idx="10149">
                  <c:v>14.095833333331319</c:v>
                </c:pt>
                <c:pt idx="10150">
                  <c:v>14.097222222220207</c:v>
                </c:pt>
                <c:pt idx="10151">
                  <c:v>14.098611111109095</c:v>
                </c:pt>
                <c:pt idx="10152">
                  <c:v>14.099999999997983</c:v>
                </c:pt>
                <c:pt idx="10153">
                  <c:v>14.101388888886872</c:v>
                </c:pt>
                <c:pt idx="10154">
                  <c:v>14.10277777777576</c:v>
                </c:pt>
                <c:pt idx="10155">
                  <c:v>14.104166666664648</c:v>
                </c:pt>
                <c:pt idx="10156">
                  <c:v>14.105555555553536</c:v>
                </c:pt>
                <c:pt idx="10157">
                  <c:v>14.106944444442425</c:v>
                </c:pt>
                <c:pt idx="10158">
                  <c:v>14.108333333331313</c:v>
                </c:pt>
                <c:pt idx="10159">
                  <c:v>14.109722222220201</c:v>
                </c:pt>
                <c:pt idx="10160">
                  <c:v>14.111111111109089</c:v>
                </c:pt>
                <c:pt idx="10161">
                  <c:v>14.112499999997977</c:v>
                </c:pt>
                <c:pt idx="10162">
                  <c:v>14.113888888886866</c:v>
                </c:pt>
                <c:pt idx="10163">
                  <c:v>14.115277777775754</c:v>
                </c:pt>
                <c:pt idx="10164">
                  <c:v>14.116666666664642</c:v>
                </c:pt>
                <c:pt idx="10165">
                  <c:v>14.11805555555353</c:v>
                </c:pt>
                <c:pt idx="10166">
                  <c:v>14.119444444442419</c:v>
                </c:pt>
                <c:pt idx="10167">
                  <c:v>14.120833333331307</c:v>
                </c:pt>
                <c:pt idx="10168">
                  <c:v>14.122222222220195</c:v>
                </c:pt>
                <c:pt idx="10169">
                  <c:v>14.123611111109083</c:v>
                </c:pt>
                <c:pt idx="10170">
                  <c:v>14.124999999997971</c:v>
                </c:pt>
                <c:pt idx="10171">
                  <c:v>14.12638888888686</c:v>
                </c:pt>
                <c:pt idx="10172">
                  <c:v>14.127777777775748</c:v>
                </c:pt>
                <c:pt idx="10173">
                  <c:v>14.129166666664636</c:v>
                </c:pt>
                <c:pt idx="10174">
                  <c:v>14.130555555553524</c:v>
                </c:pt>
                <c:pt idx="10175">
                  <c:v>14.131944444442412</c:v>
                </c:pt>
                <c:pt idx="10176">
                  <c:v>14.133333333331301</c:v>
                </c:pt>
                <c:pt idx="10177">
                  <c:v>14.134722222220189</c:v>
                </c:pt>
                <c:pt idx="10178">
                  <c:v>14.136111111109077</c:v>
                </c:pt>
                <c:pt idx="10179">
                  <c:v>14.137499999997965</c:v>
                </c:pt>
                <c:pt idx="10180">
                  <c:v>14.138888888886854</c:v>
                </c:pt>
                <c:pt idx="10181">
                  <c:v>14.140277777775742</c:v>
                </c:pt>
                <c:pt idx="10182">
                  <c:v>14.14166666666463</c:v>
                </c:pt>
                <c:pt idx="10183">
                  <c:v>14.143055555553518</c:v>
                </c:pt>
                <c:pt idx="10184">
                  <c:v>14.144444444442406</c:v>
                </c:pt>
                <c:pt idx="10185">
                  <c:v>14.145833333331295</c:v>
                </c:pt>
                <c:pt idx="10186">
                  <c:v>14.147222222220183</c:v>
                </c:pt>
                <c:pt idx="10187">
                  <c:v>14.148611111109071</c:v>
                </c:pt>
                <c:pt idx="10188">
                  <c:v>14.149999999997959</c:v>
                </c:pt>
                <c:pt idx="10189">
                  <c:v>14.151388888886848</c:v>
                </c:pt>
                <c:pt idx="10190">
                  <c:v>14.152777777775736</c:v>
                </c:pt>
                <c:pt idx="10191">
                  <c:v>14.154166666664624</c:v>
                </c:pt>
                <c:pt idx="10192">
                  <c:v>14.155555555553512</c:v>
                </c:pt>
                <c:pt idx="10193">
                  <c:v>14.1569444444424</c:v>
                </c:pt>
                <c:pt idx="10194">
                  <c:v>14.158333333331289</c:v>
                </c:pt>
                <c:pt idx="10195">
                  <c:v>14.159722222220177</c:v>
                </c:pt>
                <c:pt idx="10196">
                  <c:v>14.161111111109065</c:v>
                </c:pt>
                <c:pt idx="10197">
                  <c:v>14.162499999997953</c:v>
                </c:pt>
                <c:pt idx="10198">
                  <c:v>14.163888888886841</c:v>
                </c:pt>
                <c:pt idx="10199">
                  <c:v>14.16527777777573</c:v>
                </c:pt>
                <c:pt idx="10200">
                  <c:v>14.166666666664618</c:v>
                </c:pt>
                <c:pt idx="10201">
                  <c:v>14.168055555553506</c:v>
                </c:pt>
                <c:pt idx="10202">
                  <c:v>14.169444444442394</c:v>
                </c:pt>
                <c:pt idx="10203">
                  <c:v>14.170833333331283</c:v>
                </c:pt>
                <c:pt idx="10204">
                  <c:v>14.172222222220171</c:v>
                </c:pt>
                <c:pt idx="10205">
                  <c:v>14.173611111109059</c:v>
                </c:pt>
                <c:pt idx="10206">
                  <c:v>14.174999999997947</c:v>
                </c:pt>
                <c:pt idx="10207">
                  <c:v>14.176388888886835</c:v>
                </c:pt>
                <c:pt idx="10208">
                  <c:v>14.177777777775724</c:v>
                </c:pt>
                <c:pt idx="10209">
                  <c:v>14.179166666664612</c:v>
                </c:pt>
                <c:pt idx="10210">
                  <c:v>14.1805555555535</c:v>
                </c:pt>
                <c:pt idx="10211">
                  <c:v>14.181944444442388</c:v>
                </c:pt>
                <c:pt idx="10212">
                  <c:v>14.183333333331277</c:v>
                </c:pt>
                <c:pt idx="10213">
                  <c:v>14.184722222220165</c:v>
                </c:pt>
                <c:pt idx="10214">
                  <c:v>14.186111111109053</c:v>
                </c:pt>
                <c:pt idx="10215">
                  <c:v>14.187499999997941</c:v>
                </c:pt>
                <c:pt idx="10216">
                  <c:v>14.188888888886829</c:v>
                </c:pt>
                <c:pt idx="10217">
                  <c:v>14.190277777775718</c:v>
                </c:pt>
                <c:pt idx="10218">
                  <c:v>14.191666666664606</c:v>
                </c:pt>
                <c:pt idx="10219">
                  <c:v>14.193055555553494</c:v>
                </c:pt>
                <c:pt idx="10220">
                  <c:v>14.194444444442382</c:v>
                </c:pt>
                <c:pt idx="10221">
                  <c:v>14.195833333331271</c:v>
                </c:pt>
                <c:pt idx="10222">
                  <c:v>14.197222222220159</c:v>
                </c:pt>
                <c:pt idx="10223">
                  <c:v>14.198611111109047</c:v>
                </c:pt>
                <c:pt idx="10224">
                  <c:v>14.199999999997935</c:v>
                </c:pt>
                <c:pt idx="10225">
                  <c:v>14.201388888886823</c:v>
                </c:pt>
                <c:pt idx="10226">
                  <c:v>14.202777777775712</c:v>
                </c:pt>
                <c:pt idx="10227">
                  <c:v>14.2041666666646</c:v>
                </c:pt>
                <c:pt idx="10228">
                  <c:v>14.205555555553488</c:v>
                </c:pt>
                <c:pt idx="10229">
                  <c:v>14.206944444442376</c:v>
                </c:pt>
                <c:pt idx="10230">
                  <c:v>14.208333333331264</c:v>
                </c:pt>
                <c:pt idx="10231">
                  <c:v>14.209722222220153</c:v>
                </c:pt>
                <c:pt idx="10232">
                  <c:v>14.211111111109041</c:v>
                </c:pt>
                <c:pt idx="10233">
                  <c:v>14.212499999997929</c:v>
                </c:pt>
                <c:pt idx="10234">
                  <c:v>14.213888888886817</c:v>
                </c:pt>
                <c:pt idx="10235">
                  <c:v>14.215277777775706</c:v>
                </c:pt>
                <c:pt idx="10236">
                  <c:v>14.216666666664594</c:v>
                </c:pt>
                <c:pt idx="10237">
                  <c:v>14.218055555553482</c:v>
                </c:pt>
                <c:pt idx="10238">
                  <c:v>14.21944444444237</c:v>
                </c:pt>
                <c:pt idx="10239">
                  <c:v>14.220833333331258</c:v>
                </c:pt>
                <c:pt idx="10240">
                  <c:v>14.222222222220147</c:v>
                </c:pt>
                <c:pt idx="10241">
                  <c:v>14.223611111109035</c:v>
                </c:pt>
                <c:pt idx="10242">
                  <c:v>14.224999999997923</c:v>
                </c:pt>
                <c:pt idx="10243">
                  <c:v>14.226388888886811</c:v>
                </c:pt>
                <c:pt idx="10244">
                  <c:v>14.2277777777757</c:v>
                </c:pt>
                <c:pt idx="10245">
                  <c:v>14.229166666664588</c:v>
                </c:pt>
                <c:pt idx="10246">
                  <c:v>14.230555555553476</c:v>
                </c:pt>
                <c:pt idx="10247">
                  <c:v>14.231944444442364</c:v>
                </c:pt>
                <c:pt idx="10248">
                  <c:v>14.233333333331252</c:v>
                </c:pt>
                <c:pt idx="10249">
                  <c:v>14.234722222220141</c:v>
                </c:pt>
                <c:pt idx="10250">
                  <c:v>14.236111111109029</c:v>
                </c:pt>
                <c:pt idx="10251">
                  <c:v>14.237499999997917</c:v>
                </c:pt>
                <c:pt idx="10252">
                  <c:v>14.238888888886805</c:v>
                </c:pt>
                <c:pt idx="10253">
                  <c:v>14.240277777775693</c:v>
                </c:pt>
                <c:pt idx="10254">
                  <c:v>14.241666666664582</c:v>
                </c:pt>
                <c:pt idx="10255">
                  <c:v>14.24305555555347</c:v>
                </c:pt>
                <c:pt idx="10256">
                  <c:v>14.244444444442358</c:v>
                </c:pt>
                <c:pt idx="10257">
                  <c:v>14.245833333331246</c:v>
                </c:pt>
                <c:pt idx="10258">
                  <c:v>14.247222222220135</c:v>
                </c:pt>
                <c:pt idx="10259">
                  <c:v>14.248611111109023</c:v>
                </c:pt>
                <c:pt idx="10260">
                  <c:v>14.249999999997911</c:v>
                </c:pt>
                <c:pt idx="10261">
                  <c:v>14.251388888886799</c:v>
                </c:pt>
                <c:pt idx="10262">
                  <c:v>14.252777777775687</c:v>
                </c:pt>
                <c:pt idx="10263">
                  <c:v>14.254166666664576</c:v>
                </c:pt>
                <c:pt idx="10264">
                  <c:v>14.255555555553464</c:v>
                </c:pt>
                <c:pt idx="10265">
                  <c:v>14.256944444442352</c:v>
                </c:pt>
                <c:pt idx="10266">
                  <c:v>14.25833333333124</c:v>
                </c:pt>
                <c:pt idx="10267">
                  <c:v>14.259722222220129</c:v>
                </c:pt>
                <c:pt idx="10268">
                  <c:v>14.261111111109017</c:v>
                </c:pt>
                <c:pt idx="10269">
                  <c:v>14.262499999997905</c:v>
                </c:pt>
                <c:pt idx="10270">
                  <c:v>14.263888888886793</c:v>
                </c:pt>
                <c:pt idx="10271">
                  <c:v>14.265277777775681</c:v>
                </c:pt>
                <c:pt idx="10272">
                  <c:v>14.26666666666457</c:v>
                </c:pt>
                <c:pt idx="10273">
                  <c:v>14.268055555553458</c:v>
                </c:pt>
                <c:pt idx="10274">
                  <c:v>14.269444444442346</c:v>
                </c:pt>
                <c:pt idx="10275">
                  <c:v>14.270833333331234</c:v>
                </c:pt>
                <c:pt idx="10276">
                  <c:v>14.272222222220122</c:v>
                </c:pt>
                <c:pt idx="10277">
                  <c:v>14.273611111109011</c:v>
                </c:pt>
                <c:pt idx="10278">
                  <c:v>14.274999999997899</c:v>
                </c:pt>
                <c:pt idx="10279">
                  <c:v>14.276388888886787</c:v>
                </c:pt>
                <c:pt idx="10280">
                  <c:v>14.277777777775675</c:v>
                </c:pt>
                <c:pt idx="10281">
                  <c:v>14.279166666664564</c:v>
                </c:pt>
                <c:pt idx="10282">
                  <c:v>14.280555555553452</c:v>
                </c:pt>
                <c:pt idx="10283">
                  <c:v>14.28194444444234</c:v>
                </c:pt>
                <c:pt idx="10284">
                  <c:v>14.283333333331228</c:v>
                </c:pt>
                <c:pt idx="10285">
                  <c:v>14.284722222220116</c:v>
                </c:pt>
                <c:pt idx="10286">
                  <c:v>14.286111111109005</c:v>
                </c:pt>
                <c:pt idx="10287">
                  <c:v>14.287499999997893</c:v>
                </c:pt>
                <c:pt idx="10288">
                  <c:v>14.288888888886781</c:v>
                </c:pt>
                <c:pt idx="10289">
                  <c:v>14.290277777775669</c:v>
                </c:pt>
                <c:pt idx="10290">
                  <c:v>14.291666666664558</c:v>
                </c:pt>
                <c:pt idx="10291">
                  <c:v>14.293055555553446</c:v>
                </c:pt>
                <c:pt idx="10292">
                  <c:v>14.294444444442334</c:v>
                </c:pt>
                <c:pt idx="10293">
                  <c:v>14.295833333331222</c:v>
                </c:pt>
                <c:pt idx="10294">
                  <c:v>14.29722222222011</c:v>
                </c:pt>
                <c:pt idx="10295">
                  <c:v>14.298611111108999</c:v>
                </c:pt>
                <c:pt idx="10296">
                  <c:v>14.299999999997887</c:v>
                </c:pt>
                <c:pt idx="10297">
                  <c:v>14.301388888886775</c:v>
                </c:pt>
                <c:pt idx="10298">
                  <c:v>14.302777777775663</c:v>
                </c:pt>
                <c:pt idx="10299">
                  <c:v>14.304166666664551</c:v>
                </c:pt>
                <c:pt idx="10300">
                  <c:v>14.30555555555344</c:v>
                </c:pt>
                <c:pt idx="10301">
                  <c:v>14.306944444442328</c:v>
                </c:pt>
                <c:pt idx="10302">
                  <c:v>14.308333333331216</c:v>
                </c:pt>
                <c:pt idx="10303">
                  <c:v>14.309722222220104</c:v>
                </c:pt>
                <c:pt idx="10304">
                  <c:v>14.311111111108993</c:v>
                </c:pt>
                <c:pt idx="10305">
                  <c:v>14.312499999997881</c:v>
                </c:pt>
                <c:pt idx="10306">
                  <c:v>14.313888888886769</c:v>
                </c:pt>
                <c:pt idx="10307">
                  <c:v>14.315277777775657</c:v>
                </c:pt>
                <c:pt idx="10308">
                  <c:v>14.316666666664545</c:v>
                </c:pt>
                <c:pt idx="10309">
                  <c:v>14.318055555553434</c:v>
                </c:pt>
                <c:pt idx="10310">
                  <c:v>14.319444444442322</c:v>
                </c:pt>
                <c:pt idx="10311">
                  <c:v>14.32083333333121</c:v>
                </c:pt>
                <c:pt idx="10312">
                  <c:v>14.322222222220098</c:v>
                </c:pt>
                <c:pt idx="10313">
                  <c:v>14.323611111108987</c:v>
                </c:pt>
                <c:pt idx="10314">
                  <c:v>14.324999999997875</c:v>
                </c:pt>
                <c:pt idx="10315">
                  <c:v>14.326388888886763</c:v>
                </c:pt>
                <c:pt idx="10316">
                  <c:v>14.327777777775651</c:v>
                </c:pt>
                <c:pt idx="10317">
                  <c:v>14.329166666664539</c:v>
                </c:pt>
                <c:pt idx="10318">
                  <c:v>14.330555555553428</c:v>
                </c:pt>
                <c:pt idx="10319">
                  <c:v>14.331944444442316</c:v>
                </c:pt>
                <c:pt idx="10320">
                  <c:v>14.333333333331204</c:v>
                </c:pt>
                <c:pt idx="10321">
                  <c:v>14.334722222220092</c:v>
                </c:pt>
                <c:pt idx="10322">
                  <c:v>14.336111111108981</c:v>
                </c:pt>
                <c:pt idx="10323">
                  <c:v>14.337499999997869</c:v>
                </c:pt>
                <c:pt idx="10324">
                  <c:v>14.338888888886757</c:v>
                </c:pt>
                <c:pt idx="10325">
                  <c:v>14.340277777775645</c:v>
                </c:pt>
                <c:pt idx="10326">
                  <c:v>14.341666666664533</c:v>
                </c:pt>
                <c:pt idx="10327">
                  <c:v>14.343055555553422</c:v>
                </c:pt>
                <c:pt idx="10328">
                  <c:v>14.34444444444231</c:v>
                </c:pt>
                <c:pt idx="10329">
                  <c:v>14.345833333331198</c:v>
                </c:pt>
                <c:pt idx="10330">
                  <c:v>14.347222222220086</c:v>
                </c:pt>
                <c:pt idx="10331">
                  <c:v>14.348611111108974</c:v>
                </c:pt>
                <c:pt idx="10332">
                  <c:v>14.349999999997863</c:v>
                </c:pt>
                <c:pt idx="10333">
                  <c:v>14.351388888886751</c:v>
                </c:pt>
                <c:pt idx="10334">
                  <c:v>14.352777777775639</c:v>
                </c:pt>
                <c:pt idx="10335">
                  <c:v>14.354166666664527</c:v>
                </c:pt>
                <c:pt idx="10336">
                  <c:v>14.355555555553416</c:v>
                </c:pt>
                <c:pt idx="10337">
                  <c:v>14.356944444442304</c:v>
                </c:pt>
                <c:pt idx="10338">
                  <c:v>14.358333333331192</c:v>
                </c:pt>
                <c:pt idx="10339">
                  <c:v>14.35972222222008</c:v>
                </c:pt>
                <c:pt idx="10340">
                  <c:v>14.361111111108968</c:v>
                </c:pt>
                <c:pt idx="10341">
                  <c:v>14.362499999997857</c:v>
                </c:pt>
                <c:pt idx="10342">
                  <c:v>14.363888888886745</c:v>
                </c:pt>
                <c:pt idx="10343">
                  <c:v>14.365277777775633</c:v>
                </c:pt>
                <c:pt idx="10344">
                  <c:v>14.366666666664521</c:v>
                </c:pt>
                <c:pt idx="10345">
                  <c:v>14.36805555555341</c:v>
                </c:pt>
                <c:pt idx="10346">
                  <c:v>14.369444444442298</c:v>
                </c:pt>
                <c:pt idx="10347">
                  <c:v>14.370833333331186</c:v>
                </c:pt>
                <c:pt idx="10348">
                  <c:v>14.372222222220074</c:v>
                </c:pt>
                <c:pt idx="10349">
                  <c:v>14.373611111108962</c:v>
                </c:pt>
                <c:pt idx="10350">
                  <c:v>14.374999999997851</c:v>
                </c:pt>
                <c:pt idx="10351">
                  <c:v>14.376388888886739</c:v>
                </c:pt>
                <c:pt idx="10352">
                  <c:v>14.377777777775627</c:v>
                </c:pt>
                <c:pt idx="10353">
                  <c:v>14.379166666664515</c:v>
                </c:pt>
                <c:pt idx="10354">
                  <c:v>14.380555555553403</c:v>
                </c:pt>
                <c:pt idx="10355">
                  <c:v>14.381944444442292</c:v>
                </c:pt>
                <c:pt idx="10356">
                  <c:v>14.38333333333118</c:v>
                </c:pt>
                <c:pt idx="10357">
                  <c:v>14.384722222220068</c:v>
                </c:pt>
                <c:pt idx="10358">
                  <c:v>14.386111111108956</c:v>
                </c:pt>
                <c:pt idx="10359">
                  <c:v>14.387499999997845</c:v>
                </c:pt>
                <c:pt idx="10360">
                  <c:v>14.388888888886733</c:v>
                </c:pt>
                <c:pt idx="10361">
                  <c:v>14.390277777775621</c:v>
                </c:pt>
                <c:pt idx="10362">
                  <c:v>14.391666666664509</c:v>
                </c:pt>
                <c:pt idx="10363">
                  <c:v>14.393055555553397</c:v>
                </c:pt>
                <c:pt idx="10364">
                  <c:v>14.394444444442286</c:v>
                </c:pt>
                <c:pt idx="10365">
                  <c:v>14.395833333331174</c:v>
                </c:pt>
                <c:pt idx="10366">
                  <c:v>14.397222222220062</c:v>
                </c:pt>
                <c:pt idx="10367">
                  <c:v>14.39861111110895</c:v>
                </c:pt>
                <c:pt idx="10368">
                  <c:v>14.399999999997839</c:v>
                </c:pt>
                <c:pt idx="10369">
                  <c:v>14.401388888886727</c:v>
                </c:pt>
                <c:pt idx="10370">
                  <c:v>14.402777777775615</c:v>
                </c:pt>
                <c:pt idx="10371">
                  <c:v>14.404166666664503</c:v>
                </c:pt>
                <c:pt idx="10372">
                  <c:v>14.405555555553391</c:v>
                </c:pt>
                <c:pt idx="10373">
                  <c:v>14.40694444444228</c:v>
                </c:pt>
                <c:pt idx="10374">
                  <c:v>14.408333333331168</c:v>
                </c:pt>
                <c:pt idx="10375">
                  <c:v>14.409722222220056</c:v>
                </c:pt>
                <c:pt idx="10376">
                  <c:v>14.411111111108944</c:v>
                </c:pt>
                <c:pt idx="10377">
                  <c:v>14.412499999997832</c:v>
                </c:pt>
                <c:pt idx="10378">
                  <c:v>14.413888888886721</c:v>
                </c:pt>
                <c:pt idx="10379">
                  <c:v>14.415277777775609</c:v>
                </c:pt>
                <c:pt idx="10380">
                  <c:v>14.416666666664497</c:v>
                </c:pt>
                <c:pt idx="10381">
                  <c:v>14.418055555553385</c:v>
                </c:pt>
                <c:pt idx="10382">
                  <c:v>14.419444444442274</c:v>
                </c:pt>
                <c:pt idx="10383">
                  <c:v>14.420833333331162</c:v>
                </c:pt>
                <c:pt idx="10384">
                  <c:v>14.42222222222005</c:v>
                </c:pt>
                <c:pt idx="10385">
                  <c:v>14.423611111108938</c:v>
                </c:pt>
                <c:pt idx="10386">
                  <c:v>14.424999999997826</c:v>
                </c:pt>
                <c:pt idx="10387">
                  <c:v>14.426388888886715</c:v>
                </c:pt>
                <c:pt idx="10388">
                  <c:v>14.427777777775603</c:v>
                </c:pt>
                <c:pt idx="10389">
                  <c:v>14.429166666664491</c:v>
                </c:pt>
                <c:pt idx="10390">
                  <c:v>14.430555555553379</c:v>
                </c:pt>
                <c:pt idx="10391">
                  <c:v>14.431944444442268</c:v>
                </c:pt>
                <c:pt idx="10392">
                  <c:v>14.433333333331156</c:v>
                </c:pt>
                <c:pt idx="10393">
                  <c:v>14.434722222220044</c:v>
                </c:pt>
                <c:pt idx="10394">
                  <c:v>14.436111111108932</c:v>
                </c:pt>
                <c:pt idx="10395">
                  <c:v>14.43749999999782</c:v>
                </c:pt>
                <c:pt idx="10396">
                  <c:v>14.438888888886709</c:v>
                </c:pt>
                <c:pt idx="10397">
                  <c:v>14.440277777775597</c:v>
                </c:pt>
                <c:pt idx="10398">
                  <c:v>14.441666666664485</c:v>
                </c:pt>
                <c:pt idx="10399">
                  <c:v>14.443055555553373</c:v>
                </c:pt>
                <c:pt idx="10400">
                  <c:v>14.444444444442261</c:v>
                </c:pt>
                <c:pt idx="10401">
                  <c:v>14.44583333333115</c:v>
                </c:pt>
                <c:pt idx="10402">
                  <c:v>14.447222222220038</c:v>
                </c:pt>
                <c:pt idx="10403">
                  <c:v>14.448611111108926</c:v>
                </c:pt>
                <c:pt idx="10404">
                  <c:v>14.449999999997814</c:v>
                </c:pt>
                <c:pt idx="10405">
                  <c:v>14.451388888886703</c:v>
                </c:pt>
                <c:pt idx="10406">
                  <c:v>14.452777777775591</c:v>
                </c:pt>
                <c:pt idx="10407">
                  <c:v>14.454166666664479</c:v>
                </c:pt>
                <c:pt idx="10408">
                  <c:v>14.455555555553367</c:v>
                </c:pt>
                <c:pt idx="10409">
                  <c:v>14.456944444442255</c:v>
                </c:pt>
                <c:pt idx="10410">
                  <c:v>14.458333333331144</c:v>
                </c:pt>
                <c:pt idx="10411">
                  <c:v>14.459722222220032</c:v>
                </c:pt>
                <c:pt idx="10412">
                  <c:v>14.46111111110892</c:v>
                </c:pt>
                <c:pt idx="10413">
                  <c:v>14.462499999997808</c:v>
                </c:pt>
                <c:pt idx="10414">
                  <c:v>14.463888888886697</c:v>
                </c:pt>
                <c:pt idx="10415">
                  <c:v>14.465277777775585</c:v>
                </c:pt>
                <c:pt idx="10416">
                  <c:v>14.466666666664473</c:v>
                </c:pt>
                <c:pt idx="10417">
                  <c:v>14.468055555553361</c:v>
                </c:pt>
                <c:pt idx="10418">
                  <c:v>14.469444444442249</c:v>
                </c:pt>
                <c:pt idx="10419">
                  <c:v>14.470833333331138</c:v>
                </c:pt>
                <c:pt idx="10420">
                  <c:v>14.472222222220026</c:v>
                </c:pt>
                <c:pt idx="10421">
                  <c:v>14.473611111108914</c:v>
                </c:pt>
                <c:pt idx="10422">
                  <c:v>14.474999999997802</c:v>
                </c:pt>
                <c:pt idx="10423">
                  <c:v>14.476388888886691</c:v>
                </c:pt>
                <c:pt idx="10424">
                  <c:v>14.477777777775579</c:v>
                </c:pt>
                <c:pt idx="10425">
                  <c:v>14.479166666664467</c:v>
                </c:pt>
                <c:pt idx="10426">
                  <c:v>14.480555555553355</c:v>
                </c:pt>
                <c:pt idx="10427">
                  <c:v>14.481944444442243</c:v>
                </c:pt>
                <c:pt idx="10428">
                  <c:v>14.483333333331132</c:v>
                </c:pt>
                <c:pt idx="10429">
                  <c:v>14.48472222222002</c:v>
                </c:pt>
                <c:pt idx="10430">
                  <c:v>14.486111111108908</c:v>
                </c:pt>
                <c:pt idx="10431">
                  <c:v>14.487499999997796</c:v>
                </c:pt>
                <c:pt idx="10432">
                  <c:v>14.488888888886684</c:v>
                </c:pt>
                <c:pt idx="10433">
                  <c:v>14.490277777775573</c:v>
                </c:pt>
                <c:pt idx="10434">
                  <c:v>14.491666666664461</c:v>
                </c:pt>
                <c:pt idx="10435">
                  <c:v>14.493055555553349</c:v>
                </c:pt>
                <c:pt idx="10436">
                  <c:v>14.494444444442237</c:v>
                </c:pt>
                <c:pt idx="10437">
                  <c:v>14.495833333331126</c:v>
                </c:pt>
                <c:pt idx="10438">
                  <c:v>14.497222222220014</c:v>
                </c:pt>
                <c:pt idx="10439">
                  <c:v>14.498611111108902</c:v>
                </c:pt>
                <c:pt idx="10440">
                  <c:v>14.49999999999779</c:v>
                </c:pt>
                <c:pt idx="10441">
                  <c:v>14.501388888886678</c:v>
                </c:pt>
                <c:pt idx="10442">
                  <c:v>14.502777777775567</c:v>
                </c:pt>
                <c:pt idx="10443">
                  <c:v>14.504166666664455</c:v>
                </c:pt>
                <c:pt idx="10444">
                  <c:v>14.505555555553343</c:v>
                </c:pt>
                <c:pt idx="10445">
                  <c:v>14.506944444442231</c:v>
                </c:pt>
                <c:pt idx="10446">
                  <c:v>14.50833333333112</c:v>
                </c:pt>
                <c:pt idx="10447">
                  <c:v>14.509722222220008</c:v>
                </c:pt>
                <c:pt idx="10448">
                  <c:v>14.511111111108896</c:v>
                </c:pt>
                <c:pt idx="10449">
                  <c:v>14.512499999997784</c:v>
                </c:pt>
                <c:pt idx="10450">
                  <c:v>14.513888888886672</c:v>
                </c:pt>
                <c:pt idx="10451">
                  <c:v>14.515277777775561</c:v>
                </c:pt>
                <c:pt idx="10452">
                  <c:v>14.516666666664449</c:v>
                </c:pt>
                <c:pt idx="10453">
                  <c:v>14.518055555553337</c:v>
                </c:pt>
                <c:pt idx="10454">
                  <c:v>14.519444444442225</c:v>
                </c:pt>
                <c:pt idx="10455">
                  <c:v>14.520833333331113</c:v>
                </c:pt>
                <c:pt idx="10456">
                  <c:v>14.522222222220002</c:v>
                </c:pt>
                <c:pt idx="10457">
                  <c:v>14.52361111110889</c:v>
                </c:pt>
                <c:pt idx="10458">
                  <c:v>14.524999999997778</c:v>
                </c:pt>
                <c:pt idx="10459">
                  <c:v>14.526388888886666</c:v>
                </c:pt>
                <c:pt idx="10460">
                  <c:v>14.527777777775555</c:v>
                </c:pt>
                <c:pt idx="10461">
                  <c:v>14.529166666664443</c:v>
                </c:pt>
                <c:pt idx="10462">
                  <c:v>14.530555555553331</c:v>
                </c:pt>
                <c:pt idx="10463">
                  <c:v>14.531944444442219</c:v>
                </c:pt>
                <c:pt idx="10464">
                  <c:v>14.533333333331107</c:v>
                </c:pt>
                <c:pt idx="10465">
                  <c:v>14.534722222219996</c:v>
                </c:pt>
                <c:pt idx="10466">
                  <c:v>14.536111111108884</c:v>
                </c:pt>
                <c:pt idx="10467">
                  <c:v>14.537499999997772</c:v>
                </c:pt>
                <c:pt idx="10468">
                  <c:v>14.53888888888666</c:v>
                </c:pt>
                <c:pt idx="10469">
                  <c:v>14.540277777775549</c:v>
                </c:pt>
                <c:pt idx="10470">
                  <c:v>14.541666666664437</c:v>
                </c:pt>
                <c:pt idx="10471">
                  <c:v>14.543055555553325</c:v>
                </c:pt>
                <c:pt idx="10472">
                  <c:v>14.544444444442213</c:v>
                </c:pt>
                <c:pt idx="10473">
                  <c:v>14.545833333331101</c:v>
                </c:pt>
                <c:pt idx="10474">
                  <c:v>14.54722222221999</c:v>
                </c:pt>
                <c:pt idx="10475">
                  <c:v>14.548611111108878</c:v>
                </c:pt>
                <c:pt idx="10476">
                  <c:v>14.549999999997766</c:v>
                </c:pt>
                <c:pt idx="10477">
                  <c:v>14.551388888886654</c:v>
                </c:pt>
                <c:pt idx="10478">
                  <c:v>14.552777777775542</c:v>
                </c:pt>
                <c:pt idx="10479">
                  <c:v>14.554166666664431</c:v>
                </c:pt>
                <c:pt idx="10480">
                  <c:v>14.555555555553319</c:v>
                </c:pt>
                <c:pt idx="10481">
                  <c:v>14.556944444442207</c:v>
                </c:pt>
                <c:pt idx="10482">
                  <c:v>14.558333333331095</c:v>
                </c:pt>
                <c:pt idx="10483">
                  <c:v>14.559722222219984</c:v>
                </c:pt>
                <c:pt idx="10484">
                  <c:v>14.561111111108872</c:v>
                </c:pt>
                <c:pt idx="10485">
                  <c:v>14.56249999999776</c:v>
                </c:pt>
                <c:pt idx="10486">
                  <c:v>14.563888888886648</c:v>
                </c:pt>
                <c:pt idx="10487">
                  <c:v>14.565277777775536</c:v>
                </c:pt>
                <c:pt idx="10488">
                  <c:v>14.566666666664425</c:v>
                </c:pt>
                <c:pt idx="10489">
                  <c:v>14.568055555553313</c:v>
                </c:pt>
                <c:pt idx="10490">
                  <c:v>14.569444444442201</c:v>
                </c:pt>
                <c:pt idx="10491">
                  <c:v>14.570833333331089</c:v>
                </c:pt>
                <c:pt idx="10492">
                  <c:v>14.572222222219978</c:v>
                </c:pt>
                <c:pt idx="10493">
                  <c:v>14.573611111108866</c:v>
                </c:pt>
                <c:pt idx="10494">
                  <c:v>14.574999999997754</c:v>
                </c:pt>
                <c:pt idx="10495">
                  <c:v>14.576388888886642</c:v>
                </c:pt>
                <c:pt idx="10496">
                  <c:v>14.57777777777553</c:v>
                </c:pt>
                <c:pt idx="10497">
                  <c:v>14.579166666664419</c:v>
                </c:pt>
                <c:pt idx="10498">
                  <c:v>14.580555555553307</c:v>
                </c:pt>
                <c:pt idx="10499">
                  <c:v>14.581944444442195</c:v>
                </c:pt>
                <c:pt idx="10500">
                  <c:v>14.583333333331083</c:v>
                </c:pt>
                <c:pt idx="10501">
                  <c:v>14.584722222219971</c:v>
                </c:pt>
                <c:pt idx="10502">
                  <c:v>14.58611111110886</c:v>
                </c:pt>
                <c:pt idx="10503">
                  <c:v>14.587499999997748</c:v>
                </c:pt>
                <c:pt idx="10504">
                  <c:v>14.588888888886636</c:v>
                </c:pt>
                <c:pt idx="10505">
                  <c:v>14.590277777775524</c:v>
                </c:pt>
                <c:pt idx="10506">
                  <c:v>14.591666666664413</c:v>
                </c:pt>
                <c:pt idx="10507">
                  <c:v>14.593055555553301</c:v>
                </c:pt>
                <c:pt idx="10508">
                  <c:v>14.594444444442189</c:v>
                </c:pt>
                <c:pt idx="10509">
                  <c:v>14.595833333331077</c:v>
                </c:pt>
                <c:pt idx="10510">
                  <c:v>14.597222222219965</c:v>
                </c:pt>
                <c:pt idx="10511">
                  <c:v>14.598611111108854</c:v>
                </c:pt>
                <c:pt idx="10512">
                  <c:v>14.599999999997742</c:v>
                </c:pt>
                <c:pt idx="10513">
                  <c:v>14.60138888888663</c:v>
                </c:pt>
                <c:pt idx="10514">
                  <c:v>14.602777777775518</c:v>
                </c:pt>
                <c:pt idx="10515">
                  <c:v>14.604166666664407</c:v>
                </c:pt>
                <c:pt idx="10516">
                  <c:v>14.605555555553295</c:v>
                </c:pt>
                <c:pt idx="10517">
                  <c:v>14.606944444442183</c:v>
                </c:pt>
                <c:pt idx="10518">
                  <c:v>14.608333333331071</c:v>
                </c:pt>
                <c:pt idx="10519">
                  <c:v>14.609722222219959</c:v>
                </c:pt>
                <c:pt idx="10520">
                  <c:v>14.611111111108848</c:v>
                </c:pt>
                <c:pt idx="10521">
                  <c:v>14.612499999997736</c:v>
                </c:pt>
                <c:pt idx="10522">
                  <c:v>14.613888888886624</c:v>
                </c:pt>
                <c:pt idx="10523">
                  <c:v>14.615277777775512</c:v>
                </c:pt>
                <c:pt idx="10524">
                  <c:v>14.616666666664401</c:v>
                </c:pt>
                <c:pt idx="10525">
                  <c:v>14.618055555553289</c:v>
                </c:pt>
                <c:pt idx="10526">
                  <c:v>14.619444444442177</c:v>
                </c:pt>
                <c:pt idx="10527">
                  <c:v>14.620833333331065</c:v>
                </c:pt>
                <c:pt idx="10528">
                  <c:v>14.622222222219953</c:v>
                </c:pt>
                <c:pt idx="10529">
                  <c:v>14.623611111108842</c:v>
                </c:pt>
                <c:pt idx="10530">
                  <c:v>14.62499999999773</c:v>
                </c:pt>
                <c:pt idx="10531">
                  <c:v>14.626388888886618</c:v>
                </c:pt>
                <c:pt idx="10532">
                  <c:v>14.627777777775506</c:v>
                </c:pt>
                <c:pt idx="10533">
                  <c:v>14.629166666664394</c:v>
                </c:pt>
                <c:pt idx="10534">
                  <c:v>14.630555555553283</c:v>
                </c:pt>
                <c:pt idx="10535">
                  <c:v>14.631944444442171</c:v>
                </c:pt>
                <c:pt idx="10536">
                  <c:v>14.633333333331059</c:v>
                </c:pt>
                <c:pt idx="10537">
                  <c:v>14.634722222219947</c:v>
                </c:pt>
                <c:pt idx="10538">
                  <c:v>14.636111111108836</c:v>
                </c:pt>
                <c:pt idx="10539">
                  <c:v>14.637499999997724</c:v>
                </c:pt>
                <c:pt idx="10540">
                  <c:v>14.638888888886612</c:v>
                </c:pt>
                <c:pt idx="10541">
                  <c:v>14.6402777777755</c:v>
                </c:pt>
                <c:pt idx="10542">
                  <c:v>14.641666666664388</c:v>
                </c:pt>
                <c:pt idx="10543">
                  <c:v>14.643055555553277</c:v>
                </c:pt>
                <c:pt idx="10544">
                  <c:v>14.644444444442165</c:v>
                </c:pt>
                <c:pt idx="10545">
                  <c:v>14.645833333331053</c:v>
                </c:pt>
                <c:pt idx="10546">
                  <c:v>14.647222222219941</c:v>
                </c:pt>
                <c:pt idx="10547">
                  <c:v>14.64861111110883</c:v>
                </c:pt>
                <c:pt idx="10548">
                  <c:v>14.649999999997718</c:v>
                </c:pt>
                <c:pt idx="10549">
                  <c:v>14.651388888886606</c:v>
                </c:pt>
                <c:pt idx="10550">
                  <c:v>14.652777777775494</c:v>
                </c:pt>
                <c:pt idx="10551">
                  <c:v>14.654166666664382</c:v>
                </c:pt>
                <c:pt idx="10552">
                  <c:v>14.655555555553271</c:v>
                </c:pt>
                <c:pt idx="10553">
                  <c:v>14.656944444442159</c:v>
                </c:pt>
                <c:pt idx="10554">
                  <c:v>14.658333333331047</c:v>
                </c:pt>
                <c:pt idx="10555">
                  <c:v>14.659722222219935</c:v>
                </c:pt>
                <c:pt idx="10556">
                  <c:v>14.661111111108823</c:v>
                </c:pt>
                <c:pt idx="10557">
                  <c:v>14.662499999997712</c:v>
                </c:pt>
                <c:pt idx="10558">
                  <c:v>14.6638888888866</c:v>
                </c:pt>
                <c:pt idx="10559">
                  <c:v>14.665277777775488</c:v>
                </c:pt>
                <c:pt idx="10560">
                  <c:v>14.666666666664376</c:v>
                </c:pt>
                <c:pt idx="10561">
                  <c:v>14.668055555553265</c:v>
                </c:pt>
                <c:pt idx="10562">
                  <c:v>14.669444444442153</c:v>
                </c:pt>
                <c:pt idx="10563">
                  <c:v>14.670833333331041</c:v>
                </c:pt>
                <c:pt idx="10564">
                  <c:v>14.672222222219929</c:v>
                </c:pt>
                <c:pt idx="10565">
                  <c:v>14.673611111108817</c:v>
                </c:pt>
                <c:pt idx="10566">
                  <c:v>14.674999999997706</c:v>
                </c:pt>
                <c:pt idx="10567">
                  <c:v>14.676388888886594</c:v>
                </c:pt>
                <c:pt idx="10568">
                  <c:v>14.677777777775482</c:v>
                </c:pt>
                <c:pt idx="10569">
                  <c:v>14.67916666666437</c:v>
                </c:pt>
                <c:pt idx="10570">
                  <c:v>14.680555555553259</c:v>
                </c:pt>
                <c:pt idx="10571">
                  <c:v>14.681944444442147</c:v>
                </c:pt>
                <c:pt idx="10572">
                  <c:v>14.683333333331035</c:v>
                </c:pt>
                <c:pt idx="10573">
                  <c:v>14.684722222219923</c:v>
                </c:pt>
                <c:pt idx="10574">
                  <c:v>14.686111111108811</c:v>
                </c:pt>
                <c:pt idx="10575">
                  <c:v>14.6874999999977</c:v>
                </c:pt>
                <c:pt idx="10576">
                  <c:v>14.688888888886588</c:v>
                </c:pt>
                <c:pt idx="10577">
                  <c:v>14.690277777775476</c:v>
                </c:pt>
                <c:pt idx="10578">
                  <c:v>14.691666666664364</c:v>
                </c:pt>
                <c:pt idx="10579">
                  <c:v>14.693055555553252</c:v>
                </c:pt>
                <c:pt idx="10580">
                  <c:v>14.694444444442141</c:v>
                </c:pt>
                <c:pt idx="10581">
                  <c:v>14.695833333331029</c:v>
                </c:pt>
                <c:pt idx="10582">
                  <c:v>14.697222222219917</c:v>
                </c:pt>
                <c:pt idx="10583">
                  <c:v>14.698611111108805</c:v>
                </c:pt>
                <c:pt idx="10584">
                  <c:v>14.699999999997694</c:v>
                </c:pt>
                <c:pt idx="10585">
                  <c:v>14.701388888886582</c:v>
                </c:pt>
                <c:pt idx="10586">
                  <c:v>14.70277777777547</c:v>
                </c:pt>
                <c:pt idx="10587">
                  <c:v>14.704166666664358</c:v>
                </c:pt>
                <c:pt idx="10588">
                  <c:v>14.705555555553246</c:v>
                </c:pt>
                <c:pt idx="10589">
                  <c:v>14.706944444442135</c:v>
                </c:pt>
                <c:pt idx="10590">
                  <c:v>14.708333333331023</c:v>
                </c:pt>
                <c:pt idx="10591">
                  <c:v>14.709722222219911</c:v>
                </c:pt>
                <c:pt idx="10592">
                  <c:v>14.711111111108799</c:v>
                </c:pt>
                <c:pt idx="10593">
                  <c:v>14.712499999997688</c:v>
                </c:pt>
                <c:pt idx="10594">
                  <c:v>14.713888888886576</c:v>
                </c:pt>
                <c:pt idx="10595">
                  <c:v>14.715277777775464</c:v>
                </c:pt>
                <c:pt idx="10596">
                  <c:v>14.716666666664352</c:v>
                </c:pt>
                <c:pt idx="10597">
                  <c:v>14.71805555555324</c:v>
                </c:pt>
                <c:pt idx="10598">
                  <c:v>14.719444444442129</c:v>
                </c:pt>
                <c:pt idx="10599">
                  <c:v>14.720833333331017</c:v>
                </c:pt>
                <c:pt idx="10600">
                  <c:v>14.722222222219905</c:v>
                </c:pt>
                <c:pt idx="10601">
                  <c:v>14.723611111108793</c:v>
                </c:pt>
                <c:pt idx="10602">
                  <c:v>14.724999999997681</c:v>
                </c:pt>
                <c:pt idx="10603">
                  <c:v>14.72638888888657</c:v>
                </c:pt>
                <c:pt idx="10604">
                  <c:v>14.727777777775458</c:v>
                </c:pt>
                <c:pt idx="10605">
                  <c:v>14.729166666664346</c:v>
                </c:pt>
                <c:pt idx="10606">
                  <c:v>14.730555555553234</c:v>
                </c:pt>
                <c:pt idx="10607">
                  <c:v>14.731944444442123</c:v>
                </c:pt>
                <c:pt idx="10608">
                  <c:v>14.733333333331011</c:v>
                </c:pt>
                <c:pt idx="10609">
                  <c:v>14.734722222219899</c:v>
                </c:pt>
                <c:pt idx="10610">
                  <c:v>14.736111111108787</c:v>
                </c:pt>
                <c:pt idx="10611">
                  <c:v>14.737499999997675</c:v>
                </c:pt>
                <c:pt idx="10612">
                  <c:v>14.738888888886564</c:v>
                </c:pt>
                <c:pt idx="10613">
                  <c:v>14.740277777775452</c:v>
                </c:pt>
                <c:pt idx="10614">
                  <c:v>14.74166666666434</c:v>
                </c:pt>
                <c:pt idx="10615">
                  <c:v>14.743055555553228</c:v>
                </c:pt>
                <c:pt idx="10616">
                  <c:v>14.744444444442117</c:v>
                </c:pt>
                <c:pt idx="10617">
                  <c:v>14.745833333331005</c:v>
                </c:pt>
                <c:pt idx="10618">
                  <c:v>14.747222222219893</c:v>
                </c:pt>
                <c:pt idx="10619">
                  <c:v>14.748611111108781</c:v>
                </c:pt>
                <c:pt idx="10620">
                  <c:v>14.749999999997669</c:v>
                </c:pt>
                <c:pt idx="10621">
                  <c:v>14.751388888886558</c:v>
                </c:pt>
                <c:pt idx="10622">
                  <c:v>14.752777777775446</c:v>
                </c:pt>
                <c:pt idx="10623">
                  <c:v>14.754166666664334</c:v>
                </c:pt>
                <c:pt idx="10624">
                  <c:v>14.755555555553222</c:v>
                </c:pt>
                <c:pt idx="10625">
                  <c:v>14.756944444442111</c:v>
                </c:pt>
                <c:pt idx="10626">
                  <c:v>14.758333333330999</c:v>
                </c:pt>
                <c:pt idx="10627">
                  <c:v>14.759722222219887</c:v>
                </c:pt>
                <c:pt idx="10628">
                  <c:v>14.761111111108775</c:v>
                </c:pt>
                <c:pt idx="10629">
                  <c:v>14.762499999997663</c:v>
                </c:pt>
                <c:pt idx="10630">
                  <c:v>14.763888888886552</c:v>
                </c:pt>
                <c:pt idx="10631">
                  <c:v>14.76527777777544</c:v>
                </c:pt>
                <c:pt idx="10632">
                  <c:v>14.766666666664328</c:v>
                </c:pt>
                <c:pt idx="10633">
                  <c:v>14.768055555553216</c:v>
                </c:pt>
                <c:pt idx="10634">
                  <c:v>14.769444444442104</c:v>
                </c:pt>
                <c:pt idx="10635">
                  <c:v>14.770833333330993</c:v>
                </c:pt>
                <c:pt idx="10636">
                  <c:v>14.772222222219881</c:v>
                </c:pt>
                <c:pt idx="10637">
                  <c:v>14.773611111108769</c:v>
                </c:pt>
                <c:pt idx="10638">
                  <c:v>14.774999999997657</c:v>
                </c:pt>
                <c:pt idx="10639">
                  <c:v>14.776388888886546</c:v>
                </c:pt>
                <c:pt idx="10640">
                  <c:v>14.777777777775434</c:v>
                </c:pt>
                <c:pt idx="10641">
                  <c:v>14.779166666664322</c:v>
                </c:pt>
                <c:pt idx="10642">
                  <c:v>14.78055555555321</c:v>
                </c:pt>
                <c:pt idx="10643">
                  <c:v>14.781944444442098</c:v>
                </c:pt>
                <c:pt idx="10644">
                  <c:v>14.783333333330987</c:v>
                </c:pt>
                <c:pt idx="10645">
                  <c:v>14.784722222219875</c:v>
                </c:pt>
                <c:pt idx="10646">
                  <c:v>14.786111111108763</c:v>
                </c:pt>
                <c:pt idx="10647">
                  <c:v>14.787499999997651</c:v>
                </c:pt>
                <c:pt idx="10648">
                  <c:v>14.78888888888654</c:v>
                </c:pt>
                <c:pt idx="10649">
                  <c:v>14.790277777775428</c:v>
                </c:pt>
                <c:pt idx="10650">
                  <c:v>14.791666666664316</c:v>
                </c:pt>
                <c:pt idx="10651">
                  <c:v>14.793055555553204</c:v>
                </c:pt>
                <c:pt idx="10652">
                  <c:v>14.794444444442092</c:v>
                </c:pt>
                <c:pt idx="10653">
                  <c:v>14.795833333330981</c:v>
                </c:pt>
                <c:pt idx="10654">
                  <c:v>14.797222222219869</c:v>
                </c:pt>
                <c:pt idx="10655">
                  <c:v>14.798611111108757</c:v>
                </c:pt>
                <c:pt idx="10656">
                  <c:v>14.799999999997645</c:v>
                </c:pt>
                <c:pt idx="10657">
                  <c:v>14.801388888886533</c:v>
                </c:pt>
                <c:pt idx="10658">
                  <c:v>14.802777777775422</c:v>
                </c:pt>
                <c:pt idx="10659">
                  <c:v>14.80416666666431</c:v>
                </c:pt>
                <c:pt idx="10660">
                  <c:v>14.805555555553198</c:v>
                </c:pt>
                <c:pt idx="10661">
                  <c:v>14.806944444442086</c:v>
                </c:pt>
                <c:pt idx="10662">
                  <c:v>14.808333333330975</c:v>
                </c:pt>
                <c:pt idx="10663">
                  <c:v>14.809722222219863</c:v>
                </c:pt>
                <c:pt idx="10664">
                  <c:v>14.811111111108751</c:v>
                </c:pt>
                <c:pt idx="10665">
                  <c:v>14.812499999997639</c:v>
                </c:pt>
                <c:pt idx="10666">
                  <c:v>14.813888888886527</c:v>
                </c:pt>
                <c:pt idx="10667">
                  <c:v>14.815277777775416</c:v>
                </c:pt>
                <c:pt idx="10668">
                  <c:v>14.816666666664304</c:v>
                </c:pt>
                <c:pt idx="10669">
                  <c:v>14.818055555553192</c:v>
                </c:pt>
                <c:pt idx="10670">
                  <c:v>14.81944444444208</c:v>
                </c:pt>
                <c:pt idx="10671">
                  <c:v>14.820833333330969</c:v>
                </c:pt>
                <c:pt idx="10672">
                  <c:v>14.822222222219857</c:v>
                </c:pt>
                <c:pt idx="10673">
                  <c:v>14.823611111108745</c:v>
                </c:pt>
                <c:pt idx="10674">
                  <c:v>14.824999999997633</c:v>
                </c:pt>
                <c:pt idx="10675">
                  <c:v>14.826388888886521</c:v>
                </c:pt>
                <c:pt idx="10676">
                  <c:v>14.82777777777541</c:v>
                </c:pt>
                <c:pt idx="10677">
                  <c:v>14.829166666664298</c:v>
                </c:pt>
                <c:pt idx="10678">
                  <c:v>14.830555555553186</c:v>
                </c:pt>
                <c:pt idx="10679">
                  <c:v>14.831944444442074</c:v>
                </c:pt>
                <c:pt idx="10680">
                  <c:v>14.833333333330962</c:v>
                </c:pt>
                <c:pt idx="10681">
                  <c:v>14.834722222219851</c:v>
                </c:pt>
                <c:pt idx="10682">
                  <c:v>14.836111111108739</c:v>
                </c:pt>
                <c:pt idx="10683">
                  <c:v>14.837499999997627</c:v>
                </c:pt>
                <c:pt idx="10684">
                  <c:v>14.838888888886515</c:v>
                </c:pt>
                <c:pt idx="10685">
                  <c:v>14.840277777775404</c:v>
                </c:pt>
                <c:pt idx="10686">
                  <c:v>14.841666666664292</c:v>
                </c:pt>
                <c:pt idx="10687">
                  <c:v>14.84305555555318</c:v>
                </c:pt>
                <c:pt idx="10688">
                  <c:v>14.844444444442068</c:v>
                </c:pt>
                <c:pt idx="10689">
                  <c:v>14.845833333330956</c:v>
                </c:pt>
                <c:pt idx="10690">
                  <c:v>14.847222222219845</c:v>
                </c:pt>
                <c:pt idx="10691">
                  <c:v>14.848611111108733</c:v>
                </c:pt>
                <c:pt idx="10692">
                  <c:v>14.849999999997621</c:v>
                </c:pt>
                <c:pt idx="10693">
                  <c:v>14.851388888886509</c:v>
                </c:pt>
                <c:pt idx="10694">
                  <c:v>14.852777777775398</c:v>
                </c:pt>
                <c:pt idx="10695">
                  <c:v>14.854166666664286</c:v>
                </c:pt>
                <c:pt idx="10696">
                  <c:v>14.855555555553174</c:v>
                </c:pt>
                <c:pt idx="10697">
                  <c:v>14.856944444442062</c:v>
                </c:pt>
                <c:pt idx="10698">
                  <c:v>14.85833333333095</c:v>
                </c:pt>
                <c:pt idx="10699">
                  <c:v>14.859722222219839</c:v>
                </c:pt>
                <c:pt idx="10700">
                  <c:v>14.861111111108727</c:v>
                </c:pt>
                <c:pt idx="10701">
                  <c:v>14.862499999997615</c:v>
                </c:pt>
                <c:pt idx="10702">
                  <c:v>14.863888888886503</c:v>
                </c:pt>
                <c:pt idx="10703">
                  <c:v>14.865277777775391</c:v>
                </c:pt>
                <c:pt idx="10704">
                  <c:v>14.86666666666428</c:v>
                </c:pt>
                <c:pt idx="10705">
                  <c:v>14.868055555553168</c:v>
                </c:pt>
                <c:pt idx="10706">
                  <c:v>14.869444444442056</c:v>
                </c:pt>
                <c:pt idx="10707">
                  <c:v>14.870833333330944</c:v>
                </c:pt>
                <c:pt idx="10708">
                  <c:v>14.872222222219833</c:v>
                </c:pt>
                <c:pt idx="10709">
                  <c:v>14.873611111108721</c:v>
                </c:pt>
                <c:pt idx="10710">
                  <c:v>14.874999999997609</c:v>
                </c:pt>
                <c:pt idx="10711">
                  <c:v>14.876388888886497</c:v>
                </c:pt>
                <c:pt idx="10712">
                  <c:v>14.877777777775385</c:v>
                </c:pt>
                <c:pt idx="10713">
                  <c:v>14.879166666664274</c:v>
                </c:pt>
                <c:pt idx="10714">
                  <c:v>14.880555555553162</c:v>
                </c:pt>
                <c:pt idx="10715">
                  <c:v>14.88194444444205</c:v>
                </c:pt>
                <c:pt idx="10716">
                  <c:v>14.883333333330938</c:v>
                </c:pt>
                <c:pt idx="10717">
                  <c:v>14.884722222219827</c:v>
                </c:pt>
                <c:pt idx="10718">
                  <c:v>14.886111111108715</c:v>
                </c:pt>
                <c:pt idx="10719">
                  <c:v>14.887499999997603</c:v>
                </c:pt>
                <c:pt idx="10720">
                  <c:v>14.888888888886491</c:v>
                </c:pt>
                <c:pt idx="10721">
                  <c:v>14.890277777775379</c:v>
                </c:pt>
                <c:pt idx="10722">
                  <c:v>14.891666666664268</c:v>
                </c:pt>
                <c:pt idx="10723">
                  <c:v>14.893055555553156</c:v>
                </c:pt>
                <c:pt idx="10724">
                  <c:v>14.894444444442044</c:v>
                </c:pt>
                <c:pt idx="10725">
                  <c:v>14.895833333330932</c:v>
                </c:pt>
                <c:pt idx="10726">
                  <c:v>14.897222222219821</c:v>
                </c:pt>
                <c:pt idx="10727">
                  <c:v>14.898611111108709</c:v>
                </c:pt>
                <c:pt idx="10728">
                  <c:v>14.899999999997597</c:v>
                </c:pt>
                <c:pt idx="10729">
                  <c:v>14.901388888886485</c:v>
                </c:pt>
                <c:pt idx="10730">
                  <c:v>14.902777777775373</c:v>
                </c:pt>
                <c:pt idx="10731">
                  <c:v>14.904166666664262</c:v>
                </c:pt>
                <c:pt idx="10732">
                  <c:v>14.90555555555315</c:v>
                </c:pt>
                <c:pt idx="10733">
                  <c:v>14.906944444442038</c:v>
                </c:pt>
                <c:pt idx="10734">
                  <c:v>14.908333333330926</c:v>
                </c:pt>
                <c:pt idx="10735">
                  <c:v>14.909722222219814</c:v>
                </c:pt>
                <c:pt idx="10736">
                  <c:v>14.911111111108703</c:v>
                </c:pt>
                <c:pt idx="10737">
                  <c:v>14.912499999997591</c:v>
                </c:pt>
                <c:pt idx="10738">
                  <c:v>14.913888888886479</c:v>
                </c:pt>
                <c:pt idx="10739">
                  <c:v>14.915277777775367</c:v>
                </c:pt>
                <c:pt idx="10740">
                  <c:v>14.916666666664256</c:v>
                </c:pt>
                <c:pt idx="10741">
                  <c:v>14.918055555553144</c:v>
                </c:pt>
                <c:pt idx="10742">
                  <c:v>14.919444444442032</c:v>
                </c:pt>
                <c:pt idx="10743">
                  <c:v>14.92083333333092</c:v>
                </c:pt>
                <c:pt idx="10744">
                  <c:v>14.922222222219808</c:v>
                </c:pt>
                <c:pt idx="10745">
                  <c:v>14.923611111108697</c:v>
                </c:pt>
                <c:pt idx="10746">
                  <c:v>14.924999999997585</c:v>
                </c:pt>
                <c:pt idx="10747">
                  <c:v>14.926388888886473</c:v>
                </c:pt>
                <c:pt idx="10748">
                  <c:v>14.927777777775361</c:v>
                </c:pt>
                <c:pt idx="10749">
                  <c:v>14.92916666666425</c:v>
                </c:pt>
                <c:pt idx="10750">
                  <c:v>14.930555555553138</c:v>
                </c:pt>
                <c:pt idx="10751">
                  <c:v>14.931944444442026</c:v>
                </c:pt>
                <c:pt idx="10752">
                  <c:v>14.933333333330914</c:v>
                </c:pt>
                <c:pt idx="10753">
                  <c:v>14.934722222219802</c:v>
                </c:pt>
                <c:pt idx="10754">
                  <c:v>14.936111111108691</c:v>
                </c:pt>
                <c:pt idx="10755">
                  <c:v>14.937499999997579</c:v>
                </c:pt>
                <c:pt idx="10756">
                  <c:v>14.938888888886467</c:v>
                </c:pt>
                <c:pt idx="10757">
                  <c:v>14.940277777775355</c:v>
                </c:pt>
                <c:pt idx="10758">
                  <c:v>14.941666666664243</c:v>
                </c:pt>
                <c:pt idx="10759">
                  <c:v>14.943055555553132</c:v>
                </c:pt>
                <c:pt idx="10760">
                  <c:v>14.94444444444202</c:v>
                </c:pt>
                <c:pt idx="10761">
                  <c:v>14.945833333330908</c:v>
                </c:pt>
                <c:pt idx="10762">
                  <c:v>14.947222222219796</c:v>
                </c:pt>
                <c:pt idx="10763">
                  <c:v>14.948611111108685</c:v>
                </c:pt>
                <c:pt idx="10764">
                  <c:v>14.949999999997573</c:v>
                </c:pt>
                <c:pt idx="10765">
                  <c:v>14.951388888886461</c:v>
                </c:pt>
                <c:pt idx="10766">
                  <c:v>14.952777777775349</c:v>
                </c:pt>
                <c:pt idx="10767">
                  <c:v>14.954166666664237</c:v>
                </c:pt>
                <c:pt idx="10768">
                  <c:v>14.955555555553126</c:v>
                </c:pt>
                <c:pt idx="10769">
                  <c:v>14.956944444442014</c:v>
                </c:pt>
                <c:pt idx="10770">
                  <c:v>14.958333333330902</c:v>
                </c:pt>
                <c:pt idx="10771">
                  <c:v>14.95972222221979</c:v>
                </c:pt>
                <c:pt idx="10772">
                  <c:v>14.961111111108679</c:v>
                </c:pt>
                <c:pt idx="10773">
                  <c:v>14.962499999997567</c:v>
                </c:pt>
                <c:pt idx="10774">
                  <c:v>14.963888888886455</c:v>
                </c:pt>
                <c:pt idx="10775">
                  <c:v>14.965277777775343</c:v>
                </c:pt>
                <c:pt idx="10776">
                  <c:v>14.966666666664231</c:v>
                </c:pt>
                <c:pt idx="10777">
                  <c:v>14.96805555555312</c:v>
                </c:pt>
                <c:pt idx="10778">
                  <c:v>14.969444444442008</c:v>
                </c:pt>
                <c:pt idx="10779">
                  <c:v>14.970833333330896</c:v>
                </c:pt>
                <c:pt idx="10780">
                  <c:v>14.972222222219784</c:v>
                </c:pt>
                <c:pt idx="10781">
                  <c:v>14.973611111108672</c:v>
                </c:pt>
                <c:pt idx="10782">
                  <c:v>14.974999999997561</c:v>
                </c:pt>
                <c:pt idx="10783">
                  <c:v>14.976388888886449</c:v>
                </c:pt>
                <c:pt idx="10784">
                  <c:v>14.977777777775337</c:v>
                </c:pt>
                <c:pt idx="10785">
                  <c:v>14.979166666664225</c:v>
                </c:pt>
                <c:pt idx="10786">
                  <c:v>14.980555555553114</c:v>
                </c:pt>
                <c:pt idx="10787">
                  <c:v>14.981944444442002</c:v>
                </c:pt>
                <c:pt idx="10788">
                  <c:v>14.98333333333089</c:v>
                </c:pt>
                <c:pt idx="10789">
                  <c:v>14.984722222219778</c:v>
                </c:pt>
                <c:pt idx="10790">
                  <c:v>14.986111111108666</c:v>
                </c:pt>
                <c:pt idx="10791">
                  <c:v>14.987499999997555</c:v>
                </c:pt>
                <c:pt idx="10792">
                  <c:v>14.988888888886443</c:v>
                </c:pt>
                <c:pt idx="10793">
                  <c:v>14.990277777775331</c:v>
                </c:pt>
                <c:pt idx="10794">
                  <c:v>14.991666666664219</c:v>
                </c:pt>
                <c:pt idx="10795">
                  <c:v>14.993055555553108</c:v>
                </c:pt>
                <c:pt idx="10796">
                  <c:v>14.994444444441996</c:v>
                </c:pt>
                <c:pt idx="10797">
                  <c:v>14.995833333330884</c:v>
                </c:pt>
                <c:pt idx="10798">
                  <c:v>14.997222222219772</c:v>
                </c:pt>
                <c:pt idx="10799">
                  <c:v>14.99861111110866</c:v>
                </c:pt>
                <c:pt idx="10800">
                  <c:v>14.999999999997549</c:v>
                </c:pt>
                <c:pt idx="10801">
                  <c:v>15.001388888886437</c:v>
                </c:pt>
                <c:pt idx="10802">
                  <c:v>15.002777777775325</c:v>
                </c:pt>
                <c:pt idx="10803">
                  <c:v>15.004166666664213</c:v>
                </c:pt>
                <c:pt idx="10804">
                  <c:v>15.005555555553101</c:v>
                </c:pt>
                <c:pt idx="10805">
                  <c:v>15.00694444444199</c:v>
                </c:pt>
                <c:pt idx="10806">
                  <c:v>15.008333333330878</c:v>
                </c:pt>
                <c:pt idx="10807">
                  <c:v>15.009722222219766</c:v>
                </c:pt>
                <c:pt idx="10808">
                  <c:v>15.011111111108654</c:v>
                </c:pt>
                <c:pt idx="10809">
                  <c:v>15.012499999997543</c:v>
                </c:pt>
                <c:pt idx="10810">
                  <c:v>15.013888888886431</c:v>
                </c:pt>
                <c:pt idx="10811">
                  <c:v>15.015277777775319</c:v>
                </c:pt>
                <c:pt idx="10812">
                  <c:v>15.016666666664207</c:v>
                </c:pt>
                <c:pt idx="10813">
                  <c:v>15.018055555553095</c:v>
                </c:pt>
                <c:pt idx="10814">
                  <c:v>15.019444444441984</c:v>
                </c:pt>
                <c:pt idx="10815">
                  <c:v>15.020833333330872</c:v>
                </c:pt>
                <c:pt idx="10816">
                  <c:v>15.02222222221976</c:v>
                </c:pt>
                <c:pt idx="10817">
                  <c:v>15.023611111108648</c:v>
                </c:pt>
                <c:pt idx="10818">
                  <c:v>15.024999999997537</c:v>
                </c:pt>
                <c:pt idx="10819">
                  <c:v>15.026388888886425</c:v>
                </c:pt>
                <c:pt idx="10820">
                  <c:v>15.027777777775313</c:v>
                </c:pt>
                <c:pt idx="10821">
                  <c:v>15.029166666664201</c:v>
                </c:pt>
                <c:pt idx="10822">
                  <c:v>15.030555555553089</c:v>
                </c:pt>
                <c:pt idx="10823">
                  <c:v>15.031944444441978</c:v>
                </c:pt>
                <c:pt idx="10824">
                  <c:v>15.033333333330866</c:v>
                </c:pt>
                <c:pt idx="10825">
                  <c:v>15.034722222219754</c:v>
                </c:pt>
                <c:pt idx="10826">
                  <c:v>15.036111111108642</c:v>
                </c:pt>
                <c:pt idx="10827">
                  <c:v>15.037499999997531</c:v>
                </c:pt>
                <c:pt idx="10828">
                  <c:v>15.038888888886419</c:v>
                </c:pt>
                <c:pt idx="10829">
                  <c:v>15.040277777775307</c:v>
                </c:pt>
                <c:pt idx="10830">
                  <c:v>15.041666666664195</c:v>
                </c:pt>
                <c:pt idx="10831">
                  <c:v>15.043055555553083</c:v>
                </c:pt>
                <c:pt idx="10832">
                  <c:v>15.044444444441972</c:v>
                </c:pt>
                <c:pt idx="10833">
                  <c:v>15.04583333333086</c:v>
                </c:pt>
                <c:pt idx="10834">
                  <c:v>15.047222222219748</c:v>
                </c:pt>
                <c:pt idx="10835">
                  <c:v>15.048611111108636</c:v>
                </c:pt>
                <c:pt idx="10836">
                  <c:v>15.049999999997524</c:v>
                </c:pt>
                <c:pt idx="10837">
                  <c:v>15.051388888886413</c:v>
                </c:pt>
                <c:pt idx="10838">
                  <c:v>15.052777777775301</c:v>
                </c:pt>
                <c:pt idx="10839">
                  <c:v>15.054166666664189</c:v>
                </c:pt>
                <c:pt idx="10840">
                  <c:v>15.055555555553077</c:v>
                </c:pt>
                <c:pt idx="10841">
                  <c:v>15.056944444441966</c:v>
                </c:pt>
                <c:pt idx="10842">
                  <c:v>15.058333333330854</c:v>
                </c:pt>
                <c:pt idx="10843">
                  <c:v>15.059722222219742</c:v>
                </c:pt>
                <c:pt idx="10844">
                  <c:v>15.06111111110863</c:v>
                </c:pt>
                <c:pt idx="10845">
                  <c:v>15.062499999997518</c:v>
                </c:pt>
                <c:pt idx="10846">
                  <c:v>15.063888888886407</c:v>
                </c:pt>
                <c:pt idx="10847">
                  <c:v>15.065277777775295</c:v>
                </c:pt>
                <c:pt idx="10848">
                  <c:v>15.066666666664183</c:v>
                </c:pt>
                <c:pt idx="10849">
                  <c:v>15.068055555553071</c:v>
                </c:pt>
                <c:pt idx="10850">
                  <c:v>15.06944444444196</c:v>
                </c:pt>
                <c:pt idx="10851">
                  <c:v>15.070833333330848</c:v>
                </c:pt>
                <c:pt idx="10852">
                  <c:v>15.072222222219736</c:v>
                </c:pt>
                <c:pt idx="10853">
                  <c:v>15.073611111108624</c:v>
                </c:pt>
                <c:pt idx="10854">
                  <c:v>15.074999999997512</c:v>
                </c:pt>
                <c:pt idx="10855">
                  <c:v>15.076388888886401</c:v>
                </c:pt>
                <c:pt idx="10856">
                  <c:v>15.077777777775289</c:v>
                </c:pt>
                <c:pt idx="10857">
                  <c:v>15.079166666664177</c:v>
                </c:pt>
                <c:pt idx="10858">
                  <c:v>15.080555555553065</c:v>
                </c:pt>
                <c:pt idx="10859">
                  <c:v>15.081944444441953</c:v>
                </c:pt>
                <c:pt idx="10860">
                  <c:v>15.083333333330842</c:v>
                </c:pt>
                <c:pt idx="10861">
                  <c:v>15.08472222221973</c:v>
                </c:pt>
                <c:pt idx="10862">
                  <c:v>15.086111111108618</c:v>
                </c:pt>
                <c:pt idx="10863">
                  <c:v>15.087499999997506</c:v>
                </c:pt>
                <c:pt idx="10864">
                  <c:v>15.088888888886395</c:v>
                </c:pt>
                <c:pt idx="10865">
                  <c:v>15.090277777775283</c:v>
                </c:pt>
                <c:pt idx="10866">
                  <c:v>15.091666666664171</c:v>
                </c:pt>
                <c:pt idx="10867">
                  <c:v>15.093055555553059</c:v>
                </c:pt>
                <c:pt idx="10868">
                  <c:v>15.094444444441947</c:v>
                </c:pt>
                <c:pt idx="10869">
                  <c:v>15.095833333330836</c:v>
                </c:pt>
                <c:pt idx="10870">
                  <c:v>15.097222222219724</c:v>
                </c:pt>
                <c:pt idx="10871">
                  <c:v>15.098611111108612</c:v>
                </c:pt>
                <c:pt idx="10872">
                  <c:v>15.0999999999975</c:v>
                </c:pt>
                <c:pt idx="10873">
                  <c:v>15.101388888886389</c:v>
                </c:pt>
                <c:pt idx="10874">
                  <c:v>15.102777777775277</c:v>
                </c:pt>
                <c:pt idx="10875">
                  <c:v>15.104166666664165</c:v>
                </c:pt>
                <c:pt idx="10876">
                  <c:v>15.105555555553053</c:v>
                </c:pt>
                <c:pt idx="10877">
                  <c:v>15.106944444441941</c:v>
                </c:pt>
                <c:pt idx="10878">
                  <c:v>15.10833333333083</c:v>
                </c:pt>
                <c:pt idx="10879">
                  <c:v>15.109722222219718</c:v>
                </c:pt>
                <c:pt idx="10880">
                  <c:v>15.111111111108606</c:v>
                </c:pt>
                <c:pt idx="10881">
                  <c:v>15.112499999997494</c:v>
                </c:pt>
                <c:pt idx="10882">
                  <c:v>15.113888888886382</c:v>
                </c:pt>
                <c:pt idx="10883">
                  <c:v>15.115277777775271</c:v>
                </c:pt>
                <c:pt idx="10884">
                  <c:v>15.116666666664159</c:v>
                </c:pt>
                <c:pt idx="10885">
                  <c:v>15.118055555553047</c:v>
                </c:pt>
                <c:pt idx="10886">
                  <c:v>15.119444444441935</c:v>
                </c:pt>
                <c:pt idx="10887">
                  <c:v>15.120833333330824</c:v>
                </c:pt>
                <c:pt idx="10888">
                  <c:v>15.122222222219712</c:v>
                </c:pt>
                <c:pt idx="10889">
                  <c:v>15.1236111111086</c:v>
                </c:pt>
                <c:pt idx="10890">
                  <c:v>15.124999999997488</c:v>
                </c:pt>
                <c:pt idx="10891">
                  <c:v>15.126388888886376</c:v>
                </c:pt>
                <c:pt idx="10892">
                  <c:v>15.127777777775265</c:v>
                </c:pt>
                <c:pt idx="10893">
                  <c:v>15.129166666664153</c:v>
                </c:pt>
                <c:pt idx="10894">
                  <c:v>15.130555555553041</c:v>
                </c:pt>
                <c:pt idx="10895">
                  <c:v>15.131944444441929</c:v>
                </c:pt>
                <c:pt idx="10896">
                  <c:v>15.133333333330818</c:v>
                </c:pt>
                <c:pt idx="10897">
                  <c:v>15.134722222219706</c:v>
                </c:pt>
                <c:pt idx="10898">
                  <c:v>15.136111111108594</c:v>
                </c:pt>
                <c:pt idx="10899">
                  <c:v>15.137499999997482</c:v>
                </c:pt>
                <c:pt idx="10900">
                  <c:v>15.13888888888637</c:v>
                </c:pt>
                <c:pt idx="10901">
                  <c:v>15.140277777775259</c:v>
                </c:pt>
                <c:pt idx="10902">
                  <c:v>15.141666666664147</c:v>
                </c:pt>
                <c:pt idx="10903">
                  <c:v>15.143055555553035</c:v>
                </c:pt>
                <c:pt idx="10904">
                  <c:v>15.144444444441923</c:v>
                </c:pt>
                <c:pt idx="10905">
                  <c:v>15.145833333330811</c:v>
                </c:pt>
                <c:pt idx="10906">
                  <c:v>15.1472222222197</c:v>
                </c:pt>
                <c:pt idx="10907">
                  <c:v>15.148611111108588</c:v>
                </c:pt>
                <c:pt idx="10908">
                  <c:v>15.149999999997476</c:v>
                </c:pt>
                <c:pt idx="10909">
                  <c:v>15.151388888886364</c:v>
                </c:pt>
                <c:pt idx="10910">
                  <c:v>15.152777777775253</c:v>
                </c:pt>
                <c:pt idx="10911">
                  <c:v>15.154166666664141</c:v>
                </c:pt>
                <c:pt idx="10912">
                  <c:v>15.155555555553029</c:v>
                </c:pt>
                <c:pt idx="10913">
                  <c:v>15.156944444441917</c:v>
                </c:pt>
                <c:pt idx="10914">
                  <c:v>15.158333333330805</c:v>
                </c:pt>
                <c:pt idx="10915">
                  <c:v>15.159722222219694</c:v>
                </c:pt>
                <c:pt idx="10916">
                  <c:v>15.161111111108582</c:v>
                </c:pt>
                <c:pt idx="10917">
                  <c:v>15.16249999999747</c:v>
                </c:pt>
                <c:pt idx="10918">
                  <c:v>15.163888888886358</c:v>
                </c:pt>
                <c:pt idx="10919">
                  <c:v>15.165277777775247</c:v>
                </c:pt>
                <c:pt idx="10920">
                  <c:v>15.166666666664135</c:v>
                </c:pt>
                <c:pt idx="10921">
                  <c:v>15.168055555553023</c:v>
                </c:pt>
                <c:pt idx="10922">
                  <c:v>15.169444444441911</c:v>
                </c:pt>
                <c:pt idx="10923">
                  <c:v>15.170833333330799</c:v>
                </c:pt>
                <c:pt idx="10924">
                  <c:v>15.172222222219688</c:v>
                </c:pt>
                <c:pt idx="10925">
                  <c:v>15.173611111108576</c:v>
                </c:pt>
                <c:pt idx="10926">
                  <c:v>15.174999999997464</c:v>
                </c:pt>
                <c:pt idx="10927">
                  <c:v>15.176388888886352</c:v>
                </c:pt>
                <c:pt idx="10928">
                  <c:v>15.177777777775241</c:v>
                </c:pt>
                <c:pt idx="10929">
                  <c:v>15.179166666664129</c:v>
                </c:pt>
                <c:pt idx="10930">
                  <c:v>15.180555555553017</c:v>
                </c:pt>
                <c:pt idx="10931">
                  <c:v>15.181944444441905</c:v>
                </c:pt>
                <c:pt idx="10932">
                  <c:v>15.183333333330793</c:v>
                </c:pt>
                <c:pt idx="10933">
                  <c:v>15.184722222219682</c:v>
                </c:pt>
                <c:pt idx="10934">
                  <c:v>15.18611111110857</c:v>
                </c:pt>
                <c:pt idx="10935">
                  <c:v>15.187499999997458</c:v>
                </c:pt>
                <c:pt idx="10936">
                  <c:v>15.188888888886346</c:v>
                </c:pt>
                <c:pt idx="10937">
                  <c:v>15.190277777775234</c:v>
                </c:pt>
                <c:pt idx="10938">
                  <c:v>15.191666666664123</c:v>
                </c:pt>
                <c:pt idx="10939">
                  <c:v>15.193055555553011</c:v>
                </c:pt>
                <c:pt idx="10940">
                  <c:v>15.194444444441899</c:v>
                </c:pt>
                <c:pt idx="10941">
                  <c:v>15.195833333330787</c:v>
                </c:pt>
                <c:pt idx="10942">
                  <c:v>15.197222222219676</c:v>
                </c:pt>
                <c:pt idx="10943">
                  <c:v>15.198611111108564</c:v>
                </c:pt>
                <c:pt idx="10944">
                  <c:v>15.199999999997452</c:v>
                </c:pt>
                <c:pt idx="10945">
                  <c:v>15.20138888888634</c:v>
                </c:pt>
                <c:pt idx="10946">
                  <c:v>15.202777777775228</c:v>
                </c:pt>
                <c:pt idx="10947">
                  <c:v>15.204166666664117</c:v>
                </c:pt>
                <c:pt idx="10948">
                  <c:v>15.205555555553005</c:v>
                </c:pt>
                <c:pt idx="10949">
                  <c:v>15.206944444441893</c:v>
                </c:pt>
                <c:pt idx="10950">
                  <c:v>15.208333333330781</c:v>
                </c:pt>
                <c:pt idx="10951">
                  <c:v>15.20972222221967</c:v>
                </c:pt>
                <c:pt idx="10952">
                  <c:v>15.211111111108558</c:v>
                </c:pt>
                <c:pt idx="10953">
                  <c:v>15.212499999997446</c:v>
                </c:pt>
                <c:pt idx="10954">
                  <c:v>15.213888888886334</c:v>
                </c:pt>
                <c:pt idx="10955">
                  <c:v>15.215277777775222</c:v>
                </c:pt>
                <c:pt idx="10956">
                  <c:v>15.216666666664111</c:v>
                </c:pt>
                <c:pt idx="10957">
                  <c:v>15.218055555552999</c:v>
                </c:pt>
                <c:pt idx="10958">
                  <c:v>15.219444444441887</c:v>
                </c:pt>
                <c:pt idx="10959">
                  <c:v>15.220833333330775</c:v>
                </c:pt>
                <c:pt idx="10960">
                  <c:v>15.222222222219663</c:v>
                </c:pt>
                <c:pt idx="10961">
                  <c:v>15.223611111108552</c:v>
                </c:pt>
                <c:pt idx="10962">
                  <c:v>15.22499999999744</c:v>
                </c:pt>
                <c:pt idx="10963">
                  <c:v>15.226388888886328</c:v>
                </c:pt>
                <c:pt idx="10964">
                  <c:v>15.227777777775216</c:v>
                </c:pt>
                <c:pt idx="10965">
                  <c:v>15.229166666664105</c:v>
                </c:pt>
                <c:pt idx="10966">
                  <c:v>15.230555555552993</c:v>
                </c:pt>
                <c:pt idx="10967">
                  <c:v>15.231944444441881</c:v>
                </c:pt>
                <c:pt idx="10968">
                  <c:v>15.233333333330769</c:v>
                </c:pt>
                <c:pt idx="10969">
                  <c:v>15.234722222219657</c:v>
                </c:pt>
                <c:pt idx="10970">
                  <c:v>15.236111111108546</c:v>
                </c:pt>
                <c:pt idx="10971">
                  <c:v>15.237499999997434</c:v>
                </c:pt>
                <c:pt idx="10972">
                  <c:v>15.238888888886322</c:v>
                </c:pt>
                <c:pt idx="10973">
                  <c:v>15.24027777777521</c:v>
                </c:pt>
                <c:pt idx="10974">
                  <c:v>15.241666666664099</c:v>
                </c:pt>
                <c:pt idx="10975">
                  <c:v>15.243055555552987</c:v>
                </c:pt>
                <c:pt idx="10976">
                  <c:v>15.244444444441875</c:v>
                </c:pt>
                <c:pt idx="10977">
                  <c:v>15.245833333330763</c:v>
                </c:pt>
                <c:pt idx="10978">
                  <c:v>15.247222222219651</c:v>
                </c:pt>
                <c:pt idx="10979">
                  <c:v>15.24861111110854</c:v>
                </c:pt>
                <c:pt idx="10980">
                  <c:v>15.249999999997428</c:v>
                </c:pt>
                <c:pt idx="10981">
                  <c:v>15.251388888886316</c:v>
                </c:pt>
                <c:pt idx="10982">
                  <c:v>15.252777777775204</c:v>
                </c:pt>
                <c:pt idx="10983">
                  <c:v>15.254166666664092</c:v>
                </c:pt>
                <c:pt idx="10984">
                  <c:v>15.255555555552981</c:v>
                </c:pt>
                <c:pt idx="10985">
                  <c:v>15.256944444441869</c:v>
                </c:pt>
                <c:pt idx="10986">
                  <c:v>15.258333333330757</c:v>
                </c:pt>
                <c:pt idx="10987">
                  <c:v>15.259722222219645</c:v>
                </c:pt>
                <c:pt idx="10988">
                  <c:v>15.261111111108534</c:v>
                </c:pt>
                <c:pt idx="10989">
                  <c:v>15.262499999997422</c:v>
                </c:pt>
                <c:pt idx="10990">
                  <c:v>15.26388888888631</c:v>
                </c:pt>
                <c:pt idx="10991">
                  <c:v>15.265277777775198</c:v>
                </c:pt>
                <c:pt idx="10992">
                  <c:v>15.266666666664086</c:v>
                </c:pt>
                <c:pt idx="10993">
                  <c:v>15.268055555552975</c:v>
                </c:pt>
                <c:pt idx="10994">
                  <c:v>15.269444444441863</c:v>
                </c:pt>
                <c:pt idx="10995">
                  <c:v>15.270833333330751</c:v>
                </c:pt>
                <c:pt idx="10996">
                  <c:v>15.272222222219639</c:v>
                </c:pt>
                <c:pt idx="10997">
                  <c:v>15.273611111108528</c:v>
                </c:pt>
                <c:pt idx="10998">
                  <c:v>15.274999999997416</c:v>
                </c:pt>
                <c:pt idx="10999">
                  <c:v>15.276388888886304</c:v>
                </c:pt>
                <c:pt idx="11000">
                  <c:v>15.277777777775192</c:v>
                </c:pt>
                <c:pt idx="11001">
                  <c:v>15.27916666666408</c:v>
                </c:pt>
                <c:pt idx="11002">
                  <c:v>15.280555555552969</c:v>
                </c:pt>
                <c:pt idx="11003">
                  <c:v>15.281944444441857</c:v>
                </c:pt>
                <c:pt idx="11004">
                  <c:v>15.283333333330745</c:v>
                </c:pt>
                <c:pt idx="11005">
                  <c:v>15.284722222219633</c:v>
                </c:pt>
                <c:pt idx="11006">
                  <c:v>15.286111111108521</c:v>
                </c:pt>
                <c:pt idx="11007">
                  <c:v>15.28749999999741</c:v>
                </c:pt>
                <c:pt idx="11008">
                  <c:v>15.288888888886298</c:v>
                </c:pt>
                <c:pt idx="11009">
                  <c:v>15.290277777775186</c:v>
                </c:pt>
                <c:pt idx="11010">
                  <c:v>15.291666666664074</c:v>
                </c:pt>
                <c:pt idx="11011">
                  <c:v>15.293055555552963</c:v>
                </c:pt>
                <c:pt idx="11012">
                  <c:v>15.294444444441851</c:v>
                </c:pt>
                <c:pt idx="11013">
                  <c:v>15.295833333330739</c:v>
                </c:pt>
                <c:pt idx="11014">
                  <c:v>15.297222222219627</c:v>
                </c:pt>
                <c:pt idx="11015">
                  <c:v>15.298611111108515</c:v>
                </c:pt>
                <c:pt idx="11016">
                  <c:v>15.299999999997404</c:v>
                </c:pt>
                <c:pt idx="11017">
                  <c:v>15.301388888886292</c:v>
                </c:pt>
                <c:pt idx="11018">
                  <c:v>15.30277777777518</c:v>
                </c:pt>
                <c:pt idx="11019">
                  <c:v>15.304166666664068</c:v>
                </c:pt>
                <c:pt idx="11020">
                  <c:v>15.305555555552957</c:v>
                </c:pt>
                <c:pt idx="11021">
                  <c:v>15.306944444441845</c:v>
                </c:pt>
                <c:pt idx="11022">
                  <c:v>15.308333333330733</c:v>
                </c:pt>
                <c:pt idx="11023">
                  <c:v>15.309722222219621</c:v>
                </c:pt>
                <c:pt idx="11024">
                  <c:v>15.311111111108509</c:v>
                </c:pt>
                <c:pt idx="11025">
                  <c:v>15.312499999997398</c:v>
                </c:pt>
                <c:pt idx="11026">
                  <c:v>15.313888888886286</c:v>
                </c:pt>
                <c:pt idx="11027">
                  <c:v>15.315277777775174</c:v>
                </c:pt>
                <c:pt idx="11028">
                  <c:v>15.316666666664062</c:v>
                </c:pt>
                <c:pt idx="11029">
                  <c:v>15.318055555552951</c:v>
                </c:pt>
                <c:pt idx="11030">
                  <c:v>15.319444444441839</c:v>
                </c:pt>
                <c:pt idx="11031">
                  <c:v>15.320833333330727</c:v>
                </c:pt>
                <c:pt idx="11032">
                  <c:v>15.322222222219615</c:v>
                </c:pt>
                <c:pt idx="11033">
                  <c:v>15.323611111108503</c:v>
                </c:pt>
                <c:pt idx="11034">
                  <c:v>15.324999999997392</c:v>
                </c:pt>
                <c:pt idx="11035">
                  <c:v>15.32638888888628</c:v>
                </c:pt>
                <c:pt idx="11036">
                  <c:v>15.327777777775168</c:v>
                </c:pt>
                <c:pt idx="11037">
                  <c:v>15.329166666664056</c:v>
                </c:pt>
                <c:pt idx="11038">
                  <c:v>15.330555555552944</c:v>
                </c:pt>
                <c:pt idx="11039">
                  <c:v>15.331944444441833</c:v>
                </c:pt>
                <c:pt idx="11040">
                  <c:v>15.333333333330721</c:v>
                </c:pt>
                <c:pt idx="11041">
                  <c:v>15.334722222219609</c:v>
                </c:pt>
                <c:pt idx="11042">
                  <c:v>15.336111111108497</c:v>
                </c:pt>
                <c:pt idx="11043">
                  <c:v>15.337499999997386</c:v>
                </c:pt>
                <c:pt idx="11044">
                  <c:v>15.338888888886274</c:v>
                </c:pt>
                <c:pt idx="11045">
                  <c:v>15.340277777775162</c:v>
                </c:pt>
                <c:pt idx="11046">
                  <c:v>15.34166666666405</c:v>
                </c:pt>
                <c:pt idx="11047">
                  <c:v>15.343055555552938</c:v>
                </c:pt>
                <c:pt idx="11048">
                  <c:v>15.344444444441827</c:v>
                </c:pt>
                <c:pt idx="11049">
                  <c:v>15.345833333330715</c:v>
                </c:pt>
                <c:pt idx="11050">
                  <c:v>15.347222222219603</c:v>
                </c:pt>
                <c:pt idx="11051">
                  <c:v>15.348611111108491</c:v>
                </c:pt>
                <c:pt idx="11052">
                  <c:v>15.34999999999738</c:v>
                </c:pt>
                <c:pt idx="11053">
                  <c:v>15.351388888886268</c:v>
                </c:pt>
                <c:pt idx="11054">
                  <c:v>15.352777777775156</c:v>
                </c:pt>
                <c:pt idx="11055">
                  <c:v>15.354166666664044</c:v>
                </c:pt>
                <c:pt idx="11056">
                  <c:v>15.355555555552932</c:v>
                </c:pt>
                <c:pt idx="11057">
                  <c:v>15.356944444441821</c:v>
                </c:pt>
                <c:pt idx="11058">
                  <c:v>15.358333333330709</c:v>
                </c:pt>
                <c:pt idx="11059">
                  <c:v>15.359722222219597</c:v>
                </c:pt>
                <c:pt idx="11060">
                  <c:v>15.361111111108485</c:v>
                </c:pt>
                <c:pt idx="11061">
                  <c:v>15.362499999997373</c:v>
                </c:pt>
                <c:pt idx="11062">
                  <c:v>15.363888888886262</c:v>
                </c:pt>
                <c:pt idx="11063">
                  <c:v>15.36527777777515</c:v>
                </c:pt>
                <c:pt idx="11064">
                  <c:v>15.366666666664038</c:v>
                </c:pt>
                <c:pt idx="11065">
                  <c:v>15.368055555552926</c:v>
                </c:pt>
                <c:pt idx="11066">
                  <c:v>15.369444444441815</c:v>
                </c:pt>
                <c:pt idx="11067">
                  <c:v>15.370833333330703</c:v>
                </c:pt>
                <c:pt idx="11068">
                  <c:v>15.372222222219591</c:v>
                </c:pt>
                <c:pt idx="11069">
                  <c:v>15.373611111108479</c:v>
                </c:pt>
                <c:pt idx="11070">
                  <c:v>15.374999999997367</c:v>
                </c:pt>
                <c:pt idx="11071">
                  <c:v>15.376388888886256</c:v>
                </c:pt>
                <c:pt idx="11072">
                  <c:v>15.377777777775144</c:v>
                </c:pt>
                <c:pt idx="11073">
                  <c:v>15.379166666664032</c:v>
                </c:pt>
                <c:pt idx="11074">
                  <c:v>15.38055555555292</c:v>
                </c:pt>
                <c:pt idx="11075">
                  <c:v>15.381944444441809</c:v>
                </c:pt>
                <c:pt idx="11076">
                  <c:v>15.383333333330697</c:v>
                </c:pt>
                <c:pt idx="11077">
                  <c:v>15.384722222219585</c:v>
                </c:pt>
                <c:pt idx="11078">
                  <c:v>15.386111111108473</c:v>
                </c:pt>
                <c:pt idx="11079">
                  <c:v>15.387499999997361</c:v>
                </c:pt>
                <c:pt idx="11080">
                  <c:v>15.38888888888625</c:v>
                </c:pt>
                <c:pt idx="11081">
                  <c:v>15.390277777775138</c:v>
                </c:pt>
                <c:pt idx="11082">
                  <c:v>15.391666666664026</c:v>
                </c:pt>
                <c:pt idx="11083">
                  <c:v>15.393055555552914</c:v>
                </c:pt>
                <c:pt idx="11084">
                  <c:v>15.394444444441802</c:v>
                </c:pt>
                <c:pt idx="11085">
                  <c:v>15.395833333330691</c:v>
                </c:pt>
                <c:pt idx="11086">
                  <c:v>15.397222222219579</c:v>
                </c:pt>
                <c:pt idx="11087">
                  <c:v>15.398611111108467</c:v>
                </c:pt>
                <c:pt idx="11088">
                  <c:v>15.399999999997355</c:v>
                </c:pt>
                <c:pt idx="11089">
                  <c:v>15.401388888886244</c:v>
                </c:pt>
                <c:pt idx="11090">
                  <c:v>15.402777777775132</c:v>
                </c:pt>
                <c:pt idx="11091">
                  <c:v>15.40416666666402</c:v>
                </c:pt>
                <c:pt idx="11092">
                  <c:v>15.405555555552908</c:v>
                </c:pt>
                <c:pt idx="11093">
                  <c:v>15.406944444441796</c:v>
                </c:pt>
                <c:pt idx="11094">
                  <c:v>15.408333333330685</c:v>
                </c:pt>
                <c:pt idx="11095">
                  <c:v>15.409722222219573</c:v>
                </c:pt>
                <c:pt idx="11096">
                  <c:v>15.411111111108461</c:v>
                </c:pt>
                <c:pt idx="11097">
                  <c:v>15.412499999997349</c:v>
                </c:pt>
                <c:pt idx="11098">
                  <c:v>15.413888888886238</c:v>
                </c:pt>
                <c:pt idx="11099">
                  <c:v>15.415277777775126</c:v>
                </c:pt>
                <c:pt idx="11100">
                  <c:v>15.416666666664014</c:v>
                </c:pt>
                <c:pt idx="11101">
                  <c:v>15.418055555552902</c:v>
                </c:pt>
                <c:pt idx="11102">
                  <c:v>15.41944444444179</c:v>
                </c:pt>
                <c:pt idx="11103">
                  <c:v>15.420833333330679</c:v>
                </c:pt>
                <c:pt idx="11104">
                  <c:v>15.422222222219567</c:v>
                </c:pt>
                <c:pt idx="11105">
                  <c:v>15.423611111108455</c:v>
                </c:pt>
                <c:pt idx="11106">
                  <c:v>15.424999999997343</c:v>
                </c:pt>
                <c:pt idx="11107">
                  <c:v>15.426388888886231</c:v>
                </c:pt>
                <c:pt idx="11108">
                  <c:v>15.42777777777512</c:v>
                </c:pt>
                <c:pt idx="11109">
                  <c:v>15.429166666664008</c:v>
                </c:pt>
                <c:pt idx="11110">
                  <c:v>15.430555555552896</c:v>
                </c:pt>
                <c:pt idx="11111">
                  <c:v>15.431944444441784</c:v>
                </c:pt>
                <c:pt idx="11112">
                  <c:v>15.433333333330673</c:v>
                </c:pt>
                <c:pt idx="11113">
                  <c:v>15.434722222219561</c:v>
                </c:pt>
                <c:pt idx="11114">
                  <c:v>15.436111111108449</c:v>
                </c:pt>
                <c:pt idx="11115">
                  <c:v>15.437499999997337</c:v>
                </c:pt>
                <c:pt idx="11116">
                  <c:v>15.438888888886225</c:v>
                </c:pt>
                <c:pt idx="11117">
                  <c:v>15.440277777775114</c:v>
                </c:pt>
                <c:pt idx="11118">
                  <c:v>15.441666666664002</c:v>
                </c:pt>
                <c:pt idx="11119">
                  <c:v>15.44305555555289</c:v>
                </c:pt>
                <c:pt idx="11120">
                  <c:v>15.444444444441778</c:v>
                </c:pt>
                <c:pt idx="11121">
                  <c:v>15.445833333330667</c:v>
                </c:pt>
                <c:pt idx="11122">
                  <c:v>15.447222222219555</c:v>
                </c:pt>
                <c:pt idx="11123">
                  <c:v>15.448611111108443</c:v>
                </c:pt>
                <c:pt idx="11124">
                  <c:v>15.449999999997331</c:v>
                </c:pt>
                <c:pt idx="11125">
                  <c:v>15.451388888886219</c:v>
                </c:pt>
                <c:pt idx="11126">
                  <c:v>15.452777777775108</c:v>
                </c:pt>
                <c:pt idx="11127">
                  <c:v>15.454166666663996</c:v>
                </c:pt>
                <c:pt idx="11128">
                  <c:v>15.455555555552884</c:v>
                </c:pt>
                <c:pt idx="11129">
                  <c:v>15.456944444441772</c:v>
                </c:pt>
                <c:pt idx="11130">
                  <c:v>15.458333333330661</c:v>
                </c:pt>
                <c:pt idx="11131">
                  <c:v>15.459722222219549</c:v>
                </c:pt>
                <c:pt idx="11132">
                  <c:v>15.461111111108437</c:v>
                </c:pt>
                <c:pt idx="11133">
                  <c:v>15.462499999997325</c:v>
                </c:pt>
                <c:pt idx="11134">
                  <c:v>15.463888888886213</c:v>
                </c:pt>
                <c:pt idx="11135">
                  <c:v>15.465277777775102</c:v>
                </c:pt>
                <c:pt idx="11136">
                  <c:v>15.46666666666399</c:v>
                </c:pt>
                <c:pt idx="11137">
                  <c:v>15.468055555552878</c:v>
                </c:pt>
                <c:pt idx="11138">
                  <c:v>15.469444444441766</c:v>
                </c:pt>
                <c:pt idx="11139">
                  <c:v>15.470833333330654</c:v>
                </c:pt>
                <c:pt idx="11140">
                  <c:v>15.472222222219543</c:v>
                </c:pt>
                <c:pt idx="11141">
                  <c:v>15.473611111108431</c:v>
                </c:pt>
                <c:pt idx="11142">
                  <c:v>15.474999999997319</c:v>
                </c:pt>
                <c:pt idx="11143">
                  <c:v>15.476388888886207</c:v>
                </c:pt>
                <c:pt idx="11144">
                  <c:v>15.477777777775096</c:v>
                </c:pt>
                <c:pt idx="11145">
                  <c:v>15.479166666663984</c:v>
                </c:pt>
                <c:pt idx="11146">
                  <c:v>15.480555555552872</c:v>
                </c:pt>
                <c:pt idx="11147">
                  <c:v>15.48194444444176</c:v>
                </c:pt>
                <c:pt idx="11148">
                  <c:v>15.483333333330648</c:v>
                </c:pt>
                <c:pt idx="11149">
                  <c:v>15.484722222219537</c:v>
                </c:pt>
                <c:pt idx="11150">
                  <c:v>15.486111111108425</c:v>
                </c:pt>
                <c:pt idx="11151">
                  <c:v>15.487499999997313</c:v>
                </c:pt>
                <c:pt idx="11152">
                  <c:v>15.488888888886201</c:v>
                </c:pt>
                <c:pt idx="11153">
                  <c:v>15.49027777777509</c:v>
                </c:pt>
                <c:pt idx="11154">
                  <c:v>15.491666666663978</c:v>
                </c:pt>
                <c:pt idx="11155">
                  <c:v>15.493055555552866</c:v>
                </c:pt>
                <c:pt idx="11156">
                  <c:v>15.494444444441754</c:v>
                </c:pt>
                <c:pt idx="11157">
                  <c:v>15.495833333330642</c:v>
                </c:pt>
                <c:pt idx="11158">
                  <c:v>15.497222222219531</c:v>
                </c:pt>
                <c:pt idx="11159">
                  <c:v>15.498611111108419</c:v>
                </c:pt>
                <c:pt idx="11160">
                  <c:v>15.499999999997307</c:v>
                </c:pt>
                <c:pt idx="11161">
                  <c:v>15.501388888886195</c:v>
                </c:pt>
                <c:pt idx="11162">
                  <c:v>15.502777777775083</c:v>
                </c:pt>
                <c:pt idx="11163">
                  <c:v>15.504166666663972</c:v>
                </c:pt>
                <c:pt idx="11164">
                  <c:v>15.50555555555286</c:v>
                </c:pt>
                <c:pt idx="11165">
                  <c:v>15.506944444441748</c:v>
                </c:pt>
                <c:pt idx="11166">
                  <c:v>15.508333333330636</c:v>
                </c:pt>
                <c:pt idx="11167">
                  <c:v>15.509722222219525</c:v>
                </c:pt>
                <c:pt idx="11168">
                  <c:v>15.511111111108413</c:v>
                </c:pt>
                <c:pt idx="11169">
                  <c:v>15.512499999997301</c:v>
                </c:pt>
                <c:pt idx="11170">
                  <c:v>15.513888888886189</c:v>
                </c:pt>
                <c:pt idx="11171">
                  <c:v>15.515277777775077</c:v>
                </c:pt>
                <c:pt idx="11172">
                  <c:v>15.516666666663966</c:v>
                </c:pt>
                <c:pt idx="11173">
                  <c:v>15.518055555552854</c:v>
                </c:pt>
                <c:pt idx="11174">
                  <c:v>15.519444444441742</c:v>
                </c:pt>
                <c:pt idx="11175">
                  <c:v>15.52083333333063</c:v>
                </c:pt>
                <c:pt idx="11176">
                  <c:v>15.522222222219519</c:v>
                </c:pt>
                <c:pt idx="11177">
                  <c:v>15.523611111108407</c:v>
                </c:pt>
                <c:pt idx="11178">
                  <c:v>15.524999999997295</c:v>
                </c:pt>
                <c:pt idx="11179">
                  <c:v>15.526388888886183</c:v>
                </c:pt>
                <c:pt idx="11180">
                  <c:v>15.527777777775071</c:v>
                </c:pt>
                <c:pt idx="11181">
                  <c:v>15.52916666666396</c:v>
                </c:pt>
                <c:pt idx="11182">
                  <c:v>15.530555555552848</c:v>
                </c:pt>
                <c:pt idx="11183">
                  <c:v>15.531944444441736</c:v>
                </c:pt>
                <c:pt idx="11184">
                  <c:v>15.533333333330624</c:v>
                </c:pt>
                <c:pt idx="11185">
                  <c:v>15.534722222219512</c:v>
                </c:pt>
                <c:pt idx="11186">
                  <c:v>15.536111111108401</c:v>
                </c:pt>
                <c:pt idx="11187">
                  <c:v>15.537499999997289</c:v>
                </c:pt>
                <c:pt idx="11188">
                  <c:v>15.538888888886177</c:v>
                </c:pt>
                <c:pt idx="11189">
                  <c:v>15.540277777775065</c:v>
                </c:pt>
                <c:pt idx="11190">
                  <c:v>15.541666666663954</c:v>
                </c:pt>
                <c:pt idx="11191">
                  <c:v>15.543055555552842</c:v>
                </c:pt>
                <c:pt idx="11192">
                  <c:v>15.54444444444173</c:v>
                </c:pt>
                <c:pt idx="11193">
                  <c:v>15.545833333330618</c:v>
                </c:pt>
                <c:pt idx="11194">
                  <c:v>15.547222222219506</c:v>
                </c:pt>
                <c:pt idx="11195">
                  <c:v>15.548611111108395</c:v>
                </c:pt>
                <c:pt idx="11196">
                  <c:v>15.549999999997283</c:v>
                </c:pt>
                <c:pt idx="11197">
                  <c:v>15.551388888886171</c:v>
                </c:pt>
                <c:pt idx="11198">
                  <c:v>15.552777777775059</c:v>
                </c:pt>
                <c:pt idx="11199">
                  <c:v>15.554166666663948</c:v>
                </c:pt>
                <c:pt idx="11200">
                  <c:v>15.555555555552836</c:v>
                </c:pt>
                <c:pt idx="11201">
                  <c:v>15.556944444441724</c:v>
                </c:pt>
                <c:pt idx="11202">
                  <c:v>15.558333333330612</c:v>
                </c:pt>
                <c:pt idx="11203">
                  <c:v>15.5597222222195</c:v>
                </c:pt>
                <c:pt idx="11204">
                  <c:v>15.561111111108389</c:v>
                </c:pt>
                <c:pt idx="11205">
                  <c:v>15.562499999997277</c:v>
                </c:pt>
                <c:pt idx="11206">
                  <c:v>15.563888888886165</c:v>
                </c:pt>
                <c:pt idx="11207">
                  <c:v>15.565277777775053</c:v>
                </c:pt>
                <c:pt idx="11208">
                  <c:v>15.566666666663941</c:v>
                </c:pt>
                <c:pt idx="11209">
                  <c:v>15.56805555555283</c:v>
                </c:pt>
                <c:pt idx="11210">
                  <c:v>15.569444444441718</c:v>
                </c:pt>
                <c:pt idx="11211">
                  <c:v>15.570833333330606</c:v>
                </c:pt>
                <c:pt idx="11212">
                  <c:v>15.572222222219494</c:v>
                </c:pt>
                <c:pt idx="11213">
                  <c:v>15.573611111108383</c:v>
                </c:pt>
                <c:pt idx="11214">
                  <c:v>15.574999999997271</c:v>
                </c:pt>
                <c:pt idx="11215">
                  <c:v>15.576388888886159</c:v>
                </c:pt>
                <c:pt idx="11216">
                  <c:v>15.577777777775047</c:v>
                </c:pt>
                <c:pt idx="11217">
                  <c:v>15.579166666663935</c:v>
                </c:pt>
                <c:pt idx="11218">
                  <c:v>15.580555555552824</c:v>
                </c:pt>
                <c:pt idx="11219">
                  <c:v>15.581944444441712</c:v>
                </c:pt>
                <c:pt idx="11220">
                  <c:v>15.5833333333306</c:v>
                </c:pt>
                <c:pt idx="11221">
                  <c:v>15.584722222219488</c:v>
                </c:pt>
                <c:pt idx="11222">
                  <c:v>15.586111111108377</c:v>
                </c:pt>
                <c:pt idx="11223">
                  <c:v>15.587499999997265</c:v>
                </c:pt>
                <c:pt idx="11224">
                  <c:v>15.588888888886153</c:v>
                </c:pt>
                <c:pt idx="11225">
                  <c:v>15.590277777775041</c:v>
                </c:pt>
                <c:pt idx="11226">
                  <c:v>15.591666666663929</c:v>
                </c:pt>
                <c:pt idx="11227">
                  <c:v>15.593055555552818</c:v>
                </c:pt>
                <c:pt idx="11228">
                  <c:v>15.594444444441706</c:v>
                </c:pt>
                <c:pt idx="11229">
                  <c:v>15.595833333330594</c:v>
                </c:pt>
                <c:pt idx="11230">
                  <c:v>15.597222222219482</c:v>
                </c:pt>
                <c:pt idx="11231">
                  <c:v>15.598611111108371</c:v>
                </c:pt>
                <c:pt idx="11232">
                  <c:v>15.599999999997259</c:v>
                </c:pt>
                <c:pt idx="11233">
                  <c:v>15.601388888886147</c:v>
                </c:pt>
                <c:pt idx="11234">
                  <c:v>15.602777777775035</c:v>
                </c:pt>
                <c:pt idx="11235">
                  <c:v>15.604166666663923</c:v>
                </c:pt>
                <c:pt idx="11236">
                  <c:v>15.605555555552812</c:v>
                </c:pt>
                <c:pt idx="11237">
                  <c:v>15.6069444444417</c:v>
                </c:pt>
                <c:pt idx="11238">
                  <c:v>15.608333333330588</c:v>
                </c:pt>
                <c:pt idx="11239">
                  <c:v>15.609722222219476</c:v>
                </c:pt>
                <c:pt idx="11240">
                  <c:v>15.611111111108364</c:v>
                </c:pt>
                <c:pt idx="11241">
                  <c:v>15.612499999997253</c:v>
                </c:pt>
                <c:pt idx="11242">
                  <c:v>15.613888888886141</c:v>
                </c:pt>
                <c:pt idx="11243">
                  <c:v>15.615277777775029</c:v>
                </c:pt>
                <c:pt idx="11244">
                  <c:v>15.616666666663917</c:v>
                </c:pt>
                <c:pt idx="11245">
                  <c:v>15.618055555552806</c:v>
                </c:pt>
                <c:pt idx="11246">
                  <c:v>15.619444444441694</c:v>
                </c:pt>
                <c:pt idx="11247">
                  <c:v>15.620833333330582</c:v>
                </c:pt>
                <c:pt idx="11248">
                  <c:v>15.62222222221947</c:v>
                </c:pt>
                <c:pt idx="11249">
                  <c:v>15.623611111108358</c:v>
                </c:pt>
                <c:pt idx="11250">
                  <c:v>15.624999999997247</c:v>
                </c:pt>
                <c:pt idx="11251">
                  <c:v>15.626388888886135</c:v>
                </c:pt>
                <c:pt idx="11252">
                  <c:v>15.627777777775023</c:v>
                </c:pt>
                <c:pt idx="11253">
                  <c:v>15.629166666663911</c:v>
                </c:pt>
                <c:pt idx="11254">
                  <c:v>15.6305555555528</c:v>
                </c:pt>
                <c:pt idx="11255">
                  <c:v>15.631944444441688</c:v>
                </c:pt>
                <c:pt idx="11256">
                  <c:v>15.633333333330576</c:v>
                </c:pt>
                <c:pt idx="11257">
                  <c:v>15.634722222219464</c:v>
                </c:pt>
                <c:pt idx="11258">
                  <c:v>15.636111111108352</c:v>
                </c:pt>
                <c:pt idx="11259">
                  <c:v>15.637499999997241</c:v>
                </c:pt>
                <c:pt idx="11260">
                  <c:v>15.638888888886129</c:v>
                </c:pt>
                <c:pt idx="11261">
                  <c:v>15.640277777775017</c:v>
                </c:pt>
                <c:pt idx="11262">
                  <c:v>15.641666666663905</c:v>
                </c:pt>
                <c:pt idx="11263">
                  <c:v>15.643055555552793</c:v>
                </c:pt>
                <c:pt idx="11264">
                  <c:v>15.644444444441682</c:v>
                </c:pt>
                <c:pt idx="11265">
                  <c:v>15.64583333333057</c:v>
                </c:pt>
                <c:pt idx="11266">
                  <c:v>15.647222222219458</c:v>
                </c:pt>
                <c:pt idx="11267">
                  <c:v>15.648611111108346</c:v>
                </c:pt>
                <c:pt idx="11268">
                  <c:v>15.649999999997235</c:v>
                </c:pt>
                <c:pt idx="11269">
                  <c:v>15.651388888886123</c:v>
                </c:pt>
                <c:pt idx="11270">
                  <c:v>15.652777777775011</c:v>
                </c:pt>
                <c:pt idx="11271">
                  <c:v>15.654166666663899</c:v>
                </c:pt>
                <c:pt idx="11272">
                  <c:v>15.655555555552787</c:v>
                </c:pt>
                <c:pt idx="11273">
                  <c:v>15.656944444441676</c:v>
                </c:pt>
                <c:pt idx="11274">
                  <c:v>15.658333333330564</c:v>
                </c:pt>
                <c:pt idx="11275">
                  <c:v>15.659722222219452</c:v>
                </c:pt>
                <c:pt idx="11276">
                  <c:v>15.66111111110834</c:v>
                </c:pt>
                <c:pt idx="11277">
                  <c:v>15.662499999997229</c:v>
                </c:pt>
                <c:pt idx="11278">
                  <c:v>15.663888888886117</c:v>
                </c:pt>
                <c:pt idx="11279">
                  <c:v>15.665277777775005</c:v>
                </c:pt>
                <c:pt idx="11280">
                  <c:v>15.666666666663893</c:v>
                </c:pt>
                <c:pt idx="11281">
                  <c:v>15.668055555552781</c:v>
                </c:pt>
                <c:pt idx="11282">
                  <c:v>15.66944444444167</c:v>
                </c:pt>
                <c:pt idx="11283">
                  <c:v>15.670833333330558</c:v>
                </c:pt>
                <c:pt idx="11284">
                  <c:v>15.672222222219446</c:v>
                </c:pt>
                <c:pt idx="11285">
                  <c:v>15.673611111108334</c:v>
                </c:pt>
                <c:pt idx="11286">
                  <c:v>15.674999999997222</c:v>
                </c:pt>
                <c:pt idx="11287">
                  <c:v>15.676388888886111</c:v>
                </c:pt>
                <c:pt idx="11288">
                  <c:v>15.677777777774999</c:v>
                </c:pt>
                <c:pt idx="11289">
                  <c:v>15.679166666663887</c:v>
                </c:pt>
                <c:pt idx="11290">
                  <c:v>15.680555555552775</c:v>
                </c:pt>
                <c:pt idx="11291">
                  <c:v>15.681944444441664</c:v>
                </c:pt>
                <c:pt idx="11292">
                  <c:v>15.683333333330552</c:v>
                </c:pt>
                <c:pt idx="11293">
                  <c:v>15.68472222221944</c:v>
                </c:pt>
                <c:pt idx="11294">
                  <c:v>15.686111111108328</c:v>
                </c:pt>
                <c:pt idx="11295">
                  <c:v>15.687499999997216</c:v>
                </c:pt>
                <c:pt idx="11296">
                  <c:v>15.688888888886105</c:v>
                </c:pt>
                <c:pt idx="11297">
                  <c:v>15.690277777774993</c:v>
                </c:pt>
                <c:pt idx="11298">
                  <c:v>15.691666666663881</c:v>
                </c:pt>
                <c:pt idx="11299">
                  <c:v>15.693055555552769</c:v>
                </c:pt>
                <c:pt idx="11300">
                  <c:v>15.694444444441658</c:v>
                </c:pt>
                <c:pt idx="11301">
                  <c:v>15.695833333330546</c:v>
                </c:pt>
                <c:pt idx="11302">
                  <c:v>15.697222222219434</c:v>
                </c:pt>
                <c:pt idx="11303">
                  <c:v>15.698611111108322</c:v>
                </c:pt>
                <c:pt idx="11304">
                  <c:v>15.69999999999721</c:v>
                </c:pt>
                <c:pt idx="11305">
                  <c:v>15.701388888886099</c:v>
                </c:pt>
                <c:pt idx="11306">
                  <c:v>15.702777777774987</c:v>
                </c:pt>
                <c:pt idx="11307">
                  <c:v>15.704166666663875</c:v>
                </c:pt>
                <c:pt idx="11308">
                  <c:v>15.705555555552763</c:v>
                </c:pt>
                <c:pt idx="11309">
                  <c:v>15.706944444441651</c:v>
                </c:pt>
                <c:pt idx="11310">
                  <c:v>15.70833333333054</c:v>
                </c:pt>
                <c:pt idx="11311">
                  <c:v>15.709722222219428</c:v>
                </c:pt>
                <c:pt idx="11312">
                  <c:v>15.711111111108316</c:v>
                </c:pt>
                <c:pt idx="11313">
                  <c:v>15.712499999997204</c:v>
                </c:pt>
                <c:pt idx="11314">
                  <c:v>15.713888888886093</c:v>
                </c:pt>
                <c:pt idx="11315">
                  <c:v>15.715277777774981</c:v>
                </c:pt>
                <c:pt idx="11316">
                  <c:v>15.716666666663869</c:v>
                </c:pt>
                <c:pt idx="11317">
                  <c:v>15.718055555552757</c:v>
                </c:pt>
                <c:pt idx="11318">
                  <c:v>15.719444444441645</c:v>
                </c:pt>
                <c:pt idx="11319">
                  <c:v>15.720833333330534</c:v>
                </c:pt>
                <c:pt idx="11320">
                  <c:v>15.722222222219422</c:v>
                </c:pt>
                <c:pt idx="11321">
                  <c:v>15.72361111110831</c:v>
                </c:pt>
                <c:pt idx="11322">
                  <c:v>15.724999999997198</c:v>
                </c:pt>
                <c:pt idx="11323">
                  <c:v>15.726388888886087</c:v>
                </c:pt>
                <c:pt idx="11324">
                  <c:v>15.727777777774975</c:v>
                </c:pt>
                <c:pt idx="11325">
                  <c:v>15.729166666663863</c:v>
                </c:pt>
                <c:pt idx="11326">
                  <c:v>15.730555555552751</c:v>
                </c:pt>
                <c:pt idx="11327">
                  <c:v>15.731944444441639</c:v>
                </c:pt>
                <c:pt idx="11328">
                  <c:v>15.733333333330528</c:v>
                </c:pt>
                <c:pt idx="11329">
                  <c:v>15.734722222219416</c:v>
                </c:pt>
                <c:pt idx="11330">
                  <c:v>15.736111111108304</c:v>
                </c:pt>
                <c:pt idx="11331">
                  <c:v>15.737499999997192</c:v>
                </c:pt>
                <c:pt idx="11332">
                  <c:v>15.738888888886081</c:v>
                </c:pt>
                <c:pt idx="11333">
                  <c:v>15.740277777774969</c:v>
                </c:pt>
                <c:pt idx="11334">
                  <c:v>15.741666666663857</c:v>
                </c:pt>
                <c:pt idx="11335">
                  <c:v>15.743055555552745</c:v>
                </c:pt>
                <c:pt idx="11336">
                  <c:v>15.744444444441633</c:v>
                </c:pt>
                <c:pt idx="11337">
                  <c:v>15.745833333330522</c:v>
                </c:pt>
                <c:pt idx="11338">
                  <c:v>15.74722222221941</c:v>
                </c:pt>
                <c:pt idx="11339">
                  <c:v>15.748611111108298</c:v>
                </c:pt>
                <c:pt idx="11340">
                  <c:v>15.749999999997186</c:v>
                </c:pt>
                <c:pt idx="11341">
                  <c:v>15.751388888886074</c:v>
                </c:pt>
                <c:pt idx="11342">
                  <c:v>15.752777777774963</c:v>
                </c:pt>
                <c:pt idx="11343">
                  <c:v>15.754166666663851</c:v>
                </c:pt>
                <c:pt idx="11344">
                  <c:v>15.755555555552739</c:v>
                </c:pt>
                <c:pt idx="11345">
                  <c:v>15.756944444441627</c:v>
                </c:pt>
                <c:pt idx="11346">
                  <c:v>15.758333333330516</c:v>
                </c:pt>
                <c:pt idx="11347">
                  <c:v>15.759722222219404</c:v>
                </c:pt>
                <c:pt idx="11348">
                  <c:v>15.761111111108292</c:v>
                </c:pt>
                <c:pt idx="11349">
                  <c:v>15.76249999999718</c:v>
                </c:pt>
                <c:pt idx="11350">
                  <c:v>15.763888888886068</c:v>
                </c:pt>
                <c:pt idx="11351">
                  <c:v>15.765277777774957</c:v>
                </c:pt>
                <c:pt idx="11352">
                  <c:v>15.766666666663845</c:v>
                </c:pt>
                <c:pt idx="11353">
                  <c:v>15.768055555552733</c:v>
                </c:pt>
                <c:pt idx="11354">
                  <c:v>15.769444444441621</c:v>
                </c:pt>
                <c:pt idx="11355">
                  <c:v>15.77083333333051</c:v>
                </c:pt>
                <c:pt idx="11356">
                  <c:v>15.772222222219398</c:v>
                </c:pt>
                <c:pt idx="11357">
                  <c:v>15.773611111108286</c:v>
                </c:pt>
                <c:pt idx="11358">
                  <c:v>15.774999999997174</c:v>
                </c:pt>
                <c:pt idx="11359">
                  <c:v>15.776388888886062</c:v>
                </c:pt>
                <c:pt idx="11360">
                  <c:v>15.777777777774951</c:v>
                </c:pt>
                <c:pt idx="11361">
                  <c:v>15.779166666663839</c:v>
                </c:pt>
                <c:pt idx="11362">
                  <c:v>15.780555555552727</c:v>
                </c:pt>
                <c:pt idx="11363">
                  <c:v>15.781944444441615</c:v>
                </c:pt>
                <c:pt idx="11364">
                  <c:v>15.783333333330503</c:v>
                </c:pt>
                <c:pt idx="11365">
                  <c:v>15.784722222219392</c:v>
                </c:pt>
                <c:pt idx="11366">
                  <c:v>15.78611111110828</c:v>
                </c:pt>
                <c:pt idx="11367">
                  <c:v>15.787499999997168</c:v>
                </c:pt>
                <c:pt idx="11368">
                  <c:v>15.788888888886056</c:v>
                </c:pt>
                <c:pt idx="11369">
                  <c:v>15.790277777774945</c:v>
                </c:pt>
                <c:pt idx="11370">
                  <c:v>15.791666666663833</c:v>
                </c:pt>
                <c:pt idx="11371">
                  <c:v>15.793055555552721</c:v>
                </c:pt>
                <c:pt idx="11372">
                  <c:v>15.794444444441609</c:v>
                </c:pt>
                <c:pt idx="11373">
                  <c:v>15.795833333330497</c:v>
                </c:pt>
                <c:pt idx="11374">
                  <c:v>15.797222222219386</c:v>
                </c:pt>
                <c:pt idx="11375">
                  <c:v>15.798611111108274</c:v>
                </c:pt>
                <c:pt idx="11376">
                  <c:v>15.799999999997162</c:v>
                </c:pt>
                <c:pt idx="11377">
                  <c:v>15.80138888888605</c:v>
                </c:pt>
                <c:pt idx="11378">
                  <c:v>15.802777777774939</c:v>
                </c:pt>
                <c:pt idx="11379">
                  <c:v>15.804166666663827</c:v>
                </c:pt>
                <c:pt idx="11380">
                  <c:v>15.805555555552715</c:v>
                </c:pt>
                <c:pt idx="11381">
                  <c:v>15.806944444441603</c:v>
                </c:pt>
                <c:pt idx="11382">
                  <c:v>15.808333333330491</c:v>
                </c:pt>
                <c:pt idx="11383">
                  <c:v>15.80972222221938</c:v>
                </c:pt>
                <c:pt idx="11384">
                  <c:v>15.811111111108268</c:v>
                </c:pt>
                <c:pt idx="11385">
                  <c:v>15.812499999997156</c:v>
                </c:pt>
                <c:pt idx="11386">
                  <c:v>15.813888888886044</c:v>
                </c:pt>
                <c:pt idx="11387">
                  <c:v>15.815277777774932</c:v>
                </c:pt>
                <c:pt idx="11388">
                  <c:v>15.816666666663821</c:v>
                </c:pt>
                <c:pt idx="11389">
                  <c:v>15.818055555552709</c:v>
                </c:pt>
                <c:pt idx="11390">
                  <c:v>15.819444444441597</c:v>
                </c:pt>
                <c:pt idx="11391">
                  <c:v>15.820833333330485</c:v>
                </c:pt>
                <c:pt idx="11392">
                  <c:v>15.822222222219374</c:v>
                </c:pt>
                <c:pt idx="11393">
                  <c:v>15.823611111108262</c:v>
                </c:pt>
                <c:pt idx="11394">
                  <c:v>15.82499999999715</c:v>
                </c:pt>
                <c:pt idx="11395">
                  <c:v>15.826388888886038</c:v>
                </c:pt>
                <c:pt idx="11396">
                  <c:v>15.827777777774926</c:v>
                </c:pt>
                <c:pt idx="11397">
                  <c:v>15.829166666663815</c:v>
                </c:pt>
                <c:pt idx="11398">
                  <c:v>15.830555555552703</c:v>
                </c:pt>
                <c:pt idx="11399">
                  <c:v>15.831944444441591</c:v>
                </c:pt>
                <c:pt idx="11400">
                  <c:v>15.833333333330479</c:v>
                </c:pt>
                <c:pt idx="11401">
                  <c:v>15.834722222219368</c:v>
                </c:pt>
                <c:pt idx="11402">
                  <c:v>15.836111111108256</c:v>
                </c:pt>
                <c:pt idx="11403">
                  <c:v>15.837499999997144</c:v>
                </c:pt>
                <c:pt idx="11404">
                  <c:v>15.838888888886032</c:v>
                </c:pt>
                <c:pt idx="11405">
                  <c:v>15.84027777777492</c:v>
                </c:pt>
                <c:pt idx="11406">
                  <c:v>15.841666666663809</c:v>
                </c:pt>
                <c:pt idx="11407">
                  <c:v>15.843055555552697</c:v>
                </c:pt>
                <c:pt idx="11408">
                  <c:v>15.844444444441585</c:v>
                </c:pt>
                <c:pt idx="11409">
                  <c:v>15.845833333330473</c:v>
                </c:pt>
                <c:pt idx="11410">
                  <c:v>15.847222222219361</c:v>
                </c:pt>
                <c:pt idx="11411">
                  <c:v>15.84861111110825</c:v>
                </c:pt>
                <c:pt idx="11412">
                  <c:v>15.849999999997138</c:v>
                </c:pt>
                <c:pt idx="11413">
                  <c:v>15.851388888886026</c:v>
                </c:pt>
                <c:pt idx="11414">
                  <c:v>15.852777777774914</c:v>
                </c:pt>
                <c:pt idx="11415">
                  <c:v>15.854166666663803</c:v>
                </c:pt>
                <c:pt idx="11416">
                  <c:v>15.855555555552691</c:v>
                </c:pt>
                <c:pt idx="11417">
                  <c:v>15.856944444441579</c:v>
                </c:pt>
                <c:pt idx="11418">
                  <c:v>15.858333333330467</c:v>
                </c:pt>
                <c:pt idx="11419">
                  <c:v>15.859722222219355</c:v>
                </c:pt>
                <c:pt idx="11420">
                  <c:v>15.861111111108244</c:v>
                </c:pt>
                <c:pt idx="11421">
                  <c:v>15.862499999997132</c:v>
                </c:pt>
                <c:pt idx="11422">
                  <c:v>15.86388888888602</c:v>
                </c:pt>
                <c:pt idx="11423">
                  <c:v>15.865277777774908</c:v>
                </c:pt>
                <c:pt idx="11424">
                  <c:v>15.866666666663797</c:v>
                </c:pt>
                <c:pt idx="11425">
                  <c:v>15.868055555552685</c:v>
                </c:pt>
                <c:pt idx="11426">
                  <c:v>15.869444444441573</c:v>
                </c:pt>
                <c:pt idx="11427">
                  <c:v>15.870833333330461</c:v>
                </c:pt>
                <c:pt idx="11428">
                  <c:v>15.872222222219349</c:v>
                </c:pt>
                <c:pt idx="11429">
                  <c:v>15.873611111108238</c:v>
                </c:pt>
                <c:pt idx="11430">
                  <c:v>15.874999999997126</c:v>
                </c:pt>
                <c:pt idx="11431">
                  <c:v>15.876388888886014</c:v>
                </c:pt>
                <c:pt idx="11432">
                  <c:v>15.877777777774902</c:v>
                </c:pt>
                <c:pt idx="11433">
                  <c:v>15.879166666663791</c:v>
                </c:pt>
                <c:pt idx="11434">
                  <c:v>15.880555555552679</c:v>
                </c:pt>
                <c:pt idx="11435">
                  <c:v>15.881944444441567</c:v>
                </c:pt>
                <c:pt idx="11436">
                  <c:v>15.883333333330455</c:v>
                </c:pt>
                <c:pt idx="11437">
                  <c:v>15.884722222219343</c:v>
                </c:pt>
                <c:pt idx="11438">
                  <c:v>15.886111111108232</c:v>
                </c:pt>
                <c:pt idx="11439">
                  <c:v>15.88749999999712</c:v>
                </c:pt>
                <c:pt idx="11440">
                  <c:v>15.888888888886008</c:v>
                </c:pt>
                <c:pt idx="11441">
                  <c:v>15.890277777774896</c:v>
                </c:pt>
                <c:pt idx="11442">
                  <c:v>15.891666666663784</c:v>
                </c:pt>
                <c:pt idx="11443">
                  <c:v>15.893055555552673</c:v>
                </c:pt>
                <c:pt idx="11444">
                  <c:v>15.894444444441561</c:v>
                </c:pt>
                <c:pt idx="11445">
                  <c:v>15.895833333330449</c:v>
                </c:pt>
                <c:pt idx="11446">
                  <c:v>15.897222222219337</c:v>
                </c:pt>
                <c:pt idx="11447">
                  <c:v>15.898611111108226</c:v>
                </c:pt>
                <c:pt idx="11448">
                  <c:v>15.899999999997114</c:v>
                </c:pt>
                <c:pt idx="11449">
                  <c:v>15.901388888886002</c:v>
                </c:pt>
                <c:pt idx="11450">
                  <c:v>15.90277777777489</c:v>
                </c:pt>
                <c:pt idx="11451">
                  <c:v>15.904166666663778</c:v>
                </c:pt>
                <c:pt idx="11452">
                  <c:v>15.905555555552667</c:v>
                </c:pt>
                <c:pt idx="11453">
                  <c:v>15.906944444441555</c:v>
                </c:pt>
                <c:pt idx="11454">
                  <c:v>15.908333333330443</c:v>
                </c:pt>
                <c:pt idx="11455">
                  <c:v>15.909722222219331</c:v>
                </c:pt>
                <c:pt idx="11456">
                  <c:v>15.91111111110822</c:v>
                </c:pt>
                <c:pt idx="11457">
                  <c:v>15.912499999997108</c:v>
                </c:pt>
                <c:pt idx="11458">
                  <c:v>15.913888888885996</c:v>
                </c:pt>
                <c:pt idx="11459">
                  <c:v>15.915277777774884</c:v>
                </c:pt>
                <c:pt idx="11460">
                  <c:v>15.916666666663772</c:v>
                </c:pt>
                <c:pt idx="11461">
                  <c:v>15.918055555552661</c:v>
                </c:pt>
                <c:pt idx="11462">
                  <c:v>15.919444444441549</c:v>
                </c:pt>
                <c:pt idx="11463">
                  <c:v>15.920833333330437</c:v>
                </c:pt>
                <c:pt idx="11464">
                  <c:v>15.922222222219325</c:v>
                </c:pt>
                <c:pt idx="11465">
                  <c:v>15.923611111108213</c:v>
                </c:pt>
                <c:pt idx="11466">
                  <c:v>15.924999999997102</c:v>
                </c:pt>
                <c:pt idx="11467">
                  <c:v>15.92638888888599</c:v>
                </c:pt>
                <c:pt idx="11468">
                  <c:v>15.927777777774878</c:v>
                </c:pt>
                <c:pt idx="11469">
                  <c:v>15.929166666663766</c:v>
                </c:pt>
                <c:pt idx="11470">
                  <c:v>15.930555555552655</c:v>
                </c:pt>
                <c:pt idx="11471">
                  <c:v>15.931944444441543</c:v>
                </c:pt>
                <c:pt idx="11472">
                  <c:v>15.933333333330431</c:v>
                </c:pt>
                <c:pt idx="11473">
                  <c:v>15.934722222219319</c:v>
                </c:pt>
                <c:pt idx="11474">
                  <c:v>15.936111111108207</c:v>
                </c:pt>
                <c:pt idx="11475">
                  <c:v>15.937499999997096</c:v>
                </c:pt>
                <c:pt idx="11476">
                  <c:v>15.938888888885984</c:v>
                </c:pt>
                <c:pt idx="11477">
                  <c:v>15.940277777774872</c:v>
                </c:pt>
                <c:pt idx="11478">
                  <c:v>15.94166666666376</c:v>
                </c:pt>
                <c:pt idx="11479">
                  <c:v>15.943055555552649</c:v>
                </c:pt>
                <c:pt idx="11480">
                  <c:v>15.944444444441537</c:v>
                </c:pt>
                <c:pt idx="11481">
                  <c:v>15.945833333330425</c:v>
                </c:pt>
                <c:pt idx="11482">
                  <c:v>15.947222222219313</c:v>
                </c:pt>
                <c:pt idx="11483">
                  <c:v>15.948611111108201</c:v>
                </c:pt>
                <c:pt idx="11484">
                  <c:v>15.94999999999709</c:v>
                </c:pt>
                <c:pt idx="11485">
                  <c:v>15.951388888885978</c:v>
                </c:pt>
                <c:pt idx="11486">
                  <c:v>15.952777777774866</c:v>
                </c:pt>
                <c:pt idx="11487">
                  <c:v>15.954166666663754</c:v>
                </c:pt>
                <c:pt idx="11488">
                  <c:v>15.955555555552642</c:v>
                </c:pt>
                <c:pt idx="11489">
                  <c:v>15.956944444441531</c:v>
                </c:pt>
                <c:pt idx="11490">
                  <c:v>15.958333333330419</c:v>
                </c:pt>
                <c:pt idx="11491">
                  <c:v>15.959722222219307</c:v>
                </c:pt>
                <c:pt idx="11492">
                  <c:v>15.961111111108195</c:v>
                </c:pt>
                <c:pt idx="11493">
                  <c:v>15.962499999997084</c:v>
                </c:pt>
                <c:pt idx="11494">
                  <c:v>15.963888888885972</c:v>
                </c:pt>
                <c:pt idx="11495">
                  <c:v>15.96527777777486</c:v>
                </c:pt>
                <c:pt idx="11496">
                  <c:v>15.966666666663748</c:v>
                </c:pt>
                <c:pt idx="11497">
                  <c:v>15.968055555552636</c:v>
                </c:pt>
                <c:pt idx="11498">
                  <c:v>15.969444444441525</c:v>
                </c:pt>
                <c:pt idx="11499">
                  <c:v>15.970833333330413</c:v>
                </c:pt>
                <c:pt idx="11500">
                  <c:v>15.972222222219301</c:v>
                </c:pt>
                <c:pt idx="11501">
                  <c:v>15.973611111108189</c:v>
                </c:pt>
                <c:pt idx="11502">
                  <c:v>15.974999999997078</c:v>
                </c:pt>
                <c:pt idx="11503">
                  <c:v>15.976388888885966</c:v>
                </c:pt>
                <c:pt idx="11504">
                  <c:v>15.977777777774854</c:v>
                </c:pt>
                <c:pt idx="11505">
                  <c:v>15.979166666663742</c:v>
                </c:pt>
                <c:pt idx="11506">
                  <c:v>15.98055555555263</c:v>
                </c:pt>
                <c:pt idx="11507">
                  <c:v>15.981944444441519</c:v>
                </c:pt>
                <c:pt idx="11508">
                  <c:v>15.983333333330407</c:v>
                </c:pt>
                <c:pt idx="11509">
                  <c:v>15.984722222219295</c:v>
                </c:pt>
                <c:pt idx="11510">
                  <c:v>15.986111111108183</c:v>
                </c:pt>
                <c:pt idx="11511">
                  <c:v>15.987499999997071</c:v>
                </c:pt>
                <c:pt idx="11512">
                  <c:v>15.98888888888596</c:v>
                </c:pt>
                <c:pt idx="11513">
                  <c:v>15.990277777774848</c:v>
                </c:pt>
                <c:pt idx="11514">
                  <c:v>15.991666666663736</c:v>
                </c:pt>
                <c:pt idx="11515">
                  <c:v>15.993055555552624</c:v>
                </c:pt>
                <c:pt idx="11516">
                  <c:v>15.994444444441513</c:v>
                </c:pt>
                <c:pt idx="11517">
                  <c:v>15.995833333330401</c:v>
                </c:pt>
                <c:pt idx="11518">
                  <c:v>15.997222222219289</c:v>
                </c:pt>
                <c:pt idx="11519">
                  <c:v>15.998611111108177</c:v>
                </c:pt>
                <c:pt idx="11520">
                  <c:v>15.999999999997065</c:v>
                </c:pt>
              </c:numCache>
            </c:numRef>
          </c:xVal>
          <c:yVal>
            <c:numRef>
              <c:f>'[Head Loss vs Time 0.722 mm per s.xlsx]Subsurface Data'!$G$4:$G$16070</c:f>
              <c:numCache>
                <c:formatCode>General</c:formatCode>
                <c:ptCount val="16067"/>
                <c:pt idx="0">
                  <c:v>-8.0366888000000003</c:v>
                </c:pt>
                <c:pt idx="1">
                  <c:v>-8.2107477200000005</c:v>
                </c:pt>
                <c:pt idx="2">
                  <c:v>-8.1480846400000004</c:v>
                </c:pt>
                <c:pt idx="3">
                  <c:v>-8.0896015200000004</c:v>
                </c:pt>
                <c:pt idx="4">
                  <c:v>-7.9907374400000002</c:v>
                </c:pt>
                <c:pt idx="5">
                  <c:v>-7.9211144400000002</c:v>
                </c:pt>
                <c:pt idx="6">
                  <c:v>-7.8236393900000003</c:v>
                </c:pt>
                <c:pt idx="7">
                  <c:v>-7.7749037699999999</c:v>
                </c:pt>
                <c:pt idx="8">
                  <c:v>-7.9406084999999997</c:v>
                </c:pt>
                <c:pt idx="9">
                  <c:v>-8.0756778699999998</c:v>
                </c:pt>
                <c:pt idx="10">
                  <c:v>-8.0673236799999994</c:v>
                </c:pt>
                <c:pt idx="11">
                  <c:v>-8.0311193500000009</c:v>
                </c:pt>
                <c:pt idx="12">
                  <c:v>-7.96706629</c:v>
                </c:pt>
                <c:pt idx="13">
                  <c:v>-7.7735123599999998</c:v>
                </c:pt>
                <c:pt idx="14">
                  <c:v>-7.7186703699999999</c:v>
                </c:pt>
                <c:pt idx="15">
                  <c:v>-7.62591076</c:v>
                </c:pt>
                <c:pt idx="16">
                  <c:v>-7.7526245100000004</c:v>
                </c:pt>
                <c:pt idx="17">
                  <c:v>-7.7233824699999998</c:v>
                </c:pt>
                <c:pt idx="18">
                  <c:v>-7.7247762699999996</c:v>
                </c:pt>
                <c:pt idx="19">
                  <c:v>-7.7580432899999998</c:v>
                </c:pt>
                <c:pt idx="20">
                  <c:v>-7.6997113199999996</c:v>
                </c:pt>
                <c:pt idx="21">
                  <c:v>-7.7930064200000002</c:v>
                </c:pt>
                <c:pt idx="22">
                  <c:v>-7.6816086800000001</c:v>
                </c:pt>
                <c:pt idx="23">
                  <c:v>-7.7345233000000002</c:v>
                </c:pt>
                <c:pt idx="24">
                  <c:v>-7.7665495900000003</c:v>
                </c:pt>
                <c:pt idx="25">
                  <c:v>-7.8292098000000001</c:v>
                </c:pt>
                <c:pt idx="26">
                  <c:v>-7.9308610000000002</c:v>
                </c:pt>
                <c:pt idx="27">
                  <c:v>-8.0199785200000004</c:v>
                </c:pt>
                <c:pt idx="28">
                  <c:v>-7.9754199999999997</c:v>
                </c:pt>
                <c:pt idx="29">
                  <c:v>-7.85427666</c:v>
                </c:pt>
                <c:pt idx="30">
                  <c:v>-7.6899628599999996</c:v>
                </c:pt>
                <c:pt idx="31">
                  <c:v>-7.5535020800000003</c:v>
                </c:pt>
                <c:pt idx="32">
                  <c:v>-7.6760392199999998</c:v>
                </c:pt>
                <c:pt idx="33">
                  <c:v>-7.7206001300000002</c:v>
                </c:pt>
                <c:pt idx="34">
                  <c:v>-7.8584518399999999</c:v>
                </c:pt>
                <c:pt idx="35">
                  <c:v>-7.9420003899999996</c:v>
                </c:pt>
                <c:pt idx="36">
                  <c:v>-7.9879517599999996</c:v>
                </c:pt>
                <c:pt idx="37">
                  <c:v>-7.9169397400000001</c:v>
                </c:pt>
                <c:pt idx="38">
                  <c:v>-7.9809899299999998</c:v>
                </c:pt>
                <c:pt idx="39">
                  <c:v>-7.8389563600000001</c:v>
                </c:pt>
                <c:pt idx="40">
                  <c:v>-7.7074194</c:v>
                </c:pt>
                <c:pt idx="41">
                  <c:v>-7.72616529</c:v>
                </c:pt>
                <c:pt idx="42">
                  <c:v>-7.7108526199999998</c:v>
                </c:pt>
                <c:pt idx="43">
                  <c:v>-7.5757837300000004</c:v>
                </c:pt>
                <c:pt idx="44">
                  <c:v>-7.6008434300000003</c:v>
                </c:pt>
                <c:pt idx="45">
                  <c:v>-7.9000749600000004</c:v>
                </c:pt>
                <c:pt idx="46">
                  <c:v>-7.7595849000000001</c:v>
                </c:pt>
                <c:pt idx="47">
                  <c:v>-7.8751626000000003</c:v>
                </c:pt>
                <c:pt idx="48">
                  <c:v>-7.8536696399999997</c:v>
                </c:pt>
                <c:pt idx="49">
                  <c:v>-7.7261686300000001</c:v>
                </c:pt>
                <c:pt idx="50">
                  <c:v>-7.6579375299999999</c:v>
                </c:pt>
                <c:pt idx="51">
                  <c:v>-7.5674247699999997</c:v>
                </c:pt>
                <c:pt idx="52">
                  <c:v>-7.6676831200000004</c:v>
                </c:pt>
                <c:pt idx="53">
                  <c:v>-7.8333897600000002</c:v>
                </c:pt>
                <c:pt idx="54">
                  <c:v>-7.9559259400000002</c:v>
                </c:pt>
                <c:pt idx="55">
                  <c:v>-7.9642787000000004</c:v>
                </c:pt>
                <c:pt idx="56">
                  <c:v>-7.8473129300000002</c:v>
                </c:pt>
                <c:pt idx="57">
                  <c:v>-7.7247757899999998</c:v>
                </c:pt>
                <c:pt idx="58">
                  <c:v>-7.6871786100000001</c:v>
                </c:pt>
                <c:pt idx="59">
                  <c:v>-7.6593298900000004</c:v>
                </c:pt>
                <c:pt idx="60">
                  <c:v>-7.6440110199999998</c:v>
                </c:pt>
                <c:pt idx="61">
                  <c:v>-7.7011022599999999</c:v>
                </c:pt>
                <c:pt idx="62">
                  <c:v>-7.7261695899999996</c:v>
                </c:pt>
                <c:pt idx="63">
                  <c:v>-7.7790832500000002</c:v>
                </c:pt>
                <c:pt idx="64">
                  <c:v>-7.8292102799999999</c:v>
                </c:pt>
                <c:pt idx="65">
                  <c:v>-7.8974423399999996</c:v>
                </c:pt>
                <c:pt idx="66">
                  <c:v>-7.9085817299999999</c:v>
                </c:pt>
                <c:pt idx="67">
                  <c:v>-7.9044032099999999</c:v>
                </c:pt>
                <c:pt idx="68">
                  <c:v>-7.8250336599999999</c:v>
                </c:pt>
                <c:pt idx="69">
                  <c:v>-7.6690764400000004</c:v>
                </c:pt>
                <c:pt idx="70">
                  <c:v>-7.5757813499999997</c:v>
                </c:pt>
                <c:pt idx="71">
                  <c:v>-7.47691441</c:v>
                </c:pt>
                <c:pt idx="72">
                  <c:v>-7.50476265</c:v>
                </c:pt>
                <c:pt idx="73">
                  <c:v>-7.5576782199999997</c:v>
                </c:pt>
                <c:pt idx="74">
                  <c:v>-7.6440100700000002</c:v>
                </c:pt>
                <c:pt idx="75">
                  <c:v>-7.7331304599999999</c:v>
                </c:pt>
                <c:pt idx="76">
                  <c:v>-7.8069315000000001</c:v>
                </c:pt>
                <c:pt idx="77">
                  <c:v>-7.8292098000000001</c:v>
                </c:pt>
                <c:pt idx="78">
                  <c:v>-7.7790827800000004</c:v>
                </c:pt>
                <c:pt idx="79">
                  <c:v>-7.6565442099999999</c:v>
                </c:pt>
                <c:pt idx="80">
                  <c:v>-7.4727363599999999</c:v>
                </c:pt>
                <c:pt idx="81">
                  <c:v>-7.4546346699999999</c:v>
                </c:pt>
                <c:pt idx="82">
                  <c:v>-7.5980601300000004</c:v>
                </c:pt>
                <c:pt idx="83">
                  <c:v>-7.7707257299999997</c:v>
                </c:pt>
                <c:pt idx="84">
                  <c:v>-7.8821239500000004</c:v>
                </c:pt>
                <c:pt idx="85">
                  <c:v>-7.7902207399999996</c:v>
                </c:pt>
                <c:pt idx="86">
                  <c:v>-7.5353965799999996</c:v>
                </c:pt>
                <c:pt idx="87">
                  <c:v>-7.4936246899999999</c:v>
                </c:pt>
                <c:pt idx="88">
                  <c:v>-7.6746458999999998</c:v>
                </c:pt>
                <c:pt idx="89">
                  <c:v>-7.80832529</c:v>
                </c:pt>
                <c:pt idx="90">
                  <c:v>-7.6816077199999997</c:v>
                </c:pt>
                <c:pt idx="91">
                  <c:v>-7.4797010400000001</c:v>
                </c:pt>
                <c:pt idx="92">
                  <c:v>-7.60084581</c:v>
                </c:pt>
                <c:pt idx="93">
                  <c:v>-7.8278193500000004</c:v>
                </c:pt>
                <c:pt idx="94">
                  <c:v>-7.8681993500000003</c:v>
                </c:pt>
                <c:pt idx="95">
                  <c:v>-7.7665495900000003</c:v>
                </c:pt>
                <c:pt idx="96">
                  <c:v>-7.5145120600000004</c:v>
                </c:pt>
                <c:pt idx="97">
                  <c:v>-7.5131182699999997</c:v>
                </c:pt>
                <c:pt idx="98">
                  <c:v>-7.7192049000000003</c:v>
                </c:pt>
                <c:pt idx="99">
                  <c:v>-7.8152866400000001</c:v>
                </c:pt>
                <c:pt idx="100">
                  <c:v>-7.7205972699999998</c:v>
                </c:pt>
                <c:pt idx="101">
                  <c:v>-7.5172967899999996</c:v>
                </c:pt>
                <c:pt idx="102">
                  <c:v>-7.4323568299999998</c:v>
                </c:pt>
                <c:pt idx="103">
                  <c:v>-7.5075497599999998</c:v>
                </c:pt>
                <c:pt idx="104">
                  <c:v>-7.6203398699999996</c:v>
                </c:pt>
                <c:pt idx="105">
                  <c:v>-7.7052807799999998</c:v>
                </c:pt>
                <c:pt idx="106">
                  <c:v>-7.7888283700000001</c:v>
                </c:pt>
                <c:pt idx="107">
                  <c:v>-7.8612361000000002</c:v>
                </c:pt>
                <c:pt idx="108">
                  <c:v>-7.8250341399999996</c:v>
                </c:pt>
                <c:pt idx="109">
                  <c:v>-7.6732549700000003</c:v>
                </c:pt>
                <c:pt idx="110">
                  <c:v>-7.5521106700000002</c:v>
                </c:pt>
                <c:pt idx="111">
                  <c:v>-7.4490647299999999</c:v>
                </c:pt>
                <c:pt idx="112">
                  <c:v>-7.3724803899999998</c:v>
                </c:pt>
                <c:pt idx="113">
                  <c:v>-7.4546365699999999</c:v>
                </c:pt>
                <c:pt idx="114">
                  <c:v>-7.5966672900000001</c:v>
                </c:pt>
                <c:pt idx="115">
                  <c:v>-7.7219901100000001</c:v>
                </c:pt>
                <c:pt idx="116">
                  <c:v>-7.7386989599999998</c:v>
                </c:pt>
                <c:pt idx="117">
                  <c:v>-7.6565418200000002</c:v>
                </c:pt>
                <c:pt idx="118">
                  <c:v>-7.3766579600000002</c:v>
                </c:pt>
                <c:pt idx="119">
                  <c:v>-7.3265290299999997</c:v>
                </c:pt>
                <c:pt idx="120">
                  <c:v>-7.40729141</c:v>
                </c:pt>
                <c:pt idx="121">
                  <c:v>-7.4755234699999997</c:v>
                </c:pt>
                <c:pt idx="122">
                  <c:v>-7.5367917999999996</c:v>
                </c:pt>
                <c:pt idx="123">
                  <c:v>-7.6133751900000002</c:v>
                </c:pt>
                <c:pt idx="124">
                  <c:v>-7.6551508899999998</c:v>
                </c:pt>
                <c:pt idx="125">
                  <c:v>-7.6676831200000004</c:v>
                </c:pt>
                <c:pt idx="126">
                  <c:v>-7.6328716300000004</c:v>
                </c:pt>
                <c:pt idx="127">
                  <c:v>-7.4991941500000001</c:v>
                </c:pt>
                <c:pt idx="128">
                  <c:v>-7.3056411700000004</c:v>
                </c:pt>
                <c:pt idx="129">
                  <c:v>-7.2095618200000002</c:v>
                </c:pt>
                <c:pt idx="130">
                  <c:v>-7.2694373099999998</c:v>
                </c:pt>
                <c:pt idx="131">
                  <c:v>-7.4434957500000003</c:v>
                </c:pt>
                <c:pt idx="132">
                  <c:v>-7.5674247699999997</c:v>
                </c:pt>
                <c:pt idx="133">
                  <c:v>-7.55907106</c:v>
                </c:pt>
                <c:pt idx="134">
                  <c:v>-7.4240012200000001</c:v>
                </c:pt>
                <c:pt idx="135">
                  <c:v>-7.2750058199999996</c:v>
                </c:pt>
                <c:pt idx="136">
                  <c:v>-7.2541184400000001</c:v>
                </c:pt>
                <c:pt idx="137">
                  <c:v>-7.2596898100000002</c:v>
                </c:pt>
                <c:pt idx="138">
                  <c:v>-7.2889328000000004</c:v>
                </c:pt>
                <c:pt idx="139">
                  <c:v>-7.3153882000000001</c:v>
                </c:pt>
                <c:pt idx="140">
                  <c:v>-7.3502011300000003</c:v>
                </c:pt>
                <c:pt idx="141">
                  <c:v>-7.3293128000000003</c:v>
                </c:pt>
                <c:pt idx="142">
                  <c:v>-7.2847542799999996</c:v>
                </c:pt>
                <c:pt idx="143">
                  <c:v>-7.2582964900000002</c:v>
                </c:pt>
                <c:pt idx="144">
                  <c:v>-7.2582964900000002</c:v>
                </c:pt>
                <c:pt idx="145">
                  <c:v>-7.2708296800000003</c:v>
                </c:pt>
                <c:pt idx="146">
                  <c:v>-7.2276630400000004</c:v>
                </c:pt>
                <c:pt idx="147">
                  <c:v>-7.2193093299999997</c:v>
                </c:pt>
                <c:pt idx="148">
                  <c:v>-7.2318401300000001</c:v>
                </c:pt>
                <c:pt idx="149">
                  <c:v>-7.2443723699999998</c:v>
                </c:pt>
                <c:pt idx="150">
                  <c:v>-7.2555103299999999</c:v>
                </c:pt>
                <c:pt idx="151">
                  <c:v>-7.3195657699999996</c:v>
                </c:pt>
                <c:pt idx="152">
                  <c:v>-7.2457647300000003</c:v>
                </c:pt>
                <c:pt idx="153">
                  <c:v>-7.2109522799999999</c:v>
                </c:pt>
                <c:pt idx="154">
                  <c:v>-7.2276635200000001</c:v>
                </c:pt>
                <c:pt idx="155">
                  <c:v>-7.24897671</c:v>
                </c:pt>
                <c:pt idx="156">
                  <c:v>-7.2443728399999996</c:v>
                </c:pt>
                <c:pt idx="157">
                  <c:v>-7.2861471199999999</c:v>
                </c:pt>
                <c:pt idx="158">
                  <c:v>-7.2875380500000002</c:v>
                </c:pt>
                <c:pt idx="159">
                  <c:v>-7.36273146</c:v>
                </c:pt>
                <c:pt idx="160">
                  <c:v>-7.3586645099999997</c:v>
                </c:pt>
                <c:pt idx="161">
                  <c:v>-7.3293123199999997</c:v>
                </c:pt>
                <c:pt idx="162">
                  <c:v>-7.1900658599999998</c:v>
                </c:pt>
                <c:pt idx="163">
                  <c:v>-7.2053818700000001</c:v>
                </c:pt>
                <c:pt idx="164">
                  <c:v>-7.1287960999999997</c:v>
                </c:pt>
                <c:pt idx="165">
                  <c:v>-7.1970267300000001</c:v>
                </c:pt>
                <c:pt idx="166">
                  <c:v>-7.11487436</c:v>
                </c:pt>
                <c:pt idx="167">
                  <c:v>-7.0995554900000002</c:v>
                </c:pt>
                <c:pt idx="168">
                  <c:v>-7.1427206999999999</c:v>
                </c:pt>
                <c:pt idx="169">
                  <c:v>-7.1246199600000004</c:v>
                </c:pt>
                <c:pt idx="170">
                  <c:v>-7.1329736700000002</c:v>
                </c:pt>
                <c:pt idx="171">
                  <c:v>-7.1134805700000001</c:v>
                </c:pt>
                <c:pt idx="172">
                  <c:v>-7.1608238200000001</c:v>
                </c:pt>
                <c:pt idx="173">
                  <c:v>-7.1566481599999996</c:v>
                </c:pt>
                <c:pt idx="174">
                  <c:v>-7.3780479400000001</c:v>
                </c:pt>
                <c:pt idx="175">
                  <c:v>-7.4337477700000001</c:v>
                </c:pt>
                <c:pt idx="176">
                  <c:v>-7.4613223099999999</c:v>
                </c:pt>
                <c:pt idx="177">
                  <c:v>-7.4267854700000004</c:v>
                </c:pt>
                <c:pt idx="178">
                  <c:v>-7.5312232999999997</c:v>
                </c:pt>
                <c:pt idx="179">
                  <c:v>-7.4490656900000003</c:v>
                </c:pt>
                <c:pt idx="180">
                  <c:v>-7.4135088900000001</c:v>
                </c:pt>
                <c:pt idx="181">
                  <c:v>-7.2763996100000004</c:v>
                </c:pt>
                <c:pt idx="182">
                  <c:v>-7.1343674699999999</c:v>
                </c:pt>
                <c:pt idx="183">
                  <c:v>-7.1469001800000003</c:v>
                </c:pt>
                <c:pt idx="184">
                  <c:v>-7.1636094999999997</c:v>
                </c:pt>
                <c:pt idx="185">
                  <c:v>-7.3307066000000001</c:v>
                </c:pt>
                <c:pt idx="186">
                  <c:v>-7.40788651</c:v>
                </c:pt>
                <c:pt idx="187">
                  <c:v>-7.5757799099999996</c:v>
                </c:pt>
                <c:pt idx="188">
                  <c:v>-7.39336634</c:v>
                </c:pt>
                <c:pt idx="189">
                  <c:v>-7.1246199600000004</c:v>
                </c:pt>
                <c:pt idx="190">
                  <c:v>-7.05210209</c:v>
                </c:pt>
                <c:pt idx="191">
                  <c:v>-7.1928496400000004</c:v>
                </c:pt>
                <c:pt idx="192">
                  <c:v>-7.4421019599999996</c:v>
                </c:pt>
                <c:pt idx="193">
                  <c:v>-7.2917156199999997</c:v>
                </c:pt>
                <c:pt idx="194">
                  <c:v>-7.2652611699999996</c:v>
                </c:pt>
                <c:pt idx="195">
                  <c:v>-7.1055383699999997</c:v>
                </c:pt>
                <c:pt idx="196">
                  <c:v>-7.2666525799999997</c:v>
                </c:pt>
                <c:pt idx="197">
                  <c:v>-7.2805757499999997</c:v>
                </c:pt>
                <c:pt idx="198">
                  <c:v>-7.3251347500000001</c:v>
                </c:pt>
                <c:pt idx="199">
                  <c:v>-7.2206993099999996</c:v>
                </c:pt>
                <c:pt idx="200">
                  <c:v>-7.0563878999999998</c:v>
                </c:pt>
                <c:pt idx="201">
                  <c:v>-7.0730986600000003</c:v>
                </c:pt>
                <c:pt idx="202">
                  <c:v>-7.1469016099999996</c:v>
                </c:pt>
                <c:pt idx="203">
                  <c:v>-7.1482935000000003</c:v>
                </c:pt>
                <c:pt idx="204">
                  <c:v>-7.2602267300000003</c:v>
                </c:pt>
                <c:pt idx="205">
                  <c:v>-7.3404536199999999</c:v>
                </c:pt>
                <c:pt idx="206">
                  <c:v>-7.2262716300000003</c:v>
                </c:pt>
                <c:pt idx="207">
                  <c:v>-7.38361979</c:v>
                </c:pt>
                <c:pt idx="208">
                  <c:v>-7.3933687199999998</c:v>
                </c:pt>
                <c:pt idx="209">
                  <c:v>-7.3122596700000004</c:v>
                </c:pt>
                <c:pt idx="210">
                  <c:v>-7.1399393099999999</c:v>
                </c:pt>
                <c:pt idx="211">
                  <c:v>-7.0104365299999998</c:v>
                </c:pt>
                <c:pt idx="212">
                  <c:v>-7.0368938400000003</c:v>
                </c:pt>
                <c:pt idx="213">
                  <c:v>-7.0717053400000003</c:v>
                </c:pt>
                <c:pt idx="214">
                  <c:v>-7.06613588</c:v>
                </c:pt>
                <c:pt idx="215">
                  <c:v>-7.1719651200000003</c:v>
                </c:pt>
                <c:pt idx="216">
                  <c:v>-7.2290563600000004</c:v>
                </c:pt>
                <c:pt idx="217">
                  <c:v>-7.3139958399999996</c:v>
                </c:pt>
                <c:pt idx="218">
                  <c:v>-7.3474164000000002</c:v>
                </c:pt>
                <c:pt idx="219">
                  <c:v>-7.4114699399999999</c:v>
                </c:pt>
                <c:pt idx="220">
                  <c:v>-7.3557696300000002</c:v>
                </c:pt>
                <c:pt idx="221">
                  <c:v>-7.3627324099999996</c:v>
                </c:pt>
                <c:pt idx="222">
                  <c:v>-7.2694354099999998</c:v>
                </c:pt>
                <c:pt idx="223">
                  <c:v>-7.1441149700000004</c:v>
                </c:pt>
                <c:pt idx="224">
                  <c:v>-6.9979043000000001</c:v>
                </c:pt>
                <c:pt idx="225">
                  <c:v>-6.9519514999999998</c:v>
                </c:pt>
                <c:pt idx="226">
                  <c:v>-6.9338512400000001</c:v>
                </c:pt>
                <c:pt idx="227">
                  <c:v>-7.06613588</c:v>
                </c:pt>
                <c:pt idx="228">
                  <c:v>-7.2179164900000004</c:v>
                </c:pt>
                <c:pt idx="229">
                  <c:v>-7.3042478600000003</c:v>
                </c:pt>
                <c:pt idx="230">
                  <c:v>-7.3724803899999998</c:v>
                </c:pt>
                <c:pt idx="231">
                  <c:v>-7.3905825600000004</c:v>
                </c:pt>
                <c:pt idx="232">
                  <c:v>-7.3766570099999997</c:v>
                </c:pt>
                <c:pt idx="233">
                  <c:v>-7.3181738899999997</c:v>
                </c:pt>
                <c:pt idx="234">
                  <c:v>-7.23601866</c:v>
                </c:pt>
                <c:pt idx="235">
                  <c:v>-7.0967707600000001</c:v>
                </c:pt>
                <c:pt idx="236">
                  <c:v>-6.9310660400000002</c:v>
                </c:pt>
                <c:pt idx="237">
                  <c:v>-6.9714474700000002</c:v>
                </c:pt>
                <c:pt idx="238">
                  <c:v>-7.0995554900000002</c:v>
                </c:pt>
                <c:pt idx="239">
                  <c:v>-7.2513351400000001</c:v>
                </c:pt>
                <c:pt idx="240">
                  <c:v>-7.2443728399999996</c:v>
                </c:pt>
                <c:pt idx="241">
                  <c:v>-7.2137365300000003</c:v>
                </c:pt>
                <c:pt idx="242">
                  <c:v>-7.1552529299999996</c:v>
                </c:pt>
                <c:pt idx="243">
                  <c:v>-7.0633506800000001</c:v>
                </c:pt>
                <c:pt idx="244">
                  <c:v>-6.95195293</c:v>
                </c:pt>
                <c:pt idx="245">
                  <c:v>-6.8920774500000004</c:v>
                </c:pt>
                <c:pt idx="246">
                  <c:v>-6.8795447300000001</c:v>
                </c:pt>
                <c:pt idx="247">
                  <c:v>-6.9324593500000002</c:v>
                </c:pt>
                <c:pt idx="248">
                  <c:v>-6.9630928000000001</c:v>
                </c:pt>
                <c:pt idx="249">
                  <c:v>-7.0828442599999999</c:v>
                </c:pt>
                <c:pt idx="250">
                  <c:v>-7.1789274199999999</c:v>
                </c:pt>
                <c:pt idx="251">
                  <c:v>-7.3070321099999997</c:v>
                </c:pt>
                <c:pt idx="252">
                  <c:v>-7.2791843399999996</c:v>
                </c:pt>
                <c:pt idx="253">
                  <c:v>-7.2012052500000001</c:v>
                </c:pt>
                <c:pt idx="254">
                  <c:v>-6.9589166599999999</c:v>
                </c:pt>
                <c:pt idx="255">
                  <c:v>-6.8684043900000002</c:v>
                </c:pt>
                <c:pt idx="256">
                  <c:v>-6.8224539799999997</c:v>
                </c:pt>
                <c:pt idx="257">
                  <c:v>-6.9575219199999996</c:v>
                </c:pt>
                <c:pt idx="258">
                  <c:v>-7.0689210899999999</c:v>
                </c:pt>
                <c:pt idx="259">
                  <c:v>-7.1691784900000002</c:v>
                </c:pt>
                <c:pt idx="260">
                  <c:v>-7.19424391</c:v>
                </c:pt>
                <c:pt idx="261">
                  <c:v>-7.2109537100000001</c:v>
                </c:pt>
                <c:pt idx="262">
                  <c:v>-7.1065177899999998</c:v>
                </c:pt>
                <c:pt idx="263">
                  <c:v>-6.8990402199999998</c:v>
                </c:pt>
                <c:pt idx="264">
                  <c:v>-6.8308076900000003</c:v>
                </c:pt>
                <c:pt idx="265">
                  <c:v>-6.8711895900000002</c:v>
                </c:pt>
                <c:pt idx="266">
                  <c:v>-7.0173993100000001</c:v>
                </c:pt>
                <c:pt idx="267">
                  <c:v>-7.1803173999999999</c:v>
                </c:pt>
                <c:pt idx="268">
                  <c:v>-7.2555117600000001</c:v>
                </c:pt>
                <c:pt idx="269">
                  <c:v>-7.2791843399999996</c:v>
                </c:pt>
                <c:pt idx="270">
                  <c:v>-7.28196859</c:v>
                </c:pt>
                <c:pt idx="271">
                  <c:v>-7.2764000900000001</c:v>
                </c:pt>
                <c:pt idx="272">
                  <c:v>-7.2680430400000002</c:v>
                </c:pt>
                <c:pt idx="273">
                  <c:v>-7.1803183600000002</c:v>
                </c:pt>
                <c:pt idx="274">
                  <c:v>-6.9185328500000001</c:v>
                </c:pt>
                <c:pt idx="275">
                  <c:v>-6.8158478699999998</c:v>
                </c:pt>
                <c:pt idx="276">
                  <c:v>-6.7848577499999996</c:v>
                </c:pt>
                <c:pt idx="277">
                  <c:v>-6.8976459500000002</c:v>
                </c:pt>
                <c:pt idx="278">
                  <c:v>-7.0967693299999999</c:v>
                </c:pt>
                <c:pt idx="279">
                  <c:v>-7.2485508899999997</c:v>
                </c:pt>
                <c:pt idx="280">
                  <c:v>-7.1998133700000002</c:v>
                </c:pt>
                <c:pt idx="281">
                  <c:v>-6.8739762300000002</c:v>
                </c:pt>
                <c:pt idx="282">
                  <c:v>-6.8102240600000004</c:v>
                </c:pt>
                <c:pt idx="283">
                  <c:v>-7.0675287200000003</c:v>
                </c:pt>
                <c:pt idx="284">
                  <c:v>-7.2109537100000001</c:v>
                </c:pt>
                <c:pt idx="285">
                  <c:v>-7.0633497199999997</c:v>
                </c:pt>
                <c:pt idx="286">
                  <c:v>-6.8892912900000001</c:v>
                </c:pt>
                <c:pt idx="287">
                  <c:v>-6.9296727200000001</c:v>
                </c:pt>
                <c:pt idx="288">
                  <c:v>-7.1120886800000003</c:v>
                </c:pt>
                <c:pt idx="289">
                  <c:v>-7.1566481599999996</c:v>
                </c:pt>
                <c:pt idx="290">
                  <c:v>-6.8628354099999997</c:v>
                </c:pt>
                <c:pt idx="291">
                  <c:v>-6.9352440800000004</c:v>
                </c:pt>
                <c:pt idx="292">
                  <c:v>-7.0299305900000002</c:v>
                </c:pt>
                <c:pt idx="293">
                  <c:v>-7.1524682000000004</c:v>
                </c:pt>
                <c:pt idx="294">
                  <c:v>-7.0689206100000002</c:v>
                </c:pt>
                <c:pt idx="295">
                  <c:v>-7.0661640200000004</c:v>
                </c:pt>
                <c:pt idx="296">
                  <c:v>-7.0619583099999996</c:v>
                </c:pt>
                <c:pt idx="297">
                  <c:v>-6.9394211800000001</c:v>
                </c:pt>
                <c:pt idx="298">
                  <c:v>-6.8586568799999998</c:v>
                </c:pt>
                <c:pt idx="299">
                  <c:v>-6.8196678200000003</c:v>
                </c:pt>
                <c:pt idx="300">
                  <c:v>-6.8015656499999997</c:v>
                </c:pt>
                <c:pt idx="301">
                  <c:v>-6.7221941899999997</c:v>
                </c:pt>
                <c:pt idx="302">
                  <c:v>-6.7054848700000003</c:v>
                </c:pt>
                <c:pt idx="303">
                  <c:v>-6.7973899800000002</c:v>
                </c:pt>
                <c:pt idx="304">
                  <c:v>-6.69434547</c:v>
                </c:pt>
                <c:pt idx="305">
                  <c:v>-6.7778968800000001</c:v>
                </c:pt>
                <c:pt idx="306">
                  <c:v>-6.82941675</c:v>
                </c:pt>
                <c:pt idx="307">
                  <c:v>-6.8809370999999997</c:v>
                </c:pt>
                <c:pt idx="308">
                  <c:v>-6.9338512400000001</c:v>
                </c:pt>
                <c:pt idx="309">
                  <c:v>-6.9798040400000003</c:v>
                </c:pt>
                <c:pt idx="310">
                  <c:v>-7.0800600100000004</c:v>
                </c:pt>
                <c:pt idx="311">
                  <c:v>-7.1357579199999996</c:v>
                </c:pt>
                <c:pt idx="312">
                  <c:v>-7.1079096799999997</c:v>
                </c:pt>
                <c:pt idx="313">
                  <c:v>-6.9603085499999997</c:v>
                </c:pt>
                <c:pt idx="314">
                  <c:v>-6.8001732800000001</c:v>
                </c:pt>
                <c:pt idx="315">
                  <c:v>-6.6845993999999997</c:v>
                </c:pt>
                <c:pt idx="316">
                  <c:v>-6.6706733700000003</c:v>
                </c:pt>
                <c:pt idx="317">
                  <c:v>-6.7319426499999997</c:v>
                </c:pt>
                <c:pt idx="318">
                  <c:v>-6.7681488999999999</c:v>
                </c:pt>
                <c:pt idx="319">
                  <c:v>-6.8168830900000001</c:v>
                </c:pt>
                <c:pt idx="320">
                  <c:v>-6.9004325900000003</c:v>
                </c:pt>
                <c:pt idx="321">
                  <c:v>-6.9895510700000001</c:v>
                </c:pt>
                <c:pt idx="322">
                  <c:v>-7.04664278</c:v>
                </c:pt>
                <c:pt idx="323">
                  <c:v>-7.07448912</c:v>
                </c:pt>
                <c:pt idx="324">
                  <c:v>-7.0452480299999998</c:v>
                </c:pt>
                <c:pt idx="325">
                  <c:v>-7.1580381400000004</c:v>
                </c:pt>
                <c:pt idx="326">
                  <c:v>-6.9213204399999997</c:v>
                </c:pt>
                <c:pt idx="327">
                  <c:v>-6.7611842199999996</c:v>
                </c:pt>
                <c:pt idx="328">
                  <c:v>-6.67902708</c:v>
                </c:pt>
                <c:pt idx="329">
                  <c:v>-6.6525707199999999</c:v>
                </c:pt>
                <c:pt idx="330">
                  <c:v>-6.7834644300000004</c:v>
                </c:pt>
                <c:pt idx="331">
                  <c:v>-6.9254956200000004</c:v>
                </c:pt>
                <c:pt idx="332">
                  <c:v>-7.0197567899999997</c:v>
                </c:pt>
                <c:pt idx="333">
                  <c:v>-6.8990387899999996</c:v>
                </c:pt>
                <c:pt idx="334">
                  <c:v>-6.6177587500000001</c:v>
                </c:pt>
                <c:pt idx="335">
                  <c:v>-6.6358637800000002</c:v>
                </c:pt>
                <c:pt idx="336">
                  <c:v>-6.78207016</c:v>
                </c:pt>
                <c:pt idx="337">
                  <c:v>-7.0146150599999997</c:v>
                </c:pt>
                <c:pt idx="338">
                  <c:v>-7.0396780999999997</c:v>
                </c:pt>
                <c:pt idx="339">
                  <c:v>-6.92131805</c:v>
                </c:pt>
                <c:pt idx="340">
                  <c:v>-6.7361187899999999</c:v>
                </c:pt>
                <c:pt idx="341">
                  <c:v>-6.5954799700000004</c:v>
                </c:pt>
                <c:pt idx="342">
                  <c:v>-6.5745944999999999</c:v>
                </c:pt>
                <c:pt idx="343">
                  <c:v>-6.6080141100000001</c:v>
                </c:pt>
                <c:pt idx="344">
                  <c:v>-6.6511802700000002</c:v>
                </c:pt>
                <c:pt idx="345">
                  <c:v>-6.7583999600000002</c:v>
                </c:pt>
                <c:pt idx="346">
                  <c:v>-6.8405575799999996</c:v>
                </c:pt>
                <c:pt idx="347">
                  <c:v>-6.9617009200000002</c:v>
                </c:pt>
                <c:pt idx="348">
                  <c:v>-6.9937272100000003</c:v>
                </c:pt>
                <c:pt idx="349">
                  <c:v>-6.9366359700000002</c:v>
                </c:pt>
                <c:pt idx="350">
                  <c:v>-6.8767590500000004</c:v>
                </c:pt>
                <c:pt idx="351">
                  <c:v>-6.8447332400000001</c:v>
                </c:pt>
                <c:pt idx="352">
                  <c:v>-6.8071365400000001</c:v>
                </c:pt>
                <c:pt idx="353">
                  <c:v>-6.8196692499999996</c:v>
                </c:pt>
                <c:pt idx="354">
                  <c:v>-6.8029603999999999</c:v>
                </c:pt>
                <c:pt idx="355">
                  <c:v>-6.7263732000000003</c:v>
                </c:pt>
                <c:pt idx="356">
                  <c:v>-6.6275086400000003</c:v>
                </c:pt>
                <c:pt idx="357">
                  <c:v>-6.5564909</c:v>
                </c:pt>
                <c:pt idx="358">
                  <c:v>-6.5133252099999996</c:v>
                </c:pt>
                <c:pt idx="359">
                  <c:v>-6.4757270800000004</c:v>
                </c:pt>
                <c:pt idx="360">
                  <c:v>-6.4980073000000003</c:v>
                </c:pt>
                <c:pt idx="361">
                  <c:v>-6.5481376600000001</c:v>
                </c:pt>
                <c:pt idx="362">
                  <c:v>-6.6845984500000002</c:v>
                </c:pt>
                <c:pt idx="363">
                  <c:v>-6.75979185</c:v>
                </c:pt>
                <c:pt idx="364">
                  <c:v>-6.81827497</c:v>
                </c:pt>
                <c:pt idx="365">
                  <c:v>-6.8503036499999999</c:v>
                </c:pt>
                <c:pt idx="366">
                  <c:v>-6.8405566200000001</c:v>
                </c:pt>
                <c:pt idx="367">
                  <c:v>-6.8516945800000002</c:v>
                </c:pt>
                <c:pt idx="368">
                  <c:v>-6.8168845200000003</c:v>
                </c:pt>
                <c:pt idx="369">
                  <c:v>-6.8113141099999996</c:v>
                </c:pt>
                <c:pt idx="370">
                  <c:v>-6.7695398300000003</c:v>
                </c:pt>
                <c:pt idx="371">
                  <c:v>-6.6957368900000001</c:v>
                </c:pt>
                <c:pt idx="372">
                  <c:v>-6.5411758400000002</c:v>
                </c:pt>
                <c:pt idx="373">
                  <c:v>-6.3796496400000002</c:v>
                </c:pt>
                <c:pt idx="374">
                  <c:v>-6.4019260400000002</c:v>
                </c:pt>
                <c:pt idx="375">
                  <c:v>-6.4715499899999998</c:v>
                </c:pt>
                <c:pt idx="376">
                  <c:v>-6.5732016599999996</c:v>
                </c:pt>
                <c:pt idx="377">
                  <c:v>-6.74725866</c:v>
                </c:pt>
                <c:pt idx="378">
                  <c:v>-6.8516960100000004</c:v>
                </c:pt>
                <c:pt idx="379">
                  <c:v>-6.7820720699999999</c:v>
                </c:pt>
                <c:pt idx="380">
                  <c:v>-6.6316852600000002</c:v>
                </c:pt>
                <c:pt idx="381">
                  <c:v>-6.4590187099999996</c:v>
                </c:pt>
                <c:pt idx="382">
                  <c:v>-6.3740778000000002</c:v>
                </c:pt>
                <c:pt idx="383">
                  <c:v>-6.4826898599999998</c:v>
                </c:pt>
                <c:pt idx="384">
                  <c:v>-6.7514386200000001</c:v>
                </c:pt>
                <c:pt idx="385">
                  <c:v>-6.8001737599999998</c:v>
                </c:pt>
                <c:pt idx="386">
                  <c:v>-6.7235865600000002</c:v>
                </c:pt>
                <c:pt idx="387">
                  <c:v>-6.5133247399999998</c:v>
                </c:pt>
                <c:pt idx="388">
                  <c:v>-6.3949661300000002</c:v>
                </c:pt>
                <c:pt idx="389">
                  <c:v>-6.4255976700000002</c:v>
                </c:pt>
                <c:pt idx="390">
                  <c:v>-6.5063638700000004</c:v>
                </c:pt>
                <c:pt idx="391">
                  <c:v>-6.6623182300000003</c:v>
                </c:pt>
                <c:pt idx="392">
                  <c:v>-6.7709331500000003</c:v>
                </c:pt>
                <c:pt idx="393">
                  <c:v>-6.83220005</c:v>
                </c:pt>
                <c:pt idx="394">
                  <c:v>-6.8294162800000002</c:v>
                </c:pt>
                <c:pt idx="395">
                  <c:v>-6.7959976199999996</c:v>
                </c:pt>
                <c:pt idx="396">
                  <c:v>-6.8280239099999998</c:v>
                </c:pt>
                <c:pt idx="397">
                  <c:v>-6.8684058200000004</c:v>
                </c:pt>
                <c:pt idx="398">
                  <c:v>-6.8224539799999997</c:v>
                </c:pt>
                <c:pt idx="399">
                  <c:v>-6.8308081600000001</c:v>
                </c:pt>
                <c:pt idx="400">
                  <c:v>-6.8266320199999999</c:v>
                </c:pt>
                <c:pt idx="401">
                  <c:v>-6.7625770599999999</c:v>
                </c:pt>
                <c:pt idx="402">
                  <c:v>-6.7096633900000002</c:v>
                </c:pt>
                <c:pt idx="403">
                  <c:v>-6.6316871600000002</c:v>
                </c:pt>
                <c:pt idx="404">
                  <c:v>-6.5648479499999999</c:v>
                </c:pt>
                <c:pt idx="405">
                  <c:v>-6.57180929</c:v>
                </c:pt>
                <c:pt idx="406">
                  <c:v>-6.4910469099999997</c:v>
                </c:pt>
                <c:pt idx="407">
                  <c:v>-6.4799056100000003</c:v>
                </c:pt>
                <c:pt idx="408">
                  <c:v>-6.4464860000000002</c:v>
                </c:pt>
                <c:pt idx="409">
                  <c:v>-6.4409165399999999</c:v>
                </c:pt>
                <c:pt idx="410">
                  <c:v>-6.3517999600000001</c:v>
                </c:pt>
                <c:pt idx="411">
                  <c:v>-6.3211646100000003</c:v>
                </c:pt>
                <c:pt idx="412">
                  <c:v>-6.2835674299999997</c:v>
                </c:pt>
                <c:pt idx="413">
                  <c:v>-6.2960987099999999</c:v>
                </c:pt>
                <c:pt idx="414">
                  <c:v>-6.3392653499999998</c:v>
                </c:pt>
                <c:pt idx="415">
                  <c:v>-6.4840831799999998</c:v>
                </c:pt>
                <c:pt idx="416">
                  <c:v>-6.6149754500000002</c:v>
                </c:pt>
                <c:pt idx="417">
                  <c:v>-6.6832060799999997</c:v>
                </c:pt>
                <c:pt idx="418">
                  <c:v>-6.69991541</c:v>
                </c:pt>
                <c:pt idx="419">
                  <c:v>-6.7194099400000002</c:v>
                </c:pt>
                <c:pt idx="420">
                  <c:v>-6.6024437000000002</c:v>
                </c:pt>
                <c:pt idx="421">
                  <c:v>-6.5356040000000002</c:v>
                </c:pt>
                <c:pt idx="422">
                  <c:v>-6.4534492500000002</c:v>
                </c:pt>
                <c:pt idx="423">
                  <c:v>-6.3810405699999997</c:v>
                </c:pt>
                <c:pt idx="424">
                  <c:v>-6.2988863000000004</c:v>
                </c:pt>
                <c:pt idx="425">
                  <c:v>-6.2585048700000003</c:v>
                </c:pt>
                <c:pt idx="426">
                  <c:v>-6.2320470800000001</c:v>
                </c:pt>
                <c:pt idx="427">
                  <c:v>-6.2557182300000003</c:v>
                </c:pt>
                <c:pt idx="428">
                  <c:v>-6.2585005799999998</c:v>
                </c:pt>
                <c:pt idx="429">
                  <c:v>-6.2849612199999996</c:v>
                </c:pt>
                <c:pt idx="430">
                  <c:v>-6.2863550200000002</c:v>
                </c:pt>
                <c:pt idx="431">
                  <c:v>-6.3907876000000003</c:v>
                </c:pt>
                <c:pt idx="432">
                  <c:v>-6.4158520699999997</c:v>
                </c:pt>
                <c:pt idx="433">
                  <c:v>-6.5230731999999998</c:v>
                </c:pt>
                <c:pt idx="434">
                  <c:v>-6.6149744999999998</c:v>
                </c:pt>
                <c:pt idx="435">
                  <c:v>-6.5425667799999996</c:v>
                </c:pt>
                <c:pt idx="436">
                  <c:v>-6.7277684200000003</c:v>
                </c:pt>
                <c:pt idx="437">
                  <c:v>-6.6929516800000002</c:v>
                </c:pt>
                <c:pt idx="438">
                  <c:v>-6.5913038300000002</c:v>
                </c:pt>
                <c:pt idx="439">
                  <c:v>-6.5992856</c:v>
                </c:pt>
                <c:pt idx="440">
                  <c:v>-6.6651053400000002</c:v>
                </c:pt>
                <c:pt idx="441">
                  <c:v>-6.5913043</c:v>
                </c:pt>
                <c:pt idx="442">
                  <c:v>-6.3824329400000002</c:v>
                </c:pt>
                <c:pt idx="443">
                  <c:v>-6.3222527499999996</c:v>
                </c:pt>
                <c:pt idx="444">
                  <c:v>-6.2724299400000003</c:v>
                </c:pt>
                <c:pt idx="445">
                  <c:v>-6.4437036499999998</c:v>
                </c:pt>
                <c:pt idx="446">
                  <c:v>-6.5007929799999999</c:v>
                </c:pt>
                <c:pt idx="447">
                  <c:v>-6.5342102100000004</c:v>
                </c:pt>
                <c:pt idx="448">
                  <c:v>-6.4673738500000004</c:v>
                </c:pt>
                <c:pt idx="449">
                  <c:v>-6.5982637400000002</c:v>
                </c:pt>
                <c:pt idx="450">
                  <c:v>-6.5711622199999997</c:v>
                </c:pt>
                <c:pt idx="451">
                  <c:v>-6.4604115499999999</c:v>
                </c:pt>
                <c:pt idx="452">
                  <c:v>-6.2585034400000001</c:v>
                </c:pt>
                <c:pt idx="453">
                  <c:v>-6.2195134200000002</c:v>
                </c:pt>
                <c:pt idx="454">
                  <c:v>-6.1290049599999996</c:v>
                </c:pt>
                <c:pt idx="455">
                  <c:v>-6.1387500800000003</c:v>
                </c:pt>
                <c:pt idx="456">
                  <c:v>-6.0900144599999999</c:v>
                </c:pt>
                <c:pt idx="457">
                  <c:v>-6.0858397499999999</c:v>
                </c:pt>
                <c:pt idx="458">
                  <c:v>-6.1220421800000002</c:v>
                </c:pt>
                <c:pt idx="459">
                  <c:v>-6.1916637400000001</c:v>
                </c:pt>
                <c:pt idx="460">
                  <c:v>-6.3448371899999998</c:v>
                </c:pt>
                <c:pt idx="461">
                  <c:v>-6.4729442600000002</c:v>
                </c:pt>
                <c:pt idx="462">
                  <c:v>-6.5300335900000004</c:v>
                </c:pt>
                <c:pt idx="463">
                  <c:v>-6.5342116399999997</c:v>
                </c:pt>
                <c:pt idx="464">
                  <c:v>-6.4548425700000003</c:v>
                </c:pt>
                <c:pt idx="465">
                  <c:v>-6.2933177899999997</c:v>
                </c:pt>
                <c:pt idx="466">
                  <c:v>-6.1498932799999997</c:v>
                </c:pt>
                <c:pt idx="467">
                  <c:v>-6.1150789300000001</c:v>
                </c:pt>
                <c:pt idx="468">
                  <c:v>-6.0788745899999999</c:v>
                </c:pt>
                <c:pt idx="469">
                  <c:v>-6.1345734600000004</c:v>
                </c:pt>
                <c:pt idx="470">
                  <c:v>-6.29470682</c:v>
                </c:pt>
                <c:pt idx="471">
                  <c:v>-6.4631972299999996</c:v>
                </c:pt>
                <c:pt idx="472">
                  <c:v>-6.5188965799999998</c:v>
                </c:pt>
                <c:pt idx="473">
                  <c:v>-6.3264727599999997</c:v>
                </c:pt>
                <c:pt idx="474">
                  <c:v>-6.1791295999999996</c:v>
                </c:pt>
                <c:pt idx="475">
                  <c:v>-5.9744396200000001</c:v>
                </c:pt>
                <c:pt idx="476">
                  <c:v>-5.9451971099999996</c:v>
                </c:pt>
                <c:pt idx="477">
                  <c:v>-6.0106430099999999</c:v>
                </c:pt>
                <c:pt idx="478">
                  <c:v>-5.98836279</c:v>
                </c:pt>
                <c:pt idx="479">
                  <c:v>-6.2617845499999998</c:v>
                </c:pt>
                <c:pt idx="480">
                  <c:v>-6.41445971</c:v>
                </c:pt>
                <c:pt idx="481">
                  <c:v>-6.1914711000000002</c:v>
                </c:pt>
                <c:pt idx="482">
                  <c:v>-6.2640709899999996</c:v>
                </c:pt>
                <c:pt idx="483">
                  <c:v>-6.1679940200000001</c:v>
                </c:pt>
                <c:pt idx="484">
                  <c:v>-6.0578775399999998</c:v>
                </c:pt>
                <c:pt idx="485">
                  <c:v>-6.0607719400000004</c:v>
                </c:pt>
                <c:pt idx="486">
                  <c:v>-5.96329975</c:v>
                </c:pt>
                <c:pt idx="487">
                  <c:v>-6.1220412299999998</c:v>
                </c:pt>
                <c:pt idx="488">
                  <c:v>-6.2167291599999999</c:v>
                </c:pt>
                <c:pt idx="489">
                  <c:v>-6.2543263400000004</c:v>
                </c:pt>
                <c:pt idx="490">
                  <c:v>-6.2529335000000001</c:v>
                </c:pt>
                <c:pt idx="491">
                  <c:v>-6.3264732400000003</c:v>
                </c:pt>
                <c:pt idx="492">
                  <c:v>-6.3197722399999998</c:v>
                </c:pt>
                <c:pt idx="493">
                  <c:v>-6.3364806199999997</c:v>
                </c:pt>
                <c:pt idx="494">
                  <c:v>-6.20280743</c:v>
                </c:pt>
                <c:pt idx="495">
                  <c:v>-6.1860947599999996</c:v>
                </c:pt>
                <c:pt idx="496">
                  <c:v>-6.1317882499999996</c:v>
                </c:pt>
                <c:pt idx="497">
                  <c:v>-6.1109023100000002</c:v>
                </c:pt>
                <c:pt idx="498">
                  <c:v>-5.9869728100000001</c:v>
                </c:pt>
                <c:pt idx="499">
                  <c:v>-5.97861624</c:v>
                </c:pt>
                <c:pt idx="500">
                  <c:v>-5.9605145500000001</c:v>
                </c:pt>
                <c:pt idx="501">
                  <c:v>-5.9048170999999998</c:v>
                </c:pt>
                <c:pt idx="502">
                  <c:v>-5.8769674299999997</c:v>
                </c:pt>
                <c:pt idx="503">
                  <c:v>-5.9062080400000001</c:v>
                </c:pt>
                <c:pt idx="504">
                  <c:v>-5.8588647800000002</c:v>
                </c:pt>
                <c:pt idx="505">
                  <c:v>-5.9020309400000004</c:v>
                </c:pt>
                <c:pt idx="506">
                  <c:v>-5.9716544200000001</c:v>
                </c:pt>
                <c:pt idx="507">
                  <c:v>-6.1471056900000001</c:v>
                </c:pt>
                <c:pt idx="508">
                  <c:v>-6.2891378400000004</c:v>
                </c:pt>
                <c:pt idx="509">
                  <c:v>-6.3392677300000004</c:v>
                </c:pt>
                <c:pt idx="510">
                  <c:v>-6.2250852600000002</c:v>
                </c:pt>
                <c:pt idx="511">
                  <c:v>-5.9883642200000002</c:v>
                </c:pt>
                <c:pt idx="512">
                  <c:v>-5.8950691199999996</c:v>
                </c:pt>
                <c:pt idx="513">
                  <c:v>-6.1192560199999999</c:v>
                </c:pt>
                <c:pt idx="514">
                  <c:v>-6.3058457399999996</c:v>
                </c:pt>
                <c:pt idx="515">
                  <c:v>-6.3643298100000001</c:v>
                </c:pt>
                <c:pt idx="516">
                  <c:v>-6.1331829999999998</c:v>
                </c:pt>
                <c:pt idx="517">
                  <c:v>-5.94241142</c:v>
                </c:pt>
                <c:pt idx="518">
                  <c:v>-5.8741827000000004</c:v>
                </c:pt>
                <c:pt idx="519">
                  <c:v>-5.9048156699999996</c:v>
                </c:pt>
                <c:pt idx="520">
                  <c:v>-6.1429295499999998</c:v>
                </c:pt>
                <c:pt idx="521">
                  <c:v>-6.2571110699999997</c:v>
                </c:pt>
                <c:pt idx="522">
                  <c:v>-6.2988839099999998</c:v>
                </c:pt>
                <c:pt idx="523">
                  <c:v>-6.2919220899999999</c:v>
                </c:pt>
                <c:pt idx="524">
                  <c:v>-6.2849597900000003</c:v>
                </c:pt>
                <c:pt idx="525">
                  <c:v>-6.2571105999999999</c:v>
                </c:pt>
                <c:pt idx="526">
                  <c:v>-6.2473645199999996</c:v>
                </c:pt>
                <c:pt idx="527">
                  <c:v>-6.2557201400000002</c:v>
                </c:pt>
                <c:pt idx="528">
                  <c:v>-6.2724285100000001</c:v>
                </c:pt>
                <c:pt idx="529">
                  <c:v>-6.2654676399999998</c:v>
                </c:pt>
                <c:pt idx="530">
                  <c:v>-6.2445797900000004</c:v>
                </c:pt>
                <c:pt idx="531">
                  <c:v>-6.2571086899999999</c:v>
                </c:pt>
                <c:pt idx="532">
                  <c:v>-6.2222990999999999</c:v>
                </c:pt>
                <c:pt idx="533">
                  <c:v>-6.2292623499999999</c:v>
                </c:pt>
                <c:pt idx="534">
                  <c:v>-6.1777396199999997</c:v>
                </c:pt>
                <c:pt idx="535">
                  <c:v>-6.1206502900000004</c:v>
                </c:pt>
                <c:pt idx="536">
                  <c:v>-6.05241776</c:v>
                </c:pt>
                <c:pt idx="537">
                  <c:v>-6.0329236999999996</c:v>
                </c:pt>
                <c:pt idx="538">
                  <c:v>-6.0830516799999996</c:v>
                </c:pt>
                <c:pt idx="539">
                  <c:v>-6.1679930699999996</c:v>
                </c:pt>
                <c:pt idx="540">
                  <c:v>-6.1791329399999997</c:v>
                </c:pt>
                <c:pt idx="541">
                  <c:v>-6.2097683000000004</c:v>
                </c:pt>
                <c:pt idx="542">
                  <c:v>-6.1206493399999999</c:v>
                </c:pt>
                <c:pt idx="543">
                  <c:v>-5.9577302899999998</c:v>
                </c:pt>
                <c:pt idx="544">
                  <c:v>-5.7586083400000003</c:v>
                </c:pt>
                <c:pt idx="545">
                  <c:v>-5.8672199200000001</c:v>
                </c:pt>
                <c:pt idx="546">
                  <c:v>-6.1331801400000003</c:v>
                </c:pt>
                <c:pt idx="547">
                  <c:v>-6.1930565800000004</c:v>
                </c:pt>
                <c:pt idx="548">
                  <c:v>-5.9507675200000003</c:v>
                </c:pt>
                <c:pt idx="549">
                  <c:v>-5.75582218</c:v>
                </c:pt>
                <c:pt idx="550">
                  <c:v>-5.9076003999999998</c:v>
                </c:pt>
                <c:pt idx="551">
                  <c:v>-6.17217255</c:v>
                </c:pt>
                <c:pt idx="552">
                  <c:v>-6.1122951499999996</c:v>
                </c:pt>
                <c:pt idx="553">
                  <c:v>-5.9479842200000004</c:v>
                </c:pt>
                <c:pt idx="554">
                  <c:v>-5.7140479099999997</c:v>
                </c:pt>
                <c:pt idx="555">
                  <c:v>-5.7418966300000003</c:v>
                </c:pt>
                <c:pt idx="556">
                  <c:v>-5.8602571499999998</c:v>
                </c:pt>
                <c:pt idx="557">
                  <c:v>-6.1192574500000001</c:v>
                </c:pt>
                <c:pt idx="558">
                  <c:v>-6.2334389699999999</c:v>
                </c:pt>
                <c:pt idx="559">
                  <c:v>-6.13318253</c:v>
                </c:pt>
                <c:pt idx="560">
                  <c:v>-5.9841871299999996</c:v>
                </c:pt>
                <c:pt idx="561">
                  <c:v>-5.7975974099999998</c:v>
                </c:pt>
                <c:pt idx="562">
                  <c:v>-5.65138769</c:v>
                </c:pt>
                <c:pt idx="563">
                  <c:v>-5.7126560199999998</c:v>
                </c:pt>
                <c:pt idx="564">
                  <c:v>-5.9646925900000003</c:v>
                </c:pt>
                <c:pt idx="565">
                  <c:v>-5.9453773500000002</c:v>
                </c:pt>
                <c:pt idx="566">
                  <c:v>-5.9827933299999998</c:v>
                </c:pt>
                <c:pt idx="567">
                  <c:v>-5.9605150199999999</c:v>
                </c:pt>
                <c:pt idx="568">
                  <c:v>-5.9577312500000001</c:v>
                </c:pt>
                <c:pt idx="569">
                  <c:v>-5.8950686499999998</c:v>
                </c:pt>
                <c:pt idx="570">
                  <c:v>-5.8017735500000001</c:v>
                </c:pt>
                <c:pt idx="571">
                  <c:v>-5.7098717700000003</c:v>
                </c:pt>
                <c:pt idx="572">
                  <c:v>-5.63189268</c:v>
                </c:pt>
                <c:pt idx="573">
                  <c:v>-5.6179671300000003</c:v>
                </c:pt>
                <c:pt idx="574">
                  <c:v>-5.5998654400000003</c:v>
                </c:pt>
                <c:pt idx="575">
                  <c:v>-5.5608758900000002</c:v>
                </c:pt>
                <c:pt idx="576">
                  <c:v>-5.7029075599999999</c:v>
                </c:pt>
                <c:pt idx="577">
                  <c:v>-5.8713970199999999</c:v>
                </c:pt>
                <c:pt idx="578">
                  <c:v>-5.9688701599999998</c:v>
                </c:pt>
                <c:pt idx="579">
                  <c:v>-6.0468487700000004</c:v>
                </c:pt>
                <c:pt idx="580">
                  <c:v>-6.0802674300000001</c:v>
                </c:pt>
                <c:pt idx="581">
                  <c:v>-5.8365850400000001</c:v>
                </c:pt>
                <c:pt idx="582">
                  <c:v>-5.8073449100000003</c:v>
                </c:pt>
                <c:pt idx="583">
                  <c:v>-5.7377219200000003</c:v>
                </c:pt>
                <c:pt idx="584">
                  <c:v>-5.6360707300000001</c:v>
                </c:pt>
                <c:pt idx="585">
                  <c:v>-5.6402468700000004</c:v>
                </c:pt>
                <c:pt idx="586">
                  <c:v>-5.5539150199999998</c:v>
                </c:pt>
                <c:pt idx="587">
                  <c:v>-5.5664463</c:v>
                </c:pt>
                <c:pt idx="588">
                  <c:v>-5.5316343300000002</c:v>
                </c:pt>
                <c:pt idx="589">
                  <c:v>-5.5372037900000004</c:v>
                </c:pt>
                <c:pt idx="590">
                  <c:v>-5.6179666499999996</c:v>
                </c:pt>
                <c:pt idx="591">
                  <c:v>-5.61796761</c:v>
                </c:pt>
                <c:pt idx="592">
                  <c:v>-5.6694870000000002</c:v>
                </c:pt>
                <c:pt idx="593">
                  <c:v>-5.7586078599999997</c:v>
                </c:pt>
                <c:pt idx="594">
                  <c:v>-5.8421540299999997</c:v>
                </c:pt>
                <c:pt idx="595">
                  <c:v>-5.9075999299999999</c:v>
                </c:pt>
                <c:pt idx="596">
                  <c:v>-5.9284887299999998</c:v>
                </c:pt>
                <c:pt idx="597">
                  <c:v>-5.94241142</c:v>
                </c:pt>
                <c:pt idx="598">
                  <c:v>-5.8936753299999998</c:v>
                </c:pt>
                <c:pt idx="599">
                  <c:v>-5.8184828800000004</c:v>
                </c:pt>
                <c:pt idx="600">
                  <c:v>-5.7126564999999996</c:v>
                </c:pt>
                <c:pt idx="601">
                  <c:v>-5.5664467799999997</c:v>
                </c:pt>
                <c:pt idx="602">
                  <c:v>-5.48846626</c:v>
                </c:pt>
                <c:pt idx="603">
                  <c:v>-5.4049191499999996</c:v>
                </c:pt>
                <c:pt idx="604">
                  <c:v>-5.4188451799999999</c:v>
                </c:pt>
                <c:pt idx="605">
                  <c:v>-5.3756780600000003</c:v>
                </c:pt>
                <c:pt idx="606">
                  <c:v>-5.5010003999999997</c:v>
                </c:pt>
                <c:pt idx="607">
                  <c:v>-5.4644389200000001</c:v>
                </c:pt>
                <c:pt idx="608">
                  <c:v>-5.5650544200000001</c:v>
                </c:pt>
                <c:pt idx="609">
                  <c:v>-5.5692300799999996</c:v>
                </c:pt>
                <c:pt idx="610">
                  <c:v>-5.8894987099999998</c:v>
                </c:pt>
                <c:pt idx="611">
                  <c:v>-5.9257020999999996</c:v>
                </c:pt>
                <c:pt idx="612">
                  <c:v>-5.7892408399999997</c:v>
                </c:pt>
                <c:pt idx="613">
                  <c:v>-5.4634051299999999</c:v>
                </c:pt>
                <c:pt idx="614">
                  <c:v>-5.3336548800000001</c:v>
                </c:pt>
                <c:pt idx="615">
                  <c:v>-5.32694197</c:v>
                </c:pt>
                <c:pt idx="616">
                  <c:v>-5.7098698600000004</c:v>
                </c:pt>
                <c:pt idx="617">
                  <c:v>-5.6750578899999997</c:v>
                </c:pt>
                <c:pt idx="618">
                  <c:v>-5.5636611</c:v>
                </c:pt>
                <c:pt idx="619">
                  <c:v>-5.3283362399999996</c:v>
                </c:pt>
                <c:pt idx="620">
                  <c:v>-5.1876950300000004</c:v>
                </c:pt>
                <c:pt idx="621">
                  <c:v>-5.2795972799999999</c:v>
                </c:pt>
                <c:pt idx="622">
                  <c:v>-5.4425172799999997</c:v>
                </c:pt>
                <c:pt idx="623">
                  <c:v>-5.60265112</c:v>
                </c:pt>
                <c:pt idx="624">
                  <c:v>-5.7307581900000004</c:v>
                </c:pt>
                <c:pt idx="625">
                  <c:v>-5.6012573200000002</c:v>
                </c:pt>
                <c:pt idx="626">
                  <c:v>-5.4063105599999997</c:v>
                </c:pt>
                <c:pt idx="627">
                  <c:v>-5.2879519500000001</c:v>
                </c:pt>
                <c:pt idx="628">
                  <c:v>-5.1319956800000002</c:v>
                </c:pt>
                <c:pt idx="629">
                  <c:v>-5.1960477799999998</c:v>
                </c:pt>
                <c:pt idx="630">
                  <c:v>-5.4202370599999998</c:v>
                </c:pt>
                <c:pt idx="631">
                  <c:v>-5.5761923800000002</c:v>
                </c:pt>
                <c:pt idx="632">
                  <c:v>-5.5260644000000001</c:v>
                </c:pt>
                <c:pt idx="633">
                  <c:v>-5.1918716399999996</c:v>
                </c:pt>
                <c:pt idx="634">
                  <c:v>-5.1013612699999999</c:v>
                </c:pt>
                <c:pt idx="635">
                  <c:v>-5.2893462199999997</c:v>
                </c:pt>
                <c:pt idx="636">
                  <c:v>-5.4982132899999998</c:v>
                </c:pt>
                <c:pt idx="637">
                  <c:v>-5.5859398799999997</c:v>
                </c:pt>
                <c:pt idx="638">
                  <c:v>-5.3742847400000002</c:v>
                </c:pt>
                <c:pt idx="639">
                  <c:v>-5.0651564599999999</c:v>
                </c:pt>
                <c:pt idx="640">
                  <c:v>-5.2197484999999997</c:v>
                </c:pt>
                <c:pt idx="641">
                  <c:v>-5.3728918999999999</c:v>
                </c:pt>
                <c:pt idx="642">
                  <c:v>-5.39378023</c:v>
                </c:pt>
                <c:pt idx="643">
                  <c:v>-5.17794752</c:v>
                </c:pt>
                <c:pt idx="644">
                  <c:v>-5.1152858700000001</c:v>
                </c:pt>
                <c:pt idx="645">
                  <c:v>-5.2921299900000003</c:v>
                </c:pt>
                <c:pt idx="646">
                  <c:v>-5.4717555000000004</c:v>
                </c:pt>
                <c:pt idx="647">
                  <c:v>-5.3868174599999996</c:v>
                </c:pt>
                <c:pt idx="648">
                  <c:v>-5.21275902</c:v>
                </c:pt>
                <c:pt idx="649">
                  <c:v>-4.9704685199999998</c:v>
                </c:pt>
                <c:pt idx="650">
                  <c:v>-4.9328737299999998</c:v>
                </c:pt>
                <c:pt idx="651">
                  <c:v>-4.86325026</c:v>
                </c:pt>
                <c:pt idx="652">
                  <c:v>-4.8994536399999999</c:v>
                </c:pt>
                <c:pt idx="653">
                  <c:v>-4.8465414000000004</c:v>
                </c:pt>
                <c:pt idx="654">
                  <c:v>-4.8938837099999999</c:v>
                </c:pt>
                <c:pt idx="655">
                  <c:v>-4.8172974599999998</c:v>
                </c:pt>
                <c:pt idx="656">
                  <c:v>-4.7769174599999999</c:v>
                </c:pt>
                <c:pt idx="657">
                  <c:v>-4.7584986699999998</c:v>
                </c:pt>
                <c:pt idx="658">
                  <c:v>-4.8075489999999999</c:v>
                </c:pt>
                <c:pt idx="659">
                  <c:v>-4.7797012299999997</c:v>
                </c:pt>
                <c:pt idx="660">
                  <c:v>-4.7950186700000001</c:v>
                </c:pt>
                <c:pt idx="661">
                  <c:v>-4.87578011</c:v>
                </c:pt>
                <c:pt idx="662">
                  <c:v>-5.0066738099999997</c:v>
                </c:pt>
                <c:pt idx="663">
                  <c:v>-5.0985755900000003</c:v>
                </c:pt>
                <c:pt idx="664">
                  <c:v>-5.1278171500000003</c:v>
                </c:pt>
                <c:pt idx="665">
                  <c:v>-5.14313602</c:v>
                </c:pt>
                <c:pt idx="666">
                  <c:v>-5.0999689100000003</c:v>
                </c:pt>
                <c:pt idx="667">
                  <c:v>-4.9941425300000004</c:v>
                </c:pt>
                <c:pt idx="668">
                  <c:v>-4.8061580700000004</c:v>
                </c:pt>
                <c:pt idx="669">
                  <c:v>-4.6975441</c:v>
                </c:pt>
                <c:pt idx="670">
                  <c:v>-4.6571650499999997</c:v>
                </c:pt>
                <c:pt idx="671">
                  <c:v>-4.6334919899999996</c:v>
                </c:pt>
                <c:pt idx="672">
                  <c:v>-4.5986809700000002</c:v>
                </c:pt>
                <c:pt idx="673">
                  <c:v>-4.6571650499999997</c:v>
                </c:pt>
                <c:pt idx="674">
                  <c:v>-4.6014642700000001</c:v>
                </c:pt>
                <c:pt idx="675">
                  <c:v>-4.6084275200000002</c:v>
                </c:pt>
                <c:pt idx="676">
                  <c:v>-4.6376709900000002</c:v>
                </c:pt>
                <c:pt idx="677">
                  <c:v>-4.7198257400000001</c:v>
                </c:pt>
                <c:pt idx="678">
                  <c:v>-4.82565212</c:v>
                </c:pt>
                <c:pt idx="679">
                  <c:v>-4.9189486499999999</c:v>
                </c:pt>
                <c:pt idx="680">
                  <c:v>-5.04427147</c:v>
                </c:pt>
                <c:pt idx="681">
                  <c:v>-4.9969267799999999</c:v>
                </c:pt>
                <c:pt idx="682">
                  <c:v>-4.9746480000000002</c:v>
                </c:pt>
                <c:pt idx="683">
                  <c:v>-4.7991957699999999</c:v>
                </c:pt>
                <c:pt idx="684">
                  <c:v>-4.5374126400000003</c:v>
                </c:pt>
                <c:pt idx="685">
                  <c:v>-4.42183685</c:v>
                </c:pt>
                <c:pt idx="686">
                  <c:v>-4.5026011500000003</c:v>
                </c:pt>
                <c:pt idx="687">
                  <c:v>-4.7880549400000003</c:v>
                </c:pt>
                <c:pt idx="688">
                  <c:v>-4.8145132100000003</c:v>
                </c:pt>
                <c:pt idx="689">
                  <c:v>-4.6139969799999996</c:v>
                </c:pt>
                <c:pt idx="690">
                  <c:v>-4.3758850100000002</c:v>
                </c:pt>
                <c:pt idx="691">
                  <c:v>-4.4719653099999999</c:v>
                </c:pt>
                <c:pt idx="692">
                  <c:v>-4.7866635300000002</c:v>
                </c:pt>
                <c:pt idx="693">
                  <c:v>-4.7212181099999997</c:v>
                </c:pt>
                <c:pt idx="694">
                  <c:v>-4.4608259199999996</c:v>
                </c:pt>
                <c:pt idx="695">
                  <c:v>-4.4594335599999999</c:v>
                </c:pt>
                <c:pt idx="696">
                  <c:v>-4.7936253500000001</c:v>
                </c:pt>
                <c:pt idx="697">
                  <c:v>-4.5847549399999998</c:v>
                </c:pt>
                <c:pt idx="698">
                  <c:v>-4.3174014100000004</c:v>
                </c:pt>
                <c:pt idx="699">
                  <c:v>-4.6919765499999997</c:v>
                </c:pt>
                <c:pt idx="700">
                  <c:v>-4.7462811499999997</c:v>
                </c:pt>
                <c:pt idx="701">
                  <c:v>-4.3257565500000004</c:v>
                </c:pt>
                <c:pt idx="702">
                  <c:v>-4.2937297799999996</c:v>
                </c:pt>
                <c:pt idx="703">
                  <c:v>-4.5875401499999997</c:v>
                </c:pt>
                <c:pt idx="704">
                  <c:v>-4.6655201899999996</c:v>
                </c:pt>
                <c:pt idx="705">
                  <c:v>-4.3689236600000001</c:v>
                </c:pt>
                <c:pt idx="706">
                  <c:v>-4.2408165899999997</c:v>
                </c:pt>
                <c:pt idx="707">
                  <c:v>-4.5471596700000001</c:v>
                </c:pt>
                <c:pt idx="708">
                  <c:v>-4.6195673900000003</c:v>
                </c:pt>
                <c:pt idx="709">
                  <c:v>-4.2617030099999997</c:v>
                </c:pt>
                <c:pt idx="710">
                  <c:v>-4.1544818899999996</c:v>
                </c:pt>
                <c:pt idx="711">
                  <c:v>-4.43576193</c:v>
                </c:pt>
                <c:pt idx="712">
                  <c:v>-4.4482932100000001</c:v>
                </c:pt>
                <c:pt idx="713">
                  <c:v>-4.1043534299999997</c:v>
                </c:pt>
                <c:pt idx="714">
                  <c:v>-4.2728419300000002</c:v>
                </c:pt>
                <c:pt idx="715">
                  <c:v>-4.4441161200000003</c:v>
                </c:pt>
                <c:pt idx="716">
                  <c:v>-4.0806808500000002</c:v>
                </c:pt>
                <c:pt idx="717">
                  <c:v>-4.2060055700000003</c:v>
                </c:pt>
                <c:pt idx="718">
                  <c:v>-4.3898096100000004</c:v>
                </c:pt>
                <c:pt idx="719">
                  <c:v>-4.0416922599999996</c:v>
                </c:pt>
                <c:pt idx="720">
                  <c:v>-3.9553596999999998</c:v>
                </c:pt>
                <c:pt idx="721">
                  <c:v>-4.1809392000000001</c:v>
                </c:pt>
                <c:pt idx="722">
                  <c:v>-4.39708948</c:v>
                </c:pt>
                <c:pt idx="723">
                  <c:v>-4.4622197200000002</c:v>
                </c:pt>
                <c:pt idx="724">
                  <c:v>-4.2825908699999999</c:v>
                </c:pt>
                <c:pt idx="725">
                  <c:v>-3.9597430199999999</c:v>
                </c:pt>
                <c:pt idx="726">
                  <c:v>-4.0932135599999997</c:v>
                </c:pt>
                <c:pt idx="727">
                  <c:v>-4.08485794</c:v>
                </c:pt>
                <c:pt idx="728">
                  <c:v>-3.8523149499999998</c:v>
                </c:pt>
                <c:pt idx="729">
                  <c:v>-3.8481390499999999</c:v>
                </c:pt>
                <c:pt idx="730">
                  <c:v>-3.9233329299999999</c:v>
                </c:pt>
                <c:pt idx="731">
                  <c:v>-3.8481390499999999</c:v>
                </c:pt>
                <c:pt idx="732">
                  <c:v>-3.8537085100000001</c:v>
                </c:pt>
                <c:pt idx="733">
                  <c:v>-3.86624217</c:v>
                </c:pt>
                <c:pt idx="734">
                  <c:v>-3.8627123800000001</c:v>
                </c:pt>
                <c:pt idx="735">
                  <c:v>-3.9539673299999998</c:v>
                </c:pt>
                <c:pt idx="736">
                  <c:v>-3.9999167899999999</c:v>
                </c:pt>
                <c:pt idx="737">
                  <c:v>-4.1196708700000002</c:v>
                </c:pt>
                <c:pt idx="738">
                  <c:v>-4.2227134700000004</c:v>
                </c:pt>
                <c:pt idx="739">
                  <c:v>-4.1753697399999998</c:v>
                </c:pt>
                <c:pt idx="740">
                  <c:v>-3.9191539299999998</c:v>
                </c:pt>
                <c:pt idx="741">
                  <c:v>-3.7256014300000002</c:v>
                </c:pt>
                <c:pt idx="742">
                  <c:v>-3.9010539099999999</c:v>
                </c:pt>
                <c:pt idx="743">
                  <c:v>-4.1461277000000001</c:v>
                </c:pt>
                <c:pt idx="744">
                  <c:v>-4.1920785900000004</c:v>
                </c:pt>
                <c:pt idx="745">
                  <c:v>-3.9080145399999999</c:v>
                </c:pt>
                <c:pt idx="746">
                  <c:v>-3.7590224700000001</c:v>
                </c:pt>
                <c:pt idx="747">
                  <c:v>-3.9261171799999999</c:v>
                </c:pt>
                <c:pt idx="748">
                  <c:v>-4.1015696500000001</c:v>
                </c:pt>
                <c:pt idx="749">
                  <c:v>-4.1363801999999996</c:v>
                </c:pt>
                <c:pt idx="750">
                  <c:v>-3.8926980499999999</c:v>
                </c:pt>
                <c:pt idx="751">
                  <c:v>-3.7283873600000002</c:v>
                </c:pt>
                <c:pt idx="752">
                  <c:v>-3.5933170300000001</c:v>
                </c:pt>
                <c:pt idx="753">
                  <c:v>-3.5766074699999999</c:v>
                </c:pt>
                <c:pt idx="754">
                  <c:v>-3.64762378</c:v>
                </c:pt>
                <c:pt idx="755">
                  <c:v>-3.6350917800000002</c:v>
                </c:pt>
                <c:pt idx="756">
                  <c:v>-3.5041160599999999</c:v>
                </c:pt>
                <c:pt idx="757">
                  <c:v>-3.5250854500000002</c:v>
                </c:pt>
                <c:pt idx="758">
                  <c:v>-3.5334413100000002</c:v>
                </c:pt>
                <c:pt idx="759">
                  <c:v>-3.5292637299999998</c:v>
                </c:pt>
                <c:pt idx="760">
                  <c:v>-3.8523158999999998</c:v>
                </c:pt>
                <c:pt idx="761">
                  <c:v>-3.89687443</c:v>
                </c:pt>
                <c:pt idx="762">
                  <c:v>-3.8495321300000001</c:v>
                </c:pt>
                <c:pt idx="763">
                  <c:v>-3.8467473999999999</c:v>
                </c:pt>
                <c:pt idx="764">
                  <c:v>-3.8397836700000001</c:v>
                </c:pt>
                <c:pt idx="765">
                  <c:v>-3.6672415699999998</c:v>
                </c:pt>
                <c:pt idx="766">
                  <c:v>-3.5320489400000001</c:v>
                </c:pt>
                <c:pt idx="767">
                  <c:v>-3.4429306999999998</c:v>
                </c:pt>
                <c:pt idx="768">
                  <c:v>-3.35799074</c:v>
                </c:pt>
                <c:pt idx="769">
                  <c:v>-3.30646825</c:v>
                </c:pt>
                <c:pt idx="770">
                  <c:v>-3.24798608</c:v>
                </c:pt>
                <c:pt idx="771">
                  <c:v>-3.1895010500000001</c:v>
                </c:pt>
                <c:pt idx="772">
                  <c:v>-3.2875533099999998</c:v>
                </c:pt>
                <c:pt idx="773">
                  <c:v>-3.31343079</c:v>
                </c:pt>
                <c:pt idx="774">
                  <c:v>-3.2786188100000002</c:v>
                </c:pt>
                <c:pt idx="775">
                  <c:v>-3.1674161000000001</c:v>
                </c:pt>
                <c:pt idx="776">
                  <c:v>-3.21177936</c:v>
                </c:pt>
                <c:pt idx="777">
                  <c:v>-3.12544632</c:v>
                </c:pt>
                <c:pt idx="778">
                  <c:v>-3.1143073999999999</c:v>
                </c:pt>
                <c:pt idx="779">
                  <c:v>-3.0906357799999999</c:v>
                </c:pt>
                <c:pt idx="780">
                  <c:v>-3.0572161699999998</c:v>
                </c:pt>
                <c:pt idx="781">
                  <c:v>-3.0363287900000002</c:v>
                </c:pt>
                <c:pt idx="782">
                  <c:v>-2.9959471199999999</c:v>
                </c:pt>
                <c:pt idx="783">
                  <c:v>-3.0098722000000002</c:v>
                </c:pt>
                <c:pt idx="784">
                  <c:v>-3.0056948700000001</c:v>
                </c:pt>
                <c:pt idx="785">
                  <c:v>-2.9583506599999998</c:v>
                </c:pt>
                <c:pt idx="786">
                  <c:v>-2.9848072499999998</c:v>
                </c:pt>
                <c:pt idx="787">
                  <c:v>-2.96948934</c:v>
                </c:pt>
                <c:pt idx="788">
                  <c:v>-3.0098714800000002</c:v>
                </c:pt>
                <c:pt idx="789">
                  <c:v>-3.0864577299999998</c:v>
                </c:pt>
                <c:pt idx="790">
                  <c:v>-3.09202719</c:v>
                </c:pt>
                <c:pt idx="791">
                  <c:v>-3.18253779</c:v>
                </c:pt>
                <c:pt idx="792">
                  <c:v>-3.2396290300000001</c:v>
                </c:pt>
                <c:pt idx="793">
                  <c:v>-3.3774836100000001</c:v>
                </c:pt>
                <c:pt idx="794">
                  <c:v>-3.44432282</c:v>
                </c:pt>
                <c:pt idx="795">
                  <c:v>-3.38723135</c:v>
                </c:pt>
                <c:pt idx="796">
                  <c:v>-3.1713981599999999</c:v>
                </c:pt>
                <c:pt idx="797">
                  <c:v>-2.9736678599999999</c:v>
                </c:pt>
                <c:pt idx="798">
                  <c:v>-2.9068288799999999</c:v>
                </c:pt>
                <c:pt idx="799">
                  <c:v>-3.0405070799999998</c:v>
                </c:pt>
                <c:pt idx="800">
                  <c:v>-3.20760274</c:v>
                </c:pt>
                <c:pt idx="801">
                  <c:v>-3.30507493</c:v>
                </c:pt>
                <c:pt idx="802">
                  <c:v>-3.3593823899999999</c:v>
                </c:pt>
                <c:pt idx="803">
                  <c:v>-3.37887812</c:v>
                </c:pt>
                <c:pt idx="804">
                  <c:v>-3.3552050599999999</c:v>
                </c:pt>
                <c:pt idx="805">
                  <c:v>-3.28418922</c:v>
                </c:pt>
                <c:pt idx="806">
                  <c:v>-3.11012983</c:v>
                </c:pt>
                <c:pt idx="807">
                  <c:v>-2.84416819</c:v>
                </c:pt>
                <c:pt idx="808">
                  <c:v>-3.0335438300000002</c:v>
                </c:pt>
                <c:pt idx="809">
                  <c:v>-3.35659719</c:v>
                </c:pt>
                <c:pt idx="810">
                  <c:v>-3.2382373800000002</c:v>
                </c:pt>
                <c:pt idx="811">
                  <c:v>-2.8817644100000002</c:v>
                </c:pt>
                <c:pt idx="812">
                  <c:v>-3.0293662499999998</c:v>
                </c:pt>
                <c:pt idx="813">
                  <c:v>-3.3148224399999999</c:v>
                </c:pt>
                <c:pt idx="814">
                  <c:v>-3.0669634299999999</c:v>
                </c:pt>
                <c:pt idx="815">
                  <c:v>-2.8023936699999998</c:v>
                </c:pt>
                <c:pt idx="816">
                  <c:v>-3.1115226699999998</c:v>
                </c:pt>
                <c:pt idx="817">
                  <c:v>-3.2549464700000001</c:v>
                </c:pt>
                <c:pt idx="818">
                  <c:v>-2.9012584700000001</c:v>
                </c:pt>
                <c:pt idx="819">
                  <c:v>-2.7912538100000002</c:v>
                </c:pt>
                <c:pt idx="820">
                  <c:v>-3.1560812</c:v>
                </c:pt>
                <c:pt idx="821">
                  <c:v>-3.2187426100000001</c:v>
                </c:pt>
                <c:pt idx="822">
                  <c:v>-2.8372058899999999</c:v>
                </c:pt>
                <c:pt idx="823">
                  <c:v>-2.71188283</c:v>
                </c:pt>
                <c:pt idx="824">
                  <c:v>-2.8622694000000002</c:v>
                </c:pt>
                <c:pt idx="825">
                  <c:v>-3.1101300699999999</c:v>
                </c:pt>
                <c:pt idx="826">
                  <c:v>-3.2424149500000001</c:v>
                </c:pt>
                <c:pt idx="827">
                  <c:v>-3.1811466199999998</c:v>
                </c:pt>
                <c:pt idx="828">
                  <c:v>-3.02101278</c:v>
                </c:pt>
                <c:pt idx="829">
                  <c:v>-2.9235391599999998</c:v>
                </c:pt>
                <c:pt idx="830">
                  <c:v>-2.7745447200000002</c:v>
                </c:pt>
                <c:pt idx="831">
                  <c:v>-2.6840338699999999</c:v>
                </c:pt>
                <c:pt idx="832">
                  <c:v>-2.6018783999999999</c:v>
                </c:pt>
                <c:pt idx="833">
                  <c:v>-2.58238316</c:v>
                </c:pt>
                <c:pt idx="834">
                  <c:v>-2.5712435199999999</c:v>
                </c:pt>
                <c:pt idx="835">
                  <c:v>-2.59770083</c:v>
                </c:pt>
                <c:pt idx="836">
                  <c:v>-2.5851685999999998</c:v>
                </c:pt>
                <c:pt idx="837">
                  <c:v>-2.61023307</c:v>
                </c:pt>
                <c:pt idx="838">
                  <c:v>-2.7174522900000002</c:v>
                </c:pt>
                <c:pt idx="839">
                  <c:v>-2.8149263900000001</c:v>
                </c:pt>
                <c:pt idx="840">
                  <c:v>-2.8831567800000002</c:v>
                </c:pt>
                <c:pt idx="841">
                  <c:v>-2.7940390100000001</c:v>
                </c:pt>
                <c:pt idx="842">
                  <c:v>-2.45706129</c:v>
                </c:pt>
                <c:pt idx="843">
                  <c:v>-2.3776903200000001</c:v>
                </c:pt>
                <c:pt idx="844">
                  <c:v>-2.6756789699999999</c:v>
                </c:pt>
                <c:pt idx="845">
                  <c:v>-2.8302433499999999</c:v>
                </c:pt>
                <c:pt idx="846">
                  <c:v>-2.5141522900000002</c:v>
                </c:pt>
                <c:pt idx="847">
                  <c:v>-2.4459216600000002</c:v>
                </c:pt>
                <c:pt idx="848">
                  <c:v>-2.7180185300000002</c:v>
                </c:pt>
                <c:pt idx="849">
                  <c:v>-2.37629819</c:v>
                </c:pt>
                <c:pt idx="850">
                  <c:v>-2.6408669900000001</c:v>
                </c:pt>
                <c:pt idx="851">
                  <c:v>-2.5977001199999998</c:v>
                </c:pt>
                <c:pt idx="852">
                  <c:v>-2.3373088800000001</c:v>
                </c:pt>
                <c:pt idx="853">
                  <c:v>-2.6339049299999999</c:v>
                </c:pt>
                <c:pt idx="854">
                  <c:v>-2.59989238</c:v>
                </c:pt>
                <c:pt idx="855">
                  <c:v>-2.2314808400000001</c:v>
                </c:pt>
                <c:pt idx="856">
                  <c:v>-2.5183296199999998</c:v>
                </c:pt>
                <c:pt idx="857">
                  <c:v>-2.54896426</c:v>
                </c:pt>
                <c:pt idx="858">
                  <c:v>-2.18274474</c:v>
                </c:pt>
                <c:pt idx="859">
                  <c:v>-2.2732553499999999</c:v>
                </c:pt>
                <c:pt idx="860">
                  <c:v>-2.63668966</c:v>
                </c:pt>
                <c:pt idx="861">
                  <c:v>-2.45984626</c:v>
                </c:pt>
                <c:pt idx="862">
                  <c:v>-2.29692674</c:v>
                </c:pt>
                <c:pt idx="863">
                  <c:v>-2.1423628300000002</c:v>
                </c:pt>
                <c:pt idx="864">
                  <c:v>-2.1646418600000001</c:v>
                </c:pt>
                <c:pt idx="865">
                  <c:v>-2.1075510999999998</c:v>
                </c:pt>
                <c:pt idx="866">
                  <c:v>-2.3303461099999998</c:v>
                </c:pt>
                <c:pt idx="867">
                  <c:v>-2.3359160399999999</c:v>
                </c:pt>
                <c:pt idx="868">
                  <c:v>-2.3498411199999998</c:v>
                </c:pt>
                <c:pt idx="869">
                  <c:v>-2.3219919199999999</c:v>
                </c:pt>
                <c:pt idx="870">
                  <c:v>-2.2064168500000001</c:v>
                </c:pt>
                <c:pt idx="871">
                  <c:v>-2.2008469100000001</c:v>
                </c:pt>
                <c:pt idx="872">
                  <c:v>-2.12843823</c:v>
                </c:pt>
                <c:pt idx="873">
                  <c:v>-2.0434973200000002</c:v>
                </c:pt>
                <c:pt idx="874">
                  <c:v>-1.9752661</c:v>
                </c:pt>
                <c:pt idx="875">
                  <c:v>-1.9195673499999999</c:v>
                </c:pt>
                <c:pt idx="876">
                  <c:v>-1.8443744200000001</c:v>
                </c:pt>
                <c:pt idx="877">
                  <c:v>-1.85690606</c:v>
                </c:pt>
                <c:pt idx="878">
                  <c:v>-2.0031154199999999</c:v>
                </c:pt>
                <c:pt idx="879">
                  <c:v>-2.2273039799999999</c:v>
                </c:pt>
                <c:pt idx="880">
                  <c:v>-2.3818674099999999</c:v>
                </c:pt>
                <c:pt idx="881">
                  <c:v>-2.3916144400000001</c:v>
                </c:pt>
                <c:pt idx="882">
                  <c:v>-2.0810937900000002</c:v>
                </c:pt>
                <c:pt idx="883">
                  <c:v>-1.86386859</c:v>
                </c:pt>
                <c:pt idx="884">
                  <c:v>-1.86386859</c:v>
                </c:pt>
                <c:pt idx="885">
                  <c:v>-2.1340076899999998</c:v>
                </c:pt>
                <c:pt idx="886">
                  <c:v>-2.2676858900000001</c:v>
                </c:pt>
                <c:pt idx="887">
                  <c:v>-2.2203409700000001</c:v>
                </c:pt>
                <c:pt idx="888">
                  <c:v>-1.9947609900000001</c:v>
                </c:pt>
                <c:pt idx="889">
                  <c:v>-1.81095469</c:v>
                </c:pt>
                <c:pt idx="890">
                  <c:v>-2.2061407599999998</c:v>
                </c:pt>
                <c:pt idx="891">
                  <c:v>-2.1507177400000002</c:v>
                </c:pt>
                <c:pt idx="892">
                  <c:v>-1.9780514199999999</c:v>
                </c:pt>
                <c:pt idx="893">
                  <c:v>-1.79006803</c:v>
                </c:pt>
                <c:pt idx="894">
                  <c:v>-2.2454059100000001</c:v>
                </c:pt>
                <c:pt idx="895">
                  <c:v>-2.07691669</c:v>
                </c:pt>
                <c:pt idx="896">
                  <c:v>-1.7942453599999999</c:v>
                </c:pt>
                <c:pt idx="897">
                  <c:v>-1.86386859</c:v>
                </c:pt>
                <c:pt idx="898">
                  <c:v>-2.0045085</c:v>
                </c:pt>
                <c:pt idx="899">
                  <c:v>-2.0783092999999999</c:v>
                </c:pt>
                <c:pt idx="900">
                  <c:v>-1.6605683600000001</c:v>
                </c:pt>
                <c:pt idx="901">
                  <c:v>-1.5603107199999999</c:v>
                </c:pt>
                <c:pt idx="902">
                  <c:v>-1.6744934300000001</c:v>
                </c:pt>
                <c:pt idx="903">
                  <c:v>-1.8931108699999999</c:v>
                </c:pt>
                <c:pt idx="904">
                  <c:v>-2.0295729599999999</c:v>
                </c:pt>
                <c:pt idx="905">
                  <c:v>-1.94880962</c:v>
                </c:pt>
                <c:pt idx="906">
                  <c:v>-1.5742349600000001</c:v>
                </c:pt>
                <c:pt idx="907">
                  <c:v>-1.52967656</c:v>
                </c:pt>
                <c:pt idx="908">
                  <c:v>-1.8137392999999999</c:v>
                </c:pt>
                <c:pt idx="909">
                  <c:v>-1.86943865</c:v>
                </c:pt>
                <c:pt idx="910">
                  <c:v>-1.58537471</c:v>
                </c:pt>
                <c:pt idx="911">
                  <c:v>-1.31523597</c:v>
                </c:pt>
                <c:pt idx="912">
                  <c:v>-1.5505627399999999</c:v>
                </c:pt>
                <c:pt idx="913">
                  <c:v>-1.8541213299999999</c:v>
                </c:pt>
                <c:pt idx="914">
                  <c:v>-1.82627213</c:v>
                </c:pt>
                <c:pt idx="915">
                  <c:v>-1.5436008000000001</c:v>
                </c:pt>
                <c:pt idx="916">
                  <c:v>-1.3403003200000001</c:v>
                </c:pt>
                <c:pt idx="917">
                  <c:v>-1.54499352</c:v>
                </c:pt>
                <c:pt idx="918">
                  <c:v>-1.7970304500000001</c:v>
                </c:pt>
                <c:pt idx="919">
                  <c:v>-1.7817124099999999</c:v>
                </c:pt>
                <c:pt idx="920">
                  <c:v>-1.45448339</c:v>
                </c:pt>
                <c:pt idx="921">
                  <c:v>-1.43359554</c:v>
                </c:pt>
                <c:pt idx="922">
                  <c:v>-1.84019697</c:v>
                </c:pt>
                <c:pt idx="923">
                  <c:v>-1.7594333900000001</c:v>
                </c:pt>
                <c:pt idx="924">
                  <c:v>-1.4739779200000001</c:v>
                </c:pt>
                <c:pt idx="925">
                  <c:v>-1.56348157</c:v>
                </c:pt>
                <c:pt idx="926">
                  <c:v>-1.76918149</c:v>
                </c:pt>
                <c:pt idx="927">
                  <c:v>-1.507231</c:v>
                </c:pt>
                <c:pt idx="928">
                  <c:v>-1.4461278900000001</c:v>
                </c:pt>
                <c:pt idx="929">
                  <c:v>-1.5589182399999999</c:v>
                </c:pt>
                <c:pt idx="930">
                  <c:v>-1.8348885800000001</c:v>
                </c:pt>
                <c:pt idx="931">
                  <c:v>-1.6870256699999999</c:v>
                </c:pt>
                <c:pt idx="932">
                  <c:v>-1.3124512399999999</c:v>
                </c:pt>
                <c:pt idx="933">
                  <c:v>-1.15566719</c:v>
                </c:pt>
                <c:pt idx="934">
                  <c:v>-1.4670147899999999</c:v>
                </c:pt>
                <c:pt idx="935">
                  <c:v>-1.6327187999999999</c:v>
                </c:pt>
                <c:pt idx="936">
                  <c:v>-1.5519556999999999</c:v>
                </c:pt>
                <c:pt idx="937">
                  <c:v>-1.2372578400000001</c:v>
                </c:pt>
                <c:pt idx="938">
                  <c:v>-1.1982684100000001</c:v>
                </c:pt>
                <c:pt idx="939">
                  <c:v>-1.4851168400000001</c:v>
                </c:pt>
                <c:pt idx="940">
                  <c:v>-1.65778315</c:v>
                </c:pt>
                <c:pt idx="941">
                  <c:v>-1.50600421</c:v>
                </c:pt>
                <c:pt idx="942">
                  <c:v>-1.1634566799999999</c:v>
                </c:pt>
                <c:pt idx="943">
                  <c:v>-1.12446785</c:v>
                </c:pt>
                <c:pt idx="944">
                  <c:v>-1.41827846</c:v>
                </c:pt>
                <c:pt idx="945">
                  <c:v>-1.54220819</c:v>
                </c:pt>
                <c:pt idx="946">
                  <c:v>-1.41410112</c:v>
                </c:pt>
                <c:pt idx="947">
                  <c:v>-1.10497332</c:v>
                </c:pt>
                <c:pt idx="948">
                  <c:v>-1.01028538</c:v>
                </c:pt>
                <c:pt idx="949">
                  <c:v>-1.31245112</c:v>
                </c:pt>
                <c:pt idx="950">
                  <c:v>-1.5324612900000001</c:v>
                </c:pt>
                <c:pt idx="951">
                  <c:v>-1.3235907600000001</c:v>
                </c:pt>
                <c:pt idx="952">
                  <c:v>-0.99079072000000001</c:v>
                </c:pt>
                <c:pt idx="953">
                  <c:v>-0.94901650999999998</c:v>
                </c:pt>
                <c:pt idx="954">
                  <c:v>-1.1147203400000001</c:v>
                </c:pt>
                <c:pt idx="955">
                  <c:v>-1.32080555</c:v>
                </c:pt>
                <c:pt idx="956">
                  <c:v>-1.29852641</c:v>
                </c:pt>
                <c:pt idx="957">
                  <c:v>-1.08269346</c:v>
                </c:pt>
                <c:pt idx="958">
                  <c:v>-0.81394701999999997</c:v>
                </c:pt>
                <c:pt idx="959">
                  <c:v>-0.76381796999999996</c:v>
                </c:pt>
                <c:pt idx="960">
                  <c:v>-0.97129613000000004</c:v>
                </c:pt>
                <c:pt idx="961">
                  <c:v>-1.1676341299999999</c:v>
                </c:pt>
                <c:pt idx="962">
                  <c:v>-1.25257504</c:v>
                </c:pt>
                <c:pt idx="963">
                  <c:v>-1.2080154400000001</c:v>
                </c:pt>
                <c:pt idx="964">
                  <c:v>-1.13143003</c:v>
                </c:pt>
                <c:pt idx="965">
                  <c:v>-1.0423121500000001</c:v>
                </c:pt>
                <c:pt idx="966">
                  <c:v>-1.0256021</c:v>
                </c:pt>
                <c:pt idx="967">
                  <c:v>-0.96572583999999995</c:v>
                </c:pt>
                <c:pt idx="968">
                  <c:v>-0.94623190000000001</c:v>
                </c:pt>
                <c:pt idx="969">
                  <c:v>-0.95319432000000004</c:v>
                </c:pt>
                <c:pt idx="970">
                  <c:v>-0.94066179000000005</c:v>
                </c:pt>
                <c:pt idx="971">
                  <c:v>-0.89749533000000004</c:v>
                </c:pt>
                <c:pt idx="972">
                  <c:v>-0.78192024999999998</c:v>
                </c:pt>
                <c:pt idx="973">
                  <c:v>-0.63710350000000004</c:v>
                </c:pt>
                <c:pt idx="974">
                  <c:v>-0.57165741999999997</c:v>
                </c:pt>
                <c:pt idx="975">
                  <c:v>-0.47836211000000001</c:v>
                </c:pt>
                <c:pt idx="976">
                  <c:v>-0.41430855</c:v>
                </c:pt>
                <c:pt idx="977">
                  <c:v>-0.48393181000000002</c:v>
                </c:pt>
                <c:pt idx="978">
                  <c:v>-0.71925919999999999</c:v>
                </c:pt>
                <c:pt idx="979">
                  <c:v>-0.86129093000000001</c:v>
                </c:pt>
                <c:pt idx="980">
                  <c:v>-0.63710350000000004</c:v>
                </c:pt>
                <c:pt idx="981">
                  <c:v>-0.32797551000000003</c:v>
                </c:pt>
                <c:pt idx="982">
                  <c:v>-0.43519560000000002</c:v>
                </c:pt>
                <c:pt idx="983">
                  <c:v>-0.69280237</c:v>
                </c:pt>
                <c:pt idx="984">
                  <c:v>-0.78470516000000001</c:v>
                </c:pt>
                <c:pt idx="985">
                  <c:v>-0.57304977999999995</c:v>
                </c:pt>
                <c:pt idx="986">
                  <c:v>-0.32658303</c:v>
                </c:pt>
                <c:pt idx="987">
                  <c:v>-0.16505671999999999</c:v>
                </c:pt>
                <c:pt idx="988">
                  <c:v>-0.15670197999999999</c:v>
                </c:pt>
                <c:pt idx="989">
                  <c:v>-0.29594880000000001</c:v>
                </c:pt>
                <c:pt idx="990">
                  <c:v>-0.46582987999999997</c:v>
                </c:pt>
                <c:pt idx="991">
                  <c:v>-0.55912512999999997</c:v>
                </c:pt>
                <c:pt idx="992">
                  <c:v>-0.55634033999999999</c:v>
                </c:pt>
                <c:pt idx="993">
                  <c:v>-0.55077034000000002</c:v>
                </c:pt>
                <c:pt idx="994">
                  <c:v>-0.53406078000000001</c:v>
                </c:pt>
                <c:pt idx="995">
                  <c:v>-0.47975451000000002</c:v>
                </c:pt>
                <c:pt idx="996">
                  <c:v>-0.41570087999999999</c:v>
                </c:pt>
                <c:pt idx="997">
                  <c:v>-0.31962076</c:v>
                </c:pt>
                <c:pt idx="998">
                  <c:v>-0.28759393</c:v>
                </c:pt>
                <c:pt idx="999">
                  <c:v>-0.20404581999999999</c:v>
                </c:pt>
                <c:pt idx="1000">
                  <c:v>-0.15948693</c:v>
                </c:pt>
                <c:pt idx="1001">
                  <c:v>-0.23050277999999999</c:v>
                </c:pt>
                <c:pt idx="1002">
                  <c:v>-0.29455629</c:v>
                </c:pt>
                <c:pt idx="1003">
                  <c:v>-0.29873374000000003</c:v>
                </c:pt>
                <c:pt idx="1004">
                  <c:v>-0.23607254</c:v>
                </c:pt>
                <c:pt idx="1005">
                  <c:v>-0.16644919999999999</c:v>
                </c:pt>
                <c:pt idx="1006">
                  <c:v>-0.13581491000000001</c:v>
                </c:pt>
                <c:pt idx="1007">
                  <c:v>-8.5685949999999997E-2</c:v>
                </c:pt>
                <c:pt idx="1008">
                  <c:v>-0.20543829999999999</c:v>
                </c:pt>
                <c:pt idx="1009">
                  <c:v>-0.16566333</c:v>
                </c:pt>
                <c:pt idx="1010">
                  <c:v>-0.16366425000000001</c:v>
                </c:pt>
                <c:pt idx="1011">
                  <c:v>-0.15530935000000001</c:v>
                </c:pt>
                <c:pt idx="1012">
                  <c:v>-0.21240059999999999</c:v>
                </c:pt>
                <c:pt idx="1013">
                  <c:v>-0.18872870999999999</c:v>
                </c:pt>
                <c:pt idx="1014">
                  <c:v>-0.16505665</c:v>
                </c:pt>
                <c:pt idx="1015">
                  <c:v>-0.15530938999999999</c:v>
                </c:pt>
                <c:pt idx="1016">
                  <c:v>-8.4293599999999996E-2</c:v>
                </c:pt>
                <c:pt idx="1017">
                  <c:v>9.5334929999999998E-2</c:v>
                </c:pt>
                <c:pt idx="1018">
                  <c:v>0.22065729000000001</c:v>
                </c:pt>
                <c:pt idx="1019">
                  <c:v>0.44043303</c:v>
                </c:pt>
                <c:pt idx="1020">
                  <c:v>0.43231248999999999</c:v>
                </c:pt>
                <c:pt idx="1021">
                  <c:v>0.37574527000000002</c:v>
                </c:pt>
                <c:pt idx="1022">
                  <c:v>0.19698516999999999</c:v>
                </c:pt>
                <c:pt idx="1023">
                  <c:v>3.6851259999999997E-2</c:v>
                </c:pt>
                <c:pt idx="1024">
                  <c:v>1.4571789999999999E-2</c:v>
                </c:pt>
                <c:pt idx="1025">
                  <c:v>0.23511966000000001</c:v>
                </c:pt>
                <c:pt idx="1026">
                  <c:v>0.15103375999999999</c:v>
                </c:pt>
                <c:pt idx="1027">
                  <c:v>0.2359743</c:v>
                </c:pt>
                <c:pt idx="1028">
                  <c:v>0.23230698999999999</c:v>
                </c:pt>
                <c:pt idx="1029">
                  <c:v>0.25129151</c:v>
                </c:pt>
                <c:pt idx="1030">
                  <c:v>0.30402613000000001</c:v>
                </c:pt>
                <c:pt idx="1031">
                  <c:v>0.28749575999999999</c:v>
                </c:pt>
                <c:pt idx="1032">
                  <c:v>0.22622712</c:v>
                </c:pt>
                <c:pt idx="1033">
                  <c:v>0.46990918999999998</c:v>
                </c:pt>
                <c:pt idx="1034">
                  <c:v>0.64434033999999996</c:v>
                </c:pt>
                <c:pt idx="1035">
                  <c:v>0.68295735000000002</c:v>
                </c:pt>
                <c:pt idx="1036">
                  <c:v>0.50512080999999998</c:v>
                </c:pt>
                <c:pt idx="1037">
                  <c:v>0.33762476000000002</c:v>
                </c:pt>
                <c:pt idx="1038">
                  <c:v>0.46990927999999998</c:v>
                </c:pt>
                <c:pt idx="1039">
                  <c:v>0.68371563999999996</c:v>
                </c:pt>
                <c:pt idx="1040">
                  <c:v>0.81245696999999995</c:v>
                </c:pt>
                <c:pt idx="1041">
                  <c:v>0.90992969000000001</c:v>
                </c:pt>
                <c:pt idx="1042">
                  <c:v>0.81663430000000004</c:v>
                </c:pt>
                <c:pt idx="1043">
                  <c:v>0.63839805000000005</c:v>
                </c:pt>
                <c:pt idx="1044">
                  <c:v>0.51586091999999995</c:v>
                </c:pt>
                <c:pt idx="1045">
                  <c:v>0.36825910000000001</c:v>
                </c:pt>
                <c:pt idx="1046">
                  <c:v>0.31534531999999998</c:v>
                </c:pt>
                <c:pt idx="1047">
                  <c:v>0.61054878999999995</c:v>
                </c:pt>
                <c:pt idx="1048">
                  <c:v>0.73030114000000002</c:v>
                </c:pt>
                <c:pt idx="1049">
                  <c:v>0.85423093999999999</c:v>
                </c:pt>
                <c:pt idx="1050">
                  <c:v>0.91271471999999998</c:v>
                </c:pt>
                <c:pt idx="1051">
                  <c:v>0.75954299999999997</c:v>
                </c:pt>
                <c:pt idx="1052">
                  <c:v>0.96074795999999996</c:v>
                </c:pt>
                <c:pt idx="1053">
                  <c:v>0.90296721000000002</c:v>
                </c:pt>
                <c:pt idx="1054">
                  <c:v>0.83473640999999998</c:v>
                </c:pt>
                <c:pt idx="1055">
                  <c:v>0.73308611000000001</c:v>
                </c:pt>
                <c:pt idx="1056">
                  <c:v>0.73308622999999995</c:v>
                </c:pt>
                <c:pt idx="1057">
                  <c:v>0.62725836000000001</c:v>
                </c:pt>
                <c:pt idx="1058">
                  <c:v>0.67527789000000005</c:v>
                </c:pt>
                <c:pt idx="1059">
                  <c:v>0.76511288</c:v>
                </c:pt>
                <c:pt idx="1060">
                  <c:v>0.65789246999999995</c:v>
                </c:pt>
                <c:pt idx="1061">
                  <c:v>0.70384431000000003</c:v>
                </c:pt>
                <c:pt idx="1062">
                  <c:v>0.87233305000000005</c:v>
                </c:pt>
                <c:pt idx="1063">
                  <c:v>1.04499936</c:v>
                </c:pt>
                <c:pt idx="1064">
                  <c:v>1.2274122199999999</c:v>
                </c:pt>
                <c:pt idx="1065">
                  <c:v>1.35134244</c:v>
                </c:pt>
                <c:pt idx="1066">
                  <c:v>1.36805189</c:v>
                </c:pt>
                <c:pt idx="1067">
                  <c:v>1.2900741099999999</c:v>
                </c:pt>
                <c:pt idx="1068">
                  <c:v>1.2343751199999999</c:v>
                </c:pt>
                <c:pt idx="1069">
                  <c:v>1.2051331999999999</c:v>
                </c:pt>
                <c:pt idx="1070">
                  <c:v>1.1772838800000001</c:v>
                </c:pt>
                <c:pt idx="1071">
                  <c:v>1.0756332900000001</c:v>
                </c:pt>
                <c:pt idx="1072">
                  <c:v>1.03525198</c:v>
                </c:pt>
                <c:pt idx="1073">
                  <c:v>0.98512268000000003</c:v>
                </c:pt>
                <c:pt idx="1074">
                  <c:v>0.96980602000000005</c:v>
                </c:pt>
                <c:pt idx="1075">
                  <c:v>0.96284365999999999</c:v>
                </c:pt>
                <c:pt idx="1076">
                  <c:v>0.96005856999999994</c:v>
                </c:pt>
                <c:pt idx="1077">
                  <c:v>1.00044</c:v>
                </c:pt>
                <c:pt idx="1078">
                  <c:v>1.0352516199999999</c:v>
                </c:pt>
                <c:pt idx="1079">
                  <c:v>1.0867732800000001</c:v>
                </c:pt>
                <c:pt idx="1080">
                  <c:v>1.2371598500000001</c:v>
                </c:pt>
                <c:pt idx="1081">
                  <c:v>1.33602548</c:v>
                </c:pt>
                <c:pt idx="1082">
                  <c:v>1.38336897</c:v>
                </c:pt>
                <c:pt idx="1083">
                  <c:v>1.3805842399999999</c:v>
                </c:pt>
                <c:pt idx="1084">
                  <c:v>1.4209659100000001</c:v>
                </c:pt>
                <c:pt idx="1085">
                  <c:v>1.53375649</c:v>
                </c:pt>
                <c:pt idx="1086">
                  <c:v>1.64515352</c:v>
                </c:pt>
                <c:pt idx="1087">
                  <c:v>1.8108577699999999</c:v>
                </c:pt>
                <c:pt idx="1088">
                  <c:v>1.84427702</c:v>
                </c:pt>
                <c:pt idx="1089">
                  <c:v>1.87073421</c:v>
                </c:pt>
                <c:pt idx="1090">
                  <c:v>1.8776961599999999</c:v>
                </c:pt>
                <c:pt idx="1091">
                  <c:v>1.8693413699999999</c:v>
                </c:pt>
                <c:pt idx="1092">
                  <c:v>1.8888361499999999</c:v>
                </c:pt>
                <c:pt idx="1093">
                  <c:v>1.93200254</c:v>
                </c:pt>
                <c:pt idx="1094">
                  <c:v>1.9097232799999999</c:v>
                </c:pt>
                <c:pt idx="1095">
                  <c:v>1.88187313</c:v>
                </c:pt>
                <c:pt idx="1096">
                  <c:v>1.79832554</c:v>
                </c:pt>
                <c:pt idx="1097">
                  <c:v>1.66604102</c:v>
                </c:pt>
                <c:pt idx="1098">
                  <c:v>1.5267937199999999</c:v>
                </c:pt>
                <c:pt idx="1099">
                  <c:v>1.4822346</c:v>
                </c:pt>
                <c:pt idx="1100">
                  <c:v>1.43349814</c:v>
                </c:pt>
                <c:pt idx="1101">
                  <c:v>1.49476695</c:v>
                </c:pt>
                <c:pt idx="1102">
                  <c:v>1.6228739000000001</c:v>
                </c:pt>
                <c:pt idx="1103">
                  <c:v>1.76490653</c:v>
                </c:pt>
                <c:pt idx="1104">
                  <c:v>1.8400992199999999</c:v>
                </c:pt>
                <c:pt idx="1105">
                  <c:v>1.9152932199999999</c:v>
                </c:pt>
                <c:pt idx="1106">
                  <c:v>1.9361797599999999</c:v>
                </c:pt>
                <c:pt idx="1107">
                  <c:v>1.96402955</c:v>
                </c:pt>
                <c:pt idx="1108">
                  <c:v>2.0601093800000001</c:v>
                </c:pt>
                <c:pt idx="1109">
                  <c:v>2.1840398300000001</c:v>
                </c:pt>
                <c:pt idx="1110">
                  <c:v>2.2397387000000002</c:v>
                </c:pt>
                <c:pt idx="1111">
                  <c:v>2.1923942599999999</c:v>
                </c:pt>
                <c:pt idx="1112">
                  <c:v>2.09492111</c:v>
                </c:pt>
                <c:pt idx="1113">
                  <c:v>1.9765614300000001</c:v>
                </c:pt>
                <c:pt idx="1114">
                  <c:v>1.8554166599999999</c:v>
                </c:pt>
                <c:pt idx="1115">
                  <c:v>1.7802230100000001</c:v>
                </c:pt>
                <c:pt idx="1116">
                  <c:v>1.7481966</c:v>
                </c:pt>
                <c:pt idx="1117">
                  <c:v>1.87351859</c:v>
                </c:pt>
                <c:pt idx="1118">
                  <c:v>2.0656797899999999</c:v>
                </c:pt>
                <c:pt idx="1119">
                  <c:v>2.2467002900000002</c:v>
                </c:pt>
                <c:pt idx="1120">
                  <c:v>2.3887321899999998</c:v>
                </c:pt>
                <c:pt idx="1121">
                  <c:v>2.4500012400000002</c:v>
                </c:pt>
                <c:pt idx="1122">
                  <c:v>2.4903833899999999</c:v>
                </c:pt>
                <c:pt idx="1123">
                  <c:v>2.47228074</c:v>
                </c:pt>
                <c:pt idx="1124">
                  <c:v>2.4694962500000002</c:v>
                </c:pt>
                <c:pt idx="1125">
                  <c:v>2.4388613700000001</c:v>
                </c:pt>
                <c:pt idx="1126">
                  <c:v>2.4040503499999999</c:v>
                </c:pt>
                <c:pt idx="1127">
                  <c:v>2.4388606500000001</c:v>
                </c:pt>
                <c:pt idx="1128">
                  <c:v>2.4402534999999999</c:v>
                </c:pt>
                <c:pt idx="1129">
                  <c:v>2.5224091999999998</c:v>
                </c:pt>
                <c:pt idx="1130">
                  <c:v>2.58228517</c:v>
                </c:pt>
                <c:pt idx="1131">
                  <c:v>2.4921608000000002</c:v>
                </c:pt>
                <c:pt idx="1132">
                  <c:v>2.5767154699999999</c:v>
                </c:pt>
                <c:pt idx="1133">
                  <c:v>2.55443621</c:v>
                </c:pt>
                <c:pt idx="1134">
                  <c:v>2.55582881</c:v>
                </c:pt>
                <c:pt idx="1135">
                  <c:v>2.5391192400000002</c:v>
                </c:pt>
                <c:pt idx="1136">
                  <c:v>2.5962104799999999</c:v>
                </c:pt>
                <c:pt idx="1137">
                  <c:v>2.4667108099999999</c:v>
                </c:pt>
                <c:pt idx="1138">
                  <c:v>2.55025887</c:v>
                </c:pt>
                <c:pt idx="1139">
                  <c:v>2.50709224</c:v>
                </c:pt>
                <c:pt idx="1140">
                  <c:v>2.63380766</c:v>
                </c:pt>
                <c:pt idx="1141">
                  <c:v>2.7201399799999999</c:v>
                </c:pt>
                <c:pt idx="1142">
                  <c:v>2.7284953600000001</c:v>
                </c:pt>
                <c:pt idx="1143">
                  <c:v>2.7521669900000001</c:v>
                </c:pt>
                <c:pt idx="1144">
                  <c:v>2.8064730199999999</c:v>
                </c:pt>
                <c:pt idx="1145">
                  <c:v>2.76191473</c:v>
                </c:pt>
                <c:pt idx="1146">
                  <c:v>2.7786235800000001</c:v>
                </c:pt>
                <c:pt idx="1147">
                  <c:v>2.77723122</c:v>
                </c:pt>
                <c:pt idx="1148">
                  <c:v>2.71735573</c:v>
                </c:pt>
                <c:pt idx="1149">
                  <c:v>2.5850701300000001</c:v>
                </c:pt>
                <c:pt idx="1150">
                  <c:v>2.5627906299999998</c:v>
                </c:pt>
                <c:pt idx="1151">
                  <c:v>2.5112700499999998</c:v>
                </c:pt>
                <c:pt idx="1152">
                  <c:v>2.4026572700000002</c:v>
                </c:pt>
                <c:pt idx="1153">
                  <c:v>2.3929097700000002</c:v>
                </c:pt>
                <c:pt idx="1154">
                  <c:v>2.4682548</c:v>
                </c:pt>
                <c:pt idx="1155">
                  <c:v>2.5015220600000001</c:v>
                </c:pt>
                <c:pt idx="1156">
                  <c:v>2.5391192400000002</c:v>
                </c:pt>
                <c:pt idx="1157">
                  <c:v>2.61292005</c:v>
                </c:pt>
                <c:pt idx="1158">
                  <c:v>2.8064730199999999</c:v>
                </c:pt>
                <c:pt idx="1159">
                  <c:v>2.9471130400000001</c:v>
                </c:pt>
                <c:pt idx="1160">
                  <c:v>3.0055966399999998</c:v>
                </c:pt>
                <c:pt idx="1161">
                  <c:v>3.0083808900000002</c:v>
                </c:pt>
                <c:pt idx="1162">
                  <c:v>3.03205371</c:v>
                </c:pt>
                <c:pt idx="1163">
                  <c:v>3.0793974400000002</c:v>
                </c:pt>
                <c:pt idx="1164">
                  <c:v>3.0919294399999999</c:v>
                </c:pt>
                <c:pt idx="1165">
                  <c:v>3.1197788700000002</c:v>
                </c:pt>
                <c:pt idx="1166">
                  <c:v>3.15319824</c:v>
                </c:pt>
                <c:pt idx="1167">
                  <c:v>3.22421479</c:v>
                </c:pt>
                <c:pt idx="1168">
                  <c:v>3.2088975899999999</c:v>
                </c:pt>
                <c:pt idx="1169">
                  <c:v>3.2144665699999999</c:v>
                </c:pt>
                <c:pt idx="1170">
                  <c:v>3.1810476799999998</c:v>
                </c:pt>
                <c:pt idx="1171">
                  <c:v>3.1587684199999999</c:v>
                </c:pt>
                <c:pt idx="1172">
                  <c:v>3.1615526699999998</c:v>
                </c:pt>
                <c:pt idx="1173">
                  <c:v>3.2645955099999999</c:v>
                </c:pt>
                <c:pt idx="1174">
                  <c:v>3.1615400299999998</c:v>
                </c:pt>
                <c:pt idx="1175">
                  <c:v>3.0793971999999998</c:v>
                </c:pt>
                <c:pt idx="1176">
                  <c:v>3.1924774600000001</c:v>
                </c:pt>
                <c:pt idx="1177">
                  <c:v>3.2395317600000002</c:v>
                </c:pt>
                <c:pt idx="1178">
                  <c:v>3.2590258099999998</c:v>
                </c:pt>
                <c:pt idx="1179">
                  <c:v>3.46371889</c:v>
                </c:pt>
                <c:pt idx="1180">
                  <c:v>3.5667610199999999</c:v>
                </c:pt>
                <c:pt idx="1181">
                  <c:v>3.5665407199999999</c:v>
                </c:pt>
                <c:pt idx="1182">
                  <c:v>3.54030442</c:v>
                </c:pt>
                <c:pt idx="1183">
                  <c:v>3.6475241199999999</c:v>
                </c:pt>
                <c:pt idx="1184">
                  <c:v>3.6600568299999998</c:v>
                </c:pt>
                <c:pt idx="1185">
                  <c:v>3.5361270899999999</c:v>
                </c:pt>
                <c:pt idx="1186">
                  <c:v>3.34535933</c:v>
                </c:pt>
                <c:pt idx="1187">
                  <c:v>3.1824412299999998</c:v>
                </c:pt>
                <c:pt idx="1188">
                  <c:v>3.0947139300000002</c:v>
                </c:pt>
                <c:pt idx="1189">
                  <c:v>3.15598321</c:v>
                </c:pt>
                <c:pt idx="1190">
                  <c:v>3.25902629</c:v>
                </c:pt>
                <c:pt idx="1191">
                  <c:v>3.30776358</c:v>
                </c:pt>
                <c:pt idx="1192">
                  <c:v>3.3996651199999999</c:v>
                </c:pt>
                <c:pt idx="1193">
                  <c:v>3.4804287</c:v>
                </c:pt>
                <c:pt idx="1194">
                  <c:v>3.46511126</c:v>
                </c:pt>
                <c:pt idx="1195">
                  <c:v>3.49435282</c:v>
                </c:pt>
                <c:pt idx="1196">
                  <c:v>3.46232629</c:v>
                </c:pt>
                <c:pt idx="1197">
                  <c:v>3.49574542</c:v>
                </c:pt>
                <c:pt idx="1198">
                  <c:v>3.5249867400000001</c:v>
                </c:pt>
                <c:pt idx="1199">
                  <c:v>3.55840683</c:v>
                </c:pt>
                <c:pt idx="1200">
                  <c:v>3.6396668000000001</c:v>
                </c:pt>
                <c:pt idx="1201">
                  <c:v>3.7380352000000001</c:v>
                </c:pt>
                <c:pt idx="1202">
                  <c:v>3.8591792599999999</c:v>
                </c:pt>
                <c:pt idx="1203">
                  <c:v>3.8591792599999999</c:v>
                </c:pt>
                <c:pt idx="1204">
                  <c:v>3.8396844899999998</c:v>
                </c:pt>
                <c:pt idx="1205">
                  <c:v>3.9134857699999999</c:v>
                </c:pt>
                <c:pt idx="1206">
                  <c:v>3.9845025500000002</c:v>
                </c:pt>
                <c:pt idx="1207">
                  <c:v>3.9928564999999998</c:v>
                </c:pt>
                <c:pt idx="1208">
                  <c:v>3.9107010400000002</c:v>
                </c:pt>
                <c:pt idx="1209">
                  <c:v>3.7491748299999998</c:v>
                </c:pt>
                <c:pt idx="1210">
                  <c:v>3.6196746800000001</c:v>
                </c:pt>
                <c:pt idx="1211">
                  <c:v>3.5222027300000001</c:v>
                </c:pt>
                <c:pt idx="1212">
                  <c:v>3.5904328799999998</c:v>
                </c:pt>
                <c:pt idx="1213">
                  <c:v>3.7742390600000002</c:v>
                </c:pt>
                <c:pt idx="1214">
                  <c:v>4.0165295600000004</c:v>
                </c:pt>
                <c:pt idx="1215">
                  <c:v>4.2072982799999998</c:v>
                </c:pt>
                <c:pt idx="1216">
                  <c:v>4.2866687800000003</c:v>
                </c:pt>
                <c:pt idx="1217">
                  <c:v>4.3061633099999996</c:v>
                </c:pt>
                <c:pt idx="1218">
                  <c:v>4.3256583199999996</c:v>
                </c:pt>
                <c:pt idx="1219">
                  <c:v>4.3381905600000001</c:v>
                </c:pt>
                <c:pt idx="1220">
                  <c:v>4.3312282599999996</c:v>
                </c:pt>
                <c:pt idx="1221">
                  <c:v>4.2727446599999999</c:v>
                </c:pt>
                <c:pt idx="1222">
                  <c:v>4.1655235299999998</c:v>
                </c:pt>
                <c:pt idx="1223">
                  <c:v>4.0736203199999999</c:v>
                </c:pt>
                <c:pt idx="1224">
                  <c:v>4.0290613200000003</c:v>
                </c:pt>
                <c:pt idx="1225">
                  <c:v>4.0039982800000002</c:v>
                </c:pt>
                <c:pt idx="1226">
                  <c:v>4.0109596300000003</c:v>
                </c:pt>
                <c:pt idx="1227">
                  <c:v>4.0095667800000001</c:v>
                </c:pt>
                <c:pt idx="1228">
                  <c:v>4.1126108199999996</c:v>
                </c:pt>
                <c:pt idx="1229">
                  <c:v>4.3966736800000001</c:v>
                </c:pt>
                <c:pt idx="1230">
                  <c:v>4.5860505099999997</c:v>
                </c:pt>
                <c:pt idx="1231">
                  <c:v>4.4119911199999997</c:v>
                </c:pt>
                <c:pt idx="1232">
                  <c:v>4.1975502999999996</c:v>
                </c:pt>
                <c:pt idx="1233">
                  <c:v>4.1070404099999998</c:v>
                </c:pt>
                <c:pt idx="1234">
                  <c:v>4.3340129899999997</c:v>
                </c:pt>
                <c:pt idx="1235">
                  <c:v>4.6250386199999998</c:v>
                </c:pt>
                <c:pt idx="1236">
                  <c:v>4.7475762399999999</c:v>
                </c:pt>
                <c:pt idx="1237">
                  <c:v>4.5735187499999999</c:v>
                </c:pt>
                <c:pt idx="1238">
                  <c:v>4.3312277799999999</c:v>
                </c:pt>
                <c:pt idx="1239">
                  <c:v>4.3521146799999997</c:v>
                </c:pt>
                <c:pt idx="1240">
                  <c:v>4.3827495599999997</c:v>
                </c:pt>
                <c:pt idx="1241">
                  <c:v>4.5971884699999999</c:v>
                </c:pt>
                <c:pt idx="1242">
                  <c:v>4.7963123300000001</c:v>
                </c:pt>
                <c:pt idx="1243">
                  <c:v>4.9355578400000004</c:v>
                </c:pt>
                <c:pt idx="1244">
                  <c:v>5.01632166</c:v>
                </c:pt>
                <c:pt idx="1245">
                  <c:v>5.0386004399999997</c:v>
                </c:pt>
                <c:pt idx="1246">
                  <c:v>5.04973984</c:v>
                </c:pt>
                <c:pt idx="1247">
                  <c:v>5.0149288199999997</c:v>
                </c:pt>
                <c:pt idx="1248">
                  <c:v>4.9238491099999999</c:v>
                </c:pt>
                <c:pt idx="1249">
                  <c:v>4.8589730299999996</c:v>
                </c:pt>
                <c:pt idx="1250">
                  <c:v>4.6863069499999996</c:v>
                </c:pt>
                <c:pt idx="1251">
                  <c:v>4.6250391000000004</c:v>
                </c:pt>
                <c:pt idx="1252">
                  <c:v>4.56655502</c:v>
                </c:pt>
                <c:pt idx="1253">
                  <c:v>4.5400981900000001</c:v>
                </c:pt>
                <c:pt idx="1254">
                  <c:v>4.6375713300000001</c:v>
                </c:pt>
                <c:pt idx="1255">
                  <c:v>4.77960253</c:v>
                </c:pt>
                <c:pt idx="1256">
                  <c:v>4.8728976199999998</c:v>
                </c:pt>
                <c:pt idx="1257">
                  <c:v>4.91188717</c:v>
                </c:pt>
                <c:pt idx="1258">
                  <c:v>4.9369497300000003</c:v>
                </c:pt>
                <c:pt idx="1259">
                  <c:v>4.9620156299999998</c:v>
                </c:pt>
                <c:pt idx="1260">
                  <c:v>5.0177135499999999</c:v>
                </c:pt>
                <c:pt idx="1261">
                  <c:v>5.1458206200000003</c:v>
                </c:pt>
                <c:pt idx="1262">
                  <c:v>5.1597447399999998</c:v>
                </c:pt>
                <c:pt idx="1263">
                  <c:v>5.2168374100000001</c:v>
                </c:pt>
                <c:pt idx="1264">
                  <c:v>5.1973424000000001</c:v>
                </c:pt>
                <c:pt idx="1265">
                  <c:v>5.1374659500000002</c:v>
                </c:pt>
                <c:pt idx="1266">
                  <c:v>5.1012620899999996</c:v>
                </c:pt>
                <c:pt idx="1267">
                  <c:v>4.9996123299999997</c:v>
                </c:pt>
                <c:pt idx="1268">
                  <c:v>4.9620156299999998</c:v>
                </c:pt>
                <c:pt idx="1269">
                  <c:v>4.9230256099999998</c:v>
                </c:pt>
                <c:pt idx="1270">
                  <c:v>5.1318969699999997</c:v>
                </c:pt>
                <c:pt idx="1271">
                  <c:v>5.3546919800000001</c:v>
                </c:pt>
                <c:pt idx="1272">
                  <c:v>5.5315361000000003</c:v>
                </c:pt>
                <c:pt idx="1273">
                  <c:v>5.5635609600000002</c:v>
                </c:pt>
                <c:pt idx="1274">
                  <c:v>5.48419189</c:v>
                </c:pt>
                <c:pt idx="1275">
                  <c:v>5.4020347600000003</c:v>
                </c:pt>
                <c:pt idx="1276">
                  <c:v>5.3491210899999997</c:v>
                </c:pt>
                <c:pt idx="1277">
                  <c:v>5.3477296799999996</c:v>
                </c:pt>
                <c:pt idx="1278">
                  <c:v>5.3296270400000001</c:v>
                </c:pt>
                <c:pt idx="1279">
                  <c:v>5.3435535400000003</c:v>
                </c:pt>
                <c:pt idx="1280">
                  <c:v>5.2822833100000004</c:v>
                </c:pt>
                <c:pt idx="1281">
                  <c:v>5.3031711599999998</c:v>
                </c:pt>
                <c:pt idx="1282">
                  <c:v>5.3184862099999997</c:v>
                </c:pt>
                <c:pt idx="1283">
                  <c:v>5.3588686000000001</c:v>
                </c:pt>
                <c:pt idx="1284">
                  <c:v>5.3003845199999997</c:v>
                </c:pt>
                <c:pt idx="1285">
                  <c:v>5.3073487300000002</c:v>
                </c:pt>
                <c:pt idx="1286">
                  <c:v>5.3532991399999998</c:v>
                </c:pt>
                <c:pt idx="1287">
                  <c:v>5.3978590999999998</c:v>
                </c:pt>
                <c:pt idx="1288">
                  <c:v>5.4814071699999998</c:v>
                </c:pt>
                <c:pt idx="1289">
                  <c:v>5.4312768</c:v>
                </c:pt>
                <c:pt idx="1290">
                  <c:v>5.4786214800000002</c:v>
                </c:pt>
                <c:pt idx="1291">
                  <c:v>5.7501544999999998</c:v>
                </c:pt>
                <c:pt idx="1292">
                  <c:v>5.7856135399999999</c:v>
                </c:pt>
                <c:pt idx="1293">
                  <c:v>5.6429343200000002</c:v>
                </c:pt>
                <c:pt idx="1294">
                  <c:v>5.6624279</c:v>
                </c:pt>
                <c:pt idx="1295">
                  <c:v>5.90193367</c:v>
                </c:pt>
                <c:pt idx="1296">
                  <c:v>5.9047174499999997</c:v>
                </c:pt>
                <c:pt idx="1297">
                  <c:v>5.9576325399999996</c:v>
                </c:pt>
                <c:pt idx="1298">
                  <c:v>5.95067024</c:v>
                </c:pt>
                <c:pt idx="1299">
                  <c:v>6.0676379200000001</c:v>
                </c:pt>
                <c:pt idx="1300">
                  <c:v>6.10105801</c:v>
                </c:pt>
                <c:pt idx="1301">
                  <c:v>6.1428298999999997</c:v>
                </c:pt>
                <c:pt idx="1302">
                  <c:v>6.1330833399999998</c:v>
                </c:pt>
                <c:pt idx="1303">
                  <c:v>6.0592822999999996</c:v>
                </c:pt>
                <c:pt idx="1304">
                  <c:v>5.9367446900000003</c:v>
                </c:pt>
                <c:pt idx="1305">
                  <c:v>5.8754749300000002</c:v>
                </c:pt>
                <c:pt idx="1306">
                  <c:v>5.8643369700000001</c:v>
                </c:pt>
                <c:pt idx="1307">
                  <c:v>5.89636374</c:v>
                </c:pt>
                <c:pt idx="1308">
                  <c:v>5.87687063</c:v>
                </c:pt>
                <c:pt idx="1309">
                  <c:v>5.9534535399999999</c:v>
                </c:pt>
                <c:pt idx="1310">
                  <c:v>6.0370020899999997</c:v>
                </c:pt>
                <c:pt idx="1311">
                  <c:v>6.0551037799999996</c:v>
                </c:pt>
                <c:pt idx="1312">
                  <c:v>6.0244703299999998</c:v>
                </c:pt>
                <c:pt idx="1313">
                  <c:v>5.9604163200000002</c:v>
                </c:pt>
                <c:pt idx="1314">
                  <c:v>6.0537137999999997</c:v>
                </c:pt>
                <c:pt idx="1315">
                  <c:v>6.2110614799999997</c:v>
                </c:pt>
                <c:pt idx="1316">
                  <c:v>6.35587692</c:v>
                </c:pt>
                <c:pt idx="1317">
                  <c:v>6.3419537500000001</c:v>
                </c:pt>
                <c:pt idx="1318">
                  <c:v>6.4700603499999998</c:v>
                </c:pt>
                <c:pt idx="1319">
                  <c:v>6.4533505399999997</c:v>
                </c:pt>
                <c:pt idx="1320">
                  <c:v>6.3920826899999996</c:v>
                </c:pt>
                <c:pt idx="1321">
                  <c:v>6.3405618700000002</c:v>
                </c:pt>
                <c:pt idx="1322">
                  <c:v>6.2946100200000004</c:v>
                </c:pt>
                <c:pt idx="1323">
                  <c:v>6.3438978199999996</c:v>
                </c:pt>
                <c:pt idx="1324">
                  <c:v>6.1971368800000004</c:v>
                </c:pt>
                <c:pt idx="1325">
                  <c:v>6.0439662900000002</c:v>
                </c:pt>
                <c:pt idx="1326">
                  <c:v>6.0272560100000003</c:v>
                </c:pt>
                <c:pt idx="1327">
                  <c:v>6.1651110600000001</c:v>
                </c:pt>
                <c:pt idx="1328">
                  <c:v>6.2876486800000002</c:v>
                </c:pt>
                <c:pt idx="1329">
                  <c:v>6.3684110599999997</c:v>
                </c:pt>
                <c:pt idx="1330">
                  <c:v>6.4004354499999998</c:v>
                </c:pt>
                <c:pt idx="1331">
                  <c:v>6.6845016499999996</c:v>
                </c:pt>
                <c:pt idx="1332">
                  <c:v>6.6803221700000002</c:v>
                </c:pt>
                <c:pt idx="1333">
                  <c:v>6.6540889700000001</c:v>
                </c:pt>
                <c:pt idx="1334">
                  <c:v>6.50487137</c:v>
                </c:pt>
                <c:pt idx="1335">
                  <c:v>6.4839844700000002</c:v>
                </c:pt>
                <c:pt idx="1336">
                  <c:v>6.4324631700000001</c:v>
                </c:pt>
                <c:pt idx="1337">
                  <c:v>6.3294210399999997</c:v>
                </c:pt>
                <c:pt idx="1338">
                  <c:v>6.2932152700000001</c:v>
                </c:pt>
                <c:pt idx="1339">
                  <c:v>6.3308143599999998</c:v>
                </c:pt>
                <c:pt idx="1340">
                  <c:v>6.2932171800000001</c:v>
                </c:pt>
                <c:pt idx="1341">
                  <c:v>6.3670182200000003</c:v>
                </c:pt>
                <c:pt idx="1342">
                  <c:v>6.3099265100000004</c:v>
                </c:pt>
                <c:pt idx="1343">
                  <c:v>6.4533510200000004</c:v>
                </c:pt>
                <c:pt idx="1344">
                  <c:v>6.3837280300000003</c:v>
                </c:pt>
                <c:pt idx="1345">
                  <c:v>6.3670187</c:v>
                </c:pt>
                <c:pt idx="1346">
                  <c:v>6.40879011</c:v>
                </c:pt>
                <c:pt idx="1347">
                  <c:v>6.4756307599999996</c:v>
                </c:pt>
                <c:pt idx="1348">
                  <c:v>6.5689258600000002</c:v>
                </c:pt>
                <c:pt idx="1349">
                  <c:v>6.7360229499999997</c:v>
                </c:pt>
                <c:pt idx="1350">
                  <c:v>6.9922351799999998</c:v>
                </c:pt>
                <c:pt idx="1351">
                  <c:v>7.1078100199999996</c:v>
                </c:pt>
                <c:pt idx="1352">
                  <c:v>7.1537613899999997</c:v>
                </c:pt>
                <c:pt idx="1353">
                  <c:v>7.1384444199999999</c:v>
                </c:pt>
                <c:pt idx="1354">
                  <c:v>7.0381870299999996</c:v>
                </c:pt>
                <c:pt idx="1355">
                  <c:v>7.0159082399999999</c:v>
                </c:pt>
                <c:pt idx="1356">
                  <c:v>7.0214781799999999</c:v>
                </c:pt>
                <c:pt idx="1357">
                  <c:v>7.0688209500000001</c:v>
                </c:pt>
                <c:pt idx="1358">
                  <c:v>7.0423646</c:v>
                </c:pt>
                <c:pt idx="1359">
                  <c:v>7.0604672400000004</c:v>
                </c:pt>
                <c:pt idx="1360">
                  <c:v>7.07160425</c:v>
                </c:pt>
                <c:pt idx="1361">
                  <c:v>7.1147718400000004</c:v>
                </c:pt>
                <c:pt idx="1362">
                  <c:v>7.1551537500000002</c:v>
                </c:pt>
                <c:pt idx="1363">
                  <c:v>7.1579403900000003</c:v>
                </c:pt>
                <c:pt idx="1364">
                  <c:v>7.1426205600000001</c:v>
                </c:pt>
                <c:pt idx="1365">
                  <c:v>7.08135271</c:v>
                </c:pt>
                <c:pt idx="1366">
                  <c:v>7.0548968299999997</c:v>
                </c:pt>
                <c:pt idx="1367">
                  <c:v>7.0367956200000004</c:v>
                </c:pt>
                <c:pt idx="1368">
                  <c:v>7.0521106700000002</c:v>
                </c:pt>
                <c:pt idx="1369">
                  <c:v>7.07299948</c:v>
                </c:pt>
                <c:pt idx="1370">
                  <c:v>7.1830043799999999</c:v>
                </c:pt>
                <c:pt idx="1371">
                  <c:v>7.3807334899999999</c:v>
                </c:pt>
                <c:pt idx="1372">
                  <c:v>7.5896019900000002</c:v>
                </c:pt>
                <c:pt idx="1373">
                  <c:v>7.6606202100000003</c:v>
                </c:pt>
                <c:pt idx="1374">
                  <c:v>7.6258082399999996</c:v>
                </c:pt>
                <c:pt idx="1375">
                  <c:v>7.5687165299999997</c:v>
                </c:pt>
                <c:pt idx="1376">
                  <c:v>7.5868172600000001</c:v>
                </c:pt>
                <c:pt idx="1377">
                  <c:v>7.5645408600000001</c:v>
                </c:pt>
                <c:pt idx="1378">
                  <c:v>7.5116272000000004</c:v>
                </c:pt>
                <c:pt idx="1379">
                  <c:v>7.4823842000000003</c:v>
                </c:pt>
                <c:pt idx="1380">
                  <c:v>7.4364323600000004</c:v>
                </c:pt>
                <c:pt idx="1381">
                  <c:v>7.4238991700000003</c:v>
                </c:pt>
                <c:pt idx="1382">
                  <c:v>7.3918719299999998</c:v>
                </c:pt>
                <c:pt idx="1383">
                  <c:v>7.4127602599999998</c:v>
                </c:pt>
                <c:pt idx="1384">
                  <c:v>7.3932681100000002</c:v>
                </c:pt>
                <c:pt idx="1385">
                  <c:v>7.3584542300000004</c:v>
                </c:pt>
                <c:pt idx="1386">
                  <c:v>7.3598470699999998</c:v>
                </c:pt>
                <c:pt idx="1387">
                  <c:v>7.3890914900000002</c:v>
                </c:pt>
                <c:pt idx="1388">
                  <c:v>7.4433960900000002</c:v>
                </c:pt>
                <c:pt idx="1389">
                  <c:v>7.4935240700000003</c:v>
                </c:pt>
                <c:pt idx="1390">
                  <c:v>7.5185890200000003</c:v>
                </c:pt>
                <c:pt idx="1391">
                  <c:v>7.5784654600000003</c:v>
                </c:pt>
                <c:pt idx="1392">
                  <c:v>7.5798554400000002</c:v>
                </c:pt>
                <c:pt idx="1393">
                  <c:v>7.5840368299999996</c:v>
                </c:pt>
                <c:pt idx="1394">
                  <c:v>7.7915101099999999</c:v>
                </c:pt>
                <c:pt idx="1395">
                  <c:v>8.0741853700000004</c:v>
                </c:pt>
                <c:pt idx="1396">
                  <c:v>8.1159582100000005</c:v>
                </c:pt>
                <c:pt idx="1397">
                  <c:v>7.9140491500000003</c:v>
                </c:pt>
                <c:pt idx="1398">
                  <c:v>7.7622699700000002</c:v>
                </c:pt>
                <c:pt idx="1399">
                  <c:v>7.83606815</c:v>
                </c:pt>
                <c:pt idx="1400">
                  <c:v>8.1619110100000007</c:v>
                </c:pt>
                <c:pt idx="1401">
                  <c:v>8.3359680199999993</c:v>
                </c:pt>
                <c:pt idx="1402">
                  <c:v>8.1089963899999997</c:v>
                </c:pt>
                <c:pt idx="1403">
                  <c:v>7.8861994700000002</c:v>
                </c:pt>
                <c:pt idx="1404">
                  <c:v>7.9377212500000001</c:v>
                </c:pt>
                <c:pt idx="1405">
                  <c:v>8.2705221200000008</c:v>
                </c:pt>
                <c:pt idx="1406">
                  <c:v>8.2733097099999995</c:v>
                </c:pt>
                <c:pt idx="1407">
                  <c:v>8.0032796899999994</c:v>
                </c:pt>
                <c:pt idx="1408">
                  <c:v>8.0351963000000008</c:v>
                </c:pt>
                <c:pt idx="1409">
                  <c:v>8.2677393000000006</c:v>
                </c:pt>
                <c:pt idx="1410">
                  <c:v>8.5336999900000006</c:v>
                </c:pt>
                <c:pt idx="1411">
                  <c:v>8.3763513599999992</c:v>
                </c:pt>
                <c:pt idx="1412">
                  <c:v>8.2022924400000008</c:v>
                </c:pt>
                <c:pt idx="1413">
                  <c:v>8.1103868499999994</c:v>
                </c:pt>
                <c:pt idx="1414">
                  <c:v>8.4501542999999995</c:v>
                </c:pt>
                <c:pt idx="1415">
                  <c:v>8.5893993399999999</c:v>
                </c:pt>
                <c:pt idx="1416">
                  <c:v>8.4473695800000002</c:v>
                </c:pt>
                <c:pt idx="1417">
                  <c:v>8.2329273199999999</c:v>
                </c:pt>
                <c:pt idx="1418">
                  <c:v>8.4476575900000004</c:v>
                </c:pt>
                <c:pt idx="1419">
                  <c:v>8.5601568199999996</c:v>
                </c:pt>
                <c:pt idx="1420">
                  <c:v>8.5573730500000007</c:v>
                </c:pt>
                <c:pt idx="1421">
                  <c:v>8.3109073599999999</c:v>
                </c:pt>
                <c:pt idx="1422">
                  <c:v>8.3337507199999994</c:v>
                </c:pt>
                <c:pt idx="1423">
                  <c:v>8.5712986000000004</c:v>
                </c:pt>
                <c:pt idx="1424">
                  <c:v>8.7676382099999994</c:v>
                </c:pt>
                <c:pt idx="1425">
                  <c:v>8.64875507</c:v>
                </c:pt>
                <c:pt idx="1426">
                  <c:v>8.4543313999999992</c:v>
                </c:pt>
                <c:pt idx="1427">
                  <c:v>8.4589080800000005</c:v>
                </c:pt>
                <c:pt idx="1428">
                  <c:v>8.4710388200000004</c:v>
                </c:pt>
                <c:pt idx="1429">
                  <c:v>8.6952276200000007</c:v>
                </c:pt>
                <c:pt idx="1430">
                  <c:v>8.8358688399999998</c:v>
                </c:pt>
                <c:pt idx="1431">
                  <c:v>8.8330841099999997</c:v>
                </c:pt>
                <c:pt idx="1432">
                  <c:v>8.7542228699999995</c:v>
                </c:pt>
                <c:pt idx="1433">
                  <c:v>8.6269969900000003</c:v>
                </c:pt>
                <c:pt idx="1434">
                  <c:v>8.5601577800000008</c:v>
                </c:pt>
                <c:pt idx="1435">
                  <c:v>8.5109386400000009</c:v>
                </c:pt>
                <c:pt idx="1436">
                  <c:v>8.6854801199999994</c:v>
                </c:pt>
                <c:pt idx="1437">
                  <c:v>8.9500484500000006</c:v>
                </c:pt>
                <c:pt idx="1438">
                  <c:v>9.1491727800000007</c:v>
                </c:pt>
                <c:pt idx="1439">
                  <c:v>9.18398571</c:v>
                </c:pt>
                <c:pt idx="1440">
                  <c:v>9.1617040599999999</c:v>
                </c:pt>
                <c:pt idx="1441">
                  <c:v>9.0823354700000003</c:v>
                </c:pt>
                <c:pt idx="1442">
                  <c:v>8.9375171699999996</c:v>
                </c:pt>
                <c:pt idx="1443">
                  <c:v>8.8609314000000001</c:v>
                </c:pt>
                <c:pt idx="1444">
                  <c:v>8.9180212000000001</c:v>
                </c:pt>
                <c:pt idx="1445">
                  <c:v>9.1380319599999993</c:v>
                </c:pt>
                <c:pt idx="1446">
                  <c:v>9.2898120899999999</c:v>
                </c:pt>
                <c:pt idx="1447">
                  <c:v>9.2466459299999997</c:v>
                </c:pt>
                <c:pt idx="1448">
                  <c:v>9.0906896600000007</c:v>
                </c:pt>
                <c:pt idx="1449">
                  <c:v>8.9500474899999993</c:v>
                </c:pt>
                <c:pt idx="1450">
                  <c:v>8.9486570400000005</c:v>
                </c:pt>
                <c:pt idx="1451">
                  <c:v>8.9862537400000004</c:v>
                </c:pt>
                <c:pt idx="1452">
                  <c:v>9.1965179399999997</c:v>
                </c:pt>
                <c:pt idx="1453">
                  <c:v>9.0335960400000008</c:v>
                </c:pt>
                <c:pt idx="1454">
                  <c:v>9.0057497000000009</c:v>
                </c:pt>
                <c:pt idx="1455">
                  <c:v>9.1533508300000008</c:v>
                </c:pt>
                <c:pt idx="1456">
                  <c:v>9.2536068</c:v>
                </c:pt>
                <c:pt idx="1457">
                  <c:v>9.1505670499999994</c:v>
                </c:pt>
                <c:pt idx="1458">
                  <c:v>9.2758874900000006</c:v>
                </c:pt>
                <c:pt idx="1459">
                  <c:v>9.1853771200000001</c:v>
                </c:pt>
                <c:pt idx="1460">
                  <c:v>9.1352481799999996</c:v>
                </c:pt>
                <c:pt idx="1461">
                  <c:v>9.2006959899999998</c:v>
                </c:pt>
                <c:pt idx="1462">
                  <c:v>9.2271518700000001</c:v>
                </c:pt>
                <c:pt idx="1463">
                  <c:v>9.3392238600000006</c:v>
                </c:pt>
                <c:pt idx="1464">
                  <c:v>9.5557727799999999</c:v>
                </c:pt>
                <c:pt idx="1465">
                  <c:v>9.60219193</c:v>
                </c:pt>
                <c:pt idx="1466">
                  <c:v>9.6240053200000002</c:v>
                </c:pt>
                <c:pt idx="1467">
                  <c:v>9.66856194</c:v>
                </c:pt>
                <c:pt idx="1468">
                  <c:v>9.6086864500000004</c:v>
                </c:pt>
                <c:pt idx="1469">
                  <c:v>9.5794448899999995</c:v>
                </c:pt>
                <c:pt idx="1470">
                  <c:v>9.5738754299999993</c:v>
                </c:pt>
                <c:pt idx="1471">
                  <c:v>9.5669126500000008</c:v>
                </c:pt>
                <c:pt idx="1472">
                  <c:v>9.5613431900000005</c:v>
                </c:pt>
                <c:pt idx="1473">
                  <c:v>9.4582996399999999</c:v>
                </c:pt>
                <c:pt idx="1474">
                  <c:v>9.5390634500000004</c:v>
                </c:pt>
                <c:pt idx="1475">
                  <c:v>9.6267900500000003</c:v>
                </c:pt>
                <c:pt idx="1476">
                  <c:v>9.6588163399999996</c:v>
                </c:pt>
                <c:pt idx="1477">
                  <c:v>9.6866645800000004</c:v>
                </c:pt>
                <c:pt idx="1478">
                  <c:v>9.7674264900000001</c:v>
                </c:pt>
                <c:pt idx="1479">
                  <c:v>9.7771730399999992</c:v>
                </c:pt>
                <c:pt idx="1480">
                  <c:v>9.7785682699999992</c:v>
                </c:pt>
                <c:pt idx="1481">
                  <c:v>9.8231277499999994</c:v>
                </c:pt>
                <c:pt idx="1482">
                  <c:v>9.8871793700000001</c:v>
                </c:pt>
                <c:pt idx="1483">
                  <c:v>10.01667881</c:v>
                </c:pt>
                <c:pt idx="1484">
                  <c:v>10.10161972</c:v>
                </c:pt>
                <c:pt idx="1485">
                  <c:v>10.17820358</c:v>
                </c:pt>
                <c:pt idx="1486">
                  <c:v>10.23947048</c:v>
                </c:pt>
                <c:pt idx="1487">
                  <c:v>10.183775900000001</c:v>
                </c:pt>
                <c:pt idx="1488">
                  <c:v>10.130860330000001</c:v>
                </c:pt>
                <c:pt idx="1489">
                  <c:v>10.041744230000001</c:v>
                </c:pt>
                <c:pt idx="1490">
                  <c:v>9.9860448799999997</c:v>
                </c:pt>
                <c:pt idx="1491">
                  <c:v>9.9470558199999992</c:v>
                </c:pt>
                <c:pt idx="1492">
                  <c:v>9.9818677900000008</c:v>
                </c:pt>
                <c:pt idx="1493">
                  <c:v>10.06123829</c:v>
                </c:pt>
                <c:pt idx="1494">
                  <c:v>10.225548740000001</c:v>
                </c:pt>
                <c:pt idx="1495">
                  <c:v>10.371759409999999</c:v>
                </c:pt>
                <c:pt idx="1496">
                  <c:v>10.42885113</c:v>
                </c:pt>
                <c:pt idx="1497">
                  <c:v>10.31188107</c:v>
                </c:pt>
                <c:pt idx="1498">
                  <c:v>10.20048332</c:v>
                </c:pt>
                <c:pt idx="1499">
                  <c:v>10.12946606</c:v>
                </c:pt>
                <c:pt idx="1500">
                  <c:v>10.09604931</c:v>
                </c:pt>
                <c:pt idx="1501">
                  <c:v>10.11554432</c:v>
                </c:pt>
                <c:pt idx="1502">
                  <c:v>10.133646969999999</c:v>
                </c:pt>
                <c:pt idx="1503">
                  <c:v>10.07794762</c:v>
                </c:pt>
                <c:pt idx="1504">
                  <c:v>10.153141979999999</c:v>
                </c:pt>
                <c:pt idx="1505">
                  <c:v>10.22833252</c:v>
                </c:pt>
                <c:pt idx="1506">
                  <c:v>10.3480835</c:v>
                </c:pt>
                <c:pt idx="1507">
                  <c:v>10.357834820000001</c:v>
                </c:pt>
                <c:pt idx="1508">
                  <c:v>10.44973564</c:v>
                </c:pt>
                <c:pt idx="1509">
                  <c:v>10.524929050000001</c:v>
                </c:pt>
                <c:pt idx="1510">
                  <c:v>10.53606892</c:v>
                </c:pt>
                <c:pt idx="1511">
                  <c:v>10.53606892</c:v>
                </c:pt>
                <c:pt idx="1512">
                  <c:v>10.565313339999999</c:v>
                </c:pt>
                <c:pt idx="1513">
                  <c:v>10.58898544</c:v>
                </c:pt>
                <c:pt idx="1514">
                  <c:v>10.64607906</c:v>
                </c:pt>
                <c:pt idx="1515">
                  <c:v>10.66975117</c:v>
                </c:pt>
                <c:pt idx="1516">
                  <c:v>10.746335029999999</c:v>
                </c:pt>
                <c:pt idx="1517">
                  <c:v>10.764440540000001</c:v>
                </c:pt>
                <c:pt idx="1518">
                  <c:v>10.666968349999999</c:v>
                </c:pt>
                <c:pt idx="1519">
                  <c:v>10.54999733</c:v>
                </c:pt>
                <c:pt idx="1520">
                  <c:v>10.51657486</c:v>
                </c:pt>
                <c:pt idx="1521">
                  <c:v>10.501256939999999</c:v>
                </c:pt>
                <c:pt idx="1522">
                  <c:v>10.55277824</c:v>
                </c:pt>
                <c:pt idx="1523">
                  <c:v>10.68506241</c:v>
                </c:pt>
                <c:pt idx="1524">
                  <c:v>10.81595516</c:v>
                </c:pt>
                <c:pt idx="1525">
                  <c:v>10.96634293</c:v>
                </c:pt>
                <c:pt idx="1526">
                  <c:v>10.99697971</c:v>
                </c:pt>
                <c:pt idx="1527">
                  <c:v>10.99280167</c:v>
                </c:pt>
                <c:pt idx="1528">
                  <c:v>10.888366700000001</c:v>
                </c:pt>
                <c:pt idx="1529">
                  <c:v>10.79089355</c:v>
                </c:pt>
                <c:pt idx="1530">
                  <c:v>10.722661970000001</c:v>
                </c:pt>
                <c:pt idx="1531">
                  <c:v>10.71570206</c:v>
                </c:pt>
                <c:pt idx="1532">
                  <c:v>10.700386050000001</c:v>
                </c:pt>
                <c:pt idx="1533">
                  <c:v>10.870267869999999</c:v>
                </c:pt>
                <c:pt idx="1534">
                  <c:v>10.934317589999999</c:v>
                </c:pt>
                <c:pt idx="1535">
                  <c:v>10.95938301</c:v>
                </c:pt>
                <c:pt idx="1536">
                  <c:v>10.977483749999999</c:v>
                </c:pt>
                <c:pt idx="1537">
                  <c:v>11.13622284</c:v>
                </c:pt>
                <c:pt idx="1538">
                  <c:v>11.381299970000001</c:v>
                </c:pt>
                <c:pt idx="1539">
                  <c:v>11.31724548</c:v>
                </c:pt>
                <c:pt idx="1540">
                  <c:v>11.14597225</c:v>
                </c:pt>
                <c:pt idx="1541">
                  <c:v>10.98305225</c:v>
                </c:pt>
                <c:pt idx="1542">
                  <c:v>11.020649909999999</c:v>
                </c:pt>
                <c:pt idx="1543">
                  <c:v>11.1863575</c:v>
                </c:pt>
                <c:pt idx="1544">
                  <c:v>11.388264660000001</c:v>
                </c:pt>
                <c:pt idx="1545">
                  <c:v>11.452319149999999</c:v>
                </c:pt>
                <c:pt idx="1546">
                  <c:v>11.473202710000001</c:v>
                </c:pt>
                <c:pt idx="1547">
                  <c:v>11.43978691</c:v>
                </c:pt>
                <c:pt idx="1548">
                  <c:v>11.43282413</c:v>
                </c:pt>
                <c:pt idx="1549">
                  <c:v>11.409151080000001</c:v>
                </c:pt>
                <c:pt idx="1550">
                  <c:v>11.326993939999999</c:v>
                </c:pt>
                <c:pt idx="1551">
                  <c:v>11.30889034</c:v>
                </c:pt>
                <c:pt idx="1552">
                  <c:v>11.31306934</c:v>
                </c:pt>
                <c:pt idx="1553">
                  <c:v>11.324208260000001</c:v>
                </c:pt>
                <c:pt idx="1554">
                  <c:v>11.27268505</c:v>
                </c:pt>
                <c:pt idx="1555">
                  <c:v>11.21698761</c:v>
                </c:pt>
                <c:pt idx="1556">
                  <c:v>11.214203830000001</c:v>
                </c:pt>
                <c:pt idx="1557">
                  <c:v>11.340918540000001</c:v>
                </c:pt>
                <c:pt idx="1558">
                  <c:v>11.54421902</c:v>
                </c:pt>
                <c:pt idx="1559">
                  <c:v>11.702960969999999</c:v>
                </c:pt>
                <c:pt idx="1560">
                  <c:v>11.7851181</c:v>
                </c:pt>
                <c:pt idx="1561">
                  <c:v>11.76840591</c:v>
                </c:pt>
                <c:pt idx="1562">
                  <c:v>11.721060749999999</c:v>
                </c:pt>
                <c:pt idx="1563">
                  <c:v>11.675113680000001</c:v>
                </c:pt>
                <c:pt idx="1564">
                  <c:v>11.66536427</c:v>
                </c:pt>
                <c:pt idx="1565">
                  <c:v>11.629162790000001</c:v>
                </c:pt>
                <c:pt idx="1566">
                  <c:v>11.58460236</c:v>
                </c:pt>
                <c:pt idx="1567">
                  <c:v>11.565109250000001</c:v>
                </c:pt>
                <c:pt idx="1568">
                  <c:v>11.547005649999999</c:v>
                </c:pt>
                <c:pt idx="1569">
                  <c:v>11.61802483</c:v>
                </c:pt>
                <c:pt idx="1570">
                  <c:v>11.683465959999999</c:v>
                </c:pt>
                <c:pt idx="1571">
                  <c:v>11.748913760000001</c:v>
                </c:pt>
                <c:pt idx="1572">
                  <c:v>11.879806520000001</c:v>
                </c:pt>
                <c:pt idx="1573">
                  <c:v>11.980064390000001</c:v>
                </c:pt>
                <c:pt idx="1574">
                  <c:v>11.99398708</c:v>
                </c:pt>
                <c:pt idx="1575">
                  <c:v>12.021837229999999</c:v>
                </c:pt>
                <c:pt idx="1576">
                  <c:v>12.13345623</c:v>
                </c:pt>
                <c:pt idx="1577">
                  <c:v>12.091458319999999</c:v>
                </c:pt>
                <c:pt idx="1578">
                  <c:v>12.175009729999999</c:v>
                </c:pt>
                <c:pt idx="1579">
                  <c:v>12.091462140000001</c:v>
                </c:pt>
                <c:pt idx="1580">
                  <c:v>12.102601050000001</c:v>
                </c:pt>
                <c:pt idx="1581">
                  <c:v>12.0733614</c:v>
                </c:pt>
                <c:pt idx="1582">
                  <c:v>12.10259724</c:v>
                </c:pt>
                <c:pt idx="1583">
                  <c:v>12.045510289999999</c:v>
                </c:pt>
                <c:pt idx="1584">
                  <c:v>11.88955402</c:v>
                </c:pt>
                <c:pt idx="1585">
                  <c:v>11.96892452</c:v>
                </c:pt>
                <c:pt idx="1586">
                  <c:v>12.11791992</c:v>
                </c:pt>
                <c:pt idx="1587">
                  <c:v>12.350462909999999</c:v>
                </c:pt>
                <c:pt idx="1588">
                  <c:v>12.43261337</c:v>
                </c:pt>
                <c:pt idx="1589">
                  <c:v>12.38944817</c:v>
                </c:pt>
                <c:pt idx="1590">
                  <c:v>12.236279489999999</c:v>
                </c:pt>
                <c:pt idx="1591">
                  <c:v>12.165264130000001</c:v>
                </c:pt>
                <c:pt idx="1592">
                  <c:v>12.15272903</c:v>
                </c:pt>
                <c:pt idx="1593">
                  <c:v>12.197289469999999</c:v>
                </c:pt>
                <c:pt idx="1594">
                  <c:v>12.254379269999999</c:v>
                </c:pt>
                <c:pt idx="1595">
                  <c:v>12.49767971</c:v>
                </c:pt>
                <c:pt idx="1596">
                  <c:v>12.62338448</c:v>
                </c:pt>
                <c:pt idx="1597">
                  <c:v>12.730601310000001</c:v>
                </c:pt>
                <c:pt idx="1598">
                  <c:v>12.759848590000001</c:v>
                </c:pt>
                <c:pt idx="1599">
                  <c:v>12.71564674</c:v>
                </c:pt>
                <c:pt idx="1600">
                  <c:v>12.648447989999999</c:v>
                </c:pt>
                <c:pt idx="1601">
                  <c:v>12.691616059999999</c:v>
                </c:pt>
                <c:pt idx="1602">
                  <c:v>12.7152853</c:v>
                </c:pt>
                <c:pt idx="1603">
                  <c:v>12.640093800000001</c:v>
                </c:pt>
                <c:pt idx="1604">
                  <c:v>12.57325268</c:v>
                </c:pt>
                <c:pt idx="1605">
                  <c:v>12.40198135</c:v>
                </c:pt>
                <c:pt idx="1606">
                  <c:v>12.55515194</c:v>
                </c:pt>
                <c:pt idx="1607">
                  <c:v>12.4716053</c:v>
                </c:pt>
                <c:pt idx="1608">
                  <c:v>12.64984226</c:v>
                </c:pt>
                <c:pt idx="1609">
                  <c:v>12.74174309</c:v>
                </c:pt>
                <c:pt idx="1610">
                  <c:v>12.80986309</c:v>
                </c:pt>
                <c:pt idx="1611">
                  <c:v>12.92555046</c:v>
                </c:pt>
                <c:pt idx="1612">
                  <c:v>12.711110120000001</c:v>
                </c:pt>
                <c:pt idx="1613">
                  <c:v>12.81127167</c:v>
                </c:pt>
                <c:pt idx="1614">
                  <c:v>12.77516365</c:v>
                </c:pt>
                <c:pt idx="1615">
                  <c:v>12.755020139999999</c:v>
                </c:pt>
                <c:pt idx="1616">
                  <c:v>12.791872980000001</c:v>
                </c:pt>
                <c:pt idx="1617">
                  <c:v>12.75984478</c:v>
                </c:pt>
                <c:pt idx="1618">
                  <c:v>12.886563300000001</c:v>
                </c:pt>
                <c:pt idx="1619">
                  <c:v>12.89001846</c:v>
                </c:pt>
                <c:pt idx="1620">
                  <c:v>12.819720269999999</c:v>
                </c:pt>
                <c:pt idx="1621">
                  <c:v>12.72364044</c:v>
                </c:pt>
                <c:pt idx="1622">
                  <c:v>12.81833076</c:v>
                </c:pt>
                <c:pt idx="1623">
                  <c:v>12.932514189999999</c:v>
                </c:pt>
                <c:pt idx="1624">
                  <c:v>12.77655315</c:v>
                </c:pt>
                <c:pt idx="1625">
                  <c:v>12.79298782</c:v>
                </c:pt>
                <c:pt idx="1626">
                  <c:v>12.76402092</c:v>
                </c:pt>
                <c:pt idx="1627">
                  <c:v>12.73756695</c:v>
                </c:pt>
                <c:pt idx="1628">
                  <c:v>12.718073840000001</c:v>
                </c:pt>
                <c:pt idx="1629">
                  <c:v>12.73756599</c:v>
                </c:pt>
                <c:pt idx="1630">
                  <c:v>12.71667862</c:v>
                </c:pt>
                <c:pt idx="1631">
                  <c:v>12.751487729999999</c:v>
                </c:pt>
                <c:pt idx="1632">
                  <c:v>12.80301094</c:v>
                </c:pt>
                <c:pt idx="1633">
                  <c:v>12.78073215</c:v>
                </c:pt>
                <c:pt idx="1634">
                  <c:v>12.83086205</c:v>
                </c:pt>
                <c:pt idx="1635">
                  <c:v>-4.8757843999999997</c:v>
                </c:pt>
                <c:pt idx="1636">
                  <c:v>6.4798059500000003</c:v>
                </c:pt>
                <c:pt idx="1637">
                  <c:v>8.0964651100000005</c:v>
                </c:pt>
                <c:pt idx="1638">
                  <c:v>8.6826934799999993</c:v>
                </c:pt>
                <c:pt idx="1639">
                  <c:v>6.7443752300000002</c:v>
                </c:pt>
                <c:pt idx="1640">
                  <c:v>5.53849649</c:v>
                </c:pt>
                <c:pt idx="1641">
                  <c:v>10.6502552</c:v>
                </c:pt>
                <c:pt idx="1642">
                  <c:v>8.5991458900000008</c:v>
                </c:pt>
                <c:pt idx="1643">
                  <c:v>12.86149597</c:v>
                </c:pt>
                <c:pt idx="1644">
                  <c:v>16.593313219999999</c:v>
                </c:pt>
                <c:pt idx="1645">
                  <c:v>17.453861239999998</c:v>
                </c:pt>
                <c:pt idx="1646">
                  <c:v>17.827039719999998</c:v>
                </c:pt>
                <c:pt idx="1647">
                  <c:v>18.06515503</c:v>
                </c:pt>
                <c:pt idx="1648">
                  <c:v>18.37010574</c:v>
                </c:pt>
                <c:pt idx="1649">
                  <c:v>18.602653499999999</c:v>
                </c:pt>
                <c:pt idx="1650">
                  <c:v>18.939628599999999</c:v>
                </c:pt>
                <c:pt idx="1651">
                  <c:v>19.269641880000002</c:v>
                </c:pt>
                <c:pt idx="1652">
                  <c:v>19.53699112</c:v>
                </c:pt>
                <c:pt idx="1653">
                  <c:v>19.91435242</c:v>
                </c:pt>
                <c:pt idx="1654">
                  <c:v>20.14410973</c:v>
                </c:pt>
                <c:pt idx="1655">
                  <c:v>20.22069359</c:v>
                </c:pt>
                <c:pt idx="1656">
                  <c:v>20.177528379999998</c:v>
                </c:pt>
                <c:pt idx="1657">
                  <c:v>20.174745560000002</c:v>
                </c:pt>
                <c:pt idx="1658">
                  <c:v>20.501974109999999</c:v>
                </c:pt>
                <c:pt idx="1659">
                  <c:v>20.99908829</c:v>
                </c:pt>
                <c:pt idx="1660">
                  <c:v>21.315179820000001</c:v>
                </c:pt>
                <c:pt idx="1661">
                  <c:v>21.295684810000001</c:v>
                </c:pt>
                <c:pt idx="1662">
                  <c:v>21.28872299</c:v>
                </c:pt>
                <c:pt idx="1663">
                  <c:v>21.379234310000001</c:v>
                </c:pt>
                <c:pt idx="1664">
                  <c:v>21.858245849999999</c:v>
                </c:pt>
                <c:pt idx="1665">
                  <c:v>22.11306381</c:v>
                </c:pt>
                <c:pt idx="1666">
                  <c:v>21.945968629999999</c:v>
                </c:pt>
                <c:pt idx="1667">
                  <c:v>21.991918559999998</c:v>
                </c:pt>
                <c:pt idx="1668">
                  <c:v>22.47232056</c:v>
                </c:pt>
                <c:pt idx="1669">
                  <c:v>22.942976000000002</c:v>
                </c:pt>
                <c:pt idx="1670">
                  <c:v>23.000066759999999</c:v>
                </c:pt>
                <c:pt idx="1671">
                  <c:v>22.934619900000001</c:v>
                </c:pt>
                <c:pt idx="1672">
                  <c:v>23.140699390000002</c:v>
                </c:pt>
                <c:pt idx="1673">
                  <c:v>23.47768211</c:v>
                </c:pt>
                <c:pt idx="1674">
                  <c:v>23.29109192</c:v>
                </c:pt>
                <c:pt idx="1675">
                  <c:v>23.172737120000001</c:v>
                </c:pt>
                <c:pt idx="1676">
                  <c:v>23.455398559999999</c:v>
                </c:pt>
                <c:pt idx="1677">
                  <c:v>23.729719159999998</c:v>
                </c:pt>
                <c:pt idx="1678">
                  <c:v>23.416408539999999</c:v>
                </c:pt>
                <c:pt idx="1679">
                  <c:v>22.82043457</c:v>
                </c:pt>
                <c:pt idx="1680">
                  <c:v>22.419399259999999</c:v>
                </c:pt>
                <c:pt idx="1681">
                  <c:v>22.252307890000001</c:v>
                </c:pt>
                <c:pt idx="1682">
                  <c:v>22.14787102</c:v>
                </c:pt>
                <c:pt idx="1683">
                  <c:v>22.179906849999998</c:v>
                </c:pt>
                <c:pt idx="1684">
                  <c:v>22.327503199999999</c:v>
                </c:pt>
                <c:pt idx="1685">
                  <c:v>22.37345886</c:v>
                </c:pt>
                <c:pt idx="1686">
                  <c:v>22.46118164</c:v>
                </c:pt>
                <c:pt idx="1687">
                  <c:v>22.607383729999999</c:v>
                </c:pt>
                <c:pt idx="1688">
                  <c:v>22.881704330000002</c:v>
                </c:pt>
                <c:pt idx="1689">
                  <c:v>23.01537514</c:v>
                </c:pt>
                <c:pt idx="1690">
                  <c:v>23.26045418</c:v>
                </c:pt>
                <c:pt idx="1691">
                  <c:v>23.363504410000001</c:v>
                </c:pt>
                <c:pt idx="1692">
                  <c:v>23.69850731</c:v>
                </c:pt>
                <c:pt idx="1693">
                  <c:v>23.88985443</c:v>
                </c:pt>
                <c:pt idx="1694">
                  <c:v>23.944599149999998</c:v>
                </c:pt>
                <c:pt idx="1695">
                  <c:v>24.236589429999999</c:v>
                </c:pt>
                <c:pt idx="1696">
                  <c:v>24.379999160000001</c:v>
                </c:pt>
                <c:pt idx="1697">
                  <c:v>24.63343811</c:v>
                </c:pt>
                <c:pt idx="1698">
                  <c:v>24.712799069999999</c:v>
                </c:pt>
                <c:pt idx="1699">
                  <c:v>24.951480870000001</c:v>
                </c:pt>
                <c:pt idx="1700">
                  <c:v>25.03585434</c:v>
                </c:pt>
                <c:pt idx="1701">
                  <c:v>25.276752470000002</c:v>
                </c:pt>
                <c:pt idx="1702">
                  <c:v>25.454986569999999</c:v>
                </c:pt>
                <c:pt idx="1703">
                  <c:v>25.619298929999999</c:v>
                </c:pt>
                <c:pt idx="1704">
                  <c:v>25.957672120000002</c:v>
                </c:pt>
                <c:pt idx="1705">
                  <c:v>26.14286804</c:v>
                </c:pt>
                <c:pt idx="1706">
                  <c:v>26.148431779999999</c:v>
                </c:pt>
                <c:pt idx="1707">
                  <c:v>26.023118969999999</c:v>
                </c:pt>
                <c:pt idx="1708">
                  <c:v>25.981351849999999</c:v>
                </c:pt>
                <c:pt idx="1709">
                  <c:v>26.245914460000002</c:v>
                </c:pt>
                <c:pt idx="1710">
                  <c:v>26.463207239999999</c:v>
                </c:pt>
                <c:pt idx="1711">
                  <c:v>26.605175020000001</c:v>
                </c:pt>
                <c:pt idx="1712">
                  <c:v>26.527183529999999</c:v>
                </c:pt>
                <c:pt idx="1713">
                  <c:v>26.370391850000001</c:v>
                </c:pt>
                <c:pt idx="1714">
                  <c:v>26.5202198</c:v>
                </c:pt>
                <c:pt idx="1715">
                  <c:v>26.76669884</c:v>
                </c:pt>
                <c:pt idx="1716">
                  <c:v>27.039623259999999</c:v>
                </c:pt>
                <c:pt idx="1717">
                  <c:v>27.148237229999999</c:v>
                </c:pt>
                <c:pt idx="1718">
                  <c:v>27.17469406</c:v>
                </c:pt>
                <c:pt idx="1719">
                  <c:v>27.084178919999999</c:v>
                </c:pt>
                <c:pt idx="1720">
                  <c:v>27.084182739999999</c:v>
                </c:pt>
                <c:pt idx="1721">
                  <c:v>27.032661439999998</c:v>
                </c:pt>
                <c:pt idx="1722">
                  <c:v>26.94075775</c:v>
                </c:pt>
                <c:pt idx="1723">
                  <c:v>26.928230289999998</c:v>
                </c:pt>
                <c:pt idx="1724">
                  <c:v>26.896196369999998</c:v>
                </c:pt>
                <c:pt idx="1725">
                  <c:v>26.908731459999998</c:v>
                </c:pt>
                <c:pt idx="1726">
                  <c:v>27.075832370000001</c:v>
                </c:pt>
                <c:pt idx="1727">
                  <c:v>27.120388030000001</c:v>
                </c:pt>
                <c:pt idx="1728">
                  <c:v>27.344573969999999</c:v>
                </c:pt>
                <c:pt idx="1729">
                  <c:v>27.442043300000002</c:v>
                </c:pt>
                <c:pt idx="1730">
                  <c:v>27.539512630000001</c:v>
                </c:pt>
                <c:pt idx="1731">
                  <c:v>27.64952087</c:v>
                </c:pt>
                <c:pt idx="1732">
                  <c:v>27.549268720000001</c:v>
                </c:pt>
                <c:pt idx="1733">
                  <c:v>27.32925797</c:v>
                </c:pt>
                <c:pt idx="1734">
                  <c:v>27.24790192</c:v>
                </c:pt>
                <c:pt idx="1735">
                  <c:v>27.52419853</c:v>
                </c:pt>
                <c:pt idx="1736">
                  <c:v>27.655714039999999</c:v>
                </c:pt>
                <c:pt idx="1737">
                  <c:v>27.646734240000001</c:v>
                </c:pt>
                <c:pt idx="1738">
                  <c:v>27.716363909999998</c:v>
                </c:pt>
                <c:pt idx="1739">
                  <c:v>27.720542909999999</c:v>
                </c:pt>
                <c:pt idx="1740">
                  <c:v>27.65091705</c:v>
                </c:pt>
                <c:pt idx="1741">
                  <c:v>27.68711472</c:v>
                </c:pt>
                <c:pt idx="1742">
                  <c:v>27.501028059999999</c:v>
                </c:pt>
                <c:pt idx="1743">
                  <c:v>27.531167979999999</c:v>
                </c:pt>
                <c:pt idx="1744">
                  <c:v>27.637424469999999</c:v>
                </c:pt>
                <c:pt idx="1745">
                  <c:v>27.687116620000001</c:v>
                </c:pt>
                <c:pt idx="1746">
                  <c:v>27.97535706</c:v>
                </c:pt>
                <c:pt idx="1747">
                  <c:v>28.104860309999999</c:v>
                </c:pt>
                <c:pt idx="1748">
                  <c:v>28.164770130000001</c:v>
                </c:pt>
                <c:pt idx="1749">
                  <c:v>28.11321259</c:v>
                </c:pt>
                <c:pt idx="1750">
                  <c:v>28.216255189999998</c:v>
                </c:pt>
                <c:pt idx="1751">
                  <c:v>28.284488679999999</c:v>
                </c:pt>
                <c:pt idx="1752">
                  <c:v>28.238542559999999</c:v>
                </c:pt>
                <c:pt idx="1753">
                  <c:v>28.157772059999999</c:v>
                </c:pt>
                <c:pt idx="1754">
                  <c:v>28.093719480000001</c:v>
                </c:pt>
                <c:pt idx="1755">
                  <c:v>28.135488509999998</c:v>
                </c:pt>
                <c:pt idx="1756">
                  <c:v>28.34993553</c:v>
                </c:pt>
                <c:pt idx="1757">
                  <c:v>28.56994057</c:v>
                </c:pt>
                <c:pt idx="1758">
                  <c:v>28.695272450000001</c:v>
                </c:pt>
                <c:pt idx="1759">
                  <c:v>28.614507679999999</c:v>
                </c:pt>
                <c:pt idx="1760">
                  <c:v>28.452972410000001</c:v>
                </c:pt>
                <c:pt idx="1761">
                  <c:v>28.299804689999998</c:v>
                </c:pt>
                <c:pt idx="1762">
                  <c:v>28.29979706</c:v>
                </c:pt>
                <c:pt idx="1763">
                  <c:v>28.241325379999999</c:v>
                </c:pt>
                <c:pt idx="1764">
                  <c:v>28.287275309999998</c:v>
                </c:pt>
                <c:pt idx="1765">
                  <c:v>28.25802612</c:v>
                </c:pt>
                <c:pt idx="1766">
                  <c:v>28.34993553</c:v>
                </c:pt>
                <c:pt idx="1767">
                  <c:v>28.383350369999999</c:v>
                </c:pt>
                <c:pt idx="1768">
                  <c:v>28.45296669</c:v>
                </c:pt>
                <c:pt idx="1769">
                  <c:v>28.416774749999998</c:v>
                </c:pt>
                <c:pt idx="1770">
                  <c:v>28.57272339</c:v>
                </c:pt>
                <c:pt idx="1771">
                  <c:v>28.664911270000001</c:v>
                </c:pt>
                <c:pt idx="1772">
                  <c:v>28.77185631</c:v>
                </c:pt>
                <c:pt idx="1773">
                  <c:v>28.906923290000002</c:v>
                </c:pt>
                <c:pt idx="1774">
                  <c:v>28.96541023</c:v>
                </c:pt>
                <c:pt idx="1775">
                  <c:v>29.02249527</c:v>
                </c:pt>
                <c:pt idx="1776">
                  <c:v>28.89160347</c:v>
                </c:pt>
                <c:pt idx="1777">
                  <c:v>28.705022809999999</c:v>
                </c:pt>
                <c:pt idx="1778">
                  <c:v>28.67438507</c:v>
                </c:pt>
                <c:pt idx="1779">
                  <c:v>28.886034009999999</c:v>
                </c:pt>
                <c:pt idx="1780">
                  <c:v>29.18262863</c:v>
                </c:pt>
                <c:pt idx="1781">
                  <c:v>29.262001040000001</c:v>
                </c:pt>
                <c:pt idx="1782">
                  <c:v>29.107439039999999</c:v>
                </c:pt>
                <c:pt idx="1783">
                  <c:v>28.968189240000001</c:v>
                </c:pt>
                <c:pt idx="1784">
                  <c:v>28.892993929999999</c:v>
                </c:pt>
                <c:pt idx="1785">
                  <c:v>28.83311844</c:v>
                </c:pt>
                <c:pt idx="1786">
                  <c:v>28.852605820000001</c:v>
                </c:pt>
                <c:pt idx="1787">
                  <c:v>28.862359999999999</c:v>
                </c:pt>
                <c:pt idx="1788">
                  <c:v>28.870719909999998</c:v>
                </c:pt>
                <c:pt idx="1789">
                  <c:v>28.88464355</c:v>
                </c:pt>
                <c:pt idx="1790">
                  <c:v>28.964015960000001</c:v>
                </c:pt>
                <c:pt idx="1791">
                  <c:v>29.136674880000001</c:v>
                </c:pt>
                <c:pt idx="1792">
                  <c:v>29.3204937</c:v>
                </c:pt>
                <c:pt idx="1793">
                  <c:v>29.454168320000001</c:v>
                </c:pt>
                <c:pt idx="1794">
                  <c:v>29.431882860000002</c:v>
                </c:pt>
                <c:pt idx="1795">
                  <c:v>29.223016739999998</c:v>
                </c:pt>
                <c:pt idx="1796">
                  <c:v>29.085159300000001</c:v>
                </c:pt>
                <c:pt idx="1797">
                  <c:v>29.143659589999999</c:v>
                </c:pt>
                <c:pt idx="1798">
                  <c:v>29.48758698</c:v>
                </c:pt>
                <c:pt idx="1799">
                  <c:v>29.62962151</c:v>
                </c:pt>
                <c:pt idx="1800">
                  <c:v>29.37897491</c:v>
                </c:pt>
                <c:pt idx="1801">
                  <c:v>29.101863860000002</c:v>
                </c:pt>
                <c:pt idx="1802">
                  <c:v>29.171491620000001</c:v>
                </c:pt>
                <c:pt idx="1803">
                  <c:v>29.519613270000001</c:v>
                </c:pt>
                <c:pt idx="1804">
                  <c:v>29.590633390000001</c:v>
                </c:pt>
                <c:pt idx="1805">
                  <c:v>29.284284589999999</c:v>
                </c:pt>
                <c:pt idx="1806">
                  <c:v>29.777215959999999</c:v>
                </c:pt>
                <c:pt idx="1807">
                  <c:v>33.470043179999998</c:v>
                </c:pt>
                <c:pt idx="1808">
                  <c:v>34.35286713</c:v>
                </c:pt>
                <c:pt idx="1809">
                  <c:v>33.422698969999999</c:v>
                </c:pt>
                <c:pt idx="1810">
                  <c:v>32.649887079999999</c:v>
                </c:pt>
                <c:pt idx="1811">
                  <c:v>32.367210389999997</c:v>
                </c:pt>
                <c:pt idx="1812">
                  <c:v>32.084537509999997</c:v>
                </c:pt>
                <c:pt idx="1813">
                  <c:v>31.602739329999999</c:v>
                </c:pt>
                <c:pt idx="1814">
                  <c:v>31.076387409999999</c:v>
                </c:pt>
                <c:pt idx="1815">
                  <c:v>30.692056659999999</c:v>
                </c:pt>
                <c:pt idx="1816">
                  <c:v>30.370409009999999</c:v>
                </c:pt>
                <c:pt idx="1817">
                  <c:v>30.352314</c:v>
                </c:pt>
                <c:pt idx="1818">
                  <c:v>30.23116684</c:v>
                </c:pt>
                <c:pt idx="1819">
                  <c:v>29.714551929999999</c:v>
                </c:pt>
                <c:pt idx="1820">
                  <c:v>29.182636259999999</c:v>
                </c:pt>
                <c:pt idx="1821">
                  <c:v>28.91527748</c:v>
                </c:pt>
                <c:pt idx="1822">
                  <c:v>28.964008329999999</c:v>
                </c:pt>
                <c:pt idx="1823">
                  <c:v>29.003004069999999</c:v>
                </c:pt>
                <c:pt idx="1824">
                  <c:v>28.983509059999999</c:v>
                </c:pt>
                <c:pt idx="1825">
                  <c:v>28.902750019999999</c:v>
                </c:pt>
                <c:pt idx="1826">
                  <c:v>28.709198000000001</c:v>
                </c:pt>
                <c:pt idx="1827">
                  <c:v>28.433481220000001</c:v>
                </c:pt>
                <c:pt idx="1828">
                  <c:v>28.252466200000001</c:v>
                </c:pt>
                <c:pt idx="1829">
                  <c:v>28.102071760000001</c:v>
                </c:pt>
                <c:pt idx="1830">
                  <c:v>28.014348980000001</c:v>
                </c:pt>
                <c:pt idx="1831">
                  <c:v>27.978147509999999</c:v>
                </c:pt>
                <c:pt idx="1832">
                  <c:v>27.887632369999999</c:v>
                </c:pt>
                <c:pt idx="1833">
                  <c:v>27.840297700000001</c:v>
                </c:pt>
                <c:pt idx="1834">
                  <c:v>27.86117935</c:v>
                </c:pt>
                <c:pt idx="1835">
                  <c:v>27.873477940000001</c:v>
                </c:pt>
                <c:pt idx="1836">
                  <c:v>27.908521650000001</c:v>
                </c:pt>
                <c:pt idx="1837">
                  <c:v>27.872316359999999</c:v>
                </c:pt>
                <c:pt idx="1838">
                  <c:v>27.921056750000002</c:v>
                </c:pt>
                <c:pt idx="1839">
                  <c:v>28.01713371</c:v>
                </c:pt>
                <c:pt idx="1840">
                  <c:v>28.038022990000002</c:v>
                </c:pt>
                <c:pt idx="1841">
                  <c:v>27.87649536</c:v>
                </c:pt>
                <c:pt idx="1842">
                  <c:v>27.669013979999999</c:v>
                </c:pt>
                <c:pt idx="1843">
                  <c:v>27.529773710000001</c:v>
                </c:pt>
                <c:pt idx="1844">
                  <c:v>27.476846689999999</c:v>
                </c:pt>
                <c:pt idx="1845">
                  <c:v>27.41279793</c:v>
                </c:pt>
                <c:pt idx="1846">
                  <c:v>27.423938750000001</c:v>
                </c:pt>
                <c:pt idx="1847">
                  <c:v>27.460147859999999</c:v>
                </c:pt>
                <c:pt idx="1848">
                  <c:v>27.600782389999999</c:v>
                </c:pt>
                <c:pt idx="1849">
                  <c:v>27.77623367</c:v>
                </c:pt>
                <c:pt idx="1850">
                  <c:v>27.847251889999999</c:v>
                </c:pt>
                <c:pt idx="1851">
                  <c:v>27.908521650000001</c:v>
                </c:pt>
                <c:pt idx="1852">
                  <c:v>27.91130257</c:v>
                </c:pt>
                <c:pt idx="1853">
                  <c:v>27.847255709999999</c:v>
                </c:pt>
                <c:pt idx="1854">
                  <c:v>27.939149860000001</c:v>
                </c:pt>
                <c:pt idx="1855">
                  <c:v>27.943325040000001</c:v>
                </c:pt>
                <c:pt idx="1856">
                  <c:v>28.03662872</c:v>
                </c:pt>
                <c:pt idx="1857">
                  <c:v>28.024097439999998</c:v>
                </c:pt>
                <c:pt idx="1858">
                  <c:v>27.850034709999999</c:v>
                </c:pt>
                <c:pt idx="1859">
                  <c:v>27.92993164</c:v>
                </c:pt>
                <c:pt idx="1860">
                  <c:v>28.043579099999999</c:v>
                </c:pt>
                <c:pt idx="1861">
                  <c:v>28.104860309999999</c:v>
                </c:pt>
                <c:pt idx="1862">
                  <c:v>28.1716938</c:v>
                </c:pt>
                <c:pt idx="1863">
                  <c:v>28.167518619999999</c:v>
                </c:pt>
                <c:pt idx="1864">
                  <c:v>28.246885299999999</c:v>
                </c:pt>
                <c:pt idx="1865">
                  <c:v>28.277530670000001</c:v>
                </c:pt>
                <c:pt idx="1866">
                  <c:v>28.270557400000001</c:v>
                </c:pt>
                <c:pt idx="1867">
                  <c:v>28.152118680000001</c:v>
                </c:pt>
                <c:pt idx="1868">
                  <c:v>28.228790279999998</c:v>
                </c:pt>
                <c:pt idx="1869">
                  <c:v>28.207895279999999</c:v>
                </c:pt>
                <c:pt idx="1870">
                  <c:v>28.224607469999999</c:v>
                </c:pt>
                <c:pt idx="1871">
                  <c:v>28.25385666</c:v>
                </c:pt>
                <c:pt idx="1872">
                  <c:v>28.308164600000001</c:v>
                </c:pt>
                <c:pt idx="1873">
                  <c:v>28.25385666</c:v>
                </c:pt>
                <c:pt idx="1874">
                  <c:v>28.33322334</c:v>
                </c:pt>
                <c:pt idx="1875">
                  <c:v>28.324869159999999</c:v>
                </c:pt>
                <c:pt idx="1876">
                  <c:v>28.363853450000001</c:v>
                </c:pt>
                <c:pt idx="1877">
                  <c:v>28.354116439999999</c:v>
                </c:pt>
                <c:pt idx="1878">
                  <c:v>28.478364939999999</c:v>
                </c:pt>
                <c:pt idx="1879">
                  <c:v>28.528167719999999</c:v>
                </c:pt>
                <c:pt idx="1880">
                  <c:v>28.622858050000001</c:v>
                </c:pt>
                <c:pt idx="1881">
                  <c:v>28.65070343</c:v>
                </c:pt>
                <c:pt idx="1882">
                  <c:v>28.695264819999998</c:v>
                </c:pt>
                <c:pt idx="1883">
                  <c:v>28.64235115</c:v>
                </c:pt>
                <c:pt idx="1884">
                  <c:v>28.674375529999999</c:v>
                </c:pt>
                <c:pt idx="1885">
                  <c:v>28.745391850000001</c:v>
                </c:pt>
                <c:pt idx="1886">
                  <c:v>28.782989499999999</c:v>
                </c:pt>
                <c:pt idx="1887">
                  <c:v>28.757925029999999</c:v>
                </c:pt>
                <c:pt idx="1888">
                  <c:v>28.767681119999999</c:v>
                </c:pt>
                <c:pt idx="1889">
                  <c:v>28.913883210000002</c:v>
                </c:pt>
                <c:pt idx="1890">
                  <c:v>28.84565353</c:v>
                </c:pt>
                <c:pt idx="1891">
                  <c:v>29.054525380000001</c:v>
                </c:pt>
                <c:pt idx="1892">
                  <c:v>29.126932140000001</c:v>
                </c:pt>
                <c:pt idx="1893">
                  <c:v>29.22580147</c:v>
                </c:pt>
                <c:pt idx="1894">
                  <c:v>28.965406420000001</c:v>
                </c:pt>
                <c:pt idx="1895">
                  <c:v>29.222288129999999</c:v>
                </c:pt>
                <c:pt idx="1896">
                  <c:v>29.190992359999999</c:v>
                </c:pt>
                <c:pt idx="1897">
                  <c:v>29.110221859999999</c:v>
                </c:pt>
                <c:pt idx="1898">
                  <c:v>29.196977619999998</c:v>
                </c:pt>
                <c:pt idx="1899">
                  <c:v>29.397075650000001</c:v>
                </c:pt>
                <c:pt idx="1900">
                  <c:v>29.653284070000002</c:v>
                </c:pt>
                <c:pt idx="1901">
                  <c:v>29.73697662</c:v>
                </c:pt>
                <c:pt idx="1902">
                  <c:v>30.055709839999999</c:v>
                </c:pt>
                <c:pt idx="1903">
                  <c:v>29.99165344</c:v>
                </c:pt>
                <c:pt idx="1904">
                  <c:v>29.942289349999999</c:v>
                </c:pt>
                <c:pt idx="1905">
                  <c:v>29.7800045</c:v>
                </c:pt>
                <c:pt idx="1906">
                  <c:v>29.661649700000002</c:v>
                </c:pt>
                <c:pt idx="1907">
                  <c:v>29.456954960000001</c:v>
                </c:pt>
                <c:pt idx="1908">
                  <c:v>29.57807159</c:v>
                </c:pt>
                <c:pt idx="1909">
                  <c:v>29.871904369999999</c:v>
                </c:pt>
                <c:pt idx="1910">
                  <c:v>29.940122599999999</c:v>
                </c:pt>
                <c:pt idx="1911">
                  <c:v>29.77025604</c:v>
                </c:pt>
                <c:pt idx="1912">
                  <c:v>29.715951919999998</c:v>
                </c:pt>
                <c:pt idx="1913">
                  <c:v>29.94292068</c:v>
                </c:pt>
                <c:pt idx="1914">
                  <c:v>30.029256820000001</c:v>
                </c:pt>
                <c:pt idx="1915">
                  <c:v>29.75216103</c:v>
                </c:pt>
                <c:pt idx="1916">
                  <c:v>29.916467669999999</c:v>
                </c:pt>
                <c:pt idx="1917">
                  <c:v>30.1490078</c:v>
                </c:pt>
                <c:pt idx="1918">
                  <c:v>30.434455870000001</c:v>
                </c:pt>
                <c:pt idx="1919">
                  <c:v>30.271549220000001</c:v>
                </c:pt>
                <c:pt idx="1920">
                  <c:v>30.096096039999999</c:v>
                </c:pt>
                <c:pt idx="1921">
                  <c:v>30.08495331</c:v>
                </c:pt>
                <c:pt idx="1922">
                  <c:v>30.408004760000001</c:v>
                </c:pt>
                <c:pt idx="1923">
                  <c:v>30.58206749</c:v>
                </c:pt>
                <c:pt idx="1924">
                  <c:v>30.151788710000002</c:v>
                </c:pt>
                <c:pt idx="1925">
                  <c:v>30.71017647</c:v>
                </c:pt>
                <c:pt idx="1926">
                  <c:v>33.153953549999997</c:v>
                </c:pt>
                <c:pt idx="1927">
                  <c:v>33.002178190000002</c:v>
                </c:pt>
                <c:pt idx="1928">
                  <c:v>34.873653410000003</c:v>
                </c:pt>
                <c:pt idx="1929">
                  <c:v>34.579845429999999</c:v>
                </c:pt>
                <c:pt idx="1930">
                  <c:v>33.346111299999997</c:v>
                </c:pt>
                <c:pt idx="1931">
                  <c:v>32.559368130000003</c:v>
                </c:pt>
                <c:pt idx="1932">
                  <c:v>31.787937159999998</c:v>
                </c:pt>
                <c:pt idx="1933">
                  <c:v>31.14461708</c:v>
                </c:pt>
                <c:pt idx="1934">
                  <c:v>30.380155559999999</c:v>
                </c:pt>
                <c:pt idx="1935">
                  <c:v>29.67974663</c:v>
                </c:pt>
                <c:pt idx="1936">
                  <c:v>29.065666199999999</c:v>
                </c:pt>
                <c:pt idx="1937">
                  <c:v>28.49336052</c:v>
                </c:pt>
                <c:pt idx="1938">
                  <c:v>28.173095700000001</c:v>
                </c:pt>
                <c:pt idx="1939">
                  <c:v>27.916870119999999</c:v>
                </c:pt>
                <c:pt idx="1940">
                  <c:v>27.731672289999999</c:v>
                </c:pt>
                <c:pt idx="1941">
                  <c:v>27.479642869999999</c:v>
                </c:pt>
                <c:pt idx="1942">
                  <c:v>27.128736499999999</c:v>
                </c:pt>
                <c:pt idx="1943">
                  <c:v>26.956073759999999</c:v>
                </c:pt>
                <c:pt idx="1944">
                  <c:v>26.93379784</c:v>
                </c:pt>
                <c:pt idx="1945">
                  <c:v>27.255458829999998</c:v>
                </c:pt>
                <c:pt idx="1946">
                  <c:v>26.54529381</c:v>
                </c:pt>
                <c:pt idx="1947">
                  <c:v>26.351737979999999</c:v>
                </c:pt>
                <c:pt idx="1948">
                  <c:v>25.91868019</c:v>
                </c:pt>
                <c:pt idx="1949">
                  <c:v>25.790575029999999</c:v>
                </c:pt>
                <c:pt idx="1950">
                  <c:v>25.73208618</c:v>
                </c:pt>
                <c:pt idx="1951">
                  <c:v>25.736263279999999</c:v>
                </c:pt>
                <c:pt idx="1952">
                  <c:v>25.571954730000002</c:v>
                </c:pt>
                <c:pt idx="1953">
                  <c:v>25.32131386</c:v>
                </c:pt>
                <c:pt idx="1954">
                  <c:v>25.15978432</c:v>
                </c:pt>
                <c:pt idx="1955">
                  <c:v>25.049777980000002</c:v>
                </c:pt>
                <c:pt idx="1956">
                  <c:v>25.154212950000002</c:v>
                </c:pt>
                <c:pt idx="1957">
                  <c:v>25.152826309999998</c:v>
                </c:pt>
                <c:pt idx="1958">
                  <c:v>25.120801929999999</c:v>
                </c:pt>
                <c:pt idx="1959">
                  <c:v>24.98990822</c:v>
                </c:pt>
                <c:pt idx="1960">
                  <c:v>24.902177810000001</c:v>
                </c:pt>
                <c:pt idx="1961">
                  <c:v>24.818637850000002</c:v>
                </c:pt>
                <c:pt idx="1962">
                  <c:v>24.704456329999999</c:v>
                </c:pt>
                <c:pt idx="1963">
                  <c:v>24.581914900000001</c:v>
                </c:pt>
                <c:pt idx="1964">
                  <c:v>24.6571064</c:v>
                </c:pt>
                <c:pt idx="1965">
                  <c:v>24.771287919999999</c:v>
                </c:pt>
                <c:pt idx="1966">
                  <c:v>24.921676640000001</c:v>
                </c:pt>
                <c:pt idx="1967">
                  <c:v>25.063711170000001</c:v>
                </c:pt>
                <c:pt idx="1968">
                  <c:v>25.035863880000001</c:v>
                </c:pt>
                <c:pt idx="1969">
                  <c:v>24.948129649999998</c:v>
                </c:pt>
                <c:pt idx="1970">
                  <c:v>24.758758539999999</c:v>
                </c:pt>
                <c:pt idx="1971">
                  <c:v>24.774082180000001</c:v>
                </c:pt>
                <c:pt idx="1972">
                  <c:v>24.758750920000001</c:v>
                </c:pt>
                <c:pt idx="1973">
                  <c:v>24.79635811</c:v>
                </c:pt>
                <c:pt idx="1974">
                  <c:v>24.878509520000001</c:v>
                </c:pt>
                <c:pt idx="1975">
                  <c:v>24.946733470000002</c:v>
                </c:pt>
                <c:pt idx="1976">
                  <c:v>24.987123489999998</c:v>
                </c:pt>
                <c:pt idx="1977">
                  <c:v>24.99547768</c:v>
                </c:pt>
                <c:pt idx="1978">
                  <c:v>25.0261116</c:v>
                </c:pt>
                <c:pt idx="1979">
                  <c:v>25.080425259999998</c:v>
                </c:pt>
                <c:pt idx="1980">
                  <c:v>25.058134079999999</c:v>
                </c:pt>
                <c:pt idx="1981">
                  <c:v>25.123584749999999</c:v>
                </c:pt>
                <c:pt idx="1982">
                  <c:v>25.14414215</c:v>
                </c:pt>
                <c:pt idx="1983">
                  <c:v>25.319919590000001</c:v>
                </c:pt>
                <c:pt idx="1984">
                  <c:v>25.42574501</c:v>
                </c:pt>
                <c:pt idx="1985">
                  <c:v>25.342420579999999</c:v>
                </c:pt>
                <c:pt idx="1986">
                  <c:v>25.304609299999999</c:v>
                </c:pt>
                <c:pt idx="1987">
                  <c:v>25.343584060000001</c:v>
                </c:pt>
                <c:pt idx="1988">
                  <c:v>25.460556029999999</c:v>
                </c:pt>
                <c:pt idx="1989">
                  <c:v>25.524612430000001</c:v>
                </c:pt>
                <c:pt idx="1990">
                  <c:v>25.612331390000001</c:v>
                </c:pt>
                <c:pt idx="1991">
                  <c:v>25.715379710000001</c:v>
                </c:pt>
                <c:pt idx="1992">
                  <c:v>25.91868019</c:v>
                </c:pt>
                <c:pt idx="1993">
                  <c:v>25.881084439999999</c:v>
                </c:pt>
                <c:pt idx="1994">
                  <c:v>26.039922709999999</c:v>
                </c:pt>
                <c:pt idx="1995">
                  <c:v>26.106662750000002</c:v>
                </c:pt>
                <c:pt idx="1996">
                  <c:v>26.11780357</c:v>
                </c:pt>
                <c:pt idx="1997">
                  <c:v>26.29047203</c:v>
                </c:pt>
                <c:pt idx="1998">
                  <c:v>26.369836809999999</c:v>
                </c:pt>
                <c:pt idx="1999">
                  <c:v>26.425535199999999</c:v>
                </c:pt>
                <c:pt idx="2000">
                  <c:v>26.602386469999999</c:v>
                </c:pt>
                <c:pt idx="2001">
                  <c:v>26.610736849999999</c:v>
                </c:pt>
                <c:pt idx="2002">
                  <c:v>26.482631680000001</c:v>
                </c:pt>
                <c:pt idx="2003">
                  <c:v>26.588460919999999</c:v>
                </c:pt>
                <c:pt idx="2004">
                  <c:v>26.690107350000002</c:v>
                </c:pt>
                <c:pt idx="2005">
                  <c:v>26.74305725</c:v>
                </c:pt>
                <c:pt idx="2006">
                  <c:v>26.833534239999999</c:v>
                </c:pt>
                <c:pt idx="2007">
                  <c:v>26.851640700000001</c:v>
                </c:pt>
                <c:pt idx="2008">
                  <c:v>26.86556053</c:v>
                </c:pt>
                <c:pt idx="2009">
                  <c:v>26.972785949999999</c:v>
                </c:pt>
                <c:pt idx="2010">
                  <c:v>27.035440439999999</c:v>
                </c:pt>
                <c:pt idx="2011">
                  <c:v>27.160711289999998</c:v>
                </c:pt>
                <c:pt idx="2012">
                  <c:v>27.241531370000001</c:v>
                </c:pt>
                <c:pt idx="2013">
                  <c:v>27.308370589999999</c:v>
                </c:pt>
                <c:pt idx="2014">
                  <c:v>27.469888690000001</c:v>
                </c:pt>
                <c:pt idx="2015">
                  <c:v>27.513053889999998</c:v>
                </c:pt>
                <c:pt idx="2016">
                  <c:v>27.603572849999999</c:v>
                </c:pt>
                <c:pt idx="2017">
                  <c:v>27.68154526</c:v>
                </c:pt>
                <c:pt idx="2018">
                  <c:v>27.797130580000001</c:v>
                </c:pt>
                <c:pt idx="2019">
                  <c:v>27.842746730000002</c:v>
                </c:pt>
                <c:pt idx="2020">
                  <c:v>27.966997150000001</c:v>
                </c:pt>
                <c:pt idx="2021">
                  <c:v>27.827756879999999</c:v>
                </c:pt>
                <c:pt idx="2022">
                  <c:v>27.932193760000001</c:v>
                </c:pt>
                <c:pt idx="2023">
                  <c:v>27.99485207</c:v>
                </c:pt>
                <c:pt idx="2024">
                  <c:v>28.106248860000001</c:v>
                </c:pt>
                <c:pt idx="2025">
                  <c:v>28.181442260000001</c:v>
                </c:pt>
                <c:pt idx="2026">
                  <c:v>28.53651619</c:v>
                </c:pt>
                <c:pt idx="2027">
                  <c:v>28.491968150000002</c:v>
                </c:pt>
                <c:pt idx="2028">
                  <c:v>28.44183159</c:v>
                </c:pt>
                <c:pt idx="2029">
                  <c:v>28.433492659999999</c:v>
                </c:pt>
                <c:pt idx="2030">
                  <c:v>28.620071410000001</c:v>
                </c:pt>
                <c:pt idx="2031">
                  <c:v>28.810844419999999</c:v>
                </c:pt>
                <c:pt idx="2032">
                  <c:v>28.934780119999999</c:v>
                </c:pt>
                <c:pt idx="2033">
                  <c:v>28.977941510000001</c:v>
                </c:pt>
                <c:pt idx="2034">
                  <c:v>28.959838869999999</c:v>
                </c:pt>
                <c:pt idx="2035">
                  <c:v>28.96958733</c:v>
                </c:pt>
                <c:pt idx="2036">
                  <c:v>29.01553345</c:v>
                </c:pt>
                <c:pt idx="2037">
                  <c:v>29.139463419999998</c:v>
                </c:pt>
                <c:pt idx="2038">
                  <c:v>29.35390091</c:v>
                </c:pt>
                <c:pt idx="2039">
                  <c:v>29.518215179999999</c:v>
                </c:pt>
                <c:pt idx="2040">
                  <c:v>29.487575530000001</c:v>
                </c:pt>
                <c:pt idx="2041">
                  <c:v>29.541891100000001</c:v>
                </c:pt>
                <c:pt idx="2042">
                  <c:v>29.569740299999999</c:v>
                </c:pt>
                <c:pt idx="2043">
                  <c:v>29.587852479999999</c:v>
                </c:pt>
                <c:pt idx="2044">
                  <c:v>29.65607262</c:v>
                </c:pt>
                <c:pt idx="2045">
                  <c:v>29.792530060000001</c:v>
                </c:pt>
                <c:pt idx="2046">
                  <c:v>29.901140210000001</c:v>
                </c:pt>
                <c:pt idx="2047">
                  <c:v>30.027872089999999</c:v>
                </c:pt>
                <c:pt idx="2048">
                  <c:v>29.955451969999999</c:v>
                </c:pt>
                <c:pt idx="2049">
                  <c:v>29.933170319999999</c:v>
                </c:pt>
                <c:pt idx="2050">
                  <c:v>29.91088676</c:v>
                </c:pt>
                <c:pt idx="2051">
                  <c:v>29.93038559</c:v>
                </c:pt>
                <c:pt idx="2052">
                  <c:v>29.983295439999999</c:v>
                </c:pt>
                <c:pt idx="2053">
                  <c:v>30.1128006</c:v>
                </c:pt>
                <c:pt idx="2054">
                  <c:v>30.218633650000001</c:v>
                </c:pt>
                <c:pt idx="2055">
                  <c:v>30.42611694</c:v>
                </c:pt>
                <c:pt idx="2056">
                  <c:v>30.490169529999999</c:v>
                </c:pt>
                <c:pt idx="2057">
                  <c:v>30.597381590000001</c:v>
                </c:pt>
                <c:pt idx="2058">
                  <c:v>30.66003418</c:v>
                </c:pt>
                <c:pt idx="2059">
                  <c:v>30.660041809999999</c:v>
                </c:pt>
                <c:pt idx="2060">
                  <c:v>30.65586472</c:v>
                </c:pt>
                <c:pt idx="2061">
                  <c:v>30.66839409</c:v>
                </c:pt>
                <c:pt idx="2062">
                  <c:v>30.721311570000001</c:v>
                </c:pt>
                <c:pt idx="2063">
                  <c:v>30.817388529999999</c:v>
                </c:pt>
                <c:pt idx="2064">
                  <c:v>30.900938029999999</c:v>
                </c:pt>
                <c:pt idx="2065">
                  <c:v>31.002590179999999</c:v>
                </c:pt>
                <c:pt idx="2066">
                  <c:v>31.031824109999999</c:v>
                </c:pt>
                <c:pt idx="2067">
                  <c:v>31.05411148</c:v>
                </c:pt>
                <c:pt idx="2068">
                  <c:v>31.13057899</c:v>
                </c:pt>
                <c:pt idx="2069">
                  <c:v>31.12233925</c:v>
                </c:pt>
                <c:pt idx="2070">
                  <c:v>31.31728554</c:v>
                </c:pt>
                <c:pt idx="2071">
                  <c:v>31.375778199999999</c:v>
                </c:pt>
                <c:pt idx="2072">
                  <c:v>31.45514107</c:v>
                </c:pt>
                <c:pt idx="2073">
                  <c:v>31.590200419999999</c:v>
                </c:pt>
                <c:pt idx="2074">
                  <c:v>31.806045529999999</c:v>
                </c:pt>
                <c:pt idx="2075">
                  <c:v>31.9048996</c:v>
                </c:pt>
                <c:pt idx="2076">
                  <c:v>31.92022133</c:v>
                </c:pt>
                <c:pt idx="2077">
                  <c:v>31.94111633</c:v>
                </c:pt>
                <c:pt idx="2078">
                  <c:v>31.94390297</c:v>
                </c:pt>
                <c:pt idx="2079">
                  <c:v>32.003772740000002</c:v>
                </c:pt>
                <c:pt idx="2080">
                  <c:v>32.177822110000001</c:v>
                </c:pt>
                <c:pt idx="2081">
                  <c:v>32.397842410000003</c:v>
                </c:pt>
                <c:pt idx="2082">
                  <c:v>32.343528749999997</c:v>
                </c:pt>
                <c:pt idx="2083">
                  <c:v>32.205684660000003</c:v>
                </c:pt>
                <c:pt idx="2084">
                  <c:v>32.318462369999999</c:v>
                </c:pt>
                <c:pt idx="2085">
                  <c:v>32.552406310000002</c:v>
                </c:pt>
                <c:pt idx="2086">
                  <c:v>32.702800750000002</c:v>
                </c:pt>
                <c:pt idx="2087">
                  <c:v>32.790515900000003</c:v>
                </c:pt>
                <c:pt idx="2088">
                  <c:v>32.765453340000001</c:v>
                </c:pt>
                <c:pt idx="2089">
                  <c:v>32.65405655</c:v>
                </c:pt>
                <c:pt idx="2090">
                  <c:v>32.676342009999999</c:v>
                </c:pt>
                <c:pt idx="2091">
                  <c:v>32.70139313</c:v>
                </c:pt>
                <c:pt idx="2092">
                  <c:v>32.807235720000001</c:v>
                </c:pt>
                <c:pt idx="2093">
                  <c:v>32.950649259999999</c:v>
                </c:pt>
                <c:pt idx="2094">
                  <c:v>33.066223139999998</c:v>
                </c:pt>
                <c:pt idx="2095">
                  <c:v>33.166481019999999</c:v>
                </c:pt>
                <c:pt idx="2096">
                  <c:v>33.276493070000001</c:v>
                </c:pt>
                <c:pt idx="2097">
                  <c:v>33.258388519999997</c:v>
                </c:pt>
                <c:pt idx="2098">
                  <c:v>33.32940292</c:v>
                </c:pt>
                <c:pt idx="2099">
                  <c:v>33.357250209999997</c:v>
                </c:pt>
                <c:pt idx="2100">
                  <c:v>33.425487519999997</c:v>
                </c:pt>
                <c:pt idx="2101">
                  <c:v>33.673339839999997</c:v>
                </c:pt>
                <c:pt idx="2102">
                  <c:v>33.740192409999999</c:v>
                </c:pt>
                <c:pt idx="2103">
                  <c:v>33.755500789999999</c:v>
                </c:pt>
                <c:pt idx="2104">
                  <c:v>33.768024439999998</c:v>
                </c:pt>
                <c:pt idx="2105">
                  <c:v>33.715114589999999</c:v>
                </c:pt>
                <c:pt idx="2106">
                  <c:v>33.670555110000002</c:v>
                </c:pt>
                <c:pt idx="2107">
                  <c:v>33.797271729999999</c:v>
                </c:pt>
                <c:pt idx="2108">
                  <c:v>33.94070816</c:v>
                </c:pt>
                <c:pt idx="2109">
                  <c:v>34.089687349999998</c:v>
                </c:pt>
                <c:pt idx="2110">
                  <c:v>34.056278229999997</c:v>
                </c:pt>
                <c:pt idx="2111">
                  <c:v>33.953220369999997</c:v>
                </c:pt>
                <c:pt idx="2112">
                  <c:v>34.060447689999997</c:v>
                </c:pt>
                <c:pt idx="2113">
                  <c:v>34.3848877</c:v>
                </c:pt>
                <c:pt idx="2114">
                  <c:v>34.411354060000001</c:v>
                </c:pt>
                <c:pt idx="2115">
                  <c:v>34.3988266</c:v>
                </c:pt>
                <c:pt idx="2116">
                  <c:v>34.267921450000003</c:v>
                </c:pt>
                <c:pt idx="2117">
                  <c:v>34.247039790000002</c:v>
                </c:pt>
                <c:pt idx="2118">
                  <c:v>34.304130549999996</c:v>
                </c:pt>
                <c:pt idx="2119">
                  <c:v>34.504650120000001</c:v>
                </c:pt>
                <c:pt idx="2120">
                  <c:v>34.596553800000002</c:v>
                </c:pt>
                <c:pt idx="2121">
                  <c:v>34.609081269999997</c:v>
                </c:pt>
                <c:pt idx="2122">
                  <c:v>34.497684479999997</c:v>
                </c:pt>
                <c:pt idx="2123">
                  <c:v>34.370971679999997</c:v>
                </c:pt>
                <c:pt idx="2124">
                  <c:v>34.453121189999997</c:v>
                </c:pt>
                <c:pt idx="2125">
                  <c:v>34.620227810000003</c:v>
                </c:pt>
                <c:pt idx="2126">
                  <c:v>34.719081879999997</c:v>
                </c:pt>
                <c:pt idx="2127">
                  <c:v>34.577056880000001</c:v>
                </c:pt>
                <c:pt idx="2128">
                  <c:v>34.589588169999999</c:v>
                </c:pt>
                <c:pt idx="2129">
                  <c:v>34.748321529999998</c:v>
                </c:pt>
                <c:pt idx="2130">
                  <c:v>34.964160919999998</c:v>
                </c:pt>
                <c:pt idx="2131">
                  <c:v>34.97948074</c:v>
                </c:pt>
                <c:pt idx="2132">
                  <c:v>34.92517471</c:v>
                </c:pt>
                <c:pt idx="2133">
                  <c:v>34.909858700000001</c:v>
                </c:pt>
                <c:pt idx="2134">
                  <c:v>35.005939480000002</c:v>
                </c:pt>
                <c:pt idx="2135">
                  <c:v>35.308109279999996</c:v>
                </c:pt>
                <c:pt idx="2136">
                  <c:v>35.412536619999997</c:v>
                </c:pt>
                <c:pt idx="2137">
                  <c:v>35.354053499999999</c:v>
                </c:pt>
                <c:pt idx="2138">
                  <c:v>35.33456039</c:v>
                </c:pt>
                <c:pt idx="2139">
                  <c:v>35.507217410000003</c:v>
                </c:pt>
                <c:pt idx="2140">
                  <c:v>35.659000399999996</c:v>
                </c:pt>
                <c:pt idx="2141">
                  <c:v>35.840030669999997</c:v>
                </c:pt>
                <c:pt idx="2142">
                  <c:v>35.852558139999999</c:v>
                </c:pt>
                <c:pt idx="2143">
                  <c:v>35.838634489999997</c:v>
                </c:pt>
                <c:pt idx="2144">
                  <c:v>35.709121699999997</c:v>
                </c:pt>
                <c:pt idx="2145">
                  <c:v>35.745330809999999</c:v>
                </c:pt>
                <c:pt idx="2146">
                  <c:v>35.664569849999999</c:v>
                </c:pt>
                <c:pt idx="2147">
                  <c:v>35.675594330000003</c:v>
                </c:pt>
                <c:pt idx="2148">
                  <c:v>35.760650630000001</c:v>
                </c:pt>
                <c:pt idx="2149">
                  <c:v>35.809387209999997</c:v>
                </c:pt>
                <c:pt idx="2150">
                  <c:v>35.879493709999998</c:v>
                </c:pt>
                <c:pt idx="2151">
                  <c:v>35.998771669999996</c:v>
                </c:pt>
                <c:pt idx="2152">
                  <c:v>35.932937619999997</c:v>
                </c:pt>
                <c:pt idx="2153">
                  <c:v>36.014087680000003</c:v>
                </c:pt>
                <c:pt idx="2154">
                  <c:v>36.073963169999999</c:v>
                </c:pt>
                <c:pt idx="2155">
                  <c:v>36.01687622</c:v>
                </c:pt>
                <c:pt idx="2156">
                  <c:v>36.145294190000001</c:v>
                </c:pt>
                <c:pt idx="2157">
                  <c:v>36.238269809999998</c:v>
                </c:pt>
                <c:pt idx="2158">
                  <c:v>36.158901210000003</c:v>
                </c:pt>
                <c:pt idx="2159">
                  <c:v>36.195896150000003</c:v>
                </c:pt>
                <c:pt idx="2160">
                  <c:v>36.231307979999997</c:v>
                </c:pt>
                <c:pt idx="2161">
                  <c:v>36.263328549999997</c:v>
                </c:pt>
                <c:pt idx="2162">
                  <c:v>36.319030759999997</c:v>
                </c:pt>
                <c:pt idx="2163">
                  <c:v>36.438793179999998</c:v>
                </c:pt>
                <c:pt idx="2164">
                  <c:v>36.394226070000002</c:v>
                </c:pt>
                <c:pt idx="2165">
                  <c:v>36.410930630000003</c:v>
                </c:pt>
                <c:pt idx="2166">
                  <c:v>36.426250459999999</c:v>
                </c:pt>
                <c:pt idx="2167">
                  <c:v>36.236701969999999</c:v>
                </c:pt>
                <c:pt idx="2168">
                  <c:v>36.472206120000003</c:v>
                </c:pt>
                <c:pt idx="2169">
                  <c:v>36.529296870000003</c:v>
                </c:pt>
                <c:pt idx="2170">
                  <c:v>36.481376650000001</c:v>
                </c:pt>
                <c:pt idx="2171">
                  <c:v>36.46942902</c:v>
                </c:pt>
                <c:pt idx="2172">
                  <c:v>36.619808200000001</c:v>
                </c:pt>
                <c:pt idx="2173">
                  <c:v>36.441993709999998</c:v>
                </c:pt>
                <c:pt idx="2174">
                  <c:v>36.675506589999998</c:v>
                </c:pt>
                <c:pt idx="2175">
                  <c:v>36.830070499999998</c:v>
                </c:pt>
                <c:pt idx="2176">
                  <c:v>36.649055480000001</c:v>
                </c:pt>
                <c:pt idx="2177">
                  <c:v>36.917797090000001</c:v>
                </c:pt>
                <c:pt idx="2178">
                  <c:v>36.873718259999997</c:v>
                </c:pt>
                <c:pt idx="2179">
                  <c:v>37.037551880000002</c:v>
                </c:pt>
                <c:pt idx="2180">
                  <c:v>36.903873439999998</c:v>
                </c:pt>
                <c:pt idx="2181">
                  <c:v>36.921974179999999</c:v>
                </c:pt>
                <c:pt idx="2182">
                  <c:v>36.999958040000003</c:v>
                </c:pt>
                <c:pt idx="2183">
                  <c:v>37.07793427</c:v>
                </c:pt>
                <c:pt idx="2184">
                  <c:v>37.114131929999999</c:v>
                </c:pt>
                <c:pt idx="2185">
                  <c:v>37.212997440000002</c:v>
                </c:pt>
                <c:pt idx="2186">
                  <c:v>37.189319609999998</c:v>
                </c:pt>
                <c:pt idx="2187">
                  <c:v>37.183746339999999</c:v>
                </c:pt>
                <c:pt idx="2188">
                  <c:v>37.356433869999996</c:v>
                </c:pt>
                <c:pt idx="2189">
                  <c:v>37.339702610000003</c:v>
                </c:pt>
                <c:pt idx="2190">
                  <c:v>37.428836820000001</c:v>
                </c:pt>
                <c:pt idx="2191">
                  <c:v>37.407947540000002</c:v>
                </c:pt>
                <c:pt idx="2192">
                  <c:v>37.453903199999999</c:v>
                </c:pt>
                <c:pt idx="2193">
                  <c:v>37.477561950000002</c:v>
                </c:pt>
                <c:pt idx="2194">
                  <c:v>37.478961939999998</c:v>
                </c:pt>
                <c:pt idx="2195">
                  <c:v>37.480358119999998</c:v>
                </c:pt>
                <c:pt idx="2196">
                  <c:v>37.558334350000003</c:v>
                </c:pt>
                <c:pt idx="2197">
                  <c:v>37.676685329999998</c:v>
                </c:pt>
                <c:pt idx="2198">
                  <c:v>37.751884459999999</c:v>
                </c:pt>
                <c:pt idx="2199">
                  <c:v>37.877216339999997</c:v>
                </c:pt>
                <c:pt idx="2200">
                  <c:v>38.079120639999999</c:v>
                </c:pt>
                <c:pt idx="2201">
                  <c:v>38.269886020000001</c:v>
                </c:pt>
                <c:pt idx="2202">
                  <c:v>38.361789700000003</c:v>
                </c:pt>
                <c:pt idx="2203">
                  <c:v>38.397991179999998</c:v>
                </c:pt>
                <c:pt idx="2204">
                  <c:v>38.364570620000002</c:v>
                </c:pt>
                <c:pt idx="2205">
                  <c:v>38.425838470000002</c:v>
                </c:pt>
                <c:pt idx="2206">
                  <c:v>38.499645229999999</c:v>
                </c:pt>
                <c:pt idx="2207">
                  <c:v>38.572051999999999</c:v>
                </c:pt>
                <c:pt idx="2208">
                  <c:v>38.71687317</c:v>
                </c:pt>
                <c:pt idx="2209">
                  <c:v>38.765613559999998</c:v>
                </c:pt>
                <c:pt idx="2210">
                  <c:v>38.659774779999999</c:v>
                </c:pt>
                <c:pt idx="2211">
                  <c:v>38.661167140000003</c:v>
                </c:pt>
                <c:pt idx="2212">
                  <c:v>38.74889374</c:v>
                </c:pt>
                <c:pt idx="2213">
                  <c:v>38.854721069999997</c:v>
                </c:pt>
                <c:pt idx="2214">
                  <c:v>38.957767490000002</c:v>
                </c:pt>
                <c:pt idx="2215">
                  <c:v>39.062198639999998</c:v>
                </c:pt>
                <c:pt idx="2216">
                  <c:v>39.106758120000002</c:v>
                </c:pt>
                <c:pt idx="2217">
                  <c:v>39.141571040000002</c:v>
                </c:pt>
                <c:pt idx="2218">
                  <c:v>39.170810699999997</c:v>
                </c:pt>
                <c:pt idx="2219">
                  <c:v>39.225124360000002</c:v>
                </c:pt>
                <c:pt idx="2220">
                  <c:v>39.27802277</c:v>
                </c:pt>
                <c:pt idx="2221">
                  <c:v>39.326766970000001</c:v>
                </c:pt>
                <c:pt idx="2222">
                  <c:v>39.312843319999999</c:v>
                </c:pt>
                <c:pt idx="2223">
                  <c:v>39.335132600000001</c:v>
                </c:pt>
                <c:pt idx="2224">
                  <c:v>39.336521150000003</c:v>
                </c:pt>
                <c:pt idx="2225">
                  <c:v>39.343475339999998</c:v>
                </c:pt>
                <c:pt idx="2226">
                  <c:v>39.343490600000003</c:v>
                </c:pt>
                <c:pt idx="2227">
                  <c:v>39.392215729999997</c:v>
                </c:pt>
                <c:pt idx="2228">
                  <c:v>39.383865360000001</c:v>
                </c:pt>
                <c:pt idx="2229">
                  <c:v>39.35739899</c:v>
                </c:pt>
                <c:pt idx="2230">
                  <c:v>39.422840119999996</c:v>
                </c:pt>
                <c:pt idx="2231">
                  <c:v>39.438167569999997</c:v>
                </c:pt>
                <c:pt idx="2232">
                  <c:v>39.492469790000001</c:v>
                </c:pt>
                <c:pt idx="2233">
                  <c:v>39.5802002</c:v>
                </c:pt>
                <c:pt idx="2234">
                  <c:v>39.74590302</c:v>
                </c:pt>
                <c:pt idx="2235">
                  <c:v>39.826663969999998</c:v>
                </c:pt>
                <c:pt idx="2236">
                  <c:v>39.75287247</c:v>
                </c:pt>
                <c:pt idx="2237">
                  <c:v>39.673492430000003</c:v>
                </c:pt>
                <c:pt idx="2238">
                  <c:v>39.712482450000003</c:v>
                </c:pt>
                <c:pt idx="2239">
                  <c:v>39.865650180000003</c:v>
                </c:pt>
                <c:pt idx="2240">
                  <c:v>40.042510989999997</c:v>
                </c:pt>
                <c:pt idx="2241">
                  <c:v>40.153896330000002</c:v>
                </c:pt>
                <c:pt idx="2242">
                  <c:v>40.155284880000004</c:v>
                </c:pt>
                <c:pt idx="2243">
                  <c:v>40.173397059999999</c:v>
                </c:pt>
                <c:pt idx="2244">
                  <c:v>40.187324519999997</c:v>
                </c:pt>
                <c:pt idx="2245">
                  <c:v>40.173393249999997</c:v>
                </c:pt>
                <c:pt idx="2246">
                  <c:v>40.353023530000002</c:v>
                </c:pt>
                <c:pt idx="2247">
                  <c:v>40.54796219</c:v>
                </c:pt>
                <c:pt idx="2248">
                  <c:v>40.515937809999997</c:v>
                </c:pt>
                <c:pt idx="2249">
                  <c:v>40.32378387</c:v>
                </c:pt>
                <c:pt idx="2250">
                  <c:v>40.322395319999998</c:v>
                </c:pt>
                <c:pt idx="2251">
                  <c:v>40.348842619999999</c:v>
                </c:pt>
                <c:pt idx="2252">
                  <c:v>40.393402100000003</c:v>
                </c:pt>
                <c:pt idx="2253">
                  <c:v>40.514553069999998</c:v>
                </c:pt>
                <c:pt idx="2254">
                  <c:v>40.792957309999998</c:v>
                </c:pt>
                <c:pt idx="2255">
                  <c:v>40.88912964</c:v>
                </c:pt>
                <c:pt idx="2256">
                  <c:v>40.912792209999999</c:v>
                </c:pt>
                <c:pt idx="2257">
                  <c:v>40.868251800000003</c:v>
                </c:pt>
                <c:pt idx="2258">
                  <c:v>40.751255039999997</c:v>
                </c:pt>
                <c:pt idx="2259">
                  <c:v>40.74848557</c:v>
                </c:pt>
                <c:pt idx="2260">
                  <c:v>40.877983090000001</c:v>
                </c:pt>
                <c:pt idx="2261">
                  <c:v>41.040905000000002</c:v>
                </c:pt>
                <c:pt idx="2262">
                  <c:v>41.173187259999999</c:v>
                </c:pt>
                <c:pt idx="2263">
                  <c:v>41.043697360000003</c:v>
                </c:pt>
                <c:pt idx="2264">
                  <c:v>40.961532589999997</c:v>
                </c:pt>
                <c:pt idx="2265">
                  <c:v>41.038116459999998</c:v>
                </c:pt>
                <c:pt idx="2266">
                  <c:v>41.084072110000001</c:v>
                </c:pt>
                <c:pt idx="2267">
                  <c:v>41.163444519999999</c:v>
                </c:pt>
                <c:pt idx="2268">
                  <c:v>41.053432460000003</c:v>
                </c:pt>
                <c:pt idx="2269">
                  <c:v>40.961711880000003</c:v>
                </c:pt>
                <c:pt idx="2270">
                  <c:v>40.971267699999999</c:v>
                </c:pt>
                <c:pt idx="2271">
                  <c:v>41.18989182</c:v>
                </c:pt>
                <c:pt idx="2272">
                  <c:v>41.256729129999997</c:v>
                </c:pt>
                <c:pt idx="2273">
                  <c:v>41.205215449999997</c:v>
                </c:pt>
                <c:pt idx="2274">
                  <c:v>41.221866609999999</c:v>
                </c:pt>
                <c:pt idx="2275">
                  <c:v>41.30686188</c:v>
                </c:pt>
                <c:pt idx="2276">
                  <c:v>41.418266299999999</c:v>
                </c:pt>
                <c:pt idx="2277">
                  <c:v>41.452495570000004</c:v>
                </c:pt>
                <c:pt idx="2278">
                  <c:v>41.483711239999998</c:v>
                </c:pt>
                <c:pt idx="2279">
                  <c:v>41.510154720000003</c:v>
                </c:pt>
                <c:pt idx="2280">
                  <c:v>41.422435759999999</c:v>
                </c:pt>
                <c:pt idx="2281">
                  <c:v>41.32913971</c:v>
                </c:pt>
                <c:pt idx="2282">
                  <c:v>41.563076019999997</c:v>
                </c:pt>
                <c:pt idx="2283">
                  <c:v>41.581180570000001</c:v>
                </c:pt>
                <c:pt idx="2284">
                  <c:v>41.706501009999997</c:v>
                </c:pt>
                <c:pt idx="2285">
                  <c:v>41.774730679999998</c:v>
                </c:pt>
                <c:pt idx="2286">
                  <c:v>41.808162690000003</c:v>
                </c:pt>
                <c:pt idx="2287">
                  <c:v>41.746879579999998</c:v>
                </c:pt>
                <c:pt idx="2288">
                  <c:v>41.759410860000003</c:v>
                </c:pt>
                <c:pt idx="2289">
                  <c:v>41.748275759999999</c:v>
                </c:pt>
                <c:pt idx="2290">
                  <c:v>41.858272550000002</c:v>
                </c:pt>
                <c:pt idx="2291">
                  <c:v>41.954360960000002</c:v>
                </c:pt>
                <c:pt idx="2292">
                  <c:v>41.98500061</c:v>
                </c:pt>
                <c:pt idx="2293">
                  <c:v>41.997528080000002</c:v>
                </c:pt>
                <c:pt idx="2294">
                  <c:v>42.08246613</c:v>
                </c:pt>
                <c:pt idx="2295">
                  <c:v>42.103359220000002</c:v>
                </c:pt>
                <c:pt idx="2296">
                  <c:v>42.191074370000003</c:v>
                </c:pt>
                <c:pt idx="2297">
                  <c:v>42.32197189</c:v>
                </c:pt>
                <c:pt idx="2298">
                  <c:v>42.369316099999999</c:v>
                </c:pt>
                <c:pt idx="2299">
                  <c:v>42.4222374</c:v>
                </c:pt>
                <c:pt idx="2300">
                  <c:v>42.535018919999999</c:v>
                </c:pt>
                <c:pt idx="2301">
                  <c:v>42.574012760000002</c:v>
                </c:pt>
                <c:pt idx="2302">
                  <c:v>42.618560789999997</c:v>
                </c:pt>
                <c:pt idx="2303">
                  <c:v>42.685775759999999</c:v>
                </c:pt>
                <c:pt idx="2304">
                  <c:v>42.718826290000003</c:v>
                </c:pt>
                <c:pt idx="2305">
                  <c:v>42.643627170000002</c:v>
                </c:pt>
                <c:pt idx="2306">
                  <c:v>42.646354680000002</c:v>
                </c:pt>
                <c:pt idx="2307">
                  <c:v>42.844150540000001</c:v>
                </c:pt>
                <c:pt idx="2308">
                  <c:v>42.83996964</c:v>
                </c:pt>
                <c:pt idx="2309">
                  <c:v>42.891094209999999</c:v>
                </c:pt>
                <c:pt idx="2310">
                  <c:v>42.83718872</c:v>
                </c:pt>
                <c:pt idx="2311">
                  <c:v>42.871997829999998</c:v>
                </c:pt>
                <c:pt idx="2312">
                  <c:v>42.838581089999998</c:v>
                </c:pt>
                <c:pt idx="2313">
                  <c:v>42.988956450000003</c:v>
                </c:pt>
                <c:pt idx="2314">
                  <c:v>43.094787599999997</c:v>
                </c:pt>
                <c:pt idx="2315">
                  <c:v>43.153282169999997</c:v>
                </c:pt>
                <c:pt idx="2316">
                  <c:v>43.312015529999996</c:v>
                </c:pt>
                <c:pt idx="2317">
                  <c:v>43.4457016</c:v>
                </c:pt>
                <c:pt idx="2318">
                  <c:v>43.525066379999998</c:v>
                </c:pt>
                <c:pt idx="2319">
                  <c:v>43.513919829999999</c:v>
                </c:pt>
                <c:pt idx="2320">
                  <c:v>43.360763550000001</c:v>
                </c:pt>
                <c:pt idx="2321">
                  <c:v>43.369110110000001</c:v>
                </c:pt>
                <c:pt idx="2322">
                  <c:v>43.523670199999998</c:v>
                </c:pt>
                <c:pt idx="2323">
                  <c:v>43.648998259999999</c:v>
                </c:pt>
                <c:pt idx="2324">
                  <c:v>43.853691099999999</c:v>
                </c:pt>
                <c:pt idx="2325">
                  <c:v>43.870399480000003</c:v>
                </c:pt>
                <c:pt idx="2326">
                  <c:v>43.831409450000002</c:v>
                </c:pt>
                <c:pt idx="2327">
                  <c:v>43.764568330000003</c:v>
                </c:pt>
                <c:pt idx="2328">
                  <c:v>43.736724850000002</c:v>
                </c:pt>
                <c:pt idx="2329">
                  <c:v>43.71583176</c:v>
                </c:pt>
                <c:pt idx="2330">
                  <c:v>43.807735440000002</c:v>
                </c:pt>
                <c:pt idx="2331">
                  <c:v>43.8662262</c:v>
                </c:pt>
                <c:pt idx="2332">
                  <c:v>43.99850464</c:v>
                </c:pt>
                <c:pt idx="2333">
                  <c:v>44.070911410000001</c:v>
                </c:pt>
                <c:pt idx="2334">
                  <c:v>44.019397740000002</c:v>
                </c:pt>
                <c:pt idx="2335">
                  <c:v>43.899639129999997</c:v>
                </c:pt>
                <c:pt idx="2336">
                  <c:v>43.862041470000001</c:v>
                </c:pt>
                <c:pt idx="2337">
                  <c:v>43.97065353</c:v>
                </c:pt>
                <c:pt idx="2338">
                  <c:v>44.119640349999997</c:v>
                </c:pt>
                <c:pt idx="2339">
                  <c:v>44.240798949999999</c:v>
                </c:pt>
                <c:pt idx="2340">
                  <c:v>44.498390200000003</c:v>
                </c:pt>
                <c:pt idx="2341">
                  <c:v>44.423210140000002</c:v>
                </c:pt>
                <c:pt idx="2342">
                  <c:v>44.367507930000002</c:v>
                </c:pt>
                <c:pt idx="2343">
                  <c:v>44.334091190000002</c:v>
                </c:pt>
                <c:pt idx="2344">
                  <c:v>44.36055374</c:v>
                </c:pt>
                <c:pt idx="2345">
                  <c:v>44.417644500000002</c:v>
                </c:pt>
                <c:pt idx="2346">
                  <c:v>44.522083279999997</c:v>
                </c:pt>
                <c:pt idx="2347">
                  <c:v>44.609790799999999</c:v>
                </c:pt>
                <c:pt idx="2348">
                  <c:v>44.659931180000001</c:v>
                </c:pt>
                <c:pt idx="2349">
                  <c:v>44.57498932</c:v>
                </c:pt>
                <c:pt idx="2350">
                  <c:v>44.488658909999998</c:v>
                </c:pt>
                <c:pt idx="2351">
                  <c:v>44.460807799999998</c:v>
                </c:pt>
                <c:pt idx="2352">
                  <c:v>44.6905632</c:v>
                </c:pt>
                <c:pt idx="2353">
                  <c:v>44.817283629999999</c:v>
                </c:pt>
                <c:pt idx="2354">
                  <c:v>44.875762940000001</c:v>
                </c:pt>
                <c:pt idx="2355">
                  <c:v>44.888298030000001</c:v>
                </c:pt>
                <c:pt idx="2356">
                  <c:v>44.992729189999999</c:v>
                </c:pt>
                <c:pt idx="2357">
                  <c:v>45.020568849999997</c:v>
                </c:pt>
                <c:pt idx="2358">
                  <c:v>45.041461939999998</c:v>
                </c:pt>
                <c:pt idx="2359">
                  <c:v>45.028934479999997</c:v>
                </c:pt>
                <c:pt idx="2360">
                  <c:v>45.067913060000002</c:v>
                </c:pt>
                <c:pt idx="2361">
                  <c:v>45.112495420000002</c:v>
                </c:pt>
                <c:pt idx="2362">
                  <c:v>45.148670199999998</c:v>
                </c:pt>
                <c:pt idx="2363">
                  <c:v>45.20437622</c:v>
                </c:pt>
                <c:pt idx="2364">
                  <c:v>45.418827059999998</c:v>
                </c:pt>
                <c:pt idx="2365">
                  <c:v>45.456428529999997</c:v>
                </c:pt>
                <c:pt idx="2366">
                  <c:v>45.361736299999997</c:v>
                </c:pt>
                <c:pt idx="2367">
                  <c:v>45.512111660000002</c:v>
                </c:pt>
                <c:pt idx="2368">
                  <c:v>45.482875819999997</c:v>
                </c:pt>
                <c:pt idx="2369">
                  <c:v>45.463378910000003</c:v>
                </c:pt>
                <c:pt idx="2370">
                  <c:v>45.496795650000003</c:v>
                </c:pt>
                <c:pt idx="2371">
                  <c:v>45.588695530000003</c:v>
                </c:pt>
                <c:pt idx="2372">
                  <c:v>45.748847959999999</c:v>
                </c:pt>
                <c:pt idx="2373">
                  <c:v>45.854663850000001</c:v>
                </c:pt>
                <c:pt idx="2374">
                  <c:v>45.792015079999999</c:v>
                </c:pt>
                <c:pt idx="2375">
                  <c:v>45.693149570000003</c:v>
                </c:pt>
                <c:pt idx="2376">
                  <c:v>45.661113739999998</c:v>
                </c:pt>
                <c:pt idx="2377">
                  <c:v>45.648574830000001</c:v>
                </c:pt>
                <c:pt idx="2378">
                  <c:v>45.800361629999998</c:v>
                </c:pt>
                <c:pt idx="2379">
                  <c:v>45.875560759999999</c:v>
                </c:pt>
                <c:pt idx="2380">
                  <c:v>46.035701750000001</c:v>
                </c:pt>
                <c:pt idx="2381">
                  <c:v>46.144317630000003</c:v>
                </c:pt>
                <c:pt idx="2382">
                  <c:v>46.264064789999999</c:v>
                </c:pt>
                <c:pt idx="2383">
                  <c:v>46.339241029999997</c:v>
                </c:pt>
                <c:pt idx="2384">
                  <c:v>46.428359989999997</c:v>
                </c:pt>
                <c:pt idx="2385">
                  <c:v>46.47571945</c:v>
                </c:pt>
                <c:pt idx="2386">
                  <c:v>46.514701840000001</c:v>
                </c:pt>
                <c:pt idx="2387">
                  <c:v>46.541145319999998</c:v>
                </c:pt>
                <c:pt idx="2388">
                  <c:v>46.588489529999997</c:v>
                </c:pt>
                <c:pt idx="2389">
                  <c:v>46.652553560000001</c:v>
                </c:pt>
                <c:pt idx="2390">
                  <c:v>46.542556759999997</c:v>
                </c:pt>
                <c:pt idx="2391">
                  <c:v>46.623313899999999</c:v>
                </c:pt>
                <c:pt idx="2392">
                  <c:v>46.520278930000003</c:v>
                </c:pt>
                <c:pt idx="2393">
                  <c:v>46.569011690000004</c:v>
                </c:pt>
                <c:pt idx="2394">
                  <c:v>46.521667479999998</c:v>
                </c:pt>
                <c:pt idx="2395">
                  <c:v>46.530006409999999</c:v>
                </c:pt>
                <c:pt idx="2396">
                  <c:v>46.541168210000002</c:v>
                </c:pt>
                <c:pt idx="2397">
                  <c:v>46.67900848</c:v>
                </c:pt>
                <c:pt idx="2398">
                  <c:v>46.826618189999998</c:v>
                </c:pt>
                <c:pt idx="2399">
                  <c:v>46.914348599999997</c:v>
                </c:pt>
                <c:pt idx="2400">
                  <c:v>46.926883699999998</c:v>
                </c:pt>
                <c:pt idx="2401">
                  <c:v>46.882324220000001</c:v>
                </c:pt>
                <c:pt idx="2402">
                  <c:v>46.983959200000001</c:v>
                </c:pt>
                <c:pt idx="2403">
                  <c:v>47.156631470000001</c:v>
                </c:pt>
                <c:pt idx="2404">
                  <c:v>47.300037379999999</c:v>
                </c:pt>
                <c:pt idx="2405">
                  <c:v>47.400318149999997</c:v>
                </c:pt>
                <c:pt idx="2406">
                  <c:v>47.389179230000003</c:v>
                </c:pt>
                <c:pt idx="2407">
                  <c:v>47.369678499999999</c:v>
                </c:pt>
                <c:pt idx="2408">
                  <c:v>47.300045009999998</c:v>
                </c:pt>
                <c:pt idx="2409">
                  <c:v>47.277771000000001</c:v>
                </c:pt>
                <c:pt idx="2410">
                  <c:v>47.293083189999997</c:v>
                </c:pt>
                <c:pt idx="2411">
                  <c:v>47.371078490000002</c:v>
                </c:pt>
                <c:pt idx="2412">
                  <c:v>47.489429469999997</c:v>
                </c:pt>
                <c:pt idx="2413">
                  <c:v>47.656517030000003</c:v>
                </c:pt>
                <c:pt idx="2414">
                  <c:v>47.749816889999998</c:v>
                </c:pt>
                <c:pt idx="2415">
                  <c:v>47.76234436</c:v>
                </c:pt>
                <c:pt idx="2416">
                  <c:v>47.617542270000001</c:v>
                </c:pt>
                <c:pt idx="2417">
                  <c:v>47.578552250000001</c:v>
                </c:pt>
                <c:pt idx="2418">
                  <c:v>47.592460629999998</c:v>
                </c:pt>
                <c:pt idx="2419">
                  <c:v>47.748405460000001</c:v>
                </c:pt>
                <c:pt idx="2420">
                  <c:v>47.802745819999998</c:v>
                </c:pt>
                <c:pt idx="2421">
                  <c:v>47.848140720000004</c:v>
                </c:pt>
                <c:pt idx="2422">
                  <c:v>47.836147310000001</c:v>
                </c:pt>
                <c:pt idx="2423">
                  <c:v>47.744239810000003</c:v>
                </c:pt>
                <c:pt idx="2424">
                  <c:v>47.852855679999998</c:v>
                </c:pt>
                <c:pt idx="2425">
                  <c:v>47.918312069999999</c:v>
                </c:pt>
                <c:pt idx="2426">
                  <c:v>48.065906519999999</c:v>
                </c:pt>
                <c:pt idx="2427">
                  <c:v>48.110458370000003</c:v>
                </c:pt>
                <c:pt idx="2428">
                  <c:v>48.053371429999999</c:v>
                </c:pt>
                <c:pt idx="2429">
                  <c:v>48.053386690000004</c:v>
                </c:pt>
                <c:pt idx="2430">
                  <c:v>48.053371429999999</c:v>
                </c:pt>
                <c:pt idx="2431">
                  <c:v>48.074256900000002</c:v>
                </c:pt>
                <c:pt idx="2432">
                  <c:v>48.100704190000002</c:v>
                </c:pt>
                <c:pt idx="2433">
                  <c:v>48.185657499999998</c:v>
                </c:pt>
                <c:pt idx="2434">
                  <c:v>48.245536799999996</c:v>
                </c:pt>
                <c:pt idx="2435">
                  <c:v>48.273380279999998</c:v>
                </c:pt>
                <c:pt idx="2436">
                  <c:v>48.310981750000003</c:v>
                </c:pt>
                <c:pt idx="2437">
                  <c:v>48.379211429999998</c:v>
                </c:pt>
                <c:pt idx="2438">
                  <c:v>48.446075440000001</c:v>
                </c:pt>
                <c:pt idx="2439">
                  <c:v>48.551872250000002</c:v>
                </c:pt>
                <c:pt idx="2440">
                  <c:v>48.634033199999998</c:v>
                </c:pt>
                <c:pt idx="2441">
                  <c:v>48.75378036</c:v>
                </c:pt>
                <c:pt idx="2442">
                  <c:v>48.834571840000002</c:v>
                </c:pt>
                <c:pt idx="2443">
                  <c:v>48.880504610000003</c:v>
                </c:pt>
                <c:pt idx="2444">
                  <c:v>48.90138245</c:v>
                </c:pt>
                <c:pt idx="2445">
                  <c:v>48.937988279999999</c:v>
                </c:pt>
                <c:pt idx="2446">
                  <c:v>48.877708439999999</c:v>
                </c:pt>
                <c:pt idx="2447">
                  <c:v>48.958484650000003</c:v>
                </c:pt>
                <c:pt idx="2448">
                  <c:v>48.878921509999998</c:v>
                </c:pt>
                <c:pt idx="2449">
                  <c:v>48.902782440000003</c:v>
                </c:pt>
                <c:pt idx="2450">
                  <c:v>49.054553990000002</c:v>
                </c:pt>
                <c:pt idx="2451">
                  <c:v>49.165954589999998</c:v>
                </c:pt>
                <c:pt idx="2452">
                  <c:v>49.236972809999997</c:v>
                </c:pt>
                <c:pt idx="2453">
                  <c:v>49.47926331</c:v>
                </c:pt>
                <c:pt idx="2454">
                  <c:v>49.36549377</c:v>
                </c:pt>
                <c:pt idx="2455">
                  <c:v>49.31913376</c:v>
                </c:pt>
                <c:pt idx="2456">
                  <c:v>49.313465119999996</c:v>
                </c:pt>
                <c:pt idx="2457">
                  <c:v>49.387351989999999</c:v>
                </c:pt>
                <c:pt idx="2458">
                  <c:v>49.479270939999999</c:v>
                </c:pt>
                <c:pt idx="2459">
                  <c:v>49.53913498</c:v>
                </c:pt>
                <c:pt idx="2460">
                  <c:v>49.692314150000001</c:v>
                </c:pt>
                <c:pt idx="2461">
                  <c:v>49.819030759999997</c:v>
                </c:pt>
                <c:pt idx="2462">
                  <c:v>49.576721190000001</c:v>
                </c:pt>
                <c:pt idx="2463">
                  <c:v>49.580917360000001</c:v>
                </c:pt>
                <c:pt idx="2464">
                  <c:v>49.657508849999999</c:v>
                </c:pt>
                <c:pt idx="2465">
                  <c:v>49.68190002</c:v>
                </c:pt>
                <c:pt idx="2466">
                  <c:v>49.679775239999998</c:v>
                </c:pt>
                <c:pt idx="2467">
                  <c:v>49.756378169999998</c:v>
                </c:pt>
                <c:pt idx="2468">
                  <c:v>49.795349119999997</c:v>
                </c:pt>
                <c:pt idx="2469">
                  <c:v>49.782814029999997</c:v>
                </c:pt>
                <c:pt idx="2470">
                  <c:v>49.880313870000002</c:v>
                </c:pt>
                <c:pt idx="2471">
                  <c:v>49.935997010000001</c:v>
                </c:pt>
                <c:pt idx="2472">
                  <c:v>49.89561844</c:v>
                </c:pt>
                <c:pt idx="2473">
                  <c:v>49.954097750000003</c:v>
                </c:pt>
                <c:pt idx="2474">
                  <c:v>49.995864869999998</c:v>
                </c:pt>
                <c:pt idx="2475">
                  <c:v>50.039028170000002</c:v>
                </c:pt>
                <c:pt idx="2476">
                  <c:v>50.034858700000001</c:v>
                </c:pt>
                <c:pt idx="2477">
                  <c:v>50.068279269999998</c:v>
                </c:pt>
                <c:pt idx="2478">
                  <c:v>49.9805603</c:v>
                </c:pt>
                <c:pt idx="2479">
                  <c:v>49.99031067</c:v>
                </c:pt>
                <c:pt idx="2480">
                  <c:v>50.036258699999998</c:v>
                </c:pt>
                <c:pt idx="2481">
                  <c:v>50.143474580000003</c:v>
                </c:pt>
                <c:pt idx="2482">
                  <c:v>50.270187380000003</c:v>
                </c:pt>
                <c:pt idx="2483">
                  <c:v>50.320316310000003</c:v>
                </c:pt>
                <c:pt idx="2484">
                  <c:v>50.281330109999999</c:v>
                </c:pt>
                <c:pt idx="2485">
                  <c:v>50.307773589999996</c:v>
                </c:pt>
                <c:pt idx="2486">
                  <c:v>50.33005524</c:v>
                </c:pt>
                <c:pt idx="2487">
                  <c:v>50.41917419</c:v>
                </c:pt>
                <c:pt idx="2488">
                  <c:v>50.486011509999997</c:v>
                </c:pt>
                <c:pt idx="2489">
                  <c:v>50.583496089999997</c:v>
                </c:pt>
                <c:pt idx="2490">
                  <c:v>50.669841769999998</c:v>
                </c:pt>
                <c:pt idx="2491">
                  <c:v>50.70325089</c:v>
                </c:pt>
                <c:pt idx="2492">
                  <c:v>50.662864689999999</c:v>
                </c:pt>
                <c:pt idx="2493">
                  <c:v>50.694896700000001</c:v>
                </c:pt>
                <c:pt idx="2494">
                  <c:v>50.712997440000002</c:v>
                </c:pt>
                <c:pt idx="2495">
                  <c:v>50.6962738</c:v>
                </c:pt>
                <c:pt idx="2496">
                  <c:v>50.710216520000003</c:v>
                </c:pt>
                <c:pt idx="2497">
                  <c:v>50.72412491</c:v>
                </c:pt>
                <c:pt idx="2498">
                  <c:v>50.747814179999999</c:v>
                </c:pt>
                <c:pt idx="2499">
                  <c:v>50.792369839999999</c:v>
                </c:pt>
                <c:pt idx="2500">
                  <c:v>50.770092009999999</c:v>
                </c:pt>
                <c:pt idx="2501">
                  <c:v>50.774265290000002</c:v>
                </c:pt>
                <c:pt idx="2502">
                  <c:v>50.751995090000001</c:v>
                </c:pt>
                <c:pt idx="2503">
                  <c:v>50.866157530000002</c:v>
                </c:pt>
                <c:pt idx="2504">
                  <c:v>50.87591553</c:v>
                </c:pt>
                <c:pt idx="2505">
                  <c:v>50.917682650000003</c:v>
                </c:pt>
                <c:pt idx="2506">
                  <c:v>50.962238309999996</c:v>
                </c:pt>
                <c:pt idx="2507">
                  <c:v>50.937175750000002</c:v>
                </c:pt>
                <c:pt idx="2508">
                  <c:v>50.956676479999999</c:v>
                </c:pt>
                <c:pt idx="2509">
                  <c:v>50.956680300000002</c:v>
                </c:pt>
                <c:pt idx="2510">
                  <c:v>50.998443600000002</c:v>
                </c:pt>
                <c:pt idx="2511">
                  <c:v>51.047195430000002</c:v>
                </c:pt>
                <c:pt idx="2512">
                  <c:v>51.127960209999998</c:v>
                </c:pt>
                <c:pt idx="2513">
                  <c:v>51.155796049999999</c:v>
                </c:pt>
                <c:pt idx="2514">
                  <c:v>51.239345550000003</c:v>
                </c:pt>
                <c:pt idx="2515">
                  <c:v>51.314544679999997</c:v>
                </c:pt>
                <c:pt idx="2516">
                  <c:v>51.308986660000002</c:v>
                </c:pt>
                <c:pt idx="2517">
                  <c:v>51.353557590000001</c:v>
                </c:pt>
                <c:pt idx="2518">
                  <c:v>51.40644073</c:v>
                </c:pt>
                <c:pt idx="2519">
                  <c:v>51.503910060000003</c:v>
                </c:pt>
                <c:pt idx="2520">
                  <c:v>51.494182590000001</c:v>
                </c:pt>
                <c:pt idx="2521">
                  <c:v>51.566581730000003</c:v>
                </c:pt>
                <c:pt idx="2522">
                  <c:v>51.594425200000003</c:v>
                </c:pt>
                <c:pt idx="2523">
                  <c:v>51.613925930000001</c:v>
                </c:pt>
                <c:pt idx="2524">
                  <c:v>51.623680110000002</c:v>
                </c:pt>
                <c:pt idx="2525">
                  <c:v>51.601398469999999</c:v>
                </c:pt>
                <c:pt idx="2526">
                  <c:v>51.580513000000003</c:v>
                </c:pt>
                <c:pt idx="2527">
                  <c:v>51.629245760000003</c:v>
                </c:pt>
                <c:pt idx="2528">
                  <c:v>51.597217559999997</c:v>
                </c:pt>
                <c:pt idx="2529">
                  <c:v>51.634803769999998</c:v>
                </c:pt>
                <c:pt idx="2530">
                  <c:v>51.7183609</c:v>
                </c:pt>
                <c:pt idx="2531">
                  <c:v>51.80746078</c:v>
                </c:pt>
                <c:pt idx="2532">
                  <c:v>51.920276639999997</c:v>
                </c:pt>
                <c:pt idx="2533">
                  <c:v>52.079006200000002</c:v>
                </c:pt>
                <c:pt idx="2534">
                  <c:v>52.141670230000003</c:v>
                </c:pt>
                <c:pt idx="2535">
                  <c:v>52.212680820000003</c:v>
                </c:pt>
                <c:pt idx="2536">
                  <c:v>52.212665559999998</c:v>
                </c:pt>
                <c:pt idx="2537">
                  <c:v>52.301799770000002</c:v>
                </c:pt>
                <c:pt idx="2538">
                  <c:v>52.377693180000001</c:v>
                </c:pt>
                <c:pt idx="2539">
                  <c:v>52.303199769999999</c:v>
                </c:pt>
                <c:pt idx="2540">
                  <c:v>52.392299649999998</c:v>
                </c:pt>
                <c:pt idx="2541">
                  <c:v>52.535751339999997</c:v>
                </c:pt>
                <c:pt idx="2542">
                  <c:v>52.828155520000003</c:v>
                </c:pt>
                <c:pt idx="2543">
                  <c:v>65.616592409999996</c:v>
                </c:pt>
                <c:pt idx="2544">
                  <c:v>65.356208800000005</c:v>
                </c:pt>
                <c:pt idx="2545">
                  <c:v>64.453216549999993</c:v>
                </c:pt>
                <c:pt idx="2546">
                  <c:v>63.938663480000002</c:v>
                </c:pt>
                <c:pt idx="2547">
                  <c:v>63.44991684</c:v>
                </c:pt>
                <c:pt idx="2548">
                  <c:v>62.77179718</c:v>
                </c:pt>
                <c:pt idx="2549">
                  <c:v>62.20085907</c:v>
                </c:pt>
                <c:pt idx="2550">
                  <c:v>61.803821560000003</c:v>
                </c:pt>
                <c:pt idx="2551">
                  <c:v>61.102218630000003</c:v>
                </c:pt>
                <c:pt idx="2552">
                  <c:v>60.373947139999999</c:v>
                </c:pt>
                <c:pt idx="2553">
                  <c:v>59.98268127</c:v>
                </c:pt>
                <c:pt idx="2554">
                  <c:v>59.461875919999997</c:v>
                </c:pt>
                <c:pt idx="2555">
                  <c:v>59.23319626</c:v>
                </c:pt>
                <c:pt idx="2556">
                  <c:v>58.70854568</c:v>
                </c:pt>
                <c:pt idx="2557">
                  <c:v>58.193969729999999</c:v>
                </c:pt>
                <c:pt idx="2558">
                  <c:v>57.641906740000003</c:v>
                </c:pt>
                <c:pt idx="2559">
                  <c:v>57.381523129999998</c:v>
                </c:pt>
                <c:pt idx="2560">
                  <c:v>57.092868799999998</c:v>
                </c:pt>
                <c:pt idx="2561">
                  <c:v>56.86352539</c:v>
                </c:pt>
                <c:pt idx="2562">
                  <c:v>56.470840449999997</c:v>
                </c:pt>
                <c:pt idx="2563">
                  <c:v>56.050327299999999</c:v>
                </c:pt>
                <c:pt idx="2564">
                  <c:v>55.547660829999998</c:v>
                </c:pt>
                <c:pt idx="2565">
                  <c:v>55.366622919999998</c:v>
                </c:pt>
                <c:pt idx="2566">
                  <c:v>55.145233150000003</c:v>
                </c:pt>
                <c:pt idx="2567">
                  <c:v>54.957252500000003</c:v>
                </c:pt>
                <c:pt idx="2568">
                  <c:v>54.674579620000003</c:v>
                </c:pt>
                <c:pt idx="2569">
                  <c:v>53.708194730000002</c:v>
                </c:pt>
                <c:pt idx="2570">
                  <c:v>53.110816960000001</c:v>
                </c:pt>
                <c:pt idx="2571">
                  <c:v>52.663841249999997</c:v>
                </c:pt>
                <c:pt idx="2572">
                  <c:v>52.431301120000001</c:v>
                </c:pt>
                <c:pt idx="2573">
                  <c:v>52.26002502</c:v>
                </c:pt>
                <c:pt idx="2574">
                  <c:v>52.325477599999999</c:v>
                </c:pt>
                <c:pt idx="2575">
                  <c:v>52.379768370000001</c:v>
                </c:pt>
                <c:pt idx="2576">
                  <c:v>52.199085240000002</c:v>
                </c:pt>
                <c:pt idx="2577">
                  <c:v>52.198764799999999</c:v>
                </c:pt>
                <c:pt idx="2578">
                  <c:v>52.23495483</c:v>
                </c:pt>
                <c:pt idx="2579">
                  <c:v>52.052848820000001</c:v>
                </c:pt>
                <c:pt idx="2580">
                  <c:v>53.067649840000001</c:v>
                </c:pt>
                <c:pt idx="2581">
                  <c:v>56.40540695</c:v>
                </c:pt>
                <c:pt idx="2582">
                  <c:v>56.482566830000003</c:v>
                </c:pt>
                <c:pt idx="2583">
                  <c:v>55.930583949999999</c:v>
                </c:pt>
                <c:pt idx="2584">
                  <c:v>55.572715760000001</c:v>
                </c:pt>
                <c:pt idx="2585">
                  <c:v>55.298400880000003</c:v>
                </c:pt>
                <c:pt idx="2586">
                  <c:v>55.07282257</c:v>
                </c:pt>
                <c:pt idx="2587">
                  <c:v>54.75950623</c:v>
                </c:pt>
                <c:pt idx="2588">
                  <c:v>54.592414859999998</c:v>
                </c:pt>
                <c:pt idx="2589">
                  <c:v>54.415569310000002</c:v>
                </c:pt>
                <c:pt idx="2590">
                  <c:v>54.117599490000003</c:v>
                </c:pt>
                <c:pt idx="2591">
                  <c:v>53.699592590000002</c:v>
                </c:pt>
                <c:pt idx="2592">
                  <c:v>53.521610260000003</c:v>
                </c:pt>
                <c:pt idx="2593">
                  <c:v>53.325263980000003</c:v>
                </c:pt>
                <c:pt idx="2594">
                  <c:v>53.179065700000002</c:v>
                </c:pt>
                <c:pt idx="2595">
                  <c:v>53.017524719999997</c:v>
                </c:pt>
                <c:pt idx="2596">
                  <c:v>52.956264500000003</c:v>
                </c:pt>
                <c:pt idx="2597">
                  <c:v>52.787769320000002</c:v>
                </c:pt>
                <c:pt idx="2598">
                  <c:v>52.64852905</c:v>
                </c:pt>
                <c:pt idx="2599">
                  <c:v>52.385360720000001</c:v>
                </c:pt>
                <c:pt idx="2600">
                  <c:v>52.150020599999998</c:v>
                </c:pt>
                <c:pt idx="2601">
                  <c:v>51.969005580000001</c:v>
                </c:pt>
                <c:pt idx="2602">
                  <c:v>51.939739230000001</c:v>
                </c:pt>
                <c:pt idx="2603">
                  <c:v>51.921646119999998</c:v>
                </c:pt>
                <c:pt idx="2604">
                  <c:v>51.864578250000001</c:v>
                </c:pt>
                <c:pt idx="2605">
                  <c:v>51.70303345</c:v>
                </c:pt>
                <c:pt idx="2606">
                  <c:v>51.456577299999999</c:v>
                </c:pt>
                <c:pt idx="2607">
                  <c:v>51.315937040000001</c:v>
                </c:pt>
                <c:pt idx="2608">
                  <c:v>51.267189029999997</c:v>
                </c:pt>
                <c:pt idx="2609">
                  <c:v>51.285305020000003</c:v>
                </c:pt>
                <c:pt idx="2610">
                  <c:v>51.192005160000001</c:v>
                </c:pt>
                <c:pt idx="2611">
                  <c:v>51.034652710000003</c:v>
                </c:pt>
                <c:pt idx="2612">
                  <c:v>50.909332280000001</c:v>
                </c:pt>
                <c:pt idx="2613">
                  <c:v>50.669822689999997</c:v>
                </c:pt>
                <c:pt idx="2614">
                  <c:v>50.58907318</c:v>
                </c:pt>
                <c:pt idx="2615">
                  <c:v>50.665645599999998</c:v>
                </c:pt>
                <c:pt idx="2616">
                  <c:v>50.732490540000001</c:v>
                </c:pt>
                <c:pt idx="2617">
                  <c:v>50.644763949999998</c:v>
                </c:pt>
                <c:pt idx="2618">
                  <c:v>50.463752749999998</c:v>
                </c:pt>
                <c:pt idx="2619">
                  <c:v>50.317535399999997</c:v>
                </c:pt>
                <c:pt idx="2620">
                  <c:v>50.403850560000002</c:v>
                </c:pt>
                <c:pt idx="2621">
                  <c:v>50.502723690000003</c:v>
                </c:pt>
                <c:pt idx="2622">
                  <c:v>50.435897830000002</c:v>
                </c:pt>
                <c:pt idx="2623">
                  <c:v>50.252079010000003</c:v>
                </c:pt>
                <c:pt idx="2624">
                  <c:v>50.11284637</c:v>
                </c:pt>
                <c:pt idx="2625">
                  <c:v>50.147636409999997</c:v>
                </c:pt>
                <c:pt idx="2626">
                  <c:v>50.246524809999997</c:v>
                </c:pt>
                <c:pt idx="2627">
                  <c:v>50.33145142</c:v>
                </c:pt>
                <c:pt idx="2628">
                  <c:v>50.35513306</c:v>
                </c:pt>
                <c:pt idx="2629">
                  <c:v>50.387165070000002</c:v>
                </c:pt>
                <c:pt idx="2630">
                  <c:v>50.430320739999999</c:v>
                </c:pt>
                <c:pt idx="2631">
                  <c:v>50.183868410000002</c:v>
                </c:pt>
                <c:pt idx="2632">
                  <c:v>52.409011839999998</c:v>
                </c:pt>
                <c:pt idx="2633">
                  <c:v>53.717937470000003</c:v>
                </c:pt>
                <c:pt idx="2634">
                  <c:v>53.415771479999997</c:v>
                </c:pt>
                <c:pt idx="2635">
                  <c:v>53.162342070000001</c:v>
                </c:pt>
                <c:pt idx="2636">
                  <c:v>52.929805760000001</c:v>
                </c:pt>
                <c:pt idx="2637">
                  <c:v>52.79195404</c:v>
                </c:pt>
                <c:pt idx="2638">
                  <c:v>52.70977783</c:v>
                </c:pt>
                <c:pt idx="2639">
                  <c:v>52.640178679999998</c:v>
                </c:pt>
                <c:pt idx="2640">
                  <c:v>52.491176609999997</c:v>
                </c:pt>
                <c:pt idx="2641">
                  <c:v>52.337997440000002</c:v>
                </c:pt>
                <c:pt idx="2642">
                  <c:v>52.120788570000002</c:v>
                </c:pt>
                <c:pt idx="2643">
                  <c:v>51.909137729999998</c:v>
                </c:pt>
                <c:pt idx="2644">
                  <c:v>51.669620510000001</c:v>
                </c:pt>
                <c:pt idx="2645">
                  <c:v>51.46214294</c:v>
                </c:pt>
                <c:pt idx="2646">
                  <c:v>51.420368189999998</c:v>
                </c:pt>
                <c:pt idx="2647">
                  <c:v>51.445423130000002</c:v>
                </c:pt>
                <c:pt idx="2648">
                  <c:v>51.452392580000001</c:v>
                </c:pt>
                <c:pt idx="2649">
                  <c:v>51.242130279999998</c:v>
                </c:pt>
                <c:pt idx="2650">
                  <c:v>50.994274140000002</c:v>
                </c:pt>
                <c:pt idx="2651">
                  <c:v>50.868949890000003</c:v>
                </c:pt>
                <c:pt idx="2652">
                  <c:v>50.887058260000003</c:v>
                </c:pt>
                <c:pt idx="2653">
                  <c:v>50.895416259999998</c:v>
                </c:pt>
                <c:pt idx="2654">
                  <c:v>50.859199519999997</c:v>
                </c:pt>
                <c:pt idx="2655">
                  <c:v>50.78402328</c:v>
                </c:pt>
                <c:pt idx="2656">
                  <c:v>50.697666169999998</c:v>
                </c:pt>
                <c:pt idx="2657">
                  <c:v>50.49158096</c:v>
                </c:pt>
                <c:pt idx="2658">
                  <c:v>50.384365080000002</c:v>
                </c:pt>
                <c:pt idx="2659">
                  <c:v>50.40385818</c:v>
                </c:pt>
                <c:pt idx="2660">
                  <c:v>50.413616179999998</c:v>
                </c:pt>
                <c:pt idx="2661">
                  <c:v>50.473484040000002</c:v>
                </c:pt>
                <c:pt idx="2662">
                  <c:v>50.516643520000002</c:v>
                </c:pt>
                <c:pt idx="2663">
                  <c:v>50.435897830000002</c:v>
                </c:pt>
                <c:pt idx="2664">
                  <c:v>50.35095596</c:v>
                </c:pt>
                <c:pt idx="2665">
                  <c:v>50.374641420000003</c:v>
                </c:pt>
                <c:pt idx="2666">
                  <c:v>50.331455230000003</c:v>
                </c:pt>
                <c:pt idx="2667">
                  <c:v>50.300819400000002</c:v>
                </c:pt>
                <c:pt idx="2668">
                  <c:v>50.291088100000003</c:v>
                </c:pt>
                <c:pt idx="2669">
                  <c:v>50.328670500000001</c:v>
                </c:pt>
                <c:pt idx="2670">
                  <c:v>50.292465210000003</c:v>
                </c:pt>
                <c:pt idx="2671">
                  <c:v>50.29943085</c:v>
                </c:pt>
                <c:pt idx="2672">
                  <c:v>50.345371249999999</c:v>
                </c:pt>
                <c:pt idx="2673">
                  <c:v>50.256259919999998</c:v>
                </c:pt>
                <c:pt idx="2674">
                  <c:v>50.25904465</c:v>
                </c:pt>
                <c:pt idx="2675">
                  <c:v>50.213096620000002</c:v>
                </c:pt>
                <c:pt idx="2676">
                  <c:v>50.284103389999999</c:v>
                </c:pt>
                <c:pt idx="2677">
                  <c:v>50.274360659999999</c:v>
                </c:pt>
                <c:pt idx="2678">
                  <c:v>50.18943024</c:v>
                </c:pt>
                <c:pt idx="2679">
                  <c:v>50.208927150000001</c:v>
                </c:pt>
                <c:pt idx="2680">
                  <c:v>50.169925689999999</c:v>
                </c:pt>
                <c:pt idx="2681">
                  <c:v>50.101696009999998</c:v>
                </c:pt>
                <c:pt idx="2682">
                  <c:v>49.972198489999997</c:v>
                </c:pt>
                <c:pt idx="2683">
                  <c:v>49.973590850000001</c:v>
                </c:pt>
                <c:pt idx="2684">
                  <c:v>49.97776794</c:v>
                </c:pt>
                <c:pt idx="2685">
                  <c:v>50.026496889999997</c:v>
                </c:pt>
                <c:pt idx="2686">
                  <c:v>50.080810550000002</c:v>
                </c:pt>
                <c:pt idx="2687">
                  <c:v>50.111438749999998</c:v>
                </c:pt>
                <c:pt idx="2688">
                  <c:v>50.284107210000002</c:v>
                </c:pt>
                <c:pt idx="2689">
                  <c:v>50.388557429999999</c:v>
                </c:pt>
                <c:pt idx="2690">
                  <c:v>50.369049070000003</c:v>
                </c:pt>
                <c:pt idx="2691">
                  <c:v>50.307773589999996</c:v>
                </c:pt>
                <c:pt idx="2692">
                  <c:v>50.199161529999998</c:v>
                </c:pt>
                <c:pt idx="2693">
                  <c:v>50.193607329999999</c:v>
                </c:pt>
                <c:pt idx="2694">
                  <c:v>50.291088100000003</c:v>
                </c:pt>
                <c:pt idx="2695">
                  <c:v>50.449821470000003</c:v>
                </c:pt>
                <c:pt idx="2696">
                  <c:v>50.46373749</c:v>
                </c:pt>
                <c:pt idx="2697">
                  <c:v>50.540336609999997</c:v>
                </c:pt>
                <c:pt idx="2698">
                  <c:v>50.618297579999997</c:v>
                </c:pt>
                <c:pt idx="2699">
                  <c:v>50.625282290000001</c:v>
                </c:pt>
                <c:pt idx="2700">
                  <c:v>50.724136350000002</c:v>
                </c:pt>
                <c:pt idx="2701">
                  <c:v>50.719940190000003</c:v>
                </c:pt>
                <c:pt idx="2702">
                  <c:v>50.775653839999997</c:v>
                </c:pt>
                <c:pt idx="2703">
                  <c:v>50.818813319999997</c:v>
                </c:pt>
                <c:pt idx="2704">
                  <c:v>50.79424667</c:v>
                </c:pt>
                <c:pt idx="2705">
                  <c:v>50.811855319999999</c:v>
                </c:pt>
                <c:pt idx="2706">
                  <c:v>51.074108119999998</c:v>
                </c:pt>
                <c:pt idx="2707">
                  <c:v>51.102874759999999</c:v>
                </c:pt>
                <c:pt idx="2708">
                  <c:v>51.133525849999998</c:v>
                </c:pt>
                <c:pt idx="2709">
                  <c:v>51.113475800000003</c:v>
                </c:pt>
                <c:pt idx="2710">
                  <c:v>50.988693240000003</c:v>
                </c:pt>
                <c:pt idx="2711">
                  <c:v>51.05136108</c:v>
                </c:pt>
                <c:pt idx="2712">
                  <c:v>51.063888550000001</c:v>
                </c:pt>
                <c:pt idx="2713">
                  <c:v>51.396121979999997</c:v>
                </c:pt>
                <c:pt idx="2714">
                  <c:v>51.432891849999997</c:v>
                </c:pt>
                <c:pt idx="2715">
                  <c:v>51.686328889999999</c:v>
                </c:pt>
                <c:pt idx="2716">
                  <c:v>51.7907753</c:v>
                </c:pt>
                <c:pt idx="2717">
                  <c:v>51.786598210000001</c:v>
                </c:pt>
                <c:pt idx="2718">
                  <c:v>51.590244290000001</c:v>
                </c:pt>
                <c:pt idx="2719">
                  <c:v>51.78380585</c:v>
                </c:pt>
                <c:pt idx="2720">
                  <c:v>51.758735659999999</c:v>
                </c:pt>
                <c:pt idx="2721">
                  <c:v>51.814422610000001</c:v>
                </c:pt>
                <c:pt idx="2722">
                  <c:v>51.945323940000002</c:v>
                </c:pt>
                <c:pt idx="2723">
                  <c:v>51.957859040000002</c:v>
                </c:pt>
                <c:pt idx="2724">
                  <c:v>51.861774439999998</c:v>
                </c:pt>
                <c:pt idx="2725">
                  <c:v>51.991283420000002</c:v>
                </c:pt>
                <c:pt idx="2726">
                  <c:v>52.11660767</c:v>
                </c:pt>
                <c:pt idx="2727">
                  <c:v>52.397872919999998</c:v>
                </c:pt>
                <c:pt idx="2728">
                  <c:v>52.358013149999998</c:v>
                </c:pt>
                <c:pt idx="2729">
                  <c:v>52.613719940000003</c:v>
                </c:pt>
                <c:pt idx="2730">
                  <c:v>52.515510560000003</c:v>
                </c:pt>
                <c:pt idx="2731">
                  <c:v>52.570537569999999</c:v>
                </c:pt>
                <c:pt idx="2732">
                  <c:v>52.711177829999997</c:v>
                </c:pt>
                <c:pt idx="2733">
                  <c:v>52.7279129</c:v>
                </c:pt>
                <c:pt idx="2734">
                  <c:v>52.971599580000003</c:v>
                </c:pt>
                <c:pt idx="2735">
                  <c:v>53.025985720000001</c:v>
                </c:pt>
                <c:pt idx="2736">
                  <c:v>53.169315339999997</c:v>
                </c:pt>
                <c:pt idx="2737">
                  <c:v>52.935993189999998</c:v>
                </c:pt>
                <c:pt idx="2738">
                  <c:v>53.028663639999998</c:v>
                </c:pt>
                <c:pt idx="2739">
                  <c:v>53.003604889999998</c:v>
                </c:pt>
                <c:pt idx="2740">
                  <c:v>53.013347629999998</c:v>
                </c:pt>
                <c:pt idx="2741">
                  <c:v>53.247283940000003</c:v>
                </c:pt>
                <c:pt idx="2742">
                  <c:v>53.208293910000002</c:v>
                </c:pt>
                <c:pt idx="2743">
                  <c:v>53.255645749999999</c:v>
                </c:pt>
                <c:pt idx="2744">
                  <c:v>53.209701539999998</c:v>
                </c:pt>
                <c:pt idx="2745">
                  <c:v>53.357292180000002</c:v>
                </c:pt>
                <c:pt idx="2746">
                  <c:v>53.488174440000002</c:v>
                </c:pt>
                <c:pt idx="2747">
                  <c:v>53.573123930000001</c:v>
                </c:pt>
                <c:pt idx="2748">
                  <c:v>53.633014680000002</c:v>
                </c:pt>
                <c:pt idx="2749">
                  <c:v>53.655284880000004</c:v>
                </c:pt>
                <c:pt idx="2750">
                  <c:v>53.866935730000002</c:v>
                </c:pt>
                <c:pt idx="2751">
                  <c:v>53.69844818</c:v>
                </c:pt>
                <c:pt idx="2752">
                  <c:v>53.751373289999997</c:v>
                </c:pt>
                <c:pt idx="2753">
                  <c:v>53.834918979999998</c:v>
                </c:pt>
                <c:pt idx="2754">
                  <c:v>53.972766880000002</c:v>
                </c:pt>
                <c:pt idx="2755">
                  <c:v>54.16632843</c:v>
                </c:pt>
                <c:pt idx="2756">
                  <c:v>54.35430908</c:v>
                </c:pt>
                <c:pt idx="2757">
                  <c:v>54.460113530000001</c:v>
                </c:pt>
                <c:pt idx="2758">
                  <c:v>54.584064480000002</c:v>
                </c:pt>
                <c:pt idx="2759">
                  <c:v>54.55760574</c:v>
                </c:pt>
                <c:pt idx="2760">
                  <c:v>54.589641569999998</c:v>
                </c:pt>
                <c:pt idx="2761">
                  <c:v>54.596591949999997</c:v>
                </c:pt>
                <c:pt idx="2762">
                  <c:v>54.648117069999998</c:v>
                </c:pt>
                <c:pt idx="2763">
                  <c:v>54.74001312</c:v>
                </c:pt>
                <c:pt idx="2764">
                  <c:v>54.912654879999998</c:v>
                </c:pt>
                <c:pt idx="2765">
                  <c:v>55.083946230000002</c:v>
                </c:pt>
                <c:pt idx="2766">
                  <c:v>55.170295719999999</c:v>
                </c:pt>
                <c:pt idx="2767">
                  <c:v>55.193965910000003</c:v>
                </c:pt>
                <c:pt idx="2768">
                  <c:v>55.246875760000002</c:v>
                </c:pt>
                <c:pt idx="2769">
                  <c:v>55.246875760000002</c:v>
                </c:pt>
                <c:pt idx="2770">
                  <c:v>55.152194979999997</c:v>
                </c:pt>
                <c:pt idx="2771">
                  <c:v>55.15080261</c:v>
                </c:pt>
                <c:pt idx="2772">
                  <c:v>55.235744480000001</c:v>
                </c:pt>
                <c:pt idx="2773">
                  <c:v>55.237133030000003</c:v>
                </c:pt>
                <c:pt idx="2774">
                  <c:v>55.413982390000001</c:v>
                </c:pt>
                <c:pt idx="2775">
                  <c:v>55.48220062</c:v>
                </c:pt>
                <c:pt idx="2776">
                  <c:v>55.62145615</c:v>
                </c:pt>
                <c:pt idx="2777">
                  <c:v>55.750926970000002</c:v>
                </c:pt>
                <c:pt idx="2778">
                  <c:v>55.764858250000003</c:v>
                </c:pt>
                <c:pt idx="2779">
                  <c:v>55.851203920000003</c:v>
                </c:pt>
                <c:pt idx="2780">
                  <c:v>55.810832980000001</c:v>
                </c:pt>
                <c:pt idx="2781">
                  <c:v>55.784351350000001</c:v>
                </c:pt>
                <c:pt idx="2782">
                  <c:v>55.851203920000003</c:v>
                </c:pt>
                <c:pt idx="2783">
                  <c:v>55.816394809999998</c:v>
                </c:pt>
                <c:pt idx="2784">
                  <c:v>55.853992460000001</c:v>
                </c:pt>
                <c:pt idx="2785">
                  <c:v>55.863746640000002</c:v>
                </c:pt>
                <c:pt idx="2786">
                  <c:v>55.869304659999997</c:v>
                </c:pt>
                <c:pt idx="2787">
                  <c:v>55.959823610000001</c:v>
                </c:pt>
                <c:pt idx="2788">
                  <c:v>55.983489990000002</c:v>
                </c:pt>
                <c:pt idx="2789">
                  <c:v>55.98348618</c:v>
                </c:pt>
                <c:pt idx="2790">
                  <c:v>56.00993347</c:v>
                </c:pt>
                <c:pt idx="2791">
                  <c:v>56.097660060000003</c:v>
                </c:pt>
                <c:pt idx="2792">
                  <c:v>56.13108063</c:v>
                </c:pt>
                <c:pt idx="2793">
                  <c:v>56.163124080000003</c:v>
                </c:pt>
                <c:pt idx="2794">
                  <c:v>56.261993410000002</c:v>
                </c:pt>
                <c:pt idx="2795">
                  <c:v>56.436046599999997</c:v>
                </c:pt>
                <c:pt idx="2796">
                  <c:v>56.498710629999998</c:v>
                </c:pt>
                <c:pt idx="2797">
                  <c:v>56.633769989999998</c:v>
                </c:pt>
                <c:pt idx="2798">
                  <c:v>56.707557680000001</c:v>
                </c:pt>
                <c:pt idx="2799">
                  <c:v>56.837062840000002</c:v>
                </c:pt>
                <c:pt idx="2800">
                  <c:v>56.980499270000003</c:v>
                </c:pt>
                <c:pt idx="2801">
                  <c:v>57.112781519999999</c:v>
                </c:pt>
                <c:pt idx="2802">
                  <c:v>57.15735626</c:v>
                </c:pt>
                <c:pt idx="2803">
                  <c:v>57.271518710000002</c:v>
                </c:pt>
                <c:pt idx="2804">
                  <c:v>57.289627080000002</c:v>
                </c:pt>
                <c:pt idx="2805">
                  <c:v>57.257602689999999</c:v>
                </c:pt>
                <c:pt idx="2806">
                  <c:v>57.270118709999998</c:v>
                </c:pt>
                <c:pt idx="2807">
                  <c:v>57.431644439999999</c:v>
                </c:pt>
                <c:pt idx="2808">
                  <c:v>57.5611496</c:v>
                </c:pt>
                <c:pt idx="2809">
                  <c:v>57.61127853</c:v>
                </c:pt>
                <c:pt idx="2810">
                  <c:v>57.547233579999997</c:v>
                </c:pt>
                <c:pt idx="2811">
                  <c:v>57.537471770000003</c:v>
                </c:pt>
                <c:pt idx="2812">
                  <c:v>57.789508820000002</c:v>
                </c:pt>
                <c:pt idx="2813">
                  <c:v>57.964977259999998</c:v>
                </c:pt>
                <c:pt idx="2814">
                  <c:v>58.086120610000002</c:v>
                </c:pt>
                <c:pt idx="2815">
                  <c:v>58.116729739999997</c:v>
                </c:pt>
                <c:pt idx="2816">
                  <c:v>58.122318270000001</c:v>
                </c:pt>
                <c:pt idx="2817">
                  <c:v>58.178016659999997</c:v>
                </c:pt>
                <c:pt idx="2818">
                  <c:v>58.244850159999999</c:v>
                </c:pt>
                <c:pt idx="2819">
                  <c:v>58.30195999</c:v>
                </c:pt>
                <c:pt idx="2820">
                  <c:v>58.39105988</c:v>
                </c:pt>
                <c:pt idx="2821">
                  <c:v>58.447086329999998</c:v>
                </c:pt>
                <c:pt idx="2822">
                  <c:v>58.565116879999998</c:v>
                </c:pt>
                <c:pt idx="2823">
                  <c:v>58.747543329999999</c:v>
                </c:pt>
                <c:pt idx="2824">
                  <c:v>59.04412842</c:v>
                </c:pt>
                <c:pt idx="2825">
                  <c:v>58.96880341</c:v>
                </c:pt>
                <c:pt idx="2826">
                  <c:v>58.975906369999997</c:v>
                </c:pt>
                <c:pt idx="2827">
                  <c:v>59.076160430000002</c:v>
                </c:pt>
                <c:pt idx="2828">
                  <c:v>59.156921390000001</c:v>
                </c:pt>
                <c:pt idx="2829">
                  <c:v>59.05526733</c:v>
                </c:pt>
                <c:pt idx="2830">
                  <c:v>59.385288240000001</c:v>
                </c:pt>
                <c:pt idx="2831">
                  <c:v>59.32402802</c:v>
                </c:pt>
                <c:pt idx="2832">
                  <c:v>59.382518769999997</c:v>
                </c:pt>
                <c:pt idx="2833">
                  <c:v>59.477207180000001</c:v>
                </c:pt>
                <c:pt idx="2834">
                  <c:v>59.784934999999997</c:v>
                </c:pt>
                <c:pt idx="2835">
                  <c:v>59.801643370000001</c:v>
                </c:pt>
                <c:pt idx="2836">
                  <c:v>59.920001980000002</c:v>
                </c:pt>
                <c:pt idx="2837">
                  <c:v>60.071777339999997</c:v>
                </c:pt>
                <c:pt idx="2838">
                  <c:v>60.102413179999999</c:v>
                </c:pt>
                <c:pt idx="2839">
                  <c:v>60.023040770000001</c:v>
                </c:pt>
                <c:pt idx="2840">
                  <c:v>59.871257780000001</c:v>
                </c:pt>
                <c:pt idx="2841">
                  <c:v>59.974323269999999</c:v>
                </c:pt>
                <c:pt idx="2842">
                  <c:v>60.05227661</c:v>
                </c:pt>
                <c:pt idx="2843">
                  <c:v>60.314613340000001</c:v>
                </c:pt>
                <c:pt idx="2844">
                  <c:v>60.429656979999997</c:v>
                </c:pt>
                <c:pt idx="2845">
                  <c:v>60.3447113</c:v>
                </c:pt>
                <c:pt idx="2846">
                  <c:v>60.234699249999998</c:v>
                </c:pt>
                <c:pt idx="2847">
                  <c:v>60.204071040000002</c:v>
                </c:pt>
                <c:pt idx="2848">
                  <c:v>60.144191739999997</c:v>
                </c:pt>
                <c:pt idx="2849">
                  <c:v>60.276466370000001</c:v>
                </c:pt>
                <c:pt idx="2850">
                  <c:v>60.518756869999997</c:v>
                </c:pt>
                <c:pt idx="2851">
                  <c:v>60.716495510000001</c:v>
                </c:pt>
                <c:pt idx="2852">
                  <c:v>60.800048830000001</c:v>
                </c:pt>
                <c:pt idx="2853">
                  <c:v>60.869659419999998</c:v>
                </c:pt>
                <c:pt idx="2854">
                  <c:v>60.936504360000001</c:v>
                </c:pt>
                <c:pt idx="2855">
                  <c:v>60.982452389999999</c:v>
                </c:pt>
                <c:pt idx="2856">
                  <c:v>60.964344019999999</c:v>
                </c:pt>
                <c:pt idx="2857">
                  <c:v>61.156509399999997</c:v>
                </c:pt>
                <c:pt idx="2858">
                  <c:v>62.103378300000003</c:v>
                </c:pt>
                <c:pt idx="2859">
                  <c:v>62.76205444</c:v>
                </c:pt>
                <c:pt idx="2860">
                  <c:v>62.806602480000002</c:v>
                </c:pt>
                <c:pt idx="2861">
                  <c:v>62.824684140000002</c:v>
                </c:pt>
                <c:pt idx="2862">
                  <c:v>62.684047700000001</c:v>
                </c:pt>
                <c:pt idx="2863">
                  <c:v>62.81913376</c:v>
                </c:pt>
                <c:pt idx="2864">
                  <c:v>62.929130549999996</c:v>
                </c:pt>
                <c:pt idx="2865">
                  <c:v>63.026599879999999</c:v>
                </c:pt>
                <c:pt idx="2866">
                  <c:v>63.040523530000002</c:v>
                </c:pt>
                <c:pt idx="2867">
                  <c:v>62.9344635</c:v>
                </c:pt>
                <c:pt idx="2868">
                  <c:v>62.83166885</c:v>
                </c:pt>
                <c:pt idx="2869">
                  <c:v>62.80102539</c:v>
                </c:pt>
                <c:pt idx="2870">
                  <c:v>62.992126460000001</c:v>
                </c:pt>
                <c:pt idx="2871">
                  <c:v>63.16447067</c:v>
                </c:pt>
                <c:pt idx="2872">
                  <c:v>62.963947300000001</c:v>
                </c:pt>
                <c:pt idx="2873">
                  <c:v>62.982051849999998</c:v>
                </c:pt>
                <c:pt idx="2874">
                  <c:v>62.982051849999998</c:v>
                </c:pt>
                <c:pt idx="2875">
                  <c:v>63.044731140000003</c:v>
                </c:pt>
                <c:pt idx="2876">
                  <c:v>63.146358489999997</c:v>
                </c:pt>
                <c:pt idx="2877">
                  <c:v>63.289775849999998</c:v>
                </c:pt>
                <c:pt idx="2878">
                  <c:v>63.356613160000002</c:v>
                </c:pt>
                <c:pt idx="2879">
                  <c:v>63.447132109999998</c:v>
                </c:pt>
                <c:pt idx="2880">
                  <c:v>63.51815414</c:v>
                </c:pt>
                <c:pt idx="2881">
                  <c:v>63.57523346</c:v>
                </c:pt>
                <c:pt idx="2882">
                  <c:v>63.59334183</c:v>
                </c:pt>
                <c:pt idx="2883">
                  <c:v>63.559906009999999</c:v>
                </c:pt>
                <c:pt idx="2884">
                  <c:v>63.69639969</c:v>
                </c:pt>
                <c:pt idx="2885">
                  <c:v>63.708923339999998</c:v>
                </c:pt>
                <c:pt idx="2886">
                  <c:v>63.678283690000001</c:v>
                </c:pt>
                <c:pt idx="2887">
                  <c:v>63.576644899999998</c:v>
                </c:pt>
                <c:pt idx="2888">
                  <c:v>63.658771510000001</c:v>
                </c:pt>
                <c:pt idx="2889">
                  <c:v>63.74930191</c:v>
                </c:pt>
                <c:pt idx="2890">
                  <c:v>63.85790634</c:v>
                </c:pt>
                <c:pt idx="2891">
                  <c:v>64.001327509999996</c:v>
                </c:pt>
                <c:pt idx="2892">
                  <c:v>64.03891754</c:v>
                </c:pt>
                <c:pt idx="2893">
                  <c:v>63.953987120000001</c:v>
                </c:pt>
                <c:pt idx="2894">
                  <c:v>63.881587979999999</c:v>
                </c:pt>
                <c:pt idx="2895">
                  <c:v>63.908039090000003</c:v>
                </c:pt>
                <c:pt idx="2896">
                  <c:v>63.991592410000003</c:v>
                </c:pt>
                <c:pt idx="2897">
                  <c:v>64.236671450000003</c:v>
                </c:pt>
                <c:pt idx="2898">
                  <c:v>64.304893489999998</c:v>
                </c:pt>
                <c:pt idx="2899">
                  <c:v>64.222740169999994</c:v>
                </c:pt>
                <c:pt idx="2900">
                  <c:v>64.200462340000001</c:v>
                </c:pt>
                <c:pt idx="2901">
                  <c:v>64.339706419999999</c:v>
                </c:pt>
                <c:pt idx="2902">
                  <c:v>64.533264160000002</c:v>
                </c:pt>
                <c:pt idx="2903">
                  <c:v>64.622360229999998</c:v>
                </c:pt>
                <c:pt idx="2904">
                  <c:v>64.616798399999993</c:v>
                </c:pt>
                <c:pt idx="2905">
                  <c:v>64.495651249999995</c:v>
                </c:pt>
                <c:pt idx="2906">
                  <c:v>64.481735229999998</c:v>
                </c:pt>
                <c:pt idx="2907">
                  <c:v>64.666931149999996</c:v>
                </c:pt>
                <c:pt idx="2908">
                  <c:v>64.840988159999995</c:v>
                </c:pt>
                <c:pt idx="2909">
                  <c:v>64.92592621</c:v>
                </c:pt>
                <c:pt idx="2910">
                  <c:v>64.864662170000003</c:v>
                </c:pt>
                <c:pt idx="2911">
                  <c:v>64.732376099999996</c:v>
                </c:pt>
                <c:pt idx="2912">
                  <c:v>64.8159256</c:v>
                </c:pt>
                <c:pt idx="2913">
                  <c:v>64.948211670000006</c:v>
                </c:pt>
                <c:pt idx="2914">
                  <c:v>65.123672490000004</c:v>
                </c:pt>
                <c:pt idx="2915">
                  <c:v>65.233650209999993</c:v>
                </c:pt>
                <c:pt idx="2916">
                  <c:v>65.421661380000003</c:v>
                </c:pt>
                <c:pt idx="2917">
                  <c:v>65.466209410000005</c:v>
                </c:pt>
                <c:pt idx="2918">
                  <c:v>65.545578000000006</c:v>
                </c:pt>
                <c:pt idx="2919">
                  <c:v>65.618011469999999</c:v>
                </c:pt>
                <c:pt idx="2920">
                  <c:v>65.640266420000003</c:v>
                </c:pt>
                <c:pt idx="2921">
                  <c:v>65.566482539999996</c:v>
                </c:pt>
                <c:pt idx="2922">
                  <c:v>65.53862762</c:v>
                </c:pt>
                <c:pt idx="2923">
                  <c:v>65.455062870000006</c:v>
                </c:pt>
                <c:pt idx="2924">
                  <c:v>65.477355959999997</c:v>
                </c:pt>
                <c:pt idx="2925">
                  <c:v>65.464820860000003</c:v>
                </c:pt>
                <c:pt idx="2926">
                  <c:v>65.503822330000006</c:v>
                </c:pt>
                <c:pt idx="2927">
                  <c:v>65.587356569999997</c:v>
                </c:pt>
                <c:pt idx="2928">
                  <c:v>65.60686493</c:v>
                </c:pt>
                <c:pt idx="2929">
                  <c:v>65.675071720000005</c:v>
                </c:pt>
                <c:pt idx="2930">
                  <c:v>65.743301389999999</c:v>
                </c:pt>
                <c:pt idx="2931">
                  <c:v>65.771156309999995</c:v>
                </c:pt>
                <c:pt idx="2932">
                  <c:v>65.804580689999995</c:v>
                </c:pt>
                <c:pt idx="2933">
                  <c:v>65.812942500000005</c:v>
                </c:pt>
                <c:pt idx="2934">
                  <c:v>65.93547058</c:v>
                </c:pt>
                <c:pt idx="2935">
                  <c:v>66.069137569999995</c:v>
                </c:pt>
                <c:pt idx="2936">
                  <c:v>66.123825069999995</c:v>
                </c:pt>
                <c:pt idx="2937">
                  <c:v>66.304481510000002</c:v>
                </c:pt>
                <c:pt idx="2938">
                  <c:v>66.520317079999998</c:v>
                </c:pt>
                <c:pt idx="2939">
                  <c:v>66.674888609999996</c:v>
                </c:pt>
                <c:pt idx="2940">
                  <c:v>66.727790830000004</c:v>
                </c:pt>
                <c:pt idx="2941">
                  <c:v>66.793228150000004</c:v>
                </c:pt>
                <c:pt idx="2942">
                  <c:v>66.903251650000001</c:v>
                </c:pt>
                <c:pt idx="2943">
                  <c:v>66.954734799999997</c:v>
                </c:pt>
                <c:pt idx="2944">
                  <c:v>66.940834050000007</c:v>
                </c:pt>
                <c:pt idx="2945">
                  <c:v>66.96311188</c:v>
                </c:pt>
                <c:pt idx="2946">
                  <c:v>66.935272220000002</c:v>
                </c:pt>
                <c:pt idx="2947">
                  <c:v>66.990959169999996</c:v>
                </c:pt>
                <c:pt idx="2948">
                  <c:v>67.081443789999994</c:v>
                </c:pt>
                <c:pt idx="2949">
                  <c:v>67.137146000000001</c:v>
                </c:pt>
                <c:pt idx="2950">
                  <c:v>67.300071720000005</c:v>
                </c:pt>
                <c:pt idx="2951">
                  <c:v>67.365531919999995</c:v>
                </c:pt>
                <c:pt idx="2952">
                  <c:v>67.493637079999999</c:v>
                </c:pt>
                <c:pt idx="2953">
                  <c:v>67.518692020000003</c:v>
                </c:pt>
                <c:pt idx="2954">
                  <c:v>67.600852970000005</c:v>
                </c:pt>
                <c:pt idx="2955">
                  <c:v>67.504783630000006</c:v>
                </c:pt>
                <c:pt idx="2956">
                  <c:v>67.531532290000001</c:v>
                </c:pt>
                <c:pt idx="2957">
                  <c:v>67.552131650000007</c:v>
                </c:pt>
                <c:pt idx="2958">
                  <c:v>67.603240970000002</c:v>
                </c:pt>
                <c:pt idx="2959">
                  <c:v>67.59669495</c:v>
                </c:pt>
                <c:pt idx="2960">
                  <c:v>67.57580566</c:v>
                </c:pt>
                <c:pt idx="2961">
                  <c:v>67.603645319999998</c:v>
                </c:pt>
                <c:pt idx="2962">
                  <c:v>67.663528439999993</c:v>
                </c:pt>
                <c:pt idx="2963">
                  <c:v>67.756820680000004</c:v>
                </c:pt>
                <c:pt idx="2964">
                  <c:v>67.883537290000007</c:v>
                </c:pt>
                <c:pt idx="2965">
                  <c:v>67.97405243</c:v>
                </c:pt>
                <c:pt idx="2966">
                  <c:v>67.985206599999998</c:v>
                </c:pt>
                <c:pt idx="2967">
                  <c:v>68.084053040000001</c:v>
                </c:pt>
                <c:pt idx="2968">
                  <c:v>68.124435419999998</c:v>
                </c:pt>
                <c:pt idx="2969">
                  <c:v>68.089622500000004</c:v>
                </c:pt>
                <c:pt idx="2970">
                  <c:v>68.136970520000006</c:v>
                </c:pt>
                <c:pt idx="2971">
                  <c:v>68.206603999999999</c:v>
                </c:pt>
                <c:pt idx="2972">
                  <c:v>68.273399350000005</c:v>
                </c:pt>
                <c:pt idx="2973">
                  <c:v>68.419631960000004</c:v>
                </c:pt>
                <c:pt idx="2974">
                  <c:v>68.511543270000004</c:v>
                </c:pt>
                <c:pt idx="2975">
                  <c:v>68.652175900000003</c:v>
                </c:pt>
                <c:pt idx="2976">
                  <c:v>68.745483399999998</c:v>
                </c:pt>
                <c:pt idx="2977">
                  <c:v>68.798545840000003</c:v>
                </c:pt>
                <c:pt idx="2978">
                  <c:v>68.79142761</c:v>
                </c:pt>
                <c:pt idx="2979">
                  <c:v>68.930671689999997</c:v>
                </c:pt>
                <c:pt idx="2980">
                  <c:v>69.008644099999998</c:v>
                </c:pt>
                <c:pt idx="2981">
                  <c:v>69.035102839999993</c:v>
                </c:pt>
                <c:pt idx="2982">
                  <c:v>69.086624150000006</c:v>
                </c:pt>
                <c:pt idx="2983">
                  <c:v>69.45283508</c:v>
                </c:pt>
                <c:pt idx="2984">
                  <c:v>69.551727290000002</c:v>
                </c:pt>
                <c:pt idx="2985">
                  <c:v>69.621215820000003</c:v>
                </c:pt>
                <c:pt idx="2986">
                  <c:v>69.628295899999998</c:v>
                </c:pt>
                <c:pt idx="2987">
                  <c:v>69.626907349999996</c:v>
                </c:pt>
                <c:pt idx="2988">
                  <c:v>69.692359920000001</c:v>
                </c:pt>
                <c:pt idx="2989">
                  <c:v>69.748039250000005</c:v>
                </c:pt>
                <c:pt idx="2990">
                  <c:v>69.780082699999994</c:v>
                </c:pt>
                <c:pt idx="2991">
                  <c:v>69.590690609999996</c:v>
                </c:pt>
                <c:pt idx="2992">
                  <c:v>69.573402400000006</c:v>
                </c:pt>
                <c:pt idx="2993">
                  <c:v>69.667304990000005</c:v>
                </c:pt>
                <c:pt idx="2994">
                  <c:v>69.848312379999996</c:v>
                </c:pt>
                <c:pt idx="2995">
                  <c:v>69.842742920000006</c:v>
                </c:pt>
                <c:pt idx="2996">
                  <c:v>69.707672119999998</c:v>
                </c:pt>
                <c:pt idx="2997">
                  <c:v>69.573982240000007</c:v>
                </c:pt>
                <c:pt idx="2998">
                  <c:v>69.579551699999996</c:v>
                </c:pt>
                <c:pt idx="2999">
                  <c:v>69.638053889999995</c:v>
                </c:pt>
                <c:pt idx="3000">
                  <c:v>69.759193420000003</c:v>
                </c:pt>
                <c:pt idx="3001">
                  <c:v>70.079444890000005</c:v>
                </c:pt>
                <c:pt idx="3002">
                  <c:v>70.270233149999996</c:v>
                </c:pt>
                <c:pt idx="3003">
                  <c:v>70.296699520000004</c:v>
                </c:pt>
                <c:pt idx="3004">
                  <c:v>70.342628480000002</c:v>
                </c:pt>
                <c:pt idx="3005">
                  <c:v>70.228454589999998</c:v>
                </c:pt>
                <c:pt idx="3006">
                  <c:v>70.208961489999993</c:v>
                </c:pt>
                <c:pt idx="3007">
                  <c:v>70.217330930000003</c:v>
                </c:pt>
                <c:pt idx="3008">
                  <c:v>70.438728330000004</c:v>
                </c:pt>
                <c:pt idx="3009">
                  <c:v>70.632278439999993</c:v>
                </c:pt>
                <c:pt idx="3010">
                  <c:v>70.610015869999998</c:v>
                </c:pt>
                <c:pt idx="3011">
                  <c:v>70.566810610000005</c:v>
                </c:pt>
                <c:pt idx="3012">
                  <c:v>70.557075499999996</c:v>
                </c:pt>
                <c:pt idx="3013">
                  <c:v>70.611373900000004</c:v>
                </c:pt>
                <c:pt idx="3014">
                  <c:v>70.708854680000002</c:v>
                </c:pt>
                <c:pt idx="3015">
                  <c:v>70.898223880000003</c:v>
                </c:pt>
                <c:pt idx="3016">
                  <c:v>70.923294069999997</c:v>
                </c:pt>
                <c:pt idx="3017">
                  <c:v>70.753410340000002</c:v>
                </c:pt>
                <c:pt idx="3018">
                  <c:v>70.715827939999997</c:v>
                </c:pt>
                <c:pt idx="3019">
                  <c:v>70.749237059999999</c:v>
                </c:pt>
                <c:pt idx="3020">
                  <c:v>70.708869930000006</c:v>
                </c:pt>
                <c:pt idx="3021">
                  <c:v>70.765968319999999</c:v>
                </c:pt>
                <c:pt idx="3022">
                  <c:v>70.971206670000001</c:v>
                </c:pt>
                <c:pt idx="3023">
                  <c:v>70.933044429999995</c:v>
                </c:pt>
                <c:pt idx="3024">
                  <c:v>71.019355770000004</c:v>
                </c:pt>
                <c:pt idx="3025">
                  <c:v>71.072288510000007</c:v>
                </c:pt>
                <c:pt idx="3026">
                  <c:v>71.119636540000002</c:v>
                </c:pt>
                <c:pt idx="3027">
                  <c:v>71.189239499999999</c:v>
                </c:pt>
                <c:pt idx="3028">
                  <c:v>71.156829830000007</c:v>
                </c:pt>
                <c:pt idx="3029">
                  <c:v>70.985954280000001</c:v>
                </c:pt>
                <c:pt idx="3030">
                  <c:v>71.413459779999997</c:v>
                </c:pt>
                <c:pt idx="3031">
                  <c:v>71.377624510000004</c:v>
                </c:pt>
                <c:pt idx="3032">
                  <c:v>71.540153500000002</c:v>
                </c:pt>
                <c:pt idx="3033">
                  <c:v>71.38420868</c:v>
                </c:pt>
                <c:pt idx="3034">
                  <c:v>71.242179870000001</c:v>
                </c:pt>
                <c:pt idx="3035">
                  <c:v>71.481666559999994</c:v>
                </c:pt>
                <c:pt idx="3036">
                  <c:v>71.608383180000004</c:v>
                </c:pt>
                <c:pt idx="3037">
                  <c:v>71.749031070000001</c:v>
                </c:pt>
                <c:pt idx="3038">
                  <c:v>71.985740660000005</c:v>
                </c:pt>
                <c:pt idx="3039">
                  <c:v>72.335266110000006</c:v>
                </c:pt>
                <c:pt idx="3040">
                  <c:v>72.196022029999995</c:v>
                </c:pt>
                <c:pt idx="3041">
                  <c:v>72.147277829999993</c:v>
                </c:pt>
                <c:pt idx="3042">
                  <c:v>72.138908389999997</c:v>
                </c:pt>
                <c:pt idx="3043">
                  <c:v>72.115241999999995</c:v>
                </c:pt>
                <c:pt idx="3044">
                  <c:v>72.197410579999996</c:v>
                </c:pt>
                <c:pt idx="3045">
                  <c:v>72.218292239999997</c:v>
                </c:pt>
                <c:pt idx="3046">
                  <c:v>72.148674009999993</c:v>
                </c:pt>
                <c:pt idx="3047">
                  <c:v>72.129158020000006</c:v>
                </c:pt>
                <c:pt idx="3048">
                  <c:v>72.198791499999999</c:v>
                </c:pt>
                <c:pt idx="3049">
                  <c:v>72.273994450000004</c:v>
                </c:pt>
                <c:pt idx="3050">
                  <c:v>72.322738650000005</c:v>
                </c:pt>
                <c:pt idx="3051">
                  <c:v>72.364509580000004</c:v>
                </c:pt>
                <c:pt idx="3052">
                  <c:v>72.424377440000001</c:v>
                </c:pt>
                <c:pt idx="3053">
                  <c:v>72.492614750000001</c:v>
                </c:pt>
                <c:pt idx="3054">
                  <c:v>72.592872619999994</c:v>
                </c:pt>
                <c:pt idx="3055">
                  <c:v>72.658317569999994</c:v>
                </c:pt>
                <c:pt idx="3056">
                  <c:v>72.700065609999996</c:v>
                </c:pt>
                <c:pt idx="3057">
                  <c:v>72.69034576</c:v>
                </c:pt>
                <c:pt idx="3058">
                  <c:v>72.573379520000003</c:v>
                </c:pt>
                <c:pt idx="3059">
                  <c:v>72.487045289999998</c:v>
                </c:pt>
                <c:pt idx="3060">
                  <c:v>72.654136660000006</c:v>
                </c:pt>
                <c:pt idx="3061">
                  <c:v>72.695899960000006</c:v>
                </c:pt>
                <c:pt idx="3062">
                  <c:v>72.843513490000007</c:v>
                </c:pt>
                <c:pt idx="3063">
                  <c:v>73.02314758</c:v>
                </c:pt>
                <c:pt idx="3064">
                  <c:v>73.013397220000002</c:v>
                </c:pt>
                <c:pt idx="3065">
                  <c:v>72.917304990000005</c:v>
                </c:pt>
                <c:pt idx="3066">
                  <c:v>72.988327029999994</c:v>
                </c:pt>
                <c:pt idx="3067">
                  <c:v>73.034271239999995</c:v>
                </c:pt>
                <c:pt idx="3068">
                  <c:v>73.041221620000002</c:v>
                </c:pt>
                <c:pt idx="3069">
                  <c:v>73.173515320000007</c:v>
                </c:pt>
                <c:pt idx="3070">
                  <c:v>73.229209900000001</c:v>
                </c:pt>
                <c:pt idx="3071">
                  <c:v>73.152641299999999</c:v>
                </c:pt>
                <c:pt idx="3072">
                  <c:v>73.151245119999999</c:v>
                </c:pt>
                <c:pt idx="3073">
                  <c:v>73.128967290000006</c:v>
                </c:pt>
                <c:pt idx="3074">
                  <c:v>73.1206131</c:v>
                </c:pt>
                <c:pt idx="3075">
                  <c:v>73.135925290000003</c:v>
                </c:pt>
                <c:pt idx="3076">
                  <c:v>73.166549680000003</c:v>
                </c:pt>
                <c:pt idx="3077">
                  <c:v>73.194404599999999</c:v>
                </c:pt>
                <c:pt idx="3078">
                  <c:v>73.227821349999999</c:v>
                </c:pt>
                <c:pt idx="3079">
                  <c:v>73.411628719999996</c:v>
                </c:pt>
                <c:pt idx="3080">
                  <c:v>73.571777339999997</c:v>
                </c:pt>
                <c:pt idx="3081">
                  <c:v>73.908752440000001</c:v>
                </c:pt>
                <c:pt idx="3082">
                  <c:v>74.007614140000001</c:v>
                </c:pt>
                <c:pt idx="3083">
                  <c:v>74.060531620000006</c:v>
                </c:pt>
                <c:pt idx="3084">
                  <c:v>74.119018550000007</c:v>
                </c:pt>
                <c:pt idx="3085">
                  <c:v>74.073059079999993</c:v>
                </c:pt>
                <c:pt idx="3086">
                  <c:v>74.230415339999993</c:v>
                </c:pt>
                <c:pt idx="3087">
                  <c:v>74.450416559999994</c:v>
                </c:pt>
                <c:pt idx="3088">
                  <c:v>74.52561188</c:v>
                </c:pt>
                <c:pt idx="3089">
                  <c:v>74.529800420000001</c:v>
                </c:pt>
                <c:pt idx="3090">
                  <c:v>74.515876770000006</c:v>
                </c:pt>
                <c:pt idx="3091">
                  <c:v>74.450416559999994</c:v>
                </c:pt>
                <c:pt idx="3092">
                  <c:v>74.337608340000003</c:v>
                </c:pt>
                <c:pt idx="3093">
                  <c:v>74.216499330000005</c:v>
                </c:pt>
                <c:pt idx="3094">
                  <c:v>74.230407709999994</c:v>
                </c:pt>
                <c:pt idx="3095">
                  <c:v>74.300018309999999</c:v>
                </c:pt>
                <c:pt idx="3096">
                  <c:v>74.352943420000003</c:v>
                </c:pt>
                <c:pt idx="3097">
                  <c:v>74.326484679999993</c:v>
                </c:pt>
                <c:pt idx="3098">
                  <c:v>74.354339600000003</c:v>
                </c:pt>
                <c:pt idx="3099">
                  <c:v>74.430923460000002</c:v>
                </c:pt>
                <c:pt idx="3100">
                  <c:v>74.396125789999999</c:v>
                </c:pt>
                <c:pt idx="3101">
                  <c:v>74.495292660000004</c:v>
                </c:pt>
                <c:pt idx="3102">
                  <c:v>74.564605709999995</c:v>
                </c:pt>
                <c:pt idx="3103">
                  <c:v>74.48123932</c:v>
                </c:pt>
                <c:pt idx="3104">
                  <c:v>74.469909670000007</c:v>
                </c:pt>
                <c:pt idx="3105">
                  <c:v>74.507499690000003</c:v>
                </c:pt>
                <c:pt idx="3106">
                  <c:v>74.702453610000006</c:v>
                </c:pt>
                <c:pt idx="3107">
                  <c:v>74.726119999999995</c:v>
                </c:pt>
                <c:pt idx="3108">
                  <c:v>74.696388240000005</c:v>
                </c:pt>
                <c:pt idx="3109">
                  <c:v>74.708023069999996</c:v>
                </c:pt>
                <c:pt idx="3110">
                  <c:v>74.74980927</c:v>
                </c:pt>
                <c:pt idx="3111">
                  <c:v>74.780426030000001</c:v>
                </c:pt>
                <c:pt idx="3112">
                  <c:v>74.883476259999995</c:v>
                </c:pt>
                <c:pt idx="3113">
                  <c:v>74.914100649999995</c:v>
                </c:pt>
                <c:pt idx="3114">
                  <c:v>74.914108279999994</c:v>
                </c:pt>
                <c:pt idx="3115">
                  <c:v>74.8862381</c:v>
                </c:pt>
                <c:pt idx="3116">
                  <c:v>74.866767879999998</c:v>
                </c:pt>
                <c:pt idx="3117">
                  <c:v>75.021324160000006</c:v>
                </c:pt>
                <c:pt idx="3118">
                  <c:v>74.991722109999998</c:v>
                </c:pt>
                <c:pt idx="3119">
                  <c:v>75.058937069999999</c:v>
                </c:pt>
                <c:pt idx="3120">
                  <c:v>75.051971440000003</c:v>
                </c:pt>
                <c:pt idx="3121">
                  <c:v>75.211074830000001</c:v>
                </c:pt>
                <c:pt idx="3122">
                  <c:v>75.152221679999997</c:v>
                </c:pt>
                <c:pt idx="3123">
                  <c:v>75.305412290000007</c:v>
                </c:pt>
                <c:pt idx="3124">
                  <c:v>75.329055789999998</c:v>
                </c:pt>
                <c:pt idx="3125">
                  <c:v>75.291221620000002</c:v>
                </c:pt>
                <c:pt idx="3126">
                  <c:v>75.285919190000001</c:v>
                </c:pt>
                <c:pt idx="3127">
                  <c:v>75.239944460000004</c:v>
                </c:pt>
                <c:pt idx="3128">
                  <c:v>75.604812620000004</c:v>
                </c:pt>
                <c:pt idx="3129">
                  <c:v>75.585273740000005</c:v>
                </c:pt>
                <c:pt idx="3130">
                  <c:v>75.650726320000004</c:v>
                </c:pt>
                <c:pt idx="3131">
                  <c:v>75.780212399999996</c:v>
                </c:pt>
                <c:pt idx="3132">
                  <c:v>75.705032349999996</c:v>
                </c:pt>
                <c:pt idx="3133">
                  <c:v>75.654891969999994</c:v>
                </c:pt>
                <c:pt idx="3134">
                  <c:v>75.702262880000006</c:v>
                </c:pt>
                <c:pt idx="3135">
                  <c:v>75.705017089999998</c:v>
                </c:pt>
                <c:pt idx="3136">
                  <c:v>75.756546020000002</c:v>
                </c:pt>
                <c:pt idx="3137">
                  <c:v>75.703643799999995</c:v>
                </c:pt>
                <c:pt idx="3138">
                  <c:v>75.91560364</c:v>
                </c:pt>
                <c:pt idx="3139">
                  <c:v>75.901390079999999</c:v>
                </c:pt>
                <c:pt idx="3140">
                  <c:v>76.007194519999999</c:v>
                </c:pt>
                <c:pt idx="3141">
                  <c:v>76.158988949999994</c:v>
                </c:pt>
                <c:pt idx="3142">
                  <c:v>76.259246829999995</c:v>
                </c:pt>
                <c:pt idx="3143">
                  <c:v>76.295463560000002</c:v>
                </c:pt>
                <c:pt idx="3144">
                  <c:v>76.367874150000006</c:v>
                </c:pt>
                <c:pt idx="3145">
                  <c:v>76.302352909999996</c:v>
                </c:pt>
                <c:pt idx="3146">
                  <c:v>76.248115540000001</c:v>
                </c:pt>
                <c:pt idx="3147">
                  <c:v>76.271789549999994</c:v>
                </c:pt>
                <c:pt idx="3148">
                  <c:v>76.558624269999996</c:v>
                </c:pt>
                <c:pt idx="3149">
                  <c:v>76.601783749999996</c:v>
                </c:pt>
                <c:pt idx="3150">
                  <c:v>76.520317079999998</c:v>
                </c:pt>
                <c:pt idx="3151">
                  <c:v>76.462554929999996</c:v>
                </c:pt>
                <c:pt idx="3152">
                  <c:v>76.442977909999996</c:v>
                </c:pt>
                <c:pt idx="3153">
                  <c:v>76.413795469999997</c:v>
                </c:pt>
                <c:pt idx="3154">
                  <c:v>76.477867130000007</c:v>
                </c:pt>
                <c:pt idx="3155">
                  <c:v>76.553062440000005</c:v>
                </c:pt>
                <c:pt idx="3156">
                  <c:v>76.713180539999996</c:v>
                </c:pt>
                <c:pt idx="3157">
                  <c:v>76.819023130000005</c:v>
                </c:pt>
                <c:pt idx="3158">
                  <c:v>76.812049869999996</c:v>
                </c:pt>
                <c:pt idx="3159">
                  <c:v>76.746627810000007</c:v>
                </c:pt>
                <c:pt idx="3160">
                  <c:v>76.699264529999994</c:v>
                </c:pt>
                <c:pt idx="3161">
                  <c:v>76.607360839999998</c:v>
                </c:pt>
                <c:pt idx="3162">
                  <c:v>76.61014557</c:v>
                </c:pt>
                <c:pt idx="3163">
                  <c:v>76.632438660000005</c:v>
                </c:pt>
                <c:pt idx="3164">
                  <c:v>76.676971440000003</c:v>
                </c:pt>
                <c:pt idx="3165">
                  <c:v>76.703445430000002</c:v>
                </c:pt>
                <c:pt idx="3166">
                  <c:v>76.84548187</c:v>
                </c:pt>
                <c:pt idx="3167">
                  <c:v>76.878875730000004</c:v>
                </c:pt>
                <c:pt idx="3168">
                  <c:v>76.956871030000002</c:v>
                </c:pt>
                <c:pt idx="3169">
                  <c:v>77.044601439999994</c:v>
                </c:pt>
                <c:pt idx="3170">
                  <c:v>76.998649599999993</c:v>
                </c:pt>
                <c:pt idx="3171">
                  <c:v>77.015350339999998</c:v>
                </c:pt>
                <c:pt idx="3172">
                  <c:v>77.044609070000007</c:v>
                </c:pt>
                <c:pt idx="3173">
                  <c:v>77.06269073</c:v>
                </c:pt>
                <c:pt idx="3174">
                  <c:v>77.105857850000007</c:v>
                </c:pt>
                <c:pt idx="3175">
                  <c:v>77.122558589999997</c:v>
                </c:pt>
                <c:pt idx="3176">
                  <c:v>77.204727169999998</c:v>
                </c:pt>
                <c:pt idx="3177">
                  <c:v>77.349540709999999</c:v>
                </c:pt>
                <c:pt idx="3178">
                  <c:v>77.415000919999997</c:v>
                </c:pt>
                <c:pt idx="3179">
                  <c:v>77.456764219999997</c:v>
                </c:pt>
                <c:pt idx="3180">
                  <c:v>77.474876399999999</c:v>
                </c:pt>
                <c:pt idx="3181">
                  <c:v>77.474876399999999</c:v>
                </c:pt>
                <c:pt idx="3182">
                  <c:v>77.434501650000001</c:v>
                </c:pt>
                <c:pt idx="3183">
                  <c:v>77.647544859999996</c:v>
                </c:pt>
                <c:pt idx="3184">
                  <c:v>77.884262079999999</c:v>
                </c:pt>
                <c:pt idx="3185">
                  <c:v>77.933006289999994</c:v>
                </c:pt>
                <c:pt idx="3186">
                  <c:v>78.033256530000003</c:v>
                </c:pt>
                <c:pt idx="3187">
                  <c:v>78.153015139999994</c:v>
                </c:pt>
                <c:pt idx="3188">
                  <c:v>78.296424869999996</c:v>
                </c:pt>
                <c:pt idx="3189">
                  <c:v>78.335418700000005</c:v>
                </c:pt>
                <c:pt idx="3190">
                  <c:v>78.377182009999999</c:v>
                </c:pt>
                <c:pt idx="3191">
                  <c:v>78.320106510000002</c:v>
                </c:pt>
                <c:pt idx="3192">
                  <c:v>78.235153199999999</c:v>
                </c:pt>
                <c:pt idx="3193">
                  <c:v>78.229591369999994</c:v>
                </c:pt>
                <c:pt idx="3194">
                  <c:v>78.292259220000005</c:v>
                </c:pt>
                <c:pt idx="3195">
                  <c:v>78.418960569999996</c:v>
                </c:pt>
                <c:pt idx="3196">
                  <c:v>78.492767330000007</c:v>
                </c:pt>
                <c:pt idx="3197">
                  <c:v>78.586059570000003</c:v>
                </c:pt>
                <c:pt idx="3198">
                  <c:v>78.735054020000007</c:v>
                </c:pt>
                <c:pt idx="3199">
                  <c:v>78.822769170000001</c:v>
                </c:pt>
                <c:pt idx="3200">
                  <c:v>78.90075684</c:v>
                </c:pt>
                <c:pt idx="3201">
                  <c:v>78.81607056</c:v>
                </c:pt>
                <c:pt idx="3202">
                  <c:v>78.754463200000004</c:v>
                </c:pt>
                <c:pt idx="3203">
                  <c:v>78.757347109999998</c:v>
                </c:pt>
                <c:pt idx="3204">
                  <c:v>78.829765320000007</c:v>
                </c:pt>
                <c:pt idx="3205">
                  <c:v>78.910499569999999</c:v>
                </c:pt>
                <c:pt idx="3206">
                  <c:v>78.962020870000003</c:v>
                </c:pt>
                <c:pt idx="3207">
                  <c:v>79.016326899999996</c:v>
                </c:pt>
                <c:pt idx="3208">
                  <c:v>79.127738949999994</c:v>
                </c:pt>
                <c:pt idx="3209">
                  <c:v>79.328247070000003</c:v>
                </c:pt>
                <c:pt idx="3210">
                  <c:v>79.382568359999993</c:v>
                </c:pt>
                <c:pt idx="3211">
                  <c:v>79.425720209999994</c:v>
                </c:pt>
                <c:pt idx="3212">
                  <c:v>79.407608030000006</c:v>
                </c:pt>
                <c:pt idx="3213">
                  <c:v>79.34355927</c:v>
                </c:pt>
                <c:pt idx="3214">
                  <c:v>79.253044130000006</c:v>
                </c:pt>
                <c:pt idx="3215">
                  <c:v>79.292030330000003</c:v>
                </c:pt>
                <c:pt idx="3216">
                  <c:v>79.340782169999997</c:v>
                </c:pt>
                <c:pt idx="3217">
                  <c:v>79.527366639999997</c:v>
                </c:pt>
                <c:pt idx="3218">
                  <c:v>79.674964900000006</c:v>
                </c:pt>
                <c:pt idx="3219">
                  <c:v>79.659645080000004</c:v>
                </c:pt>
                <c:pt idx="3220">
                  <c:v>79.560798649999995</c:v>
                </c:pt>
                <c:pt idx="3221">
                  <c:v>79.546852110000003</c:v>
                </c:pt>
                <c:pt idx="3222">
                  <c:v>79.666625980000006</c:v>
                </c:pt>
                <c:pt idx="3223">
                  <c:v>79.869926449999994</c:v>
                </c:pt>
                <c:pt idx="3224">
                  <c:v>79.846229550000004</c:v>
                </c:pt>
                <c:pt idx="3225">
                  <c:v>79.707000730000004</c:v>
                </c:pt>
                <c:pt idx="3226">
                  <c:v>79.713966369999994</c:v>
                </c:pt>
                <c:pt idx="3227">
                  <c:v>79.936767579999994</c:v>
                </c:pt>
                <c:pt idx="3228">
                  <c:v>80.088539119999993</c:v>
                </c:pt>
                <c:pt idx="3229">
                  <c:v>80.003593440000003</c:v>
                </c:pt>
                <c:pt idx="3230">
                  <c:v>79.861579899999995</c:v>
                </c:pt>
                <c:pt idx="3231">
                  <c:v>79.933959959999996</c:v>
                </c:pt>
                <c:pt idx="3232">
                  <c:v>80.153991700000006</c:v>
                </c:pt>
                <c:pt idx="3233">
                  <c:v>80.261184689999993</c:v>
                </c:pt>
                <c:pt idx="3234">
                  <c:v>80.279289250000005</c:v>
                </c:pt>
                <c:pt idx="3235">
                  <c:v>80.252861019999997</c:v>
                </c:pt>
                <c:pt idx="3236">
                  <c:v>80.280677800000007</c:v>
                </c:pt>
                <c:pt idx="3237">
                  <c:v>80.199905400000006</c:v>
                </c:pt>
                <c:pt idx="3238">
                  <c:v>80.170677190000006</c:v>
                </c:pt>
                <c:pt idx="3239">
                  <c:v>80.120552059999994</c:v>
                </c:pt>
                <c:pt idx="3240">
                  <c:v>80.218009949999995</c:v>
                </c:pt>
                <c:pt idx="3241">
                  <c:v>80.22637177</c:v>
                </c:pt>
                <c:pt idx="3242">
                  <c:v>80.419929499999995</c:v>
                </c:pt>
                <c:pt idx="3243">
                  <c:v>80.528556820000006</c:v>
                </c:pt>
                <c:pt idx="3244">
                  <c:v>80.676147459999996</c:v>
                </c:pt>
                <c:pt idx="3245">
                  <c:v>80.656661990000003</c:v>
                </c:pt>
                <c:pt idx="3246">
                  <c:v>80.396247860000003</c:v>
                </c:pt>
                <c:pt idx="3247">
                  <c:v>80.315498349999999</c:v>
                </c:pt>
                <c:pt idx="3248">
                  <c:v>80.439422609999994</c:v>
                </c:pt>
                <c:pt idx="3249">
                  <c:v>80.555030819999999</c:v>
                </c:pt>
                <c:pt idx="3250">
                  <c:v>80.561965939999993</c:v>
                </c:pt>
                <c:pt idx="3251">
                  <c:v>80.46031189</c:v>
                </c:pt>
                <c:pt idx="3252">
                  <c:v>80.399047850000002</c:v>
                </c:pt>
                <c:pt idx="3253">
                  <c:v>80.38372803</c:v>
                </c:pt>
                <c:pt idx="3254">
                  <c:v>80.410163879999999</c:v>
                </c:pt>
                <c:pt idx="3255">
                  <c:v>80.552757260000007</c:v>
                </c:pt>
                <c:pt idx="3256">
                  <c:v>80.694236759999995</c:v>
                </c:pt>
                <c:pt idx="3257">
                  <c:v>80.670562739999994</c:v>
                </c:pt>
                <c:pt idx="3258">
                  <c:v>80.69984436</c:v>
                </c:pt>
                <c:pt idx="3259">
                  <c:v>80.742973329999998</c:v>
                </c:pt>
                <c:pt idx="3260">
                  <c:v>80.743278500000002</c:v>
                </c:pt>
                <c:pt idx="3261">
                  <c:v>80.745765689999999</c:v>
                </c:pt>
                <c:pt idx="3262">
                  <c:v>80.708168029999996</c:v>
                </c:pt>
                <c:pt idx="3263">
                  <c:v>80.656654360000005</c:v>
                </c:pt>
                <c:pt idx="3264">
                  <c:v>80.683128359999998</c:v>
                </c:pt>
                <c:pt idx="3265">
                  <c:v>80.730438230000004</c:v>
                </c:pt>
                <c:pt idx="3266">
                  <c:v>80.910095209999994</c:v>
                </c:pt>
                <c:pt idx="3267">
                  <c:v>81.131431579999997</c:v>
                </c:pt>
                <c:pt idx="3268">
                  <c:v>81.315292360000001</c:v>
                </c:pt>
                <c:pt idx="3269">
                  <c:v>81.485153199999999</c:v>
                </c:pt>
                <c:pt idx="3270">
                  <c:v>81.389099119999997</c:v>
                </c:pt>
                <c:pt idx="3271">
                  <c:v>81.295791629999997</c:v>
                </c:pt>
                <c:pt idx="3272">
                  <c:v>81.405822749999999</c:v>
                </c:pt>
                <c:pt idx="3273">
                  <c:v>81.455917360000001</c:v>
                </c:pt>
                <c:pt idx="3274">
                  <c:v>81.411361690000007</c:v>
                </c:pt>
                <c:pt idx="3275">
                  <c:v>81.338966369999994</c:v>
                </c:pt>
                <c:pt idx="3276">
                  <c:v>81.325035099999994</c:v>
                </c:pt>
                <c:pt idx="3277">
                  <c:v>81.550621030000002</c:v>
                </c:pt>
                <c:pt idx="3278">
                  <c:v>81.646698000000001</c:v>
                </c:pt>
                <c:pt idx="3279">
                  <c:v>81.664802550000005</c:v>
                </c:pt>
                <c:pt idx="3280">
                  <c:v>81.635551449999994</c:v>
                </c:pt>
                <c:pt idx="3281">
                  <c:v>81.593788149999995</c:v>
                </c:pt>
                <c:pt idx="3282">
                  <c:v>81.570129390000005</c:v>
                </c:pt>
                <c:pt idx="3283">
                  <c:v>81.610473630000001</c:v>
                </c:pt>
                <c:pt idx="3284">
                  <c:v>81.780372619999994</c:v>
                </c:pt>
                <c:pt idx="3285">
                  <c:v>81.902915949999993</c:v>
                </c:pt>
                <c:pt idx="3286">
                  <c:v>82.033790589999995</c:v>
                </c:pt>
                <c:pt idx="3287">
                  <c:v>81.987861629999998</c:v>
                </c:pt>
                <c:pt idx="3288">
                  <c:v>81.855766299999999</c:v>
                </c:pt>
                <c:pt idx="3289">
                  <c:v>81.898735049999999</c:v>
                </c:pt>
                <c:pt idx="3290">
                  <c:v>81.922424320000005</c:v>
                </c:pt>
                <c:pt idx="3291">
                  <c:v>81.955825809999993</c:v>
                </c:pt>
                <c:pt idx="3292">
                  <c:v>82.008743289999998</c:v>
                </c:pt>
                <c:pt idx="3293">
                  <c:v>82.063064580000002</c:v>
                </c:pt>
                <c:pt idx="3294">
                  <c:v>82.082542419999996</c:v>
                </c:pt>
                <c:pt idx="3295">
                  <c:v>82.149391170000001</c:v>
                </c:pt>
                <c:pt idx="3296">
                  <c:v>82.207885739999995</c:v>
                </c:pt>
                <c:pt idx="3297">
                  <c:v>82.303962709999993</c:v>
                </c:pt>
                <c:pt idx="3298">
                  <c:v>82.369407649999999</c:v>
                </c:pt>
                <c:pt idx="3299">
                  <c:v>82.349906919999995</c:v>
                </c:pt>
                <c:pt idx="3300">
                  <c:v>82.436256409999999</c:v>
                </c:pt>
                <c:pt idx="3301">
                  <c:v>82.493339539999994</c:v>
                </c:pt>
                <c:pt idx="3302">
                  <c:v>82.517005920000003</c:v>
                </c:pt>
                <c:pt idx="3303">
                  <c:v>82.585212709999993</c:v>
                </c:pt>
                <c:pt idx="3304">
                  <c:v>82.592201230000001</c:v>
                </c:pt>
                <c:pt idx="3305">
                  <c:v>82.585227970000005</c:v>
                </c:pt>
                <c:pt idx="3306">
                  <c:v>82.682701109999996</c:v>
                </c:pt>
                <c:pt idx="3307">
                  <c:v>82.845603940000004</c:v>
                </c:pt>
                <c:pt idx="3308">
                  <c:v>82.809417719999999</c:v>
                </c:pt>
                <c:pt idx="3309">
                  <c:v>82.769012450000005</c:v>
                </c:pt>
                <c:pt idx="3310">
                  <c:v>82.879043580000001</c:v>
                </c:pt>
                <c:pt idx="3311">
                  <c:v>82.841423030000001</c:v>
                </c:pt>
                <c:pt idx="3312">
                  <c:v>82.869277949999997</c:v>
                </c:pt>
                <c:pt idx="3313">
                  <c:v>83.047508239999999</c:v>
                </c:pt>
                <c:pt idx="3314">
                  <c:v>83.167282099999994</c:v>
                </c:pt>
                <c:pt idx="3315">
                  <c:v>83.330200199999993</c:v>
                </c:pt>
                <c:pt idx="3316">
                  <c:v>83.405410770000003</c:v>
                </c:pt>
                <c:pt idx="3317">
                  <c:v>83.385887150000002</c:v>
                </c:pt>
                <c:pt idx="3318">
                  <c:v>83.249427800000007</c:v>
                </c:pt>
                <c:pt idx="3319">
                  <c:v>81.58265686</c:v>
                </c:pt>
              </c:numCache>
            </c:numRef>
          </c:yVal>
          <c:smooth val="1"/>
        </c:ser>
        <c:ser>
          <c:idx val="3"/>
          <c:order val="3"/>
          <c:tx>
            <c:strRef>
              <c:f>'[Head Loss vs Time 0.722 mm per s.xlsx]Subsurface Data'!$H$3</c:f>
              <c:strCache>
                <c:ptCount val="1"/>
                <c:pt idx="0">
                  <c:v>60 mg/L</c:v>
                </c:pt>
              </c:strCache>
            </c:strRef>
          </c:tx>
          <c:spPr>
            <a:ln w="19050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xVal>
            <c:numRef>
              <c:f>'[Head Loss vs Time 0.722 mm per s.xlsx]Subsurface Data'!$A$4:$A$16070</c:f>
              <c:numCache>
                <c:formatCode>General</c:formatCode>
                <c:ptCount val="16067"/>
                <c:pt idx="0">
                  <c:v>0</c:v>
                </c:pt>
                <c:pt idx="1">
                  <c:v>1.3888888888888889E-3</c:v>
                </c:pt>
                <c:pt idx="2">
                  <c:v>2.7777777777777779E-3</c:v>
                </c:pt>
                <c:pt idx="3">
                  <c:v>4.1666666666666666E-3</c:v>
                </c:pt>
                <c:pt idx="4">
                  <c:v>5.5555555555555558E-3</c:v>
                </c:pt>
                <c:pt idx="5">
                  <c:v>6.9444444444444449E-3</c:v>
                </c:pt>
                <c:pt idx="6">
                  <c:v>8.3333333333333332E-3</c:v>
                </c:pt>
                <c:pt idx="7">
                  <c:v>9.7222222222222224E-3</c:v>
                </c:pt>
                <c:pt idx="8">
                  <c:v>1.1111111111111112E-2</c:v>
                </c:pt>
                <c:pt idx="9">
                  <c:v>1.2500000000000001E-2</c:v>
                </c:pt>
                <c:pt idx="10">
                  <c:v>1.388888888888889E-2</c:v>
                </c:pt>
                <c:pt idx="11">
                  <c:v>1.5277777777777779E-2</c:v>
                </c:pt>
                <c:pt idx="12">
                  <c:v>1.6666666666666666E-2</c:v>
                </c:pt>
                <c:pt idx="13">
                  <c:v>1.8055555555555554E-2</c:v>
                </c:pt>
                <c:pt idx="14">
                  <c:v>1.9444444444444441E-2</c:v>
                </c:pt>
                <c:pt idx="15">
                  <c:v>2.0833333333333329E-2</c:v>
                </c:pt>
                <c:pt idx="16">
                  <c:v>2.2222222222222216E-2</c:v>
                </c:pt>
                <c:pt idx="17">
                  <c:v>2.3611111111111104E-2</c:v>
                </c:pt>
                <c:pt idx="18">
                  <c:v>2.4999999999999991E-2</c:v>
                </c:pt>
                <c:pt idx="19">
                  <c:v>2.6388888888888878E-2</c:v>
                </c:pt>
                <c:pt idx="20">
                  <c:v>2.7777777777777766E-2</c:v>
                </c:pt>
                <c:pt idx="21">
                  <c:v>2.9166666666666653E-2</c:v>
                </c:pt>
                <c:pt idx="22">
                  <c:v>3.0555555555555541E-2</c:v>
                </c:pt>
                <c:pt idx="23">
                  <c:v>3.1944444444444428E-2</c:v>
                </c:pt>
                <c:pt idx="24">
                  <c:v>3.3333333333333319E-2</c:v>
                </c:pt>
                <c:pt idx="25">
                  <c:v>3.472222222222221E-2</c:v>
                </c:pt>
                <c:pt idx="26">
                  <c:v>3.6111111111111101E-2</c:v>
                </c:pt>
                <c:pt idx="27">
                  <c:v>3.7499999999999992E-2</c:v>
                </c:pt>
                <c:pt idx="28">
                  <c:v>3.8888888888888883E-2</c:v>
                </c:pt>
                <c:pt idx="29">
                  <c:v>4.0277777777777773E-2</c:v>
                </c:pt>
                <c:pt idx="30">
                  <c:v>4.1666666666666664E-2</c:v>
                </c:pt>
                <c:pt idx="31">
                  <c:v>4.3055555555555555E-2</c:v>
                </c:pt>
                <c:pt idx="32">
                  <c:v>4.4444444444444446E-2</c:v>
                </c:pt>
                <c:pt idx="33">
                  <c:v>4.5833333333333337E-2</c:v>
                </c:pt>
                <c:pt idx="34">
                  <c:v>4.7222222222222228E-2</c:v>
                </c:pt>
                <c:pt idx="35">
                  <c:v>4.8611111111111119E-2</c:v>
                </c:pt>
                <c:pt idx="36">
                  <c:v>5.000000000000001E-2</c:v>
                </c:pt>
                <c:pt idx="37">
                  <c:v>5.1388888888888901E-2</c:v>
                </c:pt>
                <c:pt idx="38">
                  <c:v>5.2777777777777792E-2</c:v>
                </c:pt>
                <c:pt idx="39">
                  <c:v>5.4166666666666682E-2</c:v>
                </c:pt>
                <c:pt idx="40">
                  <c:v>5.5555555555555573E-2</c:v>
                </c:pt>
                <c:pt idx="41">
                  <c:v>5.6944444444444464E-2</c:v>
                </c:pt>
                <c:pt idx="42">
                  <c:v>5.8333333333333355E-2</c:v>
                </c:pt>
                <c:pt idx="43">
                  <c:v>5.9722222222222246E-2</c:v>
                </c:pt>
                <c:pt idx="44">
                  <c:v>6.1111111111111137E-2</c:v>
                </c:pt>
                <c:pt idx="45">
                  <c:v>6.2500000000000028E-2</c:v>
                </c:pt>
                <c:pt idx="46">
                  <c:v>6.3888888888888912E-2</c:v>
                </c:pt>
                <c:pt idx="47">
                  <c:v>6.5277777777777796E-2</c:v>
                </c:pt>
                <c:pt idx="48">
                  <c:v>6.666666666666668E-2</c:v>
                </c:pt>
                <c:pt idx="49">
                  <c:v>6.8055555555555564E-2</c:v>
                </c:pt>
                <c:pt idx="50">
                  <c:v>6.9444444444444448E-2</c:v>
                </c:pt>
                <c:pt idx="51">
                  <c:v>7.0833333333333331E-2</c:v>
                </c:pt>
                <c:pt idx="52">
                  <c:v>7.2222222222222215E-2</c:v>
                </c:pt>
                <c:pt idx="53">
                  <c:v>7.3611111111111099E-2</c:v>
                </c:pt>
                <c:pt idx="54">
                  <c:v>7.4999999999999983E-2</c:v>
                </c:pt>
                <c:pt idx="55">
                  <c:v>7.6388888888888867E-2</c:v>
                </c:pt>
                <c:pt idx="56">
                  <c:v>7.7777777777777751E-2</c:v>
                </c:pt>
                <c:pt idx="57">
                  <c:v>7.9166666666666635E-2</c:v>
                </c:pt>
                <c:pt idx="58">
                  <c:v>8.0555555555555519E-2</c:v>
                </c:pt>
                <c:pt idx="59">
                  <c:v>8.1944444444444403E-2</c:v>
                </c:pt>
                <c:pt idx="60">
                  <c:v>8.3333333333333287E-2</c:v>
                </c:pt>
                <c:pt idx="61">
                  <c:v>8.4722222222222171E-2</c:v>
                </c:pt>
                <c:pt idx="62">
                  <c:v>8.6111111111111055E-2</c:v>
                </c:pt>
                <c:pt idx="63">
                  <c:v>8.7499999999999939E-2</c:v>
                </c:pt>
                <c:pt idx="64">
                  <c:v>8.8888888888888823E-2</c:v>
                </c:pt>
                <c:pt idx="65">
                  <c:v>9.0277777777777707E-2</c:v>
                </c:pt>
                <c:pt idx="66">
                  <c:v>9.1666666666666591E-2</c:v>
                </c:pt>
                <c:pt idx="67">
                  <c:v>9.3055555555555475E-2</c:v>
                </c:pt>
                <c:pt idx="68">
                  <c:v>9.4444444444444359E-2</c:v>
                </c:pt>
                <c:pt idx="69">
                  <c:v>9.5833333333333243E-2</c:v>
                </c:pt>
                <c:pt idx="70">
                  <c:v>9.7222222222222127E-2</c:v>
                </c:pt>
                <c:pt idx="71">
                  <c:v>9.8611111111111011E-2</c:v>
                </c:pt>
                <c:pt idx="72">
                  <c:v>9.9999999999999895E-2</c:v>
                </c:pt>
                <c:pt idx="73">
                  <c:v>0.10138888888888878</c:v>
                </c:pt>
                <c:pt idx="74">
                  <c:v>0.10277777777777766</c:v>
                </c:pt>
                <c:pt idx="75">
                  <c:v>0.10416666666666655</c:v>
                </c:pt>
                <c:pt idx="76">
                  <c:v>0.10555555555555543</c:v>
                </c:pt>
                <c:pt idx="77">
                  <c:v>0.10694444444444431</c:v>
                </c:pt>
                <c:pt idx="78">
                  <c:v>0.1083333333333332</c:v>
                </c:pt>
                <c:pt idx="79">
                  <c:v>0.10972222222222208</c:v>
                </c:pt>
                <c:pt idx="80">
                  <c:v>0.11111111111111097</c:v>
                </c:pt>
                <c:pt idx="81">
                  <c:v>0.11249999999999985</c:v>
                </c:pt>
                <c:pt idx="82">
                  <c:v>0.11388888888888873</c:v>
                </c:pt>
                <c:pt idx="83">
                  <c:v>0.11527777777777762</c:v>
                </c:pt>
                <c:pt idx="84">
                  <c:v>0.1166666666666665</c:v>
                </c:pt>
                <c:pt idx="85">
                  <c:v>0.11805555555555539</c:v>
                </c:pt>
                <c:pt idx="86">
                  <c:v>0.11944444444444427</c:v>
                </c:pt>
                <c:pt idx="87">
                  <c:v>0.12083333333333315</c:v>
                </c:pt>
                <c:pt idx="88">
                  <c:v>0.12222222222222204</c:v>
                </c:pt>
                <c:pt idx="89">
                  <c:v>0.12361111111111092</c:v>
                </c:pt>
                <c:pt idx="90">
                  <c:v>0.12499999999999981</c:v>
                </c:pt>
                <c:pt idx="91">
                  <c:v>0.12638888888888869</c:v>
                </c:pt>
                <c:pt idx="92">
                  <c:v>0.12777777777777757</c:v>
                </c:pt>
                <c:pt idx="93">
                  <c:v>0.12916666666666646</c:v>
                </c:pt>
                <c:pt idx="94">
                  <c:v>0.13055555555555534</c:v>
                </c:pt>
                <c:pt idx="95">
                  <c:v>0.13194444444444423</c:v>
                </c:pt>
                <c:pt idx="96">
                  <c:v>0.13333333333333311</c:v>
                </c:pt>
                <c:pt idx="97">
                  <c:v>0.13472222222222199</c:v>
                </c:pt>
                <c:pt idx="98">
                  <c:v>0.13611111111111088</c:v>
                </c:pt>
                <c:pt idx="99">
                  <c:v>0.13749999999999976</c:v>
                </c:pt>
                <c:pt idx="100">
                  <c:v>0.13888888888888865</c:v>
                </c:pt>
                <c:pt idx="101">
                  <c:v>0.14027777777777753</c:v>
                </c:pt>
                <c:pt idx="102">
                  <c:v>0.14166666666666641</c:v>
                </c:pt>
                <c:pt idx="103">
                  <c:v>0.1430555555555553</c:v>
                </c:pt>
                <c:pt idx="104">
                  <c:v>0.14444444444444418</c:v>
                </c:pt>
                <c:pt idx="105">
                  <c:v>0.14583333333333307</c:v>
                </c:pt>
                <c:pt idx="106">
                  <c:v>0.14722222222222195</c:v>
                </c:pt>
                <c:pt idx="107">
                  <c:v>0.14861111111111083</c:v>
                </c:pt>
                <c:pt idx="108">
                  <c:v>0.14999999999999972</c:v>
                </c:pt>
                <c:pt idx="109">
                  <c:v>0.1513888888888886</c:v>
                </c:pt>
                <c:pt idx="110">
                  <c:v>0.15277777777777748</c:v>
                </c:pt>
                <c:pt idx="111">
                  <c:v>0.15416666666666637</c:v>
                </c:pt>
                <c:pt idx="112">
                  <c:v>0.15555555555555525</c:v>
                </c:pt>
                <c:pt idx="113">
                  <c:v>0.15694444444444414</c:v>
                </c:pt>
                <c:pt idx="114">
                  <c:v>0.15833333333333302</c:v>
                </c:pt>
                <c:pt idx="115">
                  <c:v>0.1597222222222219</c:v>
                </c:pt>
                <c:pt idx="116">
                  <c:v>0.16111111111111079</c:v>
                </c:pt>
                <c:pt idx="117">
                  <c:v>0.16249999999999967</c:v>
                </c:pt>
                <c:pt idx="118">
                  <c:v>0.16388888888888856</c:v>
                </c:pt>
                <c:pt idx="119">
                  <c:v>0.16527777777777744</c:v>
                </c:pt>
                <c:pt idx="120">
                  <c:v>0.16666666666666632</c:v>
                </c:pt>
                <c:pt idx="121">
                  <c:v>0.16805555555555521</c:v>
                </c:pt>
                <c:pt idx="122">
                  <c:v>0.16944444444444409</c:v>
                </c:pt>
                <c:pt idx="123">
                  <c:v>0.17083333333333298</c:v>
                </c:pt>
                <c:pt idx="124">
                  <c:v>0.17222222222222186</c:v>
                </c:pt>
                <c:pt idx="125">
                  <c:v>0.17361111111111074</c:v>
                </c:pt>
                <c:pt idx="126">
                  <c:v>0.17499999999999963</c:v>
                </c:pt>
                <c:pt idx="127">
                  <c:v>0.17638888888888851</c:v>
                </c:pt>
                <c:pt idx="128">
                  <c:v>0.1777777777777774</c:v>
                </c:pt>
                <c:pt idx="129">
                  <c:v>0.17916666666666628</c:v>
                </c:pt>
                <c:pt idx="130">
                  <c:v>0.18055555555555516</c:v>
                </c:pt>
                <c:pt idx="131">
                  <c:v>0.18194444444444405</c:v>
                </c:pt>
                <c:pt idx="132">
                  <c:v>0.18333333333333293</c:v>
                </c:pt>
                <c:pt idx="133">
                  <c:v>0.18472222222222182</c:v>
                </c:pt>
                <c:pt idx="134">
                  <c:v>0.1861111111111107</c:v>
                </c:pt>
                <c:pt idx="135">
                  <c:v>0.18749999999999958</c:v>
                </c:pt>
                <c:pt idx="136">
                  <c:v>0.18888888888888847</c:v>
                </c:pt>
                <c:pt idx="137">
                  <c:v>0.19027777777777735</c:v>
                </c:pt>
                <c:pt idx="138">
                  <c:v>0.19166666666666624</c:v>
                </c:pt>
                <c:pt idx="139">
                  <c:v>0.19305555555555512</c:v>
                </c:pt>
                <c:pt idx="140">
                  <c:v>0.194444444444444</c:v>
                </c:pt>
                <c:pt idx="141">
                  <c:v>0.19583333333333289</c:v>
                </c:pt>
                <c:pt idx="142">
                  <c:v>0.19722222222222177</c:v>
                </c:pt>
                <c:pt idx="143">
                  <c:v>0.19861111111111066</c:v>
                </c:pt>
                <c:pt idx="144">
                  <c:v>0.19999999999999954</c:v>
                </c:pt>
                <c:pt idx="145">
                  <c:v>0.20138888888888842</c:v>
                </c:pt>
                <c:pt idx="146">
                  <c:v>0.20277777777777731</c:v>
                </c:pt>
                <c:pt idx="147">
                  <c:v>0.20416666666666619</c:v>
                </c:pt>
                <c:pt idx="148">
                  <c:v>0.20555555555555508</c:v>
                </c:pt>
                <c:pt idx="149">
                  <c:v>0.20694444444444396</c:v>
                </c:pt>
                <c:pt idx="150">
                  <c:v>0.20833333333333284</c:v>
                </c:pt>
                <c:pt idx="151">
                  <c:v>0.20972222222222173</c:v>
                </c:pt>
                <c:pt idx="152">
                  <c:v>0.21111111111111061</c:v>
                </c:pt>
                <c:pt idx="153">
                  <c:v>0.21249999999999949</c:v>
                </c:pt>
                <c:pt idx="154">
                  <c:v>0.21388888888888838</c:v>
                </c:pt>
                <c:pt idx="155">
                  <c:v>0.21527777777777726</c:v>
                </c:pt>
                <c:pt idx="156">
                  <c:v>0.21666666666666615</c:v>
                </c:pt>
                <c:pt idx="157">
                  <c:v>0.21805555555555503</c:v>
                </c:pt>
                <c:pt idx="158">
                  <c:v>0.21944444444444391</c:v>
                </c:pt>
                <c:pt idx="159">
                  <c:v>0.2208333333333328</c:v>
                </c:pt>
                <c:pt idx="160">
                  <c:v>0.22222222222222168</c:v>
                </c:pt>
                <c:pt idx="161">
                  <c:v>0.22361111111111057</c:v>
                </c:pt>
                <c:pt idx="162">
                  <c:v>0.22499999999999945</c:v>
                </c:pt>
                <c:pt idx="163">
                  <c:v>0.22638888888888833</c:v>
                </c:pt>
                <c:pt idx="164">
                  <c:v>0.22777777777777722</c:v>
                </c:pt>
                <c:pt idx="165">
                  <c:v>0.2291666666666661</c:v>
                </c:pt>
                <c:pt idx="166">
                  <c:v>0.23055555555555499</c:v>
                </c:pt>
                <c:pt idx="167">
                  <c:v>0.23194444444444387</c:v>
                </c:pt>
                <c:pt idx="168">
                  <c:v>0.23333333333333275</c:v>
                </c:pt>
                <c:pt idx="169">
                  <c:v>0.23472222222222164</c:v>
                </c:pt>
                <c:pt idx="170">
                  <c:v>0.23611111111111052</c:v>
                </c:pt>
                <c:pt idx="171">
                  <c:v>0.23749999999999941</c:v>
                </c:pt>
                <c:pt idx="172">
                  <c:v>0.23888888888888829</c:v>
                </c:pt>
                <c:pt idx="173">
                  <c:v>0.24027777777777717</c:v>
                </c:pt>
                <c:pt idx="174">
                  <c:v>0.24166666666666606</c:v>
                </c:pt>
                <c:pt idx="175">
                  <c:v>0.24305555555555494</c:v>
                </c:pt>
                <c:pt idx="176">
                  <c:v>0.24444444444444383</c:v>
                </c:pt>
                <c:pt idx="177">
                  <c:v>0.24583333333333271</c:v>
                </c:pt>
                <c:pt idx="178">
                  <c:v>0.24722222222222159</c:v>
                </c:pt>
                <c:pt idx="179">
                  <c:v>0.24861111111111048</c:v>
                </c:pt>
                <c:pt idx="180">
                  <c:v>0.24999999999999936</c:v>
                </c:pt>
                <c:pt idx="181">
                  <c:v>0.25138888888888827</c:v>
                </c:pt>
                <c:pt idx="182">
                  <c:v>0.25277777777777716</c:v>
                </c:pt>
                <c:pt idx="183">
                  <c:v>0.25416666666666604</c:v>
                </c:pt>
                <c:pt idx="184">
                  <c:v>0.25555555555555493</c:v>
                </c:pt>
                <c:pt idx="185">
                  <c:v>0.25694444444444381</c:v>
                </c:pt>
                <c:pt idx="186">
                  <c:v>0.25833333333333269</c:v>
                </c:pt>
                <c:pt idx="187">
                  <c:v>0.25972222222222158</c:v>
                </c:pt>
                <c:pt idx="188">
                  <c:v>0.26111111111111046</c:v>
                </c:pt>
                <c:pt idx="189">
                  <c:v>0.26249999999999934</c:v>
                </c:pt>
                <c:pt idx="190">
                  <c:v>0.26388888888888823</c:v>
                </c:pt>
                <c:pt idx="191">
                  <c:v>0.26527777777777711</c:v>
                </c:pt>
                <c:pt idx="192">
                  <c:v>0.266666666666666</c:v>
                </c:pt>
                <c:pt idx="193">
                  <c:v>0.26805555555555488</c:v>
                </c:pt>
                <c:pt idx="194">
                  <c:v>0.26944444444444376</c:v>
                </c:pt>
                <c:pt idx="195">
                  <c:v>0.27083333333333265</c:v>
                </c:pt>
                <c:pt idx="196">
                  <c:v>0.27222222222222153</c:v>
                </c:pt>
                <c:pt idx="197">
                  <c:v>0.27361111111111042</c:v>
                </c:pt>
                <c:pt idx="198">
                  <c:v>0.2749999999999993</c:v>
                </c:pt>
                <c:pt idx="199">
                  <c:v>0.27638888888888818</c:v>
                </c:pt>
                <c:pt idx="200">
                  <c:v>0.27777777777777707</c:v>
                </c:pt>
                <c:pt idx="201">
                  <c:v>0.27916666666666595</c:v>
                </c:pt>
                <c:pt idx="202">
                  <c:v>0.28055555555555484</c:v>
                </c:pt>
                <c:pt idx="203">
                  <c:v>0.28194444444444372</c:v>
                </c:pt>
                <c:pt idx="204">
                  <c:v>0.2833333333333326</c:v>
                </c:pt>
                <c:pt idx="205">
                  <c:v>0.28472222222222149</c:v>
                </c:pt>
                <c:pt idx="206">
                  <c:v>0.28611111111111037</c:v>
                </c:pt>
                <c:pt idx="207">
                  <c:v>0.28749999999999926</c:v>
                </c:pt>
                <c:pt idx="208">
                  <c:v>0.28888888888888814</c:v>
                </c:pt>
                <c:pt idx="209">
                  <c:v>0.29027777777777702</c:v>
                </c:pt>
                <c:pt idx="210">
                  <c:v>0.29166666666666591</c:v>
                </c:pt>
                <c:pt idx="211">
                  <c:v>0.29305555555555479</c:v>
                </c:pt>
                <c:pt idx="212">
                  <c:v>0.29444444444444368</c:v>
                </c:pt>
                <c:pt idx="213">
                  <c:v>0.29583333333333256</c:v>
                </c:pt>
                <c:pt idx="214">
                  <c:v>0.29722222222222144</c:v>
                </c:pt>
                <c:pt idx="215">
                  <c:v>0.29861111111111033</c:v>
                </c:pt>
                <c:pt idx="216">
                  <c:v>0.29999999999999921</c:v>
                </c:pt>
                <c:pt idx="217">
                  <c:v>0.3013888888888881</c:v>
                </c:pt>
                <c:pt idx="218">
                  <c:v>0.30277777777777698</c:v>
                </c:pt>
                <c:pt idx="219">
                  <c:v>0.30416666666666586</c:v>
                </c:pt>
                <c:pt idx="220">
                  <c:v>0.30555555555555475</c:v>
                </c:pt>
                <c:pt idx="221">
                  <c:v>0.30694444444444363</c:v>
                </c:pt>
                <c:pt idx="222">
                  <c:v>0.30833333333333252</c:v>
                </c:pt>
                <c:pt idx="223">
                  <c:v>0.3097222222222214</c:v>
                </c:pt>
                <c:pt idx="224">
                  <c:v>0.31111111111111028</c:v>
                </c:pt>
                <c:pt idx="225">
                  <c:v>0.31249999999999917</c:v>
                </c:pt>
                <c:pt idx="226">
                  <c:v>0.31388888888888805</c:v>
                </c:pt>
                <c:pt idx="227">
                  <c:v>0.31527777777777694</c:v>
                </c:pt>
                <c:pt idx="228">
                  <c:v>0.31666666666666582</c:v>
                </c:pt>
                <c:pt idx="229">
                  <c:v>0.3180555555555547</c:v>
                </c:pt>
                <c:pt idx="230">
                  <c:v>0.31944444444444359</c:v>
                </c:pt>
                <c:pt idx="231">
                  <c:v>0.32083333333333247</c:v>
                </c:pt>
                <c:pt idx="232">
                  <c:v>0.32222222222222136</c:v>
                </c:pt>
                <c:pt idx="233">
                  <c:v>0.32361111111111024</c:v>
                </c:pt>
                <c:pt idx="234">
                  <c:v>0.32499999999999912</c:v>
                </c:pt>
                <c:pt idx="235">
                  <c:v>0.32638888888888801</c:v>
                </c:pt>
                <c:pt idx="236">
                  <c:v>0.32777777777777689</c:v>
                </c:pt>
                <c:pt idx="237">
                  <c:v>0.32916666666666577</c:v>
                </c:pt>
                <c:pt idx="238">
                  <c:v>0.33055555555555466</c:v>
                </c:pt>
                <c:pt idx="239">
                  <c:v>0.33194444444444354</c:v>
                </c:pt>
                <c:pt idx="240">
                  <c:v>0.33333333333333243</c:v>
                </c:pt>
                <c:pt idx="241">
                  <c:v>0.33472222222222131</c:v>
                </c:pt>
                <c:pt idx="242">
                  <c:v>0.33611111111111019</c:v>
                </c:pt>
                <c:pt idx="243">
                  <c:v>0.33749999999999908</c:v>
                </c:pt>
                <c:pt idx="244">
                  <c:v>0.33888888888888796</c:v>
                </c:pt>
                <c:pt idx="245">
                  <c:v>0.34027777777777685</c:v>
                </c:pt>
                <c:pt idx="246">
                  <c:v>0.34166666666666573</c:v>
                </c:pt>
                <c:pt idx="247">
                  <c:v>0.34305555555555461</c:v>
                </c:pt>
                <c:pt idx="248">
                  <c:v>0.3444444444444435</c:v>
                </c:pt>
                <c:pt idx="249">
                  <c:v>0.34583333333333238</c:v>
                </c:pt>
                <c:pt idx="250">
                  <c:v>0.34722222222222127</c:v>
                </c:pt>
                <c:pt idx="251">
                  <c:v>0.34861111111111015</c:v>
                </c:pt>
                <c:pt idx="252">
                  <c:v>0.34999999999999903</c:v>
                </c:pt>
                <c:pt idx="253">
                  <c:v>0.35138888888888792</c:v>
                </c:pt>
                <c:pt idx="254">
                  <c:v>0.3527777777777768</c:v>
                </c:pt>
                <c:pt idx="255">
                  <c:v>0.35416666666666569</c:v>
                </c:pt>
                <c:pt idx="256">
                  <c:v>0.35555555555555457</c:v>
                </c:pt>
                <c:pt idx="257">
                  <c:v>0.35694444444444345</c:v>
                </c:pt>
                <c:pt idx="258">
                  <c:v>0.35833333333333234</c:v>
                </c:pt>
                <c:pt idx="259">
                  <c:v>0.35972222222222122</c:v>
                </c:pt>
                <c:pt idx="260">
                  <c:v>0.36111111111111011</c:v>
                </c:pt>
                <c:pt idx="261">
                  <c:v>0.36249999999999899</c:v>
                </c:pt>
                <c:pt idx="262">
                  <c:v>0.36388888888888787</c:v>
                </c:pt>
                <c:pt idx="263">
                  <c:v>0.36527777777777676</c:v>
                </c:pt>
                <c:pt idx="264">
                  <c:v>0.36666666666666564</c:v>
                </c:pt>
                <c:pt idx="265">
                  <c:v>0.36805555555555453</c:v>
                </c:pt>
                <c:pt idx="266">
                  <c:v>0.36944444444444341</c:v>
                </c:pt>
                <c:pt idx="267">
                  <c:v>0.37083333333333229</c:v>
                </c:pt>
                <c:pt idx="268">
                  <c:v>0.37222222222222118</c:v>
                </c:pt>
                <c:pt idx="269">
                  <c:v>0.37361111111111006</c:v>
                </c:pt>
                <c:pt idx="270">
                  <c:v>0.37499999999999895</c:v>
                </c:pt>
                <c:pt idx="271">
                  <c:v>0.37638888888888783</c:v>
                </c:pt>
                <c:pt idx="272">
                  <c:v>0.37777777777777671</c:v>
                </c:pt>
                <c:pt idx="273">
                  <c:v>0.3791666666666656</c:v>
                </c:pt>
                <c:pt idx="274">
                  <c:v>0.38055555555555448</c:v>
                </c:pt>
                <c:pt idx="275">
                  <c:v>0.38194444444444337</c:v>
                </c:pt>
                <c:pt idx="276">
                  <c:v>0.38333333333333225</c:v>
                </c:pt>
                <c:pt idx="277">
                  <c:v>0.38472222222222113</c:v>
                </c:pt>
                <c:pt idx="278">
                  <c:v>0.38611111111111002</c:v>
                </c:pt>
                <c:pt idx="279">
                  <c:v>0.3874999999999989</c:v>
                </c:pt>
                <c:pt idx="280">
                  <c:v>0.38888888888888778</c:v>
                </c:pt>
                <c:pt idx="281">
                  <c:v>0.39027777777777667</c:v>
                </c:pt>
                <c:pt idx="282">
                  <c:v>0.39166666666666555</c:v>
                </c:pt>
                <c:pt idx="283">
                  <c:v>0.39305555555555444</c:v>
                </c:pt>
                <c:pt idx="284">
                  <c:v>0.39444444444444332</c:v>
                </c:pt>
                <c:pt idx="285">
                  <c:v>0.3958333333333322</c:v>
                </c:pt>
                <c:pt idx="286">
                  <c:v>0.39722222222222109</c:v>
                </c:pt>
                <c:pt idx="287">
                  <c:v>0.39861111111110997</c:v>
                </c:pt>
                <c:pt idx="288">
                  <c:v>0.39999999999999886</c:v>
                </c:pt>
                <c:pt idx="289">
                  <c:v>0.40138888888888774</c:v>
                </c:pt>
                <c:pt idx="290">
                  <c:v>0.40277777777777662</c:v>
                </c:pt>
                <c:pt idx="291">
                  <c:v>0.40416666666666551</c:v>
                </c:pt>
                <c:pt idx="292">
                  <c:v>0.40555555555555439</c:v>
                </c:pt>
                <c:pt idx="293">
                  <c:v>0.40694444444444328</c:v>
                </c:pt>
                <c:pt idx="294">
                  <c:v>0.40833333333333216</c:v>
                </c:pt>
                <c:pt idx="295">
                  <c:v>0.40972222222222104</c:v>
                </c:pt>
                <c:pt idx="296">
                  <c:v>0.41111111111110993</c:v>
                </c:pt>
                <c:pt idx="297">
                  <c:v>0.41249999999999881</c:v>
                </c:pt>
                <c:pt idx="298">
                  <c:v>0.4138888888888877</c:v>
                </c:pt>
                <c:pt idx="299">
                  <c:v>0.41527777777777658</c:v>
                </c:pt>
                <c:pt idx="300">
                  <c:v>0.41666666666666546</c:v>
                </c:pt>
                <c:pt idx="301">
                  <c:v>0.41805555555555435</c:v>
                </c:pt>
                <c:pt idx="302">
                  <c:v>0.41944444444444323</c:v>
                </c:pt>
                <c:pt idx="303">
                  <c:v>0.42083333333333212</c:v>
                </c:pt>
                <c:pt idx="304">
                  <c:v>0.422222222222221</c:v>
                </c:pt>
                <c:pt idx="305">
                  <c:v>0.42361111111110988</c:v>
                </c:pt>
                <c:pt idx="306">
                  <c:v>0.42499999999999877</c:v>
                </c:pt>
                <c:pt idx="307">
                  <c:v>0.42638888888888765</c:v>
                </c:pt>
                <c:pt idx="308">
                  <c:v>0.42777777777777654</c:v>
                </c:pt>
                <c:pt idx="309">
                  <c:v>0.42916666666666542</c:v>
                </c:pt>
                <c:pt idx="310">
                  <c:v>0.4305555555555543</c:v>
                </c:pt>
                <c:pt idx="311">
                  <c:v>0.43194444444444319</c:v>
                </c:pt>
                <c:pt idx="312">
                  <c:v>0.43333333333333207</c:v>
                </c:pt>
                <c:pt idx="313">
                  <c:v>0.43472222222222096</c:v>
                </c:pt>
                <c:pt idx="314">
                  <c:v>0.43611111111110984</c:v>
                </c:pt>
                <c:pt idx="315">
                  <c:v>0.43749999999999872</c:v>
                </c:pt>
                <c:pt idx="316">
                  <c:v>0.43888888888888761</c:v>
                </c:pt>
                <c:pt idx="317">
                  <c:v>0.44027777777777649</c:v>
                </c:pt>
                <c:pt idx="318">
                  <c:v>0.44166666666666538</c:v>
                </c:pt>
                <c:pt idx="319">
                  <c:v>0.44305555555555426</c:v>
                </c:pt>
                <c:pt idx="320">
                  <c:v>0.44444444444444314</c:v>
                </c:pt>
                <c:pt idx="321">
                  <c:v>0.44583333333333203</c:v>
                </c:pt>
                <c:pt idx="322">
                  <c:v>0.44722222222222091</c:v>
                </c:pt>
                <c:pt idx="323">
                  <c:v>0.44861111111110979</c:v>
                </c:pt>
                <c:pt idx="324">
                  <c:v>0.44999999999999868</c:v>
                </c:pt>
                <c:pt idx="325">
                  <c:v>0.45138888888888756</c:v>
                </c:pt>
                <c:pt idx="326">
                  <c:v>0.45277777777777645</c:v>
                </c:pt>
                <c:pt idx="327">
                  <c:v>0.45416666666666533</c:v>
                </c:pt>
                <c:pt idx="328">
                  <c:v>0.45555555555555421</c:v>
                </c:pt>
                <c:pt idx="329">
                  <c:v>0.4569444444444431</c:v>
                </c:pt>
                <c:pt idx="330">
                  <c:v>0.45833333333333198</c:v>
                </c:pt>
                <c:pt idx="331">
                  <c:v>0.45972222222222087</c:v>
                </c:pt>
                <c:pt idx="332">
                  <c:v>0.46111111111110975</c:v>
                </c:pt>
                <c:pt idx="333">
                  <c:v>0.46249999999999863</c:v>
                </c:pt>
                <c:pt idx="334">
                  <c:v>0.46388888888888752</c:v>
                </c:pt>
                <c:pt idx="335">
                  <c:v>0.4652777777777764</c:v>
                </c:pt>
                <c:pt idx="336">
                  <c:v>0.46666666666666529</c:v>
                </c:pt>
                <c:pt idx="337">
                  <c:v>0.46805555555555417</c:v>
                </c:pt>
                <c:pt idx="338">
                  <c:v>0.46944444444444305</c:v>
                </c:pt>
                <c:pt idx="339">
                  <c:v>0.47083333333333194</c:v>
                </c:pt>
                <c:pt idx="340">
                  <c:v>0.47222222222222082</c:v>
                </c:pt>
                <c:pt idx="341">
                  <c:v>0.47361111111110971</c:v>
                </c:pt>
                <c:pt idx="342">
                  <c:v>0.47499999999999859</c:v>
                </c:pt>
                <c:pt idx="343">
                  <c:v>0.47638888888888747</c:v>
                </c:pt>
                <c:pt idx="344">
                  <c:v>0.47777777777777636</c:v>
                </c:pt>
                <c:pt idx="345">
                  <c:v>0.47916666666666524</c:v>
                </c:pt>
                <c:pt idx="346">
                  <c:v>0.48055555555555413</c:v>
                </c:pt>
                <c:pt idx="347">
                  <c:v>0.48194444444444301</c:v>
                </c:pt>
                <c:pt idx="348">
                  <c:v>0.48333333333333189</c:v>
                </c:pt>
                <c:pt idx="349">
                  <c:v>0.48472222222222078</c:v>
                </c:pt>
                <c:pt idx="350">
                  <c:v>0.48611111111110966</c:v>
                </c:pt>
                <c:pt idx="351">
                  <c:v>0.48749999999999855</c:v>
                </c:pt>
                <c:pt idx="352">
                  <c:v>0.48888888888888743</c:v>
                </c:pt>
                <c:pt idx="353">
                  <c:v>0.49027777777777631</c:v>
                </c:pt>
                <c:pt idx="354">
                  <c:v>0.4916666666666652</c:v>
                </c:pt>
                <c:pt idx="355">
                  <c:v>0.49305555555555408</c:v>
                </c:pt>
                <c:pt idx="356">
                  <c:v>0.49444444444444297</c:v>
                </c:pt>
                <c:pt idx="357">
                  <c:v>0.49583333333333185</c:v>
                </c:pt>
                <c:pt idx="358">
                  <c:v>0.49722222222222073</c:v>
                </c:pt>
                <c:pt idx="359">
                  <c:v>0.49861111111110962</c:v>
                </c:pt>
                <c:pt idx="360">
                  <c:v>0.4999999999999985</c:v>
                </c:pt>
                <c:pt idx="361">
                  <c:v>0.50138888888888744</c:v>
                </c:pt>
                <c:pt idx="362">
                  <c:v>0.50277777777777632</c:v>
                </c:pt>
                <c:pt idx="363">
                  <c:v>0.50416666666666521</c:v>
                </c:pt>
                <c:pt idx="364">
                  <c:v>0.50555555555555409</c:v>
                </c:pt>
                <c:pt idx="365">
                  <c:v>0.50694444444444298</c:v>
                </c:pt>
                <c:pt idx="366">
                  <c:v>0.50833333333333186</c:v>
                </c:pt>
                <c:pt idx="367">
                  <c:v>0.50972222222222074</c:v>
                </c:pt>
                <c:pt idx="368">
                  <c:v>0.51111111111110963</c:v>
                </c:pt>
                <c:pt idx="369">
                  <c:v>0.51249999999999851</c:v>
                </c:pt>
                <c:pt idx="370">
                  <c:v>0.5138888888888874</c:v>
                </c:pt>
                <c:pt idx="371">
                  <c:v>0.51527777777777628</c:v>
                </c:pt>
                <c:pt idx="372">
                  <c:v>0.51666666666666516</c:v>
                </c:pt>
                <c:pt idx="373">
                  <c:v>0.51805555555555405</c:v>
                </c:pt>
                <c:pt idx="374">
                  <c:v>0.51944444444444293</c:v>
                </c:pt>
                <c:pt idx="375">
                  <c:v>0.52083333333333182</c:v>
                </c:pt>
                <c:pt idx="376">
                  <c:v>0.5222222222222207</c:v>
                </c:pt>
                <c:pt idx="377">
                  <c:v>0.52361111111110958</c:v>
                </c:pt>
                <c:pt idx="378">
                  <c:v>0.52499999999999847</c:v>
                </c:pt>
                <c:pt idx="379">
                  <c:v>0.52638888888888735</c:v>
                </c:pt>
                <c:pt idx="380">
                  <c:v>0.52777777777777624</c:v>
                </c:pt>
                <c:pt idx="381">
                  <c:v>0.52916666666666512</c:v>
                </c:pt>
                <c:pt idx="382">
                  <c:v>0.530555555555554</c:v>
                </c:pt>
                <c:pt idx="383">
                  <c:v>0.53194444444444289</c:v>
                </c:pt>
                <c:pt idx="384">
                  <c:v>0.53333333333333177</c:v>
                </c:pt>
                <c:pt idx="385">
                  <c:v>0.53472222222222066</c:v>
                </c:pt>
                <c:pt idx="386">
                  <c:v>0.53611111111110954</c:v>
                </c:pt>
                <c:pt idx="387">
                  <c:v>0.53749999999999842</c:v>
                </c:pt>
                <c:pt idx="388">
                  <c:v>0.53888888888888731</c:v>
                </c:pt>
                <c:pt idx="389">
                  <c:v>0.54027777777777619</c:v>
                </c:pt>
                <c:pt idx="390">
                  <c:v>0.54166666666666508</c:v>
                </c:pt>
                <c:pt idx="391">
                  <c:v>0.54305555555555396</c:v>
                </c:pt>
                <c:pt idx="392">
                  <c:v>0.54444444444444284</c:v>
                </c:pt>
                <c:pt idx="393">
                  <c:v>0.54583333333333173</c:v>
                </c:pt>
                <c:pt idx="394">
                  <c:v>0.54722222222222061</c:v>
                </c:pt>
                <c:pt idx="395">
                  <c:v>0.5486111111111095</c:v>
                </c:pt>
                <c:pt idx="396">
                  <c:v>0.54999999999999838</c:v>
                </c:pt>
                <c:pt idx="397">
                  <c:v>0.55138888888888726</c:v>
                </c:pt>
                <c:pt idx="398">
                  <c:v>0.55277777777777615</c:v>
                </c:pt>
                <c:pt idx="399">
                  <c:v>0.55416666666666503</c:v>
                </c:pt>
                <c:pt idx="400">
                  <c:v>0.55555555555555391</c:v>
                </c:pt>
                <c:pt idx="401">
                  <c:v>0.5569444444444428</c:v>
                </c:pt>
                <c:pt idx="402">
                  <c:v>0.55833333333333168</c:v>
                </c:pt>
                <c:pt idx="403">
                  <c:v>0.55972222222222057</c:v>
                </c:pt>
                <c:pt idx="404">
                  <c:v>0.56111111111110945</c:v>
                </c:pt>
                <c:pt idx="405">
                  <c:v>0.56249999999999833</c:v>
                </c:pt>
                <c:pt idx="406">
                  <c:v>0.56388888888888722</c:v>
                </c:pt>
                <c:pt idx="407">
                  <c:v>0.5652777777777761</c:v>
                </c:pt>
                <c:pt idx="408">
                  <c:v>0.56666666666666499</c:v>
                </c:pt>
                <c:pt idx="409">
                  <c:v>0.56805555555555387</c:v>
                </c:pt>
                <c:pt idx="410">
                  <c:v>0.56944444444444275</c:v>
                </c:pt>
                <c:pt idx="411">
                  <c:v>0.57083333333333164</c:v>
                </c:pt>
                <c:pt idx="412">
                  <c:v>0.57222222222222052</c:v>
                </c:pt>
                <c:pt idx="413">
                  <c:v>0.57361111111110941</c:v>
                </c:pt>
                <c:pt idx="414">
                  <c:v>0.57499999999999829</c:v>
                </c:pt>
                <c:pt idx="415">
                  <c:v>0.57638888888888717</c:v>
                </c:pt>
                <c:pt idx="416">
                  <c:v>0.57777777777777606</c:v>
                </c:pt>
                <c:pt idx="417">
                  <c:v>0.57916666666666494</c:v>
                </c:pt>
                <c:pt idx="418">
                  <c:v>0.58055555555555383</c:v>
                </c:pt>
                <c:pt idx="419">
                  <c:v>0.58194444444444271</c:v>
                </c:pt>
                <c:pt idx="420">
                  <c:v>0.58333333333333159</c:v>
                </c:pt>
                <c:pt idx="421">
                  <c:v>0.58472222222222048</c:v>
                </c:pt>
                <c:pt idx="422">
                  <c:v>0.58611111111110936</c:v>
                </c:pt>
                <c:pt idx="423">
                  <c:v>0.58749999999999825</c:v>
                </c:pt>
                <c:pt idx="424">
                  <c:v>0.58888888888888713</c:v>
                </c:pt>
                <c:pt idx="425">
                  <c:v>0.59027777777777601</c:v>
                </c:pt>
                <c:pt idx="426">
                  <c:v>0.5916666666666649</c:v>
                </c:pt>
                <c:pt idx="427">
                  <c:v>0.59305555555555378</c:v>
                </c:pt>
                <c:pt idx="428">
                  <c:v>0.59444444444444267</c:v>
                </c:pt>
                <c:pt idx="429">
                  <c:v>0.59583333333333155</c:v>
                </c:pt>
                <c:pt idx="430">
                  <c:v>0.59722222222222043</c:v>
                </c:pt>
                <c:pt idx="431">
                  <c:v>0.59861111111110932</c:v>
                </c:pt>
                <c:pt idx="432">
                  <c:v>0.5999999999999982</c:v>
                </c:pt>
                <c:pt idx="433">
                  <c:v>0.60138888888888709</c:v>
                </c:pt>
                <c:pt idx="434">
                  <c:v>0.60277777777777597</c:v>
                </c:pt>
                <c:pt idx="435">
                  <c:v>0.60416666666666485</c:v>
                </c:pt>
                <c:pt idx="436">
                  <c:v>0.60555555555555374</c:v>
                </c:pt>
                <c:pt idx="437">
                  <c:v>0.60694444444444262</c:v>
                </c:pt>
                <c:pt idx="438">
                  <c:v>0.60833333333333151</c:v>
                </c:pt>
                <c:pt idx="439">
                  <c:v>0.60972222222222039</c:v>
                </c:pt>
                <c:pt idx="440">
                  <c:v>0.61111111111110927</c:v>
                </c:pt>
                <c:pt idx="441">
                  <c:v>0.61249999999999816</c:v>
                </c:pt>
                <c:pt idx="442">
                  <c:v>0.61388888888888704</c:v>
                </c:pt>
                <c:pt idx="443">
                  <c:v>0.61527777777777592</c:v>
                </c:pt>
                <c:pt idx="444">
                  <c:v>0.61666666666666481</c:v>
                </c:pt>
                <c:pt idx="445">
                  <c:v>0.61805555555555369</c:v>
                </c:pt>
                <c:pt idx="446">
                  <c:v>0.61944444444444258</c:v>
                </c:pt>
                <c:pt idx="447">
                  <c:v>0.62083333333333146</c:v>
                </c:pt>
                <c:pt idx="448">
                  <c:v>0.62222222222222034</c:v>
                </c:pt>
                <c:pt idx="449">
                  <c:v>0.62361111111110923</c:v>
                </c:pt>
                <c:pt idx="450">
                  <c:v>0.62499999999999811</c:v>
                </c:pt>
                <c:pt idx="451">
                  <c:v>0.626388888888887</c:v>
                </c:pt>
                <c:pt idx="452">
                  <c:v>0.62777777777777588</c:v>
                </c:pt>
                <c:pt idx="453">
                  <c:v>0.62916666666666476</c:v>
                </c:pt>
                <c:pt idx="454">
                  <c:v>0.63055555555555365</c:v>
                </c:pt>
                <c:pt idx="455">
                  <c:v>0.63194444444444253</c:v>
                </c:pt>
                <c:pt idx="456">
                  <c:v>0.63333333333333142</c:v>
                </c:pt>
                <c:pt idx="457">
                  <c:v>0.6347222222222203</c:v>
                </c:pt>
                <c:pt idx="458">
                  <c:v>0.63611111111110918</c:v>
                </c:pt>
                <c:pt idx="459">
                  <c:v>0.63749999999999807</c:v>
                </c:pt>
                <c:pt idx="460">
                  <c:v>0.63888888888888695</c:v>
                </c:pt>
                <c:pt idx="461">
                  <c:v>0.64027777777777584</c:v>
                </c:pt>
                <c:pt idx="462">
                  <c:v>0.64166666666666472</c:v>
                </c:pt>
                <c:pt idx="463">
                  <c:v>0.6430555555555536</c:v>
                </c:pt>
                <c:pt idx="464">
                  <c:v>0.64444444444444249</c:v>
                </c:pt>
                <c:pt idx="465">
                  <c:v>0.64583333333333137</c:v>
                </c:pt>
                <c:pt idx="466">
                  <c:v>0.64722222222222026</c:v>
                </c:pt>
                <c:pt idx="467">
                  <c:v>0.64861111111110914</c:v>
                </c:pt>
                <c:pt idx="468">
                  <c:v>0.64999999999999802</c:v>
                </c:pt>
                <c:pt idx="469">
                  <c:v>0.65138888888888691</c:v>
                </c:pt>
                <c:pt idx="470">
                  <c:v>0.65277777777777579</c:v>
                </c:pt>
                <c:pt idx="471">
                  <c:v>0.65416666666666468</c:v>
                </c:pt>
                <c:pt idx="472">
                  <c:v>0.65555555555555356</c:v>
                </c:pt>
                <c:pt idx="473">
                  <c:v>0.65694444444444244</c:v>
                </c:pt>
                <c:pt idx="474">
                  <c:v>0.65833333333333133</c:v>
                </c:pt>
                <c:pt idx="475">
                  <c:v>0.65972222222222021</c:v>
                </c:pt>
                <c:pt idx="476">
                  <c:v>0.6611111111111091</c:v>
                </c:pt>
                <c:pt idx="477">
                  <c:v>0.66249999999999798</c:v>
                </c:pt>
                <c:pt idx="478">
                  <c:v>0.66388888888888686</c:v>
                </c:pt>
                <c:pt idx="479">
                  <c:v>0.66527777777777575</c:v>
                </c:pt>
                <c:pt idx="480">
                  <c:v>0.66666666666666463</c:v>
                </c:pt>
                <c:pt idx="481">
                  <c:v>0.66805555555555352</c:v>
                </c:pt>
                <c:pt idx="482">
                  <c:v>0.6694444444444424</c:v>
                </c:pt>
                <c:pt idx="483">
                  <c:v>0.67083333333333128</c:v>
                </c:pt>
                <c:pt idx="484">
                  <c:v>0.67222222222222017</c:v>
                </c:pt>
                <c:pt idx="485">
                  <c:v>0.67361111111110905</c:v>
                </c:pt>
                <c:pt idx="486">
                  <c:v>0.67499999999999793</c:v>
                </c:pt>
                <c:pt idx="487">
                  <c:v>0.67638888888888682</c:v>
                </c:pt>
                <c:pt idx="488">
                  <c:v>0.6777777777777757</c:v>
                </c:pt>
                <c:pt idx="489">
                  <c:v>0.67916666666666459</c:v>
                </c:pt>
                <c:pt idx="490">
                  <c:v>0.68055555555555347</c:v>
                </c:pt>
                <c:pt idx="491">
                  <c:v>0.68194444444444235</c:v>
                </c:pt>
                <c:pt idx="492">
                  <c:v>0.68333333333333124</c:v>
                </c:pt>
                <c:pt idx="493">
                  <c:v>0.68472222222222012</c:v>
                </c:pt>
                <c:pt idx="494">
                  <c:v>0.68611111111110901</c:v>
                </c:pt>
                <c:pt idx="495">
                  <c:v>0.68749999999999789</c:v>
                </c:pt>
                <c:pt idx="496">
                  <c:v>0.68888888888888677</c:v>
                </c:pt>
                <c:pt idx="497">
                  <c:v>0.69027777777777566</c:v>
                </c:pt>
                <c:pt idx="498">
                  <c:v>0.69166666666666454</c:v>
                </c:pt>
                <c:pt idx="499">
                  <c:v>0.69305555555555343</c:v>
                </c:pt>
                <c:pt idx="500">
                  <c:v>0.69444444444444231</c:v>
                </c:pt>
                <c:pt idx="501">
                  <c:v>0.69583333333333119</c:v>
                </c:pt>
                <c:pt idx="502">
                  <c:v>0.69722222222222008</c:v>
                </c:pt>
                <c:pt idx="503">
                  <c:v>0.69861111111110896</c:v>
                </c:pt>
                <c:pt idx="504">
                  <c:v>0.69999999999999785</c:v>
                </c:pt>
                <c:pt idx="505">
                  <c:v>0.70138888888888673</c:v>
                </c:pt>
                <c:pt idx="506">
                  <c:v>0.70277777777777561</c:v>
                </c:pt>
                <c:pt idx="507">
                  <c:v>0.7041666666666645</c:v>
                </c:pt>
                <c:pt idx="508">
                  <c:v>0.70555555555555338</c:v>
                </c:pt>
                <c:pt idx="509">
                  <c:v>0.70694444444444227</c:v>
                </c:pt>
                <c:pt idx="510">
                  <c:v>0.70833333333333115</c:v>
                </c:pt>
                <c:pt idx="511">
                  <c:v>0.70972222222222003</c:v>
                </c:pt>
                <c:pt idx="512">
                  <c:v>0.71111111111110892</c:v>
                </c:pt>
                <c:pt idx="513">
                  <c:v>0.7124999999999978</c:v>
                </c:pt>
                <c:pt idx="514">
                  <c:v>0.71388888888888669</c:v>
                </c:pt>
                <c:pt idx="515">
                  <c:v>0.71527777777777557</c:v>
                </c:pt>
                <c:pt idx="516">
                  <c:v>0.71666666666666445</c:v>
                </c:pt>
                <c:pt idx="517">
                  <c:v>0.71805555555555334</c:v>
                </c:pt>
                <c:pt idx="518">
                  <c:v>0.71944444444444222</c:v>
                </c:pt>
                <c:pt idx="519">
                  <c:v>0.72083333333333111</c:v>
                </c:pt>
                <c:pt idx="520">
                  <c:v>0.72222222222221999</c:v>
                </c:pt>
                <c:pt idx="521">
                  <c:v>0.72361111111110887</c:v>
                </c:pt>
                <c:pt idx="522">
                  <c:v>0.72499999999999776</c:v>
                </c:pt>
                <c:pt idx="523">
                  <c:v>0.72638888888888664</c:v>
                </c:pt>
                <c:pt idx="524">
                  <c:v>0.72777777777777553</c:v>
                </c:pt>
                <c:pt idx="525">
                  <c:v>0.72916666666666441</c:v>
                </c:pt>
                <c:pt idx="526">
                  <c:v>0.73055555555555329</c:v>
                </c:pt>
                <c:pt idx="527">
                  <c:v>0.73194444444444218</c:v>
                </c:pt>
                <c:pt idx="528">
                  <c:v>0.73333333333333106</c:v>
                </c:pt>
                <c:pt idx="529">
                  <c:v>0.73472222222221995</c:v>
                </c:pt>
                <c:pt idx="530">
                  <c:v>0.73611111111110883</c:v>
                </c:pt>
                <c:pt idx="531">
                  <c:v>0.73749999999999771</c:v>
                </c:pt>
                <c:pt idx="532">
                  <c:v>0.7388888888888866</c:v>
                </c:pt>
                <c:pt idx="533">
                  <c:v>0.74027777777777548</c:v>
                </c:pt>
                <c:pt idx="534">
                  <c:v>0.74166666666666436</c:v>
                </c:pt>
                <c:pt idx="535">
                  <c:v>0.74305555555555325</c:v>
                </c:pt>
                <c:pt idx="536">
                  <c:v>0.74444444444444213</c:v>
                </c:pt>
                <c:pt idx="537">
                  <c:v>0.74583333333333102</c:v>
                </c:pt>
                <c:pt idx="538">
                  <c:v>0.7472222222222199</c:v>
                </c:pt>
                <c:pt idx="539">
                  <c:v>0.74861111111110878</c:v>
                </c:pt>
                <c:pt idx="540">
                  <c:v>0.74999999999999767</c:v>
                </c:pt>
                <c:pt idx="541">
                  <c:v>0.75138888888888655</c:v>
                </c:pt>
                <c:pt idx="542">
                  <c:v>0.75277777777777544</c:v>
                </c:pt>
                <c:pt idx="543">
                  <c:v>0.75416666666666432</c:v>
                </c:pt>
                <c:pt idx="544">
                  <c:v>0.7555555555555532</c:v>
                </c:pt>
                <c:pt idx="545">
                  <c:v>0.75694444444444209</c:v>
                </c:pt>
                <c:pt idx="546">
                  <c:v>0.75833333333333097</c:v>
                </c:pt>
                <c:pt idx="547">
                  <c:v>0.75972222222221986</c:v>
                </c:pt>
                <c:pt idx="548">
                  <c:v>0.76111111111110874</c:v>
                </c:pt>
                <c:pt idx="549">
                  <c:v>0.76249999999999762</c:v>
                </c:pt>
                <c:pt idx="550">
                  <c:v>0.76388888888888651</c:v>
                </c:pt>
                <c:pt idx="551">
                  <c:v>0.76527777777777539</c:v>
                </c:pt>
                <c:pt idx="552">
                  <c:v>0.76666666666666428</c:v>
                </c:pt>
                <c:pt idx="553">
                  <c:v>0.76805555555555316</c:v>
                </c:pt>
                <c:pt idx="554">
                  <c:v>0.76944444444444204</c:v>
                </c:pt>
                <c:pt idx="555">
                  <c:v>0.77083333333333093</c:v>
                </c:pt>
                <c:pt idx="556">
                  <c:v>0.77222222222221981</c:v>
                </c:pt>
                <c:pt idx="557">
                  <c:v>0.7736111111111087</c:v>
                </c:pt>
                <c:pt idx="558">
                  <c:v>0.77499999999999758</c:v>
                </c:pt>
                <c:pt idx="559">
                  <c:v>0.77638888888888646</c:v>
                </c:pt>
                <c:pt idx="560">
                  <c:v>0.77777777777777535</c:v>
                </c:pt>
                <c:pt idx="561">
                  <c:v>0.77916666666666423</c:v>
                </c:pt>
                <c:pt idx="562">
                  <c:v>0.78055555555555312</c:v>
                </c:pt>
                <c:pt idx="563">
                  <c:v>0.781944444444442</c:v>
                </c:pt>
                <c:pt idx="564">
                  <c:v>0.78333333333333088</c:v>
                </c:pt>
                <c:pt idx="565">
                  <c:v>0.78472222222221977</c:v>
                </c:pt>
                <c:pt idx="566">
                  <c:v>0.78611111111110865</c:v>
                </c:pt>
                <c:pt idx="567">
                  <c:v>0.78749999999999754</c:v>
                </c:pt>
                <c:pt idx="568">
                  <c:v>0.78888888888888642</c:v>
                </c:pt>
                <c:pt idx="569">
                  <c:v>0.7902777777777753</c:v>
                </c:pt>
                <c:pt idx="570">
                  <c:v>0.79166666666666419</c:v>
                </c:pt>
                <c:pt idx="571">
                  <c:v>0.79305555555555307</c:v>
                </c:pt>
                <c:pt idx="572">
                  <c:v>0.79444444444444196</c:v>
                </c:pt>
                <c:pt idx="573">
                  <c:v>0.79583333333333084</c:v>
                </c:pt>
                <c:pt idx="574">
                  <c:v>0.79722222222221972</c:v>
                </c:pt>
                <c:pt idx="575">
                  <c:v>0.79861111111110861</c:v>
                </c:pt>
                <c:pt idx="576">
                  <c:v>0.79999999999999749</c:v>
                </c:pt>
                <c:pt idx="577">
                  <c:v>0.80138888888888637</c:v>
                </c:pt>
                <c:pt idx="578">
                  <c:v>0.80277777777777526</c:v>
                </c:pt>
                <c:pt idx="579">
                  <c:v>0.80416666666666414</c:v>
                </c:pt>
                <c:pt idx="580">
                  <c:v>0.80555555555555303</c:v>
                </c:pt>
                <c:pt idx="581">
                  <c:v>0.80694444444444191</c:v>
                </c:pt>
                <c:pt idx="582">
                  <c:v>0.80833333333333079</c:v>
                </c:pt>
                <c:pt idx="583">
                  <c:v>0.80972222222221968</c:v>
                </c:pt>
                <c:pt idx="584">
                  <c:v>0.81111111111110856</c:v>
                </c:pt>
                <c:pt idx="585">
                  <c:v>0.81249999999999745</c:v>
                </c:pt>
                <c:pt idx="586">
                  <c:v>0.81388888888888633</c:v>
                </c:pt>
                <c:pt idx="587">
                  <c:v>0.81527777777777521</c:v>
                </c:pt>
                <c:pt idx="588">
                  <c:v>0.8166666666666641</c:v>
                </c:pt>
                <c:pt idx="589">
                  <c:v>0.81805555555555298</c:v>
                </c:pt>
                <c:pt idx="590">
                  <c:v>0.81944444444444187</c:v>
                </c:pt>
                <c:pt idx="591">
                  <c:v>0.82083333333333075</c:v>
                </c:pt>
                <c:pt idx="592">
                  <c:v>0.82222222222221963</c:v>
                </c:pt>
                <c:pt idx="593">
                  <c:v>0.82361111111110852</c:v>
                </c:pt>
                <c:pt idx="594">
                  <c:v>0.8249999999999974</c:v>
                </c:pt>
                <c:pt idx="595">
                  <c:v>0.82638888888888629</c:v>
                </c:pt>
                <c:pt idx="596">
                  <c:v>0.82777777777777517</c:v>
                </c:pt>
                <c:pt idx="597">
                  <c:v>0.82916666666666405</c:v>
                </c:pt>
                <c:pt idx="598">
                  <c:v>0.83055555555555294</c:v>
                </c:pt>
                <c:pt idx="599">
                  <c:v>0.83194444444444182</c:v>
                </c:pt>
                <c:pt idx="600">
                  <c:v>0.83333333333333071</c:v>
                </c:pt>
                <c:pt idx="601">
                  <c:v>0.83472222222221959</c:v>
                </c:pt>
                <c:pt idx="602">
                  <c:v>0.83611111111110847</c:v>
                </c:pt>
                <c:pt idx="603">
                  <c:v>0.83749999999999736</c:v>
                </c:pt>
                <c:pt idx="604">
                  <c:v>0.83888888888888624</c:v>
                </c:pt>
                <c:pt idx="605">
                  <c:v>0.84027777777777513</c:v>
                </c:pt>
                <c:pt idx="606">
                  <c:v>0.84166666666666401</c:v>
                </c:pt>
                <c:pt idx="607">
                  <c:v>0.84305555555555289</c:v>
                </c:pt>
                <c:pt idx="608">
                  <c:v>0.84444444444444178</c:v>
                </c:pt>
                <c:pt idx="609">
                  <c:v>0.84583333333333066</c:v>
                </c:pt>
                <c:pt idx="610">
                  <c:v>0.84722222222221955</c:v>
                </c:pt>
                <c:pt idx="611">
                  <c:v>0.84861111111110843</c:v>
                </c:pt>
                <c:pt idx="612">
                  <c:v>0.84999999999999731</c:v>
                </c:pt>
                <c:pt idx="613">
                  <c:v>0.8513888888888862</c:v>
                </c:pt>
                <c:pt idx="614">
                  <c:v>0.85277777777777508</c:v>
                </c:pt>
                <c:pt idx="615">
                  <c:v>0.85416666666666397</c:v>
                </c:pt>
                <c:pt idx="616">
                  <c:v>0.85555555555555285</c:v>
                </c:pt>
                <c:pt idx="617">
                  <c:v>0.85694444444444173</c:v>
                </c:pt>
                <c:pt idx="618">
                  <c:v>0.85833333333333062</c:v>
                </c:pt>
                <c:pt idx="619">
                  <c:v>0.8597222222222195</c:v>
                </c:pt>
                <c:pt idx="620">
                  <c:v>0.86111111111110838</c:v>
                </c:pt>
                <c:pt idx="621">
                  <c:v>0.86249999999999727</c:v>
                </c:pt>
                <c:pt idx="622">
                  <c:v>0.86388888888888615</c:v>
                </c:pt>
                <c:pt idx="623">
                  <c:v>0.86527777777777504</c:v>
                </c:pt>
                <c:pt idx="624">
                  <c:v>0.86666666666666392</c:v>
                </c:pt>
                <c:pt idx="625">
                  <c:v>0.8680555555555528</c:v>
                </c:pt>
                <c:pt idx="626">
                  <c:v>0.86944444444444169</c:v>
                </c:pt>
                <c:pt idx="627">
                  <c:v>0.87083333333333057</c:v>
                </c:pt>
                <c:pt idx="628">
                  <c:v>0.87222222222221946</c:v>
                </c:pt>
                <c:pt idx="629">
                  <c:v>0.87361111111110834</c:v>
                </c:pt>
                <c:pt idx="630">
                  <c:v>0.87499999999999722</c:v>
                </c:pt>
                <c:pt idx="631">
                  <c:v>0.87638888888888611</c:v>
                </c:pt>
                <c:pt idx="632">
                  <c:v>0.87777777777777499</c:v>
                </c:pt>
                <c:pt idx="633">
                  <c:v>0.87916666666666388</c:v>
                </c:pt>
                <c:pt idx="634">
                  <c:v>0.88055555555555276</c:v>
                </c:pt>
                <c:pt idx="635">
                  <c:v>0.88194444444444164</c:v>
                </c:pt>
                <c:pt idx="636">
                  <c:v>0.88333333333333053</c:v>
                </c:pt>
                <c:pt idx="637">
                  <c:v>0.88472222222221941</c:v>
                </c:pt>
                <c:pt idx="638">
                  <c:v>0.8861111111111083</c:v>
                </c:pt>
                <c:pt idx="639">
                  <c:v>0.88749999999999718</c:v>
                </c:pt>
                <c:pt idx="640">
                  <c:v>0.88888888888888606</c:v>
                </c:pt>
                <c:pt idx="641">
                  <c:v>0.89027777777777495</c:v>
                </c:pt>
                <c:pt idx="642">
                  <c:v>0.89166666666666383</c:v>
                </c:pt>
                <c:pt idx="643">
                  <c:v>0.89305555555555272</c:v>
                </c:pt>
                <c:pt idx="644">
                  <c:v>0.8944444444444416</c:v>
                </c:pt>
                <c:pt idx="645">
                  <c:v>0.89583333333333048</c:v>
                </c:pt>
                <c:pt idx="646">
                  <c:v>0.89722222222221937</c:v>
                </c:pt>
                <c:pt idx="647">
                  <c:v>0.89861111111110825</c:v>
                </c:pt>
                <c:pt idx="648">
                  <c:v>0.89999999999999714</c:v>
                </c:pt>
                <c:pt idx="649">
                  <c:v>0.90138888888888602</c:v>
                </c:pt>
                <c:pt idx="650">
                  <c:v>0.9027777777777749</c:v>
                </c:pt>
                <c:pt idx="651">
                  <c:v>0.90416666666666379</c:v>
                </c:pt>
                <c:pt idx="652">
                  <c:v>0.90555555555555267</c:v>
                </c:pt>
                <c:pt idx="653">
                  <c:v>0.90694444444444156</c:v>
                </c:pt>
                <c:pt idx="654">
                  <c:v>0.90833333333333044</c:v>
                </c:pt>
                <c:pt idx="655">
                  <c:v>0.90972222222221932</c:v>
                </c:pt>
                <c:pt idx="656">
                  <c:v>0.91111111111110821</c:v>
                </c:pt>
                <c:pt idx="657">
                  <c:v>0.91249999999999709</c:v>
                </c:pt>
                <c:pt idx="658">
                  <c:v>0.91388888888888598</c:v>
                </c:pt>
                <c:pt idx="659">
                  <c:v>0.91527777777777486</c:v>
                </c:pt>
                <c:pt idx="660">
                  <c:v>0.91666666666666374</c:v>
                </c:pt>
                <c:pt idx="661">
                  <c:v>0.91805555555555263</c:v>
                </c:pt>
                <c:pt idx="662">
                  <c:v>0.91944444444444151</c:v>
                </c:pt>
                <c:pt idx="663">
                  <c:v>0.92083333333333039</c:v>
                </c:pt>
                <c:pt idx="664">
                  <c:v>0.92222222222221928</c:v>
                </c:pt>
                <c:pt idx="665">
                  <c:v>0.92361111111110816</c:v>
                </c:pt>
                <c:pt idx="666">
                  <c:v>0.92499999999999705</c:v>
                </c:pt>
                <c:pt idx="667">
                  <c:v>0.92638888888888593</c:v>
                </c:pt>
                <c:pt idx="668">
                  <c:v>0.92777777777777481</c:v>
                </c:pt>
                <c:pt idx="669">
                  <c:v>0.9291666666666637</c:v>
                </c:pt>
                <c:pt idx="670">
                  <c:v>0.93055555555555258</c:v>
                </c:pt>
                <c:pt idx="671">
                  <c:v>0.93194444444444147</c:v>
                </c:pt>
                <c:pt idx="672">
                  <c:v>0.93333333333333035</c:v>
                </c:pt>
                <c:pt idx="673">
                  <c:v>0.93472222222221923</c:v>
                </c:pt>
                <c:pt idx="674">
                  <c:v>0.93611111111110812</c:v>
                </c:pt>
                <c:pt idx="675">
                  <c:v>0.937499999999997</c:v>
                </c:pt>
                <c:pt idx="676">
                  <c:v>0.93888888888888589</c:v>
                </c:pt>
                <c:pt idx="677">
                  <c:v>0.94027777777777477</c:v>
                </c:pt>
                <c:pt idx="678">
                  <c:v>0.94166666666666365</c:v>
                </c:pt>
                <c:pt idx="679">
                  <c:v>0.94305555555555254</c:v>
                </c:pt>
                <c:pt idx="680">
                  <c:v>0.94444444444444142</c:v>
                </c:pt>
                <c:pt idx="681">
                  <c:v>0.94583333333333031</c:v>
                </c:pt>
                <c:pt idx="682">
                  <c:v>0.94722222222221919</c:v>
                </c:pt>
                <c:pt idx="683">
                  <c:v>0.94861111111110807</c:v>
                </c:pt>
                <c:pt idx="684">
                  <c:v>0.94999999999999696</c:v>
                </c:pt>
                <c:pt idx="685">
                  <c:v>0.95138888888888584</c:v>
                </c:pt>
                <c:pt idx="686">
                  <c:v>0.95277777777777473</c:v>
                </c:pt>
                <c:pt idx="687">
                  <c:v>0.95416666666666361</c:v>
                </c:pt>
                <c:pt idx="688">
                  <c:v>0.95555555555555249</c:v>
                </c:pt>
                <c:pt idx="689">
                  <c:v>0.95694444444444138</c:v>
                </c:pt>
                <c:pt idx="690">
                  <c:v>0.95833333333333026</c:v>
                </c:pt>
                <c:pt idx="691">
                  <c:v>0.95972222222221915</c:v>
                </c:pt>
                <c:pt idx="692">
                  <c:v>0.96111111111110803</c:v>
                </c:pt>
                <c:pt idx="693">
                  <c:v>0.96249999999999691</c:v>
                </c:pt>
                <c:pt idx="694">
                  <c:v>0.9638888888888858</c:v>
                </c:pt>
                <c:pt idx="695">
                  <c:v>0.96527777777777468</c:v>
                </c:pt>
                <c:pt idx="696">
                  <c:v>0.96666666666666357</c:v>
                </c:pt>
                <c:pt idx="697">
                  <c:v>0.96805555555555245</c:v>
                </c:pt>
                <c:pt idx="698">
                  <c:v>0.96944444444444133</c:v>
                </c:pt>
                <c:pt idx="699">
                  <c:v>0.97083333333333022</c:v>
                </c:pt>
                <c:pt idx="700">
                  <c:v>0.9722222222222191</c:v>
                </c:pt>
                <c:pt idx="701">
                  <c:v>0.97361111111110799</c:v>
                </c:pt>
                <c:pt idx="702">
                  <c:v>0.97499999999999687</c:v>
                </c:pt>
                <c:pt idx="703">
                  <c:v>0.97638888888888575</c:v>
                </c:pt>
                <c:pt idx="704">
                  <c:v>0.97777777777777464</c:v>
                </c:pt>
                <c:pt idx="705">
                  <c:v>0.97916666666666352</c:v>
                </c:pt>
                <c:pt idx="706">
                  <c:v>0.9805555555555524</c:v>
                </c:pt>
                <c:pt idx="707">
                  <c:v>0.98194444444444129</c:v>
                </c:pt>
                <c:pt idx="708">
                  <c:v>0.98333333333333017</c:v>
                </c:pt>
                <c:pt idx="709">
                  <c:v>0.98472222222221906</c:v>
                </c:pt>
                <c:pt idx="710">
                  <c:v>0.98611111111110794</c:v>
                </c:pt>
                <c:pt idx="711">
                  <c:v>0.98749999999999682</c:v>
                </c:pt>
                <c:pt idx="712">
                  <c:v>0.98888888888888571</c:v>
                </c:pt>
                <c:pt idx="713">
                  <c:v>0.99027777777777459</c:v>
                </c:pt>
                <c:pt idx="714">
                  <c:v>0.99166666666666348</c:v>
                </c:pt>
                <c:pt idx="715">
                  <c:v>0.99305555555555236</c:v>
                </c:pt>
                <c:pt idx="716">
                  <c:v>0.99444444444444124</c:v>
                </c:pt>
                <c:pt idx="717">
                  <c:v>0.99583333333333013</c:v>
                </c:pt>
                <c:pt idx="718">
                  <c:v>0.99722222222221901</c:v>
                </c:pt>
                <c:pt idx="719">
                  <c:v>0.9986111111111079</c:v>
                </c:pt>
                <c:pt idx="720">
                  <c:v>0.99999999999999678</c:v>
                </c:pt>
                <c:pt idx="721">
                  <c:v>1.0013888888888858</c:v>
                </c:pt>
                <c:pt idx="722">
                  <c:v>1.0027777777777747</c:v>
                </c:pt>
                <c:pt idx="723">
                  <c:v>1.0041666666666635</c:v>
                </c:pt>
                <c:pt idx="724">
                  <c:v>1.0055555555555524</c:v>
                </c:pt>
                <c:pt idx="725">
                  <c:v>1.0069444444444413</c:v>
                </c:pt>
                <c:pt idx="726">
                  <c:v>1.0083333333333302</c:v>
                </c:pt>
                <c:pt idx="727">
                  <c:v>1.0097222222222191</c:v>
                </c:pt>
                <c:pt idx="728">
                  <c:v>1.011111111111108</c:v>
                </c:pt>
                <c:pt idx="729">
                  <c:v>1.0124999999999968</c:v>
                </c:pt>
                <c:pt idx="730">
                  <c:v>1.0138888888888857</c:v>
                </c:pt>
                <c:pt idx="731">
                  <c:v>1.0152777777777746</c:v>
                </c:pt>
                <c:pt idx="732">
                  <c:v>1.0166666666666635</c:v>
                </c:pt>
                <c:pt idx="733">
                  <c:v>1.0180555555555524</c:v>
                </c:pt>
                <c:pt idx="734">
                  <c:v>1.0194444444444413</c:v>
                </c:pt>
                <c:pt idx="735">
                  <c:v>1.0208333333333302</c:v>
                </c:pt>
                <c:pt idx="736">
                  <c:v>1.022222222222219</c:v>
                </c:pt>
                <c:pt idx="737">
                  <c:v>1.0236111111111079</c:v>
                </c:pt>
                <c:pt idx="738">
                  <c:v>1.0249999999999968</c:v>
                </c:pt>
                <c:pt idx="739">
                  <c:v>1.0263888888888857</c:v>
                </c:pt>
                <c:pt idx="740">
                  <c:v>1.0277777777777746</c:v>
                </c:pt>
                <c:pt idx="741">
                  <c:v>1.0291666666666635</c:v>
                </c:pt>
                <c:pt idx="742">
                  <c:v>1.0305555555555523</c:v>
                </c:pt>
                <c:pt idx="743">
                  <c:v>1.0319444444444412</c:v>
                </c:pt>
                <c:pt idx="744">
                  <c:v>1.0333333333333301</c:v>
                </c:pt>
                <c:pt idx="745">
                  <c:v>1.034722222222219</c:v>
                </c:pt>
                <c:pt idx="746">
                  <c:v>1.0361111111111079</c:v>
                </c:pt>
                <c:pt idx="747">
                  <c:v>1.0374999999999968</c:v>
                </c:pt>
                <c:pt idx="748">
                  <c:v>1.0388888888888856</c:v>
                </c:pt>
                <c:pt idx="749">
                  <c:v>1.0402777777777745</c:v>
                </c:pt>
                <c:pt idx="750">
                  <c:v>1.0416666666666634</c:v>
                </c:pt>
                <c:pt idx="751">
                  <c:v>1.0430555555555523</c:v>
                </c:pt>
                <c:pt idx="752">
                  <c:v>1.0444444444444412</c:v>
                </c:pt>
                <c:pt idx="753">
                  <c:v>1.0458333333333301</c:v>
                </c:pt>
                <c:pt idx="754">
                  <c:v>1.0472222222222189</c:v>
                </c:pt>
                <c:pt idx="755">
                  <c:v>1.0486111111111078</c:v>
                </c:pt>
                <c:pt idx="756">
                  <c:v>1.0499999999999967</c:v>
                </c:pt>
                <c:pt idx="757">
                  <c:v>1.0513888888888856</c:v>
                </c:pt>
                <c:pt idx="758">
                  <c:v>1.0527777777777745</c:v>
                </c:pt>
                <c:pt idx="759">
                  <c:v>1.0541666666666634</c:v>
                </c:pt>
                <c:pt idx="760">
                  <c:v>1.0555555555555522</c:v>
                </c:pt>
                <c:pt idx="761">
                  <c:v>1.0569444444444411</c:v>
                </c:pt>
                <c:pt idx="762">
                  <c:v>1.05833333333333</c:v>
                </c:pt>
                <c:pt idx="763">
                  <c:v>1.0597222222222189</c:v>
                </c:pt>
                <c:pt idx="764">
                  <c:v>1.0611111111111078</c:v>
                </c:pt>
                <c:pt idx="765">
                  <c:v>1.0624999999999967</c:v>
                </c:pt>
                <c:pt idx="766">
                  <c:v>1.0638888888888856</c:v>
                </c:pt>
                <c:pt idx="767">
                  <c:v>1.0652777777777744</c:v>
                </c:pt>
                <c:pt idx="768">
                  <c:v>1.0666666666666633</c:v>
                </c:pt>
                <c:pt idx="769">
                  <c:v>1.0680555555555522</c:v>
                </c:pt>
                <c:pt idx="770">
                  <c:v>1.0694444444444411</c:v>
                </c:pt>
                <c:pt idx="771">
                  <c:v>1.07083333333333</c:v>
                </c:pt>
                <c:pt idx="772">
                  <c:v>1.0722222222222189</c:v>
                </c:pt>
                <c:pt idx="773">
                  <c:v>1.0736111111111077</c:v>
                </c:pt>
                <c:pt idx="774">
                  <c:v>1.0749999999999966</c:v>
                </c:pt>
                <c:pt idx="775">
                  <c:v>1.0763888888888855</c:v>
                </c:pt>
                <c:pt idx="776">
                  <c:v>1.0777777777777744</c:v>
                </c:pt>
                <c:pt idx="777">
                  <c:v>1.0791666666666633</c:v>
                </c:pt>
                <c:pt idx="778">
                  <c:v>1.0805555555555522</c:v>
                </c:pt>
                <c:pt idx="779">
                  <c:v>1.081944444444441</c:v>
                </c:pt>
                <c:pt idx="780">
                  <c:v>1.0833333333333299</c:v>
                </c:pt>
                <c:pt idx="781">
                  <c:v>1.0847222222222188</c:v>
                </c:pt>
                <c:pt idx="782">
                  <c:v>1.0861111111111077</c:v>
                </c:pt>
                <c:pt idx="783">
                  <c:v>1.0874999999999966</c:v>
                </c:pt>
                <c:pt idx="784">
                  <c:v>1.0888888888888855</c:v>
                </c:pt>
                <c:pt idx="785">
                  <c:v>1.0902777777777743</c:v>
                </c:pt>
                <c:pt idx="786">
                  <c:v>1.0916666666666632</c:v>
                </c:pt>
                <c:pt idx="787">
                  <c:v>1.0930555555555521</c:v>
                </c:pt>
                <c:pt idx="788">
                  <c:v>1.094444444444441</c:v>
                </c:pt>
                <c:pt idx="789">
                  <c:v>1.0958333333333299</c:v>
                </c:pt>
                <c:pt idx="790">
                  <c:v>1.0972222222222188</c:v>
                </c:pt>
                <c:pt idx="791">
                  <c:v>1.0986111111111077</c:v>
                </c:pt>
                <c:pt idx="792">
                  <c:v>1.0999999999999965</c:v>
                </c:pt>
                <c:pt idx="793">
                  <c:v>1.1013888888888854</c:v>
                </c:pt>
                <c:pt idx="794">
                  <c:v>1.1027777777777743</c:v>
                </c:pt>
                <c:pt idx="795">
                  <c:v>1.1041666666666632</c:v>
                </c:pt>
                <c:pt idx="796">
                  <c:v>1.1055555555555521</c:v>
                </c:pt>
                <c:pt idx="797">
                  <c:v>1.106944444444441</c:v>
                </c:pt>
                <c:pt idx="798">
                  <c:v>1.1083333333333298</c:v>
                </c:pt>
                <c:pt idx="799">
                  <c:v>1.1097222222222187</c:v>
                </c:pt>
                <c:pt idx="800">
                  <c:v>1.1111111111111076</c:v>
                </c:pt>
                <c:pt idx="801">
                  <c:v>1.1124999999999965</c:v>
                </c:pt>
                <c:pt idx="802">
                  <c:v>1.1138888888888854</c:v>
                </c:pt>
                <c:pt idx="803">
                  <c:v>1.1152777777777743</c:v>
                </c:pt>
                <c:pt idx="804">
                  <c:v>1.1166666666666631</c:v>
                </c:pt>
                <c:pt idx="805">
                  <c:v>1.118055555555552</c:v>
                </c:pt>
                <c:pt idx="806">
                  <c:v>1.1194444444444409</c:v>
                </c:pt>
                <c:pt idx="807">
                  <c:v>1.1208333333333298</c:v>
                </c:pt>
                <c:pt idx="808">
                  <c:v>1.1222222222222187</c:v>
                </c:pt>
                <c:pt idx="809">
                  <c:v>1.1236111111111076</c:v>
                </c:pt>
                <c:pt idx="810">
                  <c:v>1.1249999999999964</c:v>
                </c:pt>
                <c:pt idx="811">
                  <c:v>1.1263888888888853</c:v>
                </c:pt>
                <c:pt idx="812">
                  <c:v>1.1277777777777742</c:v>
                </c:pt>
                <c:pt idx="813">
                  <c:v>1.1291666666666631</c:v>
                </c:pt>
                <c:pt idx="814">
                  <c:v>1.130555555555552</c:v>
                </c:pt>
                <c:pt idx="815">
                  <c:v>1.1319444444444409</c:v>
                </c:pt>
                <c:pt idx="816">
                  <c:v>1.1333333333333298</c:v>
                </c:pt>
                <c:pt idx="817">
                  <c:v>1.1347222222222186</c:v>
                </c:pt>
                <c:pt idx="818">
                  <c:v>1.1361111111111075</c:v>
                </c:pt>
                <c:pt idx="819">
                  <c:v>1.1374999999999964</c:v>
                </c:pt>
                <c:pt idx="820">
                  <c:v>1.1388888888888853</c:v>
                </c:pt>
                <c:pt idx="821">
                  <c:v>1.1402777777777742</c:v>
                </c:pt>
                <c:pt idx="822">
                  <c:v>1.1416666666666631</c:v>
                </c:pt>
                <c:pt idx="823">
                  <c:v>1.1430555555555519</c:v>
                </c:pt>
                <c:pt idx="824">
                  <c:v>1.1444444444444408</c:v>
                </c:pt>
                <c:pt idx="825">
                  <c:v>1.1458333333333297</c:v>
                </c:pt>
                <c:pt idx="826">
                  <c:v>1.1472222222222186</c:v>
                </c:pt>
                <c:pt idx="827">
                  <c:v>1.1486111111111075</c:v>
                </c:pt>
                <c:pt idx="828">
                  <c:v>1.1499999999999964</c:v>
                </c:pt>
                <c:pt idx="829">
                  <c:v>1.1513888888888852</c:v>
                </c:pt>
                <c:pt idx="830">
                  <c:v>1.1527777777777741</c:v>
                </c:pt>
                <c:pt idx="831">
                  <c:v>1.154166666666663</c:v>
                </c:pt>
                <c:pt idx="832">
                  <c:v>1.1555555555555519</c:v>
                </c:pt>
                <c:pt idx="833">
                  <c:v>1.1569444444444408</c:v>
                </c:pt>
                <c:pt idx="834">
                  <c:v>1.1583333333333297</c:v>
                </c:pt>
                <c:pt idx="835">
                  <c:v>1.1597222222222185</c:v>
                </c:pt>
                <c:pt idx="836">
                  <c:v>1.1611111111111074</c:v>
                </c:pt>
                <c:pt idx="837">
                  <c:v>1.1624999999999963</c:v>
                </c:pt>
                <c:pt idx="838">
                  <c:v>1.1638888888888852</c:v>
                </c:pt>
                <c:pt idx="839">
                  <c:v>1.1652777777777741</c:v>
                </c:pt>
                <c:pt idx="840">
                  <c:v>1.166666666666663</c:v>
                </c:pt>
                <c:pt idx="841">
                  <c:v>1.1680555555555518</c:v>
                </c:pt>
                <c:pt idx="842">
                  <c:v>1.1694444444444407</c:v>
                </c:pt>
                <c:pt idx="843">
                  <c:v>1.1708333333333296</c:v>
                </c:pt>
                <c:pt idx="844">
                  <c:v>1.1722222222222185</c:v>
                </c:pt>
                <c:pt idx="845">
                  <c:v>1.1736111111111074</c:v>
                </c:pt>
                <c:pt idx="846">
                  <c:v>1.1749999999999963</c:v>
                </c:pt>
                <c:pt idx="847">
                  <c:v>1.1763888888888852</c:v>
                </c:pt>
                <c:pt idx="848">
                  <c:v>1.177777777777774</c:v>
                </c:pt>
                <c:pt idx="849">
                  <c:v>1.1791666666666629</c:v>
                </c:pt>
                <c:pt idx="850">
                  <c:v>1.1805555555555518</c:v>
                </c:pt>
                <c:pt idx="851">
                  <c:v>1.1819444444444407</c:v>
                </c:pt>
                <c:pt idx="852">
                  <c:v>1.1833333333333296</c:v>
                </c:pt>
                <c:pt idx="853">
                  <c:v>1.1847222222222185</c:v>
                </c:pt>
                <c:pt idx="854">
                  <c:v>1.1861111111111073</c:v>
                </c:pt>
                <c:pt idx="855">
                  <c:v>1.1874999999999962</c:v>
                </c:pt>
                <c:pt idx="856">
                  <c:v>1.1888888888888851</c:v>
                </c:pt>
                <c:pt idx="857">
                  <c:v>1.190277777777774</c:v>
                </c:pt>
                <c:pt idx="858">
                  <c:v>1.1916666666666629</c:v>
                </c:pt>
                <c:pt idx="859">
                  <c:v>1.1930555555555518</c:v>
                </c:pt>
                <c:pt idx="860">
                  <c:v>1.1944444444444406</c:v>
                </c:pt>
                <c:pt idx="861">
                  <c:v>1.1958333333333295</c:v>
                </c:pt>
                <c:pt idx="862">
                  <c:v>1.1972222222222184</c:v>
                </c:pt>
                <c:pt idx="863">
                  <c:v>1.1986111111111073</c:v>
                </c:pt>
                <c:pt idx="864">
                  <c:v>1.1999999999999962</c:v>
                </c:pt>
                <c:pt idx="865">
                  <c:v>1.2013888888888851</c:v>
                </c:pt>
                <c:pt idx="866">
                  <c:v>1.2027777777777739</c:v>
                </c:pt>
                <c:pt idx="867">
                  <c:v>1.2041666666666628</c:v>
                </c:pt>
                <c:pt idx="868">
                  <c:v>1.2055555555555517</c:v>
                </c:pt>
                <c:pt idx="869">
                  <c:v>1.2069444444444406</c:v>
                </c:pt>
                <c:pt idx="870">
                  <c:v>1.2083333333333295</c:v>
                </c:pt>
                <c:pt idx="871">
                  <c:v>1.2097222222222184</c:v>
                </c:pt>
                <c:pt idx="872">
                  <c:v>1.2111111111111073</c:v>
                </c:pt>
                <c:pt idx="873">
                  <c:v>1.2124999999999961</c:v>
                </c:pt>
                <c:pt idx="874">
                  <c:v>1.213888888888885</c:v>
                </c:pt>
                <c:pt idx="875">
                  <c:v>1.2152777777777739</c:v>
                </c:pt>
                <c:pt idx="876">
                  <c:v>1.2166666666666628</c:v>
                </c:pt>
                <c:pt idx="877">
                  <c:v>1.2180555555555517</c:v>
                </c:pt>
                <c:pt idx="878">
                  <c:v>1.2194444444444406</c:v>
                </c:pt>
                <c:pt idx="879">
                  <c:v>1.2208333333333294</c:v>
                </c:pt>
                <c:pt idx="880">
                  <c:v>1.2222222222222183</c:v>
                </c:pt>
                <c:pt idx="881">
                  <c:v>1.2236111111111072</c:v>
                </c:pt>
                <c:pt idx="882">
                  <c:v>1.2249999999999961</c:v>
                </c:pt>
                <c:pt idx="883">
                  <c:v>1.226388888888885</c:v>
                </c:pt>
                <c:pt idx="884">
                  <c:v>1.2277777777777739</c:v>
                </c:pt>
                <c:pt idx="885">
                  <c:v>1.2291666666666627</c:v>
                </c:pt>
                <c:pt idx="886">
                  <c:v>1.2305555555555516</c:v>
                </c:pt>
                <c:pt idx="887">
                  <c:v>1.2319444444444405</c:v>
                </c:pt>
                <c:pt idx="888">
                  <c:v>1.2333333333333294</c:v>
                </c:pt>
                <c:pt idx="889">
                  <c:v>1.2347222222222183</c:v>
                </c:pt>
                <c:pt idx="890">
                  <c:v>1.2361111111111072</c:v>
                </c:pt>
                <c:pt idx="891">
                  <c:v>1.237499999999996</c:v>
                </c:pt>
                <c:pt idx="892">
                  <c:v>1.2388888888888849</c:v>
                </c:pt>
                <c:pt idx="893">
                  <c:v>1.2402777777777738</c:v>
                </c:pt>
                <c:pt idx="894">
                  <c:v>1.2416666666666627</c:v>
                </c:pt>
                <c:pt idx="895">
                  <c:v>1.2430555555555516</c:v>
                </c:pt>
                <c:pt idx="896">
                  <c:v>1.2444444444444405</c:v>
                </c:pt>
                <c:pt idx="897">
                  <c:v>1.2458333333333294</c:v>
                </c:pt>
                <c:pt idx="898">
                  <c:v>1.2472222222222182</c:v>
                </c:pt>
                <c:pt idx="899">
                  <c:v>1.2486111111111071</c:v>
                </c:pt>
                <c:pt idx="900">
                  <c:v>1.249999999999996</c:v>
                </c:pt>
                <c:pt idx="901">
                  <c:v>1.2513888888888849</c:v>
                </c:pt>
                <c:pt idx="902">
                  <c:v>1.2527777777777738</c:v>
                </c:pt>
                <c:pt idx="903">
                  <c:v>1.2541666666666627</c:v>
                </c:pt>
                <c:pt idx="904">
                  <c:v>1.2555555555555515</c:v>
                </c:pt>
                <c:pt idx="905">
                  <c:v>1.2569444444444404</c:v>
                </c:pt>
                <c:pt idx="906">
                  <c:v>1.2583333333333293</c:v>
                </c:pt>
                <c:pt idx="907">
                  <c:v>1.2597222222222182</c:v>
                </c:pt>
                <c:pt idx="908">
                  <c:v>1.2611111111111071</c:v>
                </c:pt>
                <c:pt idx="909">
                  <c:v>1.262499999999996</c:v>
                </c:pt>
                <c:pt idx="910">
                  <c:v>1.2638888888888848</c:v>
                </c:pt>
                <c:pt idx="911">
                  <c:v>1.2652777777777737</c:v>
                </c:pt>
                <c:pt idx="912">
                  <c:v>1.2666666666666626</c:v>
                </c:pt>
                <c:pt idx="913">
                  <c:v>1.2680555555555515</c:v>
                </c:pt>
                <c:pt idx="914">
                  <c:v>1.2694444444444404</c:v>
                </c:pt>
                <c:pt idx="915">
                  <c:v>1.2708333333333293</c:v>
                </c:pt>
                <c:pt idx="916">
                  <c:v>1.2722222222222181</c:v>
                </c:pt>
                <c:pt idx="917">
                  <c:v>1.273611111111107</c:v>
                </c:pt>
                <c:pt idx="918">
                  <c:v>1.2749999999999959</c:v>
                </c:pt>
                <c:pt idx="919">
                  <c:v>1.2763888888888848</c:v>
                </c:pt>
                <c:pt idx="920">
                  <c:v>1.2777777777777737</c:v>
                </c:pt>
                <c:pt idx="921">
                  <c:v>1.2791666666666626</c:v>
                </c:pt>
                <c:pt idx="922">
                  <c:v>1.2805555555555515</c:v>
                </c:pt>
                <c:pt idx="923">
                  <c:v>1.2819444444444403</c:v>
                </c:pt>
                <c:pt idx="924">
                  <c:v>1.2833333333333292</c:v>
                </c:pt>
                <c:pt idx="925">
                  <c:v>1.2847222222222181</c:v>
                </c:pt>
                <c:pt idx="926">
                  <c:v>1.286111111111107</c:v>
                </c:pt>
                <c:pt idx="927">
                  <c:v>1.2874999999999959</c:v>
                </c:pt>
                <c:pt idx="928">
                  <c:v>1.2888888888888848</c:v>
                </c:pt>
                <c:pt idx="929">
                  <c:v>1.2902777777777736</c:v>
                </c:pt>
                <c:pt idx="930">
                  <c:v>1.2916666666666625</c:v>
                </c:pt>
                <c:pt idx="931">
                  <c:v>1.2930555555555514</c:v>
                </c:pt>
                <c:pt idx="932">
                  <c:v>1.2944444444444403</c:v>
                </c:pt>
                <c:pt idx="933">
                  <c:v>1.2958333333333292</c:v>
                </c:pt>
                <c:pt idx="934">
                  <c:v>1.2972222222222181</c:v>
                </c:pt>
                <c:pt idx="935">
                  <c:v>1.2986111111111069</c:v>
                </c:pt>
                <c:pt idx="936">
                  <c:v>1.2999999999999958</c:v>
                </c:pt>
                <c:pt idx="937">
                  <c:v>1.3013888888888847</c:v>
                </c:pt>
                <c:pt idx="938">
                  <c:v>1.3027777777777736</c:v>
                </c:pt>
                <c:pt idx="939">
                  <c:v>1.3041666666666625</c:v>
                </c:pt>
                <c:pt idx="940">
                  <c:v>1.3055555555555514</c:v>
                </c:pt>
                <c:pt idx="941">
                  <c:v>1.3069444444444402</c:v>
                </c:pt>
                <c:pt idx="942">
                  <c:v>1.3083333333333291</c:v>
                </c:pt>
                <c:pt idx="943">
                  <c:v>1.309722222222218</c:v>
                </c:pt>
                <c:pt idx="944">
                  <c:v>1.3111111111111069</c:v>
                </c:pt>
                <c:pt idx="945">
                  <c:v>1.3124999999999958</c:v>
                </c:pt>
                <c:pt idx="946">
                  <c:v>1.3138888888888847</c:v>
                </c:pt>
                <c:pt idx="947">
                  <c:v>1.3152777777777735</c:v>
                </c:pt>
                <c:pt idx="948">
                  <c:v>1.3166666666666624</c:v>
                </c:pt>
                <c:pt idx="949">
                  <c:v>1.3180555555555513</c:v>
                </c:pt>
                <c:pt idx="950">
                  <c:v>1.3194444444444402</c:v>
                </c:pt>
                <c:pt idx="951">
                  <c:v>1.3208333333333291</c:v>
                </c:pt>
                <c:pt idx="952">
                  <c:v>1.322222222222218</c:v>
                </c:pt>
                <c:pt idx="953">
                  <c:v>1.3236111111111069</c:v>
                </c:pt>
                <c:pt idx="954">
                  <c:v>1.3249999999999957</c:v>
                </c:pt>
                <c:pt idx="955">
                  <c:v>1.3263888888888846</c:v>
                </c:pt>
                <c:pt idx="956">
                  <c:v>1.3277777777777735</c:v>
                </c:pt>
                <c:pt idx="957">
                  <c:v>1.3291666666666624</c:v>
                </c:pt>
                <c:pt idx="958">
                  <c:v>1.3305555555555513</c:v>
                </c:pt>
                <c:pt idx="959">
                  <c:v>1.3319444444444402</c:v>
                </c:pt>
                <c:pt idx="960">
                  <c:v>1.333333333333329</c:v>
                </c:pt>
                <c:pt idx="961">
                  <c:v>1.3347222222222179</c:v>
                </c:pt>
                <c:pt idx="962">
                  <c:v>1.3361111111111068</c:v>
                </c:pt>
                <c:pt idx="963">
                  <c:v>1.3374999999999957</c:v>
                </c:pt>
                <c:pt idx="964">
                  <c:v>1.3388888888888846</c:v>
                </c:pt>
                <c:pt idx="965">
                  <c:v>1.3402777777777735</c:v>
                </c:pt>
                <c:pt idx="966">
                  <c:v>1.3416666666666623</c:v>
                </c:pt>
                <c:pt idx="967">
                  <c:v>1.3430555555555512</c:v>
                </c:pt>
                <c:pt idx="968">
                  <c:v>1.3444444444444401</c:v>
                </c:pt>
                <c:pt idx="969">
                  <c:v>1.345833333333329</c:v>
                </c:pt>
                <c:pt idx="970">
                  <c:v>1.3472222222222179</c:v>
                </c:pt>
                <c:pt idx="971">
                  <c:v>1.3486111111111068</c:v>
                </c:pt>
                <c:pt idx="972">
                  <c:v>1.3499999999999956</c:v>
                </c:pt>
                <c:pt idx="973">
                  <c:v>1.3513888888888845</c:v>
                </c:pt>
                <c:pt idx="974">
                  <c:v>1.3527777777777734</c:v>
                </c:pt>
                <c:pt idx="975">
                  <c:v>1.3541666666666623</c:v>
                </c:pt>
                <c:pt idx="976">
                  <c:v>1.3555555555555512</c:v>
                </c:pt>
                <c:pt idx="977">
                  <c:v>1.3569444444444401</c:v>
                </c:pt>
                <c:pt idx="978">
                  <c:v>1.358333333333329</c:v>
                </c:pt>
                <c:pt idx="979">
                  <c:v>1.3597222222222178</c:v>
                </c:pt>
                <c:pt idx="980">
                  <c:v>1.3611111111111067</c:v>
                </c:pt>
                <c:pt idx="981">
                  <c:v>1.3624999999999956</c:v>
                </c:pt>
                <c:pt idx="982">
                  <c:v>1.3638888888888845</c:v>
                </c:pt>
                <c:pt idx="983">
                  <c:v>1.3652777777777734</c:v>
                </c:pt>
                <c:pt idx="984">
                  <c:v>1.3666666666666623</c:v>
                </c:pt>
                <c:pt idx="985">
                  <c:v>1.3680555555555511</c:v>
                </c:pt>
                <c:pt idx="986">
                  <c:v>1.36944444444444</c:v>
                </c:pt>
                <c:pt idx="987">
                  <c:v>1.3708333333333289</c:v>
                </c:pt>
                <c:pt idx="988">
                  <c:v>1.3722222222222178</c:v>
                </c:pt>
                <c:pt idx="989">
                  <c:v>1.3736111111111067</c:v>
                </c:pt>
                <c:pt idx="990">
                  <c:v>1.3749999999999956</c:v>
                </c:pt>
                <c:pt idx="991">
                  <c:v>1.3763888888888844</c:v>
                </c:pt>
                <c:pt idx="992">
                  <c:v>1.3777777777777733</c:v>
                </c:pt>
                <c:pt idx="993">
                  <c:v>1.3791666666666622</c:v>
                </c:pt>
                <c:pt idx="994">
                  <c:v>1.3805555555555511</c:v>
                </c:pt>
                <c:pt idx="995">
                  <c:v>1.38194444444444</c:v>
                </c:pt>
                <c:pt idx="996">
                  <c:v>1.3833333333333289</c:v>
                </c:pt>
                <c:pt idx="997">
                  <c:v>1.3847222222222177</c:v>
                </c:pt>
                <c:pt idx="998">
                  <c:v>1.3861111111111066</c:v>
                </c:pt>
                <c:pt idx="999">
                  <c:v>1.3874999999999955</c:v>
                </c:pt>
                <c:pt idx="1000">
                  <c:v>1.3888888888888844</c:v>
                </c:pt>
                <c:pt idx="1001">
                  <c:v>1.3902777777777733</c:v>
                </c:pt>
                <c:pt idx="1002">
                  <c:v>1.3916666666666622</c:v>
                </c:pt>
                <c:pt idx="1003">
                  <c:v>1.3930555555555511</c:v>
                </c:pt>
                <c:pt idx="1004">
                  <c:v>1.3944444444444399</c:v>
                </c:pt>
                <c:pt idx="1005">
                  <c:v>1.3958333333333288</c:v>
                </c:pt>
                <c:pt idx="1006">
                  <c:v>1.3972222222222177</c:v>
                </c:pt>
                <c:pt idx="1007">
                  <c:v>1.3986111111111066</c:v>
                </c:pt>
                <c:pt idx="1008">
                  <c:v>1.3999999999999955</c:v>
                </c:pt>
                <c:pt idx="1009">
                  <c:v>1.4013888888888844</c:v>
                </c:pt>
                <c:pt idx="1010">
                  <c:v>1.4027777777777732</c:v>
                </c:pt>
                <c:pt idx="1011">
                  <c:v>1.4041666666666621</c:v>
                </c:pt>
                <c:pt idx="1012">
                  <c:v>1.405555555555551</c:v>
                </c:pt>
                <c:pt idx="1013">
                  <c:v>1.4069444444444399</c:v>
                </c:pt>
                <c:pt idx="1014">
                  <c:v>1.4083333333333288</c:v>
                </c:pt>
                <c:pt idx="1015">
                  <c:v>1.4097222222222177</c:v>
                </c:pt>
                <c:pt idx="1016">
                  <c:v>1.4111111111111065</c:v>
                </c:pt>
                <c:pt idx="1017">
                  <c:v>1.4124999999999954</c:v>
                </c:pt>
                <c:pt idx="1018">
                  <c:v>1.4138888888888843</c:v>
                </c:pt>
                <c:pt idx="1019">
                  <c:v>1.4152777777777732</c:v>
                </c:pt>
                <c:pt idx="1020">
                  <c:v>1.4166666666666621</c:v>
                </c:pt>
                <c:pt idx="1021">
                  <c:v>1.418055555555551</c:v>
                </c:pt>
                <c:pt idx="1022">
                  <c:v>1.4194444444444398</c:v>
                </c:pt>
                <c:pt idx="1023">
                  <c:v>1.4208333333333287</c:v>
                </c:pt>
                <c:pt idx="1024">
                  <c:v>1.4222222222222176</c:v>
                </c:pt>
                <c:pt idx="1025">
                  <c:v>1.4236111111111065</c:v>
                </c:pt>
                <c:pt idx="1026">
                  <c:v>1.4249999999999954</c:v>
                </c:pt>
                <c:pt idx="1027">
                  <c:v>1.4263888888888843</c:v>
                </c:pt>
                <c:pt idx="1028">
                  <c:v>1.4277777777777731</c:v>
                </c:pt>
                <c:pt idx="1029">
                  <c:v>1.429166666666662</c:v>
                </c:pt>
                <c:pt idx="1030">
                  <c:v>1.4305555555555509</c:v>
                </c:pt>
                <c:pt idx="1031">
                  <c:v>1.4319444444444398</c:v>
                </c:pt>
                <c:pt idx="1032">
                  <c:v>1.4333333333333287</c:v>
                </c:pt>
                <c:pt idx="1033">
                  <c:v>1.4347222222222176</c:v>
                </c:pt>
                <c:pt idx="1034">
                  <c:v>1.4361111111111065</c:v>
                </c:pt>
                <c:pt idx="1035">
                  <c:v>1.4374999999999953</c:v>
                </c:pt>
                <c:pt idx="1036">
                  <c:v>1.4388888888888842</c:v>
                </c:pt>
                <c:pt idx="1037">
                  <c:v>1.4402777777777731</c:v>
                </c:pt>
                <c:pt idx="1038">
                  <c:v>1.441666666666662</c:v>
                </c:pt>
                <c:pt idx="1039">
                  <c:v>1.4430555555555509</c:v>
                </c:pt>
                <c:pt idx="1040">
                  <c:v>1.4444444444444398</c:v>
                </c:pt>
                <c:pt idx="1041">
                  <c:v>1.4458333333333286</c:v>
                </c:pt>
                <c:pt idx="1042">
                  <c:v>1.4472222222222175</c:v>
                </c:pt>
                <c:pt idx="1043">
                  <c:v>1.4486111111111064</c:v>
                </c:pt>
                <c:pt idx="1044">
                  <c:v>1.4499999999999953</c:v>
                </c:pt>
                <c:pt idx="1045">
                  <c:v>1.4513888888888842</c:v>
                </c:pt>
                <c:pt idx="1046">
                  <c:v>1.4527777777777731</c:v>
                </c:pt>
                <c:pt idx="1047">
                  <c:v>1.4541666666666619</c:v>
                </c:pt>
                <c:pt idx="1048">
                  <c:v>1.4555555555555508</c:v>
                </c:pt>
                <c:pt idx="1049">
                  <c:v>1.4569444444444397</c:v>
                </c:pt>
                <c:pt idx="1050">
                  <c:v>1.4583333333333286</c:v>
                </c:pt>
                <c:pt idx="1051">
                  <c:v>1.4597222222222175</c:v>
                </c:pt>
                <c:pt idx="1052">
                  <c:v>1.4611111111111064</c:v>
                </c:pt>
                <c:pt idx="1053">
                  <c:v>1.4624999999999952</c:v>
                </c:pt>
                <c:pt idx="1054">
                  <c:v>1.4638888888888841</c:v>
                </c:pt>
                <c:pt idx="1055">
                  <c:v>1.465277777777773</c:v>
                </c:pt>
                <c:pt idx="1056">
                  <c:v>1.4666666666666619</c:v>
                </c:pt>
                <c:pt idx="1057">
                  <c:v>1.4680555555555508</c:v>
                </c:pt>
                <c:pt idx="1058">
                  <c:v>1.4694444444444397</c:v>
                </c:pt>
                <c:pt idx="1059">
                  <c:v>1.4708333333333286</c:v>
                </c:pt>
                <c:pt idx="1060">
                  <c:v>1.4722222222222174</c:v>
                </c:pt>
                <c:pt idx="1061">
                  <c:v>1.4736111111111063</c:v>
                </c:pt>
                <c:pt idx="1062">
                  <c:v>1.4749999999999952</c:v>
                </c:pt>
                <c:pt idx="1063">
                  <c:v>1.4763888888888841</c:v>
                </c:pt>
                <c:pt idx="1064">
                  <c:v>1.477777777777773</c:v>
                </c:pt>
                <c:pt idx="1065">
                  <c:v>1.4791666666666619</c:v>
                </c:pt>
                <c:pt idx="1066">
                  <c:v>1.4805555555555507</c:v>
                </c:pt>
                <c:pt idx="1067">
                  <c:v>1.4819444444444396</c:v>
                </c:pt>
                <c:pt idx="1068">
                  <c:v>1.4833333333333285</c:v>
                </c:pt>
                <c:pt idx="1069">
                  <c:v>1.4847222222222174</c:v>
                </c:pt>
                <c:pt idx="1070">
                  <c:v>1.4861111111111063</c:v>
                </c:pt>
                <c:pt idx="1071">
                  <c:v>1.4874999999999952</c:v>
                </c:pt>
                <c:pt idx="1072">
                  <c:v>1.488888888888884</c:v>
                </c:pt>
                <c:pt idx="1073">
                  <c:v>1.4902777777777729</c:v>
                </c:pt>
                <c:pt idx="1074">
                  <c:v>1.4916666666666618</c:v>
                </c:pt>
                <c:pt idx="1075">
                  <c:v>1.4930555555555507</c:v>
                </c:pt>
                <c:pt idx="1076">
                  <c:v>1.4944444444444396</c:v>
                </c:pt>
                <c:pt idx="1077">
                  <c:v>1.4958333333333285</c:v>
                </c:pt>
                <c:pt idx="1078">
                  <c:v>1.4972222222222173</c:v>
                </c:pt>
                <c:pt idx="1079">
                  <c:v>1.4986111111111062</c:v>
                </c:pt>
                <c:pt idx="1080">
                  <c:v>1.4999999999999951</c:v>
                </c:pt>
                <c:pt idx="1081">
                  <c:v>1.501388888888884</c:v>
                </c:pt>
                <c:pt idx="1082">
                  <c:v>1.5027777777777729</c:v>
                </c:pt>
                <c:pt idx="1083">
                  <c:v>1.5041666666666618</c:v>
                </c:pt>
                <c:pt idx="1084">
                  <c:v>1.5055555555555507</c:v>
                </c:pt>
                <c:pt idx="1085">
                  <c:v>1.5069444444444395</c:v>
                </c:pt>
                <c:pt idx="1086">
                  <c:v>1.5083333333333284</c:v>
                </c:pt>
                <c:pt idx="1087">
                  <c:v>1.5097222222222173</c:v>
                </c:pt>
                <c:pt idx="1088">
                  <c:v>1.5111111111111062</c:v>
                </c:pt>
                <c:pt idx="1089">
                  <c:v>1.5124999999999951</c:v>
                </c:pt>
                <c:pt idx="1090">
                  <c:v>1.513888888888884</c:v>
                </c:pt>
                <c:pt idx="1091">
                  <c:v>1.5152777777777728</c:v>
                </c:pt>
                <c:pt idx="1092">
                  <c:v>1.5166666666666617</c:v>
                </c:pt>
                <c:pt idx="1093">
                  <c:v>1.5180555555555506</c:v>
                </c:pt>
                <c:pt idx="1094">
                  <c:v>1.5194444444444395</c:v>
                </c:pt>
                <c:pt idx="1095">
                  <c:v>1.5208333333333284</c:v>
                </c:pt>
                <c:pt idx="1096">
                  <c:v>1.5222222222222173</c:v>
                </c:pt>
                <c:pt idx="1097">
                  <c:v>1.5236111111111061</c:v>
                </c:pt>
                <c:pt idx="1098">
                  <c:v>1.524999999999995</c:v>
                </c:pt>
                <c:pt idx="1099">
                  <c:v>1.5263888888888839</c:v>
                </c:pt>
                <c:pt idx="1100">
                  <c:v>1.5277777777777728</c:v>
                </c:pt>
                <c:pt idx="1101">
                  <c:v>1.5291666666666617</c:v>
                </c:pt>
                <c:pt idx="1102">
                  <c:v>1.5305555555555506</c:v>
                </c:pt>
                <c:pt idx="1103">
                  <c:v>1.5319444444444394</c:v>
                </c:pt>
                <c:pt idx="1104">
                  <c:v>1.5333333333333283</c:v>
                </c:pt>
                <c:pt idx="1105">
                  <c:v>1.5347222222222172</c:v>
                </c:pt>
                <c:pt idx="1106">
                  <c:v>1.5361111111111061</c:v>
                </c:pt>
                <c:pt idx="1107">
                  <c:v>1.537499999999995</c:v>
                </c:pt>
                <c:pt idx="1108">
                  <c:v>1.5388888888888839</c:v>
                </c:pt>
                <c:pt idx="1109">
                  <c:v>1.5402777777777727</c:v>
                </c:pt>
                <c:pt idx="1110">
                  <c:v>1.5416666666666616</c:v>
                </c:pt>
                <c:pt idx="1111">
                  <c:v>1.5430555555555505</c:v>
                </c:pt>
                <c:pt idx="1112">
                  <c:v>1.5444444444444394</c:v>
                </c:pt>
                <c:pt idx="1113">
                  <c:v>1.5458333333333283</c:v>
                </c:pt>
                <c:pt idx="1114">
                  <c:v>1.5472222222222172</c:v>
                </c:pt>
                <c:pt idx="1115">
                  <c:v>1.5486111111111061</c:v>
                </c:pt>
                <c:pt idx="1116">
                  <c:v>1.5499999999999949</c:v>
                </c:pt>
                <c:pt idx="1117">
                  <c:v>1.5513888888888838</c:v>
                </c:pt>
                <c:pt idx="1118">
                  <c:v>1.5527777777777727</c:v>
                </c:pt>
                <c:pt idx="1119">
                  <c:v>1.5541666666666616</c:v>
                </c:pt>
                <c:pt idx="1120">
                  <c:v>1.5555555555555505</c:v>
                </c:pt>
                <c:pt idx="1121">
                  <c:v>1.5569444444444394</c:v>
                </c:pt>
                <c:pt idx="1122">
                  <c:v>1.5583333333333282</c:v>
                </c:pt>
                <c:pt idx="1123">
                  <c:v>1.5597222222222171</c:v>
                </c:pt>
                <c:pt idx="1124">
                  <c:v>1.561111111111106</c:v>
                </c:pt>
                <c:pt idx="1125">
                  <c:v>1.5624999999999949</c:v>
                </c:pt>
                <c:pt idx="1126">
                  <c:v>1.5638888888888838</c:v>
                </c:pt>
                <c:pt idx="1127">
                  <c:v>1.5652777777777727</c:v>
                </c:pt>
                <c:pt idx="1128">
                  <c:v>1.5666666666666615</c:v>
                </c:pt>
                <c:pt idx="1129">
                  <c:v>1.5680555555555504</c:v>
                </c:pt>
                <c:pt idx="1130">
                  <c:v>1.5694444444444393</c:v>
                </c:pt>
                <c:pt idx="1131">
                  <c:v>1.5708333333333282</c:v>
                </c:pt>
                <c:pt idx="1132">
                  <c:v>1.5722222222222171</c:v>
                </c:pt>
                <c:pt idx="1133">
                  <c:v>1.573611111111106</c:v>
                </c:pt>
                <c:pt idx="1134">
                  <c:v>1.5749999999999948</c:v>
                </c:pt>
                <c:pt idx="1135">
                  <c:v>1.5763888888888837</c:v>
                </c:pt>
                <c:pt idx="1136">
                  <c:v>1.5777777777777726</c:v>
                </c:pt>
                <c:pt idx="1137">
                  <c:v>1.5791666666666615</c:v>
                </c:pt>
                <c:pt idx="1138">
                  <c:v>1.5805555555555504</c:v>
                </c:pt>
                <c:pt idx="1139">
                  <c:v>1.5819444444444393</c:v>
                </c:pt>
                <c:pt idx="1140">
                  <c:v>1.5833333333333282</c:v>
                </c:pt>
                <c:pt idx="1141">
                  <c:v>1.584722222222217</c:v>
                </c:pt>
                <c:pt idx="1142">
                  <c:v>1.5861111111111059</c:v>
                </c:pt>
                <c:pt idx="1143">
                  <c:v>1.5874999999999948</c:v>
                </c:pt>
                <c:pt idx="1144">
                  <c:v>1.5888888888888837</c:v>
                </c:pt>
                <c:pt idx="1145">
                  <c:v>1.5902777777777726</c:v>
                </c:pt>
                <c:pt idx="1146">
                  <c:v>1.5916666666666615</c:v>
                </c:pt>
                <c:pt idx="1147">
                  <c:v>1.5930555555555503</c:v>
                </c:pt>
                <c:pt idx="1148">
                  <c:v>1.5944444444444392</c:v>
                </c:pt>
                <c:pt idx="1149">
                  <c:v>1.5958333333333281</c:v>
                </c:pt>
                <c:pt idx="1150">
                  <c:v>1.597222222222217</c:v>
                </c:pt>
                <c:pt idx="1151">
                  <c:v>1.5986111111111059</c:v>
                </c:pt>
                <c:pt idx="1152">
                  <c:v>1.5999999999999948</c:v>
                </c:pt>
                <c:pt idx="1153">
                  <c:v>1.6013888888888836</c:v>
                </c:pt>
                <c:pt idx="1154">
                  <c:v>1.6027777777777725</c:v>
                </c:pt>
                <c:pt idx="1155">
                  <c:v>1.6041666666666614</c:v>
                </c:pt>
                <c:pt idx="1156">
                  <c:v>1.6055555555555503</c:v>
                </c:pt>
                <c:pt idx="1157">
                  <c:v>1.6069444444444392</c:v>
                </c:pt>
                <c:pt idx="1158">
                  <c:v>1.6083333333333281</c:v>
                </c:pt>
                <c:pt idx="1159">
                  <c:v>1.6097222222222169</c:v>
                </c:pt>
                <c:pt idx="1160">
                  <c:v>1.6111111111111058</c:v>
                </c:pt>
                <c:pt idx="1161">
                  <c:v>1.6124999999999947</c:v>
                </c:pt>
                <c:pt idx="1162">
                  <c:v>1.6138888888888836</c:v>
                </c:pt>
                <c:pt idx="1163">
                  <c:v>1.6152777777777725</c:v>
                </c:pt>
                <c:pt idx="1164">
                  <c:v>1.6166666666666614</c:v>
                </c:pt>
                <c:pt idx="1165">
                  <c:v>1.6180555555555503</c:v>
                </c:pt>
                <c:pt idx="1166">
                  <c:v>1.6194444444444391</c:v>
                </c:pt>
                <c:pt idx="1167">
                  <c:v>1.620833333333328</c:v>
                </c:pt>
                <c:pt idx="1168">
                  <c:v>1.6222222222222169</c:v>
                </c:pt>
                <c:pt idx="1169">
                  <c:v>1.6236111111111058</c:v>
                </c:pt>
                <c:pt idx="1170">
                  <c:v>1.6249999999999947</c:v>
                </c:pt>
                <c:pt idx="1171">
                  <c:v>1.6263888888888836</c:v>
                </c:pt>
                <c:pt idx="1172">
                  <c:v>1.6277777777777724</c:v>
                </c:pt>
                <c:pt idx="1173">
                  <c:v>1.6291666666666613</c:v>
                </c:pt>
                <c:pt idx="1174">
                  <c:v>1.6305555555555502</c:v>
                </c:pt>
                <c:pt idx="1175">
                  <c:v>1.6319444444444391</c:v>
                </c:pt>
                <c:pt idx="1176">
                  <c:v>1.633333333333328</c:v>
                </c:pt>
                <c:pt idx="1177">
                  <c:v>1.6347222222222169</c:v>
                </c:pt>
                <c:pt idx="1178">
                  <c:v>1.6361111111111057</c:v>
                </c:pt>
                <c:pt idx="1179">
                  <c:v>1.6374999999999946</c:v>
                </c:pt>
                <c:pt idx="1180">
                  <c:v>1.6388888888888835</c:v>
                </c:pt>
                <c:pt idx="1181">
                  <c:v>1.6402777777777724</c:v>
                </c:pt>
                <c:pt idx="1182">
                  <c:v>1.6416666666666613</c:v>
                </c:pt>
                <c:pt idx="1183">
                  <c:v>1.6430555555555502</c:v>
                </c:pt>
                <c:pt idx="1184">
                  <c:v>1.644444444444439</c:v>
                </c:pt>
                <c:pt idx="1185">
                  <c:v>1.6458333333333279</c:v>
                </c:pt>
                <c:pt idx="1186">
                  <c:v>1.6472222222222168</c:v>
                </c:pt>
                <c:pt idx="1187">
                  <c:v>1.6486111111111057</c:v>
                </c:pt>
                <c:pt idx="1188">
                  <c:v>1.6499999999999946</c:v>
                </c:pt>
                <c:pt idx="1189">
                  <c:v>1.6513888888888835</c:v>
                </c:pt>
                <c:pt idx="1190">
                  <c:v>1.6527777777777724</c:v>
                </c:pt>
                <c:pt idx="1191">
                  <c:v>1.6541666666666612</c:v>
                </c:pt>
                <c:pt idx="1192">
                  <c:v>1.6555555555555501</c:v>
                </c:pt>
                <c:pt idx="1193">
                  <c:v>1.656944444444439</c:v>
                </c:pt>
                <c:pt idx="1194">
                  <c:v>1.6583333333333279</c:v>
                </c:pt>
                <c:pt idx="1195">
                  <c:v>1.6597222222222168</c:v>
                </c:pt>
                <c:pt idx="1196">
                  <c:v>1.6611111111111057</c:v>
                </c:pt>
                <c:pt idx="1197">
                  <c:v>1.6624999999999945</c:v>
                </c:pt>
                <c:pt idx="1198">
                  <c:v>1.6638888888888834</c:v>
                </c:pt>
                <c:pt idx="1199">
                  <c:v>1.6652777777777723</c:v>
                </c:pt>
                <c:pt idx="1200">
                  <c:v>1.6666666666666612</c:v>
                </c:pt>
                <c:pt idx="1201">
                  <c:v>1.6680555555555501</c:v>
                </c:pt>
                <c:pt idx="1202">
                  <c:v>1.669444444444439</c:v>
                </c:pt>
                <c:pt idx="1203">
                  <c:v>1.6708333333333278</c:v>
                </c:pt>
                <c:pt idx="1204">
                  <c:v>1.6722222222222167</c:v>
                </c:pt>
                <c:pt idx="1205">
                  <c:v>1.6736111111111056</c:v>
                </c:pt>
                <c:pt idx="1206">
                  <c:v>1.6749999999999945</c:v>
                </c:pt>
                <c:pt idx="1207">
                  <c:v>1.6763888888888834</c:v>
                </c:pt>
                <c:pt idx="1208">
                  <c:v>1.6777777777777723</c:v>
                </c:pt>
                <c:pt idx="1209">
                  <c:v>1.6791666666666611</c:v>
                </c:pt>
                <c:pt idx="1210">
                  <c:v>1.68055555555555</c:v>
                </c:pt>
                <c:pt idx="1211">
                  <c:v>1.6819444444444389</c:v>
                </c:pt>
                <c:pt idx="1212">
                  <c:v>1.6833333333333278</c:v>
                </c:pt>
                <c:pt idx="1213">
                  <c:v>1.6847222222222167</c:v>
                </c:pt>
                <c:pt idx="1214">
                  <c:v>1.6861111111111056</c:v>
                </c:pt>
                <c:pt idx="1215">
                  <c:v>1.6874999999999944</c:v>
                </c:pt>
                <c:pt idx="1216">
                  <c:v>1.6888888888888833</c:v>
                </c:pt>
                <c:pt idx="1217">
                  <c:v>1.6902777777777722</c:v>
                </c:pt>
                <c:pt idx="1218">
                  <c:v>1.6916666666666611</c:v>
                </c:pt>
                <c:pt idx="1219">
                  <c:v>1.69305555555555</c:v>
                </c:pt>
                <c:pt idx="1220">
                  <c:v>1.6944444444444389</c:v>
                </c:pt>
                <c:pt idx="1221">
                  <c:v>1.6958333333333278</c:v>
                </c:pt>
                <c:pt idx="1222">
                  <c:v>1.6972222222222166</c:v>
                </c:pt>
                <c:pt idx="1223">
                  <c:v>1.6986111111111055</c:v>
                </c:pt>
                <c:pt idx="1224">
                  <c:v>1.6999999999999944</c:v>
                </c:pt>
                <c:pt idx="1225">
                  <c:v>1.7013888888888833</c:v>
                </c:pt>
                <c:pt idx="1226">
                  <c:v>1.7027777777777722</c:v>
                </c:pt>
                <c:pt idx="1227">
                  <c:v>1.7041666666666611</c:v>
                </c:pt>
                <c:pt idx="1228">
                  <c:v>1.7055555555555499</c:v>
                </c:pt>
                <c:pt idx="1229">
                  <c:v>1.7069444444444388</c:v>
                </c:pt>
                <c:pt idx="1230">
                  <c:v>1.7083333333333277</c:v>
                </c:pt>
                <c:pt idx="1231">
                  <c:v>1.7097222222222166</c:v>
                </c:pt>
                <c:pt idx="1232">
                  <c:v>1.7111111111111055</c:v>
                </c:pt>
                <c:pt idx="1233">
                  <c:v>1.7124999999999944</c:v>
                </c:pt>
                <c:pt idx="1234">
                  <c:v>1.7138888888888832</c:v>
                </c:pt>
                <c:pt idx="1235">
                  <c:v>1.7152777777777721</c:v>
                </c:pt>
                <c:pt idx="1236">
                  <c:v>1.716666666666661</c:v>
                </c:pt>
                <c:pt idx="1237">
                  <c:v>1.7180555555555499</c:v>
                </c:pt>
                <c:pt idx="1238">
                  <c:v>1.7194444444444388</c:v>
                </c:pt>
                <c:pt idx="1239">
                  <c:v>1.7208333333333277</c:v>
                </c:pt>
                <c:pt idx="1240">
                  <c:v>1.7222222222222165</c:v>
                </c:pt>
                <c:pt idx="1241">
                  <c:v>1.7236111111111054</c:v>
                </c:pt>
                <c:pt idx="1242">
                  <c:v>1.7249999999999943</c:v>
                </c:pt>
                <c:pt idx="1243">
                  <c:v>1.7263888888888832</c:v>
                </c:pt>
                <c:pt idx="1244">
                  <c:v>1.7277777777777721</c:v>
                </c:pt>
                <c:pt idx="1245">
                  <c:v>1.729166666666661</c:v>
                </c:pt>
                <c:pt idx="1246">
                  <c:v>1.7305555555555499</c:v>
                </c:pt>
                <c:pt idx="1247">
                  <c:v>1.7319444444444387</c:v>
                </c:pt>
                <c:pt idx="1248">
                  <c:v>1.7333333333333276</c:v>
                </c:pt>
                <c:pt idx="1249">
                  <c:v>1.7347222222222165</c:v>
                </c:pt>
                <c:pt idx="1250">
                  <c:v>1.7361111111111054</c:v>
                </c:pt>
                <c:pt idx="1251">
                  <c:v>1.7374999999999943</c:v>
                </c:pt>
                <c:pt idx="1252">
                  <c:v>1.7388888888888832</c:v>
                </c:pt>
                <c:pt idx="1253">
                  <c:v>1.740277777777772</c:v>
                </c:pt>
                <c:pt idx="1254">
                  <c:v>1.7416666666666609</c:v>
                </c:pt>
                <c:pt idx="1255">
                  <c:v>1.7430555555555498</c:v>
                </c:pt>
                <c:pt idx="1256">
                  <c:v>1.7444444444444387</c:v>
                </c:pt>
                <c:pt idx="1257">
                  <c:v>1.7458333333333276</c:v>
                </c:pt>
                <c:pt idx="1258">
                  <c:v>1.7472222222222165</c:v>
                </c:pt>
                <c:pt idx="1259">
                  <c:v>1.7486111111111053</c:v>
                </c:pt>
                <c:pt idx="1260">
                  <c:v>1.7499999999999942</c:v>
                </c:pt>
                <c:pt idx="1261">
                  <c:v>1.7513888888888831</c:v>
                </c:pt>
                <c:pt idx="1262">
                  <c:v>1.752777777777772</c:v>
                </c:pt>
                <c:pt idx="1263">
                  <c:v>1.7541666666666609</c:v>
                </c:pt>
                <c:pt idx="1264">
                  <c:v>1.7555555555555498</c:v>
                </c:pt>
                <c:pt idx="1265">
                  <c:v>1.7569444444444386</c:v>
                </c:pt>
                <c:pt idx="1266">
                  <c:v>1.7583333333333275</c:v>
                </c:pt>
                <c:pt idx="1267">
                  <c:v>1.7597222222222164</c:v>
                </c:pt>
                <c:pt idx="1268">
                  <c:v>1.7611111111111053</c:v>
                </c:pt>
                <c:pt idx="1269">
                  <c:v>1.7624999999999942</c:v>
                </c:pt>
                <c:pt idx="1270">
                  <c:v>1.7638888888888831</c:v>
                </c:pt>
                <c:pt idx="1271">
                  <c:v>1.765277777777772</c:v>
                </c:pt>
                <c:pt idx="1272">
                  <c:v>1.7666666666666608</c:v>
                </c:pt>
                <c:pt idx="1273">
                  <c:v>1.7680555555555497</c:v>
                </c:pt>
                <c:pt idx="1274">
                  <c:v>1.7694444444444386</c:v>
                </c:pt>
                <c:pt idx="1275">
                  <c:v>1.7708333333333275</c:v>
                </c:pt>
                <c:pt idx="1276">
                  <c:v>1.7722222222222164</c:v>
                </c:pt>
                <c:pt idx="1277">
                  <c:v>1.7736111111111053</c:v>
                </c:pt>
                <c:pt idx="1278">
                  <c:v>1.7749999999999941</c:v>
                </c:pt>
                <c:pt idx="1279">
                  <c:v>1.776388888888883</c:v>
                </c:pt>
                <c:pt idx="1280">
                  <c:v>1.7777777777777719</c:v>
                </c:pt>
                <c:pt idx="1281">
                  <c:v>1.7791666666666608</c:v>
                </c:pt>
                <c:pt idx="1282">
                  <c:v>1.7805555555555497</c:v>
                </c:pt>
                <c:pt idx="1283">
                  <c:v>1.7819444444444386</c:v>
                </c:pt>
                <c:pt idx="1284">
                  <c:v>1.7833333333333274</c:v>
                </c:pt>
                <c:pt idx="1285">
                  <c:v>1.7847222222222163</c:v>
                </c:pt>
                <c:pt idx="1286">
                  <c:v>1.7861111111111052</c:v>
                </c:pt>
                <c:pt idx="1287">
                  <c:v>1.7874999999999941</c:v>
                </c:pt>
                <c:pt idx="1288">
                  <c:v>1.788888888888883</c:v>
                </c:pt>
                <c:pt idx="1289">
                  <c:v>1.7902777777777719</c:v>
                </c:pt>
                <c:pt idx="1290">
                  <c:v>1.7916666666666607</c:v>
                </c:pt>
                <c:pt idx="1291">
                  <c:v>1.7930555555555496</c:v>
                </c:pt>
                <c:pt idx="1292">
                  <c:v>1.7944444444444385</c:v>
                </c:pt>
                <c:pt idx="1293">
                  <c:v>1.7958333333333274</c:v>
                </c:pt>
                <c:pt idx="1294">
                  <c:v>1.7972222222222163</c:v>
                </c:pt>
                <c:pt idx="1295">
                  <c:v>1.7986111111111052</c:v>
                </c:pt>
                <c:pt idx="1296">
                  <c:v>1.799999999999994</c:v>
                </c:pt>
                <c:pt idx="1297">
                  <c:v>1.8013888888888829</c:v>
                </c:pt>
                <c:pt idx="1298">
                  <c:v>1.8027777777777718</c:v>
                </c:pt>
                <c:pt idx="1299">
                  <c:v>1.8041666666666607</c:v>
                </c:pt>
                <c:pt idx="1300">
                  <c:v>1.8055555555555496</c:v>
                </c:pt>
                <c:pt idx="1301">
                  <c:v>1.8069444444444385</c:v>
                </c:pt>
                <c:pt idx="1302">
                  <c:v>1.8083333333333274</c:v>
                </c:pt>
                <c:pt idx="1303">
                  <c:v>1.8097222222222162</c:v>
                </c:pt>
                <c:pt idx="1304">
                  <c:v>1.8111111111111051</c:v>
                </c:pt>
                <c:pt idx="1305">
                  <c:v>1.812499999999994</c:v>
                </c:pt>
                <c:pt idx="1306">
                  <c:v>1.8138888888888829</c:v>
                </c:pt>
                <c:pt idx="1307">
                  <c:v>1.8152777777777718</c:v>
                </c:pt>
                <c:pt idx="1308">
                  <c:v>1.8166666666666607</c:v>
                </c:pt>
                <c:pt idx="1309">
                  <c:v>1.8180555555555495</c:v>
                </c:pt>
                <c:pt idx="1310">
                  <c:v>1.8194444444444384</c:v>
                </c:pt>
                <c:pt idx="1311">
                  <c:v>1.8208333333333273</c:v>
                </c:pt>
                <c:pt idx="1312">
                  <c:v>1.8222222222222162</c:v>
                </c:pt>
                <c:pt idx="1313">
                  <c:v>1.8236111111111051</c:v>
                </c:pt>
                <c:pt idx="1314">
                  <c:v>1.824999999999994</c:v>
                </c:pt>
                <c:pt idx="1315">
                  <c:v>1.8263888888888828</c:v>
                </c:pt>
                <c:pt idx="1316">
                  <c:v>1.8277777777777717</c:v>
                </c:pt>
                <c:pt idx="1317">
                  <c:v>1.8291666666666606</c:v>
                </c:pt>
                <c:pt idx="1318">
                  <c:v>1.8305555555555495</c:v>
                </c:pt>
                <c:pt idx="1319">
                  <c:v>1.8319444444444384</c:v>
                </c:pt>
                <c:pt idx="1320">
                  <c:v>1.8333333333333273</c:v>
                </c:pt>
                <c:pt idx="1321">
                  <c:v>1.8347222222222161</c:v>
                </c:pt>
                <c:pt idx="1322">
                  <c:v>1.836111111111105</c:v>
                </c:pt>
                <c:pt idx="1323">
                  <c:v>1.8374999999999939</c:v>
                </c:pt>
                <c:pt idx="1324">
                  <c:v>1.8388888888888828</c:v>
                </c:pt>
                <c:pt idx="1325">
                  <c:v>1.8402777777777717</c:v>
                </c:pt>
                <c:pt idx="1326">
                  <c:v>1.8416666666666606</c:v>
                </c:pt>
                <c:pt idx="1327">
                  <c:v>1.8430555555555495</c:v>
                </c:pt>
                <c:pt idx="1328">
                  <c:v>1.8444444444444383</c:v>
                </c:pt>
                <c:pt idx="1329">
                  <c:v>1.8458333333333272</c:v>
                </c:pt>
                <c:pt idx="1330">
                  <c:v>1.8472222222222161</c:v>
                </c:pt>
                <c:pt idx="1331">
                  <c:v>1.848611111111105</c:v>
                </c:pt>
                <c:pt idx="1332">
                  <c:v>1.8499999999999939</c:v>
                </c:pt>
                <c:pt idx="1333">
                  <c:v>1.8513888888888828</c:v>
                </c:pt>
                <c:pt idx="1334">
                  <c:v>1.8527777777777716</c:v>
                </c:pt>
                <c:pt idx="1335">
                  <c:v>1.8541666666666605</c:v>
                </c:pt>
                <c:pt idx="1336">
                  <c:v>1.8555555555555494</c:v>
                </c:pt>
                <c:pt idx="1337">
                  <c:v>1.8569444444444383</c:v>
                </c:pt>
                <c:pt idx="1338">
                  <c:v>1.8583333333333272</c:v>
                </c:pt>
                <c:pt idx="1339">
                  <c:v>1.8597222222222161</c:v>
                </c:pt>
                <c:pt idx="1340">
                  <c:v>1.8611111111111049</c:v>
                </c:pt>
                <c:pt idx="1341">
                  <c:v>1.8624999999999938</c:v>
                </c:pt>
                <c:pt idx="1342">
                  <c:v>1.8638888888888827</c:v>
                </c:pt>
                <c:pt idx="1343">
                  <c:v>1.8652777777777716</c:v>
                </c:pt>
                <c:pt idx="1344">
                  <c:v>1.8666666666666605</c:v>
                </c:pt>
                <c:pt idx="1345">
                  <c:v>1.8680555555555494</c:v>
                </c:pt>
                <c:pt idx="1346">
                  <c:v>1.8694444444444382</c:v>
                </c:pt>
                <c:pt idx="1347">
                  <c:v>1.8708333333333271</c:v>
                </c:pt>
                <c:pt idx="1348">
                  <c:v>1.872222222222216</c:v>
                </c:pt>
                <c:pt idx="1349">
                  <c:v>1.8736111111111049</c:v>
                </c:pt>
                <c:pt idx="1350">
                  <c:v>1.8749999999999938</c:v>
                </c:pt>
                <c:pt idx="1351">
                  <c:v>1.8763888888888827</c:v>
                </c:pt>
                <c:pt idx="1352">
                  <c:v>1.8777777777777716</c:v>
                </c:pt>
                <c:pt idx="1353">
                  <c:v>1.8791666666666604</c:v>
                </c:pt>
                <c:pt idx="1354">
                  <c:v>1.8805555555555493</c:v>
                </c:pt>
                <c:pt idx="1355">
                  <c:v>1.8819444444444382</c:v>
                </c:pt>
                <c:pt idx="1356">
                  <c:v>1.8833333333333271</c:v>
                </c:pt>
                <c:pt idx="1357">
                  <c:v>1.884722222222216</c:v>
                </c:pt>
                <c:pt idx="1358">
                  <c:v>1.8861111111111049</c:v>
                </c:pt>
                <c:pt idx="1359">
                  <c:v>1.8874999999999937</c:v>
                </c:pt>
                <c:pt idx="1360">
                  <c:v>1.8888888888888826</c:v>
                </c:pt>
                <c:pt idx="1361">
                  <c:v>1.8902777777777715</c:v>
                </c:pt>
                <c:pt idx="1362">
                  <c:v>1.8916666666666604</c:v>
                </c:pt>
                <c:pt idx="1363">
                  <c:v>1.8930555555555493</c:v>
                </c:pt>
                <c:pt idx="1364">
                  <c:v>1.8944444444444382</c:v>
                </c:pt>
                <c:pt idx="1365">
                  <c:v>1.895833333333327</c:v>
                </c:pt>
                <c:pt idx="1366">
                  <c:v>1.8972222222222159</c:v>
                </c:pt>
                <c:pt idx="1367">
                  <c:v>1.8986111111111048</c:v>
                </c:pt>
                <c:pt idx="1368">
                  <c:v>1.8999999999999937</c:v>
                </c:pt>
                <c:pt idx="1369">
                  <c:v>1.9013888888888826</c:v>
                </c:pt>
                <c:pt idx="1370">
                  <c:v>1.9027777777777715</c:v>
                </c:pt>
                <c:pt idx="1371">
                  <c:v>1.9041666666666603</c:v>
                </c:pt>
                <c:pt idx="1372">
                  <c:v>1.9055555555555492</c:v>
                </c:pt>
                <c:pt idx="1373">
                  <c:v>1.9069444444444381</c:v>
                </c:pt>
                <c:pt idx="1374">
                  <c:v>1.908333333333327</c:v>
                </c:pt>
                <c:pt idx="1375">
                  <c:v>1.9097222222222159</c:v>
                </c:pt>
                <c:pt idx="1376">
                  <c:v>1.9111111111111048</c:v>
                </c:pt>
                <c:pt idx="1377">
                  <c:v>1.9124999999999936</c:v>
                </c:pt>
                <c:pt idx="1378">
                  <c:v>1.9138888888888825</c:v>
                </c:pt>
                <c:pt idx="1379">
                  <c:v>1.9152777777777714</c:v>
                </c:pt>
                <c:pt idx="1380">
                  <c:v>1.9166666666666603</c:v>
                </c:pt>
                <c:pt idx="1381">
                  <c:v>1.9180555555555492</c:v>
                </c:pt>
                <c:pt idx="1382">
                  <c:v>1.9194444444444381</c:v>
                </c:pt>
                <c:pt idx="1383">
                  <c:v>1.920833333333327</c:v>
                </c:pt>
                <c:pt idx="1384">
                  <c:v>1.9222222222222158</c:v>
                </c:pt>
                <c:pt idx="1385">
                  <c:v>1.9236111111111047</c:v>
                </c:pt>
                <c:pt idx="1386">
                  <c:v>1.9249999999999936</c:v>
                </c:pt>
                <c:pt idx="1387">
                  <c:v>1.9263888888888825</c:v>
                </c:pt>
                <c:pt idx="1388">
                  <c:v>1.9277777777777714</c:v>
                </c:pt>
                <c:pt idx="1389">
                  <c:v>1.9291666666666603</c:v>
                </c:pt>
                <c:pt idx="1390">
                  <c:v>1.9305555555555491</c:v>
                </c:pt>
                <c:pt idx="1391">
                  <c:v>1.931944444444438</c:v>
                </c:pt>
                <c:pt idx="1392">
                  <c:v>1.9333333333333269</c:v>
                </c:pt>
                <c:pt idx="1393">
                  <c:v>1.9347222222222158</c:v>
                </c:pt>
                <c:pt idx="1394">
                  <c:v>1.9361111111111047</c:v>
                </c:pt>
                <c:pt idx="1395">
                  <c:v>1.9374999999999936</c:v>
                </c:pt>
                <c:pt idx="1396">
                  <c:v>1.9388888888888824</c:v>
                </c:pt>
                <c:pt idx="1397">
                  <c:v>1.9402777777777713</c:v>
                </c:pt>
                <c:pt idx="1398">
                  <c:v>1.9416666666666602</c:v>
                </c:pt>
                <c:pt idx="1399">
                  <c:v>1.9430555555555491</c:v>
                </c:pt>
                <c:pt idx="1400">
                  <c:v>1.944444444444438</c:v>
                </c:pt>
                <c:pt idx="1401">
                  <c:v>1.9458333333333269</c:v>
                </c:pt>
                <c:pt idx="1402">
                  <c:v>1.9472222222222157</c:v>
                </c:pt>
                <c:pt idx="1403">
                  <c:v>1.9486111111111046</c:v>
                </c:pt>
                <c:pt idx="1404">
                  <c:v>1.9499999999999935</c:v>
                </c:pt>
                <c:pt idx="1405">
                  <c:v>1.9513888888888824</c:v>
                </c:pt>
                <c:pt idx="1406">
                  <c:v>1.9527777777777713</c:v>
                </c:pt>
                <c:pt idx="1407">
                  <c:v>1.9541666666666602</c:v>
                </c:pt>
                <c:pt idx="1408">
                  <c:v>1.9555555555555491</c:v>
                </c:pt>
                <c:pt idx="1409">
                  <c:v>1.9569444444444379</c:v>
                </c:pt>
                <c:pt idx="1410">
                  <c:v>1.9583333333333268</c:v>
                </c:pt>
                <c:pt idx="1411">
                  <c:v>1.9597222222222157</c:v>
                </c:pt>
                <c:pt idx="1412">
                  <c:v>1.9611111111111046</c:v>
                </c:pt>
                <c:pt idx="1413">
                  <c:v>1.9624999999999935</c:v>
                </c:pt>
                <c:pt idx="1414">
                  <c:v>1.9638888888888824</c:v>
                </c:pt>
                <c:pt idx="1415">
                  <c:v>1.9652777777777712</c:v>
                </c:pt>
                <c:pt idx="1416">
                  <c:v>1.9666666666666601</c:v>
                </c:pt>
                <c:pt idx="1417">
                  <c:v>1.968055555555549</c:v>
                </c:pt>
                <c:pt idx="1418">
                  <c:v>1.9694444444444379</c:v>
                </c:pt>
                <c:pt idx="1419">
                  <c:v>1.9708333333333268</c:v>
                </c:pt>
                <c:pt idx="1420">
                  <c:v>1.9722222222222157</c:v>
                </c:pt>
                <c:pt idx="1421">
                  <c:v>1.9736111111111045</c:v>
                </c:pt>
                <c:pt idx="1422">
                  <c:v>1.9749999999999934</c:v>
                </c:pt>
                <c:pt idx="1423">
                  <c:v>1.9763888888888823</c:v>
                </c:pt>
                <c:pt idx="1424">
                  <c:v>1.9777777777777712</c:v>
                </c:pt>
                <c:pt idx="1425">
                  <c:v>1.9791666666666601</c:v>
                </c:pt>
                <c:pt idx="1426">
                  <c:v>1.980555555555549</c:v>
                </c:pt>
                <c:pt idx="1427">
                  <c:v>1.9819444444444378</c:v>
                </c:pt>
                <c:pt idx="1428">
                  <c:v>1.9833333333333267</c:v>
                </c:pt>
                <c:pt idx="1429">
                  <c:v>1.9847222222222156</c:v>
                </c:pt>
                <c:pt idx="1430">
                  <c:v>1.9861111111111045</c:v>
                </c:pt>
                <c:pt idx="1431">
                  <c:v>1.9874999999999934</c:v>
                </c:pt>
                <c:pt idx="1432">
                  <c:v>1.9888888888888823</c:v>
                </c:pt>
                <c:pt idx="1433">
                  <c:v>1.9902777777777712</c:v>
                </c:pt>
                <c:pt idx="1434">
                  <c:v>1.99166666666666</c:v>
                </c:pt>
                <c:pt idx="1435">
                  <c:v>1.9930555555555489</c:v>
                </c:pt>
                <c:pt idx="1436">
                  <c:v>1.9944444444444378</c:v>
                </c:pt>
                <c:pt idx="1437">
                  <c:v>1.9958333333333267</c:v>
                </c:pt>
                <c:pt idx="1438">
                  <c:v>1.9972222222222156</c:v>
                </c:pt>
                <c:pt idx="1439">
                  <c:v>1.9986111111111045</c:v>
                </c:pt>
                <c:pt idx="1440">
                  <c:v>1.9999999999999933</c:v>
                </c:pt>
                <c:pt idx="1441">
                  <c:v>2.0013888888888824</c:v>
                </c:pt>
                <c:pt idx="1442">
                  <c:v>2.0027777777777716</c:v>
                </c:pt>
                <c:pt idx="1443">
                  <c:v>2.0041666666666607</c:v>
                </c:pt>
                <c:pt idx="1444">
                  <c:v>2.0055555555555498</c:v>
                </c:pt>
                <c:pt idx="1445">
                  <c:v>2.0069444444444389</c:v>
                </c:pt>
                <c:pt idx="1446">
                  <c:v>2.008333333333328</c:v>
                </c:pt>
                <c:pt idx="1447">
                  <c:v>2.0097222222222171</c:v>
                </c:pt>
                <c:pt idx="1448">
                  <c:v>2.0111111111111062</c:v>
                </c:pt>
                <c:pt idx="1449">
                  <c:v>2.0124999999999953</c:v>
                </c:pt>
                <c:pt idx="1450">
                  <c:v>2.0138888888888844</c:v>
                </c:pt>
                <c:pt idx="1451">
                  <c:v>2.0152777777777735</c:v>
                </c:pt>
                <c:pt idx="1452">
                  <c:v>2.0166666666666626</c:v>
                </c:pt>
                <c:pt idx="1453">
                  <c:v>2.0180555555555517</c:v>
                </c:pt>
                <c:pt idx="1454">
                  <c:v>2.0194444444444408</c:v>
                </c:pt>
                <c:pt idx="1455">
                  <c:v>2.0208333333333299</c:v>
                </c:pt>
                <c:pt idx="1456">
                  <c:v>2.022222222222219</c:v>
                </c:pt>
                <c:pt idx="1457">
                  <c:v>2.0236111111111081</c:v>
                </c:pt>
                <c:pt idx="1458">
                  <c:v>2.0249999999999972</c:v>
                </c:pt>
                <c:pt idx="1459">
                  <c:v>2.0263888888888864</c:v>
                </c:pt>
                <c:pt idx="1460">
                  <c:v>2.0277777777777755</c:v>
                </c:pt>
                <c:pt idx="1461">
                  <c:v>2.0291666666666646</c:v>
                </c:pt>
                <c:pt idx="1462">
                  <c:v>2.0305555555555537</c:v>
                </c:pt>
                <c:pt idx="1463">
                  <c:v>2.0319444444444428</c:v>
                </c:pt>
                <c:pt idx="1464">
                  <c:v>2.0333333333333319</c:v>
                </c:pt>
                <c:pt idx="1465">
                  <c:v>2.034722222222221</c:v>
                </c:pt>
                <c:pt idx="1466">
                  <c:v>2.0361111111111101</c:v>
                </c:pt>
                <c:pt idx="1467">
                  <c:v>2.0374999999999992</c:v>
                </c:pt>
                <c:pt idx="1468">
                  <c:v>2.0388888888888883</c:v>
                </c:pt>
                <c:pt idx="1469">
                  <c:v>2.0402777777777774</c:v>
                </c:pt>
                <c:pt idx="1470">
                  <c:v>2.0416666666666665</c:v>
                </c:pt>
                <c:pt idx="1471">
                  <c:v>2.0430555555555556</c:v>
                </c:pt>
                <c:pt idx="1472">
                  <c:v>2.0444444444444447</c:v>
                </c:pt>
                <c:pt idx="1473">
                  <c:v>2.0458333333333338</c:v>
                </c:pt>
                <c:pt idx="1474">
                  <c:v>2.0472222222222229</c:v>
                </c:pt>
                <c:pt idx="1475">
                  <c:v>2.048611111111112</c:v>
                </c:pt>
                <c:pt idx="1476">
                  <c:v>2.0500000000000012</c:v>
                </c:pt>
                <c:pt idx="1477">
                  <c:v>2.0513888888888903</c:v>
                </c:pt>
                <c:pt idx="1478">
                  <c:v>2.0527777777777794</c:v>
                </c:pt>
                <c:pt idx="1479">
                  <c:v>2.0541666666666685</c:v>
                </c:pt>
                <c:pt idx="1480">
                  <c:v>2.0555555555555576</c:v>
                </c:pt>
                <c:pt idx="1481">
                  <c:v>2.0569444444444467</c:v>
                </c:pt>
                <c:pt idx="1482">
                  <c:v>2.0583333333333358</c:v>
                </c:pt>
                <c:pt idx="1483">
                  <c:v>2.0597222222222249</c:v>
                </c:pt>
                <c:pt idx="1484">
                  <c:v>2.061111111111114</c:v>
                </c:pt>
                <c:pt idx="1485">
                  <c:v>2.0625000000000031</c:v>
                </c:pt>
                <c:pt idx="1486">
                  <c:v>2.0638888888888922</c:v>
                </c:pt>
                <c:pt idx="1487">
                  <c:v>2.0652777777777813</c:v>
                </c:pt>
                <c:pt idx="1488">
                  <c:v>2.0666666666666704</c:v>
                </c:pt>
                <c:pt idx="1489">
                  <c:v>2.0680555555555595</c:v>
                </c:pt>
                <c:pt idx="1490">
                  <c:v>2.0694444444444486</c:v>
                </c:pt>
                <c:pt idx="1491">
                  <c:v>2.0708333333333377</c:v>
                </c:pt>
                <c:pt idx="1492">
                  <c:v>2.0722222222222269</c:v>
                </c:pt>
                <c:pt idx="1493">
                  <c:v>2.073611111111116</c:v>
                </c:pt>
                <c:pt idx="1494">
                  <c:v>2.0750000000000051</c:v>
                </c:pt>
                <c:pt idx="1495">
                  <c:v>2.0763888888888942</c:v>
                </c:pt>
                <c:pt idx="1496">
                  <c:v>2.0777777777777833</c:v>
                </c:pt>
                <c:pt idx="1497">
                  <c:v>2.0791666666666724</c:v>
                </c:pt>
                <c:pt idx="1498">
                  <c:v>2.0805555555555615</c:v>
                </c:pt>
                <c:pt idx="1499">
                  <c:v>2.0819444444444506</c:v>
                </c:pt>
                <c:pt idx="1500">
                  <c:v>2.0833333333333397</c:v>
                </c:pt>
                <c:pt idx="1501">
                  <c:v>2.0847222222222288</c:v>
                </c:pt>
                <c:pt idx="1502">
                  <c:v>2.0861111111111179</c:v>
                </c:pt>
                <c:pt idx="1503">
                  <c:v>2.087500000000007</c:v>
                </c:pt>
                <c:pt idx="1504">
                  <c:v>2.0888888888888961</c:v>
                </c:pt>
                <c:pt idx="1505">
                  <c:v>2.0902777777777852</c:v>
                </c:pt>
                <c:pt idx="1506">
                  <c:v>2.0916666666666743</c:v>
                </c:pt>
                <c:pt idx="1507">
                  <c:v>2.0930555555555634</c:v>
                </c:pt>
                <c:pt idx="1508">
                  <c:v>2.0944444444444525</c:v>
                </c:pt>
                <c:pt idx="1509">
                  <c:v>2.0958333333333417</c:v>
                </c:pt>
                <c:pt idx="1510">
                  <c:v>2.0972222222222308</c:v>
                </c:pt>
                <c:pt idx="1511">
                  <c:v>2.0986111111111199</c:v>
                </c:pt>
                <c:pt idx="1512">
                  <c:v>2.100000000000009</c:v>
                </c:pt>
                <c:pt idx="1513">
                  <c:v>2.1013888888888981</c:v>
                </c:pt>
                <c:pt idx="1514">
                  <c:v>2.1027777777777872</c:v>
                </c:pt>
                <c:pt idx="1515">
                  <c:v>2.1041666666666763</c:v>
                </c:pt>
                <c:pt idx="1516">
                  <c:v>2.1055555555555654</c:v>
                </c:pt>
                <c:pt idx="1517">
                  <c:v>2.1069444444444545</c:v>
                </c:pt>
                <c:pt idx="1518">
                  <c:v>2.1083333333333436</c:v>
                </c:pt>
                <c:pt idx="1519">
                  <c:v>2.1097222222222327</c:v>
                </c:pt>
                <c:pt idx="1520">
                  <c:v>2.1111111111111218</c:v>
                </c:pt>
                <c:pt idx="1521">
                  <c:v>2.1125000000000109</c:v>
                </c:pt>
                <c:pt idx="1522">
                  <c:v>2.1138888888889</c:v>
                </c:pt>
                <c:pt idx="1523">
                  <c:v>2.1152777777777891</c:v>
                </c:pt>
                <c:pt idx="1524">
                  <c:v>2.1166666666666782</c:v>
                </c:pt>
                <c:pt idx="1525">
                  <c:v>2.1180555555555673</c:v>
                </c:pt>
                <c:pt idx="1526">
                  <c:v>2.1194444444444565</c:v>
                </c:pt>
                <c:pt idx="1527">
                  <c:v>2.1208333333333456</c:v>
                </c:pt>
                <c:pt idx="1528">
                  <c:v>2.1222222222222347</c:v>
                </c:pt>
                <c:pt idx="1529">
                  <c:v>2.1236111111111238</c:v>
                </c:pt>
                <c:pt idx="1530">
                  <c:v>2.1250000000000129</c:v>
                </c:pt>
                <c:pt idx="1531">
                  <c:v>2.126388888888902</c:v>
                </c:pt>
                <c:pt idx="1532">
                  <c:v>2.1277777777777911</c:v>
                </c:pt>
                <c:pt idx="1533">
                  <c:v>2.1291666666666802</c:v>
                </c:pt>
                <c:pt idx="1534">
                  <c:v>2.1305555555555693</c:v>
                </c:pt>
                <c:pt idx="1535">
                  <c:v>2.1319444444444584</c:v>
                </c:pt>
                <c:pt idx="1536">
                  <c:v>2.1333333333333475</c:v>
                </c:pt>
                <c:pt idx="1537">
                  <c:v>2.1347222222222366</c:v>
                </c:pt>
                <c:pt idx="1538">
                  <c:v>2.1361111111111257</c:v>
                </c:pt>
                <c:pt idx="1539">
                  <c:v>2.1375000000000148</c:v>
                </c:pt>
                <c:pt idx="1540">
                  <c:v>2.1388888888889039</c:v>
                </c:pt>
                <c:pt idx="1541">
                  <c:v>2.140277777777793</c:v>
                </c:pt>
                <c:pt idx="1542">
                  <c:v>2.1416666666666822</c:v>
                </c:pt>
                <c:pt idx="1543">
                  <c:v>2.1430555555555713</c:v>
                </c:pt>
                <c:pt idx="1544">
                  <c:v>2.1444444444444604</c:v>
                </c:pt>
                <c:pt idx="1545">
                  <c:v>2.1458333333333495</c:v>
                </c:pt>
                <c:pt idx="1546">
                  <c:v>2.1472222222222386</c:v>
                </c:pt>
                <c:pt idx="1547">
                  <c:v>2.1486111111111277</c:v>
                </c:pt>
                <c:pt idx="1548">
                  <c:v>2.1500000000000168</c:v>
                </c:pt>
                <c:pt idx="1549">
                  <c:v>2.1513888888889059</c:v>
                </c:pt>
                <c:pt idx="1550">
                  <c:v>2.152777777777795</c:v>
                </c:pt>
                <c:pt idx="1551">
                  <c:v>2.1541666666666841</c:v>
                </c:pt>
                <c:pt idx="1552">
                  <c:v>2.1555555555555732</c:v>
                </c:pt>
                <c:pt idx="1553">
                  <c:v>2.1569444444444623</c:v>
                </c:pt>
                <c:pt idx="1554">
                  <c:v>2.1583333333333514</c:v>
                </c:pt>
                <c:pt idx="1555">
                  <c:v>2.1597222222222405</c:v>
                </c:pt>
                <c:pt idx="1556">
                  <c:v>2.1611111111111296</c:v>
                </c:pt>
                <c:pt idx="1557">
                  <c:v>2.1625000000000187</c:v>
                </c:pt>
                <c:pt idx="1558">
                  <c:v>2.1638888888889078</c:v>
                </c:pt>
                <c:pt idx="1559">
                  <c:v>2.165277777777797</c:v>
                </c:pt>
                <c:pt idx="1560">
                  <c:v>2.1666666666666861</c:v>
                </c:pt>
                <c:pt idx="1561">
                  <c:v>2.1680555555555752</c:v>
                </c:pt>
                <c:pt idx="1562">
                  <c:v>2.1694444444444643</c:v>
                </c:pt>
                <c:pt idx="1563">
                  <c:v>2.1708333333333534</c:v>
                </c:pt>
                <c:pt idx="1564">
                  <c:v>2.1722222222222425</c:v>
                </c:pt>
                <c:pt idx="1565">
                  <c:v>2.1736111111111316</c:v>
                </c:pt>
                <c:pt idx="1566">
                  <c:v>2.1750000000000207</c:v>
                </c:pt>
                <c:pt idx="1567">
                  <c:v>2.1763888888889098</c:v>
                </c:pt>
                <c:pt idx="1568">
                  <c:v>2.1777777777777989</c:v>
                </c:pt>
                <c:pt idx="1569">
                  <c:v>2.179166666666688</c:v>
                </c:pt>
                <c:pt idx="1570">
                  <c:v>2.1805555555555771</c:v>
                </c:pt>
                <c:pt idx="1571">
                  <c:v>2.1819444444444662</c:v>
                </c:pt>
                <c:pt idx="1572">
                  <c:v>2.1833333333333553</c:v>
                </c:pt>
                <c:pt idx="1573">
                  <c:v>2.1847222222222444</c:v>
                </c:pt>
                <c:pt idx="1574">
                  <c:v>2.1861111111111335</c:v>
                </c:pt>
                <c:pt idx="1575">
                  <c:v>2.1875000000000226</c:v>
                </c:pt>
                <c:pt idx="1576">
                  <c:v>2.1888888888889118</c:v>
                </c:pt>
                <c:pt idx="1577">
                  <c:v>2.1902777777778009</c:v>
                </c:pt>
                <c:pt idx="1578">
                  <c:v>2.19166666666669</c:v>
                </c:pt>
                <c:pt idx="1579">
                  <c:v>2.1930555555555791</c:v>
                </c:pt>
                <c:pt idx="1580">
                  <c:v>2.1944444444444682</c:v>
                </c:pt>
                <c:pt idx="1581">
                  <c:v>2.1958333333333573</c:v>
                </c:pt>
                <c:pt idx="1582">
                  <c:v>2.1972222222222464</c:v>
                </c:pt>
                <c:pt idx="1583">
                  <c:v>2.1986111111111355</c:v>
                </c:pt>
                <c:pt idx="1584">
                  <c:v>2.2000000000000246</c:v>
                </c:pt>
                <c:pt idx="1585">
                  <c:v>2.2013888888889137</c:v>
                </c:pt>
                <c:pt idx="1586">
                  <c:v>2.2027777777778028</c:v>
                </c:pt>
                <c:pt idx="1587">
                  <c:v>2.2041666666666919</c:v>
                </c:pt>
                <c:pt idx="1588">
                  <c:v>2.205555555555581</c:v>
                </c:pt>
                <c:pt idx="1589">
                  <c:v>2.2069444444444701</c:v>
                </c:pt>
                <c:pt idx="1590">
                  <c:v>2.2083333333333592</c:v>
                </c:pt>
                <c:pt idx="1591">
                  <c:v>2.2097222222222483</c:v>
                </c:pt>
                <c:pt idx="1592">
                  <c:v>2.2111111111111375</c:v>
                </c:pt>
                <c:pt idx="1593">
                  <c:v>2.2125000000000266</c:v>
                </c:pt>
                <c:pt idx="1594">
                  <c:v>2.2138888888889157</c:v>
                </c:pt>
                <c:pt idx="1595">
                  <c:v>2.2152777777778048</c:v>
                </c:pt>
                <c:pt idx="1596">
                  <c:v>2.2166666666666939</c:v>
                </c:pt>
                <c:pt idx="1597">
                  <c:v>2.218055555555583</c:v>
                </c:pt>
                <c:pt idx="1598">
                  <c:v>2.2194444444444721</c:v>
                </c:pt>
                <c:pt idx="1599">
                  <c:v>2.2208333333333612</c:v>
                </c:pt>
                <c:pt idx="1600">
                  <c:v>2.2222222222222503</c:v>
                </c:pt>
                <c:pt idx="1601">
                  <c:v>2.2236111111111394</c:v>
                </c:pt>
                <c:pt idx="1602">
                  <c:v>2.2250000000000285</c:v>
                </c:pt>
                <c:pt idx="1603">
                  <c:v>2.2263888888889176</c:v>
                </c:pt>
                <c:pt idx="1604">
                  <c:v>2.2277777777778067</c:v>
                </c:pt>
                <c:pt idx="1605">
                  <c:v>2.2291666666666958</c:v>
                </c:pt>
                <c:pt idx="1606">
                  <c:v>2.2305555555555849</c:v>
                </c:pt>
                <c:pt idx="1607">
                  <c:v>2.231944444444474</c:v>
                </c:pt>
                <c:pt idx="1608">
                  <c:v>2.2333333333333631</c:v>
                </c:pt>
                <c:pt idx="1609">
                  <c:v>2.2347222222222523</c:v>
                </c:pt>
                <c:pt idx="1610">
                  <c:v>2.2361111111111414</c:v>
                </c:pt>
                <c:pt idx="1611">
                  <c:v>2.2375000000000305</c:v>
                </c:pt>
                <c:pt idx="1612">
                  <c:v>2.2388888888889196</c:v>
                </c:pt>
                <c:pt idx="1613">
                  <c:v>2.2402777777778087</c:v>
                </c:pt>
                <c:pt idx="1614">
                  <c:v>2.2416666666666978</c:v>
                </c:pt>
                <c:pt idx="1615">
                  <c:v>2.2430555555555869</c:v>
                </c:pt>
                <c:pt idx="1616">
                  <c:v>2.244444444444476</c:v>
                </c:pt>
                <c:pt idx="1617">
                  <c:v>2.2458333333333651</c:v>
                </c:pt>
                <c:pt idx="1618">
                  <c:v>2.2472222222222542</c:v>
                </c:pt>
                <c:pt idx="1619">
                  <c:v>2.2486111111111433</c:v>
                </c:pt>
                <c:pt idx="1620">
                  <c:v>2.2500000000000324</c:v>
                </c:pt>
                <c:pt idx="1621">
                  <c:v>2.2513888888889215</c:v>
                </c:pt>
                <c:pt idx="1622">
                  <c:v>2.2527777777778106</c:v>
                </c:pt>
                <c:pt idx="1623">
                  <c:v>2.2541666666666997</c:v>
                </c:pt>
                <c:pt idx="1624">
                  <c:v>2.2555555555555888</c:v>
                </c:pt>
                <c:pt idx="1625">
                  <c:v>2.2569444444444779</c:v>
                </c:pt>
                <c:pt idx="1626">
                  <c:v>2.2583333333333671</c:v>
                </c:pt>
                <c:pt idx="1627">
                  <c:v>2.2597222222222562</c:v>
                </c:pt>
                <c:pt idx="1628">
                  <c:v>2.2611111111111453</c:v>
                </c:pt>
                <c:pt idx="1629">
                  <c:v>2.2625000000000344</c:v>
                </c:pt>
                <c:pt idx="1630">
                  <c:v>2.2638888888889235</c:v>
                </c:pt>
                <c:pt idx="1631">
                  <c:v>2.2652777777778126</c:v>
                </c:pt>
                <c:pt idx="1632">
                  <c:v>2.2666666666667017</c:v>
                </c:pt>
                <c:pt idx="1633">
                  <c:v>2.2680555555555908</c:v>
                </c:pt>
                <c:pt idx="1634">
                  <c:v>2.2694444444444799</c:v>
                </c:pt>
                <c:pt idx="1635">
                  <c:v>2.270833333333369</c:v>
                </c:pt>
                <c:pt idx="1636">
                  <c:v>2.2722222222222581</c:v>
                </c:pt>
                <c:pt idx="1637">
                  <c:v>2.2736111111111472</c:v>
                </c:pt>
                <c:pt idx="1638">
                  <c:v>2.2750000000000363</c:v>
                </c:pt>
                <c:pt idx="1639">
                  <c:v>2.2763888888889254</c:v>
                </c:pt>
                <c:pt idx="1640">
                  <c:v>2.2777777777778145</c:v>
                </c:pt>
                <c:pt idx="1641">
                  <c:v>2.2791666666667036</c:v>
                </c:pt>
                <c:pt idx="1642">
                  <c:v>2.2805555555555928</c:v>
                </c:pt>
                <c:pt idx="1643">
                  <c:v>2.2819444444444819</c:v>
                </c:pt>
                <c:pt idx="1644">
                  <c:v>2.283333333333371</c:v>
                </c:pt>
                <c:pt idx="1645">
                  <c:v>2.2847222222222601</c:v>
                </c:pt>
                <c:pt idx="1646">
                  <c:v>2.2861111111111492</c:v>
                </c:pt>
                <c:pt idx="1647">
                  <c:v>2.2875000000000383</c:v>
                </c:pt>
                <c:pt idx="1648">
                  <c:v>2.2888888888889274</c:v>
                </c:pt>
                <c:pt idx="1649">
                  <c:v>2.2902777777778165</c:v>
                </c:pt>
                <c:pt idx="1650">
                  <c:v>2.2916666666667056</c:v>
                </c:pt>
                <c:pt idx="1651">
                  <c:v>2.2930555555555947</c:v>
                </c:pt>
                <c:pt idx="1652">
                  <c:v>2.2944444444444838</c:v>
                </c:pt>
                <c:pt idx="1653">
                  <c:v>2.2958333333333729</c:v>
                </c:pt>
                <c:pt idx="1654">
                  <c:v>2.297222222222262</c:v>
                </c:pt>
                <c:pt idx="1655">
                  <c:v>2.2986111111111511</c:v>
                </c:pt>
                <c:pt idx="1656">
                  <c:v>2.3000000000000402</c:v>
                </c:pt>
                <c:pt idx="1657">
                  <c:v>2.3013888888889293</c:v>
                </c:pt>
                <c:pt idx="1658">
                  <c:v>2.3027777777778184</c:v>
                </c:pt>
                <c:pt idx="1659">
                  <c:v>2.3041666666667076</c:v>
                </c:pt>
                <c:pt idx="1660">
                  <c:v>2.3055555555555967</c:v>
                </c:pt>
                <c:pt idx="1661">
                  <c:v>2.3069444444444858</c:v>
                </c:pt>
                <c:pt idx="1662">
                  <c:v>2.3083333333333749</c:v>
                </c:pt>
                <c:pt idx="1663">
                  <c:v>2.309722222222264</c:v>
                </c:pt>
                <c:pt idx="1664">
                  <c:v>2.3111111111111531</c:v>
                </c:pt>
                <c:pt idx="1665">
                  <c:v>2.3125000000000422</c:v>
                </c:pt>
                <c:pt idx="1666">
                  <c:v>2.3138888888889313</c:v>
                </c:pt>
                <c:pt idx="1667">
                  <c:v>2.3152777777778204</c:v>
                </c:pt>
                <c:pt idx="1668">
                  <c:v>2.3166666666667095</c:v>
                </c:pt>
                <c:pt idx="1669">
                  <c:v>2.3180555555555986</c:v>
                </c:pt>
                <c:pt idx="1670">
                  <c:v>2.3194444444444877</c:v>
                </c:pt>
                <c:pt idx="1671">
                  <c:v>2.3208333333333768</c:v>
                </c:pt>
                <c:pt idx="1672">
                  <c:v>2.3222222222222659</c:v>
                </c:pt>
                <c:pt idx="1673">
                  <c:v>2.323611111111155</c:v>
                </c:pt>
                <c:pt idx="1674">
                  <c:v>2.3250000000000441</c:v>
                </c:pt>
                <c:pt idx="1675">
                  <c:v>2.3263888888889332</c:v>
                </c:pt>
                <c:pt idx="1676">
                  <c:v>2.3277777777778224</c:v>
                </c:pt>
                <c:pt idx="1677">
                  <c:v>2.3291666666667115</c:v>
                </c:pt>
                <c:pt idx="1678">
                  <c:v>2.3305555555556006</c:v>
                </c:pt>
                <c:pt idx="1679">
                  <c:v>2.3319444444444897</c:v>
                </c:pt>
                <c:pt idx="1680">
                  <c:v>2.3333333333333788</c:v>
                </c:pt>
                <c:pt idx="1681">
                  <c:v>2.3347222222222679</c:v>
                </c:pt>
                <c:pt idx="1682">
                  <c:v>2.336111111111157</c:v>
                </c:pt>
                <c:pt idx="1683">
                  <c:v>2.3375000000000461</c:v>
                </c:pt>
                <c:pt idx="1684">
                  <c:v>2.3388888888889352</c:v>
                </c:pt>
                <c:pt idx="1685">
                  <c:v>2.3402777777778243</c:v>
                </c:pt>
                <c:pt idx="1686">
                  <c:v>2.3416666666667134</c:v>
                </c:pt>
                <c:pt idx="1687">
                  <c:v>2.3430555555556025</c:v>
                </c:pt>
                <c:pt idx="1688">
                  <c:v>2.3444444444444916</c:v>
                </c:pt>
                <c:pt idx="1689">
                  <c:v>2.3458333333333807</c:v>
                </c:pt>
                <c:pt idx="1690">
                  <c:v>2.3472222222222698</c:v>
                </c:pt>
                <c:pt idx="1691">
                  <c:v>2.3486111111111589</c:v>
                </c:pt>
                <c:pt idx="1692">
                  <c:v>2.3500000000000481</c:v>
                </c:pt>
                <c:pt idx="1693">
                  <c:v>2.3513888888889372</c:v>
                </c:pt>
                <c:pt idx="1694">
                  <c:v>2.3527777777778263</c:v>
                </c:pt>
                <c:pt idx="1695">
                  <c:v>2.3541666666667154</c:v>
                </c:pt>
                <c:pt idx="1696">
                  <c:v>2.3555555555556045</c:v>
                </c:pt>
                <c:pt idx="1697">
                  <c:v>2.3569444444444936</c:v>
                </c:pt>
                <c:pt idx="1698">
                  <c:v>2.3583333333333827</c:v>
                </c:pt>
                <c:pt idx="1699">
                  <c:v>2.3597222222222718</c:v>
                </c:pt>
                <c:pt idx="1700">
                  <c:v>2.3611111111111609</c:v>
                </c:pt>
                <c:pt idx="1701">
                  <c:v>2.36250000000005</c:v>
                </c:pt>
                <c:pt idx="1702">
                  <c:v>2.3638888888889391</c:v>
                </c:pt>
                <c:pt idx="1703">
                  <c:v>2.3652777777778282</c:v>
                </c:pt>
                <c:pt idx="1704">
                  <c:v>2.3666666666667173</c:v>
                </c:pt>
                <c:pt idx="1705">
                  <c:v>2.3680555555556064</c:v>
                </c:pt>
                <c:pt idx="1706">
                  <c:v>2.3694444444444955</c:v>
                </c:pt>
                <c:pt idx="1707">
                  <c:v>2.3708333333333846</c:v>
                </c:pt>
                <c:pt idx="1708">
                  <c:v>2.3722222222222737</c:v>
                </c:pt>
                <c:pt idx="1709">
                  <c:v>2.3736111111111629</c:v>
                </c:pt>
                <c:pt idx="1710">
                  <c:v>2.375000000000052</c:v>
                </c:pt>
                <c:pt idx="1711">
                  <c:v>2.3763888888889411</c:v>
                </c:pt>
                <c:pt idx="1712">
                  <c:v>2.3777777777778302</c:v>
                </c:pt>
                <c:pt idx="1713">
                  <c:v>2.3791666666667193</c:v>
                </c:pt>
                <c:pt idx="1714">
                  <c:v>2.3805555555556084</c:v>
                </c:pt>
                <c:pt idx="1715">
                  <c:v>2.3819444444444975</c:v>
                </c:pt>
                <c:pt idx="1716">
                  <c:v>2.3833333333333866</c:v>
                </c:pt>
                <c:pt idx="1717">
                  <c:v>2.3847222222222757</c:v>
                </c:pt>
                <c:pt idx="1718">
                  <c:v>2.3861111111111648</c:v>
                </c:pt>
                <c:pt idx="1719">
                  <c:v>2.3875000000000539</c:v>
                </c:pt>
                <c:pt idx="1720">
                  <c:v>2.388888888888943</c:v>
                </c:pt>
                <c:pt idx="1721">
                  <c:v>2.3902777777778321</c:v>
                </c:pt>
                <c:pt idx="1722">
                  <c:v>2.3916666666667212</c:v>
                </c:pt>
                <c:pt idx="1723">
                  <c:v>2.3930555555556103</c:v>
                </c:pt>
                <c:pt idx="1724">
                  <c:v>2.3944444444444994</c:v>
                </c:pt>
                <c:pt idx="1725">
                  <c:v>2.3958333333333885</c:v>
                </c:pt>
                <c:pt idx="1726">
                  <c:v>2.3972222222222777</c:v>
                </c:pt>
                <c:pt idx="1727">
                  <c:v>2.3986111111111668</c:v>
                </c:pt>
                <c:pt idx="1728">
                  <c:v>2.4000000000000559</c:v>
                </c:pt>
                <c:pt idx="1729">
                  <c:v>2.401388888888945</c:v>
                </c:pt>
                <c:pt idx="1730">
                  <c:v>2.4027777777778341</c:v>
                </c:pt>
                <c:pt idx="1731">
                  <c:v>2.4041666666667232</c:v>
                </c:pt>
                <c:pt idx="1732">
                  <c:v>2.4055555555556123</c:v>
                </c:pt>
                <c:pt idx="1733">
                  <c:v>2.4069444444445014</c:v>
                </c:pt>
                <c:pt idx="1734">
                  <c:v>2.4083333333333905</c:v>
                </c:pt>
                <c:pt idx="1735">
                  <c:v>2.4097222222222796</c:v>
                </c:pt>
                <c:pt idx="1736">
                  <c:v>2.4111111111111687</c:v>
                </c:pt>
                <c:pt idx="1737">
                  <c:v>2.4125000000000578</c:v>
                </c:pt>
                <c:pt idx="1738">
                  <c:v>2.4138888888889469</c:v>
                </c:pt>
                <c:pt idx="1739">
                  <c:v>2.415277777777836</c:v>
                </c:pt>
                <c:pt idx="1740">
                  <c:v>2.4166666666667251</c:v>
                </c:pt>
                <c:pt idx="1741">
                  <c:v>2.4180555555556142</c:v>
                </c:pt>
                <c:pt idx="1742">
                  <c:v>2.4194444444445034</c:v>
                </c:pt>
                <c:pt idx="1743">
                  <c:v>2.4208333333333925</c:v>
                </c:pt>
                <c:pt idx="1744">
                  <c:v>2.4222222222222816</c:v>
                </c:pt>
                <c:pt idx="1745">
                  <c:v>2.4236111111111707</c:v>
                </c:pt>
                <c:pt idx="1746">
                  <c:v>2.4250000000000598</c:v>
                </c:pt>
                <c:pt idx="1747">
                  <c:v>2.4263888888889489</c:v>
                </c:pt>
                <c:pt idx="1748">
                  <c:v>2.427777777777838</c:v>
                </c:pt>
                <c:pt idx="1749">
                  <c:v>2.4291666666667271</c:v>
                </c:pt>
                <c:pt idx="1750">
                  <c:v>2.4305555555556162</c:v>
                </c:pt>
                <c:pt idx="1751">
                  <c:v>2.4319444444445053</c:v>
                </c:pt>
                <c:pt idx="1752">
                  <c:v>2.4333333333333944</c:v>
                </c:pt>
                <c:pt idx="1753">
                  <c:v>2.4347222222222835</c:v>
                </c:pt>
                <c:pt idx="1754">
                  <c:v>2.4361111111111726</c:v>
                </c:pt>
                <c:pt idx="1755">
                  <c:v>2.4375000000000617</c:v>
                </c:pt>
                <c:pt idx="1756">
                  <c:v>2.4388888888889508</c:v>
                </c:pt>
                <c:pt idx="1757">
                  <c:v>2.4402777777778399</c:v>
                </c:pt>
                <c:pt idx="1758">
                  <c:v>2.441666666666729</c:v>
                </c:pt>
                <c:pt idx="1759">
                  <c:v>2.4430555555556182</c:v>
                </c:pt>
                <c:pt idx="1760">
                  <c:v>2.4444444444445073</c:v>
                </c:pt>
                <c:pt idx="1761">
                  <c:v>2.4458333333333964</c:v>
                </c:pt>
                <c:pt idx="1762">
                  <c:v>2.4472222222222855</c:v>
                </c:pt>
                <c:pt idx="1763">
                  <c:v>2.4486111111111746</c:v>
                </c:pt>
                <c:pt idx="1764">
                  <c:v>2.4500000000000637</c:v>
                </c:pt>
                <c:pt idx="1765">
                  <c:v>2.4513888888889528</c:v>
                </c:pt>
                <c:pt idx="1766">
                  <c:v>2.4527777777778419</c:v>
                </c:pt>
                <c:pt idx="1767">
                  <c:v>2.454166666666731</c:v>
                </c:pt>
                <c:pt idx="1768">
                  <c:v>2.4555555555556201</c:v>
                </c:pt>
                <c:pt idx="1769">
                  <c:v>2.4569444444445092</c:v>
                </c:pt>
                <c:pt idx="1770">
                  <c:v>2.4583333333333983</c:v>
                </c:pt>
                <c:pt idx="1771">
                  <c:v>2.4597222222222874</c:v>
                </c:pt>
                <c:pt idx="1772">
                  <c:v>2.4611111111111765</c:v>
                </c:pt>
                <c:pt idx="1773">
                  <c:v>2.4625000000000656</c:v>
                </c:pt>
                <c:pt idx="1774">
                  <c:v>2.4638888888889547</c:v>
                </c:pt>
                <c:pt idx="1775">
                  <c:v>2.4652777777778438</c:v>
                </c:pt>
                <c:pt idx="1776">
                  <c:v>2.466666666666733</c:v>
                </c:pt>
                <c:pt idx="1777">
                  <c:v>2.4680555555556221</c:v>
                </c:pt>
                <c:pt idx="1778">
                  <c:v>2.4694444444445112</c:v>
                </c:pt>
                <c:pt idx="1779">
                  <c:v>2.4708333333334003</c:v>
                </c:pt>
                <c:pt idx="1780">
                  <c:v>2.4722222222222894</c:v>
                </c:pt>
                <c:pt idx="1781">
                  <c:v>2.4736111111111785</c:v>
                </c:pt>
                <c:pt idx="1782">
                  <c:v>2.4750000000000676</c:v>
                </c:pt>
                <c:pt idx="1783">
                  <c:v>2.4763888888889567</c:v>
                </c:pt>
                <c:pt idx="1784">
                  <c:v>2.4777777777778458</c:v>
                </c:pt>
                <c:pt idx="1785">
                  <c:v>2.4791666666667349</c:v>
                </c:pt>
                <c:pt idx="1786">
                  <c:v>2.480555555555624</c:v>
                </c:pt>
                <c:pt idx="1787">
                  <c:v>2.4819444444445131</c:v>
                </c:pt>
                <c:pt idx="1788">
                  <c:v>2.4833333333334022</c:v>
                </c:pt>
                <c:pt idx="1789">
                  <c:v>2.4847222222222913</c:v>
                </c:pt>
                <c:pt idx="1790">
                  <c:v>2.4861111111111804</c:v>
                </c:pt>
                <c:pt idx="1791">
                  <c:v>2.4875000000000695</c:v>
                </c:pt>
                <c:pt idx="1792">
                  <c:v>2.4888888888889587</c:v>
                </c:pt>
                <c:pt idx="1793">
                  <c:v>2.4902777777778478</c:v>
                </c:pt>
                <c:pt idx="1794">
                  <c:v>2.4916666666667369</c:v>
                </c:pt>
                <c:pt idx="1795">
                  <c:v>2.493055555555626</c:v>
                </c:pt>
                <c:pt idx="1796">
                  <c:v>2.4944444444445151</c:v>
                </c:pt>
                <c:pt idx="1797">
                  <c:v>2.4958333333334042</c:v>
                </c:pt>
                <c:pt idx="1798">
                  <c:v>2.4972222222222933</c:v>
                </c:pt>
                <c:pt idx="1799">
                  <c:v>2.4986111111111824</c:v>
                </c:pt>
                <c:pt idx="1800">
                  <c:v>2.5000000000000715</c:v>
                </c:pt>
                <c:pt idx="1801">
                  <c:v>2.5013888888889606</c:v>
                </c:pt>
                <c:pt idx="1802">
                  <c:v>2.5027777777778497</c:v>
                </c:pt>
                <c:pt idx="1803">
                  <c:v>2.5041666666667388</c:v>
                </c:pt>
                <c:pt idx="1804">
                  <c:v>2.5055555555556279</c:v>
                </c:pt>
                <c:pt idx="1805">
                  <c:v>2.506944444444517</c:v>
                </c:pt>
                <c:pt idx="1806">
                  <c:v>2.5083333333334061</c:v>
                </c:pt>
                <c:pt idx="1807">
                  <c:v>2.5097222222222952</c:v>
                </c:pt>
                <c:pt idx="1808">
                  <c:v>2.5111111111111843</c:v>
                </c:pt>
                <c:pt idx="1809">
                  <c:v>2.5125000000000735</c:v>
                </c:pt>
                <c:pt idx="1810">
                  <c:v>2.5138888888889626</c:v>
                </c:pt>
                <c:pt idx="1811">
                  <c:v>2.5152777777778517</c:v>
                </c:pt>
                <c:pt idx="1812">
                  <c:v>2.5166666666667408</c:v>
                </c:pt>
                <c:pt idx="1813">
                  <c:v>2.5180555555556299</c:v>
                </c:pt>
                <c:pt idx="1814">
                  <c:v>2.519444444444519</c:v>
                </c:pt>
                <c:pt idx="1815">
                  <c:v>2.5208333333334081</c:v>
                </c:pt>
                <c:pt idx="1816">
                  <c:v>2.5222222222222972</c:v>
                </c:pt>
                <c:pt idx="1817">
                  <c:v>2.5236111111111863</c:v>
                </c:pt>
                <c:pt idx="1818">
                  <c:v>2.5250000000000754</c:v>
                </c:pt>
                <c:pt idx="1819">
                  <c:v>2.5263888888889645</c:v>
                </c:pt>
                <c:pt idx="1820">
                  <c:v>2.5277777777778536</c:v>
                </c:pt>
                <c:pt idx="1821">
                  <c:v>2.5291666666667427</c:v>
                </c:pt>
                <c:pt idx="1822">
                  <c:v>2.5305555555556318</c:v>
                </c:pt>
                <c:pt idx="1823">
                  <c:v>2.5319444444445209</c:v>
                </c:pt>
                <c:pt idx="1824">
                  <c:v>2.53333333333341</c:v>
                </c:pt>
                <c:pt idx="1825">
                  <c:v>2.5347222222222991</c:v>
                </c:pt>
                <c:pt idx="1826">
                  <c:v>2.5361111111111883</c:v>
                </c:pt>
                <c:pt idx="1827">
                  <c:v>2.5375000000000774</c:v>
                </c:pt>
                <c:pt idx="1828">
                  <c:v>2.5388888888889665</c:v>
                </c:pt>
                <c:pt idx="1829">
                  <c:v>2.5402777777778556</c:v>
                </c:pt>
                <c:pt idx="1830">
                  <c:v>2.5416666666667447</c:v>
                </c:pt>
                <c:pt idx="1831">
                  <c:v>2.5430555555556338</c:v>
                </c:pt>
                <c:pt idx="1832">
                  <c:v>2.5444444444445229</c:v>
                </c:pt>
                <c:pt idx="1833">
                  <c:v>2.545833333333412</c:v>
                </c:pt>
                <c:pt idx="1834">
                  <c:v>2.5472222222223011</c:v>
                </c:pt>
                <c:pt idx="1835">
                  <c:v>2.5486111111111902</c:v>
                </c:pt>
                <c:pt idx="1836">
                  <c:v>2.5500000000000793</c:v>
                </c:pt>
                <c:pt idx="1837">
                  <c:v>2.5513888888889684</c:v>
                </c:pt>
                <c:pt idx="1838">
                  <c:v>2.5527777777778575</c:v>
                </c:pt>
                <c:pt idx="1839">
                  <c:v>2.5541666666667466</c:v>
                </c:pt>
                <c:pt idx="1840">
                  <c:v>2.5555555555556357</c:v>
                </c:pt>
                <c:pt idx="1841">
                  <c:v>2.5569444444445248</c:v>
                </c:pt>
                <c:pt idx="1842">
                  <c:v>2.558333333333414</c:v>
                </c:pt>
                <c:pt idx="1843">
                  <c:v>2.5597222222223031</c:v>
                </c:pt>
                <c:pt idx="1844">
                  <c:v>2.5611111111111922</c:v>
                </c:pt>
                <c:pt idx="1845">
                  <c:v>2.5625000000000813</c:v>
                </c:pt>
                <c:pt idx="1846">
                  <c:v>2.5638888888889704</c:v>
                </c:pt>
                <c:pt idx="1847">
                  <c:v>2.5652777777778595</c:v>
                </c:pt>
                <c:pt idx="1848">
                  <c:v>2.5666666666667486</c:v>
                </c:pt>
                <c:pt idx="1849">
                  <c:v>2.5680555555556377</c:v>
                </c:pt>
                <c:pt idx="1850">
                  <c:v>2.5694444444445268</c:v>
                </c:pt>
                <c:pt idx="1851">
                  <c:v>2.5708333333334159</c:v>
                </c:pt>
                <c:pt idx="1852">
                  <c:v>2.572222222222305</c:v>
                </c:pt>
                <c:pt idx="1853">
                  <c:v>2.5736111111111941</c:v>
                </c:pt>
                <c:pt idx="1854">
                  <c:v>2.5750000000000832</c:v>
                </c:pt>
                <c:pt idx="1855">
                  <c:v>2.5763888888889723</c:v>
                </c:pt>
                <c:pt idx="1856">
                  <c:v>2.5777777777778614</c:v>
                </c:pt>
                <c:pt idx="1857">
                  <c:v>2.5791666666667505</c:v>
                </c:pt>
                <c:pt idx="1858">
                  <c:v>2.5805555555556396</c:v>
                </c:pt>
                <c:pt idx="1859">
                  <c:v>2.5819444444445288</c:v>
                </c:pt>
                <c:pt idx="1860">
                  <c:v>2.5833333333334179</c:v>
                </c:pt>
                <c:pt idx="1861">
                  <c:v>2.584722222222307</c:v>
                </c:pt>
                <c:pt idx="1862">
                  <c:v>2.5861111111111961</c:v>
                </c:pt>
                <c:pt idx="1863">
                  <c:v>2.5875000000000852</c:v>
                </c:pt>
                <c:pt idx="1864">
                  <c:v>2.5888888888889743</c:v>
                </c:pt>
                <c:pt idx="1865">
                  <c:v>2.5902777777778634</c:v>
                </c:pt>
                <c:pt idx="1866">
                  <c:v>2.5916666666667525</c:v>
                </c:pt>
                <c:pt idx="1867">
                  <c:v>2.5930555555556416</c:v>
                </c:pt>
                <c:pt idx="1868">
                  <c:v>2.5944444444445307</c:v>
                </c:pt>
                <c:pt idx="1869">
                  <c:v>2.5958333333334198</c:v>
                </c:pt>
                <c:pt idx="1870">
                  <c:v>2.5972222222223089</c:v>
                </c:pt>
                <c:pt idx="1871">
                  <c:v>2.598611111111198</c:v>
                </c:pt>
                <c:pt idx="1872">
                  <c:v>2.6000000000000871</c:v>
                </c:pt>
                <c:pt idx="1873">
                  <c:v>2.6013888888889762</c:v>
                </c:pt>
                <c:pt idx="1874">
                  <c:v>2.6027777777778653</c:v>
                </c:pt>
                <c:pt idx="1875">
                  <c:v>2.6041666666667544</c:v>
                </c:pt>
                <c:pt idx="1876">
                  <c:v>2.6055555555556436</c:v>
                </c:pt>
                <c:pt idx="1877">
                  <c:v>2.6069444444445327</c:v>
                </c:pt>
                <c:pt idx="1878">
                  <c:v>2.6083333333334218</c:v>
                </c:pt>
                <c:pt idx="1879">
                  <c:v>2.6097222222223109</c:v>
                </c:pt>
                <c:pt idx="1880">
                  <c:v>2.6111111111112</c:v>
                </c:pt>
                <c:pt idx="1881">
                  <c:v>2.6125000000000891</c:v>
                </c:pt>
                <c:pt idx="1882">
                  <c:v>2.6138888888889782</c:v>
                </c:pt>
                <c:pt idx="1883">
                  <c:v>2.6152777777778673</c:v>
                </c:pt>
                <c:pt idx="1884">
                  <c:v>2.6166666666667564</c:v>
                </c:pt>
                <c:pt idx="1885">
                  <c:v>2.6180555555556455</c:v>
                </c:pt>
                <c:pt idx="1886">
                  <c:v>2.6194444444445346</c:v>
                </c:pt>
                <c:pt idx="1887">
                  <c:v>2.6208333333334237</c:v>
                </c:pt>
                <c:pt idx="1888">
                  <c:v>2.6222222222223128</c:v>
                </c:pt>
                <c:pt idx="1889">
                  <c:v>2.6236111111112019</c:v>
                </c:pt>
                <c:pt idx="1890">
                  <c:v>2.625000000000091</c:v>
                </c:pt>
                <c:pt idx="1891">
                  <c:v>2.6263888888889801</c:v>
                </c:pt>
                <c:pt idx="1892">
                  <c:v>2.6277777777778693</c:v>
                </c:pt>
                <c:pt idx="1893">
                  <c:v>2.6291666666667584</c:v>
                </c:pt>
                <c:pt idx="1894">
                  <c:v>2.6305555555556475</c:v>
                </c:pt>
                <c:pt idx="1895">
                  <c:v>2.6319444444445366</c:v>
                </c:pt>
                <c:pt idx="1896">
                  <c:v>2.6333333333334257</c:v>
                </c:pt>
                <c:pt idx="1897">
                  <c:v>2.6347222222223148</c:v>
                </c:pt>
                <c:pt idx="1898">
                  <c:v>2.6361111111112039</c:v>
                </c:pt>
                <c:pt idx="1899">
                  <c:v>2.637500000000093</c:v>
                </c:pt>
                <c:pt idx="1900">
                  <c:v>2.6388888888889821</c:v>
                </c:pt>
                <c:pt idx="1901">
                  <c:v>2.6402777777778712</c:v>
                </c:pt>
                <c:pt idx="1902">
                  <c:v>2.6416666666667603</c:v>
                </c:pt>
                <c:pt idx="1903">
                  <c:v>2.6430555555556494</c:v>
                </c:pt>
                <c:pt idx="1904">
                  <c:v>2.6444444444445385</c:v>
                </c:pt>
                <c:pt idx="1905">
                  <c:v>2.6458333333334276</c:v>
                </c:pt>
                <c:pt idx="1906">
                  <c:v>2.6472222222223167</c:v>
                </c:pt>
                <c:pt idx="1907">
                  <c:v>2.6486111111112058</c:v>
                </c:pt>
                <c:pt idx="1908">
                  <c:v>2.6500000000000949</c:v>
                </c:pt>
                <c:pt idx="1909">
                  <c:v>2.6513888888889841</c:v>
                </c:pt>
                <c:pt idx="1910">
                  <c:v>2.6527777777778732</c:v>
                </c:pt>
                <c:pt idx="1911">
                  <c:v>2.6541666666667623</c:v>
                </c:pt>
                <c:pt idx="1912">
                  <c:v>2.6555555555556514</c:v>
                </c:pt>
                <c:pt idx="1913">
                  <c:v>2.6569444444445405</c:v>
                </c:pt>
                <c:pt idx="1914">
                  <c:v>2.6583333333334296</c:v>
                </c:pt>
                <c:pt idx="1915">
                  <c:v>2.6597222222223187</c:v>
                </c:pt>
                <c:pt idx="1916">
                  <c:v>2.6611111111112078</c:v>
                </c:pt>
                <c:pt idx="1917">
                  <c:v>2.6625000000000969</c:v>
                </c:pt>
                <c:pt idx="1918">
                  <c:v>2.663888888888986</c:v>
                </c:pt>
                <c:pt idx="1919">
                  <c:v>2.6652777777778751</c:v>
                </c:pt>
                <c:pt idx="1920">
                  <c:v>2.6666666666667642</c:v>
                </c:pt>
                <c:pt idx="1921">
                  <c:v>2.6680555555556533</c:v>
                </c:pt>
                <c:pt idx="1922">
                  <c:v>2.6694444444445424</c:v>
                </c:pt>
                <c:pt idx="1923">
                  <c:v>2.6708333333334315</c:v>
                </c:pt>
                <c:pt idx="1924">
                  <c:v>2.6722222222223206</c:v>
                </c:pt>
                <c:pt idx="1925">
                  <c:v>2.6736111111112097</c:v>
                </c:pt>
                <c:pt idx="1926">
                  <c:v>2.6750000000000989</c:v>
                </c:pt>
                <c:pt idx="1927">
                  <c:v>2.676388888888988</c:v>
                </c:pt>
                <c:pt idx="1928">
                  <c:v>2.6777777777778771</c:v>
                </c:pt>
                <c:pt idx="1929">
                  <c:v>2.6791666666667662</c:v>
                </c:pt>
                <c:pt idx="1930">
                  <c:v>2.6805555555556553</c:v>
                </c:pt>
                <c:pt idx="1931">
                  <c:v>2.6819444444445444</c:v>
                </c:pt>
                <c:pt idx="1932">
                  <c:v>2.6833333333334335</c:v>
                </c:pt>
                <c:pt idx="1933">
                  <c:v>2.6847222222223226</c:v>
                </c:pt>
                <c:pt idx="1934">
                  <c:v>2.6861111111112117</c:v>
                </c:pt>
                <c:pt idx="1935">
                  <c:v>2.6875000000001008</c:v>
                </c:pt>
                <c:pt idx="1936">
                  <c:v>2.6888888888889899</c:v>
                </c:pt>
                <c:pt idx="1937">
                  <c:v>2.690277777777879</c:v>
                </c:pt>
                <c:pt idx="1938">
                  <c:v>2.6916666666667681</c:v>
                </c:pt>
                <c:pt idx="1939">
                  <c:v>2.6930555555556572</c:v>
                </c:pt>
                <c:pt idx="1940">
                  <c:v>2.6944444444445463</c:v>
                </c:pt>
                <c:pt idx="1941">
                  <c:v>2.6958333333334354</c:v>
                </c:pt>
                <c:pt idx="1942">
                  <c:v>2.6972222222223246</c:v>
                </c:pt>
                <c:pt idx="1943">
                  <c:v>2.6986111111112137</c:v>
                </c:pt>
                <c:pt idx="1944">
                  <c:v>2.7000000000001028</c:v>
                </c:pt>
                <c:pt idx="1945">
                  <c:v>2.7013888888889919</c:v>
                </c:pt>
                <c:pt idx="1946">
                  <c:v>2.702777777777881</c:v>
                </c:pt>
                <c:pt idx="1947">
                  <c:v>2.7041666666667701</c:v>
                </c:pt>
                <c:pt idx="1948">
                  <c:v>2.7055555555556592</c:v>
                </c:pt>
                <c:pt idx="1949">
                  <c:v>2.7069444444445483</c:v>
                </c:pt>
                <c:pt idx="1950">
                  <c:v>2.7083333333334374</c:v>
                </c:pt>
                <c:pt idx="1951">
                  <c:v>2.7097222222223265</c:v>
                </c:pt>
                <c:pt idx="1952">
                  <c:v>2.7111111111112156</c:v>
                </c:pt>
                <c:pt idx="1953">
                  <c:v>2.7125000000001047</c:v>
                </c:pt>
                <c:pt idx="1954">
                  <c:v>2.7138888888889938</c:v>
                </c:pt>
                <c:pt idx="1955">
                  <c:v>2.7152777777778829</c:v>
                </c:pt>
                <c:pt idx="1956">
                  <c:v>2.716666666666772</c:v>
                </c:pt>
                <c:pt idx="1957">
                  <c:v>2.7180555555556611</c:v>
                </c:pt>
                <c:pt idx="1958">
                  <c:v>2.7194444444445502</c:v>
                </c:pt>
                <c:pt idx="1959">
                  <c:v>2.7208333333334394</c:v>
                </c:pt>
                <c:pt idx="1960">
                  <c:v>2.7222222222223285</c:v>
                </c:pt>
                <c:pt idx="1961">
                  <c:v>2.7236111111112176</c:v>
                </c:pt>
                <c:pt idx="1962">
                  <c:v>2.7250000000001067</c:v>
                </c:pt>
                <c:pt idx="1963">
                  <c:v>2.7263888888889958</c:v>
                </c:pt>
                <c:pt idx="1964">
                  <c:v>2.7277777777778849</c:v>
                </c:pt>
                <c:pt idx="1965">
                  <c:v>2.729166666666774</c:v>
                </c:pt>
                <c:pt idx="1966">
                  <c:v>2.7305555555556631</c:v>
                </c:pt>
                <c:pt idx="1967">
                  <c:v>2.7319444444445522</c:v>
                </c:pt>
                <c:pt idx="1968">
                  <c:v>2.7333333333334413</c:v>
                </c:pt>
                <c:pt idx="1969">
                  <c:v>2.7347222222223304</c:v>
                </c:pt>
                <c:pt idx="1970">
                  <c:v>2.7361111111112195</c:v>
                </c:pt>
                <c:pt idx="1971">
                  <c:v>2.7375000000001086</c:v>
                </c:pt>
                <c:pt idx="1972">
                  <c:v>2.7388888888889977</c:v>
                </c:pt>
                <c:pt idx="1973">
                  <c:v>2.7402777777778868</c:v>
                </c:pt>
                <c:pt idx="1974">
                  <c:v>2.7416666666667759</c:v>
                </c:pt>
                <c:pt idx="1975">
                  <c:v>2.743055555555665</c:v>
                </c:pt>
                <c:pt idx="1976">
                  <c:v>2.7444444444445542</c:v>
                </c:pt>
                <c:pt idx="1977">
                  <c:v>2.7458333333334433</c:v>
                </c:pt>
                <c:pt idx="1978">
                  <c:v>2.7472222222223324</c:v>
                </c:pt>
                <c:pt idx="1979">
                  <c:v>2.7486111111112215</c:v>
                </c:pt>
                <c:pt idx="1980">
                  <c:v>2.7500000000001106</c:v>
                </c:pt>
                <c:pt idx="1981">
                  <c:v>2.7513888888889997</c:v>
                </c:pt>
                <c:pt idx="1982">
                  <c:v>2.7527777777778888</c:v>
                </c:pt>
                <c:pt idx="1983">
                  <c:v>2.7541666666667779</c:v>
                </c:pt>
                <c:pt idx="1984">
                  <c:v>2.755555555555667</c:v>
                </c:pt>
                <c:pt idx="1985">
                  <c:v>2.7569444444445561</c:v>
                </c:pt>
                <c:pt idx="1986">
                  <c:v>2.7583333333334452</c:v>
                </c:pt>
                <c:pt idx="1987">
                  <c:v>2.7597222222223343</c:v>
                </c:pt>
                <c:pt idx="1988">
                  <c:v>2.7611111111112234</c:v>
                </c:pt>
                <c:pt idx="1989">
                  <c:v>2.7625000000001125</c:v>
                </c:pt>
                <c:pt idx="1990">
                  <c:v>2.7638888888890016</c:v>
                </c:pt>
                <c:pt idx="1991">
                  <c:v>2.7652777777778907</c:v>
                </c:pt>
                <c:pt idx="1992">
                  <c:v>2.7666666666667799</c:v>
                </c:pt>
                <c:pt idx="1993">
                  <c:v>2.768055555555669</c:v>
                </c:pt>
                <c:pt idx="1994">
                  <c:v>2.7694444444445581</c:v>
                </c:pt>
                <c:pt idx="1995">
                  <c:v>2.7708333333334472</c:v>
                </c:pt>
                <c:pt idx="1996">
                  <c:v>2.7722222222223363</c:v>
                </c:pt>
                <c:pt idx="1997">
                  <c:v>2.7736111111112254</c:v>
                </c:pt>
                <c:pt idx="1998">
                  <c:v>2.7750000000001145</c:v>
                </c:pt>
                <c:pt idx="1999">
                  <c:v>2.7763888888890036</c:v>
                </c:pt>
                <c:pt idx="2000">
                  <c:v>2.7777777777778927</c:v>
                </c:pt>
                <c:pt idx="2001">
                  <c:v>2.7791666666667818</c:v>
                </c:pt>
                <c:pt idx="2002">
                  <c:v>2.7805555555556709</c:v>
                </c:pt>
                <c:pt idx="2003">
                  <c:v>2.78194444444456</c:v>
                </c:pt>
                <c:pt idx="2004">
                  <c:v>2.7833333333334491</c:v>
                </c:pt>
                <c:pt idx="2005">
                  <c:v>2.7847222222223382</c:v>
                </c:pt>
                <c:pt idx="2006">
                  <c:v>2.7861111111112273</c:v>
                </c:pt>
                <c:pt idx="2007">
                  <c:v>2.7875000000001164</c:v>
                </c:pt>
                <c:pt idx="2008">
                  <c:v>2.7888888888890055</c:v>
                </c:pt>
                <c:pt idx="2009">
                  <c:v>2.7902777777778947</c:v>
                </c:pt>
                <c:pt idx="2010">
                  <c:v>2.7916666666667838</c:v>
                </c:pt>
                <c:pt idx="2011">
                  <c:v>2.7930555555556729</c:v>
                </c:pt>
                <c:pt idx="2012">
                  <c:v>2.794444444444562</c:v>
                </c:pt>
                <c:pt idx="2013">
                  <c:v>2.7958333333334511</c:v>
                </c:pt>
                <c:pt idx="2014">
                  <c:v>2.7972222222223402</c:v>
                </c:pt>
                <c:pt idx="2015">
                  <c:v>2.7986111111112293</c:v>
                </c:pt>
                <c:pt idx="2016">
                  <c:v>2.8000000000001184</c:v>
                </c:pt>
                <c:pt idx="2017">
                  <c:v>2.8013888888890075</c:v>
                </c:pt>
                <c:pt idx="2018">
                  <c:v>2.8027777777778966</c:v>
                </c:pt>
                <c:pt idx="2019">
                  <c:v>2.8041666666667857</c:v>
                </c:pt>
                <c:pt idx="2020">
                  <c:v>2.8055555555556748</c:v>
                </c:pt>
                <c:pt idx="2021">
                  <c:v>2.8069444444445639</c:v>
                </c:pt>
                <c:pt idx="2022">
                  <c:v>2.808333333333453</c:v>
                </c:pt>
                <c:pt idx="2023">
                  <c:v>2.8097222222223421</c:v>
                </c:pt>
                <c:pt idx="2024">
                  <c:v>2.8111111111112312</c:v>
                </c:pt>
                <c:pt idx="2025">
                  <c:v>2.8125000000001203</c:v>
                </c:pt>
                <c:pt idx="2026">
                  <c:v>2.8138888888890095</c:v>
                </c:pt>
                <c:pt idx="2027">
                  <c:v>2.8152777777778986</c:v>
                </c:pt>
                <c:pt idx="2028">
                  <c:v>2.8166666666667877</c:v>
                </c:pt>
                <c:pt idx="2029">
                  <c:v>2.8180555555556768</c:v>
                </c:pt>
                <c:pt idx="2030">
                  <c:v>2.8194444444445659</c:v>
                </c:pt>
                <c:pt idx="2031">
                  <c:v>2.820833333333455</c:v>
                </c:pt>
                <c:pt idx="2032">
                  <c:v>2.8222222222223441</c:v>
                </c:pt>
                <c:pt idx="2033">
                  <c:v>2.8236111111112332</c:v>
                </c:pt>
                <c:pt idx="2034">
                  <c:v>2.8250000000001223</c:v>
                </c:pt>
                <c:pt idx="2035">
                  <c:v>2.8263888888890114</c:v>
                </c:pt>
                <c:pt idx="2036">
                  <c:v>2.8277777777779005</c:v>
                </c:pt>
                <c:pt idx="2037">
                  <c:v>2.8291666666667896</c:v>
                </c:pt>
                <c:pt idx="2038">
                  <c:v>2.8305555555556787</c:v>
                </c:pt>
                <c:pt idx="2039">
                  <c:v>2.8319444444445678</c:v>
                </c:pt>
                <c:pt idx="2040">
                  <c:v>2.8333333333334569</c:v>
                </c:pt>
                <c:pt idx="2041">
                  <c:v>2.834722222222346</c:v>
                </c:pt>
                <c:pt idx="2042">
                  <c:v>2.8361111111112352</c:v>
                </c:pt>
                <c:pt idx="2043">
                  <c:v>2.8375000000001243</c:v>
                </c:pt>
                <c:pt idx="2044">
                  <c:v>2.8388888888890134</c:v>
                </c:pt>
                <c:pt idx="2045">
                  <c:v>2.8402777777779025</c:v>
                </c:pt>
                <c:pt idx="2046">
                  <c:v>2.8416666666667916</c:v>
                </c:pt>
                <c:pt idx="2047">
                  <c:v>2.8430555555556807</c:v>
                </c:pt>
                <c:pt idx="2048">
                  <c:v>2.8444444444445698</c:v>
                </c:pt>
                <c:pt idx="2049">
                  <c:v>2.8458333333334589</c:v>
                </c:pt>
                <c:pt idx="2050">
                  <c:v>2.847222222222348</c:v>
                </c:pt>
                <c:pt idx="2051">
                  <c:v>2.8486111111112371</c:v>
                </c:pt>
                <c:pt idx="2052">
                  <c:v>2.8500000000001262</c:v>
                </c:pt>
                <c:pt idx="2053">
                  <c:v>2.8513888888890153</c:v>
                </c:pt>
                <c:pt idx="2054">
                  <c:v>2.8527777777779044</c:v>
                </c:pt>
                <c:pt idx="2055">
                  <c:v>2.8541666666667935</c:v>
                </c:pt>
                <c:pt idx="2056">
                  <c:v>2.8555555555556826</c:v>
                </c:pt>
                <c:pt idx="2057">
                  <c:v>2.8569444444445717</c:v>
                </c:pt>
                <c:pt idx="2058">
                  <c:v>2.8583333333334608</c:v>
                </c:pt>
                <c:pt idx="2059">
                  <c:v>2.85972222222235</c:v>
                </c:pt>
                <c:pt idx="2060">
                  <c:v>2.8611111111112391</c:v>
                </c:pt>
                <c:pt idx="2061">
                  <c:v>2.8625000000001282</c:v>
                </c:pt>
                <c:pt idx="2062">
                  <c:v>2.8638888888890173</c:v>
                </c:pt>
                <c:pt idx="2063">
                  <c:v>2.8652777777779064</c:v>
                </c:pt>
                <c:pt idx="2064">
                  <c:v>2.8666666666667955</c:v>
                </c:pt>
                <c:pt idx="2065">
                  <c:v>2.8680555555556846</c:v>
                </c:pt>
                <c:pt idx="2066">
                  <c:v>2.8694444444445737</c:v>
                </c:pt>
                <c:pt idx="2067">
                  <c:v>2.8708333333334628</c:v>
                </c:pt>
                <c:pt idx="2068">
                  <c:v>2.8722222222223519</c:v>
                </c:pt>
                <c:pt idx="2069">
                  <c:v>2.873611111111241</c:v>
                </c:pt>
                <c:pt idx="2070">
                  <c:v>2.8750000000001301</c:v>
                </c:pt>
                <c:pt idx="2071">
                  <c:v>2.8763888888890192</c:v>
                </c:pt>
                <c:pt idx="2072">
                  <c:v>2.8777777777779083</c:v>
                </c:pt>
                <c:pt idx="2073">
                  <c:v>2.8791666666667974</c:v>
                </c:pt>
                <c:pt idx="2074">
                  <c:v>2.8805555555556865</c:v>
                </c:pt>
                <c:pt idx="2075">
                  <c:v>2.8819444444445756</c:v>
                </c:pt>
                <c:pt idx="2076">
                  <c:v>2.8833333333334648</c:v>
                </c:pt>
                <c:pt idx="2077">
                  <c:v>2.8847222222223539</c:v>
                </c:pt>
                <c:pt idx="2078">
                  <c:v>2.886111111111243</c:v>
                </c:pt>
                <c:pt idx="2079">
                  <c:v>2.8875000000001321</c:v>
                </c:pt>
                <c:pt idx="2080">
                  <c:v>2.8888888888890212</c:v>
                </c:pt>
                <c:pt idx="2081">
                  <c:v>2.8902777777779103</c:v>
                </c:pt>
                <c:pt idx="2082">
                  <c:v>2.8916666666667994</c:v>
                </c:pt>
                <c:pt idx="2083">
                  <c:v>2.8930555555556885</c:v>
                </c:pt>
                <c:pt idx="2084">
                  <c:v>2.8944444444445776</c:v>
                </c:pt>
                <c:pt idx="2085">
                  <c:v>2.8958333333334667</c:v>
                </c:pt>
                <c:pt idx="2086">
                  <c:v>2.8972222222223558</c:v>
                </c:pt>
                <c:pt idx="2087">
                  <c:v>2.8986111111112449</c:v>
                </c:pt>
                <c:pt idx="2088">
                  <c:v>2.900000000000134</c:v>
                </c:pt>
                <c:pt idx="2089">
                  <c:v>2.9013888888890231</c:v>
                </c:pt>
                <c:pt idx="2090">
                  <c:v>2.9027777777779122</c:v>
                </c:pt>
                <c:pt idx="2091">
                  <c:v>2.9041666666668013</c:v>
                </c:pt>
                <c:pt idx="2092">
                  <c:v>2.9055555555556905</c:v>
                </c:pt>
                <c:pt idx="2093">
                  <c:v>2.9069444444445796</c:v>
                </c:pt>
                <c:pt idx="2094">
                  <c:v>2.9083333333334687</c:v>
                </c:pt>
                <c:pt idx="2095">
                  <c:v>2.9097222222223578</c:v>
                </c:pt>
                <c:pt idx="2096">
                  <c:v>2.9111111111112469</c:v>
                </c:pt>
                <c:pt idx="2097">
                  <c:v>2.912500000000136</c:v>
                </c:pt>
                <c:pt idx="2098">
                  <c:v>2.9138888888890251</c:v>
                </c:pt>
                <c:pt idx="2099">
                  <c:v>2.9152777777779142</c:v>
                </c:pt>
                <c:pt idx="2100">
                  <c:v>2.9166666666668033</c:v>
                </c:pt>
                <c:pt idx="2101">
                  <c:v>2.9180555555556924</c:v>
                </c:pt>
                <c:pt idx="2102">
                  <c:v>2.9194444444445815</c:v>
                </c:pt>
                <c:pt idx="2103">
                  <c:v>2.9208333333334706</c:v>
                </c:pt>
                <c:pt idx="2104">
                  <c:v>2.9222222222223597</c:v>
                </c:pt>
                <c:pt idx="2105">
                  <c:v>2.9236111111112488</c:v>
                </c:pt>
                <c:pt idx="2106">
                  <c:v>2.9250000000001379</c:v>
                </c:pt>
                <c:pt idx="2107">
                  <c:v>2.926388888889027</c:v>
                </c:pt>
                <c:pt idx="2108">
                  <c:v>2.9277777777779161</c:v>
                </c:pt>
                <c:pt idx="2109">
                  <c:v>2.9291666666668053</c:v>
                </c:pt>
                <c:pt idx="2110">
                  <c:v>2.9305555555556944</c:v>
                </c:pt>
                <c:pt idx="2111">
                  <c:v>2.9319444444445835</c:v>
                </c:pt>
                <c:pt idx="2112">
                  <c:v>2.9333333333334726</c:v>
                </c:pt>
                <c:pt idx="2113">
                  <c:v>2.9347222222223617</c:v>
                </c:pt>
                <c:pt idx="2114">
                  <c:v>2.9361111111112508</c:v>
                </c:pt>
                <c:pt idx="2115">
                  <c:v>2.9375000000001399</c:v>
                </c:pt>
                <c:pt idx="2116">
                  <c:v>2.938888888889029</c:v>
                </c:pt>
                <c:pt idx="2117">
                  <c:v>2.9402777777779181</c:v>
                </c:pt>
                <c:pt idx="2118">
                  <c:v>2.9416666666668072</c:v>
                </c:pt>
                <c:pt idx="2119">
                  <c:v>2.9430555555556963</c:v>
                </c:pt>
                <c:pt idx="2120">
                  <c:v>2.9444444444445854</c:v>
                </c:pt>
                <c:pt idx="2121">
                  <c:v>2.9458333333334745</c:v>
                </c:pt>
                <c:pt idx="2122">
                  <c:v>2.9472222222223636</c:v>
                </c:pt>
                <c:pt idx="2123">
                  <c:v>2.9486111111112527</c:v>
                </c:pt>
                <c:pt idx="2124">
                  <c:v>2.9500000000001418</c:v>
                </c:pt>
                <c:pt idx="2125">
                  <c:v>2.9513888888890309</c:v>
                </c:pt>
                <c:pt idx="2126">
                  <c:v>2.9527777777779201</c:v>
                </c:pt>
                <c:pt idx="2127">
                  <c:v>2.9541666666668092</c:v>
                </c:pt>
                <c:pt idx="2128">
                  <c:v>2.9555555555556983</c:v>
                </c:pt>
                <c:pt idx="2129">
                  <c:v>2.9569444444445874</c:v>
                </c:pt>
                <c:pt idx="2130">
                  <c:v>2.9583333333334765</c:v>
                </c:pt>
                <c:pt idx="2131">
                  <c:v>2.9597222222223656</c:v>
                </c:pt>
                <c:pt idx="2132">
                  <c:v>2.9611111111112547</c:v>
                </c:pt>
                <c:pt idx="2133">
                  <c:v>2.9625000000001438</c:v>
                </c:pt>
                <c:pt idx="2134">
                  <c:v>2.9638888888890329</c:v>
                </c:pt>
                <c:pt idx="2135">
                  <c:v>2.965277777777922</c:v>
                </c:pt>
                <c:pt idx="2136">
                  <c:v>2.9666666666668111</c:v>
                </c:pt>
                <c:pt idx="2137">
                  <c:v>2.9680555555557002</c:v>
                </c:pt>
                <c:pt idx="2138">
                  <c:v>2.9694444444445893</c:v>
                </c:pt>
                <c:pt idx="2139">
                  <c:v>2.9708333333334784</c:v>
                </c:pt>
                <c:pt idx="2140">
                  <c:v>2.9722222222223675</c:v>
                </c:pt>
                <c:pt idx="2141">
                  <c:v>2.9736111111112566</c:v>
                </c:pt>
                <c:pt idx="2142">
                  <c:v>2.9750000000001458</c:v>
                </c:pt>
                <c:pt idx="2143">
                  <c:v>2.9763888888890349</c:v>
                </c:pt>
                <c:pt idx="2144">
                  <c:v>2.977777777777924</c:v>
                </c:pt>
                <c:pt idx="2145">
                  <c:v>2.9791666666668131</c:v>
                </c:pt>
                <c:pt idx="2146">
                  <c:v>2.9805555555557022</c:v>
                </c:pt>
                <c:pt idx="2147">
                  <c:v>2.9819444444445913</c:v>
                </c:pt>
                <c:pt idx="2148">
                  <c:v>2.9833333333334804</c:v>
                </c:pt>
                <c:pt idx="2149">
                  <c:v>2.9847222222223695</c:v>
                </c:pt>
                <c:pt idx="2150">
                  <c:v>2.9861111111112586</c:v>
                </c:pt>
                <c:pt idx="2151">
                  <c:v>2.9875000000001477</c:v>
                </c:pt>
                <c:pt idx="2152">
                  <c:v>2.9888888888890368</c:v>
                </c:pt>
                <c:pt idx="2153">
                  <c:v>2.9902777777779259</c:v>
                </c:pt>
                <c:pt idx="2154">
                  <c:v>2.991666666666815</c:v>
                </c:pt>
                <c:pt idx="2155">
                  <c:v>2.9930555555557041</c:v>
                </c:pt>
                <c:pt idx="2156">
                  <c:v>2.9944444444445932</c:v>
                </c:pt>
                <c:pt idx="2157">
                  <c:v>2.9958333333334823</c:v>
                </c:pt>
                <c:pt idx="2158">
                  <c:v>2.9972222222223714</c:v>
                </c:pt>
                <c:pt idx="2159">
                  <c:v>2.9986111111112606</c:v>
                </c:pt>
                <c:pt idx="2160">
                  <c:v>3.0000000000001497</c:v>
                </c:pt>
                <c:pt idx="2161">
                  <c:v>3.0013888888890388</c:v>
                </c:pt>
                <c:pt idx="2162">
                  <c:v>3.0027777777779279</c:v>
                </c:pt>
                <c:pt idx="2163">
                  <c:v>3.004166666666817</c:v>
                </c:pt>
                <c:pt idx="2164">
                  <c:v>3.0055555555557061</c:v>
                </c:pt>
                <c:pt idx="2165">
                  <c:v>3.0069444444445952</c:v>
                </c:pt>
                <c:pt idx="2166">
                  <c:v>3.0083333333334843</c:v>
                </c:pt>
                <c:pt idx="2167">
                  <c:v>3.0097222222223734</c:v>
                </c:pt>
                <c:pt idx="2168">
                  <c:v>3.0111111111112625</c:v>
                </c:pt>
                <c:pt idx="2169">
                  <c:v>3.0125000000001516</c:v>
                </c:pt>
                <c:pt idx="2170">
                  <c:v>3.0138888888890407</c:v>
                </c:pt>
                <c:pt idx="2171">
                  <c:v>3.0152777777779298</c:v>
                </c:pt>
                <c:pt idx="2172">
                  <c:v>3.0166666666668189</c:v>
                </c:pt>
                <c:pt idx="2173">
                  <c:v>3.018055555555708</c:v>
                </c:pt>
                <c:pt idx="2174">
                  <c:v>3.0194444444445971</c:v>
                </c:pt>
                <c:pt idx="2175">
                  <c:v>3.0208333333334862</c:v>
                </c:pt>
                <c:pt idx="2176">
                  <c:v>3.0222222222223754</c:v>
                </c:pt>
                <c:pt idx="2177">
                  <c:v>3.0236111111112645</c:v>
                </c:pt>
                <c:pt idx="2178">
                  <c:v>3.0250000000001536</c:v>
                </c:pt>
                <c:pt idx="2179">
                  <c:v>3.0263888888890427</c:v>
                </c:pt>
                <c:pt idx="2180">
                  <c:v>3.0277777777779318</c:v>
                </c:pt>
                <c:pt idx="2181">
                  <c:v>3.0291666666668209</c:v>
                </c:pt>
                <c:pt idx="2182">
                  <c:v>3.03055555555571</c:v>
                </c:pt>
                <c:pt idx="2183">
                  <c:v>3.0319444444445991</c:v>
                </c:pt>
                <c:pt idx="2184">
                  <c:v>3.0333333333334882</c:v>
                </c:pt>
                <c:pt idx="2185">
                  <c:v>3.0347222222223773</c:v>
                </c:pt>
                <c:pt idx="2186">
                  <c:v>3.0361111111112664</c:v>
                </c:pt>
                <c:pt idx="2187">
                  <c:v>3.0375000000001555</c:v>
                </c:pt>
                <c:pt idx="2188">
                  <c:v>3.0388888888890446</c:v>
                </c:pt>
                <c:pt idx="2189">
                  <c:v>3.0402777777779337</c:v>
                </c:pt>
                <c:pt idx="2190">
                  <c:v>3.0416666666668228</c:v>
                </c:pt>
                <c:pt idx="2191">
                  <c:v>3.0430555555557119</c:v>
                </c:pt>
                <c:pt idx="2192">
                  <c:v>3.0444444444446011</c:v>
                </c:pt>
                <c:pt idx="2193">
                  <c:v>3.0458333333334902</c:v>
                </c:pt>
                <c:pt idx="2194">
                  <c:v>3.0472222222223793</c:v>
                </c:pt>
                <c:pt idx="2195">
                  <c:v>3.0486111111112684</c:v>
                </c:pt>
                <c:pt idx="2196">
                  <c:v>3.0500000000001575</c:v>
                </c:pt>
                <c:pt idx="2197">
                  <c:v>3.0513888888890466</c:v>
                </c:pt>
                <c:pt idx="2198">
                  <c:v>3.0527777777779357</c:v>
                </c:pt>
                <c:pt idx="2199">
                  <c:v>3.0541666666668248</c:v>
                </c:pt>
                <c:pt idx="2200">
                  <c:v>3.0555555555557139</c:v>
                </c:pt>
                <c:pt idx="2201">
                  <c:v>3.056944444444603</c:v>
                </c:pt>
                <c:pt idx="2202">
                  <c:v>3.0583333333334921</c:v>
                </c:pt>
                <c:pt idx="2203">
                  <c:v>3.0597222222223812</c:v>
                </c:pt>
                <c:pt idx="2204">
                  <c:v>3.0611111111112703</c:v>
                </c:pt>
                <c:pt idx="2205">
                  <c:v>3.0625000000001594</c:v>
                </c:pt>
                <c:pt idx="2206">
                  <c:v>3.0638888888890485</c:v>
                </c:pt>
                <c:pt idx="2207">
                  <c:v>3.0652777777779376</c:v>
                </c:pt>
                <c:pt idx="2208">
                  <c:v>3.0666666666668267</c:v>
                </c:pt>
                <c:pt idx="2209">
                  <c:v>3.0680555555557159</c:v>
                </c:pt>
                <c:pt idx="2210">
                  <c:v>3.069444444444605</c:v>
                </c:pt>
                <c:pt idx="2211">
                  <c:v>3.0708333333334941</c:v>
                </c:pt>
                <c:pt idx="2212">
                  <c:v>3.0722222222223832</c:v>
                </c:pt>
                <c:pt idx="2213">
                  <c:v>3.0736111111112723</c:v>
                </c:pt>
                <c:pt idx="2214">
                  <c:v>3.0750000000001614</c:v>
                </c:pt>
                <c:pt idx="2215">
                  <c:v>3.0763888888890505</c:v>
                </c:pt>
                <c:pt idx="2216">
                  <c:v>3.0777777777779396</c:v>
                </c:pt>
                <c:pt idx="2217">
                  <c:v>3.0791666666668287</c:v>
                </c:pt>
                <c:pt idx="2218">
                  <c:v>3.0805555555557178</c:v>
                </c:pt>
                <c:pt idx="2219">
                  <c:v>3.0819444444446069</c:v>
                </c:pt>
                <c:pt idx="2220">
                  <c:v>3.083333333333496</c:v>
                </c:pt>
                <c:pt idx="2221">
                  <c:v>3.0847222222223851</c:v>
                </c:pt>
                <c:pt idx="2222">
                  <c:v>3.0861111111112742</c:v>
                </c:pt>
                <c:pt idx="2223">
                  <c:v>3.0875000000001633</c:v>
                </c:pt>
                <c:pt idx="2224">
                  <c:v>3.0888888888890524</c:v>
                </c:pt>
                <c:pt idx="2225">
                  <c:v>3.0902777777779415</c:v>
                </c:pt>
                <c:pt idx="2226">
                  <c:v>3.0916666666668307</c:v>
                </c:pt>
                <c:pt idx="2227">
                  <c:v>3.0930555555557198</c:v>
                </c:pt>
                <c:pt idx="2228">
                  <c:v>3.0944444444446089</c:v>
                </c:pt>
                <c:pt idx="2229">
                  <c:v>3.095833333333498</c:v>
                </c:pt>
                <c:pt idx="2230">
                  <c:v>3.0972222222223871</c:v>
                </c:pt>
                <c:pt idx="2231">
                  <c:v>3.0986111111112762</c:v>
                </c:pt>
                <c:pt idx="2232">
                  <c:v>3.1000000000001653</c:v>
                </c:pt>
                <c:pt idx="2233">
                  <c:v>3.1013888888890544</c:v>
                </c:pt>
                <c:pt idx="2234">
                  <c:v>3.1027777777779435</c:v>
                </c:pt>
                <c:pt idx="2235">
                  <c:v>3.1041666666668326</c:v>
                </c:pt>
                <c:pt idx="2236">
                  <c:v>3.1055555555557217</c:v>
                </c:pt>
                <c:pt idx="2237">
                  <c:v>3.1069444444446108</c:v>
                </c:pt>
                <c:pt idx="2238">
                  <c:v>3.1083333333334999</c:v>
                </c:pt>
                <c:pt idx="2239">
                  <c:v>3.109722222222389</c:v>
                </c:pt>
                <c:pt idx="2240">
                  <c:v>3.1111111111112781</c:v>
                </c:pt>
                <c:pt idx="2241">
                  <c:v>3.1125000000001672</c:v>
                </c:pt>
                <c:pt idx="2242">
                  <c:v>3.1138888888890563</c:v>
                </c:pt>
                <c:pt idx="2243">
                  <c:v>3.1152777777779455</c:v>
                </c:pt>
                <c:pt idx="2244">
                  <c:v>3.1166666666668346</c:v>
                </c:pt>
                <c:pt idx="2245">
                  <c:v>3.1180555555557237</c:v>
                </c:pt>
                <c:pt idx="2246">
                  <c:v>3.1194444444446128</c:v>
                </c:pt>
                <c:pt idx="2247">
                  <c:v>3.1208333333335019</c:v>
                </c:pt>
                <c:pt idx="2248">
                  <c:v>3.122222222222391</c:v>
                </c:pt>
                <c:pt idx="2249">
                  <c:v>3.1236111111112801</c:v>
                </c:pt>
                <c:pt idx="2250">
                  <c:v>3.1250000000001692</c:v>
                </c:pt>
                <c:pt idx="2251">
                  <c:v>3.1263888888890583</c:v>
                </c:pt>
                <c:pt idx="2252">
                  <c:v>3.1277777777779474</c:v>
                </c:pt>
                <c:pt idx="2253">
                  <c:v>3.1291666666668365</c:v>
                </c:pt>
                <c:pt idx="2254">
                  <c:v>3.1305555555557256</c:v>
                </c:pt>
                <c:pt idx="2255">
                  <c:v>3.1319444444446147</c:v>
                </c:pt>
                <c:pt idx="2256">
                  <c:v>3.1333333333335038</c:v>
                </c:pt>
                <c:pt idx="2257">
                  <c:v>3.1347222222223929</c:v>
                </c:pt>
                <c:pt idx="2258">
                  <c:v>3.136111111111282</c:v>
                </c:pt>
                <c:pt idx="2259">
                  <c:v>3.1375000000001712</c:v>
                </c:pt>
                <c:pt idx="2260">
                  <c:v>3.1388888888890603</c:v>
                </c:pt>
                <c:pt idx="2261">
                  <c:v>3.1402777777779494</c:v>
                </c:pt>
                <c:pt idx="2262">
                  <c:v>3.1416666666668385</c:v>
                </c:pt>
                <c:pt idx="2263">
                  <c:v>3.1430555555557276</c:v>
                </c:pt>
                <c:pt idx="2264">
                  <c:v>3.1444444444446167</c:v>
                </c:pt>
                <c:pt idx="2265">
                  <c:v>3.1458333333335058</c:v>
                </c:pt>
                <c:pt idx="2266">
                  <c:v>3.1472222222223949</c:v>
                </c:pt>
                <c:pt idx="2267">
                  <c:v>3.148611111111284</c:v>
                </c:pt>
                <c:pt idx="2268">
                  <c:v>3.1500000000001731</c:v>
                </c:pt>
                <c:pt idx="2269">
                  <c:v>3.1513888888890622</c:v>
                </c:pt>
                <c:pt idx="2270">
                  <c:v>3.1527777777779513</c:v>
                </c:pt>
                <c:pt idx="2271">
                  <c:v>3.1541666666668404</c:v>
                </c:pt>
                <c:pt idx="2272">
                  <c:v>3.1555555555557295</c:v>
                </c:pt>
                <c:pt idx="2273">
                  <c:v>3.1569444444446186</c:v>
                </c:pt>
                <c:pt idx="2274">
                  <c:v>3.1583333333335077</c:v>
                </c:pt>
                <c:pt idx="2275">
                  <c:v>3.1597222222223968</c:v>
                </c:pt>
                <c:pt idx="2276">
                  <c:v>3.161111111111286</c:v>
                </c:pt>
                <c:pt idx="2277">
                  <c:v>3.1625000000001751</c:v>
                </c:pt>
                <c:pt idx="2278">
                  <c:v>3.1638888888890642</c:v>
                </c:pt>
                <c:pt idx="2279">
                  <c:v>3.1652777777779533</c:v>
                </c:pt>
                <c:pt idx="2280">
                  <c:v>3.1666666666668424</c:v>
                </c:pt>
                <c:pt idx="2281">
                  <c:v>3.1680555555557315</c:v>
                </c:pt>
                <c:pt idx="2282">
                  <c:v>3.1694444444446206</c:v>
                </c:pt>
                <c:pt idx="2283">
                  <c:v>3.1708333333335097</c:v>
                </c:pt>
                <c:pt idx="2284">
                  <c:v>3.1722222222223988</c:v>
                </c:pt>
                <c:pt idx="2285">
                  <c:v>3.1736111111112879</c:v>
                </c:pt>
                <c:pt idx="2286">
                  <c:v>3.175000000000177</c:v>
                </c:pt>
                <c:pt idx="2287">
                  <c:v>3.1763888888890661</c:v>
                </c:pt>
                <c:pt idx="2288">
                  <c:v>3.1777777777779552</c:v>
                </c:pt>
                <c:pt idx="2289">
                  <c:v>3.1791666666668443</c:v>
                </c:pt>
                <c:pt idx="2290">
                  <c:v>3.1805555555557334</c:v>
                </c:pt>
                <c:pt idx="2291">
                  <c:v>3.1819444444446225</c:v>
                </c:pt>
                <c:pt idx="2292">
                  <c:v>3.1833333333335116</c:v>
                </c:pt>
                <c:pt idx="2293">
                  <c:v>3.1847222222224008</c:v>
                </c:pt>
                <c:pt idx="2294">
                  <c:v>3.1861111111112899</c:v>
                </c:pt>
                <c:pt idx="2295">
                  <c:v>3.187500000000179</c:v>
                </c:pt>
                <c:pt idx="2296">
                  <c:v>3.1888888888890681</c:v>
                </c:pt>
                <c:pt idx="2297">
                  <c:v>3.1902777777779572</c:v>
                </c:pt>
                <c:pt idx="2298">
                  <c:v>3.1916666666668463</c:v>
                </c:pt>
                <c:pt idx="2299">
                  <c:v>3.1930555555557354</c:v>
                </c:pt>
                <c:pt idx="2300">
                  <c:v>3.1944444444446245</c:v>
                </c:pt>
                <c:pt idx="2301">
                  <c:v>3.1958333333335136</c:v>
                </c:pt>
                <c:pt idx="2302">
                  <c:v>3.1972222222224027</c:v>
                </c:pt>
                <c:pt idx="2303">
                  <c:v>3.1986111111112918</c:v>
                </c:pt>
                <c:pt idx="2304">
                  <c:v>3.2000000000001809</c:v>
                </c:pt>
                <c:pt idx="2305">
                  <c:v>3.20138888888907</c:v>
                </c:pt>
                <c:pt idx="2306">
                  <c:v>3.2027777777779591</c:v>
                </c:pt>
                <c:pt idx="2307">
                  <c:v>3.2041666666668482</c:v>
                </c:pt>
                <c:pt idx="2308">
                  <c:v>3.2055555555557373</c:v>
                </c:pt>
                <c:pt idx="2309">
                  <c:v>3.2069444444446265</c:v>
                </c:pt>
                <c:pt idx="2310">
                  <c:v>3.2083333333335156</c:v>
                </c:pt>
                <c:pt idx="2311">
                  <c:v>3.2097222222224047</c:v>
                </c:pt>
                <c:pt idx="2312">
                  <c:v>3.2111111111112938</c:v>
                </c:pt>
                <c:pt idx="2313">
                  <c:v>3.2125000000001829</c:v>
                </c:pt>
                <c:pt idx="2314">
                  <c:v>3.213888888889072</c:v>
                </c:pt>
                <c:pt idx="2315">
                  <c:v>3.2152777777779611</c:v>
                </c:pt>
                <c:pt idx="2316">
                  <c:v>3.2166666666668502</c:v>
                </c:pt>
                <c:pt idx="2317">
                  <c:v>3.2180555555557393</c:v>
                </c:pt>
                <c:pt idx="2318">
                  <c:v>3.2194444444446284</c:v>
                </c:pt>
                <c:pt idx="2319">
                  <c:v>3.2208333333335175</c:v>
                </c:pt>
                <c:pt idx="2320">
                  <c:v>3.2222222222224066</c:v>
                </c:pt>
                <c:pt idx="2321">
                  <c:v>3.2236111111112957</c:v>
                </c:pt>
                <c:pt idx="2322">
                  <c:v>3.2250000000001848</c:v>
                </c:pt>
                <c:pt idx="2323">
                  <c:v>3.2263888888890739</c:v>
                </c:pt>
                <c:pt idx="2324">
                  <c:v>3.227777777777963</c:v>
                </c:pt>
                <c:pt idx="2325">
                  <c:v>3.2291666666668521</c:v>
                </c:pt>
                <c:pt idx="2326">
                  <c:v>3.2305555555557413</c:v>
                </c:pt>
                <c:pt idx="2327">
                  <c:v>3.2319444444446304</c:v>
                </c:pt>
                <c:pt idx="2328">
                  <c:v>3.2333333333335195</c:v>
                </c:pt>
                <c:pt idx="2329">
                  <c:v>3.2347222222224086</c:v>
                </c:pt>
                <c:pt idx="2330">
                  <c:v>3.2361111111112977</c:v>
                </c:pt>
                <c:pt idx="2331">
                  <c:v>3.2375000000001868</c:v>
                </c:pt>
                <c:pt idx="2332">
                  <c:v>3.2388888888890759</c:v>
                </c:pt>
                <c:pt idx="2333">
                  <c:v>3.240277777777965</c:v>
                </c:pt>
                <c:pt idx="2334">
                  <c:v>3.2416666666668541</c:v>
                </c:pt>
                <c:pt idx="2335">
                  <c:v>3.2430555555557432</c:v>
                </c:pt>
                <c:pt idx="2336">
                  <c:v>3.2444444444446323</c:v>
                </c:pt>
                <c:pt idx="2337">
                  <c:v>3.2458333333335214</c:v>
                </c:pt>
                <c:pt idx="2338">
                  <c:v>3.2472222222224105</c:v>
                </c:pt>
                <c:pt idx="2339">
                  <c:v>3.2486111111112996</c:v>
                </c:pt>
                <c:pt idx="2340">
                  <c:v>3.2500000000001887</c:v>
                </c:pt>
                <c:pt idx="2341">
                  <c:v>3.2513888888890778</c:v>
                </c:pt>
                <c:pt idx="2342">
                  <c:v>3.2527777777779669</c:v>
                </c:pt>
                <c:pt idx="2343">
                  <c:v>3.2541666666668561</c:v>
                </c:pt>
                <c:pt idx="2344">
                  <c:v>3.2555555555557452</c:v>
                </c:pt>
                <c:pt idx="2345">
                  <c:v>3.2569444444446343</c:v>
                </c:pt>
                <c:pt idx="2346">
                  <c:v>3.2583333333335234</c:v>
                </c:pt>
                <c:pt idx="2347">
                  <c:v>3.2597222222224125</c:v>
                </c:pt>
                <c:pt idx="2348">
                  <c:v>3.2611111111113016</c:v>
                </c:pt>
                <c:pt idx="2349">
                  <c:v>3.2625000000001907</c:v>
                </c:pt>
                <c:pt idx="2350">
                  <c:v>3.2638888888890798</c:v>
                </c:pt>
                <c:pt idx="2351">
                  <c:v>3.2652777777779689</c:v>
                </c:pt>
                <c:pt idx="2352">
                  <c:v>3.266666666666858</c:v>
                </c:pt>
                <c:pt idx="2353">
                  <c:v>3.2680555555557471</c:v>
                </c:pt>
                <c:pt idx="2354">
                  <c:v>3.2694444444446362</c:v>
                </c:pt>
                <c:pt idx="2355">
                  <c:v>3.2708333333335253</c:v>
                </c:pt>
                <c:pt idx="2356">
                  <c:v>3.2722222222224144</c:v>
                </c:pt>
                <c:pt idx="2357">
                  <c:v>3.2736111111113035</c:v>
                </c:pt>
                <c:pt idx="2358">
                  <c:v>3.2750000000001926</c:v>
                </c:pt>
                <c:pt idx="2359">
                  <c:v>3.2763888888890818</c:v>
                </c:pt>
                <c:pt idx="2360">
                  <c:v>3.2777777777779709</c:v>
                </c:pt>
                <c:pt idx="2361">
                  <c:v>3.27916666666686</c:v>
                </c:pt>
                <c:pt idx="2362">
                  <c:v>3.2805555555557491</c:v>
                </c:pt>
                <c:pt idx="2363">
                  <c:v>3.2819444444446382</c:v>
                </c:pt>
                <c:pt idx="2364">
                  <c:v>3.2833333333335273</c:v>
                </c:pt>
                <c:pt idx="2365">
                  <c:v>3.2847222222224164</c:v>
                </c:pt>
                <c:pt idx="2366">
                  <c:v>3.2861111111113055</c:v>
                </c:pt>
                <c:pt idx="2367">
                  <c:v>3.2875000000001946</c:v>
                </c:pt>
                <c:pt idx="2368">
                  <c:v>3.2888888888890837</c:v>
                </c:pt>
                <c:pt idx="2369">
                  <c:v>3.2902777777779728</c:v>
                </c:pt>
                <c:pt idx="2370">
                  <c:v>3.2916666666668619</c:v>
                </c:pt>
                <c:pt idx="2371">
                  <c:v>3.293055555555751</c:v>
                </c:pt>
                <c:pt idx="2372">
                  <c:v>3.2944444444446401</c:v>
                </c:pt>
                <c:pt idx="2373">
                  <c:v>3.2958333333335292</c:v>
                </c:pt>
                <c:pt idx="2374">
                  <c:v>3.2972222222224183</c:v>
                </c:pt>
                <c:pt idx="2375">
                  <c:v>3.2986111111113074</c:v>
                </c:pt>
                <c:pt idx="2376">
                  <c:v>3.3000000000001966</c:v>
                </c:pt>
                <c:pt idx="2377">
                  <c:v>3.3013888888890857</c:v>
                </c:pt>
                <c:pt idx="2378">
                  <c:v>3.3027777777779748</c:v>
                </c:pt>
                <c:pt idx="2379">
                  <c:v>3.3041666666668639</c:v>
                </c:pt>
                <c:pt idx="2380">
                  <c:v>3.305555555555753</c:v>
                </c:pt>
                <c:pt idx="2381">
                  <c:v>3.3069444444446421</c:v>
                </c:pt>
                <c:pt idx="2382">
                  <c:v>3.3083333333335312</c:v>
                </c:pt>
                <c:pt idx="2383">
                  <c:v>3.3097222222224203</c:v>
                </c:pt>
                <c:pt idx="2384">
                  <c:v>3.3111111111113094</c:v>
                </c:pt>
                <c:pt idx="2385">
                  <c:v>3.3125000000001985</c:v>
                </c:pt>
                <c:pt idx="2386">
                  <c:v>3.3138888888890876</c:v>
                </c:pt>
                <c:pt idx="2387">
                  <c:v>3.3152777777779767</c:v>
                </c:pt>
                <c:pt idx="2388">
                  <c:v>3.3166666666668658</c:v>
                </c:pt>
                <c:pt idx="2389">
                  <c:v>3.3180555555557549</c:v>
                </c:pt>
                <c:pt idx="2390">
                  <c:v>3.319444444444644</c:v>
                </c:pt>
                <c:pt idx="2391">
                  <c:v>3.3208333333335331</c:v>
                </c:pt>
                <c:pt idx="2392">
                  <c:v>3.3222222222224222</c:v>
                </c:pt>
                <c:pt idx="2393">
                  <c:v>3.3236111111113114</c:v>
                </c:pt>
                <c:pt idx="2394">
                  <c:v>3.3250000000002005</c:v>
                </c:pt>
                <c:pt idx="2395">
                  <c:v>3.3263888888890896</c:v>
                </c:pt>
                <c:pt idx="2396">
                  <c:v>3.3277777777779787</c:v>
                </c:pt>
                <c:pt idx="2397">
                  <c:v>3.3291666666668678</c:v>
                </c:pt>
                <c:pt idx="2398">
                  <c:v>3.3305555555557569</c:v>
                </c:pt>
                <c:pt idx="2399">
                  <c:v>3.331944444444646</c:v>
                </c:pt>
                <c:pt idx="2400">
                  <c:v>3.3333333333335351</c:v>
                </c:pt>
                <c:pt idx="2401">
                  <c:v>3.3347222222224242</c:v>
                </c:pt>
                <c:pt idx="2402">
                  <c:v>3.3361111111113133</c:v>
                </c:pt>
                <c:pt idx="2403">
                  <c:v>3.3375000000002024</c:v>
                </c:pt>
                <c:pt idx="2404">
                  <c:v>3.3388888888890915</c:v>
                </c:pt>
                <c:pt idx="2405">
                  <c:v>3.3402777777779806</c:v>
                </c:pt>
                <c:pt idx="2406">
                  <c:v>3.3416666666668697</c:v>
                </c:pt>
                <c:pt idx="2407">
                  <c:v>3.3430555555557588</c:v>
                </c:pt>
                <c:pt idx="2408">
                  <c:v>3.3444444444446479</c:v>
                </c:pt>
                <c:pt idx="2409">
                  <c:v>3.3458333333335371</c:v>
                </c:pt>
                <c:pt idx="2410">
                  <c:v>3.3472222222224262</c:v>
                </c:pt>
                <c:pt idx="2411">
                  <c:v>3.3486111111113153</c:v>
                </c:pt>
                <c:pt idx="2412">
                  <c:v>3.3500000000002044</c:v>
                </c:pt>
                <c:pt idx="2413">
                  <c:v>3.3513888888890935</c:v>
                </c:pt>
                <c:pt idx="2414">
                  <c:v>3.3527777777779826</c:v>
                </c:pt>
                <c:pt idx="2415">
                  <c:v>3.3541666666668717</c:v>
                </c:pt>
                <c:pt idx="2416">
                  <c:v>3.3555555555557608</c:v>
                </c:pt>
                <c:pt idx="2417">
                  <c:v>3.3569444444446499</c:v>
                </c:pt>
                <c:pt idx="2418">
                  <c:v>3.358333333333539</c:v>
                </c:pt>
                <c:pt idx="2419">
                  <c:v>3.3597222222224281</c:v>
                </c:pt>
                <c:pt idx="2420">
                  <c:v>3.3611111111113172</c:v>
                </c:pt>
                <c:pt idx="2421">
                  <c:v>3.3625000000002063</c:v>
                </c:pt>
                <c:pt idx="2422">
                  <c:v>3.3638888888890954</c:v>
                </c:pt>
                <c:pt idx="2423">
                  <c:v>3.3652777777779845</c:v>
                </c:pt>
                <c:pt idx="2424">
                  <c:v>3.3666666666668736</c:v>
                </c:pt>
                <c:pt idx="2425">
                  <c:v>3.3680555555557627</c:v>
                </c:pt>
                <c:pt idx="2426">
                  <c:v>3.3694444444446519</c:v>
                </c:pt>
                <c:pt idx="2427">
                  <c:v>3.370833333333541</c:v>
                </c:pt>
                <c:pt idx="2428">
                  <c:v>3.3722222222224301</c:v>
                </c:pt>
                <c:pt idx="2429">
                  <c:v>3.3736111111113192</c:v>
                </c:pt>
                <c:pt idx="2430">
                  <c:v>3.3750000000002083</c:v>
                </c:pt>
                <c:pt idx="2431">
                  <c:v>3.3763888888890974</c:v>
                </c:pt>
                <c:pt idx="2432">
                  <c:v>3.3777777777779865</c:v>
                </c:pt>
                <c:pt idx="2433">
                  <c:v>3.3791666666668756</c:v>
                </c:pt>
                <c:pt idx="2434">
                  <c:v>3.3805555555557647</c:v>
                </c:pt>
                <c:pt idx="2435">
                  <c:v>3.3819444444446538</c:v>
                </c:pt>
                <c:pt idx="2436">
                  <c:v>3.3833333333335429</c:v>
                </c:pt>
                <c:pt idx="2437">
                  <c:v>3.384722222222432</c:v>
                </c:pt>
                <c:pt idx="2438">
                  <c:v>3.3861111111113211</c:v>
                </c:pt>
                <c:pt idx="2439">
                  <c:v>3.3875000000002102</c:v>
                </c:pt>
                <c:pt idx="2440">
                  <c:v>3.3888888888890993</c:v>
                </c:pt>
                <c:pt idx="2441">
                  <c:v>3.3902777777779884</c:v>
                </c:pt>
                <c:pt idx="2442">
                  <c:v>3.3916666666668775</c:v>
                </c:pt>
                <c:pt idx="2443">
                  <c:v>3.3930555555557667</c:v>
                </c:pt>
                <c:pt idx="2444">
                  <c:v>3.3944444444446558</c:v>
                </c:pt>
                <c:pt idx="2445">
                  <c:v>3.3958333333335449</c:v>
                </c:pt>
                <c:pt idx="2446">
                  <c:v>3.397222222222434</c:v>
                </c:pt>
                <c:pt idx="2447">
                  <c:v>3.3986111111113231</c:v>
                </c:pt>
                <c:pt idx="2448">
                  <c:v>3.4000000000002122</c:v>
                </c:pt>
                <c:pt idx="2449">
                  <c:v>3.4013888888891013</c:v>
                </c:pt>
                <c:pt idx="2450">
                  <c:v>3.4027777777779904</c:v>
                </c:pt>
                <c:pt idx="2451">
                  <c:v>3.4041666666668795</c:v>
                </c:pt>
                <c:pt idx="2452">
                  <c:v>3.4055555555557686</c:v>
                </c:pt>
                <c:pt idx="2453">
                  <c:v>3.4069444444446577</c:v>
                </c:pt>
                <c:pt idx="2454">
                  <c:v>3.4083333333335468</c:v>
                </c:pt>
                <c:pt idx="2455">
                  <c:v>3.4097222222224359</c:v>
                </c:pt>
                <c:pt idx="2456">
                  <c:v>3.411111111111325</c:v>
                </c:pt>
                <c:pt idx="2457">
                  <c:v>3.4125000000002141</c:v>
                </c:pt>
                <c:pt idx="2458">
                  <c:v>3.4138888888891032</c:v>
                </c:pt>
                <c:pt idx="2459">
                  <c:v>3.4152777777779924</c:v>
                </c:pt>
                <c:pt idx="2460">
                  <c:v>3.4166666666668815</c:v>
                </c:pt>
                <c:pt idx="2461">
                  <c:v>3.4180555555557706</c:v>
                </c:pt>
                <c:pt idx="2462">
                  <c:v>3.4194444444446597</c:v>
                </c:pt>
                <c:pt idx="2463">
                  <c:v>3.4208333333335488</c:v>
                </c:pt>
                <c:pt idx="2464">
                  <c:v>3.4222222222224379</c:v>
                </c:pt>
                <c:pt idx="2465">
                  <c:v>3.423611111111327</c:v>
                </c:pt>
                <c:pt idx="2466">
                  <c:v>3.4250000000002161</c:v>
                </c:pt>
                <c:pt idx="2467">
                  <c:v>3.4263888888891052</c:v>
                </c:pt>
                <c:pt idx="2468">
                  <c:v>3.4277777777779943</c:v>
                </c:pt>
                <c:pt idx="2469">
                  <c:v>3.4291666666668834</c:v>
                </c:pt>
                <c:pt idx="2470">
                  <c:v>3.4305555555557725</c:v>
                </c:pt>
                <c:pt idx="2471">
                  <c:v>3.4319444444446616</c:v>
                </c:pt>
                <c:pt idx="2472">
                  <c:v>3.4333333333335507</c:v>
                </c:pt>
                <c:pt idx="2473">
                  <c:v>3.4347222222224398</c:v>
                </c:pt>
                <c:pt idx="2474">
                  <c:v>3.4361111111113289</c:v>
                </c:pt>
                <c:pt idx="2475">
                  <c:v>3.437500000000218</c:v>
                </c:pt>
                <c:pt idx="2476">
                  <c:v>3.4388888888891072</c:v>
                </c:pt>
                <c:pt idx="2477">
                  <c:v>3.4402777777779963</c:v>
                </c:pt>
                <c:pt idx="2478">
                  <c:v>3.4416666666668854</c:v>
                </c:pt>
                <c:pt idx="2479">
                  <c:v>3.4430555555557745</c:v>
                </c:pt>
                <c:pt idx="2480">
                  <c:v>3.4444444444446636</c:v>
                </c:pt>
                <c:pt idx="2481">
                  <c:v>3.4458333333335527</c:v>
                </c:pt>
                <c:pt idx="2482">
                  <c:v>3.4472222222224418</c:v>
                </c:pt>
                <c:pt idx="2483">
                  <c:v>3.4486111111113309</c:v>
                </c:pt>
                <c:pt idx="2484">
                  <c:v>3.45000000000022</c:v>
                </c:pt>
                <c:pt idx="2485">
                  <c:v>3.4513888888891091</c:v>
                </c:pt>
                <c:pt idx="2486">
                  <c:v>3.4527777777779982</c:v>
                </c:pt>
                <c:pt idx="2487">
                  <c:v>3.4541666666668873</c:v>
                </c:pt>
                <c:pt idx="2488">
                  <c:v>3.4555555555557764</c:v>
                </c:pt>
                <c:pt idx="2489">
                  <c:v>3.4569444444446655</c:v>
                </c:pt>
                <c:pt idx="2490">
                  <c:v>3.4583333333335546</c:v>
                </c:pt>
                <c:pt idx="2491">
                  <c:v>3.4597222222224437</c:v>
                </c:pt>
                <c:pt idx="2492">
                  <c:v>3.4611111111113328</c:v>
                </c:pt>
                <c:pt idx="2493">
                  <c:v>3.462500000000222</c:v>
                </c:pt>
                <c:pt idx="2494">
                  <c:v>3.4638888888891111</c:v>
                </c:pt>
                <c:pt idx="2495">
                  <c:v>3.4652777777780002</c:v>
                </c:pt>
                <c:pt idx="2496">
                  <c:v>3.4666666666668893</c:v>
                </c:pt>
                <c:pt idx="2497">
                  <c:v>3.4680555555557784</c:v>
                </c:pt>
                <c:pt idx="2498">
                  <c:v>3.4694444444446675</c:v>
                </c:pt>
                <c:pt idx="2499">
                  <c:v>3.4708333333335566</c:v>
                </c:pt>
                <c:pt idx="2500">
                  <c:v>3.4722222222224457</c:v>
                </c:pt>
                <c:pt idx="2501">
                  <c:v>3.4736111111113348</c:v>
                </c:pt>
                <c:pt idx="2502">
                  <c:v>3.4750000000002239</c:v>
                </c:pt>
                <c:pt idx="2503">
                  <c:v>3.476388888889113</c:v>
                </c:pt>
                <c:pt idx="2504">
                  <c:v>3.4777777777780021</c:v>
                </c:pt>
                <c:pt idx="2505">
                  <c:v>3.4791666666668912</c:v>
                </c:pt>
                <c:pt idx="2506">
                  <c:v>3.4805555555557803</c:v>
                </c:pt>
                <c:pt idx="2507">
                  <c:v>3.4819444444446694</c:v>
                </c:pt>
                <c:pt idx="2508">
                  <c:v>3.4833333333335585</c:v>
                </c:pt>
                <c:pt idx="2509">
                  <c:v>3.4847222222224477</c:v>
                </c:pt>
                <c:pt idx="2510">
                  <c:v>3.4861111111113368</c:v>
                </c:pt>
                <c:pt idx="2511">
                  <c:v>3.4875000000002259</c:v>
                </c:pt>
                <c:pt idx="2512">
                  <c:v>3.488888888889115</c:v>
                </c:pt>
                <c:pt idx="2513">
                  <c:v>3.4902777777780041</c:v>
                </c:pt>
                <c:pt idx="2514">
                  <c:v>3.4916666666668932</c:v>
                </c:pt>
                <c:pt idx="2515">
                  <c:v>3.4930555555557823</c:v>
                </c:pt>
                <c:pt idx="2516">
                  <c:v>3.4944444444446714</c:v>
                </c:pt>
                <c:pt idx="2517">
                  <c:v>3.4958333333335605</c:v>
                </c:pt>
                <c:pt idx="2518">
                  <c:v>3.4972222222224496</c:v>
                </c:pt>
                <c:pt idx="2519">
                  <c:v>3.4986111111113387</c:v>
                </c:pt>
                <c:pt idx="2520">
                  <c:v>3.5000000000002278</c:v>
                </c:pt>
                <c:pt idx="2521">
                  <c:v>3.5013888888891169</c:v>
                </c:pt>
                <c:pt idx="2522">
                  <c:v>3.502777777778006</c:v>
                </c:pt>
                <c:pt idx="2523">
                  <c:v>3.5041666666668951</c:v>
                </c:pt>
                <c:pt idx="2524">
                  <c:v>3.5055555555557842</c:v>
                </c:pt>
                <c:pt idx="2525">
                  <c:v>3.5069444444446733</c:v>
                </c:pt>
                <c:pt idx="2526">
                  <c:v>3.5083333333335625</c:v>
                </c:pt>
                <c:pt idx="2527">
                  <c:v>3.5097222222224516</c:v>
                </c:pt>
                <c:pt idx="2528">
                  <c:v>3.5111111111113407</c:v>
                </c:pt>
                <c:pt idx="2529">
                  <c:v>3.5125000000002298</c:v>
                </c:pt>
                <c:pt idx="2530">
                  <c:v>3.5138888888891189</c:v>
                </c:pt>
                <c:pt idx="2531">
                  <c:v>3.515277777778008</c:v>
                </c:pt>
                <c:pt idx="2532">
                  <c:v>3.5166666666668971</c:v>
                </c:pt>
                <c:pt idx="2533">
                  <c:v>3.5180555555557862</c:v>
                </c:pt>
                <c:pt idx="2534">
                  <c:v>3.5194444444446753</c:v>
                </c:pt>
                <c:pt idx="2535">
                  <c:v>3.5208333333335644</c:v>
                </c:pt>
                <c:pt idx="2536">
                  <c:v>3.5222222222224535</c:v>
                </c:pt>
                <c:pt idx="2537">
                  <c:v>3.5236111111113426</c:v>
                </c:pt>
                <c:pt idx="2538">
                  <c:v>3.5250000000002317</c:v>
                </c:pt>
                <c:pt idx="2539">
                  <c:v>3.5263888888891208</c:v>
                </c:pt>
                <c:pt idx="2540">
                  <c:v>3.5277777777780099</c:v>
                </c:pt>
                <c:pt idx="2541">
                  <c:v>3.529166666666899</c:v>
                </c:pt>
                <c:pt idx="2542">
                  <c:v>3.5305555555557881</c:v>
                </c:pt>
                <c:pt idx="2543">
                  <c:v>3.5319444444446773</c:v>
                </c:pt>
                <c:pt idx="2544">
                  <c:v>3.5333333333335664</c:v>
                </c:pt>
                <c:pt idx="2545">
                  <c:v>3.5347222222224555</c:v>
                </c:pt>
                <c:pt idx="2546">
                  <c:v>3.5361111111113446</c:v>
                </c:pt>
                <c:pt idx="2547">
                  <c:v>3.5375000000002337</c:v>
                </c:pt>
                <c:pt idx="2548">
                  <c:v>3.5388888888891228</c:v>
                </c:pt>
                <c:pt idx="2549">
                  <c:v>3.5402777777780119</c:v>
                </c:pt>
                <c:pt idx="2550">
                  <c:v>3.541666666666901</c:v>
                </c:pt>
                <c:pt idx="2551">
                  <c:v>3.5430555555557901</c:v>
                </c:pt>
                <c:pt idx="2552">
                  <c:v>3.5444444444446792</c:v>
                </c:pt>
                <c:pt idx="2553">
                  <c:v>3.5458333333335683</c:v>
                </c:pt>
                <c:pt idx="2554">
                  <c:v>3.5472222222224574</c:v>
                </c:pt>
                <c:pt idx="2555">
                  <c:v>3.5486111111113465</c:v>
                </c:pt>
                <c:pt idx="2556">
                  <c:v>3.5500000000002356</c:v>
                </c:pt>
                <c:pt idx="2557">
                  <c:v>3.5513888888891247</c:v>
                </c:pt>
                <c:pt idx="2558">
                  <c:v>3.5527777777780138</c:v>
                </c:pt>
                <c:pt idx="2559">
                  <c:v>3.554166666666903</c:v>
                </c:pt>
                <c:pt idx="2560">
                  <c:v>3.5555555555557921</c:v>
                </c:pt>
                <c:pt idx="2561">
                  <c:v>3.5569444444446812</c:v>
                </c:pt>
                <c:pt idx="2562">
                  <c:v>3.5583333333335703</c:v>
                </c:pt>
                <c:pt idx="2563">
                  <c:v>3.5597222222224594</c:v>
                </c:pt>
                <c:pt idx="2564">
                  <c:v>3.5611111111113485</c:v>
                </c:pt>
                <c:pt idx="2565">
                  <c:v>3.5625000000002376</c:v>
                </c:pt>
                <c:pt idx="2566">
                  <c:v>3.5638888888891267</c:v>
                </c:pt>
                <c:pt idx="2567">
                  <c:v>3.5652777777780158</c:v>
                </c:pt>
                <c:pt idx="2568">
                  <c:v>3.5666666666669049</c:v>
                </c:pt>
                <c:pt idx="2569">
                  <c:v>3.568055555555794</c:v>
                </c:pt>
                <c:pt idx="2570">
                  <c:v>3.5694444444446831</c:v>
                </c:pt>
                <c:pt idx="2571">
                  <c:v>3.5708333333335722</c:v>
                </c:pt>
                <c:pt idx="2572">
                  <c:v>3.5722222222224613</c:v>
                </c:pt>
                <c:pt idx="2573">
                  <c:v>3.5736111111113504</c:v>
                </c:pt>
                <c:pt idx="2574">
                  <c:v>3.5750000000002395</c:v>
                </c:pt>
                <c:pt idx="2575">
                  <c:v>3.5763888888891286</c:v>
                </c:pt>
                <c:pt idx="2576">
                  <c:v>3.5777777777780178</c:v>
                </c:pt>
                <c:pt idx="2577">
                  <c:v>3.5791666666669069</c:v>
                </c:pt>
                <c:pt idx="2578">
                  <c:v>3.580555555555796</c:v>
                </c:pt>
                <c:pt idx="2579">
                  <c:v>3.5819444444446851</c:v>
                </c:pt>
                <c:pt idx="2580">
                  <c:v>3.5833333333335742</c:v>
                </c:pt>
                <c:pt idx="2581">
                  <c:v>3.5847222222224633</c:v>
                </c:pt>
                <c:pt idx="2582">
                  <c:v>3.5861111111113524</c:v>
                </c:pt>
                <c:pt idx="2583">
                  <c:v>3.5875000000002415</c:v>
                </c:pt>
                <c:pt idx="2584">
                  <c:v>3.5888888888891306</c:v>
                </c:pt>
                <c:pt idx="2585">
                  <c:v>3.5902777777780197</c:v>
                </c:pt>
                <c:pt idx="2586">
                  <c:v>3.5916666666669088</c:v>
                </c:pt>
                <c:pt idx="2587">
                  <c:v>3.5930555555557979</c:v>
                </c:pt>
                <c:pt idx="2588">
                  <c:v>3.594444444444687</c:v>
                </c:pt>
                <c:pt idx="2589">
                  <c:v>3.5958333333335761</c:v>
                </c:pt>
                <c:pt idx="2590">
                  <c:v>3.5972222222224652</c:v>
                </c:pt>
                <c:pt idx="2591">
                  <c:v>3.5986111111113543</c:v>
                </c:pt>
                <c:pt idx="2592">
                  <c:v>3.6000000000002434</c:v>
                </c:pt>
                <c:pt idx="2593">
                  <c:v>3.6013888888891326</c:v>
                </c:pt>
                <c:pt idx="2594">
                  <c:v>3.6027777777780217</c:v>
                </c:pt>
                <c:pt idx="2595">
                  <c:v>3.6041666666669108</c:v>
                </c:pt>
                <c:pt idx="2596">
                  <c:v>3.6055555555557999</c:v>
                </c:pt>
                <c:pt idx="2597">
                  <c:v>3.606944444444689</c:v>
                </c:pt>
                <c:pt idx="2598">
                  <c:v>3.6083333333335781</c:v>
                </c:pt>
                <c:pt idx="2599">
                  <c:v>3.6097222222224672</c:v>
                </c:pt>
                <c:pt idx="2600">
                  <c:v>3.6111111111113563</c:v>
                </c:pt>
                <c:pt idx="2601">
                  <c:v>3.6125000000002454</c:v>
                </c:pt>
                <c:pt idx="2602">
                  <c:v>3.6138888888891345</c:v>
                </c:pt>
                <c:pt idx="2603">
                  <c:v>3.6152777777780236</c:v>
                </c:pt>
                <c:pt idx="2604">
                  <c:v>3.6166666666669127</c:v>
                </c:pt>
                <c:pt idx="2605">
                  <c:v>3.6180555555558018</c:v>
                </c:pt>
                <c:pt idx="2606">
                  <c:v>3.6194444444446909</c:v>
                </c:pt>
                <c:pt idx="2607">
                  <c:v>3.62083333333358</c:v>
                </c:pt>
                <c:pt idx="2608">
                  <c:v>3.6222222222224691</c:v>
                </c:pt>
                <c:pt idx="2609">
                  <c:v>3.6236111111113583</c:v>
                </c:pt>
                <c:pt idx="2610">
                  <c:v>3.6250000000002474</c:v>
                </c:pt>
                <c:pt idx="2611">
                  <c:v>3.6263888888891365</c:v>
                </c:pt>
                <c:pt idx="2612">
                  <c:v>3.6277777777780256</c:v>
                </c:pt>
                <c:pt idx="2613">
                  <c:v>3.6291666666669147</c:v>
                </c:pt>
                <c:pt idx="2614">
                  <c:v>3.6305555555558038</c:v>
                </c:pt>
                <c:pt idx="2615">
                  <c:v>3.6319444444446929</c:v>
                </c:pt>
                <c:pt idx="2616">
                  <c:v>3.633333333333582</c:v>
                </c:pt>
                <c:pt idx="2617">
                  <c:v>3.6347222222224711</c:v>
                </c:pt>
                <c:pt idx="2618">
                  <c:v>3.6361111111113602</c:v>
                </c:pt>
                <c:pt idx="2619">
                  <c:v>3.6375000000002493</c:v>
                </c:pt>
                <c:pt idx="2620">
                  <c:v>3.6388888888891384</c:v>
                </c:pt>
                <c:pt idx="2621">
                  <c:v>3.6402777777780275</c:v>
                </c:pt>
                <c:pt idx="2622">
                  <c:v>3.6416666666669166</c:v>
                </c:pt>
                <c:pt idx="2623">
                  <c:v>3.6430555555558057</c:v>
                </c:pt>
                <c:pt idx="2624">
                  <c:v>3.6444444444446948</c:v>
                </c:pt>
                <c:pt idx="2625">
                  <c:v>3.6458333333335839</c:v>
                </c:pt>
                <c:pt idx="2626">
                  <c:v>3.6472222222224731</c:v>
                </c:pt>
                <c:pt idx="2627">
                  <c:v>3.6486111111113622</c:v>
                </c:pt>
                <c:pt idx="2628">
                  <c:v>3.6500000000002513</c:v>
                </c:pt>
                <c:pt idx="2629">
                  <c:v>3.6513888888891404</c:v>
                </c:pt>
                <c:pt idx="2630">
                  <c:v>3.6527777777780295</c:v>
                </c:pt>
                <c:pt idx="2631">
                  <c:v>3.6541666666669186</c:v>
                </c:pt>
                <c:pt idx="2632">
                  <c:v>3.6555555555558077</c:v>
                </c:pt>
                <c:pt idx="2633">
                  <c:v>3.6569444444446968</c:v>
                </c:pt>
                <c:pt idx="2634">
                  <c:v>3.6583333333335859</c:v>
                </c:pt>
                <c:pt idx="2635">
                  <c:v>3.659722222222475</c:v>
                </c:pt>
                <c:pt idx="2636">
                  <c:v>3.6611111111113641</c:v>
                </c:pt>
                <c:pt idx="2637">
                  <c:v>3.6625000000002532</c:v>
                </c:pt>
                <c:pt idx="2638">
                  <c:v>3.6638888888891423</c:v>
                </c:pt>
                <c:pt idx="2639">
                  <c:v>3.6652777777780314</c:v>
                </c:pt>
                <c:pt idx="2640">
                  <c:v>3.6666666666669205</c:v>
                </c:pt>
                <c:pt idx="2641">
                  <c:v>3.6680555555558096</c:v>
                </c:pt>
                <c:pt idx="2642">
                  <c:v>3.6694444444446987</c:v>
                </c:pt>
                <c:pt idx="2643">
                  <c:v>3.6708333333335879</c:v>
                </c:pt>
                <c:pt idx="2644">
                  <c:v>3.672222222222477</c:v>
                </c:pt>
                <c:pt idx="2645">
                  <c:v>3.6736111111113661</c:v>
                </c:pt>
                <c:pt idx="2646">
                  <c:v>3.6750000000002552</c:v>
                </c:pt>
                <c:pt idx="2647">
                  <c:v>3.6763888888891443</c:v>
                </c:pt>
                <c:pt idx="2648">
                  <c:v>3.6777777777780334</c:v>
                </c:pt>
                <c:pt idx="2649">
                  <c:v>3.6791666666669225</c:v>
                </c:pt>
                <c:pt idx="2650">
                  <c:v>3.6805555555558116</c:v>
                </c:pt>
                <c:pt idx="2651">
                  <c:v>3.6819444444447007</c:v>
                </c:pt>
                <c:pt idx="2652">
                  <c:v>3.6833333333335898</c:v>
                </c:pt>
                <c:pt idx="2653">
                  <c:v>3.6847222222224789</c:v>
                </c:pt>
                <c:pt idx="2654">
                  <c:v>3.686111111111368</c:v>
                </c:pt>
                <c:pt idx="2655">
                  <c:v>3.6875000000002571</c:v>
                </c:pt>
                <c:pt idx="2656">
                  <c:v>3.6888888888891462</c:v>
                </c:pt>
                <c:pt idx="2657">
                  <c:v>3.6902777777780353</c:v>
                </c:pt>
                <c:pt idx="2658">
                  <c:v>3.6916666666669244</c:v>
                </c:pt>
                <c:pt idx="2659">
                  <c:v>3.6930555555558136</c:v>
                </c:pt>
                <c:pt idx="2660">
                  <c:v>3.6944444444447027</c:v>
                </c:pt>
                <c:pt idx="2661">
                  <c:v>3.6958333333335918</c:v>
                </c:pt>
                <c:pt idx="2662">
                  <c:v>3.6972222222224809</c:v>
                </c:pt>
                <c:pt idx="2663">
                  <c:v>3.69861111111137</c:v>
                </c:pt>
                <c:pt idx="2664">
                  <c:v>3.7000000000002591</c:v>
                </c:pt>
                <c:pt idx="2665">
                  <c:v>3.7013888888891482</c:v>
                </c:pt>
                <c:pt idx="2666">
                  <c:v>3.7027777777780373</c:v>
                </c:pt>
                <c:pt idx="2667">
                  <c:v>3.7041666666669264</c:v>
                </c:pt>
                <c:pt idx="2668">
                  <c:v>3.7055555555558155</c:v>
                </c:pt>
                <c:pt idx="2669">
                  <c:v>3.7069444444447046</c:v>
                </c:pt>
                <c:pt idx="2670">
                  <c:v>3.7083333333335937</c:v>
                </c:pt>
                <c:pt idx="2671">
                  <c:v>3.7097222222224828</c:v>
                </c:pt>
                <c:pt idx="2672">
                  <c:v>3.7111111111113719</c:v>
                </c:pt>
                <c:pt idx="2673">
                  <c:v>3.712500000000261</c:v>
                </c:pt>
                <c:pt idx="2674">
                  <c:v>3.7138888888891501</c:v>
                </c:pt>
                <c:pt idx="2675">
                  <c:v>3.7152777777780392</c:v>
                </c:pt>
                <c:pt idx="2676">
                  <c:v>3.7166666666669284</c:v>
                </c:pt>
                <c:pt idx="2677">
                  <c:v>3.7180555555558175</c:v>
                </c:pt>
                <c:pt idx="2678">
                  <c:v>3.7194444444447066</c:v>
                </c:pt>
                <c:pt idx="2679">
                  <c:v>3.7208333333335957</c:v>
                </c:pt>
                <c:pt idx="2680">
                  <c:v>3.7222222222224848</c:v>
                </c:pt>
                <c:pt idx="2681">
                  <c:v>3.7236111111113739</c:v>
                </c:pt>
                <c:pt idx="2682">
                  <c:v>3.725000000000263</c:v>
                </c:pt>
                <c:pt idx="2683">
                  <c:v>3.7263888888891521</c:v>
                </c:pt>
                <c:pt idx="2684">
                  <c:v>3.7277777777780412</c:v>
                </c:pt>
                <c:pt idx="2685">
                  <c:v>3.7291666666669303</c:v>
                </c:pt>
                <c:pt idx="2686">
                  <c:v>3.7305555555558194</c:v>
                </c:pt>
                <c:pt idx="2687">
                  <c:v>3.7319444444447085</c:v>
                </c:pt>
                <c:pt idx="2688">
                  <c:v>3.7333333333335976</c:v>
                </c:pt>
                <c:pt idx="2689">
                  <c:v>3.7347222222224867</c:v>
                </c:pt>
                <c:pt idx="2690">
                  <c:v>3.7361111111113758</c:v>
                </c:pt>
                <c:pt idx="2691">
                  <c:v>3.7375000000002649</c:v>
                </c:pt>
                <c:pt idx="2692">
                  <c:v>3.738888888889154</c:v>
                </c:pt>
                <c:pt idx="2693">
                  <c:v>3.7402777777780432</c:v>
                </c:pt>
                <c:pt idx="2694">
                  <c:v>3.7416666666669323</c:v>
                </c:pt>
                <c:pt idx="2695">
                  <c:v>3.7430555555558214</c:v>
                </c:pt>
                <c:pt idx="2696">
                  <c:v>3.7444444444447105</c:v>
                </c:pt>
                <c:pt idx="2697">
                  <c:v>3.7458333333335996</c:v>
                </c:pt>
                <c:pt idx="2698">
                  <c:v>3.7472222222224887</c:v>
                </c:pt>
                <c:pt idx="2699">
                  <c:v>3.7486111111113778</c:v>
                </c:pt>
                <c:pt idx="2700">
                  <c:v>3.7500000000002669</c:v>
                </c:pt>
                <c:pt idx="2701">
                  <c:v>3.751388888889156</c:v>
                </c:pt>
                <c:pt idx="2702">
                  <c:v>3.7527777777780451</c:v>
                </c:pt>
                <c:pt idx="2703">
                  <c:v>3.7541666666669342</c:v>
                </c:pt>
                <c:pt idx="2704">
                  <c:v>3.7555555555558233</c:v>
                </c:pt>
                <c:pt idx="2705">
                  <c:v>3.7569444444447124</c:v>
                </c:pt>
                <c:pt idx="2706">
                  <c:v>3.7583333333336015</c:v>
                </c:pt>
                <c:pt idx="2707">
                  <c:v>3.7597222222224906</c:v>
                </c:pt>
                <c:pt idx="2708">
                  <c:v>3.7611111111113797</c:v>
                </c:pt>
                <c:pt idx="2709">
                  <c:v>3.7625000000002689</c:v>
                </c:pt>
                <c:pt idx="2710">
                  <c:v>3.763888888889158</c:v>
                </c:pt>
                <c:pt idx="2711">
                  <c:v>3.7652777777780471</c:v>
                </c:pt>
                <c:pt idx="2712">
                  <c:v>3.7666666666669362</c:v>
                </c:pt>
                <c:pt idx="2713">
                  <c:v>3.7680555555558253</c:v>
                </c:pt>
                <c:pt idx="2714">
                  <c:v>3.7694444444447144</c:v>
                </c:pt>
                <c:pt idx="2715">
                  <c:v>3.7708333333336035</c:v>
                </c:pt>
                <c:pt idx="2716">
                  <c:v>3.7722222222224926</c:v>
                </c:pt>
                <c:pt idx="2717">
                  <c:v>3.7736111111113817</c:v>
                </c:pt>
                <c:pt idx="2718">
                  <c:v>3.7750000000002708</c:v>
                </c:pt>
                <c:pt idx="2719">
                  <c:v>3.7763888888891599</c:v>
                </c:pt>
                <c:pt idx="2720">
                  <c:v>3.777777777778049</c:v>
                </c:pt>
                <c:pt idx="2721">
                  <c:v>3.7791666666669381</c:v>
                </c:pt>
                <c:pt idx="2722">
                  <c:v>3.7805555555558272</c:v>
                </c:pt>
                <c:pt idx="2723">
                  <c:v>3.7819444444447163</c:v>
                </c:pt>
                <c:pt idx="2724">
                  <c:v>3.7833333333336054</c:v>
                </c:pt>
                <c:pt idx="2725">
                  <c:v>3.7847222222224945</c:v>
                </c:pt>
                <c:pt idx="2726">
                  <c:v>3.7861111111113837</c:v>
                </c:pt>
                <c:pt idx="2727">
                  <c:v>3.7875000000002728</c:v>
                </c:pt>
                <c:pt idx="2728">
                  <c:v>3.7888888888891619</c:v>
                </c:pt>
                <c:pt idx="2729">
                  <c:v>3.790277777778051</c:v>
                </c:pt>
                <c:pt idx="2730">
                  <c:v>3.7916666666669401</c:v>
                </c:pt>
                <c:pt idx="2731">
                  <c:v>3.7930555555558292</c:v>
                </c:pt>
                <c:pt idx="2732">
                  <c:v>3.7944444444447183</c:v>
                </c:pt>
                <c:pt idx="2733">
                  <c:v>3.7958333333336074</c:v>
                </c:pt>
                <c:pt idx="2734">
                  <c:v>3.7972222222224965</c:v>
                </c:pt>
                <c:pt idx="2735">
                  <c:v>3.7986111111113856</c:v>
                </c:pt>
                <c:pt idx="2736">
                  <c:v>3.8000000000002747</c:v>
                </c:pt>
                <c:pt idx="2737">
                  <c:v>3.8013888888891638</c:v>
                </c:pt>
                <c:pt idx="2738">
                  <c:v>3.8027777777780529</c:v>
                </c:pt>
                <c:pt idx="2739">
                  <c:v>3.804166666666942</c:v>
                </c:pt>
                <c:pt idx="2740">
                  <c:v>3.8055555555558311</c:v>
                </c:pt>
                <c:pt idx="2741">
                  <c:v>3.8069444444447202</c:v>
                </c:pt>
                <c:pt idx="2742">
                  <c:v>3.8083333333336093</c:v>
                </c:pt>
                <c:pt idx="2743">
                  <c:v>3.8097222222224985</c:v>
                </c:pt>
                <c:pt idx="2744">
                  <c:v>3.8111111111113876</c:v>
                </c:pt>
                <c:pt idx="2745">
                  <c:v>3.8125000000002767</c:v>
                </c:pt>
                <c:pt idx="2746">
                  <c:v>3.8138888888891658</c:v>
                </c:pt>
                <c:pt idx="2747">
                  <c:v>3.8152777777780549</c:v>
                </c:pt>
                <c:pt idx="2748">
                  <c:v>3.816666666666944</c:v>
                </c:pt>
                <c:pt idx="2749">
                  <c:v>3.8180555555558331</c:v>
                </c:pt>
                <c:pt idx="2750">
                  <c:v>3.8194444444447222</c:v>
                </c:pt>
                <c:pt idx="2751">
                  <c:v>3.8208333333336113</c:v>
                </c:pt>
                <c:pt idx="2752">
                  <c:v>3.8222222222225004</c:v>
                </c:pt>
                <c:pt idx="2753">
                  <c:v>3.8236111111113895</c:v>
                </c:pt>
                <c:pt idx="2754">
                  <c:v>3.8250000000002786</c:v>
                </c:pt>
                <c:pt idx="2755">
                  <c:v>3.8263888888891677</c:v>
                </c:pt>
                <c:pt idx="2756">
                  <c:v>3.8277777777780568</c:v>
                </c:pt>
                <c:pt idx="2757">
                  <c:v>3.8291666666669459</c:v>
                </c:pt>
                <c:pt idx="2758">
                  <c:v>3.830555555555835</c:v>
                </c:pt>
                <c:pt idx="2759">
                  <c:v>3.8319444444447242</c:v>
                </c:pt>
                <c:pt idx="2760">
                  <c:v>3.8333333333336133</c:v>
                </c:pt>
                <c:pt idx="2761">
                  <c:v>3.8347222222225024</c:v>
                </c:pt>
                <c:pt idx="2762">
                  <c:v>3.8361111111113915</c:v>
                </c:pt>
                <c:pt idx="2763">
                  <c:v>3.8375000000002806</c:v>
                </c:pt>
                <c:pt idx="2764">
                  <c:v>3.8388888888891697</c:v>
                </c:pt>
                <c:pt idx="2765">
                  <c:v>3.8402777777780588</c:v>
                </c:pt>
                <c:pt idx="2766">
                  <c:v>3.8416666666669479</c:v>
                </c:pt>
                <c:pt idx="2767">
                  <c:v>3.843055555555837</c:v>
                </c:pt>
                <c:pt idx="2768">
                  <c:v>3.8444444444447261</c:v>
                </c:pt>
                <c:pt idx="2769">
                  <c:v>3.8458333333336152</c:v>
                </c:pt>
                <c:pt idx="2770">
                  <c:v>3.8472222222225043</c:v>
                </c:pt>
                <c:pt idx="2771">
                  <c:v>3.8486111111113934</c:v>
                </c:pt>
                <c:pt idx="2772">
                  <c:v>3.8500000000002825</c:v>
                </c:pt>
                <c:pt idx="2773">
                  <c:v>3.8513888888891716</c:v>
                </c:pt>
                <c:pt idx="2774">
                  <c:v>3.8527777777780607</c:v>
                </c:pt>
                <c:pt idx="2775">
                  <c:v>3.8541666666669498</c:v>
                </c:pt>
                <c:pt idx="2776">
                  <c:v>3.855555555555839</c:v>
                </c:pt>
                <c:pt idx="2777">
                  <c:v>3.8569444444447281</c:v>
                </c:pt>
                <c:pt idx="2778">
                  <c:v>3.8583333333336172</c:v>
                </c:pt>
                <c:pt idx="2779">
                  <c:v>3.8597222222225063</c:v>
                </c:pt>
                <c:pt idx="2780">
                  <c:v>3.8611111111113954</c:v>
                </c:pt>
                <c:pt idx="2781">
                  <c:v>3.8625000000002845</c:v>
                </c:pt>
                <c:pt idx="2782">
                  <c:v>3.8638888888891736</c:v>
                </c:pt>
                <c:pt idx="2783">
                  <c:v>3.8652777777780627</c:v>
                </c:pt>
                <c:pt idx="2784">
                  <c:v>3.8666666666669518</c:v>
                </c:pt>
                <c:pt idx="2785">
                  <c:v>3.8680555555558409</c:v>
                </c:pt>
                <c:pt idx="2786">
                  <c:v>3.86944444444473</c:v>
                </c:pt>
                <c:pt idx="2787">
                  <c:v>3.8708333333336191</c:v>
                </c:pt>
                <c:pt idx="2788">
                  <c:v>3.8722222222225082</c:v>
                </c:pt>
                <c:pt idx="2789">
                  <c:v>3.8736111111113973</c:v>
                </c:pt>
                <c:pt idx="2790">
                  <c:v>3.8750000000002864</c:v>
                </c:pt>
                <c:pt idx="2791">
                  <c:v>3.8763888888891755</c:v>
                </c:pt>
                <c:pt idx="2792">
                  <c:v>3.8777777777780646</c:v>
                </c:pt>
                <c:pt idx="2793">
                  <c:v>3.8791666666669538</c:v>
                </c:pt>
                <c:pt idx="2794">
                  <c:v>3.8805555555558429</c:v>
                </c:pt>
                <c:pt idx="2795">
                  <c:v>3.881944444444732</c:v>
                </c:pt>
                <c:pt idx="2796">
                  <c:v>3.8833333333336211</c:v>
                </c:pt>
                <c:pt idx="2797">
                  <c:v>3.8847222222225102</c:v>
                </c:pt>
                <c:pt idx="2798">
                  <c:v>3.8861111111113993</c:v>
                </c:pt>
                <c:pt idx="2799">
                  <c:v>3.8875000000002884</c:v>
                </c:pt>
                <c:pt idx="2800">
                  <c:v>3.8888888888891775</c:v>
                </c:pt>
                <c:pt idx="2801">
                  <c:v>3.8902777777780666</c:v>
                </c:pt>
                <c:pt idx="2802">
                  <c:v>3.8916666666669557</c:v>
                </c:pt>
                <c:pt idx="2803">
                  <c:v>3.8930555555558448</c:v>
                </c:pt>
                <c:pt idx="2804">
                  <c:v>3.8944444444447339</c:v>
                </c:pt>
                <c:pt idx="2805">
                  <c:v>3.895833333333623</c:v>
                </c:pt>
                <c:pt idx="2806">
                  <c:v>3.8972222222225121</c:v>
                </c:pt>
                <c:pt idx="2807">
                  <c:v>3.8986111111114012</c:v>
                </c:pt>
                <c:pt idx="2808">
                  <c:v>3.9000000000002903</c:v>
                </c:pt>
                <c:pt idx="2809">
                  <c:v>3.9013888888891795</c:v>
                </c:pt>
                <c:pt idx="2810">
                  <c:v>3.9027777777780686</c:v>
                </c:pt>
                <c:pt idx="2811">
                  <c:v>3.9041666666669577</c:v>
                </c:pt>
                <c:pt idx="2812">
                  <c:v>3.9055555555558468</c:v>
                </c:pt>
                <c:pt idx="2813">
                  <c:v>3.9069444444447359</c:v>
                </c:pt>
                <c:pt idx="2814">
                  <c:v>3.908333333333625</c:v>
                </c:pt>
                <c:pt idx="2815">
                  <c:v>3.9097222222225141</c:v>
                </c:pt>
                <c:pt idx="2816">
                  <c:v>3.9111111111114032</c:v>
                </c:pt>
                <c:pt idx="2817">
                  <c:v>3.9125000000002923</c:v>
                </c:pt>
                <c:pt idx="2818">
                  <c:v>3.9138888888891814</c:v>
                </c:pt>
                <c:pt idx="2819">
                  <c:v>3.9152777777780705</c:v>
                </c:pt>
                <c:pt idx="2820">
                  <c:v>3.9166666666669596</c:v>
                </c:pt>
                <c:pt idx="2821">
                  <c:v>3.9180555555558487</c:v>
                </c:pt>
                <c:pt idx="2822">
                  <c:v>3.9194444444447378</c:v>
                </c:pt>
                <c:pt idx="2823">
                  <c:v>3.9208333333336269</c:v>
                </c:pt>
                <c:pt idx="2824">
                  <c:v>3.922222222222516</c:v>
                </c:pt>
                <c:pt idx="2825">
                  <c:v>3.9236111111114051</c:v>
                </c:pt>
                <c:pt idx="2826">
                  <c:v>3.9250000000002943</c:v>
                </c:pt>
                <c:pt idx="2827">
                  <c:v>3.9263888888891834</c:v>
                </c:pt>
                <c:pt idx="2828">
                  <c:v>3.9277777777780725</c:v>
                </c:pt>
                <c:pt idx="2829">
                  <c:v>3.9291666666669616</c:v>
                </c:pt>
                <c:pt idx="2830">
                  <c:v>3.9305555555558507</c:v>
                </c:pt>
                <c:pt idx="2831">
                  <c:v>3.9319444444447398</c:v>
                </c:pt>
                <c:pt idx="2832">
                  <c:v>3.9333333333336289</c:v>
                </c:pt>
                <c:pt idx="2833">
                  <c:v>3.934722222222518</c:v>
                </c:pt>
                <c:pt idx="2834">
                  <c:v>3.9361111111114071</c:v>
                </c:pt>
                <c:pt idx="2835">
                  <c:v>3.9375000000002962</c:v>
                </c:pt>
                <c:pt idx="2836">
                  <c:v>3.9388888888891853</c:v>
                </c:pt>
                <c:pt idx="2837">
                  <c:v>3.9402777777780744</c:v>
                </c:pt>
                <c:pt idx="2838">
                  <c:v>3.9416666666669635</c:v>
                </c:pt>
                <c:pt idx="2839">
                  <c:v>3.9430555555558526</c:v>
                </c:pt>
                <c:pt idx="2840">
                  <c:v>3.9444444444447417</c:v>
                </c:pt>
                <c:pt idx="2841">
                  <c:v>3.9458333333336308</c:v>
                </c:pt>
                <c:pt idx="2842">
                  <c:v>3.9472222222225199</c:v>
                </c:pt>
                <c:pt idx="2843">
                  <c:v>3.9486111111114091</c:v>
                </c:pt>
                <c:pt idx="2844">
                  <c:v>3.9500000000002982</c:v>
                </c:pt>
                <c:pt idx="2845">
                  <c:v>3.9513888888891873</c:v>
                </c:pt>
                <c:pt idx="2846">
                  <c:v>3.9527777777780764</c:v>
                </c:pt>
                <c:pt idx="2847">
                  <c:v>3.9541666666669655</c:v>
                </c:pt>
                <c:pt idx="2848">
                  <c:v>3.9555555555558546</c:v>
                </c:pt>
                <c:pt idx="2849">
                  <c:v>3.9569444444447437</c:v>
                </c:pt>
                <c:pt idx="2850">
                  <c:v>3.9583333333336328</c:v>
                </c:pt>
                <c:pt idx="2851">
                  <c:v>3.9597222222225219</c:v>
                </c:pt>
                <c:pt idx="2852">
                  <c:v>3.961111111111411</c:v>
                </c:pt>
                <c:pt idx="2853">
                  <c:v>3.9625000000003001</c:v>
                </c:pt>
                <c:pt idx="2854">
                  <c:v>3.9638888888891892</c:v>
                </c:pt>
                <c:pt idx="2855">
                  <c:v>3.9652777777780783</c:v>
                </c:pt>
                <c:pt idx="2856">
                  <c:v>3.9666666666669674</c:v>
                </c:pt>
                <c:pt idx="2857">
                  <c:v>3.9680555555558565</c:v>
                </c:pt>
                <c:pt idx="2858">
                  <c:v>3.9694444444447456</c:v>
                </c:pt>
                <c:pt idx="2859">
                  <c:v>3.9708333333336348</c:v>
                </c:pt>
                <c:pt idx="2860">
                  <c:v>3.9722222222225239</c:v>
                </c:pt>
                <c:pt idx="2861">
                  <c:v>3.973611111111413</c:v>
                </c:pt>
                <c:pt idx="2862">
                  <c:v>3.9750000000003021</c:v>
                </c:pt>
                <c:pt idx="2863">
                  <c:v>3.9763888888891912</c:v>
                </c:pt>
                <c:pt idx="2864">
                  <c:v>3.9777777777780803</c:v>
                </c:pt>
                <c:pt idx="2865">
                  <c:v>3.9791666666669694</c:v>
                </c:pt>
                <c:pt idx="2866">
                  <c:v>3.9805555555558585</c:v>
                </c:pt>
                <c:pt idx="2867">
                  <c:v>3.9819444444447476</c:v>
                </c:pt>
                <c:pt idx="2868">
                  <c:v>3.9833333333336367</c:v>
                </c:pt>
                <c:pt idx="2869">
                  <c:v>3.9847222222225258</c:v>
                </c:pt>
                <c:pt idx="2870">
                  <c:v>3.9861111111114149</c:v>
                </c:pt>
                <c:pt idx="2871">
                  <c:v>3.987500000000304</c:v>
                </c:pt>
                <c:pt idx="2872">
                  <c:v>3.9888888888891931</c:v>
                </c:pt>
                <c:pt idx="2873">
                  <c:v>3.9902777777780822</c:v>
                </c:pt>
                <c:pt idx="2874">
                  <c:v>3.9916666666669713</c:v>
                </c:pt>
                <c:pt idx="2875">
                  <c:v>3.9930555555558604</c:v>
                </c:pt>
                <c:pt idx="2876">
                  <c:v>3.9944444444447496</c:v>
                </c:pt>
                <c:pt idx="2877">
                  <c:v>3.9958333333336387</c:v>
                </c:pt>
                <c:pt idx="2878">
                  <c:v>3.9972222222225278</c:v>
                </c:pt>
                <c:pt idx="2879">
                  <c:v>3.9986111111114169</c:v>
                </c:pt>
                <c:pt idx="2880">
                  <c:v>4.0000000000003055</c:v>
                </c:pt>
                <c:pt idx="2881">
                  <c:v>4.0013888888891946</c:v>
                </c:pt>
                <c:pt idx="2882">
                  <c:v>4.0027777777780837</c:v>
                </c:pt>
                <c:pt idx="2883">
                  <c:v>4.0041666666669729</c:v>
                </c:pt>
                <c:pt idx="2884">
                  <c:v>4.005555555555862</c:v>
                </c:pt>
                <c:pt idx="2885">
                  <c:v>4.0069444444447511</c:v>
                </c:pt>
                <c:pt idx="2886">
                  <c:v>4.0083333333336402</c:v>
                </c:pt>
                <c:pt idx="2887">
                  <c:v>4.0097222222225293</c:v>
                </c:pt>
                <c:pt idx="2888">
                  <c:v>4.0111111111114184</c:v>
                </c:pt>
                <c:pt idx="2889">
                  <c:v>4.0125000000003075</c:v>
                </c:pt>
                <c:pt idx="2890">
                  <c:v>4.0138888888891966</c:v>
                </c:pt>
                <c:pt idx="2891">
                  <c:v>4.0152777777780857</c:v>
                </c:pt>
                <c:pt idx="2892">
                  <c:v>4.0166666666669748</c:v>
                </c:pt>
                <c:pt idx="2893">
                  <c:v>4.0180555555558639</c:v>
                </c:pt>
                <c:pt idx="2894">
                  <c:v>4.019444444444753</c:v>
                </c:pt>
                <c:pt idx="2895">
                  <c:v>4.0208333333336421</c:v>
                </c:pt>
                <c:pt idx="2896">
                  <c:v>4.0222222222225312</c:v>
                </c:pt>
                <c:pt idx="2897">
                  <c:v>4.0236111111114203</c:v>
                </c:pt>
                <c:pt idx="2898">
                  <c:v>4.0250000000003094</c:v>
                </c:pt>
                <c:pt idx="2899">
                  <c:v>4.0263888888891985</c:v>
                </c:pt>
                <c:pt idx="2900">
                  <c:v>4.0277777777780877</c:v>
                </c:pt>
                <c:pt idx="2901">
                  <c:v>4.0291666666669768</c:v>
                </c:pt>
                <c:pt idx="2902">
                  <c:v>4.0305555555558659</c:v>
                </c:pt>
                <c:pt idx="2903">
                  <c:v>4.031944444444755</c:v>
                </c:pt>
                <c:pt idx="2904">
                  <c:v>4.0333333333336441</c:v>
                </c:pt>
                <c:pt idx="2905">
                  <c:v>4.0347222222225332</c:v>
                </c:pt>
                <c:pt idx="2906">
                  <c:v>4.0361111111114223</c:v>
                </c:pt>
                <c:pt idx="2907">
                  <c:v>4.0375000000003114</c:v>
                </c:pt>
                <c:pt idx="2908">
                  <c:v>4.0388888888892005</c:v>
                </c:pt>
                <c:pt idx="2909">
                  <c:v>4.0402777777780896</c:v>
                </c:pt>
                <c:pt idx="2910">
                  <c:v>4.0416666666669787</c:v>
                </c:pt>
                <c:pt idx="2911">
                  <c:v>4.0430555555558678</c:v>
                </c:pt>
                <c:pt idx="2912">
                  <c:v>4.0444444444447569</c:v>
                </c:pt>
                <c:pt idx="2913">
                  <c:v>4.045833333333646</c:v>
                </c:pt>
                <c:pt idx="2914">
                  <c:v>4.0472222222225351</c:v>
                </c:pt>
                <c:pt idx="2915">
                  <c:v>4.0486111111114242</c:v>
                </c:pt>
                <c:pt idx="2916">
                  <c:v>4.0500000000003133</c:v>
                </c:pt>
                <c:pt idx="2917">
                  <c:v>4.0513888888892025</c:v>
                </c:pt>
                <c:pt idx="2918">
                  <c:v>4.0527777777780916</c:v>
                </c:pt>
                <c:pt idx="2919">
                  <c:v>4.0541666666669807</c:v>
                </c:pt>
                <c:pt idx="2920">
                  <c:v>4.0555555555558698</c:v>
                </c:pt>
                <c:pt idx="2921">
                  <c:v>4.0569444444447589</c:v>
                </c:pt>
                <c:pt idx="2922">
                  <c:v>4.058333333333648</c:v>
                </c:pt>
                <c:pt idx="2923">
                  <c:v>4.0597222222225371</c:v>
                </c:pt>
                <c:pt idx="2924">
                  <c:v>4.0611111111114262</c:v>
                </c:pt>
                <c:pt idx="2925">
                  <c:v>4.0625000000003153</c:v>
                </c:pt>
                <c:pt idx="2926">
                  <c:v>4.0638888888892044</c:v>
                </c:pt>
                <c:pt idx="2927">
                  <c:v>4.0652777777780935</c:v>
                </c:pt>
                <c:pt idx="2928">
                  <c:v>4.0666666666669826</c:v>
                </c:pt>
                <c:pt idx="2929">
                  <c:v>4.0680555555558717</c:v>
                </c:pt>
                <c:pt idx="2930">
                  <c:v>4.0694444444447608</c:v>
                </c:pt>
                <c:pt idx="2931">
                  <c:v>4.0708333333336499</c:v>
                </c:pt>
                <c:pt idx="2932">
                  <c:v>4.072222222222539</c:v>
                </c:pt>
                <c:pt idx="2933">
                  <c:v>4.0736111111114282</c:v>
                </c:pt>
                <c:pt idx="2934">
                  <c:v>4.0750000000003173</c:v>
                </c:pt>
                <c:pt idx="2935">
                  <c:v>4.0763888888892064</c:v>
                </c:pt>
                <c:pt idx="2936">
                  <c:v>4.0777777777780955</c:v>
                </c:pt>
                <c:pt idx="2937">
                  <c:v>4.0791666666669846</c:v>
                </c:pt>
                <c:pt idx="2938">
                  <c:v>4.0805555555558737</c:v>
                </c:pt>
                <c:pt idx="2939">
                  <c:v>4.0819444444447628</c:v>
                </c:pt>
                <c:pt idx="2940">
                  <c:v>4.0833333333336519</c:v>
                </c:pt>
                <c:pt idx="2941">
                  <c:v>4.084722222222541</c:v>
                </c:pt>
                <c:pt idx="2942">
                  <c:v>4.0861111111114301</c:v>
                </c:pt>
                <c:pt idx="2943">
                  <c:v>4.0875000000003192</c:v>
                </c:pt>
                <c:pt idx="2944">
                  <c:v>4.0888888888892083</c:v>
                </c:pt>
                <c:pt idx="2945">
                  <c:v>4.0902777777780974</c:v>
                </c:pt>
                <c:pt idx="2946">
                  <c:v>4.0916666666669865</c:v>
                </c:pt>
                <c:pt idx="2947">
                  <c:v>4.0930555555558756</c:v>
                </c:pt>
                <c:pt idx="2948">
                  <c:v>4.0944444444447647</c:v>
                </c:pt>
                <c:pt idx="2949">
                  <c:v>4.0958333333336538</c:v>
                </c:pt>
                <c:pt idx="2950">
                  <c:v>4.097222222222543</c:v>
                </c:pt>
                <c:pt idx="2951">
                  <c:v>4.0986111111114321</c:v>
                </c:pt>
                <c:pt idx="2952">
                  <c:v>4.1000000000003212</c:v>
                </c:pt>
                <c:pt idx="2953">
                  <c:v>4.1013888888892103</c:v>
                </c:pt>
                <c:pt idx="2954">
                  <c:v>4.1027777777780994</c:v>
                </c:pt>
                <c:pt idx="2955">
                  <c:v>4.1041666666669885</c:v>
                </c:pt>
                <c:pt idx="2956">
                  <c:v>4.1055555555558776</c:v>
                </c:pt>
                <c:pt idx="2957">
                  <c:v>4.1069444444447667</c:v>
                </c:pt>
                <c:pt idx="2958">
                  <c:v>4.1083333333336558</c:v>
                </c:pt>
                <c:pt idx="2959">
                  <c:v>4.1097222222225449</c:v>
                </c:pt>
                <c:pt idx="2960">
                  <c:v>4.111111111111434</c:v>
                </c:pt>
                <c:pt idx="2961">
                  <c:v>4.1125000000003231</c:v>
                </c:pt>
                <c:pt idx="2962">
                  <c:v>4.1138888888892122</c:v>
                </c:pt>
                <c:pt idx="2963">
                  <c:v>4.1152777777781013</c:v>
                </c:pt>
                <c:pt idx="2964">
                  <c:v>4.1166666666669904</c:v>
                </c:pt>
                <c:pt idx="2965">
                  <c:v>4.1180555555558795</c:v>
                </c:pt>
                <c:pt idx="2966">
                  <c:v>4.1194444444447686</c:v>
                </c:pt>
                <c:pt idx="2967">
                  <c:v>4.1208333333336578</c:v>
                </c:pt>
                <c:pt idx="2968">
                  <c:v>4.1222222222225469</c:v>
                </c:pt>
                <c:pt idx="2969">
                  <c:v>4.123611111111436</c:v>
                </c:pt>
                <c:pt idx="2970">
                  <c:v>4.1250000000003251</c:v>
                </c:pt>
                <c:pt idx="2971">
                  <c:v>4.1263888888892142</c:v>
                </c:pt>
                <c:pt idx="2972">
                  <c:v>4.1277777777781033</c:v>
                </c:pt>
                <c:pt idx="2973">
                  <c:v>4.1291666666669924</c:v>
                </c:pt>
                <c:pt idx="2974">
                  <c:v>4.1305555555558815</c:v>
                </c:pt>
                <c:pt idx="2975">
                  <c:v>4.1319444444447706</c:v>
                </c:pt>
                <c:pt idx="2976">
                  <c:v>4.1333333333336597</c:v>
                </c:pt>
                <c:pt idx="2977">
                  <c:v>4.1347222222225488</c:v>
                </c:pt>
                <c:pt idx="2978">
                  <c:v>4.1361111111114379</c:v>
                </c:pt>
                <c:pt idx="2979">
                  <c:v>4.137500000000327</c:v>
                </c:pt>
                <c:pt idx="2980">
                  <c:v>4.1388888888892161</c:v>
                </c:pt>
                <c:pt idx="2981">
                  <c:v>4.1402777777781052</c:v>
                </c:pt>
                <c:pt idx="2982">
                  <c:v>4.1416666666669943</c:v>
                </c:pt>
                <c:pt idx="2983">
                  <c:v>4.1430555555558835</c:v>
                </c:pt>
                <c:pt idx="2984">
                  <c:v>4.1444444444447726</c:v>
                </c:pt>
                <c:pt idx="2985">
                  <c:v>4.1458333333336617</c:v>
                </c:pt>
                <c:pt idx="2986">
                  <c:v>4.1472222222225508</c:v>
                </c:pt>
                <c:pt idx="2987">
                  <c:v>4.1486111111114399</c:v>
                </c:pt>
                <c:pt idx="2988">
                  <c:v>4.150000000000329</c:v>
                </c:pt>
                <c:pt idx="2989">
                  <c:v>4.1513888888892181</c:v>
                </c:pt>
                <c:pt idx="2990">
                  <c:v>4.1527777777781072</c:v>
                </c:pt>
                <c:pt idx="2991">
                  <c:v>4.1541666666669963</c:v>
                </c:pt>
                <c:pt idx="2992">
                  <c:v>4.1555555555558854</c:v>
                </c:pt>
                <c:pt idx="2993">
                  <c:v>4.1569444444447745</c:v>
                </c:pt>
                <c:pt idx="2994">
                  <c:v>4.1583333333336636</c:v>
                </c:pt>
                <c:pt idx="2995">
                  <c:v>4.1597222222225527</c:v>
                </c:pt>
                <c:pt idx="2996">
                  <c:v>4.1611111111114418</c:v>
                </c:pt>
                <c:pt idx="2997">
                  <c:v>4.1625000000003309</c:v>
                </c:pt>
                <c:pt idx="2998">
                  <c:v>4.16388888888922</c:v>
                </c:pt>
                <c:pt idx="2999">
                  <c:v>4.1652777777781091</c:v>
                </c:pt>
                <c:pt idx="3000">
                  <c:v>4.1666666666669983</c:v>
                </c:pt>
                <c:pt idx="3001">
                  <c:v>4.1680555555558874</c:v>
                </c:pt>
                <c:pt idx="3002">
                  <c:v>4.1694444444447765</c:v>
                </c:pt>
                <c:pt idx="3003">
                  <c:v>4.1708333333336656</c:v>
                </c:pt>
                <c:pt idx="3004">
                  <c:v>4.1722222222225547</c:v>
                </c:pt>
                <c:pt idx="3005">
                  <c:v>4.1736111111114438</c:v>
                </c:pt>
                <c:pt idx="3006">
                  <c:v>4.1750000000003329</c:v>
                </c:pt>
                <c:pt idx="3007">
                  <c:v>4.176388888889222</c:v>
                </c:pt>
                <c:pt idx="3008">
                  <c:v>4.1777777777781111</c:v>
                </c:pt>
                <c:pt idx="3009">
                  <c:v>4.1791666666670002</c:v>
                </c:pt>
                <c:pt idx="3010">
                  <c:v>4.1805555555558893</c:v>
                </c:pt>
                <c:pt idx="3011">
                  <c:v>4.1819444444447784</c:v>
                </c:pt>
                <c:pt idx="3012">
                  <c:v>4.1833333333336675</c:v>
                </c:pt>
                <c:pt idx="3013">
                  <c:v>4.1847222222225566</c:v>
                </c:pt>
                <c:pt idx="3014">
                  <c:v>4.1861111111114457</c:v>
                </c:pt>
                <c:pt idx="3015">
                  <c:v>4.1875000000003348</c:v>
                </c:pt>
                <c:pt idx="3016">
                  <c:v>4.1888888888892239</c:v>
                </c:pt>
                <c:pt idx="3017">
                  <c:v>4.1902777777781131</c:v>
                </c:pt>
                <c:pt idx="3018">
                  <c:v>4.1916666666670022</c:v>
                </c:pt>
                <c:pt idx="3019">
                  <c:v>4.1930555555558913</c:v>
                </c:pt>
                <c:pt idx="3020">
                  <c:v>4.1944444444447804</c:v>
                </c:pt>
                <c:pt idx="3021">
                  <c:v>4.1958333333336695</c:v>
                </c:pt>
                <c:pt idx="3022">
                  <c:v>4.1972222222225586</c:v>
                </c:pt>
                <c:pt idx="3023">
                  <c:v>4.1986111111114477</c:v>
                </c:pt>
                <c:pt idx="3024">
                  <c:v>4.2000000000003368</c:v>
                </c:pt>
                <c:pt idx="3025">
                  <c:v>4.2013888888892259</c:v>
                </c:pt>
                <c:pt idx="3026">
                  <c:v>4.202777777778115</c:v>
                </c:pt>
                <c:pt idx="3027">
                  <c:v>4.2041666666670041</c:v>
                </c:pt>
                <c:pt idx="3028">
                  <c:v>4.2055555555558932</c:v>
                </c:pt>
                <c:pt idx="3029">
                  <c:v>4.2069444444447823</c:v>
                </c:pt>
                <c:pt idx="3030">
                  <c:v>4.2083333333336714</c:v>
                </c:pt>
                <c:pt idx="3031">
                  <c:v>4.2097222222225605</c:v>
                </c:pt>
                <c:pt idx="3032">
                  <c:v>4.2111111111114496</c:v>
                </c:pt>
                <c:pt idx="3033">
                  <c:v>4.2125000000003388</c:v>
                </c:pt>
                <c:pt idx="3034">
                  <c:v>4.2138888888892279</c:v>
                </c:pt>
                <c:pt idx="3035">
                  <c:v>4.215277777778117</c:v>
                </c:pt>
                <c:pt idx="3036">
                  <c:v>4.2166666666670061</c:v>
                </c:pt>
                <c:pt idx="3037">
                  <c:v>4.2180555555558952</c:v>
                </c:pt>
                <c:pt idx="3038">
                  <c:v>4.2194444444447843</c:v>
                </c:pt>
                <c:pt idx="3039">
                  <c:v>4.2208333333336734</c:v>
                </c:pt>
                <c:pt idx="3040">
                  <c:v>4.2222222222225625</c:v>
                </c:pt>
                <c:pt idx="3041">
                  <c:v>4.2236111111114516</c:v>
                </c:pt>
                <c:pt idx="3042">
                  <c:v>4.2250000000003407</c:v>
                </c:pt>
                <c:pt idx="3043">
                  <c:v>4.2263888888892298</c:v>
                </c:pt>
                <c:pt idx="3044">
                  <c:v>4.2277777777781189</c:v>
                </c:pt>
                <c:pt idx="3045">
                  <c:v>4.229166666667008</c:v>
                </c:pt>
                <c:pt idx="3046">
                  <c:v>4.2305555555558971</c:v>
                </c:pt>
                <c:pt idx="3047">
                  <c:v>4.2319444444447862</c:v>
                </c:pt>
                <c:pt idx="3048">
                  <c:v>4.2333333333336753</c:v>
                </c:pt>
                <c:pt idx="3049">
                  <c:v>4.2347222222225644</c:v>
                </c:pt>
                <c:pt idx="3050">
                  <c:v>4.2361111111114536</c:v>
                </c:pt>
                <c:pt idx="3051">
                  <c:v>4.2375000000003427</c:v>
                </c:pt>
                <c:pt idx="3052">
                  <c:v>4.2388888888892318</c:v>
                </c:pt>
                <c:pt idx="3053">
                  <c:v>4.2402777777781209</c:v>
                </c:pt>
                <c:pt idx="3054">
                  <c:v>4.24166666666701</c:v>
                </c:pt>
                <c:pt idx="3055">
                  <c:v>4.2430555555558991</c:v>
                </c:pt>
                <c:pt idx="3056">
                  <c:v>4.2444444444447882</c:v>
                </c:pt>
                <c:pt idx="3057">
                  <c:v>4.2458333333336773</c:v>
                </c:pt>
                <c:pt idx="3058">
                  <c:v>4.2472222222225664</c:v>
                </c:pt>
                <c:pt idx="3059">
                  <c:v>4.2486111111114555</c:v>
                </c:pt>
                <c:pt idx="3060">
                  <c:v>4.2500000000003446</c:v>
                </c:pt>
                <c:pt idx="3061">
                  <c:v>4.2513888888892337</c:v>
                </c:pt>
                <c:pt idx="3062">
                  <c:v>4.2527777777781228</c:v>
                </c:pt>
                <c:pt idx="3063">
                  <c:v>4.2541666666670119</c:v>
                </c:pt>
                <c:pt idx="3064">
                  <c:v>4.255555555555901</c:v>
                </c:pt>
                <c:pt idx="3065">
                  <c:v>4.2569444444447901</c:v>
                </c:pt>
                <c:pt idx="3066">
                  <c:v>4.2583333333336792</c:v>
                </c:pt>
                <c:pt idx="3067">
                  <c:v>4.2597222222225684</c:v>
                </c:pt>
                <c:pt idx="3068">
                  <c:v>4.2611111111114575</c:v>
                </c:pt>
                <c:pt idx="3069">
                  <c:v>4.2625000000003466</c:v>
                </c:pt>
                <c:pt idx="3070">
                  <c:v>4.2638888888892357</c:v>
                </c:pt>
                <c:pt idx="3071">
                  <c:v>4.2652777777781248</c:v>
                </c:pt>
                <c:pt idx="3072">
                  <c:v>4.2666666666670139</c:v>
                </c:pt>
                <c:pt idx="3073">
                  <c:v>4.268055555555903</c:v>
                </c:pt>
                <c:pt idx="3074">
                  <c:v>4.2694444444447921</c:v>
                </c:pt>
                <c:pt idx="3075">
                  <c:v>4.2708333333336812</c:v>
                </c:pt>
                <c:pt idx="3076">
                  <c:v>4.2722222222225703</c:v>
                </c:pt>
                <c:pt idx="3077">
                  <c:v>4.2736111111114594</c:v>
                </c:pt>
                <c:pt idx="3078">
                  <c:v>4.2750000000003485</c:v>
                </c:pt>
                <c:pt idx="3079">
                  <c:v>4.2763888888892376</c:v>
                </c:pt>
                <c:pt idx="3080">
                  <c:v>4.2777777777781267</c:v>
                </c:pt>
                <c:pt idx="3081">
                  <c:v>4.2791666666670158</c:v>
                </c:pt>
                <c:pt idx="3082">
                  <c:v>4.2805555555559049</c:v>
                </c:pt>
                <c:pt idx="3083">
                  <c:v>4.2819444444447941</c:v>
                </c:pt>
                <c:pt idx="3084">
                  <c:v>4.2833333333336832</c:v>
                </c:pt>
                <c:pt idx="3085">
                  <c:v>4.2847222222225723</c:v>
                </c:pt>
                <c:pt idx="3086">
                  <c:v>4.2861111111114614</c:v>
                </c:pt>
                <c:pt idx="3087">
                  <c:v>4.2875000000003505</c:v>
                </c:pt>
                <c:pt idx="3088">
                  <c:v>4.2888888888892396</c:v>
                </c:pt>
                <c:pt idx="3089">
                  <c:v>4.2902777777781287</c:v>
                </c:pt>
                <c:pt idx="3090">
                  <c:v>4.2916666666670178</c:v>
                </c:pt>
                <c:pt idx="3091">
                  <c:v>4.2930555555559069</c:v>
                </c:pt>
                <c:pt idx="3092">
                  <c:v>4.294444444444796</c:v>
                </c:pt>
                <c:pt idx="3093">
                  <c:v>4.2958333333336851</c:v>
                </c:pt>
                <c:pt idx="3094">
                  <c:v>4.2972222222225742</c:v>
                </c:pt>
                <c:pt idx="3095">
                  <c:v>4.2986111111114633</c:v>
                </c:pt>
                <c:pt idx="3096">
                  <c:v>4.3000000000003524</c:v>
                </c:pt>
                <c:pt idx="3097">
                  <c:v>4.3013888888892415</c:v>
                </c:pt>
                <c:pt idx="3098">
                  <c:v>4.3027777777781306</c:v>
                </c:pt>
                <c:pt idx="3099">
                  <c:v>4.3041666666670197</c:v>
                </c:pt>
                <c:pt idx="3100">
                  <c:v>4.3055555555559089</c:v>
                </c:pt>
                <c:pt idx="3101">
                  <c:v>4.306944444444798</c:v>
                </c:pt>
                <c:pt idx="3102">
                  <c:v>4.3083333333336871</c:v>
                </c:pt>
                <c:pt idx="3103">
                  <c:v>4.3097222222225762</c:v>
                </c:pt>
                <c:pt idx="3104">
                  <c:v>4.3111111111114653</c:v>
                </c:pt>
                <c:pt idx="3105">
                  <c:v>4.3125000000003544</c:v>
                </c:pt>
                <c:pt idx="3106">
                  <c:v>4.3138888888892435</c:v>
                </c:pt>
                <c:pt idx="3107">
                  <c:v>4.3152777777781326</c:v>
                </c:pt>
                <c:pt idx="3108">
                  <c:v>4.3166666666670217</c:v>
                </c:pt>
                <c:pt idx="3109">
                  <c:v>4.3180555555559108</c:v>
                </c:pt>
                <c:pt idx="3110">
                  <c:v>4.3194444444447999</c:v>
                </c:pt>
                <c:pt idx="3111">
                  <c:v>4.320833333333689</c:v>
                </c:pt>
                <c:pt idx="3112">
                  <c:v>4.3222222222225781</c:v>
                </c:pt>
                <c:pt idx="3113">
                  <c:v>4.3236111111114672</c:v>
                </c:pt>
                <c:pt idx="3114">
                  <c:v>4.3250000000003563</c:v>
                </c:pt>
                <c:pt idx="3115">
                  <c:v>4.3263888888892454</c:v>
                </c:pt>
                <c:pt idx="3116">
                  <c:v>4.3277777777781345</c:v>
                </c:pt>
                <c:pt idx="3117">
                  <c:v>4.3291666666670237</c:v>
                </c:pt>
                <c:pt idx="3118">
                  <c:v>4.3305555555559128</c:v>
                </c:pt>
                <c:pt idx="3119">
                  <c:v>4.3319444444448019</c:v>
                </c:pt>
                <c:pt idx="3120">
                  <c:v>4.333333333333691</c:v>
                </c:pt>
                <c:pt idx="3121">
                  <c:v>4.3347222222225801</c:v>
                </c:pt>
                <c:pt idx="3122">
                  <c:v>4.3361111111114692</c:v>
                </c:pt>
                <c:pt idx="3123">
                  <c:v>4.3375000000003583</c:v>
                </c:pt>
                <c:pt idx="3124">
                  <c:v>4.3388888888892474</c:v>
                </c:pt>
                <c:pt idx="3125">
                  <c:v>4.3402777777781365</c:v>
                </c:pt>
                <c:pt idx="3126">
                  <c:v>4.3416666666670256</c:v>
                </c:pt>
                <c:pt idx="3127">
                  <c:v>4.3430555555559147</c:v>
                </c:pt>
                <c:pt idx="3128">
                  <c:v>4.3444444444448038</c:v>
                </c:pt>
                <c:pt idx="3129">
                  <c:v>4.3458333333336929</c:v>
                </c:pt>
                <c:pt idx="3130">
                  <c:v>4.347222222222582</c:v>
                </c:pt>
                <c:pt idx="3131">
                  <c:v>4.3486111111114711</c:v>
                </c:pt>
                <c:pt idx="3132">
                  <c:v>4.3500000000003602</c:v>
                </c:pt>
                <c:pt idx="3133">
                  <c:v>4.3513888888892494</c:v>
                </c:pt>
                <c:pt idx="3134">
                  <c:v>4.3527777777781385</c:v>
                </c:pt>
                <c:pt idx="3135">
                  <c:v>4.3541666666670276</c:v>
                </c:pt>
                <c:pt idx="3136">
                  <c:v>4.3555555555559167</c:v>
                </c:pt>
                <c:pt idx="3137">
                  <c:v>4.3569444444448058</c:v>
                </c:pt>
                <c:pt idx="3138">
                  <c:v>4.3583333333336949</c:v>
                </c:pt>
                <c:pt idx="3139">
                  <c:v>4.359722222222584</c:v>
                </c:pt>
                <c:pt idx="3140">
                  <c:v>4.3611111111114731</c:v>
                </c:pt>
                <c:pt idx="3141">
                  <c:v>4.3625000000003622</c:v>
                </c:pt>
                <c:pt idx="3142">
                  <c:v>4.3638888888892513</c:v>
                </c:pt>
                <c:pt idx="3143">
                  <c:v>4.3652777777781404</c:v>
                </c:pt>
                <c:pt idx="3144">
                  <c:v>4.3666666666670295</c:v>
                </c:pt>
                <c:pt idx="3145">
                  <c:v>4.3680555555559186</c:v>
                </c:pt>
                <c:pt idx="3146">
                  <c:v>4.3694444444448077</c:v>
                </c:pt>
                <c:pt idx="3147">
                  <c:v>4.3708333333336968</c:v>
                </c:pt>
                <c:pt idx="3148">
                  <c:v>4.3722222222225859</c:v>
                </c:pt>
                <c:pt idx="3149">
                  <c:v>4.373611111111475</c:v>
                </c:pt>
                <c:pt idx="3150">
                  <c:v>4.3750000000003642</c:v>
                </c:pt>
                <c:pt idx="3151">
                  <c:v>4.3763888888892533</c:v>
                </c:pt>
                <c:pt idx="3152">
                  <c:v>4.3777777777781424</c:v>
                </c:pt>
                <c:pt idx="3153">
                  <c:v>4.3791666666670315</c:v>
                </c:pt>
                <c:pt idx="3154">
                  <c:v>4.3805555555559206</c:v>
                </c:pt>
                <c:pt idx="3155">
                  <c:v>4.3819444444448097</c:v>
                </c:pt>
                <c:pt idx="3156">
                  <c:v>4.3833333333336988</c:v>
                </c:pt>
                <c:pt idx="3157">
                  <c:v>4.3847222222225879</c:v>
                </c:pt>
                <c:pt idx="3158">
                  <c:v>4.386111111111477</c:v>
                </c:pt>
                <c:pt idx="3159">
                  <c:v>4.3875000000003661</c:v>
                </c:pt>
                <c:pt idx="3160">
                  <c:v>4.3888888888892552</c:v>
                </c:pt>
                <c:pt idx="3161">
                  <c:v>4.3902777777781443</c:v>
                </c:pt>
                <c:pt idx="3162">
                  <c:v>4.3916666666670334</c:v>
                </c:pt>
                <c:pt idx="3163">
                  <c:v>4.3930555555559225</c:v>
                </c:pt>
                <c:pt idx="3164">
                  <c:v>4.3944444444448116</c:v>
                </c:pt>
                <c:pt idx="3165">
                  <c:v>4.3958333333337007</c:v>
                </c:pt>
                <c:pt idx="3166">
                  <c:v>4.3972222222225898</c:v>
                </c:pt>
                <c:pt idx="3167">
                  <c:v>4.398611111111479</c:v>
                </c:pt>
                <c:pt idx="3168">
                  <c:v>4.4000000000003681</c:v>
                </c:pt>
                <c:pt idx="3169">
                  <c:v>4.4013888888892572</c:v>
                </c:pt>
                <c:pt idx="3170">
                  <c:v>4.4027777777781463</c:v>
                </c:pt>
                <c:pt idx="3171">
                  <c:v>4.4041666666670354</c:v>
                </c:pt>
                <c:pt idx="3172">
                  <c:v>4.4055555555559245</c:v>
                </c:pt>
                <c:pt idx="3173">
                  <c:v>4.4069444444448136</c:v>
                </c:pt>
                <c:pt idx="3174">
                  <c:v>4.4083333333337027</c:v>
                </c:pt>
                <c:pt idx="3175">
                  <c:v>4.4097222222225918</c:v>
                </c:pt>
                <c:pt idx="3176">
                  <c:v>4.4111111111114809</c:v>
                </c:pt>
                <c:pt idx="3177">
                  <c:v>4.41250000000037</c:v>
                </c:pt>
                <c:pt idx="3178">
                  <c:v>4.4138888888892591</c:v>
                </c:pt>
                <c:pt idx="3179">
                  <c:v>4.4152777777781482</c:v>
                </c:pt>
                <c:pt idx="3180">
                  <c:v>4.4166666666670373</c:v>
                </c:pt>
                <c:pt idx="3181">
                  <c:v>4.4180555555559264</c:v>
                </c:pt>
                <c:pt idx="3182">
                  <c:v>4.4194444444448155</c:v>
                </c:pt>
                <c:pt idx="3183">
                  <c:v>4.4208333333337047</c:v>
                </c:pt>
                <c:pt idx="3184">
                  <c:v>4.4222222222225938</c:v>
                </c:pt>
                <c:pt idx="3185">
                  <c:v>4.4236111111114829</c:v>
                </c:pt>
                <c:pt idx="3186">
                  <c:v>4.425000000000372</c:v>
                </c:pt>
                <c:pt idx="3187">
                  <c:v>4.4263888888892611</c:v>
                </c:pt>
                <c:pt idx="3188">
                  <c:v>4.4277777777781502</c:v>
                </c:pt>
                <c:pt idx="3189">
                  <c:v>4.4291666666670393</c:v>
                </c:pt>
                <c:pt idx="3190">
                  <c:v>4.4305555555559284</c:v>
                </c:pt>
                <c:pt idx="3191">
                  <c:v>4.4319444444448175</c:v>
                </c:pt>
                <c:pt idx="3192">
                  <c:v>4.4333333333337066</c:v>
                </c:pt>
                <c:pt idx="3193">
                  <c:v>4.4347222222225957</c:v>
                </c:pt>
                <c:pt idx="3194">
                  <c:v>4.4361111111114848</c:v>
                </c:pt>
                <c:pt idx="3195">
                  <c:v>4.4375000000003739</c:v>
                </c:pt>
                <c:pt idx="3196">
                  <c:v>4.438888888889263</c:v>
                </c:pt>
                <c:pt idx="3197">
                  <c:v>4.4402777777781521</c:v>
                </c:pt>
                <c:pt idx="3198">
                  <c:v>4.4416666666670412</c:v>
                </c:pt>
                <c:pt idx="3199">
                  <c:v>4.4430555555559303</c:v>
                </c:pt>
                <c:pt idx="3200">
                  <c:v>4.4444444444448195</c:v>
                </c:pt>
                <c:pt idx="3201">
                  <c:v>4.4458333333337086</c:v>
                </c:pt>
                <c:pt idx="3202">
                  <c:v>4.4472222222225977</c:v>
                </c:pt>
                <c:pt idx="3203">
                  <c:v>4.4486111111114868</c:v>
                </c:pt>
                <c:pt idx="3204">
                  <c:v>4.4500000000003759</c:v>
                </c:pt>
                <c:pt idx="3205">
                  <c:v>4.451388888889265</c:v>
                </c:pt>
                <c:pt idx="3206">
                  <c:v>4.4527777777781541</c:v>
                </c:pt>
                <c:pt idx="3207">
                  <c:v>4.4541666666670432</c:v>
                </c:pt>
                <c:pt idx="3208">
                  <c:v>4.4555555555559323</c:v>
                </c:pt>
                <c:pt idx="3209">
                  <c:v>4.4569444444448214</c:v>
                </c:pt>
                <c:pt idx="3210">
                  <c:v>4.4583333333337105</c:v>
                </c:pt>
                <c:pt idx="3211">
                  <c:v>4.4597222222225996</c:v>
                </c:pt>
                <c:pt idx="3212">
                  <c:v>4.4611111111114887</c:v>
                </c:pt>
                <c:pt idx="3213">
                  <c:v>4.4625000000003778</c:v>
                </c:pt>
                <c:pt idx="3214">
                  <c:v>4.4638888888892669</c:v>
                </c:pt>
                <c:pt idx="3215">
                  <c:v>4.465277777778156</c:v>
                </c:pt>
                <c:pt idx="3216">
                  <c:v>4.4666666666670451</c:v>
                </c:pt>
                <c:pt idx="3217">
                  <c:v>4.4680555555559343</c:v>
                </c:pt>
                <c:pt idx="3218">
                  <c:v>4.4694444444448234</c:v>
                </c:pt>
                <c:pt idx="3219">
                  <c:v>4.4708333333337125</c:v>
                </c:pt>
                <c:pt idx="3220">
                  <c:v>4.4722222222226016</c:v>
                </c:pt>
                <c:pt idx="3221">
                  <c:v>4.4736111111114907</c:v>
                </c:pt>
                <c:pt idx="3222">
                  <c:v>4.4750000000003798</c:v>
                </c:pt>
                <c:pt idx="3223">
                  <c:v>4.4763888888892689</c:v>
                </c:pt>
                <c:pt idx="3224">
                  <c:v>4.477777777778158</c:v>
                </c:pt>
                <c:pt idx="3225">
                  <c:v>4.4791666666670471</c:v>
                </c:pt>
                <c:pt idx="3226">
                  <c:v>4.4805555555559362</c:v>
                </c:pt>
                <c:pt idx="3227">
                  <c:v>4.4819444444448253</c:v>
                </c:pt>
                <c:pt idx="3228">
                  <c:v>4.4833333333337144</c:v>
                </c:pt>
                <c:pt idx="3229">
                  <c:v>4.4847222222226035</c:v>
                </c:pt>
                <c:pt idx="3230">
                  <c:v>4.4861111111114926</c:v>
                </c:pt>
                <c:pt idx="3231">
                  <c:v>4.4875000000003817</c:v>
                </c:pt>
                <c:pt idx="3232">
                  <c:v>4.4888888888892708</c:v>
                </c:pt>
                <c:pt idx="3233">
                  <c:v>4.49027777777816</c:v>
                </c:pt>
                <c:pt idx="3234">
                  <c:v>4.4916666666670491</c:v>
                </c:pt>
                <c:pt idx="3235">
                  <c:v>4.4930555555559382</c:v>
                </c:pt>
                <c:pt idx="3236">
                  <c:v>4.4944444444448273</c:v>
                </c:pt>
                <c:pt idx="3237">
                  <c:v>4.4958333333337164</c:v>
                </c:pt>
                <c:pt idx="3238">
                  <c:v>4.4972222222226055</c:v>
                </c:pt>
                <c:pt idx="3239">
                  <c:v>4.4986111111114946</c:v>
                </c:pt>
                <c:pt idx="3240">
                  <c:v>4.5000000000003837</c:v>
                </c:pt>
                <c:pt idx="3241">
                  <c:v>4.5013888888892728</c:v>
                </c:pt>
                <c:pt idx="3242">
                  <c:v>4.5027777777781619</c:v>
                </c:pt>
                <c:pt idx="3243">
                  <c:v>4.504166666667051</c:v>
                </c:pt>
                <c:pt idx="3244">
                  <c:v>4.5055555555559401</c:v>
                </c:pt>
                <c:pt idx="3245">
                  <c:v>4.5069444444448292</c:v>
                </c:pt>
                <c:pt idx="3246">
                  <c:v>4.5083333333337183</c:v>
                </c:pt>
                <c:pt idx="3247">
                  <c:v>4.5097222222226074</c:v>
                </c:pt>
                <c:pt idx="3248">
                  <c:v>4.5111111111114965</c:v>
                </c:pt>
                <c:pt idx="3249">
                  <c:v>4.5125000000003856</c:v>
                </c:pt>
                <c:pt idx="3250">
                  <c:v>4.5138888888892748</c:v>
                </c:pt>
                <c:pt idx="3251">
                  <c:v>4.5152777777781639</c:v>
                </c:pt>
                <c:pt idx="3252">
                  <c:v>4.516666666667053</c:v>
                </c:pt>
                <c:pt idx="3253">
                  <c:v>4.5180555555559421</c:v>
                </c:pt>
                <c:pt idx="3254">
                  <c:v>4.5194444444448312</c:v>
                </c:pt>
                <c:pt idx="3255">
                  <c:v>4.5208333333337203</c:v>
                </c:pt>
                <c:pt idx="3256">
                  <c:v>4.5222222222226094</c:v>
                </c:pt>
                <c:pt idx="3257">
                  <c:v>4.5236111111114985</c:v>
                </c:pt>
                <c:pt idx="3258">
                  <c:v>4.5250000000003876</c:v>
                </c:pt>
                <c:pt idx="3259">
                  <c:v>4.5263888888892767</c:v>
                </c:pt>
                <c:pt idx="3260">
                  <c:v>4.5277777777781658</c:v>
                </c:pt>
                <c:pt idx="3261">
                  <c:v>4.5291666666670549</c:v>
                </c:pt>
                <c:pt idx="3262">
                  <c:v>4.530555555555944</c:v>
                </c:pt>
                <c:pt idx="3263">
                  <c:v>4.5319444444448331</c:v>
                </c:pt>
                <c:pt idx="3264">
                  <c:v>4.5333333333337222</c:v>
                </c:pt>
                <c:pt idx="3265">
                  <c:v>4.5347222222226113</c:v>
                </c:pt>
                <c:pt idx="3266">
                  <c:v>4.5361111111115004</c:v>
                </c:pt>
                <c:pt idx="3267">
                  <c:v>4.5375000000003896</c:v>
                </c:pt>
                <c:pt idx="3268">
                  <c:v>4.5388888888892787</c:v>
                </c:pt>
                <c:pt idx="3269">
                  <c:v>4.5402777777781678</c:v>
                </c:pt>
                <c:pt idx="3270">
                  <c:v>4.5416666666670569</c:v>
                </c:pt>
                <c:pt idx="3271">
                  <c:v>4.543055555555946</c:v>
                </c:pt>
                <c:pt idx="3272">
                  <c:v>4.5444444444448351</c:v>
                </c:pt>
                <c:pt idx="3273">
                  <c:v>4.5458333333337242</c:v>
                </c:pt>
                <c:pt idx="3274">
                  <c:v>4.5472222222226133</c:v>
                </c:pt>
                <c:pt idx="3275">
                  <c:v>4.5486111111115024</c:v>
                </c:pt>
                <c:pt idx="3276">
                  <c:v>4.5500000000003915</c:v>
                </c:pt>
                <c:pt idx="3277">
                  <c:v>4.5513888888892806</c:v>
                </c:pt>
                <c:pt idx="3278">
                  <c:v>4.5527777777781697</c:v>
                </c:pt>
                <c:pt idx="3279">
                  <c:v>4.5541666666670588</c:v>
                </c:pt>
                <c:pt idx="3280">
                  <c:v>4.5555555555559479</c:v>
                </c:pt>
                <c:pt idx="3281">
                  <c:v>4.556944444444837</c:v>
                </c:pt>
                <c:pt idx="3282">
                  <c:v>4.5583333333337261</c:v>
                </c:pt>
                <c:pt idx="3283">
                  <c:v>4.5597222222226153</c:v>
                </c:pt>
                <c:pt idx="3284">
                  <c:v>4.5611111111115044</c:v>
                </c:pt>
                <c:pt idx="3285">
                  <c:v>4.5625000000003935</c:v>
                </c:pt>
                <c:pt idx="3286">
                  <c:v>4.5638888888892826</c:v>
                </c:pt>
                <c:pt idx="3287">
                  <c:v>4.5652777777781717</c:v>
                </c:pt>
                <c:pt idx="3288">
                  <c:v>4.5666666666670608</c:v>
                </c:pt>
                <c:pt idx="3289">
                  <c:v>4.5680555555559499</c:v>
                </c:pt>
                <c:pt idx="3290">
                  <c:v>4.569444444444839</c:v>
                </c:pt>
                <c:pt idx="3291">
                  <c:v>4.5708333333337281</c:v>
                </c:pt>
                <c:pt idx="3292">
                  <c:v>4.5722222222226172</c:v>
                </c:pt>
                <c:pt idx="3293">
                  <c:v>4.5736111111115063</c:v>
                </c:pt>
                <c:pt idx="3294">
                  <c:v>4.5750000000003954</c:v>
                </c:pt>
                <c:pt idx="3295">
                  <c:v>4.5763888888892845</c:v>
                </c:pt>
                <c:pt idx="3296">
                  <c:v>4.5777777777781736</c:v>
                </c:pt>
                <c:pt idx="3297">
                  <c:v>4.5791666666670627</c:v>
                </c:pt>
                <c:pt idx="3298">
                  <c:v>4.5805555555559518</c:v>
                </c:pt>
                <c:pt idx="3299">
                  <c:v>4.5819444444448409</c:v>
                </c:pt>
                <c:pt idx="3300">
                  <c:v>4.5833333333337301</c:v>
                </c:pt>
                <c:pt idx="3301">
                  <c:v>4.5847222222226192</c:v>
                </c:pt>
                <c:pt idx="3302">
                  <c:v>4.5861111111115083</c:v>
                </c:pt>
                <c:pt idx="3303">
                  <c:v>4.5875000000003974</c:v>
                </c:pt>
                <c:pt idx="3304">
                  <c:v>4.5888888888892865</c:v>
                </c:pt>
                <c:pt idx="3305">
                  <c:v>4.5902777777781756</c:v>
                </c:pt>
                <c:pt idx="3306">
                  <c:v>4.5916666666670647</c:v>
                </c:pt>
                <c:pt idx="3307">
                  <c:v>4.5930555555559538</c:v>
                </c:pt>
                <c:pt idx="3308">
                  <c:v>4.5944444444448429</c:v>
                </c:pt>
                <c:pt idx="3309">
                  <c:v>4.595833333333732</c:v>
                </c:pt>
                <c:pt idx="3310">
                  <c:v>4.5972222222226211</c:v>
                </c:pt>
                <c:pt idx="3311">
                  <c:v>4.5986111111115102</c:v>
                </c:pt>
                <c:pt idx="3312">
                  <c:v>4.6000000000003993</c:v>
                </c:pt>
                <c:pt idx="3313">
                  <c:v>4.6013888888892884</c:v>
                </c:pt>
                <c:pt idx="3314">
                  <c:v>4.6027777777781775</c:v>
                </c:pt>
                <c:pt idx="3315">
                  <c:v>4.6041666666670666</c:v>
                </c:pt>
                <c:pt idx="3316">
                  <c:v>4.6055555555559557</c:v>
                </c:pt>
                <c:pt idx="3317">
                  <c:v>4.6069444444448449</c:v>
                </c:pt>
                <c:pt idx="3318">
                  <c:v>4.608333333333734</c:v>
                </c:pt>
                <c:pt idx="3319">
                  <c:v>4.6097222222226231</c:v>
                </c:pt>
                <c:pt idx="3320">
                  <c:v>4.6111111111115122</c:v>
                </c:pt>
                <c:pt idx="3321">
                  <c:v>4.6125000000004013</c:v>
                </c:pt>
                <c:pt idx="3322">
                  <c:v>4.6138888888892904</c:v>
                </c:pt>
                <c:pt idx="3323">
                  <c:v>4.6152777777781795</c:v>
                </c:pt>
                <c:pt idx="3324">
                  <c:v>4.6166666666670686</c:v>
                </c:pt>
                <c:pt idx="3325">
                  <c:v>4.6180555555559577</c:v>
                </c:pt>
                <c:pt idx="3326">
                  <c:v>4.6194444444448468</c:v>
                </c:pt>
                <c:pt idx="3327">
                  <c:v>4.6208333333337359</c:v>
                </c:pt>
                <c:pt idx="3328">
                  <c:v>4.622222222222625</c:v>
                </c:pt>
                <c:pt idx="3329">
                  <c:v>4.6236111111115141</c:v>
                </c:pt>
                <c:pt idx="3330">
                  <c:v>4.6250000000004032</c:v>
                </c:pt>
                <c:pt idx="3331">
                  <c:v>4.6263888888892923</c:v>
                </c:pt>
                <c:pt idx="3332">
                  <c:v>4.6277777777781814</c:v>
                </c:pt>
                <c:pt idx="3333">
                  <c:v>4.6291666666670706</c:v>
                </c:pt>
                <c:pt idx="3334">
                  <c:v>4.6305555555559597</c:v>
                </c:pt>
                <c:pt idx="3335">
                  <c:v>4.6319444444448488</c:v>
                </c:pt>
                <c:pt idx="3336">
                  <c:v>4.6333333333337379</c:v>
                </c:pt>
                <c:pt idx="3337">
                  <c:v>4.634722222222627</c:v>
                </c:pt>
                <c:pt idx="3338">
                  <c:v>4.6361111111115161</c:v>
                </c:pt>
                <c:pt idx="3339">
                  <c:v>4.6375000000004052</c:v>
                </c:pt>
                <c:pt idx="3340">
                  <c:v>4.6388888888892943</c:v>
                </c:pt>
                <c:pt idx="3341">
                  <c:v>4.6402777777781834</c:v>
                </c:pt>
                <c:pt idx="3342">
                  <c:v>4.6416666666670725</c:v>
                </c:pt>
                <c:pt idx="3343">
                  <c:v>4.6430555555559616</c:v>
                </c:pt>
                <c:pt idx="3344">
                  <c:v>4.6444444444448507</c:v>
                </c:pt>
                <c:pt idx="3345">
                  <c:v>4.6458333333337398</c:v>
                </c:pt>
                <c:pt idx="3346">
                  <c:v>4.6472222222226289</c:v>
                </c:pt>
                <c:pt idx="3347">
                  <c:v>4.648611111111518</c:v>
                </c:pt>
                <c:pt idx="3348">
                  <c:v>4.6500000000004071</c:v>
                </c:pt>
                <c:pt idx="3349">
                  <c:v>4.6513888888892962</c:v>
                </c:pt>
                <c:pt idx="3350">
                  <c:v>4.6527777777781854</c:v>
                </c:pt>
                <c:pt idx="3351">
                  <c:v>4.6541666666670745</c:v>
                </c:pt>
                <c:pt idx="3352">
                  <c:v>4.6555555555559636</c:v>
                </c:pt>
                <c:pt idx="3353">
                  <c:v>4.6569444444448527</c:v>
                </c:pt>
                <c:pt idx="3354">
                  <c:v>4.6583333333337418</c:v>
                </c:pt>
                <c:pt idx="3355">
                  <c:v>4.6597222222226309</c:v>
                </c:pt>
                <c:pt idx="3356">
                  <c:v>4.66111111111152</c:v>
                </c:pt>
                <c:pt idx="3357">
                  <c:v>4.6625000000004091</c:v>
                </c:pt>
                <c:pt idx="3358">
                  <c:v>4.6638888888892982</c:v>
                </c:pt>
                <c:pt idx="3359">
                  <c:v>4.6652777777781873</c:v>
                </c:pt>
                <c:pt idx="3360">
                  <c:v>4.6666666666670764</c:v>
                </c:pt>
                <c:pt idx="3361">
                  <c:v>4.6680555555559655</c:v>
                </c:pt>
                <c:pt idx="3362">
                  <c:v>4.6694444444448546</c:v>
                </c:pt>
                <c:pt idx="3363">
                  <c:v>4.6708333333337437</c:v>
                </c:pt>
                <c:pt idx="3364">
                  <c:v>4.6722222222226328</c:v>
                </c:pt>
                <c:pt idx="3365">
                  <c:v>4.6736111111115219</c:v>
                </c:pt>
                <c:pt idx="3366">
                  <c:v>4.675000000000411</c:v>
                </c:pt>
                <c:pt idx="3367">
                  <c:v>4.6763888888893002</c:v>
                </c:pt>
                <c:pt idx="3368">
                  <c:v>4.6777777777781893</c:v>
                </c:pt>
                <c:pt idx="3369">
                  <c:v>4.6791666666670784</c:v>
                </c:pt>
                <c:pt idx="3370">
                  <c:v>4.6805555555559675</c:v>
                </c:pt>
                <c:pt idx="3371">
                  <c:v>4.6819444444448566</c:v>
                </c:pt>
                <c:pt idx="3372">
                  <c:v>4.6833333333337457</c:v>
                </c:pt>
                <c:pt idx="3373">
                  <c:v>4.6847222222226348</c:v>
                </c:pt>
                <c:pt idx="3374">
                  <c:v>4.6861111111115239</c:v>
                </c:pt>
                <c:pt idx="3375">
                  <c:v>4.687500000000413</c:v>
                </c:pt>
                <c:pt idx="3376">
                  <c:v>4.6888888888893021</c:v>
                </c:pt>
                <c:pt idx="3377">
                  <c:v>4.6902777777781912</c:v>
                </c:pt>
                <c:pt idx="3378">
                  <c:v>4.6916666666670803</c:v>
                </c:pt>
                <c:pt idx="3379">
                  <c:v>4.6930555555559694</c:v>
                </c:pt>
                <c:pt idx="3380">
                  <c:v>4.6944444444448585</c:v>
                </c:pt>
                <c:pt idx="3381">
                  <c:v>4.6958333333337476</c:v>
                </c:pt>
                <c:pt idx="3382">
                  <c:v>4.6972222222226367</c:v>
                </c:pt>
                <c:pt idx="3383">
                  <c:v>4.6986111111115259</c:v>
                </c:pt>
                <c:pt idx="3384">
                  <c:v>4.700000000000415</c:v>
                </c:pt>
                <c:pt idx="3385">
                  <c:v>4.7013888888893041</c:v>
                </c:pt>
                <c:pt idx="3386">
                  <c:v>4.7027777777781932</c:v>
                </c:pt>
                <c:pt idx="3387">
                  <c:v>4.7041666666670823</c:v>
                </c:pt>
                <c:pt idx="3388">
                  <c:v>4.7055555555559714</c:v>
                </c:pt>
                <c:pt idx="3389">
                  <c:v>4.7069444444448605</c:v>
                </c:pt>
                <c:pt idx="3390">
                  <c:v>4.7083333333337496</c:v>
                </c:pt>
                <c:pt idx="3391">
                  <c:v>4.7097222222226387</c:v>
                </c:pt>
                <c:pt idx="3392">
                  <c:v>4.7111111111115278</c:v>
                </c:pt>
                <c:pt idx="3393">
                  <c:v>4.7125000000004169</c:v>
                </c:pt>
                <c:pt idx="3394">
                  <c:v>4.713888888889306</c:v>
                </c:pt>
                <c:pt idx="3395">
                  <c:v>4.7152777777781951</c:v>
                </c:pt>
                <c:pt idx="3396">
                  <c:v>4.7166666666670842</c:v>
                </c:pt>
                <c:pt idx="3397">
                  <c:v>4.7180555555559733</c:v>
                </c:pt>
                <c:pt idx="3398">
                  <c:v>4.7194444444448624</c:v>
                </c:pt>
                <c:pt idx="3399">
                  <c:v>4.7208333333337515</c:v>
                </c:pt>
                <c:pt idx="3400">
                  <c:v>4.7222222222226407</c:v>
                </c:pt>
                <c:pt idx="3401">
                  <c:v>4.7236111111115298</c:v>
                </c:pt>
                <c:pt idx="3402">
                  <c:v>4.7250000000004189</c:v>
                </c:pt>
                <c:pt idx="3403">
                  <c:v>4.726388888889308</c:v>
                </c:pt>
                <c:pt idx="3404">
                  <c:v>4.7277777777781971</c:v>
                </c:pt>
                <c:pt idx="3405">
                  <c:v>4.7291666666670862</c:v>
                </c:pt>
                <c:pt idx="3406">
                  <c:v>4.7305555555559753</c:v>
                </c:pt>
                <c:pt idx="3407">
                  <c:v>4.7319444444448644</c:v>
                </c:pt>
                <c:pt idx="3408">
                  <c:v>4.7333333333337535</c:v>
                </c:pt>
                <c:pt idx="3409">
                  <c:v>4.7347222222226426</c:v>
                </c:pt>
                <c:pt idx="3410">
                  <c:v>4.7361111111115317</c:v>
                </c:pt>
                <c:pt idx="3411">
                  <c:v>4.7375000000004208</c:v>
                </c:pt>
                <c:pt idx="3412">
                  <c:v>4.7388888888893099</c:v>
                </c:pt>
                <c:pt idx="3413">
                  <c:v>4.740277777778199</c:v>
                </c:pt>
                <c:pt idx="3414">
                  <c:v>4.7416666666670881</c:v>
                </c:pt>
                <c:pt idx="3415">
                  <c:v>4.7430555555559772</c:v>
                </c:pt>
                <c:pt idx="3416">
                  <c:v>4.7444444444448663</c:v>
                </c:pt>
                <c:pt idx="3417">
                  <c:v>4.7458333333337555</c:v>
                </c:pt>
                <c:pt idx="3418">
                  <c:v>4.7472222222226446</c:v>
                </c:pt>
                <c:pt idx="3419">
                  <c:v>4.7486111111115337</c:v>
                </c:pt>
                <c:pt idx="3420">
                  <c:v>4.7500000000004228</c:v>
                </c:pt>
                <c:pt idx="3421">
                  <c:v>4.7513888888893119</c:v>
                </c:pt>
                <c:pt idx="3422">
                  <c:v>4.752777777778201</c:v>
                </c:pt>
                <c:pt idx="3423">
                  <c:v>4.7541666666670901</c:v>
                </c:pt>
                <c:pt idx="3424">
                  <c:v>4.7555555555559792</c:v>
                </c:pt>
                <c:pt idx="3425">
                  <c:v>4.7569444444448683</c:v>
                </c:pt>
                <c:pt idx="3426">
                  <c:v>4.7583333333337574</c:v>
                </c:pt>
                <c:pt idx="3427">
                  <c:v>4.7597222222226465</c:v>
                </c:pt>
                <c:pt idx="3428">
                  <c:v>4.7611111111115356</c:v>
                </c:pt>
                <c:pt idx="3429">
                  <c:v>4.7625000000004247</c:v>
                </c:pt>
                <c:pt idx="3430">
                  <c:v>4.7638888888893138</c:v>
                </c:pt>
                <c:pt idx="3431">
                  <c:v>4.7652777777782029</c:v>
                </c:pt>
                <c:pt idx="3432">
                  <c:v>4.766666666667092</c:v>
                </c:pt>
                <c:pt idx="3433">
                  <c:v>4.7680555555559812</c:v>
                </c:pt>
                <c:pt idx="3434">
                  <c:v>4.7694444444448703</c:v>
                </c:pt>
                <c:pt idx="3435">
                  <c:v>4.7708333333337594</c:v>
                </c:pt>
                <c:pt idx="3436">
                  <c:v>4.7722222222226485</c:v>
                </c:pt>
                <c:pt idx="3437">
                  <c:v>4.7736111111115376</c:v>
                </c:pt>
                <c:pt idx="3438">
                  <c:v>4.7750000000004267</c:v>
                </c:pt>
                <c:pt idx="3439">
                  <c:v>4.7763888888893158</c:v>
                </c:pt>
                <c:pt idx="3440">
                  <c:v>4.7777777777782049</c:v>
                </c:pt>
                <c:pt idx="3441">
                  <c:v>4.779166666667094</c:v>
                </c:pt>
                <c:pt idx="3442">
                  <c:v>4.7805555555559831</c:v>
                </c:pt>
                <c:pt idx="3443">
                  <c:v>4.7819444444448722</c:v>
                </c:pt>
                <c:pt idx="3444">
                  <c:v>4.7833333333337613</c:v>
                </c:pt>
                <c:pt idx="3445">
                  <c:v>4.7847222222226504</c:v>
                </c:pt>
                <c:pt idx="3446">
                  <c:v>4.7861111111115395</c:v>
                </c:pt>
                <c:pt idx="3447">
                  <c:v>4.7875000000004286</c:v>
                </c:pt>
                <c:pt idx="3448">
                  <c:v>4.7888888888893177</c:v>
                </c:pt>
                <c:pt idx="3449">
                  <c:v>4.7902777777782068</c:v>
                </c:pt>
                <c:pt idx="3450">
                  <c:v>4.791666666667096</c:v>
                </c:pt>
                <c:pt idx="3451">
                  <c:v>4.7930555555559851</c:v>
                </c:pt>
                <c:pt idx="3452">
                  <c:v>4.7944444444448742</c:v>
                </c:pt>
                <c:pt idx="3453">
                  <c:v>4.7958333333337633</c:v>
                </c:pt>
                <c:pt idx="3454">
                  <c:v>4.7972222222226524</c:v>
                </c:pt>
                <c:pt idx="3455">
                  <c:v>4.7986111111115415</c:v>
                </c:pt>
                <c:pt idx="3456">
                  <c:v>4.8000000000004306</c:v>
                </c:pt>
                <c:pt idx="3457">
                  <c:v>4.8013888888893197</c:v>
                </c:pt>
                <c:pt idx="3458">
                  <c:v>4.8027777777782088</c:v>
                </c:pt>
                <c:pt idx="3459">
                  <c:v>4.8041666666670979</c:v>
                </c:pt>
                <c:pt idx="3460">
                  <c:v>4.805555555555987</c:v>
                </c:pt>
                <c:pt idx="3461">
                  <c:v>4.8069444444448761</c:v>
                </c:pt>
                <c:pt idx="3462">
                  <c:v>4.8083333333337652</c:v>
                </c:pt>
                <c:pt idx="3463">
                  <c:v>4.8097222222226543</c:v>
                </c:pt>
                <c:pt idx="3464">
                  <c:v>4.8111111111115434</c:v>
                </c:pt>
                <c:pt idx="3465">
                  <c:v>4.8125000000004325</c:v>
                </c:pt>
                <c:pt idx="3466">
                  <c:v>4.8138888888893216</c:v>
                </c:pt>
                <c:pt idx="3467">
                  <c:v>4.8152777777782108</c:v>
                </c:pt>
                <c:pt idx="3468">
                  <c:v>4.8166666666670999</c:v>
                </c:pt>
                <c:pt idx="3469">
                  <c:v>4.818055555555989</c:v>
                </c:pt>
                <c:pt idx="3470">
                  <c:v>4.8194444444448781</c:v>
                </c:pt>
                <c:pt idx="3471">
                  <c:v>4.8208333333337672</c:v>
                </c:pt>
                <c:pt idx="3472">
                  <c:v>4.8222222222226563</c:v>
                </c:pt>
                <c:pt idx="3473">
                  <c:v>4.8236111111115454</c:v>
                </c:pt>
                <c:pt idx="3474">
                  <c:v>4.8250000000004345</c:v>
                </c:pt>
                <c:pt idx="3475">
                  <c:v>4.8263888888893236</c:v>
                </c:pt>
                <c:pt idx="3476">
                  <c:v>4.8277777777782127</c:v>
                </c:pt>
                <c:pt idx="3477">
                  <c:v>4.8291666666671018</c:v>
                </c:pt>
                <c:pt idx="3478">
                  <c:v>4.8305555555559909</c:v>
                </c:pt>
                <c:pt idx="3479">
                  <c:v>4.83194444444488</c:v>
                </c:pt>
                <c:pt idx="3480">
                  <c:v>4.8333333333337691</c:v>
                </c:pt>
                <c:pt idx="3481">
                  <c:v>4.8347222222226582</c:v>
                </c:pt>
                <c:pt idx="3482">
                  <c:v>4.8361111111115473</c:v>
                </c:pt>
                <c:pt idx="3483">
                  <c:v>4.8375000000004365</c:v>
                </c:pt>
                <c:pt idx="3484">
                  <c:v>4.8388888888893256</c:v>
                </c:pt>
                <c:pt idx="3485">
                  <c:v>4.8402777777782147</c:v>
                </c:pt>
                <c:pt idx="3486">
                  <c:v>4.8416666666671038</c:v>
                </c:pt>
                <c:pt idx="3487">
                  <c:v>4.8430555555559929</c:v>
                </c:pt>
                <c:pt idx="3488">
                  <c:v>4.844444444444882</c:v>
                </c:pt>
                <c:pt idx="3489">
                  <c:v>4.8458333333337711</c:v>
                </c:pt>
                <c:pt idx="3490">
                  <c:v>4.8472222222226602</c:v>
                </c:pt>
                <c:pt idx="3491">
                  <c:v>4.8486111111115493</c:v>
                </c:pt>
                <c:pt idx="3492">
                  <c:v>4.8500000000004384</c:v>
                </c:pt>
                <c:pt idx="3493">
                  <c:v>4.8513888888893275</c:v>
                </c:pt>
                <c:pt idx="3494">
                  <c:v>4.8527777777782166</c:v>
                </c:pt>
                <c:pt idx="3495">
                  <c:v>4.8541666666671057</c:v>
                </c:pt>
                <c:pt idx="3496">
                  <c:v>4.8555555555559948</c:v>
                </c:pt>
                <c:pt idx="3497">
                  <c:v>4.8569444444448839</c:v>
                </c:pt>
                <c:pt idx="3498">
                  <c:v>4.858333333333773</c:v>
                </c:pt>
                <c:pt idx="3499">
                  <c:v>4.8597222222226621</c:v>
                </c:pt>
                <c:pt idx="3500">
                  <c:v>4.8611111111115513</c:v>
                </c:pt>
                <c:pt idx="3501">
                  <c:v>4.8625000000004404</c:v>
                </c:pt>
                <c:pt idx="3502">
                  <c:v>4.8638888888893295</c:v>
                </c:pt>
                <c:pt idx="3503">
                  <c:v>4.8652777777782186</c:v>
                </c:pt>
                <c:pt idx="3504">
                  <c:v>4.8666666666671077</c:v>
                </c:pt>
                <c:pt idx="3505">
                  <c:v>4.8680555555559968</c:v>
                </c:pt>
                <c:pt idx="3506">
                  <c:v>4.8694444444448859</c:v>
                </c:pt>
                <c:pt idx="3507">
                  <c:v>4.870833333333775</c:v>
                </c:pt>
                <c:pt idx="3508">
                  <c:v>4.8722222222226641</c:v>
                </c:pt>
                <c:pt idx="3509">
                  <c:v>4.8736111111115532</c:v>
                </c:pt>
                <c:pt idx="3510">
                  <c:v>4.8750000000004423</c:v>
                </c:pt>
                <c:pt idx="3511">
                  <c:v>4.8763888888893314</c:v>
                </c:pt>
                <c:pt idx="3512">
                  <c:v>4.8777777777782205</c:v>
                </c:pt>
                <c:pt idx="3513">
                  <c:v>4.8791666666671096</c:v>
                </c:pt>
                <c:pt idx="3514">
                  <c:v>4.8805555555559987</c:v>
                </c:pt>
                <c:pt idx="3515">
                  <c:v>4.8819444444448878</c:v>
                </c:pt>
                <c:pt idx="3516">
                  <c:v>4.8833333333337769</c:v>
                </c:pt>
                <c:pt idx="3517">
                  <c:v>4.8847222222226661</c:v>
                </c:pt>
                <c:pt idx="3518">
                  <c:v>4.8861111111115552</c:v>
                </c:pt>
                <c:pt idx="3519">
                  <c:v>4.8875000000004443</c:v>
                </c:pt>
                <c:pt idx="3520">
                  <c:v>4.8888888888893334</c:v>
                </c:pt>
                <c:pt idx="3521">
                  <c:v>4.8902777777782225</c:v>
                </c:pt>
                <c:pt idx="3522">
                  <c:v>4.8916666666671116</c:v>
                </c:pt>
                <c:pt idx="3523">
                  <c:v>4.8930555555560007</c:v>
                </c:pt>
                <c:pt idx="3524">
                  <c:v>4.8944444444448898</c:v>
                </c:pt>
                <c:pt idx="3525">
                  <c:v>4.8958333333337789</c:v>
                </c:pt>
                <c:pt idx="3526">
                  <c:v>4.897222222222668</c:v>
                </c:pt>
                <c:pt idx="3527">
                  <c:v>4.8986111111115571</c:v>
                </c:pt>
                <c:pt idx="3528">
                  <c:v>4.9000000000004462</c:v>
                </c:pt>
                <c:pt idx="3529">
                  <c:v>4.9013888888893353</c:v>
                </c:pt>
                <c:pt idx="3530">
                  <c:v>4.9027777777782244</c:v>
                </c:pt>
                <c:pt idx="3531">
                  <c:v>4.9041666666671135</c:v>
                </c:pt>
                <c:pt idx="3532">
                  <c:v>4.9055555555560026</c:v>
                </c:pt>
                <c:pt idx="3533">
                  <c:v>4.9069444444448918</c:v>
                </c:pt>
                <c:pt idx="3534">
                  <c:v>4.9083333333337809</c:v>
                </c:pt>
                <c:pt idx="3535">
                  <c:v>4.90972222222267</c:v>
                </c:pt>
                <c:pt idx="3536">
                  <c:v>4.9111111111115591</c:v>
                </c:pt>
                <c:pt idx="3537">
                  <c:v>4.9125000000004482</c:v>
                </c:pt>
                <c:pt idx="3538">
                  <c:v>4.9138888888893373</c:v>
                </c:pt>
                <c:pt idx="3539">
                  <c:v>4.9152777777782264</c:v>
                </c:pt>
                <c:pt idx="3540">
                  <c:v>4.9166666666671155</c:v>
                </c:pt>
                <c:pt idx="3541">
                  <c:v>4.9180555555560046</c:v>
                </c:pt>
                <c:pt idx="3542">
                  <c:v>4.9194444444448937</c:v>
                </c:pt>
                <c:pt idx="3543">
                  <c:v>4.9208333333337828</c:v>
                </c:pt>
                <c:pt idx="3544">
                  <c:v>4.9222222222226719</c:v>
                </c:pt>
                <c:pt idx="3545">
                  <c:v>4.923611111111561</c:v>
                </c:pt>
                <c:pt idx="3546">
                  <c:v>4.9250000000004501</c:v>
                </c:pt>
                <c:pt idx="3547">
                  <c:v>4.9263888888893392</c:v>
                </c:pt>
                <c:pt idx="3548">
                  <c:v>4.9277777777782283</c:v>
                </c:pt>
                <c:pt idx="3549">
                  <c:v>4.9291666666671174</c:v>
                </c:pt>
                <c:pt idx="3550">
                  <c:v>4.9305555555560066</c:v>
                </c:pt>
                <c:pt idx="3551">
                  <c:v>4.9319444444448957</c:v>
                </c:pt>
                <c:pt idx="3552">
                  <c:v>4.9333333333337848</c:v>
                </c:pt>
                <c:pt idx="3553">
                  <c:v>4.9347222222226739</c:v>
                </c:pt>
                <c:pt idx="3554">
                  <c:v>4.936111111111563</c:v>
                </c:pt>
                <c:pt idx="3555">
                  <c:v>4.9375000000004521</c:v>
                </c:pt>
                <c:pt idx="3556">
                  <c:v>4.9388888888893412</c:v>
                </c:pt>
                <c:pt idx="3557">
                  <c:v>4.9402777777782303</c:v>
                </c:pt>
                <c:pt idx="3558">
                  <c:v>4.9416666666671194</c:v>
                </c:pt>
                <c:pt idx="3559">
                  <c:v>4.9430555555560085</c:v>
                </c:pt>
                <c:pt idx="3560">
                  <c:v>4.9444444444448976</c:v>
                </c:pt>
                <c:pt idx="3561">
                  <c:v>4.9458333333337867</c:v>
                </c:pt>
                <c:pt idx="3562">
                  <c:v>4.9472222222226758</c:v>
                </c:pt>
                <c:pt idx="3563">
                  <c:v>4.9486111111115649</c:v>
                </c:pt>
                <c:pt idx="3564">
                  <c:v>4.950000000000454</c:v>
                </c:pt>
                <c:pt idx="3565">
                  <c:v>4.9513888888893431</c:v>
                </c:pt>
                <c:pt idx="3566">
                  <c:v>4.9527777777782322</c:v>
                </c:pt>
                <c:pt idx="3567">
                  <c:v>4.9541666666671214</c:v>
                </c:pt>
                <c:pt idx="3568">
                  <c:v>4.9555555555560105</c:v>
                </c:pt>
                <c:pt idx="3569">
                  <c:v>4.9569444444448996</c:v>
                </c:pt>
                <c:pt idx="3570">
                  <c:v>4.9583333333337887</c:v>
                </c:pt>
                <c:pt idx="3571">
                  <c:v>4.9597222222226778</c:v>
                </c:pt>
                <c:pt idx="3572">
                  <c:v>4.9611111111115669</c:v>
                </c:pt>
                <c:pt idx="3573">
                  <c:v>4.962500000000456</c:v>
                </c:pt>
                <c:pt idx="3574">
                  <c:v>4.9638888888893451</c:v>
                </c:pt>
                <c:pt idx="3575">
                  <c:v>4.9652777777782342</c:v>
                </c:pt>
                <c:pt idx="3576">
                  <c:v>4.9666666666671233</c:v>
                </c:pt>
                <c:pt idx="3577">
                  <c:v>4.9680555555560124</c:v>
                </c:pt>
                <c:pt idx="3578">
                  <c:v>4.9694444444449015</c:v>
                </c:pt>
                <c:pt idx="3579">
                  <c:v>4.9708333333337906</c:v>
                </c:pt>
                <c:pt idx="3580">
                  <c:v>4.9722222222226797</c:v>
                </c:pt>
                <c:pt idx="3581">
                  <c:v>4.9736111111115688</c:v>
                </c:pt>
                <c:pt idx="3582">
                  <c:v>4.9750000000004579</c:v>
                </c:pt>
                <c:pt idx="3583">
                  <c:v>4.9763888888893471</c:v>
                </c:pt>
                <c:pt idx="3584">
                  <c:v>4.9777777777782362</c:v>
                </c:pt>
                <c:pt idx="3585">
                  <c:v>4.9791666666671253</c:v>
                </c:pt>
                <c:pt idx="3586">
                  <c:v>4.9805555555560144</c:v>
                </c:pt>
                <c:pt idx="3587">
                  <c:v>4.9819444444449035</c:v>
                </c:pt>
                <c:pt idx="3588">
                  <c:v>4.9833333333337926</c:v>
                </c:pt>
                <c:pt idx="3589">
                  <c:v>4.9847222222226817</c:v>
                </c:pt>
                <c:pt idx="3590">
                  <c:v>4.9861111111115708</c:v>
                </c:pt>
                <c:pt idx="3591">
                  <c:v>4.9875000000004599</c:v>
                </c:pt>
                <c:pt idx="3592">
                  <c:v>4.988888888889349</c:v>
                </c:pt>
                <c:pt idx="3593">
                  <c:v>4.9902777777782381</c:v>
                </c:pt>
                <c:pt idx="3594">
                  <c:v>4.9916666666671272</c:v>
                </c:pt>
                <c:pt idx="3595">
                  <c:v>4.9930555555560163</c:v>
                </c:pt>
                <c:pt idx="3596">
                  <c:v>4.9944444444449054</c:v>
                </c:pt>
                <c:pt idx="3597">
                  <c:v>4.9958333333337945</c:v>
                </c:pt>
                <c:pt idx="3598">
                  <c:v>4.9972222222226836</c:v>
                </c:pt>
                <c:pt idx="3599">
                  <c:v>4.9986111111115727</c:v>
                </c:pt>
                <c:pt idx="3600">
                  <c:v>5.0000000000004619</c:v>
                </c:pt>
                <c:pt idx="3601">
                  <c:v>5.001388888889351</c:v>
                </c:pt>
                <c:pt idx="3602">
                  <c:v>5.0027777777782401</c:v>
                </c:pt>
                <c:pt idx="3603">
                  <c:v>5.0041666666671292</c:v>
                </c:pt>
                <c:pt idx="3604">
                  <c:v>5.0055555555560183</c:v>
                </c:pt>
                <c:pt idx="3605">
                  <c:v>5.0069444444449074</c:v>
                </c:pt>
                <c:pt idx="3606">
                  <c:v>5.0083333333337965</c:v>
                </c:pt>
                <c:pt idx="3607">
                  <c:v>5.0097222222226856</c:v>
                </c:pt>
                <c:pt idx="3608">
                  <c:v>5.0111111111115747</c:v>
                </c:pt>
                <c:pt idx="3609">
                  <c:v>5.0125000000004638</c:v>
                </c:pt>
                <c:pt idx="3610">
                  <c:v>5.0138888888893529</c:v>
                </c:pt>
                <c:pt idx="3611">
                  <c:v>5.015277777778242</c:v>
                </c:pt>
                <c:pt idx="3612">
                  <c:v>5.0166666666671311</c:v>
                </c:pt>
                <c:pt idx="3613">
                  <c:v>5.0180555555560202</c:v>
                </c:pt>
                <c:pt idx="3614">
                  <c:v>5.0194444444449093</c:v>
                </c:pt>
                <c:pt idx="3615">
                  <c:v>5.0208333333337984</c:v>
                </c:pt>
                <c:pt idx="3616">
                  <c:v>5.0222222222226875</c:v>
                </c:pt>
                <c:pt idx="3617">
                  <c:v>5.0236111111115767</c:v>
                </c:pt>
                <c:pt idx="3618">
                  <c:v>5.0250000000004658</c:v>
                </c:pt>
                <c:pt idx="3619">
                  <c:v>5.0263888888893549</c:v>
                </c:pt>
                <c:pt idx="3620">
                  <c:v>5.027777777778244</c:v>
                </c:pt>
                <c:pt idx="3621">
                  <c:v>5.0291666666671331</c:v>
                </c:pt>
                <c:pt idx="3622">
                  <c:v>5.0305555555560222</c:v>
                </c:pt>
                <c:pt idx="3623">
                  <c:v>5.0319444444449113</c:v>
                </c:pt>
                <c:pt idx="3624">
                  <c:v>5.0333333333338004</c:v>
                </c:pt>
                <c:pt idx="3625">
                  <c:v>5.0347222222226895</c:v>
                </c:pt>
                <c:pt idx="3626">
                  <c:v>5.0361111111115786</c:v>
                </c:pt>
                <c:pt idx="3627">
                  <c:v>5.0375000000004677</c:v>
                </c:pt>
                <c:pt idx="3628">
                  <c:v>5.0388888888893568</c:v>
                </c:pt>
                <c:pt idx="3629">
                  <c:v>5.0402777777782459</c:v>
                </c:pt>
                <c:pt idx="3630">
                  <c:v>5.041666666667135</c:v>
                </c:pt>
                <c:pt idx="3631">
                  <c:v>5.0430555555560241</c:v>
                </c:pt>
                <c:pt idx="3632">
                  <c:v>5.0444444444449132</c:v>
                </c:pt>
                <c:pt idx="3633">
                  <c:v>5.0458333333338024</c:v>
                </c:pt>
                <c:pt idx="3634">
                  <c:v>5.0472222222226915</c:v>
                </c:pt>
                <c:pt idx="3635">
                  <c:v>5.0486111111115806</c:v>
                </c:pt>
                <c:pt idx="3636">
                  <c:v>5.0500000000004697</c:v>
                </c:pt>
                <c:pt idx="3637">
                  <c:v>5.0513888888893588</c:v>
                </c:pt>
                <c:pt idx="3638">
                  <c:v>5.0527777777782479</c:v>
                </c:pt>
                <c:pt idx="3639">
                  <c:v>5.054166666667137</c:v>
                </c:pt>
                <c:pt idx="3640">
                  <c:v>5.0555555555560261</c:v>
                </c:pt>
                <c:pt idx="3641">
                  <c:v>5.0569444444449152</c:v>
                </c:pt>
                <c:pt idx="3642">
                  <c:v>5.0583333333338043</c:v>
                </c:pt>
                <c:pt idx="3643">
                  <c:v>5.0597222222226934</c:v>
                </c:pt>
                <c:pt idx="3644">
                  <c:v>5.0611111111115825</c:v>
                </c:pt>
                <c:pt idx="3645">
                  <c:v>5.0625000000004716</c:v>
                </c:pt>
                <c:pt idx="3646">
                  <c:v>5.0638888888893607</c:v>
                </c:pt>
                <c:pt idx="3647">
                  <c:v>5.0652777777782498</c:v>
                </c:pt>
                <c:pt idx="3648">
                  <c:v>5.0666666666671389</c:v>
                </c:pt>
                <c:pt idx="3649">
                  <c:v>5.068055555556028</c:v>
                </c:pt>
                <c:pt idx="3650">
                  <c:v>5.0694444444449172</c:v>
                </c:pt>
                <c:pt idx="3651">
                  <c:v>5.0708333333338063</c:v>
                </c:pt>
                <c:pt idx="3652">
                  <c:v>5.0722222222226954</c:v>
                </c:pt>
                <c:pt idx="3653">
                  <c:v>5.0736111111115845</c:v>
                </c:pt>
                <c:pt idx="3654">
                  <c:v>5.0750000000004736</c:v>
                </c:pt>
                <c:pt idx="3655">
                  <c:v>5.0763888888893627</c:v>
                </c:pt>
                <c:pt idx="3656">
                  <c:v>5.0777777777782518</c:v>
                </c:pt>
                <c:pt idx="3657">
                  <c:v>5.0791666666671409</c:v>
                </c:pt>
                <c:pt idx="3658">
                  <c:v>5.08055555555603</c:v>
                </c:pt>
                <c:pt idx="3659">
                  <c:v>5.0819444444449191</c:v>
                </c:pt>
                <c:pt idx="3660">
                  <c:v>5.0833333333338082</c:v>
                </c:pt>
                <c:pt idx="3661">
                  <c:v>5.0847222222226973</c:v>
                </c:pt>
                <c:pt idx="3662">
                  <c:v>5.0861111111115864</c:v>
                </c:pt>
                <c:pt idx="3663">
                  <c:v>5.0875000000004755</c:v>
                </c:pt>
                <c:pt idx="3664">
                  <c:v>5.0888888888893646</c:v>
                </c:pt>
                <c:pt idx="3665">
                  <c:v>5.0902777777782537</c:v>
                </c:pt>
                <c:pt idx="3666">
                  <c:v>5.0916666666671428</c:v>
                </c:pt>
                <c:pt idx="3667">
                  <c:v>5.093055555556032</c:v>
                </c:pt>
                <c:pt idx="3668">
                  <c:v>5.0944444444449211</c:v>
                </c:pt>
                <c:pt idx="3669">
                  <c:v>5.0958333333338102</c:v>
                </c:pt>
                <c:pt idx="3670">
                  <c:v>5.0972222222226993</c:v>
                </c:pt>
                <c:pt idx="3671">
                  <c:v>5.0986111111115884</c:v>
                </c:pt>
                <c:pt idx="3672">
                  <c:v>5.1000000000004775</c:v>
                </c:pt>
                <c:pt idx="3673">
                  <c:v>5.1013888888893666</c:v>
                </c:pt>
                <c:pt idx="3674">
                  <c:v>5.1027777777782557</c:v>
                </c:pt>
                <c:pt idx="3675">
                  <c:v>5.1041666666671448</c:v>
                </c:pt>
                <c:pt idx="3676">
                  <c:v>5.1055555555560339</c:v>
                </c:pt>
                <c:pt idx="3677">
                  <c:v>5.106944444444923</c:v>
                </c:pt>
                <c:pt idx="3678">
                  <c:v>5.1083333333338121</c:v>
                </c:pt>
                <c:pt idx="3679">
                  <c:v>5.1097222222227012</c:v>
                </c:pt>
                <c:pt idx="3680">
                  <c:v>5.1111111111115903</c:v>
                </c:pt>
                <c:pt idx="3681">
                  <c:v>5.1125000000004794</c:v>
                </c:pt>
                <c:pt idx="3682">
                  <c:v>5.1138888888893685</c:v>
                </c:pt>
                <c:pt idx="3683">
                  <c:v>5.1152777777782577</c:v>
                </c:pt>
                <c:pt idx="3684">
                  <c:v>5.1166666666671468</c:v>
                </c:pt>
                <c:pt idx="3685">
                  <c:v>5.1180555555560359</c:v>
                </c:pt>
                <c:pt idx="3686">
                  <c:v>5.119444444444925</c:v>
                </c:pt>
                <c:pt idx="3687">
                  <c:v>5.1208333333338141</c:v>
                </c:pt>
                <c:pt idx="3688">
                  <c:v>5.1222222222227032</c:v>
                </c:pt>
                <c:pt idx="3689">
                  <c:v>5.1236111111115923</c:v>
                </c:pt>
                <c:pt idx="3690">
                  <c:v>5.1250000000004814</c:v>
                </c:pt>
                <c:pt idx="3691">
                  <c:v>5.1263888888893705</c:v>
                </c:pt>
                <c:pt idx="3692">
                  <c:v>5.1277777777782596</c:v>
                </c:pt>
                <c:pt idx="3693">
                  <c:v>5.1291666666671487</c:v>
                </c:pt>
                <c:pt idx="3694">
                  <c:v>5.1305555555560378</c:v>
                </c:pt>
                <c:pt idx="3695">
                  <c:v>5.1319444444449269</c:v>
                </c:pt>
                <c:pt idx="3696">
                  <c:v>5.133333333333816</c:v>
                </c:pt>
                <c:pt idx="3697">
                  <c:v>5.1347222222227051</c:v>
                </c:pt>
                <c:pt idx="3698">
                  <c:v>5.1361111111115942</c:v>
                </c:pt>
                <c:pt idx="3699">
                  <c:v>5.1375000000004833</c:v>
                </c:pt>
                <c:pt idx="3700">
                  <c:v>5.1388888888893725</c:v>
                </c:pt>
                <c:pt idx="3701">
                  <c:v>5.1402777777782616</c:v>
                </c:pt>
                <c:pt idx="3702">
                  <c:v>5.1416666666671507</c:v>
                </c:pt>
                <c:pt idx="3703">
                  <c:v>5.1430555555560398</c:v>
                </c:pt>
                <c:pt idx="3704">
                  <c:v>5.1444444444449289</c:v>
                </c:pt>
                <c:pt idx="3705">
                  <c:v>5.145833333333818</c:v>
                </c:pt>
                <c:pt idx="3706">
                  <c:v>5.1472222222227071</c:v>
                </c:pt>
                <c:pt idx="3707">
                  <c:v>5.1486111111115962</c:v>
                </c:pt>
                <c:pt idx="3708">
                  <c:v>5.1500000000004853</c:v>
                </c:pt>
                <c:pt idx="3709">
                  <c:v>5.1513888888893744</c:v>
                </c:pt>
                <c:pt idx="3710">
                  <c:v>5.1527777777782635</c:v>
                </c:pt>
                <c:pt idx="3711">
                  <c:v>5.1541666666671526</c:v>
                </c:pt>
                <c:pt idx="3712">
                  <c:v>5.1555555555560417</c:v>
                </c:pt>
                <c:pt idx="3713">
                  <c:v>5.1569444444449308</c:v>
                </c:pt>
                <c:pt idx="3714">
                  <c:v>5.1583333333338199</c:v>
                </c:pt>
                <c:pt idx="3715">
                  <c:v>5.159722222222709</c:v>
                </c:pt>
                <c:pt idx="3716">
                  <c:v>5.1611111111115981</c:v>
                </c:pt>
                <c:pt idx="3717">
                  <c:v>5.1625000000004873</c:v>
                </c:pt>
                <c:pt idx="3718">
                  <c:v>5.1638888888893764</c:v>
                </c:pt>
                <c:pt idx="3719">
                  <c:v>5.1652777777782655</c:v>
                </c:pt>
                <c:pt idx="3720">
                  <c:v>5.1666666666671546</c:v>
                </c:pt>
                <c:pt idx="3721">
                  <c:v>5.1680555555560437</c:v>
                </c:pt>
                <c:pt idx="3722">
                  <c:v>5.1694444444449328</c:v>
                </c:pt>
                <c:pt idx="3723">
                  <c:v>5.1708333333338219</c:v>
                </c:pt>
                <c:pt idx="3724">
                  <c:v>5.172222222222711</c:v>
                </c:pt>
                <c:pt idx="3725">
                  <c:v>5.1736111111116001</c:v>
                </c:pt>
                <c:pt idx="3726">
                  <c:v>5.1750000000004892</c:v>
                </c:pt>
                <c:pt idx="3727">
                  <c:v>5.1763888888893783</c:v>
                </c:pt>
                <c:pt idx="3728">
                  <c:v>5.1777777777782674</c:v>
                </c:pt>
                <c:pt idx="3729">
                  <c:v>5.1791666666671565</c:v>
                </c:pt>
                <c:pt idx="3730">
                  <c:v>5.1805555555560456</c:v>
                </c:pt>
                <c:pt idx="3731">
                  <c:v>5.1819444444449347</c:v>
                </c:pt>
                <c:pt idx="3732">
                  <c:v>5.1833333333338238</c:v>
                </c:pt>
                <c:pt idx="3733">
                  <c:v>5.184722222222713</c:v>
                </c:pt>
                <c:pt idx="3734">
                  <c:v>5.1861111111116021</c:v>
                </c:pt>
                <c:pt idx="3735">
                  <c:v>5.1875000000004912</c:v>
                </c:pt>
                <c:pt idx="3736">
                  <c:v>5.1888888888893803</c:v>
                </c:pt>
                <c:pt idx="3737">
                  <c:v>5.1902777777782694</c:v>
                </c:pt>
                <c:pt idx="3738">
                  <c:v>5.1916666666671585</c:v>
                </c:pt>
                <c:pt idx="3739">
                  <c:v>5.1930555555560476</c:v>
                </c:pt>
                <c:pt idx="3740">
                  <c:v>5.1944444444449367</c:v>
                </c:pt>
                <c:pt idx="3741">
                  <c:v>5.1958333333338258</c:v>
                </c:pt>
                <c:pt idx="3742">
                  <c:v>5.1972222222227149</c:v>
                </c:pt>
                <c:pt idx="3743">
                  <c:v>5.198611111111604</c:v>
                </c:pt>
                <c:pt idx="3744">
                  <c:v>5.2000000000004931</c:v>
                </c:pt>
                <c:pt idx="3745">
                  <c:v>5.2013888888893822</c:v>
                </c:pt>
                <c:pt idx="3746">
                  <c:v>5.2027777777782713</c:v>
                </c:pt>
                <c:pt idx="3747">
                  <c:v>5.2041666666671604</c:v>
                </c:pt>
                <c:pt idx="3748">
                  <c:v>5.2055555555560495</c:v>
                </c:pt>
                <c:pt idx="3749">
                  <c:v>5.2069444444449386</c:v>
                </c:pt>
                <c:pt idx="3750">
                  <c:v>5.2083333333338278</c:v>
                </c:pt>
                <c:pt idx="3751">
                  <c:v>5.2097222222227169</c:v>
                </c:pt>
                <c:pt idx="3752">
                  <c:v>5.211111111111606</c:v>
                </c:pt>
                <c:pt idx="3753">
                  <c:v>5.2125000000004951</c:v>
                </c:pt>
                <c:pt idx="3754">
                  <c:v>5.2138888888893842</c:v>
                </c:pt>
                <c:pt idx="3755">
                  <c:v>5.2152777777782733</c:v>
                </c:pt>
                <c:pt idx="3756">
                  <c:v>5.2166666666671624</c:v>
                </c:pt>
                <c:pt idx="3757">
                  <c:v>5.2180555555560515</c:v>
                </c:pt>
                <c:pt idx="3758">
                  <c:v>5.2194444444449406</c:v>
                </c:pt>
                <c:pt idx="3759">
                  <c:v>5.2208333333338297</c:v>
                </c:pt>
                <c:pt idx="3760">
                  <c:v>5.2222222222227188</c:v>
                </c:pt>
                <c:pt idx="3761">
                  <c:v>5.2236111111116079</c:v>
                </c:pt>
                <c:pt idx="3762">
                  <c:v>5.225000000000497</c:v>
                </c:pt>
                <c:pt idx="3763">
                  <c:v>5.2263888888893861</c:v>
                </c:pt>
                <c:pt idx="3764">
                  <c:v>5.2277777777782752</c:v>
                </c:pt>
                <c:pt idx="3765">
                  <c:v>5.2291666666671643</c:v>
                </c:pt>
                <c:pt idx="3766">
                  <c:v>5.2305555555560534</c:v>
                </c:pt>
                <c:pt idx="3767">
                  <c:v>5.2319444444449426</c:v>
                </c:pt>
                <c:pt idx="3768">
                  <c:v>5.2333333333338317</c:v>
                </c:pt>
                <c:pt idx="3769">
                  <c:v>5.2347222222227208</c:v>
                </c:pt>
                <c:pt idx="3770">
                  <c:v>5.2361111111116099</c:v>
                </c:pt>
                <c:pt idx="3771">
                  <c:v>5.237500000000499</c:v>
                </c:pt>
                <c:pt idx="3772">
                  <c:v>5.2388888888893881</c:v>
                </c:pt>
                <c:pt idx="3773">
                  <c:v>5.2402777777782772</c:v>
                </c:pt>
                <c:pt idx="3774">
                  <c:v>5.2416666666671663</c:v>
                </c:pt>
                <c:pt idx="3775">
                  <c:v>5.2430555555560554</c:v>
                </c:pt>
                <c:pt idx="3776">
                  <c:v>5.2444444444449445</c:v>
                </c:pt>
                <c:pt idx="3777">
                  <c:v>5.2458333333338336</c:v>
                </c:pt>
                <c:pt idx="3778">
                  <c:v>5.2472222222227227</c:v>
                </c:pt>
                <c:pt idx="3779">
                  <c:v>5.2486111111116118</c:v>
                </c:pt>
                <c:pt idx="3780">
                  <c:v>5.2500000000005009</c:v>
                </c:pt>
                <c:pt idx="3781">
                  <c:v>5.25138888888939</c:v>
                </c:pt>
                <c:pt idx="3782">
                  <c:v>5.2527777777782791</c:v>
                </c:pt>
                <c:pt idx="3783">
                  <c:v>5.2541666666671683</c:v>
                </c:pt>
                <c:pt idx="3784">
                  <c:v>5.2555555555560574</c:v>
                </c:pt>
                <c:pt idx="3785">
                  <c:v>5.2569444444449465</c:v>
                </c:pt>
                <c:pt idx="3786">
                  <c:v>5.2583333333338356</c:v>
                </c:pt>
                <c:pt idx="3787">
                  <c:v>5.2597222222227247</c:v>
                </c:pt>
                <c:pt idx="3788">
                  <c:v>5.2611111111116138</c:v>
                </c:pt>
                <c:pt idx="3789">
                  <c:v>5.2625000000005029</c:v>
                </c:pt>
                <c:pt idx="3790">
                  <c:v>5.263888888889392</c:v>
                </c:pt>
                <c:pt idx="3791">
                  <c:v>5.2652777777782811</c:v>
                </c:pt>
                <c:pt idx="3792">
                  <c:v>5.2666666666671702</c:v>
                </c:pt>
                <c:pt idx="3793">
                  <c:v>5.2680555555560593</c:v>
                </c:pt>
                <c:pt idx="3794">
                  <c:v>5.2694444444449484</c:v>
                </c:pt>
                <c:pt idx="3795">
                  <c:v>5.2708333333338375</c:v>
                </c:pt>
                <c:pt idx="3796">
                  <c:v>5.2722222222227266</c:v>
                </c:pt>
                <c:pt idx="3797">
                  <c:v>5.2736111111116157</c:v>
                </c:pt>
                <c:pt idx="3798">
                  <c:v>5.2750000000005048</c:v>
                </c:pt>
                <c:pt idx="3799">
                  <c:v>5.2763888888893939</c:v>
                </c:pt>
                <c:pt idx="3800">
                  <c:v>5.2777777777782831</c:v>
                </c:pt>
                <c:pt idx="3801">
                  <c:v>5.2791666666671722</c:v>
                </c:pt>
                <c:pt idx="3802">
                  <c:v>5.2805555555560613</c:v>
                </c:pt>
                <c:pt idx="3803">
                  <c:v>5.2819444444449504</c:v>
                </c:pt>
                <c:pt idx="3804">
                  <c:v>5.2833333333338395</c:v>
                </c:pt>
                <c:pt idx="3805">
                  <c:v>5.2847222222227286</c:v>
                </c:pt>
                <c:pt idx="3806">
                  <c:v>5.2861111111116177</c:v>
                </c:pt>
                <c:pt idx="3807">
                  <c:v>5.2875000000005068</c:v>
                </c:pt>
                <c:pt idx="3808">
                  <c:v>5.2888888888893959</c:v>
                </c:pt>
                <c:pt idx="3809">
                  <c:v>5.290277777778285</c:v>
                </c:pt>
                <c:pt idx="3810">
                  <c:v>5.2916666666671741</c:v>
                </c:pt>
                <c:pt idx="3811">
                  <c:v>5.2930555555560632</c:v>
                </c:pt>
                <c:pt idx="3812">
                  <c:v>5.2944444444449523</c:v>
                </c:pt>
                <c:pt idx="3813">
                  <c:v>5.2958333333338414</c:v>
                </c:pt>
                <c:pt idx="3814">
                  <c:v>5.2972222222227305</c:v>
                </c:pt>
                <c:pt idx="3815">
                  <c:v>5.2986111111116196</c:v>
                </c:pt>
                <c:pt idx="3816">
                  <c:v>5.3000000000005087</c:v>
                </c:pt>
                <c:pt idx="3817">
                  <c:v>5.3013888888893979</c:v>
                </c:pt>
                <c:pt idx="3818">
                  <c:v>5.302777777778287</c:v>
                </c:pt>
                <c:pt idx="3819">
                  <c:v>5.3041666666671761</c:v>
                </c:pt>
                <c:pt idx="3820">
                  <c:v>5.3055555555560652</c:v>
                </c:pt>
                <c:pt idx="3821">
                  <c:v>5.3069444444449543</c:v>
                </c:pt>
                <c:pt idx="3822">
                  <c:v>5.3083333333338434</c:v>
                </c:pt>
                <c:pt idx="3823">
                  <c:v>5.3097222222227325</c:v>
                </c:pt>
                <c:pt idx="3824">
                  <c:v>5.3111111111116216</c:v>
                </c:pt>
                <c:pt idx="3825">
                  <c:v>5.3125000000005107</c:v>
                </c:pt>
                <c:pt idx="3826">
                  <c:v>5.3138888888893998</c:v>
                </c:pt>
                <c:pt idx="3827">
                  <c:v>5.3152777777782889</c:v>
                </c:pt>
                <c:pt idx="3828">
                  <c:v>5.316666666667178</c:v>
                </c:pt>
                <c:pt idx="3829">
                  <c:v>5.3180555555560671</c:v>
                </c:pt>
                <c:pt idx="3830">
                  <c:v>5.3194444444449562</c:v>
                </c:pt>
                <c:pt idx="3831">
                  <c:v>5.3208333333338453</c:v>
                </c:pt>
                <c:pt idx="3832">
                  <c:v>5.3222222222227344</c:v>
                </c:pt>
                <c:pt idx="3833">
                  <c:v>5.3236111111116236</c:v>
                </c:pt>
                <c:pt idx="3834">
                  <c:v>5.3250000000005127</c:v>
                </c:pt>
                <c:pt idx="3835">
                  <c:v>5.3263888888894018</c:v>
                </c:pt>
                <c:pt idx="3836">
                  <c:v>5.3277777777782909</c:v>
                </c:pt>
                <c:pt idx="3837">
                  <c:v>5.32916666666718</c:v>
                </c:pt>
                <c:pt idx="3838">
                  <c:v>5.3305555555560691</c:v>
                </c:pt>
                <c:pt idx="3839">
                  <c:v>5.3319444444449582</c:v>
                </c:pt>
                <c:pt idx="3840">
                  <c:v>5.3333333333338473</c:v>
                </c:pt>
                <c:pt idx="3841">
                  <c:v>5.3347222222227364</c:v>
                </c:pt>
                <c:pt idx="3842">
                  <c:v>5.3361111111116255</c:v>
                </c:pt>
                <c:pt idx="3843">
                  <c:v>5.3375000000005146</c:v>
                </c:pt>
                <c:pt idx="3844">
                  <c:v>5.3388888888894037</c:v>
                </c:pt>
                <c:pt idx="3845">
                  <c:v>5.3402777777782928</c:v>
                </c:pt>
                <c:pt idx="3846">
                  <c:v>5.3416666666671819</c:v>
                </c:pt>
                <c:pt idx="3847">
                  <c:v>5.343055555556071</c:v>
                </c:pt>
                <c:pt idx="3848">
                  <c:v>5.3444444444449601</c:v>
                </c:pt>
                <c:pt idx="3849">
                  <c:v>5.3458333333338492</c:v>
                </c:pt>
                <c:pt idx="3850">
                  <c:v>5.3472222222227384</c:v>
                </c:pt>
                <c:pt idx="3851">
                  <c:v>5.3486111111116275</c:v>
                </c:pt>
                <c:pt idx="3852">
                  <c:v>5.3500000000005166</c:v>
                </c:pt>
                <c:pt idx="3853">
                  <c:v>5.3513888888894057</c:v>
                </c:pt>
                <c:pt idx="3854">
                  <c:v>5.3527777777782948</c:v>
                </c:pt>
                <c:pt idx="3855">
                  <c:v>5.3541666666671839</c:v>
                </c:pt>
                <c:pt idx="3856">
                  <c:v>5.355555555556073</c:v>
                </c:pt>
                <c:pt idx="3857">
                  <c:v>5.3569444444449621</c:v>
                </c:pt>
                <c:pt idx="3858">
                  <c:v>5.3583333333338512</c:v>
                </c:pt>
                <c:pt idx="3859">
                  <c:v>5.3597222222227403</c:v>
                </c:pt>
                <c:pt idx="3860">
                  <c:v>5.3611111111116294</c:v>
                </c:pt>
                <c:pt idx="3861">
                  <c:v>5.3625000000005185</c:v>
                </c:pt>
                <c:pt idx="3862">
                  <c:v>5.3638888888894076</c:v>
                </c:pt>
                <c:pt idx="3863">
                  <c:v>5.3652777777782967</c:v>
                </c:pt>
                <c:pt idx="3864">
                  <c:v>5.3666666666671858</c:v>
                </c:pt>
                <c:pt idx="3865">
                  <c:v>5.3680555555560749</c:v>
                </c:pt>
                <c:pt idx="3866">
                  <c:v>5.369444444444964</c:v>
                </c:pt>
                <c:pt idx="3867">
                  <c:v>5.3708333333338532</c:v>
                </c:pt>
                <c:pt idx="3868">
                  <c:v>5.3722222222227423</c:v>
                </c:pt>
                <c:pt idx="3869">
                  <c:v>5.3736111111116314</c:v>
                </c:pt>
                <c:pt idx="3870">
                  <c:v>5.3750000000005205</c:v>
                </c:pt>
                <c:pt idx="3871">
                  <c:v>5.3763888888894096</c:v>
                </c:pt>
                <c:pt idx="3872">
                  <c:v>5.3777777777782987</c:v>
                </c:pt>
                <c:pt idx="3873">
                  <c:v>5.3791666666671878</c:v>
                </c:pt>
                <c:pt idx="3874">
                  <c:v>5.3805555555560769</c:v>
                </c:pt>
                <c:pt idx="3875">
                  <c:v>5.381944444444966</c:v>
                </c:pt>
                <c:pt idx="3876">
                  <c:v>5.3833333333338551</c:v>
                </c:pt>
                <c:pt idx="3877">
                  <c:v>5.3847222222227442</c:v>
                </c:pt>
                <c:pt idx="3878">
                  <c:v>5.3861111111116333</c:v>
                </c:pt>
                <c:pt idx="3879">
                  <c:v>5.3875000000005224</c:v>
                </c:pt>
                <c:pt idx="3880">
                  <c:v>5.3888888888894115</c:v>
                </c:pt>
                <c:pt idx="3881">
                  <c:v>5.3902777777783006</c:v>
                </c:pt>
                <c:pt idx="3882">
                  <c:v>5.3916666666671897</c:v>
                </c:pt>
                <c:pt idx="3883">
                  <c:v>5.3930555555560789</c:v>
                </c:pt>
                <c:pt idx="3884">
                  <c:v>5.394444444444968</c:v>
                </c:pt>
                <c:pt idx="3885">
                  <c:v>5.3958333333338571</c:v>
                </c:pt>
                <c:pt idx="3886">
                  <c:v>5.3972222222227462</c:v>
                </c:pt>
                <c:pt idx="3887">
                  <c:v>5.3986111111116353</c:v>
                </c:pt>
                <c:pt idx="3888">
                  <c:v>5.4000000000005244</c:v>
                </c:pt>
                <c:pt idx="3889">
                  <c:v>5.4013888888894135</c:v>
                </c:pt>
                <c:pt idx="3890">
                  <c:v>5.4027777777783026</c:v>
                </c:pt>
                <c:pt idx="3891">
                  <c:v>5.4041666666671917</c:v>
                </c:pt>
                <c:pt idx="3892">
                  <c:v>5.4055555555560808</c:v>
                </c:pt>
                <c:pt idx="3893">
                  <c:v>5.4069444444449699</c:v>
                </c:pt>
                <c:pt idx="3894">
                  <c:v>5.408333333333859</c:v>
                </c:pt>
                <c:pt idx="3895">
                  <c:v>5.4097222222227481</c:v>
                </c:pt>
                <c:pt idx="3896">
                  <c:v>5.4111111111116372</c:v>
                </c:pt>
                <c:pt idx="3897">
                  <c:v>5.4125000000005263</c:v>
                </c:pt>
                <c:pt idx="3898">
                  <c:v>5.4138888888894154</c:v>
                </c:pt>
                <c:pt idx="3899">
                  <c:v>5.4152777777783045</c:v>
                </c:pt>
                <c:pt idx="3900">
                  <c:v>5.4166666666671937</c:v>
                </c:pt>
                <c:pt idx="3901">
                  <c:v>5.4180555555560828</c:v>
                </c:pt>
                <c:pt idx="3902">
                  <c:v>5.4194444444449719</c:v>
                </c:pt>
                <c:pt idx="3903">
                  <c:v>5.420833333333861</c:v>
                </c:pt>
                <c:pt idx="3904">
                  <c:v>5.4222222222227501</c:v>
                </c:pt>
                <c:pt idx="3905">
                  <c:v>5.4236111111116392</c:v>
                </c:pt>
                <c:pt idx="3906">
                  <c:v>5.4250000000005283</c:v>
                </c:pt>
                <c:pt idx="3907">
                  <c:v>5.4263888888894174</c:v>
                </c:pt>
                <c:pt idx="3908">
                  <c:v>5.4277777777783065</c:v>
                </c:pt>
                <c:pt idx="3909">
                  <c:v>5.4291666666671956</c:v>
                </c:pt>
                <c:pt idx="3910">
                  <c:v>5.4305555555560847</c:v>
                </c:pt>
                <c:pt idx="3911">
                  <c:v>5.4319444444449738</c:v>
                </c:pt>
                <c:pt idx="3912">
                  <c:v>5.4333333333338629</c:v>
                </c:pt>
                <c:pt idx="3913">
                  <c:v>5.434722222222752</c:v>
                </c:pt>
                <c:pt idx="3914">
                  <c:v>5.4361111111116411</c:v>
                </c:pt>
                <c:pt idx="3915">
                  <c:v>5.4375000000005302</c:v>
                </c:pt>
                <c:pt idx="3916">
                  <c:v>5.4388888888894193</c:v>
                </c:pt>
                <c:pt idx="3917">
                  <c:v>5.4402777777783085</c:v>
                </c:pt>
                <c:pt idx="3918">
                  <c:v>5.4416666666671976</c:v>
                </c:pt>
                <c:pt idx="3919">
                  <c:v>5.4430555555560867</c:v>
                </c:pt>
                <c:pt idx="3920">
                  <c:v>5.4444444444449758</c:v>
                </c:pt>
                <c:pt idx="3921">
                  <c:v>5.4458333333338649</c:v>
                </c:pt>
                <c:pt idx="3922">
                  <c:v>5.447222222222754</c:v>
                </c:pt>
                <c:pt idx="3923">
                  <c:v>5.4486111111116431</c:v>
                </c:pt>
                <c:pt idx="3924">
                  <c:v>5.4500000000005322</c:v>
                </c:pt>
                <c:pt idx="3925">
                  <c:v>5.4513888888894213</c:v>
                </c:pt>
                <c:pt idx="3926">
                  <c:v>5.4527777777783104</c:v>
                </c:pt>
                <c:pt idx="3927">
                  <c:v>5.4541666666671995</c:v>
                </c:pt>
                <c:pt idx="3928">
                  <c:v>5.4555555555560886</c:v>
                </c:pt>
                <c:pt idx="3929">
                  <c:v>5.4569444444449777</c:v>
                </c:pt>
                <c:pt idx="3930">
                  <c:v>5.4583333333338668</c:v>
                </c:pt>
                <c:pt idx="3931">
                  <c:v>5.4597222222227559</c:v>
                </c:pt>
                <c:pt idx="3932">
                  <c:v>5.461111111111645</c:v>
                </c:pt>
                <c:pt idx="3933">
                  <c:v>5.4625000000005342</c:v>
                </c:pt>
                <c:pt idx="3934">
                  <c:v>5.4638888888894233</c:v>
                </c:pt>
                <c:pt idx="3935">
                  <c:v>5.4652777777783124</c:v>
                </c:pt>
                <c:pt idx="3936">
                  <c:v>5.4666666666672015</c:v>
                </c:pt>
                <c:pt idx="3937">
                  <c:v>5.4680555555560906</c:v>
                </c:pt>
                <c:pt idx="3938">
                  <c:v>5.4694444444449797</c:v>
                </c:pt>
                <c:pt idx="3939">
                  <c:v>5.4708333333338688</c:v>
                </c:pt>
                <c:pt idx="3940">
                  <c:v>5.4722222222227579</c:v>
                </c:pt>
                <c:pt idx="3941">
                  <c:v>5.473611111111647</c:v>
                </c:pt>
                <c:pt idx="3942">
                  <c:v>5.4750000000005361</c:v>
                </c:pt>
                <c:pt idx="3943">
                  <c:v>5.4763888888894252</c:v>
                </c:pt>
                <c:pt idx="3944">
                  <c:v>5.4777777777783143</c:v>
                </c:pt>
                <c:pt idx="3945">
                  <c:v>5.4791666666672034</c:v>
                </c:pt>
                <c:pt idx="3946">
                  <c:v>5.4805555555560925</c:v>
                </c:pt>
                <c:pt idx="3947">
                  <c:v>5.4819444444449816</c:v>
                </c:pt>
                <c:pt idx="3948">
                  <c:v>5.4833333333338707</c:v>
                </c:pt>
                <c:pt idx="3949">
                  <c:v>5.4847222222227598</c:v>
                </c:pt>
                <c:pt idx="3950">
                  <c:v>5.486111111111649</c:v>
                </c:pt>
                <c:pt idx="3951">
                  <c:v>5.4875000000005381</c:v>
                </c:pt>
                <c:pt idx="3952">
                  <c:v>5.4888888888894272</c:v>
                </c:pt>
                <c:pt idx="3953">
                  <c:v>5.4902777777783163</c:v>
                </c:pt>
                <c:pt idx="3954">
                  <c:v>5.4916666666672054</c:v>
                </c:pt>
                <c:pt idx="3955">
                  <c:v>5.4930555555560945</c:v>
                </c:pt>
                <c:pt idx="3956">
                  <c:v>5.4944444444449836</c:v>
                </c:pt>
                <c:pt idx="3957">
                  <c:v>5.4958333333338727</c:v>
                </c:pt>
                <c:pt idx="3958">
                  <c:v>5.4972222222227618</c:v>
                </c:pt>
                <c:pt idx="3959">
                  <c:v>5.4986111111116509</c:v>
                </c:pt>
                <c:pt idx="3960">
                  <c:v>5.50000000000054</c:v>
                </c:pt>
                <c:pt idx="3961">
                  <c:v>5.5013888888894291</c:v>
                </c:pt>
                <c:pt idx="3962">
                  <c:v>5.5027777777783182</c:v>
                </c:pt>
                <c:pt idx="3963">
                  <c:v>5.5041666666672073</c:v>
                </c:pt>
                <c:pt idx="3964">
                  <c:v>5.5055555555560964</c:v>
                </c:pt>
                <c:pt idx="3965">
                  <c:v>5.5069444444449855</c:v>
                </c:pt>
                <c:pt idx="3966">
                  <c:v>5.5083333333338746</c:v>
                </c:pt>
                <c:pt idx="3967">
                  <c:v>5.5097222222227638</c:v>
                </c:pt>
                <c:pt idx="3968">
                  <c:v>5.5111111111116529</c:v>
                </c:pt>
                <c:pt idx="3969">
                  <c:v>5.512500000000542</c:v>
                </c:pt>
                <c:pt idx="3970">
                  <c:v>5.5138888888894311</c:v>
                </c:pt>
                <c:pt idx="3971">
                  <c:v>5.5152777777783202</c:v>
                </c:pt>
                <c:pt idx="3972">
                  <c:v>5.5166666666672093</c:v>
                </c:pt>
                <c:pt idx="3973">
                  <c:v>5.5180555555560984</c:v>
                </c:pt>
                <c:pt idx="3974">
                  <c:v>5.5194444444449875</c:v>
                </c:pt>
                <c:pt idx="3975">
                  <c:v>5.5208333333338766</c:v>
                </c:pt>
                <c:pt idx="3976">
                  <c:v>5.5222222222227657</c:v>
                </c:pt>
                <c:pt idx="3977">
                  <c:v>5.5236111111116548</c:v>
                </c:pt>
                <c:pt idx="3978">
                  <c:v>5.5250000000005439</c:v>
                </c:pt>
                <c:pt idx="3979">
                  <c:v>5.526388888889433</c:v>
                </c:pt>
                <c:pt idx="3980">
                  <c:v>5.5277777777783221</c:v>
                </c:pt>
                <c:pt idx="3981">
                  <c:v>5.5291666666672112</c:v>
                </c:pt>
                <c:pt idx="3982">
                  <c:v>5.5305555555561003</c:v>
                </c:pt>
                <c:pt idx="3983">
                  <c:v>5.5319444444449895</c:v>
                </c:pt>
                <c:pt idx="3984">
                  <c:v>5.5333333333338786</c:v>
                </c:pt>
                <c:pt idx="3985">
                  <c:v>5.5347222222227677</c:v>
                </c:pt>
                <c:pt idx="3986">
                  <c:v>5.5361111111116568</c:v>
                </c:pt>
                <c:pt idx="3987">
                  <c:v>5.5375000000005459</c:v>
                </c:pt>
                <c:pt idx="3988">
                  <c:v>5.538888888889435</c:v>
                </c:pt>
                <c:pt idx="3989">
                  <c:v>5.5402777777783241</c:v>
                </c:pt>
                <c:pt idx="3990">
                  <c:v>5.5416666666672132</c:v>
                </c:pt>
                <c:pt idx="3991">
                  <c:v>5.5430555555561023</c:v>
                </c:pt>
                <c:pt idx="3992">
                  <c:v>5.5444444444449914</c:v>
                </c:pt>
                <c:pt idx="3993">
                  <c:v>5.5458333333338805</c:v>
                </c:pt>
                <c:pt idx="3994">
                  <c:v>5.5472222222227696</c:v>
                </c:pt>
                <c:pt idx="3995">
                  <c:v>5.5486111111116587</c:v>
                </c:pt>
                <c:pt idx="3996">
                  <c:v>5.5500000000005478</c:v>
                </c:pt>
                <c:pt idx="3997">
                  <c:v>5.5513888888894369</c:v>
                </c:pt>
                <c:pt idx="3998">
                  <c:v>5.552777777778326</c:v>
                </c:pt>
                <c:pt idx="3999">
                  <c:v>5.5541666666672151</c:v>
                </c:pt>
                <c:pt idx="4000">
                  <c:v>5.5555555555561043</c:v>
                </c:pt>
                <c:pt idx="4001">
                  <c:v>5.5569444444449934</c:v>
                </c:pt>
                <c:pt idx="4002">
                  <c:v>5.5583333333338825</c:v>
                </c:pt>
                <c:pt idx="4003">
                  <c:v>5.5597222222227716</c:v>
                </c:pt>
                <c:pt idx="4004">
                  <c:v>5.5611111111116607</c:v>
                </c:pt>
                <c:pt idx="4005">
                  <c:v>5.5625000000005498</c:v>
                </c:pt>
                <c:pt idx="4006">
                  <c:v>5.5638888888894389</c:v>
                </c:pt>
                <c:pt idx="4007">
                  <c:v>5.565277777778328</c:v>
                </c:pt>
                <c:pt idx="4008">
                  <c:v>5.5666666666672171</c:v>
                </c:pt>
                <c:pt idx="4009">
                  <c:v>5.5680555555561062</c:v>
                </c:pt>
                <c:pt idx="4010">
                  <c:v>5.5694444444449953</c:v>
                </c:pt>
                <c:pt idx="4011">
                  <c:v>5.5708333333338844</c:v>
                </c:pt>
                <c:pt idx="4012">
                  <c:v>5.5722222222227735</c:v>
                </c:pt>
                <c:pt idx="4013">
                  <c:v>5.5736111111116626</c:v>
                </c:pt>
                <c:pt idx="4014">
                  <c:v>5.5750000000005517</c:v>
                </c:pt>
                <c:pt idx="4015">
                  <c:v>5.5763888888894408</c:v>
                </c:pt>
                <c:pt idx="4016">
                  <c:v>5.5777777777783299</c:v>
                </c:pt>
                <c:pt idx="4017">
                  <c:v>5.5791666666672191</c:v>
                </c:pt>
                <c:pt idx="4018">
                  <c:v>5.5805555555561082</c:v>
                </c:pt>
                <c:pt idx="4019">
                  <c:v>5.5819444444449973</c:v>
                </c:pt>
                <c:pt idx="4020">
                  <c:v>5.5833333333338864</c:v>
                </c:pt>
                <c:pt idx="4021">
                  <c:v>5.5847222222227755</c:v>
                </c:pt>
                <c:pt idx="4022">
                  <c:v>5.5861111111116646</c:v>
                </c:pt>
                <c:pt idx="4023">
                  <c:v>5.5875000000005537</c:v>
                </c:pt>
                <c:pt idx="4024">
                  <c:v>5.5888888888894428</c:v>
                </c:pt>
                <c:pt idx="4025">
                  <c:v>5.5902777777783319</c:v>
                </c:pt>
                <c:pt idx="4026">
                  <c:v>5.591666666667221</c:v>
                </c:pt>
                <c:pt idx="4027">
                  <c:v>5.5930555555561101</c:v>
                </c:pt>
                <c:pt idx="4028">
                  <c:v>5.5944444444449992</c:v>
                </c:pt>
                <c:pt idx="4029">
                  <c:v>5.5958333333338883</c:v>
                </c:pt>
                <c:pt idx="4030">
                  <c:v>5.5972222222227774</c:v>
                </c:pt>
                <c:pt idx="4031">
                  <c:v>5.5986111111116665</c:v>
                </c:pt>
                <c:pt idx="4032">
                  <c:v>5.6000000000005556</c:v>
                </c:pt>
                <c:pt idx="4033">
                  <c:v>5.6013888888894448</c:v>
                </c:pt>
                <c:pt idx="4034">
                  <c:v>5.6027777777783339</c:v>
                </c:pt>
                <c:pt idx="4035">
                  <c:v>5.604166666667223</c:v>
                </c:pt>
                <c:pt idx="4036">
                  <c:v>5.6055555555561121</c:v>
                </c:pt>
                <c:pt idx="4037">
                  <c:v>5.6069444444450012</c:v>
                </c:pt>
                <c:pt idx="4038">
                  <c:v>5.6083333333338903</c:v>
                </c:pt>
                <c:pt idx="4039">
                  <c:v>5.6097222222227794</c:v>
                </c:pt>
                <c:pt idx="4040">
                  <c:v>5.6111111111116685</c:v>
                </c:pt>
                <c:pt idx="4041">
                  <c:v>5.6125000000005576</c:v>
                </c:pt>
                <c:pt idx="4042">
                  <c:v>5.6138888888894467</c:v>
                </c:pt>
                <c:pt idx="4043">
                  <c:v>5.6152777777783358</c:v>
                </c:pt>
                <c:pt idx="4044">
                  <c:v>5.6166666666672249</c:v>
                </c:pt>
                <c:pt idx="4045">
                  <c:v>5.618055555556114</c:v>
                </c:pt>
                <c:pt idx="4046">
                  <c:v>5.6194444444450031</c:v>
                </c:pt>
                <c:pt idx="4047">
                  <c:v>5.6208333333338922</c:v>
                </c:pt>
                <c:pt idx="4048">
                  <c:v>5.6222222222227813</c:v>
                </c:pt>
                <c:pt idx="4049">
                  <c:v>5.6236111111116704</c:v>
                </c:pt>
                <c:pt idx="4050">
                  <c:v>5.6250000000005596</c:v>
                </c:pt>
                <c:pt idx="4051">
                  <c:v>5.6263888888894487</c:v>
                </c:pt>
                <c:pt idx="4052">
                  <c:v>5.6277777777783378</c:v>
                </c:pt>
                <c:pt idx="4053">
                  <c:v>5.6291666666672269</c:v>
                </c:pt>
                <c:pt idx="4054">
                  <c:v>5.630555555556116</c:v>
                </c:pt>
                <c:pt idx="4055">
                  <c:v>5.6319444444450051</c:v>
                </c:pt>
                <c:pt idx="4056">
                  <c:v>5.6333333333338942</c:v>
                </c:pt>
                <c:pt idx="4057">
                  <c:v>5.6347222222227833</c:v>
                </c:pt>
                <c:pt idx="4058">
                  <c:v>5.6361111111116724</c:v>
                </c:pt>
                <c:pt idx="4059">
                  <c:v>5.6375000000005615</c:v>
                </c:pt>
                <c:pt idx="4060">
                  <c:v>5.6388888888894506</c:v>
                </c:pt>
                <c:pt idx="4061">
                  <c:v>5.6402777777783397</c:v>
                </c:pt>
                <c:pt idx="4062">
                  <c:v>5.6416666666672288</c:v>
                </c:pt>
                <c:pt idx="4063">
                  <c:v>5.6430555555561179</c:v>
                </c:pt>
                <c:pt idx="4064">
                  <c:v>5.644444444445007</c:v>
                </c:pt>
                <c:pt idx="4065">
                  <c:v>5.6458333333338961</c:v>
                </c:pt>
                <c:pt idx="4066">
                  <c:v>5.6472222222227852</c:v>
                </c:pt>
                <c:pt idx="4067">
                  <c:v>5.6486111111116744</c:v>
                </c:pt>
                <c:pt idx="4068">
                  <c:v>5.6500000000005635</c:v>
                </c:pt>
                <c:pt idx="4069">
                  <c:v>5.6513888888894526</c:v>
                </c:pt>
                <c:pt idx="4070">
                  <c:v>5.6527777777783417</c:v>
                </c:pt>
                <c:pt idx="4071">
                  <c:v>5.6541666666672308</c:v>
                </c:pt>
                <c:pt idx="4072">
                  <c:v>5.6555555555561199</c:v>
                </c:pt>
                <c:pt idx="4073">
                  <c:v>5.656944444445009</c:v>
                </c:pt>
                <c:pt idx="4074">
                  <c:v>5.6583333333338981</c:v>
                </c:pt>
                <c:pt idx="4075">
                  <c:v>5.6597222222227872</c:v>
                </c:pt>
                <c:pt idx="4076">
                  <c:v>5.6611111111116763</c:v>
                </c:pt>
                <c:pt idx="4077">
                  <c:v>5.6625000000005654</c:v>
                </c:pt>
                <c:pt idx="4078">
                  <c:v>5.6638888888894545</c:v>
                </c:pt>
                <c:pt idx="4079">
                  <c:v>5.6652777777783436</c:v>
                </c:pt>
                <c:pt idx="4080">
                  <c:v>5.6666666666672327</c:v>
                </c:pt>
                <c:pt idx="4081">
                  <c:v>5.6680555555561218</c:v>
                </c:pt>
                <c:pt idx="4082">
                  <c:v>5.6694444444450109</c:v>
                </c:pt>
                <c:pt idx="4083">
                  <c:v>5.6708333333339001</c:v>
                </c:pt>
                <c:pt idx="4084">
                  <c:v>5.6722222222227892</c:v>
                </c:pt>
                <c:pt idx="4085">
                  <c:v>5.6736111111116783</c:v>
                </c:pt>
                <c:pt idx="4086">
                  <c:v>5.6750000000005674</c:v>
                </c:pt>
                <c:pt idx="4087">
                  <c:v>5.6763888888894565</c:v>
                </c:pt>
                <c:pt idx="4088">
                  <c:v>5.6777777777783456</c:v>
                </c:pt>
                <c:pt idx="4089">
                  <c:v>5.6791666666672347</c:v>
                </c:pt>
                <c:pt idx="4090">
                  <c:v>5.6805555555561238</c:v>
                </c:pt>
                <c:pt idx="4091">
                  <c:v>5.6819444444450129</c:v>
                </c:pt>
                <c:pt idx="4092">
                  <c:v>5.683333333333902</c:v>
                </c:pt>
                <c:pt idx="4093">
                  <c:v>5.6847222222227911</c:v>
                </c:pt>
                <c:pt idx="4094">
                  <c:v>5.6861111111116802</c:v>
                </c:pt>
                <c:pt idx="4095">
                  <c:v>5.6875000000005693</c:v>
                </c:pt>
                <c:pt idx="4096">
                  <c:v>5.6888888888894584</c:v>
                </c:pt>
                <c:pt idx="4097">
                  <c:v>5.6902777777783475</c:v>
                </c:pt>
                <c:pt idx="4098">
                  <c:v>5.6916666666672366</c:v>
                </c:pt>
                <c:pt idx="4099">
                  <c:v>5.6930555555561257</c:v>
                </c:pt>
                <c:pt idx="4100">
                  <c:v>5.6944444444450149</c:v>
                </c:pt>
                <c:pt idx="4101">
                  <c:v>5.695833333333904</c:v>
                </c:pt>
                <c:pt idx="4102">
                  <c:v>5.6972222222227931</c:v>
                </c:pt>
                <c:pt idx="4103">
                  <c:v>5.6986111111116822</c:v>
                </c:pt>
                <c:pt idx="4104">
                  <c:v>5.7000000000005713</c:v>
                </c:pt>
                <c:pt idx="4105">
                  <c:v>5.7013888888894604</c:v>
                </c:pt>
                <c:pt idx="4106">
                  <c:v>5.7027777777783495</c:v>
                </c:pt>
                <c:pt idx="4107">
                  <c:v>5.7041666666672386</c:v>
                </c:pt>
                <c:pt idx="4108">
                  <c:v>5.7055555555561277</c:v>
                </c:pt>
                <c:pt idx="4109">
                  <c:v>5.7069444444450168</c:v>
                </c:pt>
                <c:pt idx="4110">
                  <c:v>5.7083333333339059</c:v>
                </c:pt>
                <c:pt idx="4111">
                  <c:v>5.709722222222795</c:v>
                </c:pt>
                <c:pt idx="4112">
                  <c:v>5.7111111111116841</c:v>
                </c:pt>
                <c:pt idx="4113">
                  <c:v>5.7125000000005732</c:v>
                </c:pt>
                <c:pt idx="4114">
                  <c:v>5.7138888888894623</c:v>
                </c:pt>
                <c:pt idx="4115">
                  <c:v>5.7152777777783514</c:v>
                </c:pt>
                <c:pt idx="4116">
                  <c:v>5.7166666666672405</c:v>
                </c:pt>
                <c:pt idx="4117">
                  <c:v>5.7180555555561297</c:v>
                </c:pt>
                <c:pt idx="4118">
                  <c:v>5.7194444444450188</c:v>
                </c:pt>
                <c:pt idx="4119">
                  <c:v>5.7208333333339079</c:v>
                </c:pt>
                <c:pt idx="4120">
                  <c:v>5.722222222222797</c:v>
                </c:pt>
                <c:pt idx="4121">
                  <c:v>5.7236111111116861</c:v>
                </c:pt>
                <c:pt idx="4122">
                  <c:v>5.7250000000005752</c:v>
                </c:pt>
                <c:pt idx="4123">
                  <c:v>5.7263888888894643</c:v>
                </c:pt>
                <c:pt idx="4124">
                  <c:v>5.7277777777783534</c:v>
                </c:pt>
                <c:pt idx="4125">
                  <c:v>5.7291666666672425</c:v>
                </c:pt>
                <c:pt idx="4126">
                  <c:v>5.7305555555561316</c:v>
                </c:pt>
                <c:pt idx="4127">
                  <c:v>5.7319444444450207</c:v>
                </c:pt>
                <c:pt idx="4128">
                  <c:v>5.7333333333339098</c:v>
                </c:pt>
                <c:pt idx="4129">
                  <c:v>5.7347222222227989</c:v>
                </c:pt>
                <c:pt idx="4130">
                  <c:v>5.736111111111688</c:v>
                </c:pt>
                <c:pt idx="4131">
                  <c:v>5.7375000000005771</c:v>
                </c:pt>
                <c:pt idx="4132">
                  <c:v>5.7388888888894662</c:v>
                </c:pt>
                <c:pt idx="4133">
                  <c:v>5.7402777777783554</c:v>
                </c:pt>
                <c:pt idx="4134">
                  <c:v>5.7416666666672445</c:v>
                </c:pt>
                <c:pt idx="4135">
                  <c:v>5.7430555555561336</c:v>
                </c:pt>
                <c:pt idx="4136">
                  <c:v>5.7444444444450227</c:v>
                </c:pt>
                <c:pt idx="4137">
                  <c:v>5.7458333333339118</c:v>
                </c:pt>
                <c:pt idx="4138">
                  <c:v>5.7472222222228009</c:v>
                </c:pt>
                <c:pt idx="4139">
                  <c:v>5.74861111111169</c:v>
                </c:pt>
                <c:pt idx="4140">
                  <c:v>5.7500000000005791</c:v>
                </c:pt>
                <c:pt idx="4141">
                  <c:v>5.7513888888894682</c:v>
                </c:pt>
                <c:pt idx="4142">
                  <c:v>5.7527777777783573</c:v>
                </c:pt>
                <c:pt idx="4143">
                  <c:v>5.7541666666672464</c:v>
                </c:pt>
                <c:pt idx="4144">
                  <c:v>5.7555555555561355</c:v>
                </c:pt>
                <c:pt idx="4145">
                  <c:v>5.7569444444450246</c:v>
                </c:pt>
                <c:pt idx="4146">
                  <c:v>5.7583333333339137</c:v>
                </c:pt>
                <c:pt idx="4147">
                  <c:v>5.7597222222228028</c:v>
                </c:pt>
                <c:pt idx="4148">
                  <c:v>5.7611111111116919</c:v>
                </c:pt>
                <c:pt idx="4149">
                  <c:v>5.762500000000581</c:v>
                </c:pt>
                <c:pt idx="4150">
                  <c:v>5.7638888888894702</c:v>
                </c:pt>
                <c:pt idx="4151">
                  <c:v>5.7652777777783593</c:v>
                </c:pt>
                <c:pt idx="4152">
                  <c:v>5.7666666666672484</c:v>
                </c:pt>
                <c:pt idx="4153">
                  <c:v>5.7680555555561375</c:v>
                </c:pt>
                <c:pt idx="4154">
                  <c:v>5.7694444444450266</c:v>
                </c:pt>
                <c:pt idx="4155">
                  <c:v>5.7708333333339157</c:v>
                </c:pt>
                <c:pt idx="4156">
                  <c:v>5.7722222222228048</c:v>
                </c:pt>
                <c:pt idx="4157">
                  <c:v>5.7736111111116939</c:v>
                </c:pt>
                <c:pt idx="4158">
                  <c:v>5.775000000000583</c:v>
                </c:pt>
                <c:pt idx="4159">
                  <c:v>5.7763888888894721</c:v>
                </c:pt>
                <c:pt idx="4160">
                  <c:v>5.7777777777783612</c:v>
                </c:pt>
                <c:pt idx="4161">
                  <c:v>5.7791666666672503</c:v>
                </c:pt>
                <c:pt idx="4162">
                  <c:v>5.7805555555561394</c:v>
                </c:pt>
                <c:pt idx="4163">
                  <c:v>5.7819444444450285</c:v>
                </c:pt>
                <c:pt idx="4164">
                  <c:v>5.7833333333339176</c:v>
                </c:pt>
                <c:pt idx="4165">
                  <c:v>5.7847222222228067</c:v>
                </c:pt>
                <c:pt idx="4166">
                  <c:v>5.7861111111116958</c:v>
                </c:pt>
                <c:pt idx="4167">
                  <c:v>5.787500000000585</c:v>
                </c:pt>
                <c:pt idx="4168">
                  <c:v>5.7888888888894741</c:v>
                </c:pt>
                <c:pt idx="4169">
                  <c:v>5.7902777777783632</c:v>
                </c:pt>
                <c:pt idx="4170">
                  <c:v>5.7916666666672523</c:v>
                </c:pt>
                <c:pt idx="4171">
                  <c:v>5.7930555555561414</c:v>
                </c:pt>
                <c:pt idx="4172">
                  <c:v>5.7944444444450305</c:v>
                </c:pt>
                <c:pt idx="4173">
                  <c:v>5.7958333333339196</c:v>
                </c:pt>
                <c:pt idx="4174">
                  <c:v>5.7972222222228087</c:v>
                </c:pt>
                <c:pt idx="4175">
                  <c:v>5.7986111111116978</c:v>
                </c:pt>
                <c:pt idx="4176">
                  <c:v>5.8000000000005869</c:v>
                </c:pt>
                <c:pt idx="4177">
                  <c:v>5.801388888889476</c:v>
                </c:pt>
                <c:pt idx="4178">
                  <c:v>5.8027777777783651</c:v>
                </c:pt>
                <c:pt idx="4179">
                  <c:v>5.8041666666672542</c:v>
                </c:pt>
                <c:pt idx="4180">
                  <c:v>5.8055555555561433</c:v>
                </c:pt>
                <c:pt idx="4181">
                  <c:v>5.8069444444450324</c:v>
                </c:pt>
                <c:pt idx="4182">
                  <c:v>5.8083333333339215</c:v>
                </c:pt>
                <c:pt idx="4183">
                  <c:v>5.8097222222228107</c:v>
                </c:pt>
                <c:pt idx="4184">
                  <c:v>5.8111111111116998</c:v>
                </c:pt>
                <c:pt idx="4185">
                  <c:v>5.8125000000005889</c:v>
                </c:pt>
                <c:pt idx="4186">
                  <c:v>5.813888888889478</c:v>
                </c:pt>
                <c:pt idx="4187">
                  <c:v>5.8152777777783671</c:v>
                </c:pt>
                <c:pt idx="4188">
                  <c:v>5.8166666666672562</c:v>
                </c:pt>
                <c:pt idx="4189">
                  <c:v>5.8180555555561453</c:v>
                </c:pt>
                <c:pt idx="4190">
                  <c:v>5.8194444444450344</c:v>
                </c:pt>
                <c:pt idx="4191">
                  <c:v>5.8208333333339235</c:v>
                </c:pt>
                <c:pt idx="4192">
                  <c:v>5.8222222222228126</c:v>
                </c:pt>
                <c:pt idx="4193">
                  <c:v>5.8236111111117017</c:v>
                </c:pt>
                <c:pt idx="4194">
                  <c:v>5.8250000000005908</c:v>
                </c:pt>
                <c:pt idx="4195">
                  <c:v>5.8263888888894799</c:v>
                </c:pt>
                <c:pt idx="4196">
                  <c:v>5.827777777778369</c:v>
                </c:pt>
                <c:pt idx="4197">
                  <c:v>5.8291666666672581</c:v>
                </c:pt>
                <c:pt idx="4198">
                  <c:v>5.8305555555561472</c:v>
                </c:pt>
                <c:pt idx="4199">
                  <c:v>5.8319444444450363</c:v>
                </c:pt>
                <c:pt idx="4200">
                  <c:v>5.8333333333339255</c:v>
                </c:pt>
                <c:pt idx="4201">
                  <c:v>5.8347222222228146</c:v>
                </c:pt>
                <c:pt idx="4202">
                  <c:v>5.8361111111117037</c:v>
                </c:pt>
                <c:pt idx="4203">
                  <c:v>5.8375000000005928</c:v>
                </c:pt>
                <c:pt idx="4204">
                  <c:v>5.8388888888894819</c:v>
                </c:pt>
                <c:pt idx="4205">
                  <c:v>5.840277777778371</c:v>
                </c:pt>
                <c:pt idx="4206">
                  <c:v>5.8416666666672601</c:v>
                </c:pt>
                <c:pt idx="4207">
                  <c:v>5.8430555555561492</c:v>
                </c:pt>
                <c:pt idx="4208">
                  <c:v>5.8444444444450383</c:v>
                </c:pt>
                <c:pt idx="4209">
                  <c:v>5.8458333333339274</c:v>
                </c:pt>
                <c:pt idx="4210">
                  <c:v>5.8472222222228165</c:v>
                </c:pt>
                <c:pt idx="4211">
                  <c:v>5.8486111111117056</c:v>
                </c:pt>
                <c:pt idx="4212">
                  <c:v>5.8500000000005947</c:v>
                </c:pt>
                <c:pt idx="4213">
                  <c:v>5.8513888888894838</c:v>
                </c:pt>
                <c:pt idx="4214">
                  <c:v>5.8527777777783729</c:v>
                </c:pt>
                <c:pt idx="4215">
                  <c:v>5.854166666667262</c:v>
                </c:pt>
                <c:pt idx="4216">
                  <c:v>5.8555555555561511</c:v>
                </c:pt>
                <c:pt idx="4217">
                  <c:v>5.8569444444450403</c:v>
                </c:pt>
                <c:pt idx="4218">
                  <c:v>5.8583333333339294</c:v>
                </c:pt>
                <c:pt idx="4219">
                  <c:v>5.8597222222228185</c:v>
                </c:pt>
                <c:pt idx="4220">
                  <c:v>5.8611111111117076</c:v>
                </c:pt>
                <c:pt idx="4221">
                  <c:v>5.8625000000005967</c:v>
                </c:pt>
                <c:pt idx="4222">
                  <c:v>5.8638888888894858</c:v>
                </c:pt>
                <c:pt idx="4223">
                  <c:v>5.8652777777783749</c:v>
                </c:pt>
                <c:pt idx="4224">
                  <c:v>5.866666666667264</c:v>
                </c:pt>
                <c:pt idx="4225">
                  <c:v>5.8680555555561531</c:v>
                </c:pt>
                <c:pt idx="4226">
                  <c:v>5.8694444444450422</c:v>
                </c:pt>
                <c:pt idx="4227">
                  <c:v>5.8708333333339313</c:v>
                </c:pt>
                <c:pt idx="4228">
                  <c:v>5.8722222222228204</c:v>
                </c:pt>
                <c:pt idx="4229">
                  <c:v>5.8736111111117095</c:v>
                </c:pt>
                <c:pt idx="4230">
                  <c:v>5.8750000000005986</c:v>
                </c:pt>
                <c:pt idx="4231">
                  <c:v>5.8763888888894877</c:v>
                </c:pt>
                <c:pt idx="4232">
                  <c:v>5.8777777777783768</c:v>
                </c:pt>
                <c:pt idx="4233">
                  <c:v>5.879166666667266</c:v>
                </c:pt>
                <c:pt idx="4234">
                  <c:v>5.8805555555561551</c:v>
                </c:pt>
                <c:pt idx="4235">
                  <c:v>5.8819444444450442</c:v>
                </c:pt>
                <c:pt idx="4236">
                  <c:v>5.8833333333339333</c:v>
                </c:pt>
                <c:pt idx="4237">
                  <c:v>5.8847222222228224</c:v>
                </c:pt>
                <c:pt idx="4238">
                  <c:v>5.8861111111117115</c:v>
                </c:pt>
                <c:pt idx="4239">
                  <c:v>5.8875000000006006</c:v>
                </c:pt>
                <c:pt idx="4240">
                  <c:v>5.8888888888894897</c:v>
                </c:pt>
                <c:pt idx="4241">
                  <c:v>5.8902777777783788</c:v>
                </c:pt>
                <c:pt idx="4242">
                  <c:v>5.8916666666672679</c:v>
                </c:pt>
                <c:pt idx="4243">
                  <c:v>5.893055555556157</c:v>
                </c:pt>
                <c:pt idx="4244">
                  <c:v>5.8944444444450461</c:v>
                </c:pt>
                <c:pt idx="4245">
                  <c:v>5.8958333333339352</c:v>
                </c:pt>
                <c:pt idx="4246">
                  <c:v>5.8972222222228243</c:v>
                </c:pt>
                <c:pt idx="4247">
                  <c:v>5.8986111111117134</c:v>
                </c:pt>
                <c:pt idx="4248">
                  <c:v>5.9000000000006025</c:v>
                </c:pt>
                <c:pt idx="4249">
                  <c:v>5.9013888888894916</c:v>
                </c:pt>
                <c:pt idx="4250">
                  <c:v>5.9027777777783808</c:v>
                </c:pt>
                <c:pt idx="4251">
                  <c:v>5.9041666666672699</c:v>
                </c:pt>
                <c:pt idx="4252">
                  <c:v>5.905555555556159</c:v>
                </c:pt>
                <c:pt idx="4253">
                  <c:v>5.9069444444450481</c:v>
                </c:pt>
                <c:pt idx="4254">
                  <c:v>5.9083333333339372</c:v>
                </c:pt>
                <c:pt idx="4255">
                  <c:v>5.9097222222228263</c:v>
                </c:pt>
                <c:pt idx="4256">
                  <c:v>5.9111111111117154</c:v>
                </c:pt>
                <c:pt idx="4257">
                  <c:v>5.9125000000006045</c:v>
                </c:pt>
                <c:pt idx="4258">
                  <c:v>5.9138888888894936</c:v>
                </c:pt>
                <c:pt idx="4259">
                  <c:v>5.9152777777783827</c:v>
                </c:pt>
                <c:pt idx="4260">
                  <c:v>5.9166666666672718</c:v>
                </c:pt>
                <c:pt idx="4261">
                  <c:v>5.9180555555561609</c:v>
                </c:pt>
                <c:pt idx="4262">
                  <c:v>5.91944444444505</c:v>
                </c:pt>
                <c:pt idx="4263">
                  <c:v>5.9208333333339391</c:v>
                </c:pt>
                <c:pt idx="4264">
                  <c:v>5.9222222222228282</c:v>
                </c:pt>
                <c:pt idx="4265">
                  <c:v>5.9236111111117173</c:v>
                </c:pt>
                <c:pt idx="4266">
                  <c:v>5.9250000000006064</c:v>
                </c:pt>
                <c:pt idx="4267">
                  <c:v>5.9263888888894956</c:v>
                </c:pt>
                <c:pt idx="4268">
                  <c:v>5.9277777777783847</c:v>
                </c:pt>
                <c:pt idx="4269">
                  <c:v>5.9291666666672738</c:v>
                </c:pt>
                <c:pt idx="4270">
                  <c:v>5.9305555555561629</c:v>
                </c:pt>
                <c:pt idx="4271">
                  <c:v>5.931944444445052</c:v>
                </c:pt>
                <c:pt idx="4272">
                  <c:v>5.9333333333339411</c:v>
                </c:pt>
                <c:pt idx="4273">
                  <c:v>5.9347222222228302</c:v>
                </c:pt>
                <c:pt idx="4274">
                  <c:v>5.9361111111117193</c:v>
                </c:pt>
                <c:pt idx="4275">
                  <c:v>5.9375000000006084</c:v>
                </c:pt>
                <c:pt idx="4276">
                  <c:v>5.9388888888894975</c:v>
                </c:pt>
                <c:pt idx="4277">
                  <c:v>5.9402777777783866</c:v>
                </c:pt>
                <c:pt idx="4278">
                  <c:v>5.9416666666672757</c:v>
                </c:pt>
                <c:pt idx="4279">
                  <c:v>5.9430555555561648</c:v>
                </c:pt>
                <c:pt idx="4280">
                  <c:v>5.9444444444450539</c:v>
                </c:pt>
                <c:pt idx="4281">
                  <c:v>5.945833333333943</c:v>
                </c:pt>
                <c:pt idx="4282">
                  <c:v>5.9472222222228321</c:v>
                </c:pt>
                <c:pt idx="4283">
                  <c:v>5.9486111111117213</c:v>
                </c:pt>
                <c:pt idx="4284">
                  <c:v>5.9500000000006104</c:v>
                </c:pt>
                <c:pt idx="4285">
                  <c:v>5.9513888888894995</c:v>
                </c:pt>
                <c:pt idx="4286">
                  <c:v>5.9527777777783886</c:v>
                </c:pt>
                <c:pt idx="4287">
                  <c:v>5.9541666666672777</c:v>
                </c:pt>
                <c:pt idx="4288">
                  <c:v>5.9555555555561668</c:v>
                </c:pt>
                <c:pt idx="4289">
                  <c:v>5.9569444444450559</c:v>
                </c:pt>
                <c:pt idx="4290">
                  <c:v>5.958333333333945</c:v>
                </c:pt>
                <c:pt idx="4291">
                  <c:v>5.9597222222228341</c:v>
                </c:pt>
                <c:pt idx="4292">
                  <c:v>5.9611111111117232</c:v>
                </c:pt>
                <c:pt idx="4293">
                  <c:v>5.9625000000006123</c:v>
                </c:pt>
                <c:pt idx="4294">
                  <c:v>5.9638888888895014</c:v>
                </c:pt>
                <c:pt idx="4295">
                  <c:v>5.9652777777783905</c:v>
                </c:pt>
                <c:pt idx="4296">
                  <c:v>5.9666666666672796</c:v>
                </c:pt>
                <c:pt idx="4297">
                  <c:v>5.9680555555561687</c:v>
                </c:pt>
                <c:pt idx="4298">
                  <c:v>5.9694444444450578</c:v>
                </c:pt>
                <c:pt idx="4299">
                  <c:v>5.9708333333339469</c:v>
                </c:pt>
                <c:pt idx="4300">
                  <c:v>5.9722222222228361</c:v>
                </c:pt>
                <c:pt idx="4301">
                  <c:v>5.9736111111117252</c:v>
                </c:pt>
                <c:pt idx="4302">
                  <c:v>5.9750000000006143</c:v>
                </c:pt>
                <c:pt idx="4303">
                  <c:v>5.9763888888895034</c:v>
                </c:pt>
                <c:pt idx="4304">
                  <c:v>5.9777777777783925</c:v>
                </c:pt>
                <c:pt idx="4305">
                  <c:v>5.9791666666672816</c:v>
                </c:pt>
                <c:pt idx="4306">
                  <c:v>5.9805555555561707</c:v>
                </c:pt>
                <c:pt idx="4307">
                  <c:v>5.9819444444450598</c:v>
                </c:pt>
                <c:pt idx="4308">
                  <c:v>5.9833333333339489</c:v>
                </c:pt>
                <c:pt idx="4309">
                  <c:v>5.984722222222838</c:v>
                </c:pt>
                <c:pt idx="4310">
                  <c:v>5.9861111111117271</c:v>
                </c:pt>
                <c:pt idx="4311">
                  <c:v>5.9875000000006162</c:v>
                </c:pt>
                <c:pt idx="4312">
                  <c:v>5.9888888888895053</c:v>
                </c:pt>
                <c:pt idx="4313">
                  <c:v>5.9902777777783944</c:v>
                </c:pt>
                <c:pt idx="4314">
                  <c:v>5.9916666666672835</c:v>
                </c:pt>
                <c:pt idx="4315">
                  <c:v>5.9930555555561726</c:v>
                </c:pt>
                <c:pt idx="4316">
                  <c:v>5.9944444444450617</c:v>
                </c:pt>
                <c:pt idx="4317">
                  <c:v>5.9958333333339509</c:v>
                </c:pt>
                <c:pt idx="4318">
                  <c:v>5.99722222222284</c:v>
                </c:pt>
                <c:pt idx="4319">
                  <c:v>5.9986111111117291</c:v>
                </c:pt>
                <c:pt idx="4320">
                  <c:v>6.0000000000006182</c:v>
                </c:pt>
                <c:pt idx="4321">
                  <c:v>6.0013888888895073</c:v>
                </c:pt>
                <c:pt idx="4322">
                  <c:v>6.0027777777783964</c:v>
                </c:pt>
                <c:pt idx="4323">
                  <c:v>6.0041666666672855</c:v>
                </c:pt>
                <c:pt idx="4324">
                  <c:v>6.0055555555561746</c:v>
                </c:pt>
                <c:pt idx="4325">
                  <c:v>6.0069444444450637</c:v>
                </c:pt>
                <c:pt idx="4326">
                  <c:v>6.0083333333339528</c:v>
                </c:pt>
                <c:pt idx="4327">
                  <c:v>6.0097222222228419</c:v>
                </c:pt>
                <c:pt idx="4328">
                  <c:v>6.011111111111731</c:v>
                </c:pt>
                <c:pt idx="4329">
                  <c:v>6.0125000000006201</c:v>
                </c:pt>
                <c:pt idx="4330">
                  <c:v>6.0138888888895092</c:v>
                </c:pt>
                <c:pt idx="4331">
                  <c:v>6.0152777777783983</c:v>
                </c:pt>
                <c:pt idx="4332">
                  <c:v>6.0166666666672874</c:v>
                </c:pt>
                <c:pt idx="4333">
                  <c:v>6.0180555555561766</c:v>
                </c:pt>
                <c:pt idx="4334">
                  <c:v>6.0194444444450657</c:v>
                </c:pt>
                <c:pt idx="4335">
                  <c:v>6.0208333333339548</c:v>
                </c:pt>
                <c:pt idx="4336">
                  <c:v>6.0222222222228439</c:v>
                </c:pt>
                <c:pt idx="4337">
                  <c:v>6.023611111111733</c:v>
                </c:pt>
                <c:pt idx="4338">
                  <c:v>6.0250000000006221</c:v>
                </c:pt>
                <c:pt idx="4339">
                  <c:v>6.0263888888895112</c:v>
                </c:pt>
                <c:pt idx="4340">
                  <c:v>6.0277777777784003</c:v>
                </c:pt>
                <c:pt idx="4341">
                  <c:v>6.0291666666672894</c:v>
                </c:pt>
                <c:pt idx="4342">
                  <c:v>6.0305555555561785</c:v>
                </c:pt>
                <c:pt idx="4343">
                  <c:v>6.0319444444450676</c:v>
                </c:pt>
                <c:pt idx="4344">
                  <c:v>6.0333333333339567</c:v>
                </c:pt>
                <c:pt idx="4345">
                  <c:v>6.0347222222228458</c:v>
                </c:pt>
                <c:pt idx="4346">
                  <c:v>6.0361111111117349</c:v>
                </c:pt>
                <c:pt idx="4347">
                  <c:v>6.037500000000624</c:v>
                </c:pt>
                <c:pt idx="4348">
                  <c:v>6.0388888888895131</c:v>
                </c:pt>
                <c:pt idx="4349">
                  <c:v>6.0402777777784022</c:v>
                </c:pt>
                <c:pt idx="4350">
                  <c:v>6.0416666666672914</c:v>
                </c:pt>
                <c:pt idx="4351">
                  <c:v>6.0430555555561805</c:v>
                </c:pt>
                <c:pt idx="4352">
                  <c:v>6.0444444444450696</c:v>
                </c:pt>
                <c:pt idx="4353">
                  <c:v>6.0458333333339587</c:v>
                </c:pt>
                <c:pt idx="4354">
                  <c:v>6.0472222222228478</c:v>
                </c:pt>
                <c:pt idx="4355">
                  <c:v>6.0486111111117369</c:v>
                </c:pt>
                <c:pt idx="4356">
                  <c:v>6.050000000000626</c:v>
                </c:pt>
                <c:pt idx="4357">
                  <c:v>6.0513888888895151</c:v>
                </c:pt>
                <c:pt idx="4358">
                  <c:v>6.0527777777784042</c:v>
                </c:pt>
                <c:pt idx="4359">
                  <c:v>6.0541666666672933</c:v>
                </c:pt>
                <c:pt idx="4360">
                  <c:v>6.0555555555561824</c:v>
                </c:pt>
                <c:pt idx="4361">
                  <c:v>6.0569444444450715</c:v>
                </c:pt>
                <c:pt idx="4362">
                  <c:v>6.0583333333339606</c:v>
                </c:pt>
                <c:pt idx="4363">
                  <c:v>6.0597222222228497</c:v>
                </c:pt>
                <c:pt idx="4364">
                  <c:v>6.0611111111117388</c:v>
                </c:pt>
                <c:pt idx="4365">
                  <c:v>6.0625000000006279</c:v>
                </c:pt>
                <c:pt idx="4366">
                  <c:v>6.063888888889517</c:v>
                </c:pt>
                <c:pt idx="4367">
                  <c:v>6.0652777777784062</c:v>
                </c:pt>
                <c:pt idx="4368">
                  <c:v>6.0666666666672953</c:v>
                </c:pt>
                <c:pt idx="4369">
                  <c:v>6.0680555555561844</c:v>
                </c:pt>
                <c:pt idx="4370">
                  <c:v>6.0694444444450735</c:v>
                </c:pt>
                <c:pt idx="4371">
                  <c:v>6.0708333333339626</c:v>
                </c:pt>
                <c:pt idx="4372">
                  <c:v>6.0722222222228517</c:v>
                </c:pt>
                <c:pt idx="4373">
                  <c:v>6.0736111111117408</c:v>
                </c:pt>
                <c:pt idx="4374">
                  <c:v>6.0750000000006299</c:v>
                </c:pt>
                <c:pt idx="4375">
                  <c:v>6.076388888889519</c:v>
                </c:pt>
                <c:pt idx="4376">
                  <c:v>6.0777777777784081</c:v>
                </c:pt>
                <c:pt idx="4377">
                  <c:v>6.0791666666672972</c:v>
                </c:pt>
                <c:pt idx="4378">
                  <c:v>6.0805555555561863</c:v>
                </c:pt>
                <c:pt idx="4379">
                  <c:v>6.0819444444450754</c:v>
                </c:pt>
                <c:pt idx="4380">
                  <c:v>6.0833333333339645</c:v>
                </c:pt>
                <c:pt idx="4381">
                  <c:v>6.0847222222228536</c:v>
                </c:pt>
                <c:pt idx="4382">
                  <c:v>6.0861111111117427</c:v>
                </c:pt>
                <c:pt idx="4383">
                  <c:v>6.0875000000006319</c:v>
                </c:pt>
                <c:pt idx="4384">
                  <c:v>6.088888888889521</c:v>
                </c:pt>
                <c:pt idx="4385">
                  <c:v>6.0902777777784101</c:v>
                </c:pt>
                <c:pt idx="4386">
                  <c:v>6.0916666666672992</c:v>
                </c:pt>
                <c:pt idx="4387">
                  <c:v>6.0930555555561883</c:v>
                </c:pt>
                <c:pt idx="4388">
                  <c:v>6.0944444444450774</c:v>
                </c:pt>
                <c:pt idx="4389">
                  <c:v>6.0958333333339665</c:v>
                </c:pt>
                <c:pt idx="4390">
                  <c:v>6.0972222222228556</c:v>
                </c:pt>
                <c:pt idx="4391">
                  <c:v>6.0986111111117447</c:v>
                </c:pt>
                <c:pt idx="4392">
                  <c:v>6.1000000000006338</c:v>
                </c:pt>
                <c:pt idx="4393">
                  <c:v>6.1013888888895229</c:v>
                </c:pt>
                <c:pt idx="4394">
                  <c:v>6.102777777778412</c:v>
                </c:pt>
                <c:pt idx="4395">
                  <c:v>6.1041666666673011</c:v>
                </c:pt>
                <c:pt idx="4396">
                  <c:v>6.1055555555561902</c:v>
                </c:pt>
                <c:pt idx="4397">
                  <c:v>6.1069444444450793</c:v>
                </c:pt>
                <c:pt idx="4398">
                  <c:v>6.1083333333339684</c:v>
                </c:pt>
                <c:pt idx="4399">
                  <c:v>6.1097222222228575</c:v>
                </c:pt>
                <c:pt idx="4400">
                  <c:v>6.1111111111117467</c:v>
                </c:pt>
                <c:pt idx="4401">
                  <c:v>6.1125000000006358</c:v>
                </c:pt>
                <c:pt idx="4402">
                  <c:v>6.1138888888895249</c:v>
                </c:pt>
                <c:pt idx="4403">
                  <c:v>6.115277777778414</c:v>
                </c:pt>
                <c:pt idx="4404">
                  <c:v>6.1166666666673031</c:v>
                </c:pt>
                <c:pt idx="4405">
                  <c:v>6.1180555555561922</c:v>
                </c:pt>
                <c:pt idx="4406">
                  <c:v>6.1194444444450813</c:v>
                </c:pt>
                <c:pt idx="4407">
                  <c:v>6.1208333333339704</c:v>
                </c:pt>
                <c:pt idx="4408">
                  <c:v>6.1222222222228595</c:v>
                </c:pt>
                <c:pt idx="4409">
                  <c:v>6.1236111111117486</c:v>
                </c:pt>
                <c:pt idx="4410">
                  <c:v>6.1250000000006377</c:v>
                </c:pt>
                <c:pt idx="4411">
                  <c:v>6.1263888888895268</c:v>
                </c:pt>
                <c:pt idx="4412">
                  <c:v>6.1277777777784159</c:v>
                </c:pt>
                <c:pt idx="4413">
                  <c:v>6.129166666667305</c:v>
                </c:pt>
                <c:pt idx="4414">
                  <c:v>6.1305555555561941</c:v>
                </c:pt>
                <c:pt idx="4415">
                  <c:v>6.1319444444450832</c:v>
                </c:pt>
                <c:pt idx="4416">
                  <c:v>6.1333333333339723</c:v>
                </c:pt>
                <c:pt idx="4417">
                  <c:v>6.1347222222228615</c:v>
                </c:pt>
                <c:pt idx="4418">
                  <c:v>6.1361111111117506</c:v>
                </c:pt>
                <c:pt idx="4419">
                  <c:v>6.1375000000006397</c:v>
                </c:pt>
                <c:pt idx="4420">
                  <c:v>6.1388888888895288</c:v>
                </c:pt>
                <c:pt idx="4421">
                  <c:v>6.1402777777784179</c:v>
                </c:pt>
                <c:pt idx="4422">
                  <c:v>6.141666666667307</c:v>
                </c:pt>
                <c:pt idx="4423">
                  <c:v>6.1430555555561961</c:v>
                </c:pt>
                <c:pt idx="4424">
                  <c:v>6.1444444444450852</c:v>
                </c:pt>
                <c:pt idx="4425">
                  <c:v>6.1458333333339743</c:v>
                </c:pt>
                <c:pt idx="4426">
                  <c:v>6.1472222222228634</c:v>
                </c:pt>
                <c:pt idx="4427">
                  <c:v>6.1486111111117525</c:v>
                </c:pt>
                <c:pt idx="4428">
                  <c:v>6.1500000000006416</c:v>
                </c:pt>
                <c:pt idx="4429">
                  <c:v>6.1513888888895307</c:v>
                </c:pt>
                <c:pt idx="4430">
                  <c:v>6.1527777777784198</c:v>
                </c:pt>
                <c:pt idx="4431">
                  <c:v>6.1541666666673089</c:v>
                </c:pt>
                <c:pt idx="4432">
                  <c:v>6.155555555556198</c:v>
                </c:pt>
                <c:pt idx="4433">
                  <c:v>6.1569444444450872</c:v>
                </c:pt>
                <c:pt idx="4434">
                  <c:v>6.1583333333339763</c:v>
                </c:pt>
                <c:pt idx="4435">
                  <c:v>6.1597222222228654</c:v>
                </c:pt>
                <c:pt idx="4436">
                  <c:v>6.1611111111117545</c:v>
                </c:pt>
                <c:pt idx="4437">
                  <c:v>6.1625000000006436</c:v>
                </c:pt>
                <c:pt idx="4438">
                  <c:v>6.1638888888895327</c:v>
                </c:pt>
                <c:pt idx="4439">
                  <c:v>6.1652777777784218</c:v>
                </c:pt>
                <c:pt idx="4440">
                  <c:v>6.1666666666673109</c:v>
                </c:pt>
                <c:pt idx="4441">
                  <c:v>6.1680555555562</c:v>
                </c:pt>
                <c:pt idx="4442">
                  <c:v>6.1694444444450891</c:v>
                </c:pt>
                <c:pt idx="4443">
                  <c:v>6.1708333333339782</c:v>
                </c:pt>
                <c:pt idx="4444">
                  <c:v>6.1722222222228673</c:v>
                </c:pt>
                <c:pt idx="4445">
                  <c:v>6.1736111111117564</c:v>
                </c:pt>
                <c:pt idx="4446">
                  <c:v>6.1750000000006455</c:v>
                </c:pt>
                <c:pt idx="4447">
                  <c:v>6.1763888888895346</c:v>
                </c:pt>
                <c:pt idx="4448">
                  <c:v>6.1777777777784237</c:v>
                </c:pt>
                <c:pt idx="4449">
                  <c:v>6.1791666666673128</c:v>
                </c:pt>
                <c:pt idx="4450">
                  <c:v>6.180555555556202</c:v>
                </c:pt>
                <c:pt idx="4451">
                  <c:v>6.1819444444450911</c:v>
                </c:pt>
                <c:pt idx="4452">
                  <c:v>6.1833333333339802</c:v>
                </c:pt>
                <c:pt idx="4453">
                  <c:v>6.1847222222228693</c:v>
                </c:pt>
                <c:pt idx="4454">
                  <c:v>6.1861111111117584</c:v>
                </c:pt>
                <c:pt idx="4455">
                  <c:v>6.1875000000006475</c:v>
                </c:pt>
                <c:pt idx="4456">
                  <c:v>6.1888888888895366</c:v>
                </c:pt>
                <c:pt idx="4457">
                  <c:v>6.1902777777784257</c:v>
                </c:pt>
                <c:pt idx="4458">
                  <c:v>6.1916666666673148</c:v>
                </c:pt>
                <c:pt idx="4459">
                  <c:v>6.1930555555562039</c:v>
                </c:pt>
                <c:pt idx="4460">
                  <c:v>6.194444444445093</c:v>
                </c:pt>
                <c:pt idx="4461">
                  <c:v>6.1958333333339821</c:v>
                </c:pt>
                <c:pt idx="4462">
                  <c:v>6.1972222222228712</c:v>
                </c:pt>
                <c:pt idx="4463">
                  <c:v>6.1986111111117603</c:v>
                </c:pt>
                <c:pt idx="4464">
                  <c:v>6.2000000000006494</c:v>
                </c:pt>
                <c:pt idx="4465">
                  <c:v>6.2013888888895385</c:v>
                </c:pt>
                <c:pt idx="4466">
                  <c:v>6.2027777777784276</c:v>
                </c:pt>
                <c:pt idx="4467">
                  <c:v>6.2041666666673168</c:v>
                </c:pt>
                <c:pt idx="4468">
                  <c:v>6.2055555555562059</c:v>
                </c:pt>
                <c:pt idx="4469">
                  <c:v>6.206944444445095</c:v>
                </c:pt>
                <c:pt idx="4470">
                  <c:v>6.2083333333339841</c:v>
                </c:pt>
                <c:pt idx="4471">
                  <c:v>6.2097222222228732</c:v>
                </c:pt>
                <c:pt idx="4472">
                  <c:v>6.2111111111117623</c:v>
                </c:pt>
                <c:pt idx="4473">
                  <c:v>6.2125000000006514</c:v>
                </c:pt>
                <c:pt idx="4474">
                  <c:v>6.2138888888895405</c:v>
                </c:pt>
                <c:pt idx="4475">
                  <c:v>6.2152777777784296</c:v>
                </c:pt>
                <c:pt idx="4476">
                  <c:v>6.2166666666673187</c:v>
                </c:pt>
                <c:pt idx="4477">
                  <c:v>6.2180555555562078</c:v>
                </c:pt>
                <c:pt idx="4478">
                  <c:v>6.2194444444450969</c:v>
                </c:pt>
                <c:pt idx="4479">
                  <c:v>6.220833333333986</c:v>
                </c:pt>
                <c:pt idx="4480">
                  <c:v>6.2222222222228751</c:v>
                </c:pt>
                <c:pt idx="4481">
                  <c:v>6.2236111111117642</c:v>
                </c:pt>
                <c:pt idx="4482">
                  <c:v>6.2250000000006533</c:v>
                </c:pt>
                <c:pt idx="4483">
                  <c:v>6.2263888888895425</c:v>
                </c:pt>
                <c:pt idx="4484">
                  <c:v>6.2277777777784316</c:v>
                </c:pt>
                <c:pt idx="4485">
                  <c:v>6.2291666666673207</c:v>
                </c:pt>
                <c:pt idx="4486">
                  <c:v>6.2305555555562098</c:v>
                </c:pt>
                <c:pt idx="4487">
                  <c:v>6.2319444444450989</c:v>
                </c:pt>
                <c:pt idx="4488">
                  <c:v>6.233333333333988</c:v>
                </c:pt>
                <c:pt idx="4489">
                  <c:v>6.2347222222228771</c:v>
                </c:pt>
                <c:pt idx="4490">
                  <c:v>6.2361111111117662</c:v>
                </c:pt>
                <c:pt idx="4491">
                  <c:v>6.2375000000006553</c:v>
                </c:pt>
                <c:pt idx="4492">
                  <c:v>6.2388888888895444</c:v>
                </c:pt>
                <c:pt idx="4493">
                  <c:v>6.2402777777784335</c:v>
                </c:pt>
                <c:pt idx="4494">
                  <c:v>6.2416666666673226</c:v>
                </c:pt>
                <c:pt idx="4495">
                  <c:v>6.2430555555562117</c:v>
                </c:pt>
                <c:pt idx="4496">
                  <c:v>6.2444444444451008</c:v>
                </c:pt>
                <c:pt idx="4497">
                  <c:v>6.2458333333339899</c:v>
                </c:pt>
                <c:pt idx="4498">
                  <c:v>6.247222222222879</c:v>
                </c:pt>
                <c:pt idx="4499">
                  <c:v>6.2486111111117681</c:v>
                </c:pt>
                <c:pt idx="4500">
                  <c:v>6.2500000000006573</c:v>
                </c:pt>
                <c:pt idx="4501">
                  <c:v>6.2513888888895464</c:v>
                </c:pt>
                <c:pt idx="4502">
                  <c:v>6.2527777777784355</c:v>
                </c:pt>
                <c:pt idx="4503">
                  <c:v>6.2541666666673246</c:v>
                </c:pt>
                <c:pt idx="4504">
                  <c:v>6.2555555555562137</c:v>
                </c:pt>
                <c:pt idx="4505">
                  <c:v>6.2569444444451028</c:v>
                </c:pt>
                <c:pt idx="4506">
                  <c:v>6.2583333333339919</c:v>
                </c:pt>
                <c:pt idx="4507">
                  <c:v>6.259722222222881</c:v>
                </c:pt>
                <c:pt idx="4508">
                  <c:v>6.2611111111117701</c:v>
                </c:pt>
                <c:pt idx="4509">
                  <c:v>6.2625000000006592</c:v>
                </c:pt>
                <c:pt idx="4510">
                  <c:v>6.2638888888895483</c:v>
                </c:pt>
                <c:pt idx="4511">
                  <c:v>6.2652777777784374</c:v>
                </c:pt>
                <c:pt idx="4512">
                  <c:v>6.2666666666673265</c:v>
                </c:pt>
                <c:pt idx="4513">
                  <c:v>6.2680555555562156</c:v>
                </c:pt>
                <c:pt idx="4514">
                  <c:v>6.2694444444451047</c:v>
                </c:pt>
                <c:pt idx="4515">
                  <c:v>6.2708333333339938</c:v>
                </c:pt>
                <c:pt idx="4516">
                  <c:v>6.2722222222228829</c:v>
                </c:pt>
                <c:pt idx="4517">
                  <c:v>6.2736111111117721</c:v>
                </c:pt>
                <c:pt idx="4518">
                  <c:v>6.2750000000006612</c:v>
                </c:pt>
                <c:pt idx="4519">
                  <c:v>6.2763888888895503</c:v>
                </c:pt>
                <c:pt idx="4520">
                  <c:v>6.2777777777784394</c:v>
                </c:pt>
                <c:pt idx="4521">
                  <c:v>6.2791666666673285</c:v>
                </c:pt>
                <c:pt idx="4522">
                  <c:v>6.2805555555562176</c:v>
                </c:pt>
                <c:pt idx="4523">
                  <c:v>6.2819444444451067</c:v>
                </c:pt>
                <c:pt idx="4524">
                  <c:v>6.2833333333339958</c:v>
                </c:pt>
                <c:pt idx="4525">
                  <c:v>6.2847222222228849</c:v>
                </c:pt>
                <c:pt idx="4526">
                  <c:v>6.286111111111774</c:v>
                </c:pt>
                <c:pt idx="4527">
                  <c:v>6.2875000000006631</c:v>
                </c:pt>
                <c:pt idx="4528">
                  <c:v>6.2888888888895522</c:v>
                </c:pt>
                <c:pt idx="4529">
                  <c:v>6.2902777777784413</c:v>
                </c:pt>
                <c:pt idx="4530">
                  <c:v>6.2916666666673304</c:v>
                </c:pt>
                <c:pt idx="4531">
                  <c:v>6.2930555555562195</c:v>
                </c:pt>
                <c:pt idx="4532">
                  <c:v>6.2944444444451086</c:v>
                </c:pt>
                <c:pt idx="4533">
                  <c:v>6.2958333333339978</c:v>
                </c:pt>
                <c:pt idx="4534">
                  <c:v>6.2972222222228869</c:v>
                </c:pt>
                <c:pt idx="4535">
                  <c:v>6.298611111111776</c:v>
                </c:pt>
                <c:pt idx="4536">
                  <c:v>6.3000000000006651</c:v>
                </c:pt>
                <c:pt idx="4537">
                  <c:v>6.3013888888895542</c:v>
                </c:pt>
                <c:pt idx="4538">
                  <c:v>6.3027777777784433</c:v>
                </c:pt>
                <c:pt idx="4539">
                  <c:v>6.3041666666673324</c:v>
                </c:pt>
                <c:pt idx="4540">
                  <c:v>6.3055555555562215</c:v>
                </c:pt>
                <c:pt idx="4541">
                  <c:v>6.3069444444451106</c:v>
                </c:pt>
                <c:pt idx="4542">
                  <c:v>6.3083333333339997</c:v>
                </c:pt>
                <c:pt idx="4543">
                  <c:v>6.3097222222228888</c:v>
                </c:pt>
                <c:pt idx="4544">
                  <c:v>6.3111111111117779</c:v>
                </c:pt>
                <c:pt idx="4545">
                  <c:v>6.312500000000667</c:v>
                </c:pt>
                <c:pt idx="4546">
                  <c:v>6.3138888888895561</c:v>
                </c:pt>
                <c:pt idx="4547">
                  <c:v>6.3152777777784452</c:v>
                </c:pt>
                <c:pt idx="4548">
                  <c:v>6.3166666666673343</c:v>
                </c:pt>
                <c:pt idx="4549">
                  <c:v>6.3180555555562234</c:v>
                </c:pt>
                <c:pt idx="4550">
                  <c:v>6.3194444444451126</c:v>
                </c:pt>
                <c:pt idx="4551">
                  <c:v>6.3208333333340017</c:v>
                </c:pt>
                <c:pt idx="4552">
                  <c:v>6.3222222222228908</c:v>
                </c:pt>
                <c:pt idx="4553">
                  <c:v>6.3236111111117799</c:v>
                </c:pt>
                <c:pt idx="4554">
                  <c:v>6.325000000000669</c:v>
                </c:pt>
                <c:pt idx="4555">
                  <c:v>6.3263888888895581</c:v>
                </c:pt>
                <c:pt idx="4556">
                  <c:v>6.3277777777784472</c:v>
                </c:pt>
                <c:pt idx="4557">
                  <c:v>6.3291666666673363</c:v>
                </c:pt>
                <c:pt idx="4558">
                  <c:v>6.3305555555562254</c:v>
                </c:pt>
                <c:pt idx="4559">
                  <c:v>6.3319444444451145</c:v>
                </c:pt>
                <c:pt idx="4560">
                  <c:v>6.3333333333340036</c:v>
                </c:pt>
                <c:pt idx="4561">
                  <c:v>6.3347222222228927</c:v>
                </c:pt>
                <c:pt idx="4562">
                  <c:v>6.3361111111117818</c:v>
                </c:pt>
                <c:pt idx="4563">
                  <c:v>6.3375000000006709</c:v>
                </c:pt>
                <c:pt idx="4564">
                  <c:v>6.33888888888956</c:v>
                </c:pt>
                <c:pt idx="4565">
                  <c:v>6.3402777777784491</c:v>
                </c:pt>
                <c:pt idx="4566">
                  <c:v>6.3416666666673382</c:v>
                </c:pt>
                <c:pt idx="4567">
                  <c:v>6.3430555555562274</c:v>
                </c:pt>
                <c:pt idx="4568">
                  <c:v>6.3444444444451165</c:v>
                </c:pt>
                <c:pt idx="4569">
                  <c:v>6.3458333333340056</c:v>
                </c:pt>
                <c:pt idx="4570">
                  <c:v>6.3472222222228947</c:v>
                </c:pt>
                <c:pt idx="4571">
                  <c:v>6.3486111111117838</c:v>
                </c:pt>
                <c:pt idx="4572">
                  <c:v>6.3500000000006729</c:v>
                </c:pt>
                <c:pt idx="4573">
                  <c:v>6.351388888889562</c:v>
                </c:pt>
                <c:pt idx="4574">
                  <c:v>6.3527777777784511</c:v>
                </c:pt>
                <c:pt idx="4575">
                  <c:v>6.3541666666673402</c:v>
                </c:pt>
                <c:pt idx="4576">
                  <c:v>6.3555555555562293</c:v>
                </c:pt>
                <c:pt idx="4577">
                  <c:v>6.3569444444451184</c:v>
                </c:pt>
                <c:pt idx="4578">
                  <c:v>6.3583333333340075</c:v>
                </c:pt>
                <c:pt idx="4579">
                  <c:v>6.3597222222228966</c:v>
                </c:pt>
                <c:pt idx="4580">
                  <c:v>6.3611111111117857</c:v>
                </c:pt>
                <c:pt idx="4581">
                  <c:v>6.3625000000006748</c:v>
                </c:pt>
                <c:pt idx="4582">
                  <c:v>6.3638888888895639</c:v>
                </c:pt>
                <c:pt idx="4583">
                  <c:v>6.365277777778453</c:v>
                </c:pt>
                <c:pt idx="4584">
                  <c:v>6.3666666666673422</c:v>
                </c:pt>
                <c:pt idx="4585">
                  <c:v>6.3680555555562313</c:v>
                </c:pt>
                <c:pt idx="4586">
                  <c:v>6.3694444444451204</c:v>
                </c:pt>
                <c:pt idx="4587">
                  <c:v>6.3708333333340095</c:v>
                </c:pt>
                <c:pt idx="4588">
                  <c:v>6.3722222222228986</c:v>
                </c:pt>
                <c:pt idx="4589">
                  <c:v>6.3736111111117877</c:v>
                </c:pt>
                <c:pt idx="4590">
                  <c:v>6.3750000000006768</c:v>
                </c:pt>
                <c:pt idx="4591">
                  <c:v>6.3763888888895659</c:v>
                </c:pt>
                <c:pt idx="4592">
                  <c:v>6.377777777778455</c:v>
                </c:pt>
                <c:pt idx="4593">
                  <c:v>6.3791666666673441</c:v>
                </c:pt>
                <c:pt idx="4594">
                  <c:v>6.3805555555562332</c:v>
                </c:pt>
                <c:pt idx="4595">
                  <c:v>6.3819444444451223</c:v>
                </c:pt>
                <c:pt idx="4596">
                  <c:v>6.3833333333340114</c:v>
                </c:pt>
                <c:pt idx="4597">
                  <c:v>6.3847222222229005</c:v>
                </c:pt>
                <c:pt idx="4598">
                  <c:v>6.3861111111117896</c:v>
                </c:pt>
                <c:pt idx="4599">
                  <c:v>6.3875000000006787</c:v>
                </c:pt>
                <c:pt idx="4600">
                  <c:v>6.3888888888895679</c:v>
                </c:pt>
                <c:pt idx="4601">
                  <c:v>6.390277777778457</c:v>
                </c:pt>
                <c:pt idx="4602">
                  <c:v>6.3916666666673461</c:v>
                </c:pt>
                <c:pt idx="4603">
                  <c:v>6.3930555555562352</c:v>
                </c:pt>
                <c:pt idx="4604">
                  <c:v>6.3944444444451243</c:v>
                </c:pt>
                <c:pt idx="4605">
                  <c:v>6.3958333333340134</c:v>
                </c:pt>
                <c:pt idx="4606">
                  <c:v>6.3972222222229025</c:v>
                </c:pt>
                <c:pt idx="4607">
                  <c:v>6.3986111111117916</c:v>
                </c:pt>
                <c:pt idx="4608">
                  <c:v>6.4000000000006807</c:v>
                </c:pt>
                <c:pt idx="4609">
                  <c:v>6.4013888888895698</c:v>
                </c:pt>
                <c:pt idx="4610">
                  <c:v>6.4027777777784589</c:v>
                </c:pt>
                <c:pt idx="4611">
                  <c:v>6.404166666667348</c:v>
                </c:pt>
                <c:pt idx="4612">
                  <c:v>6.4055555555562371</c:v>
                </c:pt>
                <c:pt idx="4613">
                  <c:v>6.4069444444451262</c:v>
                </c:pt>
                <c:pt idx="4614">
                  <c:v>6.4083333333340153</c:v>
                </c:pt>
                <c:pt idx="4615">
                  <c:v>6.4097222222229044</c:v>
                </c:pt>
                <c:pt idx="4616">
                  <c:v>6.4111111111117935</c:v>
                </c:pt>
                <c:pt idx="4617">
                  <c:v>6.4125000000006827</c:v>
                </c:pt>
                <c:pt idx="4618">
                  <c:v>6.4138888888895718</c:v>
                </c:pt>
                <c:pt idx="4619">
                  <c:v>6.4152777777784609</c:v>
                </c:pt>
                <c:pt idx="4620">
                  <c:v>6.41666666666735</c:v>
                </c:pt>
                <c:pt idx="4621">
                  <c:v>6.4180555555562391</c:v>
                </c:pt>
                <c:pt idx="4622">
                  <c:v>6.4194444444451282</c:v>
                </c:pt>
                <c:pt idx="4623">
                  <c:v>6.4208333333340173</c:v>
                </c:pt>
                <c:pt idx="4624">
                  <c:v>6.4222222222229064</c:v>
                </c:pt>
                <c:pt idx="4625">
                  <c:v>6.4236111111117955</c:v>
                </c:pt>
                <c:pt idx="4626">
                  <c:v>6.4250000000006846</c:v>
                </c:pt>
                <c:pt idx="4627">
                  <c:v>6.4263888888895737</c:v>
                </c:pt>
                <c:pt idx="4628">
                  <c:v>6.4277777777784628</c:v>
                </c:pt>
                <c:pt idx="4629">
                  <c:v>6.4291666666673519</c:v>
                </c:pt>
                <c:pt idx="4630">
                  <c:v>6.430555555556241</c:v>
                </c:pt>
                <c:pt idx="4631">
                  <c:v>6.4319444444451301</c:v>
                </c:pt>
                <c:pt idx="4632">
                  <c:v>6.4333333333340192</c:v>
                </c:pt>
                <c:pt idx="4633">
                  <c:v>6.4347222222229083</c:v>
                </c:pt>
                <c:pt idx="4634">
                  <c:v>6.4361111111117975</c:v>
                </c:pt>
                <c:pt idx="4635">
                  <c:v>6.4375000000006866</c:v>
                </c:pt>
                <c:pt idx="4636">
                  <c:v>6.4388888888895757</c:v>
                </c:pt>
                <c:pt idx="4637">
                  <c:v>6.4402777777784648</c:v>
                </c:pt>
                <c:pt idx="4638">
                  <c:v>6.4416666666673539</c:v>
                </c:pt>
                <c:pt idx="4639">
                  <c:v>6.443055555556243</c:v>
                </c:pt>
                <c:pt idx="4640">
                  <c:v>6.4444444444451321</c:v>
                </c:pt>
                <c:pt idx="4641">
                  <c:v>6.4458333333340212</c:v>
                </c:pt>
                <c:pt idx="4642">
                  <c:v>6.4472222222229103</c:v>
                </c:pt>
                <c:pt idx="4643">
                  <c:v>6.4486111111117994</c:v>
                </c:pt>
                <c:pt idx="4644">
                  <c:v>6.4500000000006885</c:v>
                </c:pt>
                <c:pt idx="4645">
                  <c:v>6.4513888888895776</c:v>
                </c:pt>
                <c:pt idx="4646">
                  <c:v>6.4527777777784667</c:v>
                </c:pt>
                <c:pt idx="4647">
                  <c:v>6.4541666666673558</c:v>
                </c:pt>
                <c:pt idx="4648">
                  <c:v>6.4555555555562449</c:v>
                </c:pt>
                <c:pt idx="4649">
                  <c:v>6.456944444445134</c:v>
                </c:pt>
                <c:pt idx="4650">
                  <c:v>6.4583333333340232</c:v>
                </c:pt>
                <c:pt idx="4651">
                  <c:v>6.4597222222229123</c:v>
                </c:pt>
                <c:pt idx="4652">
                  <c:v>6.4611111111118014</c:v>
                </c:pt>
                <c:pt idx="4653">
                  <c:v>6.4625000000006905</c:v>
                </c:pt>
                <c:pt idx="4654">
                  <c:v>6.4638888888895796</c:v>
                </c:pt>
                <c:pt idx="4655">
                  <c:v>6.4652777777784687</c:v>
                </c:pt>
                <c:pt idx="4656">
                  <c:v>6.4666666666673578</c:v>
                </c:pt>
                <c:pt idx="4657">
                  <c:v>6.4680555555562469</c:v>
                </c:pt>
                <c:pt idx="4658">
                  <c:v>6.469444444445136</c:v>
                </c:pt>
                <c:pt idx="4659">
                  <c:v>6.4708333333340251</c:v>
                </c:pt>
                <c:pt idx="4660">
                  <c:v>6.4722222222229142</c:v>
                </c:pt>
                <c:pt idx="4661">
                  <c:v>6.4736111111118033</c:v>
                </c:pt>
                <c:pt idx="4662">
                  <c:v>6.4750000000006924</c:v>
                </c:pt>
                <c:pt idx="4663">
                  <c:v>6.4763888888895815</c:v>
                </c:pt>
                <c:pt idx="4664">
                  <c:v>6.4777777777784706</c:v>
                </c:pt>
                <c:pt idx="4665">
                  <c:v>6.4791666666673597</c:v>
                </c:pt>
                <c:pt idx="4666">
                  <c:v>6.4805555555562488</c:v>
                </c:pt>
                <c:pt idx="4667">
                  <c:v>6.481944444445138</c:v>
                </c:pt>
                <c:pt idx="4668">
                  <c:v>6.4833333333340271</c:v>
                </c:pt>
                <c:pt idx="4669">
                  <c:v>6.4847222222229162</c:v>
                </c:pt>
                <c:pt idx="4670">
                  <c:v>6.4861111111118053</c:v>
                </c:pt>
                <c:pt idx="4671">
                  <c:v>6.4875000000006944</c:v>
                </c:pt>
                <c:pt idx="4672">
                  <c:v>6.4888888888895835</c:v>
                </c:pt>
                <c:pt idx="4673">
                  <c:v>6.4902777777784726</c:v>
                </c:pt>
                <c:pt idx="4674">
                  <c:v>6.4916666666673617</c:v>
                </c:pt>
                <c:pt idx="4675">
                  <c:v>6.4930555555562508</c:v>
                </c:pt>
                <c:pt idx="4676">
                  <c:v>6.4944444444451399</c:v>
                </c:pt>
                <c:pt idx="4677">
                  <c:v>6.495833333334029</c:v>
                </c:pt>
                <c:pt idx="4678">
                  <c:v>6.4972222222229181</c:v>
                </c:pt>
                <c:pt idx="4679">
                  <c:v>6.4986111111118072</c:v>
                </c:pt>
                <c:pt idx="4680">
                  <c:v>6.5000000000006963</c:v>
                </c:pt>
                <c:pt idx="4681">
                  <c:v>6.5013888888895854</c:v>
                </c:pt>
                <c:pt idx="4682">
                  <c:v>6.5027777777784745</c:v>
                </c:pt>
                <c:pt idx="4683">
                  <c:v>6.5041666666673636</c:v>
                </c:pt>
                <c:pt idx="4684">
                  <c:v>6.5055555555562528</c:v>
                </c:pt>
                <c:pt idx="4685">
                  <c:v>6.5069444444451419</c:v>
                </c:pt>
                <c:pt idx="4686">
                  <c:v>6.508333333334031</c:v>
                </c:pt>
                <c:pt idx="4687">
                  <c:v>6.5097222222229201</c:v>
                </c:pt>
                <c:pt idx="4688">
                  <c:v>6.5111111111118092</c:v>
                </c:pt>
                <c:pt idx="4689">
                  <c:v>6.5125000000006983</c:v>
                </c:pt>
                <c:pt idx="4690">
                  <c:v>6.5138888888895874</c:v>
                </c:pt>
                <c:pt idx="4691">
                  <c:v>6.5152777777784765</c:v>
                </c:pt>
                <c:pt idx="4692">
                  <c:v>6.5166666666673656</c:v>
                </c:pt>
                <c:pt idx="4693">
                  <c:v>6.5180555555562547</c:v>
                </c:pt>
                <c:pt idx="4694">
                  <c:v>6.5194444444451438</c:v>
                </c:pt>
                <c:pt idx="4695">
                  <c:v>6.5208333333340329</c:v>
                </c:pt>
                <c:pt idx="4696">
                  <c:v>6.522222222222922</c:v>
                </c:pt>
                <c:pt idx="4697">
                  <c:v>6.5236111111118111</c:v>
                </c:pt>
                <c:pt idx="4698">
                  <c:v>6.5250000000007002</c:v>
                </c:pt>
                <c:pt idx="4699">
                  <c:v>6.5263888888895893</c:v>
                </c:pt>
                <c:pt idx="4700">
                  <c:v>6.5277777777784785</c:v>
                </c:pt>
                <c:pt idx="4701">
                  <c:v>6.5291666666673676</c:v>
                </c:pt>
                <c:pt idx="4702">
                  <c:v>6.5305555555562567</c:v>
                </c:pt>
                <c:pt idx="4703">
                  <c:v>6.5319444444451458</c:v>
                </c:pt>
                <c:pt idx="4704">
                  <c:v>6.5333333333340349</c:v>
                </c:pt>
                <c:pt idx="4705">
                  <c:v>6.534722222222924</c:v>
                </c:pt>
                <c:pt idx="4706">
                  <c:v>6.5361111111118131</c:v>
                </c:pt>
                <c:pt idx="4707">
                  <c:v>6.5375000000007022</c:v>
                </c:pt>
                <c:pt idx="4708">
                  <c:v>6.5388888888895913</c:v>
                </c:pt>
                <c:pt idx="4709">
                  <c:v>6.5402777777784804</c:v>
                </c:pt>
                <c:pt idx="4710">
                  <c:v>6.5416666666673695</c:v>
                </c:pt>
                <c:pt idx="4711">
                  <c:v>6.5430555555562586</c:v>
                </c:pt>
                <c:pt idx="4712">
                  <c:v>6.5444444444451477</c:v>
                </c:pt>
                <c:pt idx="4713">
                  <c:v>6.5458333333340368</c:v>
                </c:pt>
                <c:pt idx="4714">
                  <c:v>6.5472222222229259</c:v>
                </c:pt>
                <c:pt idx="4715">
                  <c:v>6.548611111111815</c:v>
                </c:pt>
                <c:pt idx="4716">
                  <c:v>6.5500000000007041</c:v>
                </c:pt>
                <c:pt idx="4717">
                  <c:v>6.5513888888895933</c:v>
                </c:pt>
                <c:pt idx="4718">
                  <c:v>6.5527777777784824</c:v>
                </c:pt>
                <c:pt idx="4719">
                  <c:v>6.5541666666673715</c:v>
                </c:pt>
                <c:pt idx="4720">
                  <c:v>6.5555555555562606</c:v>
                </c:pt>
                <c:pt idx="4721">
                  <c:v>6.5569444444451497</c:v>
                </c:pt>
                <c:pt idx="4722">
                  <c:v>6.5583333333340388</c:v>
                </c:pt>
                <c:pt idx="4723">
                  <c:v>6.5597222222229279</c:v>
                </c:pt>
                <c:pt idx="4724">
                  <c:v>6.561111111111817</c:v>
                </c:pt>
                <c:pt idx="4725">
                  <c:v>6.5625000000007061</c:v>
                </c:pt>
                <c:pt idx="4726">
                  <c:v>6.5638888888895952</c:v>
                </c:pt>
                <c:pt idx="4727">
                  <c:v>6.5652777777784843</c:v>
                </c:pt>
                <c:pt idx="4728">
                  <c:v>6.5666666666673734</c:v>
                </c:pt>
                <c:pt idx="4729">
                  <c:v>6.5680555555562625</c:v>
                </c:pt>
                <c:pt idx="4730">
                  <c:v>6.5694444444451516</c:v>
                </c:pt>
                <c:pt idx="4731">
                  <c:v>6.5708333333340407</c:v>
                </c:pt>
                <c:pt idx="4732">
                  <c:v>6.5722222222229298</c:v>
                </c:pt>
                <c:pt idx="4733">
                  <c:v>6.5736111111118189</c:v>
                </c:pt>
                <c:pt idx="4734">
                  <c:v>6.5750000000007081</c:v>
                </c:pt>
                <c:pt idx="4735">
                  <c:v>6.5763888888895972</c:v>
                </c:pt>
                <c:pt idx="4736">
                  <c:v>6.5777777777784863</c:v>
                </c:pt>
                <c:pt idx="4737">
                  <c:v>6.5791666666673754</c:v>
                </c:pt>
                <c:pt idx="4738">
                  <c:v>6.5805555555562645</c:v>
                </c:pt>
                <c:pt idx="4739">
                  <c:v>6.5819444444451536</c:v>
                </c:pt>
                <c:pt idx="4740">
                  <c:v>6.5833333333340427</c:v>
                </c:pt>
                <c:pt idx="4741">
                  <c:v>6.5847222222229318</c:v>
                </c:pt>
                <c:pt idx="4742">
                  <c:v>6.5861111111118209</c:v>
                </c:pt>
                <c:pt idx="4743">
                  <c:v>6.58750000000071</c:v>
                </c:pt>
                <c:pt idx="4744">
                  <c:v>6.5888888888895991</c:v>
                </c:pt>
                <c:pt idx="4745">
                  <c:v>6.5902777777784882</c:v>
                </c:pt>
                <c:pt idx="4746">
                  <c:v>6.5916666666673773</c:v>
                </c:pt>
                <c:pt idx="4747">
                  <c:v>6.5930555555562664</c:v>
                </c:pt>
                <c:pt idx="4748">
                  <c:v>6.5944444444451555</c:v>
                </c:pt>
                <c:pt idx="4749">
                  <c:v>6.5958333333340446</c:v>
                </c:pt>
                <c:pt idx="4750">
                  <c:v>6.5972222222229338</c:v>
                </c:pt>
                <c:pt idx="4751">
                  <c:v>6.5986111111118229</c:v>
                </c:pt>
                <c:pt idx="4752">
                  <c:v>6.600000000000712</c:v>
                </c:pt>
                <c:pt idx="4753">
                  <c:v>6.6013888888896011</c:v>
                </c:pt>
                <c:pt idx="4754">
                  <c:v>6.6027777777784902</c:v>
                </c:pt>
                <c:pt idx="4755">
                  <c:v>6.6041666666673793</c:v>
                </c:pt>
                <c:pt idx="4756">
                  <c:v>6.6055555555562684</c:v>
                </c:pt>
                <c:pt idx="4757">
                  <c:v>6.6069444444451575</c:v>
                </c:pt>
                <c:pt idx="4758">
                  <c:v>6.6083333333340466</c:v>
                </c:pt>
                <c:pt idx="4759">
                  <c:v>6.6097222222229357</c:v>
                </c:pt>
                <c:pt idx="4760">
                  <c:v>6.6111111111118248</c:v>
                </c:pt>
                <c:pt idx="4761">
                  <c:v>6.6125000000007139</c:v>
                </c:pt>
                <c:pt idx="4762">
                  <c:v>6.613888888889603</c:v>
                </c:pt>
                <c:pt idx="4763">
                  <c:v>6.6152777777784921</c:v>
                </c:pt>
                <c:pt idx="4764">
                  <c:v>6.6166666666673812</c:v>
                </c:pt>
                <c:pt idx="4765">
                  <c:v>6.6180555555562703</c:v>
                </c:pt>
                <c:pt idx="4766">
                  <c:v>6.6194444444451594</c:v>
                </c:pt>
                <c:pt idx="4767">
                  <c:v>6.6208333333340486</c:v>
                </c:pt>
                <c:pt idx="4768">
                  <c:v>6.6222222222229377</c:v>
                </c:pt>
                <c:pt idx="4769">
                  <c:v>6.6236111111118268</c:v>
                </c:pt>
                <c:pt idx="4770">
                  <c:v>6.6250000000007159</c:v>
                </c:pt>
                <c:pt idx="4771">
                  <c:v>6.626388888889605</c:v>
                </c:pt>
                <c:pt idx="4772">
                  <c:v>6.6277777777784941</c:v>
                </c:pt>
                <c:pt idx="4773">
                  <c:v>6.6291666666673832</c:v>
                </c:pt>
                <c:pt idx="4774">
                  <c:v>6.6305555555562723</c:v>
                </c:pt>
                <c:pt idx="4775">
                  <c:v>6.6319444444451614</c:v>
                </c:pt>
                <c:pt idx="4776">
                  <c:v>6.6333333333340505</c:v>
                </c:pt>
                <c:pt idx="4777">
                  <c:v>6.6347222222229396</c:v>
                </c:pt>
                <c:pt idx="4778">
                  <c:v>6.6361111111118287</c:v>
                </c:pt>
                <c:pt idx="4779">
                  <c:v>6.6375000000007178</c:v>
                </c:pt>
                <c:pt idx="4780">
                  <c:v>6.6388888888896069</c:v>
                </c:pt>
                <c:pt idx="4781">
                  <c:v>6.640277777778496</c:v>
                </c:pt>
                <c:pt idx="4782">
                  <c:v>6.6416666666673851</c:v>
                </c:pt>
                <c:pt idx="4783">
                  <c:v>6.6430555555562742</c:v>
                </c:pt>
                <c:pt idx="4784">
                  <c:v>6.6444444444451634</c:v>
                </c:pt>
                <c:pt idx="4785">
                  <c:v>6.6458333333340525</c:v>
                </c:pt>
                <c:pt idx="4786">
                  <c:v>6.6472222222229416</c:v>
                </c:pt>
                <c:pt idx="4787">
                  <c:v>6.6486111111118307</c:v>
                </c:pt>
                <c:pt idx="4788">
                  <c:v>6.6500000000007198</c:v>
                </c:pt>
                <c:pt idx="4789">
                  <c:v>6.6513888888896089</c:v>
                </c:pt>
                <c:pt idx="4790">
                  <c:v>6.652777777778498</c:v>
                </c:pt>
                <c:pt idx="4791">
                  <c:v>6.6541666666673871</c:v>
                </c:pt>
                <c:pt idx="4792">
                  <c:v>6.6555555555562762</c:v>
                </c:pt>
                <c:pt idx="4793">
                  <c:v>6.6569444444451653</c:v>
                </c:pt>
                <c:pt idx="4794">
                  <c:v>6.6583333333340544</c:v>
                </c:pt>
                <c:pt idx="4795">
                  <c:v>6.6597222222229435</c:v>
                </c:pt>
                <c:pt idx="4796">
                  <c:v>6.6611111111118326</c:v>
                </c:pt>
                <c:pt idx="4797">
                  <c:v>6.6625000000007217</c:v>
                </c:pt>
                <c:pt idx="4798">
                  <c:v>6.6638888888896108</c:v>
                </c:pt>
                <c:pt idx="4799">
                  <c:v>6.6652777777784999</c:v>
                </c:pt>
                <c:pt idx="4800">
                  <c:v>6.6666666666673891</c:v>
                </c:pt>
                <c:pt idx="4801">
                  <c:v>6.6680555555562782</c:v>
                </c:pt>
                <c:pt idx="4802">
                  <c:v>6.6694444444451673</c:v>
                </c:pt>
                <c:pt idx="4803">
                  <c:v>6.6708333333340564</c:v>
                </c:pt>
                <c:pt idx="4804">
                  <c:v>6.6722222222229455</c:v>
                </c:pt>
                <c:pt idx="4805">
                  <c:v>6.6736111111118346</c:v>
                </c:pt>
                <c:pt idx="4806">
                  <c:v>6.6750000000007237</c:v>
                </c:pt>
                <c:pt idx="4807">
                  <c:v>6.6763888888896128</c:v>
                </c:pt>
                <c:pt idx="4808">
                  <c:v>6.6777777777785019</c:v>
                </c:pt>
                <c:pt idx="4809">
                  <c:v>6.679166666667391</c:v>
                </c:pt>
                <c:pt idx="4810">
                  <c:v>6.6805555555562801</c:v>
                </c:pt>
                <c:pt idx="4811">
                  <c:v>6.6819444444451692</c:v>
                </c:pt>
                <c:pt idx="4812">
                  <c:v>6.6833333333340583</c:v>
                </c:pt>
                <c:pt idx="4813">
                  <c:v>6.6847222222229474</c:v>
                </c:pt>
                <c:pt idx="4814">
                  <c:v>6.6861111111118365</c:v>
                </c:pt>
                <c:pt idx="4815">
                  <c:v>6.6875000000007256</c:v>
                </c:pt>
                <c:pt idx="4816">
                  <c:v>6.6888888888896147</c:v>
                </c:pt>
                <c:pt idx="4817">
                  <c:v>6.6902777777785039</c:v>
                </c:pt>
                <c:pt idx="4818">
                  <c:v>6.691666666667393</c:v>
                </c:pt>
                <c:pt idx="4819">
                  <c:v>6.6930555555562821</c:v>
                </c:pt>
                <c:pt idx="4820">
                  <c:v>6.6944444444451712</c:v>
                </c:pt>
                <c:pt idx="4821">
                  <c:v>6.6958333333340603</c:v>
                </c:pt>
                <c:pt idx="4822">
                  <c:v>6.6972222222229494</c:v>
                </c:pt>
                <c:pt idx="4823">
                  <c:v>6.6986111111118385</c:v>
                </c:pt>
                <c:pt idx="4824">
                  <c:v>6.7000000000007276</c:v>
                </c:pt>
                <c:pt idx="4825">
                  <c:v>6.7013888888896167</c:v>
                </c:pt>
                <c:pt idx="4826">
                  <c:v>6.7027777777785058</c:v>
                </c:pt>
                <c:pt idx="4827">
                  <c:v>6.7041666666673949</c:v>
                </c:pt>
                <c:pt idx="4828">
                  <c:v>6.705555555556284</c:v>
                </c:pt>
                <c:pt idx="4829">
                  <c:v>6.7069444444451731</c:v>
                </c:pt>
                <c:pt idx="4830">
                  <c:v>6.7083333333340622</c:v>
                </c:pt>
                <c:pt idx="4831">
                  <c:v>6.7097222222229513</c:v>
                </c:pt>
                <c:pt idx="4832">
                  <c:v>6.7111111111118404</c:v>
                </c:pt>
                <c:pt idx="4833">
                  <c:v>6.7125000000007295</c:v>
                </c:pt>
                <c:pt idx="4834">
                  <c:v>6.7138888888896187</c:v>
                </c:pt>
                <c:pt idx="4835">
                  <c:v>6.7152777777785078</c:v>
                </c:pt>
                <c:pt idx="4836">
                  <c:v>6.7166666666673969</c:v>
                </c:pt>
                <c:pt idx="4837">
                  <c:v>6.718055555556286</c:v>
                </c:pt>
                <c:pt idx="4838">
                  <c:v>6.7194444444451751</c:v>
                </c:pt>
                <c:pt idx="4839">
                  <c:v>6.7208333333340642</c:v>
                </c:pt>
                <c:pt idx="4840">
                  <c:v>6.7222222222229533</c:v>
                </c:pt>
                <c:pt idx="4841">
                  <c:v>6.7236111111118424</c:v>
                </c:pt>
                <c:pt idx="4842">
                  <c:v>6.7250000000007315</c:v>
                </c:pt>
                <c:pt idx="4843">
                  <c:v>6.7263888888896206</c:v>
                </c:pt>
                <c:pt idx="4844">
                  <c:v>6.7277777777785097</c:v>
                </c:pt>
                <c:pt idx="4845">
                  <c:v>6.7291666666673988</c:v>
                </c:pt>
                <c:pt idx="4846">
                  <c:v>6.7305555555562879</c:v>
                </c:pt>
                <c:pt idx="4847">
                  <c:v>6.731944444445177</c:v>
                </c:pt>
                <c:pt idx="4848">
                  <c:v>6.7333333333340661</c:v>
                </c:pt>
                <c:pt idx="4849">
                  <c:v>6.7347222222229552</c:v>
                </c:pt>
                <c:pt idx="4850">
                  <c:v>6.7361111111118444</c:v>
                </c:pt>
                <c:pt idx="4851">
                  <c:v>6.7375000000007335</c:v>
                </c:pt>
                <c:pt idx="4852">
                  <c:v>6.7388888888896226</c:v>
                </c:pt>
                <c:pt idx="4853">
                  <c:v>6.7402777777785117</c:v>
                </c:pt>
                <c:pt idx="4854">
                  <c:v>6.7416666666674008</c:v>
                </c:pt>
                <c:pt idx="4855">
                  <c:v>6.7430555555562899</c:v>
                </c:pt>
                <c:pt idx="4856">
                  <c:v>6.744444444445179</c:v>
                </c:pt>
                <c:pt idx="4857">
                  <c:v>6.7458333333340681</c:v>
                </c:pt>
                <c:pt idx="4858">
                  <c:v>6.7472222222229572</c:v>
                </c:pt>
                <c:pt idx="4859">
                  <c:v>6.7486111111118463</c:v>
                </c:pt>
                <c:pt idx="4860">
                  <c:v>6.7500000000007354</c:v>
                </c:pt>
                <c:pt idx="4861">
                  <c:v>6.7513888888896245</c:v>
                </c:pt>
                <c:pt idx="4862">
                  <c:v>6.7527777777785136</c:v>
                </c:pt>
                <c:pt idx="4863">
                  <c:v>6.7541666666674027</c:v>
                </c:pt>
                <c:pt idx="4864">
                  <c:v>6.7555555555562918</c:v>
                </c:pt>
                <c:pt idx="4865">
                  <c:v>6.7569444444451809</c:v>
                </c:pt>
                <c:pt idx="4866">
                  <c:v>6.75833333333407</c:v>
                </c:pt>
                <c:pt idx="4867">
                  <c:v>6.7597222222229592</c:v>
                </c:pt>
                <c:pt idx="4868">
                  <c:v>6.7611111111118483</c:v>
                </c:pt>
                <c:pt idx="4869">
                  <c:v>6.7625000000007374</c:v>
                </c:pt>
                <c:pt idx="4870">
                  <c:v>6.7638888888896265</c:v>
                </c:pt>
                <c:pt idx="4871">
                  <c:v>6.7652777777785156</c:v>
                </c:pt>
                <c:pt idx="4872">
                  <c:v>6.7666666666674047</c:v>
                </c:pt>
                <c:pt idx="4873">
                  <c:v>6.7680555555562938</c:v>
                </c:pt>
                <c:pt idx="4874">
                  <c:v>6.7694444444451829</c:v>
                </c:pt>
                <c:pt idx="4875">
                  <c:v>6.770833333334072</c:v>
                </c:pt>
                <c:pt idx="4876">
                  <c:v>6.7722222222229611</c:v>
                </c:pt>
                <c:pt idx="4877">
                  <c:v>6.7736111111118502</c:v>
                </c:pt>
                <c:pt idx="4878">
                  <c:v>6.7750000000007393</c:v>
                </c:pt>
                <c:pt idx="4879">
                  <c:v>6.7763888888896284</c:v>
                </c:pt>
                <c:pt idx="4880">
                  <c:v>6.7777777777785175</c:v>
                </c:pt>
                <c:pt idx="4881">
                  <c:v>6.7791666666674066</c:v>
                </c:pt>
                <c:pt idx="4882">
                  <c:v>6.7805555555562957</c:v>
                </c:pt>
                <c:pt idx="4883">
                  <c:v>6.7819444444451848</c:v>
                </c:pt>
                <c:pt idx="4884">
                  <c:v>6.783333333334074</c:v>
                </c:pt>
                <c:pt idx="4885">
                  <c:v>6.7847222222229631</c:v>
                </c:pt>
                <c:pt idx="4886">
                  <c:v>6.7861111111118522</c:v>
                </c:pt>
                <c:pt idx="4887">
                  <c:v>6.7875000000007413</c:v>
                </c:pt>
                <c:pt idx="4888">
                  <c:v>6.7888888888896304</c:v>
                </c:pt>
                <c:pt idx="4889">
                  <c:v>6.7902777777785195</c:v>
                </c:pt>
                <c:pt idx="4890">
                  <c:v>6.7916666666674086</c:v>
                </c:pt>
                <c:pt idx="4891">
                  <c:v>6.7930555555562977</c:v>
                </c:pt>
                <c:pt idx="4892">
                  <c:v>6.7944444444451868</c:v>
                </c:pt>
                <c:pt idx="4893">
                  <c:v>6.7958333333340759</c:v>
                </c:pt>
                <c:pt idx="4894">
                  <c:v>6.797222222222965</c:v>
                </c:pt>
                <c:pt idx="4895">
                  <c:v>6.7986111111118541</c:v>
                </c:pt>
                <c:pt idx="4896">
                  <c:v>6.8000000000007432</c:v>
                </c:pt>
                <c:pt idx="4897">
                  <c:v>6.8013888888896323</c:v>
                </c:pt>
                <c:pt idx="4898">
                  <c:v>6.8027777777785214</c:v>
                </c:pt>
                <c:pt idx="4899">
                  <c:v>6.8041666666674105</c:v>
                </c:pt>
                <c:pt idx="4900">
                  <c:v>6.8055555555562997</c:v>
                </c:pt>
                <c:pt idx="4901">
                  <c:v>6.8069444444451888</c:v>
                </c:pt>
                <c:pt idx="4902">
                  <c:v>6.8083333333340779</c:v>
                </c:pt>
                <c:pt idx="4903">
                  <c:v>6.809722222222967</c:v>
                </c:pt>
                <c:pt idx="4904">
                  <c:v>6.8111111111118561</c:v>
                </c:pt>
                <c:pt idx="4905">
                  <c:v>6.8125000000007452</c:v>
                </c:pt>
                <c:pt idx="4906">
                  <c:v>6.8138888888896343</c:v>
                </c:pt>
                <c:pt idx="4907">
                  <c:v>6.8152777777785234</c:v>
                </c:pt>
                <c:pt idx="4908">
                  <c:v>6.8166666666674125</c:v>
                </c:pt>
                <c:pt idx="4909">
                  <c:v>6.8180555555563016</c:v>
                </c:pt>
                <c:pt idx="4910">
                  <c:v>6.8194444444451907</c:v>
                </c:pt>
                <c:pt idx="4911">
                  <c:v>6.8208333333340798</c:v>
                </c:pt>
                <c:pt idx="4912">
                  <c:v>6.8222222222229689</c:v>
                </c:pt>
                <c:pt idx="4913">
                  <c:v>6.823611111111858</c:v>
                </c:pt>
                <c:pt idx="4914">
                  <c:v>6.8250000000007471</c:v>
                </c:pt>
                <c:pt idx="4915">
                  <c:v>6.8263888888896362</c:v>
                </c:pt>
                <c:pt idx="4916">
                  <c:v>6.8277777777785253</c:v>
                </c:pt>
                <c:pt idx="4917">
                  <c:v>6.8291666666674145</c:v>
                </c:pt>
                <c:pt idx="4918">
                  <c:v>6.8305555555563036</c:v>
                </c:pt>
                <c:pt idx="4919">
                  <c:v>6.8319444444451927</c:v>
                </c:pt>
                <c:pt idx="4920">
                  <c:v>6.8333333333340818</c:v>
                </c:pt>
                <c:pt idx="4921">
                  <c:v>6.8347222222229709</c:v>
                </c:pt>
                <c:pt idx="4922">
                  <c:v>6.83611111111186</c:v>
                </c:pt>
                <c:pt idx="4923">
                  <c:v>6.8375000000007491</c:v>
                </c:pt>
                <c:pt idx="4924">
                  <c:v>6.8388888888896382</c:v>
                </c:pt>
                <c:pt idx="4925">
                  <c:v>6.8402777777785273</c:v>
                </c:pt>
                <c:pt idx="4926">
                  <c:v>6.8416666666674164</c:v>
                </c:pt>
                <c:pt idx="4927">
                  <c:v>6.8430555555563055</c:v>
                </c:pt>
                <c:pt idx="4928">
                  <c:v>6.8444444444451946</c:v>
                </c:pt>
                <c:pt idx="4929">
                  <c:v>6.8458333333340837</c:v>
                </c:pt>
                <c:pt idx="4930">
                  <c:v>6.8472222222229728</c:v>
                </c:pt>
                <c:pt idx="4931">
                  <c:v>6.8486111111118619</c:v>
                </c:pt>
                <c:pt idx="4932">
                  <c:v>6.850000000000751</c:v>
                </c:pt>
                <c:pt idx="4933">
                  <c:v>6.8513888888896401</c:v>
                </c:pt>
                <c:pt idx="4934">
                  <c:v>6.8527777777785293</c:v>
                </c:pt>
                <c:pt idx="4935">
                  <c:v>6.8541666666674184</c:v>
                </c:pt>
                <c:pt idx="4936">
                  <c:v>6.8555555555563075</c:v>
                </c:pt>
                <c:pt idx="4937">
                  <c:v>6.8569444444451966</c:v>
                </c:pt>
                <c:pt idx="4938">
                  <c:v>6.8583333333340857</c:v>
                </c:pt>
                <c:pt idx="4939">
                  <c:v>6.8597222222229748</c:v>
                </c:pt>
                <c:pt idx="4940">
                  <c:v>6.8611111111118639</c:v>
                </c:pt>
                <c:pt idx="4941">
                  <c:v>6.862500000000753</c:v>
                </c:pt>
                <c:pt idx="4942">
                  <c:v>6.8638888888896421</c:v>
                </c:pt>
                <c:pt idx="4943">
                  <c:v>6.8652777777785312</c:v>
                </c:pt>
                <c:pt idx="4944">
                  <c:v>6.8666666666674203</c:v>
                </c:pt>
                <c:pt idx="4945">
                  <c:v>6.8680555555563094</c:v>
                </c:pt>
                <c:pt idx="4946">
                  <c:v>6.8694444444451985</c:v>
                </c:pt>
                <c:pt idx="4947">
                  <c:v>6.8708333333340876</c:v>
                </c:pt>
                <c:pt idx="4948">
                  <c:v>6.8722222222229767</c:v>
                </c:pt>
                <c:pt idx="4949">
                  <c:v>6.8736111111118658</c:v>
                </c:pt>
                <c:pt idx="4950">
                  <c:v>6.875000000000755</c:v>
                </c:pt>
                <c:pt idx="4951">
                  <c:v>6.8763888888896441</c:v>
                </c:pt>
                <c:pt idx="4952">
                  <c:v>6.8777777777785332</c:v>
                </c:pt>
                <c:pt idx="4953">
                  <c:v>6.8791666666674223</c:v>
                </c:pt>
                <c:pt idx="4954">
                  <c:v>6.8805555555563114</c:v>
                </c:pt>
                <c:pt idx="4955">
                  <c:v>6.8819444444452005</c:v>
                </c:pt>
                <c:pt idx="4956">
                  <c:v>6.8833333333340896</c:v>
                </c:pt>
                <c:pt idx="4957">
                  <c:v>6.8847222222229787</c:v>
                </c:pt>
                <c:pt idx="4958">
                  <c:v>6.8861111111118678</c:v>
                </c:pt>
                <c:pt idx="4959">
                  <c:v>6.8875000000007569</c:v>
                </c:pt>
                <c:pt idx="4960">
                  <c:v>6.888888888889646</c:v>
                </c:pt>
                <c:pt idx="4961">
                  <c:v>6.8902777777785351</c:v>
                </c:pt>
                <c:pt idx="4962">
                  <c:v>6.8916666666674242</c:v>
                </c:pt>
                <c:pt idx="4963">
                  <c:v>6.8930555555563133</c:v>
                </c:pt>
                <c:pt idx="4964">
                  <c:v>6.8944444444452024</c:v>
                </c:pt>
                <c:pt idx="4965">
                  <c:v>6.8958333333340915</c:v>
                </c:pt>
                <c:pt idx="4966">
                  <c:v>6.8972222222229806</c:v>
                </c:pt>
                <c:pt idx="4967">
                  <c:v>6.8986111111118698</c:v>
                </c:pt>
                <c:pt idx="4968">
                  <c:v>6.9000000000007589</c:v>
                </c:pt>
                <c:pt idx="4969">
                  <c:v>6.901388888889648</c:v>
                </c:pt>
                <c:pt idx="4970">
                  <c:v>6.9027777777785371</c:v>
                </c:pt>
                <c:pt idx="4971">
                  <c:v>6.9041666666674262</c:v>
                </c:pt>
                <c:pt idx="4972">
                  <c:v>6.9055555555563153</c:v>
                </c:pt>
                <c:pt idx="4973">
                  <c:v>6.9069444444452044</c:v>
                </c:pt>
                <c:pt idx="4974">
                  <c:v>6.9083333333340935</c:v>
                </c:pt>
                <c:pt idx="4975">
                  <c:v>6.9097222222229826</c:v>
                </c:pt>
                <c:pt idx="4976">
                  <c:v>6.9111111111118717</c:v>
                </c:pt>
                <c:pt idx="4977">
                  <c:v>6.9125000000007608</c:v>
                </c:pt>
                <c:pt idx="4978">
                  <c:v>6.9138888888896499</c:v>
                </c:pt>
                <c:pt idx="4979">
                  <c:v>6.915277777778539</c:v>
                </c:pt>
                <c:pt idx="4980">
                  <c:v>6.9166666666674281</c:v>
                </c:pt>
                <c:pt idx="4981">
                  <c:v>6.9180555555563172</c:v>
                </c:pt>
                <c:pt idx="4982">
                  <c:v>6.9194444444452063</c:v>
                </c:pt>
                <c:pt idx="4983">
                  <c:v>6.9208333333340954</c:v>
                </c:pt>
                <c:pt idx="4984">
                  <c:v>6.9222222222229846</c:v>
                </c:pt>
                <c:pt idx="4985">
                  <c:v>6.9236111111118737</c:v>
                </c:pt>
                <c:pt idx="4986">
                  <c:v>6.9250000000007628</c:v>
                </c:pt>
                <c:pt idx="4987">
                  <c:v>6.9263888888896519</c:v>
                </c:pt>
                <c:pt idx="4988">
                  <c:v>6.927777777778541</c:v>
                </c:pt>
                <c:pt idx="4989">
                  <c:v>6.9291666666674301</c:v>
                </c:pt>
                <c:pt idx="4990">
                  <c:v>6.9305555555563192</c:v>
                </c:pt>
                <c:pt idx="4991">
                  <c:v>6.9319444444452083</c:v>
                </c:pt>
                <c:pt idx="4992">
                  <c:v>6.9333333333340974</c:v>
                </c:pt>
                <c:pt idx="4993">
                  <c:v>6.9347222222229865</c:v>
                </c:pt>
                <c:pt idx="4994">
                  <c:v>6.9361111111118756</c:v>
                </c:pt>
                <c:pt idx="4995">
                  <c:v>6.9375000000007647</c:v>
                </c:pt>
                <c:pt idx="4996">
                  <c:v>6.9388888888896538</c:v>
                </c:pt>
                <c:pt idx="4997">
                  <c:v>6.9402777777785429</c:v>
                </c:pt>
                <c:pt idx="4998">
                  <c:v>6.941666666667432</c:v>
                </c:pt>
                <c:pt idx="4999">
                  <c:v>6.9430555555563211</c:v>
                </c:pt>
                <c:pt idx="5000">
                  <c:v>6.9444444444452103</c:v>
                </c:pt>
                <c:pt idx="5001">
                  <c:v>6.9458333333340994</c:v>
                </c:pt>
                <c:pt idx="5002">
                  <c:v>6.9472222222229885</c:v>
                </c:pt>
                <c:pt idx="5003">
                  <c:v>6.9486111111118776</c:v>
                </c:pt>
                <c:pt idx="5004">
                  <c:v>6.9500000000007667</c:v>
                </c:pt>
                <c:pt idx="5005">
                  <c:v>6.9513888888896558</c:v>
                </c:pt>
                <c:pt idx="5006">
                  <c:v>6.9527777777785449</c:v>
                </c:pt>
                <c:pt idx="5007">
                  <c:v>6.954166666667434</c:v>
                </c:pt>
                <c:pt idx="5008">
                  <c:v>6.9555555555563231</c:v>
                </c:pt>
                <c:pt idx="5009">
                  <c:v>6.9569444444452122</c:v>
                </c:pt>
                <c:pt idx="5010">
                  <c:v>6.9583333333341013</c:v>
                </c:pt>
                <c:pt idx="5011">
                  <c:v>6.9597222222229904</c:v>
                </c:pt>
                <c:pt idx="5012">
                  <c:v>6.9611111111118795</c:v>
                </c:pt>
                <c:pt idx="5013">
                  <c:v>6.9625000000007686</c:v>
                </c:pt>
                <c:pt idx="5014">
                  <c:v>6.9638888888896577</c:v>
                </c:pt>
                <c:pt idx="5015">
                  <c:v>6.9652777777785468</c:v>
                </c:pt>
                <c:pt idx="5016">
                  <c:v>6.9666666666674359</c:v>
                </c:pt>
                <c:pt idx="5017">
                  <c:v>6.9680555555563251</c:v>
                </c:pt>
                <c:pt idx="5018">
                  <c:v>6.9694444444452142</c:v>
                </c:pt>
                <c:pt idx="5019">
                  <c:v>6.9708333333341033</c:v>
                </c:pt>
                <c:pt idx="5020">
                  <c:v>6.9722222222229924</c:v>
                </c:pt>
                <c:pt idx="5021">
                  <c:v>6.9736111111118815</c:v>
                </c:pt>
                <c:pt idx="5022">
                  <c:v>6.9750000000007706</c:v>
                </c:pt>
                <c:pt idx="5023">
                  <c:v>6.9763888888896597</c:v>
                </c:pt>
                <c:pt idx="5024">
                  <c:v>6.9777777777785488</c:v>
                </c:pt>
                <c:pt idx="5025">
                  <c:v>6.9791666666674379</c:v>
                </c:pt>
                <c:pt idx="5026">
                  <c:v>6.980555555556327</c:v>
                </c:pt>
                <c:pt idx="5027">
                  <c:v>6.9819444444452161</c:v>
                </c:pt>
                <c:pt idx="5028">
                  <c:v>6.9833333333341052</c:v>
                </c:pt>
                <c:pt idx="5029">
                  <c:v>6.9847222222229943</c:v>
                </c:pt>
                <c:pt idx="5030">
                  <c:v>6.9861111111118834</c:v>
                </c:pt>
                <c:pt idx="5031">
                  <c:v>6.9875000000007725</c:v>
                </c:pt>
                <c:pt idx="5032">
                  <c:v>6.9888888888896616</c:v>
                </c:pt>
                <c:pt idx="5033">
                  <c:v>6.9902777777785507</c:v>
                </c:pt>
                <c:pt idx="5034">
                  <c:v>6.9916666666674399</c:v>
                </c:pt>
                <c:pt idx="5035">
                  <c:v>6.993055555556329</c:v>
                </c:pt>
                <c:pt idx="5036">
                  <c:v>6.9944444444452181</c:v>
                </c:pt>
                <c:pt idx="5037">
                  <c:v>6.9958333333341072</c:v>
                </c:pt>
                <c:pt idx="5038">
                  <c:v>6.9972222222229963</c:v>
                </c:pt>
                <c:pt idx="5039">
                  <c:v>6.9986111111118854</c:v>
                </c:pt>
                <c:pt idx="5040">
                  <c:v>7.0000000000007745</c:v>
                </c:pt>
                <c:pt idx="5041">
                  <c:v>7.0013888888896636</c:v>
                </c:pt>
                <c:pt idx="5042">
                  <c:v>7.0027777777785527</c:v>
                </c:pt>
                <c:pt idx="5043">
                  <c:v>7.0041666666674418</c:v>
                </c:pt>
                <c:pt idx="5044">
                  <c:v>7.0055555555563309</c:v>
                </c:pt>
                <c:pt idx="5045">
                  <c:v>7.00694444444522</c:v>
                </c:pt>
                <c:pt idx="5046">
                  <c:v>7.0083333333341091</c:v>
                </c:pt>
                <c:pt idx="5047">
                  <c:v>7.0097222222229982</c:v>
                </c:pt>
                <c:pt idx="5048">
                  <c:v>7.0111111111118873</c:v>
                </c:pt>
                <c:pt idx="5049">
                  <c:v>7.0125000000007764</c:v>
                </c:pt>
                <c:pt idx="5050">
                  <c:v>7.0138888888896656</c:v>
                </c:pt>
                <c:pt idx="5051">
                  <c:v>7.0152777777785547</c:v>
                </c:pt>
                <c:pt idx="5052">
                  <c:v>7.0166666666674438</c:v>
                </c:pt>
                <c:pt idx="5053">
                  <c:v>7.0180555555563329</c:v>
                </c:pt>
                <c:pt idx="5054">
                  <c:v>7.019444444445222</c:v>
                </c:pt>
                <c:pt idx="5055">
                  <c:v>7.0208333333341111</c:v>
                </c:pt>
                <c:pt idx="5056">
                  <c:v>7.0222222222230002</c:v>
                </c:pt>
                <c:pt idx="5057">
                  <c:v>7.0236111111118893</c:v>
                </c:pt>
                <c:pt idx="5058">
                  <c:v>7.0250000000007784</c:v>
                </c:pt>
                <c:pt idx="5059">
                  <c:v>7.0263888888896675</c:v>
                </c:pt>
                <c:pt idx="5060">
                  <c:v>7.0277777777785566</c:v>
                </c:pt>
                <c:pt idx="5061">
                  <c:v>7.0291666666674457</c:v>
                </c:pt>
                <c:pt idx="5062">
                  <c:v>7.0305555555563348</c:v>
                </c:pt>
                <c:pt idx="5063">
                  <c:v>7.0319444444452239</c:v>
                </c:pt>
                <c:pt idx="5064">
                  <c:v>7.033333333334113</c:v>
                </c:pt>
                <c:pt idx="5065">
                  <c:v>7.0347222222230021</c:v>
                </c:pt>
                <c:pt idx="5066">
                  <c:v>7.0361111111118912</c:v>
                </c:pt>
                <c:pt idx="5067">
                  <c:v>7.0375000000007804</c:v>
                </c:pt>
                <c:pt idx="5068">
                  <c:v>7.0388888888896695</c:v>
                </c:pt>
                <c:pt idx="5069">
                  <c:v>7.0402777777785586</c:v>
                </c:pt>
                <c:pt idx="5070">
                  <c:v>7.0416666666674477</c:v>
                </c:pt>
                <c:pt idx="5071">
                  <c:v>7.0430555555563368</c:v>
                </c:pt>
                <c:pt idx="5072">
                  <c:v>7.0444444444452259</c:v>
                </c:pt>
                <c:pt idx="5073">
                  <c:v>7.045833333334115</c:v>
                </c:pt>
                <c:pt idx="5074">
                  <c:v>7.0472222222230041</c:v>
                </c:pt>
                <c:pt idx="5075">
                  <c:v>7.0486111111118932</c:v>
                </c:pt>
                <c:pt idx="5076">
                  <c:v>7.0500000000007823</c:v>
                </c:pt>
                <c:pt idx="5077">
                  <c:v>7.0513888888896714</c:v>
                </c:pt>
                <c:pt idx="5078">
                  <c:v>7.0527777777785605</c:v>
                </c:pt>
                <c:pt idx="5079">
                  <c:v>7.0541666666674496</c:v>
                </c:pt>
                <c:pt idx="5080">
                  <c:v>7.0555555555563387</c:v>
                </c:pt>
                <c:pt idx="5081">
                  <c:v>7.0569444444452278</c:v>
                </c:pt>
                <c:pt idx="5082">
                  <c:v>7.0583333333341169</c:v>
                </c:pt>
                <c:pt idx="5083">
                  <c:v>7.059722222223006</c:v>
                </c:pt>
                <c:pt idx="5084">
                  <c:v>7.0611111111118952</c:v>
                </c:pt>
                <c:pt idx="5085">
                  <c:v>7.0625000000007843</c:v>
                </c:pt>
                <c:pt idx="5086">
                  <c:v>7.0638888888896734</c:v>
                </c:pt>
                <c:pt idx="5087">
                  <c:v>7.0652777777785625</c:v>
                </c:pt>
                <c:pt idx="5088">
                  <c:v>7.0666666666674516</c:v>
                </c:pt>
                <c:pt idx="5089">
                  <c:v>7.0680555555563407</c:v>
                </c:pt>
                <c:pt idx="5090">
                  <c:v>7.0694444444452298</c:v>
                </c:pt>
                <c:pt idx="5091">
                  <c:v>7.0708333333341189</c:v>
                </c:pt>
                <c:pt idx="5092">
                  <c:v>7.072222222223008</c:v>
                </c:pt>
                <c:pt idx="5093">
                  <c:v>7.0736111111118971</c:v>
                </c:pt>
                <c:pt idx="5094">
                  <c:v>7.0750000000007862</c:v>
                </c:pt>
                <c:pt idx="5095">
                  <c:v>7.0763888888896753</c:v>
                </c:pt>
                <c:pt idx="5096">
                  <c:v>7.0777777777785644</c:v>
                </c:pt>
                <c:pt idx="5097">
                  <c:v>7.0791666666674535</c:v>
                </c:pt>
                <c:pt idx="5098">
                  <c:v>7.0805555555563426</c:v>
                </c:pt>
                <c:pt idx="5099">
                  <c:v>7.0819444444452317</c:v>
                </c:pt>
                <c:pt idx="5100">
                  <c:v>7.0833333333341209</c:v>
                </c:pt>
                <c:pt idx="5101">
                  <c:v>7.08472222222301</c:v>
                </c:pt>
                <c:pt idx="5102">
                  <c:v>7.0861111111118991</c:v>
                </c:pt>
                <c:pt idx="5103">
                  <c:v>7.0875000000007882</c:v>
                </c:pt>
                <c:pt idx="5104">
                  <c:v>7.0888888888896773</c:v>
                </c:pt>
                <c:pt idx="5105">
                  <c:v>7.0902777777785664</c:v>
                </c:pt>
                <c:pt idx="5106">
                  <c:v>7.0916666666674555</c:v>
                </c:pt>
                <c:pt idx="5107">
                  <c:v>7.0930555555563446</c:v>
                </c:pt>
                <c:pt idx="5108">
                  <c:v>7.0944444444452337</c:v>
                </c:pt>
                <c:pt idx="5109">
                  <c:v>7.0958333333341228</c:v>
                </c:pt>
                <c:pt idx="5110">
                  <c:v>7.0972222222230119</c:v>
                </c:pt>
                <c:pt idx="5111">
                  <c:v>7.098611111111901</c:v>
                </c:pt>
                <c:pt idx="5112">
                  <c:v>7.1000000000007901</c:v>
                </c:pt>
                <c:pt idx="5113">
                  <c:v>7.1013888888896792</c:v>
                </c:pt>
                <c:pt idx="5114">
                  <c:v>7.1027777777785683</c:v>
                </c:pt>
                <c:pt idx="5115">
                  <c:v>7.1041666666674574</c:v>
                </c:pt>
                <c:pt idx="5116">
                  <c:v>7.1055555555563465</c:v>
                </c:pt>
                <c:pt idx="5117">
                  <c:v>7.1069444444452357</c:v>
                </c:pt>
                <c:pt idx="5118">
                  <c:v>7.1083333333341248</c:v>
                </c:pt>
                <c:pt idx="5119">
                  <c:v>7.1097222222230139</c:v>
                </c:pt>
                <c:pt idx="5120">
                  <c:v>7.111111111111903</c:v>
                </c:pt>
                <c:pt idx="5121">
                  <c:v>7.1125000000007921</c:v>
                </c:pt>
                <c:pt idx="5122">
                  <c:v>7.1138888888896812</c:v>
                </c:pt>
                <c:pt idx="5123">
                  <c:v>7.1152777777785703</c:v>
                </c:pt>
                <c:pt idx="5124">
                  <c:v>7.1166666666674594</c:v>
                </c:pt>
                <c:pt idx="5125">
                  <c:v>7.1180555555563485</c:v>
                </c:pt>
                <c:pt idx="5126">
                  <c:v>7.1194444444452376</c:v>
                </c:pt>
                <c:pt idx="5127">
                  <c:v>7.1208333333341267</c:v>
                </c:pt>
                <c:pt idx="5128">
                  <c:v>7.1222222222230158</c:v>
                </c:pt>
                <c:pt idx="5129">
                  <c:v>7.1236111111119049</c:v>
                </c:pt>
                <c:pt idx="5130">
                  <c:v>7.125000000000794</c:v>
                </c:pt>
                <c:pt idx="5131">
                  <c:v>7.1263888888896831</c:v>
                </c:pt>
                <c:pt idx="5132">
                  <c:v>7.1277777777785722</c:v>
                </c:pt>
                <c:pt idx="5133">
                  <c:v>7.1291666666674613</c:v>
                </c:pt>
                <c:pt idx="5134">
                  <c:v>7.1305555555563505</c:v>
                </c:pt>
                <c:pt idx="5135">
                  <c:v>7.1319444444452396</c:v>
                </c:pt>
                <c:pt idx="5136">
                  <c:v>7.1333333333341287</c:v>
                </c:pt>
                <c:pt idx="5137">
                  <c:v>7.1347222222230178</c:v>
                </c:pt>
                <c:pt idx="5138">
                  <c:v>7.1361111111119069</c:v>
                </c:pt>
                <c:pt idx="5139">
                  <c:v>7.137500000000796</c:v>
                </c:pt>
                <c:pt idx="5140">
                  <c:v>7.1388888888896851</c:v>
                </c:pt>
                <c:pt idx="5141">
                  <c:v>7.1402777777785742</c:v>
                </c:pt>
                <c:pt idx="5142">
                  <c:v>7.1416666666674633</c:v>
                </c:pt>
                <c:pt idx="5143">
                  <c:v>7.1430555555563524</c:v>
                </c:pt>
                <c:pt idx="5144">
                  <c:v>7.1444444444452415</c:v>
                </c:pt>
                <c:pt idx="5145">
                  <c:v>7.1458333333341306</c:v>
                </c:pt>
                <c:pt idx="5146">
                  <c:v>7.1472222222230197</c:v>
                </c:pt>
                <c:pt idx="5147">
                  <c:v>7.1486111111119088</c:v>
                </c:pt>
                <c:pt idx="5148">
                  <c:v>7.1500000000007979</c:v>
                </c:pt>
                <c:pt idx="5149">
                  <c:v>7.151388888889687</c:v>
                </c:pt>
                <c:pt idx="5150">
                  <c:v>7.1527777777785762</c:v>
                </c:pt>
                <c:pt idx="5151">
                  <c:v>7.1541666666674653</c:v>
                </c:pt>
                <c:pt idx="5152">
                  <c:v>7.1555555555563544</c:v>
                </c:pt>
                <c:pt idx="5153">
                  <c:v>7.1569444444452435</c:v>
                </c:pt>
                <c:pt idx="5154">
                  <c:v>7.1583333333341326</c:v>
                </c:pt>
                <c:pt idx="5155">
                  <c:v>7.1597222222230217</c:v>
                </c:pt>
                <c:pt idx="5156">
                  <c:v>7.1611111111119108</c:v>
                </c:pt>
                <c:pt idx="5157">
                  <c:v>7.1625000000007999</c:v>
                </c:pt>
                <c:pt idx="5158">
                  <c:v>7.163888888889689</c:v>
                </c:pt>
                <c:pt idx="5159">
                  <c:v>7.1652777777785781</c:v>
                </c:pt>
                <c:pt idx="5160">
                  <c:v>7.1666666666674672</c:v>
                </c:pt>
                <c:pt idx="5161">
                  <c:v>7.1680555555563563</c:v>
                </c:pt>
                <c:pt idx="5162">
                  <c:v>7.1694444444452454</c:v>
                </c:pt>
                <c:pt idx="5163">
                  <c:v>7.1708333333341345</c:v>
                </c:pt>
                <c:pt idx="5164">
                  <c:v>7.1722222222230236</c:v>
                </c:pt>
                <c:pt idx="5165">
                  <c:v>7.1736111111119127</c:v>
                </c:pt>
                <c:pt idx="5166">
                  <c:v>7.1750000000008018</c:v>
                </c:pt>
                <c:pt idx="5167">
                  <c:v>7.176388888889691</c:v>
                </c:pt>
                <c:pt idx="5168">
                  <c:v>7.1777777777785801</c:v>
                </c:pt>
                <c:pt idx="5169">
                  <c:v>7.1791666666674692</c:v>
                </c:pt>
                <c:pt idx="5170">
                  <c:v>7.1805555555563583</c:v>
                </c:pt>
                <c:pt idx="5171">
                  <c:v>7.1819444444452474</c:v>
                </c:pt>
                <c:pt idx="5172">
                  <c:v>7.1833333333341365</c:v>
                </c:pt>
                <c:pt idx="5173">
                  <c:v>7.1847222222230256</c:v>
                </c:pt>
                <c:pt idx="5174">
                  <c:v>7.1861111111119147</c:v>
                </c:pt>
                <c:pt idx="5175">
                  <c:v>7.1875000000008038</c:v>
                </c:pt>
                <c:pt idx="5176">
                  <c:v>7.1888888888896929</c:v>
                </c:pt>
                <c:pt idx="5177">
                  <c:v>7.190277777778582</c:v>
                </c:pt>
                <c:pt idx="5178">
                  <c:v>7.1916666666674711</c:v>
                </c:pt>
                <c:pt idx="5179">
                  <c:v>7.1930555555563602</c:v>
                </c:pt>
                <c:pt idx="5180">
                  <c:v>7.1944444444452493</c:v>
                </c:pt>
                <c:pt idx="5181">
                  <c:v>7.1958333333341384</c:v>
                </c:pt>
                <c:pt idx="5182">
                  <c:v>7.1972222222230275</c:v>
                </c:pt>
                <c:pt idx="5183">
                  <c:v>7.1986111111119166</c:v>
                </c:pt>
                <c:pt idx="5184">
                  <c:v>7.2000000000008058</c:v>
                </c:pt>
                <c:pt idx="5185">
                  <c:v>7.2013888888896949</c:v>
                </c:pt>
                <c:pt idx="5186">
                  <c:v>7.202777777778584</c:v>
                </c:pt>
                <c:pt idx="5187">
                  <c:v>7.2041666666674731</c:v>
                </c:pt>
                <c:pt idx="5188">
                  <c:v>7.2055555555563622</c:v>
                </c:pt>
                <c:pt idx="5189">
                  <c:v>7.2069444444452513</c:v>
                </c:pt>
                <c:pt idx="5190">
                  <c:v>7.2083333333341404</c:v>
                </c:pt>
                <c:pt idx="5191">
                  <c:v>7.2097222222230295</c:v>
                </c:pt>
                <c:pt idx="5192">
                  <c:v>7.2111111111119186</c:v>
                </c:pt>
                <c:pt idx="5193">
                  <c:v>7.2125000000008077</c:v>
                </c:pt>
                <c:pt idx="5194">
                  <c:v>7.2138888888896968</c:v>
                </c:pt>
                <c:pt idx="5195">
                  <c:v>7.2152777777785859</c:v>
                </c:pt>
                <c:pt idx="5196">
                  <c:v>7.216666666667475</c:v>
                </c:pt>
                <c:pt idx="5197">
                  <c:v>7.2180555555563641</c:v>
                </c:pt>
                <c:pt idx="5198">
                  <c:v>7.2194444444452532</c:v>
                </c:pt>
                <c:pt idx="5199">
                  <c:v>7.2208333333341423</c:v>
                </c:pt>
                <c:pt idx="5200">
                  <c:v>7.2222222222230315</c:v>
                </c:pt>
                <c:pt idx="5201">
                  <c:v>7.2236111111119206</c:v>
                </c:pt>
                <c:pt idx="5202">
                  <c:v>7.2250000000008097</c:v>
                </c:pt>
                <c:pt idx="5203">
                  <c:v>7.2263888888896988</c:v>
                </c:pt>
                <c:pt idx="5204">
                  <c:v>7.2277777777785879</c:v>
                </c:pt>
                <c:pt idx="5205">
                  <c:v>7.229166666667477</c:v>
                </c:pt>
                <c:pt idx="5206">
                  <c:v>7.2305555555563661</c:v>
                </c:pt>
                <c:pt idx="5207">
                  <c:v>7.2319444444452552</c:v>
                </c:pt>
                <c:pt idx="5208">
                  <c:v>7.2333333333341443</c:v>
                </c:pt>
                <c:pt idx="5209">
                  <c:v>7.2347222222230334</c:v>
                </c:pt>
                <c:pt idx="5210">
                  <c:v>7.2361111111119225</c:v>
                </c:pt>
                <c:pt idx="5211">
                  <c:v>7.2375000000008116</c:v>
                </c:pt>
                <c:pt idx="5212">
                  <c:v>7.2388888888897007</c:v>
                </c:pt>
                <c:pt idx="5213">
                  <c:v>7.2402777777785898</c:v>
                </c:pt>
                <c:pt idx="5214">
                  <c:v>7.2416666666674789</c:v>
                </c:pt>
                <c:pt idx="5215">
                  <c:v>7.243055555556368</c:v>
                </c:pt>
                <c:pt idx="5216">
                  <c:v>7.2444444444452571</c:v>
                </c:pt>
                <c:pt idx="5217">
                  <c:v>7.2458333333341463</c:v>
                </c:pt>
                <c:pt idx="5218">
                  <c:v>7.2472222222230354</c:v>
                </c:pt>
                <c:pt idx="5219">
                  <c:v>7.2486111111119245</c:v>
                </c:pt>
                <c:pt idx="5220">
                  <c:v>7.2500000000008136</c:v>
                </c:pt>
                <c:pt idx="5221">
                  <c:v>7.2513888888897027</c:v>
                </c:pt>
                <c:pt idx="5222">
                  <c:v>7.2527777777785918</c:v>
                </c:pt>
                <c:pt idx="5223">
                  <c:v>7.2541666666674809</c:v>
                </c:pt>
                <c:pt idx="5224">
                  <c:v>7.25555555555637</c:v>
                </c:pt>
                <c:pt idx="5225">
                  <c:v>7.2569444444452591</c:v>
                </c:pt>
                <c:pt idx="5226">
                  <c:v>7.2583333333341482</c:v>
                </c:pt>
                <c:pt idx="5227">
                  <c:v>7.2597222222230373</c:v>
                </c:pt>
                <c:pt idx="5228">
                  <c:v>7.2611111111119264</c:v>
                </c:pt>
                <c:pt idx="5229">
                  <c:v>7.2625000000008155</c:v>
                </c:pt>
                <c:pt idx="5230">
                  <c:v>7.2638888888897046</c:v>
                </c:pt>
                <c:pt idx="5231">
                  <c:v>7.2652777777785937</c:v>
                </c:pt>
                <c:pt idx="5232">
                  <c:v>7.2666666666674828</c:v>
                </c:pt>
                <c:pt idx="5233">
                  <c:v>7.2680555555563719</c:v>
                </c:pt>
                <c:pt idx="5234">
                  <c:v>7.2694444444452611</c:v>
                </c:pt>
                <c:pt idx="5235">
                  <c:v>7.2708333333341502</c:v>
                </c:pt>
                <c:pt idx="5236">
                  <c:v>7.2722222222230393</c:v>
                </c:pt>
                <c:pt idx="5237">
                  <c:v>7.2736111111119284</c:v>
                </c:pt>
                <c:pt idx="5238">
                  <c:v>7.2750000000008175</c:v>
                </c:pt>
                <c:pt idx="5239">
                  <c:v>7.2763888888897066</c:v>
                </c:pt>
                <c:pt idx="5240">
                  <c:v>7.2777777777785957</c:v>
                </c:pt>
                <c:pt idx="5241">
                  <c:v>7.2791666666674848</c:v>
                </c:pt>
                <c:pt idx="5242">
                  <c:v>7.2805555555563739</c:v>
                </c:pt>
                <c:pt idx="5243">
                  <c:v>7.281944444445263</c:v>
                </c:pt>
                <c:pt idx="5244">
                  <c:v>7.2833333333341521</c:v>
                </c:pt>
                <c:pt idx="5245">
                  <c:v>7.2847222222230412</c:v>
                </c:pt>
                <c:pt idx="5246">
                  <c:v>7.2861111111119303</c:v>
                </c:pt>
                <c:pt idx="5247">
                  <c:v>7.2875000000008194</c:v>
                </c:pt>
                <c:pt idx="5248">
                  <c:v>7.2888888888897085</c:v>
                </c:pt>
                <c:pt idx="5249">
                  <c:v>7.2902777777785976</c:v>
                </c:pt>
                <c:pt idx="5250">
                  <c:v>7.2916666666674868</c:v>
                </c:pt>
                <c:pt idx="5251">
                  <c:v>7.2930555555563759</c:v>
                </c:pt>
                <c:pt idx="5252">
                  <c:v>7.294444444445265</c:v>
                </c:pt>
                <c:pt idx="5253">
                  <c:v>7.2958333333341541</c:v>
                </c:pt>
                <c:pt idx="5254">
                  <c:v>7.2972222222230432</c:v>
                </c:pt>
                <c:pt idx="5255">
                  <c:v>7.2986111111119323</c:v>
                </c:pt>
                <c:pt idx="5256">
                  <c:v>7.3000000000008214</c:v>
                </c:pt>
                <c:pt idx="5257">
                  <c:v>7.3013888888897105</c:v>
                </c:pt>
                <c:pt idx="5258">
                  <c:v>7.3027777777785996</c:v>
                </c:pt>
                <c:pt idx="5259">
                  <c:v>7.3041666666674887</c:v>
                </c:pt>
                <c:pt idx="5260">
                  <c:v>7.3055555555563778</c:v>
                </c:pt>
                <c:pt idx="5261">
                  <c:v>7.3069444444452669</c:v>
                </c:pt>
                <c:pt idx="5262">
                  <c:v>7.308333333334156</c:v>
                </c:pt>
                <c:pt idx="5263">
                  <c:v>7.3097222222230451</c:v>
                </c:pt>
                <c:pt idx="5264">
                  <c:v>7.3111111111119342</c:v>
                </c:pt>
                <c:pt idx="5265">
                  <c:v>7.3125000000008233</c:v>
                </c:pt>
                <c:pt idx="5266">
                  <c:v>7.3138888888897124</c:v>
                </c:pt>
                <c:pt idx="5267">
                  <c:v>7.3152777777786016</c:v>
                </c:pt>
                <c:pt idx="5268">
                  <c:v>7.3166666666674907</c:v>
                </c:pt>
                <c:pt idx="5269">
                  <c:v>7.3180555555563798</c:v>
                </c:pt>
                <c:pt idx="5270">
                  <c:v>7.3194444444452689</c:v>
                </c:pt>
                <c:pt idx="5271">
                  <c:v>7.320833333334158</c:v>
                </c:pt>
                <c:pt idx="5272">
                  <c:v>7.3222222222230471</c:v>
                </c:pt>
                <c:pt idx="5273">
                  <c:v>7.3236111111119362</c:v>
                </c:pt>
                <c:pt idx="5274">
                  <c:v>7.3250000000008253</c:v>
                </c:pt>
                <c:pt idx="5275">
                  <c:v>7.3263888888897144</c:v>
                </c:pt>
                <c:pt idx="5276">
                  <c:v>7.3277777777786035</c:v>
                </c:pt>
                <c:pt idx="5277">
                  <c:v>7.3291666666674926</c:v>
                </c:pt>
                <c:pt idx="5278">
                  <c:v>7.3305555555563817</c:v>
                </c:pt>
                <c:pt idx="5279">
                  <c:v>7.3319444444452708</c:v>
                </c:pt>
                <c:pt idx="5280">
                  <c:v>7.3333333333341599</c:v>
                </c:pt>
                <c:pt idx="5281">
                  <c:v>7.334722222223049</c:v>
                </c:pt>
                <c:pt idx="5282">
                  <c:v>7.3361111111119381</c:v>
                </c:pt>
                <c:pt idx="5283">
                  <c:v>7.3375000000008272</c:v>
                </c:pt>
                <c:pt idx="5284">
                  <c:v>7.3388888888897164</c:v>
                </c:pt>
                <c:pt idx="5285">
                  <c:v>7.3402777777786055</c:v>
                </c:pt>
                <c:pt idx="5286">
                  <c:v>7.3416666666674946</c:v>
                </c:pt>
                <c:pt idx="5287">
                  <c:v>7.3430555555563837</c:v>
                </c:pt>
                <c:pt idx="5288">
                  <c:v>7.3444444444452728</c:v>
                </c:pt>
                <c:pt idx="5289">
                  <c:v>7.3458333333341619</c:v>
                </c:pt>
                <c:pt idx="5290">
                  <c:v>7.347222222223051</c:v>
                </c:pt>
                <c:pt idx="5291">
                  <c:v>7.3486111111119401</c:v>
                </c:pt>
                <c:pt idx="5292">
                  <c:v>7.3500000000008292</c:v>
                </c:pt>
                <c:pt idx="5293">
                  <c:v>7.3513888888897183</c:v>
                </c:pt>
                <c:pt idx="5294">
                  <c:v>7.3527777777786074</c:v>
                </c:pt>
                <c:pt idx="5295">
                  <c:v>7.3541666666674965</c:v>
                </c:pt>
                <c:pt idx="5296">
                  <c:v>7.3555555555563856</c:v>
                </c:pt>
                <c:pt idx="5297">
                  <c:v>7.3569444444452747</c:v>
                </c:pt>
                <c:pt idx="5298">
                  <c:v>7.3583333333341638</c:v>
                </c:pt>
                <c:pt idx="5299">
                  <c:v>7.3597222222230529</c:v>
                </c:pt>
                <c:pt idx="5300">
                  <c:v>7.3611111111119421</c:v>
                </c:pt>
                <c:pt idx="5301">
                  <c:v>7.3625000000008312</c:v>
                </c:pt>
                <c:pt idx="5302">
                  <c:v>7.3638888888897203</c:v>
                </c:pt>
                <c:pt idx="5303">
                  <c:v>7.3652777777786094</c:v>
                </c:pt>
                <c:pt idx="5304">
                  <c:v>7.3666666666674985</c:v>
                </c:pt>
                <c:pt idx="5305">
                  <c:v>7.3680555555563876</c:v>
                </c:pt>
                <c:pt idx="5306">
                  <c:v>7.3694444444452767</c:v>
                </c:pt>
                <c:pt idx="5307">
                  <c:v>7.3708333333341658</c:v>
                </c:pt>
                <c:pt idx="5308">
                  <c:v>7.3722222222230549</c:v>
                </c:pt>
                <c:pt idx="5309">
                  <c:v>7.373611111111944</c:v>
                </c:pt>
                <c:pt idx="5310">
                  <c:v>7.3750000000008331</c:v>
                </c:pt>
                <c:pt idx="5311">
                  <c:v>7.3763888888897222</c:v>
                </c:pt>
                <c:pt idx="5312">
                  <c:v>7.3777777777786113</c:v>
                </c:pt>
                <c:pt idx="5313">
                  <c:v>7.3791666666675004</c:v>
                </c:pt>
                <c:pt idx="5314">
                  <c:v>7.3805555555563895</c:v>
                </c:pt>
                <c:pt idx="5315">
                  <c:v>7.3819444444452786</c:v>
                </c:pt>
                <c:pt idx="5316">
                  <c:v>7.3833333333341677</c:v>
                </c:pt>
                <c:pt idx="5317">
                  <c:v>7.3847222222230569</c:v>
                </c:pt>
                <c:pt idx="5318">
                  <c:v>7.386111111111946</c:v>
                </c:pt>
                <c:pt idx="5319">
                  <c:v>7.3875000000008351</c:v>
                </c:pt>
                <c:pt idx="5320">
                  <c:v>7.3888888888897242</c:v>
                </c:pt>
                <c:pt idx="5321">
                  <c:v>7.3902777777786133</c:v>
                </c:pt>
                <c:pt idx="5322">
                  <c:v>7.3916666666675024</c:v>
                </c:pt>
                <c:pt idx="5323">
                  <c:v>7.3930555555563915</c:v>
                </c:pt>
                <c:pt idx="5324">
                  <c:v>7.3944444444452806</c:v>
                </c:pt>
                <c:pt idx="5325">
                  <c:v>7.3958333333341697</c:v>
                </c:pt>
                <c:pt idx="5326">
                  <c:v>7.3972222222230588</c:v>
                </c:pt>
                <c:pt idx="5327">
                  <c:v>7.3986111111119479</c:v>
                </c:pt>
                <c:pt idx="5328">
                  <c:v>7.400000000000837</c:v>
                </c:pt>
                <c:pt idx="5329">
                  <c:v>7.4013888888897261</c:v>
                </c:pt>
                <c:pt idx="5330">
                  <c:v>7.4027777777786152</c:v>
                </c:pt>
                <c:pt idx="5331">
                  <c:v>7.4041666666675043</c:v>
                </c:pt>
                <c:pt idx="5332">
                  <c:v>7.4055555555563934</c:v>
                </c:pt>
                <c:pt idx="5333">
                  <c:v>7.4069444444452825</c:v>
                </c:pt>
                <c:pt idx="5334">
                  <c:v>7.4083333333341717</c:v>
                </c:pt>
                <c:pt idx="5335">
                  <c:v>7.4097222222230608</c:v>
                </c:pt>
                <c:pt idx="5336">
                  <c:v>7.4111111111119499</c:v>
                </c:pt>
                <c:pt idx="5337">
                  <c:v>7.412500000000839</c:v>
                </c:pt>
                <c:pt idx="5338">
                  <c:v>7.4138888888897281</c:v>
                </c:pt>
                <c:pt idx="5339">
                  <c:v>7.4152777777786172</c:v>
                </c:pt>
                <c:pt idx="5340">
                  <c:v>7.4166666666675063</c:v>
                </c:pt>
                <c:pt idx="5341">
                  <c:v>7.4180555555563954</c:v>
                </c:pt>
                <c:pt idx="5342">
                  <c:v>7.4194444444452845</c:v>
                </c:pt>
                <c:pt idx="5343">
                  <c:v>7.4208333333341736</c:v>
                </c:pt>
                <c:pt idx="5344">
                  <c:v>7.4222222222230627</c:v>
                </c:pt>
                <c:pt idx="5345">
                  <c:v>7.4236111111119518</c:v>
                </c:pt>
                <c:pt idx="5346">
                  <c:v>7.4250000000008409</c:v>
                </c:pt>
                <c:pt idx="5347">
                  <c:v>7.42638888888973</c:v>
                </c:pt>
                <c:pt idx="5348">
                  <c:v>7.4277777777786191</c:v>
                </c:pt>
                <c:pt idx="5349">
                  <c:v>7.4291666666675082</c:v>
                </c:pt>
                <c:pt idx="5350">
                  <c:v>7.4305555555563974</c:v>
                </c:pt>
                <c:pt idx="5351">
                  <c:v>7.4319444444452865</c:v>
                </c:pt>
                <c:pt idx="5352">
                  <c:v>7.4333333333341756</c:v>
                </c:pt>
                <c:pt idx="5353">
                  <c:v>7.4347222222230647</c:v>
                </c:pt>
                <c:pt idx="5354">
                  <c:v>7.4361111111119538</c:v>
                </c:pt>
                <c:pt idx="5355">
                  <c:v>7.4375000000008429</c:v>
                </c:pt>
                <c:pt idx="5356">
                  <c:v>7.438888888889732</c:v>
                </c:pt>
                <c:pt idx="5357">
                  <c:v>7.4402777777786211</c:v>
                </c:pt>
                <c:pt idx="5358">
                  <c:v>7.4416666666675102</c:v>
                </c:pt>
                <c:pt idx="5359">
                  <c:v>7.4430555555563993</c:v>
                </c:pt>
                <c:pt idx="5360">
                  <c:v>7.4444444444452884</c:v>
                </c:pt>
                <c:pt idx="5361">
                  <c:v>7.4458333333341775</c:v>
                </c:pt>
                <c:pt idx="5362">
                  <c:v>7.4472222222230666</c:v>
                </c:pt>
                <c:pt idx="5363">
                  <c:v>7.4486111111119557</c:v>
                </c:pt>
                <c:pt idx="5364">
                  <c:v>7.4500000000008448</c:v>
                </c:pt>
                <c:pt idx="5365">
                  <c:v>7.4513888888897339</c:v>
                </c:pt>
                <c:pt idx="5366">
                  <c:v>7.452777777778623</c:v>
                </c:pt>
                <c:pt idx="5367">
                  <c:v>7.4541666666675122</c:v>
                </c:pt>
                <c:pt idx="5368">
                  <c:v>7.4555555555564013</c:v>
                </c:pt>
                <c:pt idx="5369">
                  <c:v>7.4569444444452904</c:v>
                </c:pt>
                <c:pt idx="5370">
                  <c:v>7.4583333333341795</c:v>
                </c:pt>
                <c:pt idx="5371">
                  <c:v>7.4597222222230686</c:v>
                </c:pt>
                <c:pt idx="5372">
                  <c:v>7.4611111111119577</c:v>
                </c:pt>
                <c:pt idx="5373">
                  <c:v>7.4625000000008468</c:v>
                </c:pt>
                <c:pt idx="5374">
                  <c:v>7.4638888888897359</c:v>
                </c:pt>
                <c:pt idx="5375">
                  <c:v>7.465277777778625</c:v>
                </c:pt>
                <c:pt idx="5376">
                  <c:v>7.4666666666675141</c:v>
                </c:pt>
                <c:pt idx="5377">
                  <c:v>7.4680555555564032</c:v>
                </c:pt>
                <c:pt idx="5378">
                  <c:v>7.4694444444452923</c:v>
                </c:pt>
                <c:pt idx="5379">
                  <c:v>7.4708333333341814</c:v>
                </c:pt>
                <c:pt idx="5380">
                  <c:v>7.4722222222230705</c:v>
                </c:pt>
                <c:pt idx="5381">
                  <c:v>7.4736111111119596</c:v>
                </c:pt>
                <c:pt idx="5382">
                  <c:v>7.4750000000008487</c:v>
                </c:pt>
                <c:pt idx="5383">
                  <c:v>7.4763888888897378</c:v>
                </c:pt>
                <c:pt idx="5384">
                  <c:v>7.477777777778627</c:v>
                </c:pt>
                <c:pt idx="5385">
                  <c:v>7.4791666666675161</c:v>
                </c:pt>
                <c:pt idx="5386">
                  <c:v>7.4805555555564052</c:v>
                </c:pt>
                <c:pt idx="5387">
                  <c:v>7.4819444444452943</c:v>
                </c:pt>
                <c:pt idx="5388">
                  <c:v>7.4833333333341834</c:v>
                </c:pt>
                <c:pt idx="5389">
                  <c:v>7.4847222222230725</c:v>
                </c:pt>
                <c:pt idx="5390">
                  <c:v>7.4861111111119616</c:v>
                </c:pt>
                <c:pt idx="5391">
                  <c:v>7.4875000000008507</c:v>
                </c:pt>
                <c:pt idx="5392">
                  <c:v>7.4888888888897398</c:v>
                </c:pt>
                <c:pt idx="5393">
                  <c:v>7.4902777777786289</c:v>
                </c:pt>
                <c:pt idx="5394">
                  <c:v>7.491666666667518</c:v>
                </c:pt>
                <c:pt idx="5395">
                  <c:v>7.4930555555564071</c:v>
                </c:pt>
                <c:pt idx="5396">
                  <c:v>7.4944444444452962</c:v>
                </c:pt>
                <c:pt idx="5397">
                  <c:v>7.4958333333341853</c:v>
                </c:pt>
                <c:pt idx="5398">
                  <c:v>7.4972222222230744</c:v>
                </c:pt>
                <c:pt idx="5399">
                  <c:v>7.4986111111119635</c:v>
                </c:pt>
                <c:pt idx="5400">
                  <c:v>7.5000000000008527</c:v>
                </c:pt>
                <c:pt idx="5401">
                  <c:v>7.5013888888897418</c:v>
                </c:pt>
                <c:pt idx="5402">
                  <c:v>7.5027777777786309</c:v>
                </c:pt>
                <c:pt idx="5403">
                  <c:v>7.50416666666752</c:v>
                </c:pt>
                <c:pt idx="5404">
                  <c:v>7.5055555555564091</c:v>
                </c:pt>
                <c:pt idx="5405">
                  <c:v>7.5069444444452982</c:v>
                </c:pt>
                <c:pt idx="5406">
                  <c:v>7.5083333333341873</c:v>
                </c:pt>
                <c:pt idx="5407">
                  <c:v>7.5097222222230764</c:v>
                </c:pt>
                <c:pt idx="5408">
                  <c:v>7.5111111111119655</c:v>
                </c:pt>
                <c:pt idx="5409">
                  <c:v>7.5125000000008546</c:v>
                </c:pt>
                <c:pt idx="5410">
                  <c:v>7.5138888888897437</c:v>
                </c:pt>
                <c:pt idx="5411">
                  <c:v>7.5152777777786328</c:v>
                </c:pt>
                <c:pt idx="5412">
                  <c:v>7.5166666666675219</c:v>
                </c:pt>
                <c:pt idx="5413">
                  <c:v>7.518055555556411</c:v>
                </c:pt>
                <c:pt idx="5414">
                  <c:v>7.5194444444453001</c:v>
                </c:pt>
                <c:pt idx="5415">
                  <c:v>7.5208333333341892</c:v>
                </c:pt>
                <c:pt idx="5416">
                  <c:v>7.5222222222230783</c:v>
                </c:pt>
                <c:pt idx="5417">
                  <c:v>7.5236111111119675</c:v>
                </c:pt>
                <c:pt idx="5418">
                  <c:v>7.5250000000008566</c:v>
                </c:pt>
                <c:pt idx="5419">
                  <c:v>7.5263888888897457</c:v>
                </c:pt>
                <c:pt idx="5420">
                  <c:v>7.5277777777786348</c:v>
                </c:pt>
                <c:pt idx="5421">
                  <c:v>7.5291666666675239</c:v>
                </c:pt>
                <c:pt idx="5422">
                  <c:v>7.530555555556413</c:v>
                </c:pt>
                <c:pt idx="5423">
                  <c:v>7.5319444444453021</c:v>
                </c:pt>
                <c:pt idx="5424">
                  <c:v>7.5333333333341912</c:v>
                </c:pt>
                <c:pt idx="5425">
                  <c:v>7.5347222222230803</c:v>
                </c:pt>
                <c:pt idx="5426">
                  <c:v>7.5361111111119694</c:v>
                </c:pt>
                <c:pt idx="5427">
                  <c:v>7.5375000000008585</c:v>
                </c:pt>
                <c:pt idx="5428">
                  <c:v>7.5388888888897476</c:v>
                </c:pt>
                <c:pt idx="5429">
                  <c:v>7.5402777777786367</c:v>
                </c:pt>
                <c:pt idx="5430">
                  <c:v>7.5416666666675258</c:v>
                </c:pt>
                <c:pt idx="5431">
                  <c:v>7.5430555555564149</c:v>
                </c:pt>
                <c:pt idx="5432">
                  <c:v>7.544444444445304</c:v>
                </c:pt>
                <c:pt idx="5433">
                  <c:v>7.5458333333341931</c:v>
                </c:pt>
                <c:pt idx="5434">
                  <c:v>7.5472222222230823</c:v>
                </c:pt>
                <c:pt idx="5435">
                  <c:v>7.5486111111119714</c:v>
                </c:pt>
                <c:pt idx="5436">
                  <c:v>7.5500000000008605</c:v>
                </c:pt>
                <c:pt idx="5437">
                  <c:v>7.5513888888897496</c:v>
                </c:pt>
                <c:pt idx="5438">
                  <c:v>7.5527777777786387</c:v>
                </c:pt>
                <c:pt idx="5439">
                  <c:v>7.5541666666675278</c:v>
                </c:pt>
                <c:pt idx="5440">
                  <c:v>7.5555555555564169</c:v>
                </c:pt>
                <c:pt idx="5441">
                  <c:v>7.556944444445306</c:v>
                </c:pt>
                <c:pt idx="5442">
                  <c:v>7.5583333333341951</c:v>
                </c:pt>
                <c:pt idx="5443">
                  <c:v>7.5597222222230842</c:v>
                </c:pt>
                <c:pt idx="5444">
                  <c:v>7.5611111111119733</c:v>
                </c:pt>
                <c:pt idx="5445">
                  <c:v>7.5625000000008624</c:v>
                </c:pt>
                <c:pt idx="5446">
                  <c:v>7.5638888888897515</c:v>
                </c:pt>
                <c:pt idx="5447">
                  <c:v>7.5652777777786406</c:v>
                </c:pt>
                <c:pt idx="5448">
                  <c:v>7.5666666666675297</c:v>
                </c:pt>
                <c:pt idx="5449">
                  <c:v>7.5680555555564188</c:v>
                </c:pt>
                <c:pt idx="5450">
                  <c:v>7.569444444445308</c:v>
                </c:pt>
                <c:pt idx="5451">
                  <c:v>7.5708333333341971</c:v>
                </c:pt>
                <c:pt idx="5452">
                  <c:v>7.5722222222230862</c:v>
                </c:pt>
                <c:pt idx="5453">
                  <c:v>7.5736111111119753</c:v>
                </c:pt>
                <c:pt idx="5454">
                  <c:v>7.5750000000008644</c:v>
                </c:pt>
                <c:pt idx="5455">
                  <c:v>7.5763888888897535</c:v>
                </c:pt>
                <c:pt idx="5456">
                  <c:v>7.5777777777786426</c:v>
                </c:pt>
                <c:pt idx="5457">
                  <c:v>7.5791666666675317</c:v>
                </c:pt>
                <c:pt idx="5458">
                  <c:v>7.5805555555564208</c:v>
                </c:pt>
                <c:pt idx="5459">
                  <c:v>7.5819444444453099</c:v>
                </c:pt>
                <c:pt idx="5460">
                  <c:v>7.583333333334199</c:v>
                </c:pt>
                <c:pt idx="5461">
                  <c:v>7.5847222222230881</c:v>
                </c:pt>
                <c:pt idx="5462">
                  <c:v>7.5861111111119772</c:v>
                </c:pt>
                <c:pt idx="5463">
                  <c:v>7.5875000000008663</c:v>
                </c:pt>
                <c:pt idx="5464">
                  <c:v>7.5888888888897554</c:v>
                </c:pt>
                <c:pt idx="5465">
                  <c:v>7.5902777777786445</c:v>
                </c:pt>
                <c:pt idx="5466">
                  <c:v>7.5916666666675336</c:v>
                </c:pt>
                <c:pt idx="5467">
                  <c:v>7.5930555555564228</c:v>
                </c:pt>
                <c:pt idx="5468">
                  <c:v>7.5944444444453119</c:v>
                </c:pt>
                <c:pt idx="5469">
                  <c:v>7.595833333334201</c:v>
                </c:pt>
                <c:pt idx="5470">
                  <c:v>7.5972222222230901</c:v>
                </c:pt>
                <c:pt idx="5471">
                  <c:v>7.5986111111119792</c:v>
                </c:pt>
                <c:pt idx="5472">
                  <c:v>7.6000000000008683</c:v>
                </c:pt>
                <c:pt idx="5473">
                  <c:v>7.6013888888897574</c:v>
                </c:pt>
                <c:pt idx="5474">
                  <c:v>7.6027777777786465</c:v>
                </c:pt>
                <c:pt idx="5475">
                  <c:v>7.6041666666675356</c:v>
                </c:pt>
                <c:pt idx="5476">
                  <c:v>7.6055555555564247</c:v>
                </c:pt>
                <c:pt idx="5477">
                  <c:v>7.6069444444453138</c:v>
                </c:pt>
                <c:pt idx="5478">
                  <c:v>7.6083333333342029</c:v>
                </c:pt>
                <c:pt idx="5479">
                  <c:v>7.609722222223092</c:v>
                </c:pt>
                <c:pt idx="5480">
                  <c:v>7.6111111111119811</c:v>
                </c:pt>
                <c:pt idx="5481">
                  <c:v>7.6125000000008702</c:v>
                </c:pt>
                <c:pt idx="5482">
                  <c:v>7.6138888888897593</c:v>
                </c:pt>
                <c:pt idx="5483">
                  <c:v>7.6152777777786484</c:v>
                </c:pt>
                <c:pt idx="5484">
                  <c:v>7.6166666666675376</c:v>
                </c:pt>
                <c:pt idx="5485">
                  <c:v>7.6180555555564267</c:v>
                </c:pt>
                <c:pt idx="5486">
                  <c:v>7.6194444444453158</c:v>
                </c:pt>
                <c:pt idx="5487">
                  <c:v>7.6208333333342049</c:v>
                </c:pt>
                <c:pt idx="5488">
                  <c:v>7.622222222223094</c:v>
                </c:pt>
                <c:pt idx="5489">
                  <c:v>7.6236111111119831</c:v>
                </c:pt>
                <c:pt idx="5490">
                  <c:v>7.6250000000008722</c:v>
                </c:pt>
                <c:pt idx="5491">
                  <c:v>7.6263888888897613</c:v>
                </c:pt>
                <c:pt idx="5492">
                  <c:v>7.6277777777786504</c:v>
                </c:pt>
                <c:pt idx="5493">
                  <c:v>7.6291666666675395</c:v>
                </c:pt>
                <c:pt idx="5494">
                  <c:v>7.6305555555564286</c:v>
                </c:pt>
                <c:pt idx="5495">
                  <c:v>7.6319444444453177</c:v>
                </c:pt>
                <c:pt idx="5496">
                  <c:v>7.6333333333342068</c:v>
                </c:pt>
                <c:pt idx="5497">
                  <c:v>7.6347222222230959</c:v>
                </c:pt>
                <c:pt idx="5498">
                  <c:v>7.636111111111985</c:v>
                </c:pt>
                <c:pt idx="5499">
                  <c:v>7.6375000000008741</c:v>
                </c:pt>
                <c:pt idx="5500">
                  <c:v>7.6388888888897633</c:v>
                </c:pt>
                <c:pt idx="5501">
                  <c:v>7.6402777777786524</c:v>
                </c:pt>
                <c:pt idx="5502">
                  <c:v>7.6416666666675415</c:v>
                </c:pt>
                <c:pt idx="5503">
                  <c:v>7.6430555555564306</c:v>
                </c:pt>
                <c:pt idx="5504">
                  <c:v>7.6444444444453197</c:v>
                </c:pt>
                <c:pt idx="5505">
                  <c:v>7.6458333333342088</c:v>
                </c:pt>
                <c:pt idx="5506">
                  <c:v>7.6472222222230979</c:v>
                </c:pt>
                <c:pt idx="5507">
                  <c:v>7.648611111111987</c:v>
                </c:pt>
                <c:pt idx="5508">
                  <c:v>7.6500000000008761</c:v>
                </c:pt>
                <c:pt idx="5509">
                  <c:v>7.6513888888897652</c:v>
                </c:pt>
                <c:pt idx="5510">
                  <c:v>7.6527777777786543</c:v>
                </c:pt>
                <c:pt idx="5511">
                  <c:v>7.6541666666675434</c:v>
                </c:pt>
                <c:pt idx="5512">
                  <c:v>7.6555555555564325</c:v>
                </c:pt>
                <c:pt idx="5513">
                  <c:v>7.6569444444453216</c:v>
                </c:pt>
                <c:pt idx="5514">
                  <c:v>7.6583333333342107</c:v>
                </c:pt>
                <c:pt idx="5515">
                  <c:v>7.6597222222230998</c:v>
                </c:pt>
                <c:pt idx="5516">
                  <c:v>7.6611111111119889</c:v>
                </c:pt>
                <c:pt idx="5517">
                  <c:v>7.6625000000008781</c:v>
                </c:pt>
                <c:pt idx="5518">
                  <c:v>7.6638888888897672</c:v>
                </c:pt>
                <c:pt idx="5519">
                  <c:v>7.6652777777786563</c:v>
                </c:pt>
                <c:pt idx="5520">
                  <c:v>7.6666666666675454</c:v>
                </c:pt>
                <c:pt idx="5521">
                  <c:v>7.6680555555564345</c:v>
                </c:pt>
                <c:pt idx="5522">
                  <c:v>7.6694444444453236</c:v>
                </c:pt>
                <c:pt idx="5523">
                  <c:v>7.6708333333342127</c:v>
                </c:pt>
                <c:pt idx="5524">
                  <c:v>7.6722222222231018</c:v>
                </c:pt>
                <c:pt idx="5525">
                  <c:v>7.6736111111119909</c:v>
                </c:pt>
                <c:pt idx="5526">
                  <c:v>7.67500000000088</c:v>
                </c:pt>
                <c:pt idx="5527">
                  <c:v>7.6763888888897691</c:v>
                </c:pt>
                <c:pt idx="5528">
                  <c:v>7.6777777777786582</c:v>
                </c:pt>
                <c:pt idx="5529">
                  <c:v>7.6791666666675473</c:v>
                </c:pt>
                <c:pt idx="5530">
                  <c:v>7.6805555555564364</c:v>
                </c:pt>
                <c:pt idx="5531">
                  <c:v>7.6819444444453255</c:v>
                </c:pt>
                <c:pt idx="5532">
                  <c:v>7.6833333333342146</c:v>
                </c:pt>
                <c:pt idx="5533">
                  <c:v>7.6847222222231037</c:v>
                </c:pt>
                <c:pt idx="5534">
                  <c:v>7.6861111111119929</c:v>
                </c:pt>
                <c:pt idx="5535">
                  <c:v>7.687500000000882</c:v>
                </c:pt>
                <c:pt idx="5536">
                  <c:v>7.6888888888897711</c:v>
                </c:pt>
                <c:pt idx="5537">
                  <c:v>7.6902777777786602</c:v>
                </c:pt>
                <c:pt idx="5538">
                  <c:v>7.6916666666675493</c:v>
                </c:pt>
                <c:pt idx="5539">
                  <c:v>7.6930555555564384</c:v>
                </c:pt>
                <c:pt idx="5540">
                  <c:v>7.6944444444453275</c:v>
                </c:pt>
                <c:pt idx="5541">
                  <c:v>7.6958333333342166</c:v>
                </c:pt>
                <c:pt idx="5542">
                  <c:v>7.6972222222231057</c:v>
                </c:pt>
                <c:pt idx="5543">
                  <c:v>7.6986111111119948</c:v>
                </c:pt>
                <c:pt idx="5544">
                  <c:v>7.7000000000008839</c:v>
                </c:pt>
                <c:pt idx="5545">
                  <c:v>7.701388888889773</c:v>
                </c:pt>
                <c:pt idx="5546">
                  <c:v>7.7027777777786621</c:v>
                </c:pt>
                <c:pt idx="5547">
                  <c:v>7.7041666666675512</c:v>
                </c:pt>
                <c:pt idx="5548">
                  <c:v>7.7055555555564403</c:v>
                </c:pt>
                <c:pt idx="5549">
                  <c:v>7.7069444444453294</c:v>
                </c:pt>
                <c:pt idx="5550">
                  <c:v>7.7083333333342186</c:v>
                </c:pt>
                <c:pt idx="5551">
                  <c:v>7.7097222222231077</c:v>
                </c:pt>
                <c:pt idx="5552">
                  <c:v>7.7111111111119968</c:v>
                </c:pt>
                <c:pt idx="5553">
                  <c:v>7.7125000000008859</c:v>
                </c:pt>
                <c:pt idx="5554">
                  <c:v>7.713888888889775</c:v>
                </c:pt>
                <c:pt idx="5555">
                  <c:v>7.7152777777786641</c:v>
                </c:pt>
                <c:pt idx="5556">
                  <c:v>7.7166666666675532</c:v>
                </c:pt>
                <c:pt idx="5557">
                  <c:v>7.7180555555564423</c:v>
                </c:pt>
                <c:pt idx="5558">
                  <c:v>7.7194444444453314</c:v>
                </c:pt>
                <c:pt idx="5559">
                  <c:v>7.7208333333342205</c:v>
                </c:pt>
                <c:pt idx="5560">
                  <c:v>7.7222222222231096</c:v>
                </c:pt>
                <c:pt idx="5561">
                  <c:v>7.7236111111119987</c:v>
                </c:pt>
                <c:pt idx="5562">
                  <c:v>7.7250000000008878</c:v>
                </c:pt>
                <c:pt idx="5563">
                  <c:v>7.7263888888897769</c:v>
                </c:pt>
                <c:pt idx="5564">
                  <c:v>7.727777777778666</c:v>
                </c:pt>
                <c:pt idx="5565">
                  <c:v>7.7291666666675551</c:v>
                </c:pt>
                <c:pt idx="5566">
                  <c:v>7.7305555555564442</c:v>
                </c:pt>
                <c:pt idx="5567">
                  <c:v>7.7319444444453334</c:v>
                </c:pt>
                <c:pt idx="5568">
                  <c:v>7.7333333333342225</c:v>
                </c:pt>
                <c:pt idx="5569">
                  <c:v>7.7347222222231116</c:v>
                </c:pt>
                <c:pt idx="5570">
                  <c:v>7.7361111111120007</c:v>
                </c:pt>
                <c:pt idx="5571">
                  <c:v>7.7375000000008898</c:v>
                </c:pt>
                <c:pt idx="5572">
                  <c:v>7.7388888888897789</c:v>
                </c:pt>
                <c:pt idx="5573">
                  <c:v>7.740277777778668</c:v>
                </c:pt>
                <c:pt idx="5574">
                  <c:v>7.7416666666675571</c:v>
                </c:pt>
                <c:pt idx="5575">
                  <c:v>7.7430555555564462</c:v>
                </c:pt>
                <c:pt idx="5576">
                  <c:v>7.7444444444453353</c:v>
                </c:pt>
                <c:pt idx="5577">
                  <c:v>7.7458333333342244</c:v>
                </c:pt>
                <c:pt idx="5578">
                  <c:v>7.7472222222231135</c:v>
                </c:pt>
                <c:pt idx="5579">
                  <c:v>7.7486111111120026</c:v>
                </c:pt>
                <c:pt idx="5580">
                  <c:v>7.7500000000008917</c:v>
                </c:pt>
                <c:pt idx="5581">
                  <c:v>7.7513888888897808</c:v>
                </c:pt>
                <c:pt idx="5582">
                  <c:v>7.7527777777786699</c:v>
                </c:pt>
                <c:pt idx="5583">
                  <c:v>7.754166666667559</c:v>
                </c:pt>
                <c:pt idx="5584">
                  <c:v>7.7555555555564482</c:v>
                </c:pt>
                <c:pt idx="5585">
                  <c:v>7.7569444444453373</c:v>
                </c:pt>
                <c:pt idx="5586">
                  <c:v>7.7583333333342264</c:v>
                </c:pt>
                <c:pt idx="5587">
                  <c:v>7.7597222222231155</c:v>
                </c:pt>
                <c:pt idx="5588">
                  <c:v>7.7611111111120046</c:v>
                </c:pt>
                <c:pt idx="5589">
                  <c:v>7.7625000000008937</c:v>
                </c:pt>
                <c:pt idx="5590">
                  <c:v>7.7638888888897828</c:v>
                </c:pt>
                <c:pt idx="5591">
                  <c:v>7.7652777777786719</c:v>
                </c:pt>
                <c:pt idx="5592">
                  <c:v>7.766666666667561</c:v>
                </c:pt>
                <c:pt idx="5593">
                  <c:v>7.7680555555564501</c:v>
                </c:pt>
                <c:pt idx="5594">
                  <c:v>7.7694444444453392</c:v>
                </c:pt>
                <c:pt idx="5595">
                  <c:v>7.7708333333342283</c:v>
                </c:pt>
                <c:pt idx="5596">
                  <c:v>7.7722222222231174</c:v>
                </c:pt>
                <c:pt idx="5597">
                  <c:v>7.7736111111120065</c:v>
                </c:pt>
                <c:pt idx="5598">
                  <c:v>7.7750000000008956</c:v>
                </c:pt>
                <c:pt idx="5599">
                  <c:v>7.7763888888897847</c:v>
                </c:pt>
                <c:pt idx="5600">
                  <c:v>7.7777777777786739</c:v>
                </c:pt>
                <c:pt idx="5601">
                  <c:v>7.779166666667563</c:v>
                </c:pt>
                <c:pt idx="5602">
                  <c:v>7.7805555555564521</c:v>
                </c:pt>
                <c:pt idx="5603">
                  <c:v>7.7819444444453412</c:v>
                </c:pt>
                <c:pt idx="5604">
                  <c:v>7.7833333333342303</c:v>
                </c:pt>
                <c:pt idx="5605">
                  <c:v>7.7847222222231194</c:v>
                </c:pt>
                <c:pt idx="5606">
                  <c:v>7.7861111111120085</c:v>
                </c:pt>
                <c:pt idx="5607">
                  <c:v>7.7875000000008976</c:v>
                </c:pt>
                <c:pt idx="5608">
                  <c:v>7.7888888888897867</c:v>
                </c:pt>
                <c:pt idx="5609">
                  <c:v>7.7902777777786758</c:v>
                </c:pt>
                <c:pt idx="5610">
                  <c:v>7.7916666666675649</c:v>
                </c:pt>
                <c:pt idx="5611">
                  <c:v>7.793055555556454</c:v>
                </c:pt>
                <c:pt idx="5612">
                  <c:v>7.7944444444453431</c:v>
                </c:pt>
                <c:pt idx="5613">
                  <c:v>7.7958333333342322</c:v>
                </c:pt>
                <c:pt idx="5614">
                  <c:v>7.7972222222231213</c:v>
                </c:pt>
                <c:pt idx="5615">
                  <c:v>7.7986111111120104</c:v>
                </c:pt>
                <c:pt idx="5616">
                  <c:v>7.8000000000008995</c:v>
                </c:pt>
                <c:pt idx="5617">
                  <c:v>7.8013888888897887</c:v>
                </c:pt>
                <c:pt idx="5618">
                  <c:v>7.8027777777786778</c:v>
                </c:pt>
                <c:pt idx="5619">
                  <c:v>7.8041666666675669</c:v>
                </c:pt>
                <c:pt idx="5620">
                  <c:v>7.805555555556456</c:v>
                </c:pt>
                <c:pt idx="5621">
                  <c:v>7.8069444444453451</c:v>
                </c:pt>
                <c:pt idx="5622">
                  <c:v>7.8083333333342342</c:v>
                </c:pt>
                <c:pt idx="5623">
                  <c:v>7.8097222222231233</c:v>
                </c:pt>
                <c:pt idx="5624">
                  <c:v>7.8111111111120124</c:v>
                </c:pt>
                <c:pt idx="5625">
                  <c:v>7.8125000000009015</c:v>
                </c:pt>
                <c:pt idx="5626">
                  <c:v>7.8138888888897906</c:v>
                </c:pt>
                <c:pt idx="5627">
                  <c:v>7.8152777777786797</c:v>
                </c:pt>
                <c:pt idx="5628">
                  <c:v>7.8166666666675688</c:v>
                </c:pt>
                <c:pt idx="5629">
                  <c:v>7.8180555555564579</c:v>
                </c:pt>
                <c:pt idx="5630">
                  <c:v>7.819444444445347</c:v>
                </c:pt>
                <c:pt idx="5631">
                  <c:v>7.8208333333342361</c:v>
                </c:pt>
                <c:pt idx="5632">
                  <c:v>7.8222222222231252</c:v>
                </c:pt>
                <c:pt idx="5633">
                  <c:v>7.8236111111120143</c:v>
                </c:pt>
                <c:pt idx="5634">
                  <c:v>7.8250000000009035</c:v>
                </c:pt>
                <c:pt idx="5635">
                  <c:v>7.8263888888897926</c:v>
                </c:pt>
                <c:pt idx="5636">
                  <c:v>7.8277777777786817</c:v>
                </c:pt>
                <c:pt idx="5637">
                  <c:v>7.8291666666675708</c:v>
                </c:pt>
                <c:pt idx="5638">
                  <c:v>7.8305555555564599</c:v>
                </c:pt>
                <c:pt idx="5639">
                  <c:v>7.831944444445349</c:v>
                </c:pt>
                <c:pt idx="5640">
                  <c:v>7.8333333333342381</c:v>
                </c:pt>
                <c:pt idx="5641">
                  <c:v>7.8347222222231272</c:v>
                </c:pt>
                <c:pt idx="5642">
                  <c:v>7.8361111111120163</c:v>
                </c:pt>
                <c:pt idx="5643">
                  <c:v>7.8375000000009054</c:v>
                </c:pt>
                <c:pt idx="5644">
                  <c:v>7.8388888888897945</c:v>
                </c:pt>
                <c:pt idx="5645">
                  <c:v>7.8402777777786836</c:v>
                </c:pt>
                <c:pt idx="5646">
                  <c:v>7.8416666666675727</c:v>
                </c:pt>
                <c:pt idx="5647">
                  <c:v>7.8430555555564618</c:v>
                </c:pt>
                <c:pt idx="5648">
                  <c:v>7.8444444444453509</c:v>
                </c:pt>
                <c:pt idx="5649">
                  <c:v>7.84583333333424</c:v>
                </c:pt>
                <c:pt idx="5650">
                  <c:v>7.8472222222231292</c:v>
                </c:pt>
                <c:pt idx="5651">
                  <c:v>7.8486111111120183</c:v>
                </c:pt>
                <c:pt idx="5652">
                  <c:v>7.8500000000009074</c:v>
                </c:pt>
                <c:pt idx="5653">
                  <c:v>7.8513888888897965</c:v>
                </c:pt>
                <c:pt idx="5654">
                  <c:v>7.8527777777786856</c:v>
                </c:pt>
                <c:pt idx="5655">
                  <c:v>7.8541666666675747</c:v>
                </c:pt>
                <c:pt idx="5656">
                  <c:v>7.8555555555564638</c:v>
                </c:pt>
                <c:pt idx="5657">
                  <c:v>7.8569444444453529</c:v>
                </c:pt>
                <c:pt idx="5658">
                  <c:v>7.858333333334242</c:v>
                </c:pt>
                <c:pt idx="5659">
                  <c:v>7.8597222222231311</c:v>
                </c:pt>
                <c:pt idx="5660">
                  <c:v>7.8611111111120202</c:v>
                </c:pt>
                <c:pt idx="5661">
                  <c:v>7.8625000000009093</c:v>
                </c:pt>
                <c:pt idx="5662">
                  <c:v>7.8638888888897984</c:v>
                </c:pt>
                <c:pt idx="5663">
                  <c:v>7.8652777777786875</c:v>
                </c:pt>
                <c:pt idx="5664">
                  <c:v>7.8666666666675766</c:v>
                </c:pt>
                <c:pt idx="5665">
                  <c:v>7.8680555555564657</c:v>
                </c:pt>
                <c:pt idx="5666">
                  <c:v>7.8694444444453548</c:v>
                </c:pt>
                <c:pt idx="5667">
                  <c:v>7.870833333334244</c:v>
                </c:pt>
                <c:pt idx="5668">
                  <c:v>7.8722222222231331</c:v>
                </c:pt>
                <c:pt idx="5669">
                  <c:v>7.8736111111120222</c:v>
                </c:pt>
                <c:pt idx="5670">
                  <c:v>7.8750000000009113</c:v>
                </c:pt>
                <c:pt idx="5671">
                  <c:v>7.8763888888898004</c:v>
                </c:pt>
                <c:pt idx="5672">
                  <c:v>7.8777777777786895</c:v>
                </c:pt>
                <c:pt idx="5673">
                  <c:v>7.8791666666675786</c:v>
                </c:pt>
                <c:pt idx="5674">
                  <c:v>7.8805555555564677</c:v>
                </c:pt>
                <c:pt idx="5675">
                  <c:v>7.8819444444453568</c:v>
                </c:pt>
                <c:pt idx="5676">
                  <c:v>7.8833333333342459</c:v>
                </c:pt>
                <c:pt idx="5677">
                  <c:v>7.884722222223135</c:v>
                </c:pt>
                <c:pt idx="5678">
                  <c:v>7.8861111111120241</c:v>
                </c:pt>
                <c:pt idx="5679">
                  <c:v>7.8875000000009132</c:v>
                </c:pt>
                <c:pt idx="5680">
                  <c:v>7.8888888888898023</c:v>
                </c:pt>
                <c:pt idx="5681">
                  <c:v>7.8902777777786914</c:v>
                </c:pt>
                <c:pt idx="5682">
                  <c:v>7.8916666666675805</c:v>
                </c:pt>
                <c:pt idx="5683">
                  <c:v>7.8930555555564696</c:v>
                </c:pt>
                <c:pt idx="5684">
                  <c:v>7.8944444444453588</c:v>
                </c:pt>
                <c:pt idx="5685">
                  <c:v>7.8958333333342479</c:v>
                </c:pt>
                <c:pt idx="5686">
                  <c:v>7.897222222223137</c:v>
                </c:pt>
                <c:pt idx="5687">
                  <c:v>7.8986111111120261</c:v>
                </c:pt>
                <c:pt idx="5688">
                  <c:v>7.9000000000009152</c:v>
                </c:pt>
                <c:pt idx="5689">
                  <c:v>7.9013888888898043</c:v>
                </c:pt>
                <c:pt idx="5690">
                  <c:v>7.9027777777786934</c:v>
                </c:pt>
                <c:pt idx="5691">
                  <c:v>7.9041666666675825</c:v>
                </c:pt>
                <c:pt idx="5692">
                  <c:v>7.9055555555564716</c:v>
                </c:pt>
                <c:pt idx="5693">
                  <c:v>7.9069444444453607</c:v>
                </c:pt>
                <c:pt idx="5694">
                  <c:v>7.9083333333342498</c:v>
                </c:pt>
                <c:pt idx="5695">
                  <c:v>7.9097222222231389</c:v>
                </c:pt>
                <c:pt idx="5696">
                  <c:v>7.911111111112028</c:v>
                </c:pt>
                <c:pt idx="5697">
                  <c:v>7.9125000000009171</c:v>
                </c:pt>
                <c:pt idx="5698">
                  <c:v>7.9138888888898062</c:v>
                </c:pt>
                <c:pt idx="5699">
                  <c:v>7.9152777777786953</c:v>
                </c:pt>
                <c:pt idx="5700">
                  <c:v>7.9166666666675845</c:v>
                </c:pt>
                <c:pt idx="5701">
                  <c:v>7.9180555555564736</c:v>
                </c:pt>
                <c:pt idx="5702">
                  <c:v>7.9194444444453627</c:v>
                </c:pt>
                <c:pt idx="5703">
                  <c:v>7.9208333333342518</c:v>
                </c:pt>
                <c:pt idx="5704">
                  <c:v>7.9222222222231409</c:v>
                </c:pt>
                <c:pt idx="5705">
                  <c:v>7.92361111111203</c:v>
                </c:pt>
                <c:pt idx="5706">
                  <c:v>7.9250000000009191</c:v>
                </c:pt>
                <c:pt idx="5707">
                  <c:v>7.9263888888898082</c:v>
                </c:pt>
                <c:pt idx="5708">
                  <c:v>7.9277777777786973</c:v>
                </c:pt>
                <c:pt idx="5709">
                  <c:v>7.9291666666675864</c:v>
                </c:pt>
                <c:pt idx="5710">
                  <c:v>7.9305555555564755</c:v>
                </c:pt>
                <c:pt idx="5711">
                  <c:v>7.9319444444453646</c:v>
                </c:pt>
                <c:pt idx="5712">
                  <c:v>7.9333333333342537</c:v>
                </c:pt>
                <c:pt idx="5713">
                  <c:v>7.9347222222231428</c:v>
                </c:pt>
                <c:pt idx="5714">
                  <c:v>7.9361111111120319</c:v>
                </c:pt>
                <c:pt idx="5715">
                  <c:v>7.937500000000921</c:v>
                </c:pt>
                <c:pt idx="5716">
                  <c:v>7.9388888888898101</c:v>
                </c:pt>
                <c:pt idx="5717">
                  <c:v>7.9402777777786993</c:v>
                </c:pt>
                <c:pt idx="5718">
                  <c:v>7.9416666666675884</c:v>
                </c:pt>
                <c:pt idx="5719">
                  <c:v>7.9430555555564775</c:v>
                </c:pt>
                <c:pt idx="5720">
                  <c:v>7.9444444444453666</c:v>
                </c:pt>
                <c:pt idx="5721">
                  <c:v>7.9458333333342557</c:v>
                </c:pt>
                <c:pt idx="5722">
                  <c:v>7.9472222222231448</c:v>
                </c:pt>
                <c:pt idx="5723">
                  <c:v>7.9486111111120339</c:v>
                </c:pt>
                <c:pt idx="5724">
                  <c:v>7.950000000000923</c:v>
                </c:pt>
                <c:pt idx="5725">
                  <c:v>7.9513888888898121</c:v>
                </c:pt>
                <c:pt idx="5726">
                  <c:v>7.9527777777787012</c:v>
                </c:pt>
                <c:pt idx="5727">
                  <c:v>7.9541666666675903</c:v>
                </c:pt>
                <c:pt idx="5728">
                  <c:v>7.9555555555564794</c:v>
                </c:pt>
                <c:pt idx="5729">
                  <c:v>7.9569444444453685</c:v>
                </c:pt>
                <c:pt idx="5730">
                  <c:v>7.9583333333342576</c:v>
                </c:pt>
                <c:pt idx="5731">
                  <c:v>7.9597222222231467</c:v>
                </c:pt>
                <c:pt idx="5732">
                  <c:v>7.9611111111120358</c:v>
                </c:pt>
                <c:pt idx="5733">
                  <c:v>7.9625000000009249</c:v>
                </c:pt>
                <c:pt idx="5734">
                  <c:v>7.9638888888898141</c:v>
                </c:pt>
                <c:pt idx="5735">
                  <c:v>7.9652777777787032</c:v>
                </c:pt>
                <c:pt idx="5736">
                  <c:v>7.9666666666675923</c:v>
                </c:pt>
                <c:pt idx="5737">
                  <c:v>7.9680555555564814</c:v>
                </c:pt>
                <c:pt idx="5738">
                  <c:v>7.9694444444453705</c:v>
                </c:pt>
                <c:pt idx="5739">
                  <c:v>7.9708333333342596</c:v>
                </c:pt>
                <c:pt idx="5740">
                  <c:v>7.9722222222231487</c:v>
                </c:pt>
                <c:pt idx="5741">
                  <c:v>7.9736111111120378</c:v>
                </c:pt>
                <c:pt idx="5742">
                  <c:v>7.9750000000009269</c:v>
                </c:pt>
                <c:pt idx="5743">
                  <c:v>7.976388888889816</c:v>
                </c:pt>
                <c:pt idx="5744">
                  <c:v>7.9777777777787051</c:v>
                </c:pt>
                <c:pt idx="5745">
                  <c:v>7.9791666666675942</c:v>
                </c:pt>
                <c:pt idx="5746">
                  <c:v>7.9805555555564833</c:v>
                </c:pt>
                <c:pt idx="5747">
                  <c:v>7.9819444444453724</c:v>
                </c:pt>
                <c:pt idx="5748">
                  <c:v>7.9833333333342615</c:v>
                </c:pt>
                <c:pt idx="5749">
                  <c:v>7.9847222222231506</c:v>
                </c:pt>
                <c:pt idx="5750">
                  <c:v>7.9861111111120398</c:v>
                </c:pt>
                <c:pt idx="5751">
                  <c:v>7.9875000000009289</c:v>
                </c:pt>
                <c:pt idx="5752">
                  <c:v>7.988888888889818</c:v>
                </c:pt>
                <c:pt idx="5753">
                  <c:v>7.9902777777787071</c:v>
                </c:pt>
                <c:pt idx="5754">
                  <c:v>7.9916666666675962</c:v>
                </c:pt>
                <c:pt idx="5755">
                  <c:v>7.9930555555564853</c:v>
                </c:pt>
                <c:pt idx="5756">
                  <c:v>7.9944444444453744</c:v>
                </c:pt>
                <c:pt idx="5757">
                  <c:v>7.9958333333342635</c:v>
                </c:pt>
                <c:pt idx="5758">
                  <c:v>7.9972222222231526</c:v>
                </c:pt>
                <c:pt idx="5759">
                  <c:v>7.9986111111120417</c:v>
                </c:pt>
                <c:pt idx="5760">
                  <c:v>8.0000000000009308</c:v>
                </c:pt>
                <c:pt idx="5761">
                  <c:v>8.001388888889819</c:v>
                </c:pt>
                <c:pt idx="5762">
                  <c:v>8.0027777777787072</c:v>
                </c:pt>
                <c:pt idx="5763">
                  <c:v>8.0041666666675955</c:v>
                </c:pt>
                <c:pt idx="5764">
                  <c:v>8.0055555555564837</c:v>
                </c:pt>
                <c:pt idx="5765">
                  <c:v>8.0069444444453719</c:v>
                </c:pt>
                <c:pt idx="5766">
                  <c:v>8.0083333333342601</c:v>
                </c:pt>
                <c:pt idx="5767">
                  <c:v>8.0097222222231483</c:v>
                </c:pt>
                <c:pt idx="5768">
                  <c:v>8.0111111111120366</c:v>
                </c:pt>
                <c:pt idx="5769">
                  <c:v>8.0125000000009248</c:v>
                </c:pt>
                <c:pt idx="5770">
                  <c:v>8.013888888889813</c:v>
                </c:pt>
                <c:pt idx="5771">
                  <c:v>8.0152777777787012</c:v>
                </c:pt>
                <c:pt idx="5772">
                  <c:v>8.0166666666675894</c:v>
                </c:pt>
                <c:pt idx="5773">
                  <c:v>8.0180555555564776</c:v>
                </c:pt>
                <c:pt idx="5774">
                  <c:v>8.0194444444453659</c:v>
                </c:pt>
                <c:pt idx="5775">
                  <c:v>8.0208333333342541</c:v>
                </c:pt>
                <c:pt idx="5776">
                  <c:v>8.0222222222231423</c:v>
                </c:pt>
                <c:pt idx="5777">
                  <c:v>8.0236111111120305</c:v>
                </c:pt>
                <c:pt idx="5778">
                  <c:v>8.0250000000009187</c:v>
                </c:pt>
                <c:pt idx="5779">
                  <c:v>8.0263888888898069</c:v>
                </c:pt>
                <c:pt idx="5780">
                  <c:v>8.0277777777786952</c:v>
                </c:pt>
                <c:pt idx="5781">
                  <c:v>8.0291666666675834</c:v>
                </c:pt>
                <c:pt idx="5782">
                  <c:v>8.0305555555564716</c:v>
                </c:pt>
                <c:pt idx="5783">
                  <c:v>8.0319444444453598</c:v>
                </c:pt>
                <c:pt idx="5784">
                  <c:v>8.033333333334248</c:v>
                </c:pt>
                <c:pt idx="5785">
                  <c:v>8.0347222222231363</c:v>
                </c:pt>
                <c:pt idx="5786">
                  <c:v>8.0361111111120245</c:v>
                </c:pt>
                <c:pt idx="5787">
                  <c:v>8.0375000000009127</c:v>
                </c:pt>
                <c:pt idx="5788">
                  <c:v>8.0388888888898009</c:v>
                </c:pt>
                <c:pt idx="5789">
                  <c:v>8.0402777777786891</c:v>
                </c:pt>
                <c:pt idx="5790">
                  <c:v>8.0416666666675773</c:v>
                </c:pt>
                <c:pt idx="5791">
                  <c:v>8.0430555555564656</c:v>
                </c:pt>
                <c:pt idx="5792">
                  <c:v>8.0444444444453538</c:v>
                </c:pt>
                <c:pt idx="5793">
                  <c:v>8.045833333334242</c:v>
                </c:pt>
                <c:pt idx="5794">
                  <c:v>8.0472222222231302</c:v>
                </c:pt>
                <c:pt idx="5795">
                  <c:v>8.0486111111120184</c:v>
                </c:pt>
                <c:pt idx="5796">
                  <c:v>8.0500000000009067</c:v>
                </c:pt>
                <c:pt idx="5797">
                  <c:v>8.0513888888897949</c:v>
                </c:pt>
                <c:pt idx="5798">
                  <c:v>8.0527777777786831</c:v>
                </c:pt>
                <c:pt idx="5799">
                  <c:v>8.0541666666675713</c:v>
                </c:pt>
                <c:pt idx="5800">
                  <c:v>8.0555555555564595</c:v>
                </c:pt>
                <c:pt idx="5801">
                  <c:v>8.0569444444453477</c:v>
                </c:pt>
                <c:pt idx="5802">
                  <c:v>8.058333333334236</c:v>
                </c:pt>
                <c:pt idx="5803">
                  <c:v>8.0597222222231242</c:v>
                </c:pt>
                <c:pt idx="5804">
                  <c:v>8.0611111111120124</c:v>
                </c:pt>
                <c:pt idx="5805">
                  <c:v>8.0625000000009006</c:v>
                </c:pt>
                <c:pt idx="5806">
                  <c:v>8.0638888888897888</c:v>
                </c:pt>
                <c:pt idx="5807">
                  <c:v>8.065277777778677</c:v>
                </c:pt>
                <c:pt idx="5808">
                  <c:v>8.0666666666675653</c:v>
                </c:pt>
                <c:pt idx="5809">
                  <c:v>8.0680555555564535</c:v>
                </c:pt>
                <c:pt idx="5810">
                  <c:v>8.0694444444453417</c:v>
                </c:pt>
                <c:pt idx="5811">
                  <c:v>8.0708333333342299</c:v>
                </c:pt>
                <c:pt idx="5812">
                  <c:v>8.0722222222231181</c:v>
                </c:pt>
                <c:pt idx="5813">
                  <c:v>8.0736111111120064</c:v>
                </c:pt>
                <c:pt idx="5814">
                  <c:v>8.0750000000008946</c:v>
                </c:pt>
                <c:pt idx="5815">
                  <c:v>8.0763888888897828</c:v>
                </c:pt>
                <c:pt idx="5816">
                  <c:v>8.077777777778671</c:v>
                </c:pt>
                <c:pt idx="5817">
                  <c:v>8.0791666666675592</c:v>
                </c:pt>
                <c:pt idx="5818">
                  <c:v>8.0805555555564474</c:v>
                </c:pt>
                <c:pt idx="5819">
                  <c:v>8.0819444444453357</c:v>
                </c:pt>
                <c:pt idx="5820">
                  <c:v>8.0833333333342239</c:v>
                </c:pt>
                <c:pt idx="5821">
                  <c:v>8.0847222222231121</c:v>
                </c:pt>
                <c:pt idx="5822">
                  <c:v>8.0861111111120003</c:v>
                </c:pt>
                <c:pt idx="5823">
                  <c:v>8.0875000000008885</c:v>
                </c:pt>
                <c:pt idx="5824">
                  <c:v>8.0888888888897768</c:v>
                </c:pt>
                <c:pt idx="5825">
                  <c:v>8.090277777778665</c:v>
                </c:pt>
                <c:pt idx="5826">
                  <c:v>8.0916666666675532</c:v>
                </c:pt>
                <c:pt idx="5827">
                  <c:v>8.0930555555564414</c:v>
                </c:pt>
                <c:pt idx="5828">
                  <c:v>8.0944444444453296</c:v>
                </c:pt>
                <c:pt idx="5829">
                  <c:v>8.0958333333342178</c:v>
                </c:pt>
                <c:pt idx="5830">
                  <c:v>8.0972222222231061</c:v>
                </c:pt>
                <c:pt idx="5831">
                  <c:v>8.0986111111119943</c:v>
                </c:pt>
                <c:pt idx="5832">
                  <c:v>8.1000000000008825</c:v>
                </c:pt>
                <c:pt idx="5833">
                  <c:v>8.1013888888897707</c:v>
                </c:pt>
                <c:pt idx="5834">
                  <c:v>8.1027777777786589</c:v>
                </c:pt>
                <c:pt idx="5835">
                  <c:v>8.1041666666675471</c:v>
                </c:pt>
                <c:pt idx="5836">
                  <c:v>8.1055555555564354</c:v>
                </c:pt>
                <c:pt idx="5837">
                  <c:v>8.1069444444453236</c:v>
                </c:pt>
                <c:pt idx="5838">
                  <c:v>8.1083333333342118</c:v>
                </c:pt>
                <c:pt idx="5839">
                  <c:v>8.1097222222231</c:v>
                </c:pt>
                <c:pt idx="5840">
                  <c:v>8.1111111111119882</c:v>
                </c:pt>
                <c:pt idx="5841">
                  <c:v>8.1125000000008765</c:v>
                </c:pt>
                <c:pt idx="5842">
                  <c:v>8.1138888888897647</c:v>
                </c:pt>
                <c:pt idx="5843">
                  <c:v>8.1152777777786529</c:v>
                </c:pt>
                <c:pt idx="5844">
                  <c:v>8.1166666666675411</c:v>
                </c:pt>
                <c:pt idx="5845">
                  <c:v>8.1180555555564293</c:v>
                </c:pt>
                <c:pt idx="5846">
                  <c:v>8.1194444444453175</c:v>
                </c:pt>
                <c:pt idx="5847">
                  <c:v>8.1208333333342058</c:v>
                </c:pt>
                <c:pt idx="5848">
                  <c:v>8.122222222223094</c:v>
                </c:pt>
                <c:pt idx="5849">
                  <c:v>8.1236111111119822</c:v>
                </c:pt>
                <c:pt idx="5850">
                  <c:v>8.1250000000008704</c:v>
                </c:pt>
                <c:pt idx="5851">
                  <c:v>8.1263888888897586</c:v>
                </c:pt>
                <c:pt idx="5852">
                  <c:v>8.1277777777786469</c:v>
                </c:pt>
                <c:pt idx="5853">
                  <c:v>8.1291666666675351</c:v>
                </c:pt>
                <c:pt idx="5854">
                  <c:v>8.1305555555564233</c:v>
                </c:pt>
                <c:pt idx="5855">
                  <c:v>8.1319444444453115</c:v>
                </c:pt>
                <c:pt idx="5856">
                  <c:v>8.1333333333341997</c:v>
                </c:pt>
                <c:pt idx="5857">
                  <c:v>8.1347222222230879</c:v>
                </c:pt>
                <c:pt idx="5858">
                  <c:v>8.1361111111119762</c:v>
                </c:pt>
                <c:pt idx="5859">
                  <c:v>8.1375000000008644</c:v>
                </c:pt>
                <c:pt idx="5860">
                  <c:v>8.1388888888897526</c:v>
                </c:pt>
                <c:pt idx="5861">
                  <c:v>8.1402777777786408</c:v>
                </c:pt>
                <c:pt idx="5862">
                  <c:v>8.141666666667529</c:v>
                </c:pt>
                <c:pt idx="5863">
                  <c:v>8.1430555555564172</c:v>
                </c:pt>
                <c:pt idx="5864">
                  <c:v>8.1444444444453055</c:v>
                </c:pt>
                <c:pt idx="5865">
                  <c:v>8.1458333333341937</c:v>
                </c:pt>
                <c:pt idx="5866">
                  <c:v>8.1472222222230819</c:v>
                </c:pt>
                <c:pt idx="5867">
                  <c:v>8.1486111111119701</c:v>
                </c:pt>
                <c:pt idx="5868">
                  <c:v>8.1500000000008583</c:v>
                </c:pt>
                <c:pt idx="5869">
                  <c:v>8.1513888888897466</c:v>
                </c:pt>
                <c:pt idx="5870">
                  <c:v>8.1527777777786348</c:v>
                </c:pt>
                <c:pt idx="5871">
                  <c:v>8.154166666667523</c:v>
                </c:pt>
                <c:pt idx="5872">
                  <c:v>8.1555555555564112</c:v>
                </c:pt>
                <c:pt idx="5873">
                  <c:v>8.1569444444452994</c:v>
                </c:pt>
                <c:pt idx="5874">
                  <c:v>8.1583333333341876</c:v>
                </c:pt>
                <c:pt idx="5875">
                  <c:v>8.1597222222230759</c:v>
                </c:pt>
                <c:pt idx="5876">
                  <c:v>8.1611111111119641</c:v>
                </c:pt>
                <c:pt idx="5877">
                  <c:v>8.1625000000008523</c:v>
                </c:pt>
                <c:pt idx="5878">
                  <c:v>8.1638888888897405</c:v>
                </c:pt>
                <c:pt idx="5879">
                  <c:v>8.1652777777786287</c:v>
                </c:pt>
                <c:pt idx="5880">
                  <c:v>8.1666666666675169</c:v>
                </c:pt>
                <c:pt idx="5881">
                  <c:v>8.1680555555564052</c:v>
                </c:pt>
                <c:pt idx="5882">
                  <c:v>8.1694444444452934</c:v>
                </c:pt>
                <c:pt idx="5883">
                  <c:v>8.1708333333341816</c:v>
                </c:pt>
                <c:pt idx="5884">
                  <c:v>8.1722222222230698</c:v>
                </c:pt>
                <c:pt idx="5885">
                  <c:v>8.173611111111958</c:v>
                </c:pt>
                <c:pt idx="5886">
                  <c:v>8.1750000000008463</c:v>
                </c:pt>
                <c:pt idx="5887">
                  <c:v>8.1763888888897345</c:v>
                </c:pt>
                <c:pt idx="5888">
                  <c:v>8.1777777777786227</c:v>
                </c:pt>
                <c:pt idx="5889">
                  <c:v>8.1791666666675109</c:v>
                </c:pt>
                <c:pt idx="5890">
                  <c:v>8.1805555555563991</c:v>
                </c:pt>
                <c:pt idx="5891">
                  <c:v>8.1819444444452873</c:v>
                </c:pt>
                <c:pt idx="5892">
                  <c:v>8.1833333333341756</c:v>
                </c:pt>
                <c:pt idx="5893">
                  <c:v>8.1847222222230638</c:v>
                </c:pt>
                <c:pt idx="5894">
                  <c:v>8.186111111111952</c:v>
                </c:pt>
                <c:pt idx="5895">
                  <c:v>8.1875000000008402</c:v>
                </c:pt>
                <c:pt idx="5896">
                  <c:v>8.1888888888897284</c:v>
                </c:pt>
                <c:pt idx="5897">
                  <c:v>8.1902777777786167</c:v>
                </c:pt>
                <c:pt idx="5898">
                  <c:v>8.1916666666675049</c:v>
                </c:pt>
                <c:pt idx="5899">
                  <c:v>8.1930555555563931</c:v>
                </c:pt>
                <c:pt idx="5900">
                  <c:v>8.1944444444452813</c:v>
                </c:pt>
                <c:pt idx="5901">
                  <c:v>8.1958333333341695</c:v>
                </c:pt>
                <c:pt idx="5902">
                  <c:v>8.1972222222230577</c:v>
                </c:pt>
                <c:pt idx="5903">
                  <c:v>8.198611111111946</c:v>
                </c:pt>
                <c:pt idx="5904">
                  <c:v>8.2000000000008342</c:v>
                </c:pt>
                <c:pt idx="5905">
                  <c:v>8.2013888888897224</c:v>
                </c:pt>
                <c:pt idx="5906">
                  <c:v>8.2027777777786106</c:v>
                </c:pt>
                <c:pt idx="5907">
                  <c:v>8.2041666666674988</c:v>
                </c:pt>
                <c:pt idx="5908">
                  <c:v>8.205555555556387</c:v>
                </c:pt>
                <c:pt idx="5909">
                  <c:v>8.2069444444452753</c:v>
                </c:pt>
                <c:pt idx="5910">
                  <c:v>8.2083333333341635</c:v>
                </c:pt>
                <c:pt idx="5911">
                  <c:v>8.2097222222230517</c:v>
                </c:pt>
                <c:pt idx="5912">
                  <c:v>8.2111111111119399</c:v>
                </c:pt>
                <c:pt idx="5913">
                  <c:v>8.2125000000008281</c:v>
                </c:pt>
                <c:pt idx="5914">
                  <c:v>8.2138888888897164</c:v>
                </c:pt>
                <c:pt idx="5915">
                  <c:v>8.2152777777786046</c:v>
                </c:pt>
                <c:pt idx="5916">
                  <c:v>8.2166666666674928</c:v>
                </c:pt>
                <c:pt idx="5917">
                  <c:v>8.218055555556381</c:v>
                </c:pt>
                <c:pt idx="5918">
                  <c:v>8.2194444444452692</c:v>
                </c:pt>
                <c:pt idx="5919">
                  <c:v>8.2208333333341574</c:v>
                </c:pt>
                <c:pt idx="5920">
                  <c:v>8.2222222222230457</c:v>
                </c:pt>
                <c:pt idx="5921">
                  <c:v>8.2236111111119339</c:v>
                </c:pt>
                <c:pt idx="5922">
                  <c:v>8.2250000000008221</c:v>
                </c:pt>
                <c:pt idx="5923">
                  <c:v>8.2263888888897103</c:v>
                </c:pt>
                <c:pt idx="5924">
                  <c:v>8.2277777777785985</c:v>
                </c:pt>
                <c:pt idx="5925">
                  <c:v>8.2291666666674868</c:v>
                </c:pt>
                <c:pt idx="5926">
                  <c:v>8.230555555556375</c:v>
                </c:pt>
                <c:pt idx="5927">
                  <c:v>8.2319444444452632</c:v>
                </c:pt>
                <c:pt idx="5928">
                  <c:v>8.2333333333341514</c:v>
                </c:pt>
                <c:pt idx="5929">
                  <c:v>8.2347222222230396</c:v>
                </c:pt>
                <c:pt idx="5930">
                  <c:v>8.2361111111119278</c:v>
                </c:pt>
                <c:pt idx="5931">
                  <c:v>8.2375000000008161</c:v>
                </c:pt>
                <c:pt idx="5932">
                  <c:v>8.2388888888897043</c:v>
                </c:pt>
                <c:pt idx="5933">
                  <c:v>8.2402777777785925</c:v>
                </c:pt>
                <c:pt idx="5934">
                  <c:v>8.2416666666674807</c:v>
                </c:pt>
                <c:pt idx="5935">
                  <c:v>8.2430555555563689</c:v>
                </c:pt>
                <c:pt idx="5936">
                  <c:v>8.2444444444452571</c:v>
                </c:pt>
                <c:pt idx="5937">
                  <c:v>8.2458333333341454</c:v>
                </c:pt>
                <c:pt idx="5938">
                  <c:v>8.2472222222230336</c:v>
                </c:pt>
                <c:pt idx="5939">
                  <c:v>8.2486111111119218</c:v>
                </c:pt>
                <c:pt idx="5940">
                  <c:v>8.25000000000081</c:v>
                </c:pt>
                <c:pt idx="5941">
                  <c:v>8.2513888888896982</c:v>
                </c:pt>
                <c:pt idx="5942">
                  <c:v>8.2527777777785865</c:v>
                </c:pt>
                <c:pt idx="5943">
                  <c:v>8.2541666666674747</c:v>
                </c:pt>
                <c:pt idx="5944">
                  <c:v>8.2555555555563629</c:v>
                </c:pt>
                <c:pt idx="5945">
                  <c:v>8.2569444444452511</c:v>
                </c:pt>
                <c:pt idx="5946">
                  <c:v>8.2583333333341393</c:v>
                </c:pt>
                <c:pt idx="5947">
                  <c:v>8.2597222222230275</c:v>
                </c:pt>
                <c:pt idx="5948">
                  <c:v>8.2611111111119158</c:v>
                </c:pt>
                <c:pt idx="5949">
                  <c:v>8.262500000000804</c:v>
                </c:pt>
                <c:pt idx="5950">
                  <c:v>8.2638888888896922</c:v>
                </c:pt>
                <c:pt idx="5951">
                  <c:v>8.2652777777785804</c:v>
                </c:pt>
                <c:pt idx="5952">
                  <c:v>8.2666666666674686</c:v>
                </c:pt>
                <c:pt idx="5953">
                  <c:v>8.2680555555563569</c:v>
                </c:pt>
                <c:pt idx="5954">
                  <c:v>8.2694444444452451</c:v>
                </c:pt>
                <c:pt idx="5955">
                  <c:v>8.2708333333341333</c:v>
                </c:pt>
                <c:pt idx="5956">
                  <c:v>8.2722222222230215</c:v>
                </c:pt>
                <c:pt idx="5957">
                  <c:v>8.2736111111119097</c:v>
                </c:pt>
                <c:pt idx="5958">
                  <c:v>8.2750000000007979</c:v>
                </c:pt>
                <c:pt idx="5959">
                  <c:v>8.2763888888896862</c:v>
                </c:pt>
                <c:pt idx="5960">
                  <c:v>8.2777777777785744</c:v>
                </c:pt>
                <c:pt idx="5961">
                  <c:v>8.2791666666674626</c:v>
                </c:pt>
                <c:pt idx="5962">
                  <c:v>8.2805555555563508</c:v>
                </c:pt>
                <c:pt idx="5963">
                  <c:v>8.281944444445239</c:v>
                </c:pt>
                <c:pt idx="5964">
                  <c:v>8.2833333333341272</c:v>
                </c:pt>
                <c:pt idx="5965">
                  <c:v>8.2847222222230155</c:v>
                </c:pt>
                <c:pt idx="5966">
                  <c:v>8.2861111111119037</c:v>
                </c:pt>
                <c:pt idx="5967">
                  <c:v>8.2875000000007919</c:v>
                </c:pt>
                <c:pt idx="5968">
                  <c:v>8.2888888888896801</c:v>
                </c:pt>
                <c:pt idx="5969">
                  <c:v>8.2902777777785683</c:v>
                </c:pt>
                <c:pt idx="5970">
                  <c:v>8.2916666666674566</c:v>
                </c:pt>
                <c:pt idx="5971">
                  <c:v>8.2930555555563448</c:v>
                </c:pt>
                <c:pt idx="5972">
                  <c:v>8.294444444445233</c:v>
                </c:pt>
                <c:pt idx="5973">
                  <c:v>8.2958333333341212</c:v>
                </c:pt>
                <c:pt idx="5974">
                  <c:v>8.2972222222230094</c:v>
                </c:pt>
                <c:pt idx="5975">
                  <c:v>8.2986111111118976</c:v>
                </c:pt>
                <c:pt idx="5976">
                  <c:v>8.3000000000007859</c:v>
                </c:pt>
                <c:pt idx="5977">
                  <c:v>8.3013888888896741</c:v>
                </c:pt>
                <c:pt idx="5978">
                  <c:v>8.3027777777785623</c:v>
                </c:pt>
                <c:pt idx="5979">
                  <c:v>8.3041666666674505</c:v>
                </c:pt>
                <c:pt idx="5980">
                  <c:v>8.3055555555563387</c:v>
                </c:pt>
                <c:pt idx="5981">
                  <c:v>8.3069444444452269</c:v>
                </c:pt>
                <c:pt idx="5982">
                  <c:v>8.3083333333341152</c:v>
                </c:pt>
                <c:pt idx="5983">
                  <c:v>8.3097222222230034</c:v>
                </c:pt>
                <c:pt idx="5984">
                  <c:v>8.3111111111118916</c:v>
                </c:pt>
                <c:pt idx="5985">
                  <c:v>8.3125000000007798</c:v>
                </c:pt>
                <c:pt idx="5986">
                  <c:v>8.313888888889668</c:v>
                </c:pt>
                <c:pt idx="5987">
                  <c:v>8.3152777777785563</c:v>
                </c:pt>
                <c:pt idx="5988">
                  <c:v>8.3166666666674445</c:v>
                </c:pt>
                <c:pt idx="5989">
                  <c:v>8.3180555555563327</c:v>
                </c:pt>
                <c:pt idx="5990">
                  <c:v>8.3194444444452209</c:v>
                </c:pt>
                <c:pt idx="5991">
                  <c:v>8.3208333333341091</c:v>
                </c:pt>
                <c:pt idx="5992">
                  <c:v>8.3222222222229973</c:v>
                </c:pt>
                <c:pt idx="5993">
                  <c:v>8.3236111111118856</c:v>
                </c:pt>
                <c:pt idx="5994">
                  <c:v>8.3250000000007738</c:v>
                </c:pt>
                <c:pt idx="5995">
                  <c:v>8.326388888889662</c:v>
                </c:pt>
                <c:pt idx="5996">
                  <c:v>8.3277777777785502</c:v>
                </c:pt>
                <c:pt idx="5997">
                  <c:v>8.3291666666674384</c:v>
                </c:pt>
                <c:pt idx="5998">
                  <c:v>8.3305555555563267</c:v>
                </c:pt>
                <c:pt idx="5999">
                  <c:v>8.3319444444452149</c:v>
                </c:pt>
                <c:pt idx="6000">
                  <c:v>8.3333333333341031</c:v>
                </c:pt>
                <c:pt idx="6001">
                  <c:v>8.3347222222229913</c:v>
                </c:pt>
                <c:pt idx="6002">
                  <c:v>8.3361111111118795</c:v>
                </c:pt>
                <c:pt idx="6003">
                  <c:v>8.3375000000007677</c:v>
                </c:pt>
                <c:pt idx="6004">
                  <c:v>8.338888888889656</c:v>
                </c:pt>
                <c:pt idx="6005">
                  <c:v>8.3402777777785442</c:v>
                </c:pt>
                <c:pt idx="6006">
                  <c:v>8.3416666666674324</c:v>
                </c:pt>
                <c:pt idx="6007">
                  <c:v>8.3430555555563206</c:v>
                </c:pt>
                <c:pt idx="6008">
                  <c:v>8.3444444444452088</c:v>
                </c:pt>
                <c:pt idx="6009">
                  <c:v>8.345833333334097</c:v>
                </c:pt>
                <c:pt idx="6010">
                  <c:v>8.3472222222229853</c:v>
                </c:pt>
                <c:pt idx="6011">
                  <c:v>8.3486111111118735</c:v>
                </c:pt>
                <c:pt idx="6012">
                  <c:v>8.3500000000007617</c:v>
                </c:pt>
                <c:pt idx="6013">
                  <c:v>8.3513888888896499</c:v>
                </c:pt>
                <c:pt idx="6014">
                  <c:v>8.3527777777785381</c:v>
                </c:pt>
                <c:pt idx="6015">
                  <c:v>8.3541666666674264</c:v>
                </c:pt>
                <c:pt idx="6016">
                  <c:v>8.3555555555563146</c:v>
                </c:pt>
                <c:pt idx="6017">
                  <c:v>8.3569444444452028</c:v>
                </c:pt>
                <c:pt idx="6018">
                  <c:v>8.358333333334091</c:v>
                </c:pt>
                <c:pt idx="6019">
                  <c:v>8.3597222222229792</c:v>
                </c:pt>
                <c:pt idx="6020">
                  <c:v>8.3611111111118674</c:v>
                </c:pt>
                <c:pt idx="6021">
                  <c:v>8.3625000000007557</c:v>
                </c:pt>
                <c:pt idx="6022">
                  <c:v>8.3638888888896439</c:v>
                </c:pt>
                <c:pt idx="6023">
                  <c:v>8.3652777777785321</c:v>
                </c:pt>
                <c:pt idx="6024">
                  <c:v>8.3666666666674203</c:v>
                </c:pt>
                <c:pt idx="6025">
                  <c:v>8.3680555555563085</c:v>
                </c:pt>
                <c:pt idx="6026">
                  <c:v>8.3694444444451968</c:v>
                </c:pt>
                <c:pt idx="6027">
                  <c:v>8.370833333334085</c:v>
                </c:pt>
                <c:pt idx="6028">
                  <c:v>8.3722222222229732</c:v>
                </c:pt>
                <c:pt idx="6029">
                  <c:v>8.3736111111118614</c:v>
                </c:pt>
                <c:pt idx="6030">
                  <c:v>8.3750000000007496</c:v>
                </c:pt>
                <c:pt idx="6031">
                  <c:v>8.3763888888896378</c:v>
                </c:pt>
                <c:pt idx="6032">
                  <c:v>8.3777777777785261</c:v>
                </c:pt>
                <c:pt idx="6033">
                  <c:v>8.3791666666674143</c:v>
                </c:pt>
                <c:pt idx="6034">
                  <c:v>8.3805555555563025</c:v>
                </c:pt>
                <c:pt idx="6035">
                  <c:v>8.3819444444451907</c:v>
                </c:pt>
                <c:pt idx="6036">
                  <c:v>8.3833333333340789</c:v>
                </c:pt>
                <c:pt idx="6037">
                  <c:v>8.3847222222229671</c:v>
                </c:pt>
                <c:pt idx="6038">
                  <c:v>8.3861111111118554</c:v>
                </c:pt>
                <c:pt idx="6039">
                  <c:v>8.3875000000007436</c:v>
                </c:pt>
                <c:pt idx="6040">
                  <c:v>8.3888888888896318</c:v>
                </c:pt>
                <c:pt idx="6041">
                  <c:v>8.39027777777852</c:v>
                </c:pt>
                <c:pt idx="6042">
                  <c:v>8.3916666666674082</c:v>
                </c:pt>
                <c:pt idx="6043">
                  <c:v>8.3930555555562965</c:v>
                </c:pt>
                <c:pt idx="6044">
                  <c:v>8.3944444444451847</c:v>
                </c:pt>
                <c:pt idx="6045">
                  <c:v>8.3958333333340729</c:v>
                </c:pt>
                <c:pt idx="6046">
                  <c:v>8.3972222222229611</c:v>
                </c:pt>
                <c:pt idx="6047">
                  <c:v>8.3986111111118493</c:v>
                </c:pt>
                <c:pt idx="6048">
                  <c:v>8.4000000000007375</c:v>
                </c:pt>
                <c:pt idx="6049">
                  <c:v>8.4013888888896258</c:v>
                </c:pt>
                <c:pt idx="6050">
                  <c:v>8.402777777778514</c:v>
                </c:pt>
                <c:pt idx="6051">
                  <c:v>8.4041666666674022</c:v>
                </c:pt>
                <c:pt idx="6052">
                  <c:v>8.4055555555562904</c:v>
                </c:pt>
                <c:pt idx="6053">
                  <c:v>8.4069444444451786</c:v>
                </c:pt>
                <c:pt idx="6054">
                  <c:v>8.4083333333340669</c:v>
                </c:pt>
                <c:pt idx="6055">
                  <c:v>8.4097222222229551</c:v>
                </c:pt>
                <c:pt idx="6056">
                  <c:v>8.4111111111118433</c:v>
                </c:pt>
                <c:pt idx="6057">
                  <c:v>8.4125000000007315</c:v>
                </c:pt>
                <c:pt idx="6058">
                  <c:v>8.4138888888896197</c:v>
                </c:pt>
                <c:pt idx="6059">
                  <c:v>8.4152777777785079</c:v>
                </c:pt>
                <c:pt idx="6060">
                  <c:v>8.4166666666673962</c:v>
                </c:pt>
                <c:pt idx="6061">
                  <c:v>8.4180555555562844</c:v>
                </c:pt>
                <c:pt idx="6062">
                  <c:v>8.4194444444451726</c:v>
                </c:pt>
                <c:pt idx="6063">
                  <c:v>8.4208333333340608</c:v>
                </c:pt>
                <c:pt idx="6064">
                  <c:v>8.422222222222949</c:v>
                </c:pt>
                <c:pt idx="6065">
                  <c:v>8.4236111111118372</c:v>
                </c:pt>
                <c:pt idx="6066">
                  <c:v>8.4250000000007255</c:v>
                </c:pt>
                <c:pt idx="6067">
                  <c:v>8.4263888888896137</c:v>
                </c:pt>
                <c:pt idx="6068">
                  <c:v>8.4277777777785019</c:v>
                </c:pt>
                <c:pt idx="6069">
                  <c:v>8.4291666666673901</c:v>
                </c:pt>
                <c:pt idx="6070">
                  <c:v>8.4305555555562783</c:v>
                </c:pt>
                <c:pt idx="6071">
                  <c:v>8.4319444444451666</c:v>
                </c:pt>
                <c:pt idx="6072">
                  <c:v>8.4333333333340548</c:v>
                </c:pt>
                <c:pt idx="6073">
                  <c:v>8.434722222222943</c:v>
                </c:pt>
                <c:pt idx="6074">
                  <c:v>8.4361111111118312</c:v>
                </c:pt>
                <c:pt idx="6075">
                  <c:v>8.4375000000007194</c:v>
                </c:pt>
                <c:pt idx="6076">
                  <c:v>8.4388888888896076</c:v>
                </c:pt>
                <c:pt idx="6077">
                  <c:v>8.4402777777784959</c:v>
                </c:pt>
                <c:pt idx="6078">
                  <c:v>8.4416666666673841</c:v>
                </c:pt>
                <c:pt idx="6079">
                  <c:v>8.4430555555562723</c:v>
                </c:pt>
                <c:pt idx="6080">
                  <c:v>8.4444444444451605</c:v>
                </c:pt>
                <c:pt idx="6081">
                  <c:v>8.4458333333340487</c:v>
                </c:pt>
                <c:pt idx="6082">
                  <c:v>8.4472222222229369</c:v>
                </c:pt>
                <c:pt idx="6083">
                  <c:v>8.4486111111118252</c:v>
                </c:pt>
                <c:pt idx="6084">
                  <c:v>8.4500000000007134</c:v>
                </c:pt>
                <c:pt idx="6085">
                  <c:v>8.4513888888896016</c:v>
                </c:pt>
                <c:pt idx="6086">
                  <c:v>8.4527777777784898</c:v>
                </c:pt>
                <c:pt idx="6087">
                  <c:v>8.454166666667378</c:v>
                </c:pt>
                <c:pt idx="6088">
                  <c:v>8.4555555555562663</c:v>
                </c:pt>
                <c:pt idx="6089">
                  <c:v>8.4569444444451545</c:v>
                </c:pt>
                <c:pt idx="6090">
                  <c:v>8.4583333333340427</c:v>
                </c:pt>
                <c:pt idx="6091">
                  <c:v>8.4597222222229309</c:v>
                </c:pt>
                <c:pt idx="6092">
                  <c:v>8.4611111111118191</c:v>
                </c:pt>
                <c:pt idx="6093">
                  <c:v>8.4625000000007073</c:v>
                </c:pt>
                <c:pt idx="6094">
                  <c:v>8.4638888888895956</c:v>
                </c:pt>
                <c:pt idx="6095">
                  <c:v>8.4652777777784838</c:v>
                </c:pt>
                <c:pt idx="6096">
                  <c:v>8.466666666667372</c:v>
                </c:pt>
                <c:pt idx="6097">
                  <c:v>8.4680555555562602</c:v>
                </c:pt>
                <c:pt idx="6098">
                  <c:v>8.4694444444451484</c:v>
                </c:pt>
                <c:pt idx="6099">
                  <c:v>8.4708333333340367</c:v>
                </c:pt>
                <c:pt idx="6100">
                  <c:v>8.4722222222229249</c:v>
                </c:pt>
                <c:pt idx="6101">
                  <c:v>8.4736111111118131</c:v>
                </c:pt>
                <c:pt idx="6102">
                  <c:v>8.4750000000007013</c:v>
                </c:pt>
                <c:pt idx="6103">
                  <c:v>8.4763888888895895</c:v>
                </c:pt>
                <c:pt idx="6104">
                  <c:v>8.4777777777784777</c:v>
                </c:pt>
                <c:pt idx="6105">
                  <c:v>8.479166666667366</c:v>
                </c:pt>
                <c:pt idx="6106">
                  <c:v>8.4805555555562542</c:v>
                </c:pt>
                <c:pt idx="6107">
                  <c:v>8.4819444444451424</c:v>
                </c:pt>
                <c:pt idx="6108">
                  <c:v>8.4833333333340306</c:v>
                </c:pt>
                <c:pt idx="6109">
                  <c:v>8.4847222222229188</c:v>
                </c:pt>
                <c:pt idx="6110">
                  <c:v>8.486111111111807</c:v>
                </c:pt>
                <c:pt idx="6111">
                  <c:v>8.4875000000006953</c:v>
                </c:pt>
                <c:pt idx="6112">
                  <c:v>8.4888888888895835</c:v>
                </c:pt>
                <c:pt idx="6113">
                  <c:v>8.4902777777784717</c:v>
                </c:pt>
                <c:pt idx="6114">
                  <c:v>8.4916666666673599</c:v>
                </c:pt>
                <c:pt idx="6115">
                  <c:v>8.4930555555562481</c:v>
                </c:pt>
                <c:pt idx="6116">
                  <c:v>8.4944444444451364</c:v>
                </c:pt>
                <c:pt idx="6117">
                  <c:v>8.4958333333340246</c:v>
                </c:pt>
                <c:pt idx="6118">
                  <c:v>8.4972222222229128</c:v>
                </c:pt>
                <c:pt idx="6119">
                  <c:v>8.498611111111801</c:v>
                </c:pt>
                <c:pt idx="6120">
                  <c:v>8.5000000000006892</c:v>
                </c:pt>
                <c:pt idx="6121">
                  <c:v>8.5013888888895774</c:v>
                </c:pt>
                <c:pt idx="6122">
                  <c:v>8.5027777777784657</c:v>
                </c:pt>
                <c:pt idx="6123">
                  <c:v>8.5041666666673539</c:v>
                </c:pt>
                <c:pt idx="6124">
                  <c:v>8.5055555555562421</c:v>
                </c:pt>
                <c:pt idx="6125">
                  <c:v>8.5069444444451303</c:v>
                </c:pt>
                <c:pt idx="6126">
                  <c:v>8.5083333333340185</c:v>
                </c:pt>
                <c:pt idx="6127">
                  <c:v>8.5097222222229068</c:v>
                </c:pt>
                <c:pt idx="6128">
                  <c:v>8.511111111111795</c:v>
                </c:pt>
                <c:pt idx="6129">
                  <c:v>8.5125000000006832</c:v>
                </c:pt>
                <c:pt idx="6130">
                  <c:v>8.5138888888895714</c:v>
                </c:pt>
                <c:pt idx="6131">
                  <c:v>8.5152777777784596</c:v>
                </c:pt>
                <c:pt idx="6132">
                  <c:v>8.5166666666673478</c:v>
                </c:pt>
                <c:pt idx="6133">
                  <c:v>8.5180555555562361</c:v>
                </c:pt>
                <c:pt idx="6134">
                  <c:v>8.5194444444451243</c:v>
                </c:pt>
                <c:pt idx="6135">
                  <c:v>8.5208333333340125</c:v>
                </c:pt>
                <c:pt idx="6136">
                  <c:v>8.5222222222229007</c:v>
                </c:pt>
                <c:pt idx="6137">
                  <c:v>8.5236111111117889</c:v>
                </c:pt>
                <c:pt idx="6138">
                  <c:v>8.5250000000006771</c:v>
                </c:pt>
                <c:pt idx="6139">
                  <c:v>8.5263888888895654</c:v>
                </c:pt>
                <c:pt idx="6140">
                  <c:v>8.5277777777784536</c:v>
                </c:pt>
                <c:pt idx="6141">
                  <c:v>8.5291666666673418</c:v>
                </c:pt>
                <c:pt idx="6142">
                  <c:v>8.53055555555623</c:v>
                </c:pt>
                <c:pt idx="6143">
                  <c:v>8.5319444444451182</c:v>
                </c:pt>
                <c:pt idx="6144">
                  <c:v>8.5333333333340065</c:v>
                </c:pt>
                <c:pt idx="6145">
                  <c:v>8.5347222222228947</c:v>
                </c:pt>
                <c:pt idx="6146">
                  <c:v>8.5361111111117829</c:v>
                </c:pt>
                <c:pt idx="6147">
                  <c:v>8.5375000000006711</c:v>
                </c:pt>
                <c:pt idx="6148">
                  <c:v>8.5388888888895593</c:v>
                </c:pt>
                <c:pt idx="6149">
                  <c:v>8.5402777777784475</c:v>
                </c:pt>
                <c:pt idx="6150">
                  <c:v>8.5416666666673358</c:v>
                </c:pt>
                <c:pt idx="6151">
                  <c:v>8.543055555556224</c:v>
                </c:pt>
                <c:pt idx="6152">
                  <c:v>8.5444444444451122</c:v>
                </c:pt>
                <c:pt idx="6153">
                  <c:v>8.5458333333340004</c:v>
                </c:pt>
                <c:pt idx="6154">
                  <c:v>8.5472222222228886</c:v>
                </c:pt>
                <c:pt idx="6155">
                  <c:v>8.5486111111117769</c:v>
                </c:pt>
                <c:pt idx="6156">
                  <c:v>8.5500000000006651</c:v>
                </c:pt>
                <c:pt idx="6157">
                  <c:v>8.5513888888895533</c:v>
                </c:pt>
                <c:pt idx="6158">
                  <c:v>8.5527777777784415</c:v>
                </c:pt>
                <c:pt idx="6159">
                  <c:v>8.5541666666673297</c:v>
                </c:pt>
                <c:pt idx="6160">
                  <c:v>8.5555555555562179</c:v>
                </c:pt>
                <c:pt idx="6161">
                  <c:v>8.5569444444451062</c:v>
                </c:pt>
                <c:pt idx="6162">
                  <c:v>8.5583333333339944</c:v>
                </c:pt>
                <c:pt idx="6163">
                  <c:v>8.5597222222228826</c:v>
                </c:pt>
                <c:pt idx="6164">
                  <c:v>8.5611111111117708</c:v>
                </c:pt>
                <c:pt idx="6165">
                  <c:v>8.562500000000659</c:v>
                </c:pt>
                <c:pt idx="6166">
                  <c:v>8.5638888888895472</c:v>
                </c:pt>
                <c:pt idx="6167">
                  <c:v>8.5652777777784355</c:v>
                </c:pt>
                <c:pt idx="6168">
                  <c:v>8.5666666666673237</c:v>
                </c:pt>
                <c:pt idx="6169">
                  <c:v>8.5680555555562119</c:v>
                </c:pt>
                <c:pt idx="6170">
                  <c:v>8.5694444444451001</c:v>
                </c:pt>
                <c:pt idx="6171">
                  <c:v>8.5708333333339883</c:v>
                </c:pt>
                <c:pt idx="6172">
                  <c:v>8.5722222222228766</c:v>
                </c:pt>
                <c:pt idx="6173">
                  <c:v>8.5736111111117648</c:v>
                </c:pt>
                <c:pt idx="6174">
                  <c:v>8.575000000000653</c:v>
                </c:pt>
                <c:pt idx="6175">
                  <c:v>8.5763888888895412</c:v>
                </c:pt>
                <c:pt idx="6176">
                  <c:v>8.5777777777784294</c:v>
                </c:pt>
                <c:pt idx="6177">
                  <c:v>8.5791666666673176</c:v>
                </c:pt>
                <c:pt idx="6178">
                  <c:v>8.5805555555562059</c:v>
                </c:pt>
                <c:pt idx="6179">
                  <c:v>8.5819444444450941</c:v>
                </c:pt>
                <c:pt idx="6180">
                  <c:v>8.5833333333339823</c:v>
                </c:pt>
                <c:pt idx="6181">
                  <c:v>8.5847222222228705</c:v>
                </c:pt>
                <c:pt idx="6182">
                  <c:v>8.5861111111117587</c:v>
                </c:pt>
                <c:pt idx="6183">
                  <c:v>8.5875000000006469</c:v>
                </c:pt>
                <c:pt idx="6184">
                  <c:v>8.5888888888895352</c:v>
                </c:pt>
                <c:pt idx="6185">
                  <c:v>8.5902777777784234</c:v>
                </c:pt>
                <c:pt idx="6186">
                  <c:v>8.5916666666673116</c:v>
                </c:pt>
                <c:pt idx="6187">
                  <c:v>8.5930555555561998</c:v>
                </c:pt>
                <c:pt idx="6188">
                  <c:v>8.594444444445088</c:v>
                </c:pt>
                <c:pt idx="6189">
                  <c:v>8.5958333333339763</c:v>
                </c:pt>
                <c:pt idx="6190">
                  <c:v>8.5972222222228645</c:v>
                </c:pt>
                <c:pt idx="6191">
                  <c:v>8.5986111111117527</c:v>
                </c:pt>
                <c:pt idx="6192">
                  <c:v>8.6000000000006409</c:v>
                </c:pt>
                <c:pt idx="6193">
                  <c:v>8.6013888888895291</c:v>
                </c:pt>
                <c:pt idx="6194">
                  <c:v>8.6027777777784173</c:v>
                </c:pt>
                <c:pt idx="6195">
                  <c:v>8.6041666666673056</c:v>
                </c:pt>
                <c:pt idx="6196">
                  <c:v>8.6055555555561938</c:v>
                </c:pt>
                <c:pt idx="6197">
                  <c:v>8.606944444445082</c:v>
                </c:pt>
                <c:pt idx="6198">
                  <c:v>8.6083333333339702</c:v>
                </c:pt>
                <c:pt idx="6199">
                  <c:v>8.6097222222228584</c:v>
                </c:pt>
                <c:pt idx="6200">
                  <c:v>8.6111111111117467</c:v>
                </c:pt>
                <c:pt idx="6201">
                  <c:v>8.6125000000006349</c:v>
                </c:pt>
                <c:pt idx="6202">
                  <c:v>8.6138888888895231</c:v>
                </c:pt>
                <c:pt idx="6203">
                  <c:v>8.6152777777784113</c:v>
                </c:pt>
                <c:pt idx="6204">
                  <c:v>8.6166666666672995</c:v>
                </c:pt>
                <c:pt idx="6205">
                  <c:v>8.6180555555561877</c:v>
                </c:pt>
                <c:pt idx="6206">
                  <c:v>8.619444444445076</c:v>
                </c:pt>
                <c:pt idx="6207">
                  <c:v>8.6208333333339642</c:v>
                </c:pt>
                <c:pt idx="6208">
                  <c:v>8.6222222222228524</c:v>
                </c:pt>
                <c:pt idx="6209">
                  <c:v>8.6236111111117406</c:v>
                </c:pt>
                <c:pt idx="6210">
                  <c:v>8.6250000000006288</c:v>
                </c:pt>
                <c:pt idx="6211">
                  <c:v>8.626388888889517</c:v>
                </c:pt>
                <c:pt idx="6212">
                  <c:v>8.6277777777784053</c:v>
                </c:pt>
                <c:pt idx="6213">
                  <c:v>8.6291666666672935</c:v>
                </c:pt>
                <c:pt idx="6214">
                  <c:v>8.6305555555561817</c:v>
                </c:pt>
                <c:pt idx="6215">
                  <c:v>8.6319444444450699</c:v>
                </c:pt>
                <c:pt idx="6216">
                  <c:v>8.6333333333339581</c:v>
                </c:pt>
                <c:pt idx="6217">
                  <c:v>8.6347222222228464</c:v>
                </c:pt>
                <c:pt idx="6218">
                  <c:v>8.6361111111117346</c:v>
                </c:pt>
                <c:pt idx="6219">
                  <c:v>8.6375000000006228</c:v>
                </c:pt>
                <c:pt idx="6220">
                  <c:v>8.638888888889511</c:v>
                </c:pt>
                <c:pt idx="6221">
                  <c:v>8.6402777777783992</c:v>
                </c:pt>
                <c:pt idx="6222">
                  <c:v>8.6416666666672874</c:v>
                </c:pt>
                <c:pt idx="6223">
                  <c:v>8.6430555555561757</c:v>
                </c:pt>
                <c:pt idx="6224">
                  <c:v>8.6444444444450639</c:v>
                </c:pt>
                <c:pt idx="6225">
                  <c:v>8.6458333333339521</c:v>
                </c:pt>
                <c:pt idx="6226">
                  <c:v>8.6472222222228403</c:v>
                </c:pt>
                <c:pt idx="6227">
                  <c:v>8.6486111111117285</c:v>
                </c:pt>
                <c:pt idx="6228">
                  <c:v>8.6500000000006168</c:v>
                </c:pt>
                <c:pt idx="6229">
                  <c:v>8.651388888889505</c:v>
                </c:pt>
                <c:pt idx="6230">
                  <c:v>8.6527777777783932</c:v>
                </c:pt>
                <c:pt idx="6231">
                  <c:v>8.6541666666672814</c:v>
                </c:pt>
                <c:pt idx="6232">
                  <c:v>8.6555555555561696</c:v>
                </c:pt>
                <c:pt idx="6233">
                  <c:v>8.6569444444450578</c:v>
                </c:pt>
                <c:pt idx="6234">
                  <c:v>8.6583333333339461</c:v>
                </c:pt>
                <c:pt idx="6235">
                  <c:v>8.6597222222228343</c:v>
                </c:pt>
                <c:pt idx="6236">
                  <c:v>8.6611111111117225</c:v>
                </c:pt>
                <c:pt idx="6237">
                  <c:v>8.6625000000006107</c:v>
                </c:pt>
                <c:pt idx="6238">
                  <c:v>8.6638888888894989</c:v>
                </c:pt>
                <c:pt idx="6239">
                  <c:v>8.6652777777783871</c:v>
                </c:pt>
                <c:pt idx="6240">
                  <c:v>8.6666666666672754</c:v>
                </c:pt>
                <c:pt idx="6241">
                  <c:v>8.6680555555561636</c:v>
                </c:pt>
                <c:pt idx="6242">
                  <c:v>8.6694444444450518</c:v>
                </c:pt>
                <c:pt idx="6243">
                  <c:v>8.67083333333394</c:v>
                </c:pt>
                <c:pt idx="6244">
                  <c:v>8.6722222222228282</c:v>
                </c:pt>
                <c:pt idx="6245">
                  <c:v>8.6736111111117165</c:v>
                </c:pt>
                <c:pt idx="6246">
                  <c:v>8.6750000000006047</c:v>
                </c:pt>
                <c:pt idx="6247">
                  <c:v>8.6763888888894929</c:v>
                </c:pt>
                <c:pt idx="6248">
                  <c:v>8.6777777777783811</c:v>
                </c:pt>
                <c:pt idx="6249">
                  <c:v>8.6791666666672693</c:v>
                </c:pt>
                <c:pt idx="6250">
                  <c:v>8.6805555555561575</c:v>
                </c:pt>
                <c:pt idx="6251">
                  <c:v>8.6819444444450458</c:v>
                </c:pt>
                <c:pt idx="6252">
                  <c:v>8.683333333333934</c:v>
                </c:pt>
                <c:pt idx="6253">
                  <c:v>8.6847222222228222</c:v>
                </c:pt>
                <c:pt idx="6254">
                  <c:v>8.6861111111117104</c:v>
                </c:pt>
                <c:pt idx="6255">
                  <c:v>8.6875000000005986</c:v>
                </c:pt>
                <c:pt idx="6256">
                  <c:v>8.6888888888894869</c:v>
                </c:pt>
                <c:pt idx="6257">
                  <c:v>8.6902777777783751</c:v>
                </c:pt>
                <c:pt idx="6258">
                  <c:v>8.6916666666672633</c:v>
                </c:pt>
                <c:pt idx="6259">
                  <c:v>8.6930555555561515</c:v>
                </c:pt>
                <c:pt idx="6260">
                  <c:v>8.6944444444450397</c:v>
                </c:pt>
                <c:pt idx="6261">
                  <c:v>8.6958333333339279</c:v>
                </c:pt>
                <c:pt idx="6262">
                  <c:v>8.6972222222228162</c:v>
                </c:pt>
                <c:pt idx="6263">
                  <c:v>8.6986111111117044</c:v>
                </c:pt>
                <c:pt idx="6264">
                  <c:v>8.7000000000005926</c:v>
                </c:pt>
                <c:pt idx="6265">
                  <c:v>8.7013888888894808</c:v>
                </c:pt>
                <c:pt idx="6266">
                  <c:v>8.702777777778369</c:v>
                </c:pt>
                <c:pt idx="6267">
                  <c:v>8.7041666666672572</c:v>
                </c:pt>
                <c:pt idx="6268">
                  <c:v>8.7055555555561455</c:v>
                </c:pt>
                <c:pt idx="6269">
                  <c:v>8.7069444444450337</c:v>
                </c:pt>
                <c:pt idx="6270">
                  <c:v>8.7083333333339219</c:v>
                </c:pt>
                <c:pt idx="6271">
                  <c:v>8.7097222222228101</c:v>
                </c:pt>
                <c:pt idx="6272">
                  <c:v>8.7111111111116983</c:v>
                </c:pt>
                <c:pt idx="6273">
                  <c:v>8.7125000000005866</c:v>
                </c:pt>
                <c:pt idx="6274">
                  <c:v>8.7138888888894748</c:v>
                </c:pt>
                <c:pt idx="6275">
                  <c:v>8.715277777778363</c:v>
                </c:pt>
                <c:pt idx="6276">
                  <c:v>8.7166666666672512</c:v>
                </c:pt>
                <c:pt idx="6277">
                  <c:v>8.7180555555561394</c:v>
                </c:pt>
                <c:pt idx="6278">
                  <c:v>8.7194444444450276</c:v>
                </c:pt>
                <c:pt idx="6279">
                  <c:v>8.7208333333339159</c:v>
                </c:pt>
                <c:pt idx="6280">
                  <c:v>8.7222222222228041</c:v>
                </c:pt>
                <c:pt idx="6281">
                  <c:v>8.7236111111116923</c:v>
                </c:pt>
                <c:pt idx="6282">
                  <c:v>8.7250000000005805</c:v>
                </c:pt>
                <c:pt idx="6283">
                  <c:v>8.7263888888894687</c:v>
                </c:pt>
                <c:pt idx="6284">
                  <c:v>8.7277777777783569</c:v>
                </c:pt>
                <c:pt idx="6285">
                  <c:v>8.7291666666672452</c:v>
                </c:pt>
                <c:pt idx="6286">
                  <c:v>8.7305555555561334</c:v>
                </c:pt>
                <c:pt idx="6287">
                  <c:v>8.7319444444450216</c:v>
                </c:pt>
                <c:pt idx="6288">
                  <c:v>8.7333333333339098</c:v>
                </c:pt>
                <c:pt idx="6289">
                  <c:v>8.734722222222798</c:v>
                </c:pt>
                <c:pt idx="6290">
                  <c:v>8.7361111111116863</c:v>
                </c:pt>
                <c:pt idx="6291">
                  <c:v>8.7375000000005745</c:v>
                </c:pt>
                <c:pt idx="6292">
                  <c:v>8.7388888888894627</c:v>
                </c:pt>
                <c:pt idx="6293">
                  <c:v>8.7402777777783509</c:v>
                </c:pt>
                <c:pt idx="6294">
                  <c:v>8.7416666666672391</c:v>
                </c:pt>
                <c:pt idx="6295">
                  <c:v>8.7430555555561273</c:v>
                </c:pt>
                <c:pt idx="6296">
                  <c:v>8.7444444444450156</c:v>
                </c:pt>
                <c:pt idx="6297">
                  <c:v>8.7458333333339038</c:v>
                </c:pt>
                <c:pt idx="6298">
                  <c:v>8.747222222222792</c:v>
                </c:pt>
                <c:pt idx="6299">
                  <c:v>8.7486111111116802</c:v>
                </c:pt>
                <c:pt idx="6300">
                  <c:v>8.7500000000005684</c:v>
                </c:pt>
                <c:pt idx="6301">
                  <c:v>8.7513888888894567</c:v>
                </c:pt>
                <c:pt idx="6302">
                  <c:v>8.7527777777783449</c:v>
                </c:pt>
                <c:pt idx="6303">
                  <c:v>8.7541666666672331</c:v>
                </c:pt>
                <c:pt idx="6304">
                  <c:v>8.7555555555561213</c:v>
                </c:pt>
                <c:pt idx="6305">
                  <c:v>8.7569444444450095</c:v>
                </c:pt>
                <c:pt idx="6306">
                  <c:v>8.7583333333338977</c:v>
                </c:pt>
                <c:pt idx="6307">
                  <c:v>8.759722222222786</c:v>
                </c:pt>
                <c:pt idx="6308">
                  <c:v>8.7611111111116742</c:v>
                </c:pt>
                <c:pt idx="6309">
                  <c:v>8.7625000000005624</c:v>
                </c:pt>
                <c:pt idx="6310">
                  <c:v>8.7638888888894506</c:v>
                </c:pt>
                <c:pt idx="6311">
                  <c:v>8.7652777777783388</c:v>
                </c:pt>
                <c:pt idx="6312">
                  <c:v>8.766666666667227</c:v>
                </c:pt>
                <c:pt idx="6313">
                  <c:v>8.7680555555561153</c:v>
                </c:pt>
                <c:pt idx="6314">
                  <c:v>8.7694444444450035</c:v>
                </c:pt>
                <c:pt idx="6315">
                  <c:v>8.7708333333338917</c:v>
                </c:pt>
                <c:pt idx="6316">
                  <c:v>8.7722222222227799</c:v>
                </c:pt>
                <c:pt idx="6317">
                  <c:v>8.7736111111116681</c:v>
                </c:pt>
                <c:pt idx="6318">
                  <c:v>8.7750000000005564</c:v>
                </c:pt>
                <c:pt idx="6319">
                  <c:v>8.7763888888894446</c:v>
                </c:pt>
                <c:pt idx="6320">
                  <c:v>8.7777777777783328</c:v>
                </c:pt>
                <c:pt idx="6321">
                  <c:v>8.779166666667221</c:v>
                </c:pt>
                <c:pt idx="6322">
                  <c:v>8.7805555555561092</c:v>
                </c:pt>
                <c:pt idx="6323">
                  <c:v>8.7819444444449974</c:v>
                </c:pt>
                <c:pt idx="6324">
                  <c:v>8.7833333333338857</c:v>
                </c:pt>
                <c:pt idx="6325">
                  <c:v>8.7847222222227739</c:v>
                </c:pt>
                <c:pt idx="6326">
                  <c:v>8.7861111111116621</c:v>
                </c:pt>
                <c:pt idx="6327">
                  <c:v>8.7875000000005503</c:v>
                </c:pt>
                <c:pt idx="6328">
                  <c:v>8.7888888888894385</c:v>
                </c:pt>
                <c:pt idx="6329">
                  <c:v>8.7902777777783268</c:v>
                </c:pt>
                <c:pt idx="6330">
                  <c:v>8.791666666667215</c:v>
                </c:pt>
                <c:pt idx="6331">
                  <c:v>8.7930555555561032</c:v>
                </c:pt>
                <c:pt idx="6332">
                  <c:v>8.7944444444449914</c:v>
                </c:pt>
                <c:pt idx="6333">
                  <c:v>8.7958333333338796</c:v>
                </c:pt>
                <c:pt idx="6334">
                  <c:v>8.7972222222227678</c:v>
                </c:pt>
                <c:pt idx="6335">
                  <c:v>8.7986111111116561</c:v>
                </c:pt>
                <c:pt idx="6336">
                  <c:v>8.8000000000005443</c:v>
                </c:pt>
                <c:pt idx="6337">
                  <c:v>8.8013888888894325</c:v>
                </c:pt>
                <c:pt idx="6338">
                  <c:v>8.8027777777783207</c:v>
                </c:pt>
                <c:pt idx="6339">
                  <c:v>8.8041666666672089</c:v>
                </c:pt>
                <c:pt idx="6340">
                  <c:v>8.8055555555560971</c:v>
                </c:pt>
                <c:pt idx="6341">
                  <c:v>8.8069444444449854</c:v>
                </c:pt>
                <c:pt idx="6342">
                  <c:v>8.8083333333338736</c:v>
                </c:pt>
                <c:pt idx="6343">
                  <c:v>8.8097222222227618</c:v>
                </c:pt>
                <c:pt idx="6344">
                  <c:v>8.81111111111165</c:v>
                </c:pt>
                <c:pt idx="6345">
                  <c:v>8.8125000000005382</c:v>
                </c:pt>
                <c:pt idx="6346">
                  <c:v>8.8138888888894265</c:v>
                </c:pt>
                <c:pt idx="6347">
                  <c:v>8.8152777777783147</c:v>
                </c:pt>
                <c:pt idx="6348">
                  <c:v>8.8166666666672029</c:v>
                </c:pt>
                <c:pt idx="6349">
                  <c:v>8.8180555555560911</c:v>
                </c:pt>
                <c:pt idx="6350">
                  <c:v>8.8194444444449793</c:v>
                </c:pt>
                <c:pt idx="6351">
                  <c:v>8.8208333333338675</c:v>
                </c:pt>
                <c:pt idx="6352">
                  <c:v>8.8222222222227558</c:v>
                </c:pt>
                <c:pt idx="6353">
                  <c:v>8.823611111111644</c:v>
                </c:pt>
                <c:pt idx="6354">
                  <c:v>8.8250000000005322</c:v>
                </c:pt>
                <c:pt idx="6355">
                  <c:v>8.8263888888894204</c:v>
                </c:pt>
                <c:pt idx="6356">
                  <c:v>8.8277777777783086</c:v>
                </c:pt>
                <c:pt idx="6357">
                  <c:v>8.8291666666671968</c:v>
                </c:pt>
                <c:pt idx="6358">
                  <c:v>8.8305555555560851</c:v>
                </c:pt>
                <c:pt idx="6359">
                  <c:v>8.8319444444449733</c:v>
                </c:pt>
                <c:pt idx="6360">
                  <c:v>8.8333333333338615</c:v>
                </c:pt>
                <c:pt idx="6361">
                  <c:v>8.8347222222227497</c:v>
                </c:pt>
                <c:pt idx="6362">
                  <c:v>8.8361111111116379</c:v>
                </c:pt>
                <c:pt idx="6363">
                  <c:v>8.8375000000005262</c:v>
                </c:pt>
                <c:pt idx="6364">
                  <c:v>8.8388888888894144</c:v>
                </c:pt>
                <c:pt idx="6365">
                  <c:v>8.8402777777783026</c:v>
                </c:pt>
                <c:pt idx="6366">
                  <c:v>8.8416666666671908</c:v>
                </c:pt>
                <c:pt idx="6367">
                  <c:v>8.843055555556079</c:v>
                </c:pt>
                <c:pt idx="6368">
                  <c:v>8.8444444444449672</c:v>
                </c:pt>
                <c:pt idx="6369">
                  <c:v>8.8458333333338555</c:v>
                </c:pt>
                <c:pt idx="6370">
                  <c:v>8.8472222222227437</c:v>
                </c:pt>
                <c:pt idx="6371">
                  <c:v>8.8486111111116319</c:v>
                </c:pt>
                <c:pt idx="6372">
                  <c:v>8.8500000000005201</c:v>
                </c:pt>
                <c:pt idx="6373">
                  <c:v>8.8513888888894083</c:v>
                </c:pt>
                <c:pt idx="6374">
                  <c:v>8.8527777777782966</c:v>
                </c:pt>
                <c:pt idx="6375">
                  <c:v>8.8541666666671848</c:v>
                </c:pt>
                <c:pt idx="6376">
                  <c:v>8.855555555556073</c:v>
                </c:pt>
                <c:pt idx="6377">
                  <c:v>8.8569444444449612</c:v>
                </c:pt>
                <c:pt idx="6378">
                  <c:v>8.8583333333338494</c:v>
                </c:pt>
                <c:pt idx="6379">
                  <c:v>8.8597222222227376</c:v>
                </c:pt>
                <c:pt idx="6380">
                  <c:v>8.8611111111116259</c:v>
                </c:pt>
                <c:pt idx="6381">
                  <c:v>8.8625000000005141</c:v>
                </c:pt>
                <c:pt idx="6382">
                  <c:v>8.8638888888894023</c:v>
                </c:pt>
                <c:pt idx="6383">
                  <c:v>8.8652777777782905</c:v>
                </c:pt>
                <c:pt idx="6384">
                  <c:v>8.8666666666671787</c:v>
                </c:pt>
                <c:pt idx="6385">
                  <c:v>8.8680555555560669</c:v>
                </c:pt>
                <c:pt idx="6386">
                  <c:v>8.8694444444449552</c:v>
                </c:pt>
                <c:pt idx="6387">
                  <c:v>8.8708333333338434</c:v>
                </c:pt>
                <c:pt idx="6388">
                  <c:v>8.8722222222227316</c:v>
                </c:pt>
                <c:pt idx="6389">
                  <c:v>8.8736111111116198</c:v>
                </c:pt>
                <c:pt idx="6390">
                  <c:v>8.875000000000508</c:v>
                </c:pt>
                <c:pt idx="6391">
                  <c:v>8.8763888888893963</c:v>
                </c:pt>
                <c:pt idx="6392">
                  <c:v>8.8777777777782845</c:v>
                </c:pt>
                <c:pt idx="6393">
                  <c:v>8.8791666666671727</c:v>
                </c:pt>
                <c:pt idx="6394">
                  <c:v>8.8805555555560609</c:v>
                </c:pt>
                <c:pt idx="6395">
                  <c:v>8.8819444444449491</c:v>
                </c:pt>
                <c:pt idx="6396">
                  <c:v>8.8833333333338373</c:v>
                </c:pt>
                <c:pt idx="6397">
                  <c:v>8.8847222222227256</c:v>
                </c:pt>
                <c:pt idx="6398">
                  <c:v>8.8861111111116138</c:v>
                </c:pt>
                <c:pt idx="6399">
                  <c:v>8.887500000000502</c:v>
                </c:pt>
                <c:pt idx="6400">
                  <c:v>8.8888888888893902</c:v>
                </c:pt>
                <c:pt idx="6401">
                  <c:v>8.8902777777782784</c:v>
                </c:pt>
                <c:pt idx="6402">
                  <c:v>8.8916666666671667</c:v>
                </c:pt>
                <c:pt idx="6403">
                  <c:v>8.8930555555560549</c:v>
                </c:pt>
                <c:pt idx="6404">
                  <c:v>8.8944444444449431</c:v>
                </c:pt>
                <c:pt idx="6405">
                  <c:v>8.8958333333338313</c:v>
                </c:pt>
                <c:pt idx="6406">
                  <c:v>8.8972222222227195</c:v>
                </c:pt>
                <c:pt idx="6407">
                  <c:v>8.8986111111116077</c:v>
                </c:pt>
                <c:pt idx="6408">
                  <c:v>8.900000000000496</c:v>
                </c:pt>
                <c:pt idx="6409">
                  <c:v>8.9013888888893842</c:v>
                </c:pt>
                <c:pt idx="6410">
                  <c:v>8.9027777777782724</c:v>
                </c:pt>
                <c:pt idx="6411">
                  <c:v>8.9041666666671606</c:v>
                </c:pt>
                <c:pt idx="6412">
                  <c:v>8.9055555555560488</c:v>
                </c:pt>
                <c:pt idx="6413">
                  <c:v>8.906944444444937</c:v>
                </c:pt>
                <c:pt idx="6414">
                  <c:v>8.9083333333338253</c:v>
                </c:pt>
                <c:pt idx="6415">
                  <c:v>8.9097222222227135</c:v>
                </c:pt>
                <c:pt idx="6416">
                  <c:v>8.9111111111116017</c:v>
                </c:pt>
                <c:pt idx="6417">
                  <c:v>8.9125000000004899</c:v>
                </c:pt>
                <c:pt idx="6418">
                  <c:v>8.9138888888893781</c:v>
                </c:pt>
                <c:pt idx="6419">
                  <c:v>8.9152777777782664</c:v>
                </c:pt>
                <c:pt idx="6420">
                  <c:v>8.9166666666671546</c:v>
                </c:pt>
                <c:pt idx="6421">
                  <c:v>8.9180555555560428</c:v>
                </c:pt>
                <c:pt idx="6422">
                  <c:v>8.919444444444931</c:v>
                </c:pt>
                <c:pt idx="6423">
                  <c:v>8.9208333333338192</c:v>
                </c:pt>
                <c:pt idx="6424">
                  <c:v>8.9222222222227074</c:v>
                </c:pt>
                <c:pt idx="6425">
                  <c:v>8.9236111111115957</c:v>
                </c:pt>
                <c:pt idx="6426">
                  <c:v>8.9250000000004839</c:v>
                </c:pt>
                <c:pt idx="6427">
                  <c:v>8.9263888888893721</c:v>
                </c:pt>
                <c:pt idx="6428">
                  <c:v>8.9277777777782603</c:v>
                </c:pt>
                <c:pt idx="6429">
                  <c:v>8.9291666666671485</c:v>
                </c:pt>
                <c:pt idx="6430">
                  <c:v>8.9305555555560368</c:v>
                </c:pt>
                <c:pt idx="6431">
                  <c:v>8.931944444444925</c:v>
                </c:pt>
                <c:pt idx="6432">
                  <c:v>8.9333333333338132</c:v>
                </c:pt>
                <c:pt idx="6433">
                  <c:v>8.9347222222227014</c:v>
                </c:pt>
                <c:pt idx="6434">
                  <c:v>8.9361111111115896</c:v>
                </c:pt>
                <c:pt idx="6435">
                  <c:v>8.9375000000004778</c:v>
                </c:pt>
                <c:pt idx="6436">
                  <c:v>8.9388888888893661</c:v>
                </c:pt>
                <c:pt idx="6437">
                  <c:v>8.9402777777782543</c:v>
                </c:pt>
                <c:pt idx="6438">
                  <c:v>8.9416666666671425</c:v>
                </c:pt>
                <c:pt idx="6439">
                  <c:v>8.9430555555560307</c:v>
                </c:pt>
                <c:pt idx="6440">
                  <c:v>8.9444444444449189</c:v>
                </c:pt>
                <c:pt idx="6441">
                  <c:v>8.9458333333338071</c:v>
                </c:pt>
                <c:pt idx="6442">
                  <c:v>8.9472222222226954</c:v>
                </c:pt>
                <c:pt idx="6443">
                  <c:v>8.9486111111115836</c:v>
                </c:pt>
                <c:pt idx="6444">
                  <c:v>8.9500000000004718</c:v>
                </c:pt>
                <c:pt idx="6445">
                  <c:v>8.95138888888936</c:v>
                </c:pt>
                <c:pt idx="6446">
                  <c:v>8.9527777777782482</c:v>
                </c:pt>
                <c:pt idx="6447">
                  <c:v>8.9541666666671365</c:v>
                </c:pt>
                <c:pt idx="6448">
                  <c:v>8.9555555555560247</c:v>
                </c:pt>
                <c:pt idx="6449">
                  <c:v>8.9569444444449129</c:v>
                </c:pt>
                <c:pt idx="6450">
                  <c:v>8.9583333333338011</c:v>
                </c:pt>
                <c:pt idx="6451">
                  <c:v>8.9597222222226893</c:v>
                </c:pt>
                <c:pt idx="6452">
                  <c:v>8.9611111111115775</c:v>
                </c:pt>
                <c:pt idx="6453">
                  <c:v>8.9625000000004658</c:v>
                </c:pt>
                <c:pt idx="6454">
                  <c:v>8.963888888889354</c:v>
                </c:pt>
                <c:pt idx="6455">
                  <c:v>8.9652777777782422</c:v>
                </c:pt>
                <c:pt idx="6456">
                  <c:v>8.9666666666671304</c:v>
                </c:pt>
                <c:pt idx="6457">
                  <c:v>8.9680555555560186</c:v>
                </c:pt>
                <c:pt idx="6458">
                  <c:v>8.9694444444449068</c:v>
                </c:pt>
                <c:pt idx="6459">
                  <c:v>8.9708333333337951</c:v>
                </c:pt>
                <c:pt idx="6460">
                  <c:v>8.9722222222226833</c:v>
                </c:pt>
                <c:pt idx="6461">
                  <c:v>8.9736111111115715</c:v>
                </c:pt>
                <c:pt idx="6462">
                  <c:v>8.9750000000004597</c:v>
                </c:pt>
                <c:pt idx="6463">
                  <c:v>8.9763888888893479</c:v>
                </c:pt>
                <c:pt idx="6464">
                  <c:v>8.9777777777782362</c:v>
                </c:pt>
                <c:pt idx="6465">
                  <c:v>8.9791666666671244</c:v>
                </c:pt>
                <c:pt idx="6466">
                  <c:v>8.9805555555560126</c:v>
                </c:pt>
                <c:pt idx="6467">
                  <c:v>8.9819444444449008</c:v>
                </c:pt>
                <c:pt idx="6468">
                  <c:v>8.983333333333789</c:v>
                </c:pt>
                <c:pt idx="6469">
                  <c:v>8.9847222222226772</c:v>
                </c:pt>
                <c:pt idx="6470">
                  <c:v>8.9861111111115655</c:v>
                </c:pt>
                <c:pt idx="6471">
                  <c:v>8.9875000000004537</c:v>
                </c:pt>
                <c:pt idx="6472">
                  <c:v>8.9888888888893419</c:v>
                </c:pt>
                <c:pt idx="6473">
                  <c:v>8.9902777777782301</c:v>
                </c:pt>
                <c:pt idx="6474">
                  <c:v>8.9916666666671183</c:v>
                </c:pt>
                <c:pt idx="6475">
                  <c:v>8.9930555555560066</c:v>
                </c:pt>
                <c:pt idx="6476">
                  <c:v>8.9944444444448948</c:v>
                </c:pt>
                <c:pt idx="6477">
                  <c:v>8.995833333333783</c:v>
                </c:pt>
                <c:pt idx="6478">
                  <c:v>8.9972222222226712</c:v>
                </c:pt>
                <c:pt idx="6479">
                  <c:v>8.9986111111115594</c:v>
                </c:pt>
                <c:pt idx="6480">
                  <c:v>9.0000000000004476</c:v>
                </c:pt>
                <c:pt idx="6481">
                  <c:v>9.0013888888893359</c:v>
                </c:pt>
                <c:pt idx="6482">
                  <c:v>9.0027777777782241</c:v>
                </c:pt>
                <c:pt idx="6483">
                  <c:v>9.0041666666671123</c:v>
                </c:pt>
                <c:pt idx="6484">
                  <c:v>9.0055555555560005</c:v>
                </c:pt>
                <c:pt idx="6485">
                  <c:v>9.0069444444448887</c:v>
                </c:pt>
                <c:pt idx="6486">
                  <c:v>9.0083333333337769</c:v>
                </c:pt>
                <c:pt idx="6487">
                  <c:v>9.0097222222226652</c:v>
                </c:pt>
                <c:pt idx="6488">
                  <c:v>9.0111111111115534</c:v>
                </c:pt>
                <c:pt idx="6489">
                  <c:v>9.0125000000004416</c:v>
                </c:pt>
                <c:pt idx="6490">
                  <c:v>9.0138888888893298</c:v>
                </c:pt>
                <c:pt idx="6491">
                  <c:v>9.015277777778218</c:v>
                </c:pt>
                <c:pt idx="6492">
                  <c:v>9.0166666666671063</c:v>
                </c:pt>
                <c:pt idx="6493">
                  <c:v>9.0180555555559945</c:v>
                </c:pt>
                <c:pt idx="6494">
                  <c:v>9.0194444444448827</c:v>
                </c:pt>
                <c:pt idx="6495">
                  <c:v>9.0208333333337709</c:v>
                </c:pt>
                <c:pt idx="6496">
                  <c:v>9.0222222222226591</c:v>
                </c:pt>
                <c:pt idx="6497">
                  <c:v>9.0236111111115473</c:v>
                </c:pt>
                <c:pt idx="6498">
                  <c:v>9.0250000000004356</c:v>
                </c:pt>
                <c:pt idx="6499">
                  <c:v>9.0263888888893238</c:v>
                </c:pt>
                <c:pt idx="6500">
                  <c:v>9.027777777778212</c:v>
                </c:pt>
                <c:pt idx="6501">
                  <c:v>9.0291666666671002</c:v>
                </c:pt>
                <c:pt idx="6502">
                  <c:v>9.0305555555559884</c:v>
                </c:pt>
                <c:pt idx="6503">
                  <c:v>9.0319444444448767</c:v>
                </c:pt>
                <c:pt idx="6504">
                  <c:v>9.0333333333337649</c:v>
                </c:pt>
                <c:pt idx="6505">
                  <c:v>9.0347222222226531</c:v>
                </c:pt>
                <c:pt idx="6506">
                  <c:v>9.0361111111115413</c:v>
                </c:pt>
                <c:pt idx="6507">
                  <c:v>9.0375000000004295</c:v>
                </c:pt>
                <c:pt idx="6508">
                  <c:v>9.0388888888893177</c:v>
                </c:pt>
                <c:pt idx="6509">
                  <c:v>9.040277777778206</c:v>
                </c:pt>
                <c:pt idx="6510">
                  <c:v>9.0416666666670942</c:v>
                </c:pt>
                <c:pt idx="6511">
                  <c:v>9.0430555555559824</c:v>
                </c:pt>
                <c:pt idx="6512">
                  <c:v>9.0444444444448706</c:v>
                </c:pt>
                <c:pt idx="6513">
                  <c:v>9.0458333333337588</c:v>
                </c:pt>
                <c:pt idx="6514">
                  <c:v>9.047222222222647</c:v>
                </c:pt>
                <c:pt idx="6515">
                  <c:v>9.0486111111115353</c:v>
                </c:pt>
                <c:pt idx="6516">
                  <c:v>9.0500000000004235</c:v>
                </c:pt>
                <c:pt idx="6517">
                  <c:v>9.0513888888893117</c:v>
                </c:pt>
                <c:pt idx="6518">
                  <c:v>9.0527777777781999</c:v>
                </c:pt>
                <c:pt idx="6519">
                  <c:v>9.0541666666670881</c:v>
                </c:pt>
                <c:pt idx="6520">
                  <c:v>9.0555555555559764</c:v>
                </c:pt>
                <c:pt idx="6521">
                  <c:v>9.0569444444448646</c:v>
                </c:pt>
                <c:pt idx="6522">
                  <c:v>9.0583333333337528</c:v>
                </c:pt>
                <c:pt idx="6523">
                  <c:v>9.059722222222641</c:v>
                </c:pt>
                <c:pt idx="6524">
                  <c:v>9.0611111111115292</c:v>
                </c:pt>
                <c:pt idx="6525">
                  <c:v>9.0625000000004174</c:v>
                </c:pt>
                <c:pt idx="6526">
                  <c:v>9.0638888888893057</c:v>
                </c:pt>
                <c:pt idx="6527">
                  <c:v>9.0652777777781939</c:v>
                </c:pt>
                <c:pt idx="6528">
                  <c:v>9.0666666666670821</c:v>
                </c:pt>
                <c:pt idx="6529">
                  <c:v>9.0680555555559703</c:v>
                </c:pt>
                <c:pt idx="6530">
                  <c:v>9.0694444444448585</c:v>
                </c:pt>
                <c:pt idx="6531">
                  <c:v>9.0708333333337468</c:v>
                </c:pt>
                <c:pt idx="6532">
                  <c:v>9.072222222222635</c:v>
                </c:pt>
                <c:pt idx="6533">
                  <c:v>9.0736111111115232</c:v>
                </c:pt>
                <c:pt idx="6534">
                  <c:v>9.0750000000004114</c:v>
                </c:pt>
                <c:pt idx="6535">
                  <c:v>9.0763888888892996</c:v>
                </c:pt>
                <c:pt idx="6536">
                  <c:v>9.0777777777781878</c:v>
                </c:pt>
                <c:pt idx="6537">
                  <c:v>9.0791666666670761</c:v>
                </c:pt>
                <c:pt idx="6538">
                  <c:v>9.0805555555559643</c:v>
                </c:pt>
                <c:pt idx="6539">
                  <c:v>9.0819444444448525</c:v>
                </c:pt>
                <c:pt idx="6540">
                  <c:v>9.0833333333337407</c:v>
                </c:pt>
                <c:pt idx="6541">
                  <c:v>9.0847222222226289</c:v>
                </c:pt>
                <c:pt idx="6542">
                  <c:v>9.0861111111115171</c:v>
                </c:pt>
                <c:pt idx="6543">
                  <c:v>9.0875000000004054</c:v>
                </c:pt>
                <c:pt idx="6544">
                  <c:v>9.0888888888892936</c:v>
                </c:pt>
                <c:pt idx="6545">
                  <c:v>9.0902777777781818</c:v>
                </c:pt>
                <c:pt idx="6546">
                  <c:v>9.09166666666707</c:v>
                </c:pt>
                <c:pt idx="6547">
                  <c:v>9.0930555555559582</c:v>
                </c:pt>
                <c:pt idx="6548">
                  <c:v>9.0944444444448465</c:v>
                </c:pt>
                <c:pt idx="6549">
                  <c:v>9.0958333333337347</c:v>
                </c:pt>
                <c:pt idx="6550">
                  <c:v>9.0972222222226229</c:v>
                </c:pt>
                <c:pt idx="6551">
                  <c:v>9.0986111111115111</c:v>
                </c:pt>
                <c:pt idx="6552">
                  <c:v>9.1000000000003993</c:v>
                </c:pt>
                <c:pt idx="6553">
                  <c:v>9.1013888888892875</c:v>
                </c:pt>
                <c:pt idx="6554">
                  <c:v>9.1027777777781758</c:v>
                </c:pt>
                <c:pt idx="6555">
                  <c:v>9.104166666667064</c:v>
                </c:pt>
                <c:pt idx="6556">
                  <c:v>9.1055555555559522</c:v>
                </c:pt>
                <c:pt idx="6557">
                  <c:v>9.1069444444448404</c:v>
                </c:pt>
                <c:pt idx="6558">
                  <c:v>9.1083333333337286</c:v>
                </c:pt>
                <c:pt idx="6559">
                  <c:v>9.1097222222226168</c:v>
                </c:pt>
                <c:pt idx="6560">
                  <c:v>9.1111111111115051</c:v>
                </c:pt>
                <c:pt idx="6561">
                  <c:v>9.1125000000003933</c:v>
                </c:pt>
                <c:pt idx="6562">
                  <c:v>9.1138888888892815</c:v>
                </c:pt>
                <c:pt idx="6563">
                  <c:v>9.1152777777781697</c:v>
                </c:pt>
                <c:pt idx="6564">
                  <c:v>9.1166666666670579</c:v>
                </c:pt>
                <c:pt idx="6565">
                  <c:v>9.1180555555559462</c:v>
                </c:pt>
                <c:pt idx="6566">
                  <c:v>9.1194444444448344</c:v>
                </c:pt>
                <c:pt idx="6567">
                  <c:v>9.1208333333337226</c:v>
                </c:pt>
                <c:pt idx="6568">
                  <c:v>9.1222222222226108</c:v>
                </c:pt>
                <c:pt idx="6569">
                  <c:v>9.123611111111499</c:v>
                </c:pt>
                <c:pt idx="6570">
                  <c:v>9.1250000000003872</c:v>
                </c:pt>
                <c:pt idx="6571">
                  <c:v>9.1263888888892755</c:v>
                </c:pt>
                <c:pt idx="6572">
                  <c:v>9.1277777777781637</c:v>
                </c:pt>
                <c:pt idx="6573">
                  <c:v>9.1291666666670519</c:v>
                </c:pt>
                <c:pt idx="6574">
                  <c:v>9.1305555555559401</c:v>
                </c:pt>
                <c:pt idx="6575">
                  <c:v>9.1319444444448283</c:v>
                </c:pt>
                <c:pt idx="6576">
                  <c:v>9.1333333333337166</c:v>
                </c:pt>
                <c:pt idx="6577">
                  <c:v>9.1347222222226048</c:v>
                </c:pt>
                <c:pt idx="6578">
                  <c:v>9.136111111111493</c:v>
                </c:pt>
                <c:pt idx="6579">
                  <c:v>9.1375000000003812</c:v>
                </c:pt>
                <c:pt idx="6580">
                  <c:v>9.1388888888892694</c:v>
                </c:pt>
                <c:pt idx="6581">
                  <c:v>9.1402777777781576</c:v>
                </c:pt>
                <c:pt idx="6582">
                  <c:v>9.1416666666670459</c:v>
                </c:pt>
                <c:pt idx="6583">
                  <c:v>9.1430555555559341</c:v>
                </c:pt>
                <c:pt idx="6584">
                  <c:v>9.1444444444448223</c:v>
                </c:pt>
                <c:pt idx="6585">
                  <c:v>9.1458333333337105</c:v>
                </c:pt>
                <c:pt idx="6586">
                  <c:v>9.1472222222225987</c:v>
                </c:pt>
                <c:pt idx="6587">
                  <c:v>9.1486111111114869</c:v>
                </c:pt>
                <c:pt idx="6588">
                  <c:v>9.1500000000003752</c:v>
                </c:pt>
                <c:pt idx="6589">
                  <c:v>9.1513888888892634</c:v>
                </c:pt>
                <c:pt idx="6590">
                  <c:v>9.1527777777781516</c:v>
                </c:pt>
                <c:pt idx="6591">
                  <c:v>9.1541666666670398</c:v>
                </c:pt>
                <c:pt idx="6592">
                  <c:v>9.155555555555928</c:v>
                </c:pt>
                <c:pt idx="6593">
                  <c:v>9.1569444444448163</c:v>
                </c:pt>
                <c:pt idx="6594">
                  <c:v>9.1583333333337045</c:v>
                </c:pt>
                <c:pt idx="6595">
                  <c:v>9.1597222222225927</c:v>
                </c:pt>
                <c:pt idx="6596">
                  <c:v>9.1611111111114809</c:v>
                </c:pt>
                <c:pt idx="6597">
                  <c:v>9.1625000000003691</c:v>
                </c:pt>
                <c:pt idx="6598">
                  <c:v>9.1638888888892573</c:v>
                </c:pt>
                <c:pt idx="6599">
                  <c:v>9.1652777777781456</c:v>
                </c:pt>
                <c:pt idx="6600">
                  <c:v>9.1666666666670338</c:v>
                </c:pt>
                <c:pt idx="6601">
                  <c:v>9.168055555555922</c:v>
                </c:pt>
                <c:pt idx="6602">
                  <c:v>9.1694444444448102</c:v>
                </c:pt>
                <c:pt idx="6603">
                  <c:v>9.1708333333336984</c:v>
                </c:pt>
                <c:pt idx="6604">
                  <c:v>9.1722222222225867</c:v>
                </c:pt>
                <c:pt idx="6605">
                  <c:v>9.1736111111114749</c:v>
                </c:pt>
                <c:pt idx="6606">
                  <c:v>9.1750000000003631</c:v>
                </c:pt>
                <c:pt idx="6607">
                  <c:v>9.1763888888892513</c:v>
                </c:pt>
                <c:pt idx="6608">
                  <c:v>9.1777777777781395</c:v>
                </c:pt>
                <c:pt idx="6609">
                  <c:v>9.1791666666670277</c:v>
                </c:pt>
                <c:pt idx="6610">
                  <c:v>9.180555555555916</c:v>
                </c:pt>
                <c:pt idx="6611">
                  <c:v>9.1819444444448042</c:v>
                </c:pt>
                <c:pt idx="6612">
                  <c:v>9.1833333333336924</c:v>
                </c:pt>
                <c:pt idx="6613">
                  <c:v>9.1847222222225806</c:v>
                </c:pt>
                <c:pt idx="6614">
                  <c:v>9.1861111111114688</c:v>
                </c:pt>
                <c:pt idx="6615">
                  <c:v>9.187500000000357</c:v>
                </c:pt>
                <c:pt idx="6616">
                  <c:v>9.1888888888892453</c:v>
                </c:pt>
                <c:pt idx="6617">
                  <c:v>9.1902777777781335</c:v>
                </c:pt>
                <c:pt idx="6618">
                  <c:v>9.1916666666670217</c:v>
                </c:pt>
                <c:pt idx="6619">
                  <c:v>9.1930555555559099</c:v>
                </c:pt>
                <c:pt idx="6620">
                  <c:v>9.1944444444447981</c:v>
                </c:pt>
                <c:pt idx="6621">
                  <c:v>9.1958333333336864</c:v>
                </c:pt>
                <c:pt idx="6622">
                  <c:v>9.1972222222225746</c:v>
                </c:pt>
                <c:pt idx="6623">
                  <c:v>9.1986111111114628</c:v>
                </c:pt>
                <c:pt idx="6624">
                  <c:v>9.200000000000351</c:v>
                </c:pt>
                <c:pt idx="6625">
                  <c:v>9.2013888888892392</c:v>
                </c:pt>
                <c:pt idx="6626">
                  <c:v>9.2027777777781274</c:v>
                </c:pt>
                <c:pt idx="6627">
                  <c:v>9.2041666666670157</c:v>
                </c:pt>
                <c:pt idx="6628">
                  <c:v>9.2055555555559039</c:v>
                </c:pt>
                <c:pt idx="6629">
                  <c:v>9.2069444444447921</c:v>
                </c:pt>
                <c:pt idx="6630">
                  <c:v>9.2083333333336803</c:v>
                </c:pt>
                <c:pt idx="6631">
                  <c:v>9.2097222222225685</c:v>
                </c:pt>
                <c:pt idx="6632">
                  <c:v>9.2111111111114568</c:v>
                </c:pt>
                <c:pt idx="6633">
                  <c:v>9.212500000000345</c:v>
                </c:pt>
                <c:pt idx="6634">
                  <c:v>9.2138888888892332</c:v>
                </c:pt>
                <c:pt idx="6635">
                  <c:v>9.2152777777781214</c:v>
                </c:pt>
                <c:pt idx="6636">
                  <c:v>9.2166666666670096</c:v>
                </c:pt>
                <c:pt idx="6637">
                  <c:v>9.2180555555558978</c:v>
                </c:pt>
                <c:pt idx="6638">
                  <c:v>9.2194444444447861</c:v>
                </c:pt>
                <c:pt idx="6639">
                  <c:v>9.2208333333336743</c:v>
                </c:pt>
                <c:pt idx="6640">
                  <c:v>9.2222222222225625</c:v>
                </c:pt>
                <c:pt idx="6641">
                  <c:v>9.2236111111114507</c:v>
                </c:pt>
                <c:pt idx="6642">
                  <c:v>9.2250000000003389</c:v>
                </c:pt>
                <c:pt idx="6643">
                  <c:v>9.2263888888892271</c:v>
                </c:pt>
                <c:pt idx="6644">
                  <c:v>9.2277777777781154</c:v>
                </c:pt>
                <c:pt idx="6645">
                  <c:v>9.2291666666670036</c:v>
                </c:pt>
                <c:pt idx="6646">
                  <c:v>9.2305555555558918</c:v>
                </c:pt>
                <c:pt idx="6647">
                  <c:v>9.23194444444478</c:v>
                </c:pt>
                <c:pt idx="6648">
                  <c:v>9.2333333333336682</c:v>
                </c:pt>
                <c:pt idx="6649">
                  <c:v>9.2347222222225565</c:v>
                </c:pt>
                <c:pt idx="6650">
                  <c:v>9.2361111111114447</c:v>
                </c:pt>
                <c:pt idx="6651">
                  <c:v>9.2375000000003329</c:v>
                </c:pt>
                <c:pt idx="6652">
                  <c:v>9.2388888888892211</c:v>
                </c:pt>
                <c:pt idx="6653">
                  <c:v>9.2402777777781093</c:v>
                </c:pt>
                <c:pt idx="6654">
                  <c:v>9.2416666666669975</c:v>
                </c:pt>
                <c:pt idx="6655">
                  <c:v>9.2430555555558858</c:v>
                </c:pt>
                <c:pt idx="6656">
                  <c:v>9.244444444444774</c:v>
                </c:pt>
                <c:pt idx="6657">
                  <c:v>9.2458333333336622</c:v>
                </c:pt>
                <c:pt idx="6658">
                  <c:v>9.2472222222225504</c:v>
                </c:pt>
                <c:pt idx="6659">
                  <c:v>9.2486111111114386</c:v>
                </c:pt>
                <c:pt idx="6660">
                  <c:v>9.2500000000003268</c:v>
                </c:pt>
                <c:pt idx="6661">
                  <c:v>9.2513888888892151</c:v>
                </c:pt>
                <c:pt idx="6662">
                  <c:v>9.2527777777781033</c:v>
                </c:pt>
                <c:pt idx="6663">
                  <c:v>9.2541666666669915</c:v>
                </c:pt>
                <c:pt idx="6664">
                  <c:v>9.2555555555558797</c:v>
                </c:pt>
                <c:pt idx="6665">
                  <c:v>9.2569444444447679</c:v>
                </c:pt>
                <c:pt idx="6666">
                  <c:v>9.2583333333336562</c:v>
                </c:pt>
                <c:pt idx="6667">
                  <c:v>9.2597222222225444</c:v>
                </c:pt>
                <c:pt idx="6668">
                  <c:v>9.2611111111114326</c:v>
                </c:pt>
                <c:pt idx="6669">
                  <c:v>9.2625000000003208</c:v>
                </c:pt>
                <c:pt idx="6670">
                  <c:v>9.263888888889209</c:v>
                </c:pt>
                <c:pt idx="6671">
                  <c:v>9.2652777777780972</c:v>
                </c:pt>
                <c:pt idx="6672">
                  <c:v>9.2666666666669855</c:v>
                </c:pt>
                <c:pt idx="6673">
                  <c:v>9.2680555555558737</c:v>
                </c:pt>
                <c:pt idx="6674">
                  <c:v>9.2694444444447619</c:v>
                </c:pt>
                <c:pt idx="6675">
                  <c:v>9.2708333333336501</c:v>
                </c:pt>
                <c:pt idx="6676">
                  <c:v>9.2722222222225383</c:v>
                </c:pt>
                <c:pt idx="6677">
                  <c:v>9.2736111111114266</c:v>
                </c:pt>
                <c:pt idx="6678">
                  <c:v>9.2750000000003148</c:v>
                </c:pt>
                <c:pt idx="6679">
                  <c:v>9.276388888889203</c:v>
                </c:pt>
                <c:pt idx="6680">
                  <c:v>9.2777777777780912</c:v>
                </c:pt>
                <c:pt idx="6681">
                  <c:v>9.2791666666669794</c:v>
                </c:pt>
                <c:pt idx="6682">
                  <c:v>9.2805555555558676</c:v>
                </c:pt>
                <c:pt idx="6683">
                  <c:v>9.2819444444447559</c:v>
                </c:pt>
                <c:pt idx="6684">
                  <c:v>9.2833333333336441</c:v>
                </c:pt>
                <c:pt idx="6685">
                  <c:v>9.2847222222225323</c:v>
                </c:pt>
                <c:pt idx="6686">
                  <c:v>9.2861111111114205</c:v>
                </c:pt>
                <c:pt idx="6687">
                  <c:v>9.2875000000003087</c:v>
                </c:pt>
                <c:pt idx="6688">
                  <c:v>9.2888888888891969</c:v>
                </c:pt>
                <c:pt idx="6689">
                  <c:v>9.2902777777780852</c:v>
                </c:pt>
                <c:pt idx="6690">
                  <c:v>9.2916666666669734</c:v>
                </c:pt>
                <c:pt idx="6691">
                  <c:v>9.2930555555558616</c:v>
                </c:pt>
                <c:pt idx="6692">
                  <c:v>9.2944444444447498</c:v>
                </c:pt>
                <c:pt idx="6693">
                  <c:v>9.295833333333638</c:v>
                </c:pt>
                <c:pt idx="6694">
                  <c:v>9.2972222222225263</c:v>
                </c:pt>
                <c:pt idx="6695">
                  <c:v>9.2986111111114145</c:v>
                </c:pt>
                <c:pt idx="6696">
                  <c:v>9.3000000000003027</c:v>
                </c:pt>
                <c:pt idx="6697">
                  <c:v>9.3013888888891909</c:v>
                </c:pt>
                <c:pt idx="6698">
                  <c:v>9.3027777777780791</c:v>
                </c:pt>
                <c:pt idx="6699">
                  <c:v>9.3041666666669673</c:v>
                </c:pt>
                <c:pt idx="6700">
                  <c:v>9.3055555555558556</c:v>
                </c:pt>
                <c:pt idx="6701">
                  <c:v>9.3069444444447438</c:v>
                </c:pt>
                <c:pt idx="6702">
                  <c:v>9.308333333333632</c:v>
                </c:pt>
                <c:pt idx="6703">
                  <c:v>9.3097222222225202</c:v>
                </c:pt>
                <c:pt idx="6704">
                  <c:v>9.3111111111114084</c:v>
                </c:pt>
                <c:pt idx="6705">
                  <c:v>9.3125000000002967</c:v>
                </c:pt>
                <c:pt idx="6706">
                  <c:v>9.3138888888891849</c:v>
                </c:pt>
                <c:pt idx="6707">
                  <c:v>9.3152777777780731</c:v>
                </c:pt>
                <c:pt idx="6708">
                  <c:v>9.3166666666669613</c:v>
                </c:pt>
                <c:pt idx="6709">
                  <c:v>9.3180555555558495</c:v>
                </c:pt>
                <c:pt idx="6710">
                  <c:v>9.3194444444447377</c:v>
                </c:pt>
                <c:pt idx="6711">
                  <c:v>9.320833333333626</c:v>
                </c:pt>
                <c:pt idx="6712">
                  <c:v>9.3222222222225142</c:v>
                </c:pt>
                <c:pt idx="6713">
                  <c:v>9.3236111111114024</c:v>
                </c:pt>
                <c:pt idx="6714">
                  <c:v>9.3250000000002906</c:v>
                </c:pt>
                <c:pt idx="6715">
                  <c:v>9.3263888888891788</c:v>
                </c:pt>
                <c:pt idx="6716">
                  <c:v>9.327777777778067</c:v>
                </c:pt>
                <c:pt idx="6717">
                  <c:v>9.3291666666669553</c:v>
                </c:pt>
                <c:pt idx="6718">
                  <c:v>9.3305555555558435</c:v>
                </c:pt>
                <c:pt idx="6719">
                  <c:v>9.3319444444447317</c:v>
                </c:pt>
                <c:pt idx="6720">
                  <c:v>9.3333333333336199</c:v>
                </c:pt>
                <c:pt idx="6721">
                  <c:v>9.3347222222225081</c:v>
                </c:pt>
                <c:pt idx="6722">
                  <c:v>9.3361111111113964</c:v>
                </c:pt>
                <c:pt idx="6723">
                  <c:v>9.3375000000002846</c:v>
                </c:pt>
                <c:pt idx="6724">
                  <c:v>9.3388888888891728</c:v>
                </c:pt>
                <c:pt idx="6725">
                  <c:v>9.340277777778061</c:v>
                </c:pt>
                <c:pt idx="6726">
                  <c:v>9.3416666666669492</c:v>
                </c:pt>
                <c:pt idx="6727">
                  <c:v>9.3430555555558374</c:v>
                </c:pt>
                <c:pt idx="6728">
                  <c:v>9.3444444444447257</c:v>
                </c:pt>
                <c:pt idx="6729">
                  <c:v>9.3458333333336139</c:v>
                </c:pt>
                <c:pt idx="6730">
                  <c:v>9.3472222222225021</c:v>
                </c:pt>
                <c:pt idx="6731">
                  <c:v>9.3486111111113903</c:v>
                </c:pt>
                <c:pt idx="6732">
                  <c:v>9.3500000000002785</c:v>
                </c:pt>
                <c:pt idx="6733">
                  <c:v>9.3513888888891668</c:v>
                </c:pt>
                <c:pt idx="6734">
                  <c:v>9.352777777778055</c:v>
                </c:pt>
                <c:pt idx="6735">
                  <c:v>9.3541666666669432</c:v>
                </c:pt>
                <c:pt idx="6736">
                  <c:v>9.3555555555558314</c:v>
                </c:pt>
                <c:pt idx="6737">
                  <c:v>9.3569444444447196</c:v>
                </c:pt>
                <c:pt idx="6738">
                  <c:v>9.3583333333336078</c:v>
                </c:pt>
                <c:pt idx="6739">
                  <c:v>9.3597222222224961</c:v>
                </c:pt>
                <c:pt idx="6740">
                  <c:v>9.3611111111113843</c:v>
                </c:pt>
                <c:pt idx="6741">
                  <c:v>9.3625000000002725</c:v>
                </c:pt>
                <c:pt idx="6742">
                  <c:v>9.3638888888891607</c:v>
                </c:pt>
                <c:pt idx="6743">
                  <c:v>9.3652777777780489</c:v>
                </c:pt>
                <c:pt idx="6744">
                  <c:v>9.3666666666669371</c:v>
                </c:pt>
                <c:pt idx="6745">
                  <c:v>9.3680555555558254</c:v>
                </c:pt>
                <c:pt idx="6746">
                  <c:v>9.3694444444447136</c:v>
                </c:pt>
                <c:pt idx="6747">
                  <c:v>9.3708333333336018</c:v>
                </c:pt>
                <c:pt idx="6748">
                  <c:v>9.37222222222249</c:v>
                </c:pt>
                <c:pt idx="6749">
                  <c:v>9.3736111111113782</c:v>
                </c:pt>
                <c:pt idx="6750">
                  <c:v>9.3750000000002665</c:v>
                </c:pt>
                <c:pt idx="6751">
                  <c:v>9.3763888888891547</c:v>
                </c:pt>
                <c:pt idx="6752">
                  <c:v>9.3777777777780429</c:v>
                </c:pt>
                <c:pt idx="6753">
                  <c:v>9.3791666666669311</c:v>
                </c:pt>
                <c:pt idx="6754">
                  <c:v>9.3805555555558193</c:v>
                </c:pt>
                <c:pt idx="6755">
                  <c:v>9.3819444444447075</c:v>
                </c:pt>
                <c:pt idx="6756">
                  <c:v>9.3833333333335958</c:v>
                </c:pt>
                <c:pt idx="6757">
                  <c:v>9.384722222222484</c:v>
                </c:pt>
                <c:pt idx="6758">
                  <c:v>9.3861111111113722</c:v>
                </c:pt>
                <c:pt idx="6759">
                  <c:v>9.3875000000002604</c:v>
                </c:pt>
                <c:pt idx="6760">
                  <c:v>9.3888888888891486</c:v>
                </c:pt>
                <c:pt idx="6761">
                  <c:v>9.3902777777780368</c:v>
                </c:pt>
                <c:pt idx="6762">
                  <c:v>9.3916666666669251</c:v>
                </c:pt>
                <c:pt idx="6763">
                  <c:v>9.3930555555558133</c:v>
                </c:pt>
                <c:pt idx="6764">
                  <c:v>9.3944444444447015</c:v>
                </c:pt>
                <c:pt idx="6765">
                  <c:v>9.3958333333335897</c:v>
                </c:pt>
                <c:pt idx="6766">
                  <c:v>9.3972222222224779</c:v>
                </c:pt>
                <c:pt idx="6767">
                  <c:v>9.3986111111113662</c:v>
                </c:pt>
                <c:pt idx="6768">
                  <c:v>9.4000000000002544</c:v>
                </c:pt>
                <c:pt idx="6769">
                  <c:v>9.4013888888891426</c:v>
                </c:pt>
                <c:pt idx="6770">
                  <c:v>9.4027777777780308</c:v>
                </c:pt>
                <c:pt idx="6771">
                  <c:v>9.404166666666919</c:v>
                </c:pt>
                <c:pt idx="6772">
                  <c:v>9.4055555555558072</c:v>
                </c:pt>
                <c:pt idx="6773">
                  <c:v>9.4069444444446955</c:v>
                </c:pt>
                <c:pt idx="6774">
                  <c:v>9.4083333333335837</c:v>
                </c:pt>
                <c:pt idx="6775">
                  <c:v>9.4097222222224719</c:v>
                </c:pt>
                <c:pt idx="6776">
                  <c:v>9.4111111111113601</c:v>
                </c:pt>
                <c:pt idx="6777">
                  <c:v>9.4125000000002483</c:v>
                </c:pt>
                <c:pt idx="6778">
                  <c:v>9.4138888888891366</c:v>
                </c:pt>
                <c:pt idx="6779">
                  <c:v>9.4152777777780248</c:v>
                </c:pt>
                <c:pt idx="6780">
                  <c:v>9.416666666666913</c:v>
                </c:pt>
                <c:pt idx="6781">
                  <c:v>9.4180555555558012</c:v>
                </c:pt>
                <c:pt idx="6782">
                  <c:v>9.4194444444446894</c:v>
                </c:pt>
                <c:pt idx="6783">
                  <c:v>9.4208333333335776</c:v>
                </c:pt>
                <c:pt idx="6784">
                  <c:v>9.4222222222224659</c:v>
                </c:pt>
                <c:pt idx="6785">
                  <c:v>9.4236111111113541</c:v>
                </c:pt>
                <c:pt idx="6786">
                  <c:v>9.4250000000002423</c:v>
                </c:pt>
                <c:pt idx="6787">
                  <c:v>9.4263888888891305</c:v>
                </c:pt>
                <c:pt idx="6788">
                  <c:v>9.4277777777780187</c:v>
                </c:pt>
                <c:pt idx="6789">
                  <c:v>9.4291666666669069</c:v>
                </c:pt>
                <c:pt idx="6790">
                  <c:v>9.4305555555557952</c:v>
                </c:pt>
                <c:pt idx="6791">
                  <c:v>9.4319444444446834</c:v>
                </c:pt>
                <c:pt idx="6792">
                  <c:v>9.4333333333335716</c:v>
                </c:pt>
                <c:pt idx="6793">
                  <c:v>9.4347222222224598</c:v>
                </c:pt>
                <c:pt idx="6794">
                  <c:v>9.436111111111348</c:v>
                </c:pt>
                <c:pt idx="6795">
                  <c:v>9.4375000000002363</c:v>
                </c:pt>
                <c:pt idx="6796">
                  <c:v>9.4388888888891245</c:v>
                </c:pt>
                <c:pt idx="6797">
                  <c:v>9.4402777777780127</c:v>
                </c:pt>
                <c:pt idx="6798">
                  <c:v>9.4416666666669009</c:v>
                </c:pt>
                <c:pt idx="6799">
                  <c:v>9.4430555555557891</c:v>
                </c:pt>
                <c:pt idx="6800">
                  <c:v>9.4444444444446773</c:v>
                </c:pt>
                <c:pt idx="6801">
                  <c:v>9.4458333333335656</c:v>
                </c:pt>
                <c:pt idx="6802">
                  <c:v>9.4472222222224538</c:v>
                </c:pt>
                <c:pt idx="6803">
                  <c:v>9.448611111111342</c:v>
                </c:pt>
                <c:pt idx="6804">
                  <c:v>9.4500000000002302</c:v>
                </c:pt>
                <c:pt idx="6805">
                  <c:v>9.4513888888891184</c:v>
                </c:pt>
                <c:pt idx="6806">
                  <c:v>9.4527777777780067</c:v>
                </c:pt>
                <c:pt idx="6807">
                  <c:v>9.4541666666668949</c:v>
                </c:pt>
                <c:pt idx="6808">
                  <c:v>9.4555555555557831</c:v>
                </c:pt>
                <c:pt idx="6809">
                  <c:v>9.4569444444446713</c:v>
                </c:pt>
                <c:pt idx="6810">
                  <c:v>9.4583333333335595</c:v>
                </c:pt>
                <c:pt idx="6811">
                  <c:v>9.4597222222224477</c:v>
                </c:pt>
                <c:pt idx="6812">
                  <c:v>9.461111111111336</c:v>
                </c:pt>
                <c:pt idx="6813">
                  <c:v>9.4625000000002242</c:v>
                </c:pt>
                <c:pt idx="6814">
                  <c:v>9.4638888888891124</c:v>
                </c:pt>
                <c:pt idx="6815">
                  <c:v>9.4652777777780006</c:v>
                </c:pt>
                <c:pt idx="6816">
                  <c:v>9.4666666666668888</c:v>
                </c:pt>
                <c:pt idx="6817">
                  <c:v>9.468055555555777</c:v>
                </c:pt>
                <c:pt idx="6818">
                  <c:v>9.4694444444446653</c:v>
                </c:pt>
                <c:pt idx="6819">
                  <c:v>9.4708333333335535</c:v>
                </c:pt>
                <c:pt idx="6820">
                  <c:v>9.4722222222224417</c:v>
                </c:pt>
                <c:pt idx="6821">
                  <c:v>9.4736111111113299</c:v>
                </c:pt>
                <c:pt idx="6822">
                  <c:v>9.4750000000002181</c:v>
                </c:pt>
                <c:pt idx="6823">
                  <c:v>9.4763888888891064</c:v>
                </c:pt>
                <c:pt idx="6824">
                  <c:v>9.4777777777779946</c:v>
                </c:pt>
                <c:pt idx="6825">
                  <c:v>9.4791666666668828</c:v>
                </c:pt>
                <c:pt idx="6826">
                  <c:v>9.480555555555771</c:v>
                </c:pt>
                <c:pt idx="6827">
                  <c:v>9.4819444444446592</c:v>
                </c:pt>
                <c:pt idx="6828">
                  <c:v>9.4833333333335474</c:v>
                </c:pt>
                <c:pt idx="6829">
                  <c:v>9.4847222222224357</c:v>
                </c:pt>
                <c:pt idx="6830">
                  <c:v>9.4861111111113239</c:v>
                </c:pt>
                <c:pt idx="6831">
                  <c:v>9.4875000000002121</c:v>
                </c:pt>
                <c:pt idx="6832">
                  <c:v>9.4888888888891003</c:v>
                </c:pt>
                <c:pt idx="6833">
                  <c:v>9.4902777777779885</c:v>
                </c:pt>
                <c:pt idx="6834">
                  <c:v>9.4916666666668768</c:v>
                </c:pt>
                <c:pt idx="6835">
                  <c:v>9.493055555555765</c:v>
                </c:pt>
                <c:pt idx="6836">
                  <c:v>9.4944444444446532</c:v>
                </c:pt>
                <c:pt idx="6837">
                  <c:v>9.4958333333335414</c:v>
                </c:pt>
                <c:pt idx="6838">
                  <c:v>9.4972222222224296</c:v>
                </c:pt>
                <c:pt idx="6839">
                  <c:v>9.4986111111113178</c:v>
                </c:pt>
                <c:pt idx="6840">
                  <c:v>9.5000000000002061</c:v>
                </c:pt>
                <c:pt idx="6841">
                  <c:v>9.5013888888890943</c:v>
                </c:pt>
                <c:pt idx="6842">
                  <c:v>9.5027777777779825</c:v>
                </c:pt>
                <c:pt idx="6843">
                  <c:v>9.5041666666668707</c:v>
                </c:pt>
                <c:pt idx="6844">
                  <c:v>9.5055555555557589</c:v>
                </c:pt>
                <c:pt idx="6845">
                  <c:v>9.5069444444446471</c:v>
                </c:pt>
                <c:pt idx="6846">
                  <c:v>9.5083333333335354</c:v>
                </c:pt>
                <c:pt idx="6847">
                  <c:v>9.5097222222224236</c:v>
                </c:pt>
                <c:pt idx="6848">
                  <c:v>9.5111111111113118</c:v>
                </c:pt>
                <c:pt idx="6849">
                  <c:v>9.5125000000002</c:v>
                </c:pt>
                <c:pt idx="6850">
                  <c:v>9.5138888888890882</c:v>
                </c:pt>
                <c:pt idx="6851">
                  <c:v>9.5152777777779765</c:v>
                </c:pt>
                <c:pt idx="6852">
                  <c:v>9.5166666666668647</c:v>
                </c:pt>
                <c:pt idx="6853">
                  <c:v>9.5180555555557529</c:v>
                </c:pt>
                <c:pt idx="6854">
                  <c:v>9.5194444444446411</c:v>
                </c:pt>
                <c:pt idx="6855">
                  <c:v>9.5208333333335293</c:v>
                </c:pt>
                <c:pt idx="6856">
                  <c:v>9.5222222222224175</c:v>
                </c:pt>
                <c:pt idx="6857">
                  <c:v>9.5236111111113058</c:v>
                </c:pt>
                <c:pt idx="6858">
                  <c:v>9.525000000000194</c:v>
                </c:pt>
                <c:pt idx="6859">
                  <c:v>9.5263888888890822</c:v>
                </c:pt>
                <c:pt idx="6860">
                  <c:v>9.5277777777779704</c:v>
                </c:pt>
                <c:pt idx="6861">
                  <c:v>9.5291666666668586</c:v>
                </c:pt>
                <c:pt idx="6862">
                  <c:v>9.5305555555557468</c:v>
                </c:pt>
                <c:pt idx="6863">
                  <c:v>9.5319444444446351</c:v>
                </c:pt>
                <c:pt idx="6864">
                  <c:v>9.5333333333335233</c:v>
                </c:pt>
                <c:pt idx="6865">
                  <c:v>9.5347222222224115</c:v>
                </c:pt>
                <c:pt idx="6866">
                  <c:v>9.5361111111112997</c:v>
                </c:pt>
                <c:pt idx="6867">
                  <c:v>9.5375000000001879</c:v>
                </c:pt>
                <c:pt idx="6868">
                  <c:v>9.5388888888890762</c:v>
                </c:pt>
                <c:pt idx="6869">
                  <c:v>9.5402777777779644</c:v>
                </c:pt>
                <c:pt idx="6870">
                  <c:v>9.5416666666668526</c:v>
                </c:pt>
                <c:pt idx="6871">
                  <c:v>9.5430555555557408</c:v>
                </c:pt>
                <c:pt idx="6872">
                  <c:v>9.544444444444629</c:v>
                </c:pt>
                <c:pt idx="6873">
                  <c:v>9.5458333333335172</c:v>
                </c:pt>
                <c:pt idx="6874">
                  <c:v>9.5472222222224055</c:v>
                </c:pt>
                <c:pt idx="6875">
                  <c:v>9.5486111111112937</c:v>
                </c:pt>
                <c:pt idx="6876">
                  <c:v>9.5500000000001819</c:v>
                </c:pt>
                <c:pt idx="6877">
                  <c:v>9.5513888888890701</c:v>
                </c:pt>
                <c:pt idx="6878">
                  <c:v>9.5527777777779583</c:v>
                </c:pt>
                <c:pt idx="6879">
                  <c:v>9.5541666666668466</c:v>
                </c:pt>
                <c:pt idx="6880">
                  <c:v>9.5555555555557348</c:v>
                </c:pt>
                <c:pt idx="6881">
                  <c:v>9.556944444444623</c:v>
                </c:pt>
                <c:pt idx="6882">
                  <c:v>9.5583333333335112</c:v>
                </c:pt>
                <c:pt idx="6883">
                  <c:v>9.5597222222223994</c:v>
                </c:pt>
                <c:pt idx="6884">
                  <c:v>9.5611111111112876</c:v>
                </c:pt>
                <c:pt idx="6885">
                  <c:v>9.5625000000001759</c:v>
                </c:pt>
                <c:pt idx="6886">
                  <c:v>9.5638888888890641</c:v>
                </c:pt>
                <c:pt idx="6887">
                  <c:v>9.5652777777779523</c:v>
                </c:pt>
                <c:pt idx="6888">
                  <c:v>9.5666666666668405</c:v>
                </c:pt>
                <c:pt idx="6889">
                  <c:v>9.5680555555557287</c:v>
                </c:pt>
                <c:pt idx="6890">
                  <c:v>9.5694444444446169</c:v>
                </c:pt>
                <c:pt idx="6891">
                  <c:v>9.5708333333335052</c:v>
                </c:pt>
                <c:pt idx="6892">
                  <c:v>9.5722222222223934</c:v>
                </c:pt>
                <c:pt idx="6893">
                  <c:v>9.5736111111112816</c:v>
                </c:pt>
                <c:pt idx="6894">
                  <c:v>9.5750000000001698</c:v>
                </c:pt>
                <c:pt idx="6895">
                  <c:v>9.576388888889058</c:v>
                </c:pt>
                <c:pt idx="6896">
                  <c:v>9.5777777777779463</c:v>
                </c:pt>
                <c:pt idx="6897">
                  <c:v>9.5791666666668345</c:v>
                </c:pt>
                <c:pt idx="6898">
                  <c:v>9.5805555555557227</c:v>
                </c:pt>
                <c:pt idx="6899">
                  <c:v>9.5819444444446109</c:v>
                </c:pt>
                <c:pt idx="6900">
                  <c:v>9.5833333333334991</c:v>
                </c:pt>
                <c:pt idx="6901">
                  <c:v>9.5847222222223873</c:v>
                </c:pt>
                <c:pt idx="6902">
                  <c:v>9.5861111111112756</c:v>
                </c:pt>
                <c:pt idx="6903">
                  <c:v>9.5875000000001638</c:v>
                </c:pt>
                <c:pt idx="6904">
                  <c:v>9.588888888889052</c:v>
                </c:pt>
                <c:pt idx="6905">
                  <c:v>9.5902777777779402</c:v>
                </c:pt>
                <c:pt idx="6906">
                  <c:v>9.5916666666668284</c:v>
                </c:pt>
                <c:pt idx="6907">
                  <c:v>9.5930555555557167</c:v>
                </c:pt>
                <c:pt idx="6908">
                  <c:v>9.5944444444446049</c:v>
                </c:pt>
                <c:pt idx="6909">
                  <c:v>9.5958333333334931</c:v>
                </c:pt>
                <c:pt idx="6910">
                  <c:v>9.5972222222223813</c:v>
                </c:pt>
                <c:pt idx="6911">
                  <c:v>9.5986111111112695</c:v>
                </c:pt>
                <c:pt idx="6912">
                  <c:v>9.6000000000001577</c:v>
                </c:pt>
                <c:pt idx="6913">
                  <c:v>9.601388888889046</c:v>
                </c:pt>
                <c:pt idx="6914">
                  <c:v>9.6027777777779342</c:v>
                </c:pt>
                <c:pt idx="6915">
                  <c:v>9.6041666666668224</c:v>
                </c:pt>
                <c:pt idx="6916">
                  <c:v>9.6055555555557106</c:v>
                </c:pt>
                <c:pt idx="6917">
                  <c:v>9.6069444444445988</c:v>
                </c:pt>
                <c:pt idx="6918">
                  <c:v>9.608333333333487</c:v>
                </c:pt>
                <c:pt idx="6919">
                  <c:v>9.6097222222223753</c:v>
                </c:pt>
                <c:pt idx="6920">
                  <c:v>9.6111111111112635</c:v>
                </c:pt>
                <c:pt idx="6921">
                  <c:v>9.6125000000001517</c:v>
                </c:pt>
                <c:pt idx="6922">
                  <c:v>9.6138888888890399</c:v>
                </c:pt>
                <c:pt idx="6923">
                  <c:v>9.6152777777779281</c:v>
                </c:pt>
                <c:pt idx="6924">
                  <c:v>9.6166666666668164</c:v>
                </c:pt>
                <c:pt idx="6925">
                  <c:v>9.6180555555557046</c:v>
                </c:pt>
                <c:pt idx="6926">
                  <c:v>9.6194444444445928</c:v>
                </c:pt>
                <c:pt idx="6927">
                  <c:v>9.620833333333481</c:v>
                </c:pt>
                <c:pt idx="6928">
                  <c:v>9.6222222222223692</c:v>
                </c:pt>
                <c:pt idx="6929">
                  <c:v>9.6236111111112574</c:v>
                </c:pt>
                <c:pt idx="6930">
                  <c:v>9.6250000000001457</c:v>
                </c:pt>
                <c:pt idx="6931">
                  <c:v>9.6263888888890339</c:v>
                </c:pt>
                <c:pt idx="6932">
                  <c:v>9.6277777777779221</c:v>
                </c:pt>
                <c:pt idx="6933">
                  <c:v>9.6291666666668103</c:v>
                </c:pt>
                <c:pt idx="6934">
                  <c:v>9.6305555555556985</c:v>
                </c:pt>
                <c:pt idx="6935">
                  <c:v>9.6319444444445868</c:v>
                </c:pt>
                <c:pt idx="6936">
                  <c:v>9.633333333333475</c:v>
                </c:pt>
                <c:pt idx="6937">
                  <c:v>9.6347222222223632</c:v>
                </c:pt>
                <c:pt idx="6938">
                  <c:v>9.6361111111112514</c:v>
                </c:pt>
                <c:pt idx="6939">
                  <c:v>9.6375000000001396</c:v>
                </c:pt>
                <c:pt idx="6940">
                  <c:v>9.6388888888890278</c:v>
                </c:pt>
                <c:pt idx="6941">
                  <c:v>9.6402777777779161</c:v>
                </c:pt>
                <c:pt idx="6942">
                  <c:v>9.6416666666668043</c:v>
                </c:pt>
                <c:pt idx="6943">
                  <c:v>9.6430555555556925</c:v>
                </c:pt>
                <c:pt idx="6944">
                  <c:v>9.6444444444445807</c:v>
                </c:pt>
                <c:pt idx="6945">
                  <c:v>9.6458333333334689</c:v>
                </c:pt>
                <c:pt idx="6946">
                  <c:v>9.6472222222223571</c:v>
                </c:pt>
                <c:pt idx="6947">
                  <c:v>9.6486111111112454</c:v>
                </c:pt>
                <c:pt idx="6948">
                  <c:v>9.6500000000001336</c:v>
                </c:pt>
                <c:pt idx="6949">
                  <c:v>9.6513888888890218</c:v>
                </c:pt>
                <c:pt idx="6950">
                  <c:v>9.65277777777791</c:v>
                </c:pt>
                <c:pt idx="6951">
                  <c:v>9.6541666666667982</c:v>
                </c:pt>
                <c:pt idx="6952">
                  <c:v>9.6555555555556865</c:v>
                </c:pt>
                <c:pt idx="6953">
                  <c:v>9.6569444444445747</c:v>
                </c:pt>
                <c:pt idx="6954">
                  <c:v>9.6583333333334629</c:v>
                </c:pt>
                <c:pt idx="6955">
                  <c:v>9.6597222222223511</c:v>
                </c:pt>
                <c:pt idx="6956">
                  <c:v>9.6611111111112393</c:v>
                </c:pt>
                <c:pt idx="6957">
                  <c:v>9.6625000000001275</c:v>
                </c:pt>
                <c:pt idx="6958">
                  <c:v>9.6638888888890158</c:v>
                </c:pt>
                <c:pt idx="6959">
                  <c:v>9.665277777777904</c:v>
                </c:pt>
                <c:pt idx="6960">
                  <c:v>9.6666666666667922</c:v>
                </c:pt>
                <c:pt idx="6961">
                  <c:v>9.6680555555556804</c:v>
                </c:pt>
                <c:pt idx="6962">
                  <c:v>9.6694444444445686</c:v>
                </c:pt>
                <c:pt idx="6963">
                  <c:v>9.6708333333334568</c:v>
                </c:pt>
                <c:pt idx="6964">
                  <c:v>9.6722222222223451</c:v>
                </c:pt>
                <c:pt idx="6965">
                  <c:v>9.6736111111112333</c:v>
                </c:pt>
                <c:pt idx="6966">
                  <c:v>9.6750000000001215</c:v>
                </c:pt>
                <c:pt idx="6967">
                  <c:v>9.6763888888890097</c:v>
                </c:pt>
                <c:pt idx="6968">
                  <c:v>9.6777777777778979</c:v>
                </c:pt>
                <c:pt idx="6969">
                  <c:v>9.6791666666667862</c:v>
                </c:pt>
                <c:pt idx="6970">
                  <c:v>9.6805555555556744</c:v>
                </c:pt>
                <c:pt idx="6971">
                  <c:v>9.6819444444445626</c:v>
                </c:pt>
                <c:pt idx="6972">
                  <c:v>9.6833333333334508</c:v>
                </c:pt>
                <c:pt idx="6973">
                  <c:v>9.684722222222339</c:v>
                </c:pt>
                <c:pt idx="6974">
                  <c:v>9.6861111111112272</c:v>
                </c:pt>
                <c:pt idx="6975">
                  <c:v>9.6875000000001155</c:v>
                </c:pt>
                <c:pt idx="6976">
                  <c:v>9.6888888888890037</c:v>
                </c:pt>
                <c:pt idx="6977">
                  <c:v>9.6902777777778919</c:v>
                </c:pt>
                <c:pt idx="6978">
                  <c:v>9.6916666666667801</c:v>
                </c:pt>
                <c:pt idx="6979">
                  <c:v>9.6930555555556683</c:v>
                </c:pt>
                <c:pt idx="6980">
                  <c:v>9.6944444444445566</c:v>
                </c:pt>
                <c:pt idx="6981">
                  <c:v>9.6958333333334448</c:v>
                </c:pt>
                <c:pt idx="6982">
                  <c:v>9.697222222222333</c:v>
                </c:pt>
                <c:pt idx="6983">
                  <c:v>9.6986111111112212</c:v>
                </c:pt>
                <c:pt idx="6984">
                  <c:v>9.7000000000001094</c:v>
                </c:pt>
                <c:pt idx="6985">
                  <c:v>9.7013888888889976</c:v>
                </c:pt>
                <c:pt idx="6986">
                  <c:v>9.7027777777778859</c:v>
                </c:pt>
                <c:pt idx="6987">
                  <c:v>9.7041666666667741</c:v>
                </c:pt>
                <c:pt idx="6988">
                  <c:v>9.7055555555556623</c:v>
                </c:pt>
                <c:pt idx="6989">
                  <c:v>9.7069444444445505</c:v>
                </c:pt>
                <c:pt idx="6990">
                  <c:v>9.7083333333334387</c:v>
                </c:pt>
                <c:pt idx="6991">
                  <c:v>9.7097222222223269</c:v>
                </c:pt>
                <c:pt idx="6992">
                  <c:v>9.7111111111112152</c:v>
                </c:pt>
                <c:pt idx="6993">
                  <c:v>9.7125000000001034</c:v>
                </c:pt>
                <c:pt idx="6994">
                  <c:v>9.7138888888889916</c:v>
                </c:pt>
                <c:pt idx="6995">
                  <c:v>9.7152777777778798</c:v>
                </c:pt>
                <c:pt idx="6996">
                  <c:v>9.716666666666768</c:v>
                </c:pt>
                <c:pt idx="6997">
                  <c:v>9.7180555555556563</c:v>
                </c:pt>
                <c:pt idx="6998">
                  <c:v>9.7194444444445445</c:v>
                </c:pt>
                <c:pt idx="6999">
                  <c:v>9.7208333333334327</c:v>
                </c:pt>
                <c:pt idx="7000">
                  <c:v>9.7222222222223209</c:v>
                </c:pt>
                <c:pt idx="7001">
                  <c:v>9.7236111111112091</c:v>
                </c:pt>
                <c:pt idx="7002">
                  <c:v>9.7250000000000973</c:v>
                </c:pt>
                <c:pt idx="7003">
                  <c:v>9.7263888888889856</c:v>
                </c:pt>
                <c:pt idx="7004">
                  <c:v>9.7277777777778738</c:v>
                </c:pt>
                <c:pt idx="7005">
                  <c:v>9.729166666666762</c:v>
                </c:pt>
                <c:pt idx="7006">
                  <c:v>9.7305555555556502</c:v>
                </c:pt>
                <c:pt idx="7007">
                  <c:v>9.7319444444445384</c:v>
                </c:pt>
                <c:pt idx="7008">
                  <c:v>9.7333333333334267</c:v>
                </c:pt>
                <c:pt idx="7009">
                  <c:v>9.7347222222223149</c:v>
                </c:pt>
                <c:pt idx="7010">
                  <c:v>9.7361111111112031</c:v>
                </c:pt>
                <c:pt idx="7011">
                  <c:v>9.7375000000000913</c:v>
                </c:pt>
                <c:pt idx="7012">
                  <c:v>9.7388888888889795</c:v>
                </c:pt>
                <c:pt idx="7013">
                  <c:v>9.7402777777778677</c:v>
                </c:pt>
                <c:pt idx="7014">
                  <c:v>9.741666666666756</c:v>
                </c:pt>
                <c:pt idx="7015">
                  <c:v>9.7430555555556442</c:v>
                </c:pt>
                <c:pt idx="7016">
                  <c:v>9.7444444444445324</c:v>
                </c:pt>
                <c:pt idx="7017">
                  <c:v>9.7458333333334206</c:v>
                </c:pt>
                <c:pt idx="7018">
                  <c:v>9.7472222222223088</c:v>
                </c:pt>
                <c:pt idx="7019">
                  <c:v>9.748611111111197</c:v>
                </c:pt>
                <c:pt idx="7020">
                  <c:v>9.7500000000000853</c:v>
                </c:pt>
                <c:pt idx="7021">
                  <c:v>9.7513888888889735</c:v>
                </c:pt>
                <c:pt idx="7022">
                  <c:v>9.7527777777778617</c:v>
                </c:pt>
                <c:pt idx="7023">
                  <c:v>9.7541666666667499</c:v>
                </c:pt>
                <c:pt idx="7024">
                  <c:v>9.7555555555556381</c:v>
                </c:pt>
                <c:pt idx="7025">
                  <c:v>9.7569444444445264</c:v>
                </c:pt>
                <c:pt idx="7026">
                  <c:v>9.7583333333334146</c:v>
                </c:pt>
                <c:pt idx="7027">
                  <c:v>9.7597222222223028</c:v>
                </c:pt>
                <c:pt idx="7028">
                  <c:v>9.761111111111191</c:v>
                </c:pt>
                <c:pt idx="7029">
                  <c:v>9.7625000000000792</c:v>
                </c:pt>
                <c:pt idx="7030">
                  <c:v>9.7638888888889674</c:v>
                </c:pt>
                <c:pt idx="7031">
                  <c:v>9.7652777777778557</c:v>
                </c:pt>
                <c:pt idx="7032">
                  <c:v>9.7666666666667439</c:v>
                </c:pt>
                <c:pt idx="7033">
                  <c:v>9.7680555555556321</c:v>
                </c:pt>
                <c:pt idx="7034">
                  <c:v>9.7694444444445203</c:v>
                </c:pt>
                <c:pt idx="7035">
                  <c:v>9.7708333333334085</c:v>
                </c:pt>
                <c:pt idx="7036">
                  <c:v>9.7722222222222968</c:v>
                </c:pt>
                <c:pt idx="7037">
                  <c:v>9.773611111111185</c:v>
                </c:pt>
                <c:pt idx="7038">
                  <c:v>9.7750000000000732</c:v>
                </c:pt>
                <c:pt idx="7039">
                  <c:v>9.7763888888889614</c:v>
                </c:pt>
                <c:pt idx="7040">
                  <c:v>9.7777777777778496</c:v>
                </c:pt>
                <c:pt idx="7041">
                  <c:v>9.7791666666667378</c:v>
                </c:pt>
                <c:pt idx="7042">
                  <c:v>9.7805555555556261</c:v>
                </c:pt>
                <c:pt idx="7043">
                  <c:v>9.7819444444445143</c:v>
                </c:pt>
                <c:pt idx="7044">
                  <c:v>9.7833333333334025</c:v>
                </c:pt>
                <c:pt idx="7045">
                  <c:v>9.7847222222222907</c:v>
                </c:pt>
                <c:pt idx="7046">
                  <c:v>9.7861111111111789</c:v>
                </c:pt>
                <c:pt idx="7047">
                  <c:v>9.7875000000000671</c:v>
                </c:pt>
                <c:pt idx="7048">
                  <c:v>9.7888888888889554</c:v>
                </c:pt>
                <c:pt idx="7049">
                  <c:v>9.7902777777778436</c:v>
                </c:pt>
                <c:pt idx="7050">
                  <c:v>9.7916666666667318</c:v>
                </c:pt>
                <c:pt idx="7051">
                  <c:v>9.79305555555562</c:v>
                </c:pt>
                <c:pt idx="7052">
                  <c:v>9.7944444444445082</c:v>
                </c:pt>
                <c:pt idx="7053">
                  <c:v>9.7958333333333965</c:v>
                </c:pt>
                <c:pt idx="7054">
                  <c:v>9.7972222222222847</c:v>
                </c:pt>
                <c:pt idx="7055">
                  <c:v>9.7986111111111729</c:v>
                </c:pt>
                <c:pt idx="7056">
                  <c:v>9.8000000000000611</c:v>
                </c:pt>
                <c:pt idx="7057">
                  <c:v>9.8013888888889493</c:v>
                </c:pt>
                <c:pt idx="7058">
                  <c:v>9.8027777777778375</c:v>
                </c:pt>
                <c:pt idx="7059">
                  <c:v>9.8041666666667258</c:v>
                </c:pt>
                <c:pt idx="7060">
                  <c:v>9.805555555555614</c:v>
                </c:pt>
                <c:pt idx="7061">
                  <c:v>9.8069444444445022</c:v>
                </c:pt>
                <c:pt idx="7062">
                  <c:v>9.8083333333333904</c:v>
                </c:pt>
                <c:pt idx="7063">
                  <c:v>9.8097222222222786</c:v>
                </c:pt>
                <c:pt idx="7064">
                  <c:v>9.8111111111111668</c:v>
                </c:pt>
                <c:pt idx="7065">
                  <c:v>9.8125000000000551</c:v>
                </c:pt>
                <c:pt idx="7066">
                  <c:v>9.8138888888889433</c:v>
                </c:pt>
                <c:pt idx="7067">
                  <c:v>9.8152777777778315</c:v>
                </c:pt>
                <c:pt idx="7068">
                  <c:v>9.8166666666667197</c:v>
                </c:pt>
                <c:pt idx="7069">
                  <c:v>9.8180555555556079</c:v>
                </c:pt>
                <c:pt idx="7070">
                  <c:v>9.8194444444444962</c:v>
                </c:pt>
                <c:pt idx="7071">
                  <c:v>9.8208333333333844</c:v>
                </c:pt>
                <c:pt idx="7072">
                  <c:v>9.8222222222222726</c:v>
                </c:pt>
                <c:pt idx="7073">
                  <c:v>9.8236111111111608</c:v>
                </c:pt>
                <c:pt idx="7074">
                  <c:v>9.825000000000049</c:v>
                </c:pt>
                <c:pt idx="7075">
                  <c:v>9.8263888888889372</c:v>
                </c:pt>
                <c:pt idx="7076">
                  <c:v>9.8277777777778255</c:v>
                </c:pt>
                <c:pt idx="7077">
                  <c:v>9.8291666666667137</c:v>
                </c:pt>
                <c:pt idx="7078">
                  <c:v>9.8305555555556019</c:v>
                </c:pt>
                <c:pt idx="7079">
                  <c:v>9.8319444444444901</c:v>
                </c:pt>
                <c:pt idx="7080">
                  <c:v>9.8333333333333783</c:v>
                </c:pt>
                <c:pt idx="7081">
                  <c:v>9.8347222222222666</c:v>
                </c:pt>
                <c:pt idx="7082">
                  <c:v>9.8361111111111548</c:v>
                </c:pt>
                <c:pt idx="7083">
                  <c:v>9.837500000000043</c:v>
                </c:pt>
                <c:pt idx="7084">
                  <c:v>9.8388888888889312</c:v>
                </c:pt>
                <c:pt idx="7085">
                  <c:v>9.8402777777778194</c:v>
                </c:pt>
                <c:pt idx="7086">
                  <c:v>9.8416666666667076</c:v>
                </c:pt>
                <c:pt idx="7087">
                  <c:v>9.8430555555555959</c:v>
                </c:pt>
                <c:pt idx="7088">
                  <c:v>9.8444444444444841</c:v>
                </c:pt>
                <c:pt idx="7089">
                  <c:v>9.8458333333333723</c:v>
                </c:pt>
                <c:pt idx="7090">
                  <c:v>9.8472222222222605</c:v>
                </c:pt>
                <c:pt idx="7091">
                  <c:v>9.8486111111111487</c:v>
                </c:pt>
                <c:pt idx="7092">
                  <c:v>9.8500000000000369</c:v>
                </c:pt>
                <c:pt idx="7093">
                  <c:v>9.8513888888889252</c:v>
                </c:pt>
                <c:pt idx="7094">
                  <c:v>9.8527777777778134</c:v>
                </c:pt>
                <c:pt idx="7095">
                  <c:v>9.8541666666667016</c:v>
                </c:pt>
                <c:pt idx="7096">
                  <c:v>9.8555555555555898</c:v>
                </c:pt>
                <c:pt idx="7097">
                  <c:v>9.856944444444478</c:v>
                </c:pt>
                <c:pt idx="7098">
                  <c:v>9.8583333333333663</c:v>
                </c:pt>
                <c:pt idx="7099">
                  <c:v>9.8597222222222545</c:v>
                </c:pt>
                <c:pt idx="7100">
                  <c:v>9.8611111111111427</c:v>
                </c:pt>
                <c:pt idx="7101">
                  <c:v>9.8625000000000309</c:v>
                </c:pt>
                <c:pt idx="7102">
                  <c:v>9.8638888888889191</c:v>
                </c:pt>
                <c:pt idx="7103">
                  <c:v>9.8652777777778073</c:v>
                </c:pt>
                <c:pt idx="7104">
                  <c:v>9.8666666666666956</c:v>
                </c:pt>
                <c:pt idx="7105">
                  <c:v>9.8680555555555838</c:v>
                </c:pt>
                <c:pt idx="7106">
                  <c:v>9.869444444444472</c:v>
                </c:pt>
                <c:pt idx="7107">
                  <c:v>9.8708333333333602</c:v>
                </c:pt>
                <c:pt idx="7108">
                  <c:v>9.8722222222222484</c:v>
                </c:pt>
                <c:pt idx="7109">
                  <c:v>9.8736111111111367</c:v>
                </c:pt>
                <c:pt idx="7110">
                  <c:v>9.8750000000000249</c:v>
                </c:pt>
                <c:pt idx="7111">
                  <c:v>9.8763888888889131</c:v>
                </c:pt>
                <c:pt idx="7112">
                  <c:v>9.8777777777778013</c:v>
                </c:pt>
                <c:pt idx="7113">
                  <c:v>9.8791666666666895</c:v>
                </c:pt>
                <c:pt idx="7114">
                  <c:v>9.8805555555555777</c:v>
                </c:pt>
                <c:pt idx="7115">
                  <c:v>9.881944444444466</c:v>
                </c:pt>
                <c:pt idx="7116">
                  <c:v>9.8833333333333542</c:v>
                </c:pt>
                <c:pt idx="7117">
                  <c:v>9.8847222222222424</c:v>
                </c:pt>
                <c:pt idx="7118">
                  <c:v>9.8861111111111306</c:v>
                </c:pt>
                <c:pt idx="7119">
                  <c:v>9.8875000000000188</c:v>
                </c:pt>
                <c:pt idx="7120">
                  <c:v>9.888888888888907</c:v>
                </c:pt>
                <c:pt idx="7121">
                  <c:v>9.8902777777777953</c:v>
                </c:pt>
                <c:pt idx="7122">
                  <c:v>9.8916666666666835</c:v>
                </c:pt>
                <c:pt idx="7123">
                  <c:v>9.8930555555555717</c:v>
                </c:pt>
                <c:pt idx="7124">
                  <c:v>9.8944444444444599</c:v>
                </c:pt>
                <c:pt idx="7125">
                  <c:v>9.8958333333333481</c:v>
                </c:pt>
                <c:pt idx="7126">
                  <c:v>9.8972222222222364</c:v>
                </c:pt>
                <c:pt idx="7127">
                  <c:v>9.8986111111111246</c:v>
                </c:pt>
                <c:pt idx="7128">
                  <c:v>9.9000000000000128</c:v>
                </c:pt>
                <c:pt idx="7129">
                  <c:v>9.901388888888901</c:v>
                </c:pt>
                <c:pt idx="7130">
                  <c:v>9.9027777777777892</c:v>
                </c:pt>
                <c:pt idx="7131">
                  <c:v>9.9041666666666774</c:v>
                </c:pt>
                <c:pt idx="7132">
                  <c:v>9.9055555555555657</c:v>
                </c:pt>
                <c:pt idx="7133">
                  <c:v>9.9069444444444539</c:v>
                </c:pt>
                <c:pt idx="7134">
                  <c:v>9.9083333333333421</c:v>
                </c:pt>
                <c:pt idx="7135">
                  <c:v>9.9097222222222303</c:v>
                </c:pt>
                <c:pt idx="7136">
                  <c:v>9.9111111111111185</c:v>
                </c:pt>
                <c:pt idx="7137">
                  <c:v>9.9125000000000068</c:v>
                </c:pt>
                <c:pt idx="7138">
                  <c:v>9.913888888888895</c:v>
                </c:pt>
                <c:pt idx="7139">
                  <c:v>9.9152777777777832</c:v>
                </c:pt>
                <c:pt idx="7140">
                  <c:v>9.9166666666666714</c:v>
                </c:pt>
                <c:pt idx="7141">
                  <c:v>9.9180555555555596</c:v>
                </c:pt>
                <c:pt idx="7142">
                  <c:v>9.9194444444444478</c:v>
                </c:pt>
                <c:pt idx="7143">
                  <c:v>9.9208333333333361</c:v>
                </c:pt>
                <c:pt idx="7144">
                  <c:v>9.9222222222222243</c:v>
                </c:pt>
                <c:pt idx="7145">
                  <c:v>9.9236111111111125</c:v>
                </c:pt>
                <c:pt idx="7146">
                  <c:v>9.9250000000000007</c:v>
                </c:pt>
                <c:pt idx="7147">
                  <c:v>9.9263888888888889</c:v>
                </c:pt>
                <c:pt idx="7148">
                  <c:v>9.9277777777777771</c:v>
                </c:pt>
                <c:pt idx="7149">
                  <c:v>9.9291666666666654</c:v>
                </c:pt>
                <c:pt idx="7150">
                  <c:v>9.9305555555555536</c:v>
                </c:pt>
                <c:pt idx="7151">
                  <c:v>9.9319444444444418</c:v>
                </c:pt>
                <c:pt idx="7152">
                  <c:v>9.93333333333333</c:v>
                </c:pt>
                <c:pt idx="7153">
                  <c:v>9.9347222222222182</c:v>
                </c:pt>
                <c:pt idx="7154">
                  <c:v>9.9361111111111065</c:v>
                </c:pt>
                <c:pt idx="7155">
                  <c:v>9.9374999999999947</c:v>
                </c:pt>
                <c:pt idx="7156">
                  <c:v>9.9388888888888829</c:v>
                </c:pt>
                <c:pt idx="7157">
                  <c:v>9.9402777777777711</c:v>
                </c:pt>
                <c:pt idx="7158">
                  <c:v>9.9416666666666593</c:v>
                </c:pt>
                <c:pt idx="7159">
                  <c:v>9.9430555555555475</c:v>
                </c:pt>
                <c:pt idx="7160">
                  <c:v>9.9444444444444358</c:v>
                </c:pt>
                <c:pt idx="7161">
                  <c:v>9.945833333333324</c:v>
                </c:pt>
                <c:pt idx="7162">
                  <c:v>9.9472222222222122</c:v>
                </c:pt>
                <c:pt idx="7163">
                  <c:v>9.9486111111111004</c:v>
                </c:pt>
                <c:pt idx="7164">
                  <c:v>9.9499999999999886</c:v>
                </c:pt>
                <c:pt idx="7165">
                  <c:v>9.9513888888888768</c:v>
                </c:pt>
                <c:pt idx="7166">
                  <c:v>9.9527777777777651</c:v>
                </c:pt>
                <c:pt idx="7167">
                  <c:v>9.9541666666666533</c:v>
                </c:pt>
                <c:pt idx="7168">
                  <c:v>9.9555555555555415</c:v>
                </c:pt>
                <c:pt idx="7169">
                  <c:v>9.9569444444444297</c:v>
                </c:pt>
                <c:pt idx="7170">
                  <c:v>9.9583333333333179</c:v>
                </c:pt>
                <c:pt idx="7171">
                  <c:v>9.9597222222222062</c:v>
                </c:pt>
                <c:pt idx="7172">
                  <c:v>9.9611111111110944</c:v>
                </c:pt>
                <c:pt idx="7173">
                  <c:v>9.9624999999999826</c:v>
                </c:pt>
                <c:pt idx="7174">
                  <c:v>9.9638888888888708</c:v>
                </c:pt>
                <c:pt idx="7175">
                  <c:v>9.965277777777759</c:v>
                </c:pt>
                <c:pt idx="7176">
                  <c:v>9.9666666666666472</c:v>
                </c:pt>
                <c:pt idx="7177">
                  <c:v>9.9680555555555355</c:v>
                </c:pt>
                <c:pt idx="7178">
                  <c:v>9.9694444444444237</c:v>
                </c:pt>
                <c:pt idx="7179">
                  <c:v>9.9708333333333119</c:v>
                </c:pt>
                <c:pt idx="7180">
                  <c:v>9.9722222222222001</c:v>
                </c:pt>
                <c:pt idx="7181">
                  <c:v>9.9736111111110883</c:v>
                </c:pt>
                <c:pt idx="7182">
                  <c:v>9.9749999999999766</c:v>
                </c:pt>
                <c:pt idx="7183">
                  <c:v>9.9763888888888648</c:v>
                </c:pt>
                <c:pt idx="7184">
                  <c:v>9.977777777777753</c:v>
                </c:pt>
                <c:pt idx="7185">
                  <c:v>9.9791666666666412</c:v>
                </c:pt>
                <c:pt idx="7186">
                  <c:v>9.9805555555555294</c:v>
                </c:pt>
                <c:pt idx="7187">
                  <c:v>9.9819444444444176</c:v>
                </c:pt>
                <c:pt idx="7188">
                  <c:v>9.9833333333333059</c:v>
                </c:pt>
                <c:pt idx="7189">
                  <c:v>9.9847222222221941</c:v>
                </c:pt>
                <c:pt idx="7190">
                  <c:v>9.9861111111110823</c:v>
                </c:pt>
                <c:pt idx="7191">
                  <c:v>9.9874999999999705</c:v>
                </c:pt>
                <c:pt idx="7192">
                  <c:v>9.9888888888888587</c:v>
                </c:pt>
                <c:pt idx="7193">
                  <c:v>9.9902777777777469</c:v>
                </c:pt>
                <c:pt idx="7194">
                  <c:v>9.9916666666666352</c:v>
                </c:pt>
                <c:pt idx="7195">
                  <c:v>9.9930555555555234</c:v>
                </c:pt>
                <c:pt idx="7196">
                  <c:v>9.9944444444444116</c:v>
                </c:pt>
                <c:pt idx="7197">
                  <c:v>9.9958333333332998</c:v>
                </c:pt>
                <c:pt idx="7198">
                  <c:v>9.997222222222188</c:v>
                </c:pt>
                <c:pt idx="7199">
                  <c:v>9.9986111111110763</c:v>
                </c:pt>
                <c:pt idx="7200">
                  <c:v>9.9999999999999645</c:v>
                </c:pt>
                <c:pt idx="7201">
                  <c:v>10.001388888888853</c:v>
                </c:pt>
                <c:pt idx="7202">
                  <c:v>10.002777777777741</c:v>
                </c:pt>
                <c:pt idx="7203">
                  <c:v>10.004166666666629</c:v>
                </c:pt>
                <c:pt idx="7204">
                  <c:v>10.005555555555517</c:v>
                </c:pt>
                <c:pt idx="7205">
                  <c:v>10.006944444444406</c:v>
                </c:pt>
                <c:pt idx="7206">
                  <c:v>10.008333333333294</c:v>
                </c:pt>
                <c:pt idx="7207">
                  <c:v>10.009722222222182</c:v>
                </c:pt>
                <c:pt idx="7208">
                  <c:v>10.01111111111107</c:v>
                </c:pt>
                <c:pt idx="7209">
                  <c:v>10.012499999999958</c:v>
                </c:pt>
                <c:pt idx="7210">
                  <c:v>10.013888888888847</c:v>
                </c:pt>
                <c:pt idx="7211">
                  <c:v>10.015277777777735</c:v>
                </c:pt>
                <c:pt idx="7212">
                  <c:v>10.016666666666623</c:v>
                </c:pt>
                <c:pt idx="7213">
                  <c:v>10.018055555555511</c:v>
                </c:pt>
                <c:pt idx="7214">
                  <c:v>10.0194444444444</c:v>
                </c:pt>
                <c:pt idx="7215">
                  <c:v>10.020833333333288</c:v>
                </c:pt>
                <c:pt idx="7216">
                  <c:v>10.022222222222176</c:v>
                </c:pt>
                <c:pt idx="7217">
                  <c:v>10.023611111111064</c:v>
                </c:pt>
                <c:pt idx="7218">
                  <c:v>10.024999999999952</c:v>
                </c:pt>
                <c:pt idx="7219">
                  <c:v>10.026388888888841</c:v>
                </c:pt>
                <c:pt idx="7220">
                  <c:v>10.027777777777729</c:v>
                </c:pt>
                <c:pt idx="7221">
                  <c:v>10.029166666666617</c:v>
                </c:pt>
                <c:pt idx="7222">
                  <c:v>10.030555555555505</c:v>
                </c:pt>
                <c:pt idx="7223">
                  <c:v>10.031944444444393</c:v>
                </c:pt>
                <c:pt idx="7224">
                  <c:v>10.033333333333282</c:v>
                </c:pt>
                <c:pt idx="7225">
                  <c:v>10.03472222222217</c:v>
                </c:pt>
                <c:pt idx="7226">
                  <c:v>10.036111111111058</c:v>
                </c:pt>
                <c:pt idx="7227">
                  <c:v>10.037499999999946</c:v>
                </c:pt>
                <c:pt idx="7228">
                  <c:v>10.038888888888835</c:v>
                </c:pt>
                <c:pt idx="7229">
                  <c:v>10.040277777777723</c:v>
                </c:pt>
                <c:pt idx="7230">
                  <c:v>10.041666666666611</c:v>
                </c:pt>
                <c:pt idx="7231">
                  <c:v>10.043055555555499</c:v>
                </c:pt>
                <c:pt idx="7232">
                  <c:v>10.044444444444387</c:v>
                </c:pt>
                <c:pt idx="7233">
                  <c:v>10.045833333333276</c:v>
                </c:pt>
                <c:pt idx="7234">
                  <c:v>10.047222222222164</c:v>
                </c:pt>
                <c:pt idx="7235">
                  <c:v>10.048611111111052</c:v>
                </c:pt>
                <c:pt idx="7236">
                  <c:v>10.04999999999994</c:v>
                </c:pt>
                <c:pt idx="7237">
                  <c:v>10.051388888888829</c:v>
                </c:pt>
                <c:pt idx="7238">
                  <c:v>10.052777777777717</c:v>
                </c:pt>
                <c:pt idx="7239">
                  <c:v>10.054166666666605</c:v>
                </c:pt>
                <c:pt idx="7240">
                  <c:v>10.055555555555493</c:v>
                </c:pt>
                <c:pt idx="7241">
                  <c:v>10.056944444444381</c:v>
                </c:pt>
                <c:pt idx="7242">
                  <c:v>10.05833333333327</c:v>
                </c:pt>
                <c:pt idx="7243">
                  <c:v>10.059722222222158</c:v>
                </c:pt>
                <c:pt idx="7244">
                  <c:v>10.061111111111046</c:v>
                </c:pt>
                <c:pt idx="7245">
                  <c:v>10.062499999999934</c:v>
                </c:pt>
                <c:pt idx="7246">
                  <c:v>10.063888888888822</c:v>
                </c:pt>
                <c:pt idx="7247">
                  <c:v>10.065277777777711</c:v>
                </c:pt>
                <c:pt idx="7248">
                  <c:v>10.066666666666599</c:v>
                </c:pt>
                <c:pt idx="7249">
                  <c:v>10.068055555555487</c:v>
                </c:pt>
                <c:pt idx="7250">
                  <c:v>10.069444444444375</c:v>
                </c:pt>
                <c:pt idx="7251">
                  <c:v>10.070833333333264</c:v>
                </c:pt>
                <c:pt idx="7252">
                  <c:v>10.072222222222152</c:v>
                </c:pt>
                <c:pt idx="7253">
                  <c:v>10.07361111111104</c:v>
                </c:pt>
                <c:pt idx="7254">
                  <c:v>10.074999999999928</c:v>
                </c:pt>
                <c:pt idx="7255">
                  <c:v>10.076388888888816</c:v>
                </c:pt>
                <c:pt idx="7256">
                  <c:v>10.077777777777705</c:v>
                </c:pt>
                <c:pt idx="7257">
                  <c:v>10.079166666666593</c:v>
                </c:pt>
                <c:pt idx="7258">
                  <c:v>10.080555555555481</c:v>
                </c:pt>
                <c:pt idx="7259">
                  <c:v>10.081944444444369</c:v>
                </c:pt>
                <c:pt idx="7260">
                  <c:v>10.083333333333258</c:v>
                </c:pt>
                <c:pt idx="7261">
                  <c:v>10.084722222222146</c:v>
                </c:pt>
                <c:pt idx="7262">
                  <c:v>10.086111111111034</c:v>
                </c:pt>
                <c:pt idx="7263">
                  <c:v>10.087499999999922</c:v>
                </c:pt>
                <c:pt idx="7264">
                  <c:v>10.08888888888881</c:v>
                </c:pt>
                <c:pt idx="7265">
                  <c:v>10.090277777777699</c:v>
                </c:pt>
                <c:pt idx="7266">
                  <c:v>10.091666666666587</c:v>
                </c:pt>
                <c:pt idx="7267">
                  <c:v>10.093055555555475</c:v>
                </c:pt>
                <c:pt idx="7268">
                  <c:v>10.094444444444363</c:v>
                </c:pt>
                <c:pt idx="7269">
                  <c:v>10.095833333333252</c:v>
                </c:pt>
                <c:pt idx="7270">
                  <c:v>10.09722222222214</c:v>
                </c:pt>
                <c:pt idx="7271">
                  <c:v>10.098611111111028</c:v>
                </c:pt>
                <c:pt idx="7272">
                  <c:v>10.099999999999916</c:v>
                </c:pt>
                <c:pt idx="7273">
                  <c:v>10.101388888888804</c:v>
                </c:pt>
                <c:pt idx="7274">
                  <c:v>10.102777777777693</c:v>
                </c:pt>
                <c:pt idx="7275">
                  <c:v>10.104166666666581</c:v>
                </c:pt>
                <c:pt idx="7276">
                  <c:v>10.105555555555469</c:v>
                </c:pt>
                <c:pt idx="7277">
                  <c:v>10.106944444444357</c:v>
                </c:pt>
                <c:pt idx="7278">
                  <c:v>10.108333333333245</c:v>
                </c:pt>
                <c:pt idx="7279">
                  <c:v>10.109722222222134</c:v>
                </c:pt>
                <c:pt idx="7280">
                  <c:v>10.111111111111022</c:v>
                </c:pt>
                <c:pt idx="7281">
                  <c:v>10.11249999999991</c:v>
                </c:pt>
                <c:pt idx="7282">
                  <c:v>10.113888888888798</c:v>
                </c:pt>
                <c:pt idx="7283">
                  <c:v>10.115277777777687</c:v>
                </c:pt>
                <c:pt idx="7284">
                  <c:v>10.116666666666575</c:v>
                </c:pt>
                <c:pt idx="7285">
                  <c:v>10.118055555555463</c:v>
                </c:pt>
                <c:pt idx="7286">
                  <c:v>10.119444444444351</c:v>
                </c:pt>
                <c:pt idx="7287">
                  <c:v>10.120833333333239</c:v>
                </c:pt>
                <c:pt idx="7288">
                  <c:v>10.122222222222128</c:v>
                </c:pt>
                <c:pt idx="7289">
                  <c:v>10.123611111111016</c:v>
                </c:pt>
                <c:pt idx="7290">
                  <c:v>10.124999999999904</c:v>
                </c:pt>
                <c:pt idx="7291">
                  <c:v>10.126388888888792</c:v>
                </c:pt>
                <c:pt idx="7292">
                  <c:v>10.127777777777681</c:v>
                </c:pt>
                <c:pt idx="7293">
                  <c:v>10.129166666666569</c:v>
                </c:pt>
                <c:pt idx="7294">
                  <c:v>10.130555555555457</c:v>
                </c:pt>
                <c:pt idx="7295">
                  <c:v>10.131944444444345</c:v>
                </c:pt>
                <c:pt idx="7296">
                  <c:v>10.133333333333233</c:v>
                </c:pt>
                <c:pt idx="7297">
                  <c:v>10.134722222222122</c:v>
                </c:pt>
                <c:pt idx="7298">
                  <c:v>10.13611111111101</c:v>
                </c:pt>
                <c:pt idx="7299">
                  <c:v>10.137499999999898</c:v>
                </c:pt>
                <c:pt idx="7300">
                  <c:v>10.138888888888786</c:v>
                </c:pt>
                <c:pt idx="7301">
                  <c:v>10.140277777777674</c:v>
                </c:pt>
                <c:pt idx="7302">
                  <c:v>10.141666666666563</c:v>
                </c:pt>
                <c:pt idx="7303">
                  <c:v>10.143055555555451</c:v>
                </c:pt>
                <c:pt idx="7304">
                  <c:v>10.144444444444339</c:v>
                </c:pt>
                <c:pt idx="7305">
                  <c:v>10.145833333333227</c:v>
                </c:pt>
                <c:pt idx="7306">
                  <c:v>10.147222222222116</c:v>
                </c:pt>
                <c:pt idx="7307">
                  <c:v>10.148611111111004</c:v>
                </c:pt>
                <c:pt idx="7308">
                  <c:v>10.149999999999892</c:v>
                </c:pt>
                <c:pt idx="7309">
                  <c:v>10.15138888888878</c:v>
                </c:pt>
                <c:pt idx="7310">
                  <c:v>10.152777777777668</c:v>
                </c:pt>
                <c:pt idx="7311">
                  <c:v>10.154166666666557</c:v>
                </c:pt>
                <c:pt idx="7312">
                  <c:v>10.155555555555445</c:v>
                </c:pt>
                <c:pt idx="7313">
                  <c:v>10.156944444444333</c:v>
                </c:pt>
                <c:pt idx="7314">
                  <c:v>10.158333333333221</c:v>
                </c:pt>
                <c:pt idx="7315">
                  <c:v>10.15972222222211</c:v>
                </c:pt>
                <c:pt idx="7316">
                  <c:v>10.161111111110998</c:v>
                </c:pt>
                <c:pt idx="7317">
                  <c:v>10.162499999999886</c:v>
                </c:pt>
                <c:pt idx="7318">
                  <c:v>10.163888888888774</c:v>
                </c:pt>
                <c:pt idx="7319">
                  <c:v>10.165277777777662</c:v>
                </c:pt>
                <c:pt idx="7320">
                  <c:v>10.166666666666551</c:v>
                </c:pt>
                <c:pt idx="7321">
                  <c:v>10.168055555555439</c:v>
                </c:pt>
                <c:pt idx="7322">
                  <c:v>10.169444444444327</c:v>
                </c:pt>
                <c:pt idx="7323">
                  <c:v>10.170833333333215</c:v>
                </c:pt>
                <c:pt idx="7324">
                  <c:v>10.172222222222103</c:v>
                </c:pt>
                <c:pt idx="7325">
                  <c:v>10.173611111110992</c:v>
                </c:pt>
                <c:pt idx="7326">
                  <c:v>10.17499999999988</c:v>
                </c:pt>
                <c:pt idx="7327">
                  <c:v>10.176388888888768</c:v>
                </c:pt>
                <c:pt idx="7328">
                  <c:v>10.177777777777656</c:v>
                </c:pt>
                <c:pt idx="7329">
                  <c:v>10.179166666666545</c:v>
                </c:pt>
                <c:pt idx="7330">
                  <c:v>10.180555555555433</c:v>
                </c:pt>
                <c:pt idx="7331">
                  <c:v>10.181944444444321</c:v>
                </c:pt>
                <c:pt idx="7332">
                  <c:v>10.183333333333209</c:v>
                </c:pt>
                <c:pt idx="7333">
                  <c:v>10.184722222222097</c:v>
                </c:pt>
                <c:pt idx="7334">
                  <c:v>10.186111111110986</c:v>
                </c:pt>
                <c:pt idx="7335">
                  <c:v>10.187499999999874</c:v>
                </c:pt>
                <c:pt idx="7336">
                  <c:v>10.188888888888762</c:v>
                </c:pt>
                <c:pt idx="7337">
                  <c:v>10.19027777777765</c:v>
                </c:pt>
                <c:pt idx="7338">
                  <c:v>10.191666666666539</c:v>
                </c:pt>
                <c:pt idx="7339">
                  <c:v>10.193055555555427</c:v>
                </c:pt>
                <c:pt idx="7340">
                  <c:v>10.194444444444315</c:v>
                </c:pt>
                <c:pt idx="7341">
                  <c:v>10.195833333333203</c:v>
                </c:pt>
                <c:pt idx="7342">
                  <c:v>10.197222222222091</c:v>
                </c:pt>
                <c:pt idx="7343">
                  <c:v>10.19861111111098</c:v>
                </c:pt>
                <c:pt idx="7344">
                  <c:v>10.199999999999868</c:v>
                </c:pt>
                <c:pt idx="7345">
                  <c:v>10.201388888888756</c:v>
                </c:pt>
                <c:pt idx="7346">
                  <c:v>10.202777777777644</c:v>
                </c:pt>
                <c:pt idx="7347">
                  <c:v>10.204166666666532</c:v>
                </c:pt>
                <c:pt idx="7348">
                  <c:v>10.205555555555421</c:v>
                </c:pt>
                <c:pt idx="7349">
                  <c:v>10.206944444444309</c:v>
                </c:pt>
                <c:pt idx="7350">
                  <c:v>10.208333333333197</c:v>
                </c:pt>
                <c:pt idx="7351">
                  <c:v>10.209722222222085</c:v>
                </c:pt>
                <c:pt idx="7352">
                  <c:v>10.211111111110974</c:v>
                </c:pt>
                <c:pt idx="7353">
                  <c:v>10.212499999999862</c:v>
                </c:pt>
                <c:pt idx="7354">
                  <c:v>10.21388888888875</c:v>
                </c:pt>
                <c:pt idx="7355">
                  <c:v>10.215277777777638</c:v>
                </c:pt>
                <c:pt idx="7356">
                  <c:v>10.216666666666526</c:v>
                </c:pt>
                <c:pt idx="7357">
                  <c:v>10.218055555555415</c:v>
                </c:pt>
                <c:pt idx="7358">
                  <c:v>10.219444444444303</c:v>
                </c:pt>
                <c:pt idx="7359">
                  <c:v>10.220833333333191</c:v>
                </c:pt>
                <c:pt idx="7360">
                  <c:v>10.222222222222079</c:v>
                </c:pt>
                <c:pt idx="7361">
                  <c:v>10.223611111110968</c:v>
                </c:pt>
                <c:pt idx="7362">
                  <c:v>10.224999999999856</c:v>
                </c:pt>
                <c:pt idx="7363">
                  <c:v>10.226388888888744</c:v>
                </c:pt>
                <c:pt idx="7364">
                  <c:v>10.227777777777632</c:v>
                </c:pt>
                <c:pt idx="7365">
                  <c:v>10.22916666666652</c:v>
                </c:pt>
                <c:pt idx="7366">
                  <c:v>10.230555555555409</c:v>
                </c:pt>
                <c:pt idx="7367">
                  <c:v>10.231944444444297</c:v>
                </c:pt>
                <c:pt idx="7368">
                  <c:v>10.233333333333185</c:v>
                </c:pt>
                <c:pt idx="7369">
                  <c:v>10.234722222222073</c:v>
                </c:pt>
                <c:pt idx="7370">
                  <c:v>10.236111111110962</c:v>
                </c:pt>
                <c:pt idx="7371">
                  <c:v>10.23749999999985</c:v>
                </c:pt>
                <c:pt idx="7372">
                  <c:v>10.238888888888738</c:v>
                </c:pt>
                <c:pt idx="7373">
                  <c:v>10.240277777777626</c:v>
                </c:pt>
                <c:pt idx="7374">
                  <c:v>10.241666666666514</c:v>
                </c:pt>
                <c:pt idx="7375">
                  <c:v>10.243055555555403</c:v>
                </c:pt>
                <c:pt idx="7376">
                  <c:v>10.244444444444291</c:v>
                </c:pt>
                <c:pt idx="7377">
                  <c:v>10.245833333333179</c:v>
                </c:pt>
                <c:pt idx="7378">
                  <c:v>10.247222222222067</c:v>
                </c:pt>
                <c:pt idx="7379">
                  <c:v>10.248611111110955</c:v>
                </c:pt>
                <c:pt idx="7380">
                  <c:v>10.249999999999844</c:v>
                </c:pt>
                <c:pt idx="7381">
                  <c:v>10.251388888888732</c:v>
                </c:pt>
                <c:pt idx="7382">
                  <c:v>10.25277777777762</c:v>
                </c:pt>
                <c:pt idx="7383">
                  <c:v>10.254166666666508</c:v>
                </c:pt>
                <c:pt idx="7384">
                  <c:v>10.255555555555397</c:v>
                </c:pt>
                <c:pt idx="7385">
                  <c:v>10.256944444444285</c:v>
                </c:pt>
                <c:pt idx="7386">
                  <c:v>10.258333333333173</c:v>
                </c:pt>
                <c:pt idx="7387">
                  <c:v>10.259722222222061</c:v>
                </c:pt>
                <c:pt idx="7388">
                  <c:v>10.261111111110949</c:v>
                </c:pt>
                <c:pt idx="7389">
                  <c:v>10.262499999999838</c:v>
                </c:pt>
                <c:pt idx="7390">
                  <c:v>10.263888888888726</c:v>
                </c:pt>
                <c:pt idx="7391">
                  <c:v>10.265277777777614</c:v>
                </c:pt>
                <c:pt idx="7392">
                  <c:v>10.266666666666502</c:v>
                </c:pt>
                <c:pt idx="7393">
                  <c:v>10.268055555555391</c:v>
                </c:pt>
                <c:pt idx="7394">
                  <c:v>10.269444444444279</c:v>
                </c:pt>
                <c:pt idx="7395">
                  <c:v>10.270833333333167</c:v>
                </c:pt>
                <c:pt idx="7396">
                  <c:v>10.272222222222055</c:v>
                </c:pt>
                <c:pt idx="7397">
                  <c:v>10.273611111110943</c:v>
                </c:pt>
                <c:pt idx="7398">
                  <c:v>10.274999999999832</c:v>
                </c:pt>
                <c:pt idx="7399">
                  <c:v>10.27638888888872</c:v>
                </c:pt>
                <c:pt idx="7400">
                  <c:v>10.277777777777608</c:v>
                </c:pt>
                <c:pt idx="7401">
                  <c:v>10.279166666666496</c:v>
                </c:pt>
                <c:pt idx="7402">
                  <c:v>10.280555555555384</c:v>
                </c:pt>
                <c:pt idx="7403">
                  <c:v>10.281944444444273</c:v>
                </c:pt>
                <c:pt idx="7404">
                  <c:v>10.283333333333161</c:v>
                </c:pt>
                <c:pt idx="7405">
                  <c:v>10.284722222222049</c:v>
                </c:pt>
                <c:pt idx="7406">
                  <c:v>10.286111111110937</c:v>
                </c:pt>
                <c:pt idx="7407">
                  <c:v>10.287499999999826</c:v>
                </c:pt>
                <c:pt idx="7408">
                  <c:v>10.288888888888714</c:v>
                </c:pt>
                <c:pt idx="7409">
                  <c:v>10.290277777777602</c:v>
                </c:pt>
                <c:pt idx="7410">
                  <c:v>10.29166666666649</c:v>
                </c:pt>
                <c:pt idx="7411">
                  <c:v>10.293055555555378</c:v>
                </c:pt>
                <c:pt idx="7412">
                  <c:v>10.294444444444267</c:v>
                </c:pt>
                <c:pt idx="7413">
                  <c:v>10.295833333333155</c:v>
                </c:pt>
                <c:pt idx="7414">
                  <c:v>10.297222222222043</c:v>
                </c:pt>
                <c:pt idx="7415">
                  <c:v>10.298611111110931</c:v>
                </c:pt>
                <c:pt idx="7416">
                  <c:v>10.29999999999982</c:v>
                </c:pt>
                <c:pt idx="7417">
                  <c:v>10.301388888888708</c:v>
                </c:pt>
                <c:pt idx="7418">
                  <c:v>10.302777777777596</c:v>
                </c:pt>
                <c:pt idx="7419">
                  <c:v>10.304166666666484</c:v>
                </c:pt>
                <c:pt idx="7420">
                  <c:v>10.305555555555372</c:v>
                </c:pt>
                <c:pt idx="7421">
                  <c:v>10.306944444444261</c:v>
                </c:pt>
                <c:pt idx="7422">
                  <c:v>10.308333333333149</c:v>
                </c:pt>
                <c:pt idx="7423">
                  <c:v>10.309722222222037</c:v>
                </c:pt>
                <c:pt idx="7424">
                  <c:v>10.311111111110925</c:v>
                </c:pt>
                <c:pt idx="7425">
                  <c:v>10.312499999999813</c:v>
                </c:pt>
                <c:pt idx="7426">
                  <c:v>10.313888888888702</c:v>
                </c:pt>
                <c:pt idx="7427">
                  <c:v>10.31527777777759</c:v>
                </c:pt>
                <c:pt idx="7428">
                  <c:v>10.316666666666478</c:v>
                </c:pt>
                <c:pt idx="7429">
                  <c:v>10.318055555555366</c:v>
                </c:pt>
                <c:pt idx="7430">
                  <c:v>10.319444444444255</c:v>
                </c:pt>
                <c:pt idx="7431">
                  <c:v>10.320833333333143</c:v>
                </c:pt>
                <c:pt idx="7432">
                  <c:v>10.322222222222031</c:v>
                </c:pt>
                <c:pt idx="7433">
                  <c:v>10.323611111110919</c:v>
                </c:pt>
                <c:pt idx="7434">
                  <c:v>10.324999999999807</c:v>
                </c:pt>
                <c:pt idx="7435">
                  <c:v>10.326388888888696</c:v>
                </c:pt>
                <c:pt idx="7436">
                  <c:v>10.327777777777584</c:v>
                </c:pt>
                <c:pt idx="7437">
                  <c:v>10.329166666666472</c:v>
                </c:pt>
                <c:pt idx="7438">
                  <c:v>10.33055555555536</c:v>
                </c:pt>
                <c:pt idx="7439">
                  <c:v>10.331944444444249</c:v>
                </c:pt>
                <c:pt idx="7440">
                  <c:v>10.333333333333137</c:v>
                </c:pt>
                <c:pt idx="7441">
                  <c:v>10.334722222222025</c:v>
                </c:pt>
                <c:pt idx="7442">
                  <c:v>10.336111111110913</c:v>
                </c:pt>
                <c:pt idx="7443">
                  <c:v>10.337499999999801</c:v>
                </c:pt>
                <c:pt idx="7444">
                  <c:v>10.33888888888869</c:v>
                </c:pt>
                <c:pt idx="7445">
                  <c:v>10.340277777777578</c:v>
                </c:pt>
                <c:pt idx="7446">
                  <c:v>10.341666666666466</c:v>
                </c:pt>
                <c:pt idx="7447">
                  <c:v>10.343055555555354</c:v>
                </c:pt>
                <c:pt idx="7448">
                  <c:v>10.344444444444242</c:v>
                </c:pt>
                <c:pt idx="7449">
                  <c:v>10.345833333333131</c:v>
                </c:pt>
                <c:pt idx="7450">
                  <c:v>10.347222222222019</c:v>
                </c:pt>
                <c:pt idx="7451">
                  <c:v>10.348611111110907</c:v>
                </c:pt>
                <c:pt idx="7452">
                  <c:v>10.349999999999795</c:v>
                </c:pt>
                <c:pt idx="7453">
                  <c:v>10.351388888888684</c:v>
                </c:pt>
                <c:pt idx="7454">
                  <c:v>10.352777777777572</c:v>
                </c:pt>
                <c:pt idx="7455">
                  <c:v>10.35416666666646</c:v>
                </c:pt>
                <c:pt idx="7456">
                  <c:v>10.355555555555348</c:v>
                </c:pt>
                <c:pt idx="7457">
                  <c:v>10.356944444444236</c:v>
                </c:pt>
                <c:pt idx="7458">
                  <c:v>10.358333333333125</c:v>
                </c:pt>
                <c:pt idx="7459">
                  <c:v>10.359722222222013</c:v>
                </c:pt>
                <c:pt idx="7460">
                  <c:v>10.361111111110901</c:v>
                </c:pt>
                <c:pt idx="7461">
                  <c:v>10.362499999999789</c:v>
                </c:pt>
                <c:pt idx="7462">
                  <c:v>10.363888888888678</c:v>
                </c:pt>
                <c:pt idx="7463">
                  <c:v>10.365277777777566</c:v>
                </c:pt>
                <c:pt idx="7464">
                  <c:v>10.366666666666454</c:v>
                </c:pt>
                <c:pt idx="7465">
                  <c:v>10.368055555555342</c:v>
                </c:pt>
                <c:pt idx="7466">
                  <c:v>10.36944444444423</c:v>
                </c:pt>
                <c:pt idx="7467">
                  <c:v>10.370833333333119</c:v>
                </c:pt>
                <c:pt idx="7468">
                  <c:v>10.372222222222007</c:v>
                </c:pt>
                <c:pt idx="7469">
                  <c:v>10.373611111110895</c:v>
                </c:pt>
                <c:pt idx="7470">
                  <c:v>10.374999999999783</c:v>
                </c:pt>
                <c:pt idx="7471">
                  <c:v>10.376388888888672</c:v>
                </c:pt>
                <c:pt idx="7472">
                  <c:v>10.37777777777756</c:v>
                </c:pt>
                <c:pt idx="7473">
                  <c:v>10.379166666666448</c:v>
                </c:pt>
                <c:pt idx="7474">
                  <c:v>10.380555555555336</c:v>
                </c:pt>
                <c:pt idx="7475">
                  <c:v>10.381944444444224</c:v>
                </c:pt>
                <c:pt idx="7476">
                  <c:v>10.383333333333113</c:v>
                </c:pt>
                <c:pt idx="7477">
                  <c:v>10.384722222222001</c:v>
                </c:pt>
                <c:pt idx="7478">
                  <c:v>10.386111111110889</c:v>
                </c:pt>
                <c:pt idx="7479">
                  <c:v>10.387499999999777</c:v>
                </c:pt>
                <c:pt idx="7480">
                  <c:v>10.388888888888665</c:v>
                </c:pt>
                <c:pt idx="7481">
                  <c:v>10.390277777777554</c:v>
                </c:pt>
                <c:pt idx="7482">
                  <c:v>10.391666666666442</c:v>
                </c:pt>
                <c:pt idx="7483">
                  <c:v>10.39305555555533</c:v>
                </c:pt>
                <c:pt idx="7484">
                  <c:v>10.394444444444218</c:v>
                </c:pt>
                <c:pt idx="7485">
                  <c:v>10.395833333333107</c:v>
                </c:pt>
                <c:pt idx="7486">
                  <c:v>10.397222222221995</c:v>
                </c:pt>
                <c:pt idx="7487">
                  <c:v>10.398611111110883</c:v>
                </c:pt>
                <c:pt idx="7488">
                  <c:v>10.399999999999771</c:v>
                </c:pt>
                <c:pt idx="7489">
                  <c:v>10.401388888888659</c:v>
                </c:pt>
                <c:pt idx="7490">
                  <c:v>10.402777777777548</c:v>
                </c:pt>
                <c:pt idx="7491">
                  <c:v>10.404166666666436</c:v>
                </c:pt>
                <c:pt idx="7492">
                  <c:v>10.405555555555324</c:v>
                </c:pt>
                <c:pt idx="7493">
                  <c:v>10.406944444444212</c:v>
                </c:pt>
                <c:pt idx="7494">
                  <c:v>10.408333333333101</c:v>
                </c:pt>
                <c:pt idx="7495">
                  <c:v>10.409722222221989</c:v>
                </c:pt>
                <c:pt idx="7496">
                  <c:v>10.411111111110877</c:v>
                </c:pt>
                <c:pt idx="7497">
                  <c:v>10.412499999999765</c:v>
                </c:pt>
                <c:pt idx="7498">
                  <c:v>10.413888888888653</c:v>
                </c:pt>
                <c:pt idx="7499">
                  <c:v>10.415277777777542</c:v>
                </c:pt>
                <c:pt idx="7500">
                  <c:v>10.41666666666643</c:v>
                </c:pt>
                <c:pt idx="7501">
                  <c:v>10.418055555555318</c:v>
                </c:pt>
                <c:pt idx="7502">
                  <c:v>10.419444444444206</c:v>
                </c:pt>
                <c:pt idx="7503">
                  <c:v>10.420833333333094</c:v>
                </c:pt>
                <c:pt idx="7504">
                  <c:v>10.422222222221983</c:v>
                </c:pt>
                <c:pt idx="7505">
                  <c:v>10.423611111110871</c:v>
                </c:pt>
                <c:pt idx="7506">
                  <c:v>10.424999999999759</c:v>
                </c:pt>
                <c:pt idx="7507">
                  <c:v>10.426388888888647</c:v>
                </c:pt>
                <c:pt idx="7508">
                  <c:v>10.427777777777536</c:v>
                </c:pt>
                <c:pt idx="7509">
                  <c:v>10.429166666666424</c:v>
                </c:pt>
                <c:pt idx="7510">
                  <c:v>10.430555555555312</c:v>
                </c:pt>
                <c:pt idx="7511">
                  <c:v>10.4319444444442</c:v>
                </c:pt>
                <c:pt idx="7512">
                  <c:v>10.433333333333088</c:v>
                </c:pt>
                <c:pt idx="7513">
                  <c:v>10.434722222221977</c:v>
                </c:pt>
                <c:pt idx="7514">
                  <c:v>10.436111111110865</c:v>
                </c:pt>
                <c:pt idx="7515">
                  <c:v>10.437499999999753</c:v>
                </c:pt>
                <c:pt idx="7516">
                  <c:v>10.438888888888641</c:v>
                </c:pt>
                <c:pt idx="7517">
                  <c:v>10.44027777777753</c:v>
                </c:pt>
                <c:pt idx="7518">
                  <c:v>10.441666666666418</c:v>
                </c:pt>
                <c:pt idx="7519">
                  <c:v>10.443055555555306</c:v>
                </c:pt>
                <c:pt idx="7520">
                  <c:v>10.444444444444194</c:v>
                </c:pt>
                <c:pt idx="7521">
                  <c:v>10.445833333333082</c:v>
                </c:pt>
                <c:pt idx="7522">
                  <c:v>10.447222222221971</c:v>
                </c:pt>
                <c:pt idx="7523">
                  <c:v>10.448611111110859</c:v>
                </c:pt>
                <c:pt idx="7524">
                  <c:v>10.449999999999747</c:v>
                </c:pt>
                <c:pt idx="7525">
                  <c:v>10.451388888888635</c:v>
                </c:pt>
                <c:pt idx="7526">
                  <c:v>10.452777777777523</c:v>
                </c:pt>
                <c:pt idx="7527">
                  <c:v>10.454166666666412</c:v>
                </c:pt>
                <c:pt idx="7528">
                  <c:v>10.4555555555553</c:v>
                </c:pt>
                <c:pt idx="7529">
                  <c:v>10.456944444444188</c:v>
                </c:pt>
                <c:pt idx="7530">
                  <c:v>10.458333333333076</c:v>
                </c:pt>
                <c:pt idx="7531">
                  <c:v>10.459722222221965</c:v>
                </c:pt>
                <c:pt idx="7532">
                  <c:v>10.461111111110853</c:v>
                </c:pt>
                <c:pt idx="7533">
                  <c:v>10.462499999999741</c:v>
                </c:pt>
                <c:pt idx="7534">
                  <c:v>10.463888888888629</c:v>
                </c:pt>
                <c:pt idx="7535">
                  <c:v>10.465277777777517</c:v>
                </c:pt>
                <c:pt idx="7536">
                  <c:v>10.466666666666406</c:v>
                </c:pt>
                <c:pt idx="7537">
                  <c:v>10.468055555555294</c:v>
                </c:pt>
                <c:pt idx="7538">
                  <c:v>10.469444444444182</c:v>
                </c:pt>
                <c:pt idx="7539">
                  <c:v>10.47083333333307</c:v>
                </c:pt>
                <c:pt idx="7540">
                  <c:v>10.472222222221959</c:v>
                </c:pt>
                <c:pt idx="7541">
                  <c:v>10.473611111110847</c:v>
                </c:pt>
                <c:pt idx="7542">
                  <c:v>10.474999999999735</c:v>
                </c:pt>
                <c:pt idx="7543">
                  <c:v>10.476388888888623</c:v>
                </c:pt>
                <c:pt idx="7544">
                  <c:v>10.477777777777511</c:v>
                </c:pt>
                <c:pt idx="7545">
                  <c:v>10.4791666666664</c:v>
                </c:pt>
                <c:pt idx="7546">
                  <c:v>10.480555555555288</c:v>
                </c:pt>
                <c:pt idx="7547">
                  <c:v>10.481944444444176</c:v>
                </c:pt>
                <c:pt idx="7548">
                  <c:v>10.483333333333064</c:v>
                </c:pt>
                <c:pt idx="7549">
                  <c:v>10.484722222221952</c:v>
                </c:pt>
                <c:pt idx="7550">
                  <c:v>10.486111111110841</c:v>
                </c:pt>
                <c:pt idx="7551">
                  <c:v>10.487499999999729</c:v>
                </c:pt>
                <c:pt idx="7552">
                  <c:v>10.488888888888617</c:v>
                </c:pt>
                <c:pt idx="7553">
                  <c:v>10.490277777777505</c:v>
                </c:pt>
                <c:pt idx="7554">
                  <c:v>10.491666666666394</c:v>
                </c:pt>
                <c:pt idx="7555">
                  <c:v>10.493055555555282</c:v>
                </c:pt>
                <c:pt idx="7556">
                  <c:v>10.49444444444417</c:v>
                </c:pt>
                <c:pt idx="7557">
                  <c:v>10.495833333333058</c:v>
                </c:pt>
                <c:pt idx="7558">
                  <c:v>10.497222222221946</c:v>
                </c:pt>
                <c:pt idx="7559">
                  <c:v>10.498611111110835</c:v>
                </c:pt>
                <c:pt idx="7560">
                  <c:v>10.499999999999723</c:v>
                </c:pt>
                <c:pt idx="7561">
                  <c:v>10.501388888888611</c:v>
                </c:pt>
                <c:pt idx="7562">
                  <c:v>10.502777777777499</c:v>
                </c:pt>
                <c:pt idx="7563">
                  <c:v>10.504166666666388</c:v>
                </c:pt>
                <c:pt idx="7564">
                  <c:v>10.505555555555276</c:v>
                </c:pt>
                <c:pt idx="7565">
                  <c:v>10.506944444444164</c:v>
                </c:pt>
                <c:pt idx="7566">
                  <c:v>10.508333333333052</c:v>
                </c:pt>
                <c:pt idx="7567">
                  <c:v>10.50972222222194</c:v>
                </c:pt>
                <c:pt idx="7568">
                  <c:v>10.511111111110829</c:v>
                </c:pt>
                <c:pt idx="7569">
                  <c:v>10.512499999999717</c:v>
                </c:pt>
                <c:pt idx="7570">
                  <c:v>10.513888888888605</c:v>
                </c:pt>
                <c:pt idx="7571">
                  <c:v>10.515277777777493</c:v>
                </c:pt>
                <c:pt idx="7572">
                  <c:v>10.516666666666382</c:v>
                </c:pt>
                <c:pt idx="7573">
                  <c:v>10.51805555555527</c:v>
                </c:pt>
                <c:pt idx="7574">
                  <c:v>10.519444444444158</c:v>
                </c:pt>
                <c:pt idx="7575">
                  <c:v>10.520833333333046</c:v>
                </c:pt>
                <c:pt idx="7576">
                  <c:v>10.522222222221934</c:v>
                </c:pt>
                <c:pt idx="7577">
                  <c:v>10.523611111110823</c:v>
                </c:pt>
                <c:pt idx="7578">
                  <c:v>10.524999999999711</c:v>
                </c:pt>
                <c:pt idx="7579">
                  <c:v>10.526388888888599</c:v>
                </c:pt>
                <c:pt idx="7580">
                  <c:v>10.527777777777487</c:v>
                </c:pt>
                <c:pt idx="7581">
                  <c:v>10.529166666666375</c:v>
                </c:pt>
                <c:pt idx="7582">
                  <c:v>10.530555555555264</c:v>
                </c:pt>
                <c:pt idx="7583">
                  <c:v>10.531944444444152</c:v>
                </c:pt>
                <c:pt idx="7584">
                  <c:v>10.53333333333304</c:v>
                </c:pt>
                <c:pt idx="7585">
                  <c:v>10.534722222221928</c:v>
                </c:pt>
                <c:pt idx="7586">
                  <c:v>10.536111111110817</c:v>
                </c:pt>
                <c:pt idx="7587">
                  <c:v>10.537499999999705</c:v>
                </c:pt>
                <c:pt idx="7588">
                  <c:v>10.538888888888593</c:v>
                </c:pt>
                <c:pt idx="7589">
                  <c:v>10.540277777777481</c:v>
                </c:pt>
                <c:pt idx="7590">
                  <c:v>10.541666666666369</c:v>
                </c:pt>
                <c:pt idx="7591">
                  <c:v>10.543055555555258</c:v>
                </c:pt>
                <c:pt idx="7592">
                  <c:v>10.544444444444146</c:v>
                </c:pt>
                <c:pt idx="7593">
                  <c:v>10.545833333333034</c:v>
                </c:pt>
                <c:pt idx="7594">
                  <c:v>10.547222222221922</c:v>
                </c:pt>
                <c:pt idx="7595">
                  <c:v>10.548611111110811</c:v>
                </c:pt>
                <c:pt idx="7596">
                  <c:v>10.549999999999699</c:v>
                </c:pt>
                <c:pt idx="7597">
                  <c:v>10.551388888888587</c:v>
                </c:pt>
                <c:pt idx="7598">
                  <c:v>10.552777777777475</c:v>
                </c:pt>
                <c:pt idx="7599">
                  <c:v>10.554166666666363</c:v>
                </c:pt>
                <c:pt idx="7600">
                  <c:v>10.555555555555252</c:v>
                </c:pt>
                <c:pt idx="7601">
                  <c:v>10.55694444444414</c:v>
                </c:pt>
                <c:pt idx="7602">
                  <c:v>10.558333333333028</c:v>
                </c:pt>
                <c:pt idx="7603">
                  <c:v>10.559722222221916</c:v>
                </c:pt>
                <c:pt idx="7604">
                  <c:v>10.561111111110804</c:v>
                </c:pt>
                <c:pt idx="7605">
                  <c:v>10.562499999999693</c:v>
                </c:pt>
                <c:pt idx="7606">
                  <c:v>10.563888888888581</c:v>
                </c:pt>
                <c:pt idx="7607">
                  <c:v>10.565277777777469</c:v>
                </c:pt>
                <c:pt idx="7608">
                  <c:v>10.566666666666357</c:v>
                </c:pt>
                <c:pt idx="7609">
                  <c:v>10.568055555555246</c:v>
                </c:pt>
                <c:pt idx="7610">
                  <c:v>10.569444444444134</c:v>
                </c:pt>
                <c:pt idx="7611">
                  <c:v>10.570833333333022</c:v>
                </c:pt>
                <c:pt idx="7612">
                  <c:v>10.57222222222191</c:v>
                </c:pt>
                <c:pt idx="7613">
                  <c:v>10.573611111110798</c:v>
                </c:pt>
                <c:pt idx="7614">
                  <c:v>10.574999999999687</c:v>
                </c:pt>
                <c:pt idx="7615">
                  <c:v>10.576388888888575</c:v>
                </c:pt>
                <c:pt idx="7616">
                  <c:v>10.577777777777463</c:v>
                </c:pt>
                <c:pt idx="7617">
                  <c:v>10.579166666666351</c:v>
                </c:pt>
                <c:pt idx="7618">
                  <c:v>10.58055555555524</c:v>
                </c:pt>
                <c:pt idx="7619">
                  <c:v>10.581944444444128</c:v>
                </c:pt>
                <c:pt idx="7620">
                  <c:v>10.583333333333016</c:v>
                </c:pt>
                <c:pt idx="7621">
                  <c:v>10.584722222221904</c:v>
                </c:pt>
                <c:pt idx="7622">
                  <c:v>10.586111111110792</c:v>
                </c:pt>
                <c:pt idx="7623">
                  <c:v>10.587499999999681</c:v>
                </c:pt>
                <c:pt idx="7624">
                  <c:v>10.588888888888569</c:v>
                </c:pt>
                <c:pt idx="7625">
                  <c:v>10.590277777777457</c:v>
                </c:pt>
                <c:pt idx="7626">
                  <c:v>10.591666666666345</c:v>
                </c:pt>
                <c:pt idx="7627">
                  <c:v>10.593055555555233</c:v>
                </c:pt>
                <c:pt idx="7628">
                  <c:v>10.594444444444122</c:v>
                </c:pt>
                <c:pt idx="7629">
                  <c:v>10.59583333333301</c:v>
                </c:pt>
                <c:pt idx="7630">
                  <c:v>10.597222222221898</c:v>
                </c:pt>
                <c:pt idx="7631">
                  <c:v>10.598611111110786</c:v>
                </c:pt>
                <c:pt idx="7632">
                  <c:v>10.599999999999675</c:v>
                </c:pt>
                <c:pt idx="7633">
                  <c:v>10.601388888888563</c:v>
                </c:pt>
                <c:pt idx="7634">
                  <c:v>10.602777777777451</c:v>
                </c:pt>
                <c:pt idx="7635">
                  <c:v>10.604166666666339</c:v>
                </c:pt>
                <c:pt idx="7636">
                  <c:v>10.605555555555227</c:v>
                </c:pt>
                <c:pt idx="7637">
                  <c:v>10.606944444444116</c:v>
                </c:pt>
                <c:pt idx="7638">
                  <c:v>10.608333333333004</c:v>
                </c:pt>
                <c:pt idx="7639">
                  <c:v>10.609722222221892</c:v>
                </c:pt>
                <c:pt idx="7640">
                  <c:v>10.61111111111078</c:v>
                </c:pt>
                <c:pt idx="7641">
                  <c:v>10.612499999999669</c:v>
                </c:pt>
                <c:pt idx="7642">
                  <c:v>10.613888888888557</c:v>
                </c:pt>
                <c:pt idx="7643">
                  <c:v>10.615277777777445</c:v>
                </c:pt>
                <c:pt idx="7644">
                  <c:v>10.616666666666333</c:v>
                </c:pt>
                <c:pt idx="7645">
                  <c:v>10.618055555555221</c:v>
                </c:pt>
                <c:pt idx="7646">
                  <c:v>10.61944444444411</c:v>
                </c:pt>
                <c:pt idx="7647">
                  <c:v>10.620833333332998</c:v>
                </c:pt>
                <c:pt idx="7648">
                  <c:v>10.622222222221886</c:v>
                </c:pt>
                <c:pt idx="7649">
                  <c:v>10.623611111110774</c:v>
                </c:pt>
                <c:pt idx="7650">
                  <c:v>10.624999999999662</c:v>
                </c:pt>
                <c:pt idx="7651">
                  <c:v>10.626388888888551</c:v>
                </c:pt>
                <c:pt idx="7652">
                  <c:v>10.627777777777439</c:v>
                </c:pt>
                <c:pt idx="7653">
                  <c:v>10.629166666666327</c:v>
                </c:pt>
                <c:pt idx="7654">
                  <c:v>10.630555555555215</c:v>
                </c:pt>
                <c:pt idx="7655">
                  <c:v>10.631944444444104</c:v>
                </c:pt>
                <c:pt idx="7656">
                  <c:v>10.633333333332992</c:v>
                </c:pt>
                <c:pt idx="7657">
                  <c:v>10.63472222222188</c:v>
                </c:pt>
                <c:pt idx="7658">
                  <c:v>10.636111111110768</c:v>
                </c:pt>
                <c:pt idx="7659">
                  <c:v>10.637499999999656</c:v>
                </c:pt>
                <c:pt idx="7660">
                  <c:v>10.638888888888545</c:v>
                </c:pt>
                <c:pt idx="7661">
                  <c:v>10.640277777777433</c:v>
                </c:pt>
                <c:pt idx="7662">
                  <c:v>10.641666666666321</c:v>
                </c:pt>
                <c:pt idx="7663">
                  <c:v>10.643055555555209</c:v>
                </c:pt>
                <c:pt idx="7664">
                  <c:v>10.644444444444098</c:v>
                </c:pt>
                <c:pt idx="7665">
                  <c:v>10.645833333332986</c:v>
                </c:pt>
                <c:pt idx="7666">
                  <c:v>10.647222222221874</c:v>
                </c:pt>
                <c:pt idx="7667">
                  <c:v>10.648611111110762</c:v>
                </c:pt>
                <c:pt idx="7668">
                  <c:v>10.64999999999965</c:v>
                </c:pt>
                <c:pt idx="7669">
                  <c:v>10.651388888888539</c:v>
                </c:pt>
                <c:pt idx="7670">
                  <c:v>10.652777777777427</c:v>
                </c:pt>
                <c:pt idx="7671">
                  <c:v>10.654166666666315</c:v>
                </c:pt>
                <c:pt idx="7672">
                  <c:v>10.655555555555203</c:v>
                </c:pt>
                <c:pt idx="7673">
                  <c:v>10.656944444444092</c:v>
                </c:pt>
                <c:pt idx="7674">
                  <c:v>10.65833333333298</c:v>
                </c:pt>
                <c:pt idx="7675">
                  <c:v>10.659722222221868</c:v>
                </c:pt>
                <c:pt idx="7676">
                  <c:v>10.661111111110756</c:v>
                </c:pt>
                <c:pt idx="7677">
                  <c:v>10.662499999999644</c:v>
                </c:pt>
                <c:pt idx="7678">
                  <c:v>10.663888888888533</c:v>
                </c:pt>
                <c:pt idx="7679">
                  <c:v>10.665277777777421</c:v>
                </c:pt>
                <c:pt idx="7680">
                  <c:v>10.666666666666309</c:v>
                </c:pt>
                <c:pt idx="7681">
                  <c:v>10.668055555555197</c:v>
                </c:pt>
                <c:pt idx="7682">
                  <c:v>10.669444444444085</c:v>
                </c:pt>
                <c:pt idx="7683">
                  <c:v>10.670833333332974</c:v>
                </c:pt>
                <c:pt idx="7684">
                  <c:v>10.672222222221862</c:v>
                </c:pt>
                <c:pt idx="7685">
                  <c:v>10.67361111111075</c:v>
                </c:pt>
                <c:pt idx="7686">
                  <c:v>10.674999999999638</c:v>
                </c:pt>
                <c:pt idx="7687">
                  <c:v>10.676388888888527</c:v>
                </c:pt>
                <c:pt idx="7688">
                  <c:v>10.677777777777415</c:v>
                </c:pt>
                <c:pt idx="7689">
                  <c:v>10.679166666666303</c:v>
                </c:pt>
                <c:pt idx="7690">
                  <c:v>10.680555555555191</c:v>
                </c:pt>
                <c:pt idx="7691">
                  <c:v>10.681944444444079</c:v>
                </c:pt>
                <c:pt idx="7692">
                  <c:v>10.683333333332968</c:v>
                </c:pt>
                <c:pt idx="7693">
                  <c:v>10.684722222221856</c:v>
                </c:pt>
                <c:pt idx="7694">
                  <c:v>10.686111111110744</c:v>
                </c:pt>
                <c:pt idx="7695">
                  <c:v>10.687499999999632</c:v>
                </c:pt>
                <c:pt idx="7696">
                  <c:v>10.688888888888521</c:v>
                </c:pt>
                <c:pt idx="7697">
                  <c:v>10.690277777777409</c:v>
                </c:pt>
                <c:pt idx="7698">
                  <c:v>10.691666666666297</c:v>
                </c:pt>
                <c:pt idx="7699">
                  <c:v>10.693055555555185</c:v>
                </c:pt>
                <c:pt idx="7700">
                  <c:v>10.694444444444073</c:v>
                </c:pt>
                <c:pt idx="7701">
                  <c:v>10.695833333332962</c:v>
                </c:pt>
                <c:pt idx="7702">
                  <c:v>10.69722222222185</c:v>
                </c:pt>
                <c:pt idx="7703">
                  <c:v>10.698611111110738</c:v>
                </c:pt>
                <c:pt idx="7704">
                  <c:v>10.699999999999626</c:v>
                </c:pt>
                <c:pt idx="7705">
                  <c:v>10.701388888888514</c:v>
                </c:pt>
                <c:pt idx="7706">
                  <c:v>10.702777777777403</c:v>
                </c:pt>
                <c:pt idx="7707">
                  <c:v>10.704166666666291</c:v>
                </c:pt>
                <c:pt idx="7708">
                  <c:v>10.705555555555179</c:v>
                </c:pt>
                <c:pt idx="7709">
                  <c:v>10.706944444444067</c:v>
                </c:pt>
                <c:pt idx="7710">
                  <c:v>10.708333333332956</c:v>
                </c:pt>
                <c:pt idx="7711">
                  <c:v>10.709722222221844</c:v>
                </c:pt>
                <c:pt idx="7712">
                  <c:v>10.711111111110732</c:v>
                </c:pt>
                <c:pt idx="7713">
                  <c:v>10.71249999999962</c:v>
                </c:pt>
                <c:pt idx="7714">
                  <c:v>10.713888888888508</c:v>
                </c:pt>
                <c:pt idx="7715">
                  <c:v>10.715277777777397</c:v>
                </c:pt>
                <c:pt idx="7716">
                  <c:v>10.716666666666285</c:v>
                </c:pt>
                <c:pt idx="7717">
                  <c:v>10.718055555555173</c:v>
                </c:pt>
                <c:pt idx="7718">
                  <c:v>10.719444444444061</c:v>
                </c:pt>
                <c:pt idx="7719">
                  <c:v>10.72083333333295</c:v>
                </c:pt>
                <c:pt idx="7720">
                  <c:v>10.722222222221838</c:v>
                </c:pt>
                <c:pt idx="7721">
                  <c:v>10.723611111110726</c:v>
                </c:pt>
                <c:pt idx="7722">
                  <c:v>10.724999999999614</c:v>
                </c:pt>
                <c:pt idx="7723">
                  <c:v>10.726388888888502</c:v>
                </c:pt>
                <c:pt idx="7724">
                  <c:v>10.727777777777391</c:v>
                </c:pt>
                <c:pt idx="7725">
                  <c:v>10.729166666666279</c:v>
                </c:pt>
                <c:pt idx="7726">
                  <c:v>10.730555555555167</c:v>
                </c:pt>
                <c:pt idx="7727">
                  <c:v>10.731944444444055</c:v>
                </c:pt>
                <c:pt idx="7728">
                  <c:v>10.733333333332943</c:v>
                </c:pt>
                <c:pt idx="7729">
                  <c:v>10.734722222221832</c:v>
                </c:pt>
                <c:pt idx="7730">
                  <c:v>10.73611111111072</c:v>
                </c:pt>
                <c:pt idx="7731">
                  <c:v>10.737499999999608</c:v>
                </c:pt>
                <c:pt idx="7732">
                  <c:v>10.738888888888496</c:v>
                </c:pt>
                <c:pt idx="7733">
                  <c:v>10.740277777777385</c:v>
                </c:pt>
                <c:pt idx="7734">
                  <c:v>10.741666666666273</c:v>
                </c:pt>
                <c:pt idx="7735">
                  <c:v>10.743055555555161</c:v>
                </c:pt>
                <c:pt idx="7736">
                  <c:v>10.744444444444049</c:v>
                </c:pt>
                <c:pt idx="7737">
                  <c:v>10.745833333332937</c:v>
                </c:pt>
                <c:pt idx="7738">
                  <c:v>10.747222222221826</c:v>
                </c:pt>
                <c:pt idx="7739">
                  <c:v>10.748611111110714</c:v>
                </c:pt>
                <c:pt idx="7740">
                  <c:v>10.749999999999602</c:v>
                </c:pt>
                <c:pt idx="7741">
                  <c:v>10.75138888888849</c:v>
                </c:pt>
                <c:pt idx="7742">
                  <c:v>10.752777777777379</c:v>
                </c:pt>
                <c:pt idx="7743">
                  <c:v>10.754166666666267</c:v>
                </c:pt>
                <c:pt idx="7744">
                  <c:v>10.755555555555155</c:v>
                </c:pt>
                <c:pt idx="7745">
                  <c:v>10.756944444444043</c:v>
                </c:pt>
                <c:pt idx="7746">
                  <c:v>10.758333333332931</c:v>
                </c:pt>
                <c:pt idx="7747">
                  <c:v>10.75972222222182</c:v>
                </c:pt>
                <c:pt idx="7748">
                  <c:v>10.761111111110708</c:v>
                </c:pt>
                <c:pt idx="7749">
                  <c:v>10.762499999999596</c:v>
                </c:pt>
                <c:pt idx="7750">
                  <c:v>10.763888888888484</c:v>
                </c:pt>
                <c:pt idx="7751">
                  <c:v>10.765277777777372</c:v>
                </c:pt>
                <c:pt idx="7752">
                  <c:v>10.766666666666261</c:v>
                </c:pt>
                <c:pt idx="7753">
                  <c:v>10.768055555555149</c:v>
                </c:pt>
                <c:pt idx="7754">
                  <c:v>10.769444444444037</c:v>
                </c:pt>
                <c:pt idx="7755">
                  <c:v>10.770833333332925</c:v>
                </c:pt>
                <c:pt idx="7756">
                  <c:v>10.772222222221814</c:v>
                </c:pt>
                <c:pt idx="7757">
                  <c:v>10.773611111110702</c:v>
                </c:pt>
                <c:pt idx="7758">
                  <c:v>10.77499999999959</c:v>
                </c:pt>
                <c:pt idx="7759">
                  <c:v>10.776388888888478</c:v>
                </c:pt>
                <c:pt idx="7760">
                  <c:v>10.777777777777366</c:v>
                </c:pt>
                <c:pt idx="7761">
                  <c:v>10.779166666666255</c:v>
                </c:pt>
                <c:pt idx="7762">
                  <c:v>10.780555555555143</c:v>
                </c:pt>
                <c:pt idx="7763">
                  <c:v>10.781944444444031</c:v>
                </c:pt>
                <c:pt idx="7764">
                  <c:v>10.783333333332919</c:v>
                </c:pt>
                <c:pt idx="7765">
                  <c:v>10.784722222221808</c:v>
                </c:pt>
                <c:pt idx="7766">
                  <c:v>10.786111111110696</c:v>
                </c:pt>
                <c:pt idx="7767">
                  <c:v>10.787499999999584</c:v>
                </c:pt>
                <c:pt idx="7768">
                  <c:v>10.788888888888472</c:v>
                </c:pt>
                <c:pt idx="7769">
                  <c:v>10.79027777777736</c:v>
                </c:pt>
                <c:pt idx="7770">
                  <c:v>10.791666666666249</c:v>
                </c:pt>
                <c:pt idx="7771">
                  <c:v>10.793055555555137</c:v>
                </c:pt>
                <c:pt idx="7772">
                  <c:v>10.794444444444025</c:v>
                </c:pt>
                <c:pt idx="7773">
                  <c:v>10.795833333332913</c:v>
                </c:pt>
                <c:pt idx="7774">
                  <c:v>10.797222222221802</c:v>
                </c:pt>
                <c:pt idx="7775">
                  <c:v>10.79861111111069</c:v>
                </c:pt>
                <c:pt idx="7776">
                  <c:v>10.799999999999578</c:v>
                </c:pt>
                <c:pt idx="7777">
                  <c:v>10.801388888888466</c:v>
                </c:pt>
                <c:pt idx="7778">
                  <c:v>10.802777777777354</c:v>
                </c:pt>
                <c:pt idx="7779">
                  <c:v>10.804166666666243</c:v>
                </c:pt>
                <c:pt idx="7780">
                  <c:v>10.805555555555131</c:v>
                </c:pt>
                <c:pt idx="7781">
                  <c:v>10.806944444444019</c:v>
                </c:pt>
                <c:pt idx="7782">
                  <c:v>10.808333333332907</c:v>
                </c:pt>
                <c:pt idx="7783">
                  <c:v>10.809722222221795</c:v>
                </c:pt>
                <c:pt idx="7784">
                  <c:v>10.811111111110684</c:v>
                </c:pt>
                <c:pt idx="7785">
                  <c:v>10.812499999999572</c:v>
                </c:pt>
                <c:pt idx="7786">
                  <c:v>10.81388888888846</c:v>
                </c:pt>
                <c:pt idx="7787">
                  <c:v>10.815277777777348</c:v>
                </c:pt>
                <c:pt idx="7788">
                  <c:v>10.816666666666237</c:v>
                </c:pt>
                <c:pt idx="7789">
                  <c:v>10.818055555555125</c:v>
                </c:pt>
                <c:pt idx="7790">
                  <c:v>10.819444444444013</c:v>
                </c:pt>
                <c:pt idx="7791">
                  <c:v>10.820833333332901</c:v>
                </c:pt>
                <c:pt idx="7792">
                  <c:v>10.822222222221789</c:v>
                </c:pt>
                <c:pt idx="7793">
                  <c:v>10.823611111110678</c:v>
                </c:pt>
                <c:pt idx="7794">
                  <c:v>10.824999999999566</c:v>
                </c:pt>
                <c:pt idx="7795">
                  <c:v>10.826388888888454</c:v>
                </c:pt>
                <c:pt idx="7796">
                  <c:v>10.827777777777342</c:v>
                </c:pt>
                <c:pt idx="7797">
                  <c:v>10.829166666666231</c:v>
                </c:pt>
                <c:pt idx="7798">
                  <c:v>10.830555555555119</c:v>
                </c:pt>
                <c:pt idx="7799">
                  <c:v>10.831944444444007</c:v>
                </c:pt>
                <c:pt idx="7800">
                  <c:v>10.833333333332895</c:v>
                </c:pt>
                <c:pt idx="7801">
                  <c:v>10.834722222221783</c:v>
                </c:pt>
                <c:pt idx="7802">
                  <c:v>10.836111111110672</c:v>
                </c:pt>
                <c:pt idx="7803">
                  <c:v>10.83749999999956</c:v>
                </c:pt>
                <c:pt idx="7804">
                  <c:v>10.838888888888448</c:v>
                </c:pt>
                <c:pt idx="7805">
                  <c:v>10.840277777777336</c:v>
                </c:pt>
                <c:pt idx="7806">
                  <c:v>10.841666666666224</c:v>
                </c:pt>
                <c:pt idx="7807">
                  <c:v>10.843055555555113</c:v>
                </c:pt>
                <c:pt idx="7808">
                  <c:v>10.844444444444001</c:v>
                </c:pt>
                <c:pt idx="7809">
                  <c:v>10.845833333332889</c:v>
                </c:pt>
                <c:pt idx="7810">
                  <c:v>10.847222222221777</c:v>
                </c:pt>
                <c:pt idx="7811">
                  <c:v>10.848611111110666</c:v>
                </c:pt>
                <c:pt idx="7812">
                  <c:v>10.849999999999554</c:v>
                </c:pt>
                <c:pt idx="7813">
                  <c:v>10.851388888888442</c:v>
                </c:pt>
                <c:pt idx="7814">
                  <c:v>10.85277777777733</c:v>
                </c:pt>
                <c:pt idx="7815">
                  <c:v>10.854166666666218</c:v>
                </c:pt>
                <c:pt idx="7816">
                  <c:v>10.855555555555107</c:v>
                </c:pt>
                <c:pt idx="7817">
                  <c:v>10.856944444443995</c:v>
                </c:pt>
                <c:pt idx="7818">
                  <c:v>10.858333333332883</c:v>
                </c:pt>
                <c:pt idx="7819">
                  <c:v>10.859722222221771</c:v>
                </c:pt>
                <c:pt idx="7820">
                  <c:v>10.86111111111066</c:v>
                </c:pt>
                <c:pt idx="7821">
                  <c:v>10.862499999999548</c:v>
                </c:pt>
                <c:pt idx="7822">
                  <c:v>10.863888888888436</c:v>
                </c:pt>
                <c:pt idx="7823">
                  <c:v>10.865277777777324</c:v>
                </c:pt>
                <c:pt idx="7824">
                  <c:v>10.866666666666212</c:v>
                </c:pt>
                <c:pt idx="7825">
                  <c:v>10.868055555555101</c:v>
                </c:pt>
                <c:pt idx="7826">
                  <c:v>10.869444444443989</c:v>
                </c:pt>
                <c:pt idx="7827">
                  <c:v>10.870833333332877</c:v>
                </c:pt>
                <c:pt idx="7828">
                  <c:v>10.872222222221765</c:v>
                </c:pt>
                <c:pt idx="7829">
                  <c:v>10.873611111110653</c:v>
                </c:pt>
                <c:pt idx="7830">
                  <c:v>10.874999999999542</c:v>
                </c:pt>
                <c:pt idx="7831">
                  <c:v>10.87638888888843</c:v>
                </c:pt>
                <c:pt idx="7832">
                  <c:v>10.877777777777318</c:v>
                </c:pt>
                <c:pt idx="7833">
                  <c:v>10.879166666666206</c:v>
                </c:pt>
                <c:pt idx="7834">
                  <c:v>10.880555555555095</c:v>
                </c:pt>
                <c:pt idx="7835">
                  <c:v>10.881944444443983</c:v>
                </c:pt>
                <c:pt idx="7836">
                  <c:v>10.883333333332871</c:v>
                </c:pt>
                <c:pt idx="7837">
                  <c:v>10.884722222221759</c:v>
                </c:pt>
                <c:pt idx="7838">
                  <c:v>10.886111111110647</c:v>
                </c:pt>
                <c:pt idx="7839">
                  <c:v>10.887499999999536</c:v>
                </c:pt>
                <c:pt idx="7840">
                  <c:v>10.888888888888424</c:v>
                </c:pt>
                <c:pt idx="7841">
                  <c:v>10.890277777777312</c:v>
                </c:pt>
                <c:pt idx="7842">
                  <c:v>10.8916666666662</c:v>
                </c:pt>
                <c:pt idx="7843">
                  <c:v>10.893055555555089</c:v>
                </c:pt>
                <c:pt idx="7844">
                  <c:v>10.894444444443977</c:v>
                </c:pt>
                <c:pt idx="7845">
                  <c:v>10.895833333332865</c:v>
                </c:pt>
                <c:pt idx="7846">
                  <c:v>10.897222222221753</c:v>
                </c:pt>
                <c:pt idx="7847">
                  <c:v>10.898611111110641</c:v>
                </c:pt>
                <c:pt idx="7848">
                  <c:v>10.89999999999953</c:v>
                </c:pt>
                <c:pt idx="7849">
                  <c:v>10.901388888888418</c:v>
                </c:pt>
                <c:pt idx="7850">
                  <c:v>10.902777777777306</c:v>
                </c:pt>
                <c:pt idx="7851">
                  <c:v>10.904166666666194</c:v>
                </c:pt>
                <c:pt idx="7852">
                  <c:v>10.905555555555082</c:v>
                </c:pt>
                <c:pt idx="7853">
                  <c:v>10.906944444443971</c:v>
                </c:pt>
                <c:pt idx="7854">
                  <c:v>10.908333333332859</c:v>
                </c:pt>
                <c:pt idx="7855">
                  <c:v>10.909722222221747</c:v>
                </c:pt>
                <c:pt idx="7856">
                  <c:v>10.911111111110635</c:v>
                </c:pt>
                <c:pt idx="7857">
                  <c:v>10.912499999999524</c:v>
                </c:pt>
                <c:pt idx="7858">
                  <c:v>10.913888888888412</c:v>
                </c:pt>
                <c:pt idx="7859">
                  <c:v>10.9152777777773</c:v>
                </c:pt>
                <c:pt idx="7860">
                  <c:v>10.916666666666188</c:v>
                </c:pt>
                <c:pt idx="7861">
                  <c:v>10.918055555555076</c:v>
                </c:pt>
                <c:pt idx="7862">
                  <c:v>10.919444444443965</c:v>
                </c:pt>
                <c:pt idx="7863">
                  <c:v>10.920833333332853</c:v>
                </c:pt>
                <c:pt idx="7864">
                  <c:v>10.922222222221741</c:v>
                </c:pt>
                <c:pt idx="7865">
                  <c:v>10.923611111110629</c:v>
                </c:pt>
                <c:pt idx="7866">
                  <c:v>10.924999999999518</c:v>
                </c:pt>
                <c:pt idx="7867">
                  <c:v>10.926388888888406</c:v>
                </c:pt>
                <c:pt idx="7868">
                  <c:v>10.927777777777294</c:v>
                </c:pt>
                <c:pt idx="7869">
                  <c:v>10.929166666666182</c:v>
                </c:pt>
                <c:pt idx="7870">
                  <c:v>10.93055555555507</c:v>
                </c:pt>
                <c:pt idx="7871">
                  <c:v>10.931944444443959</c:v>
                </c:pt>
                <c:pt idx="7872">
                  <c:v>10.933333333332847</c:v>
                </c:pt>
                <c:pt idx="7873">
                  <c:v>10.934722222221735</c:v>
                </c:pt>
                <c:pt idx="7874">
                  <c:v>10.936111111110623</c:v>
                </c:pt>
                <c:pt idx="7875">
                  <c:v>10.937499999999512</c:v>
                </c:pt>
                <c:pt idx="7876">
                  <c:v>10.9388888888884</c:v>
                </c:pt>
                <c:pt idx="7877">
                  <c:v>10.940277777777288</c:v>
                </c:pt>
                <c:pt idx="7878">
                  <c:v>10.941666666666176</c:v>
                </c:pt>
                <c:pt idx="7879">
                  <c:v>10.943055555555064</c:v>
                </c:pt>
                <c:pt idx="7880">
                  <c:v>10.944444444443953</c:v>
                </c:pt>
                <c:pt idx="7881">
                  <c:v>10.945833333332841</c:v>
                </c:pt>
                <c:pt idx="7882">
                  <c:v>10.947222222221729</c:v>
                </c:pt>
                <c:pt idx="7883">
                  <c:v>10.948611111110617</c:v>
                </c:pt>
                <c:pt idx="7884">
                  <c:v>10.949999999999505</c:v>
                </c:pt>
                <c:pt idx="7885">
                  <c:v>10.951388888888394</c:v>
                </c:pt>
                <c:pt idx="7886">
                  <c:v>10.952777777777282</c:v>
                </c:pt>
                <c:pt idx="7887">
                  <c:v>10.95416666666617</c:v>
                </c:pt>
                <c:pt idx="7888">
                  <c:v>10.955555555555058</c:v>
                </c:pt>
                <c:pt idx="7889">
                  <c:v>10.956944444443947</c:v>
                </c:pt>
                <c:pt idx="7890">
                  <c:v>10.958333333332835</c:v>
                </c:pt>
                <c:pt idx="7891">
                  <c:v>10.959722222221723</c:v>
                </c:pt>
                <c:pt idx="7892">
                  <c:v>10.961111111110611</c:v>
                </c:pt>
                <c:pt idx="7893">
                  <c:v>10.962499999999499</c:v>
                </c:pt>
                <c:pt idx="7894">
                  <c:v>10.963888888888388</c:v>
                </c:pt>
                <c:pt idx="7895">
                  <c:v>10.965277777777276</c:v>
                </c:pt>
                <c:pt idx="7896">
                  <c:v>10.966666666666164</c:v>
                </c:pt>
                <c:pt idx="7897">
                  <c:v>10.968055555555052</c:v>
                </c:pt>
                <c:pt idx="7898">
                  <c:v>10.969444444443941</c:v>
                </c:pt>
                <c:pt idx="7899">
                  <c:v>10.970833333332829</c:v>
                </c:pt>
                <c:pt idx="7900">
                  <c:v>10.972222222221717</c:v>
                </c:pt>
                <c:pt idx="7901">
                  <c:v>10.973611111110605</c:v>
                </c:pt>
                <c:pt idx="7902">
                  <c:v>10.974999999999493</c:v>
                </c:pt>
                <c:pt idx="7903">
                  <c:v>10.976388888888382</c:v>
                </c:pt>
                <c:pt idx="7904">
                  <c:v>10.97777777777727</c:v>
                </c:pt>
                <c:pt idx="7905">
                  <c:v>10.979166666666158</c:v>
                </c:pt>
                <c:pt idx="7906">
                  <c:v>10.980555555555046</c:v>
                </c:pt>
                <c:pt idx="7907">
                  <c:v>10.981944444443934</c:v>
                </c:pt>
                <c:pt idx="7908">
                  <c:v>10.983333333332823</c:v>
                </c:pt>
                <c:pt idx="7909">
                  <c:v>10.984722222221711</c:v>
                </c:pt>
                <c:pt idx="7910">
                  <c:v>10.986111111110599</c:v>
                </c:pt>
                <c:pt idx="7911">
                  <c:v>10.987499999999487</c:v>
                </c:pt>
                <c:pt idx="7912">
                  <c:v>10.988888888888376</c:v>
                </c:pt>
                <c:pt idx="7913">
                  <c:v>10.990277777777264</c:v>
                </c:pt>
                <c:pt idx="7914">
                  <c:v>10.991666666666152</c:v>
                </c:pt>
                <c:pt idx="7915">
                  <c:v>10.99305555555504</c:v>
                </c:pt>
                <c:pt idx="7916">
                  <c:v>10.994444444443928</c:v>
                </c:pt>
                <c:pt idx="7917">
                  <c:v>10.995833333332817</c:v>
                </c:pt>
                <c:pt idx="7918">
                  <c:v>10.997222222221705</c:v>
                </c:pt>
                <c:pt idx="7919">
                  <c:v>10.998611111110593</c:v>
                </c:pt>
                <c:pt idx="7920">
                  <c:v>10.999999999999481</c:v>
                </c:pt>
                <c:pt idx="7921">
                  <c:v>11.00138888888837</c:v>
                </c:pt>
                <c:pt idx="7922">
                  <c:v>11.002777777777258</c:v>
                </c:pt>
                <c:pt idx="7923">
                  <c:v>11.004166666666146</c:v>
                </c:pt>
                <c:pt idx="7924">
                  <c:v>11.005555555555034</c:v>
                </c:pt>
                <c:pt idx="7925">
                  <c:v>11.006944444443922</c:v>
                </c:pt>
                <c:pt idx="7926">
                  <c:v>11.008333333332811</c:v>
                </c:pt>
                <c:pt idx="7927">
                  <c:v>11.009722222221699</c:v>
                </c:pt>
                <c:pt idx="7928">
                  <c:v>11.011111111110587</c:v>
                </c:pt>
                <c:pt idx="7929">
                  <c:v>11.012499999999475</c:v>
                </c:pt>
                <c:pt idx="7930">
                  <c:v>11.013888888888363</c:v>
                </c:pt>
                <c:pt idx="7931">
                  <c:v>11.015277777777252</c:v>
                </c:pt>
                <c:pt idx="7932">
                  <c:v>11.01666666666614</c:v>
                </c:pt>
                <c:pt idx="7933">
                  <c:v>11.018055555555028</c:v>
                </c:pt>
                <c:pt idx="7934">
                  <c:v>11.019444444443916</c:v>
                </c:pt>
                <c:pt idx="7935">
                  <c:v>11.020833333332805</c:v>
                </c:pt>
                <c:pt idx="7936">
                  <c:v>11.022222222221693</c:v>
                </c:pt>
                <c:pt idx="7937">
                  <c:v>11.023611111110581</c:v>
                </c:pt>
                <c:pt idx="7938">
                  <c:v>11.024999999999469</c:v>
                </c:pt>
                <c:pt idx="7939">
                  <c:v>11.026388888888357</c:v>
                </c:pt>
                <c:pt idx="7940">
                  <c:v>11.027777777777246</c:v>
                </c:pt>
                <c:pt idx="7941">
                  <c:v>11.029166666666134</c:v>
                </c:pt>
                <c:pt idx="7942">
                  <c:v>11.030555555555022</c:v>
                </c:pt>
                <c:pt idx="7943">
                  <c:v>11.03194444444391</c:v>
                </c:pt>
                <c:pt idx="7944">
                  <c:v>11.033333333332799</c:v>
                </c:pt>
                <c:pt idx="7945">
                  <c:v>11.034722222221687</c:v>
                </c:pt>
                <c:pt idx="7946">
                  <c:v>11.036111111110575</c:v>
                </c:pt>
                <c:pt idx="7947">
                  <c:v>11.037499999999463</c:v>
                </c:pt>
                <c:pt idx="7948">
                  <c:v>11.038888888888351</c:v>
                </c:pt>
                <c:pt idx="7949">
                  <c:v>11.04027777777724</c:v>
                </c:pt>
                <c:pt idx="7950">
                  <c:v>11.041666666666128</c:v>
                </c:pt>
                <c:pt idx="7951">
                  <c:v>11.043055555555016</c:v>
                </c:pt>
                <c:pt idx="7952">
                  <c:v>11.044444444443904</c:v>
                </c:pt>
                <c:pt idx="7953">
                  <c:v>11.045833333332792</c:v>
                </c:pt>
                <c:pt idx="7954">
                  <c:v>11.047222222221681</c:v>
                </c:pt>
                <c:pt idx="7955">
                  <c:v>11.048611111110569</c:v>
                </c:pt>
                <c:pt idx="7956">
                  <c:v>11.049999999999457</c:v>
                </c:pt>
                <c:pt idx="7957">
                  <c:v>11.051388888888345</c:v>
                </c:pt>
                <c:pt idx="7958">
                  <c:v>11.052777777777234</c:v>
                </c:pt>
                <c:pt idx="7959">
                  <c:v>11.054166666666122</c:v>
                </c:pt>
                <c:pt idx="7960">
                  <c:v>11.05555555555501</c:v>
                </c:pt>
                <c:pt idx="7961">
                  <c:v>11.056944444443898</c:v>
                </c:pt>
                <c:pt idx="7962">
                  <c:v>11.058333333332786</c:v>
                </c:pt>
                <c:pt idx="7963">
                  <c:v>11.059722222221675</c:v>
                </c:pt>
                <c:pt idx="7964">
                  <c:v>11.061111111110563</c:v>
                </c:pt>
                <c:pt idx="7965">
                  <c:v>11.062499999999451</c:v>
                </c:pt>
                <c:pt idx="7966">
                  <c:v>11.063888888888339</c:v>
                </c:pt>
                <c:pt idx="7967">
                  <c:v>11.065277777777228</c:v>
                </c:pt>
                <c:pt idx="7968">
                  <c:v>11.066666666666116</c:v>
                </c:pt>
                <c:pt idx="7969">
                  <c:v>11.068055555555004</c:v>
                </c:pt>
                <c:pt idx="7970">
                  <c:v>11.069444444443892</c:v>
                </c:pt>
                <c:pt idx="7971">
                  <c:v>11.07083333333278</c:v>
                </c:pt>
                <c:pt idx="7972">
                  <c:v>11.072222222221669</c:v>
                </c:pt>
                <c:pt idx="7973">
                  <c:v>11.073611111110557</c:v>
                </c:pt>
                <c:pt idx="7974">
                  <c:v>11.074999999999445</c:v>
                </c:pt>
                <c:pt idx="7975">
                  <c:v>11.076388888888333</c:v>
                </c:pt>
                <c:pt idx="7976">
                  <c:v>11.077777777777222</c:v>
                </c:pt>
                <c:pt idx="7977">
                  <c:v>11.07916666666611</c:v>
                </c:pt>
                <c:pt idx="7978">
                  <c:v>11.080555555554998</c:v>
                </c:pt>
                <c:pt idx="7979">
                  <c:v>11.081944444443886</c:v>
                </c:pt>
                <c:pt idx="7980">
                  <c:v>11.083333333332774</c:v>
                </c:pt>
                <c:pt idx="7981">
                  <c:v>11.084722222221663</c:v>
                </c:pt>
                <c:pt idx="7982">
                  <c:v>11.086111111110551</c:v>
                </c:pt>
                <c:pt idx="7983">
                  <c:v>11.087499999999439</c:v>
                </c:pt>
                <c:pt idx="7984">
                  <c:v>11.088888888888327</c:v>
                </c:pt>
                <c:pt idx="7985">
                  <c:v>11.090277777777215</c:v>
                </c:pt>
                <c:pt idx="7986">
                  <c:v>11.091666666666104</c:v>
                </c:pt>
                <c:pt idx="7987">
                  <c:v>11.093055555554992</c:v>
                </c:pt>
                <c:pt idx="7988">
                  <c:v>11.09444444444388</c:v>
                </c:pt>
                <c:pt idx="7989">
                  <c:v>11.095833333332768</c:v>
                </c:pt>
                <c:pt idx="7990">
                  <c:v>11.097222222221657</c:v>
                </c:pt>
                <c:pt idx="7991">
                  <c:v>11.098611111110545</c:v>
                </c:pt>
                <c:pt idx="7992">
                  <c:v>11.099999999999433</c:v>
                </c:pt>
                <c:pt idx="7993">
                  <c:v>11.101388888888321</c:v>
                </c:pt>
                <c:pt idx="7994">
                  <c:v>11.102777777777209</c:v>
                </c:pt>
                <c:pt idx="7995">
                  <c:v>11.104166666666098</c:v>
                </c:pt>
                <c:pt idx="7996">
                  <c:v>11.105555555554986</c:v>
                </c:pt>
                <c:pt idx="7997">
                  <c:v>11.106944444443874</c:v>
                </c:pt>
                <c:pt idx="7998">
                  <c:v>11.108333333332762</c:v>
                </c:pt>
                <c:pt idx="7999">
                  <c:v>11.109722222221651</c:v>
                </c:pt>
                <c:pt idx="8000">
                  <c:v>11.111111111110539</c:v>
                </c:pt>
                <c:pt idx="8001">
                  <c:v>11.112499999999427</c:v>
                </c:pt>
                <c:pt idx="8002">
                  <c:v>11.113888888888315</c:v>
                </c:pt>
                <c:pt idx="8003">
                  <c:v>11.115277777777203</c:v>
                </c:pt>
                <c:pt idx="8004">
                  <c:v>11.116666666666092</c:v>
                </c:pt>
                <c:pt idx="8005">
                  <c:v>11.11805555555498</c:v>
                </c:pt>
                <c:pt idx="8006">
                  <c:v>11.119444444443868</c:v>
                </c:pt>
                <c:pt idx="8007">
                  <c:v>11.120833333332756</c:v>
                </c:pt>
                <c:pt idx="8008">
                  <c:v>11.122222222221644</c:v>
                </c:pt>
                <c:pt idx="8009">
                  <c:v>11.123611111110533</c:v>
                </c:pt>
                <c:pt idx="8010">
                  <c:v>11.124999999999421</c:v>
                </c:pt>
                <c:pt idx="8011">
                  <c:v>11.126388888888309</c:v>
                </c:pt>
                <c:pt idx="8012">
                  <c:v>11.127777777777197</c:v>
                </c:pt>
                <c:pt idx="8013">
                  <c:v>11.129166666666086</c:v>
                </c:pt>
                <c:pt idx="8014">
                  <c:v>11.130555555554974</c:v>
                </c:pt>
                <c:pt idx="8015">
                  <c:v>11.131944444443862</c:v>
                </c:pt>
                <c:pt idx="8016">
                  <c:v>11.13333333333275</c:v>
                </c:pt>
                <c:pt idx="8017">
                  <c:v>11.134722222221638</c:v>
                </c:pt>
                <c:pt idx="8018">
                  <c:v>11.136111111110527</c:v>
                </c:pt>
                <c:pt idx="8019">
                  <c:v>11.137499999999415</c:v>
                </c:pt>
                <c:pt idx="8020">
                  <c:v>11.138888888888303</c:v>
                </c:pt>
                <c:pt idx="8021">
                  <c:v>11.140277777777191</c:v>
                </c:pt>
                <c:pt idx="8022">
                  <c:v>11.14166666666608</c:v>
                </c:pt>
                <c:pt idx="8023">
                  <c:v>11.143055555554968</c:v>
                </c:pt>
                <c:pt idx="8024">
                  <c:v>11.144444444443856</c:v>
                </c:pt>
                <c:pt idx="8025">
                  <c:v>11.145833333332744</c:v>
                </c:pt>
                <c:pt idx="8026">
                  <c:v>11.147222222221632</c:v>
                </c:pt>
                <c:pt idx="8027">
                  <c:v>11.148611111110521</c:v>
                </c:pt>
                <c:pt idx="8028">
                  <c:v>11.149999999999409</c:v>
                </c:pt>
                <c:pt idx="8029">
                  <c:v>11.151388888888297</c:v>
                </c:pt>
                <c:pt idx="8030">
                  <c:v>11.152777777777185</c:v>
                </c:pt>
                <c:pt idx="8031">
                  <c:v>11.154166666666073</c:v>
                </c:pt>
                <c:pt idx="8032">
                  <c:v>11.155555555554962</c:v>
                </c:pt>
                <c:pt idx="8033">
                  <c:v>11.15694444444385</c:v>
                </c:pt>
                <c:pt idx="8034">
                  <c:v>11.158333333332738</c:v>
                </c:pt>
                <c:pt idx="8035">
                  <c:v>11.159722222221626</c:v>
                </c:pt>
                <c:pt idx="8036">
                  <c:v>11.161111111110515</c:v>
                </c:pt>
                <c:pt idx="8037">
                  <c:v>11.162499999999403</c:v>
                </c:pt>
                <c:pt idx="8038">
                  <c:v>11.163888888888291</c:v>
                </c:pt>
                <c:pt idx="8039">
                  <c:v>11.165277777777179</c:v>
                </c:pt>
                <c:pt idx="8040">
                  <c:v>11.166666666666067</c:v>
                </c:pt>
                <c:pt idx="8041">
                  <c:v>11.168055555554956</c:v>
                </c:pt>
                <c:pt idx="8042">
                  <c:v>11.169444444443844</c:v>
                </c:pt>
                <c:pt idx="8043">
                  <c:v>11.170833333332732</c:v>
                </c:pt>
                <c:pt idx="8044">
                  <c:v>11.17222222222162</c:v>
                </c:pt>
                <c:pt idx="8045">
                  <c:v>11.173611111110509</c:v>
                </c:pt>
                <c:pt idx="8046">
                  <c:v>11.174999999999397</c:v>
                </c:pt>
                <c:pt idx="8047">
                  <c:v>11.176388888888285</c:v>
                </c:pt>
                <c:pt idx="8048">
                  <c:v>11.177777777777173</c:v>
                </c:pt>
                <c:pt idx="8049">
                  <c:v>11.179166666666061</c:v>
                </c:pt>
                <c:pt idx="8050">
                  <c:v>11.18055555555495</c:v>
                </c:pt>
                <c:pt idx="8051">
                  <c:v>11.181944444443838</c:v>
                </c:pt>
                <c:pt idx="8052">
                  <c:v>11.183333333332726</c:v>
                </c:pt>
                <c:pt idx="8053">
                  <c:v>11.184722222221614</c:v>
                </c:pt>
                <c:pt idx="8054">
                  <c:v>11.186111111110502</c:v>
                </c:pt>
                <c:pt idx="8055">
                  <c:v>11.187499999999391</c:v>
                </c:pt>
                <c:pt idx="8056">
                  <c:v>11.188888888888279</c:v>
                </c:pt>
                <c:pt idx="8057">
                  <c:v>11.190277777777167</c:v>
                </c:pt>
                <c:pt idx="8058">
                  <c:v>11.191666666666055</c:v>
                </c:pt>
                <c:pt idx="8059">
                  <c:v>11.193055555554944</c:v>
                </c:pt>
                <c:pt idx="8060">
                  <c:v>11.194444444443832</c:v>
                </c:pt>
                <c:pt idx="8061">
                  <c:v>11.19583333333272</c:v>
                </c:pt>
                <c:pt idx="8062">
                  <c:v>11.197222222221608</c:v>
                </c:pt>
                <c:pt idx="8063">
                  <c:v>11.198611111110496</c:v>
                </c:pt>
                <c:pt idx="8064">
                  <c:v>11.199999999999385</c:v>
                </c:pt>
                <c:pt idx="8065">
                  <c:v>11.201388888888273</c:v>
                </c:pt>
                <c:pt idx="8066">
                  <c:v>11.202777777777161</c:v>
                </c:pt>
                <c:pt idx="8067">
                  <c:v>11.204166666666049</c:v>
                </c:pt>
                <c:pt idx="8068">
                  <c:v>11.205555555554938</c:v>
                </c:pt>
                <c:pt idx="8069">
                  <c:v>11.206944444443826</c:v>
                </c:pt>
                <c:pt idx="8070">
                  <c:v>11.208333333332714</c:v>
                </c:pt>
                <c:pt idx="8071">
                  <c:v>11.209722222221602</c:v>
                </c:pt>
                <c:pt idx="8072">
                  <c:v>11.21111111111049</c:v>
                </c:pt>
                <c:pt idx="8073">
                  <c:v>11.212499999999379</c:v>
                </c:pt>
                <c:pt idx="8074">
                  <c:v>11.213888888888267</c:v>
                </c:pt>
                <c:pt idx="8075">
                  <c:v>11.215277777777155</c:v>
                </c:pt>
                <c:pt idx="8076">
                  <c:v>11.216666666666043</c:v>
                </c:pt>
                <c:pt idx="8077">
                  <c:v>11.218055555554932</c:v>
                </c:pt>
                <c:pt idx="8078">
                  <c:v>11.21944444444382</c:v>
                </c:pt>
                <c:pt idx="8079">
                  <c:v>11.220833333332708</c:v>
                </c:pt>
                <c:pt idx="8080">
                  <c:v>11.222222222221596</c:v>
                </c:pt>
                <c:pt idx="8081">
                  <c:v>11.223611111110484</c:v>
                </c:pt>
                <c:pt idx="8082">
                  <c:v>11.224999999999373</c:v>
                </c:pt>
                <c:pt idx="8083">
                  <c:v>11.226388888888261</c:v>
                </c:pt>
                <c:pt idx="8084">
                  <c:v>11.227777777777149</c:v>
                </c:pt>
                <c:pt idx="8085">
                  <c:v>11.229166666666037</c:v>
                </c:pt>
                <c:pt idx="8086">
                  <c:v>11.230555555554925</c:v>
                </c:pt>
                <c:pt idx="8087">
                  <c:v>11.231944444443814</c:v>
                </c:pt>
                <c:pt idx="8088">
                  <c:v>11.233333333332702</c:v>
                </c:pt>
                <c:pt idx="8089">
                  <c:v>11.23472222222159</c:v>
                </c:pt>
                <c:pt idx="8090">
                  <c:v>11.236111111110478</c:v>
                </c:pt>
                <c:pt idx="8091">
                  <c:v>11.237499999999367</c:v>
                </c:pt>
                <c:pt idx="8092">
                  <c:v>11.238888888888255</c:v>
                </c:pt>
                <c:pt idx="8093">
                  <c:v>11.240277777777143</c:v>
                </c:pt>
                <c:pt idx="8094">
                  <c:v>11.241666666666031</c:v>
                </c:pt>
                <c:pt idx="8095">
                  <c:v>11.243055555554919</c:v>
                </c:pt>
                <c:pt idx="8096">
                  <c:v>11.244444444443808</c:v>
                </c:pt>
                <c:pt idx="8097">
                  <c:v>11.245833333332696</c:v>
                </c:pt>
                <c:pt idx="8098">
                  <c:v>11.247222222221584</c:v>
                </c:pt>
                <c:pt idx="8099">
                  <c:v>11.248611111110472</c:v>
                </c:pt>
                <c:pt idx="8100">
                  <c:v>11.249999999999361</c:v>
                </c:pt>
                <c:pt idx="8101">
                  <c:v>11.251388888888249</c:v>
                </c:pt>
                <c:pt idx="8102">
                  <c:v>11.252777777777137</c:v>
                </c:pt>
                <c:pt idx="8103">
                  <c:v>11.254166666666025</c:v>
                </c:pt>
                <c:pt idx="8104">
                  <c:v>11.255555555554913</c:v>
                </c:pt>
                <c:pt idx="8105">
                  <c:v>11.256944444443802</c:v>
                </c:pt>
                <c:pt idx="8106">
                  <c:v>11.25833333333269</c:v>
                </c:pt>
                <c:pt idx="8107">
                  <c:v>11.259722222221578</c:v>
                </c:pt>
                <c:pt idx="8108">
                  <c:v>11.261111111110466</c:v>
                </c:pt>
                <c:pt idx="8109">
                  <c:v>11.262499999999354</c:v>
                </c:pt>
                <c:pt idx="8110">
                  <c:v>11.263888888888243</c:v>
                </c:pt>
                <c:pt idx="8111">
                  <c:v>11.265277777777131</c:v>
                </c:pt>
                <c:pt idx="8112">
                  <c:v>11.266666666666019</c:v>
                </c:pt>
                <c:pt idx="8113">
                  <c:v>11.268055555554907</c:v>
                </c:pt>
                <c:pt idx="8114">
                  <c:v>11.269444444443796</c:v>
                </c:pt>
                <c:pt idx="8115">
                  <c:v>11.270833333332684</c:v>
                </c:pt>
                <c:pt idx="8116">
                  <c:v>11.272222222221572</c:v>
                </c:pt>
                <c:pt idx="8117">
                  <c:v>11.27361111111046</c:v>
                </c:pt>
                <c:pt idx="8118">
                  <c:v>11.274999999999348</c:v>
                </c:pt>
                <c:pt idx="8119">
                  <c:v>11.276388888888237</c:v>
                </c:pt>
                <c:pt idx="8120">
                  <c:v>11.277777777777125</c:v>
                </c:pt>
                <c:pt idx="8121">
                  <c:v>11.279166666666013</c:v>
                </c:pt>
                <c:pt idx="8122">
                  <c:v>11.280555555554901</c:v>
                </c:pt>
                <c:pt idx="8123">
                  <c:v>11.28194444444379</c:v>
                </c:pt>
                <c:pt idx="8124">
                  <c:v>11.283333333332678</c:v>
                </c:pt>
                <c:pt idx="8125">
                  <c:v>11.284722222221566</c:v>
                </c:pt>
                <c:pt idx="8126">
                  <c:v>11.286111111110454</c:v>
                </c:pt>
                <c:pt idx="8127">
                  <c:v>11.287499999999342</c:v>
                </c:pt>
                <c:pt idx="8128">
                  <c:v>11.288888888888231</c:v>
                </c:pt>
                <c:pt idx="8129">
                  <c:v>11.290277777777119</c:v>
                </c:pt>
                <c:pt idx="8130">
                  <c:v>11.291666666666007</c:v>
                </c:pt>
                <c:pt idx="8131">
                  <c:v>11.293055555554895</c:v>
                </c:pt>
                <c:pt idx="8132">
                  <c:v>11.294444444443783</c:v>
                </c:pt>
                <c:pt idx="8133">
                  <c:v>11.295833333332672</c:v>
                </c:pt>
                <c:pt idx="8134">
                  <c:v>11.29722222222156</c:v>
                </c:pt>
                <c:pt idx="8135">
                  <c:v>11.298611111110448</c:v>
                </c:pt>
                <c:pt idx="8136">
                  <c:v>11.299999999999336</c:v>
                </c:pt>
                <c:pt idx="8137">
                  <c:v>11.301388888888225</c:v>
                </c:pt>
                <c:pt idx="8138">
                  <c:v>11.302777777777113</c:v>
                </c:pt>
                <c:pt idx="8139">
                  <c:v>11.304166666666001</c:v>
                </c:pt>
                <c:pt idx="8140">
                  <c:v>11.305555555554889</c:v>
                </c:pt>
                <c:pt idx="8141">
                  <c:v>11.306944444443777</c:v>
                </c:pt>
                <c:pt idx="8142">
                  <c:v>11.308333333332666</c:v>
                </c:pt>
                <c:pt idx="8143">
                  <c:v>11.309722222221554</c:v>
                </c:pt>
                <c:pt idx="8144">
                  <c:v>11.311111111110442</c:v>
                </c:pt>
                <c:pt idx="8145">
                  <c:v>11.31249999999933</c:v>
                </c:pt>
                <c:pt idx="8146">
                  <c:v>11.313888888888219</c:v>
                </c:pt>
                <c:pt idx="8147">
                  <c:v>11.315277777777107</c:v>
                </c:pt>
                <c:pt idx="8148">
                  <c:v>11.316666666665995</c:v>
                </c:pt>
                <c:pt idx="8149">
                  <c:v>11.318055555554883</c:v>
                </c:pt>
                <c:pt idx="8150">
                  <c:v>11.319444444443771</c:v>
                </c:pt>
                <c:pt idx="8151">
                  <c:v>11.32083333333266</c:v>
                </c:pt>
                <c:pt idx="8152">
                  <c:v>11.322222222221548</c:v>
                </c:pt>
                <c:pt idx="8153">
                  <c:v>11.323611111110436</c:v>
                </c:pt>
                <c:pt idx="8154">
                  <c:v>11.324999999999324</c:v>
                </c:pt>
                <c:pt idx="8155">
                  <c:v>11.326388888888212</c:v>
                </c:pt>
                <c:pt idx="8156">
                  <c:v>11.327777777777101</c:v>
                </c:pt>
                <c:pt idx="8157">
                  <c:v>11.329166666665989</c:v>
                </c:pt>
                <c:pt idx="8158">
                  <c:v>11.330555555554877</c:v>
                </c:pt>
                <c:pt idx="8159">
                  <c:v>11.331944444443765</c:v>
                </c:pt>
                <c:pt idx="8160">
                  <c:v>11.333333333332654</c:v>
                </c:pt>
                <c:pt idx="8161">
                  <c:v>11.334722222221542</c:v>
                </c:pt>
                <c:pt idx="8162">
                  <c:v>11.33611111111043</c:v>
                </c:pt>
                <c:pt idx="8163">
                  <c:v>11.337499999999318</c:v>
                </c:pt>
                <c:pt idx="8164">
                  <c:v>11.338888888888206</c:v>
                </c:pt>
                <c:pt idx="8165">
                  <c:v>11.340277777777095</c:v>
                </c:pt>
                <c:pt idx="8166">
                  <c:v>11.341666666665983</c:v>
                </c:pt>
                <c:pt idx="8167">
                  <c:v>11.343055555554871</c:v>
                </c:pt>
                <c:pt idx="8168">
                  <c:v>11.344444444443759</c:v>
                </c:pt>
                <c:pt idx="8169">
                  <c:v>11.345833333332648</c:v>
                </c:pt>
                <c:pt idx="8170">
                  <c:v>11.347222222221536</c:v>
                </c:pt>
                <c:pt idx="8171">
                  <c:v>11.348611111110424</c:v>
                </c:pt>
                <c:pt idx="8172">
                  <c:v>11.349999999999312</c:v>
                </c:pt>
                <c:pt idx="8173">
                  <c:v>11.3513888888882</c:v>
                </c:pt>
                <c:pt idx="8174">
                  <c:v>11.352777777777089</c:v>
                </c:pt>
                <c:pt idx="8175">
                  <c:v>11.354166666665977</c:v>
                </c:pt>
                <c:pt idx="8176">
                  <c:v>11.355555555554865</c:v>
                </c:pt>
                <c:pt idx="8177">
                  <c:v>11.356944444443753</c:v>
                </c:pt>
                <c:pt idx="8178">
                  <c:v>11.358333333332642</c:v>
                </c:pt>
                <c:pt idx="8179">
                  <c:v>11.35972222222153</c:v>
                </c:pt>
                <c:pt idx="8180">
                  <c:v>11.361111111110418</c:v>
                </c:pt>
                <c:pt idx="8181">
                  <c:v>11.362499999999306</c:v>
                </c:pt>
                <c:pt idx="8182">
                  <c:v>11.363888888888194</c:v>
                </c:pt>
                <c:pt idx="8183">
                  <c:v>11.365277777777083</c:v>
                </c:pt>
                <c:pt idx="8184">
                  <c:v>11.366666666665971</c:v>
                </c:pt>
                <c:pt idx="8185">
                  <c:v>11.368055555554859</c:v>
                </c:pt>
                <c:pt idx="8186">
                  <c:v>11.369444444443747</c:v>
                </c:pt>
                <c:pt idx="8187">
                  <c:v>11.370833333332635</c:v>
                </c:pt>
                <c:pt idx="8188">
                  <c:v>11.372222222221524</c:v>
                </c:pt>
                <c:pt idx="8189">
                  <c:v>11.373611111110412</c:v>
                </c:pt>
                <c:pt idx="8190">
                  <c:v>11.3749999999993</c:v>
                </c:pt>
                <c:pt idx="8191">
                  <c:v>11.376388888888188</c:v>
                </c:pt>
                <c:pt idx="8192">
                  <c:v>11.377777777777077</c:v>
                </c:pt>
                <c:pt idx="8193">
                  <c:v>11.379166666665965</c:v>
                </c:pt>
                <c:pt idx="8194">
                  <c:v>11.380555555554853</c:v>
                </c:pt>
                <c:pt idx="8195">
                  <c:v>11.381944444443741</c:v>
                </c:pt>
                <c:pt idx="8196">
                  <c:v>11.383333333332629</c:v>
                </c:pt>
                <c:pt idx="8197">
                  <c:v>11.384722222221518</c:v>
                </c:pt>
                <c:pt idx="8198">
                  <c:v>11.386111111110406</c:v>
                </c:pt>
                <c:pt idx="8199">
                  <c:v>11.387499999999294</c:v>
                </c:pt>
                <c:pt idx="8200">
                  <c:v>11.388888888888182</c:v>
                </c:pt>
                <c:pt idx="8201">
                  <c:v>11.390277777777071</c:v>
                </c:pt>
                <c:pt idx="8202">
                  <c:v>11.391666666665959</c:v>
                </c:pt>
                <c:pt idx="8203">
                  <c:v>11.393055555554847</c:v>
                </c:pt>
                <c:pt idx="8204">
                  <c:v>11.394444444443735</c:v>
                </c:pt>
                <c:pt idx="8205">
                  <c:v>11.395833333332623</c:v>
                </c:pt>
                <c:pt idx="8206">
                  <c:v>11.397222222221512</c:v>
                </c:pt>
                <c:pt idx="8207">
                  <c:v>11.3986111111104</c:v>
                </c:pt>
                <c:pt idx="8208">
                  <c:v>11.399999999999288</c:v>
                </c:pt>
                <c:pt idx="8209">
                  <c:v>11.401388888888176</c:v>
                </c:pt>
                <c:pt idx="8210">
                  <c:v>11.402777777777064</c:v>
                </c:pt>
                <c:pt idx="8211">
                  <c:v>11.404166666665953</c:v>
                </c:pt>
                <c:pt idx="8212">
                  <c:v>11.405555555554841</c:v>
                </c:pt>
                <c:pt idx="8213">
                  <c:v>11.406944444443729</c:v>
                </c:pt>
                <c:pt idx="8214">
                  <c:v>11.408333333332617</c:v>
                </c:pt>
                <c:pt idx="8215">
                  <c:v>11.409722222221506</c:v>
                </c:pt>
                <c:pt idx="8216">
                  <c:v>11.411111111110394</c:v>
                </c:pt>
                <c:pt idx="8217">
                  <c:v>11.412499999999282</c:v>
                </c:pt>
                <c:pt idx="8218">
                  <c:v>11.41388888888817</c:v>
                </c:pt>
                <c:pt idx="8219">
                  <c:v>11.415277777777058</c:v>
                </c:pt>
                <c:pt idx="8220">
                  <c:v>11.416666666665947</c:v>
                </c:pt>
                <c:pt idx="8221">
                  <c:v>11.418055555554835</c:v>
                </c:pt>
                <c:pt idx="8222">
                  <c:v>11.419444444443723</c:v>
                </c:pt>
                <c:pt idx="8223">
                  <c:v>11.420833333332611</c:v>
                </c:pt>
                <c:pt idx="8224">
                  <c:v>11.4222222222215</c:v>
                </c:pt>
                <c:pt idx="8225">
                  <c:v>11.423611111110388</c:v>
                </c:pt>
                <c:pt idx="8226">
                  <c:v>11.424999999999276</c:v>
                </c:pt>
                <c:pt idx="8227">
                  <c:v>11.426388888888164</c:v>
                </c:pt>
                <c:pt idx="8228">
                  <c:v>11.427777777777052</c:v>
                </c:pt>
                <c:pt idx="8229">
                  <c:v>11.429166666665941</c:v>
                </c:pt>
                <c:pt idx="8230">
                  <c:v>11.430555555554829</c:v>
                </c:pt>
                <c:pt idx="8231">
                  <c:v>11.431944444443717</c:v>
                </c:pt>
                <c:pt idx="8232">
                  <c:v>11.433333333332605</c:v>
                </c:pt>
                <c:pt idx="8233">
                  <c:v>11.434722222221493</c:v>
                </c:pt>
                <c:pt idx="8234">
                  <c:v>11.436111111110382</c:v>
                </c:pt>
                <c:pt idx="8235">
                  <c:v>11.43749999999927</c:v>
                </c:pt>
                <c:pt idx="8236">
                  <c:v>11.438888888888158</c:v>
                </c:pt>
                <c:pt idx="8237">
                  <c:v>11.440277777777046</c:v>
                </c:pt>
                <c:pt idx="8238">
                  <c:v>11.441666666665935</c:v>
                </c:pt>
                <c:pt idx="8239">
                  <c:v>11.443055555554823</c:v>
                </c:pt>
                <c:pt idx="8240">
                  <c:v>11.444444444443711</c:v>
                </c:pt>
                <c:pt idx="8241">
                  <c:v>11.445833333332599</c:v>
                </c:pt>
                <c:pt idx="8242">
                  <c:v>11.447222222221487</c:v>
                </c:pt>
                <c:pt idx="8243">
                  <c:v>11.448611111110376</c:v>
                </c:pt>
                <c:pt idx="8244">
                  <c:v>11.449999999999264</c:v>
                </c:pt>
                <c:pt idx="8245">
                  <c:v>11.451388888888152</c:v>
                </c:pt>
                <c:pt idx="8246">
                  <c:v>11.45277777777704</c:v>
                </c:pt>
                <c:pt idx="8247">
                  <c:v>11.454166666665929</c:v>
                </c:pt>
                <c:pt idx="8248">
                  <c:v>11.455555555554817</c:v>
                </c:pt>
                <c:pt idx="8249">
                  <c:v>11.456944444443705</c:v>
                </c:pt>
                <c:pt idx="8250">
                  <c:v>11.458333333332593</c:v>
                </c:pt>
                <c:pt idx="8251">
                  <c:v>11.459722222221481</c:v>
                </c:pt>
                <c:pt idx="8252">
                  <c:v>11.46111111111037</c:v>
                </c:pt>
                <c:pt idx="8253">
                  <c:v>11.462499999999258</c:v>
                </c:pt>
                <c:pt idx="8254">
                  <c:v>11.463888888888146</c:v>
                </c:pt>
                <c:pt idx="8255">
                  <c:v>11.465277777777034</c:v>
                </c:pt>
                <c:pt idx="8256">
                  <c:v>11.466666666665922</c:v>
                </c:pt>
                <c:pt idx="8257">
                  <c:v>11.468055555554811</c:v>
                </c:pt>
                <c:pt idx="8258">
                  <c:v>11.469444444443699</c:v>
                </c:pt>
                <c:pt idx="8259">
                  <c:v>11.470833333332587</c:v>
                </c:pt>
                <c:pt idx="8260">
                  <c:v>11.472222222221475</c:v>
                </c:pt>
                <c:pt idx="8261">
                  <c:v>11.473611111110364</c:v>
                </c:pt>
                <c:pt idx="8262">
                  <c:v>11.474999999999252</c:v>
                </c:pt>
                <c:pt idx="8263">
                  <c:v>11.47638888888814</c:v>
                </c:pt>
                <c:pt idx="8264">
                  <c:v>11.477777777777028</c:v>
                </c:pt>
                <c:pt idx="8265">
                  <c:v>11.479166666665916</c:v>
                </c:pt>
                <c:pt idx="8266">
                  <c:v>11.480555555554805</c:v>
                </c:pt>
                <c:pt idx="8267">
                  <c:v>11.481944444443693</c:v>
                </c:pt>
                <c:pt idx="8268">
                  <c:v>11.483333333332581</c:v>
                </c:pt>
                <c:pt idx="8269">
                  <c:v>11.484722222221469</c:v>
                </c:pt>
                <c:pt idx="8270">
                  <c:v>11.486111111110358</c:v>
                </c:pt>
                <c:pt idx="8271">
                  <c:v>11.487499999999246</c:v>
                </c:pt>
                <c:pt idx="8272">
                  <c:v>11.488888888888134</c:v>
                </c:pt>
                <c:pt idx="8273">
                  <c:v>11.490277777777022</c:v>
                </c:pt>
                <c:pt idx="8274">
                  <c:v>11.49166666666591</c:v>
                </c:pt>
                <c:pt idx="8275">
                  <c:v>11.493055555554799</c:v>
                </c:pt>
                <c:pt idx="8276">
                  <c:v>11.494444444443687</c:v>
                </c:pt>
                <c:pt idx="8277">
                  <c:v>11.495833333332575</c:v>
                </c:pt>
                <c:pt idx="8278">
                  <c:v>11.497222222221463</c:v>
                </c:pt>
                <c:pt idx="8279">
                  <c:v>11.498611111110352</c:v>
                </c:pt>
                <c:pt idx="8280">
                  <c:v>11.49999999999924</c:v>
                </c:pt>
                <c:pt idx="8281">
                  <c:v>11.501388888888128</c:v>
                </c:pt>
                <c:pt idx="8282">
                  <c:v>11.502777777777016</c:v>
                </c:pt>
                <c:pt idx="8283">
                  <c:v>11.504166666665904</c:v>
                </c:pt>
                <c:pt idx="8284">
                  <c:v>11.505555555554793</c:v>
                </c:pt>
                <c:pt idx="8285">
                  <c:v>11.506944444443681</c:v>
                </c:pt>
                <c:pt idx="8286">
                  <c:v>11.508333333332569</c:v>
                </c:pt>
                <c:pt idx="8287">
                  <c:v>11.509722222221457</c:v>
                </c:pt>
                <c:pt idx="8288">
                  <c:v>11.511111111110345</c:v>
                </c:pt>
                <c:pt idx="8289">
                  <c:v>11.512499999999234</c:v>
                </c:pt>
                <c:pt idx="8290">
                  <c:v>11.513888888888122</c:v>
                </c:pt>
                <c:pt idx="8291">
                  <c:v>11.51527777777701</c:v>
                </c:pt>
                <c:pt idx="8292">
                  <c:v>11.516666666665898</c:v>
                </c:pt>
                <c:pt idx="8293">
                  <c:v>11.518055555554787</c:v>
                </c:pt>
                <c:pt idx="8294">
                  <c:v>11.519444444443675</c:v>
                </c:pt>
                <c:pt idx="8295">
                  <c:v>11.520833333332563</c:v>
                </c:pt>
                <c:pt idx="8296">
                  <c:v>11.522222222221451</c:v>
                </c:pt>
                <c:pt idx="8297">
                  <c:v>11.523611111110339</c:v>
                </c:pt>
                <c:pt idx="8298">
                  <c:v>11.524999999999228</c:v>
                </c:pt>
                <c:pt idx="8299">
                  <c:v>11.526388888888116</c:v>
                </c:pt>
                <c:pt idx="8300">
                  <c:v>11.527777777777004</c:v>
                </c:pt>
                <c:pt idx="8301">
                  <c:v>11.529166666665892</c:v>
                </c:pt>
                <c:pt idx="8302">
                  <c:v>11.530555555554781</c:v>
                </c:pt>
                <c:pt idx="8303">
                  <c:v>11.531944444443669</c:v>
                </c:pt>
                <c:pt idx="8304">
                  <c:v>11.533333333332557</c:v>
                </c:pt>
                <c:pt idx="8305">
                  <c:v>11.534722222221445</c:v>
                </c:pt>
                <c:pt idx="8306">
                  <c:v>11.536111111110333</c:v>
                </c:pt>
                <c:pt idx="8307">
                  <c:v>11.537499999999222</c:v>
                </c:pt>
                <c:pt idx="8308">
                  <c:v>11.53888888888811</c:v>
                </c:pt>
                <c:pt idx="8309">
                  <c:v>11.540277777776998</c:v>
                </c:pt>
                <c:pt idx="8310">
                  <c:v>11.541666666665886</c:v>
                </c:pt>
                <c:pt idx="8311">
                  <c:v>11.543055555554774</c:v>
                </c:pt>
                <c:pt idx="8312">
                  <c:v>11.544444444443663</c:v>
                </c:pt>
                <c:pt idx="8313">
                  <c:v>11.545833333332551</c:v>
                </c:pt>
                <c:pt idx="8314">
                  <c:v>11.547222222221439</c:v>
                </c:pt>
                <c:pt idx="8315">
                  <c:v>11.548611111110327</c:v>
                </c:pt>
                <c:pt idx="8316">
                  <c:v>11.549999999999216</c:v>
                </c:pt>
                <c:pt idx="8317">
                  <c:v>11.551388888888104</c:v>
                </c:pt>
                <c:pt idx="8318">
                  <c:v>11.552777777776992</c:v>
                </c:pt>
                <c:pt idx="8319">
                  <c:v>11.55416666666588</c:v>
                </c:pt>
                <c:pt idx="8320">
                  <c:v>11.555555555554768</c:v>
                </c:pt>
                <c:pt idx="8321">
                  <c:v>11.556944444443657</c:v>
                </c:pt>
                <c:pt idx="8322">
                  <c:v>11.558333333332545</c:v>
                </c:pt>
                <c:pt idx="8323">
                  <c:v>11.559722222221433</c:v>
                </c:pt>
                <c:pt idx="8324">
                  <c:v>11.561111111110321</c:v>
                </c:pt>
                <c:pt idx="8325">
                  <c:v>11.56249999999921</c:v>
                </c:pt>
                <c:pt idx="8326">
                  <c:v>11.563888888888098</c:v>
                </c:pt>
                <c:pt idx="8327">
                  <c:v>11.565277777776986</c:v>
                </c:pt>
                <c:pt idx="8328">
                  <c:v>11.566666666665874</c:v>
                </c:pt>
                <c:pt idx="8329">
                  <c:v>11.568055555554762</c:v>
                </c:pt>
                <c:pt idx="8330">
                  <c:v>11.569444444443651</c:v>
                </c:pt>
                <c:pt idx="8331">
                  <c:v>11.570833333332539</c:v>
                </c:pt>
                <c:pt idx="8332">
                  <c:v>11.572222222221427</c:v>
                </c:pt>
                <c:pt idx="8333">
                  <c:v>11.573611111110315</c:v>
                </c:pt>
                <c:pt idx="8334">
                  <c:v>11.574999999999203</c:v>
                </c:pt>
                <c:pt idx="8335">
                  <c:v>11.576388888888092</c:v>
                </c:pt>
                <c:pt idx="8336">
                  <c:v>11.57777777777698</c:v>
                </c:pt>
                <c:pt idx="8337">
                  <c:v>11.579166666665868</c:v>
                </c:pt>
                <c:pt idx="8338">
                  <c:v>11.580555555554756</c:v>
                </c:pt>
                <c:pt idx="8339">
                  <c:v>11.581944444443645</c:v>
                </c:pt>
                <c:pt idx="8340">
                  <c:v>11.583333333332533</c:v>
                </c:pt>
                <c:pt idx="8341">
                  <c:v>11.584722222221421</c:v>
                </c:pt>
                <c:pt idx="8342">
                  <c:v>11.586111111110309</c:v>
                </c:pt>
                <c:pt idx="8343">
                  <c:v>11.587499999999197</c:v>
                </c:pt>
                <c:pt idx="8344">
                  <c:v>11.588888888888086</c:v>
                </c:pt>
                <c:pt idx="8345">
                  <c:v>11.590277777776974</c:v>
                </c:pt>
                <c:pt idx="8346">
                  <c:v>11.591666666665862</c:v>
                </c:pt>
                <c:pt idx="8347">
                  <c:v>11.59305555555475</c:v>
                </c:pt>
                <c:pt idx="8348">
                  <c:v>11.594444444443639</c:v>
                </c:pt>
                <c:pt idx="8349">
                  <c:v>11.595833333332527</c:v>
                </c:pt>
                <c:pt idx="8350">
                  <c:v>11.597222222221415</c:v>
                </c:pt>
                <c:pt idx="8351">
                  <c:v>11.598611111110303</c:v>
                </c:pt>
                <c:pt idx="8352">
                  <c:v>11.599999999999191</c:v>
                </c:pt>
                <c:pt idx="8353">
                  <c:v>11.60138888888808</c:v>
                </c:pt>
                <c:pt idx="8354">
                  <c:v>11.602777777776968</c:v>
                </c:pt>
                <c:pt idx="8355">
                  <c:v>11.604166666665856</c:v>
                </c:pt>
                <c:pt idx="8356">
                  <c:v>11.605555555554744</c:v>
                </c:pt>
                <c:pt idx="8357">
                  <c:v>11.606944444443632</c:v>
                </c:pt>
                <c:pt idx="8358">
                  <c:v>11.608333333332521</c:v>
                </c:pt>
                <c:pt idx="8359">
                  <c:v>11.609722222221409</c:v>
                </c:pt>
                <c:pt idx="8360">
                  <c:v>11.611111111110297</c:v>
                </c:pt>
                <c:pt idx="8361">
                  <c:v>11.612499999999185</c:v>
                </c:pt>
                <c:pt idx="8362">
                  <c:v>11.613888888888074</c:v>
                </c:pt>
                <c:pt idx="8363">
                  <c:v>11.615277777776962</c:v>
                </c:pt>
                <c:pt idx="8364">
                  <c:v>11.61666666666585</c:v>
                </c:pt>
                <c:pt idx="8365">
                  <c:v>11.618055555554738</c:v>
                </c:pt>
                <c:pt idx="8366">
                  <c:v>11.619444444443626</c:v>
                </c:pt>
                <c:pt idx="8367">
                  <c:v>11.620833333332515</c:v>
                </c:pt>
                <c:pt idx="8368">
                  <c:v>11.622222222221403</c:v>
                </c:pt>
                <c:pt idx="8369">
                  <c:v>11.623611111110291</c:v>
                </c:pt>
                <c:pt idx="8370">
                  <c:v>11.624999999999179</c:v>
                </c:pt>
                <c:pt idx="8371">
                  <c:v>11.626388888888068</c:v>
                </c:pt>
                <c:pt idx="8372">
                  <c:v>11.627777777776956</c:v>
                </c:pt>
                <c:pt idx="8373">
                  <c:v>11.629166666665844</c:v>
                </c:pt>
                <c:pt idx="8374">
                  <c:v>11.630555555554732</c:v>
                </c:pt>
                <c:pt idx="8375">
                  <c:v>11.63194444444362</c:v>
                </c:pt>
                <c:pt idx="8376">
                  <c:v>11.633333333332509</c:v>
                </c:pt>
                <c:pt idx="8377">
                  <c:v>11.634722222221397</c:v>
                </c:pt>
                <c:pt idx="8378">
                  <c:v>11.636111111110285</c:v>
                </c:pt>
                <c:pt idx="8379">
                  <c:v>11.637499999999173</c:v>
                </c:pt>
                <c:pt idx="8380">
                  <c:v>11.638888888888062</c:v>
                </c:pt>
                <c:pt idx="8381">
                  <c:v>11.64027777777695</c:v>
                </c:pt>
                <c:pt idx="8382">
                  <c:v>11.641666666665838</c:v>
                </c:pt>
                <c:pt idx="8383">
                  <c:v>11.643055555554726</c:v>
                </c:pt>
                <c:pt idx="8384">
                  <c:v>11.644444444443614</c:v>
                </c:pt>
                <c:pt idx="8385">
                  <c:v>11.645833333332503</c:v>
                </c:pt>
                <c:pt idx="8386">
                  <c:v>11.647222222221391</c:v>
                </c:pt>
                <c:pt idx="8387">
                  <c:v>11.648611111110279</c:v>
                </c:pt>
                <c:pt idx="8388">
                  <c:v>11.649999999999167</c:v>
                </c:pt>
                <c:pt idx="8389">
                  <c:v>11.651388888888055</c:v>
                </c:pt>
                <c:pt idx="8390">
                  <c:v>11.652777777776944</c:v>
                </c:pt>
                <c:pt idx="8391">
                  <c:v>11.654166666665832</c:v>
                </c:pt>
                <c:pt idx="8392">
                  <c:v>11.65555555555472</c:v>
                </c:pt>
                <c:pt idx="8393">
                  <c:v>11.656944444443608</c:v>
                </c:pt>
                <c:pt idx="8394">
                  <c:v>11.658333333332497</c:v>
                </c:pt>
                <c:pt idx="8395">
                  <c:v>11.659722222221385</c:v>
                </c:pt>
                <c:pt idx="8396">
                  <c:v>11.661111111110273</c:v>
                </c:pt>
                <c:pt idx="8397">
                  <c:v>11.662499999999161</c:v>
                </c:pt>
                <c:pt idx="8398">
                  <c:v>11.663888888888049</c:v>
                </c:pt>
                <c:pt idx="8399">
                  <c:v>11.665277777776938</c:v>
                </c:pt>
                <c:pt idx="8400">
                  <c:v>11.666666666665826</c:v>
                </c:pt>
                <c:pt idx="8401">
                  <c:v>11.668055555554714</c:v>
                </c:pt>
                <c:pt idx="8402">
                  <c:v>11.669444444443602</c:v>
                </c:pt>
                <c:pt idx="8403">
                  <c:v>11.670833333332491</c:v>
                </c:pt>
                <c:pt idx="8404">
                  <c:v>11.672222222221379</c:v>
                </c:pt>
                <c:pt idx="8405">
                  <c:v>11.673611111110267</c:v>
                </c:pt>
                <c:pt idx="8406">
                  <c:v>11.674999999999155</c:v>
                </c:pt>
                <c:pt idx="8407">
                  <c:v>11.676388888888043</c:v>
                </c:pt>
                <c:pt idx="8408">
                  <c:v>11.677777777776932</c:v>
                </c:pt>
                <c:pt idx="8409">
                  <c:v>11.67916666666582</c:v>
                </c:pt>
                <c:pt idx="8410">
                  <c:v>11.680555555554708</c:v>
                </c:pt>
                <c:pt idx="8411">
                  <c:v>11.681944444443596</c:v>
                </c:pt>
                <c:pt idx="8412">
                  <c:v>11.683333333332484</c:v>
                </c:pt>
                <c:pt idx="8413">
                  <c:v>11.684722222221373</c:v>
                </c:pt>
                <c:pt idx="8414">
                  <c:v>11.686111111110261</c:v>
                </c:pt>
                <c:pt idx="8415">
                  <c:v>11.687499999999149</c:v>
                </c:pt>
                <c:pt idx="8416">
                  <c:v>11.688888888888037</c:v>
                </c:pt>
                <c:pt idx="8417">
                  <c:v>11.690277777776926</c:v>
                </c:pt>
                <c:pt idx="8418">
                  <c:v>11.691666666665814</c:v>
                </c:pt>
                <c:pt idx="8419">
                  <c:v>11.693055555554702</c:v>
                </c:pt>
                <c:pt idx="8420">
                  <c:v>11.69444444444359</c:v>
                </c:pt>
                <c:pt idx="8421">
                  <c:v>11.695833333332478</c:v>
                </c:pt>
                <c:pt idx="8422">
                  <c:v>11.697222222221367</c:v>
                </c:pt>
                <c:pt idx="8423">
                  <c:v>11.698611111110255</c:v>
                </c:pt>
                <c:pt idx="8424">
                  <c:v>11.699999999999143</c:v>
                </c:pt>
                <c:pt idx="8425">
                  <c:v>11.701388888888031</c:v>
                </c:pt>
                <c:pt idx="8426">
                  <c:v>11.70277777777692</c:v>
                </c:pt>
                <c:pt idx="8427">
                  <c:v>11.704166666665808</c:v>
                </c:pt>
                <c:pt idx="8428">
                  <c:v>11.705555555554696</c:v>
                </c:pt>
                <c:pt idx="8429">
                  <c:v>11.706944444443584</c:v>
                </c:pt>
                <c:pt idx="8430">
                  <c:v>11.708333333332472</c:v>
                </c:pt>
                <c:pt idx="8431">
                  <c:v>11.709722222221361</c:v>
                </c:pt>
                <c:pt idx="8432">
                  <c:v>11.711111111110249</c:v>
                </c:pt>
                <c:pt idx="8433">
                  <c:v>11.712499999999137</c:v>
                </c:pt>
                <c:pt idx="8434">
                  <c:v>11.713888888888025</c:v>
                </c:pt>
                <c:pt idx="8435">
                  <c:v>11.715277777776913</c:v>
                </c:pt>
                <c:pt idx="8436">
                  <c:v>11.716666666665802</c:v>
                </c:pt>
                <c:pt idx="8437">
                  <c:v>11.71805555555469</c:v>
                </c:pt>
                <c:pt idx="8438">
                  <c:v>11.719444444443578</c:v>
                </c:pt>
                <c:pt idx="8439">
                  <c:v>11.720833333332466</c:v>
                </c:pt>
                <c:pt idx="8440">
                  <c:v>11.722222222221355</c:v>
                </c:pt>
                <c:pt idx="8441">
                  <c:v>11.723611111110243</c:v>
                </c:pt>
                <c:pt idx="8442">
                  <c:v>11.724999999999131</c:v>
                </c:pt>
                <c:pt idx="8443">
                  <c:v>11.726388888888019</c:v>
                </c:pt>
                <c:pt idx="8444">
                  <c:v>11.727777777776907</c:v>
                </c:pt>
                <c:pt idx="8445">
                  <c:v>11.729166666665796</c:v>
                </c:pt>
                <c:pt idx="8446">
                  <c:v>11.730555555554684</c:v>
                </c:pt>
                <c:pt idx="8447">
                  <c:v>11.731944444443572</c:v>
                </c:pt>
                <c:pt idx="8448">
                  <c:v>11.73333333333246</c:v>
                </c:pt>
                <c:pt idx="8449">
                  <c:v>11.734722222221349</c:v>
                </c:pt>
                <c:pt idx="8450">
                  <c:v>11.736111111110237</c:v>
                </c:pt>
                <c:pt idx="8451">
                  <c:v>11.737499999999125</c:v>
                </c:pt>
                <c:pt idx="8452">
                  <c:v>11.738888888888013</c:v>
                </c:pt>
                <c:pt idx="8453">
                  <c:v>11.740277777776901</c:v>
                </c:pt>
                <c:pt idx="8454">
                  <c:v>11.74166666666579</c:v>
                </c:pt>
                <c:pt idx="8455">
                  <c:v>11.743055555554678</c:v>
                </c:pt>
                <c:pt idx="8456">
                  <c:v>11.744444444443566</c:v>
                </c:pt>
                <c:pt idx="8457">
                  <c:v>11.745833333332454</c:v>
                </c:pt>
                <c:pt idx="8458">
                  <c:v>11.747222222221342</c:v>
                </c:pt>
                <c:pt idx="8459">
                  <c:v>11.748611111110231</c:v>
                </c:pt>
                <c:pt idx="8460">
                  <c:v>11.749999999999119</c:v>
                </c:pt>
                <c:pt idx="8461">
                  <c:v>11.751388888888007</c:v>
                </c:pt>
                <c:pt idx="8462">
                  <c:v>11.752777777776895</c:v>
                </c:pt>
                <c:pt idx="8463">
                  <c:v>11.754166666665784</c:v>
                </c:pt>
                <c:pt idx="8464">
                  <c:v>11.755555555554672</c:v>
                </c:pt>
                <c:pt idx="8465">
                  <c:v>11.75694444444356</c:v>
                </c:pt>
                <c:pt idx="8466">
                  <c:v>11.758333333332448</c:v>
                </c:pt>
                <c:pt idx="8467">
                  <c:v>11.759722222221336</c:v>
                </c:pt>
                <c:pt idx="8468">
                  <c:v>11.761111111110225</c:v>
                </c:pt>
                <c:pt idx="8469">
                  <c:v>11.762499999999113</c:v>
                </c:pt>
                <c:pt idx="8470">
                  <c:v>11.763888888888001</c:v>
                </c:pt>
                <c:pt idx="8471">
                  <c:v>11.765277777776889</c:v>
                </c:pt>
                <c:pt idx="8472">
                  <c:v>11.766666666665778</c:v>
                </c:pt>
                <c:pt idx="8473">
                  <c:v>11.768055555554666</c:v>
                </c:pt>
                <c:pt idx="8474">
                  <c:v>11.769444444443554</c:v>
                </c:pt>
                <c:pt idx="8475">
                  <c:v>11.770833333332442</c:v>
                </c:pt>
                <c:pt idx="8476">
                  <c:v>11.77222222222133</c:v>
                </c:pt>
                <c:pt idx="8477">
                  <c:v>11.773611111110219</c:v>
                </c:pt>
                <c:pt idx="8478">
                  <c:v>11.774999999999107</c:v>
                </c:pt>
                <c:pt idx="8479">
                  <c:v>11.776388888887995</c:v>
                </c:pt>
                <c:pt idx="8480">
                  <c:v>11.777777777776883</c:v>
                </c:pt>
                <c:pt idx="8481">
                  <c:v>11.779166666665772</c:v>
                </c:pt>
                <c:pt idx="8482">
                  <c:v>11.78055555555466</c:v>
                </c:pt>
                <c:pt idx="8483">
                  <c:v>11.781944444443548</c:v>
                </c:pt>
                <c:pt idx="8484">
                  <c:v>11.783333333332436</c:v>
                </c:pt>
                <c:pt idx="8485">
                  <c:v>11.784722222221324</c:v>
                </c:pt>
                <c:pt idx="8486">
                  <c:v>11.786111111110213</c:v>
                </c:pt>
                <c:pt idx="8487">
                  <c:v>11.787499999999101</c:v>
                </c:pt>
                <c:pt idx="8488">
                  <c:v>11.788888888887989</c:v>
                </c:pt>
                <c:pt idx="8489">
                  <c:v>11.790277777776877</c:v>
                </c:pt>
                <c:pt idx="8490">
                  <c:v>11.791666666665765</c:v>
                </c:pt>
                <c:pt idx="8491">
                  <c:v>11.793055555554654</c:v>
                </c:pt>
                <c:pt idx="8492">
                  <c:v>11.794444444443542</c:v>
                </c:pt>
                <c:pt idx="8493">
                  <c:v>11.79583333333243</c:v>
                </c:pt>
                <c:pt idx="8494">
                  <c:v>11.797222222221318</c:v>
                </c:pt>
                <c:pt idx="8495">
                  <c:v>11.798611111110207</c:v>
                </c:pt>
                <c:pt idx="8496">
                  <c:v>11.799999999999095</c:v>
                </c:pt>
                <c:pt idx="8497">
                  <c:v>11.801388888887983</c:v>
                </c:pt>
                <c:pt idx="8498">
                  <c:v>11.802777777776871</c:v>
                </c:pt>
                <c:pt idx="8499">
                  <c:v>11.804166666665759</c:v>
                </c:pt>
                <c:pt idx="8500">
                  <c:v>11.805555555554648</c:v>
                </c:pt>
                <c:pt idx="8501">
                  <c:v>11.806944444443536</c:v>
                </c:pt>
                <c:pt idx="8502">
                  <c:v>11.808333333332424</c:v>
                </c:pt>
                <c:pt idx="8503">
                  <c:v>11.809722222221312</c:v>
                </c:pt>
                <c:pt idx="8504">
                  <c:v>11.811111111110201</c:v>
                </c:pt>
                <c:pt idx="8505">
                  <c:v>11.812499999999089</c:v>
                </c:pt>
                <c:pt idx="8506">
                  <c:v>11.813888888887977</c:v>
                </c:pt>
                <c:pt idx="8507">
                  <c:v>11.815277777776865</c:v>
                </c:pt>
                <c:pt idx="8508">
                  <c:v>11.816666666665753</c:v>
                </c:pt>
                <c:pt idx="8509">
                  <c:v>11.818055555554642</c:v>
                </c:pt>
                <c:pt idx="8510">
                  <c:v>11.81944444444353</c:v>
                </c:pt>
                <c:pt idx="8511">
                  <c:v>11.820833333332418</c:v>
                </c:pt>
                <c:pt idx="8512">
                  <c:v>11.822222222221306</c:v>
                </c:pt>
                <c:pt idx="8513">
                  <c:v>11.823611111110194</c:v>
                </c:pt>
                <c:pt idx="8514">
                  <c:v>11.824999999999083</c:v>
                </c:pt>
                <c:pt idx="8515">
                  <c:v>11.826388888887971</c:v>
                </c:pt>
                <c:pt idx="8516">
                  <c:v>11.827777777776859</c:v>
                </c:pt>
                <c:pt idx="8517">
                  <c:v>11.829166666665747</c:v>
                </c:pt>
                <c:pt idx="8518">
                  <c:v>11.830555555554636</c:v>
                </c:pt>
                <c:pt idx="8519">
                  <c:v>11.831944444443524</c:v>
                </c:pt>
                <c:pt idx="8520">
                  <c:v>11.833333333332412</c:v>
                </c:pt>
                <c:pt idx="8521">
                  <c:v>11.8347222222213</c:v>
                </c:pt>
                <c:pt idx="8522">
                  <c:v>11.836111111110188</c:v>
                </c:pt>
                <c:pt idx="8523">
                  <c:v>11.837499999999077</c:v>
                </c:pt>
                <c:pt idx="8524">
                  <c:v>11.838888888887965</c:v>
                </c:pt>
                <c:pt idx="8525">
                  <c:v>11.840277777776853</c:v>
                </c:pt>
                <c:pt idx="8526">
                  <c:v>11.841666666665741</c:v>
                </c:pt>
                <c:pt idx="8527">
                  <c:v>11.84305555555463</c:v>
                </c:pt>
                <c:pt idx="8528">
                  <c:v>11.844444444443518</c:v>
                </c:pt>
                <c:pt idx="8529">
                  <c:v>11.845833333332406</c:v>
                </c:pt>
                <c:pt idx="8530">
                  <c:v>11.847222222221294</c:v>
                </c:pt>
                <c:pt idx="8531">
                  <c:v>11.848611111110182</c:v>
                </c:pt>
                <c:pt idx="8532">
                  <c:v>11.849999999999071</c:v>
                </c:pt>
                <c:pt idx="8533">
                  <c:v>11.851388888887959</c:v>
                </c:pt>
                <c:pt idx="8534">
                  <c:v>11.852777777776847</c:v>
                </c:pt>
                <c:pt idx="8535">
                  <c:v>11.854166666665735</c:v>
                </c:pt>
                <c:pt idx="8536">
                  <c:v>11.855555555554623</c:v>
                </c:pt>
                <c:pt idx="8537">
                  <c:v>11.856944444443512</c:v>
                </c:pt>
                <c:pt idx="8538">
                  <c:v>11.8583333333324</c:v>
                </c:pt>
                <c:pt idx="8539">
                  <c:v>11.859722222221288</c:v>
                </c:pt>
                <c:pt idx="8540">
                  <c:v>11.861111111110176</c:v>
                </c:pt>
                <c:pt idx="8541">
                  <c:v>11.862499999999065</c:v>
                </c:pt>
                <c:pt idx="8542">
                  <c:v>11.863888888887953</c:v>
                </c:pt>
                <c:pt idx="8543">
                  <c:v>11.865277777776841</c:v>
                </c:pt>
                <c:pt idx="8544">
                  <c:v>11.866666666665729</c:v>
                </c:pt>
                <c:pt idx="8545">
                  <c:v>11.868055555554617</c:v>
                </c:pt>
                <c:pt idx="8546">
                  <c:v>11.869444444443506</c:v>
                </c:pt>
                <c:pt idx="8547">
                  <c:v>11.870833333332394</c:v>
                </c:pt>
                <c:pt idx="8548">
                  <c:v>11.872222222221282</c:v>
                </c:pt>
                <c:pt idx="8549">
                  <c:v>11.87361111111017</c:v>
                </c:pt>
                <c:pt idx="8550">
                  <c:v>11.874999999999059</c:v>
                </c:pt>
                <c:pt idx="8551">
                  <c:v>11.876388888887947</c:v>
                </c:pt>
                <c:pt idx="8552">
                  <c:v>11.877777777776835</c:v>
                </c:pt>
                <c:pt idx="8553">
                  <c:v>11.879166666665723</c:v>
                </c:pt>
                <c:pt idx="8554">
                  <c:v>11.880555555554611</c:v>
                </c:pt>
                <c:pt idx="8555">
                  <c:v>11.8819444444435</c:v>
                </c:pt>
                <c:pt idx="8556">
                  <c:v>11.883333333332388</c:v>
                </c:pt>
                <c:pt idx="8557">
                  <c:v>11.884722222221276</c:v>
                </c:pt>
                <c:pt idx="8558">
                  <c:v>11.886111111110164</c:v>
                </c:pt>
                <c:pt idx="8559">
                  <c:v>11.887499999999052</c:v>
                </c:pt>
                <c:pt idx="8560">
                  <c:v>11.888888888887941</c:v>
                </c:pt>
                <c:pt idx="8561">
                  <c:v>11.890277777776829</c:v>
                </c:pt>
                <c:pt idx="8562">
                  <c:v>11.891666666665717</c:v>
                </c:pt>
                <c:pt idx="8563">
                  <c:v>11.893055555554605</c:v>
                </c:pt>
                <c:pt idx="8564">
                  <c:v>11.894444444443494</c:v>
                </c:pt>
                <c:pt idx="8565">
                  <c:v>11.895833333332382</c:v>
                </c:pt>
                <c:pt idx="8566">
                  <c:v>11.89722222222127</c:v>
                </c:pt>
                <c:pt idx="8567">
                  <c:v>11.898611111110158</c:v>
                </c:pt>
                <c:pt idx="8568">
                  <c:v>11.899999999999046</c:v>
                </c:pt>
                <c:pt idx="8569">
                  <c:v>11.901388888887935</c:v>
                </c:pt>
                <c:pt idx="8570">
                  <c:v>11.902777777776823</c:v>
                </c:pt>
                <c:pt idx="8571">
                  <c:v>11.904166666665711</c:v>
                </c:pt>
                <c:pt idx="8572">
                  <c:v>11.905555555554599</c:v>
                </c:pt>
                <c:pt idx="8573">
                  <c:v>11.906944444443488</c:v>
                </c:pt>
                <c:pt idx="8574">
                  <c:v>11.908333333332376</c:v>
                </c:pt>
                <c:pt idx="8575">
                  <c:v>11.909722222221264</c:v>
                </c:pt>
                <c:pt idx="8576">
                  <c:v>11.911111111110152</c:v>
                </c:pt>
                <c:pt idx="8577">
                  <c:v>11.91249999999904</c:v>
                </c:pt>
                <c:pt idx="8578">
                  <c:v>11.913888888887929</c:v>
                </c:pt>
                <c:pt idx="8579">
                  <c:v>11.915277777776817</c:v>
                </c:pt>
                <c:pt idx="8580">
                  <c:v>11.916666666665705</c:v>
                </c:pt>
                <c:pt idx="8581">
                  <c:v>11.918055555554593</c:v>
                </c:pt>
                <c:pt idx="8582">
                  <c:v>11.919444444443482</c:v>
                </c:pt>
                <c:pt idx="8583">
                  <c:v>11.92083333333237</c:v>
                </c:pt>
                <c:pt idx="8584">
                  <c:v>11.922222222221258</c:v>
                </c:pt>
                <c:pt idx="8585">
                  <c:v>11.923611111110146</c:v>
                </c:pt>
                <c:pt idx="8586">
                  <c:v>11.924999999999034</c:v>
                </c:pt>
                <c:pt idx="8587">
                  <c:v>11.926388888887923</c:v>
                </c:pt>
                <c:pt idx="8588">
                  <c:v>11.927777777776811</c:v>
                </c:pt>
                <c:pt idx="8589">
                  <c:v>11.929166666665699</c:v>
                </c:pt>
                <c:pt idx="8590">
                  <c:v>11.930555555554587</c:v>
                </c:pt>
                <c:pt idx="8591">
                  <c:v>11.931944444443475</c:v>
                </c:pt>
                <c:pt idx="8592">
                  <c:v>11.933333333332364</c:v>
                </c:pt>
                <c:pt idx="8593">
                  <c:v>11.934722222221252</c:v>
                </c:pt>
                <c:pt idx="8594">
                  <c:v>11.93611111111014</c:v>
                </c:pt>
                <c:pt idx="8595">
                  <c:v>11.937499999999028</c:v>
                </c:pt>
                <c:pt idx="8596">
                  <c:v>11.938888888887917</c:v>
                </c:pt>
                <c:pt idx="8597">
                  <c:v>11.940277777776805</c:v>
                </c:pt>
                <c:pt idx="8598">
                  <c:v>11.941666666665693</c:v>
                </c:pt>
                <c:pt idx="8599">
                  <c:v>11.943055555554581</c:v>
                </c:pt>
                <c:pt idx="8600">
                  <c:v>11.944444444443469</c:v>
                </c:pt>
                <c:pt idx="8601">
                  <c:v>11.945833333332358</c:v>
                </c:pt>
                <c:pt idx="8602">
                  <c:v>11.947222222221246</c:v>
                </c:pt>
                <c:pt idx="8603">
                  <c:v>11.948611111110134</c:v>
                </c:pt>
                <c:pt idx="8604">
                  <c:v>11.949999999999022</c:v>
                </c:pt>
                <c:pt idx="8605">
                  <c:v>11.951388888887911</c:v>
                </c:pt>
                <c:pt idx="8606">
                  <c:v>11.952777777776799</c:v>
                </c:pt>
                <c:pt idx="8607">
                  <c:v>11.954166666665687</c:v>
                </c:pt>
                <c:pt idx="8608">
                  <c:v>11.955555555554575</c:v>
                </c:pt>
                <c:pt idx="8609">
                  <c:v>11.956944444443463</c:v>
                </c:pt>
                <c:pt idx="8610">
                  <c:v>11.958333333332352</c:v>
                </c:pt>
                <c:pt idx="8611">
                  <c:v>11.95972222222124</c:v>
                </c:pt>
                <c:pt idx="8612">
                  <c:v>11.961111111110128</c:v>
                </c:pt>
                <c:pt idx="8613">
                  <c:v>11.962499999999016</c:v>
                </c:pt>
                <c:pt idx="8614">
                  <c:v>11.963888888887904</c:v>
                </c:pt>
                <c:pt idx="8615">
                  <c:v>11.965277777776793</c:v>
                </c:pt>
                <c:pt idx="8616">
                  <c:v>11.966666666665681</c:v>
                </c:pt>
                <c:pt idx="8617">
                  <c:v>11.968055555554569</c:v>
                </c:pt>
                <c:pt idx="8618">
                  <c:v>11.969444444443457</c:v>
                </c:pt>
                <c:pt idx="8619">
                  <c:v>11.970833333332346</c:v>
                </c:pt>
                <c:pt idx="8620">
                  <c:v>11.972222222221234</c:v>
                </c:pt>
                <c:pt idx="8621">
                  <c:v>11.973611111110122</c:v>
                </c:pt>
                <c:pt idx="8622">
                  <c:v>11.97499999999901</c:v>
                </c:pt>
                <c:pt idx="8623">
                  <c:v>11.976388888887898</c:v>
                </c:pt>
                <c:pt idx="8624">
                  <c:v>11.977777777776787</c:v>
                </c:pt>
                <c:pt idx="8625">
                  <c:v>11.979166666665675</c:v>
                </c:pt>
                <c:pt idx="8626">
                  <c:v>11.980555555554563</c:v>
                </c:pt>
                <c:pt idx="8627">
                  <c:v>11.981944444443451</c:v>
                </c:pt>
                <c:pt idx="8628">
                  <c:v>11.98333333333234</c:v>
                </c:pt>
                <c:pt idx="8629">
                  <c:v>11.984722222221228</c:v>
                </c:pt>
                <c:pt idx="8630">
                  <c:v>11.986111111110116</c:v>
                </c:pt>
                <c:pt idx="8631">
                  <c:v>11.987499999999004</c:v>
                </c:pt>
                <c:pt idx="8632">
                  <c:v>11.988888888887892</c:v>
                </c:pt>
                <c:pt idx="8633">
                  <c:v>11.990277777776781</c:v>
                </c:pt>
                <c:pt idx="8634">
                  <c:v>11.991666666665669</c:v>
                </c:pt>
                <c:pt idx="8635">
                  <c:v>11.993055555554557</c:v>
                </c:pt>
                <c:pt idx="8636">
                  <c:v>11.994444444443445</c:v>
                </c:pt>
                <c:pt idx="8637">
                  <c:v>11.995833333332333</c:v>
                </c:pt>
                <c:pt idx="8638">
                  <c:v>11.997222222221222</c:v>
                </c:pt>
                <c:pt idx="8639">
                  <c:v>11.99861111111011</c:v>
                </c:pt>
                <c:pt idx="8640">
                  <c:v>11.999999999998998</c:v>
                </c:pt>
                <c:pt idx="8641">
                  <c:v>12.001388888887886</c:v>
                </c:pt>
                <c:pt idx="8642">
                  <c:v>12.002777777776775</c:v>
                </c:pt>
                <c:pt idx="8643">
                  <c:v>12.004166666665663</c:v>
                </c:pt>
                <c:pt idx="8644">
                  <c:v>12.005555555554551</c:v>
                </c:pt>
                <c:pt idx="8645">
                  <c:v>12.006944444443439</c:v>
                </c:pt>
                <c:pt idx="8646">
                  <c:v>12.008333333332327</c:v>
                </c:pt>
                <c:pt idx="8647">
                  <c:v>12.009722222221216</c:v>
                </c:pt>
                <c:pt idx="8648">
                  <c:v>12.011111111110104</c:v>
                </c:pt>
                <c:pt idx="8649">
                  <c:v>12.012499999998992</c:v>
                </c:pt>
                <c:pt idx="8650">
                  <c:v>12.01388888888788</c:v>
                </c:pt>
                <c:pt idx="8651">
                  <c:v>12.015277777776769</c:v>
                </c:pt>
                <c:pt idx="8652">
                  <c:v>12.016666666665657</c:v>
                </c:pt>
                <c:pt idx="8653">
                  <c:v>12.018055555554545</c:v>
                </c:pt>
                <c:pt idx="8654">
                  <c:v>12.019444444443433</c:v>
                </c:pt>
                <c:pt idx="8655">
                  <c:v>12.020833333332321</c:v>
                </c:pt>
                <c:pt idx="8656">
                  <c:v>12.02222222222121</c:v>
                </c:pt>
                <c:pt idx="8657">
                  <c:v>12.023611111110098</c:v>
                </c:pt>
                <c:pt idx="8658">
                  <c:v>12.024999999998986</c:v>
                </c:pt>
                <c:pt idx="8659">
                  <c:v>12.026388888887874</c:v>
                </c:pt>
                <c:pt idx="8660">
                  <c:v>12.027777777776762</c:v>
                </c:pt>
                <c:pt idx="8661">
                  <c:v>12.029166666665651</c:v>
                </c:pt>
                <c:pt idx="8662">
                  <c:v>12.030555555554539</c:v>
                </c:pt>
                <c:pt idx="8663">
                  <c:v>12.031944444443427</c:v>
                </c:pt>
                <c:pt idx="8664">
                  <c:v>12.033333333332315</c:v>
                </c:pt>
                <c:pt idx="8665">
                  <c:v>12.034722222221204</c:v>
                </c:pt>
                <c:pt idx="8666">
                  <c:v>12.036111111110092</c:v>
                </c:pt>
                <c:pt idx="8667">
                  <c:v>12.03749999999898</c:v>
                </c:pt>
                <c:pt idx="8668">
                  <c:v>12.038888888887868</c:v>
                </c:pt>
                <c:pt idx="8669">
                  <c:v>12.040277777776756</c:v>
                </c:pt>
                <c:pt idx="8670">
                  <c:v>12.041666666665645</c:v>
                </c:pt>
                <c:pt idx="8671">
                  <c:v>12.043055555554533</c:v>
                </c:pt>
                <c:pt idx="8672">
                  <c:v>12.044444444443421</c:v>
                </c:pt>
                <c:pt idx="8673">
                  <c:v>12.045833333332309</c:v>
                </c:pt>
                <c:pt idx="8674">
                  <c:v>12.047222222221198</c:v>
                </c:pt>
                <c:pt idx="8675">
                  <c:v>12.048611111110086</c:v>
                </c:pt>
                <c:pt idx="8676">
                  <c:v>12.049999999998974</c:v>
                </c:pt>
                <c:pt idx="8677">
                  <c:v>12.051388888887862</c:v>
                </c:pt>
                <c:pt idx="8678">
                  <c:v>12.05277777777675</c:v>
                </c:pt>
                <c:pt idx="8679">
                  <c:v>12.054166666665639</c:v>
                </c:pt>
                <c:pt idx="8680">
                  <c:v>12.055555555554527</c:v>
                </c:pt>
                <c:pt idx="8681">
                  <c:v>12.056944444443415</c:v>
                </c:pt>
                <c:pt idx="8682">
                  <c:v>12.058333333332303</c:v>
                </c:pt>
                <c:pt idx="8683">
                  <c:v>12.059722222221192</c:v>
                </c:pt>
                <c:pt idx="8684">
                  <c:v>12.06111111111008</c:v>
                </c:pt>
                <c:pt idx="8685">
                  <c:v>12.062499999998968</c:v>
                </c:pt>
                <c:pt idx="8686">
                  <c:v>12.063888888887856</c:v>
                </c:pt>
                <c:pt idx="8687">
                  <c:v>12.065277777776744</c:v>
                </c:pt>
                <c:pt idx="8688">
                  <c:v>12.066666666665633</c:v>
                </c:pt>
                <c:pt idx="8689">
                  <c:v>12.068055555554521</c:v>
                </c:pt>
                <c:pt idx="8690">
                  <c:v>12.069444444443409</c:v>
                </c:pt>
                <c:pt idx="8691">
                  <c:v>12.070833333332297</c:v>
                </c:pt>
                <c:pt idx="8692">
                  <c:v>12.072222222221185</c:v>
                </c:pt>
                <c:pt idx="8693">
                  <c:v>12.073611111110074</c:v>
                </c:pt>
                <c:pt idx="8694">
                  <c:v>12.074999999998962</c:v>
                </c:pt>
                <c:pt idx="8695">
                  <c:v>12.07638888888785</c:v>
                </c:pt>
                <c:pt idx="8696">
                  <c:v>12.077777777776738</c:v>
                </c:pt>
                <c:pt idx="8697">
                  <c:v>12.079166666665627</c:v>
                </c:pt>
                <c:pt idx="8698">
                  <c:v>12.080555555554515</c:v>
                </c:pt>
                <c:pt idx="8699">
                  <c:v>12.081944444443403</c:v>
                </c:pt>
                <c:pt idx="8700">
                  <c:v>12.083333333332291</c:v>
                </c:pt>
                <c:pt idx="8701">
                  <c:v>12.084722222221179</c:v>
                </c:pt>
                <c:pt idx="8702">
                  <c:v>12.086111111110068</c:v>
                </c:pt>
                <c:pt idx="8703">
                  <c:v>12.087499999998956</c:v>
                </c:pt>
                <c:pt idx="8704">
                  <c:v>12.088888888887844</c:v>
                </c:pt>
                <c:pt idx="8705">
                  <c:v>12.090277777776732</c:v>
                </c:pt>
                <c:pt idx="8706">
                  <c:v>12.091666666665621</c:v>
                </c:pt>
                <c:pt idx="8707">
                  <c:v>12.093055555554509</c:v>
                </c:pt>
                <c:pt idx="8708">
                  <c:v>12.094444444443397</c:v>
                </c:pt>
                <c:pt idx="8709">
                  <c:v>12.095833333332285</c:v>
                </c:pt>
                <c:pt idx="8710">
                  <c:v>12.097222222221173</c:v>
                </c:pt>
                <c:pt idx="8711">
                  <c:v>12.098611111110062</c:v>
                </c:pt>
                <c:pt idx="8712">
                  <c:v>12.09999999999895</c:v>
                </c:pt>
                <c:pt idx="8713">
                  <c:v>12.101388888887838</c:v>
                </c:pt>
                <c:pt idx="8714">
                  <c:v>12.102777777776726</c:v>
                </c:pt>
                <c:pt idx="8715">
                  <c:v>12.104166666665614</c:v>
                </c:pt>
                <c:pt idx="8716">
                  <c:v>12.105555555554503</c:v>
                </c:pt>
                <c:pt idx="8717">
                  <c:v>12.106944444443391</c:v>
                </c:pt>
                <c:pt idx="8718">
                  <c:v>12.108333333332279</c:v>
                </c:pt>
                <c:pt idx="8719">
                  <c:v>12.109722222221167</c:v>
                </c:pt>
                <c:pt idx="8720">
                  <c:v>12.111111111110056</c:v>
                </c:pt>
                <c:pt idx="8721">
                  <c:v>12.112499999998944</c:v>
                </c:pt>
                <c:pt idx="8722">
                  <c:v>12.113888888887832</c:v>
                </c:pt>
                <c:pt idx="8723">
                  <c:v>12.11527777777672</c:v>
                </c:pt>
                <c:pt idx="8724">
                  <c:v>12.116666666665608</c:v>
                </c:pt>
                <c:pt idx="8725">
                  <c:v>12.118055555554497</c:v>
                </c:pt>
                <c:pt idx="8726">
                  <c:v>12.119444444443385</c:v>
                </c:pt>
                <c:pt idx="8727">
                  <c:v>12.120833333332273</c:v>
                </c:pt>
                <c:pt idx="8728">
                  <c:v>12.122222222221161</c:v>
                </c:pt>
                <c:pt idx="8729">
                  <c:v>12.12361111111005</c:v>
                </c:pt>
                <c:pt idx="8730">
                  <c:v>12.124999999998938</c:v>
                </c:pt>
                <c:pt idx="8731">
                  <c:v>12.126388888887826</c:v>
                </c:pt>
                <c:pt idx="8732">
                  <c:v>12.127777777776714</c:v>
                </c:pt>
                <c:pt idx="8733">
                  <c:v>12.129166666665602</c:v>
                </c:pt>
                <c:pt idx="8734">
                  <c:v>12.130555555554491</c:v>
                </c:pt>
                <c:pt idx="8735">
                  <c:v>12.131944444443379</c:v>
                </c:pt>
                <c:pt idx="8736">
                  <c:v>12.133333333332267</c:v>
                </c:pt>
                <c:pt idx="8737">
                  <c:v>12.134722222221155</c:v>
                </c:pt>
                <c:pt idx="8738">
                  <c:v>12.136111111110043</c:v>
                </c:pt>
                <c:pt idx="8739">
                  <c:v>12.137499999998932</c:v>
                </c:pt>
                <c:pt idx="8740">
                  <c:v>12.13888888888782</c:v>
                </c:pt>
                <c:pt idx="8741">
                  <c:v>12.140277777776708</c:v>
                </c:pt>
                <c:pt idx="8742">
                  <c:v>12.141666666665596</c:v>
                </c:pt>
                <c:pt idx="8743">
                  <c:v>12.143055555554485</c:v>
                </c:pt>
                <c:pt idx="8744">
                  <c:v>12.144444444443373</c:v>
                </c:pt>
                <c:pt idx="8745">
                  <c:v>12.145833333332261</c:v>
                </c:pt>
                <c:pt idx="8746">
                  <c:v>12.147222222221149</c:v>
                </c:pt>
                <c:pt idx="8747">
                  <c:v>12.148611111110037</c:v>
                </c:pt>
                <c:pt idx="8748">
                  <c:v>12.149999999998926</c:v>
                </c:pt>
                <c:pt idx="8749">
                  <c:v>12.151388888887814</c:v>
                </c:pt>
                <c:pt idx="8750">
                  <c:v>12.152777777776702</c:v>
                </c:pt>
                <c:pt idx="8751">
                  <c:v>12.15416666666559</c:v>
                </c:pt>
                <c:pt idx="8752">
                  <c:v>12.155555555554479</c:v>
                </c:pt>
                <c:pt idx="8753">
                  <c:v>12.156944444443367</c:v>
                </c:pt>
                <c:pt idx="8754">
                  <c:v>12.158333333332255</c:v>
                </c:pt>
                <c:pt idx="8755">
                  <c:v>12.159722222221143</c:v>
                </c:pt>
                <c:pt idx="8756">
                  <c:v>12.161111111110031</c:v>
                </c:pt>
                <c:pt idx="8757">
                  <c:v>12.16249999999892</c:v>
                </c:pt>
                <c:pt idx="8758">
                  <c:v>12.163888888887808</c:v>
                </c:pt>
                <c:pt idx="8759">
                  <c:v>12.165277777776696</c:v>
                </c:pt>
                <c:pt idx="8760">
                  <c:v>12.166666666665584</c:v>
                </c:pt>
                <c:pt idx="8761">
                  <c:v>12.168055555554472</c:v>
                </c:pt>
                <c:pt idx="8762">
                  <c:v>12.169444444443361</c:v>
                </c:pt>
                <c:pt idx="8763">
                  <c:v>12.170833333332249</c:v>
                </c:pt>
                <c:pt idx="8764">
                  <c:v>12.172222222221137</c:v>
                </c:pt>
                <c:pt idx="8765">
                  <c:v>12.173611111110025</c:v>
                </c:pt>
                <c:pt idx="8766">
                  <c:v>12.174999999998914</c:v>
                </c:pt>
                <c:pt idx="8767">
                  <c:v>12.176388888887802</c:v>
                </c:pt>
                <c:pt idx="8768">
                  <c:v>12.17777777777669</c:v>
                </c:pt>
                <c:pt idx="8769">
                  <c:v>12.179166666665578</c:v>
                </c:pt>
                <c:pt idx="8770">
                  <c:v>12.180555555554466</c:v>
                </c:pt>
                <c:pt idx="8771">
                  <c:v>12.181944444443355</c:v>
                </c:pt>
                <c:pt idx="8772">
                  <c:v>12.183333333332243</c:v>
                </c:pt>
                <c:pt idx="8773">
                  <c:v>12.184722222221131</c:v>
                </c:pt>
                <c:pt idx="8774">
                  <c:v>12.186111111110019</c:v>
                </c:pt>
                <c:pt idx="8775">
                  <c:v>12.187499999998908</c:v>
                </c:pt>
                <c:pt idx="8776">
                  <c:v>12.188888888887796</c:v>
                </c:pt>
                <c:pt idx="8777">
                  <c:v>12.190277777776684</c:v>
                </c:pt>
                <c:pt idx="8778">
                  <c:v>12.191666666665572</c:v>
                </c:pt>
                <c:pt idx="8779">
                  <c:v>12.19305555555446</c:v>
                </c:pt>
                <c:pt idx="8780">
                  <c:v>12.194444444443349</c:v>
                </c:pt>
                <c:pt idx="8781">
                  <c:v>12.195833333332237</c:v>
                </c:pt>
                <c:pt idx="8782">
                  <c:v>12.197222222221125</c:v>
                </c:pt>
                <c:pt idx="8783">
                  <c:v>12.198611111110013</c:v>
                </c:pt>
                <c:pt idx="8784">
                  <c:v>12.199999999998902</c:v>
                </c:pt>
                <c:pt idx="8785">
                  <c:v>12.20138888888779</c:v>
                </c:pt>
                <c:pt idx="8786">
                  <c:v>12.202777777776678</c:v>
                </c:pt>
                <c:pt idx="8787">
                  <c:v>12.204166666665566</c:v>
                </c:pt>
                <c:pt idx="8788">
                  <c:v>12.205555555554454</c:v>
                </c:pt>
                <c:pt idx="8789">
                  <c:v>12.206944444443343</c:v>
                </c:pt>
                <c:pt idx="8790">
                  <c:v>12.208333333332231</c:v>
                </c:pt>
                <c:pt idx="8791">
                  <c:v>12.209722222221119</c:v>
                </c:pt>
                <c:pt idx="8792">
                  <c:v>12.211111111110007</c:v>
                </c:pt>
                <c:pt idx="8793">
                  <c:v>12.212499999998895</c:v>
                </c:pt>
                <c:pt idx="8794">
                  <c:v>12.213888888887784</c:v>
                </c:pt>
                <c:pt idx="8795">
                  <c:v>12.215277777776672</c:v>
                </c:pt>
                <c:pt idx="8796">
                  <c:v>12.21666666666556</c:v>
                </c:pt>
                <c:pt idx="8797">
                  <c:v>12.218055555554448</c:v>
                </c:pt>
                <c:pt idx="8798">
                  <c:v>12.219444444443337</c:v>
                </c:pt>
                <c:pt idx="8799">
                  <c:v>12.220833333332225</c:v>
                </c:pt>
                <c:pt idx="8800">
                  <c:v>12.222222222221113</c:v>
                </c:pt>
                <c:pt idx="8801">
                  <c:v>12.223611111110001</c:v>
                </c:pt>
                <c:pt idx="8802">
                  <c:v>12.224999999998889</c:v>
                </c:pt>
                <c:pt idx="8803">
                  <c:v>12.226388888887778</c:v>
                </c:pt>
                <c:pt idx="8804">
                  <c:v>12.227777777776666</c:v>
                </c:pt>
                <c:pt idx="8805">
                  <c:v>12.229166666665554</c:v>
                </c:pt>
                <c:pt idx="8806">
                  <c:v>12.230555555554442</c:v>
                </c:pt>
                <c:pt idx="8807">
                  <c:v>12.231944444443331</c:v>
                </c:pt>
                <c:pt idx="8808">
                  <c:v>12.233333333332219</c:v>
                </c:pt>
                <c:pt idx="8809">
                  <c:v>12.234722222221107</c:v>
                </c:pt>
                <c:pt idx="8810">
                  <c:v>12.236111111109995</c:v>
                </c:pt>
                <c:pt idx="8811">
                  <c:v>12.237499999998883</c:v>
                </c:pt>
                <c:pt idx="8812">
                  <c:v>12.238888888887772</c:v>
                </c:pt>
                <c:pt idx="8813">
                  <c:v>12.24027777777666</c:v>
                </c:pt>
                <c:pt idx="8814">
                  <c:v>12.241666666665548</c:v>
                </c:pt>
                <c:pt idx="8815">
                  <c:v>12.243055555554436</c:v>
                </c:pt>
                <c:pt idx="8816">
                  <c:v>12.244444444443324</c:v>
                </c:pt>
                <c:pt idx="8817">
                  <c:v>12.245833333332213</c:v>
                </c:pt>
                <c:pt idx="8818">
                  <c:v>12.247222222221101</c:v>
                </c:pt>
                <c:pt idx="8819">
                  <c:v>12.248611111109989</c:v>
                </c:pt>
                <c:pt idx="8820">
                  <c:v>12.249999999998877</c:v>
                </c:pt>
                <c:pt idx="8821">
                  <c:v>12.251388888887766</c:v>
                </c:pt>
                <c:pt idx="8822">
                  <c:v>12.252777777776654</c:v>
                </c:pt>
                <c:pt idx="8823">
                  <c:v>12.254166666665542</c:v>
                </c:pt>
                <c:pt idx="8824">
                  <c:v>12.25555555555443</c:v>
                </c:pt>
                <c:pt idx="8825">
                  <c:v>12.256944444443318</c:v>
                </c:pt>
                <c:pt idx="8826">
                  <c:v>12.258333333332207</c:v>
                </c:pt>
                <c:pt idx="8827">
                  <c:v>12.259722222221095</c:v>
                </c:pt>
                <c:pt idx="8828">
                  <c:v>12.261111111109983</c:v>
                </c:pt>
                <c:pt idx="8829">
                  <c:v>12.262499999998871</c:v>
                </c:pt>
                <c:pt idx="8830">
                  <c:v>12.26388888888776</c:v>
                </c:pt>
                <c:pt idx="8831">
                  <c:v>12.265277777776648</c:v>
                </c:pt>
                <c:pt idx="8832">
                  <c:v>12.266666666665536</c:v>
                </c:pt>
                <c:pt idx="8833">
                  <c:v>12.268055555554424</c:v>
                </c:pt>
                <c:pt idx="8834">
                  <c:v>12.269444444443312</c:v>
                </c:pt>
                <c:pt idx="8835">
                  <c:v>12.270833333332201</c:v>
                </c:pt>
                <c:pt idx="8836">
                  <c:v>12.272222222221089</c:v>
                </c:pt>
                <c:pt idx="8837">
                  <c:v>12.273611111109977</c:v>
                </c:pt>
                <c:pt idx="8838">
                  <c:v>12.274999999998865</c:v>
                </c:pt>
                <c:pt idx="8839">
                  <c:v>12.276388888887753</c:v>
                </c:pt>
                <c:pt idx="8840">
                  <c:v>12.277777777776642</c:v>
                </c:pt>
                <c:pt idx="8841">
                  <c:v>12.27916666666553</c:v>
                </c:pt>
                <c:pt idx="8842">
                  <c:v>12.280555555554418</c:v>
                </c:pt>
                <c:pt idx="8843">
                  <c:v>12.281944444443306</c:v>
                </c:pt>
                <c:pt idx="8844">
                  <c:v>12.283333333332195</c:v>
                </c:pt>
                <c:pt idx="8845">
                  <c:v>12.284722222221083</c:v>
                </c:pt>
                <c:pt idx="8846">
                  <c:v>12.286111111109971</c:v>
                </c:pt>
                <c:pt idx="8847">
                  <c:v>12.287499999998859</c:v>
                </c:pt>
                <c:pt idx="8848">
                  <c:v>12.288888888887747</c:v>
                </c:pt>
                <c:pt idx="8849">
                  <c:v>12.290277777776636</c:v>
                </c:pt>
                <c:pt idx="8850">
                  <c:v>12.291666666665524</c:v>
                </c:pt>
                <c:pt idx="8851">
                  <c:v>12.293055555554412</c:v>
                </c:pt>
                <c:pt idx="8852">
                  <c:v>12.2944444444433</c:v>
                </c:pt>
                <c:pt idx="8853">
                  <c:v>12.295833333332189</c:v>
                </c:pt>
                <c:pt idx="8854">
                  <c:v>12.297222222221077</c:v>
                </c:pt>
                <c:pt idx="8855">
                  <c:v>12.298611111109965</c:v>
                </c:pt>
                <c:pt idx="8856">
                  <c:v>12.299999999998853</c:v>
                </c:pt>
                <c:pt idx="8857">
                  <c:v>12.301388888887741</c:v>
                </c:pt>
                <c:pt idx="8858">
                  <c:v>12.30277777777663</c:v>
                </c:pt>
                <c:pt idx="8859">
                  <c:v>12.304166666665518</c:v>
                </c:pt>
                <c:pt idx="8860">
                  <c:v>12.305555555554406</c:v>
                </c:pt>
                <c:pt idx="8861">
                  <c:v>12.306944444443294</c:v>
                </c:pt>
                <c:pt idx="8862">
                  <c:v>12.308333333332182</c:v>
                </c:pt>
                <c:pt idx="8863">
                  <c:v>12.309722222221071</c:v>
                </c:pt>
                <c:pt idx="8864">
                  <c:v>12.311111111109959</c:v>
                </c:pt>
                <c:pt idx="8865">
                  <c:v>12.312499999998847</c:v>
                </c:pt>
                <c:pt idx="8866">
                  <c:v>12.313888888887735</c:v>
                </c:pt>
                <c:pt idx="8867">
                  <c:v>12.315277777776624</c:v>
                </c:pt>
                <c:pt idx="8868">
                  <c:v>12.316666666665512</c:v>
                </c:pt>
                <c:pt idx="8869">
                  <c:v>12.3180555555544</c:v>
                </c:pt>
                <c:pt idx="8870">
                  <c:v>12.319444444443288</c:v>
                </c:pt>
                <c:pt idx="8871">
                  <c:v>12.320833333332176</c:v>
                </c:pt>
                <c:pt idx="8872">
                  <c:v>12.322222222221065</c:v>
                </c:pt>
                <c:pt idx="8873">
                  <c:v>12.323611111109953</c:v>
                </c:pt>
                <c:pt idx="8874">
                  <c:v>12.324999999998841</c:v>
                </c:pt>
                <c:pt idx="8875">
                  <c:v>12.326388888887729</c:v>
                </c:pt>
                <c:pt idx="8876">
                  <c:v>12.327777777776618</c:v>
                </c:pt>
                <c:pt idx="8877">
                  <c:v>12.329166666665506</c:v>
                </c:pt>
                <c:pt idx="8878">
                  <c:v>12.330555555554394</c:v>
                </c:pt>
                <c:pt idx="8879">
                  <c:v>12.331944444443282</c:v>
                </c:pt>
                <c:pt idx="8880">
                  <c:v>12.33333333333217</c:v>
                </c:pt>
                <c:pt idx="8881">
                  <c:v>12.334722222221059</c:v>
                </c:pt>
                <c:pt idx="8882">
                  <c:v>12.336111111109947</c:v>
                </c:pt>
                <c:pt idx="8883">
                  <c:v>12.337499999998835</c:v>
                </c:pt>
                <c:pt idx="8884">
                  <c:v>12.338888888887723</c:v>
                </c:pt>
                <c:pt idx="8885">
                  <c:v>12.340277777776612</c:v>
                </c:pt>
                <c:pt idx="8886">
                  <c:v>12.3416666666655</c:v>
                </c:pt>
                <c:pt idx="8887">
                  <c:v>12.343055555554388</c:v>
                </c:pt>
                <c:pt idx="8888">
                  <c:v>12.344444444443276</c:v>
                </c:pt>
                <c:pt idx="8889">
                  <c:v>12.345833333332164</c:v>
                </c:pt>
                <c:pt idx="8890">
                  <c:v>12.347222222221053</c:v>
                </c:pt>
                <c:pt idx="8891">
                  <c:v>12.348611111109941</c:v>
                </c:pt>
                <c:pt idx="8892">
                  <c:v>12.349999999998829</c:v>
                </c:pt>
                <c:pt idx="8893">
                  <c:v>12.351388888887717</c:v>
                </c:pt>
                <c:pt idx="8894">
                  <c:v>12.352777777776605</c:v>
                </c:pt>
                <c:pt idx="8895">
                  <c:v>12.354166666665494</c:v>
                </c:pt>
                <c:pt idx="8896">
                  <c:v>12.355555555554382</c:v>
                </c:pt>
                <c:pt idx="8897">
                  <c:v>12.35694444444327</c:v>
                </c:pt>
                <c:pt idx="8898">
                  <c:v>12.358333333332158</c:v>
                </c:pt>
                <c:pt idx="8899">
                  <c:v>12.359722222221047</c:v>
                </c:pt>
                <c:pt idx="8900">
                  <c:v>12.361111111109935</c:v>
                </c:pt>
                <c:pt idx="8901">
                  <c:v>12.362499999998823</c:v>
                </c:pt>
                <c:pt idx="8902">
                  <c:v>12.363888888887711</c:v>
                </c:pt>
                <c:pt idx="8903">
                  <c:v>12.365277777776599</c:v>
                </c:pt>
                <c:pt idx="8904">
                  <c:v>12.366666666665488</c:v>
                </c:pt>
                <c:pt idx="8905">
                  <c:v>12.368055555554376</c:v>
                </c:pt>
                <c:pt idx="8906">
                  <c:v>12.369444444443264</c:v>
                </c:pt>
                <c:pt idx="8907">
                  <c:v>12.370833333332152</c:v>
                </c:pt>
                <c:pt idx="8908">
                  <c:v>12.372222222221041</c:v>
                </c:pt>
                <c:pt idx="8909">
                  <c:v>12.373611111109929</c:v>
                </c:pt>
                <c:pt idx="8910">
                  <c:v>12.374999999998817</c:v>
                </c:pt>
                <c:pt idx="8911">
                  <c:v>12.376388888887705</c:v>
                </c:pt>
                <c:pt idx="8912">
                  <c:v>12.377777777776593</c:v>
                </c:pt>
                <c:pt idx="8913">
                  <c:v>12.379166666665482</c:v>
                </c:pt>
                <c:pt idx="8914">
                  <c:v>12.38055555555437</c:v>
                </c:pt>
                <c:pt idx="8915">
                  <c:v>12.381944444443258</c:v>
                </c:pt>
                <c:pt idx="8916">
                  <c:v>12.383333333332146</c:v>
                </c:pt>
                <c:pt idx="8917">
                  <c:v>12.384722222221034</c:v>
                </c:pt>
                <c:pt idx="8918">
                  <c:v>12.386111111109923</c:v>
                </c:pt>
                <c:pt idx="8919">
                  <c:v>12.387499999998811</c:v>
                </c:pt>
                <c:pt idx="8920">
                  <c:v>12.388888888887699</c:v>
                </c:pt>
                <c:pt idx="8921">
                  <c:v>12.390277777776587</c:v>
                </c:pt>
                <c:pt idx="8922">
                  <c:v>12.391666666665476</c:v>
                </c:pt>
                <c:pt idx="8923">
                  <c:v>12.393055555554364</c:v>
                </c:pt>
                <c:pt idx="8924">
                  <c:v>12.394444444443252</c:v>
                </c:pt>
                <c:pt idx="8925">
                  <c:v>12.39583333333214</c:v>
                </c:pt>
                <c:pt idx="8926">
                  <c:v>12.397222222221028</c:v>
                </c:pt>
                <c:pt idx="8927">
                  <c:v>12.398611111109917</c:v>
                </c:pt>
                <c:pt idx="8928">
                  <c:v>12.399999999998805</c:v>
                </c:pt>
                <c:pt idx="8929">
                  <c:v>12.401388888887693</c:v>
                </c:pt>
                <c:pt idx="8930">
                  <c:v>12.402777777776581</c:v>
                </c:pt>
                <c:pt idx="8931">
                  <c:v>12.40416666666547</c:v>
                </c:pt>
                <c:pt idx="8932">
                  <c:v>12.405555555554358</c:v>
                </c:pt>
                <c:pt idx="8933">
                  <c:v>12.406944444443246</c:v>
                </c:pt>
                <c:pt idx="8934">
                  <c:v>12.408333333332134</c:v>
                </c:pt>
                <c:pt idx="8935">
                  <c:v>12.409722222221022</c:v>
                </c:pt>
                <c:pt idx="8936">
                  <c:v>12.411111111109911</c:v>
                </c:pt>
                <c:pt idx="8937">
                  <c:v>12.412499999998799</c:v>
                </c:pt>
                <c:pt idx="8938">
                  <c:v>12.413888888887687</c:v>
                </c:pt>
                <c:pt idx="8939">
                  <c:v>12.415277777776575</c:v>
                </c:pt>
                <c:pt idx="8940">
                  <c:v>12.416666666665463</c:v>
                </c:pt>
                <c:pt idx="8941">
                  <c:v>12.418055555554352</c:v>
                </c:pt>
                <c:pt idx="8942">
                  <c:v>12.41944444444324</c:v>
                </c:pt>
                <c:pt idx="8943">
                  <c:v>12.420833333332128</c:v>
                </c:pt>
                <c:pt idx="8944">
                  <c:v>12.422222222221016</c:v>
                </c:pt>
                <c:pt idx="8945">
                  <c:v>12.423611111109905</c:v>
                </c:pt>
                <c:pt idx="8946">
                  <c:v>12.424999999998793</c:v>
                </c:pt>
                <c:pt idx="8947">
                  <c:v>12.426388888887681</c:v>
                </c:pt>
                <c:pt idx="8948">
                  <c:v>12.427777777776569</c:v>
                </c:pt>
                <c:pt idx="8949">
                  <c:v>12.429166666665457</c:v>
                </c:pt>
                <c:pt idx="8950">
                  <c:v>12.430555555554346</c:v>
                </c:pt>
                <c:pt idx="8951">
                  <c:v>12.431944444443234</c:v>
                </c:pt>
                <c:pt idx="8952">
                  <c:v>12.433333333332122</c:v>
                </c:pt>
                <c:pt idx="8953">
                  <c:v>12.43472222222101</c:v>
                </c:pt>
                <c:pt idx="8954">
                  <c:v>12.436111111109899</c:v>
                </c:pt>
                <c:pt idx="8955">
                  <c:v>12.437499999998787</c:v>
                </c:pt>
                <c:pt idx="8956">
                  <c:v>12.438888888887675</c:v>
                </c:pt>
                <c:pt idx="8957">
                  <c:v>12.440277777776563</c:v>
                </c:pt>
                <c:pt idx="8958">
                  <c:v>12.441666666665451</c:v>
                </c:pt>
                <c:pt idx="8959">
                  <c:v>12.44305555555434</c:v>
                </c:pt>
                <c:pt idx="8960">
                  <c:v>12.444444444443228</c:v>
                </c:pt>
                <c:pt idx="8961">
                  <c:v>12.445833333332116</c:v>
                </c:pt>
                <c:pt idx="8962">
                  <c:v>12.447222222221004</c:v>
                </c:pt>
                <c:pt idx="8963">
                  <c:v>12.448611111109892</c:v>
                </c:pt>
                <c:pt idx="8964">
                  <c:v>12.449999999998781</c:v>
                </c:pt>
                <c:pt idx="8965">
                  <c:v>12.451388888887669</c:v>
                </c:pt>
                <c:pt idx="8966">
                  <c:v>12.452777777776557</c:v>
                </c:pt>
                <c:pt idx="8967">
                  <c:v>12.454166666665445</c:v>
                </c:pt>
                <c:pt idx="8968">
                  <c:v>12.455555555554334</c:v>
                </c:pt>
                <c:pt idx="8969">
                  <c:v>12.456944444443222</c:v>
                </c:pt>
                <c:pt idx="8970">
                  <c:v>12.45833333333211</c:v>
                </c:pt>
                <c:pt idx="8971">
                  <c:v>12.459722222220998</c:v>
                </c:pt>
                <c:pt idx="8972">
                  <c:v>12.461111111109886</c:v>
                </c:pt>
                <c:pt idx="8973">
                  <c:v>12.462499999998775</c:v>
                </c:pt>
                <c:pt idx="8974">
                  <c:v>12.463888888887663</c:v>
                </c:pt>
                <c:pt idx="8975">
                  <c:v>12.465277777776551</c:v>
                </c:pt>
                <c:pt idx="8976">
                  <c:v>12.466666666665439</c:v>
                </c:pt>
                <c:pt idx="8977">
                  <c:v>12.468055555554328</c:v>
                </c:pt>
                <c:pt idx="8978">
                  <c:v>12.469444444443216</c:v>
                </c:pt>
                <c:pt idx="8979">
                  <c:v>12.470833333332104</c:v>
                </c:pt>
                <c:pt idx="8980">
                  <c:v>12.472222222220992</c:v>
                </c:pt>
                <c:pt idx="8981">
                  <c:v>12.47361111110988</c:v>
                </c:pt>
                <c:pt idx="8982">
                  <c:v>12.474999999998769</c:v>
                </c:pt>
                <c:pt idx="8983">
                  <c:v>12.476388888887657</c:v>
                </c:pt>
                <c:pt idx="8984">
                  <c:v>12.477777777776545</c:v>
                </c:pt>
                <c:pt idx="8985">
                  <c:v>12.479166666665433</c:v>
                </c:pt>
                <c:pt idx="8986">
                  <c:v>12.480555555554322</c:v>
                </c:pt>
                <c:pt idx="8987">
                  <c:v>12.48194444444321</c:v>
                </c:pt>
                <c:pt idx="8988">
                  <c:v>12.483333333332098</c:v>
                </c:pt>
                <c:pt idx="8989">
                  <c:v>12.484722222220986</c:v>
                </c:pt>
                <c:pt idx="8990">
                  <c:v>12.486111111109874</c:v>
                </c:pt>
                <c:pt idx="8991">
                  <c:v>12.487499999998763</c:v>
                </c:pt>
                <c:pt idx="8992">
                  <c:v>12.488888888887651</c:v>
                </c:pt>
                <c:pt idx="8993">
                  <c:v>12.490277777776539</c:v>
                </c:pt>
                <c:pt idx="8994">
                  <c:v>12.491666666665427</c:v>
                </c:pt>
                <c:pt idx="8995">
                  <c:v>12.493055555554315</c:v>
                </c:pt>
                <c:pt idx="8996">
                  <c:v>12.494444444443204</c:v>
                </c:pt>
                <c:pt idx="8997">
                  <c:v>12.495833333332092</c:v>
                </c:pt>
                <c:pt idx="8998">
                  <c:v>12.49722222222098</c:v>
                </c:pt>
                <c:pt idx="8999">
                  <c:v>12.498611111109868</c:v>
                </c:pt>
                <c:pt idx="9000">
                  <c:v>12.499999999998757</c:v>
                </c:pt>
                <c:pt idx="9001">
                  <c:v>12.501388888887645</c:v>
                </c:pt>
                <c:pt idx="9002">
                  <c:v>12.502777777776533</c:v>
                </c:pt>
                <c:pt idx="9003">
                  <c:v>12.504166666665421</c:v>
                </c:pt>
                <c:pt idx="9004">
                  <c:v>12.505555555554309</c:v>
                </c:pt>
                <c:pt idx="9005">
                  <c:v>12.506944444443198</c:v>
                </c:pt>
                <c:pt idx="9006">
                  <c:v>12.508333333332086</c:v>
                </c:pt>
                <c:pt idx="9007">
                  <c:v>12.509722222220974</c:v>
                </c:pt>
                <c:pt idx="9008">
                  <c:v>12.511111111109862</c:v>
                </c:pt>
                <c:pt idx="9009">
                  <c:v>12.512499999998751</c:v>
                </c:pt>
                <c:pt idx="9010">
                  <c:v>12.513888888887639</c:v>
                </c:pt>
                <c:pt idx="9011">
                  <c:v>12.515277777776527</c:v>
                </c:pt>
                <c:pt idx="9012">
                  <c:v>12.516666666665415</c:v>
                </c:pt>
                <c:pt idx="9013">
                  <c:v>12.518055555554303</c:v>
                </c:pt>
                <c:pt idx="9014">
                  <c:v>12.519444444443192</c:v>
                </c:pt>
                <c:pt idx="9015">
                  <c:v>12.52083333333208</c:v>
                </c:pt>
                <c:pt idx="9016">
                  <c:v>12.522222222220968</c:v>
                </c:pt>
                <c:pt idx="9017">
                  <c:v>12.523611111109856</c:v>
                </c:pt>
                <c:pt idx="9018">
                  <c:v>12.524999999998744</c:v>
                </c:pt>
                <c:pt idx="9019">
                  <c:v>12.526388888887633</c:v>
                </c:pt>
                <c:pt idx="9020">
                  <c:v>12.527777777776521</c:v>
                </c:pt>
                <c:pt idx="9021">
                  <c:v>12.529166666665409</c:v>
                </c:pt>
                <c:pt idx="9022">
                  <c:v>12.530555555554297</c:v>
                </c:pt>
                <c:pt idx="9023">
                  <c:v>12.531944444443186</c:v>
                </c:pt>
                <c:pt idx="9024">
                  <c:v>12.533333333332074</c:v>
                </c:pt>
                <c:pt idx="9025">
                  <c:v>12.534722222220962</c:v>
                </c:pt>
                <c:pt idx="9026">
                  <c:v>12.53611111110985</c:v>
                </c:pt>
                <c:pt idx="9027">
                  <c:v>12.537499999998738</c:v>
                </c:pt>
                <c:pt idx="9028">
                  <c:v>12.538888888887627</c:v>
                </c:pt>
                <c:pt idx="9029">
                  <c:v>12.540277777776515</c:v>
                </c:pt>
                <c:pt idx="9030">
                  <c:v>12.541666666665403</c:v>
                </c:pt>
                <c:pt idx="9031">
                  <c:v>12.543055555554291</c:v>
                </c:pt>
                <c:pt idx="9032">
                  <c:v>12.54444444444318</c:v>
                </c:pt>
                <c:pt idx="9033">
                  <c:v>12.545833333332068</c:v>
                </c:pt>
                <c:pt idx="9034">
                  <c:v>12.547222222220956</c:v>
                </c:pt>
                <c:pt idx="9035">
                  <c:v>12.548611111109844</c:v>
                </c:pt>
                <c:pt idx="9036">
                  <c:v>12.549999999998732</c:v>
                </c:pt>
                <c:pt idx="9037">
                  <c:v>12.551388888887621</c:v>
                </c:pt>
                <c:pt idx="9038">
                  <c:v>12.552777777776509</c:v>
                </c:pt>
                <c:pt idx="9039">
                  <c:v>12.554166666665397</c:v>
                </c:pt>
                <c:pt idx="9040">
                  <c:v>12.555555555554285</c:v>
                </c:pt>
                <c:pt idx="9041">
                  <c:v>12.556944444443173</c:v>
                </c:pt>
                <c:pt idx="9042">
                  <c:v>12.558333333332062</c:v>
                </c:pt>
                <c:pt idx="9043">
                  <c:v>12.55972222222095</c:v>
                </c:pt>
                <c:pt idx="9044">
                  <c:v>12.561111111109838</c:v>
                </c:pt>
                <c:pt idx="9045">
                  <c:v>12.562499999998726</c:v>
                </c:pt>
                <c:pt idx="9046">
                  <c:v>12.563888888887615</c:v>
                </c:pt>
                <c:pt idx="9047">
                  <c:v>12.565277777776503</c:v>
                </c:pt>
                <c:pt idx="9048">
                  <c:v>12.566666666665391</c:v>
                </c:pt>
                <c:pt idx="9049">
                  <c:v>12.568055555554279</c:v>
                </c:pt>
                <c:pt idx="9050">
                  <c:v>12.569444444443167</c:v>
                </c:pt>
                <c:pt idx="9051">
                  <c:v>12.570833333332056</c:v>
                </c:pt>
                <c:pt idx="9052">
                  <c:v>12.572222222220944</c:v>
                </c:pt>
                <c:pt idx="9053">
                  <c:v>12.573611111109832</c:v>
                </c:pt>
                <c:pt idx="9054">
                  <c:v>12.57499999999872</c:v>
                </c:pt>
                <c:pt idx="9055">
                  <c:v>12.576388888887609</c:v>
                </c:pt>
                <c:pt idx="9056">
                  <c:v>12.577777777776497</c:v>
                </c:pt>
                <c:pt idx="9057">
                  <c:v>12.579166666665385</c:v>
                </c:pt>
                <c:pt idx="9058">
                  <c:v>12.580555555554273</c:v>
                </c:pt>
                <c:pt idx="9059">
                  <c:v>12.581944444443161</c:v>
                </c:pt>
                <c:pt idx="9060">
                  <c:v>12.58333333333205</c:v>
                </c:pt>
                <c:pt idx="9061">
                  <c:v>12.584722222220938</c:v>
                </c:pt>
                <c:pt idx="9062">
                  <c:v>12.586111111109826</c:v>
                </c:pt>
                <c:pt idx="9063">
                  <c:v>12.587499999998714</c:v>
                </c:pt>
                <c:pt idx="9064">
                  <c:v>12.588888888887602</c:v>
                </c:pt>
                <c:pt idx="9065">
                  <c:v>12.590277777776491</c:v>
                </c:pt>
                <c:pt idx="9066">
                  <c:v>12.591666666665379</c:v>
                </c:pt>
                <c:pt idx="9067">
                  <c:v>12.593055555554267</c:v>
                </c:pt>
                <c:pt idx="9068">
                  <c:v>12.594444444443155</c:v>
                </c:pt>
                <c:pt idx="9069">
                  <c:v>12.595833333332044</c:v>
                </c:pt>
                <c:pt idx="9070">
                  <c:v>12.597222222220932</c:v>
                </c:pt>
                <c:pt idx="9071">
                  <c:v>12.59861111110982</c:v>
                </c:pt>
                <c:pt idx="9072">
                  <c:v>12.599999999998708</c:v>
                </c:pt>
                <c:pt idx="9073">
                  <c:v>12.601388888887596</c:v>
                </c:pt>
                <c:pt idx="9074">
                  <c:v>12.602777777776485</c:v>
                </c:pt>
                <c:pt idx="9075">
                  <c:v>12.604166666665373</c:v>
                </c:pt>
                <c:pt idx="9076">
                  <c:v>12.605555555554261</c:v>
                </c:pt>
                <c:pt idx="9077">
                  <c:v>12.606944444443149</c:v>
                </c:pt>
                <c:pt idx="9078">
                  <c:v>12.608333333332038</c:v>
                </c:pt>
                <c:pt idx="9079">
                  <c:v>12.609722222220926</c:v>
                </c:pt>
                <c:pt idx="9080">
                  <c:v>12.611111111109814</c:v>
                </c:pt>
                <c:pt idx="9081">
                  <c:v>12.612499999998702</c:v>
                </c:pt>
                <c:pt idx="9082">
                  <c:v>12.61388888888759</c:v>
                </c:pt>
                <c:pt idx="9083">
                  <c:v>12.615277777776479</c:v>
                </c:pt>
                <c:pt idx="9084">
                  <c:v>12.616666666665367</c:v>
                </c:pt>
                <c:pt idx="9085">
                  <c:v>12.618055555554255</c:v>
                </c:pt>
                <c:pt idx="9086">
                  <c:v>12.619444444443143</c:v>
                </c:pt>
                <c:pt idx="9087">
                  <c:v>12.620833333332032</c:v>
                </c:pt>
                <c:pt idx="9088">
                  <c:v>12.62222222222092</c:v>
                </c:pt>
                <c:pt idx="9089">
                  <c:v>12.623611111109808</c:v>
                </c:pt>
                <c:pt idx="9090">
                  <c:v>12.624999999998696</c:v>
                </c:pt>
                <c:pt idx="9091">
                  <c:v>12.626388888887584</c:v>
                </c:pt>
                <c:pt idx="9092">
                  <c:v>12.627777777776473</c:v>
                </c:pt>
                <c:pt idx="9093">
                  <c:v>12.629166666665361</c:v>
                </c:pt>
                <c:pt idx="9094">
                  <c:v>12.630555555554249</c:v>
                </c:pt>
                <c:pt idx="9095">
                  <c:v>12.631944444443137</c:v>
                </c:pt>
                <c:pt idx="9096">
                  <c:v>12.633333333332025</c:v>
                </c:pt>
                <c:pt idx="9097">
                  <c:v>12.634722222220914</c:v>
                </c:pt>
                <c:pt idx="9098">
                  <c:v>12.636111111109802</c:v>
                </c:pt>
                <c:pt idx="9099">
                  <c:v>12.63749999999869</c:v>
                </c:pt>
                <c:pt idx="9100">
                  <c:v>12.638888888887578</c:v>
                </c:pt>
                <c:pt idx="9101">
                  <c:v>12.640277777776467</c:v>
                </c:pt>
                <c:pt idx="9102">
                  <c:v>12.641666666665355</c:v>
                </c:pt>
                <c:pt idx="9103">
                  <c:v>12.643055555554243</c:v>
                </c:pt>
                <c:pt idx="9104">
                  <c:v>12.644444444443131</c:v>
                </c:pt>
                <c:pt idx="9105">
                  <c:v>12.645833333332019</c:v>
                </c:pt>
                <c:pt idx="9106">
                  <c:v>12.647222222220908</c:v>
                </c:pt>
                <c:pt idx="9107">
                  <c:v>12.648611111109796</c:v>
                </c:pt>
                <c:pt idx="9108">
                  <c:v>12.649999999998684</c:v>
                </c:pt>
                <c:pt idx="9109">
                  <c:v>12.651388888887572</c:v>
                </c:pt>
                <c:pt idx="9110">
                  <c:v>12.652777777776461</c:v>
                </c:pt>
                <c:pt idx="9111">
                  <c:v>12.654166666665349</c:v>
                </c:pt>
                <c:pt idx="9112">
                  <c:v>12.655555555554237</c:v>
                </c:pt>
                <c:pt idx="9113">
                  <c:v>12.656944444443125</c:v>
                </c:pt>
                <c:pt idx="9114">
                  <c:v>12.658333333332013</c:v>
                </c:pt>
                <c:pt idx="9115">
                  <c:v>12.659722222220902</c:v>
                </c:pt>
                <c:pt idx="9116">
                  <c:v>12.66111111110979</c:v>
                </c:pt>
                <c:pt idx="9117">
                  <c:v>12.662499999998678</c:v>
                </c:pt>
                <c:pt idx="9118">
                  <c:v>12.663888888887566</c:v>
                </c:pt>
                <c:pt idx="9119">
                  <c:v>12.665277777776454</c:v>
                </c:pt>
                <c:pt idx="9120">
                  <c:v>12.666666666665343</c:v>
                </c:pt>
                <c:pt idx="9121">
                  <c:v>12.668055555554231</c:v>
                </c:pt>
                <c:pt idx="9122">
                  <c:v>12.669444444443119</c:v>
                </c:pt>
                <c:pt idx="9123">
                  <c:v>12.670833333332007</c:v>
                </c:pt>
                <c:pt idx="9124">
                  <c:v>12.672222222220896</c:v>
                </c:pt>
                <c:pt idx="9125">
                  <c:v>12.673611111109784</c:v>
                </c:pt>
                <c:pt idx="9126">
                  <c:v>12.674999999998672</c:v>
                </c:pt>
                <c:pt idx="9127">
                  <c:v>12.67638888888756</c:v>
                </c:pt>
                <c:pt idx="9128">
                  <c:v>12.677777777776448</c:v>
                </c:pt>
                <c:pt idx="9129">
                  <c:v>12.679166666665337</c:v>
                </c:pt>
                <c:pt idx="9130">
                  <c:v>12.680555555554225</c:v>
                </c:pt>
                <c:pt idx="9131">
                  <c:v>12.681944444443113</c:v>
                </c:pt>
                <c:pt idx="9132">
                  <c:v>12.683333333332001</c:v>
                </c:pt>
                <c:pt idx="9133">
                  <c:v>12.68472222222089</c:v>
                </c:pt>
                <c:pt idx="9134">
                  <c:v>12.686111111109778</c:v>
                </c:pt>
                <c:pt idx="9135">
                  <c:v>12.687499999998666</c:v>
                </c:pt>
                <c:pt idx="9136">
                  <c:v>12.688888888887554</c:v>
                </c:pt>
                <c:pt idx="9137">
                  <c:v>12.690277777776442</c:v>
                </c:pt>
                <c:pt idx="9138">
                  <c:v>12.691666666665331</c:v>
                </c:pt>
                <c:pt idx="9139">
                  <c:v>12.693055555554219</c:v>
                </c:pt>
                <c:pt idx="9140">
                  <c:v>12.694444444443107</c:v>
                </c:pt>
                <c:pt idx="9141">
                  <c:v>12.695833333331995</c:v>
                </c:pt>
                <c:pt idx="9142">
                  <c:v>12.697222222220883</c:v>
                </c:pt>
                <c:pt idx="9143">
                  <c:v>12.698611111109772</c:v>
                </c:pt>
                <c:pt idx="9144">
                  <c:v>12.69999999999866</c:v>
                </c:pt>
                <c:pt idx="9145">
                  <c:v>12.701388888887548</c:v>
                </c:pt>
                <c:pt idx="9146">
                  <c:v>12.702777777776436</c:v>
                </c:pt>
                <c:pt idx="9147">
                  <c:v>12.704166666665325</c:v>
                </c:pt>
                <c:pt idx="9148">
                  <c:v>12.705555555554213</c:v>
                </c:pt>
                <c:pt idx="9149">
                  <c:v>12.706944444443101</c:v>
                </c:pt>
                <c:pt idx="9150">
                  <c:v>12.708333333331989</c:v>
                </c:pt>
                <c:pt idx="9151">
                  <c:v>12.709722222220877</c:v>
                </c:pt>
                <c:pt idx="9152">
                  <c:v>12.711111111109766</c:v>
                </c:pt>
                <c:pt idx="9153">
                  <c:v>12.712499999998654</c:v>
                </c:pt>
                <c:pt idx="9154">
                  <c:v>12.713888888887542</c:v>
                </c:pt>
                <c:pt idx="9155">
                  <c:v>12.71527777777643</c:v>
                </c:pt>
                <c:pt idx="9156">
                  <c:v>12.716666666665319</c:v>
                </c:pt>
                <c:pt idx="9157">
                  <c:v>12.718055555554207</c:v>
                </c:pt>
                <c:pt idx="9158">
                  <c:v>12.719444444443095</c:v>
                </c:pt>
                <c:pt idx="9159">
                  <c:v>12.720833333331983</c:v>
                </c:pt>
                <c:pt idx="9160">
                  <c:v>12.722222222220871</c:v>
                </c:pt>
                <c:pt idx="9161">
                  <c:v>12.72361111110976</c:v>
                </c:pt>
                <c:pt idx="9162">
                  <c:v>12.724999999998648</c:v>
                </c:pt>
                <c:pt idx="9163">
                  <c:v>12.726388888887536</c:v>
                </c:pt>
                <c:pt idx="9164">
                  <c:v>12.727777777776424</c:v>
                </c:pt>
                <c:pt idx="9165">
                  <c:v>12.729166666665312</c:v>
                </c:pt>
                <c:pt idx="9166">
                  <c:v>12.730555555554201</c:v>
                </c:pt>
                <c:pt idx="9167">
                  <c:v>12.731944444443089</c:v>
                </c:pt>
                <c:pt idx="9168">
                  <c:v>12.733333333331977</c:v>
                </c:pt>
                <c:pt idx="9169">
                  <c:v>12.734722222220865</c:v>
                </c:pt>
                <c:pt idx="9170">
                  <c:v>12.736111111109754</c:v>
                </c:pt>
                <c:pt idx="9171">
                  <c:v>12.737499999998642</c:v>
                </c:pt>
                <c:pt idx="9172">
                  <c:v>12.73888888888753</c:v>
                </c:pt>
                <c:pt idx="9173">
                  <c:v>12.740277777776418</c:v>
                </c:pt>
                <c:pt idx="9174">
                  <c:v>12.741666666665306</c:v>
                </c:pt>
                <c:pt idx="9175">
                  <c:v>12.743055555554195</c:v>
                </c:pt>
                <c:pt idx="9176">
                  <c:v>12.744444444443083</c:v>
                </c:pt>
                <c:pt idx="9177">
                  <c:v>12.745833333331971</c:v>
                </c:pt>
                <c:pt idx="9178">
                  <c:v>12.747222222220859</c:v>
                </c:pt>
                <c:pt idx="9179">
                  <c:v>12.748611111109748</c:v>
                </c:pt>
                <c:pt idx="9180">
                  <c:v>12.749999999998636</c:v>
                </c:pt>
                <c:pt idx="9181">
                  <c:v>12.751388888887524</c:v>
                </c:pt>
                <c:pt idx="9182">
                  <c:v>12.752777777776412</c:v>
                </c:pt>
                <c:pt idx="9183">
                  <c:v>12.7541666666653</c:v>
                </c:pt>
                <c:pt idx="9184">
                  <c:v>12.755555555554189</c:v>
                </c:pt>
                <c:pt idx="9185">
                  <c:v>12.756944444443077</c:v>
                </c:pt>
                <c:pt idx="9186">
                  <c:v>12.758333333331965</c:v>
                </c:pt>
                <c:pt idx="9187">
                  <c:v>12.759722222220853</c:v>
                </c:pt>
                <c:pt idx="9188">
                  <c:v>12.761111111109742</c:v>
                </c:pt>
                <c:pt idx="9189">
                  <c:v>12.76249999999863</c:v>
                </c:pt>
                <c:pt idx="9190">
                  <c:v>12.763888888887518</c:v>
                </c:pt>
                <c:pt idx="9191">
                  <c:v>12.765277777776406</c:v>
                </c:pt>
                <c:pt idx="9192">
                  <c:v>12.766666666665294</c:v>
                </c:pt>
                <c:pt idx="9193">
                  <c:v>12.768055555554183</c:v>
                </c:pt>
                <c:pt idx="9194">
                  <c:v>12.769444444443071</c:v>
                </c:pt>
                <c:pt idx="9195">
                  <c:v>12.770833333331959</c:v>
                </c:pt>
                <c:pt idx="9196">
                  <c:v>12.772222222220847</c:v>
                </c:pt>
                <c:pt idx="9197">
                  <c:v>12.773611111109735</c:v>
                </c:pt>
                <c:pt idx="9198">
                  <c:v>12.774999999998624</c:v>
                </c:pt>
                <c:pt idx="9199">
                  <c:v>12.776388888887512</c:v>
                </c:pt>
                <c:pt idx="9200">
                  <c:v>12.7777777777764</c:v>
                </c:pt>
                <c:pt idx="9201">
                  <c:v>12.779166666665288</c:v>
                </c:pt>
                <c:pt idx="9202">
                  <c:v>12.780555555554177</c:v>
                </c:pt>
                <c:pt idx="9203">
                  <c:v>12.781944444443065</c:v>
                </c:pt>
                <c:pt idx="9204">
                  <c:v>12.783333333331953</c:v>
                </c:pt>
                <c:pt idx="9205">
                  <c:v>12.784722222220841</c:v>
                </c:pt>
                <c:pt idx="9206">
                  <c:v>12.786111111109729</c:v>
                </c:pt>
                <c:pt idx="9207">
                  <c:v>12.787499999998618</c:v>
                </c:pt>
                <c:pt idx="9208">
                  <c:v>12.788888888887506</c:v>
                </c:pt>
                <c:pt idx="9209">
                  <c:v>12.790277777776394</c:v>
                </c:pt>
                <c:pt idx="9210">
                  <c:v>12.791666666665282</c:v>
                </c:pt>
                <c:pt idx="9211">
                  <c:v>12.793055555554171</c:v>
                </c:pt>
                <c:pt idx="9212">
                  <c:v>12.794444444443059</c:v>
                </c:pt>
                <c:pt idx="9213">
                  <c:v>12.795833333331947</c:v>
                </c:pt>
                <c:pt idx="9214">
                  <c:v>12.797222222220835</c:v>
                </c:pt>
                <c:pt idx="9215">
                  <c:v>12.798611111109723</c:v>
                </c:pt>
                <c:pt idx="9216">
                  <c:v>12.799999999998612</c:v>
                </c:pt>
                <c:pt idx="9217">
                  <c:v>12.8013888888875</c:v>
                </c:pt>
                <c:pt idx="9218">
                  <c:v>12.802777777776388</c:v>
                </c:pt>
                <c:pt idx="9219">
                  <c:v>12.804166666665276</c:v>
                </c:pt>
                <c:pt idx="9220">
                  <c:v>12.805555555554164</c:v>
                </c:pt>
                <c:pt idx="9221">
                  <c:v>12.806944444443053</c:v>
                </c:pt>
                <c:pt idx="9222">
                  <c:v>12.808333333331941</c:v>
                </c:pt>
                <c:pt idx="9223">
                  <c:v>12.809722222220829</c:v>
                </c:pt>
                <c:pt idx="9224">
                  <c:v>12.811111111109717</c:v>
                </c:pt>
                <c:pt idx="9225">
                  <c:v>12.812499999998606</c:v>
                </c:pt>
                <c:pt idx="9226">
                  <c:v>12.813888888887494</c:v>
                </c:pt>
                <c:pt idx="9227">
                  <c:v>12.815277777776382</c:v>
                </c:pt>
                <c:pt idx="9228">
                  <c:v>12.81666666666527</c:v>
                </c:pt>
                <c:pt idx="9229">
                  <c:v>12.818055555554158</c:v>
                </c:pt>
                <c:pt idx="9230">
                  <c:v>12.819444444443047</c:v>
                </c:pt>
                <c:pt idx="9231">
                  <c:v>12.820833333331935</c:v>
                </c:pt>
                <c:pt idx="9232">
                  <c:v>12.822222222220823</c:v>
                </c:pt>
                <c:pt idx="9233">
                  <c:v>12.823611111109711</c:v>
                </c:pt>
                <c:pt idx="9234">
                  <c:v>12.8249999999986</c:v>
                </c:pt>
                <c:pt idx="9235">
                  <c:v>12.826388888887488</c:v>
                </c:pt>
                <c:pt idx="9236">
                  <c:v>12.827777777776376</c:v>
                </c:pt>
                <c:pt idx="9237">
                  <c:v>12.829166666665264</c:v>
                </c:pt>
                <c:pt idx="9238">
                  <c:v>12.830555555554152</c:v>
                </c:pt>
                <c:pt idx="9239">
                  <c:v>12.831944444443041</c:v>
                </c:pt>
                <c:pt idx="9240">
                  <c:v>12.833333333331929</c:v>
                </c:pt>
                <c:pt idx="9241">
                  <c:v>12.834722222220817</c:v>
                </c:pt>
                <c:pt idx="9242">
                  <c:v>12.836111111109705</c:v>
                </c:pt>
                <c:pt idx="9243">
                  <c:v>12.837499999998593</c:v>
                </c:pt>
                <c:pt idx="9244">
                  <c:v>12.838888888887482</c:v>
                </c:pt>
                <c:pt idx="9245">
                  <c:v>12.84027777777637</c:v>
                </c:pt>
                <c:pt idx="9246">
                  <c:v>12.841666666665258</c:v>
                </c:pt>
                <c:pt idx="9247">
                  <c:v>12.843055555554146</c:v>
                </c:pt>
                <c:pt idx="9248">
                  <c:v>12.844444444443035</c:v>
                </c:pt>
                <c:pt idx="9249">
                  <c:v>12.845833333331923</c:v>
                </c:pt>
                <c:pt idx="9250">
                  <c:v>12.847222222220811</c:v>
                </c:pt>
                <c:pt idx="9251">
                  <c:v>12.848611111109699</c:v>
                </c:pt>
                <c:pt idx="9252">
                  <c:v>12.849999999998587</c:v>
                </c:pt>
                <c:pt idx="9253">
                  <c:v>12.851388888887476</c:v>
                </c:pt>
                <c:pt idx="9254">
                  <c:v>12.852777777776364</c:v>
                </c:pt>
                <c:pt idx="9255">
                  <c:v>12.854166666665252</c:v>
                </c:pt>
                <c:pt idx="9256">
                  <c:v>12.85555555555414</c:v>
                </c:pt>
                <c:pt idx="9257">
                  <c:v>12.856944444443029</c:v>
                </c:pt>
                <c:pt idx="9258">
                  <c:v>12.858333333331917</c:v>
                </c:pt>
                <c:pt idx="9259">
                  <c:v>12.859722222220805</c:v>
                </c:pt>
                <c:pt idx="9260">
                  <c:v>12.861111111109693</c:v>
                </c:pt>
                <c:pt idx="9261">
                  <c:v>12.862499999998581</c:v>
                </c:pt>
                <c:pt idx="9262">
                  <c:v>12.86388888888747</c:v>
                </c:pt>
                <c:pt idx="9263">
                  <c:v>12.865277777776358</c:v>
                </c:pt>
                <c:pt idx="9264">
                  <c:v>12.866666666665246</c:v>
                </c:pt>
                <c:pt idx="9265">
                  <c:v>12.868055555554134</c:v>
                </c:pt>
                <c:pt idx="9266">
                  <c:v>12.869444444443022</c:v>
                </c:pt>
                <c:pt idx="9267">
                  <c:v>12.870833333331911</c:v>
                </c:pt>
                <c:pt idx="9268">
                  <c:v>12.872222222220799</c:v>
                </c:pt>
                <c:pt idx="9269">
                  <c:v>12.873611111109687</c:v>
                </c:pt>
                <c:pt idx="9270">
                  <c:v>12.874999999998575</c:v>
                </c:pt>
                <c:pt idx="9271">
                  <c:v>12.876388888887464</c:v>
                </c:pt>
                <c:pt idx="9272">
                  <c:v>12.877777777776352</c:v>
                </c:pt>
                <c:pt idx="9273">
                  <c:v>12.87916666666524</c:v>
                </c:pt>
                <c:pt idx="9274">
                  <c:v>12.880555555554128</c:v>
                </c:pt>
                <c:pt idx="9275">
                  <c:v>12.881944444443016</c:v>
                </c:pt>
                <c:pt idx="9276">
                  <c:v>12.883333333331905</c:v>
                </c:pt>
                <c:pt idx="9277">
                  <c:v>12.884722222220793</c:v>
                </c:pt>
                <c:pt idx="9278">
                  <c:v>12.886111111109681</c:v>
                </c:pt>
                <c:pt idx="9279">
                  <c:v>12.887499999998569</c:v>
                </c:pt>
                <c:pt idx="9280">
                  <c:v>12.888888888887458</c:v>
                </c:pt>
                <c:pt idx="9281">
                  <c:v>12.890277777776346</c:v>
                </c:pt>
                <c:pt idx="9282">
                  <c:v>12.891666666665234</c:v>
                </c:pt>
                <c:pt idx="9283">
                  <c:v>12.893055555554122</c:v>
                </c:pt>
                <c:pt idx="9284">
                  <c:v>12.89444444444301</c:v>
                </c:pt>
                <c:pt idx="9285">
                  <c:v>12.895833333331899</c:v>
                </c:pt>
                <c:pt idx="9286">
                  <c:v>12.897222222220787</c:v>
                </c:pt>
                <c:pt idx="9287">
                  <c:v>12.898611111109675</c:v>
                </c:pt>
                <c:pt idx="9288">
                  <c:v>12.899999999998563</c:v>
                </c:pt>
                <c:pt idx="9289">
                  <c:v>12.901388888887452</c:v>
                </c:pt>
                <c:pt idx="9290">
                  <c:v>12.90277777777634</c:v>
                </c:pt>
                <c:pt idx="9291">
                  <c:v>12.904166666665228</c:v>
                </c:pt>
                <c:pt idx="9292">
                  <c:v>12.905555555554116</c:v>
                </c:pt>
                <c:pt idx="9293">
                  <c:v>12.906944444443004</c:v>
                </c:pt>
                <c:pt idx="9294">
                  <c:v>12.908333333331893</c:v>
                </c:pt>
                <c:pt idx="9295">
                  <c:v>12.909722222220781</c:v>
                </c:pt>
                <c:pt idx="9296">
                  <c:v>12.911111111109669</c:v>
                </c:pt>
                <c:pt idx="9297">
                  <c:v>12.912499999998557</c:v>
                </c:pt>
                <c:pt idx="9298">
                  <c:v>12.913888888887445</c:v>
                </c:pt>
                <c:pt idx="9299">
                  <c:v>12.915277777776334</c:v>
                </c:pt>
                <c:pt idx="9300">
                  <c:v>12.916666666665222</c:v>
                </c:pt>
                <c:pt idx="9301">
                  <c:v>12.91805555555411</c:v>
                </c:pt>
                <c:pt idx="9302">
                  <c:v>12.919444444442998</c:v>
                </c:pt>
                <c:pt idx="9303">
                  <c:v>12.920833333331887</c:v>
                </c:pt>
                <c:pt idx="9304">
                  <c:v>12.922222222220775</c:v>
                </c:pt>
                <c:pt idx="9305">
                  <c:v>12.923611111109663</c:v>
                </c:pt>
                <c:pt idx="9306">
                  <c:v>12.924999999998551</c:v>
                </c:pt>
                <c:pt idx="9307">
                  <c:v>12.926388888887439</c:v>
                </c:pt>
                <c:pt idx="9308">
                  <c:v>12.927777777776328</c:v>
                </c:pt>
                <c:pt idx="9309">
                  <c:v>12.929166666665216</c:v>
                </c:pt>
                <c:pt idx="9310">
                  <c:v>12.930555555554104</c:v>
                </c:pt>
                <c:pt idx="9311">
                  <c:v>12.931944444442992</c:v>
                </c:pt>
                <c:pt idx="9312">
                  <c:v>12.933333333331881</c:v>
                </c:pt>
                <c:pt idx="9313">
                  <c:v>12.934722222220769</c:v>
                </c:pt>
                <c:pt idx="9314">
                  <c:v>12.936111111109657</c:v>
                </c:pt>
                <c:pt idx="9315">
                  <c:v>12.937499999998545</c:v>
                </c:pt>
                <c:pt idx="9316">
                  <c:v>12.938888888887433</c:v>
                </c:pt>
                <c:pt idx="9317">
                  <c:v>12.940277777776322</c:v>
                </c:pt>
                <c:pt idx="9318">
                  <c:v>12.94166666666521</c:v>
                </c:pt>
                <c:pt idx="9319">
                  <c:v>12.943055555554098</c:v>
                </c:pt>
                <c:pt idx="9320">
                  <c:v>12.944444444442986</c:v>
                </c:pt>
                <c:pt idx="9321">
                  <c:v>12.945833333331874</c:v>
                </c:pt>
                <c:pt idx="9322">
                  <c:v>12.947222222220763</c:v>
                </c:pt>
                <c:pt idx="9323">
                  <c:v>12.948611111109651</c:v>
                </c:pt>
                <c:pt idx="9324">
                  <c:v>12.949999999998539</c:v>
                </c:pt>
                <c:pt idx="9325">
                  <c:v>12.951388888887427</c:v>
                </c:pt>
                <c:pt idx="9326">
                  <c:v>12.952777777776316</c:v>
                </c:pt>
                <c:pt idx="9327">
                  <c:v>12.954166666665204</c:v>
                </c:pt>
                <c:pt idx="9328">
                  <c:v>12.955555555554092</c:v>
                </c:pt>
                <c:pt idx="9329">
                  <c:v>12.95694444444298</c:v>
                </c:pt>
                <c:pt idx="9330">
                  <c:v>12.958333333331868</c:v>
                </c:pt>
                <c:pt idx="9331">
                  <c:v>12.959722222220757</c:v>
                </c:pt>
                <c:pt idx="9332">
                  <c:v>12.961111111109645</c:v>
                </c:pt>
                <c:pt idx="9333">
                  <c:v>12.962499999998533</c:v>
                </c:pt>
                <c:pt idx="9334">
                  <c:v>12.963888888887421</c:v>
                </c:pt>
                <c:pt idx="9335">
                  <c:v>12.96527777777631</c:v>
                </c:pt>
                <c:pt idx="9336">
                  <c:v>12.966666666665198</c:v>
                </c:pt>
                <c:pt idx="9337">
                  <c:v>12.968055555554086</c:v>
                </c:pt>
                <c:pt idx="9338">
                  <c:v>12.969444444442974</c:v>
                </c:pt>
                <c:pt idx="9339">
                  <c:v>12.970833333331862</c:v>
                </c:pt>
                <c:pt idx="9340">
                  <c:v>12.972222222220751</c:v>
                </c:pt>
                <c:pt idx="9341">
                  <c:v>12.973611111109639</c:v>
                </c:pt>
                <c:pt idx="9342">
                  <c:v>12.974999999998527</c:v>
                </c:pt>
                <c:pt idx="9343">
                  <c:v>12.976388888887415</c:v>
                </c:pt>
                <c:pt idx="9344">
                  <c:v>12.977777777776303</c:v>
                </c:pt>
                <c:pt idx="9345">
                  <c:v>12.979166666665192</c:v>
                </c:pt>
                <c:pt idx="9346">
                  <c:v>12.98055555555408</c:v>
                </c:pt>
                <c:pt idx="9347">
                  <c:v>12.981944444442968</c:v>
                </c:pt>
                <c:pt idx="9348">
                  <c:v>12.983333333331856</c:v>
                </c:pt>
                <c:pt idx="9349">
                  <c:v>12.984722222220745</c:v>
                </c:pt>
                <c:pt idx="9350">
                  <c:v>12.986111111109633</c:v>
                </c:pt>
                <c:pt idx="9351">
                  <c:v>12.987499999998521</c:v>
                </c:pt>
                <c:pt idx="9352">
                  <c:v>12.988888888887409</c:v>
                </c:pt>
                <c:pt idx="9353">
                  <c:v>12.990277777776297</c:v>
                </c:pt>
                <c:pt idx="9354">
                  <c:v>12.991666666665186</c:v>
                </c:pt>
                <c:pt idx="9355">
                  <c:v>12.993055555554074</c:v>
                </c:pt>
                <c:pt idx="9356">
                  <c:v>12.994444444442962</c:v>
                </c:pt>
                <c:pt idx="9357">
                  <c:v>12.99583333333185</c:v>
                </c:pt>
                <c:pt idx="9358">
                  <c:v>12.997222222220739</c:v>
                </c:pt>
                <c:pt idx="9359">
                  <c:v>12.998611111109627</c:v>
                </c:pt>
                <c:pt idx="9360">
                  <c:v>12.999999999998515</c:v>
                </c:pt>
                <c:pt idx="9361">
                  <c:v>13.001388888887403</c:v>
                </c:pt>
                <c:pt idx="9362">
                  <c:v>13.002777777776291</c:v>
                </c:pt>
                <c:pt idx="9363">
                  <c:v>13.00416666666518</c:v>
                </c:pt>
                <c:pt idx="9364">
                  <c:v>13.005555555554068</c:v>
                </c:pt>
                <c:pt idx="9365">
                  <c:v>13.006944444442956</c:v>
                </c:pt>
                <c:pt idx="9366">
                  <c:v>13.008333333331844</c:v>
                </c:pt>
                <c:pt idx="9367">
                  <c:v>13.009722222220732</c:v>
                </c:pt>
                <c:pt idx="9368">
                  <c:v>13.011111111109621</c:v>
                </c:pt>
                <c:pt idx="9369">
                  <c:v>13.012499999998509</c:v>
                </c:pt>
                <c:pt idx="9370">
                  <c:v>13.013888888887397</c:v>
                </c:pt>
                <c:pt idx="9371">
                  <c:v>13.015277777776285</c:v>
                </c:pt>
                <c:pt idx="9372">
                  <c:v>13.016666666665174</c:v>
                </c:pt>
                <c:pt idx="9373">
                  <c:v>13.018055555554062</c:v>
                </c:pt>
                <c:pt idx="9374">
                  <c:v>13.01944444444295</c:v>
                </c:pt>
                <c:pt idx="9375">
                  <c:v>13.020833333331838</c:v>
                </c:pt>
                <c:pt idx="9376">
                  <c:v>13.022222222220726</c:v>
                </c:pt>
                <c:pt idx="9377">
                  <c:v>13.023611111109615</c:v>
                </c:pt>
                <c:pt idx="9378">
                  <c:v>13.024999999998503</c:v>
                </c:pt>
                <c:pt idx="9379">
                  <c:v>13.026388888887391</c:v>
                </c:pt>
                <c:pt idx="9380">
                  <c:v>13.027777777776279</c:v>
                </c:pt>
                <c:pt idx="9381">
                  <c:v>13.029166666665168</c:v>
                </c:pt>
                <c:pt idx="9382">
                  <c:v>13.030555555554056</c:v>
                </c:pt>
                <c:pt idx="9383">
                  <c:v>13.031944444442944</c:v>
                </c:pt>
                <c:pt idx="9384">
                  <c:v>13.033333333331832</c:v>
                </c:pt>
                <c:pt idx="9385">
                  <c:v>13.03472222222072</c:v>
                </c:pt>
                <c:pt idx="9386">
                  <c:v>13.036111111109609</c:v>
                </c:pt>
                <c:pt idx="9387">
                  <c:v>13.037499999998497</c:v>
                </c:pt>
                <c:pt idx="9388">
                  <c:v>13.038888888887385</c:v>
                </c:pt>
                <c:pt idx="9389">
                  <c:v>13.040277777776273</c:v>
                </c:pt>
                <c:pt idx="9390">
                  <c:v>13.041666666665162</c:v>
                </c:pt>
                <c:pt idx="9391">
                  <c:v>13.04305555555405</c:v>
                </c:pt>
                <c:pt idx="9392">
                  <c:v>13.044444444442938</c:v>
                </c:pt>
                <c:pt idx="9393">
                  <c:v>13.045833333331826</c:v>
                </c:pt>
                <c:pt idx="9394">
                  <c:v>13.047222222220714</c:v>
                </c:pt>
                <c:pt idx="9395">
                  <c:v>13.048611111109603</c:v>
                </c:pt>
                <c:pt idx="9396">
                  <c:v>13.049999999998491</c:v>
                </c:pt>
                <c:pt idx="9397">
                  <c:v>13.051388888887379</c:v>
                </c:pt>
                <c:pt idx="9398">
                  <c:v>13.052777777776267</c:v>
                </c:pt>
                <c:pt idx="9399">
                  <c:v>13.054166666665155</c:v>
                </c:pt>
                <c:pt idx="9400">
                  <c:v>13.055555555554044</c:v>
                </c:pt>
                <c:pt idx="9401">
                  <c:v>13.056944444442932</c:v>
                </c:pt>
                <c:pt idx="9402">
                  <c:v>13.05833333333182</c:v>
                </c:pt>
                <c:pt idx="9403">
                  <c:v>13.059722222220708</c:v>
                </c:pt>
                <c:pt idx="9404">
                  <c:v>13.061111111109597</c:v>
                </c:pt>
                <c:pt idx="9405">
                  <c:v>13.062499999998485</c:v>
                </c:pt>
                <c:pt idx="9406">
                  <c:v>13.063888888887373</c:v>
                </c:pt>
                <c:pt idx="9407">
                  <c:v>13.065277777776261</c:v>
                </c:pt>
                <c:pt idx="9408">
                  <c:v>13.066666666665149</c:v>
                </c:pt>
                <c:pt idx="9409">
                  <c:v>13.068055555554038</c:v>
                </c:pt>
                <c:pt idx="9410">
                  <c:v>13.069444444442926</c:v>
                </c:pt>
                <c:pt idx="9411">
                  <c:v>13.070833333331814</c:v>
                </c:pt>
                <c:pt idx="9412">
                  <c:v>13.072222222220702</c:v>
                </c:pt>
                <c:pt idx="9413">
                  <c:v>13.073611111109591</c:v>
                </c:pt>
                <c:pt idx="9414">
                  <c:v>13.074999999998479</c:v>
                </c:pt>
                <c:pt idx="9415">
                  <c:v>13.076388888887367</c:v>
                </c:pt>
                <c:pt idx="9416">
                  <c:v>13.077777777776255</c:v>
                </c:pt>
                <c:pt idx="9417">
                  <c:v>13.079166666665143</c:v>
                </c:pt>
                <c:pt idx="9418">
                  <c:v>13.080555555554032</c:v>
                </c:pt>
                <c:pt idx="9419">
                  <c:v>13.08194444444292</c:v>
                </c:pt>
                <c:pt idx="9420">
                  <c:v>13.083333333331808</c:v>
                </c:pt>
                <c:pt idx="9421">
                  <c:v>13.084722222220696</c:v>
                </c:pt>
                <c:pt idx="9422">
                  <c:v>13.086111111109584</c:v>
                </c:pt>
                <c:pt idx="9423">
                  <c:v>13.087499999998473</c:v>
                </c:pt>
                <c:pt idx="9424">
                  <c:v>13.088888888887361</c:v>
                </c:pt>
                <c:pt idx="9425">
                  <c:v>13.090277777776249</c:v>
                </c:pt>
                <c:pt idx="9426">
                  <c:v>13.091666666665137</c:v>
                </c:pt>
                <c:pt idx="9427">
                  <c:v>13.093055555554026</c:v>
                </c:pt>
                <c:pt idx="9428">
                  <c:v>13.094444444442914</c:v>
                </c:pt>
                <c:pt idx="9429">
                  <c:v>13.095833333331802</c:v>
                </c:pt>
                <c:pt idx="9430">
                  <c:v>13.09722222222069</c:v>
                </c:pt>
                <c:pt idx="9431">
                  <c:v>13.098611111109578</c:v>
                </c:pt>
                <c:pt idx="9432">
                  <c:v>13.099999999998467</c:v>
                </c:pt>
                <c:pt idx="9433">
                  <c:v>13.101388888887355</c:v>
                </c:pt>
                <c:pt idx="9434">
                  <c:v>13.102777777776243</c:v>
                </c:pt>
                <c:pt idx="9435">
                  <c:v>13.104166666665131</c:v>
                </c:pt>
                <c:pt idx="9436">
                  <c:v>13.10555555555402</c:v>
                </c:pt>
                <c:pt idx="9437">
                  <c:v>13.106944444442908</c:v>
                </c:pt>
                <c:pt idx="9438">
                  <c:v>13.108333333331796</c:v>
                </c:pt>
                <c:pt idx="9439">
                  <c:v>13.109722222220684</c:v>
                </c:pt>
                <c:pt idx="9440">
                  <c:v>13.111111111109572</c:v>
                </c:pt>
                <c:pt idx="9441">
                  <c:v>13.112499999998461</c:v>
                </c:pt>
                <c:pt idx="9442">
                  <c:v>13.113888888887349</c:v>
                </c:pt>
                <c:pt idx="9443">
                  <c:v>13.115277777776237</c:v>
                </c:pt>
                <c:pt idx="9444">
                  <c:v>13.116666666665125</c:v>
                </c:pt>
                <c:pt idx="9445">
                  <c:v>13.118055555554013</c:v>
                </c:pt>
                <c:pt idx="9446">
                  <c:v>13.119444444442902</c:v>
                </c:pt>
                <c:pt idx="9447">
                  <c:v>13.12083333333179</c:v>
                </c:pt>
                <c:pt idx="9448">
                  <c:v>13.122222222220678</c:v>
                </c:pt>
                <c:pt idx="9449">
                  <c:v>13.123611111109566</c:v>
                </c:pt>
                <c:pt idx="9450">
                  <c:v>13.124999999998455</c:v>
                </c:pt>
                <c:pt idx="9451">
                  <c:v>13.126388888887343</c:v>
                </c:pt>
                <c:pt idx="9452">
                  <c:v>13.127777777776231</c:v>
                </c:pt>
                <c:pt idx="9453">
                  <c:v>13.129166666665119</c:v>
                </c:pt>
                <c:pt idx="9454">
                  <c:v>13.130555555554007</c:v>
                </c:pt>
                <c:pt idx="9455">
                  <c:v>13.131944444442896</c:v>
                </c:pt>
                <c:pt idx="9456">
                  <c:v>13.133333333331784</c:v>
                </c:pt>
                <c:pt idx="9457">
                  <c:v>13.134722222220672</c:v>
                </c:pt>
                <c:pt idx="9458">
                  <c:v>13.13611111110956</c:v>
                </c:pt>
                <c:pt idx="9459">
                  <c:v>13.137499999998449</c:v>
                </c:pt>
                <c:pt idx="9460">
                  <c:v>13.138888888887337</c:v>
                </c:pt>
                <c:pt idx="9461">
                  <c:v>13.140277777776225</c:v>
                </c:pt>
                <c:pt idx="9462">
                  <c:v>13.141666666665113</c:v>
                </c:pt>
                <c:pt idx="9463">
                  <c:v>13.143055555554001</c:v>
                </c:pt>
                <c:pt idx="9464">
                  <c:v>13.14444444444289</c:v>
                </c:pt>
                <c:pt idx="9465">
                  <c:v>13.145833333331778</c:v>
                </c:pt>
                <c:pt idx="9466">
                  <c:v>13.147222222220666</c:v>
                </c:pt>
                <c:pt idx="9467">
                  <c:v>13.148611111109554</c:v>
                </c:pt>
                <c:pt idx="9468">
                  <c:v>13.149999999998442</c:v>
                </c:pt>
                <c:pt idx="9469">
                  <c:v>13.151388888887331</c:v>
                </c:pt>
                <c:pt idx="9470">
                  <c:v>13.152777777776219</c:v>
                </c:pt>
                <c:pt idx="9471">
                  <c:v>13.154166666665107</c:v>
                </c:pt>
                <c:pt idx="9472">
                  <c:v>13.155555555553995</c:v>
                </c:pt>
                <c:pt idx="9473">
                  <c:v>13.156944444442884</c:v>
                </c:pt>
                <c:pt idx="9474">
                  <c:v>13.158333333331772</c:v>
                </c:pt>
                <c:pt idx="9475">
                  <c:v>13.15972222222066</c:v>
                </c:pt>
                <c:pt idx="9476">
                  <c:v>13.161111111109548</c:v>
                </c:pt>
                <c:pt idx="9477">
                  <c:v>13.162499999998436</c:v>
                </c:pt>
                <c:pt idx="9478">
                  <c:v>13.163888888887325</c:v>
                </c:pt>
                <c:pt idx="9479">
                  <c:v>13.165277777776213</c:v>
                </c:pt>
                <c:pt idx="9480">
                  <c:v>13.166666666665101</c:v>
                </c:pt>
                <c:pt idx="9481">
                  <c:v>13.168055555553989</c:v>
                </c:pt>
                <c:pt idx="9482">
                  <c:v>13.169444444442878</c:v>
                </c:pt>
                <c:pt idx="9483">
                  <c:v>13.170833333331766</c:v>
                </c:pt>
                <c:pt idx="9484">
                  <c:v>13.172222222220654</c:v>
                </c:pt>
                <c:pt idx="9485">
                  <c:v>13.173611111109542</c:v>
                </c:pt>
                <c:pt idx="9486">
                  <c:v>13.17499999999843</c:v>
                </c:pt>
                <c:pt idx="9487">
                  <c:v>13.176388888887319</c:v>
                </c:pt>
                <c:pt idx="9488">
                  <c:v>13.177777777776207</c:v>
                </c:pt>
                <c:pt idx="9489">
                  <c:v>13.179166666665095</c:v>
                </c:pt>
                <c:pt idx="9490">
                  <c:v>13.180555555553983</c:v>
                </c:pt>
                <c:pt idx="9491">
                  <c:v>13.181944444442872</c:v>
                </c:pt>
                <c:pt idx="9492">
                  <c:v>13.18333333333176</c:v>
                </c:pt>
                <c:pt idx="9493">
                  <c:v>13.184722222220648</c:v>
                </c:pt>
                <c:pt idx="9494">
                  <c:v>13.186111111109536</c:v>
                </c:pt>
                <c:pt idx="9495">
                  <c:v>13.187499999998424</c:v>
                </c:pt>
                <c:pt idx="9496">
                  <c:v>13.188888888887313</c:v>
                </c:pt>
                <c:pt idx="9497">
                  <c:v>13.190277777776201</c:v>
                </c:pt>
                <c:pt idx="9498">
                  <c:v>13.191666666665089</c:v>
                </c:pt>
                <c:pt idx="9499">
                  <c:v>13.193055555553977</c:v>
                </c:pt>
                <c:pt idx="9500">
                  <c:v>13.194444444442865</c:v>
                </c:pt>
                <c:pt idx="9501">
                  <c:v>13.195833333331754</c:v>
                </c:pt>
                <c:pt idx="9502">
                  <c:v>13.197222222220642</c:v>
                </c:pt>
                <c:pt idx="9503">
                  <c:v>13.19861111110953</c:v>
                </c:pt>
                <c:pt idx="9504">
                  <c:v>13.199999999998418</c:v>
                </c:pt>
                <c:pt idx="9505">
                  <c:v>13.201388888887307</c:v>
                </c:pt>
                <c:pt idx="9506">
                  <c:v>13.202777777776195</c:v>
                </c:pt>
                <c:pt idx="9507">
                  <c:v>13.204166666665083</c:v>
                </c:pt>
                <c:pt idx="9508">
                  <c:v>13.205555555553971</c:v>
                </c:pt>
                <c:pt idx="9509">
                  <c:v>13.206944444442859</c:v>
                </c:pt>
                <c:pt idx="9510">
                  <c:v>13.208333333331748</c:v>
                </c:pt>
                <c:pt idx="9511">
                  <c:v>13.209722222220636</c:v>
                </c:pt>
                <c:pt idx="9512">
                  <c:v>13.211111111109524</c:v>
                </c:pt>
                <c:pt idx="9513">
                  <c:v>13.212499999998412</c:v>
                </c:pt>
                <c:pt idx="9514">
                  <c:v>13.213888888887301</c:v>
                </c:pt>
                <c:pt idx="9515">
                  <c:v>13.215277777776189</c:v>
                </c:pt>
                <c:pt idx="9516">
                  <c:v>13.216666666665077</c:v>
                </c:pt>
                <c:pt idx="9517">
                  <c:v>13.218055555553965</c:v>
                </c:pt>
                <c:pt idx="9518">
                  <c:v>13.219444444442853</c:v>
                </c:pt>
                <c:pt idx="9519">
                  <c:v>13.220833333331742</c:v>
                </c:pt>
                <c:pt idx="9520">
                  <c:v>13.22222222222063</c:v>
                </c:pt>
                <c:pt idx="9521">
                  <c:v>13.223611111109518</c:v>
                </c:pt>
                <c:pt idx="9522">
                  <c:v>13.224999999998406</c:v>
                </c:pt>
                <c:pt idx="9523">
                  <c:v>13.226388888887294</c:v>
                </c:pt>
                <c:pt idx="9524">
                  <c:v>13.227777777776183</c:v>
                </c:pt>
                <c:pt idx="9525">
                  <c:v>13.229166666665071</c:v>
                </c:pt>
                <c:pt idx="9526">
                  <c:v>13.230555555553959</c:v>
                </c:pt>
                <c:pt idx="9527">
                  <c:v>13.231944444442847</c:v>
                </c:pt>
                <c:pt idx="9528">
                  <c:v>13.233333333331736</c:v>
                </c:pt>
                <c:pt idx="9529">
                  <c:v>13.234722222220624</c:v>
                </c:pt>
                <c:pt idx="9530">
                  <c:v>13.236111111109512</c:v>
                </c:pt>
                <c:pt idx="9531">
                  <c:v>13.2374999999984</c:v>
                </c:pt>
                <c:pt idx="9532">
                  <c:v>13.238888888887288</c:v>
                </c:pt>
                <c:pt idx="9533">
                  <c:v>13.240277777776177</c:v>
                </c:pt>
                <c:pt idx="9534">
                  <c:v>13.241666666665065</c:v>
                </c:pt>
                <c:pt idx="9535">
                  <c:v>13.243055555553953</c:v>
                </c:pt>
                <c:pt idx="9536">
                  <c:v>13.244444444442841</c:v>
                </c:pt>
                <c:pt idx="9537">
                  <c:v>13.24583333333173</c:v>
                </c:pt>
                <c:pt idx="9538">
                  <c:v>13.247222222220618</c:v>
                </c:pt>
                <c:pt idx="9539">
                  <c:v>13.248611111109506</c:v>
                </c:pt>
                <c:pt idx="9540">
                  <c:v>13.249999999998394</c:v>
                </c:pt>
                <c:pt idx="9541">
                  <c:v>13.251388888887282</c:v>
                </c:pt>
                <c:pt idx="9542">
                  <c:v>13.252777777776171</c:v>
                </c:pt>
                <c:pt idx="9543">
                  <c:v>13.254166666665059</c:v>
                </c:pt>
                <c:pt idx="9544">
                  <c:v>13.255555555553947</c:v>
                </c:pt>
                <c:pt idx="9545">
                  <c:v>13.256944444442835</c:v>
                </c:pt>
                <c:pt idx="9546">
                  <c:v>13.258333333331723</c:v>
                </c:pt>
                <c:pt idx="9547">
                  <c:v>13.259722222220612</c:v>
                </c:pt>
                <c:pt idx="9548">
                  <c:v>13.2611111111095</c:v>
                </c:pt>
                <c:pt idx="9549">
                  <c:v>13.262499999998388</c:v>
                </c:pt>
                <c:pt idx="9550">
                  <c:v>13.263888888887276</c:v>
                </c:pt>
                <c:pt idx="9551">
                  <c:v>13.265277777776165</c:v>
                </c:pt>
                <c:pt idx="9552">
                  <c:v>13.266666666665053</c:v>
                </c:pt>
                <c:pt idx="9553">
                  <c:v>13.268055555553941</c:v>
                </c:pt>
                <c:pt idx="9554">
                  <c:v>13.269444444442829</c:v>
                </c:pt>
                <c:pt idx="9555">
                  <c:v>13.270833333331717</c:v>
                </c:pt>
                <c:pt idx="9556">
                  <c:v>13.272222222220606</c:v>
                </c:pt>
                <c:pt idx="9557">
                  <c:v>13.273611111109494</c:v>
                </c:pt>
                <c:pt idx="9558">
                  <c:v>13.274999999998382</c:v>
                </c:pt>
                <c:pt idx="9559">
                  <c:v>13.27638888888727</c:v>
                </c:pt>
                <c:pt idx="9560">
                  <c:v>13.277777777776159</c:v>
                </c:pt>
                <c:pt idx="9561">
                  <c:v>13.279166666665047</c:v>
                </c:pt>
                <c:pt idx="9562">
                  <c:v>13.280555555553935</c:v>
                </c:pt>
                <c:pt idx="9563">
                  <c:v>13.281944444442823</c:v>
                </c:pt>
                <c:pt idx="9564">
                  <c:v>13.283333333331711</c:v>
                </c:pt>
                <c:pt idx="9565">
                  <c:v>13.2847222222206</c:v>
                </c:pt>
                <c:pt idx="9566">
                  <c:v>13.286111111109488</c:v>
                </c:pt>
                <c:pt idx="9567">
                  <c:v>13.287499999998376</c:v>
                </c:pt>
                <c:pt idx="9568">
                  <c:v>13.288888888887264</c:v>
                </c:pt>
                <c:pt idx="9569">
                  <c:v>13.290277777776152</c:v>
                </c:pt>
                <c:pt idx="9570">
                  <c:v>13.291666666665041</c:v>
                </c:pt>
                <c:pt idx="9571">
                  <c:v>13.293055555553929</c:v>
                </c:pt>
                <c:pt idx="9572">
                  <c:v>13.294444444442817</c:v>
                </c:pt>
                <c:pt idx="9573">
                  <c:v>13.295833333331705</c:v>
                </c:pt>
                <c:pt idx="9574">
                  <c:v>13.297222222220594</c:v>
                </c:pt>
                <c:pt idx="9575">
                  <c:v>13.298611111109482</c:v>
                </c:pt>
                <c:pt idx="9576">
                  <c:v>13.29999999999837</c:v>
                </c:pt>
                <c:pt idx="9577">
                  <c:v>13.301388888887258</c:v>
                </c:pt>
                <c:pt idx="9578">
                  <c:v>13.302777777776146</c:v>
                </c:pt>
                <c:pt idx="9579">
                  <c:v>13.304166666665035</c:v>
                </c:pt>
                <c:pt idx="9580">
                  <c:v>13.305555555553923</c:v>
                </c:pt>
                <c:pt idx="9581">
                  <c:v>13.306944444442811</c:v>
                </c:pt>
                <c:pt idx="9582">
                  <c:v>13.308333333331699</c:v>
                </c:pt>
                <c:pt idx="9583">
                  <c:v>13.309722222220588</c:v>
                </c:pt>
                <c:pt idx="9584">
                  <c:v>13.311111111109476</c:v>
                </c:pt>
                <c:pt idx="9585">
                  <c:v>13.312499999998364</c:v>
                </c:pt>
                <c:pt idx="9586">
                  <c:v>13.313888888887252</c:v>
                </c:pt>
                <c:pt idx="9587">
                  <c:v>13.31527777777614</c:v>
                </c:pt>
                <c:pt idx="9588">
                  <c:v>13.316666666665029</c:v>
                </c:pt>
                <c:pt idx="9589">
                  <c:v>13.318055555553917</c:v>
                </c:pt>
                <c:pt idx="9590">
                  <c:v>13.319444444442805</c:v>
                </c:pt>
                <c:pt idx="9591">
                  <c:v>13.320833333331693</c:v>
                </c:pt>
                <c:pt idx="9592">
                  <c:v>13.322222222220582</c:v>
                </c:pt>
                <c:pt idx="9593">
                  <c:v>13.32361111110947</c:v>
                </c:pt>
                <c:pt idx="9594">
                  <c:v>13.324999999998358</c:v>
                </c:pt>
                <c:pt idx="9595">
                  <c:v>13.326388888887246</c:v>
                </c:pt>
                <c:pt idx="9596">
                  <c:v>13.327777777776134</c:v>
                </c:pt>
                <c:pt idx="9597">
                  <c:v>13.329166666665023</c:v>
                </c:pt>
                <c:pt idx="9598">
                  <c:v>13.330555555553911</c:v>
                </c:pt>
                <c:pt idx="9599">
                  <c:v>13.331944444442799</c:v>
                </c:pt>
                <c:pt idx="9600">
                  <c:v>13.333333333331687</c:v>
                </c:pt>
                <c:pt idx="9601">
                  <c:v>13.334722222220575</c:v>
                </c:pt>
                <c:pt idx="9602">
                  <c:v>13.336111111109464</c:v>
                </c:pt>
                <c:pt idx="9603">
                  <c:v>13.337499999998352</c:v>
                </c:pt>
                <c:pt idx="9604">
                  <c:v>13.33888888888724</c:v>
                </c:pt>
                <c:pt idx="9605">
                  <c:v>13.340277777776128</c:v>
                </c:pt>
                <c:pt idx="9606">
                  <c:v>13.341666666665017</c:v>
                </c:pt>
                <c:pt idx="9607">
                  <c:v>13.343055555553905</c:v>
                </c:pt>
                <c:pt idx="9608">
                  <c:v>13.344444444442793</c:v>
                </c:pt>
                <c:pt idx="9609">
                  <c:v>13.345833333331681</c:v>
                </c:pt>
                <c:pt idx="9610">
                  <c:v>13.347222222220569</c:v>
                </c:pt>
                <c:pt idx="9611">
                  <c:v>13.348611111109458</c:v>
                </c:pt>
                <c:pt idx="9612">
                  <c:v>13.349999999998346</c:v>
                </c:pt>
                <c:pt idx="9613">
                  <c:v>13.351388888887234</c:v>
                </c:pt>
                <c:pt idx="9614">
                  <c:v>13.352777777776122</c:v>
                </c:pt>
                <c:pt idx="9615">
                  <c:v>13.354166666665011</c:v>
                </c:pt>
                <c:pt idx="9616">
                  <c:v>13.355555555553899</c:v>
                </c:pt>
                <c:pt idx="9617">
                  <c:v>13.356944444442787</c:v>
                </c:pt>
                <c:pt idx="9618">
                  <c:v>13.358333333331675</c:v>
                </c:pt>
                <c:pt idx="9619">
                  <c:v>13.359722222220563</c:v>
                </c:pt>
                <c:pt idx="9620">
                  <c:v>13.361111111109452</c:v>
                </c:pt>
                <c:pt idx="9621">
                  <c:v>13.36249999999834</c:v>
                </c:pt>
                <c:pt idx="9622">
                  <c:v>13.363888888887228</c:v>
                </c:pt>
                <c:pt idx="9623">
                  <c:v>13.365277777776116</c:v>
                </c:pt>
                <c:pt idx="9624">
                  <c:v>13.366666666665004</c:v>
                </c:pt>
                <c:pt idx="9625">
                  <c:v>13.368055555553893</c:v>
                </c:pt>
                <c:pt idx="9626">
                  <c:v>13.369444444442781</c:v>
                </c:pt>
                <c:pt idx="9627">
                  <c:v>13.370833333331669</c:v>
                </c:pt>
                <c:pt idx="9628">
                  <c:v>13.372222222220557</c:v>
                </c:pt>
                <c:pt idx="9629">
                  <c:v>13.373611111109446</c:v>
                </c:pt>
                <c:pt idx="9630">
                  <c:v>13.374999999998334</c:v>
                </c:pt>
                <c:pt idx="9631">
                  <c:v>13.376388888887222</c:v>
                </c:pt>
                <c:pt idx="9632">
                  <c:v>13.37777777777611</c:v>
                </c:pt>
                <c:pt idx="9633">
                  <c:v>13.379166666664998</c:v>
                </c:pt>
                <c:pt idx="9634">
                  <c:v>13.380555555553887</c:v>
                </c:pt>
                <c:pt idx="9635">
                  <c:v>13.381944444442775</c:v>
                </c:pt>
                <c:pt idx="9636">
                  <c:v>13.383333333331663</c:v>
                </c:pt>
                <c:pt idx="9637">
                  <c:v>13.384722222220551</c:v>
                </c:pt>
                <c:pt idx="9638">
                  <c:v>13.38611111110944</c:v>
                </c:pt>
                <c:pt idx="9639">
                  <c:v>13.387499999998328</c:v>
                </c:pt>
                <c:pt idx="9640">
                  <c:v>13.388888888887216</c:v>
                </c:pt>
                <c:pt idx="9641">
                  <c:v>13.390277777776104</c:v>
                </c:pt>
                <c:pt idx="9642">
                  <c:v>13.391666666664992</c:v>
                </c:pt>
                <c:pt idx="9643">
                  <c:v>13.393055555553881</c:v>
                </c:pt>
                <c:pt idx="9644">
                  <c:v>13.394444444442769</c:v>
                </c:pt>
                <c:pt idx="9645">
                  <c:v>13.395833333331657</c:v>
                </c:pt>
                <c:pt idx="9646">
                  <c:v>13.397222222220545</c:v>
                </c:pt>
                <c:pt idx="9647">
                  <c:v>13.398611111109433</c:v>
                </c:pt>
                <c:pt idx="9648">
                  <c:v>13.399999999998322</c:v>
                </c:pt>
                <c:pt idx="9649">
                  <c:v>13.40138888888721</c:v>
                </c:pt>
                <c:pt idx="9650">
                  <c:v>13.402777777776098</c:v>
                </c:pt>
                <c:pt idx="9651">
                  <c:v>13.404166666664986</c:v>
                </c:pt>
                <c:pt idx="9652">
                  <c:v>13.405555555553875</c:v>
                </c:pt>
                <c:pt idx="9653">
                  <c:v>13.406944444442763</c:v>
                </c:pt>
                <c:pt idx="9654">
                  <c:v>13.408333333331651</c:v>
                </c:pt>
                <c:pt idx="9655">
                  <c:v>13.409722222220539</c:v>
                </c:pt>
                <c:pt idx="9656">
                  <c:v>13.411111111109427</c:v>
                </c:pt>
                <c:pt idx="9657">
                  <c:v>13.412499999998316</c:v>
                </c:pt>
                <c:pt idx="9658">
                  <c:v>13.413888888887204</c:v>
                </c:pt>
                <c:pt idx="9659">
                  <c:v>13.415277777776092</c:v>
                </c:pt>
                <c:pt idx="9660">
                  <c:v>13.41666666666498</c:v>
                </c:pt>
                <c:pt idx="9661">
                  <c:v>13.418055555553869</c:v>
                </c:pt>
                <c:pt idx="9662">
                  <c:v>13.419444444442757</c:v>
                </c:pt>
                <c:pt idx="9663">
                  <c:v>13.420833333331645</c:v>
                </c:pt>
                <c:pt idx="9664">
                  <c:v>13.422222222220533</c:v>
                </c:pt>
                <c:pt idx="9665">
                  <c:v>13.423611111109421</c:v>
                </c:pt>
                <c:pt idx="9666">
                  <c:v>13.42499999999831</c:v>
                </c:pt>
                <c:pt idx="9667">
                  <c:v>13.426388888887198</c:v>
                </c:pt>
                <c:pt idx="9668">
                  <c:v>13.427777777776086</c:v>
                </c:pt>
                <c:pt idx="9669">
                  <c:v>13.429166666664974</c:v>
                </c:pt>
                <c:pt idx="9670">
                  <c:v>13.430555555553862</c:v>
                </c:pt>
                <c:pt idx="9671">
                  <c:v>13.431944444442751</c:v>
                </c:pt>
                <c:pt idx="9672">
                  <c:v>13.433333333331639</c:v>
                </c:pt>
                <c:pt idx="9673">
                  <c:v>13.434722222220527</c:v>
                </c:pt>
                <c:pt idx="9674">
                  <c:v>13.436111111109415</c:v>
                </c:pt>
                <c:pt idx="9675">
                  <c:v>13.437499999998304</c:v>
                </c:pt>
                <c:pt idx="9676">
                  <c:v>13.438888888887192</c:v>
                </c:pt>
                <c:pt idx="9677">
                  <c:v>13.44027777777608</c:v>
                </c:pt>
                <c:pt idx="9678">
                  <c:v>13.441666666664968</c:v>
                </c:pt>
                <c:pt idx="9679">
                  <c:v>13.443055555553856</c:v>
                </c:pt>
                <c:pt idx="9680">
                  <c:v>13.444444444442745</c:v>
                </c:pt>
                <c:pt idx="9681">
                  <c:v>13.445833333331633</c:v>
                </c:pt>
                <c:pt idx="9682">
                  <c:v>13.447222222220521</c:v>
                </c:pt>
                <c:pt idx="9683">
                  <c:v>13.448611111109409</c:v>
                </c:pt>
                <c:pt idx="9684">
                  <c:v>13.449999999998298</c:v>
                </c:pt>
                <c:pt idx="9685">
                  <c:v>13.451388888887186</c:v>
                </c:pt>
                <c:pt idx="9686">
                  <c:v>13.452777777776074</c:v>
                </c:pt>
                <c:pt idx="9687">
                  <c:v>13.454166666664962</c:v>
                </c:pt>
                <c:pt idx="9688">
                  <c:v>13.45555555555385</c:v>
                </c:pt>
                <c:pt idx="9689">
                  <c:v>13.456944444442739</c:v>
                </c:pt>
                <c:pt idx="9690">
                  <c:v>13.458333333331627</c:v>
                </c:pt>
                <c:pt idx="9691">
                  <c:v>13.459722222220515</c:v>
                </c:pt>
                <c:pt idx="9692">
                  <c:v>13.461111111109403</c:v>
                </c:pt>
                <c:pt idx="9693">
                  <c:v>13.462499999998291</c:v>
                </c:pt>
                <c:pt idx="9694">
                  <c:v>13.46388888888718</c:v>
                </c:pt>
                <c:pt idx="9695">
                  <c:v>13.465277777776068</c:v>
                </c:pt>
                <c:pt idx="9696">
                  <c:v>13.466666666664956</c:v>
                </c:pt>
                <c:pt idx="9697">
                  <c:v>13.468055555553844</c:v>
                </c:pt>
                <c:pt idx="9698">
                  <c:v>13.469444444442733</c:v>
                </c:pt>
                <c:pt idx="9699">
                  <c:v>13.470833333331621</c:v>
                </c:pt>
                <c:pt idx="9700">
                  <c:v>13.472222222220509</c:v>
                </c:pt>
                <c:pt idx="9701">
                  <c:v>13.473611111109397</c:v>
                </c:pt>
                <c:pt idx="9702">
                  <c:v>13.474999999998285</c:v>
                </c:pt>
                <c:pt idx="9703">
                  <c:v>13.476388888887174</c:v>
                </c:pt>
                <c:pt idx="9704">
                  <c:v>13.477777777776062</c:v>
                </c:pt>
                <c:pt idx="9705">
                  <c:v>13.47916666666495</c:v>
                </c:pt>
                <c:pt idx="9706">
                  <c:v>13.480555555553838</c:v>
                </c:pt>
                <c:pt idx="9707">
                  <c:v>13.481944444442727</c:v>
                </c:pt>
                <c:pt idx="9708">
                  <c:v>13.483333333331615</c:v>
                </c:pt>
                <c:pt idx="9709">
                  <c:v>13.484722222220503</c:v>
                </c:pt>
                <c:pt idx="9710">
                  <c:v>13.486111111109391</c:v>
                </c:pt>
                <c:pt idx="9711">
                  <c:v>13.487499999998279</c:v>
                </c:pt>
                <c:pt idx="9712">
                  <c:v>13.488888888887168</c:v>
                </c:pt>
                <c:pt idx="9713">
                  <c:v>13.490277777776056</c:v>
                </c:pt>
                <c:pt idx="9714">
                  <c:v>13.491666666664944</c:v>
                </c:pt>
                <c:pt idx="9715">
                  <c:v>13.493055555553832</c:v>
                </c:pt>
                <c:pt idx="9716">
                  <c:v>13.494444444442721</c:v>
                </c:pt>
                <c:pt idx="9717">
                  <c:v>13.495833333331609</c:v>
                </c:pt>
                <c:pt idx="9718">
                  <c:v>13.497222222220497</c:v>
                </c:pt>
                <c:pt idx="9719">
                  <c:v>13.498611111109385</c:v>
                </c:pt>
                <c:pt idx="9720">
                  <c:v>13.499999999998273</c:v>
                </c:pt>
                <c:pt idx="9721">
                  <c:v>13.501388888887162</c:v>
                </c:pt>
                <c:pt idx="9722">
                  <c:v>13.50277777777605</c:v>
                </c:pt>
                <c:pt idx="9723">
                  <c:v>13.504166666664938</c:v>
                </c:pt>
                <c:pt idx="9724">
                  <c:v>13.505555555553826</c:v>
                </c:pt>
                <c:pt idx="9725">
                  <c:v>13.506944444442714</c:v>
                </c:pt>
                <c:pt idx="9726">
                  <c:v>13.508333333331603</c:v>
                </c:pt>
                <c:pt idx="9727">
                  <c:v>13.509722222220491</c:v>
                </c:pt>
                <c:pt idx="9728">
                  <c:v>13.511111111109379</c:v>
                </c:pt>
                <c:pt idx="9729">
                  <c:v>13.512499999998267</c:v>
                </c:pt>
                <c:pt idx="9730">
                  <c:v>13.513888888887156</c:v>
                </c:pt>
                <c:pt idx="9731">
                  <c:v>13.515277777776044</c:v>
                </c:pt>
                <c:pt idx="9732">
                  <c:v>13.516666666664932</c:v>
                </c:pt>
                <c:pt idx="9733">
                  <c:v>13.51805555555382</c:v>
                </c:pt>
                <c:pt idx="9734">
                  <c:v>13.519444444442708</c:v>
                </c:pt>
                <c:pt idx="9735">
                  <c:v>13.520833333331597</c:v>
                </c:pt>
                <c:pt idx="9736">
                  <c:v>13.522222222220485</c:v>
                </c:pt>
                <c:pt idx="9737">
                  <c:v>13.523611111109373</c:v>
                </c:pt>
                <c:pt idx="9738">
                  <c:v>13.524999999998261</c:v>
                </c:pt>
                <c:pt idx="9739">
                  <c:v>13.52638888888715</c:v>
                </c:pt>
                <c:pt idx="9740">
                  <c:v>13.527777777776038</c:v>
                </c:pt>
                <c:pt idx="9741">
                  <c:v>13.529166666664926</c:v>
                </c:pt>
                <c:pt idx="9742">
                  <c:v>13.530555555553814</c:v>
                </c:pt>
                <c:pt idx="9743">
                  <c:v>13.531944444442702</c:v>
                </c:pt>
                <c:pt idx="9744">
                  <c:v>13.533333333331591</c:v>
                </c:pt>
                <c:pt idx="9745">
                  <c:v>13.534722222220479</c:v>
                </c:pt>
                <c:pt idx="9746">
                  <c:v>13.536111111109367</c:v>
                </c:pt>
                <c:pt idx="9747">
                  <c:v>13.537499999998255</c:v>
                </c:pt>
                <c:pt idx="9748">
                  <c:v>13.538888888887143</c:v>
                </c:pt>
                <c:pt idx="9749">
                  <c:v>13.540277777776032</c:v>
                </c:pt>
                <c:pt idx="9750">
                  <c:v>13.54166666666492</c:v>
                </c:pt>
                <c:pt idx="9751">
                  <c:v>13.543055555553808</c:v>
                </c:pt>
                <c:pt idx="9752">
                  <c:v>13.544444444442696</c:v>
                </c:pt>
                <c:pt idx="9753">
                  <c:v>13.545833333331585</c:v>
                </c:pt>
                <c:pt idx="9754">
                  <c:v>13.547222222220473</c:v>
                </c:pt>
                <c:pt idx="9755">
                  <c:v>13.548611111109361</c:v>
                </c:pt>
                <c:pt idx="9756">
                  <c:v>13.549999999998249</c:v>
                </c:pt>
                <c:pt idx="9757">
                  <c:v>13.551388888887137</c:v>
                </c:pt>
                <c:pt idx="9758">
                  <c:v>13.552777777776026</c:v>
                </c:pt>
                <c:pt idx="9759">
                  <c:v>13.554166666664914</c:v>
                </c:pt>
                <c:pt idx="9760">
                  <c:v>13.555555555553802</c:v>
                </c:pt>
                <c:pt idx="9761">
                  <c:v>13.55694444444269</c:v>
                </c:pt>
                <c:pt idx="9762">
                  <c:v>13.558333333331579</c:v>
                </c:pt>
                <c:pt idx="9763">
                  <c:v>13.559722222220467</c:v>
                </c:pt>
                <c:pt idx="9764">
                  <c:v>13.561111111109355</c:v>
                </c:pt>
                <c:pt idx="9765">
                  <c:v>13.562499999998243</c:v>
                </c:pt>
                <c:pt idx="9766">
                  <c:v>13.563888888887131</c:v>
                </c:pt>
                <c:pt idx="9767">
                  <c:v>13.56527777777602</c:v>
                </c:pt>
                <c:pt idx="9768">
                  <c:v>13.566666666664908</c:v>
                </c:pt>
                <c:pt idx="9769">
                  <c:v>13.568055555553796</c:v>
                </c:pt>
                <c:pt idx="9770">
                  <c:v>13.569444444442684</c:v>
                </c:pt>
                <c:pt idx="9771">
                  <c:v>13.570833333331572</c:v>
                </c:pt>
                <c:pt idx="9772">
                  <c:v>13.572222222220461</c:v>
                </c:pt>
                <c:pt idx="9773">
                  <c:v>13.573611111109349</c:v>
                </c:pt>
                <c:pt idx="9774">
                  <c:v>13.574999999998237</c:v>
                </c:pt>
                <c:pt idx="9775">
                  <c:v>13.576388888887125</c:v>
                </c:pt>
                <c:pt idx="9776">
                  <c:v>13.577777777776014</c:v>
                </c:pt>
                <c:pt idx="9777">
                  <c:v>13.579166666664902</c:v>
                </c:pt>
                <c:pt idx="9778">
                  <c:v>13.58055555555379</c:v>
                </c:pt>
                <c:pt idx="9779">
                  <c:v>13.581944444442678</c:v>
                </c:pt>
                <c:pt idx="9780">
                  <c:v>13.583333333331566</c:v>
                </c:pt>
                <c:pt idx="9781">
                  <c:v>13.584722222220455</c:v>
                </c:pt>
                <c:pt idx="9782">
                  <c:v>13.586111111109343</c:v>
                </c:pt>
                <c:pt idx="9783">
                  <c:v>13.587499999998231</c:v>
                </c:pt>
                <c:pt idx="9784">
                  <c:v>13.588888888887119</c:v>
                </c:pt>
                <c:pt idx="9785">
                  <c:v>13.590277777776008</c:v>
                </c:pt>
                <c:pt idx="9786">
                  <c:v>13.591666666664896</c:v>
                </c:pt>
                <c:pt idx="9787">
                  <c:v>13.593055555553784</c:v>
                </c:pt>
                <c:pt idx="9788">
                  <c:v>13.594444444442672</c:v>
                </c:pt>
                <c:pt idx="9789">
                  <c:v>13.59583333333156</c:v>
                </c:pt>
                <c:pt idx="9790">
                  <c:v>13.597222222220449</c:v>
                </c:pt>
                <c:pt idx="9791">
                  <c:v>13.598611111109337</c:v>
                </c:pt>
                <c:pt idx="9792">
                  <c:v>13.599999999998225</c:v>
                </c:pt>
                <c:pt idx="9793">
                  <c:v>13.601388888887113</c:v>
                </c:pt>
                <c:pt idx="9794">
                  <c:v>13.602777777776001</c:v>
                </c:pt>
                <c:pt idx="9795">
                  <c:v>13.60416666666489</c:v>
                </c:pt>
                <c:pt idx="9796">
                  <c:v>13.605555555553778</c:v>
                </c:pt>
                <c:pt idx="9797">
                  <c:v>13.606944444442666</c:v>
                </c:pt>
                <c:pt idx="9798">
                  <c:v>13.608333333331554</c:v>
                </c:pt>
                <c:pt idx="9799">
                  <c:v>13.609722222220443</c:v>
                </c:pt>
                <c:pt idx="9800">
                  <c:v>13.611111111109331</c:v>
                </c:pt>
                <c:pt idx="9801">
                  <c:v>13.612499999998219</c:v>
                </c:pt>
                <c:pt idx="9802">
                  <c:v>13.613888888887107</c:v>
                </c:pt>
                <c:pt idx="9803">
                  <c:v>13.615277777775995</c:v>
                </c:pt>
                <c:pt idx="9804">
                  <c:v>13.616666666664884</c:v>
                </c:pt>
                <c:pt idx="9805">
                  <c:v>13.618055555553772</c:v>
                </c:pt>
                <c:pt idx="9806">
                  <c:v>13.61944444444266</c:v>
                </c:pt>
                <c:pt idx="9807">
                  <c:v>13.620833333331548</c:v>
                </c:pt>
                <c:pt idx="9808">
                  <c:v>13.622222222220437</c:v>
                </c:pt>
                <c:pt idx="9809">
                  <c:v>13.623611111109325</c:v>
                </c:pt>
                <c:pt idx="9810">
                  <c:v>13.624999999998213</c:v>
                </c:pt>
                <c:pt idx="9811">
                  <c:v>13.626388888887101</c:v>
                </c:pt>
                <c:pt idx="9812">
                  <c:v>13.627777777775989</c:v>
                </c:pt>
                <c:pt idx="9813">
                  <c:v>13.629166666664878</c:v>
                </c:pt>
                <c:pt idx="9814">
                  <c:v>13.630555555553766</c:v>
                </c:pt>
                <c:pt idx="9815">
                  <c:v>13.631944444442654</c:v>
                </c:pt>
                <c:pt idx="9816">
                  <c:v>13.633333333331542</c:v>
                </c:pt>
                <c:pt idx="9817">
                  <c:v>13.634722222220431</c:v>
                </c:pt>
                <c:pt idx="9818">
                  <c:v>13.636111111109319</c:v>
                </c:pt>
                <c:pt idx="9819">
                  <c:v>13.637499999998207</c:v>
                </c:pt>
                <c:pt idx="9820">
                  <c:v>13.638888888887095</c:v>
                </c:pt>
                <c:pt idx="9821">
                  <c:v>13.640277777775983</c:v>
                </c:pt>
                <c:pt idx="9822">
                  <c:v>13.641666666664872</c:v>
                </c:pt>
                <c:pt idx="9823">
                  <c:v>13.64305555555376</c:v>
                </c:pt>
                <c:pt idx="9824">
                  <c:v>13.644444444442648</c:v>
                </c:pt>
                <c:pt idx="9825">
                  <c:v>13.645833333331536</c:v>
                </c:pt>
                <c:pt idx="9826">
                  <c:v>13.647222222220424</c:v>
                </c:pt>
                <c:pt idx="9827">
                  <c:v>13.648611111109313</c:v>
                </c:pt>
                <c:pt idx="9828">
                  <c:v>13.649999999998201</c:v>
                </c:pt>
                <c:pt idx="9829">
                  <c:v>13.651388888887089</c:v>
                </c:pt>
                <c:pt idx="9830">
                  <c:v>13.652777777775977</c:v>
                </c:pt>
                <c:pt idx="9831">
                  <c:v>13.654166666664866</c:v>
                </c:pt>
                <c:pt idx="9832">
                  <c:v>13.655555555553754</c:v>
                </c:pt>
                <c:pt idx="9833">
                  <c:v>13.656944444442642</c:v>
                </c:pt>
                <c:pt idx="9834">
                  <c:v>13.65833333333153</c:v>
                </c:pt>
                <c:pt idx="9835">
                  <c:v>13.659722222220418</c:v>
                </c:pt>
                <c:pt idx="9836">
                  <c:v>13.661111111109307</c:v>
                </c:pt>
                <c:pt idx="9837">
                  <c:v>13.662499999998195</c:v>
                </c:pt>
                <c:pt idx="9838">
                  <c:v>13.663888888887083</c:v>
                </c:pt>
                <c:pt idx="9839">
                  <c:v>13.665277777775971</c:v>
                </c:pt>
                <c:pt idx="9840">
                  <c:v>13.66666666666486</c:v>
                </c:pt>
                <c:pt idx="9841">
                  <c:v>13.668055555553748</c:v>
                </c:pt>
                <c:pt idx="9842">
                  <c:v>13.669444444442636</c:v>
                </c:pt>
                <c:pt idx="9843">
                  <c:v>13.670833333331524</c:v>
                </c:pt>
                <c:pt idx="9844">
                  <c:v>13.672222222220412</c:v>
                </c:pt>
                <c:pt idx="9845">
                  <c:v>13.673611111109301</c:v>
                </c:pt>
                <c:pt idx="9846">
                  <c:v>13.674999999998189</c:v>
                </c:pt>
                <c:pt idx="9847">
                  <c:v>13.676388888887077</c:v>
                </c:pt>
                <c:pt idx="9848">
                  <c:v>13.677777777775965</c:v>
                </c:pt>
                <c:pt idx="9849">
                  <c:v>13.679166666664853</c:v>
                </c:pt>
                <c:pt idx="9850">
                  <c:v>13.680555555553742</c:v>
                </c:pt>
                <c:pt idx="9851">
                  <c:v>13.68194444444263</c:v>
                </c:pt>
                <c:pt idx="9852">
                  <c:v>13.683333333331518</c:v>
                </c:pt>
                <c:pt idx="9853">
                  <c:v>13.684722222220406</c:v>
                </c:pt>
                <c:pt idx="9854">
                  <c:v>13.686111111109295</c:v>
                </c:pt>
                <c:pt idx="9855">
                  <c:v>13.687499999998183</c:v>
                </c:pt>
                <c:pt idx="9856">
                  <c:v>13.688888888887071</c:v>
                </c:pt>
                <c:pt idx="9857">
                  <c:v>13.690277777775959</c:v>
                </c:pt>
                <c:pt idx="9858">
                  <c:v>13.691666666664847</c:v>
                </c:pt>
                <c:pt idx="9859">
                  <c:v>13.693055555553736</c:v>
                </c:pt>
                <c:pt idx="9860">
                  <c:v>13.694444444442624</c:v>
                </c:pt>
                <c:pt idx="9861">
                  <c:v>13.695833333331512</c:v>
                </c:pt>
                <c:pt idx="9862">
                  <c:v>13.6972222222204</c:v>
                </c:pt>
                <c:pt idx="9863">
                  <c:v>13.698611111109289</c:v>
                </c:pt>
                <c:pt idx="9864">
                  <c:v>13.699999999998177</c:v>
                </c:pt>
                <c:pt idx="9865">
                  <c:v>13.701388888887065</c:v>
                </c:pt>
                <c:pt idx="9866">
                  <c:v>13.702777777775953</c:v>
                </c:pt>
                <c:pt idx="9867">
                  <c:v>13.704166666664841</c:v>
                </c:pt>
                <c:pt idx="9868">
                  <c:v>13.70555555555373</c:v>
                </c:pt>
                <c:pt idx="9869">
                  <c:v>13.706944444442618</c:v>
                </c:pt>
                <c:pt idx="9870">
                  <c:v>13.708333333331506</c:v>
                </c:pt>
                <c:pt idx="9871">
                  <c:v>13.709722222220394</c:v>
                </c:pt>
                <c:pt idx="9872">
                  <c:v>13.711111111109282</c:v>
                </c:pt>
                <c:pt idx="9873">
                  <c:v>13.712499999998171</c:v>
                </c:pt>
                <c:pt idx="9874">
                  <c:v>13.713888888887059</c:v>
                </c:pt>
                <c:pt idx="9875">
                  <c:v>13.715277777775947</c:v>
                </c:pt>
                <c:pt idx="9876">
                  <c:v>13.716666666664835</c:v>
                </c:pt>
                <c:pt idx="9877">
                  <c:v>13.718055555553724</c:v>
                </c:pt>
                <c:pt idx="9878">
                  <c:v>13.719444444442612</c:v>
                </c:pt>
                <c:pt idx="9879">
                  <c:v>13.7208333333315</c:v>
                </c:pt>
                <c:pt idx="9880">
                  <c:v>13.722222222220388</c:v>
                </c:pt>
                <c:pt idx="9881">
                  <c:v>13.723611111109276</c:v>
                </c:pt>
                <c:pt idx="9882">
                  <c:v>13.724999999998165</c:v>
                </c:pt>
                <c:pt idx="9883">
                  <c:v>13.726388888887053</c:v>
                </c:pt>
                <c:pt idx="9884">
                  <c:v>13.727777777775941</c:v>
                </c:pt>
                <c:pt idx="9885">
                  <c:v>13.729166666664829</c:v>
                </c:pt>
                <c:pt idx="9886">
                  <c:v>13.730555555553718</c:v>
                </c:pt>
                <c:pt idx="9887">
                  <c:v>13.731944444442606</c:v>
                </c:pt>
                <c:pt idx="9888">
                  <c:v>13.733333333331494</c:v>
                </c:pt>
                <c:pt idx="9889">
                  <c:v>13.734722222220382</c:v>
                </c:pt>
                <c:pt idx="9890">
                  <c:v>13.73611111110927</c:v>
                </c:pt>
                <c:pt idx="9891">
                  <c:v>13.737499999998159</c:v>
                </c:pt>
                <c:pt idx="9892">
                  <c:v>13.738888888887047</c:v>
                </c:pt>
                <c:pt idx="9893">
                  <c:v>13.740277777775935</c:v>
                </c:pt>
                <c:pt idx="9894">
                  <c:v>13.741666666664823</c:v>
                </c:pt>
                <c:pt idx="9895">
                  <c:v>13.743055555553711</c:v>
                </c:pt>
                <c:pt idx="9896">
                  <c:v>13.7444444444426</c:v>
                </c:pt>
                <c:pt idx="9897">
                  <c:v>13.745833333331488</c:v>
                </c:pt>
                <c:pt idx="9898">
                  <c:v>13.747222222220376</c:v>
                </c:pt>
                <c:pt idx="9899">
                  <c:v>13.748611111109264</c:v>
                </c:pt>
                <c:pt idx="9900">
                  <c:v>13.749999999998153</c:v>
                </c:pt>
                <c:pt idx="9901">
                  <c:v>13.751388888887041</c:v>
                </c:pt>
                <c:pt idx="9902">
                  <c:v>13.752777777775929</c:v>
                </c:pt>
                <c:pt idx="9903">
                  <c:v>13.754166666664817</c:v>
                </c:pt>
                <c:pt idx="9904">
                  <c:v>13.755555555553705</c:v>
                </c:pt>
                <c:pt idx="9905">
                  <c:v>13.756944444442594</c:v>
                </c:pt>
                <c:pt idx="9906">
                  <c:v>13.758333333331482</c:v>
                </c:pt>
                <c:pt idx="9907">
                  <c:v>13.75972222222037</c:v>
                </c:pt>
                <c:pt idx="9908">
                  <c:v>13.761111111109258</c:v>
                </c:pt>
                <c:pt idx="9909">
                  <c:v>13.762499999998147</c:v>
                </c:pt>
                <c:pt idx="9910">
                  <c:v>13.763888888887035</c:v>
                </c:pt>
                <c:pt idx="9911">
                  <c:v>13.765277777775923</c:v>
                </c:pt>
                <c:pt idx="9912">
                  <c:v>13.766666666664811</c:v>
                </c:pt>
                <c:pt idx="9913">
                  <c:v>13.768055555553699</c:v>
                </c:pt>
                <c:pt idx="9914">
                  <c:v>13.769444444442588</c:v>
                </c:pt>
                <c:pt idx="9915">
                  <c:v>13.770833333331476</c:v>
                </c:pt>
                <c:pt idx="9916">
                  <c:v>13.772222222220364</c:v>
                </c:pt>
                <c:pt idx="9917">
                  <c:v>13.773611111109252</c:v>
                </c:pt>
                <c:pt idx="9918">
                  <c:v>13.774999999998141</c:v>
                </c:pt>
                <c:pt idx="9919">
                  <c:v>13.776388888887029</c:v>
                </c:pt>
                <c:pt idx="9920">
                  <c:v>13.777777777775917</c:v>
                </c:pt>
                <c:pt idx="9921">
                  <c:v>13.779166666664805</c:v>
                </c:pt>
                <c:pt idx="9922">
                  <c:v>13.780555555553693</c:v>
                </c:pt>
                <c:pt idx="9923">
                  <c:v>13.781944444442582</c:v>
                </c:pt>
                <c:pt idx="9924">
                  <c:v>13.78333333333147</c:v>
                </c:pt>
                <c:pt idx="9925">
                  <c:v>13.784722222220358</c:v>
                </c:pt>
                <c:pt idx="9926">
                  <c:v>13.786111111109246</c:v>
                </c:pt>
                <c:pt idx="9927">
                  <c:v>13.787499999998134</c:v>
                </c:pt>
                <c:pt idx="9928">
                  <c:v>13.788888888887023</c:v>
                </c:pt>
                <c:pt idx="9929">
                  <c:v>13.790277777775911</c:v>
                </c:pt>
                <c:pt idx="9930">
                  <c:v>13.791666666664799</c:v>
                </c:pt>
                <c:pt idx="9931">
                  <c:v>13.793055555553687</c:v>
                </c:pt>
                <c:pt idx="9932">
                  <c:v>13.794444444442576</c:v>
                </c:pt>
                <c:pt idx="9933">
                  <c:v>13.795833333331464</c:v>
                </c:pt>
                <c:pt idx="9934">
                  <c:v>13.797222222220352</c:v>
                </c:pt>
                <c:pt idx="9935">
                  <c:v>13.79861111110924</c:v>
                </c:pt>
                <c:pt idx="9936">
                  <c:v>13.799999999998128</c:v>
                </c:pt>
                <c:pt idx="9937">
                  <c:v>13.801388888887017</c:v>
                </c:pt>
                <c:pt idx="9938">
                  <c:v>13.802777777775905</c:v>
                </c:pt>
                <c:pt idx="9939">
                  <c:v>13.804166666664793</c:v>
                </c:pt>
                <c:pt idx="9940">
                  <c:v>13.805555555553681</c:v>
                </c:pt>
                <c:pt idx="9941">
                  <c:v>13.80694444444257</c:v>
                </c:pt>
                <c:pt idx="9942">
                  <c:v>13.808333333331458</c:v>
                </c:pt>
                <c:pt idx="9943">
                  <c:v>13.809722222220346</c:v>
                </c:pt>
                <c:pt idx="9944">
                  <c:v>13.811111111109234</c:v>
                </c:pt>
                <c:pt idx="9945">
                  <c:v>13.812499999998122</c:v>
                </c:pt>
                <c:pt idx="9946">
                  <c:v>13.813888888887011</c:v>
                </c:pt>
                <c:pt idx="9947">
                  <c:v>13.815277777775899</c:v>
                </c:pt>
                <c:pt idx="9948">
                  <c:v>13.816666666664787</c:v>
                </c:pt>
                <c:pt idx="9949">
                  <c:v>13.818055555553675</c:v>
                </c:pt>
                <c:pt idx="9950">
                  <c:v>13.819444444442563</c:v>
                </c:pt>
                <c:pt idx="9951">
                  <c:v>13.820833333331452</c:v>
                </c:pt>
                <c:pt idx="9952">
                  <c:v>13.82222222222034</c:v>
                </c:pt>
                <c:pt idx="9953">
                  <c:v>13.823611111109228</c:v>
                </c:pt>
                <c:pt idx="9954">
                  <c:v>13.824999999998116</c:v>
                </c:pt>
                <c:pt idx="9955">
                  <c:v>13.826388888887005</c:v>
                </c:pt>
                <c:pt idx="9956">
                  <c:v>13.827777777775893</c:v>
                </c:pt>
                <c:pt idx="9957">
                  <c:v>13.829166666664781</c:v>
                </c:pt>
                <c:pt idx="9958">
                  <c:v>13.830555555553669</c:v>
                </c:pt>
                <c:pt idx="9959">
                  <c:v>13.831944444442557</c:v>
                </c:pt>
                <c:pt idx="9960">
                  <c:v>13.833333333331446</c:v>
                </c:pt>
                <c:pt idx="9961">
                  <c:v>13.834722222220334</c:v>
                </c:pt>
                <c:pt idx="9962">
                  <c:v>13.836111111109222</c:v>
                </c:pt>
                <c:pt idx="9963">
                  <c:v>13.83749999999811</c:v>
                </c:pt>
                <c:pt idx="9964">
                  <c:v>13.838888888886999</c:v>
                </c:pt>
                <c:pt idx="9965">
                  <c:v>13.840277777775887</c:v>
                </c:pt>
                <c:pt idx="9966">
                  <c:v>13.841666666664775</c:v>
                </c:pt>
                <c:pt idx="9967">
                  <c:v>13.843055555553663</c:v>
                </c:pt>
                <c:pt idx="9968">
                  <c:v>13.844444444442551</c:v>
                </c:pt>
                <c:pt idx="9969">
                  <c:v>13.84583333333144</c:v>
                </c:pt>
                <c:pt idx="9970">
                  <c:v>13.847222222220328</c:v>
                </c:pt>
                <c:pt idx="9971">
                  <c:v>13.848611111109216</c:v>
                </c:pt>
                <c:pt idx="9972">
                  <c:v>13.849999999998104</c:v>
                </c:pt>
                <c:pt idx="9973">
                  <c:v>13.851388888886992</c:v>
                </c:pt>
                <c:pt idx="9974">
                  <c:v>13.852777777775881</c:v>
                </c:pt>
                <c:pt idx="9975">
                  <c:v>13.854166666664769</c:v>
                </c:pt>
                <c:pt idx="9976">
                  <c:v>13.855555555553657</c:v>
                </c:pt>
                <c:pt idx="9977">
                  <c:v>13.856944444442545</c:v>
                </c:pt>
                <c:pt idx="9978">
                  <c:v>13.858333333331434</c:v>
                </c:pt>
                <c:pt idx="9979">
                  <c:v>13.859722222220322</c:v>
                </c:pt>
                <c:pt idx="9980">
                  <c:v>13.86111111110921</c:v>
                </c:pt>
                <c:pt idx="9981">
                  <c:v>13.862499999998098</c:v>
                </c:pt>
                <c:pt idx="9982">
                  <c:v>13.863888888886986</c:v>
                </c:pt>
                <c:pt idx="9983">
                  <c:v>13.865277777775875</c:v>
                </c:pt>
                <c:pt idx="9984">
                  <c:v>13.866666666664763</c:v>
                </c:pt>
                <c:pt idx="9985">
                  <c:v>13.868055555553651</c:v>
                </c:pt>
                <c:pt idx="9986">
                  <c:v>13.869444444442539</c:v>
                </c:pt>
                <c:pt idx="9987">
                  <c:v>13.870833333331428</c:v>
                </c:pt>
                <c:pt idx="9988">
                  <c:v>13.872222222220316</c:v>
                </c:pt>
                <c:pt idx="9989">
                  <c:v>13.873611111109204</c:v>
                </c:pt>
                <c:pt idx="9990">
                  <c:v>13.874999999998092</c:v>
                </c:pt>
                <c:pt idx="9991">
                  <c:v>13.87638888888698</c:v>
                </c:pt>
                <c:pt idx="9992">
                  <c:v>13.877777777775869</c:v>
                </c:pt>
                <c:pt idx="9993">
                  <c:v>13.879166666664757</c:v>
                </c:pt>
                <c:pt idx="9994">
                  <c:v>13.880555555553645</c:v>
                </c:pt>
                <c:pt idx="9995">
                  <c:v>13.881944444442533</c:v>
                </c:pt>
                <c:pt idx="9996">
                  <c:v>13.883333333331421</c:v>
                </c:pt>
                <c:pt idx="9997">
                  <c:v>13.88472222222031</c:v>
                </c:pt>
                <c:pt idx="9998">
                  <c:v>13.886111111109198</c:v>
                </c:pt>
                <c:pt idx="9999">
                  <c:v>13.887499999998086</c:v>
                </c:pt>
                <c:pt idx="10000">
                  <c:v>13.888888888886974</c:v>
                </c:pt>
                <c:pt idx="10001">
                  <c:v>13.890277777775863</c:v>
                </c:pt>
                <c:pt idx="10002">
                  <c:v>13.891666666664751</c:v>
                </c:pt>
                <c:pt idx="10003">
                  <c:v>13.893055555553639</c:v>
                </c:pt>
                <c:pt idx="10004">
                  <c:v>13.894444444442527</c:v>
                </c:pt>
                <c:pt idx="10005">
                  <c:v>13.895833333331415</c:v>
                </c:pt>
                <c:pt idx="10006">
                  <c:v>13.897222222220304</c:v>
                </c:pt>
                <c:pt idx="10007">
                  <c:v>13.898611111109192</c:v>
                </c:pt>
                <c:pt idx="10008">
                  <c:v>13.89999999999808</c:v>
                </c:pt>
                <c:pt idx="10009">
                  <c:v>13.901388888886968</c:v>
                </c:pt>
                <c:pt idx="10010">
                  <c:v>13.902777777775857</c:v>
                </c:pt>
                <c:pt idx="10011">
                  <c:v>13.904166666664745</c:v>
                </c:pt>
                <c:pt idx="10012">
                  <c:v>13.905555555553633</c:v>
                </c:pt>
                <c:pt idx="10013">
                  <c:v>13.906944444442521</c:v>
                </c:pt>
                <c:pt idx="10014">
                  <c:v>13.908333333331409</c:v>
                </c:pt>
                <c:pt idx="10015">
                  <c:v>13.909722222220298</c:v>
                </c:pt>
                <c:pt idx="10016">
                  <c:v>13.911111111109186</c:v>
                </c:pt>
                <c:pt idx="10017">
                  <c:v>13.912499999998074</c:v>
                </c:pt>
                <c:pt idx="10018">
                  <c:v>13.913888888886962</c:v>
                </c:pt>
                <c:pt idx="10019">
                  <c:v>13.915277777775851</c:v>
                </c:pt>
                <c:pt idx="10020">
                  <c:v>13.916666666664739</c:v>
                </c:pt>
                <c:pt idx="10021">
                  <c:v>13.918055555553627</c:v>
                </c:pt>
                <c:pt idx="10022">
                  <c:v>13.919444444442515</c:v>
                </c:pt>
                <c:pt idx="10023">
                  <c:v>13.920833333331403</c:v>
                </c:pt>
                <c:pt idx="10024">
                  <c:v>13.922222222220292</c:v>
                </c:pt>
                <c:pt idx="10025">
                  <c:v>13.92361111110918</c:v>
                </c:pt>
                <c:pt idx="10026">
                  <c:v>13.924999999998068</c:v>
                </c:pt>
                <c:pt idx="10027">
                  <c:v>13.926388888886956</c:v>
                </c:pt>
                <c:pt idx="10028">
                  <c:v>13.927777777775844</c:v>
                </c:pt>
                <c:pt idx="10029">
                  <c:v>13.929166666664733</c:v>
                </c:pt>
                <c:pt idx="10030">
                  <c:v>13.930555555553621</c:v>
                </c:pt>
                <c:pt idx="10031">
                  <c:v>13.931944444442509</c:v>
                </c:pt>
                <c:pt idx="10032">
                  <c:v>13.933333333331397</c:v>
                </c:pt>
                <c:pt idx="10033">
                  <c:v>13.934722222220286</c:v>
                </c:pt>
                <c:pt idx="10034">
                  <c:v>13.936111111109174</c:v>
                </c:pt>
                <c:pt idx="10035">
                  <c:v>13.937499999998062</c:v>
                </c:pt>
                <c:pt idx="10036">
                  <c:v>13.93888888888695</c:v>
                </c:pt>
                <c:pt idx="10037">
                  <c:v>13.940277777775838</c:v>
                </c:pt>
                <c:pt idx="10038">
                  <c:v>13.941666666664727</c:v>
                </c:pt>
                <c:pt idx="10039">
                  <c:v>13.943055555553615</c:v>
                </c:pt>
                <c:pt idx="10040">
                  <c:v>13.944444444442503</c:v>
                </c:pt>
                <c:pt idx="10041">
                  <c:v>13.945833333331391</c:v>
                </c:pt>
                <c:pt idx="10042">
                  <c:v>13.94722222222028</c:v>
                </c:pt>
                <c:pt idx="10043">
                  <c:v>13.948611111109168</c:v>
                </c:pt>
                <c:pt idx="10044">
                  <c:v>13.949999999998056</c:v>
                </c:pt>
                <c:pt idx="10045">
                  <c:v>13.951388888886944</c:v>
                </c:pt>
                <c:pt idx="10046">
                  <c:v>13.952777777775832</c:v>
                </c:pt>
                <c:pt idx="10047">
                  <c:v>13.954166666664721</c:v>
                </c:pt>
                <c:pt idx="10048">
                  <c:v>13.955555555553609</c:v>
                </c:pt>
                <c:pt idx="10049">
                  <c:v>13.956944444442497</c:v>
                </c:pt>
                <c:pt idx="10050">
                  <c:v>13.958333333331385</c:v>
                </c:pt>
                <c:pt idx="10051">
                  <c:v>13.959722222220273</c:v>
                </c:pt>
                <c:pt idx="10052">
                  <c:v>13.961111111109162</c:v>
                </c:pt>
                <c:pt idx="10053">
                  <c:v>13.96249999999805</c:v>
                </c:pt>
                <c:pt idx="10054">
                  <c:v>13.963888888886938</c:v>
                </c:pt>
                <c:pt idx="10055">
                  <c:v>13.965277777775826</c:v>
                </c:pt>
                <c:pt idx="10056">
                  <c:v>13.966666666664715</c:v>
                </c:pt>
                <c:pt idx="10057">
                  <c:v>13.968055555553603</c:v>
                </c:pt>
                <c:pt idx="10058">
                  <c:v>13.969444444442491</c:v>
                </c:pt>
                <c:pt idx="10059">
                  <c:v>13.970833333331379</c:v>
                </c:pt>
                <c:pt idx="10060">
                  <c:v>13.972222222220267</c:v>
                </c:pt>
                <c:pt idx="10061">
                  <c:v>13.973611111109156</c:v>
                </c:pt>
                <c:pt idx="10062">
                  <c:v>13.974999999998044</c:v>
                </c:pt>
                <c:pt idx="10063">
                  <c:v>13.976388888886932</c:v>
                </c:pt>
                <c:pt idx="10064">
                  <c:v>13.97777777777582</c:v>
                </c:pt>
                <c:pt idx="10065">
                  <c:v>13.979166666664709</c:v>
                </c:pt>
                <c:pt idx="10066">
                  <c:v>13.980555555553597</c:v>
                </c:pt>
                <c:pt idx="10067">
                  <c:v>13.981944444442485</c:v>
                </c:pt>
                <c:pt idx="10068">
                  <c:v>13.983333333331373</c:v>
                </c:pt>
                <c:pt idx="10069">
                  <c:v>13.984722222220261</c:v>
                </c:pt>
                <c:pt idx="10070">
                  <c:v>13.98611111110915</c:v>
                </c:pt>
                <c:pt idx="10071">
                  <c:v>13.987499999998038</c:v>
                </c:pt>
                <c:pt idx="10072">
                  <c:v>13.988888888886926</c:v>
                </c:pt>
                <c:pt idx="10073">
                  <c:v>13.990277777775814</c:v>
                </c:pt>
                <c:pt idx="10074">
                  <c:v>13.991666666664702</c:v>
                </c:pt>
                <c:pt idx="10075">
                  <c:v>13.993055555553591</c:v>
                </c:pt>
                <c:pt idx="10076">
                  <c:v>13.994444444442479</c:v>
                </c:pt>
                <c:pt idx="10077">
                  <c:v>13.995833333331367</c:v>
                </c:pt>
                <c:pt idx="10078">
                  <c:v>13.997222222220255</c:v>
                </c:pt>
                <c:pt idx="10079">
                  <c:v>13.998611111109144</c:v>
                </c:pt>
                <c:pt idx="10080">
                  <c:v>13.999999999998032</c:v>
                </c:pt>
                <c:pt idx="10081">
                  <c:v>14.00138888888692</c:v>
                </c:pt>
                <c:pt idx="10082">
                  <c:v>14.002777777775808</c:v>
                </c:pt>
                <c:pt idx="10083">
                  <c:v>14.004166666664696</c:v>
                </c:pt>
                <c:pt idx="10084">
                  <c:v>14.005555555553585</c:v>
                </c:pt>
                <c:pt idx="10085">
                  <c:v>14.006944444442473</c:v>
                </c:pt>
                <c:pt idx="10086">
                  <c:v>14.008333333331361</c:v>
                </c:pt>
                <c:pt idx="10087">
                  <c:v>14.009722222220249</c:v>
                </c:pt>
                <c:pt idx="10088">
                  <c:v>14.011111111109138</c:v>
                </c:pt>
                <c:pt idx="10089">
                  <c:v>14.012499999998026</c:v>
                </c:pt>
                <c:pt idx="10090">
                  <c:v>14.013888888886914</c:v>
                </c:pt>
                <c:pt idx="10091">
                  <c:v>14.015277777775802</c:v>
                </c:pt>
                <c:pt idx="10092">
                  <c:v>14.01666666666469</c:v>
                </c:pt>
                <c:pt idx="10093">
                  <c:v>14.018055555553579</c:v>
                </c:pt>
                <c:pt idx="10094">
                  <c:v>14.019444444442467</c:v>
                </c:pt>
                <c:pt idx="10095">
                  <c:v>14.020833333331355</c:v>
                </c:pt>
                <c:pt idx="10096">
                  <c:v>14.022222222220243</c:v>
                </c:pt>
                <c:pt idx="10097">
                  <c:v>14.023611111109131</c:v>
                </c:pt>
                <c:pt idx="10098">
                  <c:v>14.02499999999802</c:v>
                </c:pt>
                <c:pt idx="10099">
                  <c:v>14.026388888886908</c:v>
                </c:pt>
                <c:pt idx="10100">
                  <c:v>14.027777777775796</c:v>
                </c:pt>
                <c:pt idx="10101">
                  <c:v>14.029166666664684</c:v>
                </c:pt>
                <c:pt idx="10102">
                  <c:v>14.030555555553573</c:v>
                </c:pt>
                <c:pt idx="10103">
                  <c:v>14.031944444442461</c:v>
                </c:pt>
                <c:pt idx="10104">
                  <c:v>14.033333333331349</c:v>
                </c:pt>
                <c:pt idx="10105">
                  <c:v>14.034722222220237</c:v>
                </c:pt>
                <c:pt idx="10106">
                  <c:v>14.036111111109125</c:v>
                </c:pt>
                <c:pt idx="10107">
                  <c:v>14.037499999998014</c:v>
                </c:pt>
                <c:pt idx="10108">
                  <c:v>14.038888888886902</c:v>
                </c:pt>
                <c:pt idx="10109">
                  <c:v>14.04027777777579</c:v>
                </c:pt>
                <c:pt idx="10110">
                  <c:v>14.041666666664678</c:v>
                </c:pt>
                <c:pt idx="10111">
                  <c:v>14.043055555553567</c:v>
                </c:pt>
                <c:pt idx="10112">
                  <c:v>14.044444444442455</c:v>
                </c:pt>
                <c:pt idx="10113">
                  <c:v>14.045833333331343</c:v>
                </c:pt>
                <c:pt idx="10114">
                  <c:v>14.047222222220231</c:v>
                </c:pt>
                <c:pt idx="10115">
                  <c:v>14.048611111109119</c:v>
                </c:pt>
                <c:pt idx="10116">
                  <c:v>14.049999999998008</c:v>
                </c:pt>
                <c:pt idx="10117">
                  <c:v>14.051388888886896</c:v>
                </c:pt>
                <c:pt idx="10118">
                  <c:v>14.052777777775784</c:v>
                </c:pt>
                <c:pt idx="10119">
                  <c:v>14.054166666664672</c:v>
                </c:pt>
                <c:pt idx="10120">
                  <c:v>14.055555555553561</c:v>
                </c:pt>
                <c:pt idx="10121">
                  <c:v>14.056944444442449</c:v>
                </c:pt>
                <c:pt idx="10122">
                  <c:v>14.058333333331337</c:v>
                </c:pt>
                <c:pt idx="10123">
                  <c:v>14.059722222220225</c:v>
                </c:pt>
                <c:pt idx="10124">
                  <c:v>14.061111111109113</c:v>
                </c:pt>
                <c:pt idx="10125">
                  <c:v>14.062499999998002</c:v>
                </c:pt>
                <c:pt idx="10126">
                  <c:v>14.06388888888689</c:v>
                </c:pt>
                <c:pt idx="10127">
                  <c:v>14.065277777775778</c:v>
                </c:pt>
                <c:pt idx="10128">
                  <c:v>14.066666666664666</c:v>
                </c:pt>
                <c:pt idx="10129">
                  <c:v>14.068055555553554</c:v>
                </c:pt>
                <c:pt idx="10130">
                  <c:v>14.069444444442443</c:v>
                </c:pt>
                <c:pt idx="10131">
                  <c:v>14.070833333331331</c:v>
                </c:pt>
                <c:pt idx="10132">
                  <c:v>14.072222222220219</c:v>
                </c:pt>
                <c:pt idx="10133">
                  <c:v>14.073611111109107</c:v>
                </c:pt>
                <c:pt idx="10134">
                  <c:v>14.074999999997996</c:v>
                </c:pt>
                <c:pt idx="10135">
                  <c:v>14.076388888886884</c:v>
                </c:pt>
                <c:pt idx="10136">
                  <c:v>14.077777777775772</c:v>
                </c:pt>
                <c:pt idx="10137">
                  <c:v>14.07916666666466</c:v>
                </c:pt>
                <c:pt idx="10138">
                  <c:v>14.080555555553548</c:v>
                </c:pt>
                <c:pt idx="10139">
                  <c:v>14.081944444442437</c:v>
                </c:pt>
                <c:pt idx="10140">
                  <c:v>14.083333333331325</c:v>
                </c:pt>
                <c:pt idx="10141">
                  <c:v>14.084722222220213</c:v>
                </c:pt>
                <c:pt idx="10142">
                  <c:v>14.086111111109101</c:v>
                </c:pt>
                <c:pt idx="10143">
                  <c:v>14.08749999999799</c:v>
                </c:pt>
                <c:pt idx="10144">
                  <c:v>14.088888888886878</c:v>
                </c:pt>
                <c:pt idx="10145">
                  <c:v>14.090277777775766</c:v>
                </c:pt>
                <c:pt idx="10146">
                  <c:v>14.091666666664654</c:v>
                </c:pt>
                <c:pt idx="10147">
                  <c:v>14.093055555553542</c:v>
                </c:pt>
                <c:pt idx="10148">
                  <c:v>14.094444444442431</c:v>
                </c:pt>
                <c:pt idx="10149">
                  <c:v>14.095833333331319</c:v>
                </c:pt>
                <c:pt idx="10150">
                  <c:v>14.097222222220207</c:v>
                </c:pt>
                <c:pt idx="10151">
                  <c:v>14.098611111109095</c:v>
                </c:pt>
                <c:pt idx="10152">
                  <c:v>14.099999999997983</c:v>
                </c:pt>
                <c:pt idx="10153">
                  <c:v>14.101388888886872</c:v>
                </c:pt>
                <c:pt idx="10154">
                  <c:v>14.10277777777576</c:v>
                </c:pt>
                <c:pt idx="10155">
                  <c:v>14.104166666664648</c:v>
                </c:pt>
                <c:pt idx="10156">
                  <c:v>14.105555555553536</c:v>
                </c:pt>
                <c:pt idx="10157">
                  <c:v>14.106944444442425</c:v>
                </c:pt>
                <c:pt idx="10158">
                  <c:v>14.108333333331313</c:v>
                </c:pt>
                <c:pt idx="10159">
                  <c:v>14.109722222220201</c:v>
                </c:pt>
                <c:pt idx="10160">
                  <c:v>14.111111111109089</c:v>
                </c:pt>
                <c:pt idx="10161">
                  <c:v>14.112499999997977</c:v>
                </c:pt>
                <c:pt idx="10162">
                  <c:v>14.113888888886866</c:v>
                </c:pt>
                <c:pt idx="10163">
                  <c:v>14.115277777775754</c:v>
                </c:pt>
                <c:pt idx="10164">
                  <c:v>14.116666666664642</c:v>
                </c:pt>
                <c:pt idx="10165">
                  <c:v>14.11805555555353</c:v>
                </c:pt>
                <c:pt idx="10166">
                  <c:v>14.119444444442419</c:v>
                </c:pt>
                <c:pt idx="10167">
                  <c:v>14.120833333331307</c:v>
                </c:pt>
                <c:pt idx="10168">
                  <c:v>14.122222222220195</c:v>
                </c:pt>
                <c:pt idx="10169">
                  <c:v>14.123611111109083</c:v>
                </c:pt>
                <c:pt idx="10170">
                  <c:v>14.124999999997971</c:v>
                </c:pt>
                <c:pt idx="10171">
                  <c:v>14.12638888888686</c:v>
                </c:pt>
                <c:pt idx="10172">
                  <c:v>14.127777777775748</c:v>
                </c:pt>
                <c:pt idx="10173">
                  <c:v>14.129166666664636</c:v>
                </c:pt>
                <c:pt idx="10174">
                  <c:v>14.130555555553524</c:v>
                </c:pt>
                <c:pt idx="10175">
                  <c:v>14.131944444442412</c:v>
                </c:pt>
                <c:pt idx="10176">
                  <c:v>14.133333333331301</c:v>
                </c:pt>
                <c:pt idx="10177">
                  <c:v>14.134722222220189</c:v>
                </c:pt>
                <c:pt idx="10178">
                  <c:v>14.136111111109077</c:v>
                </c:pt>
                <c:pt idx="10179">
                  <c:v>14.137499999997965</c:v>
                </c:pt>
                <c:pt idx="10180">
                  <c:v>14.138888888886854</c:v>
                </c:pt>
                <c:pt idx="10181">
                  <c:v>14.140277777775742</c:v>
                </c:pt>
                <c:pt idx="10182">
                  <c:v>14.14166666666463</c:v>
                </c:pt>
                <c:pt idx="10183">
                  <c:v>14.143055555553518</c:v>
                </c:pt>
                <c:pt idx="10184">
                  <c:v>14.144444444442406</c:v>
                </c:pt>
                <c:pt idx="10185">
                  <c:v>14.145833333331295</c:v>
                </c:pt>
                <c:pt idx="10186">
                  <c:v>14.147222222220183</c:v>
                </c:pt>
                <c:pt idx="10187">
                  <c:v>14.148611111109071</c:v>
                </c:pt>
                <c:pt idx="10188">
                  <c:v>14.149999999997959</c:v>
                </c:pt>
                <c:pt idx="10189">
                  <c:v>14.151388888886848</c:v>
                </c:pt>
                <c:pt idx="10190">
                  <c:v>14.152777777775736</c:v>
                </c:pt>
                <c:pt idx="10191">
                  <c:v>14.154166666664624</c:v>
                </c:pt>
                <c:pt idx="10192">
                  <c:v>14.155555555553512</c:v>
                </c:pt>
                <c:pt idx="10193">
                  <c:v>14.1569444444424</c:v>
                </c:pt>
                <c:pt idx="10194">
                  <c:v>14.158333333331289</c:v>
                </c:pt>
                <c:pt idx="10195">
                  <c:v>14.159722222220177</c:v>
                </c:pt>
                <c:pt idx="10196">
                  <c:v>14.161111111109065</c:v>
                </c:pt>
                <c:pt idx="10197">
                  <c:v>14.162499999997953</c:v>
                </c:pt>
                <c:pt idx="10198">
                  <c:v>14.163888888886841</c:v>
                </c:pt>
                <c:pt idx="10199">
                  <c:v>14.16527777777573</c:v>
                </c:pt>
                <c:pt idx="10200">
                  <c:v>14.166666666664618</c:v>
                </c:pt>
                <c:pt idx="10201">
                  <c:v>14.168055555553506</c:v>
                </c:pt>
                <c:pt idx="10202">
                  <c:v>14.169444444442394</c:v>
                </c:pt>
                <c:pt idx="10203">
                  <c:v>14.170833333331283</c:v>
                </c:pt>
                <c:pt idx="10204">
                  <c:v>14.172222222220171</c:v>
                </c:pt>
                <c:pt idx="10205">
                  <c:v>14.173611111109059</c:v>
                </c:pt>
                <c:pt idx="10206">
                  <c:v>14.174999999997947</c:v>
                </c:pt>
                <c:pt idx="10207">
                  <c:v>14.176388888886835</c:v>
                </c:pt>
                <c:pt idx="10208">
                  <c:v>14.177777777775724</c:v>
                </c:pt>
                <c:pt idx="10209">
                  <c:v>14.179166666664612</c:v>
                </c:pt>
                <c:pt idx="10210">
                  <c:v>14.1805555555535</c:v>
                </c:pt>
                <c:pt idx="10211">
                  <c:v>14.181944444442388</c:v>
                </c:pt>
                <c:pt idx="10212">
                  <c:v>14.183333333331277</c:v>
                </c:pt>
                <c:pt idx="10213">
                  <c:v>14.184722222220165</c:v>
                </c:pt>
                <c:pt idx="10214">
                  <c:v>14.186111111109053</c:v>
                </c:pt>
                <c:pt idx="10215">
                  <c:v>14.187499999997941</c:v>
                </c:pt>
                <c:pt idx="10216">
                  <c:v>14.188888888886829</c:v>
                </c:pt>
                <c:pt idx="10217">
                  <c:v>14.190277777775718</c:v>
                </c:pt>
                <c:pt idx="10218">
                  <c:v>14.191666666664606</c:v>
                </c:pt>
                <c:pt idx="10219">
                  <c:v>14.193055555553494</c:v>
                </c:pt>
                <c:pt idx="10220">
                  <c:v>14.194444444442382</c:v>
                </c:pt>
                <c:pt idx="10221">
                  <c:v>14.195833333331271</c:v>
                </c:pt>
                <c:pt idx="10222">
                  <c:v>14.197222222220159</c:v>
                </c:pt>
                <c:pt idx="10223">
                  <c:v>14.198611111109047</c:v>
                </c:pt>
                <c:pt idx="10224">
                  <c:v>14.199999999997935</c:v>
                </c:pt>
                <c:pt idx="10225">
                  <c:v>14.201388888886823</c:v>
                </c:pt>
                <c:pt idx="10226">
                  <c:v>14.202777777775712</c:v>
                </c:pt>
                <c:pt idx="10227">
                  <c:v>14.2041666666646</c:v>
                </c:pt>
                <c:pt idx="10228">
                  <c:v>14.205555555553488</c:v>
                </c:pt>
                <c:pt idx="10229">
                  <c:v>14.206944444442376</c:v>
                </c:pt>
                <c:pt idx="10230">
                  <c:v>14.208333333331264</c:v>
                </c:pt>
                <c:pt idx="10231">
                  <c:v>14.209722222220153</c:v>
                </c:pt>
                <c:pt idx="10232">
                  <c:v>14.211111111109041</c:v>
                </c:pt>
                <c:pt idx="10233">
                  <c:v>14.212499999997929</c:v>
                </c:pt>
                <c:pt idx="10234">
                  <c:v>14.213888888886817</c:v>
                </c:pt>
                <c:pt idx="10235">
                  <c:v>14.215277777775706</c:v>
                </c:pt>
                <c:pt idx="10236">
                  <c:v>14.216666666664594</c:v>
                </c:pt>
                <c:pt idx="10237">
                  <c:v>14.218055555553482</c:v>
                </c:pt>
                <c:pt idx="10238">
                  <c:v>14.21944444444237</c:v>
                </c:pt>
                <c:pt idx="10239">
                  <c:v>14.220833333331258</c:v>
                </c:pt>
                <c:pt idx="10240">
                  <c:v>14.222222222220147</c:v>
                </c:pt>
                <c:pt idx="10241">
                  <c:v>14.223611111109035</c:v>
                </c:pt>
                <c:pt idx="10242">
                  <c:v>14.224999999997923</c:v>
                </c:pt>
                <c:pt idx="10243">
                  <c:v>14.226388888886811</c:v>
                </c:pt>
                <c:pt idx="10244">
                  <c:v>14.2277777777757</c:v>
                </c:pt>
                <c:pt idx="10245">
                  <c:v>14.229166666664588</c:v>
                </c:pt>
                <c:pt idx="10246">
                  <c:v>14.230555555553476</c:v>
                </c:pt>
                <c:pt idx="10247">
                  <c:v>14.231944444442364</c:v>
                </c:pt>
                <c:pt idx="10248">
                  <c:v>14.233333333331252</c:v>
                </c:pt>
                <c:pt idx="10249">
                  <c:v>14.234722222220141</c:v>
                </c:pt>
                <c:pt idx="10250">
                  <c:v>14.236111111109029</c:v>
                </c:pt>
                <c:pt idx="10251">
                  <c:v>14.237499999997917</c:v>
                </c:pt>
                <c:pt idx="10252">
                  <c:v>14.238888888886805</c:v>
                </c:pt>
                <c:pt idx="10253">
                  <c:v>14.240277777775693</c:v>
                </c:pt>
                <c:pt idx="10254">
                  <c:v>14.241666666664582</c:v>
                </c:pt>
                <c:pt idx="10255">
                  <c:v>14.24305555555347</c:v>
                </c:pt>
                <c:pt idx="10256">
                  <c:v>14.244444444442358</c:v>
                </c:pt>
                <c:pt idx="10257">
                  <c:v>14.245833333331246</c:v>
                </c:pt>
                <c:pt idx="10258">
                  <c:v>14.247222222220135</c:v>
                </c:pt>
                <c:pt idx="10259">
                  <c:v>14.248611111109023</c:v>
                </c:pt>
                <c:pt idx="10260">
                  <c:v>14.249999999997911</c:v>
                </c:pt>
                <c:pt idx="10261">
                  <c:v>14.251388888886799</c:v>
                </c:pt>
                <c:pt idx="10262">
                  <c:v>14.252777777775687</c:v>
                </c:pt>
                <c:pt idx="10263">
                  <c:v>14.254166666664576</c:v>
                </c:pt>
                <c:pt idx="10264">
                  <c:v>14.255555555553464</c:v>
                </c:pt>
                <c:pt idx="10265">
                  <c:v>14.256944444442352</c:v>
                </c:pt>
                <c:pt idx="10266">
                  <c:v>14.25833333333124</c:v>
                </c:pt>
                <c:pt idx="10267">
                  <c:v>14.259722222220129</c:v>
                </c:pt>
                <c:pt idx="10268">
                  <c:v>14.261111111109017</c:v>
                </c:pt>
                <c:pt idx="10269">
                  <c:v>14.262499999997905</c:v>
                </c:pt>
                <c:pt idx="10270">
                  <c:v>14.263888888886793</c:v>
                </c:pt>
                <c:pt idx="10271">
                  <c:v>14.265277777775681</c:v>
                </c:pt>
                <c:pt idx="10272">
                  <c:v>14.26666666666457</c:v>
                </c:pt>
                <c:pt idx="10273">
                  <c:v>14.268055555553458</c:v>
                </c:pt>
                <c:pt idx="10274">
                  <c:v>14.269444444442346</c:v>
                </c:pt>
                <c:pt idx="10275">
                  <c:v>14.270833333331234</c:v>
                </c:pt>
                <c:pt idx="10276">
                  <c:v>14.272222222220122</c:v>
                </c:pt>
                <c:pt idx="10277">
                  <c:v>14.273611111109011</c:v>
                </c:pt>
                <c:pt idx="10278">
                  <c:v>14.274999999997899</c:v>
                </c:pt>
                <c:pt idx="10279">
                  <c:v>14.276388888886787</c:v>
                </c:pt>
                <c:pt idx="10280">
                  <c:v>14.277777777775675</c:v>
                </c:pt>
                <c:pt idx="10281">
                  <c:v>14.279166666664564</c:v>
                </c:pt>
                <c:pt idx="10282">
                  <c:v>14.280555555553452</c:v>
                </c:pt>
                <c:pt idx="10283">
                  <c:v>14.28194444444234</c:v>
                </c:pt>
                <c:pt idx="10284">
                  <c:v>14.283333333331228</c:v>
                </c:pt>
                <c:pt idx="10285">
                  <c:v>14.284722222220116</c:v>
                </c:pt>
                <c:pt idx="10286">
                  <c:v>14.286111111109005</c:v>
                </c:pt>
                <c:pt idx="10287">
                  <c:v>14.287499999997893</c:v>
                </c:pt>
                <c:pt idx="10288">
                  <c:v>14.288888888886781</c:v>
                </c:pt>
                <c:pt idx="10289">
                  <c:v>14.290277777775669</c:v>
                </c:pt>
                <c:pt idx="10290">
                  <c:v>14.291666666664558</c:v>
                </c:pt>
                <c:pt idx="10291">
                  <c:v>14.293055555553446</c:v>
                </c:pt>
                <c:pt idx="10292">
                  <c:v>14.294444444442334</c:v>
                </c:pt>
                <c:pt idx="10293">
                  <c:v>14.295833333331222</c:v>
                </c:pt>
                <c:pt idx="10294">
                  <c:v>14.29722222222011</c:v>
                </c:pt>
                <c:pt idx="10295">
                  <c:v>14.298611111108999</c:v>
                </c:pt>
                <c:pt idx="10296">
                  <c:v>14.299999999997887</c:v>
                </c:pt>
                <c:pt idx="10297">
                  <c:v>14.301388888886775</c:v>
                </c:pt>
                <c:pt idx="10298">
                  <c:v>14.302777777775663</c:v>
                </c:pt>
                <c:pt idx="10299">
                  <c:v>14.304166666664551</c:v>
                </c:pt>
                <c:pt idx="10300">
                  <c:v>14.30555555555344</c:v>
                </c:pt>
                <c:pt idx="10301">
                  <c:v>14.306944444442328</c:v>
                </c:pt>
                <c:pt idx="10302">
                  <c:v>14.308333333331216</c:v>
                </c:pt>
                <c:pt idx="10303">
                  <c:v>14.309722222220104</c:v>
                </c:pt>
                <c:pt idx="10304">
                  <c:v>14.311111111108993</c:v>
                </c:pt>
                <c:pt idx="10305">
                  <c:v>14.312499999997881</c:v>
                </c:pt>
                <c:pt idx="10306">
                  <c:v>14.313888888886769</c:v>
                </c:pt>
                <c:pt idx="10307">
                  <c:v>14.315277777775657</c:v>
                </c:pt>
                <c:pt idx="10308">
                  <c:v>14.316666666664545</c:v>
                </c:pt>
                <c:pt idx="10309">
                  <c:v>14.318055555553434</c:v>
                </c:pt>
                <c:pt idx="10310">
                  <c:v>14.319444444442322</c:v>
                </c:pt>
                <c:pt idx="10311">
                  <c:v>14.32083333333121</c:v>
                </c:pt>
                <c:pt idx="10312">
                  <c:v>14.322222222220098</c:v>
                </c:pt>
                <c:pt idx="10313">
                  <c:v>14.323611111108987</c:v>
                </c:pt>
                <c:pt idx="10314">
                  <c:v>14.324999999997875</c:v>
                </c:pt>
                <c:pt idx="10315">
                  <c:v>14.326388888886763</c:v>
                </c:pt>
                <c:pt idx="10316">
                  <c:v>14.327777777775651</c:v>
                </c:pt>
                <c:pt idx="10317">
                  <c:v>14.329166666664539</c:v>
                </c:pt>
                <c:pt idx="10318">
                  <c:v>14.330555555553428</c:v>
                </c:pt>
                <c:pt idx="10319">
                  <c:v>14.331944444442316</c:v>
                </c:pt>
                <c:pt idx="10320">
                  <c:v>14.333333333331204</c:v>
                </c:pt>
                <c:pt idx="10321">
                  <c:v>14.334722222220092</c:v>
                </c:pt>
                <c:pt idx="10322">
                  <c:v>14.336111111108981</c:v>
                </c:pt>
                <c:pt idx="10323">
                  <c:v>14.337499999997869</c:v>
                </c:pt>
                <c:pt idx="10324">
                  <c:v>14.338888888886757</c:v>
                </c:pt>
                <c:pt idx="10325">
                  <c:v>14.340277777775645</c:v>
                </c:pt>
                <c:pt idx="10326">
                  <c:v>14.341666666664533</c:v>
                </c:pt>
                <c:pt idx="10327">
                  <c:v>14.343055555553422</c:v>
                </c:pt>
                <c:pt idx="10328">
                  <c:v>14.34444444444231</c:v>
                </c:pt>
                <c:pt idx="10329">
                  <c:v>14.345833333331198</c:v>
                </c:pt>
                <c:pt idx="10330">
                  <c:v>14.347222222220086</c:v>
                </c:pt>
                <c:pt idx="10331">
                  <c:v>14.348611111108974</c:v>
                </c:pt>
                <c:pt idx="10332">
                  <c:v>14.349999999997863</c:v>
                </c:pt>
                <c:pt idx="10333">
                  <c:v>14.351388888886751</c:v>
                </c:pt>
                <c:pt idx="10334">
                  <c:v>14.352777777775639</c:v>
                </c:pt>
                <c:pt idx="10335">
                  <c:v>14.354166666664527</c:v>
                </c:pt>
                <c:pt idx="10336">
                  <c:v>14.355555555553416</c:v>
                </c:pt>
                <c:pt idx="10337">
                  <c:v>14.356944444442304</c:v>
                </c:pt>
                <c:pt idx="10338">
                  <c:v>14.358333333331192</c:v>
                </c:pt>
                <c:pt idx="10339">
                  <c:v>14.35972222222008</c:v>
                </c:pt>
                <c:pt idx="10340">
                  <c:v>14.361111111108968</c:v>
                </c:pt>
                <c:pt idx="10341">
                  <c:v>14.362499999997857</c:v>
                </c:pt>
                <c:pt idx="10342">
                  <c:v>14.363888888886745</c:v>
                </c:pt>
                <c:pt idx="10343">
                  <c:v>14.365277777775633</c:v>
                </c:pt>
                <c:pt idx="10344">
                  <c:v>14.366666666664521</c:v>
                </c:pt>
                <c:pt idx="10345">
                  <c:v>14.36805555555341</c:v>
                </c:pt>
                <c:pt idx="10346">
                  <c:v>14.369444444442298</c:v>
                </c:pt>
                <c:pt idx="10347">
                  <c:v>14.370833333331186</c:v>
                </c:pt>
                <c:pt idx="10348">
                  <c:v>14.372222222220074</c:v>
                </c:pt>
                <c:pt idx="10349">
                  <c:v>14.373611111108962</c:v>
                </c:pt>
                <c:pt idx="10350">
                  <c:v>14.374999999997851</c:v>
                </c:pt>
                <c:pt idx="10351">
                  <c:v>14.376388888886739</c:v>
                </c:pt>
                <c:pt idx="10352">
                  <c:v>14.377777777775627</c:v>
                </c:pt>
                <c:pt idx="10353">
                  <c:v>14.379166666664515</c:v>
                </c:pt>
                <c:pt idx="10354">
                  <c:v>14.380555555553403</c:v>
                </c:pt>
                <c:pt idx="10355">
                  <c:v>14.381944444442292</c:v>
                </c:pt>
                <c:pt idx="10356">
                  <c:v>14.38333333333118</c:v>
                </c:pt>
                <c:pt idx="10357">
                  <c:v>14.384722222220068</c:v>
                </c:pt>
                <c:pt idx="10358">
                  <c:v>14.386111111108956</c:v>
                </c:pt>
                <c:pt idx="10359">
                  <c:v>14.387499999997845</c:v>
                </c:pt>
                <c:pt idx="10360">
                  <c:v>14.388888888886733</c:v>
                </c:pt>
                <c:pt idx="10361">
                  <c:v>14.390277777775621</c:v>
                </c:pt>
                <c:pt idx="10362">
                  <c:v>14.391666666664509</c:v>
                </c:pt>
                <c:pt idx="10363">
                  <c:v>14.393055555553397</c:v>
                </c:pt>
                <c:pt idx="10364">
                  <c:v>14.394444444442286</c:v>
                </c:pt>
                <c:pt idx="10365">
                  <c:v>14.395833333331174</c:v>
                </c:pt>
                <c:pt idx="10366">
                  <c:v>14.397222222220062</c:v>
                </c:pt>
                <c:pt idx="10367">
                  <c:v>14.39861111110895</c:v>
                </c:pt>
                <c:pt idx="10368">
                  <c:v>14.399999999997839</c:v>
                </c:pt>
                <c:pt idx="10369">
                  <c:v>14.401388888886727</c:v>
                </c:pt>
                <c:pt idx="10370">
                  <c:v>14.402777777775615</c:v>
                </c:pt>
                <c:pt idx="10371">
                  <c:v>14.404166666664503</c:v>
                </c:pt>
                <c:pt idx="10372">
                  <c:v>14.405555555553391</c:v>
                </c:pt>
                <c:pt idx="10373">
                  <c:v>14.40694444444228</c:v>
                </c:pt>
                <c:pt idx="10374">
                  <c:v>14.408333333331168</c:v>
                </c:pt>
                <c:pt idx="10375">
                  <c:v>14.409722222220056</c:v>
                </c:pt>
                <c:pt idx="10376">
                  <c:v>14.411111111108944</c:v>
                </c:pt>
                <c:pt idx="10377">
                  <c:v>14.412499999997832</c:v>
                </c:pt>
                <c:pt idx="10378">
                  <c:v>14.413888888886721</c:v>
                </c:pt>
                <c:pt idx="10379">
                  <c:v>14.415277777775609</c:v>
                </c:pt>
                <c:pt idx="10380">
                  <c:v>14.416666666664497</c:v>
                </c:pt>
                <c:pt idx="10381">
                  <c:v>14.418055555553385</c:v>
                </c:pt>
                <c:pt idx="10382">
                  <c:v>14.419444444442274</c:v>
                </c:pt>
                <c:pt idx="10383">
                  <c:v>14.420833333331162</c:v>
                </c:pt>
                <c:pt idx="10384">
                  <c:v>14.42222222222005</c:v>
                </c:pt>
                <c:pt idx="10385">
                  <c:v>14.423611111108938</c:v>
                </c:pt>
                <c:pt idx="10386">
                  <c:v>14.424999999997826</c:v>
                </c:pt>
                <c:pt idx="10387">
                  <c:v>14.426388888886715</c:v>
                </c:pt>
                <c:pt idx="10388">
                  <c:v>14.427777777775603</c:v>
                </c:pt>
                <c:pt idx="10389">
                  <c:v>14.429166666664491</c:v>
                </c:pt>
                <c:pt idx="10390">
                  <c:v>14.430555555553379</c:v>
                </c:pt>
                <c:pt idx="10391">
                  <c:v>14.431944444442268</c:v>
                </c:pt>
                <c:pt idx="10392">
                  <c:v>14.433333333331156</c:v>
                </c:pt>
                <c:pt idx="10393">
                  <c:v>14.434722222220044</c:v>
                </c:pt>
                <c:pt idx="10394">
                  <c:v>14.436111111108932</c:v>
                </c:pt>
                <c:pt idx="10395">
                  <c:v>14.43749999999782</c:v>
                </c:pt>
                <c:pt idx="10396">
                  <c:v>14.438888888886709</c:v>
                </c:pt>
                <c:pt idx="10397">
                  <c:v>14.440277777775597</c:v>
                </c:pt>
                <c:pt idx="10398">
                  <c:v>14.441666666664485</c:v>
                </c:pt>
                <c:pt idx="10399">
                  <c:v>14.443055555553373</c:v>
                </c:pt>
                <c:pt idx="10400">
                  <c:v>14.444444444442261</c:v>
                </c:pt>
                <c:pt idx="10401">
                  <c:v>14.44583333333115</c:v>
                </c:pt>
                <c:pt idx="10402">
                  <c:v>14.447222222220038</c:v>
                </c:pt>
                <c:pt idx="10403">
                  <c:v>14.448611111108926</c:v>
                </c:pt>
                <c:pt idx="10404">
                  <c:v>14.449999999997814</c:v>
                </c:pt>
                <c:pt idx="10405">
                  <c:v>14.451388888886703</c:v>
                </c:pt>
                <c:pt idx="10406">
                  <c:v>14.452777777775591</c:v>
                </c:pt>
                <c:pt idx="10407">
                  <c:v>14.454166666664479</c:v>
                </c:pt>
                <c:pt idx="10408">
                  <c:v>14.455555555553367</c:v>
                </c:pt>
                <c:pt idx="10409">
                  <c:v>14.456944444442255</c:v>
                </c:pt>
                <c:pt idx="10410">
                  <c:v>14.458333333331144</c:v>
                </c:pt>
                <c:pt idx="10411">
                  <c:v>14.459722222220032</c:v>
                </c:pt>
                <c:pt idx="10412">
                  <c:v>14.46111111110892</c:v>
                </c:pt>
                <c:pt idx="10413">
                  <c:v>14.462499999997808</c:v>
                </c:pt>
                <c:pt idx="10414">
                  <c:v>14.463888888886697</c:v>
                </c:pt>
                <c:pt idx="10415">
                  <c:v>14.465277777775585</c:v>
                </c:pt>
                <c:pt idx="10416">
                  <c:v>14.466666666664473</c:v>
                </c:pt>
                <c:pt idx="10417">
                  <c:v>14.468055555553361</c:v>
                </c:pt>
                <c:pt idx="10418">
                  <c:v>14.469444444442249</c:v>
                </c:pt>
                <c:pt idx="10419">
                  <c:v>14.470833333331138</c:v>
                </c:pt>
                <c:pt idx="10420">
                  <c:v>14.472222222220026</c:v>
                </c:pt>
                <c:pt idx="10421">
                  <c:v>14.473611111108914</c:v>
                </c:pt>
                <c:pt idx="10422">
                  <c:v>14.474999999997802</c:v>
                </c:pt>
                <c:pt idx="10423">
                  <c:v>14.476388888886691</c:v>
                </c:pt>
                <c:pt idx="10424">
                  <c:v>14.477777777775579</c:v>
                </c:pt>
                <c:pt idx="10425">
                  <c:v>14.479166666664467</c:v>
                </c:pt>
                <c:pt idx="10426">
                  <c:v>14.480555555553355</c:v>
                </c:pt>
                <c:pt idx="10427">
                  <c:v>14.481944444442243</c:v>
                </c:pt>
                <c:pt idx="10428">
                  <c:v>14.483333333331132</c:v>
                </c:pt>
                <c:pt idx="10429">
                  <c:v>14.48472222222002</c:v>
                </c:pt>
                <c:pt idx="10430">
                  <c:v>14.486111111108908</c:v>
                </c:pt>
                <c:pt idx="10431">
                  <c:v>14.487499999997796</c:v>
                </c:pt>
                <c:pt idx="10432">
                  <c:v>14.488888888886684</c:v>
                </c:pt>
                <c:pt idx="10433">
                  <c:v>14.490277777775573</c:v>
                </c:pt>
                <c:pt idx="10434">
                  <c:v>14.491666666664461</c:v>
                </c:pt>
                <c:pt idx="10435">
                  <c:v>14.493055555553349</c:v>
                </c:pt>
                <c:pt idx="10436">
                  <c:v>14.494444444442237</c:v>
                </c:pt>
                <c:pt idx="10437">
                  <c:v>14.495833333331126</c:v>
                </c:pt>
                <c:pt idx="10438">
                  <c:v>14.497222222220014</c:v>
                </c:pt>
                <c:pt idx="10439">
                  <c:v>14.498611111108902</c:v>
                </c:pt>
                <c:pt idx="10440">
                  <c:v>14.49999999999779</c:v>
                </c:pt>
                <c:pt idx="10441">
                  <c:v>14.501388888886678</c:v>
                </c:pt>
                <c:pt idx="10442">
                  <c:v>14.502777777775567</c:v>
                </c:pt>
                <c:pt idx="10443">
                  <c:v>14.504166666664455</c:v>
                </c:pt>
                <c:pt idx="10444">
                  <c:v>14.505555555553343</c:v>
                </c:pt>
                <c:pt idx="10445">
                  <c:v>14.506944444442231</c:v>
                </c:pt>
                <c:pt idx="10446">
                  <c:v>14.50833333333112</c:v>
                </c:pt>
                <c:pt idx="10447">
                  <c:v>14.509722222220008</c:v>
                </c:pt>
                <c:pt idx="10448">
                  <c:v>14.511111111108896</c:v>
                </c:pt>
                <c:pt idx="10449">
                  <c:v>14.512499999997784</c:v>
                </c:pt>
                <c:pt idx="10450">
                  <c:v>14.513888888886672</c:v>
                </c:pt>
                <c:pt idx="10451">
                  <c:v>14.515277777775561</c:v>
                </c:pt>
                <c:pt idx="10452">
                  <c:v>14.516666666664449</c:v>
                </c:pt>
                <c:pt idx="10453">
                  <c:v>14.518055555553337</c:v>
                </c:pt>
                <c:pt idx="10454">
                  <c:v>14.519444444442225</c:v>
                </c:pt>
                <c:pt idx="10455">
                  <c:v>14.520833333331113</c:v>
                </c:pt>
                <c:pt idx="10456">
                  <c:v>14.522222222220002</c:v>
                </c:pt>
                <c:pt idx="10457">
                  <c:v>14.52361111110889</c:v>
                </c:pt>
                <c:pt idx="10458">
                  <c:v>14.524999999997778</c:v>
                </c:pt>
                <c:pt idx="10459">
                  <c:v>14.526388888886666</c:v>
                </c:pt>
                <c:pt idx="10460">
                  <c:v>14.527777777775555</c:v>
                </c:pt>
                <c:pt idx="10461">
                  <c:v>14.529166666664443</c:v>
                </c:pt>
                <c:pt idx="10462">
                  <c:v>14.530555555553331</c:v>
                </c:pt>
                <c:pt idx="10463">
                  <c:v>14.531944444442219</c:v>
                </c:pt>
                <c:pt idx="10464">
                  <c:v>14.533333333331107</c:v>
                </c:pt>
                <c:pt idx="10465">
                  <c:v>14.534722222219996</c:v>
                </c:pt>
                <c:pt idx="10466">
                  <c:v>14.536111111108884</c:v>
                </c:pt>
                <c:pt idx="10467">
                  <c:v>14.537499999997772</c:v>
                </c:pt>
                <c:pt idx="10468">
                  <c:v>14.53888888888666</c:v>
                </c:pt>
                <c:pt idx="10469">
                  <c:v>14.540277777775549</c:v>
                </c:pt>
                <c:pt idx="10470">
                  <c:v>14.541666666664437</c:v>
                </c:pt>
                <c:pt idx="10471">
                  <c:v>14.543055555553325</c:v>
                </c:pt>
                <c:pt idx="10472">
                  <c:v>14.544444444442213</c:v>
                </c:pt>
                <c:pt idx="10473">
                  <c:v>14.545833333331101</c:v>
                </c:pt>
                <c:pt idx="10474">
                  <c:v>14.54722222221999</c:v>
                </c:pt>
                <c:pt idx="10475">
                  <c:v>14.548611111108878</c:v>
                </c:pt>
                <c:pt idx="10476">
                  <c:v>14.549999999997766</c:v>
                </c:pt>
                <c:pt idx="10477">
                  <c:v>14.551388888886654</c:v>
                </c:pt>
                <c:pt idx="10478">
                  <c:v>14.552777777775542</c:v>
                </c:pt>
                <c:pt idx="10479">
                  <c:v>14.554166666664431</c:v>
                </c:pt>
                <c:pt idx="10480">
                  <c:v>14.555555555553319</c:v>
                </c:pt>
                <c:pt idx="10481">
                  <c:v>14.556944444442207</c:v>
                </c:pt>
                <c:pt idx="10482">
                  <c:v>14.558333333331095</c:v>
                </c:pt>
                <c:pt idx="10483">
                  <c:v>14.559722222219984</c:v>
                </c:pt>
                <c:pt idx="10484">
                  <c:v>14.561111111108872</c:v>
                </c:pt>
                <c:pt idx="10485">
                  <c:v>14.56249999999776</c:v>
                </c:pt>
                <c:pt idx="10486">
                  <c:v>14.563888888886648</c:v>
                </c:pt>
                <c:pt idx="10487">
                  <c:v>14.565277777775536</c:v>
                </c:pt>
                <c:pt idx="10488">
                  <c:v>14.566666666664425</c:v>
                </c:pt>
                <c:pt idx="10489">
                  <c:v>14.568055555553313</c:v>
                </c:pt>
                <c:pt idx="10490">
                  <c:v>14.569444444442201</c:v>
                </c:pt>
                <c:pt idx="10491">
                  <c:v>14.570833333331089</c:v>
                </c:pt>
                <c:pt idx="10492">
                  <c:v>14.572222222219978</c:v>
                </c:pt>
                <c:pt idx="10493">
                  <c:v>14.573611111108866</c:v>
                </c:pt>
                <c:pt idx="10494">
                  <c:v>14.574999999997754</c:v>
                </c:pt>
                <c:pt idx="10495">
                  <c:v>14.576388888886642</c:v>
                </c:pt>
                <c:pt idx="10496">
                  <c:v>14.57777777777553</c:v>
                </c:pt>
                <c:pt idx="10497">
                  <c:v>14.579166666664419</c:v>
                </c:pt>
                <c:pt idx="10498">
                  <c:v>14.580555555553307</c:v>
                </c:pt>
                <c:pt idx="10499">
                  <c:v>14.581944444442195</c:v>
                </c:pt>
                <c:pt idx="10500">
                  <c:v>14.583333333331083</c:v>
                </c:pt>
                <c:pt idx="10501">
                  <c:v>14.584722222219971</c:v>
                </c:pt>
                <c:pt idx="10502">
                  <c:v>14.58611111110886</c:v>
                </c:pt>
                <c:pt idx="10503">
                  <c:v>14.587499999997748</c:v>
                </c:pt>
                <c:pt idx="10504">
                  <c:v>14.588888888886636</c:v>
                </c:pt>
                <c:pt idx="10505">
                  <c:v>14.590277777775524</c:v>
                </c:pt>
                <c:pt idx="10506">
                  <c:v>14.591666666664413</c:v>
                </c:pt>
                <c:pt idx="10507">
                  <c:v>14.593055555553301</c:v>
                </c:pt>
                <c:pt idx="10508">
                  <c:v>14.594444444442189</c:v>
                </c:pt>
                <c:pt idx="10509">
                  <c:v>14.595833333331077</c:v>
                </c:pt>
                <c:pt idx="10510">
                  <c:v>14.597222222219965</c:v>
                </c:pt>
                <c:pt idx="10511">
                  <c:v>14.598611111108854</c:v>
                </c:pt>
                <c:pt idx="10512">
                  <c:v>14.599999999997742</c:v>
                </c:pt>
                <c:pt idx="10513">
                  <c:v>14.60138888888663</c:v>
                </c:pt>
                <c:pt idx="10514">
                  <c:v>14.602777777775518</c:v>
                </c:pt>
                <c:pt idx="10515">
                  <c:v>14.604166666664407</c:v>
                </c:pt>
                <c:pt idx="10516">
                  <c:v>14.605555555553295</c:v>
                </c:pt>
                <c:pt idx="10517">
                  <c:v>14.606944444442183</c:v>
                </c:pt>
                <c:pt idx="10518">
                  <c:v>14.608333333331071</c:v>
                </c:pt>
                <c:pt idx="10519">
                  <c:v>14.609722222219959</c:v>
                </c:pt>
                <c:pt idx="10520">
                  <c:v>14.611111111108848</c:v>
                </c:pt>
                <c:pt idx="10521">
                  <c:v>14.612499999997736</c:v>
                </c:pt>
                <c:pt idx="10522">
                  <c:v>14.613888888886624</c:v>
                </c:pt>
                <c:pt idx="10523">
                  <c:v>14.615277777775512</c:v>
                </c:pt>
                <c:pt idx="10524">
                  <c:v>14.616666666664401</c:v>
                </c:pt>
                <c:pt idx="10525">
                  <c:v>14.618055555553289</c:v>
                </c:pt>
                <c:pt idx="10526">
                  <c:v>14.619444444442177</c:v>
                </c:pt>
                <c:pt idx="10527">
                  <c:v>14.620833333331065</c:v>
                </c:pt>
                <c:pt idx="10528">
                  <c:v>14.622222222219953</c:v>
                </c:pt>
                <c:pt idx="10529">
                  <c:v>14.623611111108842</c:v>
                </c:pt>
                <c:pt idx="10530">
                  <c:v>14.62499999999773</c:v>
                </c:pt>
                <c:pt idx="10531">
                  <c:v>14.626388888886618</c:v>
                </c:pt>
                <c:pt idx="10532">
                  <c:v>14.627777777775506</c:v>
                </c:pt>
                <c:pt idx="10533">
                  <c:v>14.629166666664394</c:v>
                </c:pt>
                <c:pt idx="10534">
                  <c:v>14.630555555553283</c:v>
                </c:pt>
                <c:pt idx="10535">
                  <c:v>14.631944444442171</c:v>
                </c:pt>
                <c:pt idx="10536">
                  <c:v>14.633333333331059</c:v>
                </c:pt>
                <c:pt idx="10537">
                  <c:v>14.634722222219947</c:v>
                </c:pt>
                <c:pt idx="10538">
                  <c:v>14.636111111108836</c:v>
                </c:pt>
                <c:pt idx="10539">
                  <c:v>14.637499999997724</c:v>
                </c:pt>
                <c:pt idx="10540">
                  <c:v>14.638888888886612</c:v>
                </c:pt>
                <c:pt idx="10541">
                  <c:v>14.6402777777755</c:v>
                </c:pt>
                <c:pt idx="10542">
                  <c:v>14.641666666664388</c:v>
                </c:pt>
                <c:pt idx="10543">
                  <c:v>14.643055555553277</c:v>
                </c:pt>
                <c:pt idx="10544">
                  <c:v>14.644444444442165</c:v>
                </c:pt>
                <c:pt idx="10545">
                  <c:v>14.645833333331053</c:v>
                </c:pt>
                <c:pt idx="10546">
                  <c:v>14.647222222219941</c:v>
                </c:pt>
                <c:pt idx="10547">
                  <c:v>14.64861111110883</c:v>
                </c:pt>
                <c:pt idx="10548">
                  <c:v>14.649999999997718</c:v>
                </c:pt>
                <c:pt idx="10549">
                  <c:v>14.651388888886606</c:v>
                </c:pt>
                <c:pt idx="10550">
                  <c:v>14.652777777775494</c:v>
                </c:pt>
                <c:pt idx="10551">
                  <c:v>14.654166666664382</c:v>
                </c:pt>
                <c:pt idx="10552">
                  <c:v>14.655555555553271</c:v>
                </c:pt>
                <c:pt idx="10553">
                  <c:v>14.656944444442159</c:v>
                </c:pt>
                <c:pt idx="10554">
                  <c:v>14.658333333331047</c:v>
                </c:pt>
                <c:pt idx="10555">
                  <c:v>14.659722222219935</c:v>
                </c:pt>
                <c:pt idx="10556">
                  <c:v>14.661111111108823</c:v>
                </c:pt>
                <c:pt idx="10557">
                  <c:v>14.662499999997712</c:v>
                </c:pt>
                <c:pt idx="10558">
                  <c:v>14.6638888888866</c:v>
                </c:pt>
                <c:pt idx="10559">
                  <c:v>14.665277777775488</c:v>
                </c:pt>
                <c:pt idx="10560">
                  <c:v>14.666666666664376</c:v>
                </c:pt>
                <c:pt idx="10561">
                  <c:v>14.668055555553265</c:v>
                </c:pt>
                <c:pt idx="10562">
                  <c:v>14.669444444442153</c:v>
                </c:pt>
                <c:pt idx="10563">
                  <c:v>14.670833333331041</c:v>
                </c:pt>
                <c:pt idx="10564">
                  <c:v>14.672222222219929</c:v>
                </c:pt>
                <c:pt idx="10565">
                  <c:v>14.673611111108817</c:v>
                </c:pt>
                <c:pt idx="10566">
                  <c:v>14.674999999997706</c:v>
                </c:pt>
                <c:pt idx="10567">
                  <c:v>14.676388888886594</c:v>
                </c:pt>
                <c:pt idx="10568">
                  <c:v>14.677777777775482</c:v>
                </c:pt>
                <c:pt idx="10569">
                  <c:v>14.67916666666437</c:v>
                </c:pt>
                <c:pt idx="10570">
                  <c:v>14.680555555553259</c:v>
                </c:pt>
                <c:pt idx="10571">
                  <c:v>14.681944444442147</c:v>
                </c:pt>
                <c:pt idx="10572">
                  <c:v>14.683333333331035</c:v>
                </c:pt>
                <c:pt idx="10573">
                  <c:v>14.684722222219923</c:v>
                </c:pt>
                <c:pt idx="10574">
                  <c:v>14.686111111108811</c:v>
                </c:pt>
                <c:pt idx="10575">
                  <c:v>14.6874999999977</c:v>
                </c:pt>
                <c:pt idx="10576">
                  <c:v>14.688888888886588</c:v>
                </c:pt>
                <c:pt idx="10577">
                  <c:v>14.690277777775476</c:v>
                </c:pt>
                <c:pt idx="10578">
                  <c:v>14.691666666664364</c:v>
                </c:pt>
                <c:pt idx="10579">
                  <c:v>14.693055555553252</c:v>
                </c:pt>
                <c:pt idx="10580">
                  <c:v>14.694444444442141</c:v>
                </c:pt>
                <c:pt idx="10581">
                  <c:v>14.695833333331029</c:v>
                </c:pt>
                <c:pt idx="10582">
                  <c:v>14.697222222219917</c:v>
                </c:pt>
                <c:pt idx="10583">
                  <c:v>14.698611111108805</c:v>
                </c:pt>
                <c:pt idx="10584">
                  <c:v>14.699999999997694</c:v>
                </c:pt>
                <c:pt idx="10585">
                  <c:v>14.701388888886582</c:v>
                </c:pt>
                <c:pt idx="10586">
                  <c:v>14.70277777777547</c:v>
                </c:pt>
                <c:pt idx="10587">
                  <c:v>14.704166666664358</c:v>
                </c:pt>
                <c:pt idx="10588">
                  <c:v>14.705555555553246</c:v>
                </c:pt>
                <c:pt idx="10589">
                  <c:v>14.706944444442135</c:v>
                </c:pt>
                <c:pt idx="10590">
                  <c:v>14.708333333331023</c:v>
                </c:pt>
                <c:pt idx="10591">
                  <c:v>14.709722222219911</c:v>
                </c:pt>
                <c:pt idx="10592">
                  <c:v>14.711111111108799</c:v>
                </c:pt>
                <c:pt idx="10593">
                  <c:v>14.712499999997688</c:v>
                </c:pt>
                <c:pt idx="10594">
                  <c:v>14.713888888886576</c:v>
                </c:pt>
                <c:pt idx="10595">
                  <c:v>14.715277777775464</c:v>
                </c:pt>
                <c:pt idx="10596">
                  <c:v>14.716666666664352</c:v>
                </c:pt>
                <c:pt idx="10597">
                  <c:v>14.71805555555324</c:v>
                </c:pt>
                <c:pt idx="10598">
                  <c:v>14.719444444442129</c:v>
                </c:pt>
                <c:pt idx="10599">
                  <c:v>14.720833333331017</c:v>
                </c:pt>
                <c:pt idx="10600">
                  <c:v>14.722222222219905</c:v>
                </c:pt>
                <c:pt idx="10601">
                  <c:v>14.723611111108793</c:v>
                </c:pt>
                <c:pt idx="10602">
                  <c:v>14.724999999997681</c:v>
                </c:pt>
                <c:pt idx="10603">
                  <c:v>14.72638888888657</c:v>
                </c:pt>
                <c:pt idx="10604">
                  <c:v>14.727777777775458</c:v>
                </c:pt>
                <c:pt idx="10605">
                  <c:v>14.729166666664346</c:v>
                </c:pt>
                <c:pt idx="10606">
                  <c:v>14.730555555553234</c:v>
                </c:pt>
                <c:pt idx="10607">
                  <c:v>14.731944444442123</c:v>
                </c:pt>
                <c:pt idx="10608">
                  <c:v>14.733333333331011</c:v>
                </c:pt>
                <c:pt idx="10609">
                  <c:v>14.734722222219899</c:v>
                </c:pt>
                <c:pt idx="10610">
                  <c:v>14.736111111108787</c:v>
                </c:pt>
                <c:pt idx="10611">
                  <c:v>14.737499999997675</c:v>
                </c:pt>
                <c:pt idx="10612">
                  <c:v>14.738888888886564</c:v>
                </c:pt>
                <c:pt idx="10613">
                  <c:v>14.740277777775452</c:v>
                </c:pt>
                <c:pt idx="10614">
                  <c:v>14.74166666666434</c:v>
                </c:pt>
                <c:pt idx="10615">
                  <c:v>14.743055555553228</c:v>
                </c:pt>
                <c:pt idx="10616">
                  <c:v>14.744444444442117</c:v>
                </c:pt>
                <c:pt idx="10617">
                  <c:v>14.745833333331005</c:v>
                </c:pt>
                <c:pt idx="10618">
                  <c:v>14.747222222219893</c:v>
                </c:pt>
                <c:pt idx="10619">
                  <c:v>14.748611111108781</c:v>
                </c:pt>
                <c:pt idx="10620">
                  <c:v>14.749999999997669</c:v>
                </c:pt>
                <c:pt idx="10621">
                  <c:v>14.751388888886558</c:v>
                </c:pt>
                <c:pt idx="10622">
                  <c:v>14.752777777775446</c:v>
                </c:pt>
                <c:pt idx="10623">
                  <c:v>14.754166666664334</c:v>
                </c:pt>
                <c:pt idx="10624">
                  <c:v>14.755555555553222</c:v>
                </c:pt>
                <c:pt idx="10625">
                  <c:v>14.756944444442111</c:v>
                </c:pt>
                <c:pt idx="10626">
                  <c:v>14.758333333330999</c:v>
                </c:pt>
                <c:pt idx="10627">
                  <c:v>14.759722222219887</c:v>
                </c:pt>
                <c:pt idx="10628">
                  <c:v>14.761111111108775</c:v>
                </c:pt>
                <c:pt idx="10629">
                  <c:v>14.762499999997663</c:v>
                </c:pt>
                <c:pt idx="10630">
                  <c:v>14.763888888886552</c:v>
                </c:pt>
                <c:pt idx="10631">
                  <c:v>14.76527777777544</c:v>
                </c:pt>
                <c:pt idx="10632">
                  <c:v>14.766666666664328</c:v>
                </c:pt>
                <c:pt idx="10633">
                  <c:v>14.768055555553216</c:v>
                </c:pt>
                <c:pt idx="10634">
                  <c:v>14.769444444442104</c:v>
                </c:pt>
                <c:pt idx="10635">
                  <c:v>14.770833333330993</c:v>
                </c:pt>
                <c:pt idx="10636">
                  <c:v>14.772222222219881</c:v>
                </c:pt>
                <c:pt idx="10637">
                  <c:v>14.773611111108769</c:v>
                </c:pt>
                <c:pt idx="10638">
                  <c:v>14.774999999997657</c:v>
                </c:pt>
                <c:pt idx="10639">
                  <c:v>14.776388888886546</c:v>
                </c:pt>
                <c:pt idx="10640">
                  <c:v>14.777777777775434</c:v>
                </c:pt>
                <c:pt idx="10641">
                  <c:v>14.779166666664322</c:v>
                </c:pt>
                <c:pt idx="10642">
                  <c:v>14.78055555555321</c:v>
                </c:pt>
                <c:pt idx="10643">
                  <c:v>14.781944444442098</c:v>
                </c:pt>
                <c:pt idx="10644">
                  <c:v>14.783333333330987</c:v>
                </c:pt>
                <c:pt idx="10645">
                  <c:v>14.784722222219875</c:v>
                </c:pt>
                <c:pt idx="10646">
                  <c:v>14.786111111108763</c:v>
                </c:pt>
                <c:pt idx="10647">
                  <c:v>14.787499999997651</c:v>
                </c:pt>
                <c:pt idx="10648">
                  <c:v>14.78888888888654</c:v>
                </c:pt>
                <c:pt idx="10649">
                  <c:v>14.790277777775428</c:v>
                </c:pt>
                <c:pt idx="10650">
                  <c:v>14.791666666664316</c:v>
                </c:pt>
                <c:pt idx="10651">
                  <c:v>14.793055555553204</c:v>
                </c:pt>
                <c:pt idx="10652">
                  <c:v>14.794444444442092</c:v>
                </c:pt>
                <c:pt idx="10653">
                  <c:v>14.795833333330981</c:v>
                </c:pt>
                <c:pt idx="10654">
                  <c:v>14.797222222219869</c:v>
                </c:pt>
                <c:pt idx="10655">
                  <c:v>14.798611111108757</c:v>
                </c:pt>
                <c:pt idx="10656">
                  <c:v>14.799999999997645</c:v>
                </c:pt>
                <c:pt idx="10657">
                  <c:v>14.801388888886533</c:v>
                </c:pt>
                <c:pt idx="10658">
                  <c:v>14.802777777775422</c:v>
                </c:pt>
                <c:pt idx="10659">
                  <c:v>14.80416666666431</c:v>
                </c:pt>
                <c:pt idx="10660">
                  <c:v>14.805555555553198</c:v>
                </c:pt>
                <c:pt idx="10661">
                  <c:v>14.806944444442086</c:v>
                </c:pt>
                <c:pt idx="10662">
                  <c:v>14.808333333330975</c:v>
                </c:pt>
                <c:pt idx="10663">
                  <c:v>14.809722222219863</c:v>
                </c:pt>
                <c:pt idx="10664">
                  <c:v>14.811111111108751</c:v>
                </c:pt>
                <c:pt idx="10665">
                  <c:v>14.812499999997639</c:v>
                </c:pt>
                <c:pt idx="10666">
                  <c:v>14.813888888886527</c:v>
                </c:pt>
                <c:pt idx="10667">
                  <c:v>14.815277777775416</c:v>
                </c:pt>
                <c:pt idx="10668">
                  <c:v>14.816666666664304</c:v>
                </c:pt>
                <c:pt idx="10669">
                  <c:v>14.818055555553192</c:v>
                </c:pt>
                <c:pt idx="10670">
                  <c:v>14.81944444444208</c:v>
                </c:pt>
                <c:pt idx="10671">
                  <c:v>14.820833333330969</c:v>
                </c:pt>
                <c:pt idx="10672">
                  <c:v>14.822222222219857</c:v>
                </c:pt>
                <c:pt idx="10673">
                  <c:v>14.823611111108745</c:v>
                </c:pt>
                <c:pt idx="10674">
                  <c:v>14.824999999997633</c:v>
                </c:pt>
                <c:pt idx="10675">
                  <c:v>14.826388888886521</c:v>
                </c:pt>
                <c:pt idx="10676">
                  <c:v>14.82777777777541</c:v>
                </c:pt>
                <c:pt idx="10677">
                  <c:v>14.829166666664298</c:v>
                </c:pt>
                <c:pt idx="10678">
                  <c:v>14.830555555553186</c:v>
                </c:pt>
                <c:pt idx="10679">
                  <c:v>14.831944444442074</c:v>
                </c:pt>
                <c:pt idx="10680">
                  <c:v>14.833333333330962</c:v>
                </c:pt>
                <c:pt idx="10681">
                  <c:v>14.834722222219851</c:v>
                </c:pt>
                <c:pt idx="10682">
                  <c:v>14.836111111108739</c:v>
                </c:pt>
                <c:pt idx="10683">
                  <c:v>14.837499999997627</c:v>
                </c:pt>
                <c:pt idx="10684">
                  <c:v>14.838888888886515</c:v>
                </c:pt>
                <c:pt idx="10685">
                  <c:v>14.840277777775404</c:v>
                </c:pt>
                <c:pt idx="10686">
                  <c:v>14.841666666664292</c:v>
                </c:pt>
                <c:pt idx="10687">
                  <c:v>14.84305555555318</c:v>
                </c:pt>
                <c:pt idx="10688">
                  <c:v>14.844444444442068</c:v>
                </c:pt>
                <c:pt idx="10689">
                  <c:v>14.845833333330956</c:v>
                </c:pt>
                <c:pt idx="10690">
                  <c:v>14.847222222219845</c:v>
                </c:pt>
                <c:pt idx="10691">
                  <c:v>14.848611111108733</c:v>
                </c:pt>
                <c:pt idx="10692">
                  <c:v>14.849999999997621</c:v>
                </c:pt>
                <c:pt idx="10693">
                  <c:v>14.851388888886509</c:v>
                </c:pt>
                <c:pt idx="10694">
                  <c:v>14.852777777775398</c:v>
                </c:pt>
                <c:pt idx="10695">
                  <c:v>14.854166666664286</c:v>
                </c:pt>
                <c:pt idx="10696">
                  <c:v>14.855555555553174</c:v>
                </c:pt>
                <c:pt idx="10697">
                  <c:v>14.856944444442062</c:v>
                </c:pt>
                <c:pt idx="10698">
                  <c:v>14.85833333333095</c:v>
                </c:pt>
                <c:pt idx="10699">
                  <c:v>14.859722222219839</c:v>
                </c:pt>
                <c:pt idx="10700">
                  <c:v>14.861111111108727</c:v>
                </c:pt>
                <c:pt idx="10701">
                  <c:v>14.862499999997615</c:v>
                </c:pt>
                <c:pt idx="10702">
                  <c:v>14.863888888886503</c:v>
                </c:pt>
                <c:pt idx="10703">
                  <c:v>14.865277777775391</c:v>
                </c:pt>
                <c:pt idx="10704">
                  <c:v>14.86666666666428</c:v>
                </c:pt>
                <c:pt idx="10705">
                  <c:v>14.868055555553168</c:v>
                </c:pt>
                <c:pt idx="10706">
                  <c:v>14.869444444442056</c:v>
                </c:pt>
                <c:pt idx="10707">
                  <c:v>14.870833333330944</c:v>
                </c:pt>
                <c:pt idx="10708">
                  <c:v>14.872222222219833</c:v>
                </c:pt>
                <c:pt idx="10709">
                  <c:v>14.873611111108721</c:v>
                </c:pt>
                <c:pt idx="10710">
                  <c:v>14.874999999997609</c:v>
                </c:pt>
                <c:pt idx="10711">
                  <c:v>14.876388888886497</c:v>
                </c:pt>
                <c:pt idx="10712">
                  <c:v>14.877777777775385</c:v>
                </c:pt>
                <c:pt idx="10713">
                  <c:v>14.879166666664274</c:v>
                </c:pt>
                <c:pt idx="10714">
                  <c:v>14.880555555553162</c:v>
                </c:pt>
                <c:pt idx="10715">
                  <c:v>14.88194444444205</c:v>
                </c:pt>
                <c:pt idx="10716">
                  <c:v>14.883333333330938</c:v>
                </c:pt>
                <c:pt idx="10717">
                  <c:v>14.884722222219827</c:v>
                </c:pt>
                <c:pt idx="10718">
                  <c:v>14.886111111108715</c:v>
                </c:pt>
                <c:pt idx="10719">
                  <c:v>14.887499999997603</c:v>
                </c:pt>
                <c:pt idx="10720">
                  <c:v>14.888888888886491</c:v>
                </c:pt>
                <c:pt idx="10721">
                  <c:v>14.890277777775379</c:v>
                </c:pt>
                <c:pt idx="10722">
                  <c:v>14.891666666664268</c:v>
                </c:pt>
                <c:pt idx="10723">
                  <c:v>14.893055555553156</c:v>
                </c:pt>
                <c:pt idx="10724">
                  <c:v>14.894444444442044</c:v>
                </c:pt>
                <c:pt idx="10725">
                  <c:v>14.895833333330932</c:v>
                </c:pt>
                <c:pt idx="10726">
                  <c:v>14.897222222219821</c:v>
                </c:pt>
                <c:pt idx="10727">
                  <c:v>14.898611111108709</c:v>
                </c:pt>
                <c:pt idx="10728">
                  <c:v>14.899999999997597</c:v>
                </c:pt>
                <c:pt idx="10729">
                  <c:v>14.901388888886485</c:v>
                </c:pt>
                <c:pt idx="10730">
                  <c:v>14.902777777775373</c:v>
                </c:pt>
                <c:pt idx="10731">
                  <c:v>14.904166666664262</c:v>
                </c:pt>
                <c:pt idx="10732">
                  <c:v>14.90555555555315</c:v>
                </c:pt>
                <c:pt idx="10733">
                  <c:v>14.906944444442038</c:v>
                </c:pt>
                <c:pt idx="10734">
                  <c:v>14.908333333330926</c:v>
                </c:pt>
                <c:pt idx="10735">
                  <c:v>14.909722222219814</c:v>
                </c:pt>
                <c:pt idx="10736">
                  <c:v>14.911111111108703</c:v>
                </c:pt>
                <c:pt idx="10737">
                  <c:v>14.912499999997591</c:v>
                </c:pt>
                <c:pt idx="10738">
                  <c:v>14.913888888886479</c:v>
                </c:pt>
                <c:pt idx="10739">
                  <c:v>14.915277777775367</c:v>
                </c:pt>
                <c:pt idx="10740">
                  <c:v>14.916666666664256</c:v>
                </c:pt>
                <c:pt idx="10741">
                  <c:v>14.918055555553144</c:v>
                </c:pt>
                <c:pt idx="10742">
                  <c:v>14.919444444442032</c:v>
                </c:pt>
                <c:pt idx="10743">
                  <c:v>14.92083333333092</c:v>
                </c:pt>
                <c:pt idx="10744">
                  <c:v>14.922222222219808</c:v>
                </c:pt>
                <c:pt idx="10745">
                  <c:v>14.923611111108697</c:v>
                </c:pt>
                <c:pt idx="10746">
                  <c:v>14.924999999997585</c:v>
                </c:pt>
                <c:pt idx="10747">
                  <c:v>14.926388888886473</c:v>
                </c:pt>
                <c:pt idx="10748">
                  <c:v>14.927777777775361</c:v>
                </c:pt>
                <c:pt idx="10749">
                  <c:v>14.92916666666425</c:v>
                </c:pt>
                <c:pt idx="10750">
                  <c:v>14.930555555553138</c:v>
                </c:pt>
                <c:pt idx="10751">
                  <c:v>14.931944444442026</c:v>
                </c:pt>
                <c:pt idx="10752">
                  <c:v>14.933333333330914</c:v>
                </c:pt>
                <c:pt idx="10753">
                  <c:v>14.934722222219802</c:v>
                </c:pt>
                <c:pt idx="10754">
                  <c:v>14.936111111108691</c:v>
                </c:pt>
                <c:pt idx="10755">
                  <c:v>14.937499999997579</c:v>
                </c:pt>
                <c:pt idx="10756">
                  <c:v>14.938888888886467</c:v>
                </c:pt>
                <c:pt idx="10757">
                  <c:v>14.940277777775355</c:v>
                </c:pt>
                <c:pt idx="10758">
                  <c:v>14.941666666664243</c:v>
                </c:pt>
                <c:pt idx="10759">
                  <c:v>14.943055555553132</c:v>
                </c:pt>
                <c:pt idx="10760">
                  <c:v>14.94444444444202</c:v>
                </c:pt>
                <c:pt idx="10761">
                  <c:v>14.945833333330908</c:v>
                </c:pt>
                <c:pt idx="10762">
                  <c:v>14.947222222219796</c:v>
                </c:pt>
                <c:pt idx="10763">
                  <c:v>14.948611111108685</c:v>
                </c:pt>
                <c:pt idx="10764">
                  <c:v>14.949999999997573</c:v>
                </c:pt>
                <c:pt idx="10765">
                  <c:v>14.951388888886461</c:v>
                </c:pt>
                <c:pt idx="10766">
                  <c:v>14.952777777775349</c:v>
                </c:pt>
                <c:pt idx="10767">
                  <c:v>14.954166666664237</c:v>
                </c:pt>
                <c:pt idx="10768">
                  <c:v>14.955555555553126</c:v>
                </c:pt>
                <c:pt idx="10769">
                  <c:v>14.956944444442014</c:v>
                </c:pt>
                <c:pt idx="10770">
                  <c:v>14.958333333330902</c:v>
                </c:pt>
                <c:pt idx="10771">
                  <c:v>14.95972222221979</c:v>
                </c:pt>
                <c:pt idx="10772">
                  <c:v>14.961111111108679</c:v>
                </c:pt>
                <c:pt idx="10773">
                  <c:v>14.962499999997567</c:v>
                </c:pt>
                <c:pt idx="10774">
                  <c:v>14.963888888886455</c:v>
                </c:pt>
                <c:pt idx="10775">
                  <c:v>14.965277777775343</c:v>
                </c:pt>
                <c:pt idx="10776">
                  <c:v>14.966666666664231</c:v>
                </c:pt>
                <c:pt idx="10777">
                  <c:v>14.96805555555312</c:v>
                </c:pt>
                <c:pt idx="10778">
                  <c:v>14.969444444442008</c:v>
                </c:pt>
                <c:pt idx="10779">
                  <c:v>14.970833333330896</c:v>
                </c:pt>
                <c:pt idx="10780">
                  <c:v>14.972222222219784</c:v>
                </c:pt>
                <c:pt idx="10781">
                  <c:v>14.973611111108672</c:v>
                </c:pt>
                <c:pt idx="10782">
                  <c:v>14.974999999997561</c:v>
                </c:pt>
                <c:pt idx="10783">
                  <c:v>14.976388888886449</c:v>
                </c:pt>
                <c:pt idx="10784">
                  <c:v>14.977777777775337</c:v>
                </c:pt>
                <c:pt idx="10785">
                  <c:v>14.979166666664225</c:v>
                </c:pt>
                <c:pt idx="10786">
                  <c:v>14.980555555553114</c:v>
                </c:pt>
                <c:pt idx="10787">
                  <c:v>14.981944444442002</c:v>
                </c:pt>
                <c:pt idx="10788">
                  <c:v>14.98333333333089</c:v>
                </c:pt>
                <c:pt idx="10789">
                  <c:v>14.984722222219778</c:v>
                </c:pt>
                <c:pt idx="10790">
                  <c:v>14.986111111108666</c:v>
                </c:pt>
                <c:pt idx="10791">
                  <c:v>14.987499999997555</c:v>
                </c:pt>
                <c:pt idx="10792">
                  <c:v>14.988888888886443</c:v>
                </c:pt>
                <c:pt idx="10793">
                  <c:v>14.990277777775331</c:v>
                </c:pt>
                <c:pt idx="10794">
                  <c:v>14.991666666664219</c:v>
                </c:pt>
                <c:pt idx="10795">
                  <c:v>14.993055555553108</c:v>
                </c:pt>
                <c:pt idx="10796">
                  <c:v>14.994444444441996</c:v>
                </c:pt>
                <c:pt idx="10797">
                  <c:v>14.995833333330884</c:v>
                </c:pt>
                <c:pt idx="10798">
                  <c:v>14.997222222219772</c:v>
                </c:pt>
                <c:pt idx="10799">
                  <c:v>14.99861111110866</c:v>
                </c:pt>
                <c:pt idx="10800">
                  <c:v>14.999999999997549</c:v>
                </c:pt>
                <c:pt idx="10801">
                  <c:v>15.001388888886437</c:v>
                </c:pt>
                <c:pt idx="10802">
                  <c:v>15.002777777775325</c:v>
                </c:pt>
                <c:pt idx="10803">
                  <c:v>15.004166666664213</c:v>
                </c:pt>
                <c:pt idx="10804">
                  <c:v>15.005555555553101</c:v>
                </c:pt>
                <c:pt idx="10805">
                  <c:v>15.00694444444199</c:v>
                </c:pt>
                <c:pt idx="10806">
                  <c:v>15.008333333330878</c:v>
                </c:pt>
                <c:pt idx="10807">
                  <c:v>15.009722222219766</c:v>
                </c:pt>
                <c:pt idx="10808">
                  <c:v>15.011111111108654</c:v>
                </c:pt>
                <c:pt idx="10809">
                  <c:v>15.012499999997543</c:v>
                </c:pt>
                <c:pt idx="10810">
                  <c:v>15.013888888886431</c:v>
                </c:pt>
                <c:pt idx="10811">
                  <c:v>15.015277777775319</c:v>
                </c:pt>
                <c:pt idx="10812">
                  <c:v>15.016666666664207</c:v>
                </c:pt>
                <c:pt idx="10813">
                  <c:v>15.018055555553095</c:v>
                </c:pt>
                <c:pt idx="10814">
                  <c:v>15.019444444441984</c:v>
                </c:pt>
                <c:pt idx="10815">
                  <c:v>15.020833333330872</c:v>
                </c:pt>
                <c:pt idx="10816">
                  <c:v>15.02222222221976</c:v>
                </c:pt>
                <c:pt idx="10817">
                  <c:v>15.023611111108648</c:v>
                </c:pt>
                <c:pt idx="10818">
                  <c:v>15.024999999997537</c:v>
                </c:pt>
                <c:pt idx="10819">
                  <c:v>15.026388888886425</c:v>
                </c:pt>
                <c:pt idx="10820">
                  <c:v>15.027777777775313</c:v>
                </c:pt>
                <c:pt idx="10821">
                  <c:v>15.029166666664201</c:v>
                </c:pt>
                <c:pt idx="10822">
                  <c:v>15.030555555553089</c:v>
                </c:pt>
                <c:pt idx="10823">
                  <c:v>15.031944444441978</c:v>
                </c:pt>
                <c:pt idx="10824">
                  <c:v>15.033333333330866</c:v>
                </c:pt>
                <c:pt idx="10825">
                  <c:v>15.034722222219754</c:v>
                </c:pt>
                <c:pt idx="10826">
                  <c:v>15.036111111108642</c:v>
                </c:pt>
                <c:pt idx="10827">
                  <c:v>15.037499999997531</c:v>
                </c:pt>
                <c:pt idx="10828">
                  <c:v>15.038888888886419</c:v>
                </c:pt>
                <c:pt idx="10829">
                  <c:v>15.040277777775307</c:v>
                </c:pt>
                <c:pt idx="10830">
                  <c:v>15.041666666664195</c:v>
                </c:pt>
                <c:pt idx="10831">
                  <c:v>15.043055555553083</c:v>
                </c:pt>
                <c:pt idx="10832">
                  <c:v>15.044444444441972</c:v>
                </c:pt>
                <c:pt idx="10833">
                  <c:v>15.04583333333086</c:v>
                </c:pt>
                <c:pt idx="10834">
                  <c:v>15.047222222219748</c:v>
                </c:pt>
                <c:pt idx="10835">
                  <c:v>15.048611111108636</c:v>
                </c:pt>
                <c:pt idx="10836">
                  <c:v>15.049999999997524</c:v>
                </c:pt>
                <c:pt idx="10837">
                  <c:v>15.051388888886413</c:v>
                </c:pt>
                <c:pt idx="10838">
                  <c:v>15.052777777775301</c:v>
                </c:pt>
                <c:pt idx="10839">
                  <c:v>15.054166666664189</c:v>
                </c:pt>
                <c:pt idx="10840">
                  <c:v>15.055555555553077</c:v>
                </c:pt>
                <c:pt idx="10841">
                  <c:v>15.056944444441966</c:v>
                </c:pt>
                <c:pt idx="10842">
                  <c:v>15.058333333330854</c:v>
                </c:pt>
                <c:pt idx="10843">
                  <c:v>15.059722222219742</c:v>
                </c:pt>
                <c:pt idx="10844">
                  <c:v>15.06111111110863</c:v>
                </c:pt>
                <c:pt idx="10845">
                  <c:v>15.062499999997518</c:v>
                </c:pt>
                <c:pt idx="10846">
                  <c:v>15.063888888886407</c:v>
                </c:pt>
                <c:pt idx="10847">
                  <c:v>15.065277777775295</c:v>
                </c:pt>
                <c:pt idx="10848">
                  <c:v>15.066666666664183</c:v>
                </c:pt>
                <c:pt idx="10849">
                  <c:v>15.068055555553071</c:v>
                </c:pt>
                <c:pt idx="10850">
                  <c:v>15.06944444444196</c:v>
                </c:pt>
                <c:pt idx="10851">
                  <c:v>15.070833333330848</c:v>
                </c:pt>
                <c:pt idx="10852">
                  <c:v>15.072222222219736</c:v>
                </c:pt>
                <c:pt idx="10853">
                  <c:v>15.073611111108624</c:v>
                </c:pt>
                <c:pt idx="10854">
                  <c:v>15.074999999997512</c:v>
                </c:pt>
                <c:pt idx="10855">
                  <c:v>15.076388888886401</c:v>
                </c:pt>
                <c:pt idx="10856">
                  <c:v>15.077777777775289</c:v>
                </c:pt>
                <c:pt idx="10857">
                  <c:v>15.079166666664177</c:v>
                </c:pt>
                <c:pt idx="10858">
                  <c:v>15.080555555553065</c:v>
                </c:pt>
                <c:pt idx="10859">
                  <c:v>15.081944444441953</c:v>
                </c:pt>
                <c:pt idx="10860">
                  <c:v>15.083333333330842</c:v>
                </c:pt>
                <c:pt idx="10861">
                  <c:v>15.08472222221973</c:v>
                </c:pt>
                <c:pt idx="10862">
                  <c:v>15.086111111108618</c:v>
                </c:pt>
                <c:pt idx="10863">
                  <c:v>15.087499999997506</c:v>
                </c:pt>
                <c:pt idx="10864">
                  <c:v>15.088888888886395</c:v>
                </c:pt>
                <c:pt idx="10865">
                  <c:v>15.090277777775283</c:v>
                </c:pt>
                <c:pt idx="10866">
                  <c:v>15.091666666664171</c:v>
                </c:pt>
                <c:pt idx="10867">
                  <c:v>15.093055555553059</c:v>
                </c:pt>
                <c:pt idx="10868">
                  <c:v>15.094444444441947</c:v>
                </c:pt>
                <c:pt idx="10869">
                  <c:v>15.095833333330836</c:v>
                </c:pt>
                <c:pt idx="10870">
                  <c:v>15.097222222219724</c:v>
                </c:pt>
                <c:pt idx="10871">
                  <c:v>15.098611111108612</c:v>
                </c:pt>
                <c:pt idx="10872">
                  <c:v>15.0999999999975</c:v>
                </c:pt>
                <c:pt idx="10873">
                  <c:v>15.101388888886389</c:v>
                </c:pt>
                <c:pt idx="10874">
                  <c:v>15.102777777775277</c:v>
                </c:pt>
                <c:pt idx="10875">
                  <c:v>15.104166666664165</c:v>
                </c:pt>
                <c:pt idx="10876">
                  <c:v>15.105555555553053</c:v>
                </c:pt>
                <c:pt idx="10877">
                  <c:v>15.106944444441941</c:v>
                </c:pt>
                <c:pt idx="10878">
                  <c:v>15.10833333333083</c:v>
                </c:pt>
                <c:pt idx="10879">
                  <c:v>15.109722222219718</c:v>
                </c:pt>
                <c:pt idx="10880">
                  <c:v>15.111111111108606</c:v>
                </c:pt>
                <c:pt idx="10881">
                  <c:v>15.112499999997494</c:v>
                </c:pt>
                <c:pt idx="10882">
                  <c:v>15.113888888886382</c:v>
                </c:pt>
                <c:pt idx="10883">
                  <c:v>15.115277777775271</c:v>
                </c:pt>
                <c:pt idx="10884">
                  <c:v>15.116666666664159</c:v>
                </c:pt>
                <c:pt idx="10885">
                  <c:v>15.118055555553047</c:v>
                </c:pt>
                <c:pt idx="10886">
                  <c:v>15.119444444441935</c:v>
                </c:pt>
                <c:pt idx="10887">
                  <c:v>15.120833333330824</c:v>
                </c:pt>
                <c:pt idx="10888">
                  <c:v>15.122222222219712</c:v>
                </c:pt>
                <c:pt idx="10889">
                  <c:v>15.1236111111086</c:v>
                </c:pt>
                <c:pt idx="10890">
                  <c:v>15.124999999997488</c:v>
                </c:pt>
                <c:pt idx="10891">
                  <c:v>15.126388888886376</c:v>
                </c:pt>
                <c:pt idx="10892">
                  <c:v>15.127777777775265</c:v>
                </c:pt>
                <c:pt idx="10893">
                  <c:v>15.129166666664153</c:v>
                </c:pt>
                <c:pt idx="10894">
                  <c:v>15.130555555553041</c:v>
                </c:pt>
                <c:pt idx="10895">
                  <c:v>15.131944444441929</c:v>
                </c:pt>
                <c:pt idx="10896">
                  <c:v>15.133333333330818</c:v>
                </c:pt>
                <c:pt idx="10897">
                  <c:v>15.134722222219706</c:v>
                </c:pt>
                <c:pt idx="10898">
                  <c:v>15.136111111108594</c:v>
                </c:pt>
                <c:pt idx="10899">
                  <c:v>15.137499999997482</c:v>
                </c:pt>
                <c:pt idx="10900">
                  <c:v>15.13888888888637</c:v>
                </c:pt>
                <c:pt idx="10901">
                  <c:v>15.140277777775259</c:v>
                </c:pt>
                <c:pt idx="10902">
                  <c:v>15.141666666664147</c:v>
                </c:pt>
                <c:pt idx="10903">
                  <c:v>15.143055555553035</c:v>
                </c:pt>
                <c:pt idx="10904">
                  <c:v>15.144444444441923</c:v>
                </c:pt>
                <c:pt idx="10905">
                  <c:v>15.145833333330811</c:v>
                </c:pt>
                <c:pt idx="10906">
                  <c:v>15.1472222222197</c:v>
                </c:pt>
                <c:pt idx="10907">
                  <c:v>15.148611111108588</c:v>
                </c:pt>
                <c:pt idx="10908">
                  <c:v>15.149999999997476</c:v>
                </c:pt>
                <c:pt idx="10909">
                  <c:v>15.151388888886364</c:v>
                </c:pt>
                <c:pt idx="10910">
                  <c:v>15.152777777775253</c:v>
                </c:pt>
                <c:pt idx="10911">
                  <c:v>15.154166666664141</c:v>
                </c:pt>
                <c:pt idx="10912">
                  <c:v>15.155555555553029</c:v>
                </c:pt>
                <c:pt idx="10913">
                  <c:v>15.156944444441917</c:v>
                </c:pt>
                <c:pt idx="10914">
                  <c:v>15.158333333330805</c:v>
                </c:pt>
                <c:pt idx="10915">
                  <c:v>15.159722222219694</c:v>
                </c:pt>
                <c:pt idx="10916">
                  <c:v>15.161111111108582</c:v>
                </c:pt>
                <c:pt idx="10917">
                  <c:v>15.16249999999747</c:v>
                </c:pt>
                <c:pt idx="10918">
                  <c:v>15.163888888886358</c:v>
                </c:pt>
                <c:pt idx="10919">
                  <c:v>15.165277777775247</c:v>
                </c:pt>
                <c:pt idx="10920">
                  <c:v>15.166666666664135</c:v>
                </c:pt>
                <c:pt idx="10921">
                  <c:v>15.168055555553023</c:v>
                </c:pt>
                <c:pt idx="10922">
                  <c:v>15.169444444441911</c:v>
                </c:pt>
                <c:pt idx="10923">
                  <c:v>15.170833333330799</c:v>
                </c:pt>
                <c:pt idx="10924">
                  <c:v>15.172222222219688</c:v>
                </c:pt>
                <c:pt idx="10925">
                  <c:v>15.173611111108576</c:v>
                </c:pt>
                <c:pt idx="10926">
                  <c:v>15.174999999997464</c:v>
                </c:pt>
                <c:pt idx="10927">
                  <c:v>15.176388888886352</c:v>
                </c:pt>
                <c:pt idx="10928">
                  <c:v>15.177777777775241</c:v>
                </c:pt>
                <c:pt idx="10929">
                  <c:v>15.179166666664129</c:v>
                </c:pt>
                <c:pt idx="10930">
                  <c:v>15.180555555553017</c:v>
                </c:pt>
                <c:pt idx="10931">
                  <c:v>15.181944444441905</c:v>
                </c:pt>
                <c:pt idx="10932">
                  <c:v>15.183333333330793</c:v>
                </c:pt>
                <c:pt idx="10933">
                  <c:v>15.184722222219682</c:v>
                </c:pt>
                <c:pt idx="10934">
                  <c:v>15.18611111110857</c:v>
                </c:pt>
                <c:pt idx="10935">
                  <c:v>15.187499999997458</c:v>
                </c:pt>
                <c:pt idx="10936">
                  <c:v>15.188888888886346</c:v>
                </c:pt>
                <c:pt idx="10937">
                  <c:v>15.190277777775234</c:v>
                </c:pt>
                <c:pt idx="10938">
                  <c:v>15.191666666664123</c:v>
                </c:pt>
                <c:pt idx="10939">
                  <c:v>15.193055555553011</c:v>
                </c:pt>
                <c:pt idx="10940">
                  <c:v>15.194444444441899</c:v>
                </c:pt>
                <c:pt idx="10941">
                  <c:v>15.195833333330787</c:v>
                </c:pt>
                <c:pt idx="10942">
                  <c:v>15.197222222219676</c:v>
                </c:pt>
                <c:pt idx="10943">
                  <c:v>15.198611111108564</c:v>
                </c:pt>
                <c:pt idx="10944">
                  <c:v>15.199999999997452</c:v>
                </c:pt>
                <c:pt idx="10945">
                  <c:v>15.20138888888634</c:v>
                </c:pt>
                <c:pt idx="10946">
                  <c:v>15.202777777775228</c:v>
                </c:pt>
                <c:pt idx="10947">
                  <c:v>15.204166666664117</c:v>
                </c:pt>
                <c:pt idx="10948">
                  <c:v>15.205555555553005</c:v>
                </c:pt>
                <c:pt idx="10949">
                  <c:v>15.206944444441893</c:v>
                </c:pt>
                <c:pt idx="10950">
                  <c:v>15.208333333330781</c:v>
                </c:pt>
                <c:pt idx="10951">
                  <c:v>15.20972222221967</c:v>
                </c:pt>
                <c:pt idx="10952">
                  <c:v>15.211111111108558</c:v>
                </c:pt>
                <c:pt idx="10953">
                  <c:v>15.212499999997446</c:v>
                </c:pt>
                <c:pt idx="10954">
                  <c:v>15.213888888886334</c:v>
                </c:pt>
                <c:pt idx="10955">
                  <c:v>15.215277777775222</c:v>
                </c:pt>
                <c:pt idx="10956">
                  <c:v>15.216666666664111</c:v>
                </c:pt>
                <c:pt idx="10957">
                  <c:v>15.218055555552999</c:v>
                </c:pt>
                <c:pt idx="10958">
                  <c:v>15.219444444441887</c:v>
                </c:pt>
                <c:pt idx="10959">
                  <c:v>15.220833333330775</c:v>
                </c:pt>
                <c:pt idx="10960">
                  <c:v>15.222222222219663</c:v>
                </c:pt>
                <c:pt idx="10961">
                  <c:v>15.223611111108552</c:v>
                </c:pt>
                <c:pt idx="10962">
                  <c:v>15.22499999999744</c:v>
                </c:pt>
                <c:pt idx="10963">
                  <c:v>15.226388888886328</c:v>
                </c:pt>
                <c:pt idx="10964">
                  <c:v>15.227777777775216</c:v>
                </c:pt>
                <c:pt idx="10965">
                  <c:v>15.229166666664105</c:v>
                </c:pt>
                <c:pt idx="10966">
                  <c:v>15.230555555552993</c:v>
                </c:pt>
                <c:pt idx="10967">
                  <c:v>15.231944444441881</c:v>
                </c:pt>
                <c:pt idx="10968">
                  <c:v>15.233333333330769</c:v>
                </c:pt>
                <c:pt idx="10969">
                  <c:v>15.234722222219657</c:v>
                </c:pt>
                <c:pt idx="10970">
                  <c:v>15.236111111108546</c:v>
                </c:pt>
                <c:pt idx="10971">
                  <c:v>15.237499999997434</c:v>
                </c:pt>
                <c:pt idx="10972">
                  <c:v>15.238888888886322</c:v>
                </c:pt>
                <c:pt idx="10973">
                  <c:v>15.24027777777521</c:v>
                </c:pt>
                <c:pt idx="10974">
                  <c:v>15.241666666664099</c:v>
                </c:pt>
                <c:pt idx="10975">
                  <c:v>15.243055555552987</c:v>
                </c:pt>
                <c:pt idx="10976">
                  <c:v>15.244444444441875</c:v>
                </c:pt>
                <c:pt idx="10977">
                  <c:v>15.245833333330763</c:v>
                </c:pt>
                <c:pt idx="10978">
                  <c:v>15.247222222219651</c:v>
                </c:pt>
                <c:pt idx="10979">
                  <c:v>15.24861111110854</c:v>
                </c:pt>
                <c:pt idx="10980">
                  <c:v>15.249999999997428</c:v>
                </c:pt>
                <c:pt idx="10981">
                  <c:v>15.251388888886316</c:v>
                </c:pt>
                <c:pt idx="10982">
                  <c:v>15.252777777775204</c:v>
                </c:pt>
                <c:pt idx="10983">
                  <c:v>15.254166666664092</c:v>
                </c:pt>
                <c:pt idx="10984">
                  <c:v>15.255555555552981</c:v>
                </c:pt>
                <c:pt idx="10985">
                  <c:v>15.256944444441869</c:v>
                </c:pt>
                <c:pt idx="10986">
                  <c:v>15.258333333330757</c:v>
                </c:pt>
                <c:pt idx="10987">
                  <c:v>15.259722222219645</c:v>
                </c:pt>
                <c:pt idx="10988">
                  <c:v>15.261111111108534</c:v>
                </c:pt>
                <c:pt idx="10989">
                  <c:v>15.262499999997422</c:v>
                </c:pt>
                <c:pt idx="10990">
                  <c:v>15.26388888888631</c:v>
                </c:pt>
                <c:pt idx="10991">
                  <c:v>15.265277777775198</c:v>
                </c:pt>
                <c:pt idx="10992">
                  <c:v>15.266666666664086</c:v>
                </c:pt>
                <c:pt idx="10993">
                  <c:v>15.268055555552975</c:v>
                </c:pt>
                <c:pt idx="10994">
                  <c:v>15.269444444441863</c:v>
                </c:pt>
                <c:pt idx="10995">
                  <c:v>15.270833333330751</c:v>
                </c:pt>
                <c:pt idx="10996">
                  <c:v>15.272222222219639</c:v>
                </c:pt>
                <c:pt idx="10997">
                  <c:v>15.273611111108528</c:v>
                </c:pt>
                <c:pt idx="10998">
                  <c:v>15.274999999997416</c:v>
                </c:pt>
                <c:pt idx="10999">
                  <c:v>15.276388888886304</c:v>
                </c:pt>
                <c:pt idx="11000">
                  <c:v>15.277777777775192</c:v>
                </c:pt>
                <c:pt idx="11001">
                  <c:v>15.27916666666408</c:v>
                </c:pt>
                <c:pt idx="11002">
                  <c:v>15.280555555552969</c:v>
                </c:pt>
                <c:pt idx="11003">
                  <c:v>15.281944444441857</c:v>
                </c:pt>
                <c:pt idx="11004">
                  <c:v>15.283333333330745</c:v>
                </c:pt>
                <c:pt idx="11005">
                  <c:v>15.284722222219633</c:v>
                </c:pt>
                <c:pt idx="11006">
                  <c:v>15.286111111108521</c:v>
                </c:pt>
                <c:pt idx="11007">
                  <c:v>15.28749999999741</c:v>
                </c:pt>
                <c:pt idx="11008">
                  <c:v>15.288888888886298</c:v>
                </c:pt>
                <c:pt idx="11009">
                  <c:v>15.290277777775186</c:v>
                </c:pt>
                <c:pt idx="11010">
                  <c:v>15.291666666664074</c:v>
                </c:pt>
                <c:pt idx="11011">
                  <c:v>15.293055555552963</c:v>
                </c:pt>
                <c:pt idx="11012">
                  <c:v>15.294444444441851</c:v>
                </c:pt>
                <c:pt idx="11013">
                  <c:v>15.295833333330739</c:v>
                </c:pt>
                <c:pt idx="11014">
                  <c:v>15.297222222219627</c:v>
                </c:pt>
                <c:pt idx="11015">
                  <c:v>15.298611111108515</c:v>
                </c:pt>
                <c:pt idx="11016">
                  <c:v>15.299999999997404</c:v>
                </c:pt>
                <c:pt idx="11017">
                  <c:v>15.301388888886292</c:v>
                </c:pt>
                <c:pt idx="11018">
                  <c:v>15.30277777777518</c:v>
                </c:pt>
                <c:pt idx="11019">
                  <c:v>15.304166666664068</c:v>
                </c:pt>
                <c:pt idx="11020">
                  <c:v>15.305555555552957</c:v>
                </c:pt>
                <c:pt idx="11021">
                  <c:v>15.306944444441845</c:v>
                </c:pt>
                <c:pt idx="11022">
                  <c:v>15.308333333330733</c:v>
                </c:pt>
                <c:pt idx="11023">
                  <c:v>15.309722222219621</c:v>
                </c:pt>
                <c:pt idx="11024">
                  <c:v>15.311111111108509</c:v>
                </c:pt>
                <c:pt idx="11025">
                  <c:v>15.312499999997398</c:v>
                </c:pt>
                <c:pt idx="11026">
                  <c:v>15.313888888886286</c:v>
                </c:pt>
                <c:pt idx="11027">
                  <c:v>15.315277777775174</c:v>
                </c:pt>
                <c:pt idx="11028">
                  <c:v>15.316666666664062</c:v>
                </c:pt>
                <c:pt idx="11029">
                  <c:v>15.318055555552951</c:v>
                </c:pt>
                <c:pt idx="11030">
                  <c:v>15.319444444441839</c:v>
                </c:pt>
                <c:pt idx="11031">
                  <c:v>15.320833333330727</c:v>
                </c:pt>
                <c:pt idx="11032">
                  <c:v>15.322222222219615</c:v>
                </c:pt>
                <c:pt idx="11033">
                  <c:v>15.323611111108503</c:v>
                </c:pt>
                <c:pt idx="11034">
                  <c:v>15.324999999997392</c:v>
                </c:pt>
                <c:pt idx="11035">
                  <c:v>15.32638888888628</c:v>
                </c:pt>
                <c:pt idx="11036">
                  <c:v>15.327777777775168</c:v>
                </c:pt>
                <c:pt idx="11037">
                  <c:v>15.329166666664056</c:v>
                </c:pt>
                <c:pt idx="11038">
                  <c:v>15.330555555552944</c:v>
                </c:pt>
                <c:pt idx="11039">
                  <c:v>15.331944444441833</c:v>
                </c:pt>
                <c:pt idx="11040">
                  <c:v>15.333333333330721</c:v>
                </c:pt>
                <c:pt idx="11041">
                  <c:v>15.334722222219609</c:v>
                </c:pt>
                <c:pt idx="11042">
                  <c:v>15.336111111108497</c:v>
                </c:pt>
                <c:pt idx="11043">
                  <c:v>15.337499999997386</c:v>
                </c:pt>
                <c:pt idx="11044">
                  <c:v>15.338888888886274</c:v>
                </c:pt>
                <c:pt idx="11045">
                  <c:v>15.340277777775162</c:v>
                </c:pt>
                <c:pt idx="11046">
                  <c:v>15.34166666666405</c:v>
                </c:pt>
                <c:pt idx="11047">
                  <c:v>15.343055555552938</c:v>
                </c:pt>
                <c:pt idx="11048">
                  <c:v>15.344444444441827</c:v>
                </c:pt>
                <c:pt idx="11049">
                  <c:v>15.345833333330715</c:v>
                </c:pt>
                <c:pt idx="11050">
                  <c:v>15.347222222219603</c:v>
                </c:pt>
                <c:pt idx="11051">
                  <c:v>15.348611111108491</c:v>
                </c:pt>
                <c:pt idx="11052">
                  <c:v>15.34999999999738</c:v>
                </c:pt>
                <c:pt idx="11053">
                  <c:v>15.351388888886268</c:v>
                </c:pt>
                <c:pt idx="11054">
                  <c:v>15.352777777775156</c:v>
                </c:pt>
                <c:pt idx="11055">
                  <c:v>15.354166666664044</c:v>
                </c:pt>
                <c:pt idx="11056">
                  <c:v>15.355555555552932</c:v>
                </c:pt>
                <c:pt idx="11057">
                  <c:v>15.356944444441821</c:v>
                </c:pt>
                <c:pt idx="11058">
                  <c:v>15.358333333330709</c:v>
                </c:pt>
                <c:pt idx="11059">
                  <c:v>15.359722222219597</c:v>
                </c:pt>
                <c:pt idx="11060">
                  <c:v>15.361111111108485</c:v>
                </c:pt>
                <c:pt idx="11061">
                  <c:v>15.362499999997373</c:v>
                </c:pt>
                <c:pt idx="11062">
                  <c:v>15.363888888886262</c:v>
                </c:pt>
                <c:pt idx="11063">
                  <c:v>15.36527777777515</c:v>
                </c:pt>
                <c:pt idx="11064">
                  <c:v>15.366666666664038</c:v>
                </c:pt>
                <c:pt idx="11065">
                  <c:v>15.368055555552926</c:v>
                </c:pt>
                <c:pt idx="11066">
                  <c:v>15.369444444441815</c:v>
                </c:pt>
                <c:pt idx="11067">
                  <c:v>15.370833333330703</c:v>
                </c:pt>
                <c:pt idx="11068">
                  <c:v>15.372222222219591</c:v>
                </c:pt>
                <c:pt idx="11069">
                  <c:v>15.373611111108479</c:v>
                </c:pt>
                <c:pt idx="11070">
                  <c:v>15.374999999997367</c:v>
                </c:pt>
                <c:pt idx="11071">
                  <c:v>15.376388888886256</c:v>
                </c:pt>
                <c:pt idx="11072">
                  <c:v>15.377777777775144</c:v>
                </c:pt>
                <c:pt idx="11073">
                  <c:v>15.379166666664032</c:v>
                </c:pt>
                <c:pt idx="11074">
                  <c:v>15.38055555555292</c:v>
                </c:pt>
                <c:pt idx="11075">
                  <c:v>15.381944444441809</c:v>
                </c:pt>
                <c:pt idx="11076">
                  <c:v>15.383333333330697</c:v>
                </c:pt>
                <c:pt idx="11077">
                  <c:v>15.384722222219585</c:v>
                </c:pt>
                <c:pt idx="11078">
                  <c:v>15.386111111108473</c:v>
                </c:pt>
                <c:pt idx="11079">
                  <c:v>15.387499999997361</c:v>
                </c:pt>
                <c:pt idx="11080">
                  <c:v>15.38888888888625</c:v>
                </c:pt>
                <c:pt idx="11081">
                  <c:v>15.390277777775138</c:v>
                </c:pt>
                <c:pt idx="11082">
                  <c:v>15.391666666664026</c:v>
                </c:pt>
                <c:pt idx="11083">
                  <c:v>15.393055555552914</c:v>
                </c:pt>
                <c:pt idx="11084">
                  <c:v>15.394444444441802</c:v>
                </c:pt>
                <c:pt idx="11085">
                  <c:v>15.395833333330691</c:v>
                </c:pt>
                <c:pt idx="11086">
                  <c:v>15.397222222219579</c:v>
                </c:pt>
                <c:pt idx="11087">
                  <c:v>15.398611111108467</c:v>
                </c:pt>
                <c:pt idx="11088">
                  <c:v>15.399999999997355</c:v>
                </c:pt>
                <c:pt idx="11089">
                  <c:v>15.401388888886244</c:v>
                </c:pt>
                <c:pt idx="11090">
                  <c:v>15.402777777775132</c:v>
                </c:pt>
                <c:pt idx="11091">
                  <c:v>15.40416666666402</c:v>
                </c:pt>
                <c:pt idx="11092">
                  <c:v>15.405555555552908</c:v>
                </c:pt>
                <c:pt idx="11093">
                  <c:v>15.406944444441796</c:v>
                </c:pt>
                <c:pt idx="11094">
                  <c:v>15.408333333330685</c:v>
                </c:pt>
                <c:pt idx="11095">
                  <c:v>15.409722222219573</c:v>
                </c:pt>
                <c:pt idx="11096">
                  <c:v>15.411111111108461</c:v>
                </c:pt>
                <c:pt idx="11097">
                  <c:v>15.412499999997349</c:v>
                </c:pt>
                <c:pt idx="11098">
                  <c:v>15.413888888886238</c:v>
                </c:pt>
                <c:pt idx="11099">
                  <c:v>15.415277777775126</c:v>
                </c:pt>
                <c:pt idx="11100">
                  <c:v>15.416666666664014</c:v>
                </c:pt>
                <c:pt idx="11101">
                  <c:v>15.418055555552902</c:v>
                </c:pt>
                <c:pt idx="11102">
                  <c:v>15.41944444444179</c:v>
                </c:pt>
                <c:pt idx="11103">
                  <c:v>15.420833333330679</c:v>
                </c:pt>
                <c:pt idx="11104">
                  <c:v>15.422222222219567</c:v>
                </c:pt>
                <c:pt idx="11105">
                  <c:v>15.423611111108455</c:v>
                </c:pt>
                <c:pt idx="11106">
                  <c:v>15.424999999997343</c:v>
                </c:pt>
                <c:pt idx="11107">
                  <c:v>15.426388888886231</c:v>
                </c:pt>
                <c:pt idx="11108">
                  <c:v>15.42777777777512</c:v>
                </c:pt>
                <c:pt idx="11109">
                  <c:v>15.429166666664008</c:v>
                </c:pt>
                <c:pt idx="11110">
                  <c:v>15.430555555552896</c:v>
                </c:pt>
                <c:pt idx="11111">
                  <c:v>15.431944444441784</c:v>
                </c:pt>
                <c:pt idx="11112">
                  <c:v>15.433333333330673</c:v>
                </c:pt>
                <c:pt idx="11113">
                  <c:v>15.434722222219561</c:v>
                </c:pt>
                <c:pt idx="11114">
                  <c:v>15.436111111108449</c:v>
                </c:pt>
                <c:pt idx="11115">
                  <c:v>15.437499999997337</c:v>
                </c:pt>
                <c:pt idx="11116">
                  <c:v>15.438888888886225</c:v>
                </c:pt>
                <c:pt idx="11117">
                  <c:v>15.440277777775114</c:v>
                </c:pt>
                <c:pt idx="11118">
                  <c:v>15.441666666664002</c:v>
                </c:pt>
                <c:pt idx="11119">
                  <c:v>15.44305555555289</c:v>
                </c:pt>
                <c:pt idx="11120">
                  <c:v>15.444444444441778</c:v>
                </c:pt>
                <c:pt idx="11121">
                  <c:v>15.445833333330667</c:v>
                </c:pt>
                <c:pt idx="11122">
                  <c:v>15.447222222219555</c:v>
                </c:pt>
                <c:pt idx="11123">
                  <c:v>15.448611111108443</c:v>
                </c:pt>
                <c:pt idx="11124">
                  <c:v>15.449999999997331</c:v>
                </c:pt>
                <c:pt idx="11125">
                  <c:v>15.451388888886219</c:v>
                </c:pt>
                <c:pt idx="11126">
                  <c:v>15.452777777775108</c:v>
                </c:pt>
                <c:pt idx="11127">
                  <c:v>15.454166666663996</c:v>
                </c:pt>
                <c:pt idx="11128">
                  <c:v>15.455555555552884</c:v>
                </c:pt>
                <c:pt idx="11129">
                  <c:v>15.456944444441772</c:v>
                </c:pt>
                <c:pt idx="11130">
                  <c:v>15.458333333330661</c:v>
                </c:pt>
                <c:pt idx="11131">
                  <c:v>15.459722222219549</c:v>
                </c:pt>
                <c:pt idx="11132">
                  <c:v>15.461111111108437</c:v>
                </c:pt>
                <c:pt idx="11133">
                  <c:v>15.462499999997325</c:v>
                </c:pt>
                <c:pt idx="11134">
                  <c:v>15.463888888886213</c:v>
                </c:pt>
                <c:pt idx="11135">
                  <c:v>15.465277777775102</c:v>
                </c:pt>
                <c:pt idx="11136">
                  <c:v>15.46666666666399</c:v>
                </c:pt>
                <c:pt idx="11137">
                  <c:v>15.468055555552878</c:v>
                </c:pt>
                <c:pt idx="11138">
                  <c:v>15.469444444441766</c:v>
                </c:pt>
                <c:pt idx="11139">
                  <c:v>15.470833333330654</c:v>
                </c:pt>
                <c:pt idx="11140">
                  <c:v>15.472222222219543</c:v>
                </c:pt>
                <c:pt idx="11141">
                  <c:v>15.473611111108431</c:v>
                </c:pt>
                <c:pt idx="11142">
                  <c:v>15.474999999997319</c:v>
                </c:pt>
                <c:pt idx="11143">
                  <c:v>15.476388888886207</c:v>
                </c:pt>
                <c:pt idx="11144">
                  <c:v>15.477777777775096</c:v>
                </c:pt>
                <c:pt idx="11145">
                  <c:v>15.479166666663984</c:v>
                </c:pt>
                <c:pt idx="11146">
                  <c:v>15.480555555552872</c:v>
                </c:pt>
                <c:pt idx="11147">
                  <c:v>15.48194444444176</c:v>
                </c:pt>
                <c:pt idx="11148">
                  <c:v>15.483333333330648</c:v>
                </c:pt>
                <c:pt idx="11149">
                  <c:v>15.484722222219537</c:v>
                </c:pt>
                <c:pt idx="11150">
                  <c:v>15.486111111108425</c:v>
                </c:pt>
                <c:pt idx="11151">
                  <c:v>15.487499999997313</c:v>
                </c:pt>
                <c:pt idx="11152">
                  <c:v>15.488888888886201</c:v>
                </c:pt>
                <c:pt idx="11153">
                  <c:v>15.49027777777509</c:v>
                </c:pt>
                <c:pt idx="11154">
                  <c:v>15.491666666663978</c:v>
                </c:pt>
                <c:pt idx="11155">
                  <c:v>15.493055555552866</c:v>
                </c:pt>
                <c:pt idx="11156">
                  <c:v>15.494444444441754</c:v>
                </c:pt>
                <c:pt idx="11157">
                  <c:v>15.495833333330642</c:v>
                </c:pt>
                <c:pt idx="11158">
                  <c:v>15.497222222219531</c:v>
                </c:pt>
                <c:pt idx="11159">
                  <c:v>15.498611111108419</c:v>
                </c:pt>
                <c:pt idx="11160">
                  <c:v>15.499999999997307</c:v>
                </c:pt>
                <c:pt idx="11161">
                  <c:v>15.501388888886195</c:v>
                </c:pt>
                <c:pt idx="11162">
                  <c:v>15.502777777775083</c:v>
                </c:pt>
                <c:pt idx="11163">
                  <c:v>15.504166666663972</c:v>
                </c:pt>
                <c:pt idx="11164">
                  <c:v>15.50555555555286</c:v>
                </c:pt>
                <c:pt idx="11165">
                  <c:v>15.506944444441748</c:v>
                </c:pt>
                <c:pt idx="11166">
                  <c:v>15.508333333330636</c:v>
                </c:pt>
                <c:pt idx="11167">
                  <c:v>15.509722222219525</c:v>
                </c:pt>
                <c:pt idx="11168">
                  <c:v>15.511111111108413</c:v>
                </c:pt>
                <c:pt idx="11169">
                  <c:v>15.512499999997301</c:v>
                </c:pt>
                <c:pt idx="11170">
                  <c:v>15.513888888886189</c:v>
                </c:pt>
                <c:pt idx="11171">
                  <c:v>15.515277777775077</c:v>
                </c:pt>
                <c:pt idx="11172">
                  <c:v>15.516666666663966</c:v>
                </c:pt>
                <c:pt idx="11173">
                  <c:v>15.518055555552854</c:v>
                </c:pt>
                <c:pt idx="11174">
                  <c:v>15.519444444441742</c:v>
                </c:pt>
                <c:pt idx="11175">
                  <c:v>15.52083333333063</c:v>
                </c:pt>
                <c:pt idx="11176">
                  <c:v>15.522222222219519</c:v>
                </c:pt>
                <c:pt idx="11177">
                  <c:v>15.523611111108407</c:v>
                </c:pt>
                <c:pt idx="11178">
                  <c:v>15.524999999997295</c:v>
                </c:pt>
                <c:pt idx="11179">
                  <c:v>15.526388888886183</c:v>
                </c:pt>
                <c:pt idx="11180">
                  <c:v>15.527777777775071</c:v>
                </c:pt>
                <c:pt idx="11181">
                  <c:v>15.52916666666396</c:v>
                </c:pt>
                <c:pt idx="11182">
                  <c:v>15.530555555552848</c:v>
                </c:pt>
                <c:pt idx="11183">
                  <c:v>15.531944444441736</c:v>
                </c:pt>
                <c:pt idx="11184">
                  <c:v>15.533333333330624</c:v>
                </c:pt>
                <c:pt idx="11185">
                  <c:v>15.534722222219512</c:v>
                </c:pt>
                <c:pt idx="11186">
                  <c:v>15.536111111108401</c:v>
                </c:pt>
                <c:pt idx="11187">
                  <c:v>15.537499999997289</c:v>
                </c:pt>
                <c:pt idx="11188">
                  <c:v>15.538888888886177</c:v>
                </c:pt>
                <c:pt idx="11189">
                  <c:v>15.540277777775065</c:v>
                </c:pt>
                <c:pt idx="11190">
                  <c:v>15.541666666663954</c:v>
                </c:pt>
                <c:pt idx="11191">
                  <c:v>15.543055555552842</c:v>
                </c:pt>
                <c:pt idx="11192">
                  <c:v>15.54444444444173</c:v>
                </c:pt>
                <c:pt idx="11193">
                  <c:v>15.545833333330618</c:v>
                </c:pt>
                <c:pt idx="11194">
                  <c:v>15.547222222219506</c:v>
                </c:pt>
                <c:pt idx="11195">
                  <c:v>15.548611111108395</c:v>
                </c:pt>
                <c:pt idx="11196">
                  <c:v>15.549999999997283</c:v>
                </c:pt>
                <c:pt idx="11197">
                  <c:v>15.551388888886171</c:v>
                </c:pt>
                <c:pt idx="11198">
                  <c:v>15.552777777775059</c:v>
                </c:pt>
                <c:pt idx="11199">
                  <c:v>15.554166666663948</c:v>
                </c:pt>
                <c:pt idx="11200">
                  <c:v>15.555555555552836</c:v>
                </c:pt>
                <c:pt idx="11201">
                  <c:v>15.556944444441724</c:v>
                </c:pt>
                <c:pt idx="11202">
                  <c:v>15.558333333330612</c:v>
                </c:pt>
                <c:pt idx="11203">
                  <c:v>15.5597222222195</c:v>
                </c:pt>
                <c:pt idx="11204">
                  <c:v>15.561111111108389</c:v>
                </c:pt>
                <c:pt idx="11205">
                  <c:v>15.562499999997277</c:v>
                </c:pt>
                <c:pt idx="11206">
                  <c:v>15.563888888886165</c:v>
                </c:pt>
                <c:pt idx="11207">
                  <c:v>15.565277777775053</c:v>
                </c:pt>
                <c:pt idx="11208">
                  <c:v>15.566666666663941</c:v>
                </c:pt>
                <c:pt idx="11209">
                  <c:v>15.56805555555283</c:v>
                </c:pt>
                <c:pt idx="11210">
                  <c:v>15.569444444441718</c:v>
                </c:pt>
                <c:pt idx="11211">
                  <c:v>15.570833333330606</c:v>
                </c:pt>
                <c:pt idx="11212">
                  <c:v>15.572222222219494</c:v>
                </c:pt>
                <c:pt idx="11213">
                  <c:v>15.573611111108383</c:v>
                </c:pt>
                <c:pt idx="11214">
                  <c:v>15.574999999997271</c:v>
                </c:pt>
                <c:pt idx="11215">
                  <c:v>15.576388888886159</c:v>
                </c:pt>
                <c:pt idx="11216">
                  <c:v>15.577777777775047</c:v>
                </c:pt>
                <c:pt idx="11217">
                  <c:v>15.579166666663935</c:v>
                </c:pt>
                <c:pt idx="11218">
                  <c:v>15.580555555552824</c:v>
                </c:pt>
                <c:pt idx="11219">
                  <c:v>15.581944444441712</c:v>
                </c:pt>
                <c:pt idx="11220">
                  <c:v>15.5833333333306</c:v>
                </c:pt>
                <c:pt idx="11221">
                  <c:v>15.584722222219488</c:v>
                </c:pt>
                <c:pt idx="11222">
                  <c:v>15.586111111108377</c:v>
                </c:pt>
                <c:pt idx="11223">
                  <c:v>15.587499999997265</c:v>
                </c:pt>
                <c:pt idx="11224">
                  <c:v>15.588888888886153</c:v>
                </c:pt>
                <c:pt idx="11225">
                  <c:v>15.590277777775041</c:v>
                </c:pt>
                <c:pt idx="11226">
                  <c:v>15.591666666663929</c:v>
                </c:pt>
                <c:pt idx="11227">
                  <c:v>15.593055555552818</c:v>
                </c:pt>
                <c:pt idx="11228">
                  <c:v>15.594444444441706</c:v>
                </c:pt>
                <c:pt idx="11229">
                  <c:v>15.595833333330594</c:v>
                </c:pt>
                <c:pt idx="11230">
                  <c:v>15.597222222219482</c:v>
                </c:pt>
                <c:pt idx="11231">
                  <c:v>15.598611111108371</c:v>
                </c:pt>
                <c:pt idx="11232">
                  <c:v>15.599999999997259</c:v>
                </c:pt>
                <c:pt idx="11233">
                  <c:v>15.601388888886147</c:v>
                </c:pt>
                <c:pt idx="11234">
                  <c:v>15.602777777775035</c:v>
                </c:pt>
                <c:pt idx="11235">
                  <c:v>15.604166666663923</c:v>
                </c:pt>
                <c:pt idx="11236">
                  <c:v>15.605555555552812</c:v>
                </c:pt>
                <c:pt idx="11237">
                  <c:v>15.6069444444417</c:v>
                </c:pt>
                <c:pt idx="11238">
                  <c:v>15.608333333330588</c:v>
                </c:pt>
                <c:pt idx="11239">
                  <c:v>15.609722222219476</c:v>
                </c:pt>
                <c:pt idx="11240">
                  <c:v>15.611111111108364</c:v>
                </c:pt>
                <c:pt idx="11241">
                  <c:v>15.612499999997253</c:v>
                </c:pt>
                <c:pt idx="11242">
                  <c:v>15.613888888886141</c:v>
                </c:pt>
                <c:pt idx="11243">
                  <c:v>15.615277777775029</c:v>
                </c:pt>
                <c:pt idx="11244">
                  <c:v>15.616666666663917</c:v>
                </c:pt>
                <c:pt idx="11245">
                  <c:v>15.618055555552806</c:v>
                </c:pt>
                <c:pt idx="11246">
                  <c:v>15.619444444441694</c:v>
                </c:pt>
                <c:pt idx="11247">
                  <c:v>15.620833333330582</c:v>
                </c:pt>
                <c:pt idx="11248">
                  <c:v>15.62222222221947</c:v>
                </c:pt>
                <c:pt idx="11249">
                  <c:v>15.623611111108358</c:v>
                </c:pt>
                <c:pt idx="11250">
                  <c:v>15.624999999997247</c:v>
                </c:pt>
                <c:pt idx="11251">
                  <c:v>15.626388888886135</c:v>
                </c:pt>
                <c:pt idx="11252">
                  <c:v>15.627777777775023</c:v>
                </c:pt>
                <c:pt idx="11253">
                  <c:v>15.629166666663911</c:v>
                </c:pt>
                <c:pt idx="11254">
                  <c:v>15.6305555555528</c:v>
                </c:pt>
                <c:pt idx="11255">
                  <c:v>15.631944444441688</c:v>
                </c:pt>
                <c:pt idx="11256">
                  <c:v>15.633333333330576</c:v>
                </c:pt>
                <c:pt idx="11257">
                  <c:v>15.634722222219464</c:v>
                </c:pt>
                <c:pt idx="11258">
                  <c:v>15.636111111108352</c:v>
                </c:pt>
                <c:pt idx="11259">
                  <c:v>15.637499999997241</c:v>
                </c:pt>
                <c:pt idx="11260">
                  <c:v>15.638888888886129</c:v>
                </c:pt>
                <c:pt idx="11261">
                  <c:v>15.640277777775017</c:v>
                </c:pt>
                <c:pt idx="11262">
                  <c:v>15.641666666663905</c:v>
                </c:pt>
                <c:pt idx="11263">
                  <c:v>15.643055555552793</c:v>
                </c:pt>
                <c:pt idx="11264">
                  <c:v>15.644444444441682</c:v>
                </c:pt>
                <c:pt idx="11265">
                  <c:v>15.64583333333057</c:v>
                </c:pt>
                <c:pt idx="11266">
                  <c:v>15.647222222219458</c:v>
                </c:pt>
                <c:pt idx="11267">
                  <c:v>15.648611111108346</c:v>
                </c:pt>
                <c:pt idx="11268">
                  <c:v>15.649999999997235</c:v>
                </c:pt>
                <c:pt idx="11269">
                  <c:v>15.651388888886123</c:v>
                </c:pt>
                <c:pt idx="11270">
                  <c:v>15.652777777775011</c:v>
                </c:pt>
                <c:pt idx="11271">
                  <c:v>15.654166666663899</c:v>
                </c:pt>
                <c:pt idx="11272">
                  <c:v>15.655555555552787</c:v>
                </c:pt>
                <c:pt idx="11273">
                  <c:v>15.656944444441676</c:v>
                </c:pt>
                <c:pt idx="11274">
                  <c:v>15.658333333330564</c:v>
                </c:pt>
                <c:pt idx="11275">
                  <c:v>15.659722222219452</c:v>
                </c:pt>
                <c:pt idx="11276">
                  <c:v>15.66111111110834</c:v>
                </c:pt>
                <c:pt idx="11277">
                  <c:v>15.662499999997229</c:v>
                </c:pt>
                <c:pt idx="11278">
                  <c:v>15.663888888886117</c:v>
                </c:pt>
                <c:pt idx="11279">
                  <c:v>15.665277777775005</c:v>
                </c:pt>
                <c:pt idx="11280">
                  <c:v>15.666666666663893</c:v>
                </c:pt>
                <c:pt idx="11281">
                  <c:v>15.668055555552781</c:v>
                </c:pt>
                <c:pt idx="11282">
                  <c:v>15.66944444444167</c:v>
                </c:pt>
                <c:pt idx="11283">
                  <c:v>15.670833333330558</c:v>
                </c:pt>
                <c:pt idx="11284">
                  <c:v>15.672222222219446</c:v>
                </c:pt>
                <c:pt idx="11285">
                  <c:v>15.673611111108334</c:v>
                </c:pt>
                <c:pt idx="11286">
                  <c:v>15.674999999997222</c:v>
                </c:pt>
                <c:pt idx="11287">
                  <c:v>15.676388888886111</c:v>
                </c:pt>
                <c:pt idx="11288">
                  <c:v>15.677777777774999</c:v>
                </c:pt>
                <c:pt idx="11289">
                  <c:v>15.679166666663887</c:v>
                </c:pt>
                <c:pt idx="11290">
                  <c:v>15.680555555552775</c:v>
                </c:pt>
                <c:pt idx="11291">
                  <c:v>15.681944444441664</c:v>
                </c:pt>
                <c:pt idx="11292">
                  <c:v>15.683333333330552</c:v>
                </c:pt>
                <c:pt idx="11293">
                  <c:v>15.68472222221944</c:v>
                </c:pt>
                <c:pt idx="11294">
                  <c:v>15.686111111108328</c:v>
                </c:pt>
                <c:pt idx="11295">
                  <c:v>15.687499999997216</c:v>
                </c:pt>
                <c:pt idx="11296">
                  <c:v>15.688888888886105</c:v>
                </c:pt>
                <c:pt idx="11297">
                  <c:v>15.690277777774993</c:v>
                </c:pt>
                <c:pt idx="11298">
                  <c:v>15.691666666663881</c:v>
                </c:pt>
                <c:pt idx="11299">
                  <c:v>15.693055555552769</c:v>
                </c:pt>
                <c:pt idx="11300">
                  <c:v>15.694444444441658</c:v>
                </c:pt>
                <c:pt idx="11301">
                  <c:v>15.695833333330546</c:v>
                </c:pt>
                <c:pt idx="11302">
                  <c:v>15.697222222219434</c:v>
                </c:pt>
                <c:pt idx="11303">
                  <c:v>15.698611111108322</c:v>
                </c:pt>
                <c:pt idx="11304">
                  <c:v>15.69999999999721</c:v>
                </c:pt>
                <c:pt idx="11305">
                  <c:v>15.701388888886099</c:v>
                </c:pt>
                <c:pt idx="11306">
                  <c:v>15.702777777774987</c:v>
                </c:pt>
                <c:pt idx="11307">
                  <c:v>15.704166666663875</c:v>
                </c:pt>
                <c:pt idx="11308">
                  <c:v>15.705555555552763</c:v>
                </c:pt>
                <c:pt idx="11309">
                  <c:v>15.706944444441651</c:v>
                </c:pt>
                <c:pt idx="11310">
                  <c:v>15.70833333333054</c:v>
                </c:pt>
                <c:pt idx="11311">
                  <c:v>15.709722222219428</c:v>
                </c:pt>
                <c:pt idx="11312">
                  <c:v>15.711111111108316</c:v>
                </c:pt>
                <c:pt idx="11313">
                  <c:v>15.712499999997204</c:v>
                </c:pt>
                <c:pt idx="11314">
                  <c:v>15.713888888886093</c:v>
                </c:pt>
                <c:pt idx="11315">
                  <c:v>15.715277777774981</c:v>
                </c:pt>
                <c:pt idx="11316">
                  <c:v>15.716666666663869</c:v>
                </c:pt>
                <c:pt idx="11317">
                  <c:v>15.718055555552757</c:v>
                </c:pt>
                <c:pt idx="11318">
                  <c:v>15.719444444441645</c:v>
                </c:pt>
                <c:pt idx="11319">
                  <c:v>15.720833333330534</c:v>
                </c:pt>
                <c:pt idx="11320">
                  <c:v>15.722222222219422</c:v>
                </c:pt>
                <c:pt idx="11321">
                  <c:v>15.72361111110831</c:v>
                </c:pt>
                <c:pt idx="11322">
                  <c:v>15.724999999997198</c:v>
                </c:pt>
                <c:pt idx="11323">
                  <c:v>15.726388888886087</c:v>
                </c:pt>
                <c:pt idx="11324">
                  <c:v>15.727777777774975</c:v>
                </c:pt>
                <c:pt idx="11325">
                  <c:v>15.729166666663863</c:v>
                </c:pt>
                <c:pt idx="11326">
                  <c:v>15.730555555552751</c:v>
                </c:pt>
                <c:pt idx="11327">
                  <c:v>15.731944444441639</c:v>
                </c:pt>
                <c:pt idx="11328">
                  <c:v>15.733333333330528</c:v>
                </c:pt>
                <c:pt idx="11329">
                  <c:v>15.734722222219416</c:v>
                </c:pt>
                <c:pt idx="11330">
                  <c:v>15.736111111108304</c:v>
                </c:pt>
                <c:pt idx="11331">
                  <c:v>15.737499999997192</c:v>
                </c:pt>
                <c:pt idx="11332">
                  <c:v>15.738888888886081</c:v>
                </c:pt>
                <c:pt idx="11333">
                  <c:v>15.740277777774969</c:v>
                </c:pt>
                <c:pt idx="11334">
                  <c:v>15.741666666663857</c:v>
                </c:pt>
                <c:pt idx="11335">
                  <c:v>15.743055555552745</c:v>
                </c:pt>
                <c:pt idx="11336">
                  <c:v>15.744444444441633</c:v>
                </c:pt>
                <c:pt idx="11337">
                  <c:v>15.745833333330522</c:v>
                </c:pt>
                <c:pt idx="11338">
                  <c:v>15.74722222221941</c:v>
                </c:pt>
                <c:pt idx="11339">
                  <c:v>15.748611111108298</c:v>
                </c:pt>
                <c:pt idx="11340">
                  <c:v>15.749999999997186</c:v>
                </c:pt>
                <c:pt idx="11341">
                  <c:v>15.751388888886074</c:v>
                </c:pt>
                <c:pt idx="11342">
                  <c:v>15.752777777774963</c:v>
                </c:pt>
                <c:pt idx="11343">
                  <c:v>15.754166666663851</c:v>
                </c:pt>
                <c:pt idx="11344">
                  <c:v>15.755555555552739</c:v>
                </c:pt>
                <c:pt idx="11345">
                  <c:v>15.756944444441627</c:v>
                </c:pt>
                <c:pt idx="11346">
                  <c:v>15.758333333330516</c:v>
                </c:pt>
                <c:pt idx="11347">
                  <c:v>15.759722222219404</c:v>
                </c:pt>
                <c:pt idx="11348">
                  <c:v>15.761111111108292</c:v>
                </c:pt>
                <c:pt idx="11349">
                  <c:v>15.76249999999718</c:v>
                </c:pt>
                <c:pt idx="11350">
                  <c:v>15.763888888886068</c:v>
                </c:pt>
                <c:pt idx="11351">
                  <c:v>15.765277777774957</c:v>
                </c:pt>
                <c:pt idx="11352">
                  <c:v>15.766666666663845</c:v>
                </c:pt>
                <c:pt idx="11353">
                  <c:v>15.768055555552733</c:v>
                </c:pt>
                <c:pt idx="11354">
                  <c:v>15.769444444441621</c:v>
                </c:pt>
                <c:pt idx="11355">
                  <c:v>15.77083333333051</c:v>
                </c:pt>
                <c:pt idx="11356">
                  <c:v>15.772222222219398</c:v>
                </c:pt>
                <c:pt idx="11357">
                  <c:v>15.773611111108286</c:v>
                </c:pt>
                <c:pt idx="11358">
                  <c:v>15.774999999997174</c:v>
                </c:pt>
                <c:pt idx="11359">
                  <c:v>15.776388888886062</c:v>
                </c:pt>
                <c:pt idx="11360">
                  <c:v>15.777777777774951</c:v>
                </c:pt>
                <c:pt idx="11361">
                  <c:v>15.779166666663839</c:v>
                </c:pt>
                <c:pt idx="11362">
                  <c:v>15.780555555552727</c:v>
                </c:pt>
                <c:pt idx="11363">
                  <c:v>15.781944444441615</c:v>
                </c:pt>
                <c:pt idx="11364">
                  <c:v>15.783333333330503</c:v>
                </c:pt>
                <c:pt idx="11365">
                  <c:v>15.784722222219392</c:v>
                </c:pt>
                <c:pt idx="11366">
                  <c:v>15.78611111110828</c:v>
                </c:pt>
                <c:pt idx="11367">
                  <c:v>15.787499999997168</c:v>
                </c:pt>
                <c:pt idx="11368">
                  <c:v>15.788888888886056</c:v>
                </c:pt>
                <c:pt idx="11369">
                  <c:v>15.790277777774945</c:v>
                </c:pt>
                <c:pt idx="11370">
                  <c:v>15.791666666663833</c:v>
                </c:pt>
                <c:pt idx="11371">
                  <c:v>15.793055555552721</c:v>
                </c:pt>
                <c:pt idx="11372">
                  <c:v>15.794444444441609</c:v>
                </c:pt>
                <c:pt idx="11373">
                  <c:v>15.795833333330497</c:v>
                </c:pt>
                <c:pt idx="11374">
                  <c:v>15.797222222219386</c:v>
                </c:pt>
                <c:pt idx="11375">
                  <c:v>15.798611111108274</c:v>
                </c:pt>
                <c:pt idx="11376">
                  <c:v>15.799999999997162</c:v>
                </c:pt>
                <c:pt idx="11377">
                  <c:v>15.80138888888605</c:v>
                </c:pt>
                <c:pt idx="11378">
                  <c:v>15.802777777774939</c:v>
                </c:pt>
                <c:pt idx="11379">
                  <c:v>15.804166666663827</c:v>
                </c:pt>
                <c:pt idx="11380">
                  <c:v>15.805555555552715</c:v>
                </c:pt>
                <c:pt idx="11381">
                  <c:v>15.806944444441603</c:v>
                </c:pt>
                <c:pt idx="11382">
                  <c:v>15.808333333330491</c:v>
                </c:pt>
                <c:pt idx="11383">
                  <c:v>15.80972222221938</c:v>
                </c:pt>
                <c:pt idx="11384">
                  <c:v>15.811111111108268</c:v>
                </c:pt>
                <c:pt idx="11385">
                  <c:v>15.812499999997156</c:v>
                </c:pt>
                <c:pt idx="11386">
                  <c:v>15.813888888886044</c:v>
                </c:pt>
                <c:pt idx="11387">
                  <c:v>15.815277777774932</c:v>
                </c:pt>
                <c:pt idx="11388">
                  <c:v>15.816666666663821</c:v>
                </c:pt>
                <c:pt idx="11389">
                  <c:v>15.818055555552709</c:v>
                </c:pt>
                <c:pt idx="11390">
                  <c:v>15.819444444441597</c:v>
                </c:pt>
                <c:pt idx="11391">
                  <c:v>15.820833333330485</c:v>
                </c:pt>
                <c:pt idx="11392">
                  <c:v>15.822222222219374</c:v>
                </c:pt>
                <c:pt idx="11393">
                  <c:v>15.823611111108262</c:v>
                </c:pt>
                <c:pt idx="11394">
                  <c:v>15.82499999999715</c:v>
                </c:pt>
                <c:pt idx="11395">
                  <c:v>15.826388888886038</c:v>
                </c:pt>
                <c:pt idx="11396">
                  <c:v>15.827777777774926</c:v>
                </c:pt>
                <c:pt idx="11397">
                  <c:v>15.829166666663815</c:v>
                </c:pt>
                <c:pt idx="11398">
                  <c:v>15.830555555552703</c:v>
                </c:pt>
                <c:pt idx="11399">
                  <c:v>15.831944444441591</c:v>
                </c:pt>
                <c:pt idx="11400">
                  <c:v>15.833333333330479</c:v>
                </c:pt>
                <c:pt idx="11401">
                  <c:v>15.834722222219368</c:v>
                </c:pt>
                <c:pt idx="11402">
                  <c:v>15.836111111108256</c:v>
                </c:pt>
                <c:pt idx="11403">
                  <c:v>15.837499999997144</c:v>
                </c:pt>
                <c:pt idx="11404">
                  <c:v>15.838888888886032</c:v>
                </c:pt>
                <c:pt idx="11405">
                  <c:v>15.84027777777492</c:v>
                </c:pt>
                <c:pt idx="11406">
                  <c:v>15.841666666663809</c:v>
                </c:pt>
                <c:pt idx="11407">
                  <c:v>15.843055555552697</c:v>
                </c:pt>
                <c:pt idx="11408">
                  <c:v>15.844444444441585</c:v>
                </c:pt>
                <c:pt idx="11409">
                  <c:v>15.845833333330473</c:v>
                </c:pt>
                <c:pt idx="11410">
                  <c:v>15.847222222219361</c:v>
                </c:pt>
                <c:pt idx="11411">
                  <c:v>15.84861111110825</c:v>
                </c:pt>
                <c:pt idx="11412">
                  <c:v>15.849999999997138</c:v>
                </c:pt>
                <c:pt idx="11413">
                  <c:v>15.851388888886026</c:v>
                </c:pt>
                <c:pt idx="11414">
                  <c:v>15.852777777774914</c:v>
                </c:pt>
                <c:pt idx="11415">
                  <c:v>15.854166666663803</c:v>
                </c:pt>
                <c:pt idx="11416">
                  <c:v>15.855555555552691</c:v>
                </c:pt>
                <c:pt idx="11417">
                  <c:v>15.856944444441579</c:v>
                </c:pt>
                <c:pt idx="11418">
                  <c:v>15.858333333330467</c:v>
                </c:pt>
                <c:pt idx="11419">
                  <c:v>15.859722222219355</c:v>
                </c:pt>
                <c:pt idx="11420">
                  <c:v>15.861111111108244</c:v>
                </c:pt>
                <c:pt idx="11421">
                  <c:v>15.862499999997132</c:v>
                </c:pt>
                <c:pt idx="11422">
                  <c:v>15.86388888888602</c:v>
                </c:pt>
                <c:pt idx="11423">
                  <c:v>15.865277777774908</c:v>
                </c:pt>
                <c:pt idx="11424">
                  <c:v>15.866666666663797</c:v>
                </c:pt>
                <c:pt idx="11425">
                  <c:v>15.868055555552685</c:v>
                </c:pt>
                <c:pt idx="11426">
                  <c:v>15.869444444441573</c:v>
                </c:pt>
                <c:pt idx="11427">
                  <c:v>15.870833333330461</c:v>
                </c:pt>
                <c:pt idx="11428">
                  <c:v>15.872222222219349</c:v>
                </c:pt>
                <c:pt idx="11429">
                  <c:v>15.873611111108238</c:v>
                </c:pt>
                <c:pt idx="11430">
                  <c:v>15.874999999997126</c:v>
                </c:pt>
                <c:pt idx="11431">
                  <c:v>15.876388888886014</c:v>
                </c:pt>
                <c:pt idx="11432">
                  <c:v>15.877777777774902</c:v>
                </c:pt>
                <c:pt idx="11433">
                  <c:v>15.879166666663791</c:v>
                </c:pt>
                <c:pt idx="11434">
                  <c:v>15.880555555552679</c:v>
                </c:pt>
                <c:pt idx="11435">
                  <c:v>15.881944444441567</c:v>
                </c:pt>
                <c:pt idx="11436">
                  <c:v>15.883333333330455</c:v>
                </c:pt>
                <c:pt idx="11437">
                  <c:v>15.884722222219343</c:v>
                </c:pt>
                <c:pt idx="11438">
                  <c:v>15.886111111108232</c:v>
                </c:pt>
                <c:pt idx="11439">
                  <c:v>15.88749999999712</c:v>
                </c:pt>
                <c:pt idx="11440">
                  <c:v>15.888888888886008</c:v>
                </c:pt>
                <c:pt idx="11441">
                  <c:v>15.890277777774896</c:v>
                </c:pt>
                <c:pt idx="11442">
                  <c:v>15.891666666663784</c:v>
                </c:pt>
                <c:pt idx="11443">
                  <c:v>15.893055555552673</c:v>
                </c:pt>
                <c:pt idx="11444">
                  <c:v>15.894444444441561</c:v>
                </c:pt>
                <c:pt idx="11445">
                  <c:v>15.895833333330449</c:v>
                </c:pt>
                <c:pt idx="11446">
                  <c:v>15.897222222219337</c:v>
                </c:pt>
                <c:pt idx="11447">
                  <c:v>15.898611111108226</c:v>
                </c:pt>
                <c:pt idx="11448">
                  <c:v>15.899999999997114</c:v>
                </c:pt>
                <c:pt idx="11449">
                  <c:v>15.901388888886002</c:v>
                </c:pt>
                <c:pt idx="11450">
                  <c:v>15.90277777777489</c:v>
                </c:pt>
                <c:pt idx="11451">
                  <c:v>15.904166666663778</c:v>
                </c:pt>
                <c:pt idx="11452">
                  <c:v>15.905555555552667</c:v>
                </c:pt>
                <c:pt idx="11453">
                  <c:v>15.906944444441555</c:v>
                </c:pt>
                <c:pt idx="11454">
                  <c:v>15.908333333330443</c:v>
                </c:pt>
                <c:pt idx="11455">
                  <c:v>15.909722222219331</c:v>
                </c:pt>
                <c:pt idx="11456">
                  <c:v>15.91111111110822</c:v>
                </c:pt>
                <c:pt idx="11457">
                  <c:v>15.912499999997108</c:v>
                </c:pt>
                <c:pt idx="11458">
                  <c:v>15.913888888885996</c:v>
                </c:pt>
                <c:pt idx="11459">
                  <c:v>15.915277777774884</c:v>
                </c:pt>
                <c:pt idx="11460">
                  <c:v>15.916666666663772</c:v>
                </c:pt>
                <c:pt idx="11461">
                  <c:v>15.918055555552661</c:v>
                </c:pt>
                <c:pt idx="11462">
                  <c:v>15.919444444441549</c:v>
                </c:pt>
                <c:pt idx="11463">
                  <c:v>15.920833333330437</c:v>
                </c:pt>
                <c:pt idx="11464">
                  <c:v>15.922222222219325</c:v>
                </c:pt>
                <c:pt idx="11465">
                  <c:v>15.923611111108213</c:v>
                </c:pt>
                <c:pt idx="11466">
                  <c:v>15.924999999997102</c:v>
                </c:pt>
                <c:pt idx="11467">
                  <c:v>15.92638888888599</c:v>
                </c:pt>
                <c:pt idx="11468">
                  <c:v>15.927777777774878</c:v>
                </c:pt>
                <c:pt idx="11469">
                  <c:v>15.929166666663766</c:v>
                </c:pt>
                <c:pt idx="11470">
                  <c:v>15.930555555552655</c:v>
                </c:pt>
                <c:pt idx="11471">
                  <c:v>15.931944444441543</c:v>
                </c:pt>
                <c:pt idx="11472">
                  <c:v>15.933333333330431</c:v>
                </c:pt>
                <c:pt idx="11473">
                  <c:v>15.934722222219319</c:v>
                </c:pt>
                <c:pt idx="11474">
                  <c:v>15.936111111108207</c:v>
                </c:pt>
                <c:pt idx="11475">
                  <c:v>15.937499999997096</c:v>
                </c:pt>
                <c:pt idx="11476">
                  <c:v>15.938888888885984</c:v>
                </c:pt>
                <c:pt idx="11477">
                  <c:v>15.940277777774872</c:v>
                </c:pt>
                <c:pt idx="11478">
                  <c:v>15.94166666666376</c:v>
                </c:pt>
                <c:pt idx="11479">
                  <c:v>15.943055555552649</c:v>
                </c:pt>
                <c:pt idx="11480">
                  <c:v>15.944444444441537</c:v>
                </c:pt>
                <c:pt idx="11481">
                  <c:v>15.945833333330425</c:v>
                </c:pt>
                <c:pt idx="11482">
                  <c:v>15.947222222219313</c:v>
                </c:pt>
                <c:pt idx="11483">
                  <c:v>15.948611111108201</c:v>
                </c:pt>
                <c:pt idx="11484">
                  <c:v>15.94999999999709</c:v>
                </c:pt>
                <c:pt idx="11485">
                  <c:v>15.951388888885978</c:v>
                </c:pt>
                <c:pt idx="11486">
                  <c:v>15.952777777774866</c:v>
                </c:pt>
                <c:pt idx="11487">
                  <c:v>15.954166666663754</c:v>
                </c:pt>
                <c:pt idx="11488">
                  <c:v>15.955555555552642</c:v>
                </c:pt>
                <c:pt idx="11489">
                  <c:v>15.956944444441531</c:v>
                </c:pt>
                <c:pt idx="11490">
                  <c:v>15.958333333330419</c:v>
                </c:pt>
                <c:pt idx="11491">
                  <c:v>15.959722222219307</c:v>
                </c:pt>
                <c:pt idx="11492">
                  <c:v>15.961111111108195</c:v>
                </c:pt>
                <c:pt idx="11493">
                  <c:v>15.962499999997084</c:v>
                </c:pt>
                <c:pt idx="11494">
                  <c:v>15.963888888885972</c:v>
                </c:pt>
                <c:pt idx="11495">
                  <c:v>15.96527777777486</c:v>
                </c:pt>
                <c:pt idx="11496">
                  <c:v>15.966666666663748</c:v>
                </c:pt>
                <c:pt idx="11497">
                  <c:v>15.968055555552636</c:v>
                </c:pt>
                <c:pt idx="11498">
                  <c:v>15.969444444441525</c:v>
                </c:pt>
                <c:pt idx="11499">
                  <c:v>15.970833333330413</c:v>
                </c:pt>
                <c:pt idx="11500">
                  <c:v>15.972222222219301</c:v>
                </c:pt>
                <c:pt idx="11501">
                  <c:v>15.973611111108189</c:v>
                </c:pt>
                <c:pt idx="11502">
                  <c:v>15.974999999997078</c:v>
                </c:pt>
                <c:pt idx="11503">
                  <c:v>15.976388888885966</c:v>
                </c:pt>
                <c:pt idx="11504">
                  <c:v>15.977777777774854</c:v>
                </c:pt>
                <c:pt idx="11505">
                  <c:v>15.979166666663742</c:v>
                </c:pt>
                <c:pt idx="11506">
                  <c:v>15.98055555555263</c:v>
                </c:pt>
                <c:pt idx="11507">
                  <c:v>15.981944444441519</c:v>
                </c:pt>
                <c:pt idx="11508">
                  <c:v>15.983333333330407</c:v>
                </c:pt>
                <c:pt idx="11509">
                  <c:v>15.984722222219295</c:v>
                </c:pt>
                <c:pt idx="11510">
                  <c:v>15.986111111108183</c:v>
                </c:pt>
                <c:pt idx="11511">
                  <c:v>15.987499999997071</c:v>
                </c:pt>
                <c:pt idx="11512">
                  <c:v>15.98888888888596</c:v>
                </c:pt>
                <c:pt idx="11513">
                  <c:v>15.990277777774848</c:v>
                </c:pt>
                <c:pt idx="11514">
                  <c:v>15.991666666663736</c:v>
                </c:pt>
                <c:pt idx="11515">
                  <c:v>15.993055555552624</c:v>
                </c:pt>
                <c:pt idx="11516">
                  <c:v>15.994444444441513</c:v>
                </c:pt>
                <c:pt idx="11517">
                  <c:v>15.995833333330401</c:v>
                </c:pt>
                <c:pt idx="11518">
                  <c:v>15.997222222219289</c:v>
                </c:pt>
                <c:pt idx="11519">
                  <c:v>15.998611111108177</c:v>
                </c:pt>
                <c:pt idx="11520">
                  <c:v>15.999999999997065</c:v>
                </c:pt>
              </c:numCache>
            </c:numRef>
          </c:xVal>
          <c:yVal>
            <c:numRef>
              <c:f>'[Head Loss vs Time 0.722 mm per s.xlsx]Subsurface Data'!$H$4:$H$16070</c:f>
              <c:numCache>
                <c:formatCode>General</c:formatCode>
                <c:ptCount val="16067"/>
                <c:pt idx="0">
                  <c:v>-4.1427698099999999</c:v>
                </c:pt>
                <c:pt idx="1">
                  <c:v>-3.8043985400000002</c:v>
                </c:pt>
                <c:pt idx="2">
                  <c:v>-3.8030068899999998</c:v>
                </c:pt>
                <c:pt idx="3">
                  <c:v>-3.5690698599999999</c:v>
                </c:pt>
                <c:pt idx="4">
                  <c:v>-7.0767049799999997</c:v>
                </c:pt>
                <c:pt idx="5">
                  <c:v>-3.5523610099999998</c:v>
                </c:pt>
                <c:pt idx="6">
                  <c:v>-3.1624698599999999</c:v>
                </c:pt>
                <c:pt idx="7">
                  <c:v>-3.1109490399999999</c:v>
                </c:pt>
                <c:pt idx="8">
                  <c:v>-3.0566420600000002</c:v>
                </c:pt>
                <c:pt idx="9">
                  <c:v>-3.0427167399999999</c:v>
                </c:pt>
                <c:pt idx="10">
                  <c:v>-2.9772713199999998</c:v>
                </c:pt>
                <c:pt idx="11">
                  <c:v>-3.0705661800000001</c:v>
                </c:pt>
                <c:pt idx="12">
                  <c:v>-2.82131577</c:v>
                </c:pt>
                <c:pt idx="13">
                  <c:v>-2.8742287200000001</c:v>
                </c:pt>
                <c:pt idx="14">
                  <c:v>-2.7266273499999998</c:v>
                </c:pt>
                <c:pt idx="15">
                  <c:v>-2.7029540500000002</c:v>
                </c:pt>
                <c:pt idx="16">
                  <c:v>-2.75308442</c:v>
                </c:pt>
                <c:pt idx="17">
                  <c:v>-2.91043282</c:v>
                </c:pt>
                <c:pt idx="18">
                  <c:v>-2.9939801699999999</c:v>
                </c:pt>
                <c:pt idx="19">
                  <c:v>-2.7934660899999999</c:v>
                </c:pt>
                <c:pt idx="20">
                  <c:v>-2.6263694800000001</c:v>
                </c:pt>
                <c:pt idx="21">
                  <c:v>-2.62915397</c:v>
                </c:pt>
                <c:pt idx="22">
                  <c:v>-2.7878956800000001</c:v>
                </c:pt>
                <c:pt idx="23">
                  <c:v>-2.91182542</c:v>
                </c:pt>
                <c:pt idx="24">
                  <c:v>-2.70852447</c:v>
                </c:pt>
                <c:pt idx="25">
                  <c:v>-2.5901649</c:v>
                </c:pt>
                <c:pt idx="26">
                  <c:v>-2.7224493000000001</c:v>
                </c:pt>
                <c:pt idx="27">
                  <c:v>-2.8533420600000001</c:v>
                </c:pt>
                <c:pt idx="28">
                  <c:v>-2.7920732500000001</c:v>
                </c:pt>
                <c:pt idx="29">
                  <c:v>-2.6013050099999999</c:v>
                </c:pt>
                <c:pt idx="30">
                  <c:v>-2.6583957699999998</c:v>
                </c:pt>
                <c:pt idx="31">
                  <c:v>-2.7684011499999999</c:v>
                </c:pt>
                <c:pt idx="32">
                  <c:v>-2.8352391699999999</c:v>
                </c:pt>
                <c:pt idx="33">
                  <c:v>-2.6639661800000001</c:v>
                </c:pt>
                <c:pt idx="34">
                  <c:v>-2.5943419900000002</c:v>
                </c:pt>
                <c:pt idx="35">
                  <c:v>-2.55813932</c:v>
                </c:pt>
                <c:pt idx="36">
                  <c:v>-2.6389007599999998</c:v>
                </c:pt>
                <c:pt idx="37">
                  <c:v>-2.8686595000000001</c:v>
                </c:pt>
                <c:pt idx="38">
                  <c:v>-2.8380236600000002</c:v>
                </c:pt>
                <c:pt idx="39">
                  <c:v>-2.7071325800000001</c:v>
                </c:pt>
                <c:pt idx="40">
                  <c:v>-2.5776328999999998</c:v>
                </c:pt>
                <c:pt idx="41">
                  <c:v>-2.5539605600000002</c:v>
                </c:pt>
                <c:pt idx="42">
                  <c:v>-2.5414295199999999</c:v>
                </c:pt>
                <c:pt idx="43">
                  <c:v>-2.64168644</c:v>
                </c:pt>
                <c:pt idx="44">
                  <c:v>-2.7196641000000001</c:v>
                </c:pt>
                <c:pt idx="45">
                  <c:v>-2.7990360299999999</c:v>
                </c:pt>
                <c:pt idx="46">
                  <c:v>-2.8519487400000001</c:v>
                </c:pt>
                <c:pt idx="47">
                  <c:v>-2.8324537300000001</c:v>
                </c:pt>
                <c:pt idx="48">
                  <c:v>-2.71827197</c:v>
                </c:pt>
                <c:pt idx="49">
                  <c:v>-2.6430785700000001</c:v>
                </c:pt>
                <c:pt idx="50">
                  <c:v>-2.5567460099999999</c:v>
                </c:pt>
                <c:pt idx="51">
                  <c:v>-2.6486485000000002</c:v>
                </c:pt>
                <c:pt idx="52">
                  <c:v>-2.8115670700000002</c:v>
                </c:pt>
                <c:pt idx="53">
                  <c:v>-2.9104323399999998</c:v>
                </c:pt>
                <c:pt idx="54">
                  <c:v>-2.85612559</c:v>
                </c:pt>
                <c:pt idx="55">
                  <c:v>-2.7321972799999998</c:v>
                </c:pt>
                <c:pt idx="56">
                  <c:v>-2.7377662699999998</c:v>
                </c:pt>
                <c:pt idx="57">
                  <c:v>-2.8032128799999998</c:v>
                </c:pt>
                <c:pt idx="58">
                  <c:v>-2.9034709900000002</c:v>
                </c:pt>
                <c:pt idx="59">
                  <c:v>-2.9563841800000001</c:v>
                </c:pt>
                <c:pt idx="60">
                  <c:v>-2.9382812999999999</c:v>
                </c:pt>
                <c:pt idx="61">
                  <c:v>-2.8881528400000001</c:v>
                </c:pt>
                <c:pt idx="62">
                  <c:v>-2.9048640699999999</c:v>
                </c:pt>
                <c:pt idx="63">
                  <c:v>-2.8686585400000002</c:v>
                </c:pt>
                <c:pt idx="64">
                  <c:v>-2.7516913399999998</c:v>
                </c:pt>
                <c:pt idx="65">
                  <c:v>-2.7377672199999998</c:v>
                </c:pt>
                <c:pt idx="66">
                  <c:v>-2.6054816199999999</c:v>
                </c:pt>
                <c:pt idx="67">
                  <c:v>-2.5901649</c:v>
                </c:pt>
                <c:pt idx="68">
                  <c:v>-2.5483901499999999</c:v>
                </c:pt>
                <c:pt idx="69">
                  <c:v>-2.5080092</c:v>
                </c:pt>
                <c:pt idx="70">
                  <c:v>-2.5121869999999999</c:v>
                </c:pt>
                <c:pt idx="71">
                  <c:v>-2.4773750300000001</c:v>
                </c:pt>
                <c:pt idx="72">
                  <c:v>-2.4537029299999999</c:v>
                </c:pt>
                <c:pt idx="73">
                  <c:v>-2.5358588700000002</c:v>
                </c:pt>
                <c:pt idx="74">
                  <c:v>-2.5957350699999999</c:v>
                </c:pt>
                <c:pt idx="75">
                  <c:v>-2.6792829</c:v>
                </c:pt>
                <c:pt idx="76">
                  <c:v>-2.84777141</c:v>
                </c:pt>
                <c:pt idx="77">
                  <c:v>-2.9577765500000002</c:v>
                </c:pt>
                <c:pt idx="78">
                  <c:v>-2.7447285699999999</c:v>
                </c:pt>
                <c:pt idx="79">
                  <c:v>-2.5790250299999999</c:v>
                </c:pt>
                <c:pt idx="80">
                  <c:v>-2.45509529</c:v>
                </c:pt>
                <c:pt idx="81">
                  <c:v>-2.56649232</c:v>
                </c:pt>
                <c:pt idx="82">
                  <c:v>-2.74612093</c:v>
                </c:pt>
                <c:pt idx="83">
                  <c:v>-2.8380241399999999</c:v>
                </c:pt>
                <c:pt idx="84">
                  <c:v>-2.7892887599999998</c:v>
                </c:pt>
                <c:pt idx="85">
                  <c:v>-2.51636434</c:v>
                </c:pt>
                <c:pt idx="86">
                  <c:v>-2.4648425600000001</c:v>
                </c:pt>
                <c:pt idx="87">
                  <c:v>-2.56231499</c:v>
                </c:pt>
                <c:pt idx="88">
                  <c:v>-2.6110520400000001</c:v>
                </c:pt>
                <c:pt idx="89">
                  <c:v>-2.81295991</c:v>
                </c:pt>
                <c:pt idx="90">
                  <c:v>-2.7920734899999999</c:v>
                </c:pt>
                <c:pt idx="91">
                  <c:v>-2.6249768699999998</c:v>
                </c:pt>
                <c:pt idx="92">
                  <c:v>-2.4773750300000001</c:v>
                </c:pt>
                <c:pt idx="93">
                  <c:v>-2.5651001899999999</c:v>
                </c:pt>
                <c:pt idx="94">
                  <c:v>-2.7586536399999999</c:v>
                </c:pt>
                <c:pt idx="95">
                  <c:v>-2.7447285699999999</c:v>
                </c:pt>
                <c:pt idx="96">
                  <c:v>-2.4704129699999999</c:v>
                </c:pt>
                <c:pt idx="97">
                  <c:v>2.3447475400000002</c:v>
                </c:pt>
                <c:pt idx="98">
                  <c:v>0.6152997</c:v>
                </c:pt>
                <c:pt idx="99">
                  <c:v>-1.3077021799999999</c:v>
                </c:pt>
                <c:pt idx="100">
                  <c:v>-1.6182231899999999</c:v>
                </c:pt>
                <c:pt idx="101">
                  <c:v>-1.40099752</c:v>
                </c:pt>
                <c:pt idx="102">
                  <c:v>-1.26675224</c:v>
                </c:pt>
                <c:pt idx="103">
                  <c:v>-1.09326184</c:v>
                </c:pt>
                <c:pt idx="104">
                  <c:v>-1.07874453</c:v>
                </c:pt>
                <c:pt idx="105">
                  <c:v>-1.0097136499999999</c:v>
                </c:pt>
                <c:pt idx="106">
                  <c:v>-0.97072427999999999</c:v>
                </c:pt>
                <c:pt idx="107">
                  <c:v>-0.97907931000000004</c:v>
                </c:pt>
                <c:pt idx="108">
                  <c:v>-0.96236955999999996</c:v>
                </c:pt>
                <c:pt idx="109">
                  <c:v>-1.07794499</c:v>
                </c:pt>
                <c:pt idx="110">
                  <c:v>-1.03617048</c:v>
                </c:pt>
                <c:pt idx="111">
                  <c:v>-0.99439650999999996</c:v>
                </c:pt>
                <c:pt idx="112">
                  <c:v>-0.90806317000000003</c:v>
                </c:pt>
                <c:pt idx="113">
                  <c:v>-0.86071920000000002</c:v>
                </c:pt>
                <c:pt idx="114">
                  <c:v>-0.84261697999999996</c:v>
                </c:pt>
                <c:pt idx="115">
                  <c:v>-0.82312249999999998</c:v>
                </c:pt>
                <c:pt idx="116">
                  <c:v>-0.87185900999999999</c:v>
                </c:pt>
                <c:pt idx="117">
                  <c:v>-0.80919783999999995</c:v>
                </c:pt>
                <c:pt idx="118">
                  <c:v>-0.77160114000000002</c:v>
                </c:pt>
                <c:pt idx="119">
                  <c:v>-0.74235910000000005</c:v>
                </c:pt>
                <c:pt idx="120">
                  <c:v>-0.82312244000000001</c:v>
                </c:pt>
                <c:pt idx="121">
                  <c:v>-0.92895006999999996</c:v>
                </c:pt>
                <c:pt idx="122">
                  <c:v>-0.96376192999999999</c:v>
                </c:pt>
                <c:pt idx="123">
                  <c:v>-0.95958452999999999</c:v>
                </c:pt>
                <c:pt idx="124">
                  <c:v>-1.07098234</c:v>
                </c:pt>
                <c:pt idx="125">
                  <c:v>-0.95401502000000005</c:v>
                </c:pt>
                <c:pt idx="126">
                  <c:v>-0.95819228999999995</c:v>
                </c:pt>
                <c:pt idx="127">
                  <c:v>-0.94287515</c:v>
                </c:pt>
                <c:pt idx="128">
                  <c:v>-0.94983709000000005</c:v>
                </c:pt>
                <c:pt idx="129">
                  <c:v>-0.93173516000000001</c:v>
                </c:pt>
                <c:pt idx="130">
                  <c:v>-0.89452456999999996</c:v>
                </c:pt>
                <c:pt idx="131">
                  <c:v>-0.70476245999999998</c:v>
                </c:pt>
                <c:pt idx="132">
                  <c:v>-0.70827525999999996</c:v>
                </c:pt>
                <c:pt idx="133">
                  <c:v>-0.77577852999999997</c:v>
                </c:pt>
                <c:pt idx="134">
                  <c:v>-0.72425693000000002</c:v>
                </c:pt>
                <c:pt idx="135">
                  <c:v>-0.75349896999999999</c:v>
                </c:pt>
                <c:pt idx="136">
                  <c:v>-0.79248816</c:v>
                </c:pt>
                <c:pt idx="137">
                  <c:v>-0.78134840999999999</c:v>
                </c:pt>
                <c:pt idx="138">
                  <c:v>-0.80780547999999996</c:v>
                </c:pt>
                <c:pt idx="139">
                  <c:v>-0.85514939000000001</c:v>
                </c:pt>
                <c:pt idx="140">
                  <c:v>-0.90388595999999999</c:v>
                </c:pt>
                <c:pt idx="141">
                  <c:v>-0.98186397999999997</c:v>
                </c:pt>
                <c:pt idx="142">
                  <c:v>-0.84671187000000003</c:v>
                </c:pt>
                <c:pt idx="143">
                  <c:v>-0.78691803999999999</c:v>
                </c:pt>
                <c:pt idx="144">
                  <c:v>-0.63653159000000004</c:v>
                </c:pt>
                <c:pt idx="145">
                  <c:v>-0.57665520999999997</c:v>
                </c:pt>
                <c:pt idx="146">
                  <c:v>-0.60589694999999999</c:v>
                </c:pt>
                <c:pt idx="147">
                  <c:v>-0.58796048000000001</c:v>
                </c:pt>
                <c:pt idx="148">
                  <c:v>-0.73121946999999998</c:v>
                </c:pt>
                <c:pt idx="149">
                  <c:v>-0.84400945999999999</c:v>
                </c:pt>
                <c:pt idx="150">
                  <c:v>-0.7974928</c:v>
                </c:pt>
                <c:pt idx="151">
                  <c:v>-0.82033747000000001</c:v>
                </c:pt>
                <c:pt idx="152">
                  <c:v>-0.79109573</c:v>
                </c:pt>
                <c:pt idx="153">
                  <c:v>-0.67412799999999995</c:v>
                </c:pt>
                <c:pt idx="154">
                  <c:v>-0.65184861000000005</c:v>
                </c:pt>
                <c:pt idx="155">
                  <c:v>-0.59336478000000004</c:v>
                </c:pt>
                <c:pt idx="156">
                  <c:v>-0.49310695999999998</c:v>
                </c:pt>
                <c:pt idx="157">
                  <c:v>-0.54323589999999999</c:v>
                </c:pt>
                <c:pt idx="158">
                  <c:v>-0.55159062000000003</c:v>
                </c:pt>
                <c:pt idx="159">
                  <c:v>-0.51399397999999996</c:v>
                </c:pt>
                <c:pt idx="160">
                  <c:v>-0.55019826000000005</c:v>
                </c:pt>
                <c:pt idx="161">
                  <c:v>-0.63513887000000002</c:v>
                </c:pt>
                <c:pt idx="162">
                  <c:v>-0.70893996999999997</c:v>
                </c:pt>
                <c:pt idx="163">
                  <c:v>-0.80362814999999999</c:v>
                </c:pt>
                <c:pt idx="164">
                  <c:v>-0.82869225999999996</c:v>
                </c:pt>
                <c:pt idx="165">
                  <c:v>-0.74514424999999995</c:v>
                </c:pt>
                <c:pt idx="166">
                  <c:v>-0.67552066</c:v>
                </c:pt>
                <c:pt idx="167">
                  <c:v>-0.56133789000000001</c:v>
                </c:pt>
                <c:pt idx="168">
                  <c:v>-0.45272529</c:v>
                </c:pt>
                <c:pt idx="169">
                  <c:v>-0.47778969999999998</c:v>
                </c:pt>
                <c:pt idx="170">
                  <c:v>-0.47500493999999999</c:v>
                </c:pt>
                <c:pt idx="171">
                  <c:v>-0.4276607</c:v>
                </c:pt>
                <c:pt idx="172">
                  <c:v>-0.64349358999999995</c:v>
                </c:pt>
                <c:pt idx="173">
                  <c:v>-0.56690770000000001</c:v>
                </c:pt>
                <c:pt idx="174">
                  <c:v>-0.48196699999999998</c:v>
                </c:pt>
                <c:pt idx="175">
                  <c:v>-0.47221978999999997</c:v>
                </c:pt>
                <c:pt idx="176">
                  <c:v>-0.52791863999999999</c:v>
                </c:pt>
                <c:pt idx="177">
                  <c:v>-0.50006925999999996</c:v>
                </c:pt>
                <c:pt idx="178">
                  <c:v>-0.54184346999999999</c:v>
                </c:pt>
                <c:pt idx="179">
                  <c:v>-0.5655154</c:v>
                </c:pt>
                <c:pt idx="180">
                  <c:v>-0.51260148999999999</c:v>
                </c:pt>
                <c:pt idx="181">
                  <c:v>-0.50842410000000005</c:v>
                </c:pt>
                <c:pt idx="182">
                  <c:v>-0.44854780999999999</c:v>
                </c:pt>
                <c:pt idx="183">
                  <c:v>-0.48892948000000003</c:v>
                </c:pt>
                <c:pt idx="184">
                  <c:v>-0.56133789000000001</c:v>
                </c:pt>
                <c:pt idx="185">
                  <c:v>-0.62399912000000002</c:v>
                </c:pt>
                <c:pt idx="186">
                  <c:v>-0.70476245999999998</c:v>
                </c:pt>
                <c:pt idx="187">
                  <c:v>-0.75489139999999999</c:v>
                </c:pt>
                <c:pt idx="188">
                  <c:v>-0.68805282999999995</c:v>
                </c:pt>
                <c:pt idx="189">
                  <c:v>-0.59614962000000005</c:v>
                </c:pt>
                <c:pt idx="190">
                  <c:v>-0.51817124999999997</c:v>
                </c:pt>
                <c:pt idx="191">
                  <c:v>-0.46525747000000001</c:v>
                </c:pt>
                <c:pt idx="192">
                  <c:v>-0.45968756</c:v>
                </c:pt>
                <c:pt idx="193">
                  <c:v>-0.40398859999999998</c:v>
                </c:pt>
                <c:pt idx="194">
                  <c:v>-0.440193</c:v>
                </c:pt>
                <c:pt idx="195">
                  <c:v>-0.47361225000000001</c:v>
                </c:pt>
                <c:pt idx="196">
                  <c:v>-0.55994546000000001</c:v>
                </c:pt>
                <c:pt idx="197">
                  <c:v>-0.55159062000000003</c:v>
                </c:pt>
                <c:pt idx="198">
                  <c:v>-0.66855823999999997</c:v>
                </c:pt>
                <c:pt idx="199">
                  <c:v>-0.76881622999999999</c:v>
                </c:pt>
                <c:pt idx="200">
                  <c:v>-0.70893996999999997</c:v>
                </c:pt>
                <c:pt idx="201">
                  <c:v>-0.58361757000000003</c:v>
                </c:pt>
                <c:pt idx="202">
                  <c:v>-0.43880047999999999</c:v>
                </c:pt>
                <c:pt idx="203">
                  <c:v>-0.46943488999999999</c:v>
                </c:pt>
                <c:pt idx="204">
                  <c:v>-0.53488093999999997</c:v>
                </c:pt>
                <c:pt idx="205">
                  <c:v>-0.61842923999999999</c:v>
                </c:pt>
                <c:pt idx="206">
                  <c:v>-0.72982705000000003</c:v>
                </c:pt>
                <c:pt idx="207">
                  <c:v>-0.66438079000000005</c:v>
                </c:pt>
                <c:pt idx="208">
                  <c:v>-0.43740803</c:v>
                </c:pt>
                <c:pt idx="209">
                  <c:v>-0.38867154999999998</c:v>
                </c:pt>
                <c:pt idx="210">
                  <c:v>-0.46804248999999998</c:v>
                </c:pt>
                <c:pt idx="211">
                  <c:v>-0.56690781999999995</c:v>
                </c:pt>
                <c:pt idx="212">
                  <c:v>-0.70700836</c:v>
                </c:pt>
                <c:pt idx="213">
                  <c:v>-0.75079929999999995</c:v>
                </c:pt>
                <c:pt idx="214">
                  <c:v>-0.66298842000000002</c:v>
                </c:pt>
                <c:pt idx="215">
                  <c:v>-0.49032193000000002</c:v>
                </c:pt>
                <c:pt idx="216">
                  <c:v>-0.35246736000000001</c:v>
                </c:pt>
                <c:pt idx="217">
                  <c:v>-0.32044043999999999</c:v>
                </c:pt>
                <c:pt idx="218">
                  <c:v>-0.33993511999999998</c:v>
                </c:pt>
                <c:pt idx="219">
                  <c:v>-0.42766084999999998</c:v>
                </c:pt>
                <c:pt idx="220">
                  <c:v>-0.59475743999999997</c:v>
                </c:pt>
                <c:pt idx="221">
                  <c:v>-0.68109065000000002</c:v>
                </c:pt>
                <c:pt idx="222">
                  <c:v>-0.70337002999999998</c:v>
                </c:pt>
                <c:pt idx="223">
                  <c:v>-0.54462825999999998</c:v>
                </c:pt>
                <c:pt idx="224">
                  <c:v>-0.43467823</c:v>
                </c:pt>
                <c:pt idx="225">
                  <c:v>-0.35803710999999999</c:v>
                </c:pt>
                <c:pt idx="226">
                  <c:v>-0.45272514000000003</c:v>
                </c:pt>
                <c:pt idx="227">
                  <c:v>-0.66159564000000004</c:v>
                </c:pt>
                <c:pt idx="228">
                  <c:v>-0.68248284000000004</c:v>
                </c:pt>
                <c:pt idx="229">
                  <c:v>-0.43462308999999999</c:v>
                </c:pt>
                <c:pt idx="230">
                  <c:v>-0.33158025000000002</c:v>
                </c:pt>
                <c:pt idx="231">
                  <c:v>-0.31069310999999999</c:v>
                </c:pt>
                <c:pt idx="232">
                  <c:v>-0.37753176999999999</c:v>
                </c:pt>
                <c:pt idx="233">
                  <c:v>-0.45948868999999998</c:v>
                </c:pt>
                <c:pt idx="234">
                  <c:v>-0.57249165000000002</c:v>
                </c:pt>
                <c:pt idx="235">
                  <c:v>-0.63096154000000004</c:v>
                </c:pt>
                <c:pt idx="236">
                  <c:v>-0.64210111000000003</c:v>
                </c:pt>
                <c:pt idx="237">
                  <c:v>-0.6369766</c:v>
                </c:pt>
                <c:pt idx="238">
                  <c:v>-0.65602612000000005</c:v>
                </c:pt>
                <c:pt idx="239">
                  <c:v>-0.58222501999999998</c:v>
                </c:pt>
                <c:pt idx="240">
                  <c:v>-0.49171436000000002</c:v>
                </c:pt>
                <c:pt idx="241">
                  <c:v>-0.42209095000000002</c:v>
                </c:pt>
                <c:pt idx="242">
                  <c:v>-0.40006712</c:v>
                </c:pt>
                <c:pt idx="243">
                  <c:v>-0.39981120999999997</c:v>
                </c:pt>
                <c:pt idx="244">
                  <c:v>-0.37196185999999998</c:v>
                </c:pt>
                <c:pt idx="245">
                  <c:v>-0.38727897</c:v>
                </c:pt>
                <c:pt idx="246">
                  <c:v>-0.37335443000000001</c:v>
                </c:pt>
                <c:pt idx="247">
                  <c:v>-0.31208563</c:v>
                </c:pt>
                <c:pt idx="248">
                  <c:v>-0.32879522</c:v>
                </c:pt>
                <c:pt idx="249">
                  <c:v>-0.36221457000000001</c:v>
                </c:pt>
                <c:pt idx="250">
                  <c:v>-0.45829523</c:v>
                </c:pt>
                <c:pt idx="251">
                  <c:v>-0.58640265000000003</c:v>
                </c:pt>
                <c:pt idx="252">
                  <c:v>-0.67969805000000005</c:v>
                </c:pt>
                <c:pt idx="253">
                  <c:v>-0.68387538000000003</c:v>
                </c:pt>
                <c:pt idx="254">
                  <c:v>-0.62817657000000005</c:v>
                </c:pt>
                <c:pt idx="255">
                  <c:v>-0.64349371</c:v>
                </c:pt>
                <c:pt idx="256">
                  <c:v>-0.53070353999999997</c:v>
                </c:pt>
                <c:pt idx="257">
                  <c:v>-0.40816611000000003</c:v>
                </c:pt>
                <c:pt idx="258">
                  <c:v>-0.35525224</c:v>
                </c:pt>
                <c:pt idx="259">
                  <c:v>-0.33158021999999998</c:v>
                </c:pt>
                <c:pt idx="260">
                  <c:v>-0.39145659999999999</c:v>
                </c:pt>
                <c:pt idx="261">
                  <c:v>-0.40955852999999998</c:v>
                </c:pt>
                <c:pt idx="262">
                  <c:v>-0.57247787999999999</c:v>
                </c:pt>
                <c:pt idx="263">
                  <c:v>-0.66855830000000005</c:v>
                </c:pt>
                <c:pt idx="264">
                  <c:v>-0.76046115000000003</c:v>
                </c:pt>
                <c:pt idx="265">
                  <c:v>-0.61425178999999996</c:v>
                </c:pt>
                <c:pt idx="266">
                  <c:v>-0.52234875999999997</c:v>
                </c:pt>
                <c:pt idx="267">
                  <c:v>-0.35525221000000001</c:v>
                </c:pt>
                <c:pt idx="268">
                  <c:v>-0.18815577</c:v>
                </c:pt>
                <c:pt idx="269">
                  <c:v>1.3031804600000001</c:v>
                </c:pt>
                <c:pt idx="270">
                  <c:v>0.80328363000000003</c:v>
                </c:pt>
                <c:pt idx="271">
                  <c:v>0.21844569999999999</c:v>
                </c:pt>
                <c:pt idx="272">
                  <c:v>2.3499699999999998E-2</c:v>
                </c:pt>
                <c:pt idx="273">
                  <c:v>-0.64499967999999996</c:v>
                </c:pt>
                <c:pt idx="274">
                  <c:v>-0.20208044</c:v>
                </c:pt>
                <c:pt idx="275">
                  <c:v>-0.41791340999999999</c:v>
                </c:pt>
                <c:pt idx="276">
                  <c:v>-0.59057987000000001</c:v>
                </c:pt>
                <c:pt idx="277">
                  <c:v>-0.69362277000000006</c:v>
                </c:pt>
                <c:pt idx="278">
                  <c:v>-0.69919264000000003</c:v>
                </c:pt>
                <c:pt idx="279">
                  <c:v>-0.41652104000000001</c:v>
                </c:pt>
                <c:pt idx="280">
                  <c:v>-0.35246703000000001</c:v>
                </c:pt>
                <c:pt idx="281">
                  <c:v>-0.17423099</c:v>
                </c:pt>
                <c:pt idx="282">
                  <c:v>-0.4137361</c:v>
                </c:pt>
                <c:pt idx="283">
                  <c:v>-0.57944006000000003</c:v>
                </c:pt>
                <c:pt idx="284">
                  <c:v>-0.37474674000000002</c:v>
                </c:pt>
                <c:pt idx="285">
                  <c:v>-0.25638682000000002</c:v>
                </c:pt>
                <c:pt idx="286">
                  <c:v>-0.28980615999999998</c:v>
                </c:pt>
                <c:pt idx="287">
                  <c:v>-0.47361242999999997</c:v>
                </c:pt>
                <c:pt idx="288">
                  <c:v>-0.62817650999999997</c:v>
                </c:pt>
                <c:pt idx="289">
                  <c:v>-0.65184843999999997</c:v>
                </c:pt>
                <c:pt idx="290">
                  <c:v>-0.54880583000000005</c:v>
                </c:pt>
                <c:pt idx="291">
                  <c:v>-0.53766596</c:v>
                </c:pt>
                <c:pt idx="292">
                  <c:v>-0.79527329999999996</c:v>
                </c:pt>
                <c:pt idx="293">
                  <c:v>-0.77160108000000005</c:v>
                </c:pt>
                <c:pt idx="294">
                  <c:v>-0.23689225</c:v>
                </c:pt>
                <c:pt idx="295">
                  <c:v>-0.18954811999999999</c:v>
                </c:pt>
                <c:pt idx="296">
                  <c:v>-0.54323602000000004</c:v>
                </c:pt>
                <c:pt idx="297">
                  <c:v>-1.409707E-2</c:v>
                </c:pt>
                <c:pt idx="298">
                  <c:v>0.54149902000000005</c:v>
                </c:pt>
                <c:pt idx="299">
                  <c:v>0.36744009999999999</c:v>
                </c:pt>
                <c:pt idx="300">
                  <c:v>-3.4983979999999998E-2</c:v>
                </c:pt>
                <c:pt idx="301">
                  <c:v>-0.19511811000000001</c:v>
                </c:pt>
                <c:pt idx="302">
                  <c:v>-0.13802685000000001</c:v>
                </c:pt>
                <c:pt idx="303">
                  <c:v>5.1349220000000001E-2</c:v>
                </c:pt>
                <c:pt idx="304">
                  <c:v>8.1983570000000006E-2</c:v>
                </c:pt>
                <c:pt idx="305">
                  <c:v>-1.4096910000000001E-2</c:v>
                </c:pt>
                <c:pt idx="306">
                  <c:v>-0.19094069</c:v>
                </c:pt>
                <c:pt idx="307">
                  <c:v>-0.35246729999999998</c:v>
                </c:pt>
                <c:pt idx="308">
                  <c:v>-0.17701602999999999</c:v>
                </c:pt>
                <c:pt idx="309">
                  <c:v>-1.7217999999999999E-4</c:v>
                </c:pt>
                <c:pt idx="310">
                  <c:v>6.3881460000000001E-2</c:v>
                </c:pt>
                <c:pt idx="311">
                  <c:v>-3.080658E-2</c:v>
                </c:pt>
                <c:pt idx="312">
                  <c:v>-0.18119342999999999</c:v>
                </c:pt>
                <c:pt idx="313">
                  <c:v>-0.28980610000000001</c:v>
                </c:pt>
                <c:pt idx="314">
                  <c:v>-0.18397832</c:v>
                </c:pt>
                <c:pt idx="315">
                  <c:v>8.0591120000000002E-2</c:v>
                </c:pt>
                <c:pt idx="316">
                  <c:v>7.0843820000000002E-2</c:v>
                </c:pt>
                <c:pt idx="317">
                  <c:v>-0.15334396</c:v>
                </c:pt>
                <c:pt idx="318">
                  <c:v>-0.22575245999999999</c:v>
                </c:pt>
                <c:pt idx="319">
                  <c:v>-0.20904281999999999</c:v>
                </c:pt>
                <c:pt idx="320">
                  <c:v>-7.1345499999999999E-3</c:v>
                </c:pt>
                <c:pt idx="321">
                  <c:v>0.11818782999999999</c:v>
                </c:pt>
                <c:pt idx="322">
                  <c:v>7.5021240000000003E-2</c:v>
                </c:pt>
                <c:pt idx="323">
                  <c:v>3.3247100000000002E-2</c:v>
                </c:pt>
                <c:pt idx="324">
                  <c:v>3.7424529999999998E-2</c:v>
                </c:pt>
                <c:pt idx="325">
                  <c:v>-0.10321505</c:v>
                </c:pt>
                <c:pt idx="326">
                  <c:v>-8.7897859999999994E-2</c:v>
                </c:pt>
                <c:pt idx="327">
                  <c:v>-0.10600001000000001</c:v>
                </c:pt>
                <c:pt idx="328">
                  <c:v>-9.0682799999999994E-2</c:v>
                </c:pt>
                <c:pt idx="329">
                  <c:v>-5.3086109999999999E-2</c:v>
                </c:pt>
                <c:pt idx="330">
                  <c:v>-8.5270299999999997E-3</c:v>
                </c:pt>
                <c:pt idx="331">
                  <c:v>-6.8403290000000005E-2</c:v>
                </c:pt>
                <c:pt idx="332">
                  <c:v>-0.17562358</c:v>
                </c:pt>
                <c:pt idx="333">
                  <c:v>-0.37196192</c:v>
                </c:pt>
                <c:pt idx="334">
                  <c:v>-0.33018776999999999</c:v>
                </c:pt>
                <c:pt idx="335">
                  <c:v>-0.13941929</c:v>
                </c:pt>
                <c:pt idx="336">
                  <c:v>0.10844054</c:v>
                </c:pt>
                <c:pt idx="337">
                  <c:v>0.25047260999999998</c:v>
                </c:pt>
                <c:pt idx="338">
                  <c:v>9.1730889999999995E-2</c:v>
                </c:pt>
                <c:pt idx="339">
                  <c:v>-2.2451740000000001E-2</c:v>
                </c:pt>
                <c:pt idx="340">
                  <c:v>5.970404E-2</c:v>
                </c:pt>
                <c:pt idx="341">
                  <c:v>0.30060154</c:v>
                </c:pt>
                <c:pt idx="342">
                  <c:v>0.17249423</c:v>
                </c:pt>
                <c:pt idx="343">
                  <c:v>-2.95714E-3</c:v>
                </c:pt>
                <c:pt idx="344">
                  <c:v>-5.1693610000000001E-2</c:v>
                </c:pt>
                <c:pt idx="345">
                  <c:v>0.15021469000000001</c:v>
                </c:pt>
                <c:pt idx="346">
                  <c:v>0.85619741999999999</c:v>
                </c:pt>
                <c:pt idx="347">
                  <c:v>1.41875529</c:v>
                </c:pt>
                <c:pt idx="348">
                  <c:v>0.86176728999999996</c:v>
                </c:pt>
                <c:pt idx="349">
                  <c:v>9.730076E-2</c:v>
                </c:pt>
                <c:pt idx="350">
                  <c:v>-0.26056421000000002</c:v>
                </c:pt>
                <c:pt idx="351">
                  <c:v>-0.25499435999999998</c:v>
                </c:pt>
                <c:pt idx="352">
                  <c:v>-3.3591500000000003E-2</c:v>
                </c:pt>
                <c:pt idx="353">
                  <c:v>5.1349220000000001E-2</c:v>
                </c:pt>
                <c:pt idx="354">
                  <c:v>-0.1394193</c:v>
                </c:pt>
                <c:pt idx="355">
                  <c:v>-0.26056426999999999</c:v>
                </c:pt>
                <c:pt idx="356">
                  <c:v>-0.25360185000000002</c:v>
                </c:pt>
                <c:pt idx="357">
                  <c:v>-1.9666779999999998E-2</c:v>
                </c:pt>
                <c:pt idx="358">
                  <c:v>0.11401043</c:v>
                </c:pt>
                <c:pt idx="359">
                  <c:v>-5.74209E-3</c:v>
                </c:pt>
                <c:pt idx="360">
                  <c:v>0.28249945999999998</c:v>
                </c:pt>
                <c:pt idx="361">
                  <c:v>0.70998812</c:v>
                </c:pt>
                <c:pt idx="362">
                  <c:v>0.54289149999999997</c:v>
                </c:pt>
                <c:pt idx="363">
                  <c:v>0.46073562000000001</c:v>
                </c:pt>
                <c:pt idx="364">
                  <c:v>0.20591348000000001</c:v>
                </c:pt>
                <c:pt idx="365">
                  <c:v>6.1096539999999998E-2</c:v>
                </c:pt>
                <c:pt idx="366">
                  <c:v>0.25047260999999998</c:v>
                </c:pt>
                <c:pt idx="367">
                  <c:v>0.40225175000000002</c:v>
                </c:pt>
                <c:pt idx="368">
                  <c:v>0.28946176000000001</c:v>
                </c:pt>
                <c:pt idx="369">
                  <c:v>0.13907489000000001</c:v>
                </c:pt>
                <c:pt idx="370">
                  <c:v>2.7677199999999999E-2</c:v>
                </c:pt>
                <c:pt idx="371">
                  <c:v>0.18781136000000001</c:v>
                </c:pt>
                <c:pt idx="372">
                  <c:v>0.40642917000000001</c:v>
                </c:pt>
                <c:pt idx="373">
                  <c:v>0.28249940000000001</c:v>
                </c:pt>
                <c:pt idx="374">
                  <c:v>2.0714880000000001E-2</c:v>
                </c:pt>
                <c:pt idx="375">
                  <c:v>4.1601930000000002E-2</c:v>
                </c:pt>
                <c:pt idx="376">
                  <c:v>0.15717702</c:v>
                </c:pt>
                <c:pt idx="377">
                  <c:v>0.29085422</c:v>
                </c:pt>
                <c:pt idx="378">
                  <c:v>0.33819823999999998</c:v>
                </c:pt>
                <c:pt idx="379">
                  <c:v>0.42453133999999998</c:v>
                </c:pt>
                <c:pt idx="380">
                  <c:v>0.34655297000000002</c:v>
                </c:pt>
                <c:pt idx="381">
                  <c:v>0.21009095</c:v>
                </c:pt>
                <c:pt idx="382">
                  <c:v>0.18502643999999999</c:v>
                </c:pt>
                <c:pt idx="383">
                  <c:v>9.7300750000000005E-2</c:v>
                </c:pt>
                <c:pt idx="384">
                  <c:v>0.12654266</c:v>
                </c:pt>
                <c:pt idx="385">
                  <c:v>0.12932758</c:v>
                </c:pt>
                <c:pt idx="386">
                  <c:v>5.6919089999999999E-2</c:v>
                </c:pt>
                <c:pt idx="387">
                  <c:v>0.19616624999999999</c:v>
                </c:pt>
                <c:pt idx="388">
                  <c:v>0.25860682000000002</c:v>
                </c:pt>
                <c:pt idx="389">
                  <c:v>0.19755876</c:v>
                </c:pt>
                <c:pt idx="390">
                  <c:v>0.14325233000000001</c:v>
                </c:pt>
                <c:pt idx="391">
                  <c:v>0.19198879999999999</c:v>
                </c:pt>
                <c:pt idx="392">
                  <c:v>0.25604257000000002</c:v>
                </c:pt>
                <c:pt idx="393">
                  <c:v>0.33541331000000002</c:v>
                </c:pt>
                <c:pt idx="394">
                  <c:v>0.33680573000000003</c:v>
                </c:pt>
                <c:pt idx="395">
                  <c:v>0.33123585999999999</c:v>
                </c:pt>
                <c:pt idx="396">
                  <c:v>0.30617138999999999</c:v>
                </c:pt>
                <c:pt idx="397">
                  <c:v>0.31452628999999999</c:v>
                </c:pt>
                <c:pt idx="398">
                  <c:v>0.37022513000000001</c:v>
                </c:pt>
                <c:pt idx="399">
                  <c:v>0.34016973</c:v>
                </c:pt>
                <c:pt idx="400">
                  <c:v>0.32288113000000002</c:v>
                </c:pt>
                <c:pt idx="401">
                  <c:v>0.39111209000000002</c:v>
                </c:pt>
                <c:pt idx="402">
                  <c:v>0.35212295999999998</c:v>
                </c:pt>
                <c:pt idx="403">
                  <c:v>0.47376424</c:v>
                </c:pt>
                <c:pt idx="404">
                  <c:v>0.39668198999999998</c:v>
                </c:pt>
                <c:pt idx="405">
                  <c:v>0.35563855999999999</c:v>
                </c:pt>
                <c:pt idx="406">
                  <c:v>0.32427352999999998</c:v>
                </c:pt>
                <c:pt idx="407">
                  <c:v>0.2449027</c:v>
                </c:pt>
                <c:pt idx="408">
                  <c:v>0.11122546</c:v>
                </c:pt>
                <c:pt idx="409">
                  <c:v>0.10008569</c:v>
                </c:pt>
                <c:pt idx="410">
                  <c:v>0.17845011999999999</c:v>
                </c:pt>
                <c:pt idx="411">
                  <c:v>0.23097806000000001</c:v>
                </c:pt>
                <c:pt idx="412">
                  <c:v>0.34933799999999998</c:v>
                </c:pt>
                <c:pt idx="413">
                  <c:v>0.36465529000000002</c:v>
                </c:pt>
                <c:pt idx="414">
                  <c:v>0.51921927999999995</c:v>
                </c:pt>
                <c:pt idx="415">
                  <c:v>0.52200424999999995</c:v>
                </c:pt>
                <c:pt idx="416">
                  <c:v>0.51504207000000002</c:v>
                </c:pt>
                <c:pt idx="417">
                  <c:v>0.50111722999999997</c:v>
                </c:pt>
                <c:pt idx="418">
                  <c:v>0.38136484999999998</c:v>
                </c:pt>
                <c:pt idx="419">
                  <c:v>0.39642009</c:v>
                </c:pt>
                <c:pt idx="420">
                  <c:v>0.31034877999999999</c:v>
                </c:pt>
                <c:pt idx="421">
                  <c:v>0.24490263000000001</c:v>
                </c:pt>
                <c:pt idx="422">
                  <c:v>0.15032497</c:v>
                </c:pt>
                <c:pt idx="423">
                  <c:v>0.18502653999999999</c:v>
                </c:pt>
                <c:pt idx="424">
                  <c:v>0.19755866999999999</c:v>
                </c:pt>
                <c:pt idx="425">
                  <c:v>0.27553707</c:v>
                </c:pt>
                <c:pt idx="426">
                  <c:v>0.38971958000000001</c:v>
                </c:pt>
                <c:pt idx="427">
                  <c:v>0.53871405000000006</c:v>
                </c:pt>
                <c:pt idx="428">
                  <c:v>0.54010630000000004</c:v>
                </c:pt>
                <c:pt idx="429">
                  <c:v>0.58884292999999999</c:v>
                </c:pt>
                <c:pt idx="430">
                  <c:v>0.55960107000000003</c:v>
                </c:pt>
                <c:pt idx="431">
                  <c:v>0.54985373999999998</c:v>
                </c:pt>
                <c:pt idx="432">
                  <c:v>0.56095218999999996</c:v>
                </c:pt>
                <c:pt idx="433">
                  <c:v>0.49833234999999998</c:v>
                </c:pt>
                <c:pt idx="434">
                  <c:v>0.51643437000000003</c:v>
                </c:pt>
                <c:pt idx="435">
                  <c:v>0.63340211000000002</c:v>
                </c:pt>
                <c:pt idx="436">
                  <c:v>0.62365459999999995</c:v>
                </c:pt>
                <c:pt idx="437">
                  <c:v>0.48782676000000003</c:v>
                </c:pt>
                <c:pt idx="438">
                  <c:v>0.57074075999999996</c:v>
                </c:pt>
                <c:pt idx="439">
                  <c:v>0.63897187</c:v>
                </c:pt>
                <c:pt idx="440">
                  <c:v>0.63200957000000002</c:v>
                </c:pt>
                <c:pt idx="441">
                  <c:v>0.63061696</c:v>
                </c:pt>
                <c:pt idx="442">
                  <c:v>0.63757949999999997</c:v>
                </c:pt>
                <c:pt idx="443">
                  <c:v>0.85062760000000004</c:v>
                </c:pt>
                <c:pt idx="444">
                  <c:v>0.71138066</c:v>
                </c:pt>
                <c:pt idx="445">
                  <c:v>1.98688138</c:v>
                </c:pt>
                <c:pt idx="446">
                  <c:v>1.81143177</c:v>
                </c:pt>
                <c:pt idx="447">
                  <c:v>1.4493900500000001</c:v>
                </c:pt>
                <c:pt idx="448">
                  <c:v>1.1221593599999999</c:v>
                </c:pt>
                <c:pt idx="449">
                  <c:v>0.92582083000000004</c:v>
                </c:pt>
                <c:pt idx="450">
                  <c:v>0.67099887000000003</c:v>
                </c:pt>
                <c:pt idx="451">
                  <c:v>0.55124616999999998</c:v>
                </c:pt>
                <c:pt idx="452">
                  <c:v>0.59580535000000001</c:v>
                </c:pt>
                <c:pt idx="453">
                  <c:v>0.45655820000000003</c:v>
                </c:pt>
                <c:pt idx="454">
                  <c:v>0.35351545000000001</c:v>
                </c:pt>
                <c:pt idx="455">
                  <c:v>0.26578974999999999</c:v>
                </c:pt>
                <c:pt idx="456">
                  <c:v>0.25882738999999999</c:v>
                </c:pt>
                <c:pt idx="457">
                  <c:v>0.23515537</c:v>
                </c:pt>
                <c:pt idx="458">
                  <c:v>0.20312859</c:v>
                </c:pt>
                <c:pt idx="459">
                  <c:v>0.24211775999999999</c:v>
                </c:pt>
                <c:pt idx="460">
                  <c:v>0.28667684999999998</c:v>
                </c:pt>
                <c:pt idx="461">
                  <c:v>0.41896144000000002</c:v>
                </c:pt>
                <c:pt idx="462">
                  <c:v>0.46212800999999998</c:v>
                </c:pt>
                <c:pt idx="463">
                  <c:v>0.36883262</c:v>
                </c:pt>
                <c:pt idx="464">
                  <c:v>0.18363400999999999</c:v>
                </c:pt>
                <c:pt idx="465">
                  <c:v>0.14882218999999999</c:v>
                </c:pt>
                <c:pt idx="466">
                  <c:v>0.12932759999999999</c:v>
                </c:pt>
                <c:pt idx="467">
                  <c:v>0.10287064999999999</c:v>
                </c:pt>
                <c:pt idx="468">
                  <c:v>0.12515018999999999</c:v>
                </c:pt>
                <c:pt idx="469">
                  <c:v>0.13907489000000001</c:v>
                </c:pt>
                <c:pt idx="470">
                  <c:v>8.6161000000000001E-2</c:v>
                </c:pt>
                <c:pt idx="471">
                  <c:v>0.15021466</c:v>
                </c:pt>
                <c:pt idx="472">
                  <c:v>0.17667161000000001</c:v>
                </c:pt>
                <c:pt idx="473">
                  <c:v>0.21009085</c:v>
                </c:pt>
                <c:pt idx="474">
                  <c:v>0.18502641</c:v>
                </c:pt>
                <c:pt idx="475">
                  <c:v>0.19198883</c:v>
                </c:pt>
                <c:pt idx="476">
                  <c:v>0.13768241000000001</c:v>
                </c:pt>
                <c:pt idx="477">
                  <c:v>0.14603727</c:v>
                </c:pt>
                <c:pt idx="478">
                  <c:v>0.27135958999999998</c:v>
                </c:pt>
                <c:pt idx="479">
                  <c:v>0.42035401</c:v>
                </c:pt>
                <c:pt idx="480">
                  <c:v>0.53175156999999995</c:v>
                </c:pt>
                <c:pt idx="481">
                  <c:v>0.53175156999999995</c:v>
                </c:pt>
                <c:pt idx="482">
                  <c:v>0.49136993000000001</c:v>
                </c:pt>
                <c:pt idx="483">
                  <c:v>0.42313904000000002</c:v>
                </c:pt>
                <c:pt idx="484">
                  <c:v>0.39528948000000003</c:v>
                </c:pt>
                <c:pt idx="485">
                  <c:v>0.29642408999999997</c:v>
                </c:pt>
                <c:pt idx="486">
                  <c:v>0.20173609000000001</c:v>
                </c:pt>
                <c:pt idx="487">
                  <c:v>0.25604244999999998</c:v>
                </c:pt>
                <c:pt idx="488">
                  <c:v>0.33123592000000002</c:v>
                </c:pt>
                <c:pt idx="489">
                  <c:v>0.51504194999999997</c:v>
                </c:pt>
                <c:pt idx="490">
                  <c:v>0.50250983000000005</c:v>
                </c:pt>
                <c:pt idx="491">
                  <c:v>0.26300477999999999</c:v>
                </c:pt>
                <c:pt idx="492">
                  <c:v>0.18363399999999999</c:v>
                </c:pt>
                <c:pt idx="493">
                  <c:v>0.25325751000000002</c:v>
                </c:pt>
                <c:pt idx="494">
                  <c:v>0.44959587000000001</c:v>
                </c:pt>
                <c:pt idx="495">
                  <c:v>0.49972475</c:v>
                </c:pt>
                <c:pt idx="496">
                  <c:v>0.48997751</c:v>
                </c:pt>
                <c:pt idx="497">
                  <c:v>0.49693978</c:v>
                </c:pt>
                <c:pt idx="498">
                  <c:v>0.37579504000000002</c:v>
                </c:pt>
                <c:pt idx="499">
                  <c:v>0.34098318</c:v>
                </c:pt>
                <c:pt idx="500">
                  <c:v>0.18502645000000001</c:v>
                </c:pt>
                <c:pt idx="501">
                  <c:v>0.22958545</c:v>
                </c:pt>
                <c:pt idx="502">
                  <c:v>0.27135965000000001</c:v>
                </c:pt>
                <c:pt idx="503">
                  <c:v>0.35212295999999998</c:v>
                </c:pt>
                <c:pt idx="504">
                  <c:v>0.42453146000000003</c:v>
                </c:pt>
                <c:pt idx="505">
                  <c:v>0.57220221000000004</c:v>
                </c:pt>
                <c:pt idx="506">
                  <c:v>0.59719783000000004</c:v>
                </c:pt>
                <c:pt idx="507">
                  <c:v>0.53314417999999997</c:v>
                </c:pt>
                <c:pt idx="508">
                  <c:v>0.48858497000000001</c:v>
                </c:pt>
                <c:pt idx="509">
                  <c:v>0.44124094000000003</c:v>
                </c:pt>
                <c:pt idx="510">
                  <c:v>0.47235780999999999</c:v>
                </c:pt>
                <c:pt idx="511">
                  <c:v>0.44263356999999998</c:v>
                </c:pt>
                <c:pt idx="512">
                  <c:v>0.39668198999999998</c:v>
                </c:pt>
                <c:pt idx="513">
                  <c:v>0.50048316000000004</c:v>
                </c:pt>
                <c:pt idx="514">
                  <c:v>0.54567622999999998</c:v>
                </c:pt>
                <c:pt idx="515">
                  <c:v>0.64110887000000005</c:v>
                </c:pt>
                <c:pt idx="516">
                  <c:v>0.71416557000000003</c:v>
                </c:pt>
                <c:pt idx="517">
                  <c:v>0.63757931999999995</c:v>
                </c:pt>
                <c:pt idx="518">
                  <c:v>0.52438945000000003</c:v>
                </c:pt>
                <c:pt idx="519">
                  <c:v>0.32845100999999999</c:v>
                </c:pt>
                <c:pt idx="520">
                  <c:v>0.35908522999999998</c:v>
                </c:pt>
                <c:pt idx="521">
                  <c:v>0.49554737999999998</c:v>
                </c:pt>
                <c:pt idx="522">
                  <c:v>0.62643968999999999</c:v>
                </c:pt>
                <c:pt idx="523">
                  <c:v>0.69884837</c:v>
                </c:pt>
                <c:pt idx="524">
                  <c:v>0.63061696</c:v>
                </c:pt>
                <c:pt idx="525">
                  <c:v>0.46532664000000001</c:v>
                </c:pt>
                <c:pt idx="526">
                  <c:v>0.40642938000000001</c:v>
                </c:pt>
                <c:pt idx="527">
                  <c:v>0.34579468000000002</c:v>
                </c:pt>
                <c:pt idx="528">
                  <c:v>0.50529473999999996</c:v>
                </c:pt>
                <c:pt idx="529">
                  <c:v>0.66960620999999998</c:v>
                </c:pt>
                <c:pt idx="530">
                  <c:v>0.83531045999999998</c:v>
                </c:pt>
                <c:pt idx="531">
                  <c:v>0.69467086</c:v>
                </c:pt>
                <c:pt idx="532">
                  <c:v>0.52061175999999998</c:v>
                </c:pt>
                <c:pt idx="533">
                  <c:v>0.48440775000000003</c:v>
                </c:pt>
                <c:pt idx="534">
                  <c:v>0.42313895000000001</c:v>
                </c:pt>
                <c:pt idx="535">
                  <c:v>0.44263351000000001</c:v>
                </c:pt>
                <c:pt idx="536">
                  <c:v>0.50111735000000002</c:v>
                </c:pt>
                <c:pt idx="537">
                  <c:v>0.65707402999999998</c:v>
                </c:pt>
                <c:pt idx="538">
                  <c:v>0.71834295999999997</c:v>
                </c:pt>
                <c:pt idx="539">
                  <c:v>0.70720309000000003</c:v>
                </c:pt>
                <c:pt idx="540">
                  <c:v>0.67796111000000003</c:v>
                </c:pt>
                <c:pt idx="541">
                  <c:v>0.76568692999999999</c:v>
                </c:pt>
                <c:pt idx="542">
                  <c:v>0.75036966999999999</c:v>
                </c:pt>
                <c:pt idx="543">
                  <c:v>0.71138029999999997</c:v>
                </c:pt>
                <c:pt idx="544">
                  <c:v>0.76568687000000002</c:v>
                </c:pt>
                <c:pt idx="545">
                  <c:v>0.67378384000000002</c:v>
                </c:pt>
                <c:pt idx="546">
                  <c:v>0.77125692000000001</c:v>
                </c:pt>
                <c:pt idx="547">
                  <c:v>0.78032851000000003</c:v>
                </c:pt>
                <c:pt idx="548">
                  <c:v>0.81442338000000003</c:v>
                </c:pt>
                <c:pt idx="549">
                  <c:v>0.81720846999999996</c:v>
                </c:pt>
                <c:pt idx="550">
                  <c:v>0.65289664000000003</c:v>
                </c:pt>
                <c:pt idx="551">
                  <c:v>0.61157744999999997</c:v>
                </c:pt>
                <c:pt idx="552">
                  <c:v>0.53592907999999995</c:v>
                </c:pt>
                <c:pt idx="553">
                  <c:v>0.54970222999999996</c:v>
                </c:pt>
                <c:pt idx="554">
                  <c:v>0.61251509000000004</c:v>
                </c:pt>
                <c:pt idx="555">
                  <c:v>0.56238604000000003</c:v>
                </c:pt>
                <c:pt idx="556">
                  <c:v>0.61947726999999997</c:v>
                </c:pt>
                <c:pt idx="557">
                  <c:v>0.60973001000000004</c:v>
                </c:pt>
                <c:pt idx="558">
                  <c:v>0.55542367999999998</c:v>
                </c:pt>
                <c:pt idx="559">
                  <c:v>0.58188068999999998</c:v>
                </c:pt>
                <c:pt idx="560">
                  <c:v>0.59719770999999999</c:v>
                </c:pt>
                <c:pt idx="561">
                  <c:v>0.54149890000000001</c:v>
                </c:pt>
                <c:pt idx="562">
                  <c:v>0.55263876999999995</c:v>
                </c:pt>
                <c:pt idx="563">
                  <c:v>0.56934828000000004</c:v>
                </c:pt>
                <c:pt idx="564">
                  <c:v>0.64454180000000005</c:v>
                </c:pt>
                <c:pt idx="565">
                  <c:v>0.71416526999999996</c:v>
                </c:pt>
                <c:pt idx="566">
                  <c:v>0.85619765999999997</c:v>
                </c:pt>
                <c:pt idx="567">
                  <c:v>0.89797163000000002</c:v>
                </c:pt>
                <c:pt idx="568">
                  <c:v>0.77543408000000003</c:v>
                </c:pt>
                <c:pt idx="569">
                  <c:v>0.63340198999999997</c:v>
                </c:pt>
                <c:pt idx="570">
                  <c:v>0.56934845000000001</c:v>
                </c:pt>
                <c:pt idx="571">
                  <c:v>0.58327298999999999</c:v>
                </c:pt>
                <c:pt idx="572">
                  <c:v>0.68892169000000003</c:v>
                </c:pt>
                <c:pt idx="573">
                  <c:v>0.75593966000000001</c:v>
                </c:pt>
                <c:pt idx="574">
                  <c:v>0.93278360000000005</c:v>
                </c:pt>
                <c:pt idx="575">
                  <c:v>0.88543934000000002</c:v>
                </c:pt>
                <c:pt idx="576">
                  <c:v>0.76986425999999997</c:v>
                </c:pt>
                <c:pt idx="577">
                  <c:v>0.62365477999999996</c:v>
                </c:pt>
                <c:pt idx="578">
                  <c:v>0.46392043999999999</c:v>
                </c:pt>
                <c:pt idx="579">
                  <c:v>0.28667682</c:v>
                </c:pt>
                <c:pt idx="580">
                  <c:v>0.23515539999999999</c:v>
                </c:pt>
                <c:pt idx="581">
                  <c:v>0.30756387000000002</c:v>
                </c:pt>
                <c:pt idx="582">
                  <c:v>0.35490796000000002</c:v>
                </c:pt>
                <c:pt idx="583">
                  <c:v>0.38414973000000002</c:v>
                </c:pt>
                <c:pt idx="584">
                  <c:v>0.46630551999999997</c:v>
                </c:pt>
                <c:pt idx="585">
                  <c:v>0.46251407</c:v>
                </c:pt>
                <c:pt idx="586">
                  <c:v>0.44541848000000001</c:v>
                </c:pt>
                <c:pt idx="587">
                  <c:v>0.52017075000000002</c:v>
                </c:pt>
                <c:pt idx="588">
                  <c:v>0.55820857999999995</c:v>
                </c:pt>
                <c:pt idx="589">
                  <c:v>0.70163321000000001</c:v>
                </c:pt>
                <c:pt idx="590">
                  <c:v>0.65235894999999999</c:v>
                </c:pt>
                <c:pt idx="591">
                  <c:v>0.73922997999999995</c:v>
                </c:pt>
                <c:pt idx="592">
                  <c:v>0.85064130999999998</c:v>
                </c:pt>
                <c:pt idx="593">
                  <c:v>0.83531051999999995</c:v>
                </c:pt>
                <c:pt idx="594">
                  <c:v>0.92095441</c:v>
                </c:pt>
                <c:pt idx="595">
                  <c:v>0.88876980999999999</c:v>
                </c:pt>
                <c:pt idx="596">
                  <c:v>0.8297407</c:v>
                </c:pt>
                <c:pt idx="597">
                  <c:v>0.82138562000000004</c:v>
                </c:pt>
                <c:pt idx="598">
                  <c:v>0.87569182999999995</c:v>
                </c:pt>
                <c:pt idx="599">
                  <c:v>0.77125674</c:v>
                </c:pt>
                <c:pt idx="600">
                  <c:v>0.74340742999999998</c:v>
                </c:pt>
                <c:pt idx="601">
                  <c:v>0.75454717999999998</c:v>
                </c:pt>
                <c:pt idx="602">
                  <c:v>0.75593966000000001</c:v>
                </c:pt>
                <c:pt idx="603">
                  <c:v>0.71555774999999999</c:v>
                </c:pt>
                <c:pt idx="604">
                  <c:v>0.71277303000000003</c:v>
                </c:pt>
                <c:pt idx="605">
                  <c:v>0.67099887000000003</c:v>
                </c:pt>
                <c:pt idx="606">
                  <c:v>0.75872457000000004</c:v>
                </c:pt>
                <c:pt idx="607">
                  <c:v>0.67239123999999995</c:v>
                </c:pt>
                <c:pt idx="608">
                  <c:v>0.75454717999999998</c:v>
                </c:pt>
                <c:pt idx="609">
                  <c:v>0.64871919</c:v>
                </c:pt>
                <c:pt idx="610">
                  <c:v>0.68910097999999997</c:v>
                </c:pt>
                <c:pt idx="611">
                  <c:v>0.72252028999999995</c:v>
                </c:pt>
                <c:pt idx="612">
                  <c:v>0.80049877999999997</c:v>
                </c:pt>
                <c:pt idx="613">
                  <c:v>0.94113815000000001</c:v>
                </c:pt>
                <c:pt idx="614">
                  <c:v>1.0219014900000001</c:v>
                </c:pt>
                <c:pt idx="615">
                  <c:v>1.0594984300000001</c:v>
                </c:pt>
                <c:pt idx="616">
                  <c:v>1.0135464700000001</c:v>
                </c:pt>
                <c:pt idx="617">
                  <c:v>0.94392335000000005</c:v>
                </c:pt>
                <c:pt idx="618">
                  <c:v>0.80885368999999996</c:v>
                </c:pt>
                <c:pt idx="619">
                  <c:v>0.70163321000000001</c:v>
                </c:pt>
                <c:pt idx="620">
                  <c:v>0.64871924999999997</c:v>
                </c:pt>
                <c:pt idx="621">
                  <c:v>0.65568143000000001</c:v>
                </c:pt>
                <c:pt idx="622">
                  <c:v>0.70024061000000004</c:v>
                </c:pt>
                <c:pt idx="623">
                  <c:v>0.76011687999999999</c:v>
                </c:pt>
                <c:pt idx="624">
                  <c:v>0.68213849999999998</c:v>
                </c:pt>
                <c:pt idx="625">
                  <c:v>0.67796122999999997</c:v>
                </c:pt>
                <c:pt idx="626">
                  <c:v>0.67378360000000004</c:v>
                </c:pt>
                <c:pt idx="627">
                  <c:v>0.67796098999999999</c:v>
                </c:pt>
                <c:pt idx="628">
                  <c:v>0.68910092000000001</c:v>
                </c:pt>
                <c:pt idx="629">
                  <c:v>0.83531051999999995</c:v>
                </c:pt>
                <c:pt idx="630">
                  <c:v>0.89518660000000005</c:v>
                </c:pt>
                <c:pt idx="631">
                  <c:v>0.97177279000000005</c:v>
                </c:pt>
                <c:pt idx="632">
                  <c:v>1.0622832799999999</c:v>
                </c:pt>
                <c:pt idx="633">
                  <c:v>1.04000366</c:v>
                </c:pt>
                <c:pt idx="634">
                  <c:v>1.0330416</c:v>
                </c:pt>
                <c:pt idx="635">
                  <c:v>0.93417591</c:v>
                </c:pt>
                <c:pt idx="636">
                  <c:v>0.85759001999999995</c:v>
                </c:pt>
                <c:pt idx="637">
                  <c:v>0.79492885000000002</c:v>
                </c:pt>
                <c:pt idx="638">
                  <c:v>0.77543432000000001</c:v>
                </c:pt>
                <c:pt idx="639">
                  <c:v>0.72252017000000002</c:v>
                </c:pt>
                <c:pt idx="640">
                  <c:v>0.78796643</c:v>
                </c:pt>
                <c:pt idx="641">
                  <c:v>0.76568681000000005</c:v>
                </c:pt>
                <c:pt idx="642">
                  <c:v>0.83531051999999995</c:v>
                </c:pt>
                <c:pt idx="643">
                  <c:v>0.75733209000000001</c:v>
                </c:pt>
                <c:pt idx="644">
                  <c:v>0.86872989</c:v>
                </c:pt>
                <c:pt idx="645">
                  <c:v>0.85759001999999995</c:v>
                </c:pt>
                <c:pt idx="646">
                  <c:v>0.88404691000000002</c:v>
                </c:pt>
                <c:pt idx="647">
                  <c:v>0.85759008000000003</c:v>
                </c:pt>
                <c:pt idx="648">
                  <c:v>0.85619771</c:v>
                </c:pt>
                <c:pt idx="649">
                  <c:v>0.97177261000000004</c:v>
                </c:pt>
                <c:pt idx="650">
                  <c:v>0.95506310000000005</c:v>
                </c:pt>
                <c:pt idx="651">
                  <c:v>1.0567134600000001</c:v>
                </c:pt>
                <c:pt idx="652">
                  <c:v>1.1695317000000001</c:v>
                </c:pt>
                <c:pt idx="653">
                  <c:v>1.18342817</c:v>
                </c:pt>
                <c:pt idx="654">
                  <c:v>1.86991525</c:v>
                </c:pt>
                <c:pt idx="655">
                  <c:v>2.8021733800000002</c:v>
                </c:pt>
                <c:pt idx="656">
                  <c:v>2.3614571099999999</c:v>
                </c:pt>
                <c:pt idx="657">
                  <c:v>1.90054977</c:v>
                </c:pt>
                <c:pt idx="658">
                  <c:v>1.3463468599999999</c:v>
                </c:pt>
                <c:pt idx="659">
                  <c:v>1.10962713</c:v>
                </c:pt>
                <c:pt idx="660">
                  <c:v>0.96620296999999999</c:v>
                </c:pt>
                <c:pt idx="661">
                  <c:v>0.93139112000000002</c:v>
                </c:pt>
                <c:pt idx="662">
                  <c:v>1.0636755200000001</c:v>
                </c:pt>
                <c:pt idx="663">
                  <c:v>1.21267009</c:v>
                </c:pt>
                <c:pt idx="664">
                  <c:v>1.28786314</c:v>
                </c:pt>
                <c:pt idx="665">
                  <c:v>1.28229332</c:v>
                </c:pt>
                <c:pt idx="666">
                  <c:v>1.21823967</c:v>
                </c:pt>
                <c:pt idx="667">
                  <c:v>1.1917825900000001</c:v>
                </c:pt>
                <c:pt idx="668">
                  <c:v>1.06367564</c:v>
                </c:pt>
                <c:pt idx="669">
                  <c:v>1.0511434099999999</c:v>
                </c:pt>
                <c:pt idx="670">
                  <c:v>1.1009553700000001</c:v>
                </c:pt>
                <c:pt idx="671">
                  <c:v>1.1458315800000001</c:v>
                </c:pt>
                <c:pt idx="672">
                  <c:v>1.1722880600000001</c:v>
                </c:pt>
                <c:pt idx="673">
                  <c:v>1.0469656000000001</c:v>
                </c:pt>
                <c:pt idx="674">
                  <c:v>0.94113838999999999</c:v>
                </c:pt>
                <c:pt idx="675">
                  <c:v>1.05114329</c:v>
                </c:pt>
                <c:pt idx="676">
                  <c:v>0.99126709000000002</c:v>
                </c:pt>
                <c:pt idx="677">
                  <c:v>1.0831698199999999</c:v>
                </c:pt>
                <c:pt idx="678">
                  <c:v>1.09152508</c:v>
                </c:pt>
                <c:pt idx="679">
                  <c:v>1.07342279</c:v>
                </c:pt>
                <c:pt idx="680">
                  <c:v>1.0956172900000001</c:v>
                </c:pt>
                <c:pt idx="681">
                  <c:v>1.1207670000000001</c:v>
                </c:pt>
                <c:pt idx="682">
                  <c:v>1.2335569900000001</c:v>
                </c:pt>
                <c:pt idx="683">
                  <c:v>1.30039525</c:v>
                </c:pt>
                <c:pt idx="684">
                  <c:v>1.4257183099999999</c:v>
                </c:pt>
                <c:pt idx="685">
                  <c:v>1.55104029</c:v>
                </c:pt>
                <c:pt idx="686">
                  <c:v>1.40189433</c:v>
                </c:pt>
                <c:pt idx="687">
                  <c:v>1.2614065400000001</c:v>
                </c:pt>
                <c:pt idx="688">
                  <c:v>1.1778581100000001</c:v>
                </c:pt>
                <c:pt idx="689">
                  <c:v>1.15861189</c:v>
                </c:pt>
                <c:pt idx="690">
                  <c:v>1.16950321</c:v>
                </c:pt>
                <c:pt idx="691">
                  <c:v>1.1332989899999999</c:v>
                </c:pt>
                <c:pt idx="692">
                  <c:v>1.21545517</c:v>
                </c:pt>
                <c:pt idx="693">
                  <c:v>1.2978312999999999</c:v>
                </c:pt>
                <c:pt idx="694">
                  <c:v>1.42850316</c:v>
                </c:pt>
                <c:pt idx="695">
                  <c:v>1.4855940299999999</c:v>
                </c:pt>
                <c:pt idx="696">
                  <c:v>1.4020460800000001</c:v>
                </c:pt>
                <c:pt idx="697">
                  <c:v>1.1751611200000001</c:v>
                </c:pt>
                <c:pt idx="698">
                  <c:v>1.1951743399999999</c:v>
                </c:pt>
                <c:pt idx="699">
                  <c:v>1.3922985800000001</c:v>
                </c:pt>
                <c:pt idx="700">
                  <c:v>1.4243944900000001</c:v>
                </c:pt>
                <c:pt idx="701">
                  <c:v>1.29204071</c:v>
                </c:pt>
                <c:pt idx="702">
                  <c:v>1.22611213</c:v>
                </c:pt>
                <c:pt idx="703">
                  <c:v>1.35470212</c:v>
                </c:pt>
                <c:pt idx="704">
                  <c:v>1.5078738899999999</c:v>
                </c:pt>
                <c:pt idx="705">
                  <c:v>1.4448995600000001</c:v>
                </c:pt>
                <c:pt idx="706">
                  <c:v>1.29272246</c:v>
                </c:pt>
                <c:pt idx="707">
                  <c:v>1.18392444</c:v>
                </c:pt>
                <c:pt idx="708">
                  <c:v>1.21266973</c:v>
                </c:pt>
                <c:pt idx="709">
                  <c:v>1.48280919</c:v>
                </c:pt>
                <c:pt idx="710">
                  <c:v>1.50228965</c:v>
                </c:pt>
                <c:pt idx="711">
                  <c:v>1.3087505100000001</c:v>
                </c:pt>
                <c:pt idx="712">
                  <c:v>1.22048676</c:v>
                </c:pt>
                <c:pt idx="713">
                  <c:v>1.50876999</c:v>
                </c:pt>
                <c:pt idx="714">
                  <c:v>1.55800235</c:v>
                </c:pt>
                <c:pt idx="715">
                  <c:v>1.4243251100000001</c:v>
                </c:pt>
                <c:pt idx="716">
                  <c:v>1.2753308999999999</c:v>
                </c:pt>
                <c:pt idx="717">
                  <c:v>1.2683688399999999</c:v>
                </c:pt>
                <c:pt idx="718">
                  <c:v>1.35470212</c:v>
                </c:pt>
                <c:pt idx="719">
                  <c:v>1.41318583</c:v>
                </c:pt>
                <c:pt idx="720">
                  <c:v>1.34216976</c:v>
                </c:pt>
                <c:pt idx="721">
                  <c:v>1.2836859199999999</c:v>
                </c:pt>
                <c:pt idx="722">
                  <c:v>1.17368066</c:v>
                </c:pt>
                <c:pt idx="723">
                  <c:v>1.18899775</c:v>
                </c:pt>
                <c:pt idx="724">
                  <c:v>1.2850784099999999</c:v>
                </c:pt>
                <c:pt idx="725">
                  <c:v>1.46331441</c:v>
                </c:pt>
                <c:pt idx="726">
                  <c:v>1.62066424</c:v>
                </c:pt>
                <c:pt idx="727">
                  <c:v>1.6972496500000001</c:v>
                </c:pt>
                <c:pt idx="728">
                  <c:v>1.5524323</c:v>
                </c:pt>
                <c:pt idx="729">
                  <c:v>1.40622318</c:v>
                </c:pt>
                <c:pt idx="730">
                  <c:v>1.33799219</c:v>
                </c:pt>
                <c:pt idx="731">
                  <c:v>1.4493899299999999</c:v>
                </c:pt>
                <c:pt idx="732">
                  <c:v>1.7278834599999999</c:v>
                </c:pt>
                <c:pt idx="733">
                  <c:v>1.6638305200000001</c:v>
                </c:pt>
                <c:pt idx="734">
                  <c:v>1.4995189900000001</c:v>
                </c:pt>
                <c:pt idx="735">
                  <c:v>1.3700193199999999</c:v>
                </c:pt>
                <c:pt idx="736">
                  <c:v>1.5162284399999999</c:v>
                </c:pt>
                <c:pt idx="737">
                  <c:v>1.7501636700000001</c:v>
                </c:pt>
                <c:pt idx="738">
                  <c:v>1.7988996500000001</c:v>
                </c:pt>
                <c:pt idx="739">
                  <c:v>1.6067391600000001</c:v>
                </c:pt>
                <c:pt idx="740">
                  <c:v>1.49673367</c:v>
                </c:pt>
                <c:pt idx="741">
                  <c:v>1.5217984899999999</c:v>
                </c:pt>
                <c:pt idx="742">
                  <c:v>1.75434113</c:v>
                </c:pt>
                <c:pt idx="743">
                  <c:v>1.7961148</c:v>
                </c:pt>
                <c:pt idx="744">
                  <c:v>1.6304109099999999</c:v>
                </c:pt>
                <c:pt idx="745">
                  <c:v>1.50648129</c:v>
                </c:pt>
                <c:pt idx="746">
                  <c:v>1.5385080600000001</c:v>
                </c:pt>
                <c:pt idx="747">
                  <c:v>1.73902369</c:v>
                </c:pt>
                <c:pt idx="748">
                  <c:v>1.9381459999999999</c:v>
                </c:pt>
                <c:pt idx="749">
                  <c:v>1.81282437</c:v>
                </c:pt>
                <c:pt idx="750">
                  <c:v>1.61091626</c:v>
                </c:pt>
                <c:pt idx="751">
                  <c:v>1.61370134</c:v>
                </c:pt>
                <c:pt idx="752">
                  <c:v>1.9339686599999999</c:v>
                </c:pt>
                <c:pt idx="753">
                  <c:v>2.0133392799999998</c:v>
                </c:pt>
                <c:pt idx="754">
                  <c:v>1.6861096600000001</c:v>
                </c:pt>
                <c:pt idx="755">
                  <c:v>1.78219032</c:v>
                </c:pt>
                <c:pt idx="756">
                  <c:v>1.9799206300000001</c:v>
                </c:pt>
                <c:pt idx="757">
                  <c:v>1.9715647700000001</c:v>
                </c:pt>
                <c:pt idx="758">
                  <c:v>1.7877595399999999</c:v>
                </c:pt>
                <c:pt idx="759">
                  <c:v>1.7863671800000001</c:v>
                </c:pt>
                <c:pt idx="760">
                  <c:v>2.0467584099999998</c:v>
                </c:pt>
                <c:pt idx="761">
                  <c:v>2.1860051199999999</c:v>
                </c:pt>
                <c:pt idx="762">
                  <c:v>1.95624876</c:v>
                </c:pt>
                <c:pt idx="763">
                  <c:v>1.89219475</c:v>
                </c:pt>
                <c:pt idx="764">
                  <c:v>2.0843548799999998</c:v>
                </c:pt>
                <c:pt idx="765">
                  <c:v>2.2639832499999999</c:v>
                </c:pt>
                <c:pt idx="766">
                  <c:v>2.2779080899999999</c:v>
                </c:pt>
                <c:pt idx="767">
                  <c:v>2.07460713</c:v>
                </c:pt>
                <c:pt idx="768">
                  <c:v>1.88940978</c:v>
                </c:pt>
                <c:pt idx="769">
                  <c:v>1.96878099</c:v>
                </c:pt>
                <c:pt idx="770">
                  <c:v>2.1776506900000001</c:v>
                </c:pt>
                <c:pt idx="771">
                  <c:v>2.3531017300000001</c:v>
                </c:pt>
                <c:pt idx="772">
                  <c:v>2.3071503600000001</c:v>
                </c:pt>
                <c:pt idx="773">
                  <c:v>2.1066346199999999</c:v>
                </c:pt>
                <c:pt idx="774">
                  <c:v>1.9882751700000001</c:v>
                </c:pt>
                <c:pt idx="775">
                  <c:v>2.0968871099999999</c:v>
                </c:pt>
                <c:pt idx="776">
                  <c:v>2.2249941799999999</c:v>
                </c:pt>
                <c:pt idx="777">
                  <c:v>2.2960109700000002</c:v>
                </c:pt>
                <c:pt idx="778">
                  <c:v>2.40183759</c:v>
                </c:pt>
                <c:pt idx="779">
                  <c:v>2.37955856</c:v>
                </c:pt>
                <c:pt idx="780">
                  <c:v>2.3308215099999998</c:v>
                </c:pt>
                <c:pt idx="781">
                  <c:v>2.2500584099999998</c:v>
                </c:pt>
                <c:pt idx="782">
                  <c:v>2.18739843</c:v>
                </c:pt>
                <c:pt idx="783">
                  <c:v>2.1247363099999999</c:v>
                </c:pt>
                <c:pt idx="784">
                  <c:v>2.12473679</c:v>
                </c:pt>
                <c:pt idx="785">
                  <c:v>2.1720802799999999</c:v>
                </c:pt>
                <c:pt idx="786">
                  <c:v>2.26816058</c:v>
                </c:pt>
                <c:pt idx="787">
                  <c:v>2.2848701500000002</c:v>
                </c:pt>
                <c:pt idx="788">
                  <c:v>2.3753812299999999</c:v>
                </c:pt>
                <c:pt idx="789">
                  <c:v>2.4965259999999998</c:v>
                </c:pt>
                <c:pt idx="790">
                  <c:v>2.4812088000000001</c:v>
                </c:pt>
                <c:pt idx="791">
                  <c:v>2.4923486700000002</c:v>
                </c:pt>
                <c:pt idx="792">
                  <c:v>2.55918694</c:v>
                </c:pt>
                <c:pt idx="793">
                  <c:v>2.52159047</c:v>
                </c:pt>
                <c:pt idx="794">
                  <c:v>2.43247247</c:v>
                </c:pt>
                <c:pt idx="795">
                  <c:v>2.4199397600000001</c:v>
                </c:pt>
                <c:pt idx="796">
                  <c:v>2.35170937</c:v>
                </c:pt>
                <c:pt idx="797">
                  <c:v>2.2793011700000001</c:v>
                </c:pt>
                <c:pt idx="798">
                  <c:v>2.2514510200000002</c:v>
                </c:pt>
                <c:pt idx="799">
                  <c:v>2.1901826899999999</c:v>
                </c:pt>
                <c:pt idx="800">
                  <c:v>2.16127205</c:v>
                </c:pt>
                <c:pt idx="801">
                  <c:v>2.1790428199999998</c:v>
                </c:pt>
                <c:pt idx="802">
                  <c:v>2.3795580900000002</c:v>
                </c:pt>
                <c:pt idx="803">
                  <c:v>2.5257675599999998</c:v>
                </c:pt>
                <c:pt idx="804">
                  <c:v>2.4060156300000002</c:v>
                </c:pt>
                <c:pt idx="805">
                  <c:v>2.3753817100000001</c:v>
                </c:pt>
                <c:pt idx="806">
                  <c:v>2.2570211900000001</c:v>
                </c:pt>
                <c:pt idx="807">
                  <c:v>3.28745127</c:v>
                </c:pt>
                <c:pt idx="808">
                  <c:v>4.8038487400000003</c:v>
                </c:pt>
                <c:pt idx="809">
                  <c:v>4.3540782900000004</c:v>
                </c:pt>
                <c:pt idx="810">
                  <c:v>4.1424250599999999</c:v>
                </c:pt>
                <c:pt idx="811">
                  <c:v>3.91266727</c:v>
                </c:pt>
                <c:pt idx="812">
                  <c:v>3.8108110399999999</c:v>
                </c:pt>
                <c:pt idx="813">
                  <c:v>3.71911383</c:v>
                </c:pt>
                <c:pt idx="814">
                  <c:v>3.5993630900000002</c:v>
                </c:pt>
                <c:pt idx="815">
                  <c:v>3.4550287700000002</c:v>
                </c:pt>
                <c:pt idx="816">
                  <c:v>3.1983313600000001</c:v>
                </c:pt>
                <c:pt idx="817">
                  <c:v>3.1509869099999999</c:v>
                </c:pt>
                <c:pt idx="818">
                  <c:v>3.0033853100000001</c:v>
                </c:pt>
                <c:pt idx="819">
                  <c:v>2.9393320100000002</c:v>
                </c:pt>
                <c:pt idx="820">
                  <c:v>2.83211112</c:v>
                </c:pt>
                <c:pt idx="821">
                  <c:v>2.8028702700000001</c:v>
                </c:pt>
                <c:pt idx="822">
                  <c:v>2.74995637</c:v>
                </c:pt>
                <c:pt idx="823">
                  <c:v>2.6678006600000002</c:v>
                </c:pt>
                <c:pt idx="824">
                  <c:v>2.6510901499999999</c:v>
                </c:pt>
                <c:pt idx="825">
                  <c:v>2.6107082400000001</c:v>
                </c:pt>
                <c:pt idx="826">
                  <c:v>2.53969288</c:v>
                </c:pt>
                <c:pt idx="827">
                  <c:v>2.6162788899999998</c:v>
                </c:pt>
                <c:pt idx="828">
                  <c:v>2.6329886899999999</c:v>
                </c:pt>
                <c:pt idx="829">
                  <c:v>2.6455204499999998</c:v>
                </c:pt>
                <c:pt idx="830">
                  <c:v>2.74299407</c:v>
                </c:pt>
                <c:pt idx="831">
                  <c:v>2.7471711600000002</c:v>
                </c:pt>
                <c:pt idx="832">
                  <c:v>2.7680582999999999</c:v>
                </c:pt>
                <c:pt idx="833">
                  <c:v>2.7652728600000001</c:v>
                </c:pt>
                <c:pt idx="834">
                  <c:v>2.86692262</c:v>
                </c:pt>
                <c:pt idx="835">
                  <c:v>2.9797129600000001</c:v>
                </c:pt>
                <c:pt idx="836">
                  <c:v>2.9309763900000001</c:v>
                </c:pt>
                <c:pt idx="837">
                  <c:v>2.9003417499999999</c:v>
                </c:pt>
                <c:pt idx="838">
                  <c:v>2.8543913399999998</c:v>
                </c:pt>
                <c:pt idx="839">
                  <c:v>2.8911197199999998</c:v>
                </c:pt>
                <c:pt idx="840">
                  <c:v>2.88084841</c:v>
                </c:pt>
                <c:pt idx="841">
                  <c:v>2.94629407</c:v>
                </c:pt>
                <c:pt idx="842">
                  <c:v>3.0326268700000001</c:v>
                </c:pt>
                <c:pt idx="843">
                  <c:v>3.1676959999999998</c:v>
                </c:pt>
                <c:pt idx="844">
                  <c:v>3.1412389300000001</c:v>
                </c:pt>
                <c:pt idx="845">
                  <c:v>3.0173091900000002</c:v>
                </c:pt>
                <c:pt idx="846">
                  <c:v>2.8878102299999999</c:v>
                </c:pt>
                <c:pt idx="847">
                  <c:v>2.8237564599999998</c:v>
                </c:pt>
                <c:pt idx="848">
                  <c:v>2.8070476100000001</c:v>
                </c:pt>
                <c:pt idx="849">
                  <c:v>2.9351549100000001</c:v>
                </c:pt>
                <c:pt idx="850">
                  <c:v>3.1704826399999999</c:v>
                </c:pt>
                <c:pt idx="851">
                  <c:v>3.3709964800000001</c:v>
                </c:pt>
                <c:pt idx="852">
                  <c:v>3.5227768400000001</c:v>
                </c:pt>
                <c:pt idx="853">
                  <c:v>3.4629001599999998</c:v>
                </c:pt>
                <c:pt idx="854">
                  <c:v>3.5325238699999999</c:v>
                </c:pt>
                <c:pt idx="855">
                  <c:v>3.6745569699999998</c:v>
                </c:pt>
                <c:pt idx="856">
                  <c:v>3.8374755399999998</c:v>
                </c:pt>
                <c:pt idx="857">
                  <c:v>3.8903887300000002</c:v>
                </c:pt>
                <c:pt idx="858">
                  <c:v>3.84165263</c:v>
                </c:pt>
                <c:pt idx="859">
                  <c:v>3.7748143700000001</c:v>
                </c:pt>
                <c:pt idx="860">
                  <c:v>3.5715122199999998</c:v>
                </c:pt>
                <c:pt idx="861">
                  <c:v>3.7135453200000001</c:v>
                </c:pt>
                <c:pt idx="862">
                  <c:v>3.75531864</c:v>
                </c:pt>
                <c:pt idx="863">
                  <c:v>3.8611474000000001</c:v>
                </c:pt>
                <c:pt idx="864">
                  <c:v>3.9391245800000001</c:v>
                </c:pt>
                <c:pt idx="865">
                  <c:v>3.9767210500000001</c:v>
                </c:pt>
                <c:pt idx="866">
                  <c:v>3.9251990299999999</c:v>
                </c:pt>
                <c:pt idx="867">
                  <c:v>3.8444378399999999</c:v>
                </c:pt>
                <c:pt idx="868">
                  <c:v>3.7177238500000001</c:v>
                </c:pt>
                <c:pt idx="869">
                  <c:v>3.6968357599999999</c:v>
                </c:pt>
                <c:pt idx="870">
                  <c:v>3.6578462100000002</c:v>
                </c:pt>
                <c:pt idx="871">
                  <c:v>3.7901306199999998</c:v>
                </c:pt>
                <c:pt idx="872">
                  <c:v>3.9600122</c:v>
                </c:pt>
                <c:pt idx="873">
                  <c:v>4.0240650200000001</c:v>
                </c:pt>
                <c:pt idx="874">
                  <c:v>3.9892532799999998</c:v>
                </c:pt>
                <c:pt idx="875">
                  <c:v>3.8792476699999998</c:v>
                </c:pt>
                <c:pt idx="876">
                  <c:v>3.6578452600000002</c:v>
                </c:pt>
                <c:pt idx="877">
                  <c:v>3.7594969300000001</c:v>
                </c:pt>
                <c:pt idx="878">
                  <c:v>4.0421671899999998</c:v>
                </c:pt>
                <c:pt idx="879">
                  <c:v>4.1271061900000001</c:v>
                </c:pt>
                <c:pt idx="880">
                  <c:v>3.9836835900000001</c:v>
                </c:pt>
                <c:pt idx="881">
                  <c:v>3.7970933900000001</c:v>
                </c:pt>
                <c:pt idx="882">
                  <c:v>3.9196305300000001</c:v>
                </c:pt>
                <c:pt idx="883">
                  <c:v>4.1967310900000001</c:v>
                </c:pt>
                <c:pt idx="884">
                  <c:v>4.3206596399999997</c:v>
                </c:pt>
                <c:pt idx="885">
                  <c:v>4.1967301399999997</c:v>
                </c:pt>
                <c:pt idx="886">
                  <c:v>3.9711504</c:v>
                </c:pt>
                <c:pt idx="887">
                  <c:v>3.9224150199999999</c:v>
                </c:pt>
                <c:pt idx="888">
                  <c:v>4.1340689700000004</c:v>
                </c:pt>
                <c:pt idx="889">
                  <c:v>4.3833203300000001</c:v>
                </c:pt>
                <c:pt idx="890">
                  <c:v>4.3234448399999996</c:v>
                </c:pt>
                <c:pt idx="891">
                  <c:v>4.1312842400000003</c:v>
                </c:pt>
                <c:pt idx="892">
                  <c:v>4.07976341</c:v>
                </c:pt>
                <c:pt idx="893">
                  <c:v>4.3331928299999998</c:v>
                </c:pt>
                <c:pt idx="894">
                  <c:v>4.3777508699999998</c:v>
                </c:pt>
                <c:pt idx="895">
                  <c:v>4.0936875300000004</c:v>
                </c:pt>
                <c:pt idx="896">
                  <c:v>4.0769796400000002</c:v>
                </c:pt>
                <c:pt idx="897">
                  <c:v>4.3276228899999998</c:v>
                </c:pt>
                <c:pt idx="898">
                  <c:v>4.4237022399999999</c:v>
                </c:pt>
                <c:pt idx="899">
                  <c:v>4.3025579499999997</c:v>
                </c:pt>
                <c:pt idx="900">
                  <c:v>4.1076130900000001</c:v>
                </c:pt>
                <c:pt idx="901">
                  <c:v>4.2204017599999997</c:v>
                </c:pt>
                <c:pt idx="902">
                  <c:v>4.3387622800000001</c:v>
                </c:pt>
                <c:pt idx="903">
                  <c:v>4.5406684899999998</c:v>
                </c:pt>
                <c:pt idx="904">
                  <c:v>4.4223093999999996</c:v>
                </c:pt>
                <c:pt idx="905">
                  <c:v>4.2190098799999998</c:v>
                </c:pt>
                <c:pt idx="906">
                  <c:v>4.13406992</c:v>
                </c:pt>
                <c:pt idx="907">
                  <c:v>4.2120480499999999</c:v>
                </c:pt>
                <c:pt idx="908">
                  <c:v>4.4933257099999997</c:v>
                </c:pt>
                <c:pt idx="909">
                  <c:v>4.5183901799999999</c:v>
                </c:pt>
                <c:pt idx="910">
                  <c:v>4.3526859299999998</c:v>
                </c:pt>
                <c:pt idx="911">
                  <c:v>4.23293447</c:v>
                </c:pt>
                <c:pt idx="912">
                  <c:v>4.3707900000000004</c:v>
                </c:pt>
                <c:pt idx="913">
                  <c:v>4.6994113899999999</c:v>
                </c:pt>
                <c:pt idx="914">
                  <c:v>4.60472488</c:v>
                </c:pt>
                <c:pt idx="915">
                  <c:v>4.38456154</c:v>
                </c:pt>
                <c:pt idx="916">
                  <c:v>4.4278788599999999</c:v>
                </c:pt>
                <c:pt idx="917">
                  <c:v>4.6534600299999997</c:v>
                </c:pt>
                <c:pt idx="918">
                  <c:v>4.65763807</c:v>
                </c:pt>
                <c:pt idx="919">
                  <c:v>4.4501595500000004</c:v>
                </c:pt>
                <c:pt idx="920">
                  <c:v>4.4181318300000001</c:v>
                </c:pt>
                <c:pt idx="921">
                  <c:v>4.61864805</c:v>
                </c:pt>
                <c:pt idx="922">
                  <c:v>4.7606806800000001</c:v>
                </c:pt>
                <c:pt idx="923">
                  <c:v>4.6966280899999999</c:v>
                </c:pt>
                <c:pt idx="924">
                  <c:v>4.4320569000000001</c:v>
                </c:pt>
                <c:pt idx="925">
                  <c:v>4.5615558600000004</c:v>
                </c:pt>
                <c:pt idx="926">
                  <c:v>4.7662525200000001</c:v>
                </c:pt>
                <c:pt idx="927">
                  <c:v>4.5740904799999997</c:v>
                </c:pt>
                <c:pt idx="928">
                  <c:v>4.6562457100000003</c:v>
                </c:pt>
                <c:pt idx="929">
                  <c:v>4.9222097399999996</c:v>
                </c:pt>
                <c:pt idx="930">
                  <c:v>4.6673865299999999</c:v>
                </c:pt>
                <c:pt idx="931">
                  <c:v>4.6576371200000004</c:v>
                </c:pt>
                <c:pt idx="932">
                  <c:v>4.9347410199999997</c:v>
                </c:pt>
                <c:pt idx="933">
                  <c:v>4.77739096</c:v>
                </c:pt>
                <c:pt idx="934">
                  <c:v>4.6228265799999999</c:v>
                </c:pt>
                <c:pt idx="935">
                  <c:v>4.8539767300000003</c:v>
                </c:pt>
                <c:pt idx="936">
                  <c:v>4.9932251000000001</c:v>
                </c:pt>
                <c:pt idx="937">
                  <c:v>4.9960098300000002</c:v>
                </c:pt>
                <c:pt idx="938">
                  <c:v>4.8177733399999996</c:v>
                </c:pt>
                <c:pt idx="939">
                  <c:v>4.6701707800000003</c:v>
                </c:pt>
                <c:pt idx="940">
                  <c:v>4.6102943400000003</c:v>
                </c:pt>
                <c:pt idx="941">
                  <c:v>4.5866212800000001</c:v>
                </c:pt>
                <c:pt idx="942">
                  <c:v>4.68687963</c:v>
                </c:pt>
                <c:pt idx="943">
                  <c:v>4.7634668400000004</c:v>
                </c:pt>
                <c:pt idx="944">
                  <c:v>4.8205590200000001</c:v>
                </c:pt>
                <c:pt idx="945">
                  <c:v>4.9166374199999998</c:v>
                </c:pt>
                <c:pt idx="946">
                  <c:v>4.9779076599999996</c:v>
                </c:pt>
                <c:pt idx="947">
                  <c:v>4.9458813700000004</c:v>
                </c:pt>
                <c:pt idx="948">
                  <c:v>4.9082837100000001</c:v>
                </c:pt>
                <c:pt idx="949">
                  <c:v>5.0851273499999996</c:v>
                </c:pt>
                <c:pt idx="950">
                  <c:v>5.1115841900000003</c:v>
                </c:pt>
                <c:pt idx="951">
                  <c:v>5.1589269599999996</c:v>
                </c:pt>
                <c:pt idx="952">
                  <c:v>5.1909551599999997</c:v>
                </c:pt>
                <c:pt idx="953">
                  <c:v>5.06006336</c:v>
                </c:pt>
                <c:pt idx="954">
                  <c:v>5.10462141</c:v>
                </c:pt>
                <c:pt idx="955">
                  <c:v>5.1394333799999998</c:v>
                </c:pt>
                <c:pt idx="956">
                  <c:v>4.9751234100000001</c:v>
                </c:pt>
                <c:pt idx="957">
                  <c:v>4.9526925100000003</c:v>
                </c:pt>
                <c:pt idx="958">
                  <c:v>4.95562887</c:v>
                </c:pt>
                <c:pt idx="959">
                  <c:v>4.9667692199999998</c:v>
                </c:pt>
                <c:pt idx="960">
                  <c:v>4.9667677899999996</c:v>
                </c:pt>
                <c:pt idx="961">
                  <c:v>4.9319548600000003</c:v>
                </c:pt>
                <c:pt idx="962">
                  <c:v>4.9848699600000002</c:v>
                </c:pt>
                <c:pt idx="963">
                  <c:v>5.0558862700000002</c:v>
                </c:pt>
                <c:pt idx="964">
                  <c:v>5.0433559399999996</c:v>
                </c:pt>
                <c:pt idx="965">
                  <c:v>5.1505751599999998</c:v>
                </c:pt>
                <c:pt idx="966">
                  <c:v>5.1909551599999997</c:v>
                </c:pt>
                <c:pt idx="967">
                  <c:v>5.2772879599999998</c:v>
                </c:pt>
                <c:pt idx="968">
                  <c:v>5.28564262</c:v>
                </c:pt>
                <c:pt idx="969">
                  <c:v>5.4485607099999998</c:v>
                </c:pt>
                <c:pt idx="970">
                  <c:v>5.3761510799999996</c:v>
                </c:pt>
                <c:pt idx="971">
                  <c:v>5.4429907799999997</c:v>
                </c:pt>
                <c:pt idx="972">
                  <c:v>5.5503497099999999</c:v>
                </c:pt>
                <c:pt idx="973">
                  <c:v>5.5404644000000003</c:v>
                </c:pt>
                <c:pt idx="974">
                  <c:v>5.5167922999999996</c:v>
                </c:pt>
                <c:pt idx="975">
                  <c:v>5.4814424500000003</c:v>
                </c:pt>
                <c:pt idx="976">
                  <c:v>5.5516047500000001</c:v>
                </c:pt>
                <c:pt idx="977">
                  <c:v>5.4388136899999999</c:v>
                </c:pt>
                <c:pt idx="978">
                  <c:v>5.3478479400000003</c:v>
                </c:pt>
                <c:pt idx="979">
                  <c:v>5.3552646599999996</c:v>
                </c:pt>
                <c:pt idx="980">
                  <c:v>5.4610929500000003</c:v>
                </c:pt>
                <c:pt idx="981">
                  <c:v>5.6375365300000002</c:v>
                </c:pt>
                <c:pt idx="982">
                  <c:v>5.7173070900000003</c:v>
                </c:pt>
                <c:pt idx="983">
                  <c:v>5.7340164199999997</c:v>
                </c:pt>
                <c:pt idx="984">
                  <c:v>5.7966780699999996</c:v>
                </c:pt>
                <c:pt idx="985">
                  <c:v>5.7716150300000004</c:v>
                </c:pt>
                <c:pt idx="986">
                  <c:v>5.6909747099999999</c:v>
                </c:pt>
                <c:pt idx="987">
                  <c:v>5.68806601</c:v>
                </c:pt>
                <c:pt idx="988">
                  <c:v>5.5911307299999997</c:v>
                </c:pt>
                <c:pt idx="989">
                  <c:v>5.6045174600000003</c:v>
                </c:pt>
                <c:pt idx="990">
                  <c:v>5.7855386700000002</c:v>
                </c:pt>
                <c:pt idx="991">
                  <c:v>5.7626934099999998</c:v>
                </c:pt>
                <c:pt idx="992">
                  <c:v>5.7813620600000002</c:v>
                </c:pt>
                <c:pt idx="993">
                  <c:v>5.7409801500000004</c:v>
                </c:pt>
                <c:pt idx="994">
                  <c:v>5.85550499</c:v>
                </c:pt>
                <c:pt idx="995">
                  <c:v>5.9999804499999998</c:v>
                </c:pt>
                <c:pt idx="996">
                  <c:v>6.1225190200000004</c:v>
                </c:pt>
                <c:pt idx="997">
                  <c:v>6.2102451299999997</c:v>
                </c:pt>
                <c:pt idx="998">
                  <c:v>6.3425297699999996</c:v>
                </c:pt>
                <c:pt idx="999">
                  <c:v>6.4483571099999999</c:v>
                </c:pt>
                <c:pt idx="1000">
                  <c:v>6.4121532400000003</c:v>
                </c:pt>
                <c:pt idx="1001">
                  <c:v>6.2255606700000001</c:v>
                </c:pt>
                <c:pt idx="1002">
                  <c:v>6.1308736799999997</c:v>
                </c:pt>
                <c:pt idx="1003">
                  <c:v>6.1466035799999998</c:v>
                </c:pt>
                <c:pt idx="1004">
                  <c:v>6.6976108600000002</c:v>
                </c:pt>
                <c:pt idx="1005">
                  <c:v>7.1835765800000004</c:v>
                </c:pt>
                <c:pt idx="1006">
                  <c:v>6.9886302899999997</c:v>
                </c:pt>
                <c:pt idx="1007">
                  <c:v>6.8034343699999997</c:v>
                </c:pt>
                <c:pt idx="1008">
                  <c:v>6.6878600099999996</c:v>
                </c:pt>
                <c:pt idx="1009">
                  <c:v>6.5695018799999998</c:v>
                </c:pt>
                <c:pt idx="1010">
                  <c:v>6.4427886000000001</c:v>
                </c:pt>
                <c:pt idx="1011">
                  <c:v>6.2589807500000001</c:v>
                </c:pt>
                <c:pt idx="1012">
                  <c:v>6.1545448299999999</c:v>
                </c:pt>
                <c:pt idx="1013">
                  <c:v>5.9846630100000002</c:v>
                </c:pt>
                <c:pt idx="1014">
                  <c:v>5.9554214500000002</c:v>
                </c:pt>
                <c:pt idx="1015">
                  <c:v>5.8579473499999999</c:v>
                </c:pt>
                <c:pt idx="1016">
                  <c:v>5.8830118200000001</c:v>
                </c:pt>
                <c:pt idx="1017">
                  <c:v>5.7966794999999998</c:v>
                </c:pt>
                <c:pt idx="1018">
                  <c:v>5.8468079599999996</c:v>
                </c:pt>
                <c:pt idx="1019">
                  <c:v>5.8036408399999999</c:v>
                </c:pt>
                <c:pt idx="1020">
                  <c:v>5.8871903400000001</c:v>
                </c:pt>
                <c:pt idx="1021">
                  <c:v>5.9707374599999996</c:v>
                </c:pt>
                <c:pt idx="1022">
                  <c:v>6.0501098600000001</c:v>
                </c:pt>
                <c:pt idx="1023">
                  <c:v>6.17821789</c:v>
                </c:pt>
                <c:pt idx="1024">
                  <c:v>6.2353086500000003</c:v>
                </c:pt>
                <c:pt idx="1025">
                  <c:v>6.3703780200000004</c:v>
                </c:pt>
                <c:pt idx="1026">
                  <c:v>6.4260778399999996</c:v>
                </c:pt>
                <c:pt idx="1027">
                  <c:v>6.4998793600000004</c:v>
                </c:pt>
                <c:pt idx="1028">
                  <c:v>6.6168465599999999</c:v>
                </c:pt>
                <c:pt idx="1029">
                  <c:v>6.6279854800000004</c:v>
                </c:pt>
                <c:pt idx="1030">
                  <c:v>6.6084899899999998</c:v>
                </c:pt>
                <c:pt idx="1031">
                  <c:v>6.6154532399999999</c:v>
                </c:pt>
                <c:pt idx="1032">
                  <c:v>6.6460881199999999</c:v>
                </c:pt>
                <c:pt idx="1033">
                  <c:v>6.7797641799999999</c:v>
                </c:pt>
                <c:pt idx="1034">
                  <c:v>6.8883738499999998</c:v>
                </c:pt>
                <c:pt idx="1035">
                  <c:v>6.9552135499999999</c:v>
                </c:pt>
                <c:pt idx="1036">
                  <c:v>7.1682581900000004</c:v>
                </c:pt>
                <c:pt idx="1037">
                  <c:v>7.2838316000000001</c:v>
                </c:pt>
                <c:pt idx="1038">
                  <c:v>7.3729481699999999</c:v>
                </c:pt>
                <c:pt idx="1039">
                  <c:v>7.3924436599999996</c:v>
                </c:pt>
                <c:pt idx="1040">
                  <c:v>7.50801754</c:v>
                </c:pt>
                <c:pt idx="1041">
                  <c:v>7.46485281</c:v>
                </c:pt>
                <c:pt idx="1042">
                  <c:v>7.5149803200000003</c:v>
                </c:pt>
                <c:pt idx="1043">
                  <c:v>7.5609316800000004</c:v>
                </c:pt>
                <c:pt idx="1044">
                  <c:v>7.6779007899999998</c:v>
                </c:pt>
                <c:pt idx="1045">
                  <c:v>7.6124529799999996</c:v>
                </c:pt>
                <c:pt idx="1046">
                  <c:v>7.53865242</c:v>
                </c:pt>
                <c:pt idx="1047">
                  <c:v>7.33674479</c:v>
                </c:pt>
                <c:pt idx="1048">
                  <c:v>7.3464922899999996</c:v>
                </c:pt>
                <c:pt idx="1049">
                  <c:v>7.5581483800000004</c:v>
                </c:pt>
                <c:pt idx="1050">
                  <c:v>7.6416959799999997</c:v>
                </c:pt>
                <c:pt idx="1051">
                  <c:v>7.58738899</c:v>
                </c:pt>
                <c:pt idx="1052">
                  <c:v>7.2406644800000004</c:v>
                </c:pt>
                <c:pt idx="1053">
                  <c:v>7.3102879500000002</c:v>
                </c:pt>
                <c:pt idx="1054">
                  <c:v>7.4940938900000003</c:v>
                </c:pt>
                <c:pt idx="1055">
                  <c:v>7.6347322499999999</c:v>
                </c:pt>
                <c:pt idx="1056">
                  <c:v>7.4523191500000001</c:v>
                </c:pt>
                <c:pt idx="1057">
                  <c:v>7.3618092500000003</c:v>
                </c:pt>
                <c:pt idx="1058">
                  <c:v>7.5442228299999998</c:v>
                </c:pt>
                <c:pt idx="1059">
                  <c:v>7.7099261300000004</c:v>
                </c:pt>
                <c:pt idx="1060">
                  <c:v>7.8185381899999999</c:v>
                </c:pt>
                <c:pt idx="1061">
                  <c:v>7.8171458200000004</c:v>
                </c:pt>
                <c:pt idx="1062">
                  <c:v>7.71131849</c:v>
                </c:pt>
                <c:pt idx="1063">
                  <c:v>7.6751146300000004</c:v>
                </c:pt>
                <c:pt idx="1064">
                  <c:v>7.6472663900000004</c:v>
                </c:pt>
                <c:pt idx="1065">
                  <c:v>7.5776433900000004</c:v>
                </c:pt>
                <c:pt idx="1066">
                  <c:v>7.5637168900000002</c:v>
                </c:pt>
                <c:pt idx="1067">
                  <c:v>7.7837262200000001</c:v>
                </c:pt>
                <c:pt idx="1068">
                  <c:v>7.8495740899999999</c:v>
                </c:pt>
                <c:pt idx="1069">
                  <c:v>7.9410767599999996</c:v>
                </c:pt>
                <c:pt idx="1070">
                  <c:v>8.0594377500000007</c:v>
                </c:pt>
                <c:pt idx="1071">
                  <c:v>8.0301952399999994</c:v>
                </c:pt>
                <c:pt idx="1072">
                  <c:v>7.9313301999999997</c:v>
                </c:pt>
                <c:pt idx="1073">
                  <c:v>7.9800653500000003</c:v>
                </c:pt>
                <c:pt idx="1074">
                  <c:v>7.9327211399999999</c:v>
                </c:pt>
                <c:pt idx="1075">
                  <c:v>8.0787954299999996</c:v>
                </c:pt>
                <c:pt idx="1076">
                  <c:v>8.1137437800000001</c:v>
                </c:pt>
                <c:pt idx="1077">
                  <c:v>8.0329818700000004</c:v>
                </c:pt>
                <c:pt idx="1078">
                  <c:v>7.9912071200000003</c:v>
                </c:pt>
                <c:pt idx="1079">
                  <c:v>8.0689506499999997</c:v>
                </c:pt>
                <c:pt idx="1080">
                  <c:v>8.2265358000000006</c:v>
                </c:pt>
                <c:pt idx="1081">
                  <c:v>8.3295822099999999</c:v>
                </c:pt>
                <c:pt idx="1082">
                  <c:v>8.4618701900000008</c:v>
                </c:pt>
                <c:pt idx="1083">
                  <c:v>8.4409828200000003</c:v>
                </c:pt>
                <c:pt idx="1084">
                  <c:v>8.3629989600000005</c:v>
                </c:pt>
                <c:pt idx="1085">
                  <c:v>8.2292690299999993</c:v>
                </c:pt>
                <c:pt idx="1086">
                  <c:v>8.1067838699999992</c:v>
                </c:pt>
                <c:pt idx="1087">
                  <c:v>8.1945066499999992</c:v>
                </c:pt>
                <c:pt idx="1088">
                  <c:v>8.2836246500000001</c:v>
                </c:pt>
                <c:pt idx="1089">
                  <c:v>8.4214811300000001</c:v>
                </c:pt>
                <c:pt idx="1090">
                  <c:v>8.5913686800000004</c:v>
                </c:pt>
                <c:pt idx="1091">
                  <c:v>8.5259904899999999</c:v>
                </c:pt>
                <c:pt idx="1092">
                  <c:v>8.3824977900000004</c:v>
                </c:pt>
                <c:pt idx="1093">
                  <c:v>8.3769283300000001</c:v>
                </c:pt>
                <c:pt idx="1094">
                  <c:v>8.6498537100000004</c:v>
                </c:pt>
                <c:pt idx="1095">
                  <c:v>8.7264394799999998</c:v>
                </c:pt>
                <c:pt idx="1096">
                  <c:v>8.5527124400000005</c:v>
                </c:pt>
                <c:pt idx="1097">
                  <c:v>8.4966793099999993</c:v>
                </c:pt>
                <c:pt idx="1098">
                  <c:v>8.8016328799999997</c:v>
                </c:pt>
                <c:pt idx="1099">
                  <c:v>8.7988472000000009</c:v>
                </c:pt>
                <c:pt idx="1100">
                  <c:v>8.5386486099999992</c:v>
                </c:pt>
                <c:pt idx="1101">
                  <c:v>8.7988472000000009</c:v>
                </c:pt>
                <c:pt idx="1102">
                  <c:v>8.7626447699999996</c:v>
                </c:pt>
                <c:pt idx="1103">
                  <c:v>8.5498971899999994</c:v>
                </c:pt>
                <c:pt idx="1104">
                  <c:v>8.8782215099999995</c:v>
                </c:pt>
                <c:pt idx="1105">
                  <c:v>8.8601179099999996</c:v>
                </c:pt>
                <c:pt idx="1106">
                  <c:v>8.6108646400000008</c:v>
                </c:pt>
                <c:pt idx="1107">
                  <c:v>8.6832685499999993</c:v>
                </c:pt>
                <c:pt idx="1108">
                  <c:v>8.9937963500000002</c:v>
                </c:pt>
                <c:pt idx="1109">
                  <c:v>8.9756927500000003</c:v>
                </c:pt>
                <c:pt idx="1110">
                  <c:v>8.76960564</c:v>
                </c:pt>
                <c:pt idx="1111">
                  <c:v>8.6679554000000003</c:v>
                </c:pt>
                <c:pt idx="1112">
                  <c:v>8.8461914099999994</c:v>
                </c:pt>
                <c:pt idx="1113">
                  <c:v>8.9798708000000005</c:v>
                </c:pt>
                <c:pt idx="1114">
                  <c:v>9.02380943</c:v>
                </c:pt>
                <c:pt idx="1115">
                  <c:v>8.9784774800000005</c:v>
                </c:pt>
                <c:pt idx="1116">
                  <c:v>8.8420171700000001</c:v>
                </c:pt>
                <c:pt idx="1117">
                  <c:v>8.7974586499999994</c:v>
                </c:pt>
                <c:pt idx="1118">
                  <c:v>8.7779636399999994</c:v>
                </c:pt>
                <c:pt idx="1119">
                  <c:v>8.96052933</c:v>
                </c:pt>
                <c:pt idx="1120">
                  <c:v>9.0383548699999992</c:v>
                </c:pt>
                <c:pt idx="1121">
                  <c:v>9.1316490199999993</c:v>
                </c:pt>
                <c:pt idx="1122">
                  <c:v>9.2980270399999991</c:v>
                </c:pt>
                <c:pt idx="1123">
                  <c:v>9.36279869</c:v>
                </c:pt>
                <c:pt idx="1124">
                  <c:v>9.3683681500000002</c:v>
                </c:pt>
                <c:pt idx="1125">
                  <c:v>9.4101419400000008</c:v>
                </c:pt>
                <c:pt idx="1126">
                  <c:v>9.4783716200000008</c:v>
                </c:pt>
                <c:pt idx="1127">
                  <c:v>9.4881191299999994</c:v>
                </c:pt>
                <c:pt idx="1128">
                  <c:v>9.5271072399999994</c:v>
                </c:pt>
                <c:pt idx="1129">
                  <c:v>9.5744495399999998</c:v>
                </c:pt>
                <c:pt idx="1130">
                  <c:v>9.4658384299999998</c:v>
                </c:pt>
                <c:pt idx="1131">
                  <c:v>9.4602680200000009</c:v>
                </c:pt>
                <c:pt idx="1132">
                  <c:v>9.3363408999999997</c:v>
                </c:pt>
                <c:pt idx="1133">
                  <c:v>9.2695035899999993</c:v>
                </c:pt>
                <c:pt idx="1134">
                  <c:v>9.3293790800000007</c:v>
                </c:pt>
                <c:pt idx="1135">
                  <c:v>9.3015298800000004</c:v>
                </c:pt>
                <c:pt idx="1136">
                  <c:v>9.3530502299999991</c:v>
                </c:pt>
                <c:pt idx="1137">
                  <c:v>9.4741935700000006</c:v>
                </c:pt>
                <c:pt idx="1138">
                  <c:v>9.5424232500000006</c:v>
                </c:pt>
                <c:pt idx="1139">
                  <c:v>9.5800199500000005</c:v>
                </c:pt>
                <c:pt idx="1140">
                  <c:v>9.7220487599999998</c:v>
                </c:pt>
                <c:pt idx="1141">
                  <c:v>9.8083829900000001</c:v>
                </c:pt>
                <c:pt idx="1142">
                  <c:v>10.024211879999999</c:v>
                </c:pt>
                <c:pt idx="1143">
                  <c:v>10.09104919</c:v>
                </c:pt>
                <c:pt idx="1144">
                  <c:v>9.9740819900000002</c:v>
                </c:pt>
                <c:pt idx="1145">
                  <c:v>9.8961057700000001</c:v>
                </c:pt>
                <c:pt idx="1146">
                  <c:v>9.7638225599999995</c:v>
                </c:pt>
                <c:pt idx="1147">
                  <c:v>9.8390159599999993</c:v>
                </c:pt>
                <c:pt idx="1148">
                  <c:v>9.96990585</c:v>
                </c:pt>
                <c:pt idx="1149">
                  <c:v>10.06459332</c:v>
                </c:pt>
                <c:pt idx="1150">
                  <c:v>10.16067314</c:v>
                </c:pt>
                <c:pt idx="1151">
                  <c:v>10.169026369999999</c:v>
                </c:pt>
                <c:pt idx="1152">
                  <c:v>10.05345249</c:v>
                </c:pt>
                <c:pt idx="1153">
                  <c:v>10.02003479</c:v>
                </c:pt>
                <c:pt idx="1154">
                  <c:v>9.9044609099999992</c:v>
                </c:pt>
                <c:pt idx="1155">
                  <c:v>9.9726915399999996</c:v>
                </c:pt>
                <c:pt idx="1156">
                  <c:v>10.09383583</c:v>
                </c:pt>
                <c:pt idx="1157">
                  <c:v>10.24839783</c:v>
                </c:pt>
                <c:pt idx="1158">
                  <c:v>10.38764477</c:v>
                </c:pt>
                <c:pt idx="1159">
                  <c:v>10.56448746</c:v>
                </c:pt>
                <c:pt idx="1160">
                  <c:v>10.585372919999999</c:v>
                </c:pt>
                <c:pt idx="1161">
                  <c:v>10.525500299999999</c:v>
                </c:pt>
                <c:pt idx="1162">
                  <c:v>10.49764824</c:v>
                </c:pt>
                <c:pt idx="1163">
                  <c:v>10.40713787</c:v>
                </c:pt>
                <c:pt idx="1164">
                  <c:v>10.30827427</c:v>
                </c:pt>
                <c:pt idx="1165">
                  <c:v>10.331946370000001</c:v>
                </c:pt>
                <c:pt idx="1166">
                  <c:v>10.272069930000001</c:v>
                </c:pt>
                <c:pt idx="1167">
                  <c:v>10.2553587</c:v>
                </c:pt>
                <c:pt idx="1168">
                  <c:v>10.279030799999999</c:v>
                </c:pt>
                <c:pt idx="1169">
                  <c:v>10.274854660000001</c:v>
                </c:pt>
                <c:pt idx="1170">
                  <c:v>10.25814533</c:v>
                </c:pt>
                <c:pt idx="1171">
                  <c:v>10.28181648</c:v>
                </c:pt>
                <c:pt idx="1172">
                  <c:v>10.24978924</c:v>
                </c:pt>
                <c:pt idx="1173">
                  <c:v>10.31245232</c:v>
                </c:pt>
                <c:pt idx="1174">
                  <c:v>10.40574741</c:v>
                </c:pt>
                <c:pt idx="1175">
                  <c:v>10.568664549999999</c:v>
                </c:pt>
                <c:pt idx="1176">
                  <c:v>10.787282940000001</c:v>
                </c:pt>
                <c:pt idx="1177">
                  <c:v>10.94185066</c:v>
                </c:pt>
                <c:pt idx="1178">
                  <c:v>10.9446373</c:v>
                </c:pt>
                <c:pt idx="1179">
                  <c:v>10.90842819</c:v>
                </c:pt>
                <c:pt idx="1180">
                  <c:v>10.766399379999999</c:v>
                </c:pt>
                <c:pt idx="1181">
                  <c:v>10.74829388</c:v>
                </c:pt>
                <c:pt idx="1182">
                  <c:v>10.738547329999999</c:v>
                </c:pt>
                <c:pt idx="1183">
                  <c:v>10.85412502</c:v>
                </c:pt>
                <c:pt idx="1184">
                  <c:v>10.95159531</c:v>
                </c:pt>
                <c:pt idx="1185">
                  <c:v>11.035146709999999</c:v>
                </c:pt>
                <c:pt idx="1186">
                  <c:v>11.10198593</c:v>
                </c:pt>
                <c:pt idx="1187">
                  <c:v>11.0992012</c:v>
                </c:pt>
                <c:pt idx="1188">
                  <c:v>11.177180290000001</c:v>
                </c:pt>
                <c:pt idx="1189">
                  <c:v>11.14654541</c:v>
                </c:pt>
                <c:pt idx="1190">
                  <c:v>11.13261986</c:v>
                </c:pt>
                <c:pt idx="1191">
                  <c:v>10.998942380000001</c:v>
                </c:pt>
                <c:pt idx="1192">
                  <c:v>10.978056909999999</c:v>
                </c:pt>
                <c:pt idx="1193">
                  <c:v>11.08249187</c:v>
                </c:pt>
                <c:pt idx="1194">
                  <c:v>11.182405470000001</c:v>
                </c:pt>
                <c:pt idx="1195">
                  <c:v>11.48074532</c:v>
                </c:pt>
                <c:pt idx="1196">
                  <c:v>11.608849530000001</c:v>
                </c:pt>
                <c:pt idx="1197">
                  <c:v>11.670118329999999</c:v>
                </c:pt>
                <c:pt idx="1198">
                  <c:v>11.66176224</c:v>
                </c:pt>
                <c:pt idx="1199">
                  <c:v>11.71606922</c:v>
                </c:pt>
                <c:pt idx="1200">
                  <c:v>11.736956599999999</c:v>
                </c:pt>
                <c:pt idx="1201">
                  <c:v>11.768985750000001</c:v>
                </c:pt>
                <c:pt idx="1202">
                  <c:v>11.76759148</c:v>
                </c:pt>
                <c:pt idx="1203">
                  <c:v>11.79265404</c:v>
                </c:pt>
                <c:pt idx="1204">
                  <c:v>11.88873577</c:v>
                </c:pt>
                <c:pt idx="1205">
                  <c:v>11.94722176</c:v>
                </c:pt>
                <c:pt idx="1206">
                  <c:v>12.048867230000001</c:v>
                </c:pt>
                <c:pt idx="1207">
                  <c:v>11.97924519</c:v>
                </c:pt>
                <c:pt idx="1208">
                  <c:v>11.96949768</c:v>
                </c:pt>
                <c:pt idx="1209">
                  <c:v>11.982028010000001</c:v>
                </c:pt>
                <c:pt idx="1210">
                  <c:v>12.03076553</c:v>
                </c:pt>
                <c:pt idx="1211">
                  <c:v>12.0600071</c:v>
                </c:pt>
                <c:pt idx="1212">
                  <c:v>12.125450130000001</c:v>
                </c:pt>
                <c:pt idx="1213">
                  <c:v>12.171401980000001</c:v>
                </c:pt>
                <c:pt idx="1214">
                  <c:v>12.246600150000001</c:v>
                </c:pt>
                <c:pt idx="1215">
                  <c:v>12.210396769999999</c:v>
                </c:pt>
                <c:pt idx="1216">
                  <c:v>12.17140579</c:v>
                </c:pt>
                <c:pt idx="1217">
                  <c:v>12.085068700000001</c:v>
                </c:pt>
                <c:pt idx="1218">
                  <c:v>11.94443321</c:v>
                </c:pt>
                <c:pt idx="1219">
                  <c:v>11.82189655</c:v>
                </c:pt>
                <c:pt idx="1220">
                  <c:v>11.81772041</c:v>
                </c:pt>
                <c:pt idx="1221">
                  <c:v>11.768981930000001</c:v>
                </c:pt>
                <c:pt idx="1222">
                  <c:v>11.878987309999999</c:v>
                </c:pt>
                <c:pt idx="1223">
                  <c:v>11.96950054</c:v>
                </c:pt>
                <c:pt idx="1224">
                  <c:v>12.043296809999999</c:v>
                </c:pt>
                <c:pt idx="1225">
                  <c:v>12.126845360000001</c:v>
                </c:pt>
                <c:pt idx="1226">
                  <c:v>12.27584171</c:v>
                </c:pt>
                <c:pt idx="1227">
                  <c:v>12.38444805</c:v>
                </c:pt>
                <c:pt idx="1228">
                  <c:v>12.39280701</c:v>
                </c:pt>
                <c:pt idx="1229">
                  <c:v>12.419265749999999</c:v>
                </c:pt>
                <c:pt idx="1230">
                  <c:v>12.43116283</c:v>
                </c:pt>
                <c:pt idx="1231">
                  <c:v>12.44989777</c:v>
                </c:pt>
                <c:pt idx="1232">
                  <c:v>12.580788610000001</c:v>
                </c:pt>
                <c:pt idx="1233">
                  <c:v>12.497243879999999</c:v>
                </c:pt>
                <c:pt idx="1234">
                  <c:v>12.39280701</c:v>
                </c:pt>
                <c:pt idx="1235">
                  <c:v>12.330142970000001</c:v>
                </c:pt>
                <c:pt idx="1236">
                  <c:v>12.5710392</c:v>
                </c:pt>
                <c:pt idx="1237">
                  <c:v>12.8035841</c:v>
                </c:pt>
                <c:pt idx="1238">
                  <c:v>12.88434792</c:v>
                </c:pt>
                <c:pt idx="1239">
                  <c:v>12.889919280000001</c:v>
                </c:pt>
                <c:pt idx="1240">
                  <c:v>12.76877689</c:v>
                </c:pt>
                <c:pt idx="1241">
                  <c:v>12.58635902</c:v>
                </c:pt>
                <c:pt idx="1242">
                  <c:v>12.804978370000001</c:v>
                </c:pt>
                <c:pt idx="1243">
                  <c:v>12.99017811</c:v>
                </c:pt>
                <c:pt idx="1244">
                  <c:v>13.2282896</c:v>
                </c:pt>
                <c:pt idx="1245">
                  <c:v>13.079292300000001</c:v>
                </c:pt>
                <c:pt idx="1246">
                  <c:v>12.857892039999999</c:v>
                </c:pt>
                <c:pt idx="1247">
                  <c:v>12.98460865</c:v>
                </c:pt>
                <c:pt idx="1248">
                  <c:v>13.224111560000001</c:v>
                </c:pt>
                <c:pt idx="1249">
                  <c:v>13.19208527</c:v>
                </c:pt>
                <c:pt idx="1250">
                  <c:v>13.002708439999999</c:v>
                </c:pt>
                <c:pt idx="1251">
                  <c:v>13.23942566</c:v>
                </c:pt>
                <c:pt idx="1252">
                  <c:v>13.4204483</c:v>
                </c:pt>
                <c:pt idx="1253">
                  <c:v>13.51095772</c:v>
                </c:pt>
                <c:pt idx="1254">
                  <c:v>13.567415240000001</c:v>
                </c:pt>
                <c:pt idx="1255">
                  <c:v>13.349431040000001</c:v>
                </c:pt>
                <c:pt idx="1256">
                  <c:v>13.32157898</c:v>
                </c:pt>
                <c:pt idx="1257">
                  <c:v>13.3368988</c:v>
                </c:pt>
                <c:pt idx="1258">
                  <c:v>13.534630780000001</c:v>
                </c:pt>
                <c:pt idx="1259">
                  <c:v>13.633493420000001</c:v>
                </c:pt>
                <c:pt idx="1260">
                  <c:v>13.49288273</c:v>
                </c:pt>
                <c:pt idx="1261">
                  <c:v>13.29512691</c:v>
                </c:pt>
                <c:pt idx="1262">
                  <c:v>13.331332209999999</c:v>
                </c:pt>
                <c:pt idx="1263">
                  <c:v>13.53184795</c:v>
                </c:pt>
                <c:pt idx="1264">
                  <c:v>13.65577888</c:v>
                </c:pt>
                <c:pt idx="1265">
                  <c:v>13.61818218</c:v>
                </c:pt>
                <c:pt idx="1266">
                  <c:v>13.4441185</c:v>
                </c:pt>
                <c:pt idx="1267">
                  <c:v>13.445512770000001</c:v>
                </c:pt>
                <c:pt idx="1268">
                  <c:v>13.595899579999999</c:v>
                </c:pt>
                <c:pt idx="1269">
                  <c:v>13.81034374</c:v>
                </c:pt>
                <c:pt idx="1270">
                  <c:v>13.820087429999999</c:v>
                </c:pt>
                <c:pt idx="1271">
                  <c:v>13.75725937</c:v>
                </c:pt>
                <c:pt idx="1272">
                  <c:v>13.570835110000001</c:v>
                </c:pt>
                <c:pt idx="1273">
                  <c:v>13.62653351</c:v>
                </c:pt>
                <c:pt idx="1274">
                  <c:v>13.77413273</c:v>
                </c:pt>
                <c:pt idx="1275">
                  <c:v>13.8730011</c:v>
                </c:pt>
                <c:pt idx="1276">
                  <c:v>13.969086649999999</c:v>
                </c:pt>
                <c:pt idx="1277">
                  <c:v>13.906422620000001</c:v>
                </c:pt>
                <c:pt idx="1278">
                  <c:v>13.62647915</c:v>
                </c:pt>
                <c:pt idx="1279">
                  <c:v>13.576403620000001</c:v>
                </c:pt>
                <c:pt idx="1280">
                  <c:v>13.632104869999999</c:v>
                </c:pt>
                <c:pt idx="1281">
                  <c:v>13.70451164</c:v>
                </c:pt>
                <c:pt idx="1282">
                  <c:v>13.82426167</c:v>
                </c:pt>
                <c:pt idx="1283">
                  <c:v>13.995539669999999</c:v>
                </c:pt>
                <c:pt idx="1284">
                  <c:v>14.019212720000001</c:v>
                </c:pt>
                <c:pt idx="1285">
                  <c:v>13.992754939999999</c:v>
                </c:pt>
                <c:pt idx="1286">
                  <c:v>13.955153470000001</c:v>
                </c:pt>
                <c:pt idx="1287">
                  <c:v>14.024446490000001</c:v>
                </c:pt>
                <c:pt idx="1288">
                  <c:v>13.9300909</c:v>
                </c:pt>
                <c:pt idx="1289">
                  <c:v>13.83261871</c:v>
                </c:pt>
                <c:pt idx="1290">
                  <c:v>13.846547129999999</c:v>
                </c:pt>
                <c:pt idx="1291">
                  <c:v>13.939841270000001</c:v>
                </c:pt>
                <c:pt idx="1292">
                  <c:v>14.030353549999999</c:v>
                </c:pt>
                <c:pt idx="1293">
                  <c:v>14.212769509999999</c:v>
                </c:pt>
                <c:pt idx="1294">
                  <c:v>14.357582089999999</c:v>
                </c:pt>
                <c:pt idx="1295">
                  <c:v>14.57620049</c:v>
                </c:pt>
                <c:pt idx="1296">
                  <c:v>14.60962009</c:v>
                </c:pt>
                <c:pt idx="1297">
                  <c:v>14.76000595</c:v>
                </c:pt>
                <c:pt idx="1298">
                  <c:v>14.78924847</c:v>
                </c:pt>
                <c:pt idx="1299">
                  <c:v>14.88950253</c:v>
                </c:pt>
                <c:pt idx="1300">
                  <c:v>14.90760326</c:v>
                </c:pt>
                <c:pt idx="1301">
                  <c:v>14.93127728</c:v>
                </c:pt>
                <c:pt idx="1302">
                  <c:v>14.99393463</c:v>
                </c:pt>
                <c:pt idx="1303">
                  <c:v>15.006469729999999</c:v>
                </c:pt>
                <c:pt idx="1304">
                  <c:v>14.920138359999999</c:v>
                </c:pt>
                <c:pt idx="1305">
                  <c:v>14.90481758</c:v>
                </c:pt>
                <c:pt idx="1306">
                  <c:v>14.957732200000001</c:v>
                </c:pt>
                <c:pt idx="1307">
                  <c:v>15.01204205</c:v>
                </c:pt>
                <c:pt idx="1308">
                  <c:v>15.09698105</c:v>
                </c:pt>
                <c:pt idx="1309">
                  <c:v>15.25850677</c:v>
                </c:pt>
                <c:pt idx="1310">
                  <c:v>15.42560196</c:v>
                </c:pt>
                <c:pt idx="1311">
                  <c:v>15.62751675</c:v>
                </c:pt>
                <c:pt idx="1312">
                  <c:v>15.73473358</c:v>
                </c:pt>
                <c:pt idx="1313">
                  <c:v>15.83081436</c:v>
                </c:pt>
                <c:pt idx="1314">
                  <c:v>15.93664265</c:v>
                </c:pt>
                <c:pt idx="1315">
                  <c:v>15.89486885</c:v>
                </c:pt>
                <c:pt idx="1316">
                  <c:v>15.765368459999999</c:v>
                </c:pt>
                <c:pt idx="1317">
                  <c:v>15.6052351</c:v>
                </c:pt>
                <c:pt idx="1318">
                  <c:v>15.62751102</c:v>
                </c:pt>
                <c:pt idx="1319">
                  <c:v>15.81967354</c:v>
                </c:pt>
                <c:pt idx="1320">
                  <c:v>16.053606030000001</c:v>
                </c:pt>
                <c:pt idx="1321">
                  <c:v>16.16361809</c:v>
                </c:pt>
                <c:pt idx="1322">
                  <c:v>16.255517959999999</c:v>
                </c:pt>
                <c:pt idx="1323">
                  <c:v>16.219310759999999</c:v>
                </c:pt>
                <c:pt idx="1324">
                  <c:v>16.219310759999999</c:v>
                </c:pt>
                <c:pt idx="1325">
                  <c:v>16.22348976</c:v>
                </c:pt>
                <c:pt idx="1326">
                  <c:v>16.16779137</c:v>
                </c:pt>
                <c:pt idx="1327">
                  <c:v>16.11905479</c:v>
                </c:pt>
                <c:pt idx="1328">
                  <c:v>16.194248200000001</c:v>
                </c:pt>
                <c:pt idx="1329">
                  <c:v>16.170576100000002</c:v>
                </c:pt>
                <c:pt idx="1330">
                  <c:v>16.185888290000001</c:v>
                </c:pt>
                <c:pt idx="1331">
                  <c:v>16.229063029999999</c:v>
                </c:pt>
                <c:pt idx="1332">
                  <c:v>16.22349358</c:v>
                </c:pt>
                <c:pt idx="1333">
                  <c:v>16.27222824</c:v>
                </c:pt>
                <c:pt idx="1334">
                  <c:v>16.365520480000001</c:v>
                </c:pt>
                <c:pt idx="1335">
                  <c:v>16.507553099999999</c:v>
                </c:pt>
                <c:pt idx="1336">
                  <c:v>16.627304079999998</c:v>
                </c:pt>
                <c:pt idx="1337">
                  <c:v>16.663507460000002</c:v>
                </c:pt>
                <c:pt idx="1338">
                  <c:v>16.833389279999999</c:v>
                </c:pt>
                <c:pt idx="1339">
                  <c:v>16.905799869999999</c:v>
                </c:pt>
                <c:pt idx="1340">
                  <c:v>16.967071529999998</c:v>
                </c:pt>
                <c:pt idx="1341">
                  <c:v>17.007448199999999</c:v>
                </c:pt>
                <c:pt idx="1342">
                  <c:v>16.98378181</c:v>
                </c:pt>
                <c:pt idx="1343">
                  <c:v>16.92947388</c:v>
                </c:pt>
                <c:pt idx="1344">
                  <c:v>16.90719223</c:v>
                </c:pt>
                <c:pt idx="1345">
                  <c:v>16.838962550000002</c:v>
                </c:pt>
                <c:pt idx="1346">
                  <c:v>16.712249759999999</c:v>
                </c:pt>
                <c:pt idx="1347">
                  <c:v>16.801368709999998</c:v>
                </c:pt>
                <c:pt idx="1348">
                  <c:v>16.809722900000001</c:v>
                </c:pt>
                <c:pt idx="1349">
                  <c:v>17.013021470000002</c:v>
                </c:pt>
                <c:pt idx="1350">
                  <c:v>17.11188507</c:v>
                </c:pt>
                <c:pt idx="1351">
                  <c:v>17.235815049999999</c:v>
                </c:pt>
                <c:pt idx="1352">
                  <c:v>17.347209929999998</c:v>
                </c:pt>
                <c:pt idx="1353">
                  <c:v>17.41683578</c:v>
                </c:pt>
                <c:pt idx="1354">
                  <c:v>17.336072919999999</c:v>
                </c:pt>
                <c:pt idx="1355">
                  <c:v>17.267843249999999</c:v>
                </c:pt>
                <c:pt idx="1356">
                  <c:v>17.213535310000001</c:v>
                </c:pt>
                <c:pt idx="1357">
                  <c:v>17.142519</c:v>
                </c:pt>
                <c:pt idx="1358">
                  <c:v>17.045045850000001</c:v>
                </c:pt>
                <c:pt idx="1359">
                  <c:v>17.04644012</c:v>
                </c:pt>
                <c:pt idx="1360">
                  <c:v>17.13416672</c:v>
                </c:pt>
                <c:pt idx="1361">
                  <c:v>17.379238130000001</c:v>
                </c:pt>
                <c:pt idx="1362">
                  <c:v>17.462739939999999</c:v>
                </c:pt>
                <c:pt idx="1363">
                  <c:v>17.337461470000001</c:v>
                </c:pt>
                <c:pt idx="1364">
                  <c:v>17.30383492</c:v>
                </c:pt>
                <c:pt idx="1365">
                  <c:v>17.443290709999999</c:v>
                </c:pt>
                <c:pt idx="1366">
                  <c:v>17.638231279999999</c:v>
                </c:pt>
                <c:pt idx="1367">
                  <c:v>17.46696472</c:v>
                </c:pt>
                <c:pt idx="1368">
                  <c:v>17.299867630000001</c:v>
                </c:pt>
                <c:pt idx="1369">
                  <c:v>17.39455414</c:v>
                </c:pt>
                <c:pt idx="1370">
                  <c:v>17.695327760000001</c:v>
                </c:pt>
                <c:pt idx="1371">
                  <c:v>17.801155090000002</c:v>
                </c:pt>
                <c:pt idx="1372">
                  <c:v>17.68279266</c:v>
                </c:pt>
                <c:pt idx="1373">
                  <c:v>17.466958999999999</c:v>
                </c:pt>
                <c:pt idx="1374">
                  <c:v>17.52404976</c:v>
                </c:pt>
                <c:pt idx="1375">
                  <c:v>17.72178078</c:v>
                </c:pt>
                <c:pt idx="1376">
                  <c:v>17.859636309999999</c:v>
                </c:pt>
                <c:pt idx="1377">
                  <c:v>17.979389189999999</c:v>
                </c:pt>
                <c:pt idx="1378">
                  <c:v>17.909769059999999</c:v>
                </c:pt>
                <c:pt idx="1379">
                  <c:v>17.813684460000001</c:v>
                </c:pt>
                <c:pt idx="1380">
                  <c:v>17.760772710000001</c:v>
                </c:pt>
                <c:pt idx="1381">
                  <c:v>17.707859039999999</c:v>
                </c:pt>
                <c:pt idx="1382">
                  <c:v>17.763555530000001</c:v>
                </c:pt>
                <c:pt idx="1383">
                  <c:v>17.76216698</c:v>
                </c:pt>
                <c:pt idx="1384">
                  <c:v>17.82064819</c:v>
                </c:pt>
                <c:pt idx="1385">
                  <c:v>17.926473619999999</c:v>
                </c:pt>
                <c:pt idx="1386">
                  <c:v>18.022556300000002</c:v>
                </c:pt>
                <c:pt idx="1387">
                  <c:v>18.182695389999999</c:v>
                </c:pt>
                <c:pt idx="1388">
                  <c:v>18.256496429999999</c:v>
                </c:pt>
                <c:pt idx="1389">
                  <c:v>18.223079680000001</c:v>
                </c:pt>
                <c:pt idx="1390">
                  <c:v>18.367895130000001</c:v>
                </c:pt>
                <c:pt idx="1391">
                  <c:v>18.468151089999999</c:v>
                </c:pt>
                <c:pt idx="1392">
                  <c:v>18.614366530000002</c:v>
                </c:pt>
                <c:pt idx="1393">
                  <c:v>18.72158241</c:v>
                </c:pt>
                <c:pt idx="1394">
                  <c:v>18.82741356</c:v>
                </c:pt>
                <c:pt idx="1395">
                  <c:v>18.998683929999999</c:v>
                </c:pt>
                <c:pt idx="1396">
                  <c:v>19.064130779999999</c:v>
                </c:pt>
                <c:pt idx="1397">
                  <c:v>19.02235413</c:v>
                </c:pt>
                <c:pt idx="1398">
                  <c:v>19.039163590000001</c:v>
                </c:pt>
                <c:pt idx="1399">
                  <c:v>19.215909960000001</c:v>
                </c:pt>
                <c:pt idx="1400">
                  <c:v>19.234010699999999</c:v>
                </c:pt>
                <c:pt idx="1401">
                  <c:v>19.252113340000001</c:v>
                </c:pt>
                <c:pt idx="1402">
                  <c:v>19.314769739999999</c:v>
                </c:pt>
                <c:pt idx="1403">
                  <c:v>19.445663450000001</c:v>
                </c:pt>
                <c:pt idx="1404">
                  <c:v>19.50693321</c:v>
                </c:pt>
                <c:pt idx="1405">
                  <c:v>19.462371829999999</c:v>
                </c:pt>
                <c:pt idx="1406">
                  <c:v>19.466550829999999</c:v>
                </c:pt>
                <c:pt idx="1407">
                  <c:v>19.60996819</c:v>
                </c:pt>
                <c:pt idx="1408">
                  <c:v>19.643396379999999</c:v>
                </c:pt>
                <c:pt idx="1409">
                  <c:v>19.699094769999999</c:v>
                </c:pt>
                <c:pt idx="1410">
                  <c:v>19.825807569999998</c:v>
                </c:pt>
                <c:pt idx="1411">
                  <c:v>19.972011569999999</c:v>
                </c:pt>
                <c:pt idx="1412">
                  <c:v>20.036077500000001</c:v>
                </c:pt>
                <c:pt idx="1413">
                  <c:v>20.08620071</c:v>
                </c:pt>
                <c:pt idx="1414">
                  <c:v>20.072273249999999</c:v>
                </c:pt>
                <c:pt idx="1415">
                  <c:v>19.974802019999998</c:v>
                </c:pt>
                <c:pt idx="1416">
                  <c:v>19.93024063</c:v>
                </c:pt>
                <c:pt idx="1417">
                  <c:v>19.88568497</c:v>
                </c:pt>
                <c:pt idx="1418">
                  <c:v>20.18227959</c:v>
                </c:pt>
                <c:pt idx="1419">
                  <c:v>20.464944840000001</c:v>
                </c:pt>
                <c:pt idx="1420">
                  <c:v>20.417604449999999</c:v>
                </c:pt>
                <c:pt idx="1421">
                  <c:v>20.23379898</c:v>
                </c:pt>
                <c:pt idx="1422">
                  <c:v>20.360509870000001</c:v>
                </c:pt>
                <c:pt idx="1423">
                  <c:v>20.561035159999999</c:v>
                </c:pt>
                <c:pt idx="1424">
                  <c:v>20.781040189999999</c:v>
                </c:pt>
                <c:pt idx="1425">
                  <c:v>20.715415950000001</c:v>
                </c:pt>
                <c:pt idx="1426">
                  <c:v>20.693319320000001</c:v>
                </c:pt>
                <c:pt idx="1427">
                  <c:v>20.626480099999998</c:v>
                </c:pt>
                <c:pt idx="1428">
                  <c:v>20.750410080000002</c:v>
                </c:pt>
                <c:pt idx="1429">
                  <c:v>20.904966349999999</c:v>
                </c:pt>
                <c:pt idx="1430">
                  <c:v>21.059543609999999</c:v>
                </c:pt>
                <c:pt idx="1431">
                  <c:v>21.248918530000001</c:v>
                </c:pt>
                <c:pt idx="1432">
                  <c:v>21.329681399999998</c:v>
                </c:pt>
                <c:pt idx="1433">
                  <c:v>21.397914889999999</c:v>
                </c:pt>
                <c:pt idx="1434">
                  <c:v>21.431333540000001</c:v>
                </c:pt>
                <c:pt idx="1435">
                  <c:v>21.45221519</c:v>
                </c:pt>
                <c:pt idx="1436">
                  <c:v>21.378423690000002</c:v>
                </c:pt>
                <c:pt idx="1437">
                  <c:v>21.381204610000001</c:v>
                </c:pt>
                <c:pt idx="1438">
                  <c:v>21.500949859999999</c:v>
                </c:pt>
                <c:pt idx="1439">
                  <c:v>21.555259700000001</c:v>
                </c:pt>
                <c:pt idx="1440">
                  <c:v>21.6276741</c:v>
                </c:pt>
                <c:pt idx="1441">
                  <c:v>21.67222404</c:v>
                </c:pt>
                <c:pt idx="1442">
                  <c:v>21.758565900000001</c:v>
                </c:pt>
                <c:pt idx="1443">
                  <c:v>21.88805962</c:v>
                </c:pt>
                <c:pt idx="1444">
                  <c:v>21.928438190000001</c:v>
                </c:pt>
                <c:pt idx="1445">
                  <c:v>21.899200440000001</c:v>
                </c:pt>
                <c:pt idx="1446">
                  <c:v>21.99249077</c:v>
                </c:pt>
                <c:pt idx="1447">
                  <c:v>21.914512630000001</c:v>
                </c:pt>
                <c:pt idx="1448">
                  <c:v>21.90894699</c:v>
                </c:pt>
                <c:pt idx="1449">
                  <c:v>21.89780807</c:v>
                </c:pt>
                <c:pt idx="1450">
                  <c:v>21.920083999999999</c:v>
                </c:pt>
                <c:pt idx="1451">
                  <c:v>21.885274890000002</c:v>
                </c:pt>
                <c:pt idx="1452">
                  <c:v>21.739067080000002</c:v>
                </c:pt>
                <c:pt idx="1453">
                  <c:v>21.539945599999999</c:v>
                </c:pt>
                <c:pt idx="1454">
                  <c:v>21.778051380000001</c:v>
                </c:pt>
                <c:pt idx="1455">
                  <c:v>22.048191070000001</c:v>
                </c:pt>
                <c:pt idx="1456">
                  <c:v>22.158195500000001</c:v>
                </c:pt>
                <c:pt idx="1457">
                  <c:v>21.881093979999999</c:v>
                </c:pt>
                <c:pt idx="1458">
                  <c:v>21.758564</c:v>
                </c:pt>
                <c:pt idx="1459">
                  <c:v>21.947933200000001</c:v>
                </c:pt>
                <c:pt idx="1460">
                  <c:v>22.218067170000001</c:v>
                </c:pt>
                <c:pt idx="1461">
                  <c:v>22.151229860000001</c:v>
                </c:pt>
                <c:pt idx="1462">
                  <c:v>21.968824390000002</c:v>
                </c:pt>
                <c:pt idx="1463">
                  <c:v>21.985532760000002</c:v>
                </c:pt>
                <c:pt idx="1464">
                  <c:v>22.31415367</c:v>
                </c:pt>
                <c:pt idx="1465">
                  <c:v>22.351751329999999</c:v>
                </c:pt>
                <c:pt idx="1466">
                  <c:v>22.069074629999999</c:v>
                </c:pt>
                <c:pt idx="1467">
                  <c:v>22.173517230000002</c:v>
                </c:pt>
                <c:pt idx="1468">
                  <c:v>22.44226265</c:v>
                </c:pt>
                <c:pt idx="1469">
                  <c:v>22.406053539999998</c:v>
                </c:pt>
                <c:pt idx="1470">
                  <c:v>22.16932869</c:v>
                </c:pt>
                <c:pt idx="1471">
                  <c:v>22.316934589999999</c:v>
                </c:pt>
                <c:pt idx="1472">
                  <c:v>22.564794540000001</c:v>
                </c:pt>
                <c:pt idx="1473">
                  <c:v>22.606567380000001</c:v>
                </c:pt>
                <c:pt idx="1474">
                  <c:v>22.379592899999999</c:v>
                </c:pt>
                <c:pt idx="1475">
                  <c:v>22.354532240000001</c:v>
                </c:pt>
                <c:pt idx="1476">
                  <c:v>22.581506730000001</c:v>
                </c:pt>
                <c:pt idx="1477">
                  <c:v>22.782018659999999</c:v>
                </c:pt>
                <c:pt idx="1478">
                  <c:v>22.688386919999999</c:v>
                </c:pt>
                <c:pt idx="1479">
                  <c:v>22.51187706</c:v>
                </c:pt>
                <c:pt idx="1480">
                  <c:v>22.631631850000002</c:v>
                </c:pt>
                <c:pt idx="1481">
                  <c:v>22.93448639</c:v>
                </c:pt>
                <c:pt idx="1482">
                  <c:v>22.845891949999999</c:v>
                </c:pt>
                <c:pt idx="1483">
                  <c:v>22.692899700000002</c:v>
                </c:pt>
                <c:pt idx="1484">
                  <c:v>22.89481163</c:v>
                </c:pt>
                <c:pt idx="1485">
                  <c:v>23.15102005</c:v>
                </c:pt>
                <c:pt idx="1486">
                  <c:v>23.103681559999998</c:v>
                </c:pt>
                <c:pt idx="1487">
                  <c:v>22.914300919999999</c:v>
                </c:pt>
                <c:pt idx="1488">
                  <c:v>22.93798065</c:v>
                </c:pt>
                <c:pt idx="1489">
                  <c:v>23.14823341</c:v>
                </c:pt>
                <c:pt idx="1490">
                  <c:v>23.325073239999998</c:v>
                </c:pt>
                <c:pt idx="1491">
                  <c:v>23.29166794</c:v>
                </c:pt>
                <c:pt idx="1492">
                  <c:v>23.22621346</c:v>
                </c:pt>
                <c:pt idx="1493">
                  <c:v>23.02152061</c:v>
                </c:pt>
                <c:pt idx="1494">
                  <c:v>22.918483729999998</c:v>
                </c:pt>
                <c:pt idx="1495">
                  <c:v>22.94075775</c:v>
                </c:pt>
                <c:pt idx="1496">
                  <c:v>23.1398735</c:v>
                </c:pt>
                <c:pt idx="1497">
                  <c:v>23.262422560000001</c:v>
                </c:pt>
                <c:pt idx="1498">
                  <c:v>23.389133449999999</c:v>
                </c:pt>
                <c:pt idx="1499">
                  <c:v>23.273553849999999</c:v>
                </c:pt>
                <c:pt idx="1500">
                  <c:v>23.059120180000001</c:v>
                </c:pt>
                <c:pt idx="1501">
                  <c:v>23.03961945</c:v>
                </c:pt>
                <c:pt idx="1502">
                  <c:v>23.132919309999998</c:v>
                </c:pt>
                <c:pt idx="1503">
                  <c:v>23.201150890000001</c:v>
                </c:pt>
                <c:pt idx="1504">
                  <c:v>23.35989189</c:v>
                </c:pt>
                <c:pt idx="1505">
                  <c:v>23.397478100000001</c:v>
                </c:pt>
                <c:pt idx="1506">
                  <c:v>23.53255463</c:v>
                </c:pt>
                <c:pt idx="1507">
                  <c:v>23.603569029999999</c:v>
                </c:pt>
                <c:pt idx="1508">
                  <c:v>23.717758180000001</c:v>
                </c:pt>
                <c:pt idx="1509">
                  <c:v>23.73307037</c:v>
                </c:pt>
                <c:pt idx="1510">
                  <c:v>23.730281829999999</c:v>
                </c:pt>
                <c:pt idx="1511">
                  <c:v>23.776239400000001</c:v>
                </c:pt>
                <c:pt idx="1512">
                  <c:v>23.79295158</c:v>
                </c:pt>
                <c:pt idx="1513">
                  <c:v>23.728893280000001</c:v>
                </c:pt>
                <c:pt idx="1514">
                  <c:v>23.78877258</c:v>
                </c:pt>
                <c:pt idx="1515">
                  <c:v>23.77763367</c:v>
                </c:pt>
                <c:pt idx="1516">
                  <c:v>23.862577439999999</c:v>
                </c:pt>
                <c:pt idx="1517">
                  <c:v>23.905744550000001</c:v>
                </c:pt>
                <c:pt idx="1518">
                  <c:v>24.049175259999998</c:v>
                </c:pt>
                <c:pt idx="1519">
                  <c:v>24.067276</c:v>
                </c:pt>
                <c:pt idx="1520">
                  <c:v>24.12437057</c:v>
                </c:pt>
                <c:pt idx="1521">
                  <c:v>24.23716164</c:v>
                </c:pt>
                <c:pt idx="1522">
                  <c:v>24.202344889999999</c:v>
                </c:pt>
                <c:pt idx="1523">
                  <c:v>24.234365459999999</c:v>
                </c:pt>
                <c:pt idx="1524">
                  <c:v>24.156387330000001</c:v>
                </c:pt>
                <c:pt idx="1525">
                  <c:v>24.170316700000001</c:v>
                </c:pt>
                <c:pt idx="1526">
                  <c:v>24.228807450000001</c:v>
                </c:pt>
                <c:pt idx="1527">
                  <c:v>24.274753570000001</c:v>
                </c:pt>
                <c:pt idx="1528">
                  <c:v>24.285888669999999</c:v>
                </c:pt>
                <c:pt idx="1529">
                  <c:v>24.329061509999999</c:v>
                </c:pt>
                <c:pt idx="1530">
                  <c:v>24.393114090000001</c:v>
                </c:pt>
                <c:pt idx="1531">
                  <c:v>24.39868736</c:v>
                </c:pt>
                <c:pt idx="1532">
                  <c:v>24.542108540000001</c:v>
                </c:pt>
                <c:pt idx="1533">
                  <c:v>24.500331880000001</c:v>
                </c:pt>
                <c:pt idx="1534">
                  <c:v>24.567173</c:v>
                </c:pt>
                <c:pt idx="1535">
                  <c:v>24.62844467</c:v>
                </c:pt>
                <c:pt idx="1536">
                  <c:v>24.675790790000001</c:v>
                </c:pt>
                <c:pt idx="1537">
                  <c:v>24.760723110000001</c:v>
                </c:pt>
                <c:pt idx="1538">
                  <c:v>24.834518429999999</c:v>
                </c:pt>
                <c:pt idx="1539">
                  <c:v>24.838705059999999</c:v>
                </c:pt>
                <c:pt idx="1540">
                  <c:v>24.881875990000001</c:v>
                </c:pt>
                <c:pt idx="1541">
                  <c:v>24.938955310000001</c:v>
                </c:pt>
                <c:pt idx="1542">
                  <c:v>24.997446060000001</c:v>
                </c:pt>
                <c:pt idx="1543">
                  <c:v>25.079595569999999</c:v>
                </c:pt>
                <c:pt idx="1544">
                  <c:v>25.067070009999998</c:v>
                </c:pt>
                <c:pt idx="1545">
                  <c:v>25.248090739999999</c:v>
                </c:pt>
                <c:pt idx="1546">
                  <c:v>25.32050323</c:v>
                </c:pt>
                <c:pt idx="1547">
                  <c:v>25.415180209999999</c:v>
                </c:pt>
                <c:pt idx="1548">
                  <c:v>25.572536469999999</c:v>
                </c:pt>
                <c:pt idx="1549">
                  <c:v>25.775821690000001</c:v>
                </c:pt>
                <c:pt idx="1550">
                  <c:v>25.853807450000001</c:v>
                </c:pt>
                <c:pt idx="1551">
                  <c:v>25.721517559999999</c:v>
                </c:pt>
                <c:pt idx="1552">
                  <c:v>25.557214739999999</c:v>
                </c:pt>
                <c:pt idx="1553">
                  <c:v>25.768865590000001</c:v>
                </c:pt>
                <c:pt idx="1554">
                  <c:v>26.104452129999999</c:v>
                </c:pt>
                <c:pt idx="1555">
                  <c:v>26.0612812</c:v>
                </c:pt>
                <c:pt idx="1556">
                  <c:v>25.90393066</c:v>
                </c:pt>
                <c:pt idx="1557">
                  <c:v>26.097480770000001</c:v>
                </c:pt>
                <c:pt idx="1558">
                  <c:v>26.354497909999999</c:v>
                </c:pt>
                <c:pt idx="1559">
                  <c:v>26.187995910000001</c:v>
                </c:pt>
                <c:pt idx="1560">
                  <c:v>26.083559040000001</c:v>
                </c:pt>
                <c:pt idx="1561">
                  <c:v>26.28407288</c:v>
                </c:pt>
                <c:pt idx="1562">
                  <c:v>26.610443119999999</c:v>
                </c:pt>
                <c:pt idx="1563">
                  <c:v>26.864746090000001</c:v>
                </c:pt>
                <c:pt idx="1564">
                  <c:v>26.885639189999999</c:v>
                </c:pt>
                <c:pt idx="1565">
                  <c:v>26.72550201</c:v>
                </c:pt>
                <c:pt idx="1566">
                  <c:v>26.64611816</c:v>
                </c:pt>
                <c:pt idx="1567">
                  <c:v>26.77702141</c:v>
                </c:pt>
                <c:pt idx="1568">
                  <c:v>27.12792778</c:v>
                </c:pt>
                <c:pt idx="1569">
                  <c:v>27.289445879999999</c:v>
                </c:pt>
                <c:pt idx="1570">
                  <c:v>27.320087430000001</c:v>
                </c:pt>
                <c:pt idx="1571">
                  <c:v>27.237934110000001</c:v>
                </c:pt>
                <c:pt idx="1572">
                  <c:v>27.161346439999999</c:v>
                </c:pt>
                <c:pt idx="1573">
                  <c:v>27.262994769999999</c:v>
                </c:pt>
                <c:pt idx="1574">
                  <c:v>27.352109909999999</c:v>
                </c:pt>
                <c:pt idx="1575">
                  <c:v>27.279703139999999</c:v>
                </c:pt>
                <c:pt idx="1576">
                  <c:v>27.290849690000002</c:v>
                </c:pt>
                <c:pt idx="1577">
                  <c:v>27.329832079999999</c:v>
                </c:pt>
                <c:pt idx="1578">
                  <c:v>27.34793663</c:v>
                </c:pt>
                <c:pt idx="1579">
                  <c:v>27.44540405</c:v>
                </c:pt>
                <c:pt idx="1580">
                  <c:v>27.445405959999999</c:v>
                </c:pt>
                <c:pt idx="1581">
                  <c:v>27.428705220000001</c:v>
                </c:pt>
                <c:pt idx="1582">
                  <c:v>27.477428440000001</c:v>
                </c:pt>
                <c:pt idx="1583">
                  <c:v>27.60135841</c:v>
                </c:pt>
                <c:pt idx="1584">
                  <c:v>27.625034329999998</c:v>
                </c:pt>
                <c:pt idx="1585">
                  <c:v>28.007968900000002</c:v>
                </c:pt>
                <c:pt idx="1586">
                  <c:v>28.36999702</c:v>
                </c:pt>
                <c:pt idx="1587">
                  <c:v>28.427089689999999</c:v>
                </c:pt>
                <c:pt idx="1588">
                  <c:v>28.506460189999999</c:v>
                </c:pt>
                <c:pt idx="1589">
                  <c:v>28.552415849999999</c:v>
                </c:pt>
                <c:pt idx="1590">
                  <c:v>28.608104709999999</c:v>
                </c:pt>
                <c:pt idx="1591">
                  <c:v>28.627599719999999</c:v>
                </c:pt>
                <c:pt idx="1592">
                  <c:v>28.595579149999999</c:v>
                </c:pt>
                <c:pt idx="1593">
                  <c:v>28.48418045</c:v>
                </c:pt>
                <c:pt idx="1594">
                  <c:v>28.431262969999999</c:v>
                </c:pt>
                <c:pt idx="1595">
                  <c:v>28.32683754</c:v>
                </c:pt>
                <c:pt idx="1596">
                  <c:v>28.358856200000002</c:v>
                </c:pt>
                <c:pt idx="1597">
                  <c:v>28.404811859999999</c:v>
                </c:pt>
                <c:pt idx="1598">
                  <c:v>28.599750520000001</c:v>
                </c:pt>
                <c:pt idx="1599">
                  <c:v>28.798875809999998</c:v>
                </c:pt>
                <c:pt idx="1600">
                  <c:v>28.78216171</c:v>
                </c:pt>
                <c:pt idx="1601">
                  <c:v>28.52038383</c:v>
                </c:pt>
                <c:pt idx="1602">
                  <c:v>28.43404198</c:v>
                </c:pt>
                <c:pt idx="1603">
                  <c:v>28.428485869999999</c:v>
                </c:pt>
                <c:pt idx="1604">
                  <c:v>28.591402049999999</c:v>
                </c:pt>
                <c:pt idx="1605">
                  <c:v>28.797479630000002</c:v>
                </c:pt>
                <c:pt idx="1606">
                  <c:v>28.989639279999999</c:v>
                </c:pt>
                <c:pt idx="1607">
                  <c:v>29.023069379999999</c:v>
                </c:pt>
                <c:pt idx="1608">
                  <c:v>29.16370392</c:v>
                </c:pt>
                <c:pt idx="1609">
                  <c:v>29.153959270000001</c:v>
                </c:pt>
                <c:pt idx="1610">
                  <c:v>29.215230940000001</c:v>
                </c:pt>
                <c:pt idx="1611">
                  <c:v>29.241678239999999</c:v>
                </c:pt>
                <c:pt idx="1612">
                  <c:v>29.301567080000002</c:v>
                </c:pt>
                <c:pt idx="1613">
                  <c:v>29.400434489999999</c:v>
                </c:pt>
                <c:pt idx="1614">
                  <c:v>29.42688751</c:v>
                </c:pt>
                <c:pt idx="1615">
                  <c:v>29.403215410000001</c:v>
                </c:pt>
                <c:pt idx="1616">
                  <c:v>29.425497060000001</c:v>
                </c:pt>
                <c:pt idx="1617">
                  <c:v>29.32245636</c:v>
                </c:pt>
                <c:pt idx="1618">
                  <c:v>29.234731669999999</c:v>
                </c:pt>
                <c:pt idx="1619">
                  <c:v>29.0411644</c:v>
                </c:pt>
                <c:pt idx="1620">
                  <c:v>29.12888908</c:v>
                </c:pt>
                <c:pt idx="1621">
                  <c:v>29.464487080000001</c:v>
                </c:pt>
                <c:pt idx="1622">
                  <c:v>29.52993584</c:v>
                </c:pt>
                <c:pt idx="1623">
                  <c:v>29.27092743</c:v>
                </c:pt>
                <c:pt idx="1624">
                  <c:v>29.481191639999999</c:v>
                </c:pt>
                <c:pt idx="1625">
                  <c:v>29.788934709999999</c:v>
                </c:pt>
                <c:pt idx="1626">
                  <c:v>29.56614304</c:v>
                </c:pt>
                <c:pt idx="1627">
                  <c:v>29.439424509999998</c:v>
                </c:pt>
                <c:pt idx="1628">
                  <c:v>29.70956421</c:v>
                </c:pt>
                <c:pt idx="1629">
                  <c:v>29.846025470000001</c:v>
                </c:pt>
                <c:pt idx="1630">
                  <c:v>29.566144940000001</c:v>
                </c:pt>
                <c:pt idx="1631">
                  <c:v>29.77171135</c:v>
                </c:pt>
                <c:pt idx="1632">
                  <c:v>29.98805428</c:v>
                </c:pt>
                <c:pt idx="1633">
                  <c:v>29.664840699999999</c:v>
                </c:pt>
                <c:pt idx="1634">
                  <c:v>30.021486280000001</c:v>
                </c:pt>
                <c:pt idx="1635">
                  <c:v>30.152372360000001</c:v>
                </c:pt>
                <c:pt idx="1636">
                  <c:v>29.975522990000002</c:v>
                </c:pt>
                <c:pt idx="1637">
                  <c:v>29.880840299999999</c:v>
                </c:pt>
                <c:pt idx="1638">
                  <c:v>30.178123469999999</c:v>
                </c:pt>
                <c:pt idx="1639">
                  <c:v>30.111986160000001</c:v>
                </c:pt>
                <c:pt idx="1640">
                  <c:v>29.895463939999999</c:v>
                </c:pt>
                <c:pt idx="1641">
                  <c:v>30.061845779999999</c:v>
                </c:pt>
                <c:pt idx="1642">
                  <c:v>30.327184679999998</c:v>
                </c:pt>
                <c:pt idx="1643">
                  <c:v>30.393264769999998</c:v>
                </c:pt>
                <c:pt idx="1644">
                  <c:v>30.12730217</c:v>
                </c:pt>
                <c:pt idx="1645">
                  <c:v>30.213632579999999</c:v>
                </c:pt>
                <c:pt idx="1646">
                  <c:v>30.432250979999999</c:v>
                </c:pt>
                <c:pt idx="1647">
                  <c:v>30.614664080000001</c:v>
                </c:pt>
                <c:pt idx="1648">
                  <c:v>30.47820282</c:v>
                </c:pt>
                <c:pt idx="1649">
                  <c:v>30.376556399999998</c:v>
                </c:pt>
                <c:pt idx="1650">
                  <c:v>30.54364777</c:v>
                </c:pt>
                <c:pt idx="1651">
                  <c:v>30.63937378</c:v>
                </c:pt>
                <c:pt idx="1652">
                  <c:v>30.8555603</c:v>
                </c:pt>
                <c:pt idx="1653">
                  <c:v>30.888973239999999</c:v>
                </c:pt>
                <c:pt idx="1654">
                  <c:v>30.709358219999999</c:v>
                </c:pt>
                <c:pt idx="1655">
                  <c:v>30.696825029999999</c:v>
                </c:pt>
                <c:pt idx="1656">
                  <c:v>30.790111540000002</c:v>
                </c:pt>
                <c:pt idx="1657">
                  <c:v>31.070003509999999</c:v>
                </c:pt>
                <c:pt idx="1658">
                  <c:v>31.20228195</c:v>
                </c:pt>
                <c:pt idx="1659">
                  <c:v>31.114681239999999</c:v>
                </c:pt>
                <c:pt idx="1660">
                  <c:v>31.022655489999998</c:v>
                </c:pt>
                <c:pt idx="1661">
                  <c:v>30.94886017</c:v>
                </c:pt>
                <c:pt idx="1662">
                  <c:v>31.11177254</c:v>
                </c:pt>
                <c:pt idx="1663">
                  <c:v>31.342924119999999</c:v>
                </c:pt>
                <c:pt idx="1664">
                  <c:v>31.483551030000001</c:v>
                </c:pt>
                <c:pt idx="1665">
                  <c:v>31.496086120000001</c:v>
                </c:pt>
                <c:pt idx="1666">
                  <c:v>31.507226939999999</c:v>
                </c:pt>
                <c:pt idx="1667">
                  <c:v>31.4041748</c:v>
                </c:pt>
                <c:pt idx="1668">
                  <c:v>31.335451129999999</c:v>
                </c:pt>
                <c:pt idx="1669">
                  <c:v>31.28025246</c:v>
                </c:pt>
                <c:pt idx="1670">
                  <c:v>31.289047239999999</c:v>
                </c:pt>
                <c:pt idx="1671">
                  <c:v>31.402793880000001</c:v>
                </c:pt>
                <c:pt idx="1672">
                  <c:v>31.536468509999999</c:v>
                </c:pt>
                <c:pt idx="1673">
                  <c:v>31.78989601</c:v>
                </c:pt>
                <c:pt idx="1674">
                  <c:v>32.000160219999998</c:v>
                </c:pt>
                <c:pt idx="1675">
                  <c:v>32.034973139999998</c:v>
                </c:pt>
                <c:pt idx="1676">
                  <c:v>31.822031020000001</c:v>
                </c:pt>
                <c:pt idx="1677">
                  <c:v>31.734199520000001</c:v>
                </c:pt>
                <c:pt idx="1678">
                  <c:v>31.671537399999998</c:v>
                </c:pt>
                <c:pt idx="1679">
                  <c:v>31.86369324</c:v>
                </c:pt>
                <c:pt idx="1680">
                  <c:v>32.15109253</c:v>
                </c:pt>
                <c:pt idx="1681">
                  <c:v>32.163085940000002</c:v>
                </c:pt>
                <c:pt idx="1682">
                  <c:v>32.196502690000003</c:v>
                </c:pt>
                <c:pt idx="1683">
                  <c:v>32.190937040000001</c:v>
                </c:pt>
                <c:pt idx="1684">
                  <c:v>32.19929123</c:v>
                </c:pt>
                <c:pt idx="1685">
                  <c:v>32.243850709999997</c:v>
                </c:pt>
                <c:pt idx="1686">
                  <c:v>32.337146760000003</c:v>
                </c:pt>
                <c:pt idx="1687">
                  <c:v>32.346893309999999</c:v>
                </c:pt>
                <c:pt idx="1688">
                  <c:v>32.397022249999999</c:v>
                </c:pt>
                <c:pt idx="1689">
                  <c:v>32.514003750000001</c:v>
                </c:pt>
                <c:pt idx="1690">
                  <c:v>32.665779110000003</c:v>
                </c:pt>
                <c:pt idx="1691">
                  <c:v>32.700592039999997</c:v>
                </c:pt>
                <c:pt idx="1692">
                  <c:v>32.699195860000003</c:v>
                </c:pt>
                <c:pt idx="1693">
                  <c:v>32.573875430000001</c:v>
                </c:pt>
                <c:pt idx="1694">
                  <c:v>32.562736510000001</c:v>
                </c:pt>
                <c:pt idx="1695">
                  <c:v>32.552982329999999</c:v>
                </c:pt>
                <c:pt idx="1696">
                  <c:v>32.56134033</c:v>
                </c:pt>
                <c:pt idx="1697">
                  <c:v>32.598937990000003</c:v>
                </c:pt>
                <c:pt idx="1698">
                  <c:v>32.662986760000003</c:v>
                </c:pt>
                <c:pt idx="1699">
                  <c:v>32.754901889999999</c:v>
                </c:pt>
                <c:pt idx="1700">
                  <c:v>32.810592649999997</c:v>
                </c:pt>
                <c:pt idx="1701">
                  <c:v>32.948444369999997</c:v>
                </c:pt>
                <c:pt idx="1702">
                  <c:v>33.016689300000003</c:v>
                </c:pt>
                <c:pt idx="1703">
                  <c:v>33.14339828</c:v>
                </c:pt>
                <c:pt idx="1704">
                  <c:v>33.224159239999999</c:v>
                </c:pt>
                <c:pt idx="1705">
                  <c:v>33.304916380000002</c:v>
                </c:pt>
                <c:pt idx="1706">
                  <c:v>33.32440948</c:v>
                </c:pt>
                <c:pt idx="1707">
                  <c:v>33.311878200000002</c:v>
                </c:pt>
                <c:pt idx="1708">
                  <c:v>33.313274380000003</c:v>
                </c:pt>
                <c:pt idx="1709">
                  <c:v>33.325809479999997</c:v>
                </c:pt>
                <c:pt idx="1710">
                  <c:v>33.363399510000001</c:v>
                </c:pt>
                <c:pt idx="1711">
                  <c:v>33.394046779999996</c:v>
                </c:pt>
                <c:pt idx="1712">
                  <c:v>33.501262660000002</c:v>
                </c:pt>
                <c:pt idx="1713">
                  <c:v>33.572273250000002</c:v>
                </c:pt>
                <c:pt idx="1714">
                  <c:v>33.79366684</c:v>
                </c:pt>
                <c:pt idx="1715">
                  <c:v>33.931522370000003</c:v>
                </c:pt>
                <c:pt idx="1716">
                  <c:v>34.097228999999999</c:v>
                </c:pt>
                <c:pt idx="1717">
                  <c:v>34.255966190000002</c:v>
                </c:pt>
                <c:pt idx="1718">
                  <c:v>34.414710999999997</c:v>
                </c:pt>
                <c:pt idx="1719">
                  <c:v>34.367362980000003</c:v>
                </c:pt>
                <c:pt idx="1720">
                  <c:v>34.282417299999999</c:v>
                </c:pt>
                <c:pt idx="1721">
                  <c:v>34.221153260000001</c:v>
                </c:pt>
                <c:pt idx="1722">
                  <c:v>34.158493040000003</c:v>
                </c:pt>
                <c:pt idx="1723">
                  <c:v>34.243427279999999</c:v>
                </c:pt>
                <c:pt idx="1724">
                  <c:v>34.371540070000002</c:v>
                </c:pt>
                <c:pt idx="1725">
                  <c:v>34.631927490000002</c:v>
                </c:pt>
                <c:pt idx="1726">
                  <c:v>34.82409286</c:v>
                </c:pt>
                <c:pt idx="1727">
                  <c:v>34.985618590000001</c:v>
                </c:pt>
                <c:pt idx="1728">
                  <c:v>34.877014160000002</c:v>
                </c:pt>
                <c:pt idx="1729">
                  <c:v>34.764221190000001</c:v>
                </c:pt>
                <c:pt idx="1730">
                  <c:v>34.764225009999997</c:v>
                </c:pt>
                <c:pt idx="1731">
                  <c:v>34.768402100000003</c:v>
                </c:pt>
                <c:pt idx="1732">
                  <c:v>34.83523941</c:v>
                </c:pt>
                <c:pt idx="1733">
                  <c:v>34.899284360000003</c:v>
                </c:pt>
                <c:pt idx="1734">
                  <c:v>35.11233902</c:v>
                </c:pt>
                <c:pt idx="1735">
                  <c:v>35.315647130000002</c:v>
                </c:pt>
                <c:pt idx="1736">
                  <c:v>35.463249210000001</c:v>
                </c:pt>
                <c:pt idx="1737">
                  <c:v>35.631736760000003</c:v>
                </c:pt>
                <c:pt idx="1738">
                  <c:v>35.585788729999997</c:v>
                </c:pt>
                <c:pt idx="1739">
                  <c:v>35.488307949999999</c:v>
                </c:pt>
                <c:pt idx="1740">
                  <c:v>35.354637150000002</c:v>
                </c:pt>
                <c:pt idx="1741">
                  <c:v>35.344890589999999</c:v>
                </c:pt>
                <c:pt idx="1742">
                  <c:v>35.406154630000003</c:v>
                </c:pt>
                <c:pt idx="1743">
                  <c:v>35.733383179999997</c:v>
                </c:pt>
                <c:pt idx="1744">
                  <c:v>36.063396449999999</c:v>
                </c:pt>
                <c:pt idx="1745">
                  <c:v>36.142765050000001</c:v>
                </c:pt>
                <c:pt idx="1746">
                  <c:v>36.060615540000001</c:v>
                </c:pt>
                <c:pt idx="1747">
                  <c:v>36.074546810000001</c:v>
                </c:pt>
                <c:pt idx="1748">
                  <c:v>35.981235499999997</c:v>
                </c:pt>
                <c:pt idx="1749">
                  <c:v>35.958969119999999</c:v>
                </c:pt>
                <c:pt idx="1750">
                  <c:v>35.904659270000003</c:v>
                </c:pt>
                <c:pt idx="1751">
                  <c:v>36.002136229999998</c:v>
                </c:pt>
                <c:pt idx="1752">
                  <c:v>36.105175019999997</c:v>
                </c:pt>
                <c:pt idx="1753">
                  <c:v>36.112136839999998</c:v>
                </c:pt>
                <c:pt idx="1754">
                  <c:v>36.22075272</c:v>
                </c:pt>
                <c:pt idx="1755">
                  <c:v>36.233280180000001</c:v>
                </c:pt>
                <c:pt idx="1756">
                  <c:v>36.312648770000003</c:v>
                </c:pt>
                <c:pt idx="1757">
                  <c:v>36.412910459999999</c:v>
                </c:pt>
                <c:pt idx="1758">
                  <c:v>36.45189285</c:v>
                </c:pt>
                <c:pt idx="1759">
                  <c:v>36.405944820000002</c:v>
                </c:pt>
                <c:pt idx="1760">
                  <c:v>36.560501100000003</c:v>
                </c:pt>
                <c:pt idx="1761">
                  <c:v>36.568859099999997</c:v>
                </c:pt>
                <c:pt idx="1762">
                  <c:v>36.793045040000003</c:v>
                </c:pt>
                <c:pt idx="1763">
                  <c:v>36.954574579999999</c:v>
                </c:pt>
                <c:pt idx="1764">
                  <c:v>37.056221010000002</c:v>
                </c:pt>
                <c:pt idx="1765">
                  <c:v>37.074325559999998</c:v>
                </c:pt>
                <c:pt idx="1766">
                  <c:v>37.003307339999999</c:v>
                </c:pt>
                <c:pt idx="1767">
                  <c:v>36.955966949999997</c:v>
                </c:pt>
                <c:pt idx="1768">
                  <c:v>36.841789249999998</c:v>
                </c:pt>
                <c:pt idx="1769">
                  <c:v>36.836204530000003</c:v>
                </c:pt>
                <c:pt idx="1770">
                  <c:v>36.880771639999999</c:v>
                </c:pt>
                <c:pt idx="1771">
                  <c:v>36.933681489999998</c:v>
                </c:pt>
                <c:pt idx="1772">
                  <c:v>36.865451810000003</c:v>
                </c:pt>
                <c:pt idx="1773">
                  <c:v>36.912792209999999</c:v>
                </c:pt>
                <c:pt idx="1774">
                  <c:v>36.986606600000002</c:v>
                </c:pt>
                <c:pt idx="1775">
                  <c:v>37.064563749999998</c:v>
                </c:pt>
                <c:pt idx="1776">
                  <c:v>36.99076462</c:v>
                </c:pt>
                <c:pt idx="1777">
                  <c:v>37.10216904</c:v>
                </c:pt>
                <c:pt idx="1778">
                  <c:v>37.139766690000002</c:v>
                </c:pt>
                <c:pt idx="1779">
                  <c:v>37.099380490000001</c:v>
                </c:pt>
                <c:pt idx="1780">
                  <c:v>37.14812088</c:v>
                </c:pt>
                <c:pt idx="1781">
                  <c:v>37.299903870000001</c:v>
                </c:pt>
                <c:pt idx="1782">
                  <c:v>37.316608430000002</c:v>
                </c:pt>
                <c:pt idx="1783">
                  <c:v>37.46281433</c:v>
                </c:pt>
                <c:pt idx="1784">
                  <c:v>37.663345339999999</c:v>
                </c:pt>
                <c:pt idx="1785">
                  <c:v>37.735748289999997</c:v>
                </c:pt>
                <c:pt idx="1786">
                  <c:v>37.758045199999998</c:v>
                </c:pt>
                <c:pt idx="1787">
                  <c:v>37.544979099999999</c:v>
                </c:pt>
                <c:pt idx="1788">
                  <c:v>37.473964690000003</c:v>
                </c:pt>
                <c:pt idx="1789">
                  <c:v>37.620170590000001</c:v>
                </c:pt>
                <c:pt idx="1790">
                  <c:v>37.848560329999998</c:v>
                </c:pt>
                <c:pt idx="1791">
                  <c:v>38.028182979999997</c:v>
                </c:pt>
                <c:pt idx="1792">
                  <c:v>38.128437040000001</c:v>
                </c:pt>
                <c:pt idx="1793">
                  <c:v>38.136798859999999</c:v>
                </c:pt>
                <c:pt idx="1794">
                  <c:v>37.984245299999998</c:v>
                </c:pt>
                <c:pt idx="1795">
                  <c:v>38.001716610000003</c:v>
                </c:pt>
                <c:pt idx="1796">
                  <c:v>37.906906130000003</c:v>
                </c:pt>
                <c:pt idx="1797">
                  <c:v>38.004501339999997</c:v>
                </c:pt>
                <c:pt idx="1798">
                  <c:v>38.004505160000001</c:v>
                </c:pt>
                <c:pt idx="1799">
                  <c:v>38.163249970000003</c:v>
                </c:pt>
                <c:pt idx="1800">
                  <c:v>38.183944699999998</c:v>
                </c:pt>
                <c:pt idx="1801">
                  <c:v>38.09780121</c:v>
                </c:pt>
                <c:pt idx="1802">
                  <c:v>38.245819089999998</c:v>
                </c:pt>
                <c:pt idx="1803">
                  <c:v>38.308067319999999</c:v>
                </c:pt>
                <c:pt idx="1804">
                  <c:v>38.341457370000001</c:v>
                </c:pt>
                <c:pt idx="1805">
                  <c:v>38.399963380000003</c:v>
                </c:pt>
                <c:pt idx="1806">
                  <c:v>38.418079380000002</c:v>
                </c:pt>
                <c:pt idx="1807">
                  <c:v>38.360977169999998</c:v>
                </c:pt>
                <c:pt idx="1808">
                  <c:v>38.458168030000003</c:v>
                </c:pt>
                <c:pt idx="1809">
                  <c:v>38.469589229999997</c:v>
                </c:pt>
                <c:pt idx="1810">
                  <c:v>38.75783157</c:v>
                </c:pt>
                <c:pt idx="1811">
                  <c:v>38.938854220000003</c:v>
                </c:pt>
                <c:pt idx="1812">
                  <c:v>38.824672700000001</c:v>
                </c:pt>
                <c:pt idx="1813">
                  <c:v>38.709091190000002</c:v>
                </c:pt>
                <c:pt idx="1814">
                  <c:v>38.604663850000001</c:v>
                </c:pt>
                <c:pt idx="1815">
                  <c:v>38.76200867</c:v>
                </c:pt>
                <c:pt idx="1816">
                  <c:v>39.036323549999999</c:v>
                </c:pt>
                <c:pt idx="1817">
                  <c:v>39.281387330000001</c:v>
                </c:pt>
                <c:pt idx="1818">
                  <c:v>39.298110960000002</c:v>
                </c:pt>
                <c:pt idx="1819">
                  <c:v>39.232650759999999</c:v>
                </c:pt>
                <c:pt idx="1820">
                  <c:v>39.09201813</c:v>
                </c:pt>
                <c:pt idx="1821">
                  <c:v>39.096195219999998</c:v>
                </c:pt>
                <c:pt idx="1822">
                  <c:v>39.261894230000003</c:v>
                </c:pt>
                <c:pt idx="1823">
                  <c:v>39.679626460000001</c:v>
                </c:pt>
                <c:pt idx="1824">
                  <c:v>39.774322509999998</c:v>
                </c:pt>
                <c:pt idx="1825">
                  <c:v>39.703311919999997</c:v>
                </c:pt>
                <c:pt idx="1826">
                  <c:v>39.569622039999999</c:v>
                </c:pt>
                <c:pt idx="1827">
                  <c:v>39.488876339999997</c:v>
                </c:pt>
                <c:pt idx="1828">
                  <c:v>39.735347750000003</c:v>
                </c:pt>
                <c:pt idx="1829">
                  <c:v>39.981796260000003</c:v>
                </c:pt>
                <c:pt idx="1830">
                  <c:v>40.239402769999998</c:v>
                </c:pt>
                <c:pt idx="1831">
                  <c:v>40.283966059999997</c:v>
                </c:pt>
                <c:pt idx="1832">
                  <c:v>40.279788969999998</c:v>
                </c:pt>
                <c:pt idx="1833">
                  <c:v>40.231044769999997</c:v>
                </c:pt>
                <c:pt idx="1834">
                  <c:v>40.30902863</c:v>
                </c:pt>
                <c:pt idx="1835">
                  <c:v>40.423202510000003</c:v>
                </c:pt>
                <c:pt idx="1836">
                  <c:v>40.455234529999998</c:v>
                </c:pt>
                <c:pt idx="1837">
                  <c:v>40.536003110000003</c:v>
                </c:pt>
                <c:pt idx="1838">
                  <c:v>40.495624540000001</c:v>
                </c:pt>
                <c:pt idx="1839">
                  <c:v>40.572212219999997</c:v>
                </c:pt>
                <c:pt idx="1840">
                  <c:v>40.434349060000002</c:v>
                </c:pt>
                <c:pt idx="1841">
                  <c:v>40.430175779999999</c:v>
                </c:pt>
                <c:pt idx="1842">
                  <c:v>40.329872129999998</c:v>
                </c:pt>
                <c:pt idx="1843">
                  <c:v>40.452465060000002</c:v>
                </c:pt>
                <c:pt idx="1844">
                  <c:v>40.529041290000002</c:v>
                </c:pt>
                <c:pt idx="1845">
                  <c:v>40.761600489999999</c:v>
                </c:pt>
                <c:pt idx="1846">
                  <c:v>40.953762050000002</c:v>
                </c:pt>
                <c:pt idx="1847">
                  <c:v>41.060974119999997</c:v>
                </c:pt>
                <c:pt idx="1848">
                  <c:v>40.906421659999999</c:v>
                </c:pt>
                <c:pt idx="1849">
                  <c:v>40.806137079999999</c:v>
                </c:pt>
                <c:pt idx="1850">
                  <c:v>40.900836939999998</c:v>
                </c:pt>
                <c:pt idx="1851">
                  <c:v>41.138954159999997</c:v>
                </c:pt>
                <c:pt idx="1852">
                  <c:v>41.372890470000002</c:v>
                </c:pt>
                <c:pt idx="1853">
                  <c:v>41.30883789</c:v>
                </c:pt>
                <c:pt idx="1854">
                  <c:v>41.22111511</c:v>
                </c:pt>
                <c:pt idx="1855">
                  <c:v>41.113903049999998</c:v>
                </c:pt>
                <c:pt idx="1856">
                  <c:v>41.126426700000003</c:v>
                </c:pt>
                <c:pt idx="1857">
                  <c:v>41.42440414</c:v>
                </c:pt>
                <c:pt idx="1858">
                  <c:v>41.647197720000001</c:v>
                </c:pt>
                <c:pt idx="1859">
                  <c:v>41.663906099999998</c:v>
                </c:pt>
                <c:pt idx="1860">
                  <c:v>41.421619419999999</c:v>
                </c:pt>
                <c:pt idx="1861">
                  <c:v>41.347827909999999</c:v>
                </c:pt>
                <c:pt idx="1862">
                  <c:v>41.542774199999997</c:v>
                </c:pt>
                <c:pt idx="1863">
                  <c:v>41.790622710000001</c:v>
                </c:pt>
                <c:pt idx="1864">
                  <c:v>41.755817409999999</c:v>
                </c:pt>
                <c:pt idx="1865">
                  <c:v>41.56365967</c:v>
                </c:pt>
                <c:pt idx="1866">
                  <c:v>41.481506349999997</c:v>
                </c:pt>
                <c:pt idx="1867">
                  <c:v>41.695949550000002</c:v>
                </c:pt>
                <c:pt idx="1868">
                  <c:v>41.978607179999997</c:v>
                </c:pt>
                <c:pt idx="1869">
                  <c:v>41.939624790000003</c:v>
                </c:pt>
                <c:pt idx="1870">
                  <c:v>41.832401279999999</c:v>
                </c:pt>
                <c:pt idx="1871">
                  <c:v>41.694549559999999</c:v>
                </c:pt>
                <c:pt idx="1872">
                  <c:v>41.854686739999998</c:v>
                </c:pt>
                <c:pt idx="1873">
                  <c:v>42.158237460000002</c:v>
                </c:pt>
                <c:pt idx="1874">
                  <c:v>42.212535860000003</c:v>
                </c:pt>
                <c:pt idx="1875">
                  <c:v>42.177722930000002</c:v>
                </c:pt>
                <c:pt idx="1876">
                  <c:v>41.999492650000001</c:v>
                </c:pt>
                <c:pt idx="1877">
                  <c:v>42.172153469999998</c:v>
                </c:pt>
                <c:pt idx="1878">
                  <c:v>42.495193479999998</c:v>
                </c:pt>
                <c:pt idx="1879">
                  <c:v>42.620525360000002</c:v>
                </c:pt>
                <c:pt idx="1880">
                  <c:v>42.591278080000002</c:v>
                </c:pt>
                <c:pt idx="1881">
                  <c:v>42.378242489999998</c:v>
                </c:pt>
                <c:pt idx="1882">
                  <c:v>42.379627229999997</c:v>
                </c:pt>
                <c:pt idx="1883">
                  <c:v>42.465969090000002</c:v>
                </c:pt>
                <c:pt idx="1884">
                  <c:v>42.730525970000002</c:v>
                </c:pt>
                <c:pt idx="1885">
                  <c:v>42.972812650000002</c:v>
                </c:pt>
                <c:pt idx="1886">
                  <c:v>43.125999450000002</c:v>
                </c:pt>
                <c:pt idx="1887">
                  <c:v>43.081436160000003</c:v>
                </c:pt>
                <c:pt idx="1888">
                  <c:v>43.059158330000002</c:v>
                </c:pt>
                <c:pt idx="1889">
                  <c:v>42.954719539999999</c:v>
                </c:pt>
                <c:pt idx="1890">
                  <c:v>42.903190610000003</c:v>
                </c:pt>
                <c:pt idx="1891">
                  <c:v>42.9310379</c:v>
                </c:pt>
                <c:pt idx="1892">
                  <c:v>42.86002731</c:v>
                </c:pt>
                <c:pt idx="1893">
                  <c:v>42.862808229999999</c:v>
                </c:pt>
                <c:pt idx="1894">
                  <c:v>42.926853180000002</c:v>
                </c:pt>
                <c:pt idx="1895">
                  <c:v>43.080036159999999</c:v>
                </c:pt>
                <c:pt idx="1896">
                  <c:v>43.300060270000003</c:v>
                </c:pt>
                <c:pt idx="1897">
                  <c:v>43.493602750000001</c:v>
                </c:pt>
                <c:pt idx="1898">
                  <c:v>43.659317020000003</c:v>
                </c:pt>
                <c:pt idx="1899">
                  <c:v>43.639831540000003</c:v>
                </c:pt>
                <c:pt idx="1900">
                  <c:v>43.709434510000001</c:v>
                </c:pt>
                <c:pt idx="1901">
                  <c:v>43.6593132</c:v>
                </c:pt>
                <c:pt idx="1902">
                  <c:v>43.709453580000002</c:v>
                </c:pt>
                <c:pt idx="1903">
                  <c:v>43.638446809999998</c:v>
                </c:pt>
                <c:pt idx="1904">
                  <c:v>43.699695589999997</c:v>
                </c:pt>
                <c:pt idx="1905">
                  <c:v>43.708061219999998</c:v>
                </c:pt>
                <c:pt idx="1906">
                  <c:v>43.798572540000002</c:v>
                </c:pt>
                <c:pt idx="1907">
                  <c:v>44.078464510000003</c:v>
                </c:pt>
                <c:pt idx="1908">
                  <c:v>44.309604640000003</c:v>
                </c:pt>
                <c:pt idx="1909">
                  <c:v>44.535194400000002</c:v>
                </c:pt>
                <c:pt idx="1910">
                  <c:v>44.629879000000003</c:v>
                </c:pt>
                <c:pt idx="1911">
                  <c:v>44.606212620000001</c:v>
                </c:pt>
                <c:pt idx="1912">
                  <c:v>44.731517789999998</c:v>
                </c:pt>
                <c:pt idx="1913">
                  <c:v>44.746826169999999</c:v>
                </c:pt>
                <c:pt idx="1914">
                  <c:v>44.706455230000003</c:v>
                </c:pt>
                <c:pt idx="1915">
                  <c:v>44.77468872</c:v>
                </c:pt>
                <c:pt idx="1916">
                  <c:v>44.883323670000003</c:v>
                </c:pt>
                <c:pt idx="1917">
                  <c:v>44.842926030000001</c:v>
                </c:pt>
                <c:pt idx="1918">
                  <c:v>45.019756319999999</c:v>
                </c:pt>
                <c:pt idx="1919">
                  <c:v>45.071765900000003</c:v>
                </c:pt>
                <c:pt idx="1920">
                  <c:v>45.154819490000001</c:v>
                </c:pt>
                <c:pt idx="1921">
                  <c:v>45.171535489999997</c:v>
                </c:pt>
                <c:pt idx="1922">
                  <c:v>45.250904079999998</c:v>
                </c:pt>
                <c:pt idx="1923">
                  <c:v>45.330265050000001</c:v>
                </c:pt>
                <c:pt idx="1924">
                  <c:v>45.179889680000002</c:v>
                </c:pt>
                <c:pt idx="1925">
                  <c:v>45.179882050000003</c:v>
                </c:pt>
                <c:pt idx="1926">
                  <c:v>45.143672940000002</c:v>
                </c:pt>
                <c:pt idx="1927">
                  <c:v>45.118629460000001</c:v>
                </c:pt>
                <c:pt idx="1928">
                  <c:v>45.005825039999998</c:v>
                </c:pt>
                <c:pt idx="1929">
                  <c:v>44.984939580000002</c:v>
                </c:pt>
                <c:pt idx="1930">
                  <c:v>45.004436490000003</c:v>
                </c:pt>
                <c:pt idx="1931">
                  <c:v>45.113048550000002</c:v>
                </c:pt>
                <c:pt idx="1932">
                  <c:v>45.115833279999997</c:v>
                </c:pt>
                <c:pt idx="1933">
                  <c:v>45.232799530000001</c:v>
                </c:pt>
                <c:pt idx="1934">
                  <c:v>45.351146700000001</c:v>
                </c:pt>
                <c:pt idx="1935">
                  <c:v>45.67505646</c:v>
                </c:pt>
                <c:pt idx="1936">
                  <c:v>45.78144073</c:v>
                </c:pt>
                <c:pt idx="1937">
                  <c:v>45.956893919999999</c:v>
                </c:pt>
                <c:pt idx="1938">
                  <c:v>46.018161769999999</c:v>
                </c:pt>
                <c:pt idx="1939">
                  <c:v>46.033458709999998</c:v>
                </c:pt>
                <c:pt idx="1940">
                  <c:v>45.956878660000001</c:v>
                </c:pt>
                <c:pt idx="1941">
                  <c:v>45.898651119999997</c:v>
                </c:pt>
                <c:pt idx="1942">
                  <c:v>45.898387909999997</c:v>
                </c:pt>
                <c:pt idx="1943">
                  <c:v>45.753574370000003</c:v>
                </c:pt>
                <c:pt idx="1944">
                  <c:v>45.869155880000001</c:v>
                </c:pt>
                <c:pt idx="1945">
                  <c:v>46.084983829999999</c:v>
                </c:pt>
                <c:pt idx="1946">
                  <c:v>46.36627197</c:v>
                </c:pt>
                <c:pt idx="1947">
                  <c:v>46.57933044</c:v>
                </c:pt>
                <c:pt idx="1948">
                  <c:v>46.635021209999998</c:v>
                </c:pt>
                <c:pt idx="1949">
                  <c:v>46.6419754</c:v>
                </c:pt>
                <c:pt idx="1950">
                  <c:v>46.708820340000003</c:v>
                </c:pt>
                <c:pt idx="1951">
                  <c:v>46.641990659999998</c:v>
                </c:pt>
                <c:pt idx="1952">
                  <c:v>46.540332790000001</c:v>
                </c:pt>
                <c:pt idx="1953">
                  <c:v>46.511096950000002</c:v>
                </c:pt>
                <c:pt idx="1954">
                  <c:v>46.724155430000003</c:v>
                </c:pt>
                <c:pt idx="1955">
                  <c:v>46.937198639999998</c:v>
                </c:pt>
                <c:pt idx="1956">
                  <c:v>47.161365510000003</c:v>
                </c:pt>
                <c:pt idx="1957">
                  <c:v>47.143291470000001</c:v>
                </c:pt>
                <c:pt idx="1958">
                  <c:v>47.033290860000001</c:v>
                </c:pt>
                <c:pt idx="1959">
                  <c:v>46.898204800000002</c:v>
                </c:pt>
                <c:pt idx="1960">
                  <c:v>46.86899185</c:v>
                </c:pt>
                <c:pt idx="1961">
                  <c:v>46.828578950000001</c:v>
                </c:pt>
                <c:pt idx="1962">
                  <c:v>46.924667360000001</c:v>
                </c:pt>
                <c:pt idx="1963">
                  <c:v>46.994277949999997</c:v>
                </c:pt>
                <c:pt idx="1964">
                  <c:v>46.959476469999998</c:v>
                </c:pt>
                <c:pt idx="1965">
                  <c:v>47.023544309999998</c:v>
                </c:pt>
                <c:pt idx="1966">
                  <c:v>46.972015380000002</c:v>
                </c:pt>
                <c:pt idx="1967">
                  <c:v>47.019363400000003</c:v>
                </c:pt>
                <c:pt idx="1968">
                  <c:v>47.161376949999998</c:v>
                </c:pt>
                <c:pt idx="1969">
                  <c:v>47.182258609999998</c:v>
                </c:pt>
                <c:pt idx="1970">
                  <c:v>47.208721160000003</c:v>
                </c:pt>
                <c:pt idx="1971">
                  <c:v>47.208728790000002</c:v>
                </c:pt>
                <c:pt idx="1972">
                  <c:v>47.613925930000001</c:v>
                </c:pt>
                <c:pt idx="1973">
                  <c:v>47.84647751</c:v>
                </c:pt>
                <c:pt idx="1974">
                  <c:v>47.971794129999999</c:v>
                </c:pt>
                <c:pt idx="1975">
                  <c:v>48.031661990000003</c:v>
                </c:pt>
                <c:pt idx="1976">
                  <c:v>48.145847320000001</c:v>
                </c:pt>
                <c:pt idx="1977">
                  <c:v>48.198764799999999</c:v>
                </c:pt>
                <c:pt idx="1978">
                  <c:v>48.241939539999997</c:v>
                </c:pt>
                <c:pt idx="1979">
                  <c:v>48.236362460000002</c:v>
                </c:pt>
                <c:pt idx="1980">
                  <c:v>48.293445589999997</c:v>
                </c:pt>
                <c:pt idx="1981">
                  <c:v>48.20433044</c:v>
                </c:pt>
                <c:pt idx="1982">
                  <c:v>48.172302250000001</c:v>
                </c:pt>
                <c:pt idx="1983">
                  <c:v>48.012176510000003</c:v>
                </c:pt>
                <c:pt idx="1984">
                  <c:v>47.913307189999998</c:v>
                </c:pt>
                <c:pt idx="1985">
                  <c:v>47.832542420000003</c:v>
                </c:pt>
                <c:pt idx="1986">
                  <c:v>47.941158289999997</c:v>
                </c:pt>
                <c:pt idx="1987">
                  <c:v>48.169528960000001</c:v>
                </c:pt>
                <c:pt idx="1988">
                  <c:v>48.470287319999997</c:v>
                </c:pt>
                <c:pt idx="1989">
                  <c:v>48.654083249999999</c:v>
                </c:pt>
                <c:pt idx="1990">
                  <c:v>48.557998660000003</c:v>
                </c:pt>
                <c:pt idx="1991">
                  <c:v>48.388130189999998</c:v>
                </c:pt>
                <c:pt idx="1992">
                  <c:v>48.377010349999999</c:v>
                </c:pt>
                <c:pt idx="1993">
                  <c:v>48.669414519999997</c:v>
                </c:pt>
                <c:pt idx="1994">
                  <c:v>48.92007065</c:v>
                </c:pt>
                <c:pt idx="1995">
                  <c:v>48.817024230000001</c:v>
                </c:pt>
                <c:pt idx="1996">
                  <c:v>48.651317599999999</c:v>
                </c:pt>
                <c:pt idx="1997">
                  <c:v>48.67775726</c:v>
                </c:pt>
                <c:pt idx="1998">
                  <c:v>49.032852169999998</c:v>
                </c:pt>
                <c:pt idx="1999">
                  <c:v>49.245925900000003</c:v>
                </c:pt>
                <c:pt idx="2000">
                  <c:v>49.120601649999998</c:v>
                </c:pt>
                <c:pt idx="2001">
                  <c:v>48.927036289999997</c:v>
                </c:pt>
                <c:pt idx="2002">
                  <c:v>48.975753779999998</c:v>
                </c:pt>
                <c:pt idx="2003">
                  <c:v>49.222244259999997</c:v>
                </c:pt>
                <c:pt idx="2004">
                  <c:v>49.291866300000002</c:v>
                </c:pt>
                <c:pt idx="2005">
                  <c:v>49.170707700000001</c:v>
                </c:pt>
                <c:pt idx="2006">
                  <c:v>49.120586400000001</c:v>
                </c:pt>
                <c:pt idx="2007">
                  <c:v>48.991065980000002</c:v>
                </c:pt>
                <c:pt idx="2008">
                  <c:v>48.945117949999997</c:v>
                </c:pt>
                <c:pt idx="2009">
                  <c:v>48.98273468</c:v>
                </c:pt>
                <c:pt idx="2010">
                  <c:v>49.025901789999999</c:v>
                </c:pt>
                <c:pt idx="2011">
                  <c:v>49.208328250000001</c:v>
                </c:pt>
                <c:pt idx="2012">
                  <c:v>49.425556180000001</c:v>
                </c:pt>
                <c:pt idx="2013">
                  <c:v>49.613529210000003</c:v>
                </c:pt>
                <c:pt idx="2014">
                  <c:v>49.683135989999997</c:v>
                </c:pt>
                <c:pt idx="2015">
                  <c:v>49.652500150000002</c:v>
                </c:pt>
                <c:pt idx="2016">
                  <c:v>49.563404079999998</c:v>
                </c:pt>
                <c:pt idx="2017">
                  <c:v>49.447834010000001</c:v>
                </c:pt>
                <c:pt idx="2018">
                  <c:v>49.426933290000001</c:v>
                </c:pt>
                <c:pt idx="2019">
                  <c:v>49.40742874</c:v>
                </c:pt>
                <c:pt idx="2020">
                  <c:v>49.484031680000001</c:v>
                </c:pt>
                <c:pt idx="2021">
                  <c:v>49.646953580000002</c:v>
                </c:pt>
                <c:pt idx="2022">
                  <c:v>49.676193240000003</c:v>
                </c:pt>
                <c:pt idx="2023">
                  <c:v>49.819599150000002</c:v>
                </c:pt>
                <c:pt idx="2024">
                  <c:v>49.851631159999997</c:v>
                </c:pt>
                <c:pt idx="2025">
                  <c:v>49.841884610000001</c:v>
                </c:pt>
                <c:pt idx="2026">
                  <c:v>49.985309600000001</c:v>
                </c:pt>
                <c:pt idx="2027">
                  <c:v>49.963027949999997</c:v>
                </c:pt>
                <c:pt idx="2028">
                  <c:v>50.043792719999999</c:v>
                </c:pt>
                <c:pt idx="2029">
                  <c:v>49.983924870000003</c:v>
                </c:pt>
                <c:pt idx="2030">
                  <c:v>49.912910459999999</c:v>
                </c:pt>
                <c:pt idx="2031">
                  <c:v>49.905925750000002</c:v>
                </c:pt>
                <c:pt idx="2032">
                  <c:v>49.861385349999999</c:v>
                </c:pt>
                <c:pt idx="2033">
                  <c:v>49.70126724</c:v>
                </c:pt>
                <c:pt idx="2034">
                  <c:v>49.759731289999998</c:v>
                </c:pt>
                <c:pt idx="2035">
                  <c:v>49.834930419999999</c:v>
                </c:pt>
                <c:pt idx="2036">
                  <c:v>49.85860443</c:v>
                </c:pt>
                <c:pt idx="2037">
                  <c:v>49.911502839999997</c:v>
                </c:pt>
                <c:pt idx="2038">
                  <c:v>49.974174499999997</c:v>
                </c:pt>
                <c:pt idx="2039">
                  <c:v>50.046581269999997</c:v>
                </c:pt>
                <c:pt idx="2040">
                  <c:v>50.08278275</c:v>
                </c:pt>
                <c:pt idx="2041">
                  <c:v>50.242935180000003</c:v>
                </c:pt>
                <c:pt idx="2042">
                  <c:v>50.293045040000003</c:v>
                </c:pt>
                <c:pt idx="2043">
                  <c:v>50.4796257</c:v>
                </c:pt>
                <c:pt idx="2044">
                  <c:v>50.565967559999997</c:v>
                </c:pt>
                <c:pt idx="2045">
                  <c:v>50.586856840000003</c:v>
                </c:pt>
                <c:pt idx="2046">
                  <c:v>50.384956359999997</c:v>
                </c:pt>
                <c:pt idx="2047">
                  <c:v>50.37799072</c:v>
                </c:pt>
                <c:pt idx="2048">
                  <c:v>50.347351070000002</c:v>
                </c:pt>
                <c:pt idx="2049">
                  <c:v>50.560409550000003</c:v>
                </c:pt>
                <c:pt idx="2050">
                  <c:v>50.81493759</c:v>
                </c:pt>
                <c:pt idx="2051">
                  <c:v>50.928012850000002</c:v>
                </c:pt>
                <c:pt idx="2052">
                  <c:v>50.879261020000001</c:v>
                </c:pt>
                <c:pt idx="2053">
                  <c:v>50.628620150000003</c:v>
                </c:pt>
                <c:pt idx="2054">
                  <c:v>50.73167419</c:v>
                </c:pt>
                <c:pt idx="2055">
                  <c:v>50.97116089</c:v>
                </c:pt>
                <c:pt idx="2056">
                  <c:v>51.149394989999998</c:v>
                </c:pt>
                <c:pt idx="2057">
                  <c:v>50.794315339999997</c:v>
                </c:pt>
                <c:pt idx="2058">
                  <c:v>50.719142910000002</c:v>
                </c:pt>
                <c:pt idx="2059">
                  <c:v>51.178642269999997</c:v>
                </c:pt>
                <c:pt idx="2060">
                  <c:v>51.287235260000003</c:v>
                </c:pt>
                <c:pt idx="2061">
                  <c:v>51.067245479999997</c:v>
                </c:pt>
                <c:pt idx="2062">
                  <c:v>50.98649597</c:v>
                </c:pt>
                <c:pt idx="2063">
                  <c:v>51.419532779999997</c:v>
                </c:pt>
                <c:pt idx="2064">
                  <c:v>51.386131290000002</c:v>
                </c:pt>
                <c:pt idx="2065">
                  <c:v>51.146602629999997</c:v>
                </c:pt>
                <c:pt idx="2066">
                  <c:v>51.21901321</c:v>
                </c:pt>
                <c:pt idx="2067">
                  <c:v>51.542099</c:v>
                </c:pt>
                <c:pt idx="2068">
                  <c:v>51.383338930000001</c:v>
                </c:pt>
                <c:pt idx="2069">
                  <c:v>51.330448150000002</c:v>
                </c:pt>
                <c:pt idx="2070">
                  <c:v>51.71894073</c:v>
                </c:pt>
                <c:pt idx="2071">
                  <c:v>51.561592099999999</c:v>
                </c:pt>
                <c:pt idx="2072">
                  <c:v>51.461311340000002</c:v>
                </c:pt>
                <c:pt idx="2073">
                  <c:v>51.848430630000003</c:v>
                </c:pt>
                <c:pt idx="2074">
                  <c:v>51.76212692</c:v>
                </c:pt>
                <c:pt idx="2075">
                  <c:v>51.452953340000001</c:v>
                </c:pt>
                <c:pt idx="2076">
                  <c:v>51.750953670000001</c:v>
                </c:pt>
                <c:pt idx="2077">
                  <c:v>52.078182220000002</c:v>
                </c:pt>
                <c:pt idx="2078">
                  <c:v>51.828826900000003</c:v>
                </c:pt>
                <c:pt idx="2079">
                  <c:v>51.700832370000001</c:v>
                </c:pt>
                <c:pt idx="2080">
                  <c:v>51.867931370000001</c:v>
                </c:pt>
                <c:pt idx="2081">
                  <c:v>52.06565475</c:v>
                </c:pt>
                <c:pt idx="2082">
                  <c:v>52.064266199999999</c:v>
                </c:pt>
                <c:pt idx="2083">
                  <c:v>51.788558960000003</c:v>
                </c:pt>
                <c:pt idx="2084">
                  <c:v>51.76415634</c:v>
                </c:pt>
                <c:pt idx="2085">
                  <c:v>51.990478520000003</c:v>
                </c:pt>
                <c:pt idx="2086">
                  <c:v>52.314907069999997</c:v>
                </c:pt>
                <c:pt idx="2087">
                  <c:v>52.427696230000002</c:v>
                </c:pt>
                <c:pt idx="2088">
                  <c:v>52.424922940000002</c:v>
                </c:pt>
                <c:pt idx="2089">
                  <c:v>52.370616910000003</c:v>
                </c:pt>
                <c:pt idx="2090">
                  <c:v>52.338588710000003</c:v>
                </c:pt>
                <c:pt idx="2091">
                  <c:v>52.32385635</c:v>
                </c:pt>
                <c:pt idx="2092">
                  <c:v>52.31491089</c:v>
                </c:pt>
                <c:pt idx="2093">
                  <c:v>52.339981080000001</c:v>
                </c:pt>
                <c:pt idx="2094">
                  <c:v>52.55304718</c:v>
                </c:pt>
                <c:pt idx="2095">
                  <c:v>52.668609619999998</c:v>
                </c:pt>
                <c:pt idx="2096">
                  <c:v>52.82735443</c:v>
                </c:pt>
                <c:pt idx="2097">
                  <c:v>53.037582399999998</c:v>
                </c:pt>
                <c:pt idx="2098">
                  <c:v>53.232547760000003</c:v>
                </c:pt>
                <c:pt idx="2099">
                  <c:v>53.293800349999998</c:v>
                </c:pt>
                <c:pt idx="2100">
                  <c:v>53.242298130000002</c:v>
                </c:pt>
                <c:pt idx="2101">
                  <c:v>53.28684998</c:v>
                </c:pt>
                <c:pt idx="2102">
                  <c:v>53.228370669999997</c:v>
                </c:pt>
                <c:pt idx="2103">
                  <c:v>53.405212400000003</c:v>
                </c:pt>
                <c:pt idx="2104">
                  <c:v>53.424713130000001</c:v>
                </c:pt>
                <c:pt idx="2105">
                  <c:v>53.474819179999997</c:v>
                </c:pt>
                <c:pt idx="2106">
                  <c:v>53.485958099999998</c:v>
                </c:pt>
                <c:pt idx="2107">
                  <c:v>53.497112270000002</c:v>
                </c:pt>
                <c:pt idx="2108">
                  <c:v>53.465076449999998</c:v>
                </c:pt>
                <c:pt idx="2109">
                  <c:v>53.466491699999999</c:v>
                </c:pt>
                <c:pt idx="2110">
                  <c:v>53.458114620000003</c:v>
                </c:pt>
                <c:pt idx="2111">
                  <c:v>53.410774230000001</c:v>
                </c:pt>
                <c:pt idx="2112">
                  <c:v>53.61127853</c:v>
                </c:pt>
                <c:pt idx="2113">
                  <c:v>53.744945530000003</c:v>
                </c:pt>
                <c:pt idx="2114">
                  <c:v>53.949657440000003</c:v>
                </c:pt>
                <c:pt idx="2115">
                  <c:v>53.948272709999998</c:v>
                </c:pt>
                <c:pt idx="2116">
                  <c:v>53.945480349999997</c:v>
                </c:pt>
                <c:pt idx="2117">
                  <c:v>53.813190460000001</c:v>
                </c:pt>
                <c:pt idx="2118">
                  <c:v>53.68508911</c:v>
                </c:pt>
                <c:pt idx="2119">
                  <c:v>53.725479129999997</c:v>
                </c:pt>
                <c:pt idx="2120">
                  <c:v>53.863319400000002</c:v>
                </c:pt>
                <c:pt idx="2121">
                  <c:v>54.05271149</c:v>
                </c:pt>
                <c:pt idx="2122">
                  <c:v>54.249042510000002</c:v>
                </c:pt>
                <c:pt idx="2123">
                  <c:v>54.285541530000003</c:v>
                </c:pt>
                <c:pt idx="2124">
                  <c:v>54.201675420000001</c:v>
                </c:pt>
                <c:pt idx="2125">
                  <c:v>54.17867279</c:v>
                </c:pt>
                <c:pt idx="2126">
                  <c:v>54.211421970000004</c:v>
                </c:pt>
                <c:pt idx="2127">
                  <c:v>54.434238430000001</c:v>
                </c:pt>
                <c:pt idx="2128">
                  <c:v>54.467655180000001</c:v>
                </c:pt>
                <c:pt idx="2129">
                  <c:v>54.375564580000002</c:v>
                </c:pt>
                <c:pt idx="2130">
                  <c:v>54.52056503</c:v>
                </c:pt>
                <c:pt idx="2131">
                  <c:v>54.686260220000001</c:v>
                </c:pt>
                <c:pt idx="2132">
                  <c:v>54.771221160000003</c:v>
                </c:pt>
                <c:pt idx="2133">
                  <c:v>54.793487550000002</c:v>
                </c:pt>
                <c:pt idx="2134">
                  <c:v>54.857559199999997</c:v>
                </c:pt>
                <c:pt idx="2135">
                  <c:v>54.881221770000003</c:v>
                </c:pt>
                <c:pt idx="2136">
                  <c:v>54.829696660000003</c:v>
                </c:pt>
                <c:pt idx="2137">
                  <c:v>54.754524230000001</c:v>
                </c:pt>
                <c:pt idx="2138">
                  <c:v>54.778190610000003</c:v>
                </c:pt>
                <c:pt idx="2139">
                  <c:v>54.723876949999998</c:v>
                </c:pt>
                <c:pt idx="2140">
                  <c:v>54.726657869999997</c:v>
                </c:pt>
                <c:pt idx="2141">
                  <c:v>54.73360443</c:v>
                </c:pt>
                <c:pt idx="2142">
                  <c:v>54.78792953</c:v>
                </c:pt>
                <c:pt idx="2143">
                  <c:v>54.867286679999999</c:v>
                </c:pt>
                <c:pt idx="2144">
                  <c:v>55.034389500000003</c:v>
                </c:pt>
                <c:pt idx="2145">
                  <c:v>55.18479919</c:v>
                </c:pt>
                <c:pt idx="2146">
                  <c:v>55.289237980000003</c:v>
                </c:pt>
                <c:pt idx="2147">
                  <c:v>55.30176926</c:v>
                </c:pt>
                <c:pt idx="2148">
                  <c:v>55.168079380000002</c:v>
                </c:pt>
                <c:pt idx="2149">
                  <c:v>55.019084929999998</c:v>
                </c:pt>
                <c:pt idx="2150">
                  <c:v>54.833892820000003</c:v>
                </c:pt>
                <c:pt idx="2151">
                  <c:v>54.83945465</c:v>
                </c:pt>
                <c:pt idx="2152">
                  <c:v>55.065048220000001</c:v>
                </c:pt>
                <c:pt idx="2153">
                  <c:v>55.28226471</c:v>
                </c:pt>
                <c:pt idx="2154">
                  <c:v>55.438228610000003</c:v>
                </c:pt>
                <c:pt idx="2155">
                  <c:v>55.556583400000001</c:v>
                </c:pt>
                <c:pt idx="2156">
                  <c:v>55.521770480000001</c:v>
                </c:pt>
                <c:pt idx="2157">
                  <c:v>55.471645359999997</c:v>
                </c:pt>
                <c:pt idx="2158">
                  <c:v>55.502288819999997</c:v>
                </c:pt>
                <c:pt idx="2159">
                  <c:v>55.415954589999998</c:v>
                </c:pt>
                <c:pt idx="2160">
                  <c:v>55.645702360000001</c:v>
                </c:pt>
                <c:pt idx="2161">
                  <c:v>55.687469479999997</c:v>
                </c:pt>
                <c:pt idx="2162">
                  <c:v>55.758495330000002</c:v>
                </c:pt>
                <c:pt idx="2163">
                  <c:v>55.854560849999999</c:v>
                </c:pt>
                <c:pt idx="2164">
                  <c:v>55.801651</c:v>
                </c:pt>
                <c:pt idx="2165">
                  <c:v>55.7195015</c:v>
                </c:pt>
                <c:pt idx="2166">
                  <c:v>55.623416900000002</c:v>
                </c:pt>
                <c:pt idx="2167">
                  <c:v>55.53290939</c:v>
                </c:pt>
                <c:pt idx="2168">
                  <c:v>55.570499419999997</c:v>
                </c:pt>
                <c:pt idx="2169">
                  <c:v>55.719516749999997</c:v>
                </c:pt>
                <c:pt idx="2170">
                  <c:v>55.996593480000001</c:v>
                </c:pt>
                <c:pt idx="2171">
                  <c:v>56.208251949999998</c:v>
                </c:pt>
                <c:pt idx="2172">
                  <c:v>56.237487790000003</c:v>
                </c:pt>
                <c:pt idx="2173">
                  <c:v>56.190143589999998</c:v>
                </c:pt>
                <c:pt idx="2174">
                  <c:v>56.156723020000001</c:v>
                </c:pt>
                <c:pt idx="2175">
                  <c:v>56.068996429999999</c:v>
                </c:pt>
                <c:pt idx="2176">
                  <c:v>56.063438419999997</c:v>
                </c:pt>
                <c:pt idx="2177">
                  <c:v>56.036975859999998</c:v>
                </c:pt>
                <c:pt idx="2178">
                  <c:v>56.088497160000003</c:v>
                </c:pt>
                <c:pt idx="2179">
                  <c:v>56.25559998</c:v>
                </c:pt>
                <c:pt idx="2180">
                  <c:v>56.371173859999999</c:v>
                </c:pt>
                <c:pt idx="2181">
                  <c:v>56.539646150000003</c:v>
                </c:pt>
                <c:pt idx="2182">
                  <c:v>56.680286410000001</c:v>
                </c:pt>
                <c:pt idx="2183">
                  <c:v>56.727630619999999</c:v>
                </c:pt>
                <c:pt idx="2184">
                  <c:v>56.586994169999997</c:v>
                </c:pt>
                <c:pt idx="2185">
                  <c:v>56.419910430000002</c:v>
                </c:pt>
                <c:pt idx="2186">
                  <c:v>56.492321009999998</c:v>
                </c:pt>
                <c:pt idx="2187">
                  <c:v>56.758281709999999</c:v>
                </c:pt>
                <c:pt idx="2188">
                  <c:v>57.008907319999999</c:v>
                </c:pt>
                <c:pt idx="2189">
                  <c:v>57.061824799999997</c:v>
                </c:pt>
                <c:pt idx="2190">
                  <c:v>56.99915695</c:v>
                </c:pt>
                <c:pt idx="2191">
                  <c:v>56.901687619999997</c:v>
                </c:pt>
                <c:pt idx="2192">
                  <c:v>56.800025939999998</c:v>
                </c:pt>
                <c:pt idx="2193">
                  <c:v>56.981044769999997</c:v>
                </c:pt>
                <c:pt idx="2194">
                  <c:v>57.311832430000003</c:v>
                </c:pt>
                <c:pt idx="2195">
                  <c:v>57.23588943</c:v>
                </c:pt>
                <c:pt idx="2196">
                  <c:v>57.198295590000001</c:v>
                </c:pt>
                <c:pt idx="2197">
                  <c:v>57.017272949999999</c:v>
                </c:pt>
                <c:pt idx="2198">
                  <c:v>57.148704530000003</c:v>
                </c:pt>
                <c:pt idx="2199">
                  <c:v>57.503234859999999</c:v>
                </c:pt>
                <c:pt idx="2200">
                  <c:v>57.603519439999999</c:v>
                </c:pt>
                <c:pt idx="2201">
                  <c:v>57.489318849999997</c:v>
                </c:pt>
                <c:pt idx="2202">
                  <c:v>57.685691830000003</c:v>
                </c:pt>
                <c:pt idx="2203">
                  <c:v>58.009346010000002</c:v>
                </c:pt>
                <c:pt idx="2204">
                  <c:v>58.131275180000003</c:v>
                </c:pt>
                <c:pt idx="2205">
                  <c:v>57.925178529999997</c:v>
                </c:pt>
                <c:pt idx="2206">
                  <c:v>57.908466339999997</c:v>
                </c:pt>
                <c:pt idx="2207">
                  <c:v>58.252620700000001</c:v>
                </c:pt>
                <c:pt idx="2208">
                  <c:v>58.280269619999999</c:v>
                </c:pt>
                <c:pt idx="2209">
                  <c:v>58.206447599999997</c:v>
                </c:pt>
                <c:pt idx="2210">
                  <c:v>58.03937912</c:v>
                </c:pt>
                <c:pt idx="2211">
                  <c:v>58.406967160000001</c:v>
                </c:pt>
                <c:pt idx="2212">
                  <c:v>58.507156369999997</c:v>
                </c:pt>
                <c:pt idx="2213">
                  <c:v>58.341522220000002</c:v>
                </c:pt>
                <c:pt idx="2214">
                  <c:v>58.249622340000002</c:v>
                </c:pt>
                <c:pt idx="2215">
                  <c:v>58.294185640000002</c:v>
                </c:pt>
                <c:pt idx="2216">
                  <c:v>58.31645966</c:v>
                </c:pt>
                <c:pt idx="2217">
                  <c:v>58.394653320000003</c:v>
                </c:pt>
                <c:pt idx="2218">
                  <c:v>58.603301999999999</c:v>
                </c:pt>
                <c:pt idx="2219">
                  <c:v>58.777378079999998</c:v>
                </c:pt>
                <c:pt idx="2220">
                  <c:v>58.824707029999999</c:v>
                </c:pt>
                <c:pt idx="2221">
                  <c:v>58.709136960000002</c:v>
                </c:pt>
                <c:pt idx="2222">
                  <c:v>58.874828340000001</c:v>
                </c:pt>
                <c:pt idx="2223">
                  <c:v>58.863693240000003</c:v>
                </c:pt>
                <c:pt idx="2224">
                  <c:v>58.977882389999998</c:v>
                </c:pt>
                <c:pt idx="2225">
                  <c:v>59.02185059</c:v>
                </c:pt>
                <c:pt idx="2226">
                  <c:v>59.096244810000002</c:v>
                </c:pt>
                <c:pt idx="2227">
                  <c:v>59.132946009999998</c:v>
                </c:pt>
                <c:pt idx="2228">
                  <c:v>59.160293580000001</c:v>
                </c:pt>
                <c:pt idx="2229">
                  <c:v>59.196498869999999</c:v>
                </c:pt>
                <c:pt idx="2230">
                  <c:v>59.238258360000003</c:v>
                </c:pt>
                <c:pt idx="2231">
                  <c:v>59.285614010000003</c:v>
                </c:pt>
                <c:pt idx="2232">
                  <c:v>59.285594940000003</c:v>
                </c:pt>
                <c:pt idx="2233">
                  <c:v>59.29395676</c:v>
                </c:pt>
                <c:pt idx="2234">
                  <c:v>59.285602570000002</c:v>
                </c:pt>
                <c:pt idx="2235">
                  <c:v>59.319011690000004</c:v>
                </c:pt>
                <c:pt idx="2236">
                  <c:v>59.33574677</c:v>
                </c:pt>
                <c:pt idx="2237">
                  <c:v>59.394199370000003</c:v>
                </c:pt>
                <c:pt idx="2238">
                  <c:v>59.40953064</c:v>
                </c:pt>
                <c:pt idx="2239">
                  <c:v>58.340126040000001</c:v>
                </c:pt>
                <c:pt idx="2240">
                  <c:v>58.281646729999999</c:v>
                </c:pt>
                <c:pt idx="2241">
                  <c:v>58.206455230000003</c:v>
                </c:pt>
                <c:pt idx="2242">
                  <c:v>58.129871369999996</c:v>
                </c:pt>
                <c:pt idx="2243">
                  <c:v>58.42646027</c:v>
                </c:pt>
                <c:pt idx="2244">
                  <c:v>58.398605349999997</c:v>
                </c:pt>
                <c:pt idx="2245">
                  <c:v>58.473419190000001</c:v>
                </c:pt>
                <c:pt idx="2246">
                  <c:v>58.557350159999999</c:v>
                </c:pt>
                <c:pt idx="2247">
                  <c:v>58.845615389999999</c:v>
                </c:pt>
                <c:pt idx="2248">
                  <c:v>59.019649510000001</c:v>
                </c:pt>
                <c:pt idx="2249">
                  <c:v>59.029384610000001</c:v>
                </c:pt>
                <c:pt idx="2250">
                  <c:v>59.101787569999999</c:v>
                </c:pt>
                <c:pt idx="2251">
                  <c:v>59.196205140000004</c:v>
                </c:pt>
                <c:pt idx="2252">
                  <c:v>59.178390499999999</c:v>
                </c:pt>
                <c:pt idx="2253">
                  <c:v>59.236865999999999</c:v>
                </c:pt>
                <c:pt idx="2254">
                  <c:v>59.299526210000003</c:v>
                </c:pt>
                <c:pt idx="2255">
                  <c:v>59.376129149999997</c:v>
                </c:pt>
                <c:pt idx="2256">
                  <c:v>59.447132109999998</c:v>
                </c:pt>
                <c:pt idx="2257">
                  <c:v>59.44711685</c:v>
                </c:pt>
                <c:pt idx="2258">
                  <c:v>59.483348849999999</c:v>
                </c:pt>
                <c:pt idx="2259">
                  <c:v>59.562705989999998</c:v>
                </c:pt>
                <c:pt idx="2260">
                  <c:v>59.679656979999997</c:v>
                </c:pt>
                <c:pt idx="2261">
                  <c:v>59.671314240000001</c:v>
                </c:pt>
                <c:pt idx="2262">
                  <c:v>59.708915709999999</c:v>
                </c:pt>
                <c:pt idx="2263">
                  <c:v>59.821716309999999</c:v>
                </c:pt>
                <c:pt idx="2264">
                  <c:v>59.92334366</c:v>
                </c:pt>
                <c:pt idx="2265">
                  <c:v>59.956775669999999</c:v>
                </c:pt>
                <c:pt idx="2266">
                  <c:v>60.038948060000003</c:v>
                </c:pt>
                <c:pt idx="2267">
                  <c:v>60.08907318</c:v>
                </c:pt>
                <c:pt idx="2268">
                  <c:v>60.279838560000002</c:v>
                </c:pt>
                <c:pt idx="2269">
                  <c:v>60.309078220000004</c:v>
                </c:pt>
                <c:pt idx="2270">
                  <c:v>60.327167510000002</c:v>
                </c:pt>
                <c:pt idx="2271">
                  <c:v>60.325794219999999</c:v>
                </c:pt>
                <c:pt idx="2272">
                  <c:v>60.469203950000001</c:v>
                </c:pt>
                <c:pt idx="2273">
                  <c:v>60.494285580000003</c:v>
                </c:pt>
                <c:pt idx="2274">
                  <c:v>60.593135830000001</c:v>
                </c:pt>
                <c:pt idx="2275">
                  <c:v>60.552738189999999</c:v>
                </c:pt>
                <c:pt idx="2276">
                  <c:v>60.616809840000002</c:v>
                </c:pt>
                <c:pt idx="2277">
                  <c:v>60.651630400000002</c:v>
                </c:pt>
                <c:pt idx="2278">
                  <c:v>60.736557009999999</c:v>
                </c:pt>
                <c:pt idx="2279">
                  <c:v>60.84517288</c:v>
                </c:pt>
                <c:pt idx="2280">
                  <c:v>60.899494169999997</c:v>
                </c:pt>
                <c:pt idx="2281">
                  <c:v>60.902256010000002</c:v>
                </c:pt>
                <c:pt idx="2282">
                  <c:v>60.921756739999999</c:v>
                </c:pt>
                <c:pt idx="2283">
                  <c:v>60.920356750000003</c:v>
                </c:pt>
                <c:pt idx="2284">
                  <c:v>61.02063751</c:v>
                </c:pt>
                <c:pt idx="2285">
                  <c:v>61.134807590000001</c:v>
                </c:pt>
                <c:pt idx="2286">
                  <c:v>61.159896850000003</c:v>
                </c:pt>
                <c:pt idx="2287">
                  <c:v>61.16962814</c:v>
                </c:pt>
                <c:pt idx="2288">
                  <c:v>61.24343872</c:v>
                </c:pt>
                <c:pt idx="2289">
                  <c:v>61.292160029999998</c:v>
                </c:pt>
                <c:pt idx="2290">
                  <c:v>61.39103317</c:v>
                </c:pt>
                <c:pt idx="2291">
                  <c:v>61.430019379999997</c:v>
                </c:pt>
                <c:pt idx="2292">
                  <c:v>61.478740690000002</c:v>
                </c:pt>
                <c:pt idx="2293">
                  <c:v>61.332553859999997</c:v>
                </c:pt>
                <c:pt idx="2294">
                  <c:v>61.24064636</c:v>
                </c:pt>
                <c:pt idx="2295">
                  <c:v>61.278240199999999</c:v>
                </c:pt>
                <c:pt idx="2296">
                  <c:v>61.301925660000002</c:v>
                </c:pt>
                <c:pt idx="2297">
                  <c:v>61.262935640000002</c:v>
                </c:pt>
                <c:pt idx="2298">
                  <c:v>61.240661619999997</c:v>
                </c:pt>
                <c:pt idx="2299">
                  <c:v>61.235069269999997</c:v>
                </c:pt>
                <c:pt idx="2300">
                  <c:v>61.250370029999999</c:v>
                </c:pt>
                <c:pt idx="2301">
                  <c:v>61.364582059999996</c:v>
                </c:pt>
                <c:pt idx="2302">
                  <c:v>61.478759770000003</c:v>
                </c:pt>
                <c:pt idx="2303">
                  <c:v>61.755847930000002</c:v>
                </c:pt>
                <c:pt idx="2304">
                  <c:v>61.914569849999999</c:v>
                </c:pt>
                <c:pt idx="2305">
                  <c:v>61.943824769999999</c:v>
                </c:pt>
                <c:pt idx="2306">
                  <c:v>61.836608890000001</c:v>
                </c:pt>
                <c:pt idx="2307">
                  <c:v>61.77256775</c:v>
                </c:pt>
                <c:pt idx="2308">
                  <c:v>61.771179199999999</c:v>
                </c:pt>
                <c:pt idx="2309">
                  <c:v>61.87280655</c:v>
                </c:pt>
                <c:pt idx="2310">
                  <c:v>62.126220699999998</c:v>
                </c:pt>
                <c:pt idx="2311">
                  <c:v>62.470184330000002</c:v>
                </c:pt>
                <c:pt idx="2312">
                  <c:v>62.584358219999999</c:v>
                </c:pt>
                <c:pt idx="2313">
                  <c:v>62.507778170000002</c:v>
                </c:pt>
                <c:pt idx="2314">
                  <c:v>62.45209122</c:v>
                </c:pt>
                <c:pt idx="2315">
                  <c:v>63.23186493</c:v>
                </c:pt>
                <c:pt idx="2316">
                  <c:v>63.531253810000003</c:v>
                </c:pt>
                <c:pt idx="2317">
                  <c:v>63.575813289999999</c:v>
                </c:pt>
                <c:pt idx="2318">
                  <c:v>63.808387760000002</c:v>
                </c:pt>
                <c:pt idx="2319">
                  <c:v>63.962924960000002</c:v>
                </c:pt>
                <c:pt idx="2320">
                  <c:v>64.018272400000001</c:v>
                </c:pt>
                <c:pt idx="2321">
                  <c:v>63.926719669999997</c:v>
                </c:pt>
                <c:pt idx="2322">
                  <c:v>64.032546999999994</c:v>
                </c:pt>
                <c:pt idx="2323">
                  <c:v>64.031166080000006</c:v>
                </c:pt>
                <c:pt idx="2324">
                  <c:v>64.038108829999999</c:v>
                </c:pt>
                <c:pt idx="2325">
                  <c:v>64.085479739999997</c:v>
                </c:pt>
                <c:pt idx="2326">
                  <c:v>64.10079193</c:v>
                </c:pt>
                <c:pt idx="2327">
                  <c:v>64.287361149999995</c:v>
                </c:pt>
                <c:pt idx="2328">
                  <c:v>64.432167050000004</c:v>
                </c:pt>
                <c:pt idx="2329">
                  <c:v>64.532424930000005</c:v>
                </c:pt>
                <c:pt idx="2330">
                  <c:v>64.359794620000002</c:v>
                </c:pt>
                <c:pt idx="2331">
                  <c:v>64.155090329999993</c:v>
                </c:pt>
                <c:pt idx="2332">
                  <c:v>64.017227169999998</c:v>
                </c:pt>
                <c:pt idx="2333">
                  <c:v>64.194038390000003</c:v>
                </c:pt>
                <c:pt idx="2334">
                  <c:v>64.262283330000002</c:v>
                </c:pt>
                <c:pt idx="2335">
                  <c:v>64.414093019999996</c:v>
                </c:pt>
                <c:pt idx="2336">
                  <c:v>64.487892149999993</c:v>
                </c:pt>
                <c:pt idx="2337">
                  <c:v>64.299888609999996</c:v>
                </c:pt>
                <c:pt idx="2338">
                  <c:v>64.162048339999998</c:v>
                </c:pt>
                <c:pt idx="2339">
                  <c:v>64.157859799999997</c:v>
                </c:pt>
                <c:pt idx="2340">
                  <c:v>64.298500059999995</c:v>
                </c:pt>
                <c:pt idx="2341">
                  <c:v>64.504585270000007</c:v>
                </c:pt>
                <c:pt idx="2342">
                  <c:v>64.597877499999996</c:v>
                </c:pt>
                <c:pt idx="2343">
                  <c:v>64.653587340000001</c:v>
                </c:pt>
                <c:pt idx="2344">
                  <c:v>64.543571470000003</c:v>
                </c:pt>
                <c:pt idx="2345">
                  <c:v>64.366729739999997</c:v>
                </c:pt>
                <c:pt idx="2346">
                  <c:v>64.219131469999994</c:v>
                </c:pt>
                <c:pt idx="2347">
                  <c:v>64.162040709999999</c:v>
                </c:pt>
                <c:pt idx="2348">
                  <c:v>64.20799255</c:v>
                </c:pt>
                <c:pt idx="2349">
                  <c:v>64.138389590000003</c:v>
                </c:pt>
                <c:pt idx="2350">
                  <c:v>64.22888184</c:v>
                </c:pt>
                <c:pt idx="2351">
                  <c:v>64.329132079999994</c:v>
                </c:pt>
                <c:pt idx="2352">
                  <c:v>64.512939450000005</c:v>
                </c:pt>
                <c:pt idx="2353">
                  <c:v>64.515708919999994</c:v>
                </c:pt>
                <c:pt idx="2354">
                  <c:v>64.614601140000005</c:v>
                </c:pt>
                <c:pt idx="2355">
                  <c:v>64.717620850000003</c:v>
                </c:pt>
                <c:pt idx="2356">
                  <c:v>64.928108219999999</c:v>
                </c:pt>
                <c:pt idx="2357">
                  <c:v>64.973846440000003</c:v>
                </c:pt>
                <c:pt idx="2358">
                  <c:v>65.023963929999994</c:v>
                </c:pt>
                <c:pt idx="2359">
                  <c:v>65.136764529999994</c:v>
                </c:pt>
                <c:pt idx="2360">
                  <c:v>65.384620670000004</c:v>
                </c:pt>
                <c:pt idx="2361">
                  <c:v>65.33029938</c:v>
                </c:pt>
                <c:pt idx="2362">
                  <c:v>65.31341553</c:v>
                </c:pt>
                <c:pt idx="2363">
                  <c:v>65.182716369999994</c:v>
                </c:pt>
                <c:pt idx="2364">
                  <c:v>65.135375980000006</c:v>
                </c:pt>
                <c:pt idx="2365">
                  <c:v>65.117279049999993</c:v>
                </c:pt>
                <c:pt idx="2366">
                  <c:v>65.115875239999994</c:v>
                </c:pt>
                <c:pt idx="2367">
                  <c:v>65.199432369999997</c:v>
                </c:pt>
                <c:pt idx="2368">
                  <c:v>65.25371552</c:v>
                </c:pt>
                <c:pt idx="2369">
                  <c:v>65.193840030000004</c:v>
                </c:pt>
                <c:pt idx="2370">
                  <c:v>65.243965149999994</c:v>
                </c:pt>
                <c:pt idx="2371">
                  <c:v>65.470909120000002</c:v>
                </c:pt>
                <c:pt idx="2372">
                  <c:v>65.306625370000006</c:v>
                </c:pt>
                <c:pt idx="2373">
                  <c:v>65.319168090000005</c:v>
                </c:pt>
                <c:pt idx="2374">
                  <c:v>65.255119320000006</c:v>
                </c:pt>
                <c:pt idx="2375">
                  <c:v>65.284347530000005</c:v>
                </c:pt>
                <c:pt idx="2376">
                  <c:v>65.310600280000003</c:v>
                </c:pt>
                <c:pt idx="2377">
                  <c:v>65.220298769999999</c:v>
                </c:pt>
                <c:pt idx="2378">
                  <c:v>65.271217350000001</c:v>
                </c:pt>
                <c:pt idx="2379">
                  <c:v>65.122848509999997</c:v>
                </c:pt>
                <c:pt idx="2380">
                  <c:v>65.198104860000001</c:v>
                </c:pt>
                <c:pt idx="2381">
                  <c:v>65.124206540000003</c:v>
                </c:pt>
                <c:pt idx="2382">
                  <c:v>65.171546939999999</c:v>
                </c:pt>
                <c:pt idx="2383">
                  <c:v>65.218902589999999</c:v>
                </c:pt>
                <c:pt idx="2384">
                  <c:v>65.273216250000004</c:v>
                </c:pt>
                <c:pt idx="2385">
                  <c:v>65.186882019999999</c:v>
                </c:pt>
                <c:pt idx="2386">
                  <c:v>65.211944579999994</c:v>
                </c:pt>
                <c:pt idx="2387">
                  <c:v>65.239791870000005</c:v>
                </c:pt>
                <c:pt idx="2388">
                  <c:v>65.330307009999999</c:v>
                </c:pt>
                <c:pt idx="2389">
                  <c:v>65.405471800000001</c:v>
                </c:pt>
                <c:pt idx="2390">
                  <c:v>65.500175479999996</c:v>
                </c:pt>
                <c:pt idx="2391">
                  <c:v>65.592094419999995</c:v>
                </c:pt>
                <c:pt idx="2392">
                  <c:v>65.741088869999999</c:v>
                </c:pt>
                <c:pt idx="2393">
                  <c:v>66.009849549999998</c:v>
                </c:pt>
                <c:pt idx="2394">
                  <c:v>66.1240387</c:v>
                </c:pt>
                <c:pt idx="2395">
                  <c:v>66.185317990000001</c:v>
                </c:pt>
                <c:pt idx="2396">
                  <c:v>66.206420899999998</c:v>
                </c:pt>
                <c:pt idx="2397">
                  <c:v>66.229866029999997</c:v>
                </c:pt>
                <c:pt idx="2398">
                  <c:v>66.169990540000001</c:v>
                </c:pt>
                <c:pt idx="2399">
                  <c:v>66.129631040000007</c:v>
                </c:pt>
                <c:pt idx="2400">
                  <c:v>66.029342650000004</c:v>
                </c:pt>
                <c:pt idx="2401">
                  <c:v>65.995925900000003</c:v>
                </c:pt>
                <c:pt idx="2402">
                  <c:v>66.000122070000003</c:v>
                </c:pt>
                <c:pt idx="2403">
                  <c:v>66.157470700000005</c:v>
                </c:pt>
                <c:pt idx="2404">
                  <c:v>66.367736820000005</c:v>
                </c:pt>
                <c:pt idx="2405">
                  <c:v>66.476333620000005</c:v>
                </c:pt>
                <c:pt idx="2406">
                  <c:v>66.636451719999997</c:v>
                </c:pt>
                <c:pt idx="2407">
                  <c:v>66.591911319999994</c:v>
                </c:pt>
                <c:pt idx="2408">
                  <c:v>66.593284609999998</c:v>
                </c:pt>
                <c:pt idx="2409">
                  <c:v>66.484695430000002</c:v>
                </c:pt>
                <c:pt idx="2410">
                  <c:v>66.445693969999994</c:v>
                </c:pt>
                <c:pt idx="2411">
                  <c:v>66.282783510000002</c:v>
                </c:pt>
                <c:pt idx="2412">
                  <c:v>66.339889529999994</c:v>
                </c:pt>
                <c:pt idx="2413">
                  <c:v>66.423423769999999</c:v>
                </c:pt>
                <c:pt idx="2414">
                  <c:v>66.551521300000005</c:v>
                </c:pt>
                <c:pt idx="2415">
                  <c:v>66.770141600000002</c:v>
                </c:pt>
                <c:pt idx="2416">
                  <c:v>66.771537780000003</c:v>
                </c:pt>
                <c:pt idx="2417">
                  <c:v>66.839775090000003</c:v>
                </c:pt>
                <c:pt idx="2418">
                  <c:v>66.853683469999993</c:v>
                </c:pt>
                <c:pt idx="2419">
                  <c:v>66.888496399999994</c:v>
                </c:pt>
                <c:pt idx="2420">
                  <c:v>66.928886410000004</c:v>
                </c:pt>
                <c:pt idx="2421">
                  <c:v>66.95674133</c:v>
                </c:pt>
                <c:pt idx="2422">
                  <c:v>66.923301699999996</c:v>
                </c:pt>
                <c:pt idx="2423">
                  <c:v>67.112709050000007</c:v>
                </c:pt>
                <c:pt idx="2424">
                  <c:v>67.419036869999999</c:v>
                </c:pt>
                <c:pt idx="2425">
                  <c:v>67.584709169999996</c:v>
                </c:pt>
                <c:pt idx="2426">
                  <c:v>67.619522090000004</c:v>
                </c:pt>
                <c:pt idx="2427">
                  <c:v>67.698905940000003</c:v>
                </c:pt>
                <c:pt idx="2428">
                  <c:v>67.324325560000005</c:v>
                </c:pt>
                <c:pt idx="2429">
                  <c:v>67.024963380000003</c:v>
                </c:pt>
                <c:pt idx="2430">
                  <c:v>67.130775450000002</c:v>
                </c:pt>
                <c:pt idx="2431">
                  <c:v>67.315986629999998</c:v>
                </c:pt>
                <c:pt idx="2432">
                  <c:v>66.725578310000003</c:v>
                </c:pt>
                <c:pt idx="2433">
                  <c:v>66.34544373</c:v>
                </c:pt>
                <c:pt idx="2434">
                  <c:v>66.167205809999999</c:v>
                </c:pt>
                <c:pt idx="2435">
                  <c:v>66.384429929999996</c:v>
                </c:pt>
                <c:pt idx="2436">
                  <c:v>66.657363889999999</c:v>
                </c:pt>
                <c:pt idx="2437">
                  <c:v>66.853675839999994</c:v>
                </c:pt>
                <c:pt idx="2438">
                  <c:v>66.710273740000005</c:v>
                </c:pt>
                <c:pt idx="2439">
                  <c:v>66.573799129999998</c:v>
                </c:pt>
                <c:pt idx="2440">
                  <c:v>66.593292239999997</c:v>
                </c:pt>
                <c:pt idx="2441">
                  <c:v>66.79938507</c:v>
                </c:pt>
                <c:pt idx="2442">
                  <c:v>67.119659420000005</c:v>
                </c:pt>
                <c:pt idx="2443">
                  <c:v>67.434349060000002</c:v>
                </c:pt>
                <c:pt idx="2444">
                  <c:v>67.487274170000006</c:v>
                </c:pt>
                <c:pt idx="2445">
                  <c:v>67.524841309999999</c:v>
                </c:pt>
                <c:pt idx="2446">
                  <c:v>67.392585749999995</c:v>
                </c:pt>
                <c:pt idx="2447">
                  <c:v>67.367515560000001</c:v>
                </c:pt>
                <c:pt idx="2448">
                  <c:v>67.375831599999998</c:v>
                </c:pt>
                <c:pt idx="2449">
                  <c:v>67.462203979999998</c:v>
                </c:pt>
                <c:pt idx="2450">
                  <c:v>67.570785520000001</c:v>
                </c:pt>
                <c:pt idx="2451">
                  <c:v>67.74623871</c:v>
                </c:pt>
                <c:pt idx="2452">
                  <c:v>67.932830809999999</c:v>
                </c:pt>
                <c:pt idx="2453">
                  <c:v>68.060928340000004</c:v>
                </c:pt>
                <c:pt idx="2454">
                  <c:v>68.073478699999995</c:v>
                </c:pt>
                <c:pt idx="2455">
                  <c:v>68.182098389999993</c:v>
                </c:pt>
                <c:pt idx="2456">
                  <c:v>68.23640442</c:v>
                </c:pt>
                <c:pt idx="2457">
                  <c:v>68.218307499999995</c:v>
                </c:pt>
                <c:pt idx="2458">
                  <c:v>68.324127200000007</c:v>
                </c:pt>
                <c:pt idx="2459">
                  <c:v>68.347816469999998</c:v>
                </c:pt>
                <c:pt idx="2460">
                  <c:v>68.303230290000002</c:v>
                </c:pt>
                <c:pt idx="2461">
                  <c:v>68.494018550000007</c:v>
                </c:pt>
                <c:pt idx="2462">
                  <c:v>68.592880249999993</c:v>
                </c:pt>
                <c:pt idx="2463">
                  <c:v>68.723785399999997</c:v>
                </c:pt>
                <c:pt idx="2464">
                  <c:v>68.828224180000007</c:v>
                </c:pt>
                <c:pt idx="2465">
                  <c:v>68.857467650000004</c:v>
                </c:pt>
                <c:pt idx="2466">
                  <c:v>69.031509400000004</c:v>
                </c:pt>
                <c:pt idx="2467">
                  <c:v>68.963272090000004</c:v>
                </c:pt>
                <c:pt idx="2468">
                  <c:v>68.934005740000003</c:v>
                </c:pt>
                <c:pt idx="2469">
                  <c:v>69.042640689999999</c:v>
                </c:pt>
                <c:pt idx="2470">
                  <c:v>69.052375789999999</c:v>
                </c:pt>
                <c:pt idx="2471">
                  <c:v>69.20139313</c:v>
                </c:pt>
                <c:pt idx="2472">
                  <c:v>69.165176389999999</c:v>
                </c:pt>
                <c:pt idx="2473">
                  <c:v>69.446472170000007</c:v>
                </c:pt>
                <c:pt idx="2474">
                  <c:v>69.542549129999998</c:v>
                </c:pt>
                <c:pt idx="2475">
                  <c:v>69.929664610000003</c:v>
                </c:pt>
                <c:pt idx="2476">
                  <c:v>70.073066710000006</c:v>
                </c:pt>
                <c:pt idx="2477">
                  <c:v>70.568809509999994</c:v>
                </c:pt>
                <c:pt idx="2478">
                  <c:v>72.120010379999997</c:v>
                </c:pt>
                <c:pt idx="2479">
                  <c:v>72.192413329999994</c:v>
                </c:pt>
                <c:pt idx="2480">
                  <c:v>72.120002749999998</c:v>
                </c:pt>
                <c:pt idx="2481">
                  <c:v>72.147872919999998</c:v>
                </c:pt>
                <c:pt idx="2482">
                  <c:v>72.100517269999997</c:v>
                </c:pt>
                <c:pt idx="2483">
                  <c:v>72.101928709999996</c:v>
                </c:pt>
                <c:pt idx="2484">
                  <c:v>71.957084660000007</c:v>
                </c:pt>
                <c:pt idx="2485">
                  <c:v>71.854049680000003</c:v>
                </c:pt>
                <c:pt idx="2486">
                  <c:v>71.847091669999998</c:v>
                </c:pt>
                <c:pt idx="2487">
                  <c:v>71.642379759999997</c:v>
                </c:pt>
                <c:pt idx="2488">
                  <c:v>71.507301330000004</c:v>
                </c:pt>
                <c:pt idx="2489">
                  <c:v>71.521217350000001</c:v>
                </c:pt>
                <c:pt idx="2490">
                  <c:v>71.489189150000001</c:v>
                </c:pt>
                <c:pt idx="2491">
                  <c:v>71.418167109999999</c:v>
                </c:pt>
                <c:pt idx="2492">
                  <c:v>71.448837280000006</c:v>
                </c:pt>
                <c:pt idx="2493">
                  <c:v>71.249694820000002</c:v>
                </c:pt>
                <c:pt idx="2494">
                  <c:v>71.39033508</c:v>
                </c:pt>
                <c:pt idx="2495">
                  <c:v>71.362495420000002</c:v>
                </c:pt>
                <c:pt idx="2496">
                  <c:v>71.381988530000001</c:v>
                </c:pt>
                <c:pt idx="2497">
                  <c:v>71.41796875</c:v>
                </c:pt>
                <c:pt idx="2498">
                  <c:v>71.377807619999999</c:v>
                </c:pt>
                <c:pt idx="2499">
                  <c:v>71.387550349999998</c:v>
                </c:pt>
                <c:pt idx="2500">
                  <c:v>71.458770749999999</c:v>
                </c:pt>
                <c:pt idx="2501">
                  <c:v>71.420951840000001</c:v>
                </c:pt>
                <c:pt idx="2502">
                  <c:v>71.382797240000002</c:v>
                </c:pt>
                <c:pt idx="2503">
                  <c:v>71.313735960000002</c:v>
                </c:pt>
                <c:pt idx="2504">
                  <c:v>71.34626007</c:v>
                </c:pt>
                <c:pt idx="2505">
                  <c:v>71.398674009999993</c:v>
                </c:pt>
                <c:pt idx="2506">
                  <c:v>71.600776670000002</c:v>
                </c:pt>
                <c:pt idx="2507">
                  <c:v>71.620109560000003</c:v>
                </c:pt>
                <c:pt idx="2508">
                  <c:v>71.824806210000006</c:v>
                </c:pt>
                <c:pt idx="2509">
                  <c:v>71.874938959999994</c:v>
                </c:pt>
                <c:pt idx="2510">
                  <c:v>71.753799439999995</c:v>
                </c:pt>
                <c:pt idx="2511">
                  <c:v>71.689720149999999</c:v>
                </c:pt>
                <c:pt idx="2512">
                  <c:v>71.576927190000006</c:v>
                </c:pt>
                <c:pt idx="2513">
                  <c:v>71.789993289999998</c:v>
                </c:pt>
                <c:pt idx="2514">
                  <c:v>72.007202149999998</c:v>
                </c:pt>
                <c:pt idx="2515">
                  <c:v>72.086601259999995</c:v>
                </c:pt>
                <c:pt idx="2516">
                  <c:v>71.945953369999998</c:v>
                </c:pt>
                <c:pt idx="2517">
                  <c:v>71.666046140000006</c:v>
                </c:pt>
                <c:pt idx="2518">
                  <c:v>71.650718690000005</c:v>
                </c:pt>
                <c:pt idx="2519">
                  <c:v>71.759346010000002</c:v>
                </c:pt>
                <c:pt idx="2520">
                  <c:v>71.80391693</c:v>
                </c:pt>
                <c:pt idx="2521">
                  <c:v>71.812263490000007</c:v>
                </c:pt>
                <c:pt idx="2522">
                  <c:v>71.732887270000006</c:v>
                </c:pt>
                <c:pt idx="2523">
                  <c:v>71.72593689</c:v>
                </c:pt>
                <c:pt idx="2524">
                  <c:v>71.755172729999998</c:v>
                </c:pt>
                <c:pt idx="2525">
                  <c:v>71.90138245</c:v>
                </c:pt>
                <c:pt idx="2526">
                  <c:v>72.160507199999998</c:v>
                </c:pt>
                <c:pt idx="2527">
                  <c:v>72.165962219999997</c:v>
                </c:pt>
                <c:pt idx="2528">
                  <c:v>72.326103209999999</c:v>
                </c:pt>
                <c:pt idx="2529">
                  <c:v>72.541923519999997</c:v>
                </c:pt>
                <c:pt idx="2530">
                  <c:v>72.59784698</c:v>
                </c:pt>
                <c:pt idx="2531">
                  <c:v>72.585121150000006</c:v>
                </c:pt>
                <c:pt idx="2532">
                  <c:v>72.586486820000005</c:v>
                </c:pt>
                <c:pt idx="2533">
                  <c:v>72.465354919999996</c:v>
                </c:pt>
                <c:pt idx="2534">
                  <c:v>72.445854190000006</c:v>
                </c:pt>
                <c:pt idx="2535">
                  <c:v>72.561408999999998</c:v>
                </c:pt>
                <c:pt idx="2536">
                  <c:v>72.725723270000003</c:v>
                </c:pt>
                <c:pt idx="2537">
                  <c:v>72.828773499999997</c:v>
                </c:pt>
                <c:pt idx="2538">
                  <c:v>72.813453670000001</c:v>
                </c:pt>
                <c:pt idx="2539">
                  <c:v>72.767494200000002</c:v>
                </c:pt>
                <c:pt idx="2540">
                  <c:v>72.631019589999994</c:v>
                </c:pt>
                <c:pt idx="2541">
                  <c:v>72.605964659999998</c:v>
                </c:pt>
                <c:pt idx="2542">
                  <c:v>72.793968199999995</c:v>
                </c:pt>
                <c:pt idx="2543">
                  <c:v>73.055755619999999</c:v>
                </c:pt>
                <c:pt idx="2544">
                  <c:v>73.225616459999998</c:v>
                </c:pt>
                <c:pt idx="2545">
                  <c:v>73.284111019999997</c:v>
                </c:pt>
                <c:pt idx="2546">
                  <c:v>73.335617069999998</c:v>
                </c:pt>
                <c:pt idx="2547">
                  <c:v>73.353752139999997</c:v>
                </c:pt>
                <c:pt idx="2548">
                  <c:v>73.007019040000003</c:v>
                </c:pt>
                <c:pt idx="2549">
                  <c:v>72.891418459999997</c:v>
                </c:pt>
                <c:pt idx="2550">
                  <c:v>72.901184079999993</c:v>
                </c:pt>
                <c:pt idx="2551">
                  <c:v>72.898384089999993</c:v>
                </c:pt>
                <c:pt idx="2552">
                  <c:v>73.054359439999999</c:v>
                </c:pt>
                <c:pt idx="2553">
                  <c:v>73.271575929999997</c:v>
                </c:pt>
                <c:pt idx="2554">
                  <c:v>73.452568049999996</c:v>
                </c:pt>
                <c:pt idx="2555">
                  <c:v>73.499938959999994</c:v>
                </c:pt>
                <c:pt idx="2556">
                  <c:v>73.412200929999997</c:v>
                </c:pt>
                <c:pt idx="2557">
                  <c:v>73.288269040000003</c:v>
                </c:pt>
                <c:pt idx="2558">
                  <c:v>73.229782099999994</c:v>
                </c:pt>
                <c:pt idx="2559">
                  <c:v>73.344001770000006</c:v>
                </c:pt>
                <c:pt idx="2560">
                  <c:v>73.579299930000005</c:v>
                </c:pt>
                <c:pt idx="2561">
                  <c:v>73.810440060000005</c:v>
                </c:pt>
                <c:pt idx="2562">
                  <c:v>73.998420719999999</c:v>
                </c:pt>
                <c:pt idx="2563">
                  <c:v>74.087562559999995</c:v>
                </c:pt>
                <c:pt idx="2564">
                  <c:v>74.111221310000005</c:v>
                </c:pt>
                <c:pt idx="2565">
                  <c:v>74.040206909999995</c:v>
                </c:pt>
                <c:pt idx="2566">
                  <c:v>73.882858279999994</c:v>
                </c:pt>
                <c:pt idx="2567">
                  <c:v>73.860572809999994</c:v>
                </c:pt>
                <c:pt idx="2568">
                  <c:v>73.863357539999996</c:v>
                </c:pt>
                <c:pt idx="2569">
                  <c:v>74.081985470000006</c:v>
                </c:pt>
                <c:pt idx="2570">
                  <c:v>74.069473270000003</c:v>
                </c:pt>
                <c:pt idx="2571">
                  <c:v>74.237960819999998</c:v>
                </c:pt>
                <c:pt idx="2572">
                  <c:v>74.437095639999995</c:v>
                </c:pt>
                <c:pt idx="2573">
                  <c:v>74.495544429999995</c:v>
                </c:pt>
                <c:pt idx="2574">
                  <c:v>74.574928279999995</c:v>
                </c:pt>
                <c:pt idx="2575">
                  <c:v>74.590248110000005</c:v>
                </c:pt>
                <c:pt idx="2576">
                  <c:v>74.66545868</c:v>
                </c:pt>
                <c:pt idx="2577">
                  <c:v>74.792160030000005</c:v>
                </c:pt>
                <c:pt idx="2578">
                  <c:v>74.861770629999995</c:v>
                </c:pt>
                <c:pt idx="2579">
                  <c:v>74.774047850000002</c:v>
                </c:pt>
                <c:pt idx="2580">
                  <c:v>74.911895749999999</c:v>
                </c:pt>
                <c:pt idx="2581">
                  <c:v>74.987098689999996</c:v>
                </c:pt>
                <c:pt idx="2582">
                  <c:v>74.921661380000003</c:v>
                </c:pt>
                <c:pt idx="2583">
                  <c:v>75.062301640000001</c:v>
                </c:pt>
                <c:pt idx="2584">
                  <c:v>75.055320739999999</c:v>
                </c:pt>
                <c:pt idx="2585">
                  <c:v>75.123573300000004</c:v>
                </c:pt>
                <c:pt idx="2586">
                  <c:v>75.16811371</c:v>
                </c:pt>
                <c:pt idx="2587">
                  <c:v>75.184852599999999</c:v>
                </c:pt>
                <c:pt idx="2588">
                  <c:v>75.27951813</c:v>
                </c:pt>
                <c:pt idx="2589">
                  <c:v>75.311515810000003</c:v>
                </c:pt>
                <c:pt idx="2590">
                  <c:v>75.417373659999996</c:v>
                </c:pt>
                <c:pt idx="2591">
                  <c:v>75.420158389999997</c:v>
                </c:pt>
                <c:pt idx="2592">
                  <c:v>75.388130189999998</c:v>
                </c:pt>
                <c:pt idx="2593">
                  <c:v>75.461936949999995</c:v>
                </c:pt>
                <c:pt idx="2594">
                  <c:v>75.606758119999995</c:v>
                </c:pt>
                <c:pt idx="2595">
                  <c:v>75.875511169999996</c:v>
                </c:pt>
                <c:pt idx="2596">
                  <c:v>76.055130000000005</c:v>
                </c:pt>
                <c:pt idx="2597">
                  <c:v>76.127540589999995</c:v>
                </c:pt>
                <c:pt idx="2598">
                  <c:v>76.089920039999996</c:v>
                </c:pt>
                <c:pt idx="2599">
                  <c:v>76.038421630000002</c:v>
                </c:pt>
                <c:pt idx="2600">
                  <c:v>75.929801940000004</c:v>
                </c:pt>
                <c:pt idx="2601">
                  <c:v>75.857391359999994</c:v>
                </c:pt>
                <c:pt idx="2602">
                  <c:v>75.9409256</c:v>
                </c:pt>
                <c:pt idx="2603">
                  <c:v>76.13030243</c:v>
                </c:pt>
                <c:pt idx="2604">
                  <c:v>76.412963869999999</c:v>
                </c:pt>
                <c:pt idx="2605">
                  <c:v>76.598167419999996</c:v>
                </c:pt>
                <c:pt idx="2606">
                  <c:v>76.677383419999998</c:v>
                </c:pt>
                <c:pt idx="2607">
                  <c:v>76.514602659999994</c:v>
                </c:pt>
                <c:pt idx="2608">
                  <c:v>76.258316039999997</c:v>
                </c:pt>
                <c:pt idx="2609">
                  <c:v>76.435256960000004</c:v>
                </c:pt>
                <c:pt idx="2610">
                  <c:v>76.840454100000002</c:v>
                </c:pt>
                <c:pt idx="2611">
                  <c:v>76.964393619999996</c:v>
                </c:pt>
                <c:pt idx="2612">
                  <c:v>76.749961850000005</c:v>
                </c:pt>
                <c:pt idx="2613">
                  <c:v>76.581466669999998</c:v>
                </c:pt>
                <c:pt idx="2614">
                  <c:v>76.770828249999994</c:v>
                </c:pt>
                <c:pt idx="2615">
                  <c:v>77.146797179999993</c:v>
                </c:pt>
                <c:pt idx="2616">
                  <c:v>77.018699650000002</c:v>
                </c:pt>
                <c:pt idx="2617">
                  <c:v>76.91705322</c:v>
                </c:pt>
                <c:pt idx="2618">
                  <c:v>77.252609250000006</c:v>
                </c:pt>
                <c:pt idx="2619">
                  <c:v>77.291618349999993</c:v>
                </c:pt>
                <c:pt idx="2620">
                  <c:v>76.995010379999997</c:v>
                </c:pt>
                <c:pt idx="2621">
                  <c:v>77.400230410000006</c:v>
                </c:pt>
                <c:pt idx="2622">
                  <c:v>77.320861820000005</c:v>
                </c:pt>
                <c:pt idx="2623">
                  <c:v>77.259605410000006</c:v>
                </c:pt>
                <c:pt idx="2624">
                  <c:v>77.596572879999997</c:v>
                </c:pt>
                <c:pt idx="2625">
                  <c:v>77.276298519999997</c:v>
                </c:pt>
                <c:pt idx="2626">
                  <c:v>77.222000120000004</c:v>
                </c:pt>
                <c:pt idx="2627">
                  <c:v>77.376548769999999</c:v>
                </c:pt>
                <c:pt idx="2628">
                  <c:v>77.123107910000002</c:v>
                </c:pt>
                <c:pt idx="2629">
                  <c:v>76.94907379</c:v>
                </c:pt>
                <c:pt idx="2630">
                  <c:v>77.12591553</c:v>
                </c:pt>
                <c:pt idx="2631">
                  <c:v>77.471252440000001</c:v>
                </c:pt>
                <c:pt idx="2632">
                  <c:v>77.508850100000004</c:v>
                </c:pt>
                <c:pt idx="2633">
                  <c:v>77.518592830000003</c:v>
                </c:pt>
                <c:pt idx="2634">
                  <c:v>77.352882390000005</c:v>
                </c:pt>
                <c:pt idx="2635">
                  <c:v>77.319465640000004</c:v>
                </c:pt>
                <c:pt idx="2636">
                  <c:v>77.299964900000006</c:v>
                </c:pt>
                <c:pt idx="2637">
                  <c:v>77.369598389999993</c:v>
                </c:pt>
                <c:pt idx="2638">
                  <c:v>77.461524960000006</c:v>
                </c:pt>
                <c:pt idx="2639">
                  <c:v>77.558982850000007</c:v>
                </c:pt>
                <c:pt idx="2640">
                  <c:v>77.752540589999995</c:v>
                </c:pt>
                <c:pt idx="2641">
                  <c:v>78.001800540000005</c:v>
                </c:pt>
                <c:pt idx="2642">
                  <c:v>78.109024050000002</c:v>
                </c:pt>
                <c:pt idx="2643">
                  <c:v>78.225990300000007</c:v>
                </c:pt>
                <c:pt idx="2644">
                  <c:v>78.195350649999995</c:v>
                </c:pt>
                <c:pt idx="2645">
                  <c:v>77.788734439999999</c:v>
                </c:pt>
                <c:pt idx="2646">
                  <c:v>77.766479489999995</c:v>
                </c:pt>
                <c:pt idx="2647">
                  <c:v>77.855590820000003</c:v>
                </c:pt>
                <c:pt idx="2648">
                  <c:v>78.131301879999995</c:v>
                </c:pt>
                <c:pt idx="2649">
                  <c:v>78.229896550000007</c:v>
                </c:pt>
                <c:pt idx="2650">
                  <c:v>78.313697809999994</c:v>
                </c:pt>
                <c:pt idx="2651">
                  <c:v>78.207885739999995</c:v>
                </c:pt>
                <c:pt idx="2652">
                  <c:v>78.031051640000001</c:v>
                </c:pt>
                <c:pt idx="2653">
                  <c:v>78.259414669999998</c:v>
                </c:pt>
                <c:pt idx="2654">
                  <c:v>78.500305179999998</c:v>
                </c:pt>
                <c:pt idx="2655">
                  <c:v>78.632575990000007</c:v>
                </c:pt>
                <c:pt idx="2656">
                  <c:v>78.640945430000002</c:v>
                </c:pt>
                <c:pt idx="2657">
                  <c:v>78.393096920000005</c:v>
                </c:pt>
                <c:pt idx="2658">
                  <c:v>78.34157562</c:v>
                </c:pt>
                <c:pt idx="2659">
                  <c:v>78.522590640000004</c:v>
                </c:pt>
                <c:pt idx="2660">
                  <c:v>78.656227110000003</c:v>
                </c:pt>
                <c:pt idx="2661">
                  <c:v>78.826126099999996</c:v>
                </c:pt>
                <c:pt idx="2662">
                  <c:v>79.028030400000006</c:v>
                </c:pt>
                <c:pt idx="2663">
                  <c:v>79.087913510000007</c:v>
                </c:pt>
                <c:pt idx="2664">
                  <c:v>78.983474729999998</c:v>
                </c:pt>
                <c:pt idx="2665">
                  <c:v>78.895759580000004</c:v>
                </c:pt>
                <c:pt idx="2666">
                  <c:v>78.827529909999996</c:v>
                </c:pt>
                <c:pt idx="2667">
                  <c:v>78.763481139999996</c:v>
                </c:pt>
                <c:pt idx="2668">
                  <c:v>78.787139890000006</c:v>
                </c:pt>
                <c:pt idx="2669">
                  <c:v>78.755119320000006</c:v>
                </c:pt>
                <c:pt idx="2670">
                  <c:v>78.886016850000004</c:v>
                </c:pt>
                <c:pt idx="2671">
                  <c:v>79.072578429999993</c:v>
                </c:pt>
                <c:pt idx="2672">
                  <c:v>79.344123839999995</c:v>
                </c:pt>
                <c:pt idx="2673">
                  <c:v>79.625396730000006</c:v>
                </c:pt>
                <c:pt idx="2674">
                  <c:v>79.768806459999993</c:v>
                </c:pt>
                <c:pt idx="2675">
                  <c:v>79.817558289999994</c:v>
                </c:pt>
                <c:pt idx="2676">
                  <c:v>79.837074279999996</c:v>
                </c:pt>
                <c:pt idx="2677">
                  <c:v>79.883010859999999</c:v>
                </c:pt>
                <c:pt idx="2678">
                  <c:v>79.877449040000002</c:v>
                </c:pt>
                <c:pt idx="2679">
                  <c:v>79.942901610000007</c:v>
                </c:pt>
                <c:pt idx="2680">
                  <c:v>80.004165650000004</c:v>
                </c:pt>
                <c:pt idx="2681">
                  <c:v>80.091896059999996</c:v>
                </c:pt>
                <c:pt idx="2682">
                  <c:v>80.045921329999999</c:v>
                </c:pt>
                <c:pt idx="2683">
                  <c:v>79.955421450000003</c:v>
                </c:pt>
                <c:pt idx="2684">
                  <c:v>80.029884339999995</c:v>
                </c:pt>
                <c:pt idx="2685">
                  <c:v>79.880233759999996</c:v>
                </c:pt>
                <c:pt idx="2686">
                  <c:v>80.004562379999996</c:v>
                </c:pt>
                <c:pt idx="2687">
                  <c:v>80.004150390000007</c:v>
                </c:pt>
                <c:pt idx="2688">
                  <c:v>80.086334230000006</c:v>
                </c:pt>
                <c:pt idx="2689">
                  <c:v>80.122520449999996</c:v>
                </c:pt>
                <c:pt idx="2690">
                  <c:v>80.307723999999993</c:v>
                </c:pt>
                <c:pt idx="2691">
                  <c:v>80.513824459999995</c:v>
                </c:pt>
                <c:pt idx="2692">
                  <c:v>80.562545779999994</c:v>
                </c:pt>
                <c:pt idx="2693">
                  <c:v>80.501289369999995</c:v>
                </c:pt>
                <c:pt idx="2694">
                  <c:v>80.320251459999994</c:v>
                </c:pt>
                <c:pt idx="2695">
                  <c:v>80.181007390000005</c:v>
                </c:pt>
                <c:pt idx="2696">
                  <c:v>80.199096679999997</c:v>
                </c:pt>
                <c:pt idx="2697">
                  <c:v>80.407989499999999</c:v>
                </c:pt>
                <c:pt idx="2698">
                  <c:v>80.722686769999996</c:v>
                </c:pt>
                <c:pt idx="2699">
                  <c:v>80.811813349999994</c:v>
                </c:pt>
                <c:pt idx="2700">
                  <c:v>80.902320860000003</c:v>
                </c:pt>
                <c:pt idx="2701">
                  <c:v>80.740798949999999</c:v>
                </c:pt>
                <c:pt idx="2702">
                  <c:v>80.562568659999997</c:v>
                </c:pt>
                <c:pt idx="2703">
                  <c:v>80.63218689</c:v>
                </c:pt>
                <c:pt idx="2704">
                  <c:v>80.873054499999995</c:v>
                </c:pt>
                <c:pt idx="2705">
                  <c:v>81.190567020000003</c:v>
                </c:pt>
                <c:pt idx="2706">
                  <c:v>81.382728580000006</c:v>
                </c:pt>
                <c:pt idx="2707">
                  <c:v>81.399436949999995</c:v>
                </c:pt>
                <c:pt idx="2708">
                  <c:v>81.236503600000006</c:v>
                </c:pt>
                <c:pt idx="2709">
                  <c:v>81.122306820000006</c:v>
                </c:pt>
                <c:pt idx="2710">
                  <c:v>81.331207280000001</c:v>
                </c:pt>
                <c:pt idx="2711">
                  <c:v>81.753112790000003</c:v>
                </c:pt>
                <c:pt idx="2712">
                  <c:v>81.925773620000001</c:v>
                </c:pt>
                <c:pt idx="2713">
                  <c:v>81.871459959999996</c:v>
                </c:pt>
                <c:pt idx="2714">
                  <c:v>81.690437320000001</c:v>
                </c:pt>
                <c:pt idx="2715">
                  <c:v>81.512207029999999</c:v>
                </c:pt>
                <c:pt idx="2716">
                  <c:v>81.728050229999994</c:v>
                </c:pt>
                <c:pt idx="2717">
                  <c:v>82.154136660000006</c:v>
                </c:pt>
                <c:pt idx="2718">
                  <c:v>82.233482359999996</c:v>
                </c:pt>
                <c:pt idx="2719">
                  <c:v>82.044158940000003</c:v>
                </c:pt>
                <c:pt idx="2720">
                  <c:v>81.907669069999997</c:v>
                </c:pt>
                <c:pt idx="2721">
                  <c:v>82.175003050000001</c:v>
                </c:pt>
                <c:pt idx="2722">
                  <c:v>82.556571959999999</c:v>
                </c:pt>
                <c:pt idx="2723">
                  <c:v>82.468849180000007</c:v>
                </c:pt>
                <c:pt idx="2724">
                  <c:v>82.261329649999993</c:v>
                </c:pt>
                <c:pt idx="2725">
                  <c:v>82.315650939999998</c:v>
                </c:pt>
                <c:pt idx="2726">
                  <c:v>82.66657257</c:v>
                </c:pt>
                <c:pt idx="2727">
                  <c:v>82.77377319</c:v>
                </c:pt>
                <c:pt idx="2728">
                  <c:v>82.50920868</c:v>
                </c:pt>
                <c:pt idx="2729">
                  <c:v>82.601104739999997</c:v>
                </c:pt>
                <c:pt idx="2730">
                  <c:v>82.947868349999993</c:v>
                </c:pt>
                <c:pt idx="2731">
                  <c:v>83.549392699999999</c:v>
                </c:pt>
                <c:pt idx="2732">
                  <c:v>83.453323359999999</c:v>
                </c:pt>
                <c:pt idx="2733">
                  <c:v>84.08969879</c:v>
                </c:pt>
                <c:pt idx="2734">
                  <c:v>85.143745420000002</c:v>
                </c:pt>
                <c:pt idx="2735">
                  <c:v>85.330375669999995</c:v>
                </c:pt>
                <c:pt idx="2736">
                  <c:v>85.242614750000001</c:v>
                </c:pt>
                <c:pt idx="2737">
                  <c:v>84.932090759999994</c:v>
                </c:pt>
                <c:pt idx="2738">
                  <c:v>84.777519229999996</c:v>
                </c:pt>
                <c:pt idx="2739">
                  <c:v>84.97246552</c:v>
                </c:pt>
                <c:pt idx="2740">
                  <c:v>85.071334840000006</c:v>
                </c:pt>
                <c:pt idx="2741">
                  <c:v>84.88893127</c:v>
                </c:pt>
                <c:pt idx="2742">
                  <c:v>84.660560610000005</c:v>
                </c:pt>
                <c:pt idx="2743">
                  <c:v>84.554763789999996</c:v>
                </c:pt>
                <c:pt idx="2744">
                  <c:v>84.668937679999999</c:v>
                </c:pt>
                <c:pt idx="2745">
                  <c:v>84.787269589999994</c:v>
                </c:pt>
                <c:pt idx="2746">
                  <c:v>84.929321290000004</c:v>
                </c:pt>
                <c:pt idx="2747">
                  <c:v>84.975288390000003</c:v>
                </c:pt>
                <c:pt idx="2748">
                  <c:v>84.766387940000001</c:v>
                </c:pt>
                <c:pt idx="2749">
                  <c:v>84.643859860000006</c:v>
                </c:pt>
                <c:pt idx="2750">
                  <c:v>84.620223999999993</c:v>
                </c:pt>
                <c:pt idx="2751">
                  <c:v>84.709312440000005</c:v>
                </c:pt>
                <c:pt idx="2752">
                  <c:v>84.943222050000003</c:v>
                </c:pt>
                <c:pt idx="2753">
                  <c:v>85.074142460000004</c:v>
                </c:pt>
                <c:pt idx="2754">
                  <c:v>85.124259949999995</c:v>
                </c:pt>
                <c:pt idx="2755">
                  <c:v>85.029571529999998</c:v>
                </c:pt>
                <c:pt idx="2756">
                  <c:v>84.861091610000003</c:v>
                </c:pt>
                <c:pt idx="2757">
                  <c:v>84.695381159999997</c:v>
                </c:pt>
                <c:pt idx="2758">
                  <c:v>84.606262209999997</c:v>
                </c:pt>
                <c:pt idx="2759">
                  <c:v>84.699546810000001</c:v>
                </c:pt>
                <c:pt idx="2760">
                  <c:v>84.735740660000005</c:v>
                </c:pt>
                <c:pt idx="2761">
                  <c:v>84.976676940000004</c:v>
                </c:pt>
                <c:pt idx="2762">
                  <c:v>85.145843510000006</c:v>
                </c:pt>
                <c:pt idx="2763">
                  <c:v>85.110328670000001</c:v>
                </c:pt>
                <c:pt idx="2764">
                  <c:v>85.099205019999999</c:v>
                </c:pt>
                <c:pt idx="2765">
                  <c:v>85.103378300000003</c:v>
                </c:pt>
                <c:pt idx="2766">
                  <c:v>85.256546020000002</c:v>
                </c:pt>
                <c:pt idx="2767">
                  <c:v>85.18971252</c:v>
                </c:pt>
                <c:pt idx="2768">
                  <c:v>85.058822629999995</c:v>
                </c:pt>
                <c:pt idx="2769">
                  <c:v>85.145164489999999</c:v>
                </c:pt>
                <c:pt idx="2770">
                  <c:v>85.1284256</c:v>
                </c:pt>
                <c:pt idx="2771">
                  <c:v>85.203620909999998</c:v>
                </c:pt>
                <c:pt idx="2772">
                  <c:v>85.218948359999999</c:v>
                </c:pt>
                <c:pt idx="2773">
                  <c:v>85.259315490000006</c:v>
                </c:pt>
                <c:pt idx="2774">
                  <c:v>85.334548949999999</c:v>
                </c:pt>
                <c:pt idx="2775">
                  <c:v>85.466445919999998</c:v>
                </c:pt>
                <c:pt idx="2776">
                  <c:v>85.360992429999996</c:v>
                </c:pt>
                <c:pt idx="2777">
                  <c:v>85.317825319999997</c:v>
                </c:pt>
                <c:pt idx="2778">
                  <c:v>85.348442079999998</c:v>
                </c:pt>
                <c:pt idx="2779">
                  <c:v>85.433395390000001</c:v>
                </c:pt>
                <c:pt idx="2780">
                  <c:v>85.632469180000001</c:v>
                </c:pt>
                <c:pt idx="2781">
                  <c:v>85.76341248</c:v>
                </c:pt>
                <c:pt idx="2782">
                  <c:v>85.802391049999997</c:v>
                </c:pt>
                <c:pt idx="2783">
                  <c:v>85.638069150000007</c:v>
                </c:pt>
                <c:pt idx="2784">
                  <c:v>85.469589229999997</c:v>
                </c:pt>
                <c:pt idx="2785">
                  <c:v>85.505798339999998</c:v>
                </c:pt>
                <c:pt idx="2786">
                  <c:v>85.723030089999995</c:v>
                </c:pt>
                <c:pt idx="2787">
                  <c:v>85.964302059999994</c:v>
                </c:pt>
                <c:pt idx="2788">
                  <c:v>86.078094480000004</c:v>
                </c:pt>
                <c:pt idx="2789">
                  <c:v>86.030410770000003</c:v>
                </c:pt>
                <c:pt idx="2790">
                  <c:v>86.068366999999995</c:v>
                </c:pt>
                <c:pt idx="2791">
                  <c:v>86.027976989999999</c:v>
                </c:pt>
                <c:pt idx="2792">
                  <c:v>85.980651859999995</c:v>
                </c:pt>
                <c:pt idx="2793">
                  <c:v>86.048683170000004</c:v>
                </c:pt>
                <c:pt idx="2794">
                  <c:v>86.248008729999995</c:v>
                </c:pt>
                <c:pt idx="2795">
                  <c:v>86.349639890000006</c:v>
                </c:pt>
                <c:pt idx="2796">
                  <c:v>86.406745909999998</c:v>
                </c:pt>
                <c:pt idx="2797">
                  <c:v>86.610023499999997</c:v>
                </c:pt>
                <c:pt idx="2798">
                  <c:v>86.519538879999999</c:v>
                </c:pt>
                <c:pt idx="2799">
                  <c:v>86.344100949999998</c:v>
                </c:pt>
                <c:pt idx="2800">
                  <c:v>86.151336670000006</c:v>
                </c:pt>
                <c:pt idx="2801">
                  <c:v>86.210403439999993</c:v>
                </c:pt>
                <c:pt idx="2802">
                  <c:v>86.543205259999993</c:v>
                </c:pt>
                <c:pt idx="2803">
                  <c:v>86.664634699999993</c:v>
                </c:pt>
                <c:pt idx="2804">
                  <c:v>86.823089600000003</c:v>
                </c:pt>
                <c:pt idx="2805">
                  <c:v>86.753456119999996</c:v>
                </c:pt>
                <c:pt idx="2806">
                  <c:v>86.476188660000005</c:v>
                </c:pt>
                <c:pt idx="2807">
                  <c:v>86.462440490000006</c:v>
                </c:pt>
                <c:pt idx="2808">
                  <c:v>86.526794429999995</c:v>
                </c:pt>
                <c:pt idx="2809">
                  <c:v>86.814750669999995</c:v>
                </c:pt>
                <c:pt idx="2810">
                  <c:v>87.146942139999993</c:v>
                </c:pt>
                <c:pt idx="2811">
                  <c:v>87.176765439999997</c:v>
                </c:pt>
                <c:pt idx="2812">
                  <c:v>87.233856200000005</c:v>
                </c:pt>
                <c:pt idx="2813">
                  <c:v>87.155876160000005</c:v>
                </c:pt>
                <c:pt idx="2814">
                  <c:v>87.058433530000002</c:v>
                </c:pt>
                <c:pt idx="2815">
                  <c:v>87.006904599999999</c:v>
                </c:pt>
                <c:pt idx="2816">
                  <c:v>87.026397709999998</c:v>
                </c:pt>
                <c:pt idx="2817">
                  <c:v>87.115524289999996</c:v>
                </c:pt>
                <c:pt idx="2818">
                  <c:v>87.232482910000002</c:v>
                </c:pt>
                <c:pt idx="2819">
                  <c:v>87.32575989</c:v>
                </c:pt>
                <c:pt idx="2820">
                  <c:v>87.456642149999993</c:v>
                </c:pt>
                <c:pt idx="2821">
                  <c:v>87.519294740000007</c:v>
                </c:pt>
                <c:pt idx="2822">
                  <c:v>87.607040409999996</c:v>
                </c:pt>
                <c:pt idx="2823">
                  <c:v>87.775566100000006</c:v>
                </c:pt>
                <c:pt idx="2824">
                  <c:v>87.893882750000003</c:v>
                </c:pt>
                <c:pt idx="2825">
                  <c:v>88.074905400000006</c:v>
                </c:pt>
                <c:pt idx="2826">
                  <c:v>88.243392940000007</c:v>
                </c:pt>
                <c:pt idx="2827">
                  <c:v>88.304695129999999</c:v>
                </c:pt>
                <c:pt idx="2828">
                  <c:v>88.189109799999997</c:v>
                </c:pt>
                <c:pt idx="2829">
                  <c:v>87.973228449999993</c:v>
                </c:pt>
                <c:pt idx="2830">
                  <c:v>88.184936519999994</c:v>
                </c:pt>
                <c:pt idx="2831">
                  <c:v>88.164001459999994</c:v>
                </c:pt>
                <c:pt idx="2832">
                  <c:v>88.464797970000006</c:v>
                </c:pt>
                <c:pt idx="2833">
                  <c:v>88.711265560000001</c:v>
                </c:pt>
                <c:pt idx="2834">
                  <c:v>88.883964539999994</c:v>
                </c:pt>
                <c:pt idx="2835">
                  <c:v>88.885337829999997</c:v>
                </c:pt>
                <c:pt idx="2836">
                  <c:v>88.829635620000005</c:v>
                </c:pt>
                <c:pt idx="2837">
                  <c:v>88.736351010000007</c:v>
                </c:pt>
                <c:pt idx="2838">
                  <c:v>88.641647340000006</c:v>
                </c:pt>
                <c:pt idx="2839">
                  <c:v>88.497566219999996</c:v>
                </c:pt>
                <c:pt idx="2840">
                  <c:v>88.591545100000005</c:v>
                </c:pt>
                <c:pt idx="2841">
                  <c:v>88.903442380000001</c:v>
                </c:pt>
                <c:pt idx="2842">
                  <c:v>89.149894709999998</c:v>
                </c:pt>
                <c:pt idx="2843">
                  <c:v>89.127632140000003</c:v>
                </c:pt>
                <c:pt idx="2844">
                  <c:v>88.879768369999994</c:v>
                </c:pt>
                <c:pt idx="2845">
                  <c:v>88.90485382</c:v>
                </c:pt>
                <c:pt idx="2846">
                  <c:v>88.918769839999996</c:v>
                </c:pt>
                <c:pt idx="2847">
                  <c:v>89.227890009999996</c:v>
                </c:pt>
                <c:pt idx="2848">
                  <c:v>89.438133239999999</c:v>
                </c:pt>
                <c:pt idx="2849">
                  <c:v>89.400550839999994</c:v>
                </c:pt>
                <c:pt idx="2850">
                  <c:v>89.08029938</c:v>
                </c:pt>
                <c:pt idx="2851">
                  <c:v>89.197235109999994</c:v>
                </c:pt>
                <c:pt idx="2852">
                  <c:v>89.530059809999997</c:v>
                </c:pt>
                <c:pt idx="2853">
                  <c:v>89.697143550000007</c:v>
                </c:pt>
                <c:pt idx="2854">
                  <c:v>89.769569399999995</c:v>
                </c:pt>
                <c:pt idx="2855">
                  <c:v>89.738945009999995</c:v>
                </c:pt>
                <c:pt idx="2856">
                  <c:v>89.564872739999998</c:v>
                </c:pt>
                <c:pt idx="2857">
                  <c:v>89.585739140000001</c:v>
                </c:pt>
                <c:pt idx="2858">
                  <c:v>89.634490970000002</c:v>
                </c:pt>
                <c:pt idx="2859">
                  <c:v>89.70549011</c:v>
                </c:pt>
                <c:pt idx="2860">
                  <c:v>89.897674559999999</c:v>
                </c:pt>
                <c:pt idx="2861">
                  <c:v>89.993751529999997</c:v>
                </c:pt>
                <c:pt idx="2862">
                  <c:v>90.123245240000003</c:v>
                </c:pt>
                <c:pt idx="2863">
                  <c:v>90.15388489</c:v>
                </c:pt>
                <c:pt idx="2864">
                  <c:v>90.192848209999994</c:v>
                </c:pt>
                <c:pt idx="2865">
                  <c:v>90.067543029999996</c:v>
                </c:pt>
                <c:pt idx="2866">
                  <c:v>90.006248470000003</c:v>
                </c:pt>
                <c:pt idx="2867">
                  <c:v>89.911560059999999</c:v>
                </c:pt>
                <c:pt idx="2868">
                  <c:v>89.862876889999995</c:v>
                </c:pt>
                <c:pt idx="2869">
                  <c:v>89.794609070000007</c:v>
                </c:pt>
                <c:pt idx="2870">
                  <c:v>89.682121280000004</c:v>
                </c:pt>
                <c:pt idx="2871">
                  <c:v>89.820861820000005</c:v>
                </c:pt>
                <c:pt idx="2872">
                  <c:v>89.938026429999994</c:v>
                </c:pt>
                <c:pt idx="2873">
                  <c:v>90.052223209999994</c:v>
                </c:pt>
                <c:pt idx="2874">
                  <c:v>90.190086359999995</c:v>
                </c:pt>
                <c:pt idx="2875">
                  <c:v>90.318199160000006</c:v>
                </c:pt>
                <c:pt idx="2876">
                  <c:v>90.401733399999998</c:v>
                </c:pt>
                <c:pt idx="2877">
                  <c:v>90.463012699999993</c:v>
                </c:pt>
                <c:pt idx="2878">
                  <c:v>90.435157779999997</c:v>
                </c:pt>
                <c:pt idx="2879">
                  <c:v>90.325164790000002</c:v>
                </c:pt>
                <c:pt idx="2880">
                  <c:v>90.29311371</c:v>
                </c:pt>
                <c:pt idx="2881">
                  <c:v>90.223495479999997</c:v>
                </c:pt>
                <c:pt idx="2882">
                  <c:v>90.198402400000006</c:v>
                </c:pt>
                <c:pt idx="2883">
                  <c:v>90.510711670000006</c:v>
                </c:pt>
                <c:pt idx="2884">
                  <c:v>90.552093510000006</c:v>
                </c:pt>
                <c:pt idx="2885">
                  <c:v>90.735923769999999</c:v>
                </c:pt>
                <c:pt idx="2886">
                  <c:v>90.705276490000003</c:v>
                </c:pt>
                <c:pt idx="2887">
                  <c:v>90.507949830000001</c:v>
                </c:pt>
                <c:pt idx="2888">
                  <c:v>90.454635620000005</c:v>
                </c:pt>
                <c:pt idx="2889">
                  <c:v>90.441833500000001</c:v>
                </c:pt>
                <c:pt idx="2890">
                  <c:v>90.581344599999994</c:v>
                </c:pt>
                <c:pt idx="2891">
                  <c:v>90.915534969999996</c:v>
                </c:pt>
                <c:pt idx="2892">
                  <c:v>90.797172549999999</c:v>
                </c:pt>
                <c:pt idx="2893">
                  <c:v>90.496437069999999</c:v>
                </c:pt>
                <c:pt idx="2894">
                  <c:v>90.600845340000006</c:v>
                </c:pt>
                <c:pt idx="2895">
                  <c:v>90.894668580000001</c:v>
                </c:pt>
                <c:pt idx="2896">
                  <c:v>91.097953799999999</c:v>
                </c:pt>
                <c:pt idx="2897">
                  <c:v>90.848739620000003</c:v>
                </c:pt>
                <c:pt idx="2898">
                  <c:v>90.75405121</c:v>
                </c:pt>
                <c:pt idx="2899">
                  <c:v>90.738708500000001</c:v>
                </c:pt>
                <c:pt idx="2900">
                  <c:v>90.915557860000007</c:v>
                </c:pt>
                <c:pt idx="2901">
                  <c:v>91.070114140000001</c:v>
                </c:pt>
                <c:pt idx="2902">
                  <c:v>91.124435419999998</c:v>
                </c:pt>
                <c:pt idx="2903">
                  <c:v>91.19700623</c:v>
                </c:pt>
                <c:pt idx="2904">
                  <c:v>91.192680359999997</c:v>
                </c:pt>
                <c:pt idx="2905">
                  <c:v>91.242820739999999</c:v>
                </c:pt>
                <c:pt idx="2906">
                  <c:v>91.121650700000004</c:v>
                </c:pt>
                <c:pt idx="2907">
                  <c:v>91.152275090000003</c:v>
                </c:pt>
                <c:pt idx="2908">
                  <c:v>91.290138240000005</c:v>
                </c:pt>
                <c:pt idx="2909">
                  <c:v>91.348609920000001</c:v>
                </c:pt>
                <c:pt idx="2910">
                  <c:v>91.424827579999999</c:v>
                </c:pt>
                <c:pt idx="2911">
                  <c:v>91.432174680000003</c:v>
                </c:pt>
                <c:pt idx="2912">
                  <c:v>91.661911009999997</c:v>
                </c:pt>
                <c:pt idx="2913">
                  <c:v>91.969657900000001</c:v>
                </c:pt>
                <c:pt idx="2914">
                  <c:v>91.994735719999994</c:v>
                </c:pt>
              </c:numCache>
            </c:numRef>
          </c:yVal>
          <c:smooth val="1"/>
        </c:ser>
        <c:ser>
          <c:idx val="4"/>
          <c:order val="4"/>
          <c:tx>
            <c:strRef>
              <c:f>'[Head Loss vs Time 0.722 mm per s.xlsx]Subsurface Data'!$I$3</c:f>
              <c:strCache>
                <c:ptCount val="1"/>
                <c:pt idx="0">
                  <c:v>80 mg/L</c:v>
                </c:pt>
              </c:strCache>
            </c:strRef>
          </c:tx>
          <c:spPr>
            <a:ln w="19050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xVal>
            <c:numRef>
              <c:f>'[Head Loss vs Time 0.722 mm per s.xlsx]Subsurface Data'!$A$4:$A$16070</c:f>
              <c:numCache>
                <c:formatCode>General</c:formatCode>
                <c:ptCount val="16067"/>
                <c:pt idx="0">
                  <c:v>0</c:v>
                </c:pt>
                <c:pt idx="1">
                  <c:v>1.3888888888888889E-3</c:v>
                </c:pt>
                <c:pt idx="2">
                  <c:v>2.7777777777777779E-3</c:v>
                </c:pt>
                <c:pt idx="3">
                  <c:v>4.1666666666666666E-3</c:v>
                </c:pt>
                <c:pt idx="4">
                  <c:v>5.5555555555555558E-3</c:v>
                </c:pt>
                <c:pt idx="5">
                  <c:v>6.9444444444444449E-3</c:v>
                </c:pt>
                <c:pt idx="6">
                  <c:v>8.3333333333333332E-3</c:v>
                </c:pt>
                <c:pt idx="7">
                  <c:v>9.7222222222222224E-3</c:v>
                </c:pt>
                <c:pt idx="8">
                  <c:v>1.1111111111111112E-2</c:v>
                </c:pt>
                <c:pt idx="9">
                  <c:v>1.2500000000000001E-2</c:v>
                </c:pt>
                <c:pt idx="10">
                  <c:v>1.388888888888889E-2</c:v>
                </c:pt>
                <c:pt idx="11">
                  <c:v>1.5277777777777779E-2</c:v>
                </c:pt>
                <c:pt idx="12">
                  <c:v>1.6666666666666666E-2</c:v>
                </c:pt>
                <c:pt idx="13">
                  <c:v>1.8055555555555554E-2</c:v>
                </c:pt>
                <c:pt idx="14">
                  <c:v>1.9444444444444441E-2</c:v>
                </c:pt>
                <c:pt idx="15">
                  <c:v>2.0833333333333329E-2</c:v>
                </c:pt>
                <c:pt idx="16">
                  <c:v>2.2222222222222216E-2</c:v>
                </c:pt>
                <c:pt idx="17">
                  <c:v>2.3611111111111104E-2</c:v>
                </c:pt>
                <c:pt idx="18">
                  <c:v>2.4999999999999991E-2</c:v>
                </c:pt>
                <c:pt idx="19">
                  <c:v>2.6388888888888878E-2</c:v>
                </c:pt>
                <c:pt idx="20">
                  <c:v>2.7777777777777766E-2</c:v>
                </c:pt>
                <c:pt idx="21">
                  <c:v>2.9166666666666653E-2</c:v>
                </c:pt>
                <c:pt idx="22">
                  <c:v>3.0555555555555541E-2</c:v>
                </c:pt>
                <c:pt idx="23">
                  <c:v>3.1944444444444428E-2</c:v>
                </c:pt>
                <c:pt idx="24">
                  <c:v>3.3333333333333319E-2</c:v>
                </c:pt>
                <c:pt idx="25">
                  <c:v>3.472222222222221E-2</c:v>
                </c:pt>
                <c:pt idx="26">
                  <c:v>3.6111111111111101E-2</c:v>
                </c:pt>
                <c:pt idx="27">
                  <c:v>3.7499999999999992E-2</c:v>
                </c:pt>
                <c:pt idx="28">
                  <c:v>3.8888888888888883E-2</c:v>
                </c:pt>
                <c:pt idx="29">
                  <c:v>4.0277777777777773E-2</c:v>
                </c:pt>
                <c:pt idx="30">
                  <c:v>4.1666666666666664E-2</c:v>
                </c:pt>
                <c:pt idx="31">
                  <c:v>4.3055555555555555E-2</c:v>
                </c:pt>
                <c:pt idx="32">
                  <c:v>4.4444444444444446E-2</c:v>
                </c:pt>
                <c:pt idx="33">
                  <c:v>4.5833333333333337E-2</c:v>
                </c:pt>
                <c:pt idx="34">
                  <c:v>4.7222222222222228E-2</c:v>
                </c:pt>
                <c:pt idx="35">
                  <c:v>4.8611111111111119E-2</c:v>
                </c:pt>
                <c:pt idx="36">
                  <c:v>5.000000000000001E-2</c:v>
                </c:pt>
                <c:pt idx="37">
                  <c:v>5.1388888888888901E-2</c:v>
                </c:pt>
                <c:pt idx="38">
                  <c:v>5.2777777777777792E-2</c:v>
                </c:pt>
                <c:pt idx="39">
                  <c:v>5.4166666666666682E-2</c:v>
                </c:pt>
                <c:pt idx="40">
                  <c:v>5.5555555555555573E-2</c:v>
                </c:pt>
                <c:pt idx="41">
                  <c:v>5.6944444444444464E-2</c:v>
                </c:pt>
                <c:pt idx="42">
                  <c:v>5.8333333333333355E-2</c:v>
                </c:pt>
                <c:pt idx="43">
                  <c:v>5.9722222222222246E-2</c:v>
                </c:pt>
                <c:pt idx="44">
                  <c:v>6.1111111111111137E-2</c:v>
                </c:pt>
                <c:pt idx="45">
                  <c:v>6.2500000000000028E-2</c:v>
                </c:pt>
                <c:pt idx="46">
                  <c:v>6.3888888888888912E-2</c:v>
                </c:pt>
                <c:pt idx="47">
                  <c:v>6.5277777777777796E-2</c:v>
                </c:pt>
                <c:pt idx="48">
                  <c:v>6.666666666666668E-2</c:v>
                </c:pt>
                <c:pt idx="49">
                  <c:v>6.8055555555555564E-2</c:v>
                </c:pt>
                <c:pt idx="50">
                  <c:v>6.9444444444444448E-2</c:v>
                </c:pt>
                <c:pt idx="51">
                  <c:v>7.0833333333333331E-2</c:v>
                </c:pt>
                <c:pt idx="52">
                  <c:v>7.2222222222222215E-2</c:v>
                </c:pt>
                <c:pt idx="53">
                  <c:v>7.3611111111111099E-2</c:v>
                </c:pt>
                <c:pt idx="54">
                  <c:v>7.4999999999999983E-2</c:v>
                </c:pt>
                <c:pt idx="55">
                  <c:v>7.6388888888888867E-2</c:v>
                </c:pt>
                <c:pt idx="56">
                  <c:v>7.7777777777777751E-2</c:v>
                </c:pt>
                <c:pt idx="57">
                  <c:v>7.9166666666666635E-2</c:v>
                </c:pt>
                <c:pt idx="58">
                  <c:v>8.0555555555555519E-2</c:v>
                </c:pt>
                <c:pt idx="59">
                  <c:v>8.1944444444444403E-2</c:v>
                </c:pt>
                <c:pt idx="60">
                  <c:v>8.3333333333333287E-2</c:v>
                </c:pt>
                <c:pt idx="61">
                  <c:v>8.4722222222222171E-2</c:v>
                </c:pt>
                <c:pt idx="62">
                  <c:v>8.6111111111111055E-2</c:v>
                </c:pt>
                <c:pt idx="63">
                  <c:v>8.7499999999999939E-2</c:v>
                </c:pt>
                <c:pt idx="64">
                  <c:v>8.8888888888888823E-2</c:v>
                </c:pt>
                <c:pt idx="65">
                  <c:v>9.0277777777777707E-2</c:v>
                </c:pt>
                <c:pt idx="66">
                  <c:v>9.1666666666666591E-2</c:v>
                </c:pt>
                <c:pt idx="67">
                  <c:v>9.3055555555555475E-2</c:v>
                </c:pt>
                <c:pt idx="68">
                  <c:v>9.4444444444444359E-2</c:v>
                </c:pt>
                <c:pt idx="69">
                  <c:v>9.5833333333333243E-2</c:v>
                </c:pt>
                <c:pt idx="70">
                  <c:v>9.7222222222222127E-2</c:v>
                </c:pt>
                <c:pt idx="71">
                  <c:v>9.8611111111111011E-2</c:v>
                </c:pt>
                <c:pt idx="72">
                  <c:v>9.9999999999999895E-2</c:v>
                </c:pt>
                <c:pt idx="73">
                  <c:v>0.10138888888888878</c:v>
                </c:pt>
                <c:pt idx="74">
                  <c:v>0.10277777777777766</c:v>
                </c:pt>
                <c:pt idx="75">
                  <c:v>0.10416666666666655</c:v>
                </c:pt>
                <c:pt idx="76">
                  <c:v>0.10555555555555543</c:v>
                </c:pt>
                <c:pt idx="77">
                  <c:v>0.10694444444444431</c:v>
                </c:pt>
                <c:pt idx="78">
                  <c:v>0.1083333333333332</c:v>
                </c:pt>
                <c:pt idx="79">
                  <c:v>0.10972222222222208</c:v>
                </c:pt>
                <c:pt idx="80">
                  <c:v>0.11111111111111097</c:v>
                </c:pt>
                <c:pt idx="81">
                  <c:v>0.11249999999999985</c:v>
                </c:pt>
                <c:pt idx="82">
                  <c:v>0.11388888888888873</c:v>
                </c:pt>
                <c:pt idx="83">
                  <c:v>0.11527777777777762</c:v>
                </c:pt>
                <c:pt idx="84">
                  <c:v>0.1166666666666665</c:v>
                </c:pt>
                <c:pt idx="85">
                  <c:v>0.11805555555555539</c:v>
                </c:pt>
                <c:pt idx="86">
                  <c:v>0.11944444444444427</c:v>
                </c:pt>
                <c:pt idx="87">
                  <c:v>0.12083333333333315</c:v>
                </c:pt>
                <c:pt idx="88">
                  <c:v>0.12222222222222204</c:v>
                </c:pt>
                <c:pt idx="89">
                  <c:v>0.12361111111111092</c:v>
                </c:pt>
                <c:pt idx="90">
                  <c:v>0.12499999999999981</c:v>
                </c:pt>
                <c:pt idx="91">
                  <c:v>0.12638888888888869</c:v>
                </c:pt>
                <c:pt idx="92">
                  <c:v>0.12777777777777757</c:v>
                </c:pt>
                <c:pt idx="93">
                  <c:v>0.12916666666666646</c:v>
                </c:pt>
                <c:pt idx="94">
                  <c:v>0.13055555555555534</c:v>
                </c:pt>
                <c:pt idx="95">
                  <c:v>0.13194444444444423</c:v>
                </c:pt>
                <c:pt idx="96">
                  <c:v>0.13333333333333311</c:v>
                </c:pt>
                <c:pt idx="97">
                  <c:v>0.13472222222222199</c:v>
                </c:pt>
                <c:pt idx="98">
                  <c:v>0.13611111111111088</c:v>
                </c:pt>
                <c:pt idx="99">
                  <c:v>0.13749999999999976</c:v>
                </c:pt>
                <c:pt idx="100">
                  <c:v>0.13888888888888865</c:v>
                </c:pt>
                <c:pt idx="101">
                  <c:v>0.14027777777777753</c:v>
                </c:pt>
                <c:pt idx="102">
                  <c:v>0.14166666666666641</c:v>
                </c:pt>
                <c:pt idx="103">
                  <c:v>0.1430555555555553</c:v>
                </c:pt>
                <c:pt idx="104">
                  <c:v>0.14444444444444418</c:v>
                </c:pt>
                <c:pt idx="105">
                  <c:v>0.14583333333333307</c:v>
                </c:pt>
                <c:pt idx="106">
                  <c:v>0.14722222222222195</c:v>
                </c:pt>
                <c:pt idx="107">
                  <c:v>0.14861111111111083</c:v>
                </c:pt>
                <c:pt idx="108">
                  <c:v>0.14999999999999972</c:v>
                </c:pt>
                <c:pt idx="109">
                  <c:v>0.1513888888888886</c:v>
                </c:pt>
                <c:pt idx="110">
                  <c:v>0.15277777777777748</c:v>
                </c:pt>
                <c:pt idx="111">
                  <c:v>0.15416666666666637</c:v>
                </c:pt>
                <c:pt idx="112">
                  <c:v>0.15555555555555525</c:v>
                </c:pt>
                <c:pt idx="113">
                  <c:v>0.15694444444444414</c:v>
                </c:pt>
                <c:pt idx="114">
                  <c:v>0.15833333333333302</c:v>
                </c:pt>
                <c:pt idx="115">
                  <c:v>0.1597222222222219</c:v>
                </c:pt>
                <c:pt idx="116">
                  <c:v>0.16111111111111079</c:v>
                </c:pt>
                <c:pt idx="117">
                  <c:v>0.16249999999999967</c:v>
                </c:pt>
                <c:pt idx="118">
                  <c:v>0.16388888888888856</c:v>
                </c:pt>
                <c:pt idx="119">
                  <c:v>0.16527777777777744</c:v>
                </c:pt>
                <c:pt idx="120">
                  <c:v>0.16666666666666632</c:v>
                </c:pt>
                <c:pt idx="121">
                  <c:v>0.16805555555555521</c:v>
                </c:pt>
                <c:pt idx="122">
                  <c:v>0.16944444444444409</c:v>
                </c:pt>
                <c:pt idx="123">
                  <c:v>0.17083333333333298</c:v>
                </c:pt>
                <c:pt idx="124">
                  <c:v>0.17222222222222186</c:v>
                </c:pt>
                <c:pt idx="125">
                  <c:v>0.17361111111111074</c:v>
                </c:pt>
                <c:pt idx="126">
                  <c:v>0.17499999999999963</c:v>
                </c:pt>
                <c:pt idx="127">
                  <c:v>0.17638888888888851</c:v>
                </c:pt>
                <c:pt idx="128">
                  <c:v>0.1777777777777774</c:v>
                </c:pt>
                <c:pt idx="129">
                  <c:v>0.17916666666666628</c:v>
                </c:pt>
                <c:pt idx="130">
                  <c:v>0.18055555555555516</c:v>
                </c:pt>
                <c:pt idx="131">
                  <c:v>0.18194444444444405</c:v>
                </c:pt>
                <c:pt idx="132">
                  <c:v>0.18333333333333293</c:v>
                </c:pt>
                <c:pt idx="133">
                  <c:v>0.18472222222222182</c:v>
                </c:pt>
                <c:pt idx="134">
                  <c:v>0.1861111111111107</c:v>
                </c:pt>
                <c:pt idx="135">
                  <c:v>0.18749999999999958</c:v>
                </c:pt>
                <c:pt idx="136">
                  <c:v>0.18888888888888847</c:v>
                </c:pt>
                <c:pt idx="137">
                  <c:v>0.19027777777777735</c:v>
                </c:pt>
                <c:pt idx="138">
                  <c:v>0.19166666666666624</c:v>
                </c:pt>
                <c:pt idx="139">
                  <c:v>0.19305555555555512</c:v>
                </c:pt>
                <c:pt idx="140">
                  <c:v>0.194444444444444</c:v>
                </c:pt>
                <c:pt idx="141">
                  <c:v>0.19583333333333289</c:v>
                </c:pt>
                <c:pt idx="142">
                  <c:v>0.19722222222222177</c:v>
                </c:pt>
                <c:pt idx="143">
                  <c:v>0.19861111111111066</c:v>
                </c:pt>
                <c:pt idx="144">
                  <c:v>0.19999999999999954</c:v>
                </c:pt>
                <c:pt idx="145">
                  <c:v>0.20138888888888842</c:v>
                </c:pt>
                <c:pt idx="146">
                  <c:v>0.20277777777777731</c:v>
                </c:pt>
                <c:pt idx="147">
                  <c:v>0.20416666666666619</c:v>
                </c:pt>
                <c:pt idx="148">
                  <c:v>0.20555555555555508</c:v>
                </c:pt>
                <c:pt idx="149">
                  <c:v>0.20694444444444396</c:v>
                </c:pt>
                <c:pt idx="150">
                  <c:v>0.20833333333333284</c:v>
                </c:pt>
                <c:pt idx="151">
                  <c:v>0.20972222222222173</c:v>
                </c:pt>
                <c:pt idx="152">
                  <c:v>0.21111111111111061</c:v>
                </c:pt>
                <c:pt idx="153">
                  <c:v>0.21249999999999949</c:v>
                </c:pt>
                <c:pt idx="154">
                  <c:v>0.21388888888888838</c:v>
                </c:pt>
                <c:pt idx="155">
                  <c:v>0.21527777777777726</c:v>
                </c:pt>
                <c:pt idx="156">
                  <c:v>0.21666666666666615</c:v>
                </c:pt>
                <c:pt idx="157">
                  <c:v>0.21805555555555503</c:v>
                </c:pt>
                <c:pt idx="158">
                  <c:v>0.21944444444444391</c:v>
                </c:pt>
                <c:pt idx="159">
                  <c:v>0.2208333333333328</c:v>
                </c:pt>
                <c:pt idx="160">
                  <c:v>0.22222222222222168</c:v>
                </c:pt>
                <c:pt idx="161">
                  <c:v>0.22361111111111057</c:v>
                </c:pt>
                <c:pt idx="162">
                  <c:v>0.22499999999999945</c:v>
                </c:pt>
                <c:pt idx="163">
                  <c:v>0.22638888888888833</c:v>
                </c:pt>
                <c:pt idx="164">
                  <c:v>0.22777777777777722</c:v>
                </c:pt>
                <c:pt idx="165">
                  <c:v>0.2291666666666661</c:v>
                </c:pt>
                <c:pt idx="166">
                  <c:v>0.23055555555555499</c:v>
                </c:pt>
                <c:pt idx="167">
                  <c:v>0.23194444444444387</c:v>
                </c:pt>
                <c:pt idx="168">
                  <c:v>0.23333333333333275</c:v>
                </c:pt>
                <c:pt idx="169">
                  <c:v>0.23472222222222164</c:v>
                </c:pt>
                <c:pt idx="170">
                  <c:v>0.23611111111111052</c:v>
                </c:pt>
                <c:pt idx="171">
                  <c:v>0.23749999999999941</c:v>
                </c:pt>
                <c:pt idx="172">
                  <c:v>0.23888888888888829</c:v>
                </c:pt>
                <c:pt idx="173">
                  <c:v>0.24027777777777717</c:v>
                </c:pt>
                <c:pt idx="174">
                  <c:v>0.24166666666666606</c:v>
                </c:pt>
                <c:pt idx="175">
                  <c:v>0.24305555555555494</c:v>
                </c:pt>
                <c:pt idx="176">
                  <c:v>0.24444444444444383</c:v>
                </c:pt>
                <c:pt idx="177">
                  <c:v>0.24583333333333271</c:v>
                </c:pt>
                <c:pt idx="178">
                  <c:v>0.24722222222222159</c:v>
                </c:pt>
                <c:pt idx="179">
                  <c:v>0.24861111111111048</c:v>
                </c:pt>
                <c:pt idx="180">
                  <c:v>0.24999999999999936</c:v>
                </c:pt>
                <c:pt idx="181">
                  <c:v>0.25138888888888827</c:v>
                </c:pt>
                <c:pt idx="182">
                  <c:v>0.25277777777777716</c:v>
                </c:pt>
                <c:pt idx="183">
                  <c:v>0.25416666666666604</c:v>
                </c:pt>
                <c:pt idx="184">
                  <c:v>0.25555555555555493</c:v>
                </c:pt>
                <c:pt idx="185">
                  <c:v>0.25694444444444381</c:v>
                </c:pt>
                <c:pt idx="186">
                  <c:v>0.25833333333333269</c:v>
                </c:pt>
                <c:pt idx="187">
                  <c:v>0.25972222222222158</c:v>
                </c:pt>
                <c:pt idx="188">
                  <c:v>0.26111111111111046</c:v>
                </c:pt>
                <c:pt idx="189">
                  <c:v>0.26249999999999934</c:v>
                </c:pt>
                <c:pt idx="190">
                  <c:v>0.26388888888888823</c:v>
                </c:pt>
                <c:pt idx="191">
                  <c:v>0.26527777777777711</c:v>
                </c:pt>
                <c:pt idx="192">
                  <c:v>0.266666666666666</c:v>
                </c:pt>
                <c:pt idx="193">
                  <c:v>0.26805555555555488</c:v>
                </c:pt>
                <c:pt idx="194">
                  <c:v>0.26944444444444376</c:v>
                </c:pt>
                <c:pt idx="195">
                  <c:v>0.27083333333333265</c:v>
                </c:pt>
                <c:pt idx="196">
                  <c:v>0.27222222222222153</c:v>
                </c:pt>
                <c:pt idx="197">
                  <c:v>0.27361111111111042</c:v>
                </c:pt>
                <c:pt idx="198">
                  <c:v>0.2749999999999993</c:v>
                </c:pt>
                <c:pt idx="199">
                  <c:v>0.27638888888888818</c:v>
                </c:pt>
                <c:pt idx="200">
                  <c:v>0.27777777777777707</c:v>
                </c:pt>
                <c:pt idx="201">
                  <c:v>0.27916666666666595</c:v>
                </c:pt>
                <c:pt idx="202">
                  <c:v>0.28055555555555484</c:v>
                </c:pt>
                <c:pt idx="203">
                  <c:v>0.28194444444444372</c:v>
                </c:pt>
                <c:pt idx="204">
                  <c:v>0.2833333333333326</c:v>
                </c:pt>
                <c:pt idx="205">
                  <c:v>0.28472222222222149</c:v>
                </c:pt>
                <c:pt idx="206">
                  <c:v>0.28611111111111037</c:v>
                </c:pt>
                <c:pt idx="207">
                  <c:v>0.28749999999999926</c:v>
                </c:pt>
                <c:pt idx="208">
                  <c:v>0.28888888888888814</c:v>
                </c:pt>
                <c:pt idx="209">
                  <c:v>0.29027777777777702</c:v>
                </c:pt>
                <c:pt idx="210">
                  <c:v>0.29166666666666591</c:v>
                </c:pt>
                <c:pt idx="211">
                  <c:v>0.29305555555555479</c:v>
                </c:pt>
                <c:pt idx="212">
                  <c:v>0.29444444444444368</c:v>
                </c:pt>
                <c:pt idx="213">
                  <c:v>0.29583333333333256</c:v>
                </c:pt>
                <c:pt idx="214">
                  <c:v>0.29722222222222144</c:v>
                </c:pt>
                <c:pt idx="215">
                  <c:v>0.29861111111111033</c:v>
                </c:pt>
                <c:pt idx="216">
                  <c:v>0.29999999999999921</c:v>
                </c:pt>
                <c:pt idx="217">
                  <c:v>0.3013888888888881</c:v>
                </c:pt>
                <c:pt idx="218">
                  <c:v>0.30277777777777698</c:v>
                </c:pt>
                <c:pt idx="219">
                  <c:v>0.30416666666666586</c:v>
                </c:pt>
                <c:pt idx="220">
                  <c:v>0.30555555555555475</c:v>
                </c:pt>
                <c:pt idx="221">
                  <c:v>0.30694444444444363</c:v>
                </c:pt>
                <c:pt idx="222">
                  <c:v>0.30833333333333252</c:v>
                </c:pt>
                <c:pt idx="223">
                  <c:v>0.3097222222222214</c:v>
                </c:pt>
                <c:pt idx="224">
                  <c:v>0.31111111111111028</c:v>
                </c:pt>
                <c:pt idx="225">
                  <c:v>0.31249999999999917</c:v>
                </c:pt>
                <c:pt idx="226">
                  <c:v>0.31388888888888805</c:v>
                </c:pt>
                <c:pt idx="227">
                  <c:v>0.31527777777777694</c:v>
                </c:pt>
                <c:pt idx="228">
                  <c:v>0.31666666666666582</c:v>
                </c:pt>
                <c:pt idx="229">
                  <c:v>0.3180555555555547</c:v>
                </c:pt>
                <c:pt idx="230">
                  <c:v>0.31944444444444359</c:v>
                </c:pt>
                <c:pt idx="231">
                  <c:v>0.32083333333333247</c:v>
                </c:pt>
                <c:pt idx="232">
                  <c:v>0.32222222222222136</c:v>
                </c:pt>
                <c:pt idx="233">
                  <c:v>0.32361111111111024</c:v>
                </c:pt>
                <c:pt idx="234">
                  <c:v>0.32499999999999912</c:v>
                </c:pt>
                <c:pt idx="235">
                  <c:v>0.32638888888888801</c:v>
                </c:pt>
                <c:pt idx="236">
                  <c:v>0.32777777777777689</c:v>
                </c:pt>
                <c:pt idx="237">
                  <c:v>0.32916666666666577</c:v>
                </c:pt>
                <c:pt idx="238">
                  <c:v>0.33055555555555466</c:v>
                </c:pt>
                <c:pt idx="239">
                  <c:v>0.33194444444444354</c:v>
                </c:pt>
                <c:pt idx="240">
                  <c:v>0.33333333333333243</c:v>
                </c:pt>
                <c:pt idx="241">
                  <c:v>0.33472222222222131</c:v>
                </c:pt>
                <c:pt idx="242">
                  <c:v>0.33611111111111019</c:v>
                </c:pt>
                <c:pt idx="243">
                  <c:v>0.33749999999999908</c:v>
                </c:pt>
                <c:pt idx="244">
                  <c:v>0.33888888888888796</c:v>
                </c:pt>
                <c:pt idx="245">
                  <c:v>0.34027777777777685</c:v>
                </c:pt>
                <c:pt idx="246">
                  <c:v>0.34166666666666573</c:v>
                </c:pt>
                <c:pt idx="247">
                  <c:v>0.34305555555555461</c:v>
                </c:pt>
                <c:pt idx="248">
                  <c:v>0.3444444444444435</c:v>
                </c:pt>
                <c:pt idx="249">
                  <c:v>0.34583333333333238</c:v>
                </c:pt>
                <c:pt idx="250">
                  <c:v>0.34722222222222127</c:v>
                </c:pt>
                <c:pt idx="251">
                  <c:v>0.34861111111111015</c:v>
                </c:pt>
                <c:pt idx="252">
                  <c:v>0.34999999999999903</c:v>
                </c:pt>
                <c:pt idx="253">
                  <c:v>0.35138888888888792</c:v>
                </c:pt>
                <c:pt idx="254">
                  <c:v>0.3527777777777768</c:v>
                </c:pt>
                <c:pt idx="255">
                  <c:v>0.35416666666666569</c:v>
                </c:pt>
                <c:pt idx="256">
                  <c:v>0.35555555555555457</c:v>
                </c:pt>
                <c:pt idx="257">
                  <c:v>0.35694444444444345</c:v>
                </c:pt>
                <c:pt idx="258">
                  <c:v>0.35833333333333234</c:v>
                </c:pt>
                <c:pt idx="259">
                  <c:v>0.35972222222222122</c:v>
                </c:pt>
                <c:pt idx="260">
                  <c:v>0.36111111111111011</c:v>
                </c:pt>
                <c:pt idx="261">
                  <c:v>0.36249999999999899</c:v>
                </c:pt>
                <c:pt idx="262">
                  <c:v>0.36388888888888787</c:v>
                </c:pt>
                <c:pt idx="263">
                  <c:v>0.36527777777777676</c:v>
                </c:pt>
                <c:pt idx="264">
                  <c:v>0.36666666666666564</c:v>
                </c:pt>
                <c:pt idx="265">
                  <c:v>0.36805555555555453</c:v>
                </c:pt>
                <c:pt idx="266">
                  <c:v>0.36944444444444341</c:v>
                </c:pt>
                <c:pt idx="267">
                  <c:v>0.37083333333333229</c:v>
                </c:pt>
                <c:pt idx="268">
                  <c:v>0.37222222222222118</c:v>
                </c:pt>
                <c:pt idx="269">
                  <c:v>0.37361111111111006</c:v>
                </c:pt>
                <c:pt idx="270">
                  <c:v>0.37499999999999895</c:v>
                </c:pt>
                <c:pt idx="271">
                  <c:v>0.37638888888888783</c:v>
                </c:pt>
                <c:pt idx="272">
                  <c:v>0.37777777777777671</c:v>
                </c:pt>
                <c:pt idx="273">
                  <c:v>0.3791666666666656</c:v>
                </c:pt>
                <c:pt idx="274">
                  <c:v>0.38055555555555448</c:v>
                </c:pt>
                <c:pt idx="275">
                  <c:v>0.38194444444444337</c:v>
                </c:pt>
                <c:pt idx="276">
                  <c:v>0.38333333333333225</c:v>
                </c:pt>
                <c:pt idx="277">
                  <c:v>0.38472222222222113</c:v>
                </c:pt>
                <c:pt idx="278">
                  <c:v>0.38611111111111002</c:v>
                </c:pt>
                <c:pt idx="279">
                  <c:v>0.3874999999999989</c:v>
                </c:pt>
                <c:pt idx="280">
                  <c:v>0.38888888888888778</c:v>
                </c:pt>
                <c:pt idx="281">
                  <c:v>0.39027777777777667</c:v>
                </c:pt>
                <c:pt idx="282">
                  <c:v>0.39166666666666555</c:v>
                </c:pt>
                <c:pt idx="283">
                  <c:v>0.39305555555555444</c:v>
                </c:pt>
                <c:pt idx="284">
                  <c:v>0.39444444444444332</c:v>
                </c:pt>
                <c:pt idx="285">
                  <c:v>0.3958333333333322</c:v>
                </c:pt>
                <c:pt idx="286">
                  <c:v>0.39722222222222109</c:v>
                </c:pt>
                <c:pt idx="287">
                  <c:v>0.39861111111110997</c:v>
                </c:pt>
                <c:pt idx="288">
                  <c:v>0.39999999999999886</c:v>
                </c:pt>
                <c:pt idx="289">
                  <c:v>0.40138888888888774</c:v>
                </c:pt>
                <c:pt idx="290">
                  <c:v>0.40277777777777662</c:v>
                </c:pt>
                <c:pt idx="291">
                  <c:v>0.40416666666666551</c:v>
                </c:pt>
                <c:pt idx="292">
                  <c:v>0.40555555555555439</c:v>
                </c:pt>
                <c:pt idx="293">
                  <c:v>0.40694444444444328</c:v>
                </c:pt>
                <c:pt idx="294">
                  <c:v>0.40833333333333216</c:v>
                </c:pt>
                <c:pt idx="295">
                  <c:v>0.40972222222222104</c:v>
                </c:pt>
                <c:pt idx="296">
                  <c:v>0.41111111111110993</c:v>
                </c:pt>
                <c:pt idx="297">
                  <c:v>0.41249999999999881</c:v>
                </c:pt>
                <c:pt idx="298">
                  <c:v>0.4138888888888877</c:v>
                </c:pt>
                <c:pt idx="299">
                  <c:v>0.41527777777777658</c:v>
                </c:pt>
                <c:pt idx="300">
                  <c:v>0.41666666666666546</c:v>
                </c:pt>
                <c:pt idx="301">
                  <c:v>0.41805555555555435</c:v>
                </c:pt>
                <c:pt idx="302">
                  <c:v>0.41944444444444323</c:v>
                </c:pt>
                <c:pt idx="303">
                  <c:v>0.42083333333333212</c:v>
                </c:pt>
                <c:pt idx="304">
                  <c:v>0.422222222222221</c:v>
                </c:pt>
                <c:pt idx="305">
                  <c:v>0.42361111111110988</c:v>
                </c:pt>
                <c:pt idx="306">
                  <c:v>0.42499999999999877</c:v>
                </c:pt>
                <c:pt idx="307">
                  <c:v>0.42638888888888765</c:v>
                </c:pt>
                <c:pt idx="308">
                  <c:v>0.42777777777777654</c:v>
                </c:pt>
                <c:pt idx="309">
                  <c:v>0.42916666666666542</c:v>
                </c:pt>
                <c:pt idx="310">
                  <c:v>0.4305555555555543</c:v>
                </c:pt>
                <c:pt idx="311">
                  <c:v>0.43194444444444319</c:v>
                </c:pt>
                <c:pt idx="312">
                  <c:v>0.43333333333333207</c:v>
                </c:pt>
                <c:pt idx="313">
                  <c:v>0.43472222222222096</c:v>
                </c:pt>
                <c:pt idx="314">
                  <c:v>0.43611111111110984</c:v>
                </c:pt>
                <c:pt idx="315">
                  <c:v>0.43749999999999872</c:v>
                </c:pt>
                <c:pt idx="316">
                  <c:v>0.43888888888888761</c:v>
                </c:pt>
                <c:pt idx="317">
                  <c:v>0.44027777777777649</c:v>
                </c:pt>
                <c:pt idx="318">
                  <c:v>0.44166666666666538</c:v>
                </c:pt>
                <c:pt idx="319">
                  <c:v>0.44305555555555426</c:v>
                </c:pt>
                <c:pt idx="320">
                  <c:v>0.44444444444444314</c:v>
                </c:pt>
                <c:pt idx="321">
                  <c:v>0.44583333333333203</c:v>
                </c:pt>
                <c:pt idx="322">
                  <c:v>0.44722222222222091</c:v>
                </c:pt>
                <c:pt idx="323">
                  <c:v>0.44861111111110979</c:v>
                </c:pt>
                <c:pt idx="324">
                  <c:v>0.44999999999999868</c:v>
                </c:pt>
                <c:pt idx="325">
                  <c:v>0.45138888888888756</c:v>
                </c:pt>
                <c:pt idx="326">
                  <c:v>0.45277777777777645</c:v>
                </c:pt>
                <c:pt idx="327">
                  <c:v>0.45416666666666533</c:v>
                </c:pt>
                <c:pt idx="328">
                  <c:v>0.45555555555555421</c:v>
                </c:pt>
                <c:pt idx="329">
                  <c:v>0.4569444444444431</c:v>
                </c:pt>
                <c:pt idx="330">
                  <c:v>0.45833333333333198</c:v>
                </c:pt>
                <c:pt idx="331">
                  <c:v>0.45972222222222087</c:v>
                </c:pt>
                <c:pt idx="332">
                  <c:v>0.46111111111110975</c:v>
                </c:pt>
                <c:pt idx="333">
                  <c:v>0.46249999999999863</c:v>
                </c:pt>
                <c:pt idx="334">
                  <c:v>0.46388888888888752</c:v>
                </c:pt>
                <c:pt idx="335">
                  <c:v>0.4652777777777764</c:v>
                </c:pt>
                <c:pt idx="336">
                  <c:v>0.46666666666666529</c:v>
                </c:pt>
                <c:pt idx="337">
                  <c:v>0.46805555555555417</c:v>
                </c:pt>
                <c:pt idx="338">
                  <c:v>0.46944444444444305</c:v>
                </c:pt>
                <c:pt idx="339">
                  <c:v>0.47083333333333194</c:v>
                </c:pt>
                <c:pt idx="340">
                  <c:v>0.47222222222222082</c:v>
                </c:pt>
                <c:pt idx="341">
                  <c:v>0.47361111111110971</c:v>
                </c:pt>
                <c:pt idx="342">
                  <c:v>0.47499999999999859</c:v>
                </c:pt>
                <c:pt idx="343">
                  <c:v>0.47638888888888747</c:v>
                </c:pt>
                <c:pt idx="344">
                  <c:v>0.47777777777777636</c:v>
                </c:pt>
                <c:pt idx="345">
                  <c:v>0.47916666666666524</c:v>
                </c:pt>
                <c:pt idx="346">
                  <c:v>0.48055555555555413</c:v>
                </c:pt>
                <c:pt idx="347">
                  <c:v>0.48194444444444301</c:v>
                </c:pt>
                <c:pt idx="348">
                  <c:v>0.48333333333333189</c:v>
                </c:pt>
                <c:pt idx="349">
                  <c:v>0.48472222222222078</c:v>
                </c:pt>
                <c:pt idx="350">
                  <c:v>0.48611111111110966</c:v>
                </c:pt>
                <c:pt idx="351">
                  <c:v>0.48749999999999855</c:v>
                </c:pt>
                <c:pt idx="352">
                  <c:v>0.48888888888888743</c:v>
                </c:pt>
                <c:pt idx="353">
                  <c:v>0.49027777777777631</c:v>
                </c:pt>
                <c:pt idx="354">
                  <c:v>0.4916666666666652</c:v>
                </c:pt>
                <c:pt idx="355">
                  <c:v>0.49305555555555408</c:v>
                </c:pt>
                <c:pt idx="356">
                  <c:v>0.49444444444444297</c:v>
                </c:pt>
                <c:pt idx="357">
                  <c:v>0.49583333333333185</c:v>
                </c:pt>
                <c:pt idx="358">
                  <c:v>0.49722222222222073</c:v>
                </c:pt>
                <c:pt idx="359">
                  <c:v>0.49861111111110962</c:v>
                </c:pt>
                <c:pt idx="360">
                  <c:v>0.4999999999999985</c:v>
                </c:pt>
                <c:pt idx="361">
                  <c:v>0.50138888888888744</c:v>
                </c:pt>
                <c:pt idx="362">
                  <c:v>0.50277777777777632</c:v>
                </c:pt>
                <c:pt idx="363">
                  <c:v>0.50416666666666521</c:v>
                </c:pt>
                <c:pt idx="364">
                  <c:v>0.50555555555555409</c:v>
                </c:pt>
                <c:pt idx="365">
                  <c:v>0.50694444444444298</c:v>
                </c:pt>
                <c:pt idx="366">
                  <c:v>0.50833333333333186</c:v>
                </c:pt>
                <c:pt idx="367">
                  <c:v>0.50972222222222074</c:v>
                </c:pt>
                <c:pt idx="368">
                  <c:v>0.51111111111110963</c:v>
                </c:pt>
                <c:pt idx="369">
                  <c:v>0.51249999999999851</c:v>
                </c:pt>
                <c:pt idx="370">
                  <c:v>0.5138888888888874</c:v>
                </c:pt>
                <c:pt idx="371">
                  <c:v>0.51527777777777628</c:v>
                </c:pt>
                <c:pt idx="372">
                  <c:v>0.51666666666666516</c:v>
                </c:pt>
                <c:pt idx="373">
                  <c:v>0.51805555555555405</c:v>
                </c:pt>
                <c:pt idx="374">
                  <c:v>0.51944444444444293</c:v>
                </c:pt>
                <c:pt idx="375">
                  <c:v>0.52083333333333182</c:v>
                </c:pt>
                <c:pt idx="376">
                  <c:v>0.5222222222222207</c:v>
                </c:pt>
                <c:pt idx="377">
                  <c:v>0.52361111111110958</c:v>
                </c:pt>
                <c:pt idx="378">
                  <c:v>0.52499999999999847</c:v>
                </c:pt>
                <c:pt idx="379">
                  <c:v>0.52638888888888735</c:v>
                </c:pt>
                <c:pt idx="380">
                  <c:v>0.52777777777777624</c:v>
                </c:pt>
                <c:pt idx="381">
                  <c:v>0.52916666666666512</c:v>
                </c:pt>
                <c:pt idx="382">
                  <c:v>0.530555555555554</c:v>
                </c:pt>
                <c:pt idx="383">
                  <c:v>0.53194444444444289</c:v>
                </c:pt>
                <c:pt idx="384">
                  <c:v>0.53333333333333177</c:v>
                </c:pt>
                <c:pt idx="385">
                  <c:v>0.53472222222222066</c:v>
                </c:pt>
                <c:pt idx="386">
                  <c:v>0.53611111111110954</c:v>
                </c:pt>
                <c:pt idx="387">
                  <c:v>0.53749999999999842</c:v>
                </c:pt>
                <c:pt idx="388">
                  <c:v>0.53888888888888731</c:v>
                </c:pt>
                <c:pt idx="389">
                  <c:v>0.54027777777777619</c:v>
                </c:pt>
                <c:pt idx="390">
                  <c:v>0.54166666666666508</c:v>
                </c:pt>
                <c:pt idx="391">
                  <c:v>0.54305555555555396</c:v>
                </c:pt>
                <c:pt idx="392">
                  <c:v>0.54444444444444284</c:v>
                </c:pt>
                <c:pt idx="393">
                  <c:v>0.54583333333333173</c:v>
                </c:pt>
                <c:pt idx="394">
                  <c:v>0.54722222222222061</c:v>
                </c:pt>
                <c:pt idx="395">
                  <c:v>0.5486111111111095</c:v>
                </c:pt>
                <c:pt idx="396">
                  <c:v>0.54999999999999838</c:v>
                </c:pt>
                <c:pt idx="397">
                  <c:v>0.55138888888888726</c:v>
                </c:pt>
                <c:pt idx="398">
                  <c:v>0.55277777777777615</c:v>
                </c:pt>
                <c:pt idx="399">
                  <c:v>0.55416666666666503</c:v>
                </c:pt>
                <c:pt idx="400">
                  <c:v>0.55555555555555391</c:v>
                </c:pt>
                <c:pt idx="401">
                  <c:v>0.5569444444444428</c:v>
                </c:pt>
                <c:pt idx="402">
                  <c:v>0.55833333333333168</c:v>
                </c:pt>
                <c:pt idx="403">
                  <c:v>0.55972222222222057</c:v>
                </c:pt>
                <c:pt idx="404">
                  <c:v>0.56111111111110945</c:v>
                </c:pt>
                <c:pt idx="405">
                  <c:v>0.56249999999999833</c:v>
                </c:pt>
                <c:pt idx="406">
                  <c:v>0.56388888888888722</c:v>
                </c:pt>
                <c:pt idx="407">
                  <c:v>0.5652777777777761</c:v>
                </c:pt>
                <c:pt idx="408">
                  <c:v>0.56666666666666499</c:v>
                </c:pt>
                <c:pt idx="409">
                  <c:v>0.56805555555555387</c:v>
                </c:pt>
                <c:pt idx="410">
                  <c:v>0.56944444444444275</c:v>
                </c:pt>
                <c:pt idx="411">
                  <c:v>0.57083333333333164</c:v>
                </c:pt>
                <c:pt idx="412">
                  <c:v>0.57222222222222052</c:v>
                </c:pt>
                <c:pt idx="413">
                  <c:v>0.57361111111110941</c:v>
                </c:pt>
                <c:pt idx="414">
                  <c:v>0.57499999999999829</c:v>
                </c:pt>
                <c:pt idx="415">
                  <c:v>0.57638888888888717</c:v>
                </c:pt>
                <c:pt idx="416">
                  <c:v>0.57777777777777606</c:v>
                </c:pt>
                <c:pt idx="417">
                  <c:v>0.57916666666666494</c:v>
                </c:pt>
                <c:pt idx="418">
                  <c:v>0.58055555555555383</c:v>
                </c:pt>
                <c:pt idx="419">
                  <c:v>0.58194444444444271</c:v>
                </c:pt>
                <c:pt idx="420">
                  <c:v>0.58333333333333159</c:v>
                </c:pt>
                <c:pt idx="421">
                  <c:v>0.58472222222222048</c:v>
                </c:pt>
                <c:pt idx="422">
                  <c:v>0.58611111111110936</c:v>
                </c:pt>
                <c:pt idx="423">
                  <c:v>0.58749999999999825</c:v>
                </c:pt>
                <c:pt idx="424">
                  <c:v>0.58888888888888713</c:v>
                </c:pt>
                <c:pt idx="425">
                  <c:v>0.59027777777777601</c:v>
                </c:pt>
                <c:pt idx="426">
                  <c:v>0.5916666666666649</c:v>
                </c:pt>
                <c:pt idx="427">
                  <c:v>0.59305555555555378</c:v>
                </c:pt>
                <c:pt idx="428">
                  <c:v>0.59444444444444267</c:v>
                </c:pt>
                <c:pt idx="429">
                  <c:v>0.59583333333333155</c:v>
                </c:pt>
                <c:pt idx="430">
                  <c:v>0.59722222222222043</c:v>
                </c:pt>
                <c:pt idx="431">
                  <c:v>0.59861111111110932</c:v>
                </c:pt>
                <c:pt idx="432">
                  <c:v>0.5999999999999982</c:v>
                </c:pt>
                <c:pt idx="433">
                  <c:v>0.60138888888888709</c:v>
                </c:pt>
                <c:pt idx="434">
                  <c:v>0.60277777777777597</c:v>
                </c:pt>
                <c:pt idx="435">
                  <c:v>0.60416666666666485</c:v>
                </c:pt>
                <c:pt idx="436">
                  <c:v>0.60555555555555374</c:v>
                </c:pt>
                <c:pt idx="437">
                  <c:v>0.60694444444444262</c:v>
                </c:pt>
                <c:pt idx="438">
                  <c:v>0.60833333333333151</c:v>
                </c:pt>
                <c:pt idx="439">
                  <c:v>0.60972222222222039</c:v>
                </c:pt>
                <c:pt idx="440">
                  <c:v>0.61111111111110927</c:v>
                </c:pt>
                <c:pt idx="441">
                  <c:v>0.61249999999999816</c:v>
                </c:pt>
                <c:pt idx="442">
                  <c:v>0.61388888888888704</c:v>
                </c:pt>
                <c:pt idx="443">
                  <c:v>0.61527777777777592</c:v>
                </c:pt>
                <c:pt idx="444">
                  <c:v>0.61666666666666481</c:v>
                </c:pt>
                <c:pt idx="445">
                  <c:v>0.61805555555555369</c:v>
                </c:pt>
                <c:pt idx="446">
                  <c:v>0.61944444444444258</c:v>
                </c:pt>
                <c:pt idx="447">
                  <c:v>0.62083333333333146</c:v>
                </c:pt>
                <c:pt idx="448">
                  <c:v>0.62222222222222034</c:v>
                </c:pt>
                <c:pt idx="449">
                  <c:v>0.62361111111110923</c:v>
                </c:pt>
                <c:pt idx="450">
                  <c:v>0.62499999999999811</c:v>
                </c:pt>
                <c:pt idx="451">
                  <c:v>0.626388888888887</c:v>
                </c:pt>
                <c:pt idx="452">
                  <c:v>0.62777777777777588</c:v>
                </c:pt>
                <c:pt idx="453">
                  <c:v>0.62916666666666476</c:v>
                </c:pt>
                <c:pt idx="454">
                  <c:v>0.63055555555555365</c:v>
                </c:pt>
                <c:pt idx="455">
                  <c:v>0.63194444444444253</c:v>
                </c:pt>
                <c:pt idx="456">
                  <c:v>0.63333333333333142</c:v>
                </c:pt>
                <c:pt idx="457">
                  <c:v>0.6347222222222203</c:v>
                </c:pt>
                <c:pt idx="458">
                  <c:v>0.63611111111110918</c:v>
                </c:pt>
                <c:pt idx="459">
                  <c:v>0.63749999999999807</c:v>
                </c:pt>
                <c:pt idx="460">
                  <c:v>0.63888888888888695</c:v>
                </c:pt>
                <c:pt idx="461">
                  <c:v>0.64027777777777584</c:v>
                </c:pt>
                <c:pt idx="462">
                  <c:v>0.64166666666666472</c:v>
                </c:pt>
                <c:pt idx="463">
                  <c:v>0.6430555555555536</c:v>
                </c:pt>
                <c:pt idx="464">
                  <c:v>0.64444444444444249</c:v>
                </c:pt>
                <c:pt idx="465">
                  <c:v>0.64583333333333137</c:v>
                </c:pt>
                <c:pt idx="466">
                  <c:v>0.64722222222222026</c:v>
                </c:pt>
                <c:pt idx="467">
                  <c:v>0.64861111111110914</c:v>
                </c:pt>
                <c:pt idx="468">
                  <c:v>0.64999999999999802</c:v>
                </c:pt>
                <c:pt idx="469">
                  <c:v>0.65138888888888691</c:v>
                </c:pt>
                <c:pt idx="470">
                  <c:v>0.65277777777777579</c:v>
                </c:pt>
                <c:pt idx="471">
                  <c:v>0.65416666666666468</c:v>
                </c:pt>
                <c:pt idx="472">
                  <c:v>0.65555555555555356</c:v>
                </c:pt>
                <c:pt idx="473">
                  <c:v>0.65694444444444244</c:v>
                </c:pt>
                <c:pt idx="474">
                  <c:v>0.65833333333333133</c:v>
                </c:pt>
                <c:pt idx="475">
                  <c:v>0.65972222222222021</c:v>
                </c:pt>
                <c:pt idx="476">
                  <c:v>0.6611111111111091</c:v>
                </c:pt>
                <c:pt idx="477">
                  <c:v>0.66249999999999798</c:v>
                </c:pt>
                <c:pt idx="478">
                  <c:v>0.66388888888888686</c:v>
                </c:pt>
                <c:pt idx="479">
                  <c:v>0.66527777777777575</c:v>
                </c:pt>
                <c:pt idx="480">
                  <c:v>0.66666666666666463</c:v>
                </c:pt>
                <c:pt idx="481">
                  <c:v>0.66805555555555352</c:v>
                </c:pt>
                <c:pt idx="482">
                  <c:v>0.6694444444444424</c:v>
                </c:pt>
                <c:pt idx="483">
                  <c:v>0.67083333333333128</c:v>
                </c:pt>
                <c:pt idx="484">
                  <c:v>0.67222222222222017</c:v>
                </c:pt>
                <c:pt idx="485">
                  <c:v>0.67361111111110905</c:v>
                </c:pt>
                <c:pt idx="486">
                  <c:v>0.67499999999999793</c:v>
                </c:pt>
                <c:pt idx="487">
                  <c:v>0.67638888888888682</c:v>
                </c:pt>
                <c:pt idx="488">
                  <c:v>0.6777777777777757</c:v>
                </c:pt>
                <c:pt idx="489">
                  <c:v>0.67916666666666459</c:v>
                </c:pt>
                <c:pt idx="490">
                  <c:v>0.68055555555555347</c:v>
                </c:pt>
                <c:pt idx="491">
                  <c:v>0.68194444444444235</c:v>
                </c:pt>
                <c:pt idx="492">
                  <c:v>0.68333333333333124</c:v>
                </c:pt>
                <c:pt idx="493">
                  <c:v>0.68472222222222012</c:v>
                </c:pt>
                <c:pt idx="494">
                  <c:v>0.68611111111110901</c:v>
                </c:pt>
                <c:pt idx="495">
                  <c:v>0.68749999999999789</c:v>
                </c:pt>
                <c:pt idx="496">
                  <c:v>0.68888888888888677</c:v>
                </c:pt>
                <c:pt idx="497">
                  <c:v>0.69027777777777566</c:v>
                </c:pt>
                <c:pt idx="498">
                  <c:v>0.69166666666666454</c:v>
                </c:pt>
                <c:pt idx="499">
                  <c:v>0.69305555555555343</c:v>
                </c:pt>
                <c:pt idx="500">
                  <c:v>0.69444444444444231</c:v>
                </c:pt>
                <c:pt idx="501">
                  <c:v>0.69583333333333119</c:v>
                </c:pt>
                <c:pt idx="502">
                  <c:v>0.69722222222222008</c:v>
                </c:pt>
                <c:pt idx="503">
                  <c:v>0.69861111111110896</c:v>
                </c:pt>
                <c:pt idx="504">
                  <c:v>0.69999999999999785</c:v>
                </c:pt>
                <c:pt idx="505">
                  <c:v>0.70138888888888673</c:v>
                </c:pt>
                <c:pt idx="506">
                  <c:v>0.70277777777777561</c:v>
                </c:pt>
                <c:pt idx="507">
                  <c:v>0.7041666666666645</c:v>
                </c:pt>
                <c:pt idx="508">
                  <c:v>0.70555555555555338</c:v>
                </c:pt>
                <c:pt idx="509">
                  <c:v>0.70694444444444227</c:v>
                </c:pt>
                <c:pt idx="510">
                  <c:v>0.70833333333333115</c:v>
                </c:pt>
                <c:pt idx="511">
                  <c:v>0.70972222222222003</c:v>
                </c:pt>
                <c:pt idx="512">
                  <c:v>0.71111111111110892</c:v>
                </c:pt>
                <c:pt idx="513">
                  <c:v>0.7124999999999978</c:v>
                </c:pt>
                <c:pt idx="514">
                  <c:v>0.71388888888888669</c:v>
                </c:pt>
                <c:pt idx="515">
                  <c:v>0.71527777777777557</c:v>
                </c:pt>
                <c:pt idx="516">
                  <c:v>0.71666666666666445</c:v>
                </c:pt>
                <c:pt idx="517">
                  <c:v>0.71805555555555334</c:v>
                </c:pt>
                <c:pt idx="518">
                  <c:v>0.71944444444444222</c:v>
                </c:pt>
                <c:pt idx="519">
                  <c:v>0.72083333333333111</c:v>
                </c:pt>
                <c:pt idx="520">
                  <c:v>0.72222222222221999</c:v>
                </c:pt>
                <c:pt idx="521">
                  <c:v>0.72361111111110887</c:v>
                </c:pt>
                <c:pt idx="522">
                  <c:v>0.72499999999999776</c:v>
                </c:pt>
                <c:pt idx="523">
                  <c:v>0.72638888888888664</c:v>
                </c:pt>
                <c:pt idx="524">
                  <c:v>0.72777777777777553</c:v>
                </c:pt>
                <c:pt idx="525">
                  <c:v>0.72916666666666441</c:v>
                </c:pt>
                <c:pt idx="526">
                  <c:v>0.73055555555555329</c:v>
                </c:pt>
                <c:pt idx="527">
                  <c:v>0.73194444444444218</c:v>
                </c:pt>
                <c:pt idx="528">
                  <c:v>0.73333333333333106</c:v>
                </c:pt>
                <c:pt idx="529">
                  <c:v>0.73472222222221995</c:v>
                </c:pt>
                <c:pt idx="530">
                  <c:v>0.73611111111110883</c:v>
                </c:pt>
                <c:pt idx="531">
                  <c:v>0.73749999999999771</c:v>
                </c:pt>
                <c:pt idx="532">
                  <c:v>0.7388888888888866</c:v>
                </c:pt>
                <c:pt idx="533">
                  <c:v>0.74027777777777548</c:v>
                </c:pt>
                <c:pt idx="534">
                  <c:v>0.74166666666666436</c:v>
                </c:pt>
                <c:pt idx="535">
                  <c:v>0.74305555555555325</c:v>
                </c:pt>
                <c:pt idx="536">
                  <c:v>0.74444444444444213</c:v>
                </c:pt>
                <c:pt idx="537">
                  <c:v>0.74583333333333102</c:v>
                </c:pt>
                <c:pt idx="538">
                  <c:v>0.7472222222222199</c:v>
                </c:pt>
                <c:pt idx="539">
                  <c:v>0.74861111111110878</c:v>
                </c:pt>
                <c:pt idx="540">
                  <c:v>0.74999999999999767</c:v>
                </c:pt>
                <c:pt idx="541">
                  <c:v>0.75138888888888655</c:v>
                </c:pt>
                <c:pt idx="542">
                  <c:v>0.75277777777777544</c:v>
                </c:pt>
                <c:pt idx="543">
                  <c:v>0.75416666666666432</c:v>
                </c:pt>
                <c:pt idx="544">
                  <c:v>0.7555555555555532</c:v>
                </c:pt>
                <c:pt idx="545">
                  <c:v>0.75694444444444209</c:v>
                </c:pt>
                <c:pt idx="546">
                  <c:v>0.75833333333333097</c:v>
                </c:pt>
                <c:pt idx="547">
                  <c:v>0.75972222222221986</c:v>
                </c:pt>
                <c:pt idx="548">
                  <c:v>0.76111111111110874</c:v>
                </c:pt>
                <c:pt idx="549">
                  <c:v>0.76249999999999762</c:v>
                </c:pt>
                <c:pt idx="550">
                  <c:v>0.76388888888888651</c:v>
                </c:pt>
                <c:pt idx="551">
                  <c:v>0.76527777777777539</c:v>
                </c:pt>
                <c:pt idx="552">
                  <c:v>0.76666666666666428</c:v>
                </c:pt>
                <c:pt idx="553">
                  <c:v>0.76805555555555316</c:v>
                </c:pt>
                <c:pt idx="554">
                  <c:v>0.76944444444444204</c:v>
                </c:pt>
                <c:pt idx="555">
                  <c:v>0.77083333333333093</c:v>
                </c:pt>
                <c:pt idx="556">
                  <c:v>0.77222222222221981</c:v>
                </c:pt>
                <c:pt idx="557">
                  <c:v>0.7736111111111087</c:v>
                </c:pt>
                <c:pt idx="558">
                  <c:v>0.77499999999999758</c:v>
                </c:pt>
                <c:pt idx="559">
                  <c:v>0.77638888888888646</c:v>
                </c:pt>
                <c:pt idx="560">
                  <c:v>0.77777777777777535</c:v>
                </c:pt>
                <c:pt idx="561">
                  <c:v>0.77916666666666423</c:v>
                </c:pt>
                <c:pt idx="562">
                  <c:v>0.78055555555555312</c:v>
                </c:pt>
                <c:pt idx="563">
                  <c:v>0.781944444444442</c:v>
                </c:pt>
                <c:pt idx="564">
                  <c:v>0.78333333333333088</c:v>
                </c:pt>
                <c:pt idx="565">
                  <c:v>0.78472222222221977</c:v>
                </c:pt>
                <c:pt idx="566">
                  <c:v>0.78611111111110865</c:v>
                </c:pt>
                <c:pt idx="567">
                  <c:v>0.78749999999999754</c:v>
                </c:pt>
                <c:pt idx="568">
                  <c:v>0.78888888888888642</c:v>
                </c:pt>
                <c:pt idx="569">
                  <c:v>0.7902777777777753</c:v>
                </c:pt>
                <c:pt idx="570">
                  <c:v>0.79166666666666419</c:v>
                </c:pt>
                <c:pt idx="571">
                  <c:v>0.79305555555555307</c:v>
                </c:pt>
                <c:pt idx="572">
                  <c:v>0.79444444444444196</c:v>
                </c:pt>
                <c:pt idx="573">
                  <c:v>0.79583333333333084</c:v>
                </c:pt>
                <c:pt idx="574">
                  <c:v>0.79722222222221972</c:v>
                </c:pt>
                <c:pt idx="575">
                  <c:v>0.79861111111110861</c:v>
                </c:pt>
                <c:pt idx="576">
                  <c:v>0.79999999999999749</c:v>
                </c:pt>
                <c:pt idx="577">
                  <c:v>0.80138888888888637</c:v>
                </c:pt>
                <c:pt idx="578">
                  <c:v>0.80277777777777526</c:v>
                </c:pt>
                <c:pt idx="579">
                  <c:v>0.80416666666666414</c:v>
                </c:pt>
                <c:pt idx="580">
                  <c:v>0.80555555555555303</c:v>
                </c:pt>
                <c:pt idx="581">
                  <c:v>0.80694444444444191</c:v>
                </c:pt>
                <c:pt idx="582">
                  <c:v>0.80833333333333079</c:v>
                </c:pt>
                <c:pt idx="583">
                  <c:v>0.80972222222221968</c:v>
                </c:pt>
                <c:pt idx="584">
                  <c:v>0.81111111111110856</c:v>
                </c:pt>
                <c:pt idx="585">
                  <c:v>0.81249999999999745</c:v>
                </c:pt>
                <c:pt idx="586">
                  <c:v>0.81388888888888633</c:v>
                </c:pt>
                <c:pt idx="587">
                  <c:v>0.81527777777777521</c:v>
                </c:pt>
                <c:pt idx="588">
                  <c:v>0.8166666666666641</c:v>
                </c:pt>
                <c:pt idx="589">
                  <c:v>0.81805555555555298</c:v>
                </c:pt>
                <c:pt idx="590">
                  <c:v>0.81944444444444187</c:v>
                </c:pt>
                <c:pt idx="591">
                  <c:v>0.82083333333333075</c:v>
                </c:pt>
                <c:pt idx="592">
                  <c:v>0.82222222222221963</c:v>
                </c:pt>
                <c:pt idx="593">
                  <c:v>0.82361111111110852</c:v>
                </c:pt>
                <c:pt idx="594">
                  <c:v>0.8249999999999974</c:v>
                </c:pt>
                <c:pt idx="595">
                  <c:v>0.82638888888888629</c:v>
                </c:pt>
                <c:pt idx="596">
                  <c:v>0.82777777777777517</c:v>
                </c:pt>
                <c:pt idx="597">
                  <c:v>0.82916666666666405</c:v>
                </c:pt>
                <c:pt idx="598">
                  <c:v>0.83055555555555294</c:v>
                </c:pt>
                <c:pt idx="599">
                  <c:v>0.83194444444444182</c:v>
                </c:pt>
                <c:pt idx="600">
                  <c:v>0.83333333333333071</c:v>
                </c:pt>
                <c:pt idx="601">
                  <c:v>0.83472222222221959</c:v>
                </c:pt>
                <c:pt idx="602">
                  <c:v>0.83611111111110847</c:v>
                </c:pt>
                <c:pt idx="603">
                  <c:v>0.83749999999999736</c:v>
                </c:pt>
                <c:pt idx="604">
                  <c:v>0.83888888888888624</c:v>
                </c:pt>
                <c:pt idx="605">
                  <c:v>0.84027777777777513</c:v>
                </c:pt>
                <c:pt idx="606">
                  <c:v>0.84166666666666401</c:v>
                </c:pt>
                <c:pt idx="607">
                  <c:v>0.84305555555555289</c:v>
                </c:pt>
                <c:pt idx="608">
                  <c:v>0.84444444444444178</c:v>
                </c:pt>
                <c:pt idx="609">
                  <c:v>0.84583333333333066</c:v>
                </c:pt>
                <c:pt idx="610">
                  <c:v>0.84722222222221955</c:v>
                </c:pt>
                <c:pt idx="611">
                  <c:v>0.84861111111110843</c:v>
                </c:pt>
                <c:pt idx="612">
                  <c:v>0.84999999999999731</c:v>
                </c:pt>
                <c:pt idx="613">
                  <c:v>0.8513888888888862</c:v>
                </c:pt>
                <c:pt idx="614">
                  <c:v>0.85277777777777508</c:v>
                </c:pt>
                <c:pt idx="615">
                  <c:v>0.85416666666666397</c:v>
                </c:pt>
                <c:pt idx="616">
                  <c:v>0.85555555555555285</c:v>
                </c:pt>
                <c:pt idx="617">
                  <c:v>0.85694444444444173</c:v>
                </c:pt>
                <c:pt idx="618">
                  <c:v>0.85833333333333062</c:v>
                </c:pt>
                <c:pt idx="619">
                  <c:v>0.8597222222222195</c:v>
                </c:pt>
                <c:pt idx="620">
                  <c:v>0.86111111111110838</c:v>
                </c:pt>
                <c:pt idx="621">
                  <c:v>0.86249999999999727</c:v>
                </c:pt>
                <c:pt idx="622">
                  <c:v>0.86388888888888615</c:v>
                </c:pt>
                <c:pt idx="623">
                  <c:v>0.86527777777777504</c:v>
                </c:pt>
                <c:pt idx="624">
                  <c:v>0.86666666666666392</c:v>
                </c:pt>
                <c:pt idx="625">
                  <c:v>0.8680555555555528</c:v>
                </c:pt>
                <c:pt idx="626">
                  <c:v>0.86944444444444169</c:v>
                </c:pt>
                <c:pt idx="627">
                  <c:v>0.87083333333333057</c:v>
                </c:pt>
                <c:pt idx="628">
                  <c:v>0.87222222222221946</c:v>
                </c:pt>
                <c:pt idx="629">
                  <c:v>0.87361111111110834</c:v>
                </c:pt>
                <c:pt idx="630">
                  <c:v>0.87499999999999722</c:v>
                </c:pt>
                <c:pt idx="631">
                  <c:v>0.87638888888888611</c:v>
                </c:pt>
                <c:pt idx="632">
                  <c:v>0.87777777777777499</c:v>
                </c:pt>
                <c:pt idx="633">
                  <c:v>0.87916666666666388</c:v>
                </c:pt>
                <c:pt idx="634">
                  <c:v>0.88055555555555276</c:v>
                </c:pt>
                <c:pt idx="635">
                  <c:v>0.88194444444444164</c:v>
                </c:pt>
                <c:pt idx="636">
                  <c:v>0.88333333333333053</c:v>
                </c:pt>
                <c:pt idx="637">
                  <c:v>0.88472222222221941</c:v>
                </c:pt>
                <c:pt idx="638">
                  <c:v>0.8861111111111083</c:v>
                </c:pt>
                <c:pt idx="639">
                  <c:v>0.88749999999999718</c:v>
                </c:pt>
                <c:pt idx="640">
                  <c:v>0.88888888888888606</c:v>
                </c:pt>
                <c:pt idx="641">
                  <c:v>0.89027777777777495</c:v>
                </c:pt>
                <c:pt idx="642">
                  <c:v>0.89166666666666383</c:v>
                </c:pt>
                <c:pt idx="643">
                  <c:v>0.89305555555555272</c:v>
                </c:pt>
                <c:pt idx="644">
                  <c:v>0.8944444444444416</c:v>
                </c:pt>
                <c:pt idx="645">
                  <c:v>0.89583333333333048</c:v>
                </c:pt>
                <c:pt idx="646">
                  <c:v>0.89722222222221937</c:v>
                </c:pt>
                <c:pt idx="647">
                  <c:v>0.89861111111110825</c:v>
                </c:pt>
                <c:pt idx="648">
                  <c:v>0.89999999999999714</c:v>
                </c:pt>
                <c:pt idx="649">
                  <c:v>0.90138888888888602</c:v>
                </c:pt>
                <c:pt idx="650">
                  <c:v>0.9027777777777749</c:v>
                </c:pt>
                <c:pt idx="651">
                  <c:v>0.90416666666666379</c:v>
                </c:pt>
                <c:pt idx="652">
                  <c:v>0.90555555555555267</c:v>
                </c:pt>
                <c:pt idx="653">
                  <c:v>0.90694444444444156</c:v>
                </c:pt>
                <c:pt idx="654">
                  <c:v>0.90833333333333044</c:v>
                </c:pt>
                <c:pt idx="655">
                  <c:v>0.90972222222221932</c:v>
                </c:pt>
                <c:pt idx="656">
                  <c:v>0.91111111111110821</c:v>
                </c:pt>
                <c:pt idx="657">
                  <c:v>0.91249999999999709</c:v>
                </c:pt>
                <c:pt idx="658">
                  <c:v>0.91388888888888598</c:v>
                </c:pt>
                <c:pt idx="659">
                  <c:v>0.91527777777777486</c:v>
                </c:pt>
                <c:pt idx="660">
                  <c:v>0.91666666666666374</c:v>
                </c:pt>
                <c:pt idx="661">
                  <c:v>0.91805555555555263</c:v>
                </c:pt>
                <c:pt idx="662">
                  <c:v>0.91944444444444151</c:v>
                </c:pt>
                <c:pt idx="663">
                  <c:v>0.92083333333333039</c:v>
                </c:pt>
                <c:pt idx="664">
                  <c:v>0.92222222222221928</c:v>
                </c:pt>
                <c:pt idx="665">
                  <c:v>0.92361111111110816</c:v>
                </c:pt>
                <c:pt idx="666">
                  <c:v>0.92499999999999705</c:v>
                </c:pt>
                <c:pt idx="667">
                  <c:v>0.92638888888888593</c:v>
                </c:pt>
                <c:pt idx="668">
                  <c:v>0.92777777777777481</c:v>
                </c:pt>
                <c:pt idx="669">
                  <c:v>0.9291666666666637</c:v>
                </c:pt>
                <c:pt idx="670">
                  <c:v>0.93055555555555258</c:v>
                </c:pt>
                <c:pt idx="671">
                  <c:v>0.93194444444444147</c:v>
                </c:pt>
                <c:pt idx="672">
                  <c:v>0.93333333333333035</c:v>
                </c:pt>
                <c:pt idx="673">
                  <c:v>0.93472222222221923</c:v>
                </c:pt>
                <c:pt idx="674">
                  <c:v>0.93611111111110812</c:v>
                </c:pt>
                <c:pt idx="675">
                  <c:v>0.937499999999997</c:v>
                </c:pt>
                <c:pt idx="676">
                  <c:v>0.93888888888888589</c:v>
                </c:pt>
                <c:pt idx="677">
                  <c:v>0.94027777777777477</c:v>
                </c:pt>
                <c:pt idx="678">
                  <c:v>0.94166666666666365</c:v>
                </c:pt>
                <c:pt idx="679">
                  <c:v>0.94305555555555254</c:v>
                </c:pt>
                <c:pt idx="680">
                  <c:v>0.94444444444444142</c:v>
                </c:pt>
                <c:pt idx="681">
                  <c:v>0.94583333333333031</c:v>
                </c:pt>
                <c:pt idx="682">
                  <c:v>0.94722222222221919</c:v>
                </c:pt>
                <c:pt idx="683">
                  <c:v>0.94861111111110807</c:v>
                </c:pt>
                <c:pt idx="684">
                  <c:v>0.94999999999999696</c:v>
                </c:pt>
                <c:pt idx="685">
                  <c:v>0.95138888888888584</c:v>
                </c:pt>
                <c:pt idx="686">
                  <c:v>0.95277777777777473</c:v>
                </c:pt>
                <c:pt idx="687">
                  <c:v>0.95416666666666361</c:v>
                </c:pt>
                <c:pt idx="688">
                  <c:v>0.95555555555555249</c:v>
                </c:pt>
                <c:pt idx="689">
                  <c:v>0.95694444444444138</c:v>
                </c:pt>
                <c:pt idx="690">
                  <c:v>0.95833333333333026</c:v>
                </c:pt>
                <c:pt idx="691">
                  <c:v>0.95972222222221915</c:v>
                </c:pt>
                <c:pt idx="692">
                  <c:v>0.96111111111110803</c:v>
                </c:pt>
                <c:pt idx="693">
                  <c:v>0.96249999999999691</c:v>
                </c:pt>
                <c:pt idx="694">
                  <c:v>0.9638888888888858</c:v>
                </c:pt>
                <c:pt idx="695">
                  <c:v>0.96527777777777468</c:v>
                </c:pt>
                <c:pt idx="696">
                  <c:v>0.96666666666666357</c:v>
                </c:pt>
                <c:pt idx="697">
                  <c:v>0.96805555555555245</c:v>
                </c:pt>
                <c:pt idx="698">
                  <c:v>0.96944444444444133</c:v>
                </c:pt>
                <c:pt idx="699">
                  <c:v>0.97083333333333022</c:v>
                </c:pt>
                <c:pt idx="700">
                  <c:v>0.9722222222222191</c:v>
                </c:pt>
                <c:pt idx="701">
                  <c:v>0.97361111111110799</c:v>
                </c:pt>
                <c:pt idx="702">
                  <c:v>0.97499999999999687</c:v>
                </c:pt>
                <c:pt idx="703">
                  <c:v>0.97638888888888575</c:v>
                </c:pt>
                <c:pt idx="704">
                  <c:v>0.97777777777777464</c:v>
                </c:pt>
                <c:pt idx="705">
                  <c:v>0.97916666666666352</c:v>
                </c:pt>
                <c:pt idx="706">
                  <c:v>0.9805555555555524</c:v>
                </c:pt>
                <c:pt idx="707">
                  <c:v>0.98194444444444129</c:v>
                </c:pt>
                <c:pt idx="708">
                  <c:v>0.98333333333333017</c:v>
                </c:pt>
                <c:pt idx="709">
                  <c:v>0.98472222222221906</c:v>
                </c:pt>
                <c:pt idx="710">
                  <c:v>0.98611111111110794</c:v>
                </c:pt>
                <c:pt idx="711">
                  <c:v>0.98749999999999682</c:v>
                </c:pt>
                <c:pt idx="712">
                  <c:v>0.98888888888888571</c:v>
                </c:pt>
                <c:pt idx="713">
                  <c:v>0.99027777777777459</c:v>
                </c:pt>
                <c:pt idx="714">
                  <c:v>0.99166666666666348</c:v>
                </c:pt>
                <c:pt idx="715">
                  <c:v>0.99305555555555236</c:v>
                </c:pt>
                <c:pt idx="716">
                  <c:v>0.99444444444444124</c:v>
                </c:pt>
                <c:pt idx="717">
                  <c:v>0.99583333333333013</c:v>
                </c:pt>
                <c:pt idx="718">
                  <c:v>0.99722222222221901</c:v>
                </c:pt>
                <c:pt idx="719">
                  <c:v>0.9986111111111079</c:v>
                </c:pt>
                <c:pt idx="720">
                  <c:v>0.99999999999999678</c:v>
                </c:pt>
                <c:pt idx="721">
                  <c:v>1.0013888888888858</c:v>
                </c:pt>
                <c:pt idx="722">
                  <c:v>1.0027777777777747</c:v>
                </c:pt>
                <c:pt idx="723">
                  <c:v>1.0041666666666635</c:v>
                </c:pt>
                <c:pt idx="724">
                  <c:v>1.0055555555555524</c:v>
                </c:pt>
                <c:pt idx="725">
                  <c:v>1.0069444444444413</c:v>
                </c:pt>
                <c:pt idx="726">
                  <c:v>1.0083333333333302</c:v>
                </c:pt>
                <c:pt idx="727">
                  <c:v>1.0097222222222191</c:v>
                </c:pt>
                <c:pt idx="728">
                  <c:v>1.011111111111108</c:v>
                </c:pt>
                <c:pt idx="729">
                  <c:v>1.0124999999999968</c:v>
                </c:pt>
                <c:pt idx="730">
                  <c:v>1.0138888888888857</c:v>
                </c:pt>
                <c:pt idx="731">
                  <c:v>1.0152777777777746</c:v>
                </c:pt>
                <c:pt idx="732">
                  <c:v>1.0166666666666635</c:v>
                </c:pt>
                <c:pt idx="733">
                  <c:v>1.0180555555555524</c:v>
                </c:pt>
                <c:pt idx="734">
                  <c:v>1.0194444444444413</c:v>
                </c:pt>
                <c:pt idx="735">
                  <c:v>1.0208333333333302</c:v>
                </c:pt>
                <c:pt idx="736">
                  <c:v>1.022222222222219</c:v>
                </c:pt>
                <c:pt idx="737">
                  <c:v>1.0236111111111079</c:v>
                </c:pt>
                <c:pt idx="738">
                  <c:v>1.0249999999999968</c:v>
                </c:pt>
                <c:pt idx="739">
                  <c:v>1.0263888888888857</c:v>
                </c:pt>
                <c:pt idx="740">
                  <c:v>1.0277777777777746</c:v>
                </c:pt>
                <c:pt idx="741">
                  <c:v>1.0291666666666635</c:v>
                </c:pt>
                <c:pt idx="742">
                  <c:v>1.0305555555555523</c:v>
                </c:pt>
                <c:pt idx="743">
                  <c:v>1.0319444444444412</c:v>
                </c:pt>
                <c:pt idx="744">
                  <c:v>1.0333333333333301</c:v>
                </c:pt>
                <c:pt idx="745">
                  <c:v>1.034722222222219</c:v>
                </c:pt>
                <c:pt idx="746">
                  <c:v>1.0361111111111079</c:v>
                </c:pt>
                <c:pt idx="747">
                  <c:v>1.0374999999999968</c:v>
                </c:pt>
                <c:pt idx="748">
                  <c:v>1.0388888888888856</c:v>
                </c:pt>
                <c:pt idx="749">
                  <c:v>1.0402777777777745</c:v>
                </c:pt>
                <c:pt idx="750">
                  <c:v>1.0416666666666634</c:v>
                </c:pt>
                <c:pt idx="751">
                  <c:v>1.0430555555555523</c:v>
                </c:pt>
                <c:pt idx="752">
                  <c:v>1.0444444444444412</c:v>
                </c:pt>
                <c:pt idx="753">
                  <c:v>1.0458333333333301</c:v>
                </c:pt>
                <c:pt idx="754">
                  <c:v>1.0472222222222189</c:v>
                </c:pt>
                <c:pt idx="755">
                  <c:v>1.0486111111111078</c:v>
                </c:pt>
                <c:pt idx="756">
                  <c:v>1.0499999999999967</c:v>
                </c:pt>
                <c:pt idx="757">
                  <c:v>1.0513888888888856</c:v>
                </c:pt>
                <c:pt idx="758">
                  <c:v>1.0527777777777745</c:v>
                </c:pt>
                <c:pt idx="759">
                  <c:v>1.0541666666666634</c:v>
                </c:pt>
                <c:pt idx="760">
                  <c:v>1.0555555555555522</c:v>
                </c:pt>
                <c:pt idx="761">
                  <c:v>1.0569444444444411</c:v>
                </c:pt>
                <c:pt idx="762">
                  <c:v>1.05833333333333</c:v>
                </c:pt>
                <c:pt idx="763">
                  <c:v>1.0597222222222189</c:v>
                </c:pt>
                <c:pt idx="764">
                  <c:v>1.0611111111111078</c:v>
                </c:pt>
                <c:pt idx="765">
                  <c:v>1.0624999999999967</c:v>
                </c:pt>
                <c:pt idx="766">
                  <c:v>1.0638888888888856</c:v>
                </c:pt>
                <c:pt idx="767">
                  <c:v>1.0652777777777744</c:v>
                </c:pt>
                <c:pt idx="768">
                  <c:v>1.0666666666666633</c:v>
                </c:pt>
                <c:pt idx="769">
                  <c:v>1.0680555555555522</c:v>
                </c:pt>
                <c:pt idx="770">
                  <c:v>1.0694444444444411</c:v>
                </c:pt>
                <c:pt idx="771">
                  <c:v>1.07083333333333</c:v>
                </c:pt>
                <c:pt idx="772">
                  <c:v>1.0722222222222189</c:v>
                </c:pt>
                <c:pt idx="773">
                  <c:v>1.0736111111111077</c:v>
                </c:pt>
                <c:pt idx="774">
                  <c:v>1.0749999999999966</c:v>
                </c:pt>
                <c:pt idx="775">
                  <c:v>1.0763888888888855</c:v>
                </c:pt>
                <c:pt idx="776">
                  <c:v>1.0777777777777744</c:v>
                </c:pt>
                <c:pt idx="777">
                  <c:v>1.0791666666666633</c:v>
                </c:pt>
                <c:pt idx="778">
                  <c:v>1.0805555555555522</c:v>
                </c:pt>
                <c:pt idx="779">
                  <c:v>1.081944444444441</c:v>
                </c:pt>
                <c:pt idx="780">
                  <c:v>1.0833333333333299</c:v>
                </c:pt>
                <c:pt idx="781">
                  <c:v>1.0847222222222188</c:v>
                </c:pt>
                <c:pt idx="782">
                  <c:v>1.0861111111111077</c:v>
                </c:pt>
                <c:pt idx="783">
                  <c:v>1.0874999999999966</c:v>
                </c:pt>
                <c:pt idx="784">
                  <c:v>1.0888888888888855</c:v>
                </c:pt>
                <c:pt idx="785">
                  <c:v>1.0902777777777743</c:v>
                </c:pt>
                <c:pt idx="786">
                  <c:v>1.0916666666666632</c:v>
                </c:pt>
                <c:pt idx="787">
                  <c:v>1.0930555555555521</c:v>
                </c:pt>
                <c:pt idx="788">
                  <c:v>1.094444444444441</c:v>
                </c:pt>
                <c:pt idx="789">
                  <c:v>1.0958333333333299</c:v>
                </c:pt>
                <c:pt idx="790">
                  <c:v>1.0972222222222188</c:v>
                </c:pt>
                <c:pt idx="791">
                  <c:v>1.0986111111111077</c:v>
                </c:pt>
                <c:pt idx="792">
                  <c:v>1.0999999999999965</c:v>
                </c:pt>
                <c:pt idx="793">
                  <c:v>1.1013888888888854</c:v>
                </c:pt>
                <c:pt idx="794">
                  <c:v>1.1027777777777743</c:v>
                </c:pt>
                <c:pt idx="795">
                  <c:v>1.1041666666666632</c:v>
                </c:pt>
                <c:pt idx="796">
                  <c:v>1.1055555555555521</c:v>
                </c:pt>
                <c:pt idx="797">
                  <c:v>1.106944444444441</c:v>
                </c:pt>
                <c:pt idx="798">
                  <c:v>1.1083333333333298</c:v>
                </c:pt>
                <c:pt idx="799">
                  <c:v>1.1097222222222187</c:v>
                </c:pt>
                <c:pt idx="800">
                  <c:v>1.1111111111111076</c:v>
                </c:pt>
                <c:pt idx="801">
                  <c:v>1.1124999999999965</c:v>
                </c:pt>
                <c:pt idx="802">
                  <c:v>1.1138888888888854</c:v>
                </c:pt>
                <c:pt idx="803">
                  <c:v>1.1152777777777743</c:v>
                </c:pt>
                <c:pt idx="804">
                  <c:v>1.1166666666666631</c:v>
                </c:pt>
                <c:pt idx="805">
                  <c:v>1.118055555555552</c:v>
                </c:pt>
                <c:pt idx="806">
                  <c:v>1.1194444444444409</c:v>
                </c:pt>
                <c:pt idx="807">
                  <c:v>1.1208333333333298</c:v>
                </c:pt>
                <c:pt idx="808">
                  <c:v>1.1222222222222187</c:v>
                </c:pt>
                <c:pt idx="809">
                  <c:v>1.1236111111111076</c:v>
                </c:pt>
                <c:pt idx="810">
                  <c:v>1.1249999999999964</c:v>
                </c:pt>
                <c:pt idx="811">
                  <c:v>1.1263888888888853</c:v>
                </c:pt>
                <c:pt idx="812">
                  <c:v>1.1277777777777742</c:v>
                </c:pt>
                <c:pt idx="813">
                  <c:v>1.1291666666666631</c:v>
                </c:pt>
                <c:pt idx="814">
                  <c:v>1.130555555555552</c:v>
                </c:pt>
                <c:pt idx="815">
                  <c:v>1.1319444444444409</c:v>
                </c:pt>
                <c:pt idx="816">
                  <c:v>1.1333333333333298</c:v>
                </c:pt>
                <c:pt idx="817">
                  <c:v>1.1347222222222186</c:v>
                </c:pt>
                <c:pt idx="818">
                  <c:v>1.1361111111111075</c:v>
                </c:pt>
                <c:pt idx="819">
                  <c:v>1.1374999999999964</c:v>
                </c:pt>
                <c:pt idx="820">
                  <c:v>1.1388888888888853</c:v>
                </c:pt>
                <c:pt idx="821">
                  <c:v>1.1402777777777742</c:v>
                </c:pt>
                <c:pt idx="822">
                  <c:v>1.1416666666666631</c:v>
                </c:pt>
                <c:pt idx="823">
                  <c:v>1.1430555555555519</c:v>
                </c:pt>
                <c:pt idx="824">
                  <c:v>1.1444444444444408</c:v>
                </c:pt>
                <c:pt idx="825">
                  <c:v>1.1458333333333297</c:v>
                </c:pt>
                <c:pt idx="826">
                  <c:v>1.1472222222222186</c:v>
                </c:pt>
                <c:pt idx="827">
                  <c:v>1.1486111111111075</c:v>
                </c:pt>
                <c:pt idx="828">
                  <c:v>1.1499999999999964</c:v>
                </c:pt>
                <c:pt idx="829">
                  <c:v>1.1513888888888852</c:v>
                </c:pt>
                <c:pt idx="830">
                  <c:v>1.1527777777777741</c:v>
                </c:pt>
                <c:pt idx="831">
                  <c:v>1.154166666666663</c:v>
                </c:pt>
                <c:pt idx="832">
                  <c:v>1.1555555555555519</c:v>
                </c:pt>
                <c:pt idx="833">
                  <c:v>1.1569444444444408</c:v>
                </c:pt>
                <c:pt idx="834">
                  <c:v>1.1583333333333297</c:v>
                </c:pt>
                <c:pt idx="835">
                  <c:v>1.1597222222222185</c:v>
                </c:pt>
                <c:pt idx="836">
                  <c:v>1.1611111111111074</c:v>
                </c:pt>
                <c:pt idx="837">
                  <c:v>1.1624999999999963</c:v>
                </c:pt>
                <c:pt idx="838">
                  <c:v>1.1638888888888852</c:v>
                </c:pt>
                <c:pt idx="839">
                  <c:v>1.1652777777777741</c:v>
                </c:pt>
                <c:pt idx="840">
                  <c:v>1.166666666666663</c:v>
                </c:pt>
                <c:pt idx="841">
                  <c:v>1.1680555555555518</c:v>
                </c:pt>
                <c:pt idx="842">
                  <c:v>1.1694444444444407</c:v>
                </c:pt>
                <c:pt idx="843">
                  <c:v>1.1708333333333296</c:v>
                </c:pt>
                <c:pt idx="844">
                  <c:v>1.1722222222222185</c:v>
                </c:pt>
                <c:pt idx="845">
                  <c:v>1.1736111111111074</c:v>
                </c:pt>
                <c:pt idx="846">
                  <c:v>1.1749999999999963</c:v>
                </c:pt>
                <c:pt idx="847">
                  <c:v>1.1763888888888852</c:v>
                </c:pt>
                <c:pt idx="848">
                  <c:v>1.177777777777774</c:v>
                </c:pt>
                <c:pt idx="849">
                  <c:v>1.1791666666666629</c:v>
                </c:pt>
                <c:pt idx="850">
                  <c:v>1.1805555555555518</c:v>
                </c:pt>
                <c:pt idx="851">
                  <c:v>1.1819444444444407</c:v>
                </c:pt>
                <c:pt idx="852">
                  <c:v>1.1833333333333296</c:v>
                </c:pt>
                <c:pt idx="853">
                  <c:v>1.1847222222222185</c:v>
                </c:pt>
                <c:pt idx="854">
                  <c:v>1.1861111111111073</c:v>
                </c:pt>
                <c:pt idx="855">
                  <c:v>1.1874999999999962</c:v>
                </c:pt>
                <c:pt idx="856">
                  <c:v>1.1888888888888851</c:v>
                </c:pt>
                <c:pt idx="857">
                  <c:v>1.190277777777774</c:v>
                </c:pt>
                <c:pt idx="858">
                  <c:v>1.1916666666666629</c:v>
                </c:pt>
                <c:pt idx="859">
                  <c:v>1.1930555555555518</c:v>
                </c:pt>
                <c:pt idx="860">
                  <c:v>1.1944444444444406</c:v>
                </c:pt>
                <c:pt idx="861">
                  <c:v>1.1958333333333295</c:v>
                </c:pt>
                <c:pt idx="862">
                  <c:v>1.1972222222222184</c:v>
                </c:pt>
                <c:pt idx="863">
                  <c:v>1.1986111111111073</c:v>
                </c:pt>
                <c:pt idx="864">
                  <c:v>1.1999999999999962</c:v>
                </c:pt>
                <c:pt idx="865">
                  <c:v>1.2013888888888851</c:v>
                </c:pt>
                <c:pt idx="866">
                  <c:v>1.2027777777777739</c:v>
                </c:pt>
                <c:pt idx="867">
                  <c:v>1.2041666666666628</c:v>
                </c:pt>
                <c:pt idx="868">
                  <c:v>1.2055555555555517</c:v>
                </c:pt>
                <c:pt idx="869">
                  <c:v>1.2069444444444406</c:v>
                </c:pt>
                <c:pt idx="870">
                  <c:v>1.2083333333333295</c:v>
                </c:pt>
                <c:pt idx="871">
                  <c:v>1.2097222222222184</c:v>
                </c:pt>
                <c:pt idx="872">
                  <c:v>1.2111111111111073</c:v>
                </c:pt>
                <c:pt idx="873">
                  <c:v>1.2124999999999961</c:v>
                </c:pt>
                <c:pt idx="874">
                  <c:v>1.213888888888885</c:v>
                </c:pt>
                <c:pt idx="875">
                  <c:v>1.2152777777777739</c:v>
                </c:pt>
                <c:pt idx="876">
                  <c:v>1.2166666666666628</c:v>
                </c:pt>
                <c:pt idx="877">
                  <c:v>1.2180555555555517</c:v>
                </c:pt>
                <c:pt idx="878">
                  <c:v>1.2194444444444406</c:v>
                </c:pt>
                <c:pt idx="879">
                  <c:v>1.2208333333333294</c:v>
                </c:pt>
                <c:pt idx="880">
                  <c:v>1.2222222222222183</c:v>
                </c:pt>
                <c:pt idx="881">
                  <c:v>1.2236111111111072</c:v>
                </c:pt>
                <c:pt idx="882">
                  <c:v>1.2249999999999961</c:v>
                </c:pt>
                <c:pt idx="883">
                  <c:v>1.226388888888885</c:v>
                </c:pt>
                <c:pt idx="884">
                  <c:v>1.2277777777777739</c:v>
                </c:pt>
                <c:pt idx="885">
                  <c:v>1.2291666666666627</c:v>
                </c:pt>
                <c:pt idx="886">
                  <c:v>1.2305555555555516</c:v>
                </c:pt>
                <c:pt idx="887">
                  <c:v>1.2319444444444405</c:v>
                </c:pt>
                <c:pt idx="888">
                  <c:v>1.2333333333333294</c:v>
                </c:pt>
                <c:pt idx="889">
                  <c:v>1.2347222222222183</c:v>
                </c:pt>
                <c:pt idx="890">
                  <c:v>1.2361111111111072</c:v>
                </c:pt>
                <c:pt idx="891">
                  <c:v>1.237499999999996</c:v>
                </c:pt>
                <c:pt idx="892">
                  <c:v>1.2388888888888849</c:v>
                </c:pt>
                <c:pt idx="893">
                  <c:v>1.2402777777777738</c:v>
                </c:pt>
                <c:pt idx="894">
                  <c:v>1.2416666666666627</c:v>
                </c:pt>
                <c:pt idx="895">
                  <c:v>1.2430555555555516</c:v>
                </c:pt>
                <c:pt idx="896">
                  <c:v>1.2444444444444405</c:v>
                </c:pt>
                <c:pt idx="897">
                  <c:v>1.2458333333333294</c:v>
                </c:pt>
                <c:pt idx="898">
                  <c:v>1.2472222222222182</c:v>
                </c:pt>
                <c:pt idx="899">
                  <c:v>1.2486111111111071</c:v>
                </c:pt>
                <c:pt idx="900">
                  <c:v>1.249999999999996</c:v>
                </c:pt>
                <c:pt idx="901">
                  <c:v>1.2513888888888849</c:v>
                </c:pt>
                <c:pt idx="902">
                  <c:v>1.2527777777777738</c:v>
                </c:pt>
                <c:pt idx="903">
                  <c:v>1.2541666666666627</c:v>
                </c:pt>
                <c:pt idx="904">
                  <c:v>1.2555555555555515</c:v>
                </c:pt>
                <c:pt idx="905">
                  <c:v>1.2569444444444404</c:v>
                </c:pt>
                <c:pt idx="906">
                  <c:v>1.2583333333333293</c:v>
                </c:pt>
                <c:pt idx="907">
                  <c:v>1.2597222222222182</c:v>
                </c:pt>
                <c:pt idx="908">
                  <c:v>1.2611111111111071</c:v>
                </c:pt>
                <c:pt idx="909">
                  <c:v>1.262499999999996</c:v>
                </c:pt>
                <c:pt idx="910">
                  <c:v>1.2638888888888848</c:v>
                </c:pt>
                <c:pt idx="911">
                  <c:v>1.2652777777777737</c:v>
                </c:pt>
                <c:pt idx="912">
                  <c:v>1.2666666666666626</c:v>
                </c:pt>
                <c:pt idx="913">
                  <c:v>1.2680555555555515</c:v>
                </c:pt>
                <c:pt idx="914">
                  <c:v>1.2694444444444404</c:v>
                </c:pt>
                <c:pt idx="915">
                  <c:v>1.2708333333333293</c:v>
                </c:pt>
                <c:pt idx="916">
                  <c:v>1.2722222222222181</c:v>
                </c:pt>
                <c:pt idx="917">
                  <c:v>1.273611111111107</c:v>
                </c:pt>
                <c:pt idx="918">
                  <c:v>1.2749999999999959</c:v>
                </c:pt>
                <c:pt idx="919">
                  <c:v>1.2763888888888848</c:v>
                </c:pt>
                <c:pt idx="920">
                  <c:v>1.2777777777777737</c:v>
                </c:pt>
                <c:pt idx="921">
                  <c:v>1.2791666666666626</c:v>
                </c:pt>
                <c:pt idx="922">
                  <c:v>1.2805555555555515</c:v>
                </c:pt>
                <c:pt idx="923">
                  <c:v>1.2819444444444403</c:v>
                </c:pt>
                <c:pt idx="924">
                  <c:v>1.2833333333333292</c:v>
                </c:pt>
                <c:pt idx="925">
                  <c:v>1.2847222222222181</c:v>
                </c:pt>
                <c:pt idx="926">
                  <c:v>1.286111111111107</c:v>
                </c:pt>
                <c:pt idx="927">
                  <c:v>1.2874999999999959</c:v>
                </c:pt>
                <c:pt idx="928">
                  <c:v>1.2888888888888848</c:v>
                </c:pt>
                <c:pt idx="929">
                  <c:v>1.2902777777777736</c:v>
                </c:pt>
                <c:pt idx="930">
                  <c:v>1.2916666666666625</c:v>
                </c:pt>
                <c:pt idx="931">
                  <c:v>1.2930555555555514</c:v>
                </c:pt>
                <c:pt idx="932">
                  <c:v>1.2944444444444403</c:v>
                </c:pt>
                <c:pt idx="933">
                  <c:v>1.2958333333333292</c:v>
                </c:pt>
                <c:pt idx="934">
                  <c:v>1.2972222222222181</c:v>
                </c:pt>
                <c:pt idx="935">
                  <c:v>1.2986111111111069</c:v>
                </c:pt>
                <c:pt idx="936">
                  <c:v>1.2999999999999958</c:v>
                </c:pt>
                <c:pt idx="937">
                  <c:v>1.3013888888888847</c:v>
                </c:pt>
                <c:pt idx="938">
                  <c:v>1.3027777777777736</c:v>
                </c:pt>
                <c:pt idx="939">
                  <c:v>1.3041666666666625</c:v>
                </c:pt>
                <c:pt idx="940">
                  <c:v>1.3055555555555514</c:v>
                </c:pt>
                <c:pt idx="941">
                  <c:v>1.3069444444444402</c:v>
                </c:pt>
                <c:pt idx="942">
                  <c:v>1.3083333333333291</c:v>
                </c:pt>
                <c:pt idx="943">
                  <c:v>1.309722222222218</c:v>
                </c:pt>
                <c:pt idx="944">
                  <c:v>1.3111111111111069</c:v>
                </c:pt>
                <c:pt idx="945">
                  <c:v>1.3124999999999958</c:v>
                </c:pt>
                <c:pt idx="946">
                  <c:v>1.3138888888888847</c:v>
                </c:pt>
                <c:pt idx="947">
                  <c:v>1.3152777777777735</c:v>
                </c:pt>
                <c:pt idx="948">
                  <c:v>1.3166666666666624</c:v>
                </c:pt>
                <c:pt idx="949">
                  <c:v>1.3180555555555513</c:v>
                </c:pt>
                <c:pt idx="950">
                  <c:v>1.3194444444444402</c:v>
                </c:pt>
                <c:pt idx="951">
                  <c:v>1.3208333333333291</c:v>
                </c:pt>
                <c:pt idx="952">
                  <c:v>1.322222222222218</c:v>
                </c:pt>
                <c:pt idx="953">
                  <c:v>1.3236111111111069</c:v>
                </c:pt>
                <c:pt idx="954">
                  <c:v>1.3249999999999957</c:v>
                </c:pt>
                <c:pt idx="955">
                  <c:v>1.3263888888888846</c:v>
                </c:pt>
                <c:pt idx="956">
                  <c:v>1.3277777777777735</c:v>
                </c:pt>
                <c:pt idx="957">
                  <c:v>1.3291666666666624</c:v>
                </c:pt>
                <c:pt idx="958">
                  <c:v>1.3305555555555513</c:v>
                </c:pt>
                <c:pt idx="959">
                  <c:v>1.3319444444444402</c:v>
                </c:pt>
                <c:pt idx="960">
                  <c:v>1.333333333333329</c:v>
                </c:pt>
                <c:pt idx="961">
                  <c:v>1.3347222222222179</c:v>
                </c:pt>
                <c:pt idx="962">
                  <c:v>1.3361111111111068</c:v>
                </c:pt>
                <c:pt idx="963">
                  <c:v>1.3374999999999957</c:v>
                </c:pt>
                <c:pt idx="964">
                  <c:v>1.3388888888888846</c:v>
                </c:pt>
                <c:pt idx="965">
                  <c:v>1.3402777777777735</c:v>
                </c:pt>
                <c:pt idx="966">
                  <c:v>1.3416666666666623</c:v>
                </c:pt>
                <c:pt idx="967">
                  <c:v>1.3430555555555512</c:v>
                </c:pt>
                <c:pt idx="968">
                  <c:v>1.3444444444444401</c:v>
                </c:pt>
                <c:pt idx="969">
                  <c:v>1.345833333333329</c:v>
                </c:pt>
                <c:pt idx="970">
                  <c:v>1.3472222222222179</c:v>
                </c:pt>
                <c:pt idx="971">
                  <c:v>1.3486111111111068</c:v>
                </c:pt>
                <c:pt idx="972">
                  <c:v>1.3499999999999956</c:v>
                </c:pt>
                <c:pt idx="973">
                  <c:v>1.3513888888888845</c:v>
                </c:pt>
                <c:pt idx="974">
                  <c:v>1.3527777777777734</c:v>
                </c:pt>
                <c:pt idx="975">
                  <c:v>1.3541666666666623</c:v>
                </c:pt>
                <c:pt idx="976">
                  <c:v>1.3555555555555512</c:v>
                </c:pt>
                <c:pt idx="977">
                  <c:v>1.3569444444444401</c:v>
                </c:pt>
                <c:pt idx="978">
                  <c:v>1.358333333333329</c:v>
                </c:pt>
                <c:pt idx="979">
                  <c:v>1.3597222222222178</c:v>
                </c:pt>
                <c:pt idx="980">
                  <c:v>1.3611111111111067</c:v>
                </c:pt>
                <c:pt idx="981">
                  <c:v>1.3624999999999956</c:v>
                </c:pt>
                <c:pt idx="982">
                  <c:v>1.3638888888888845</c:v>
                </c:pt>
                <c:pt idx="983">
                  <c:v>1.3652777777777734</c:v>
                </c:pt>
                <c:pt idx="984">
                  <c:v>1.3666666666666623</c:v>
                </c:pt>
                <c:pt idx="985">
                  <c:v>1.3680555555555511</c:v>
                </c:pt>
                <c:pt idx="986">
                  <c:v>1.36944444444444</c:v>
                </c:pt>
                <c:pt idx="987">
                  <c:v>1.3708333333333289</c:v>
                </c:pt>
                <c:pt idx="988">
                  <c:v>1.3722222222222178</c:v>
                </c:pt>
                <c:pt idx="989">
                  <c:v>1.3736111111111067</c:v>
                </c:pt>
                <c:pt idx="990">
                  <c:v>1.3749999999999956</c:v>
                </c:pt>
                <c:pt idx="991">
                  <c:v>1.3763888888888844</c:v>
                </c:pt>
                <c:pt idx="992">
                  <c:v>1.3777777777777733</c:v>
                </c:pt>
                <c:pt idx="993">
                  <c:v>1.3791666666666622</c:v>
                </c:pt>
                <c:pt idx="994">
                  <c:v>1.3805555555555511</c:v>
                </c:pt>
                <c:pt idx="995">
                  <c:v>1.38194444444444</c:v>
                </c:pt>
                <c:pt idx="996">
                  <c:v>1.3833333333333289</c:v>
                </c:pt>
                <c:pt idx="997">
                  <c:v>1.3847222222222177</c:v>
                </c:pt>
                <c:pt idx="998">
                  <c:v>1.3861111111111066</c:v>
                </c:pt>
                <c:pt idx="999">
                  <c:v>1.3874999999999955</c:v>
                </c:pt>
                <c:pt idx="1000">
                  <c:v>1.3888888888888844</c:v>
                </c:pt>
                <c:pt idx="1001">
                  <c:v>1.3902777777777733</c:v>
                </c:pt>
                <c:pt idx="1002">
                  <c:v>1.3916666666666622</c:v>
                </c:pt>
                <c:pt idx="1003">
                  <c:v>1.3930555555555511</c:v>
                </c:pt>
                <c:pt idx="1004">
                  <c:v>1.3944444444444399</c:v>
                </c:pt>
                <c:pt idx="1005">
                  <c:v>1.3958333333333288</c:v>
                </c:pt>
                <c:pt idx="1006">
                  <c:v>1.3972222222222177</c:v>
                </c:pt>
                <c:pt idx="1007">
                  <c:v>1.3986111111111066</c:v>
                </c:pt>
                <c:pt idx="1008">
                  <c:v>1.3999999999999955</c:v>
                </c:pt>
                <c:pt idx="1009">
                  <c:v>1.4013888888888844</c:v>
                </c:pt>
                <c:pt idx="1010">
                  <c:v>1.4027777777777732</c:v>
                </c:pt>
                <c:pt idx="1011">
                  <c:v>1.4041666666666621</c:v>
                </c:pt>
                <c:pt idx="1012">
                  <c:v>1.405555555555551</c:v>
                </c:pt>
                <c:pt idx="1013">
                  <c:v>1.4069444444444399</c:v>
                </c:pt>
                <c:pt idx="1014">
                  <c:v>1.4083333333333288</c:v>
                </c:pt>
                <c:pt idx="1015">
                  <c:v>1.4097222222222177</c:v>
                </c:pt>
                <c:pt idx="1016">
                  <c:v>1.4111111111111065</c:v>
                </c:pt>
                <c:pt idx="1017">
                  <c:v>1.4124999999999954</c:v>
                </c:pt>
                <c:pt idx="1018">
                  <c:v>1.4138888888888843</c:v>
                </c:pt>
                <c:pt idx="1019">
                  <c:v>1.4152777777777732</c:v>
                </c:pt>
                <c:pt idx="1020">
                  <c:v>1.4166666666666621</c:v>
                </c:pt>
                <c:pt idx="1021">
                  <c:v>1.418055555555551</c:v>
                </c:pt>
                <c:pt idx="1022">
                  <c:v>1.4194444444444398</c:v>
                </c:pt>
                <c:pt idx="1023">
                  <c:v>1.4208333333333287</c:v>
                </c:pt>
                <c:pt idx="1024">
                  <c:v>1.4222222222222176</c:v>
                </c:pt>
                <c:pt idx="1025">
                  <c:v>1.4236111111111065</c:v>
                </c:pt>
                <c:pt idx="1026">
                  <c:v>1.4249999999999954</c:v>
                </c:pt>
                <c:pt idx="1027">
                  <c:v>1.4263888888888843</c:v>
                </c:pt>
                <c:pt idx="1028">
                  <c:v>1.4277777777777731</c:v>
                </c:pt>
                <c:pt idx="1029">
                  <c:v>1.429166666666662</c:v>
                </c:pt>
                <c:pt idx="1030">
                  <c:v>1.4305555555555509</c:v>
                </c:pt>
                <c:pt idx="1031">
                  <c:v>1.4319444444444398</c:v>
                </c:pt>
                <c:pt idx="1032">
                  <c:v>1.4333333333333287</c:v>
                </c:pt>
                <c:pt idx="1033">
                  <c:v>1.4347222222222176</c:v>
                </c:pt>
                <c:pt idx="1034">
                  <c:v>1.4361111111111065</c:v>
                </c:pt>
                <c:pt idx="1035">
                  <c:v>1.4374999999999953</c:v>
                </c:pt>
                <c:pt idx="1036">
                  <c:v>1.4388888888888842</c:v>
                </c:pt>
                <c:pt idx="1037">
                  <c:v>1.4402777777777731</c:v>
                </c:pt>
                <c:pt idx="1038">
                  <c:v>1.441666666666662</c:v>
                </c:pt>
                <c:pt idx="1039">
                  <c:v>1.4430555555555509</c:v>
                </c:pt>
                <c:pt idx="1040">
                  <c:v>1.4444444444444398</c:v>
                </c:pt>
                <c:pt idx="1041">
                  <c:v>1.4458333333333286</c:v>
                </c:pt>
                <c:pt idx="1042">
                  <c:v>1.4472222222222175</c:v>
                </c:pt>
                <c:pt idx="1043">
                  <c:v>1.4486111111111064</c:v>
                </c:pt>
                <c:pt idx="1044">
                  <c:v>1.4499999999999953</c:v>
                </c:pt>
                <c:pt idx="1045">
                  <c:v>1.4513888888888842</c:v>
                </c:pt>
                <c:pt idx="1046">
                  <c:v>1.4527777777777731</c:v>
                </c:pt>
                <c:pt idx="1047">
                  <c:v>1.4541666666666619</c:v>
                </c:pt>
                <c:pt idx="1048">
                  <c:v>1.4555555555555508</c:v>
                </c:pt>
                <c:pt idx="1049">
                  <c:v>1.4569444444444397</c:v>
                </c:pt>
                <c:pt idx="1050">
                  <c:v>1.4583333333333286</c:v>
                </c:pt>
                <c:pt idx="1051">
                  <c:v>1.4597222222222175</c:v>
                </c:pt>
                <c:pt idx="1052">
                  <c:v>1.4611111111111064</c:v>
                </c:pt>
                <c:pt idx="1053">
                  <c:v>1.4624999999999952</c:v>
                </c:pt>
                <c:pt idx="1054">
                  <c:v>1.4638888888888841</c:v>
                </c:pt>
                <c:pt idx="1055">
                  <c:v>1.465277777777773</c:v>
                </c:pt>
                <c:pt idx="1056">
                  <c:v>1.4666666666666619</c:v>
                </c:pt>
                <c:pt idx="1057">
                  <c:v>1.4680555555555508</c:v>
                </c:pt>
                <c:pt idx="1058">
                  <c:v>1.4694444444444397</c:v>
                </c:pt>
                <c:pt idx="1059">
                  <c:v>1.4708333333333286</c:v>
                </c:pt>
                <c:pt idx="1060">
                  <c:v>1.4722222222222174</c:v>
                </c:pt>
                <c:pt idx="1061">
                  <c:v>1.4736111111111063</c:v>
                </c:pt>
                <c:pt idx="1062">
                  <c:v>1.4749999999999952</c:v>
                </c:pt>
                <c:pt idx="1063">
                  <c:v>1.4763888888888841</c:v>
                </c:pt>
                <c:pt idx="1064">
                  <c:v>1.477777777777773</c:v>
                </c:pt>
                <c:pt idx="1065">
                  <c:v>1.4791666666666619</c:v>
                </c:pt>
                <c:pt idx="1066">
                  <c:v>1.4805555555555507</c:v>
                </c:pt>
                <c:pt idx="1067">
                  <c:v>1.4819444444444396</c:v>
                </c:pt>
                <c:pt idx="1068">
                  <c:v>1.4833333333333285</c:v>
                </c:pt>
                <c:pt idx="1069">
                  <c:v>1.4847222222222174</c:v>
                </c:pt>
                <c:pt idx="1070">
                  <c:v>1.4861111111111063</c:v>
                </c:pt>
                <c:pt idx="1071">
                  <c:v>1.4874999999999952</c:v>
                </c:pt>
                <c:pt idx="1072">
                  <c:v>1.488888888888884</c:v>
                </c:pt>
                <c:pt idx="1073">
                  <c:v>1.4902777777777729</c:v>
                </c:pt>
                <c:pt idx="1074">
                  <c:v>1.4916666666666618</c:v>
                </c:pt>
                <c:pt idx="1075">
                  <c:v>1.4930555555555507</c:v>
                </c:pt>
                <c:pt idx="1076">
                  <c:v>1.4944444444444396</c:v>
                </c:pt>
                <c:pt idx="1077">
                  <c:v>1.4958333333333285</c:v>
                </c:pt>
                <c:pt idx="1078">
                  <c:v>1.4972222222222173</c:v>
                </c:pt>
                <c:pt idx="1079">
                  <c:v>1.4986111111111062</c:v>
                </c:pt>
                <c:pt idx="1080">
                  <c:v>1.4999999999999951</c:v>
                </c:pt>
                <c:pt idx="1081">
                  <c:v>1.501388888888884</c:v>
                </c:pt>
                <c:pt idx="1082">
                  <c:v>1.5027777777777729</c:v>
                </c:pt>
                <c:pt idx="1083">
                  <c:v>1.5041666666666618</c:v>
                </c:pt>
                <c:pt idx="1084">
                  <c:v>1.5055555555555507</c:v>
                </c:pt>
                <c:pt idx="1085">
                  <c:v>1.5069444444444395</c:v>
                </c:pt>
                <c:pt idx="1086">
                  <c:v>1.5083333333333284</c:v>
                </c:pt>
                <c:pt idx="1087">
                  <c:v>1.5097222222222173</c:v>
                </c:pt>
                <c:pt idx="1088">
                  <c:v>1.5111111111111062</c:v>
                </c:pt>
                <c:pt idx="1089">
                  <c:v>1.5124999999999951</c:v>
                </c:pt>
                <c:pt idx="1090">
                  <c:v>1.513888888888884</c:v>
                </c:pt>
                <c:pt idx="1091">
                  <c:v>1.5152777777777728</c:v>
                </c:pt>
                <c:pt idx="1092">
                  <c:v>1.5166666666666617</c:v>
                </c:pt>
                <c:pt idx="1093">
                  <c:v>1.5180555555555506</c:v>
                </c:pt>
                <c:pt idx="1094">
                  <c:v>1.5194444444444395</c:v>
                </c:pt>
                <c:pt idx="1095">
                  <c:v>1.5208333333333284</c:v>
                </c:pt>
                <c:pt idx="1096">
                  <c:v>1.5222222222222173</c:v>
                </c:pt>
                <c:pt idx="1097">
                  <c:v>1.5236111111111061</c:v>
                </c:pt>
                <c:pt idx="1098">
                  <c:v>1.524999999999995</c:v>
                </c:pt>
                <c:pt idx="1099">
                  <c:v>1.5263888888888839</c:v>
                </c:pt>
                <c:pt idx="1100">
                  <c:v>1.5277777777777728</c:v>
                </c:pt>
                <c:pt idx="1101">
                  <c:v>1.5291666666666617</c:v>
                </c:pt>
                <c:pt idx="1102">
                  <c:v>1.5305555555555506</c:v>
                </c:pt>
                <c:pt idx="1103">
                  <c:v>1.5319444444444394</c:v>
                </c:pt>
                <c:pt idx="1104">
                  <c:v>1.5333333333333283</c:v>
                </c:pt>
                <c:pt idx="1105">
                  <c:v>1.5347222222222172</c:v>
                </c:pt>
                <c:pt idx="1106">
                  <c:v>1.5361111111111061</c:v>
                </c:pt>
                <c:pt idx="1107">
                  <c:v>1.537499999999995</c:v>
                </c:pt>
                <c:pt idx="1108">
                  <c:v>1.5388888888888839</c:v>
                </c:pt>
                <c:pt idx="1109">
                  <c:v>1.5402777777777727</c:v>
                </c:pt>
                <c:pt idx="1110">
                  <c:v>1.5416666666666616</c:v>
                </c:pt>
                <c:pt idx="1111">
                  <c:v>1.5430555555555505</c:v>
                </c:pt>
                <c:pt idx="1112">
                  <c:v>1.5444444444444394</c:v>
                </c:pt>
                <c:pt idx="1113">
                  <c:v>1.5458333333333283</c:v>
                </c:pt>
                <c:pt idx="1114">
                  <c:v>1.5472222222222172</c:v>
                </c:pt>
                <c:pt idx="1115">
                  <c:v>1.5486111111111061</c:v>
                </c:pt>
                <c:pt idx="1116">
                  <c:v>1.5499999999999949</c:v>
                </c:pt>
                <c:pt idx="1117">
                  <c:v>1.5513888888888838</c:v>
                </c:pt>
                <c:pt idx="1118">
                  <c:v>1.5527777777777727</c:v>
                </c:pt>
                <c:pt idx="1119">
                  <c:v>1.5541666666666616</c:v>
                </c:pt>
                <c:pt idx="1120">
                  <c:v>1.5555555555555505</c:v>
                </c:pt>
                <c:pt idx="1121">
                  <c:v>1.5569444444444394</c:v>
                </c:pt>
                <c:pt idx="1122">
                  <c:v>1.5583333333333282</c:v>
                </c:pt>
                <c:pt idx="1123">
                  <c:v>1.5597222222222171</c:v>
                </c:pt>
                <c:pt idx="1124">
                  <c:v>1.561111111111106</c:v>
                </c:pt>
                <c:pt idx="1125">
                  <c:v>1.5624999999999949</c:v>
                </c:pt>
                <c:pt idx="1126">
                  <c:v>1.5638888888888838</c:v>
                </c:pt>
                <c:pt idx="1127">
                  <c:v>1.5652777777777727</c:v>
                </c:pt>
                <c:pt idx="1128">
                  <c:v>1.5666666666666615</c:v>
                </c:pt>
                <c:pt idx="1129">
                  <c:v>1.5680555555555504</c:v>
                </c:pt>
                <c:pt idx="1130">
                  <c:v>1.5694444444444393</c:v>
                </c:pt>
                <c:pt idx="1131">
                  <c:v>1.5708333333333282</c:v>
                </c:pt>
                <c:pt idx="1132">
                  <c:v>1.5722222222222171</c:v>
                </c:pt>
                <c:pt idx="1133">
                  <c:v>1.573611111111106</c:v>
                </c:pt>
                <c:pt idx="1134">
                  <c:v>1.5749999999999948</c:v>
                </c:pt>
                <c:pt idx="1135">
                  <c:v>1.5763888888888837</c:v>
                </c:pt>
                <c:pt idx="1136">
                  <c:v>1.5777777777777726</c:v>
                </c:pt>
                <c:pt idx="1137">
                  <c:v>1.5791666666666615</c:v>
                </c:pt>
                <c:pt idx="1138">
                  <c:v>1.5805555555555504</c:v>
                </c:pt>
                <c:pt idx="1139">
                  <c:v>1.5819444444444393</c:v>
                </c:pt>
                <c:pt idx="1140">
                  <c:v>1.5833333333333282</c:v>
                </c:pt>
                <c:pt idx="1141">
                  <c:v>1.584722222222217</c:v>
                </c:pt>
                <c:pt idx="1142">
                  <c:v>1.5861111111111059</c:v>
                </c:pt>
                <c:pt idx="1143">
                  <c:v>1.5874999999999948</c:v>
                </c:pt>
                <c:pt idx="1144">
                  <c:v>1.5888888888888837</c:v>
                </c:pt>
                <c:pt idx="1145">
                  <c:v>1.5902777777777726</c:v>
                </c:pt>
                <c:pt idx="1146">
                  <c:v>1.5916666666666615</c:v>
                </c:pt>
                <c:pt idx="1147">
                  <c:v>1.5930555555555503</c:v>
                </c:pt>
                <c:pt idx="1148">
                  <c:v>1.5944444444444392</c:v>
                </c:pt>
                <c:pt idx="1149">
                  <c:v>1.5958333333333281</c:v>
                </c:pt>
                <c:pt idx="1150">
                  <c:v>1.597222222222217</c:v>
                </c:pt>
                <c:pt idx="1151">
                  <c:v>1.5986111111111059</c:v>
                </c:pt>
                <c:pt idx="1152">
                  <c:v>1.5999999999999948</c:v>
                </c:pt>
                <c:pt idx="1153">
                  <c:v>1.6013888888888836</c:v>
                </c:pt>
                <c:pt idx="1154">
                  <c:v>1.6027777777777725</c:v>
                </c:pt>
                <c:pt idx="1155">
                  <c:v>1.6041666666666614</c:v>
                </c:pt>
                <c:pt idx="1156">
                  <c:v>1.6055555555555503</c:v>
                </c:pt>
                <c:pt idx="1157">
                  <c:v>1.6069444444444392</c:v>
                </c:pt>
                <c:pt idx="1158">
                  <c:v>1.6083333333333281</c:v>
                </c:pt>
                <c:pt idx="1159">
                  <c:v>1.6097222222222169</c:v>
                </c:pt>
                <c:pt idx="1160">
                  <c:v>1.6111111111111058</c:v>
                </c:pt>
                <c:pt idx="1161">
                  <c:v>1.6124999999999947</c:v>
                </c:pt>
                <c:pt idx="1162">
                  <c:v>1.6138888888888836</c:v>
                </c:pt>
                <c:pt idx="1163">
                  <c:v>1.6152777777777725</c:v>
                </c:pt>
                <c:pt idx="1164">
                  <c:v>1.6166666666666614</c:v>
                </c:pt>
                <c:pt idx="1165">
                  <c:v>1.6180555555555503</c:v>
                </c:pt>
                <c:pt idx="1166">
                  <c:v>1.6194444444444391</c:v>
                </c:pt>
                <c:pt idx="1167">
                  <c:v>1.620833333333328</c:v>
                </c:pt>
                <c:pt idx="1168">
                  <c:v>1.6222222222222169</c:v>
                </c:pt>
                <c:pt idx="1169">
                  <c:v>1.6236111111111058</c:v>
                </c:pt>
                <c:pt idx="1170">
                  <c:v>1.6249999999999947</c:v>
                </c:pt>
                <c:pt idx="1171">
                  <c:v>1.6263888888888836</c:v>
                </c:pt>
                <c:pt idx="1172">
                  <c:v>1.6277777777777724</c:v>
                </c:pt>
                <c:pt idx="1173">
                  <c:v>1.6291666666666613</c:v>
                </c:pt>
                <c:pt idx="1174">
                  <c:v>1.6305555555555502</c:v>
                </c:pt>
                <c:pt idx="1175">
                  <c:v>1.6319444444444391</c:v>
                </c:pt>
                <c:pt idx="1176">
                  <c:v>1.633333333333328</c:v>
                </c:pt>
                <c:pt idx="1177">
                  <c:v>1.6347222222222169</c:v>
                </c:pt>
                <c:pt idx="1178">
                  <c:v>1.6361111111111057</c:v>
                </c:pt>
                <c:pt idx="1179">
                  <c:v>1.6374999999999946</c:v>
                </c:pt>
                <c:pt idx="1180">
                  <c:v>1.6388888888888835</c:v>
                </c:pt>
                <c:pt idx="1181">
                  <c:v>1.6402777777777724</c:v>
                </c:pt>
                <c:pt idx="1182">
                  <c:v>1.6416666666666613</c:v>
                </c:pt>
                <c:pt idx="1183">
                  <c:v>1.6430555555555502</c:v>
                </c:pt>
                <c:pt idx="1184">
                  <c:v>1.644444444444439</c:v>
                </c:pt>
                <c:pt idx="1185">
                  <c:v>1.6458333333333279</c:v>
                </c:pt>
                <c:pt idx="1186">
                  <c:v>1.6472222222222168</c:v>
                </c:pt>
                <c:pt idx="1187">
                  <c:v>1.6486111111111057</c:v>
                </c:pt>
                <c:pt idx="1188">
                  <c:v>1.6499999999999946</c:v>
                </c:pt>
                <c:pt idx="1189">
                  <c:v>1.6513888888888835</c:v>
                </c:pt>
                <c:pt idx="1190">
                  <c:v>1.6527777777777724</c:v>
                </c:pt>
                <c:pt idx="1191">
                  <c:v>1.6541666666666612</c:v>
                </c:pt>
                <c:pt idx="1192">
                  <c:v>1.6555555555555501</c:v>
                </c:pt>
                <c:pt idx="1193">
                  <c:v>1.656944444444439</c:v>
                </c:pt>
                <c:pt idx="1194">
                  <c:v>1.6583333333333279</c:v>
                </c:pt>
                <c:pt idx="1195">
                  <c:v>1.6597222222222168</c:v>
                </c:pt>
                <c:pt idx="1196">
                  <c:v>1.6611111111111057</c:v>
                </c:pt>
                <c:pt idx="1197">
                  <c:v>1.6624999999999945</c:v>
                </c:pt>
                <c:pt idx="1198">
                  <c:v>1.6638888888888834</c:v>
                </c:pt>
                <c:pt idx="1199">
                  <c:v>1.6652777777777723</c:v>
                </c:pt>
                <c:pt idx="1200">
                  <c:v>1.6666666666666612</c:v>
                </c:pt>
                <c:pt idx="1201">
                  <c:v>1.6680555555555501</c:v>
                </c:pt>
                <c:pt idx="1202">
                  <c:v>1.669444444444439</c:v>
                </c:pt>
                <c:pt idx="1203">
                  <c:v>1.6708333333333278</c:v>
                </c:pt>
                <c:pt idx="1204">
                  <c:v>1.6722222222222167</c:v>
                </c:pt>
                <c:pt idx="1205">
                  <c:v>1.6736111111111056</c:v>
                </c:pt>
                <c:pt idx="1206">
                  <c:v>1.6749999999999945</c:v>
                </c:pt>
                <c:pt idx="1207">
                  <c:v>1.6763888888888834</c:v>
                </c:pt>
                <c:pt idx="1208">
                  <c:v>1.6777777777777723</c:v>
                </c:pt>
                <c:pt idx="1209">
                  <c:v>1.6791666666666611</c:v>
                </c:pt>
                <c:pt idx="1210">
                  <c:v>1.68055555555555</c:v>
                </c:pt>
                <c:pt idx="1211">
                  <c:v>1.6819444444444389</c:v>
                </c:pt>
                <c:pt idx="1212">
                  <c:v>1.6833333333333278</c:v>
                </c:pt>
                <c:pt idx="1213">
                  <c:v>1.6847222222222167</c:v>
                </c:pt>
                <c:pt idx="1214">
                  <c:v>1.6861111111111056</c:v>
                </c:pt>
                <c:pt idx="1215">
                  <c:v>1.6874999999999944</c:v>
                </c:pt>
                <c:pt idx="1216">
                  <c:v>1.6888888888888833</c:v>
                </c:pt>
                <c:pt idx="1217">
                  <c:v>1.6902777777777722</c:v>
                </c:pt>
                <c:pt idx="1218">
                  <c:v>1.6916666666666611</c:v>
                </c:pt>
                <c:pt idx="1219">
                  <c:v>1.69305555555555</c:v>
                </c:pt>
                <c:pt idx="1220">
                  <c:v>1.6944444444444389</c:v>
                </c:pt>
                <c:pt idx="1221">
                  <c:v>1.6958333333333278</c:v>
                </c:pt>
                <c:pt idx="1222">
                  <c:v>1.6972222222222166</c:v>
                </c:pt>
                <c:pt idx="1223">
                  <c:v>1.6986111111111055</c:v>
                </c:pt>
                <c:pt idx="1224">
                  <c:v>1.6999999999999944</c:v>
                </c:pt>
                <c:pt idx="1225">
                  <c:v>1.7013888888888833</c:v>
                </c:pt>
                <c:pt idx="1226">
                  <c:v>1.7027777777777722</c:v>
                </c:pt>
                <c:pt idx="1227">
                  <c:v>1.7041666666666611</c:v>
                </c:pt>
                <c:pt idx="1228">
                  <c:v>1.7055555555555499</c:v>
                </c:pt>
                <c:pt idx="1229">
                  <c:v>1.7069444444444388</c:v>
                </c:pt>
                <c:pt idx="1230">
                  <c:v>1.7083333333333277</c:v>
                </c:pt>
                <c:pt idx="1231">
                  <c:v>1.7097222222222166</c:v>
                </c:pt>
                <c:pt idx="1232">
                  <c:v>1.7111111111111055</c:v>
                </c:pt>
                <c:pt idx="1233">
                  <c:v>1.7124999999999944</c:v>
                </c:pt>
                <c:pt idx="1234">
                  <c:v>1.7138888888888832</c:v>
                </c:pt>
                <c:pt idx="1235">
                  <c:v>1.7152777777777721</c:v>
                </c:pt>
                <c:pt idx="1236">
                  <c:v>1.716666666666661</c:v>
                </c:pt>
                <c:pt idx="1237">
                  <c:v>1.7180555555555499</c:v>
                </c:pt>
                <c:pt idx="1238">
                  <c:v>1.7194444444444388</c:v>
                </c:pt>
                <c:pt idx="1239">
                  <c:v>1.7208333333333277</c:v>
                </c:pt>
                <c:pt idx="1240">
                  <c:v>1.7222222222222165</c:v>
                </c:pt>
                <c:pt idx="1241">
                  <c:v>1.7236111111111054</c:v>
                </c:pt>
                <c:pt idx="1242">
                  <c:v>1.7249999999999943</c:v>
                </c:pt>
                <c:pt idx="1243">
                  <c:v>1.7263888888888832</c:v>
                </c:pt>
                <c:pt idx="1244">
                  <c:v>1.7277777777777721</c:v>
                </c:pt>
                <c:pt idx="1245">
                  <c:v>1.729166666666661</c:v>
                </c:pt>
                <c:pt idx="1246">
                  <c:v>1.7305555555555499</c:v>
                </c:pt>
                <c:pt idx="1247">
                  <c:v>1.7319444444444387</c:v>
                </c:pt>
                <c:pt idx="1248">
                  <c:v>1.7333333333333276</c:v>
                </c:pt>
                <c:pt idx="1249">
                  <c:v>1.7347222222222165</c:v>
                </c:pt>
                <c:pt idx="1250">
                  <c:v>1.7361111111111054</c:v>
                </c:pt>
                <c:pt idx="1251">
                  <c:v>1.7374999999999943</c:v>
                </c:pt>
                <c:pt idx="1252">
                  <c:v>1.7388888888888832</c:v>
                </c:pt>
                <c:pt idx="1253">
                  <c:v>1.740277777777772</c:v>
                </c:pt>
                <c:pt idx="1254">
                  <c:v>1.7416666666666609</c:v>
                </c:pt>
                <c:pt idx="1255">
                  <c:v>1.7430555555555498</c:v>
                </c:pt>
                <c:pt idx="1256">
                  <c:v>1.7444444444444387</c:v>
                </c:pt>
                <c:pt idx="1257">
                  <c:v>1.7458333333333276</c:v>
                </c:pt>
                <c:pt idx="1258">
                  <c:v>1.7472222222222165</c:v>
                </c:pt>
                <c:pt idx="1259">
                  <c:v>1.7486111111111053</c:v>
                </c:pt>
                <c:pt idx="1260">
                  <c:v>1.7499999999999942</c:v>
                </c:pt>
                <c:pt idx="1261">
                  <c:v>1.7513888888888831</c:v>
                </c:pt>
                <c:pt idx="1262">
                  <c:v>1.752777777777772</c:v>
                </c:pt>
                <c:pt idx="1263">
                  <c:v>1.7541666666666609</c:v>
                </c:pt>
                <c:pt idx="1264">
                  <c:v>1.7555555555555498</c:v>
                </c:pt>
                <c:pt idx="1265">
                  <c:v>1.7569444444444386</c:v>
                </c:pt>
                <c:pt idx="1266">
                  <c:v>1.7583333333333275</c:v>
                </c:pt>
                <c:pt idx="1267">
                  <c:v>1.7597222222222164</c:v>
                </c:pt>
                <c:pt idx="1268">
                  <c:v>1.7611111111111053</c:v>
                </c:pt>
                <c:pt idx="1269">
                  <c:v>1.7624999999999942</c:v>
                </c:pt>
                <c:pt idx="1270">
                  <c:v>1.7638888888888831</c:v>
                </c:pt>
                <c:pt idx="1271">
                  <c:v>1.765277777777772</c:v>
                </c:pt>
                <c:pt idx="1272">
                  <c:v>1.7666666666666608</c:v>
                </c:pt>
                <c:pt idx="1273">
                  <c:v>1.7680555555555497</c:v>
                </c:pt>
                <c:pt idx="1274">
                  <c:v>1.7694444444444386</c:v>
                </c:pt>
                <c:pt idx="1275">
                  <c:v>1.7708333333333275</c:v>
                </c:pt>
                <c:pt idx="1276">
                  <c:v>1.7722222222222164</c:v>
                </c:pt>
                <c:pt idx="1277">
                  <c:v>1.7736111111111053</c:v>
                </c:pt>
                <c:pt idx="1278">
                  <c:v>1.7749999999999941</c:v>
                </c:pt>
                <c:pt idx="1279">
                  <c:v>1.776388888888883</c:v>
                </c:pt>
                <c:pt idx="1280">
                  <c:v>1.7777777777777719</c:v>
                </c:pt>
                <c:pt idx="1281">
                  <c:v>1.7791666666666608</c:v>
                </c:pt>
                <c:pt idx="1282">
                  <c:v>1.7805555555555497</c:v>
                </c:pt>
                <c:pt idx="1283">
                  <c:v>1.7819444444444386</c:v>
                </c:pt>
                <c:pt idx="1284">
                  <c:v>1.7833333333333274</c:v>
                </c:pt>
                <c:pt idx="1285">
                  <c:v>1.7847222222222163</c:v>
                </c:pt>
                <c:pt idx="1286">
                  <c:v>1.7861111111111052</c:v>
                </c:pt>
                <c:pt idx="1287">
                  <c:v>1.7874999999999941</c:v>
                </c:pt>
                <c:pt idx="1288">
                  <c:v>1.788888888888883</c:v>
                </c:pt>
                <c:pt idx="1289">
                  <c:v>1.7902777777777719</c:v>
                </c:pt>
                <c:pt idx="1290">
                  <c:v>1.7916666666666607</c:v>
                </c:pt>
                <c:pt idx="1291">
                  <c:v>1.7930555555555496</c:v>
                </c:pt>
                <c:pt idx="1292">
                  <c:v>1.7944444444444385</c:v>
                </c:pt>
                <c:pt idx="1293">
                  <c:v>1.7958333333333274</c:v>
                </c:pt>
                <c:pt idx="1294">
                  <c:v>1.7972222222222163</c:v>
                </c:pt>
                <c:pt idx="1295">
                  <c:v>1.7986111111111052</c:v>
                </c:pt>
                <c:pt idx="1296">
                  <c:v>1.799999999999994</c:v>
                </c:pt>
                <c:pt idx="1297">
                  <c:v>1.8013888888888829</c:v>
                </c:pt>
                <c:pt idx="1298">
                  <c:v>1.8027777777777718</c:v>
                </c:pt>
                <c:pt idx="1299">
                  <c:v>1.8041666666666607</c:v>
                </c:pt>
                <c:pt idx="1300">
                  <c:v>1.8055555555555496</c:v>
                </c:pt>
                <c:pt idx="1301">
                  <c:v>1.8069444444444385</c:v>
                </c:pt>
                <c:pt idx="1302">
                  <c:v>1.8083333333333274</c:v>
                </c:pt>
                <c:pt idx="1303">
                  <c:v>1.8097222222222162</c:v>
                </c:pt>
                <c:pt idx="1304">
                  <c:v>1.8111111111111051</c:v>
                </c:pt>
                <c:pt idx="1305">
                  <c:v>1.812499999999994</c:v>
                </c:pt>
                <c:pt idx="1306">
                  <c:v>1.8138888888888829</c:v>
                </c:pt>
                <c:pt idx="1307">
                  <c:v>1.8152777777777718</c:v>
                </c:pt>
                <c:pt idx="1308">
                  <c:v>1.8166666666666607</c:v>
                </c:pt>
                <c:pt idx="1309">
                  <c:v>1.8180555555555495</c:v>
                </c:pt>
                <c:pt idx="1310">
                  <c:v>1.8194444444444384</c:v>
                </c:pt>
                <c:pt idx="1311">
                  <c:v>1.8208333333333273</c:v>
                </c:pt>
                <c:pt idx="1312">
                  <c:v>1.8222222222222162</c:v>
                </c:pt>
                <c:pt idx="1313">
                  <c:v>1.8236111111111051</c:v>
                </c:pt>
                <c:pt idx="1314">
                  <c:v>1.824999999999994</c:v>
                </c:pt>
                <c:pt idx="1315">
                  <c:v>1.8263888888888828</c:v>
                </c:pt>
                <c:pt idx="1316">
                  <c:v>1.8277777777777717</c:v>
                </c:pt>
                <c:pt idx="1317">
                  <c:v>1.8291666666666606</c:v>
                </c:pt>
                <c:pt idx="1318">
                  <c:v>1.8305555555555495</c:v>
                </c:pt>
                <c:pt idx="1319">
                  <c:v>1.8319444444444384</c:v>
                </c:pt>
                <c:pt idx="1320">
                  <c:v>1.8333333333333273</c:v>
                </c:pt>
                <c:pt idx="1321">
                  <c:v>1.8347222222222161</c:v>
                </c:pt>
                <c:pt idx="1322">
                  <c:v>1.836111111111105</c:v>
                </c:pt>
                <c:pt idx="1323">
                  <c:v>1.8374999999999939</c:v>
                </c:pt>
                <c:pt idx="1324">
                  <c:v>1.8388888888888828</c:v>
                </c:pt>
                <c:pt idx="1325">
                  <c:v>1.8402777777777717</c:v>
                </c:pt>
                <c:pt idx="1326">
                  <c:v>1.8416666666666606</c:v>
                </c:pt>
                <c:pt idx="1327">
                  <c:v>1.8430555555555495</c:v>
                </c:pt>
                <c:pt idx="1328">
                  <c:v>1.8444444444444383</c:v>
                </c:pt>
                <c:pt idx="1329">
                  <c:v>1.8458333333333272</c:v>
                </c:pt>
                <c:pt idx="1330">
                  <c:v>1.8472222222222161</c:v>
                </c:pt>
                <c:pt idx="1331">
                  <c:v>1.848611111111105</c:v>
                </c:pt>
                <c:pt idx="1332">
                  <c:v>1.8499999999999939</c:v>
                </c:pt>
                <c:pt idx="1333">
                  <c:v>1.8513888888888828</c:v>
                </c:pt>
                <c:pt idx="1334">
                  <c:v>1.8527777777777716</c:v>
                </c:pt>
                <c:pt idx="1335">
                  <c:v>1.8541666666666605</c:v>
                </c:pt>
                <c:pt idx="1336">
                  <c:v>1.8555555555555494</c:v>
                </c:pt>
                <c:pt idx="1337">
                  <c:v>1.8569444444444383</c:v>
                </c:pt>
                <c:pt idx="1338">
                  <c:v>1.8583333333333272</c:v>
                </c:pt>
                <c:pt idx="1339">
                  <c:v>1.8597222222222161</c:v>
                </c:pt>
                <c:pt idx="1340">
                  <c:v>1.8611111111111049</c:v>
                </c:pt>
                <c:pt idx="1341">
                  <c:v>1.8624999999999938</c:v>
                </c:pt>
                <c:pt idx="1342">
                  <c:v>1.8638888888888827</c:v>
                </c:pt>
                <c:pt idx="1343">
                  <c:v>1.8652777777777716</c:v>
                </c:pt>
                <c:pt idx="1344">
                  <c:v>1.8666666666666605</c:v>
                </c:pt>
                <c:pt idx="1345">
                  <c:v>1.8680555555555494</c:v>
                </c:pt>
                <c:pt idx="1346">
                  <c:v>1.8694444444444382</c:v>
                </c:pt>
                <c:pt idx="1347">
                  <c:v>1.8708333333333271</c:v>
                </c:pt>
                <c:pt idx="1348">
                  <c:v>1.872222222222216</c:v>
                </c:pt>
                <c:pt idx="1349">
                  <c:v>1.8736111111111049</c:v>
                </c:pt>
                <c:pt idx="1350">
                  <c:v>1.8749999999999938</c:v>
                </c:pt>
                <c:pt idx="1351">
                  <c:v>1.8763888888888827</c:v>
                </c:pt>
                <c:pt idx="1352">
                  <c:v>1.8777777777777716</c:v>
                </c:pt>
                <c:pt idx="1353">
                  <c:v>1.8791666666666604</c:v>
                </c:pt>
                <c:pt idx="1354">
                  <c:v>1.8805555555555493</c:v>
                </c:pt>
                <c:pt idx="1355">
                  <c:v>1.8819444444444382</c:v>
                </c:pt>
                <c:pt idx="1356">
                  <c:v>1.8833333333333271</c:v>
                </c:pt>
                <c:pt idx="1357">
                  <c:v>1.884722222222216</c:v>
                </c:pt>
                <c:pt idx="1358">
                  <c:v>1.8861111111111049</c:v>
                </c:pt>
                <c:pt idx="1359">
                  <c:v>1.8874999999999937</c:v>
                </c:pt>
                <c:pt idx="1360">
                  <c:v>1.8888888888888826</c:v>
                </c:pt>
                <c:pt idx="1361">
                  <c:v>1.8902777777777715</c:v>
                </c:pt>
                <c:pt idx="1362">
                  <c:v>1.8916666666666604</c:v>
                </c:pt>
                <c:pt idx="1363">
                  <c:v>1.8930555555555493</c:v>
                </c:pt>
                <c:pt idx="1364">
                  <c:v>1.8944444444444382</c:v>
                </c:pt>
                <c:pt idx="1365">
                  <c:v>1.895833333333327</c:v>
                </c:pt>
                <c:pt idx="1366">
                  <c:v>1.8972222222222159</c:v>
                </c:pt>
                <c:pt idx="1367">
                  <c:v>1.8986111111111048</c:v>
                </c:pt>
                <c:pt idx="1368">
                  <c:v>1.8999999999999937</c:v>
                </c:pt>
                <c:pt idx="1369">
                  <c:v>1.9013888888888826</c:v>
                </c:pt>
                <c:pt idx="1370">
                  <c:v>1.9027777777777715</c:v>
                </c:pt>
                <c:pt idx="1371">
                  <c:v>1.9041666666666603</c:v>
                </c:pt>
                <c:pt idx="1372">
                  <c:v>1.9055555555555492</c:v>
                </c:pt>
                <c:pt idx="1373">
                  <c:v>1.9069444444444381</c:v>
                </c:pt>
                <c:pt idx="1374">
                  <c:v>1.908333333333327</c:v>
                </c:pt>
                <c:pt idx="1375">
                  <c:v>1.9097222222222159</c:v>
                </c:pt>
                <c:pt idx="1376">
                  <c:v>1.9111111111111048</c:v>
                </c:pt>
                <c:pt idx="1377">
                  <c:v>1.9124999999999936</c:v>
                </c:pt>
                <c:pt idx="1378">
                  <c:v>1.9138888888888825</c:v>
                </c:pt>
                <c:pt idx="1379">
                  <c:v>1.9152777777777714</c:v>
                </c:pt>
                <c:pt idx="1380">
                  <c:v>1.9166666666666603</c:v>
                </c:pt>
                <c:pt idx="1381">
                  <c:v>1.9180555555555492</c:v>
                </c:pt>
                <c:pt idx="1382">
                  <c:v>1.9194444444444381</c:v>
                </c:pt>
                <c:pt idx="1383">
                  <c:v>1.920833333333327</c:v>
                </c:pt>
                <c:pt idx="1384">
                  <c:v>1.9222222222222158</c:v>
                </c:pt>
                <c:pt idx="1385">
                  <c:v>1.9236111111111047</c:v>
                </c:pt>
                <c:pt idx="1386">
                  <c:v>1.9249999999999936</c:v>
                </c:pt>
                <c:pt idx="1387">
                  <c:v>1.9263888888888825</c:v>
                </c:pt>
                <c:pt idx="1388">
                  <c:v>1.9277777777777714</c:v>
                </c:pt>
                <c:pt idx="1389">
                  <c:v>1.9291666666666603</c:v>
                </c:pt>
                <c:pt idx="1390">
                  <c:v>1.9305555555555491</c:v>
                </c:pt>
                <c:pt idx="1391">
                  <c:v>1.931944444444438</c:v>
                </c:pt>
                <c:pt idx="1392">
                  <c:v>1.9333333333333269</c:v>
                </c:pt>
                <c:pt idx="1393">
                  <c:v>1.9347222222222158</c:v>
                </c:pt>
                <c:pt idx="1394">
                  <c:v>1.9361111111111047</c:v>
                </c:pt>
                <c:pt idx="1395">
                  <c:v>1.9374999999999936</c:v>
                </c:pt>
                <c:pt idx="1396">
                  <c:v>1.9388888888888824</c:v>
                </c:pt>
                <c:pt idx="1397">
                  <c:v>1.9402777777777713</c:v>
                </c:pt>
                <c:pt idx="1398">
                  <c:v>1.9416666666666602</c:v>
                </c:pt>
                <c:pt idx="1399">
                  <c:v>1.9430555555555491</c:v>
                </c:pt>
                <c:pt idx="1400">
                  <c:v>1.944444444444438</c:v>
                </c:pt>
                <c:pt idx="1401">
                  <c:v>1.9458333333333269</c:v>
                </c:pt>
                <c:pt idx="1402">
                  <c:v>1.9472222222222157</c:v>
                </c:pt>
                <c:pt idx="1403">
                  <c:v>1.9486111111111046</c:v>
                </c:pt>
                <c:pt idx="1404">
                  <c:v>1.9499999999999935</c:v>
                </c:pt>
                <c:pt idx="1405">
                  <c:v>1.9513888888888824</c:v>
                </c:pt>
                <c:pt idx="1406">
                  <c:v>1.9527777777777713</c:v>
                </c:pt>
                <c:pt idx="1407">
                  <c:v>1.9541666666666602</c:v>
                </c:pt>
                <c:pt idx="1408">
                  <c:v>1.9555555555555491</c:v>
                </c:pt>
                <c:pt idx="1409">
                  <c:v>1.9569444444444379</c:v>
                </c:pt>
                <c:pt idx="1410">
                  <c:v>1.9583333333333268</c:v>
                </c:pt>
                <c:pt idx="1411">
                  <c:v>1.9597222222222157</c:v>
                </c:pt>
                <c:pt idx="1412">
                  <c:v>1.9611111111111046</c:v>
                </c:pt>
                <c:pt idx="1413">
                  <c:v>1.9624999999999935</c:v>
                </c:pt>
                <c:pt idx="1414">
                  <c:v>1.9638888888888824</c:v>
                </c:pt>
                <c:pt idx="1415">
                  <c:v>1.9652777777777712</c:v>
                </c:pt>
                <c:pt idx="1416">
                  <c:v>1.9666666666666601</c:v>
                </c:pt>
                <c:pt idx="1417">
                  <c:v>1.968055555555549</c:v>
                </c:pt>
                <c:pt idx="1418">
                  <c:v>1.9694444444444379</c:v>
                </c:pt>
                <c:pt idx="1419">
                  <c:v>1.9708333333333268</c:v>
                </c:pt>
                <c:pt idx="1420">
                  <c:v>1.9722222222222157</c:v>
                </c:pt>
                <c:pt idx="1421">
                  <c:v>1.9736111111111045</c:v>
                </c:pt>
                <c:pt idx="1422">
                  <c:v>1.9749999999999934</c:v>
                </c:pt>
                <c:pt idx="1423">
                  <c:v>1.9763888888888823</c:v>
                </c:pt>
                <c:pt idx="1424">
                  <c:v>1.9777777777777712</c:v>
                </c:pt>
                <c:pt idx="1425">
                  <c:v>1.9791666666666601</c:v>
                </c:pt>
                <c:pt idx="1426">
                  <c:v>1.980555555555549</c:v>
                </c:pt>
                <c:pt idx="1427">
                  <c:v>1.9819444444444378</c:v>
                </c:pt>
                <c:pt idx="1428">
                  <c:v>1.9833333333333267</c:v>
                </c:pt>
                <c:pt idx="1429">
                  <c:v>1.9847222222222156</c:v>
                </c:pt>
                <c:pt idx="1430">
                  <c:v>1.9861111111111045</c:v>
                </c:pt>
                <c:pt idx="1431">
                  <c:v>1.9874999999999934</c:v>
                </c:pt>
                <c:pt idx="1432">
                  <c:v>1.9888888888888823</c:v>
                </c:pt>
                <c:pt idx="1433">
                  <c:v>1.9902777777777712</c:v>
                </c:pt>
                <c:pt idx="1434">
                  <c:v>1.99166666666666</c:v>
                </c:pt>
                <c:pt idx="1435">
                  <c:v>1.9930555555555489</c:v>
                </c:pt>
                <c:pt idx="1436">
                  <c:v>1.9944444444444378</c:v>
                </c:pt>
                <c:pt idx="1437">
                  <c:v>1.9958333333333267</c:v>
                </c:pt>
                <c:pt idx="1438">
                  <c:v>1.9972222222222156</c:v>
                </c:pt>
                <c:pt idx="1439">
                  <c:v>1.9986111111111045</c:v>
                </c:pt>
                <c:pt idx="1440">
                  <c:v>1.9999999999999933</c:v>
                </c:pt>
                <c:pt idx="1441">
                  <c:v>2.0013888888888824</c:v>
                </c:pt>
                <c:pt idx="1442">
                  <c:v>2.0027777777777716</c:v>
                </c:pt>
                <c:pt idx="1443">
                  <c:v>2.0041666666666607</c:v>
                </c:pt>
                <c:pt idx="1444">
                  <c:v>2.0055555555555498</c:v>
                </c:pt>
                <c:pt idx="1445">
                  <c:v>2.0069444444444389</c:v>
                </c:pt>
                <c:pt idx="1446">
                  <c:v>2.008333333333328</c:v>
                </c:pt>
                <c:pt idx="1447">
                  <c:v>2.0097222222222171</c:v>
                </c:pt>
                <c:pt idx="1448">
                  <c:v>2.0111111111111062</c:v>
                </c:pt>
                <c:pt idx="1449">
                  <c:v>2.0124999999999953</c:v>
                </c:pt>
                <c:pt idx="1450">
                  <c:v>2.0138888888888844</c:v>
                </c:pt>
                <c:pt idx="1451">
                  <c:v>2.0152777777777735</c:v>
                </c:pt>
                <c:pt idx="1452">
                  <c:v>2.0166666666666626</c:v>
                </c:pt>
                <c:pt idx="1453">
                  <c:v>2.0180555555555517</c:v>
                </c:pt>
                <c:pt idx="1454">
                  <c:v>2.0194444444444408</c:v>
                </c:pt>
                <c:pt idx="1455">
                  <c:v>2.0208333333333299</c:v>
                </c:pt>
                <c:pt idx="1456">
                  <c:v>2.022222222222219</c:v>
                </c:pt>
                <c:pt idx="1457">
                  <c:v>2.0236111111111081</c:v>
                </c:pt>
                <c:pt idx="1458">
                  <c:v>2.0249999999999972</c:v>
                </c:pt>
                <c:pt idx="1459">
                  <c:v>2.0263888888888864</c:v>
                </c:pt>
                <c:pt idx="1460">
                  <c:v>2.0277777777777755</c:v>
                </c:pt>
                <c:pt idx="1461">
                  <c:v>2.0291666666666646</c:v>
                </c:pt>
                <c:pt idx="1462">
                  <c:v>2.0305555555555537</c:v>
                </c:pt>
                <c:pt idx="1463">
                  <c:v>2.0319444444444428</c:v>
                </c:pt>
                <c:pt idx="1464">
                  <c:v>2.0333333333333319</c:v>
                </c:pt>
                <c:pt idx="1465">
                  <c:v>2.034722222222221</c:v>
                </c:pt>
                <c:pt idx="1466">
                  <c:v>2.0361111111111101</c:v>
                </c:pt>
                <c:pt idx="1467">
                  <c:v>2.0374999999999992</c:v>
                </c:pt>
                <c:pt idx="1468">
                  <c:v>2.0388888888888883</c:v>
                </c:pt>
                <c:pt idx="1469">
                  <c:v>2.0402777777777774</c:v>
                </c:pt>
                <c:pt idx="1470">
                  <c:v>2.0416666666666665</c:v>
                </c:pt>
                <c:pt idx="1471">
                  <c:v>2.0430555555555556</c:v>
                </c:pt>
                <c:pt idx="1472">
                  <c:v>2.0444444444444447</c:v>
                </c:pt>
                <c:pt idx="1473">
                  <c:v>2.0458333333333338</c:v>
                </c:pt>
                <c:pt idx="1474">
                  <c:v>2.0472222222222229</c:v>
                </c:pt>
                <c:pt idx="1475">
                  <c:v>2.048611111111112</c:v>
                </c:pt>
                <c:pt idx="1476">
                  <c:v>2.0500000000000012</c:v>
                </c:pt>
                <c:pt idx="1477">
                  <c:v>2.0513888888888903</c:v>
                </c:pt>
                <c:pt idx="1478">
                  <c:v>2.0527777777777794</c:v>
                </c:pt>
                <c:pt idx="1479">
                  <c:v>2.0541666666666685</c:v>
                </c:pt>
                <c:pt idx="1480">
                  <c:v>2.0555555555555576</c:v>
                </c:pt>
                <c:pt idx="1481">
                  <c:v>2.0569444444444467</c:v>
                </c:pt>
                <c:pt idx="1482">
                  <c:v>2.0583333333333358</c:v>
                </c:pt>
                <c:pt idx="1483">
                  <c:v>2.0597222222222249</c:v>
                </c:pt>
                <c:pt idx="1484">
                  <c:v>2.061111111111114</c:v>
                </c:pt>
                <c:pt idx="1485">
                  <c:v>2.0625000000000031</c:v>
                </c:pt>
                <c:pt idx="1486">
                  <c:v>2.0638888888888922</c:v>
                </c:pt>
                <c:pt idx="1487">
                  <c:v>2.0652777777777813</c:v>
                </c:pt>
                <c:pt idx="1488">
                  <c:v>2.0666666666666704</c:v>
                </c:pt>
                <c:pt idx="1489">
                  <c:v>2.0680555555555595</c:v>
                </c:pt>
                <c:pt idx="1490">
                  <c:v>2.0694444444444486</c:v>
                </c:pt>
                <c:pt idx="1491">
                  <c:v>2.0708333333333377</c:v>
                </c:pt>
                <c:pt idx="1492">
                  <c:v>2.0722222222222269</c:v>
                </c:pt>
                <c:pt idx="1493">
                  <c:v>2.073611111111116</c:v>
                </c:pt>
                <c:pt idx="1494">
                  <c:v>2.0750000000000051</c:v>
                </c:pt>
                <c:pt idx="1495">
                  <c:v>2.0763888888888942</c:v>
                </c:pt>
                <c:pt idx="1496">
                  <c:v>2.0777777777777833</c:v>
                </c:pt>
                <c:pt idx="1497">
                  <c:v>2.0791666666666724</c:v>
                </c:pt>
                <c:pt idx="1498">
                  <c:v>2.0805555555555615</c:v>
                </c:pt>
                <c:pt idx="1499">
                  <c:v>2.0819444444444506</c:v>
                </c:pt>
                <c:pt idx="1500">
                  <c:v>2.0833333333333397</c:v>
                </c:pt>
                <c:pt idx="1501">
                  <c:v>2.0847222222222288</c:v>
                </c:pt>
                <c:pt idx="1502">
                  <c:v>2.0861111111111179</c:v>
                </c:pt>
                <c:pt idx="1503">
                  <c:v>2.087500000000007</c:v>
                </c:pt>
                <c:pt idx="1504">
                  <c:v>2.0888888888888961</c:v>
                </c:pt>
                <c:pt idx="1505">
                  <c:v>2.0902777777777852</c:v>
                </c:pt>
                <c:pt idx="1506">
                  <c:v>2.0916666666666743</c:v>
                </c:pt>
                <c:pt idx="1507">
                  <c:v>2.0930555555555634</c:v>
                </c:pt>
                <c:pt idx="1508">
                  <c:v>2.0944444444444525</c:v>
                </c:pt>
                <c:pt idx="1509">
                  <c:v>2.0958333333333417</c:v>
                </c:pt>
                <c:pt idx="1510">
                  <c:v>2.0972222222222308</c:v>
                </c:pt>
                <c:pt idx="1511">
                  <c:v>2.0986111111111199</c:v>
                </c:pt>
                <c:pt idx="1512">
                  <c:v>2.100000000000009</c:v>
                </c:pt>
                <c:pt idx="1513">
                  <c:v>2.1013888888888981</c:v>
                </c:pt>
                <c:pt idx="1514">
                  <c:v>2.1027777777777872</c:v>
                </c:pt>
                <c:pt idx="1515">
                  <c:v>2.1041666666666763</c:v>
                </c:pt>
                <c:pt idx="1516">
                  <c:v>2.1055555555555654</c:v>
                </c:pt>
                <c:pt idx="1517">
                  <c:v>2.1069444444444545</c:v>
                </c:pt>
                <c:pt idx="1518">
                  <c:v>2.1083333333333436</c:v>
                </c:pt>
                <c:pt idx="1519">
                  <c:v>2.1097222222222327</c:v>
                </c:pt>
                <c:pt idx="1520">
                  <c:v>2.1111111111111218</c:v>
                </c:pt>
                <c:pt idx="1521">
                  <c:v>2.1125000000000109</c:v>
                </c:pt>
                <c:pt idx="1522">
                  <c:v>2.1138888888889</c:v>
                </c:pt>
                <c:pt idx="1523">
                  <c:v>2.1152777777777891</c:v>
                </c:pt>
                <c:pt idx="1524">
                  <c:v>2.1166666666666782</c:v>
                </c:pt>
                <c:pt idx="1525">
                  <c:v>2.1180555555555673</c:v>
                </c:pt>
                <c:pt idx="1526">
                  <c:v>2.1194444444444565</c:v>
                </c:pt>
                <c:pt idx="1527">
                  <c:v>2.1208333333333456</c:v>
                </c:pt>
                <c:pt idx="1528">
                  <c:v>2.1222222222222347</c:v>
                </c:pt>
                <c:pt idx="1529">
                  <c:v>2.1236111111111238</c:v>
                </c:pt>
                <c:pt idx="1530">
                  <c:v>2.1250000000000129</c:v>
                </c:pt>
                <c:pt idx="1531">
                  <c:v>2.126388888888902</c:v>
                </c:pt>
                <c:pt idx="1532">
                  <c:v>2.1277777777777911</c:v>
                </c:pt>
                <c:pt idx="1533">
                  <c:v>2.1291666666666802</c:v>
                </c:pt>
                <c:pt idx="1534">
                  <c:v>2.1305555555555693</c:v>
                </c:pt>
                <c:pt idx="1535">
                  <c:v>2.1319444444444584</c:v>
                </c:pt>
                <c:pt idx="1536">
                  <c:v>2.1333333333333475</c:v>
                </c:pt>
                <c:pt idx="1537">
                  <c:v>2.1347222222222366</c:v>
                </c:pt>
                <c:pt idx="1538">
                  <c:v>2.1361111111111257</c:v>
                </c:pt>
                <c:pt idx="1539">
                  <c:v>2.1375000000000148</c:v>
                </c:pt>
                <c:pt idx="1540">
                  <c:v>2.1388888888889039</c:v>
                </c:pt>
                <c:pt idx="1541">
                  <c:v>2.140277777777793</c:v>
                </c:pt>
                <c:pt idx="1542">
                  <c:v>2.1416666666666822</c:v>
                </c:pt>
                <c:pt idx="1543">
                  <c:v>2.1430555555555713</c:v>
                </c:pt>
                <c:pt idx="1544">
                  <c:v>2.1444444444444604</c:v>
                </c:pt>
                <c:pt idx="1545">
                  <c:v>2.1458333333333495</c:v>
                </c:pt>
                <c:pt idx="1546">
                  <c:v>2.1472222222222386</c:v>
                </c:pt>
                <c:pt idx="1547">
                  <c:v>2.1486111111111277</c:v>
                </c:pt>
                <c:pt idx="1548">
                  <c:v>2.1500000000000168</c:v>
                </c:pt>
                <c:pt idx="1549">
                  <c:v>2.1513888888889059</c:v>
                </c:pt>
                <c:pt idx="1550">
                  <c:v>2.152777777777795</c:v>
                </c:pt>
                <c:pt idx="1551">
                  <c:v>2.1541666666666841</c:v>
                </c:pt>
                <c:pt idx="1552">
                  <c:v>2.1555555555555732</c:v>
                </c:pt>
                <c:pt idx="1553">
                  <c:v>2.1569444444444623</c:v>
                </c:pt>
                <c:pt idx="1554">
                  <c:v>2.1583333333333514</c:v>
                </c:pt>
                <c:pt idx="1555">
                  <c:v>2.1597222222222405</c:v>
                </c:pt>
                <c:pt idx="1556">
                  <c:v>2.1611111111111296</c:v>
                </c:pt>
                <c:pt idx="1557">
                  <c:v>2.1625000000000187</c:v>
                </c:pt>
                <c:pt idx="1558">
                  <c:v>2.1638888888889078</c:v>
                </c:pt>
                <c:pt idx="1559">
                  <c:v>2.165277777777797</c:v>
                </c:pt>
                <c:pt idx="1560">
                  <c:v>2.1666666666666861</c:v>
                </c:pt>
                <c:pt idx="1561">
                  <c:v>2.1680555555555752</c:v>
                </c:pt>
                <c:pt idx="1562">
                  <c:v>2.1694444444444643</c:v>
                </c:pt>
                <c:pt idx="1563">
                  <c:v>2.1708333333333534</c:v>
                </c:pt>
                <c:pt idx="1564">
                  <c:v>2.1722222222222425</c:v>
                </c:pt>
                <c:pt idx="1565">
                  <c:v>2.1736111111111316</c:v>
                </c:pt>
                <c:pt idx="1566">
                  <c:v>2.1750000000000207</c:v>
                </c:pt>
                <c:pt idx="1567">
                  <c:v>2.1763888888889098</c:v>
                </c:pt>
                <c:pt idx="1568">
                  <c:v>2.1777777777777989</c:v>
                </c:pt>
                <c:pt idx="1569">
                  <c:v>2.179166666666688</c:v>
                </c:pt>
                <c:pt idx="1570">
                  <c:v>2.1805555555555771</c:v>
                </c:pt>
                <c:pt idx="1571">
                  <c:v>2.1819444444444662</c:v>
                </c:pt>
                <c:pt idx="1572">
                  <c:v>2.1833333333333553</c:v>
                </c:pt>
                <c:pt idx="1573">
                  <c:v>2.1847222222222444</c:v>
                </c:pt>
                <c:pt idx="1574">
                  <c:v>2.1861111111111335</c:v>
                </c:pt>
                <c:pt idx="1575">
                  <c:v>2.1875000000000226</c:v>
                </c:pt>
                <c:pt idx="1576">
                  <c:v>2.1888888888889118</c:v>
                </c:pt>
                <c:pt idx="1577">
                  <c:v>2.1902777777778009</c:v>
                </c:pt>
                <c:pt idx="1578">
                  <c:v>2.19166666666669</c:v>
                </c:pt>
                <c:pt idx="1579">
                  <c:v>2.1930555555555791</c:v>
                </c:pt>
                <c:pt idx="1580">
                  <c:v>2.1944444444444682</c:v>
                </c:pt>
                <c:pt idx="1581">
                  <c:v>2.1958333333333573</c:v>
                </c:pt>
                <c:pt idx="1582">
                  <c:v>2.1972222222222464</c:v>
                </c:pt>
                <c:pt idx="1583">
                  <c:v>2.1986111111111355</c:v>
                </c:pt>
                <c:pt idx="1584">
                  <c:v>2.2000000000000246</c:v>
                </c:pt>
                <c:pt idx="1585">
                  <c:v>2.2013888888889137</c:v>
                </c:pt>
                <c:pt idx="1586">
                  <c:v>2.2027777777778028</c:v>
                </c:pt>
                <c:pt idx="1587">
                  <c:v>2.2041666666666919</c:v>
                </c:pt>
                <c:pt idx="1588">
                  <c:v>2.205555555555581</c:v>
                </c:pt>
                <c:pt idx="1589">
                  <c:v>2.2069444444444701</c:v>
                </c:pt>
                <c:pt idx="1590">
                  <c:v>2.2083333333333592</c:v>
                </c:pt>
                <c:pt idx="1591">
                  <c:v>2.2097222222222483</c:v>
                </c:pt>
                <c:pt idx="1592">
                  <c:v>2.2111111111111375</c:v>
                </c:pt>
                <c:pt idx="1593">
                  <c:v>2.2125000000000266</c:v>
                </c:pt>
                <c:pt idx="1594">
                  <c:v>2.2138888888889157</c:v>
                </c:pt>
                <c:pt idx="1595">
                  <c:v>2.2152777777778048</c:v>
                </c:pt>
                <c:pt idx="1596">
                  <c:v>2.2166666666666939</c:v>
                </c:pt>
                <c:pt idx="1597">
                  <c:v>2.218055555555583</c:v>
                </c:pt>
                <c:pt idx="1598">
                  <c:v>2.2194444444444721</c:v>
                </c:pt>
                <c:pt idx="1599">
                  <c:v>2.2208333333333612</c:v>
                </c:pt>
                <c:pt idx="1600">
                  <c:v>2.2222222222222503</c:v>
                </c:pt>
                <c:pt idx="1601">
                  <c:v>2.2236111111111394</c:v>
                </c:pt>
                <c:pt idx="1602">
                  <c:v>2.2250000000000285</c:v>
                </c:pt>
                <c:pt idx="1603">
                  <c:v>2.2263888888889176</c:v>
                </c:pt>
                <c:pt idx="1604">
                  <c:v>2.2277777777778067</c:v>
                </c:pt>
                <c:pt idx="1605">
                  <c:v>2.2291666666666958</c:v>
                </c:pt>
                <c:pt idx="1606">
                  <c:v>2.2305555555555849</c:v>
                </c:pt>
                <c:pt idx="1607">
                  <c:v>2.231944444444474</c:v>
                </c:pt>
                <c:pt idx="1608">
                  <c:v>2.2333333333333631</c:v>
                </c:pt>
                <c:pt idx="1609">
                  <c:v>2.2347222222222523</c:v>
                </c:pt>
                <c:pt idx="1610">
                  <c:v>2.2361111111111414</c:v>
                </c:pt>
                <c:pt idx="1611">
                  <c:v>2.2375000000000305</c:v>
                </c:pt>
                <c:pt idx="1612">
                  <c:v>2.2388888888889196</c:v>
                </c:pt>
                <c:pt idx="1613">
                  <c:v>2.2402777777778087</c:v>
                </c:pt>
                <c:pt idx="1614">
                  <c:v>2.2416666666666978</c:v>
                </c:pt>
                <c:pt idx="1615">
                  <c:v>2.2430555555555869</c:v>
                </c:pt>
                <c:pt idx="1616">
                  <c:v>2.244444444444476</c:v>
                </c:pt>
                <c:pt idx="1617">
                  <c:v>2.2458333333333651</c:v>
                </c:pt>
                <c:pt idx="1618">
                  <c:v>2.2472222222222542</c:v>
                </c:pt>
                <c:pt idx="1619">
                  <c:v>2.2486111111111433</c:v>
                </c:pt>
                <c:pt idx="1620">
                  <c:v>2.2500000000000324</c:v>
                </c:pt>
                <c:pt idx="1621">
                  <c:v>2.2513888888889215</c:v>
                </c:pt>
                <c:pt idx="1622">
                  <c:v>2.2527777777778106</c:v>
                </c:pt>
                <c:pt idx="1623">
                  <c:v>2.2541666666666997</c:v>
                </c:pt>
                <c:pt idx="1624">
                  <c:v>2.2555555555555888</c:v>
                </c:pt>
                <c:pt idx="1625">
                  <c:v>2.2569444444444779</c:v>
                </c:pt>
                <c:pt idx="1626">
                  <c:v>2.2583333333333671</c:v>
                </c:pt>
                <c:pt idx="1627">
                  <c:v>2.2597222222222562</c:v>
                </c:pt>
                <c:pt idx="1628">
                  <c:v>2.2611111111111453</c:v>
                </c:pt>
                <c:pt idx="1629">
                  <c:v>2.2625000000000344</c:v>
                </c:pt>
                <c:pt idx="1630">
                  <c:v>2.2638888888889235</c:v>
                </c:pt>
                <c:pt idx="1631">
                  <c:v>2.2652777777778126</c:v>
                </c:pt>
                <c:pt idx="1632">
                  <c:v>2.2666666666667017</c:v>
                </c:pt>
                <c:pt idx="1633">
                  <c:v>2.2680555555555908</c:v>
                </c:pt>
                <c:pt idx="1634">
                  <c:v>2.2694444444444799</c:v>
                </c:pt>
                <c:pt idx="1635">
                  <c:v>2.270833333333369</c:v>
                </c:pt>
                <c:pt idx="1636">
                  <c:v>2.2722222222222581</c:v>
                </c:pt>
                <c:pt idx="1637">
                  <c:v>2.2736111111111472</c:v>
                </c:pt>
                <c:pt idx="1638">
                  <c:v>2.2750000000000363</c:v>
                </c:pt>
                <c:pt idx="1639">
                  <c:v>2.2763888888889254</c:v>
                </c:pt>
                <c:pt idx="1640">
                  <c:v>2.2777777777778145</c:v>
                </c:pt>
                <c:pt idx="1641">
                  <c:v>2.2791666666667036</c:v>
                </c:pt>
                <c:pt idx="1642">
                  <c:v>2.2805555555555928</c:v>
                </c:pt>
                <c:pt idx="1643">
                  <c:v>2.2819444444444819</c:v>
                </c:pt>
                <c:pt idx="1644">
                  <c:v>2.283333333333371</c:v>
                </c:pt>
                <c:pt idx="1645">
                  <c:v>2.2847222222222601</c:v>
                </c:pt>
                <c:pt idx="1646">
                  <c:v>2.2861111111111492</c:v>
                </c:pt>
                <c:pt idx="1647">
                  <c:v>2.2875000000000383</c:v>
                </c:pt>
                <c:pt idx="1648">
                  <c:v>2.2888888888889274</c:v>
                </c:pt>
                <c:pt idx="1649">
                  <c:v>2.2902777777778165</c:v>
                </c:pt>
                <c:pt idx="1650">
                  <c:v>2.2916666666667056</c:v>
                </c:pt>
                <c:pt idx="1651">
                  <c:v>2.2930555555555947</c:v>
                </c:pt>
                <c:pt idx="1652">
                  <c:v>2.2944444444444838</c:v>
                </c:pt>
                <c:pt idx="1653">
                  <c:v>2.2958333333333729</c:v>
                </c:pt>
                <c:pt idx="1654">
                  <c:v>2.297222222222262</c:v>
                </c:pt>
                <c:pt idx="1655">
                  <c:v>2.2986111111111511</c:v>
                </c:pt>
                <c:pt idx="1656">
                  <c:v>2.3000000000000402</c:v>
                </c:pt>
                <c:pt idx="1657">
                  <c:v>2.3013888888889293</c:v>
                </c:pt>
                <c:pt idx="1658">
                  <c:v>2.3027777777778184</c:v>
                </c:pt>
                <c:pt idx="1659">
                  <c:v>2.3041666666667076</c:v>
                </c:pt>
                <c:pt idx="1660">
                  <c:v>2.3055555555555967</c:v>
                </c:pt>
                <c:pt idx="1661">
                  <c:v>2.3069444444444858</c:v>
                </c:pt>
                <c:pt idx="1662">
                  <c:v>2.3083333333333749</c:v>
                </c:pt>
                <c:pt idx="1663">
                  <c:v>2.309722222222264</c:v>
                </c:pt>
                <c:pt idx="1664">
                  <c:v>2.3111111111111531</c:v>
                </c:pt>
                <c:pt idx="1665">
                  <c:v>2.3125000000000422</c:v>
                </c:pt>
                <c:pt idx="1666">
                  <c:v>2.3138888888889313</c:v>
                </c:pt>
                <c:pt idx="1667">
                  <c:v>2.3152777777778204</c:v>
                </c:pt>
                <c:pt idx="1668">
                  <c:v>2.3166666666667095</c:v>
                </c:pt>
                <c:pt idx="1669">
                  <c:v>2.3180555555555986</c:v>
                </c:pt>
                <c:pt idx="1670">
                  <c:v>2.3194444444444877</c:v>
                </c:pt>
                <c:pt idx="1671">
                  <c:v>2.3208333333333768</c:v>
                </c:pt>
                <c:pt idx="1672">
                  <c:v>2.3222222222222659</c:v>
                </c:pt>
                <c:pt idx="1673">
                  <c:v>2.323611111111155</c:v>
                </c:pt>
                <c:pt idx="1674">
                  <c:v>2.3250000000000441</c:v>
                </c:pt>
                <c:pt idx="1675">
                  <c:v>2.3263888888889332</c:v>
                </c:pt>
                <c:pt idx="1676">
                  <c:v>2.3277777777778224</c:v>
                </c:pt>
                <c:pt idx="1677">
                  <c:v>2.3291666666667115</c:v>
                </c:pt>
                <c:pt idx="1678">
                  <c:v>2.3305555555556006</c:v>
                </c:pt>
                <c:pt idx="1679">
                  <c:v>2.3319444444444897</c:v>
                </c:pt>
                <c:pt idx="1680">
                  <c:v>2.3333333333333788</c:v>
                </c:pt>
                <c:pt idx="1681">
                  <c:v>2.3347222222222679</c:v>
                </c:pt>
                <c:pt idx="1682">
                  <c:v>2.336111111111157</c:v>
                </c:pt>
                <c:pt idx="1683">
                  <c:v>2.3375000000000461</c:v>
                </c:pt>
                <c:pt idx="1684">
                  <c:v>2.3388888888889352</c:v>
                </c:pt>
                <c:pt idx="1685">
                  <c:v>2.3402777777778243</c:v>
                </c:pt>
                <c:pt idx="1686">
                  <c:v>2.3416666666667134</c:v>
                </c:pt>
                <c:pt idx="1687">
                  <c:v>2.3430555555556025</c:v>
                </c:pt>
                <c:pt idx="1688">
                  <c:v>2.3444444444444916</c:v>
                </c:pt>
                <c:pt idx="1689">
                  <c:v>2.3458333333333807</c:v>
                </c:pt>
                <c:pt idx="1690">
                  <c:v>2.3472222222222698</c:v>
                </c:pt>
                <c:pt idx="1691">
                  <c:v>2.3486111111111589</c:v>
                </c:pt>
                <c:pt idx="1692">
                  <c:v>2.3500000000000481</c:v>
                </c:pt>
                <c:pt idx="1693">
                  <c:v>2.3513888888889372</c:v>
                </c:pt>
                <c:pt idx="1694">
                  <c:v>2.3527777777778263</c:v>
                </c:pt>
                <c:pt idx="1695">
                  <c:v>2.3541666666667154</c:v>
                </c:pt>
                <c:pt idx="1696">
                  <c:v>2.3555555555556045</c:v>
                </c:pt>
                <c:pt idx="1697">
                  <c:v>2.3569444444444936</c:v>
                </c:pt>
                <c:pt idx="1698">
                  <c:v>2.3583333333333827</c:v>
                </c:pt>
                <c:pt idx="1699">
                  <c:v>2.3597222222222718</c:v>
                </c:pt>
                <c:pt idx="1700">
                  <c:v>2.3611111111111609</c:v>
                </c:pt>
                <c:pt idx="1701">
                  <c:v>2.36250000000005</c:v>
                </c:pt>
                <c:pt idx="1702">
                  <c:v>2.3638888888889391</c:v>
                </c:pt>
                <c:pt idx="1703">
                  <c:v>2.3652777777778282</c:v>
                </c:pt>
                <c:pt idx="1704">
                  <c:v>2.3666666666667173</c:v>
                </c:pt>
                <c:pt idx="1705">
                  <c:v>2.3680555555556064</c:v>
                </c:pt>
                <c:pt idx="1706">
                  <c:v>2.3694444444444955</c:v>
                </c:pt>
                <c:pt idx="1707">
                  <c:v>2.3708333333333846</c:v>
                </c:pt>
                <c:pt idx="1708">
                  <c:v>2.3722222222222737</c:v>
                </c:pt>
                <c:pt idx="1709">
                  <c:v>2.3736111111111629</c:v>
                </c:pt>
                <c:pt idx="1710">
                  <c:v>2.375000000000052</c:v>
                </c:pt>
                <c:pt idx="1711">
                  <c:v>2.3763888888889411</c:v>
                </c:pt>
                <c:pt idx="1712">
                  <c:v>2.3777777777778302</c:v>
                </c:pt>
                <c:pt idx="1713">
                  <c:v>2.3791666666667193</c:v>
                </c:pt>
                <c:pt idx="1714">
                  <c:v>2.3805555555556084</c:v>
                </c:pt>
                <c:pt idx="1715">
                  <c:v>2.3819444444444975</c:v>
                </c:pt>
                <c:pt idx="1716">
                  <c:v>2.3833333333333866</c:v>
                </c:pt>
                <c:pt idx="1717">
                  <c:v>2.3847222222222757</c:v>
                </c:pt>
                <c:pt idx="1718">
                  <c:v>2.3861111111111648</c:v>
                </c:pt>
                <c:pt idx="1719">
                  <c:v>2.3875000000000539</c:v>
                </c:pt>
                <c:pt idx="1720">
                  <c:v>2.388888888888943</c:v>
                </c:pt>
                <c:pt idx="1721">
                  <c:v>2.3902777777778321</c:v>
                </c:pt>
                <c:pt idx="1722">
                  <c:v>2.3916666666667212</c:v>
                </c:pt>
                <c:pt idx="1723">
                  <c:v>2.3930555555556103</c:v>
                </c:pt>
                <c:pt idx="1724">
                  <c:v>2.3944444444444994</c:v>
                </c:pt>
                <c:pt idx="1725">
                  <c:v>2.3958333333333885</c:v>
                </c:pt>
                <c:pt idx="1726">
                  <c:v>2.3972222222222777</c:v>
                </c:pt>
                <c:pt idx="1727">
                  <c:v>2.3986111111111668</c:v>
                </c:pt>
                <c:pt idx="1728">
                  <c:v>2.4000000000000559</c:v>
                </c:pt>
                <c:pt idx="1729">
                  <c:v>2.401388888888945</c:v>
                </c:pt>
                <c:pt idx="1730">
                  <c:v>2.4027777777778341</c:v>
                </c:pt>
                <c:pt idx="1731">
                  <c:v>2.4041666666667232</c:v>
                </c:pt>
                <c:pt idx="1732">
                  <c:v>2.4055555555556123</c:v>
                </c:pt>
                <c:pt idx="1733">
                  <c:v>2.4069444444445014</c:v>
                </c:pt>
                <c:pt idx="1734">
                  <c:v>2.4083333333333905</c:v>
                </c:pt>
                <c:pt idx="1735">
                  <c:v>2.4097222222222796</c:v>
                </c:pt>
                <c:pt idx="1736">
                  <c:v>2.4111111111111687</c:v>
                </c:pt>
                <c:pt idx="1737">
                  <c:v>2.4125000000000578</c:v>
                </c:pt>
                <c:pt idx="1738">
                  <c:v>2.4138888888889469</c:v>
                </c:pt>
                <c:pt idx="1739">
                  <c:v>2.415277777777836</c:v>
                </c:pt>
                <c:pt idx="1740">
                  <c:v>2.4166666666667251</c:v>
                </c:pt>
                <c:pt idx="1741">
                  <c:v>2.4180555555556142</c:v>
                </c:pt>
                <c:pt idx="1742">
                  <c:v>2.4194444444445034</c:v>
                </c:pt>
                <c:pt idx="1743">
                  <c:v>2.4208333333333925</c:v>
                </c:pt>
                <c:pt idx="1744">
                  <c:v>2.4222222222222816</c:v>
                </c:pt>
                <c:pt idx="1745">
                  <c:v>2.4236111111111707</c:v>
                </c:pt>
                <c:pt idx="1746">
                  <c:v>2.4250000000000598</c:v>
                </c:pt>
                <c:pt idx="1747">
                  <c:v>2.4263888888889489</c:v>
                </c:pt>
                <c:pt idx="1748">
                  <c:v>2.427777777777838</c:v>
                </c:pt>
                <c:pt idx="1749">
                  <c:v>2.4291666666667271</c:v>
                </c:pt>
                <c:pt idx="1750">
                  <c:v>2.4305555555556162</c:v>
                </c:pt>
                <c:pt idx="1751">
                  <c:v>2.4319444444445053</c:v>
                </c:pt>
                <c:pt idx="1752">
                  <c:v>2.4333333333333944</c:v>
                </c:pt>
                <c:pt idx="1753">
                  <c:v>2.4347222222222835</c:v>
                </c:pt>
                <c:pt idx="1754">
                  <c:v>2.4361111111111726</c:v>
                </c:pt>
                <c:pt idx="1755">
                  <c:v>2.4375000000000617</c:v>
                </c:pt>
                <c:pt idx="1756">
                  <c:v>2.4388888888889508</c:v>
                </c:pt>
                <c:pt idx="1757">
                  <c:v>2.4402777777778399</c:v>
                </c:pt>
                <c:pt idx="1758">
                  <c:v>2.441666666666729</c:v>
                </c:pt>
                <c:pt idx="1759">
                  <c:v>2.4430555555556182</c:v>
                </c:pt>
                <c:pt idx="1760">
                  <c:v>2.4444444444445073</c:v>
                </c:pt>
                <c:pt idx="1761">
                  <c:v>2.4458333333333964</c:v>
                </c:pt>
                <c:pt idx="1762">
                  <c:v>2.4472222222222855</c:v>
                </c:pt>
                <c:pt idx="1763">
                  <c:v>2.4486111111111746</c:v>
                </c:pt>
                <c:pt idx="1764">
                  <c:v>2.4500000000000637</c:v>
                </c:pt>
                <c:pt idx="1765">
                  <c:v>2.4513888888889528</c:v>
                </c:pt>
                <c:pt idx="1766">
                  <c:v>2.4527777777778419</c:v>
                </c:pt>
                <c:pt idx="1767">
                  <c:v>2.454166666666731</c:v>
                </c:pt>
                <c:pt idx="1768">
                  <c:v>2.4555555555556201</c:v>
                </c:pt>
                <c:pt idx="1769">
                  <c:v>2.4569444444445092</c:v>
                </c:pt>
                <c:pt idx="1770">
                  <c:v>2.4583333333333983</c:v>
                </c:pt>
                <c:pt idx="1771">
                  <c:v>2.4597222222222874</c:v>
                </c:pt>
                <c:pt idx="1772">
                  <c:v>2.4611111111111765</c:v>
                </c:pt>
                <c:pt idx="1773">
                  <c:v>2.4625000000000656</c:v>
                </c:pt>
                <c:pt idx="1774">
                  <c:v>2.4638888888889547</c:v>
                </c:pt>
                <c:pt idx="1775">
                  <c:v>2.4652777777778438</c:v>
                </c:pt>
                <c:pt idx="1776">
                  <c:v>2.466666666666733</c:v>
                </c:pt>
                <c:pt idx="1777">
                  <c:v>2.4680555555556221</c:v>
                </c:pt>
                <c:pt idx="1778">
                  <c:v>2.4694444444445112</c:v>
                </c:pt>
                <c:pt idx="1779">
                  <c:v>2.4708333333334003</c:v>
                </c:pt>
                <c:pt idx="1780">
                  <c:v>2.4722222222222894</c:v>
                </c:pt>
                <c:pt idx="1781">
                  <c:v>2.4736111111111785</c:v>
                </c:pt>
                <c:pt idx="1782">
                  <c:v>2.4750000000000676</c:v>
                </c:pt>
                <c:pt idx="1783">
                  <c:v>2.4763888888889567</c:v>
                </c:pt>
                <c:pt idx="1784">
                  <c:v>2.4777777777778458</c:v>
                </c:pt>
                <c:pt idx="1785">
                  <c:v>2.4791666666667349</c:v>
                </c:pt>
                <c:pt idx="1786">
                  <c:v>2.480555555555624</c:v>
                </c:pt>
                <c:pt idx="1787">
                  <c:v>2.4819444444445131</c:v>
                </c:pt>
                <c:pt idx="1788">
                  <c:v>2.4833333333334022</c:v>
                </c:pt>
                <c:pt idx="1789">
                  <c:v>2.4847222222222913</c:v>
                </c:pt>
                <c:pt idx="1790">
                  <c:v>2.4861111111111804</c:v>
                </c:pt>
                <c:pt idx="1791">
                  <c:v>2.4875000000000695</c:v>
                </c:pt>
                <c:pt idx="1792">
                  <c:v>2.4888888888889587</c:v>
                </c:pt>
                <c:pt idx="1793">
                  <c:v>2.4902777777778478</c:v>
                </c:pt>
                <c:pt idx="1794">
                  <c:v>2.4916666666667369</c:v>
                </c:pt>
                <c:pt idx="1795">
                  <c:v>2.493055555555626</c:v>
                </c:pt>
                <c:pt idx="1796">
                  <c:v>2.4944444444445151</c:v>
                </c:pt>
                <c:pt idx="1797">
                  <c:v>2.4958333333334042</c:v>
                </c:pt>
                <c:pt idx="1798">
                  <c:v>2.4972222222222933</c:v>
                </c:pt>
                <c:pt idx="1799">
                  <c:v>2.4986111111111824</c:v>
                </c:pt>
                <c:pt idx="1800">
                  <c:v>2.5000000000000715</c:v>
                </c:pt>
                <c:pt idx="1801">
                  <c:v>2.5013888888889606</c:v>
                </c:pt>
                <c:pt idx="1802">
                  <c:v>2.5027777777778497</c:v>
                </c:pt>
                <c:pt idx="1803">
                  <c:v>2.5041666666667388</c:v>
                </c:pt>
                <c:pt idx="1804">
                  <c:v>2.5055555555556279</c:v>
                </c:pt>
                <c:pt idx="1805">
                  <c:v>2.506944444444517</c:v>
                </c:pt>
                <c:pt idx="1806">
                  <c:v>2.5083333333334061</c:v>
                </c:pt>
                <c:pt idx="1807">
                  <c:v>2.5097222222222952</c:v>
                </c:pt>
                <c:pt idx="1808">
                  <c:v>2.5111111111111843</c:v>
                </c:pt>
                <c:pt idx="1809">
                  <c:v>2.5125000000000735</c:v>
                </c:pt>
                <c:pt idx="1810">
                  <c:v>2.5138888888889626</c:v>
                </c:pt>
                <c:pt idx="1811">
                  <c:v>2.5152777777778517</c:v>
                </c:pt>
                <c:pt idx="1812">
                  <c:v>2.5166666666667408</c:v>
                </c:pt>
                <c:pt idx="1813">
                  <c:v>2.5180555555556299</c:v>
                </c:pt>
                <c:pt idx="1814">
                  <c:v>2.519444444444519</c:v>
                </c:pt>
                <c:pt idx="1815">
                  <c:v>2.5208333333334081</c:v>
                </c:pt>
                <c:pt idx="1816">
                  <c:v>2.5222222222222972</c:v>
                </c:pt>
                <c:pt idx="1817">
                  <c:v>2.5236111111111863</c:v>
                </c:pt>
                <c:pt idx="1818">
                  <c:v>2.5250000000000754</c:v>
                </c:pt>
                <c:pt idx="1819">
                  <c:v>2.5263888888889645</c:v>
                </c:pt>
                <c:pt idx="1820">
                  <c:v>2.5277777777778536</c:v>
                </c:pt>
                <c:pt idx="1821">
                  <c:v>2.5291666666667427</c:v>
                </c:pt>
                <c:pt idx="1822">
                  <c:v>2.5305555555556318</c:v>
                </c:pt>
                <c:pt idx="1823">
                  <c:v>2.5319444444445209</c:v>
                </c:pt>
                <c:pt idx="1824">
                  <c:v>2.53333333333341</c:v>
                </c:pt>
                <c:pt idx="1825">
                  <c:v>2.5347222222222991</c:v>
                </c:pt>
                <c:pt idx="1826">
                  <c:v>2.5361111111111883</c:v>
                </c:pt>
                <c:pt idx="1827">
                  <c:v>2.5375000000000774</c:v>
                </c:pt>
                <c:pt idx="1828">
                  <c:v>2.5388888888889665</c:v>
                </c:pt>
                <c:pt idx="1829">
                  <c:v>2.5402777777778556</c:v>
                </c:pt>
                <c:pt idx="1830">
                  <c:v>2.5416666666667447</c:v>
                </c:pt>
                <c:pt idx="1831">
                  <c:v>2.5430555555556338</c:v>
                </c:pt>
                <c:pt idx="1832">
                  <c:v>2.5444444444445229</c:v>
                </c:pt>
                <c:pt idx="1833">
                  <c:v>2.545833333333412</c:v>
                </c:pt>
                <c:pt idx="1834">
                  <c:v>2.5472222222223011</c:v>
                </c:pt>
                <c:pt idx="1835">
                  <c:v>2.5486111111111902</c:v>
                </c:pt>
                <c:pt idx="1836">
                  <c:v>2.5500000000000793</c:v>
                </c:pt>
                <c:pt idx="1837">
                  <c:v>2.5513888888889684</c:v>
                </c:pt>
                <c:pt idx="1838">
                  <c:v>2.5527777777778575</c:v>
                </c:pt>
                <c:pt idx="1839">
                  <c:v>2.5541666666667466</c:v>
                </c:pt>
                <c:pt idx="1840">
                  <c:v>2.5555555555556357</c:v>
                </c:pt>
                <c:pt idx="1841">
                  <c:v>2.5569444444445248</c:v>
                </c:pt>
                <c:pt idx="1842">
                  <c:v>2.558333333333414</c:v>
                </c:pt>
                <c:pt idx="1843">
                  <c:v>2.5597222222223031</c:v>
                </c:pt>
                <c:pt idx="1844">
                  <c:v>2.5611111111111922</c:v>
                </c:pt>
                <c:pt idx="1845">
                  <c:v>2.5625000000000813</c:v>
                </c:pt>
                <c:pt idx="1846">
                  <c:v>2.5638888888889704</c:v>
                </c:pt>
                <c:pt idx="1847">
                  <c:v>2.5652777777778595</c:v>
                </c:pt>
                <c:pt idx="1848">
                  <c:v>2.5666666666667486</c:v>
                </c:pt>
                <c:pt idx="1849">
                  <c:v>2.5680555555556377</c:v>
                </c:pt>
                <c:pt idx="1850">
                  <c:v>2.5694444444445268</c:v>
                </c:pt>
                <c:pt idx="1851">
                  <c:v>2.5708333333334159</c:v>
                </c:pt>
                <c:pt idx="1852">
                  <c:v>2.572222222222305</c:v>
                </c:pt>
                <c:pt idx="1853">
                  <c:v>2.5736111111111941</c:v>
                </c:pt>
                <c:pt idx="1854">
                  <c:v>2.5750000000000832</c:v>
                </c:pt>
                <c:pt idx="1855">
                  <c:v>2.5763888888889723</c:v>
                </c:pt>
                <c:pt idx="1856">
                  <c:v>2.5777777777778614</c:v>
                </c:pt>
                <c:pt idx="1857">
                  <c:v>2.5791666666667505</c:v>
                </c:pt>
                <c:pt idx="1858">
                  <c:v>2.5805555555556396</c:v>
                </c:pt>
                <c:pt idx="1859">
                  <c:v>2.5819444444445288</c:v>
                </c:pt>
                <c:pt idx="1860">
                  <c:v>2.5833333333334179</c:v>
                </c:pt>
                <c:pt idx="1861">
                  <c:v>2.584722222222307</c:v>
                </c:pt>
                <c:pt idx="1862">
                  <c:v>2.5861111111111961</c:v>
                </c:pt>
                <c:pt idx="1863">
                  <c:v>2.5875000000000852</c:v>
                </c:pt>
                <c:pt idx="1864">
                  <c:v>2.5888888888889743</c:v>
                </c:pt>
                <c:pt idx="1865">
                  <c:v>2.5902777777778634</c:v>
                </c:pt>
                <c:pt idx="1866">
                  <c:v>2.5916666666667525</c:v>
                </c:pt>
                <c:pt idx="1867">
                  <c:v>2.5930555555556416</c:v>
                </c:pt>
                <c:pt idx="1868">
                  <c:v>2.5944444444445307</c:v>
                </c:pt>
                <c:pt idx="1869">
                  <c:v>2.5958333333334198</c:v>
                </c:pt>
                <c:pt idx="1870">
                  <c:v>2.5972222222223089</c:v>
                </c:pt>
                <c:pt idx="1871">
                  <c:v>2.598611111111198</c:v>
                </c:pt>
                <c:pt idx="1872">
                  <c:v>2.6000000000000871</c:v>
                </c:pt>
                <c:pt idx="1873">
                  <c:v>2.6013888888889762</c:v>
                </c:pt>
                <c:pt idx="1874">
                  <c:v>2.6027777777778653</c:v>
                </c:pt>
                <c:pt idx="1875">
                  <c:v>2.6041666666667544</c:v>
                </c:pt>
                <c:pt idx="1876">
                  <c:v>2.6055555555556436</c:v>
                </c:pt>
                <c:pt idx="1877">
                  <c:v>2.6069444444445327</c:v>
                </c:pt>
                <c:pt idx="1878">
                  <c:v>2.6083333333334218</c:v>
                </c:pt>
                <c:pt idx="1879">
                  <c:v>2.6097222222223109</c:v>
                </c:pt>
                <c:pt idx="1880">
                  <c:v>2.6111111111112</c:v>
                </c:pt>
                <c:pt idx="1881">
                  <c:v>2.6125000000000891</c:v>
                </c:pt>
                <c:pt idx="1882">
                  <c:v>2.6138888888889782</c:v>
                </c:pt>
                <c:pt idx="1883">
                  <c:v>2.6152777777778673</c:v>
                </c:pt>
                <c:pt idx="1884">
                  <c:v>2.6166666666667564</c:v>
                </c:pt>
                <c:pt idx="1885">
                  <c:v>2.6180555555556455</c:v>
                </c:pt>
                <c:pt idx="1886">
                  <c:v>2.6194444444445346</c:v>
                </c:pt>
                <c:pt idx="1887">
                  <c:v>2.6208333333334237</c:v>
                </c:pt>
                <c:pt idx="1888">
                  <c:v>2.6222222222223128</c:v>
                </c:pt>
                <c:pt idx="1889">
                  <c:v>2.6236111111112019</c:v>
                </c:pt>
                <c:pt idx="1890">
                  <c:v>2.625000000000091</c:v>
                </c:pt>
                <c:pt idx="1891">
                  <c:v>2.6263888888889801</c:v>
                </c:pt>
                <c:pt idx="1892">
                  <c:v>2.6277777777778693</c:v>
                </c:pt>
                <c:pt idx="1893">
                  <c:v>2.6291666666667584</c:v>
                </c:pt>
                <c:pt idx="1894">
                  <c:v>2.6305555555556475</c:v>
                </c:pt>
                <c:pt idx="1895">
                  <c:v>2.6319444444445366</c:v>
                </c:pt>
                <c:pt idx="1896">
                  <c:v>2.6333333333334257</c:v>
                </c:pt>
                <c:pt idx="1897">
                  <c:v>2.6347222222223148</c:v>
                </c:pt>
                <c:pt idx="1898">
                  <c:v>2.6361111111112039</c:v>
                </c:pt>
                <c:pt idx="1899">
                  <c:v>2.637500000000093</c:v>
                </c:pt>
                <c:pt idx="1900">
                  <c:v>2.6388888888889821</c:v>
                </c:pt>
                <c:pt idx="1901">
                  <c:v>2.6402777777778712</c:v>
                </c:pt>
                <c:pt idx="1902">
                  <c:v>2.6416666666667603</c:v>
                </c:pt>
                <c:pt idx="1903">
                  <c:v>2.6430555555556494</c:v>
                </c:pt>
                <c:pt idx="1904">
                  <c:v>2.6444444444445385</c:v>
                </c:pt>
                <c:pt idx="1905">
                  <c:v>2.6458333333334276</c:v>
                </c:pt>
                <c:pt idx="1906">
                  <c:v>2.6472222222223167</c:v>
                </c:pt>
                <c:pt idx="1907">
                  <c:v>2.6486111111112058</c:v>
                </c:pt>
                <c:pt idx="1908">
                  <c:v>2.6500000000000949</c:v>
                </c:pt>
                <c:pt idx="1909">
                  <c:v>2.6513888888889841</c:v>
                </c:pt>
                <c:pt idx="1910">
                  <c:v>2.6527777777778732</c:v>
                </c:pt>
                <c:pt idx="1911">
                  <c:v>2.6541666666667623</c:v>
                </c:pt>
                <c:pt idx="1912">
                  <c:v>2.6555555555556514</c:v>
                </c:pt>
                <c:pt idx="1913">
                  <c:v>2.6569444444445405</c:v>
                </c:pt>
                <c:pt idx="1914">
                  <c:v>2.6583333333334296</c:v>
                </c:pt>
                <c:pt idx="1915">
                  <c:v>2.6597222222223187</c:v>
                </c:pt>
                <c:pt idx="1916">
                  <c:v>2.6611111111112078</c:v>
                </c:pt>
                <c:pt idx="1917">
                  <c:v>2.6625000000000969</c:v>
                </c:pt>
                <c:pt idx="1918">
                  <c:v>2.663888888888986</c:v>
                </c:pt>
                <c:pt idx="1919">
                  <c:v>2.6652777777778751</c:v>
                </c:pt>
                <c:pt idx="1920">
                  <c:v>2.6666666666667642</c:v>
                </c:pt>
                <c:pt idx="1921">
                  <c:v>2.6680555555556533</c:v>
                </c:pt>
                <c:pt idx="1922">
                  <c:v>2.6694444444445424</c:v>
                </c:pt>
                <c:pt idx="1923">
                  <c:v>2.6708333333334315</c:v>
                </c:pt>
                <c:pt idx="1924">
                  <c:v>2.6722222222223206</c:v>
                </c:pt>
                <c:pt idx="1925">
                  <c:v>2.6736111111112097</c:v>
                </c:pt>
                <c:pt idx="1926">
                  <c:v>2.6750000000000989</c:v>
                </c:pt>
                <c:pt idx="1927">
                  <c:v>2.676388888888988</c:v>
                </c:pt>
                <c:pt idx="1928">
                  <c:v>2.6777777777778771</c:v>
                </c:pt>
                <c:pt idx="1929">
                  <c:v>2.6791666666667662</c:v>
                </c:pt>
                <c:pt idx="1930">
                  <c:v>2.6805555555556553</c:v>
                </c:pt>
                <c:pt idx="1931">
                  <c:v>2.6819444444445444</c:v>
                </c:pt>
                <c:pt idx="1932">
                  <c:v>2.6833333333334335</c:v>
                </c:pt>
                <c:pt idx="1933">
                  <c:v>2.6847222222223226</c:v>
                </c:pt>
                <c:pt idx="1934">
                  <c:v>2.6861111111112117</c:v>
                </c:pt>
                <c:pt idx="1935">
                  <c:v>2.6875000000001008</c:v>
                </c:pt>
                <c:pt idx="1936">
                  <c:v>2.6888888888889899</c:v>
                </c:pt>
                <c:pt idx="1937">
                  <c:v>2.690277777777879</c:v>
                </c:pt>
                <c:pt idx="1938">
                  <c:v>2.6916666666667681</c:v>
                </c:pt>
                <c:pt idx="1939">
                  <c:v>2.6930555555556572</c:v>
                </c:pt>
                <c:pt idx="1940">
                  <c:v>2.6944444444445463</c:v>
                </c:pt>
                <c:pt idx="1941">
                  <c:v>2.6958333333334354</c:v>
                </c:pt>
                <c:pt idx="1942">
                  <c:v>2.6972222222223246</c:v>
                </c:pt>
                <c:pt idx="1943">
                  <c:v>2.6986111111112137</c:v>
                </c:pt>
                <c:pt idx="1944">
                  <c:v>2.7000000000001028</c:v>
                </c:pt>
                <c:pt idx="1945">
                  <c:v>2.7013888888889919</c:v>
                </c:pt>
                <c:pt idx="1946">
                  <c:v>2.702777777777881</c:v>
                </c:pt>
                <c:pt idx="1947">
                  <c:v>2.7041666666667701</c:v>
                </c:pt>
                <c:pt idx="1948">
                  <c:v>2.7055555555556592</c:v>
                </c:pt>
                <c:pt idx="1949">
                  <c:v>2.7069444444445483</c:v>
                </c:pt>
                <c:pt idx="1950">
                  <c:v>2.7083333333334374</c:v>
                </c:pt>
                <c:pt idx="1951">
                  <c:v>2.7097222222223265</c:v>
                </c:pt>
                <c:pt idx="1952">
                  <c:v>2.7111111111112156</c:v>
                </c:pt>
                <c:pt idx="1953">
                  <c:v>2.7125000000001047</c:v>
                </c:pt>
                <c:pt idx="1954">
                  <c:v>2.7138888888889938</c:v>
                </c:pt>
                <c:pt idx="1955">
                  <c:v>2.7152777777778829</c:v>
                </c:pt>
                <c:pt idx="1956">
                  <c:v>2.716666666666772</c:v>
                </c:pt>
                <c:pt idx="1957">
                  <c:v>2.7180555555556611</c:v>
                </c:pt>
                <c:pt idx="1958">
                  <c:v>2.7194444444445502</c:v>
                </c:pt>
                <c:pt idx="1959">
                  <c:v>2.7208333333334394</c:v>
                </c:pt>
                <c:pt idx="1960">
                  <c:v>2.7222222222223285</c:v>
                </c:pt>
                <c:pt idx="1961">
                  <c:v>2.7236111111112176</c:v>
                </c:pt>
                <c:pt idx="1962">
                  <c:v>2.7250000000001067</c:v>
                </c:pt>
                <c:pt idx="1963">
                  <c:v>2.7263888888889958</c:v>
                </c:pt>
                <c:pt idx="1964">
                  <c:v>2.7277777777778849</c:v>
                </c:pt>
                <c:pt idx="1965">
                  <c:v>2.729166666666774</c:v>
                </c:pt>
                <c:pt idx="1966">
                  <c:v>2.7305555555556631</c:v>
                </c:pt>
                <c:pt idx="1967">
                  <c:v>2.7319444444445522</c:v>
                </c:pt>
                <c:pt idx="1968">
                  <c:v>2.7333333333334413</c:v>
                </c:pt>
                <c:pt idx="1969">
                  <c:v>2.7347222222223304</c:v>
                </c:pt>
                <c:pt idx="1970">
                  <c:v>2.7361111111112195</c:v>
                </c:pt>
                <c:pt idx="1971">
                  <c:v>2.7375000000001086</c:v>
                </c:pt>
                <c:pt idx="1972">
                  <c:v>2.7388888888889977</c:v>
                </c:pt>
                <c:pt idx="1973">
                  <c:v>2.7402777777778868</c:v>
                </c:pt>
                <c:pt idx="1974">
                  <c:v>2.7416666666667759</c:v>
                </c:pt>
                <c:pt idx="1975">
                  <c:v>2.743055555555665</c:v>
                </c:pt>
                <c:pt idx="1976">
                  <c:v>2.7444444444445542</c:v>
                </c:pt>
                <c:pt idx="1977">
                  <c:v>2.7458333333334433</c:v>
                </c:pt>
                <c:pt idx="1978">
                  <c:v>2.7472222222223324</c:v>
                </c:pt>
                <c:pt idx="1979">
                  <c:v>2.7486111111112215</c:v>
                </c:pt>
                <c:pt idx="1980">
                  <c:v>2.7500000000001106</c:v>
                </c:pt>
                <c:pt idx="1981">
                  <c:v>2.7513888888889997</c:v>
                </c:pt>
                <c:pt idx="1982">
                  <c:v>2.7527777777778888</c:v>
                </c:pt>
                <c:pt idx="1983">
                  <c:v>2.7541666666667779</c:v>
                </c:pt>
                <c:pt idx="1984">
                  <c:v>2.755555555555667</c:v>
                </c:pt>
                <c:pt idx="1985">
                  <c:v>2.7569444444445561</c:v>
                </c:pt>
                <c:pt idx="1986">
                  <c:v>2.7583333333334452</c:v>
                </c:pt>
                <c:pt idx="1987">
                  <c:v>2.7597222222223343</c:v>
                </c:pt>
                <c:pt idx="1988">
                  <c:v>2.7611111111112234</c:v>
                </c:pt>
                <c:pt idx="1989">
                  <c:v>2.7625000000001125</c:v>
                </c:pt>
                <c:pt idx="1990">
                  <c:v>2.7638888888890016</c:v>
                </c:pt>
                <c:pt idx="1991">
                  <c:v>2.7652777777778907</c:v>
                </c:pt>
                <c:pt idx="1992">
                  <c:v>2.7666666666667799</c:v>
                </c:pt>
                <c:pt idx="1993">
                  <c:v>2.768055555555669</c:v>
                </c:pt>
                <c:pt idx="1994">
                  <c:v>2.7694444444445581</c:v>
                </c:pt>
                <c:pt idx="1995">
                  <c:v>2.7708333333334472</c:v>
                </c:pt>
                <c:pt idx="1996">
                  <c:v>2.7722222222223363</c:v>
                </c:pt>
                <c:pt idx="1997">
                  <c:v>2.7736111111112254</c:v>
                </c:pt>
                <c:pt idx="1998">
                  <c:v>2.7750000000001145</c:v>
                </c:pt>
                <c:pt idx="1999">
                  <c:v>2.7763888888890036</c:v>
                </c:pt>
                <c:pt idx="2000">
                  <c:v>2.7777777777778927</c:v>
                </c:pt>
                <c:pt idx="2001">
                  <c:v>2.7791666666667818</c:v>
                </c:pt>
                <c:pt idx="2002">
                  <c:v>2.7805555555556709</c:v>
                </c:pt>
                <c:pt idx="2003">
                  <c:v>2.78194444444456</c:v>
                </c:pt>
                <c:pt idx="2004">
                  <c:v>2.7833333333334491</c:v>
                </c:pt>
                <c:pt idx="2005">
                  <c:v>2.7847222222223382</c:v>
                </c:pt>
                <c:pt idx="2006">
                  <c:v>2.7861111111112273</c:v>
                </c:pt>
                <c:pt idx="2007">
                  <c:v>2.7875000000001164</c:v>
                </c:pt>
                <c:pt idx="2008">
                  <c:v>2.7888888888890055</c:v>
                </c:pt>
                <c:pt idx="2009">
                  <c:v>2.7902777777778947</c:v>
                </c:pt>
                <c:pt idx="2010">
                  <c:v>2.7916666666667838</c:v>
                </c:pt>
                <c:pt idx="2011">
                  <c:v>2.7930555555556729</c:v>
                </c:pt>
                <c:pt idx="2012">
                  <c:v>2.794444444444562</c:v>
                </c:pt>
                <c:pt idx="2013">
                  <c:v>2.7958333333334511</c:v>
                </c:pt>
                <c:pt idx="2014">
                  <c:v>2.7972222222223402</c:v>
                </c:pt>
                <c:pt idx="2015">
                  <c:v>2.7986111111112293</c:v>
                </c:pt>
                <c:pt idx="2016">
                  <c:v>2.8000000000001184</c:v>
                </c:pt>
                <c:pt idx="2017">
                  <c:v>2.8013888888890075</c:v>
                </c:pt>
                <c:pt idx="2018">
                  <c:v>2.8027777777778966</c:v>
                </c:pt>
                <c:pt idx="2019">
                  <c:v>2.8041666666667857</c:v>
                </c:pt>
                <c:pt idx="2020">
                  <c:v>2.8055555555556748</c:v>
                </c:pt>
                <c:pt idx="2021">
                  <c:v>2.8069444444445639</c:v>
                </c:pt>
                <c:pt idx="2022">
                  <c:v>2.808333333333453</c:v>
                </c:pt>
                <c:pt idx="2023">
                  <c:v>2.8097222222223421</c:v>
                </c:pt>
                <c:pt idx="2024">
                  <c:v>2.8111111111112312</c:v>
                </c:pt>
                <c:pt idx="2025">
                  <c:v>2.8125000000001203</c:v>
                </c:pt>
                <c:pt idx="2026">
                  <c:v>2.8138888888890095</c:v>
                </c:pt>
                <c:pt idx="2027">
                  <c:v>2.8152777777778986</c:v>
                </c:pt>
                <c:pt idx="2028">
                  <c:v>2.8166666666667877</c:v>
                </c:pt>
                <c:pt idx="2029">
                  <c:v>2.8180555555556768</c:v>
                </c:pt>
                <c:pt idx="2030">
                  <c:v>2.8194444444445659</c:v>
                </c:pt>
                <c:pt idx="2031">
                  <c:v>2.820833333333455</c:v>
                </c:pt>
                <c:pt idx="2032">
                  <c:v>2.8222222222223441</c:v>
                </c:pt>
                <c:pt idx="2033">
                  <c:v>2.8236111111112332</c:v>
                </c:pt>
                <c:pt idx="2034">
                  <c:v>2.8250000000001223</c:v>
                </c:pt>
                <c:pt idx="2035">
                  <c:v>2.8263888888890114</c:v>
                </c:pt>
                <c:pt idx="2036">
                  <c:v>2.8277777777779005</c:v>
                </c:pt>
                <c:pt idx="2037">
                  <c:v>2.8291666666667896</c:v>
                </c:pt>
                <c:pt idx="2038">
                  <c:v>2.8305555555556787</c:v>
                </c:pt>
                <c:pt idx="2039">
                  <c:v>2.8319444444445678</c:v>
                </c:pt>
                <c:pt idx="2040">
                  <c:v>2.8333333333334569</c:v>
                </c:pt>
                <c:pt idx="2041">
                  <c:v>2.834722222222346</c:v>
                </c:pt>
                <c:pt idx="2042">
                  <c:v>2.8361111111112352</c:v>
                </c:pt>
                <c:pt idx="2043">
                  <c:v>2.8375000000001243</c:v>
                </c:pt>
                <c:pt idx="2044">
                  <c:v>2.8388888888890134</c:v>
                </c:pt>
                <c:pt idx="2045">
                  <c:v>2.8402777777779025</c:v>
                </c:pt>
                <c:pt idx="2046">
                  <c:v>2.8416666666667916</c:v>
                </c:pt>
                <c:pt idx="2047">
                  <c:v>2.8430555555556807</c:v>
                </c:pt>
                <c:pt idx="2048">
                  <c:v>2.8444444444445698</c:v>
                </c:pt>
                <c:pt idx="2049">
                  <c:v>2.8458333333334589</c:v>
                </c:pt>
                <c:pt idx="2050">
                  <c:v>2.847222222222348</c:v>
                </c:pt>
                <c:pt idx="2051">
                  <c:v>2.8486111111112371</c:v>
                </c:pt>
                <c:pt idx="2052">
                  <c:v>2.8500000000001262</c:v>
                </c:pt>
                <c:pt idx="2053">
                  <c:v>2.8513888888890153</c:v>
                </c:pt>
                <c:pt idx="2054">
                  <c:v>2.8527777777779044</c:v>
                </c:pt>
                <c:pt idx="2055">
                  <c:v>2.8541666666667935</c:v>
                </c:pt>
                <c:pt idx="2056">
                  <c:v>2.8555555555556826</c:v>
                </c:pt>
                <c:pt idx="2057">
                  <c:v>2.8569444444445717</c:v>
                </c:pt>
                <c:pt idx="2058">
                  <c:v>2.8583333333334608</c:v>
                </c:pt>
                <c:pt idx="2059">
                  <c:v>2.85972222222235</c:v>
                </c:pt>
                <c:pt idx="2060">
                  <c:v>2.8611111111112391</c:v>
                </c:pt>
                <c:pt idx="2061">
                  <c:v>2.8625000000001282</c:v>
                </c:pt>
                <c:pt idx="2062">
                  <c:v>2.8638888888890173</c:v>
                </c:pt>
                <c:pt idx="2063">
                  <c:v>2.8652777777779064</c:v>
                </c:pt>
                <c:pt idx="2064">
                  <c:v>2.8666666666667955</c:v>
                </c:pt>
                <c:pt idx="2065">
                  <c:v>2.8680555555556846</c:v>
                </c:pt>
                <c:pt idx="2066">
                  <c:v>2.8694444444445737</c:v>
                </c:pt>
                <c:pt idx="2067">
                  <c:v>2.8708333333334628</c:v>
                </c:pt>
                <c:pt idx="2068">
                  <c:v>2.8722222222223519</c:v>
                </c:pt>
                <c:pt idx="2069">
                  <c:v>2.873611111111241</c:v>
                </c:pt>
                <c:pt idx="2070">
                  <c:v>2.8750000000001301</c:v>
                </c:pt>
                <c:pt idx="2071">
                  <c:v>2.8763888888890192</c:v>
                </c:pt>
                <c:pt idx="2072">
                  <c:v>2.8777777777779083</c:v>
                </c:pt>
                <c:pt idx="2073">
                  <c:v>2.8791666666667974</c:v>
                </c:pt>
                <c:pt idx="2074">
                  <c:v>2.8805555555556865</c:v>
                </c:pt>
                <c:pt idx="2075">
                  <c:v>2.8819444444445756</c:v>
                </c:pt>
                <c:pt idx="2076">
                  <c:v>2.8833333333334648</c:v>
                </c:pt>
                <c:pt idx="2077">
                  <c:v>2.8847222222223539</c:v>
                </c:pt>
                <c:pt idx="2078">
                  <c:v>2.886111111111243</c:v>
                </c:pt>
                <c:pt idx="2079">
                  <c:v>2.8875000000001321</c:v>
                </c:pt>
                <c:pt idx="2080">
                  <c:v>2.8888888888890212</c:v>
                </c:pt>
                <c:pt idx="2081">
                  <c:v>2.8902777777779103</c:v>
                </c:pt>
                <c:pt idx="2082">
                  <c:v>2.8916666666667994</c:v>
                </c:pt>
                <c:pt idx="2083">
                  <c:v>2.8930555555556885</c:v>
                </c:pt>
                <c:pt idx="2084">
                  <c:v>2.8944444444445776</c:v>
                </c:pt>
                <c:pt idx="2085">
                  <c:v>2.8958333333334667</c:v>
                </c:pt>
                <c:pt idx="2086">
                  <c:v>2.8972222222223558</c:v>
                </c:pt>
                <c:pt idx="2087">
                  <c:v>2.8986111111112449</c:v>
                </c:pt>
                <c:pt idx="2088">
                  <c:v>2.900000000000134</c:v>
                </c:pt>
                <c:pt idx="2089">
                  <c:v>2.9013888888890231</c:v>
                </c:pt>
                <c:pt idx="2090">
                  <c:v>2.9027777777779122</c:v>
                </c:pt>
                <c:pt idx="2091">
                  <c:v>2.9041666666668013</c:v>
                </c:pt>
                <c:pt idx="2092">
                  <c:v>2.9055555555556905</c:v>
                </c:pt>
                <c:pt idx="2093">
                  <c:v>2.9069444444445796</c:v>
                </c:pt>
                <c:pt idx="2094">
                  <c:v>2.9083333333334687</c:v>
                </c:pt>
                <c:pt idx="2095">
                  <c:v>2.9097222222223578</c:v>
                </c:pt>
                <c:pt idx="2096">
                  <c:v>2.9111111111112469</c:v>
                </c:pt>
                <c:pt idx="2097">
                  <c:v>2.912500000000136</c:v>
                </c:pt>
                <c:pt idx="2098">
                  <c:v>2.9138888888890251</c:v>
                </c:pt>
                <c:pt idx="2099">
                  <c:v>2.9152777777779142</c:v>
                </c:pt>
                <c:pt idx="2100">
                  <c:v>2.9166666666668033</c:v>
                </c:pt>
                <c:pt idx="2101">
                  <c:v>2.9180555555556924</c:v>
                </c:pt>
                <c:pt idx="2102">
                  <c:v>2.9194444444445815</c:v>
                </c:pt>
                <c:pt idx="2103">
                  <c:v>2.9208333333334706</c:v>
                </c:pt>
                <c:pt idx="2104">
                  <c:v>2.9222222222223597</c:v>
                </c:pt>
                <c:pt idx="2105">
                  <c:v>2.9236111111112488</c:v>
                </c:pt>
                <c:pt idx="2106">
                  <c:v>2.9250000000001379</c:v>
                </c:pt>
                <c:pt idx="2107">
                  <c:v>2.926388888889027</c:v>
                </c:pt>
                <c:pt idx="2108">
                  <c:v>2.9277777777779161</c:v>
                </c:pt>
                <c:pt idx="2109">
                  <c:v>2.9291666666668053</c:v>
                </c:pt>
                <c:pt idx="2110">
                  <c:v>2.9305555555556944</c:v>
                </c:pt>
                <c:pt idx="2111">
                  <c:v>2.9319444444445835</c:v>
                </c:pt>
                <c:pt idx="2112">
                  <c:v>2.9333333333334726</c:v>
                </c:pt>
                <c:pt idx="2113">
                  <c:v>2.9347222222223617</c:v>
                </c:pt>
                <c:pt idx="2114">
                  <c:v>2.9361111111112508</c:v>
                </c:pt>
                <c:pt idx="2115">
                  <c:v>2.9375000000001399</c:v>
                </c:pt>
                <c:pt idx="2116">
                  <c:v>2.938888888889029</c:v>
                </c:pt>
                <c:pt idx="2117">
                  <c:v>2.9402777777779181</c:v>
                </c:pt>
                <c:pt idx="2118">
                  <c:v>2.9416666666668072</c:v>
                </c:pt>
                <c:pt idx="2119">
                  <c:v>2.9430555555556963</c:v>
                </c:pt>
                <c:pt idx="2120">
                  <c:v>2.9444444444445854</c:v>
                </c:pt>
                <c:pt idx="2121">
                  <c:v>2.9458333333334745</c:v>
                </c:pt>
                <c:pt idx="2122">
                  <c:v>2.9472222222223636</c:v>
                </c:pt>
                <c:pt idx="2123">
                  <c:v>2.9486111111112527</c:v>
                </c:pt>
                <c:pt idx="2124">
                  <c:v>2.9500000000001418</c:v>
                </c:pt>
                <c:pt idx="2125">
                  <c:v>2.9513888888890309</c:v>
                </c:pt>
                <c:pt idx="2126">
                  <c:v>2.9527777777779201</c:v>
                </c:pt>
                <c:pt idx="2127">
                  <c:v>2.9541666666668092</c:v>
                </c:pt>
                <c:pt idx="2128">
                  <c:v>2.9555555555556983</c:v>
                </c:pt>
                <c:pt idx="2129">
                  <c:v>2.9569444444445874</c:v>
                </c:pt>
                <c:pt idx="2130">
                  <c:v>2.9583333333334765</c:v>
                </c:pt>
                <c:pt idx="2131">
                  <c:v>2.9597222222223656</c:v>
                </c:pt>
                <c:pt idx="2132">
                  <c:v>2.9611111111112547</c:v>
                </c:pt>
                <c:pt idx="2133">
                  <c:v>2.9625000000001438</c:v>
                </c:pt>
                <c:pt idx="2134">
                  <c:v>2.9638888888890329</c:v>
                </c:pt>
                <c:pt idx="2135">
                  <c:v>2.965277777777922</c:v>
                </c:pt>
                <c:pt idx="2136">
                  <c:v>2.9666666666668111</c:v>
                </c:pt>
                <c:pt idx="2137">
                  <c:v>2.9680555555557002</c:v>
                </c:pt>
                <c:pt idx="2138">
                  <c:v>2.9694444444445893</c:v>
                </c:pt>
                <c:pt idx="2139">
                  <c:v>2.9708333333334784</c:v>
                </c:pt>
                <c:pt idx="2140">
                  <c:v>2.9722222222223675</c:v>
                </c:pt>
                <c:pt idx="2141">
                  <c:v>2.9736111111112566</c:v>
                </c:pt>
                <c:pt idx="2142">
                  <c:v>2.9750000000001458</c:v>
                </c:pt>
                <c:pt idx="2143">
                  <c:v>2.9763888888890349</c:v>
                </c:pt>
                <c:pt idx="2144">
                  <c:v>2.977777777777924</c:v>
                </c:pt>
                <c:pt idx="2145">
                  <c:v>2.9791666666668131</c:v>
                </c:pt>
                <c:pt idx="2146">
                  <c:v>2.9805555555557022</c:v>
                </c:pt>
                <c:pt idx="2147">
                  <c:v>2.9819444444445913</c:v>
                </c:pt>
                <c:pt idx="2148">
                  <c:v>2.9833333333334804</c:v>
                </c:pt>
                <c:pt idx="2149">
                  <c:v>2.9847222222223695</c:v>
                </c:pt>
                <c:pt idx="2150">
                  <c:v>2.9861111111112586</c:v>
                </c:pt>
                <c:pt idx="2151">
                  <c:v>2.9875000000001477</c:v>
                </c:pt>
                <c:pt idx="2152">
                  <c:v>2.9888888888890368</c:v>
                </c:pt>
                <c:pt idx="2153">
                  <c:v>2.9902777777779259</c:v>
                </c:pt>
                <c:pt idx="2154">
                  <c:v>2.991666666666815</c:v>
                </c:pt>
                <c:pt idx="2155">
                  <c:v>2.9930555555557041</c:v>
                </c:pt>
                <c:pt idx="2156">
                  <c:v>2.9944444444445932</c:v>
                </c:pt>
                <c:pt idx="2157">
                  <c:v>2.9958333333334823</c:v>
                </c:pt>
                <c:pt idx="2158">
                  <c:v>2.9972222222223714</c:v>
                </c:pt>
                <c:pt idx="2159">
                  <c:v>2.9986111111112606</c:v>
                </c:pt>
                <c:pt idx="2160">
                  <c:v>3.0000000000001497</c:v>
                </c:pt>
                <c:pt idx="2161">
                  <c:v>3.0013888888890388</c:v>
                </c:pt>
                <c:pt idx="2162">
                  <c:v>3.0027777777779279</c:v>
                </c:pt>
                <c:pt idx="2163">
                  <c:v>3.004166666666817</c:v>
                </c:pt>
                <c:pt idx="2164">
                  <c:v>3.0055555555557061</c:v>
                </c:pt>
                <c:pt idx="2165">
                  <c:v>3.0069444444445952</c:v>
                </c:pt>
                <c:pt idx="2166">
                  <c:v>3.0083333333334843</c:v>
                </c:pt>
                <c:pt idx="2167">
                  <c:v>3.0097222222223734</c:v>
                </c:pt>
                <c:pt idx="2168">
                  <c:v>3.0111111111112625</c:v>
                </c:pt>
                <c:pt idx="2169">
                  <c:v>3.0125000000001516</c:v>
                </c:pt>
                <c:pt idx="2170">
                  <c:v>3.0138888888890407</c:v>
                </c:pt>
                <c:pt idx="2171">
                  <c:v>3.0152777777779298</c:v>
                </c:pt>
                <c:pt idx="2172">
                  <c:v>3.0166666666668189</c:v>
                </c:pt>
                <c:pt idx="2173">
                  <c:v>3.018055555555708</c:v>
                </c:pt>
                <c:pt idx="2174">
                  <c:v>3.0194444444445971</c:v>
                </c:pt>
                <c:pt idx="2175">
                  <c:v>3.0208333333334862</c:v>
                </c:pt>
                <c:pt idx="2176">
                  <c:v>3.0222222222223754</c:v>
                </c:pt>
                <c:pt idx="2177">
                  <c:v>3.0236111111112645</c:v>
                </c:pt>
                <c:pt idx="2178">
                  <c:v>3.0250000000001536</c:v>
                </c:pt>
                <c:pt idx="2179">
                  <c:v>3.0263888888890427</c:v>
                </c:pt>
                <c:pt idx="2180">
                  <c:v>3.0277777777779318</c:v>
                </c:pt>
                <c:pt idx="2181">
                  <c:v>3.0291666666668209</c:v>
                </c:pt>
                <c:pt idx="2182">
                  <c:v>3.03055555555571</c:v>
                </c:pt>
                <c:pt idx="2183">
                  <c:v>3.0319444444445991</c:v>
                </c:pt>
                <c:pt idx="2184">
                  <c:v>3.0333333333334882</c:v>
                </c:pt>
                <c:pt idx="2185">
                  <c:v>3.0347222222223773</c:v>
                </c:pt>
                <c:pt idx="2186">
                  <c:v>3.0361111111112664</c:v>
                </c:pt>
                <c:pt idx="2187">
                  <c:v>3.0375000000001555</c:v>
                </c:pt>
                <c:pt idx="2188">
                  <c:v>3.0388888888890446</c:v>
                </c:pt>
                <c:pt idx="2189">
                  <c:v>3.0402777777779337</c:v>
                </c:pt>
                <c:pt idx="2190">
                  <c:v>3.0416666666668228</c:v>
                </c:pt>
                <c:pt idx="2191">
                  <c:v>3.0430555555557119</c:v>
                </c:pt>
                <c:pt idx="2192">
                  <c:v>3.0444444444446011</c:v>
                </c:pt>
                <c:pt idx="2193">
                  <c:v>3.0458333333334902</c:v>
                </c:pt>
                <c:pt idx="2194">
                  <c:v>3.0472222222223793</c:v>
                </c:pt>
                <c:pt idx="2195">
                  <c:v>3.0486111111112684</c:v>
                </c:pt>
                <c:pt idx="2196">
                  <c:v>3.0500000000001575</c:v>
                </c:pt>
                <c:pt idx="2197">
                  <c:v>3.0513888888890466</c:v>
                </c:pt>
                <c:pt idx="2198">
                  <c:v>3.0527777777779357</c:v>
                </c:pt>
                <c:pt idx="2199">
                  <c:v>3.0541666666668248</c:v>
                </c:pt>
                <c:pt idx="2200">
                  <c:v>3.0555555555557139</c:v>
                </c:pt>
                <c:pt idx="2201">
                  <c:v>3.056944444444603</c:v>
                </c:pt>
                <c:pt idx="2202">
                  <c:v>3.0583333333334921</c:v>
                </c:pt>
                <c:pt idx="2203">
                  <c:v>3.0597222222223812</c:v>
                </c:pt>
                <c:pt idx="2204">
                  <c:v>3.0611111111112703</c:v>
                </c:pt>
                <c:pt idx="2205">
                  <c:v>3.0625000000001594</c:v>
                </c:pt>
                <c:pt idx="2206">
                  <c:v>3.0638888888890485</c:v>
                </c:pt>
                <c:pt idx="2207">
                  <c:v>3.0652777777779376</c:v>
                </c:pt>
                <c:pt idx="2208">
                  <c:v>3.0666666666668267</c:v>
                </c:pt>
                <c:pt idx="2209">
                  <c:v>3.0680555555557159</c:v>
                </c:pt>
                <c:pt idx="2210">
                  <c:v>3.069444444444605</c:v>
                </c:pt>
                <c:pt idx="2211">
                  <c:v>3.0708333333334941</c:v>
                </c:pt>
                <c:pt idx="2212">
                  <c:v>3.0722222222223832</c:v>
                </c:pt>
                <c:pt idx="2213">
                  <c:v>3.0736111111112723</c:v>
                </c:pt>
                <c:pt idx="2214">
                  <c:v>3.0750000000001614</c:v>
                </c:pt>
                <c:pt idx="2215">
                  <c:v>3.0763888888890505</c:v>
                </c:pt>
                <c:pt idx="2216">
                  <c:v>3.0777777777779396</c:v>
                </c:pt>
                <c:pt idx="2217">
                  <c:v>3.0791666666668287</c:v>
                </c:pt>
                <c:pt idx="2218">
                  <c:v>3.0805555555557178</c:v>
                </c:pt>
                <c:pt idx="2219">
                  <c:v>3.0819444444446069</c:v>
                </c:pt>
                <c:pt idx="2220">
                  <c:v>3.083333333333496</c:v>
                </c:pt>
                <c:pt idx="2221">
                  <c:v>3.0847222222223851</c:v>
                </c:pt>
                <c:pt idx="2222">
                  <c:v>3.0861111111112742</c:v>
                </c:pt>
                <c:pt idx="2223">
                  <c:v>3.0875000000001633</c:v>
                </c:pt>
                <c:pt idx="2224">
                  <c:v>3.0888888888890524</c:v>
                </c:pt>
                <c:pt idx="2225">
                  <c:v>3.0902777777779415</c:v>
                </c:pt>
                <c:pt idx="2226">
                  <c:v>3.0916666666668307</c:v>
                </c:pt>
                <c:pt idx="2227">
                  <c:v>3.0930555555557198</c:v>
                </c:pt>
                <c:pt idx="2228">
                  <c:v>3.0944444444446089</c:v>
                </c:pt>
                <c:pt idx="2229">
                  <c:v>3.095833333333498</c:v>
                </c:pt>
                <c:pt idx="2230">
                  <c:v>3.0972222222223871</c:v>
                </c:pt>
                <c:pt idx="2231">
                  <c:v>3.0986111111112762</c:v>
                </c:pt>
                <c:pt idx="2232">
                  <c:v>3.1000000000001653</c:v>
                </c:pt>
                <c:pt idx="2233">
                  <c:v>3.1013888888890544</c:v>
                </c:pt>
                <c:pt idx="2234">
                  <c:v>3.1027777777779435</c:v>
                </c:pt>
                <c:pt idx="2235">
                  <c:v>3.1041666666668326</c:v>
                </c:pt>
                <c:pt idx="2236">
                  <c:v>3.1055555555557217</c:v>
                </c:pt>
                <c:pt idx="2237">
                  <c:v>3.1069444444446108</c:v>
                </c:pt>
                <c:pt idx="2238">
                  <c:v>3.1083333333334999</c:v>
                </c:pt>
                <c:pt idx="2239">
                  <c:v>3.109722222222389</c:v>
                </c:pt>
                <c:pt idx="2240">
                  <c:v>3.1111111111112781</c:v>
                </c:pt>
                <c:pt idx="2241">
                  <c:v>3.1125000000001672</c:v>
                </c:pt>
                <c:pt idx="2242">
                  <c:v>3.1138888888890563</c:v>
                </c:pt>
                <c:pt idx="2243">
                  <c:v>3.1152777777779455</c:v>
                </c:pt>
                <c:pt idx="2244">
                  <c:v>3.1166666666668346</c:v>
                </c:pt>
                <c:pt idx="2245">
                  <c:v>3.1180555555557237</c:v>
                </c:pt>
                <c:pt idx="2246">
                  <c:v>3.1194444444446128</c:v>
                </c:pt>
                <c:pt idx="2247">
                  <c:v>3.1208333333335019</c:v>
                </c:pt>
                <c:pt idx="2248">
                  <c:v>3.122222222222391</c:v>
                </c:pt>
                <c:pt idx="2249">
                  <c:v>3.1236111111112801</c:v>
                </c:pt>
                <c:pt idx="2250">
                  <c:v>3.1250000000001692</c:v>
                </c:pt>
                <c:pt idx="2251">
                  <c:v>3.1263888888890583</c:v>
                </c:pt>
                <c:pt idx="2252">
                  <c:v>3.1277777777779474</c:v>
                </c:pt>
                <c:pt idx="2253">
                  <c:v>3.1291666666668365</c:v>
                </c:pt>
                <c:pt idx="2254">
                  <c:v>3.1305555555557256</c:v>
                </c:pt>
                <c:pt idx="2255">
                  <c:v>3.1319444444446147</c:v>
                </c:pt>
                <c:pt idx="2256">
                  <c:v>3.1333333333335038</c:v>
                </c:pt>
                <c:pt idx="2257">
                  <c:v>3.1347222222223929</c:v>
                </c:pt>
                <c:pt idx="2258">
                  <c:v>3.136111111111282</c:v>
                </c:pt>
                <c:pt idx="2259">
                  <c:v>3.1375000000001712</c:v>
                </c:pt>
                <c:pt idx="2260">
                  <c:v>3.1388888888890603</c:v>
                </c:pt>
                <c:pt idx="2261">
                  <c:v>3.1402777777779494</c:v>
                </c:pt>
                <c:pt idx="2262">
                  <c:v>3.1416666666668385</c:v>
                </c:pt>
                <c:pt idx="2263">
                  <c:v>3.1430555555557276</c:v>
                </c:pt>
                <c:pt idx="2264">
                  <c:v>3.1444444444446167</c:v>
                </c:pt>
                <c:pt idx="2265">
                  <c:v>3.1458333333335058</c:v>
                </c:pt>
                <c:pt idx="2266">
                  <c:v>3.1472222222223949</c:v>
                </c:pt>
                <c:pt idx="2267">
                  <c:v>3.148611111111284</c:v>
                </c:pt>
                <c:pt idx="2268">
                  <c:v>3.1500000000001731</c:v>
                </c:pt>
                <c:pt idx="2269">
                  <c:v>3.1513888888890622</c:v>
                </c:pt>
                <c:pt idx="2270">
                  <c:v>3.1527777777779513</c:v>
                </c:pt>
                <c:pt idx="2271">
                  <c:v>3.1541666666668404</c:v>
                </c:pt>
                <c:pt idx="2272">
                  <c:v>3.1555555555557295</c:v>
                </c:pt>
                <c:pt idx="2273">
                  <c:v>3.1569444444446186</c:v>
                </c:pt>
                <c:pt idx="2274">
                  <c:v>3.1583333333335077</c:v>
                </c:pt>
                <c:pt idx="2275">
                  <c:v>3.1597222222223968</c:v>
                </c:pt>
                <c:pt idx="2276">
                  <c:v>3.161111111111286</c:v>
                </c:pt>
                <c:pt idx="2277">
                  <c:v>3.1625000000001751</c:v>
                </c:pt>
                <c:pt idx="2278">
                  <c:v>3.1638888888890642</c:v>
                </c:pt>
                <c:pt idx="2279">
                  <c:v>3.1652777777779533</c:v>
                </c:pt>
                <c:pt idx="2280">
                  <c:v>3.1666666666668424</c:v>
                </c:pt>
                <c:pt idx="2281">
                  <c:v>3.1680555555557315</c:v>
                </c:pt>
                <c:pt idx="2282">
                  <c:v>3.1694444444446206</c:v>
                </c:pt>
                <c:pt idx="2283">
                  <c:v>3.1708333333335097</c:v>
                </c:pt>
                <c:pt idx="2284">
                  <c:v>3.1722222222223988</c:v>
                </c:pt>
                <c:pt idx="2285">
                  <c:v>3.1736111111112879</c:v>
                </c:pt>
                <c:pt idx="2286">
                  <c:v>3.175000000000177</c:v>
                </c:pt>
                <c:pt idx="2287">
                  <c:v>3.1763888888890661</c:v>
                </c:pt>
                <c:pt idx="2288">
                  <c:v>3.1777777777779552</c:v>
                </c:pt>
                <c:pt idx="2289">
                  <c:v>3.1791666666668443</c:v>
                </c:pt>
                <c:pt idx="2290">
                  <c:v>3.1805555555557334</c:v>
                </c:pt>
                <c:pt idx="2291">
                  <c:v>3.1819444444446225</c:v>
                </c:pt>
                <c:pt idx="2292">
                  <c:v>3.1833333333335116</c:v>
                </c:pt>
                <c:pt idx="2293">
                  <c:v>3.1847222222224008</c:v>
                </c:pt>
                <c:pt idx="2294">
                  <c:v>3.1861111111112899</c:v>
                </c:pt>
                <c:pt idx="2295">
                  <c:v>3.187500000000179</c:v>
                </c:pt>
                <c:pt idx="2296">
                  <c:v>3.1888888888890681</c:v>
                </c:pt>
                <c:pt idx="2297">
                  <c:v>3.1902777777779572</c:v>
                </c:pt>
                <c:pt idx="2298">
                  <c:v>3.1916666666668463</c:v>
                </c:pt>
                <c:pt idx="2299">
                  <c:v>3.1930555555557354</c:v>
                </c:pt>
                <c:pt idx="2300">
                  <c:v>3.1944444444446245</c:v>
                </c:pt>
                <c:pt idx="2301">
                  <c:v>3.1958333333335136</c:v>
                </c:pt>
                <c:pt idx="2302">
                  <c:v>3.1972222222224027</c:v>
                </c:pt>
                <c:pt idx="2303">
                  <c:v>3.1986111111112918</c:v>
                </c:pt>
                <c:pt idx="2304">
                  <c:v>3.2000000000001809</c:v>
                </c:pt>
                <c:pt idx="2305">
                  <c:v>3.20138888888907</c:v>
                </c:pt>
                <c:pt idx="2306">
                  <c:v>3.2027777777779591</c:v>
                </c:pt>
                <c:pt idx="2307">
                  <c:v>3.2041666666668482</c:v>
                </c:pt>
                <c:pt idx="2308">
                  <c:v>3.2055555555557373</c:v>
                </c:pt>
                <c:pt idx="2309">
                  <c:v>3.2069444444446265</c:v>
                </c:pt>
                <c:pt idx="2310">
                  <c:v>3.2083333333335156</c:v>
                </c:pt>
                <c:pt idx="2311">
                  <c:v>3.2097222222224047</c:v>
                </c:pt>
                <c:pt idx="2312">
                  <c:v>3.2111111111112938</c:v>
                </c:pt>
                <c:pt idx="2313">
                  <c:v>3.2125000000001829</c:v>
                </c:pt>
                <c:pt idx="2314">
                  <c:v>3.213888888889072</c:v>
                </c:pt>
                <c:pt idx="2315">
                  <c:v>3.2152777777779611</c:v>
                </c:pt>
                <c:pt idx="2316">
                  <c:v>3.2166666666668502</c:v>
                </c:pt>
                <c:pt idx="2317">
                  <c:v>3.2180555555557393</c:v>
                </c:pt>
                <c:pt idx="2318">
                  <c:v>3.2194444444446284</c:v>
                </c:pt>
                <c:pt idx="2319">
                  <c:v>3.2208333333335175</c:v>
                </c:pt>
                <c:pt idx="2320">
                  <c:v>3.2222222222224066</c:v>
                </c:pt>
                <c:pt idx="2321">
                  <c:v>3.2236111111112957</c:v>
                </c:pt>
                <c:pt idx="2322">
                  <c:v>3.2250000000001848</c:v>
                </c:pt>
                <c:pt idx="2323">
                  <c:v>3.2263888888890739</c:v>
                </c:pt>
                <c:pt idx="2324">
                  <c:v>3.227777777777963</c:v>
                </c:pt>
                <c:pt idx="2325">
                  <c:v>3.2291666666668521</c:v>
                </c:pt>
                <c:pt idx="2326">
                  <c:v>3.2305555555557413</c:v>
                </c:pt>
                <c:pt idx="2327">
                  <c:v>3.2319444444446304</c:v>
                </c:pt>
                <c:pt idx="2328">
                  <c:v>3.2333333333335195</c:v>
                </c:pt>
                <c:pt idx="2329">
                  <c:v>3.2347222222224086</c:v>
                </c:pt>
                <c:pt idx="2330">
                  <c:v>3.2361111111112977</c:v>
                </c:pt>
                <c:pt idx="2331">
                  <c:v>3.2375000000001868</c:v>
                </c:pt>
                <c:pt idx="2332">
                  <c:v>3.2388888888890759</c:v>
                </c:pt>
                <c:pt idx="2333">
                  <c:v>3.240277777777965</c:v>
                </c:pt>
                <c:pt idx="2334">
                  <c:v>3.2416666666668541</c:v>
                </c:pt>
                <c:pt idx="2335">
                  <c:v>3.2430555555557432</c:v>
                </c:pt>
                <c:pt idx="2336">
                  <c:v>3.2444444444446323</c:v>
                </c:pt>
                <c:pt idx="2337">
                  <c:v>3.2458333333335214</c:v>
                </c:pt>
                <c:pt idx="2338">
                  <c:v>3.2472222222224105</c:v>
                </c:pt>
                <c:pt idx="2339">
                  <c:v>3.2486111111112996</c:v>
                </c:pt>
                <c:pt idx="2340">
                  <c:v>3.2500000000001887</c:v>
                </c:pt>
                <c:pt idx="2341">
                  <c:v>3.2513888888890778</c:v>
                </c:pt>
                <c:pt idx="2342">
                  <c:v>3.2527777777779669</c:v>
                </c:pt>
                <c:pt idx="2343">
                  <c:v>3.2541666666668561</c:v>
                </c:pt>
                <c:pt idx="2344">
                  <c:v>3.2555555555557452</c:v>
                </c:pt>
                <c:pt idx="2345">
                  <c:v>3.2569444444446343</c:v>
                </c:pt>
                <c:pt idx="2346">
                  <c:v>3.2583333333335234</c:v>
                </c:pt>
                <c:pt idx="2347">
                  <c:v>3.2597222222224125</c:v>
                </c:pt>
                <c:pt idx="2348">
                  <c:v>3.2611111111113016</c:v>
                </c:pt>
                <c:pt idx="2349">
                  <c:v>3.2625000000001907</c:v>
                </c:pt>
                <c:pt idx="2350">
                  <c:v>3.2638888888890798</c:v>
                </c:pt>
                <c:pt idx="2351">
                  <c:v>3.2652777777779689</c:v>
                </c:pt>
                <c:pt idx="2352">
                  <c:v>3.266666666666858</c:v>
                </c:pt>
                <c:pt idx="2353">
                  <c:v>3.2680555555557471</c:v>
                </c:pt>
                <c:pt idx="2354">
                  <c:v>3.2694444444446362</c:v>
                </c:pt>
                <c:pt idx="2355">
                  <c:v>3.2708333333335253</c:v>
                </c:pt>
                <c:pt idx="2356">
                  <c:v>3.2722222222224144</c:v>
                </c:pt>
                <c:pt idx="2357">
                  <c:v>3.2736111111113035</c:v>
                </c:pt>
                <c:pt idx="2358">
                  <c:v>3.2750000000001926</c:v>
                </c:pt>
                <c:pt idx="2359">
                  <c:v>3.2763888888890818</c:v>
                </c:pt>
                <c:pt idx="2360">
                  <c:v>3.2777777777779709</c:v>
                </c:pt>
                <c:pt idx="2361">
                  <c:v>3.27916666666686</c:v>
                </c:pt>
                <c:pt idx="2362">
                  <c:v>3.2805555555557491</c:v>
                </c:pt>
                <c:pt idx="2363">
                  <c:v>3.2819444444446382</c:v>
                </c:pt>
                <c:pt idx="2364">
                  <c:v>3.2833333333335273</c:v>
                </c:pt>
                <c:pt idx="2365">
                  <c:v>3.2847222222224164</c:v>
                </c:pt>
                <c:pt idx="2366">
                  <c:v>3.2861111111113055</c:v>
                </c:pt>
                <c:pt idx="2367">
                  <c:v>3.2875000000001946</c:v>
                </c:pt>
                <c:pt idx="2368">
                  <c:v>3.2888888888890837</c:v>
                </c:pt>
                <c:pt idx="2369">
                  <c:v>3.2902777777779728</c:v>
                </c:pt>
                <c:pt idx="2370">
                  <c:v>3.2916666666668619</c:v>
                </c:pt>
                <c:pt idx="2371">
                  <c:v>3.293055555555751</c:v>
                </c:pt>
                <c:pt idx="2372">
                  <c:v>3.2944444444446401</c:v>
                </c:pt>
                <c:pt idx="2373">
                  <c:v>3.2958333333335292</c:v>
                </c:pt>
                <c:pt idx="2374">
                  <c:v>3.2972222222224183</c:v>
                </c:pt>
                <c:pt idx="2375">
                  <c:v>3.2986111111113074</c:v>
                </c:pt>
                <c:pt idx="2376">
                  <c:v>3.3000000000001966</c:v>
                </c:pt>
                <c:pt idx="2377">
                  <c:v>3.3013888888890857</c:v>
                </c:pt>
                <c:pt idx="2378">
                  <c:v>3.3027777777779748</c:v>
                </c:pt>
                <c:pt idx="2379">
                  <c:v>3.3041666666668639</c:v>
                </c:pt>
                <c:pt idx="2380">
                  <c:v>3.305555555555753</c:v>
                </c:pt>
                <c:pt idx="2381">
                  <c:v>3.3069444444446421</c:v>
                </c:pt>
                <c:pt idx="2382">
                  <c:v>3.3083333333335312</c:v>
                </c:pt>
                <c:pt idx="2383">
                  <c:v>3.3097222222224203</c:v>
                </c:pt>
                <c:pt idx="2384">
                  <c:v>3.3111111111113094</c:v>
                </c:pt>
                <c:pt idx="2385">
                  <c:v>3.3125000000001985</c:v>
                </c:pt>
                <c:pt idx="2386">
                  <c:v>3.3138888888890876</c:v>
                </c:pt>
                <c:pt idx="2387">
                  <c:v>3.3152777777779767</c:v>
                </c:pt>
                <c:pt idx="2388">
                  <c:v>3.3166666666668658</c:v>
                </c:pt>
                <c:pt idx="2389">
                  <c:v>3.3180555555557549</c:v>
                </c:pt>
                <c:pt idx="2390">
                  <c:v>3.319444444444644</c:v>
                </c:pt>
                <c:pt idx="2391">
                  <c:v>3.3208333333335331</c:v>
                </c:pt>
                <c:pt idx="2392">
                  <c:v>3.3222222222224222</c:v>
                </c:pt>
                <c:pt idx="2393">
                  <c:v>3.3236111111113114</c:v>
                </c:pt>
                <c:pt idx="2394">
                  <c:v>3.3250000000002005</c:v>
                </c:pt>
                <c:pt idx="2395">
                  <c:v>3.3263888888890896</c:v>
                </c:pt>
                <c:pt idx="2396">
                  <c:v>3.3277777777779787</c:v>
                </c:pt>
                <c:pt idx="2397">
                  <c:v>3.3291666666668678</c:v>
                </c:pt>
                <c:pt idx="2398">
                  <c:v>3.3305555555557569</c:v>
                </c:pt>
                <c:pt idx="2399">
                  <c:v>3.331944444444646</c:v>
                </c:pt>
                <c:pt idx="2400">
                  <c:v>3.3333333333335351</c:v>
                </c:pt>
                <c:pt idx="2401">
                  <c:v>3.3347222222224242</c:v>
                </c:pt>
                <c:pt idx="2402">
                  <c:v>3.3361111111113133</c:v>
                </c:pt>
                <c:pt idx="2403">
                  <c:v>3.3375000000002024</c:v>
                </c:pt>
                <c:pt idx="2404">
                  <c:v>3.3388888888890915</c:v>
                </c:pt>
                <c:pt idx="2405">
                  <c:v>3.3402777777779806</c:v>
                </c:pt>
                <c:pt idx="2406">
                  <c:v>3.3416666666668697</c:v>
                </c:pt>
                <c:pt idx="2407">
                  <c:v>3.3430555555557588</c:v>
                </c:pt>
                <c:pt idx="2408">
                  <c:v>3.3444444444446479</c:v>
                </c:pt>
                <c:pt idx="2409">
                  <c:v>3.3458333333335371</c:v>
                </c:pt>
                <c:pt idx="2410">
                  <c:v>3.3472222222224262</c:v>
                </c:pt>
                <c:pt idx="2411">
                  <c:v>3.3486111111113153</c:v>
                </c:pt>
                <c:pt idx="2412">
                  <c:v>3.3500000000002044</c:v>
                </c:pt>
                <c:pt idx="2413">
                  <c:v>3.3513888888890935</c:v>
                </c:pt>
                <c:pt idx="2414">
                  <c:v>3.3527777777779826</c:v>
                </c:pt>
                <c:pt idx="2415">
                  <c:v>3.3541666666668717</c:v>
                </c:pt>
                <c:pt idx="2416">
                  <c:v>3.3555555555557608</c:v>
                </c:pt>
                <c:pt idx="2417">
                  <c:v>3.3569444444446499</c:v>
                </c:pt>
                <c:pt idx="2418">
                  <c:v>3.358333333333539</c:v>
                </c:pt>
                <c:pt idx="2419">
                  <c:v>3.3597222222224281</c:v>
                </c:pt>
                <c:pt idx="2420">
                  <c:v>3.3611111111113172</c:v>
                </c:pt>
                <c:pt idx="2421">
                  <c:v>3.3625000000002063</c:v>
                </c:pt>
                <c:pt idx="2422">
                  <c:v>3.3638888888890954</c:v>
                </c:pt>
                <c:pt idx="2423">
                  <c:v>3.3652777777779845</c:v>
                </c:pt>
                <c:pt idx="2424">
                  <c:v>3.3666666666668736</c:v>
                </c:pt>
                <c:pt idx="2425">
                  <c:v>3.3680555555557627</c:v>
                </c:pt>
                <c:pt idx="2426">
                  <c:v>3.3694444444446519</c:v>
                </c:pt>
                <c:pt idx="2427">
                  <c:v>3.370833333333541</c:v>
                </c:pt>
                <c:pt idx="2428">
                  <c:v>3.3722222222224301</c:v>
                </c:pt>
                <c:pt idx="2429">
                  <c:v>3.3736111111113192</c:v>
                </c:pt>
                <c:pt idx="2430">
                  <c:v>3.3750000000002083</c:v>
                </c:pt>
                <c:pt idx="2431">
                  <c:v>3.3763888888890974</c:v>
                </c:pt>
                <c:pt idx="2432">
                  <c:v>3.3777777777779865</c:v>
                </c:pt>
                <c:pt idx="2433">
                  <c:v>3.3791666666668756</c:v>
                </c:pt>
                <c:pt idx="2434">
                  <c:v>3.3805555555557647</c:v>
                </c:pt>
                <c:pt idx="2435">
                  <c:v>3.3819444444446538</c:v>
                </c:pt>
                <c:pt idx="2436">
                  <c:v>3.3833333333335429</c:v>
                </c:pt>
                <c:pt idx="2437">
                  <c:v>3.384722222222432</c:v>
                </c:pt>
                <c:pt idx="2438">
                  <c:v>3.3861111111113211</c:v>
                </c:pt>
                <c:pt idx="2439">
                  <c:v>3.3875000000002102</c:v>
                </c:pt>
                <c:pt idx="2440">
                  <c:v>3.3888888888890993</c:v>
                </c:pt>
                <c:pt idx="2441">
                  <c:v>3.3902777777779884</c:v>
                </c:pt>
                <c:pt idx="2442">
                  <c:v>3.3916666666668775</c:v>
                </c:pt>
                <c:pt idx="2443">
                  <c:v>3.3930555555557667</c:v>
                </c:pt>
                <c:pt idx="2444">
                  <c:v>3.3944444444446558</c:v>
                </c:pt>
                <c:pt idx="2445">
                  <c:v>3.3958333333335449</c:v>
                </c:pt>
                <c:pt idx="2446">
                  <c:v>3.397222222222434</c:v>
                </c:pt>
                <c:pt idx="2447">
                  <c:v>3.3986111111113231</c:v>
                </c:pt>
                <c:pt idx="2448">
                  <c:v>3.4000000000002122</c:v>
                </c:pt>
                <c:pt idx="2449">
                  <c:v>3.4013888888891013</c:v>
                </c:pt>
                <c:pt idx="2450">
                  <c:v>3.4027777777779904</c:v>
                </c:pt>
                <c:pt idx="2451">
                  <c:v>3.4041666666668795</c:v>
                </c:pt>
                <c:pt idx="2452">
                  <c:v>3.4055555555557686</c:v>
                </c:pt>
                <c:pt idx="2453">
                  <c:v>3.4069444444446577</c:v>
                </c:pt>
                <c:pt idx="2454">
                  <c:v>3.4083333333335468</c:v>
                </c:pt>
                <c:pt idx="2455">
                  <c:v>3.4097222222224359</c:v>
                </c:pt>
                <c:pt idx="2456">
                  <c:v>3.411111111111325</c:v>
                </c:pt>
                <c:pt idx="2457">
                  <c:v>3.4125000000002141</c:v>
                </c:pt>
                <c:pt idx="2458">
                  <c:v>3.4138888888891032</c:v>
                </c:pt>
                <c:pt idx="2459">
                  <c:v>3.4152777777779924</c:v>
                </c:pt>
                <c:pt idx="2460">
                  <c:v>3.4166666666668815</c:v>
                </c:pt>
                <c:pt idx="2461">
                  <c:v>3.4180555555557706</c:v>
                </c:pt>
                <c:pt idx="2462">
                  <c:v>3.4194444444446597</c:v>
                </c:pt>
                <c:pt idx="2463">
                  <c:v>3.4208333333335488</c:v>
                </c:pt>
                <c:pt idx="2464">
                  <c:v>3.4222222222224379</c:v>
                </c:pt>
                <c:pt idx="2465">
                  <c:v>3.423611111111327</c:v>
                </c:pt>
                <c:pt idx="2466">
                  <c:v>3.4250000000002161</c:v>
                </c:pt>
                <c:pt idx="2467">
                  <c:v>3.4263888888891052</c:v>
                </c:pt>
                <c:pt idx="2468">
                  <c:v>3.4277777777779943</c:v>
                </c:pt>
                <c:pt idx="2469">
                  <c:v>3.4291666666668834</c:v>
                </c:pt>
                <c:pt idx="2470">
                  <c:v>3.4305555555557725</c:v>
                </c:pt>
                <c:pt idx="2471">
                  <c:v>3.4319444444446616</c:v>
                </c:pt>
                <c:pt idx="2472">
                  <c:v>3.4333333333335507</c:v>
                </c:pt>
                <c:pt idx="2473">
                  <c:v>3.4347222222224398</c:v>
                </c:pt>
                <c:pt idx="2474">
                  <c:v>3.4361111111113289</c:v>
                </c:pt>
                <c:pt idx="2475">
                  <c:v>3.437500000000218</c:v>
                </c:pt>
                <c:pt idx="2476">
                  <c:v>3.4388888888891072</c:v>
                </c:pt>
                <c:pt idx="2477">
                  <c:v>3.4402777777779963</c:v>
                </c:pt>
                <c:pt idx="2478">
                  <c:v>3.4416666666668854</c:v>
                </c:pt>
                <c:pt idx="2479">
                  <c:v>3.4430555555557745</c:v>
                </c:pt>
                <c:pt idx="2480">
                  <c:v>3.4444444444446636</c:v>
                </c:pt>
                <c:pt idx="2481">
                  <c:v>3.4458333333335527</c:v>
                </c:pt>
                <c:pt idx="2482">
                  <c:v>3.4472222222224418</c:v>
                </c:pt>
                <c:pt idx="2483">
                  <c:v>3.4486111111113309</c:v>
                </c:pt>
                <c:pt idx="2484">
                  <c:v>3.45000000000022</c:v>
                </c:pt>
                <c:pt idx="2485">
                  <c:v>3.4513888888891091</c:v>
                </c:pt>
                <c:pt idx="2486">
                  <c:v>3.4527777777779982</c:v>
                </c:pt>
                <c:pt idx="2487">
                  <c:v>3.4541666666668873</c:v>
                </c:pt>
                <c:pt idx="2488">
                  <c:v>3.4555555555557764</c:v>
                </c:pt>
                <c:pt idx="2489">
                  <c:v>3.4569444444446655</c:v>
                </c:pt>
                <c:pt idx="2490">
                  <c:v>3.4583333333335546</c:v>
                </c:pt>
                <c:pt idx="2491">
                  <c:v>3.4597222222224437</c:v>
                </c:pt>
                <c:pt idx="2492">
                  <c:v>3.4611111111113328</c:v>
                </c:pt>
                <c:pt idx="2493">
                  <c:v>3.462500000000222</c:v>
                </c:pt>
                <c:pt idx="2494">
                  <c:v>3.4638888888891111</c:v>
                </c:pt>
                <c:pt idx="2495">
                  <c:v>3.4652777777780002</c:v>
                </c:pt>
                <c:pt idx="2496">
                  <c:v>3.4666666666668893</c:v>
                </c:pt>
                <c:pt idx="2497">
                  <c:v>3.4680555555557784</c:v>
                </c:pt>
                <c:pt idx="2498">
                  <c:v>3.4694444444446675</c:v>
                </c:pt>
                <c:pt idx="2499">
                  <c:v>3.4708333333335566</c:v>
                </c:pt>
                <c:pt idx="2500">
                  <c:v>3.4722222222224457</c:v>
                </c:pt>
                <c:pt idx="2501">
                  <c:v>3.4736111111113348</c:v>
                </c:pt>
                <c:pt idx="2502">
                  <c:v>3.4750000000002239</c:v>
                </c:pt>
                <c:pt idx="2503">
                  <c:v>3.476388888889113</c:v>
                </c:pt>
                <c:pt idx="2504">
                  <c:v>3.4777777777780021</c:v>
                </c:pt>
                <c:pt idx="2505">
                  <c:v>3.4791666666668912</c:v>
                </c:pt>
                <c:pt idx="2506">
                  <c:v>3.4805555555557803</c:v>
                </c:pt>
                <c:pt idx="2507">
                  <c:v>3.4819444444446694</c:v>
                </c:pt>
                <c:pt idx="2508">
                  <c:v>3.4833333333335585</c:v>
                </c:pt>
                <c:pt idx="2509">
                  <c:v>3.4847222222224477</c:v>
                </c:pt>
                <c:pt idx="2510">
                  <c:v>3.4861111111113368</c:v>
                </c:pt>
                <c:pt idx="2511">
                  <c:v>3.4875000000002259</c:v>
                </c:pt>
                <c:pt idx="2512">
                  <c:v>3.488888888889115</c:v>
                </c:pt>
                <c:pt idx="2513">
                  <c:v>3.4902777777780041</c:v>
                </c:pt>
                <c:pt idx="2514">
                  <c:v>3.4916666666668932</c:v>
                </c:pt>
                <c:pt idx="2515">
                  <c:v>3.4930555555557823</c:v>
                </c:pt>
                <c:pt idx="2516">
                  <c:v>3.4944444444446714</c:v>
                </c:pt>
                <c:pt idx="2517">
                  <c:v>3.4958333333335605</c:v>
                </c:pt>
                <c:pt idx="2518">
                  <c:v>3.4972222222224496</c:v>
                </c:pt>
                <c:pt idx="2519">
                  <c:v>3.4986111111113387</c:v>
                </c:pt>
                <c:pt idx="2520">
                  <c:v>3.5000000000002278</c:v>
                </c:pt>
                <c:pt idx="2521">
                  <c:v>3.5013888888891169</c:v>
                </c:pt>
                <c:pt idx="2522">
                  <c:v>3.502777777778006</c:v>
                </c:pt>
                <c:pt idx="2523">
                  <c:v>3.5041666666668951</c:v>
                </c:pt>
                <c:pt idx="2524">
                  <c:v>3.5055555555557842</c:v>
                </c:pt>
                <c:pt idx="2525">
                  <c:v>3.5069444444446733</c:v>
                </c:pt>
                <c:pt idx="2526">
                  <c:v>3.5083333333335625</c:v>
                </c:pt>
                <c:pt idx="2527">
                  <c:v>3.5097222222224516</c:v>
                </c:pt>
                <c:pt idx="2528">
                  <c:v>3.5111111111113407</c:v>
                </c:pt>
                <c:pt idx="2529">
                  <c:v>3.5125000000002298</c:v>
                </c:pt>
                <c:pt idx="2530">
                  <c:v>3.5138888888891189</c:v>
                </c:pt>
                <c:pt idx="2531">
                  <c:v>3.515277777778008</c:v>
                </c:pt>
                <c:pt idx="2532">
                  <c:v>3.5166666666668971</c:v>
                </c:pt>
                <c:pt idx="2533">
                  <c:v>3.5180555555557862</c:v>
                </c:pt>
                <c:pt idx="2534">
                  <c:v>3.5194444444446753</c:v>
                </c:pt>
                <c:pt idx="2535">
                  <c:v>3.5208333333335644</c:v>
                </c:pt>
                <c:pt idx="2536">
                  <c:v>3.5222222222224535</c:v>
                </c:pt>
                <c:pt idx="2537">
                  <c:v>3.5236111111113426</c:v>
                </c:pt>
                <c:pt idx="2538">
                  <c:v>3.5250000000002317</c:v>
                </c:pt>
                <c:pt idx="2539">
                  <c:v>3.5263888888891208</c:v>
                </c:pt>
                <c:pt idx="2540">
                  <c:v>3.5277777777780099</c:v>
                </c:pt>
                <c:pt idx="2541">
                  <c:v>3.529166666666899</c:v>
                </c:pt>
                <c:pt idx="2542">
                  <c:v>3.5305555555557881</c:v>
                </c:pt>
                <c:pt idx="2543">
                  <c:v>3.5319444444446773</c:v>
                </c:pt>
                <c:pt idx="2544">
                  <c:v>3.5333333333335664</c:v>
                </c:pt>
                <c:pt idx="2545">
                  <c:v>3.5347222222224555</c:v>
                </c:pt>
                <c:pt idx="2546">
                  <c:v>3.5361111111113446</c:v>
                </c:pt>
                <c:pt idx="2547">
                  <c:v>3.5375000000002337</c:v>
                </c:pt>
                <c:pt idx="2548">
                  <c:v>3.5388888888891228</c:v>
                </c:pt>
                <c:pt idx="2549">
                  <c:v>3.5402777777780119</c:v>
                </c:pt>
                <c:pt idx="2550">
                  <c:v>3.541666666666901</c:v>
                </c:pt>
                <c:pt idx="2551">
                  <c:v>3.5430555555557901</c:v>
                </c:pt>
                <c:pt idx="2552">
                  <c:v>3.5444444444446792</c:v>
                </c:pt>
                <c:pt idx="2553">
                  <c:v>3.5458333333335683</c:v>
                </c:pt>
                <c:pt idx="2554">
                  <c:v>3.5472222222224574</c:v>
                </c:pt>
                <c:pt idx="2555">
                  <c:v>3.5486111111113465</c:v>
                </c:pt>
                <c:pt idx="2556">
                  <c:v>3.5500000000002356</c:v>
                </c:pt>
                <c:pt idx="2557">
                  <c:v>3.5513888888891247</c:v>
                </c:pt>
                <c:pt idx="2558">
                  <c:v>3.5527777777780138</c:v>
                </c:pt>
                <c:pt idx="2559">
                  <c:v>3.554166666666903</c:v>
                </c:pt>
                <c:pt idx="2560">
                  <c:v>3.5555555555557921</c:v>
                </c:pt>
                <c:pt idx="2561">
                  <c:v>3.5569444444446812</c:v>
                </c:pt>
                <c:pt idx="2562">
                  <c:v>3.5583333333335703</c:v>
                </c:pt>
                <c:pt idx="2563">
                  <c:v>3.5597222222224594</c:v>
                </c:pt>
                <c:pt idx="2564">
                  <c:v>3.5611111111113485</c:v>
                </c:pt>
                <c:pt idx="2565">
                  <c:v>3.5625000000002376</c:v>
                </c:pt>
                <c:pt idx="2566">
                  <c:v>3.5638888888891267</c:v>
                </c:pt>
                <c:pt idx="2567">
                  <c:v>3.5652777777780158</c:v>
                </c:pt>
                <c:pt idx="2568">
                  <c:v>3.5666666666669049</c:v>
                </c:pt>
                <c:pt idx="2569">
                  <c:v>3.568055555555794</c:v>
                </c:pt>
                <c:pt idx="2570">
                  <c:v>3.5694444444446831</c:v>
                </c:pt>
                <c:pt idx="2571">
                  <c:v>3.5708333333335722</c:v>
                </c:pt>
                <c:pt idx="2572">
                  <c:v>3.5722222222224613</c:v>
                </c:pt>
                <c:pt idx="2573">
                  <c:v>3.5736111111113504</c:v>
                </c:pt>
                <c:pt idx="2574">
                  <c:v>3.5750000000002395</c:v>
                </c:pt>
                <c:pt idx="2575">
                  <c:v>3.5763888888891286</c:v>
                </c:pt>
                <c:pt idx="2576">
                  <c:v>3.5777777777780178</c:v>
                </c:pt>
                <c:pt idx="2577">
                  <c:v>3.5791666666669069</c:v>
                </c:pt>
                <c:pt idx="2578">
                  <c:v>3.580555555555796</c:v>
                </c:pt>
                <c:pt idx="2579">
                  <c:v>3.5819444444446851</c:v>
                </c:pt>
                <c:pt idx="2580">
                  <c:v>3.5833333333335742</c:v>
                </c:pt>
                <c:pt idx="2581">
                  <c:v>3.5847222222224633</c:v>
                </c:pt>
                <c:pt idx="2582">
                  <c:v>3.5861111111113524</c:v>
                </c:pt>
                <c:pt idx="2583">
                  <c:v>3.5875000000002415</c:v>
                </c:pt>
                <c:pt idx="2584">
                  <c:v>3.5888888888891306</c:v>
                </c:pt>
                <c:pt idx="2585">
                  <c:v>3.5902777777780197</c:v>
                </c:pt>
                <c:pt idx="2586">
                  <c:v>3.5916666666669088</c:v>
                </c:pt>
                <c:pt idx="2587">
                  <c:v>3.5930555555557979</c:v>
                </c:pt>
                <c:pt idx="2588">
                  <c:v>3.594444444444687</c:v>
                </c:pt>
                <c:pt idx="2589">
                  <c:v>3.5958333333335761</c:v>
                </c:pt>
                <c:pt idx="2590">
                  <c:v>3.5972222222224652</c:v>
                </c:pt>
                <c:pt idx="2591">
                  <c:v>3.5986111111113543</c:v>
                </c:pt>
                <c:pt idx="2592">
                  <c:v>3.6000000000002434</c:v>
                </c:pt>
                <c:pt idx="2593">
                  <c:v>3.6013888888891326</c:v>
                </c:pt>
                <c:pt idx="2594">
                  <c:v>3.6027777777780217</c:v>
                </c:pt>
                <c:pt idx="2595">
                  <c:v>3.6041666666669108</c:v>
                </c:pt>
                <c:pt idx="2596">
                  <c:v>3.6055555555557999</c:v>
                </c:pt>
                <c:pt idx="2597">
                  <c:v>3.606944444444689</c:v>
                </c:pt>
                <c:pt idx="2598">
                  <c:v>3.6083333333335781</c:v>
                </c:pt>
                <c:pt idx="2599">
                  <c:v>3.6097222222224672</c:v>
                </c:pt>
                <c:pt idx="2600">
                  <c:v>3.6111111111113563</c:v>
                </c:pt>
                <c:pt idx="2601">
                  <c:v>3.6125000000002454</c:v>
                </c:pt>
                <c:pt idx="2602">
                  <c:v>3.6138888888891345</c:v>
                </c:pt>
                <c:pt idx="2603">
                  <c:v>3.6152777777780236</c:v>
                </c:pt>
                <c:pt idx="2604">
                  <c:v>3.6166666666669127</c:v>
                </c:pt>
                <c:pt idx="2605">
                  <c:v>3.6180555555558018</c:v>
                </c:pt>
                <c:pt idx="2606">
                  <c:v>3.6194444444446909</c:v>
                </c:pt>
                <c:pt idx="2607">
                  <c:v>3.62083333333358</c:v>
                </c:pt>
                <c:pt idx="2608">
                  <c:v>3.6222222222224691</c:v>
                </c:pt>
                <c:pt idx="2609">
                  <c:v>3.6236111111113583</c:v>
                </c:pt>
                <c:pt idx="2610">
                  <c:v>3.6250000000002474</c:v>
                </c:pt>
                <c:pt idx="2611">
                  <c:v>3.6263888888891365</c:v>
                </c:pt>
                <c:pt idx="2612">
                  <c:v>3.6277777777780256</c:v>
                </c:pt>
                <c:pt idx="2613">
                  <c:v>3.6291666666669147</c:v>
                </c:pt>
                <c:pt idx="2614">
                  <c:v>3.6305555555558038</c:v>
                </c:pt>
                <c:pt idx="2615">
                  <c:v>3.6319444444446929</c:v>
                </c:pt>
                <c:pt idx="2616">
                  <c:v>3.633333333333582</c:v>
                </c:pt>
                <c:pt idx="2617">
                  <c:v>3.6347222222224711</c:v>
                </c:pt>
                <c:pt idx="2618">
                  <c:v>3.6361111111113602</c:v>
                </c:pt>
                <c:pt idx="2619">
                  <c:v>3.6375000000002493</c:v>
                </c:pt>
                <c:pt idx="2620">
                  <c:v>3.6388888888891384</c:v>
                </c:pt>
                <c:pt idx="2621">
                  <c:v>3.6402777777780275</c:v>
                </c:pt>
                <c:pt idx="2622">
                  <c:v>3.6416666666669166</c:v>
                </c:pt>
                <c:pt idx="2623">
                  <c:v>3.6430555555558057</c:v>
                </c:pt>
                <c:pt idx="2624">
                  <c:v>3.6444444444446948</c:v>
                </c:pt>
                <c:pt idx="2625">
                  <c:v>3.6458333333335839</c:v>
                </c:pt>
                <c:pt idx="2626">
                  <c:v>3.6472222222224731</c:v>
                </c:pt>
                <c:pt idx="2627">
                  <c:v>3.6486111111113622</c:v>
                </c:pt>
                <c:pt idx="2628">
                  <c:v>3.6500000000002513</c:v>
                </c:pt>
                <c:pt idx="2629">
                  <c:v>3.6513888888891404</c:v>
                </c:pt>
                <c:pt idx="2630">
                  <c:v>3.6527777777780295</c:v>
                </c:pt>
                <c:pt idx="2631">
                  <c:v>3.6541666666669186</c:v>
                </c:pt>
                <c:pt idx="2632">
                  <c:v>3.6555555555558077</c:v>
                </c:pt>
                <c:pt idx="2633">
                  <c:v>3.6569444444446968</c:v>
                </c:pt>
                <c:pt idx="2634">
                  <c:v>3.6583333333335859</c:v>
                </c:pt>
                <c:pt idx="2635">
                  <c:v>3.659722222222475</c:v>
                </c:pt>
                <c:pt idx="2636">
                  <c:v>3.6611111111113641</c:v>
                </c:pt>
                <c:pt idx="2637">
                  <c:v>3.6625000000002532</c:v>
                </c:pt>
                <c:pt idx="2638">
                  <c:v>3.6638888888891423</c:v>
                </c:pt>
                <c:pt idx="2639">
                  <c:v>3.6652777777780314</c:v>
                </c:pt>
                <c:pt idx="2640">
                  <c:v>3.6666666666669205</c:v>
                </c:pt>
                <c:pt idx="2641">
                  <c:v>3.6680555555558096</c:v>
                </c:pt>
                <c:pt idx="2642">
                  <c:v>3.6694444444446987</c:v>
                </c:pt>
                <c:pt idx="2643">
                  <c:v>3.6708333333335879</c:v>
                </c:pt>
                <c:pt idx="2644">
                  <c:v>3.672222222222477</c:v>
                </c:pt>
                <c:pt idx="2645">
                  <c:v>3.6736111111113661</c:v>
                </c:pt>
                <c:pt idx="2646">
                  <c:v>3.6750000000002552</c:v>
                </c:pt>
                <c:pt idx="2647">
                  <c:v>3.6763888888891443</c:v>
                </c:pt>
                <c:pt idx="2648">
                  <c:v>3.6777777777780334</c:v>
                </c:pt>
                <c:pt idx="2649">
                  <c:v>3.6791666666669225</c:v>
                </c:pt>
                <c:pt idx="2650">
                  <c:v>3.6805555555558116</c:v>
                </c:pt>
                <c:pt idx="2651">
                  <c:v>3.6819444444447007</c:v>
                </c:pt>
                <c:pt idx="2652">
                  <c:v>3.6833333333335898</c:v>
                </c:pt>
                <c:pt idx="2653">
                  <c:v>3.6847222222224789</c:v>
                </c:pt>
                <c:pt idx="2654">
                  <c:v>3.686111111111368</c:v>
                </c:pt>
                <c:pt idx="2655">
                  <c:v>3.6875000000002571</c:v>
                </c:pt>
                <c:pt idx="2656">
                  <c:v>3.6888888888891462</c:v>
                </c:pt>
                <c:pt idx="2657">
                  <c:v>3.6902777777780353</c:v>
                </c:pt>
                <c:pt idx="2658">
                  <c:v>3.6916666666669244</c:v>
                </c:pt>
                <c:pt idx="2659">
                  <c:v>3.6930555555558136</c:v>
                </c:pt>
                <c:pt idx="2660">
                  <c:v>3.6944444444447027</c:v>
                </c:pt>
                <c:pt idx="2661">
                  <c:v>3.6958333333335918</c:v>
                </c:pt>
                <c:pt idx="2662">
                  <c:v>3.6972222222224809</c:v>
                </c:pt>
                <c:pt idx="2663">
                  <c:v>3.69861111111137</c:v>
                </c:pt>
                <c:pt idx="2664">
                  <c:v>3.7000000000002591</c:v>
                </c:pt>
                <c:pt idx="2665">
                  <c:v>3.7013888888891482</c:v>
                </c:pt>
                <c:pt idx="2666">
                  <c:v>3.7027777777780373</c:v>
                </c:pt>
                <c:pt idx="2667">
                  <c:v>3.7041666666669264</c:v>
                </c:pt>
                <c:pt idx="2668">
                  <c:v>3.7055555555558155</c:v>
                </c:pt>
                <c:pt idx="2669">
                  <c:v>3.7069444444447046</c:v>
                </c:pt>
                <c:pt idx="2670">
                  <c:v>3.7083333333335937</c:v>
                </c:pt>
                <c:pt idx="2671">
                  <c:v>3.7097222222224828</c:v>
                </c:pt>
                <c:pt idx="2672">
                  <c:v>3.7111111111113719</c:v>
                </c:pt>
                <c:pt idx="2673">
                  <c:v>3.712500000000261</c:v>
                </c:pt>
                <c:pt idx="2674">
                  <c:v>3.7138888888891501</c:v>
                </c:pt>
                <c:pt idx="2675">
                  <c:v>3.7152777777780392</c:v>
                </c:pt>
                <c:pt idx="2676">
                  <c:v>3.7166666666669284</c:v>
                </c:pt>
                <c:pt idx="2677">
                  <c:v>3.7180555555558175</c:v>
                </c:pt>
                <c:pt idx="2678">
                  <c:v>3.7194444444447066</c:v>
                </c:pt>
                <c:pt idx="2679">
                  <c:v>3.7208333333335957</c:v>
                </c:pt>
                <c:pt idx="2680">
                  <c:v>3.7222222222224848</c:v>
                </c:pt>
                <c:pt idx="2681">
                  <c:v>3.7236111111113739</c:v>
                </c:pt>
                <c:pt idx="2682">
                  <c:v>3.725000000000263</c:v>
                </c:pt>
                <c:pt idx="2683">
                  <c:v>3.7263888888891521</c:v>
                </c:pt>
                <c:pt idx="2684">
                  <c:v>3.7277777777780412</c:v>
                </c:pt>
                <c:pt idx="2685">
                  <c:v>3.7291666666669303</c:v>
                </c:pt>
                <c:pt idx="2686">
                  <c:v>3.7305555555558194</c:v>
                </c:pt>
                <c:pt idx="2687">
                  <c:v>3.7319444444447085</c:v>
                </c:pt>
                <c:pt idx="2688">
                  <c:v>3.7333333333335976</c:v>
                </c:pt>
                <c:pt idx="2689">
                  <c:v>3.7347222222224867</c:v>
                </c:pt>
                <c:pt idx="2690">
                  <c:v>3.7361111111113758</c:v>
                </c:pt>
                <c:pt idx="2691">
                  <c:v>3.7375000000002649</c:v>
                </c:pt>
                <c:pt idx="2692">
                  <c:v>3.738888888889154</c:v>
                </c:pt>
                <c:pt idx="2693">
                  <c:v>3.7402777777780432</c:v>
                </c:pt>
                <c:pt idx="2694">
                  <c:v>3.7416666666669323</c:v>
                </c:pt>
                <c:pt idx="2695">
                  <c:v>3.7430555555558214</c:v>
                </c:pt>
                <c:pt idx="2696">
                  <c:v>3.7444444444447105</c:v>
                </c:pt>
                <c:pt idx="2697">
                  <c:v>3.7458333333335996</c:v>
                </c:pt>
                <c:pt idx="2698">
                  <c:v>3.7472222222224887</c:v>
                </c:pt>
                <c:pt idx="2699">
                  <c:v>3.7486111111113778</c:v>
                </c:pt>
                <c:pt idx="2700">
                  <c:v>3.7500000000002669</c:v>
                </c:pt>
                <c:pt idx="2701">
                  <c:v>3.751388888889156</c:v>
                </c:pt>
                <c:pt idx="2702">
                  <c:v>3.7527777777780451</c:v>
                </c:pt>
                <c:pt idx="2703">
                  <c:v>3.7541666666669342</c:v>
                </c:pt>
                <c:pt idx="2704">
                  <c:v>3.7555555555558233</c:v>
                </c:pt>
                <c:pt idx="2705">
                  <c:v>3.7569444444447124</c:v>
                </c:pt>
                <c:pt idx="2706">
                  <c:v>3.7583333333336015</c:v>
                </c:pt>
                <c:pt idx="2707">
                  <c:v>3.7597222222224906</c:v>
                </c:pt>
                <c:pt idx="2708">
                  <c:v>3.7611111111113797</c:v>
                </c:pt>
                <c:pt idx="2709">
                  <c:v>3.7625000000002689</c:v>
                </c:pt>
                <c:pt idx="2710">
                  <c:v>3.763888888889158</c:v>
                </c:pt>
                <c:pt idx="2711">
                  <c:v>3.7652777777780471</c:v>
                </c:pt>
                <c:pt idx="2712">
                  <c:v>3.7666666666669362</c:v>
                </c:pt>
                <c:pt idx="2713">
                  <c:v>3.7680555555558253</c:v>
                </c:pt>
                <c:pt idx="2714">
                  <c:v>3.7694444444447144</c:v>
                </c:pt>
                <c:pt idx="2715">
                  <c:v>3.7708333333336035</c:v>
                </c:pt>
                <c:pt idx="2716">
                  <c:v>3.7722222222224926</c:v>
                </c:pt>
                <c:pt idx="2717">
                  <c:v>3.7736111111113817</c:v>
                </c:pt>
                <c:pt idx="2718">
                  <c:v>3.7750000000002708</c:v>
                </c:pt>
                <c:pt idx="2719">
                  <c:v>3.7763888888891599</c:v>
                </c:pt>
                <c:pt idx="2720">
                  <c:v>3.777777777778049</c:v>
                </c:pt>
                <c:pt idx="2721">
                  <c:v>3.7791666666669381</c:v>
                </c:pt>
                <c:pt idx="2722">
                  <c:v>3.7805555555558272</c:v>
                </c:pt>
                <c:pt idx="2723">
                  <c:v>3.7819444444447163</c:v>
                </c:pt>
                <c:pt idx="2724">
                  <c:v>3.7833333333336054</c:v>
                </c:pt>
                <c:pt idx="2725">
                  <c:v>3.7847222222224945</c:v>
                </c:pt>
                <c:pt idx="2726">
                  <c:v>3.7861111111113837</c:v>
                </c:pt>
                <c:pt idx="2727">
                  <c:v>3.7875000000002728</c:v>
                </c:pt>
                <c:pt idx="2728">
                  <c:v>3.7888888888891619</c:v>
                </c:pt>
                <c:pt idx="2729">
                  <c:v>3.790277777778051</c:v>
                </c:pt>
                <c:pt idx="2730">
                  <c:v>3.7916666666669401</c:v>
                </c:pt>
                <c:pt idx="2731">
                  <c:v>3.7930555555558292</c:v>
                </c:pt>
                <c:pt idx="2732">
                  <c:v>3.7944444444447183</c:v>
                </c:pt>
                <c:pt idx="2733">
                  <c:v>3.7958333333336074</c:v>
                </c:pt>
                <c:pt idx="2734">
                  <c:v>3.7972222222224965</c:v>
                </c:pt>
                <c:pt idx="2735">
                  <c:v>3.7986111111113856</c:v>
                </c:pt>
                <c:pt idx="2736">
                  <c:v>3.8000000000002747</c:v>
                </c:pt>
                <c:pt idx="2737">
                  <c:v>3.8013888888891638</c:v>
                </c:pt>
                <c:pt idx="2738">
                  <c:v>3.8027777777780529</c:v>
                </c:pt>
                <c:pt idx="2739">
                  <c:v>3.804166666666942</c:v>
                </c:pt>
                <c:pt idx="2740">
                  <c:v>3.8055555555558311</c:v>
                </c:pt>
                <c:pt idx="2741">
                  <c:v>3.8069444444447202</c:v>
                </c:pt>
                <c:pt idx="2742">
                  <c:v>3.8083333333336093</c:v>
                </c:pt>
                <c:pt idx="2743">
                  <c:v>3.8097222222224985</c:v>
                </c:pt>
                <c:pt idx="2744">
                  <c:v>3.8111111111113876</c:v>
                </c:pt>
                <c:pt idx="2745">
                  <c:v>3.8125000000002767</c:v>
                </c:pt>
                <c:pt idx="2746">
                  <c:v>3.8138888888891658</c:v>
                </c:pt>
                <c:pt idx="2747">
                  <c:v>3.8152777777780549</c:v>
                </c:pt>
                <c:pt idx="2748">
                  <c:v>3.816666666666944</c:v>
                </c:pt>
                <c:pt idx="2749">
                  <c:v>3.8180555555558331</c:v>
                </c:pt>
                <c:pt idx="2750">
                  <c:v>3.8194444444447222</c:v>
                </c:pt>
                <c:pt idx="2751">
                  <c:v>3.8208333333336113</c:v>
                </c:pt>
                <c:pt idx="2752">
                  <c:v>3.8222222222225004</c:v>
                </c:pt>
                <c:pt idx="2753">
                  <c:v>3.8236111111113895</c:v>
                </c:pt>
                <c:pt idx="2754">
                  <c:v>3.8250000000002786</c:v>
                </c:pt>
                <c:pt idx="2755">
                  <c:v>3.8263888888891677</c:v>
                </c:pt>
                <c:pt idx="2756">
                  <c:v>3.8277777777780568</c:v>
                </c:pt>
                <c:pt idx="2757">
                  <c:v>3.8291666666669459</c:v>
                </c:pt>
                <c:pt idx="2758">
                  <c:v>3.830555555555835</c:v>
                </c:pt>
                <c:pt idx="2759">
                  <c:v>3.8319444444447242</c:v>
                </c:pt>
                <c:pt idx="2760">
                  <c:v>3.8333333333336133</c:v>
                </c:pt>
                <c:pt idx="2761">
                  <c:v>3.8347222222225024</c:v>
                </c:pt>
                <c:pt idx="2762">
                  <c:v>3.8361111111113915</c:v>
                </c:pt>
                <c:pt idx="2763">
                  <c:v>3.8375000000002806</c:v>
                </c:pt>
                <c:pt idx="2764">
                  <c:v>3.8388888888891697</c:v>
                </c:pt>
                <c:pt idx="2765">
                  <c:v>3.8402777777780588</c:v>
                </c:pt>
                <c:pt idx="2766">
                  <c:v>3.8416666666669479</c:v>
                </c:pt>
                <c:pt idx="2767">
                  <c:v>3.843055555555837</c:v>
                </c:pt>
                <c:pt idx="2768">
                  <c:v>3.8444444444447261</c:v>
                </c:pt>
                <c:pt idx="2769">
                  <c:v>3.8458333333336152</c:v>
                </c:pt>
                <c:pt idx="2770">
                  <c:v>3.8472222222225043</c:v>
                </c:pt>
                <c:pt idx="2771">
                  <c:v>3.8486111111113934</c:v>
                </c:pt>
                <c:pt idx="2772">
                  <c:v>3.8500000000002825</c:v>
                </c:pt>
                <c:pt idx="2773">
                  <c:v>3.8513888888891716</c:v>
                </c:pt>
                <c:pt idx="2774">
                  <c:v>3.8527777777780607</c:v>
                </c:pt>
                <c:pt idx="2775">
                  <c:v>3.8541666666669498</c:v>
                </c:pt>
                <c:pt idx="2776">
                  <c:v>3.855555555555839</c:v>
                </c:pt>
                <c:pt idx="2777">
                  <c:v>3.8569444444447281</c:v>
                </c:pt>
                <c:pt idx="2778">
                  <c:v>3.8583333333336172</c:v>
                </c:pt>
                <c:pt idx="2779">
                  <c:v>3.8597222222225063</c:v>
                </c:pt>
                <c:pt idx="2780">
                  <c:v>3.8611111111113954</c:v>
                </c:pt>
                <c:pt idx="2781">
                  <c:v>3.8625000000002845</c:v>
                </c:pt>
                <c:pt idx="2782">
                  <c:v>3.8638888888891736</c:v>
                </c:pt>
                <c:pt idx="2783">
                  <c:v>3.8652777777780627</c:v>
                </c:pt>
                <c:pt idx="2784">
                  <c:v>3.8666666666669518</c:v>
                </c:pt>
                <c:pt idx="2785">
                  <c:v>3.8680555555558409</c:v>
                </c:pt>
                <c:pt idx="2786">
                  <c:v>3.86944444444473</c:v>
                </c:pt>
                <c:pt idx="2787">
                  <c:v>3.8708333333336191</c:v>
                </c:pt>
                <c:pt idx="2788">
                  <c:v>3.8722222222225082</c:v>
                </c:pt>
                <c:pt idx="2789">
                  <c:v>3.8736111111113973</c:v>
                </c:pt>
                <c:pt idx="2790">
                  <c:v>3.8750000000002864</c:v>
                </c:pt>
                <c:pt idx="2791">
                  <c:v>3.8763888888891755</c:v>
                </c:pt>
                <c:pt idx="2792">
                  <c:v>3.8777777777780646</c:v>
                </c:pt>
                <c:pt idx="2793">
                  <c:v>3.8791666666669538</c:v>
                </c:pt>
                <c:pt idx="2794">
                  <c:v>3.8805555555558429</c:v>
                </c:pt>
                <c:pt idx="2795">
                  <c:v>3.881944444444732</c:v>
                </c:pt>
                <c:pt idx="2796">
                  <c:v>3.8833333333336211</c:v>
                </c:pt>
                <c:pt idx="2797">
                  <c:v>3.8847222222225102</c:v>
                </c:pt>
                <c:pt idx="2798">
                  <c:v>3.8861111111113993</c:v>
                </c:pt>
                <c:pt idx="2799">
                  <c:v>3.8875000000002884</c:v>
                </c:pt>
                <c:pt idx="2800">
                  <c:v>3.8888888888891775</c:v>
                </c:pt>
                <c:pt idx="2801">
                  <c:v>3.8902777777780666</c:v>
                </c:pt>
                <c:pt idx="2802">
                  <c:v>3.8916666666669557</c:v>
                </c:pt>
                <c:pt idx="2803">
                  <c:v>3.8930555555558448</c:v>
                </c:pt>
                <c:pt idx="2804">
                  <c:v>3.8944444444447339</c:v>
                </c:pt>
                <c:pt idx="2805">
                  <c:v>3.895833333333623</c:v>
                </c:pt>
                <c:pt idx="2806">
                  <c:v>3.8972222222225121</c:v>
                </c:pt>
                <c:pt idx="2807">
                  <c:v>3.8986111111114012</c:v>
                </c:pt>
                <c:pt idx="2808">
                  <c:v>3.9000000000002903</c:v>
                </c:pt>
                <c:pt idx="2809">
                  <c:v>3.9013888888891795</c:v>
                </c:pt>
                <c:pt idx="2810">
                  <c:v>3.9027777777780686</c:v>
                </c:pt>
                <c:pt idx="2811">
                  <c:v>3.9041666666669577</c:v>
                </c:pt>
                <c:pt idx="2812">
                  <c:v>3.9055555555558468</c:v>
                </c:pt>
                <c:pt idx="2813">
                  <c:v>3.9069444444447359</c:v>
                </c:pt>
                <c:pt idx="2814">
                  <c:v>3.908333333333625</c:v>
                </c:pt>
                <c:pt idx="2815">
                  <c:v>3.9097222222225141</c:v>
                </c:pt>
                <c:pt idx="2816">
                  <c:v>3.9111111111114032</c:v>
                </c:pt>
                <c:pt idx="2817">
                  <c:v>3.9125000000002923</c:v>
                </c:pt>
                <c:pt idx="2818">
                  <c:v>3.9138888888891814</c:v>
                </c:pt>
                <c:pt idx="2819">
                  <c:v>3.9152777777780705</c:v>
                </c:pt>
                <c:pt idx="2820">
                  <c:v>3.9166666666669596</c:v>
                </c:pt>
                <c:pt idx="2821">
                  <c:v>3.9180555555558487</c:v>
                </c:pt>
                <c:pt idx="2822">
                  <c:v>3.9194444444447378</c:v>
                </c:pt>
                <c:pt idx="2823">
                  <c:v>3.9208333333336269</c:v>
                </c:pt>
                <c:pt idx="2824">
                  <c:v>3.922222222222516</c:v>
                </c:pt>
                <c:pt idx="2825">
                  <c:v>3.9236111111114051</c:v>
                </c:pt>
                <c:pt idx="2826">
                  <c:v>3.9250000000002943</c:v>
                </c:pt>
                <c:pt idx="2827">
                  <c:v>3.9263888888891834</c:v>
                </c:pt>
                <c:pt idx="2828">
                  <c:v>3.9277777777780725</c:v>
                </c:pt>
                <c:pt idx="2829">
                  <c:v>3.9291666666669616</c:v>
                </c:pt>
                <c:pt idx="2830">
                  <c:v>3.9305555555558507</c:v>
                </c:pt>
                <c:pt idx="2831">
                  <c:v>3.9319444444447398</c:v>
                </c:pt>
                <c:pt idx="2832">
                  <c:v>3.9333333333336289</c:v>
                </c:pt>
                <c:pt idx="2833">
                  <c:v>3.934722222222518</c:v>
                </c:pt>
                <c:pt idx="2834">
                  <c:v>3.9361111111114071</c:v>
                </c:pt>
                <c:pt idx="2835">
                  <c:v>3.9375000000002962</c:v>
                </c:pt>
                <c:pt idx="2836">
                  <c:v>3.9388888888891853</c:v>
                </c:pt>
                <c:pt idx="2837">
                  <c:v>3.9402777777780744</c:v>
                </c:pt>
                <c:pt idx="2838">
                  <c:v>3.9416666666669635</c:v>
                </c:pt>
                <c:pt idx="2839">
                  <c:v>3.9430555555558526</c:v>
                </c:pt>
                <c:pt idx="2840">
                  <c:v>3.9444444444447417</c:v>
                </c:pt>
                <c:pt idx="2841">
                  <c:v>3.9458333333336308</c:v>
                </c:pt>
                <c:pt idx="2842">
                  <c:v>3.9472222222225199</c:v>
                </c:pt>
                <c:pt idx="2843">
                  <c:v>3.9486111111114091</c:v>
                </c:pt>
                <c:pt idx="2844">
                  <c:v>3.9500000000002982</c:v>
                </c:pt>
                <c:pt idx="2845">
                  <c:v>3.9513888888891873</c:v>
                </c:pt>
                <c:pt idx="2846">
                  <c:v>3.9527777777780764</c:v>
                </c:pt>
                <c:pt idx="2847">
                  <c:v>3.9541666666669655</c:v>
                </c:pt>
                <c:pt idx="2848">
                  <c:v>3.9555555555558546</c:v>
                </c:pt>
                <c:pt idx="2849">
                  <c:v>3.9569444444447437</c:v>
                </c:pt>
                <c:pt idx="2850">
                  <c:v>3.9583333333336328</c:v>
                </c:pt>
                <c:pt idx="2851">
                  <c:v>3.9597222222225219</c:v>
                </c:pt>
                <c:pt idx="2852">
                  <c:v>3.961111111111411</c:v>
                </c:pt>
                <c:pt idx="2853">
                  <c:v>3.9625000000003001</c:v>
                </c:pt>
                <c:pt idx="2854">
                  <c:v>3.9638888888891892</c:v>
                </c:pt>
                <c:pt idx="2855">
                  <c:v>3.9652777777780783</c:v>
                </c:pt>
                <c:pt idx="2856">
                  <c:v>3.9666666666669674</c:v>
                </c:pt>
                <c:pt idx="2857">
                  <c:v>3.9680555555558565</c:v>
                </c:pt>
                <c:pt idx="2858">
                  <c:v>3.9694444444447456</c:v>
                </c:pt>
                <c:pt idx="2859">
                  <c:v>3.9708333333336348</c:v>
                </c:pt>
                <c:pt idx="2860">
                  <c:v>3.9722222222225239</c:v>
                </c:pt>
                <c:pt idx="2861">
                  <c:v>3.973611111111413</c:v>
                </c:pt>
                <c:pt idx="2862">
                  <c:v>3.9750000000003021</c:v>
                </c:pt>
                <c:pt idx="2863">
                  <c:v>3.9763888888891912</c:v>
                </c:pt>
                <c:pt idx="2864">
                  <c:v>3.9777777777780803</c:v>
                </c:pt>
                <c:pt idx="2865">
                  <c:v>3.9791666666669694</c:v>
                </c:pt>
                <c:pt idx="2866">
                  <c:v>3.9805555555558585</c:v>
                </c:pt>
                <c:pt idx="2867">
                  <c:v>3.9819444444447476</c:v>
                </c:pt>
                <c:pt idx="2868">
                  <c:v>3.9833333333336367</c:v>
                </c:pt>
                <c:pt idx="2869">
                  <c:v>3.9847222222225258</c:v>
                </c:pt>
                <c:pt idx="2870">
                  <c:v>3.9861111111114149</c:v>
                </c:pt>
                <c:pt idx="2871">
                  <c:v>3.987500000000304</c:v>
                </c:pt>
                <c:pt idx="2872">
                  <c:v>3.9888888888891931</c:v>
                </c:pt>
                <c:pt idx="2873">
                  <c:v>3.9902777777780822</c:v>
                </c:pt>
                <c:pt idx="2874">
                  <c:v>3.9916666666669713</c:v>
                </c:pt>
                <c:pt idx="2875">
                  <c:v>3.9930555555558604</c:v>
                </c:pt>
                <c:pt idx="2876">
                  <c:v>3.9944444444447496</c:v>
                </c:pt>
                <c:pt idx="2877">
                  <c:v>3.9958333333336387</c:v>
                </c:pt>
                <c:pt idx="2878">
                  <c:v>3.9972222222225278</c:v>
                </c:pt>
                <c:pt idx="2879">
                  <c:v>3.9986111111114169</c:v>
                </c:pt>
                <c:pt idx="2880">
                  <c:v>4.0000000000003055</c:v>
                </c:pt>
                <c:pt idx="2881">
                  <c:v>4.0013888888891946</c:v>
                </c:pt>
                <c:pt idx="2882">
                  <c:v>4.0027777777780837</c:v>
                </c:pt>
                <c:pt idx="2883">
                  <c:v>4.0041666666669729</c:v>
                </c:pt>
                <c:pt idx="2884">
                  <c:v>4.005555555555862</c:v>
                </c:pt>
                <c:pt idx="2885">
                  <c:v>4.0069444444447511</c:v>
                </c:pt>
                <c:pt idx="2886">
                  <c:v>4.0083333333336402</c:v>
                </c:pt>
                <c:pt idx="2887">
                  <c:v>4.0097222222225293</c:v>
                </c:pt>
                <c:pt idx="2888">
                  <c:v>4.0111111111114184</c:v>
                </c:pt>
                <c:pt idx="2889">
                  <c:v>4.0125000000003075</c:v>
                </c:pt>
                <c:pt idx="2890">
                  <c:v>4.0138888888891966</c:v>
                </c:pt>
                <c:pt idx="2891">
                  <c:v>4.0152777777780857</c:v>
                </c:pt>
                <c:pt idx="2892">
                  <c:v>4.0166666666669748</c:v>
                </c:pt>
                <c:pt idx="2893">
                  <c:v>4.0180555555558639</c:v>
                </c:pt>
                <c:pt idx="2894">
                  <c:v>4.019444444444753</c:v>
                </c:pt>
                <c:pt idx="2895">
                  <c:v>4.0208333333336421</c:v>
                </c:pt>
                <c:pt idx="2896">
                  <c:v>4.0222222222225312</c:v>
                </c:pt>
                <c:pt idx="2897">
                  <c:v>4.0236111111114203</c:v>
                </c:pt>
                <c:pt idx="2898">
                  <c:v>4.0250000000003094</c:v>
                </c:pt>
                <c:pt idx="2899">
                  <c:v>4.0263888888891985</c:v>
                </c:pt>
                <c:pt idx="2900">
                  <c:v>4.0277777777780877</c:v>
                </c:pt>
                <c:pt idx="2901">
                  <c:v>4.0291666666669768</c:v>
                </c:pt>
                <c:pt idx="2902">
                  <c:v>4.0305555555558659</c:v>
                </c:pt>
                <c:pt idx="2903">
                  <c:v>4.031944444444755</c:v>
                </c:pt>
                <c:pt idx="2904">
                  <c:v>4.0333333333336441</c:v>
                </c:pt>
                <c:pt idx="2905">
                  <c:v>4.0347222222225332</c:v>
                </c:pt>
                <c:pt idx="2906">
                  <c:v>4.0361111111114223</c:v>
                </c:pt>
                <c:pt idx="2907">
                  <c:v>4.0375000000003114</c:v>
                </c:pt>
                <c:pt idx="2908">
                  <c:v>4.0388888888892005</c:v>
                </c:pt>
                <c:pt idx="2909">
                  <c:v>4.0402777777780896</c:v>
                </c:pt>
                <c:pt idx="2910">
                  <c:v>4.0416666666669787</c:v>
                </c:pt>
                <c:pt idx="2911">
                  <c:v>4.0430555555558678</c:v>
                </c:pt>
                <c:pt idx="2912">
                  <c:v>4.0444444444447569</c:v>
                </c:pt>
                <c:pt idx="2913">
                  <c:v>4.045833333333646</c:v>
                </c:pt>
                <c:pt idx="2914">
                  <c:v>4.0472222222225351</c:v>
                </c:pt>
                <c:pt idx="2915">
                  <c:v>4.0486111111114242</c:v>
                </c:pt>
                <c:pt idx="2916">
                  <c:v>4.0500000000003133</c:v>
                </c:pt>
                <c:pt idx="2917">
                  <c:v>4.0513888888892025</c:v>
                </c:pt>
                <c:pt idx="2918">
                  <c:v>4.0527777777780916</c:v>
                </c:pt>
                <c:pt idx="2919">
                  <c:v>4.0541666666669807</c:v>
                </c:pt>
                <c:pt idx="2920">
                  <c:v>4.0555555555558698</c:v>
                </c:pt>
                <c:pt idx="2921">
                  <c:v>4.0569444444447589</c:v>
                </c:pt>
                <c:pt idx="2922">
                  <c:v>4.058333333333648</c:v>
                </c:pt>
                <c:pt idx="2923">
                  <c:v>4.0597222222225371</c:v>
                </c:pt>
                <c:pt idx="2924">
                  <c:v>4.0611111111114262</c:v>
                </c:pt>
                <c:pt idx="2925">
                  <c:v>4.0625000000003153</c:v>
                </c:pt>
                <c:pt idx="2926">
                  <c:v>4.0638888888892044</c:v>
                </c:pt>
                <c:pt idx="2927">
                  <c:v>4.0652777777780935</c:v>
                </c:pt>
                <c:pt idx="2928">
                  <c:v>4.0666666666669826</c:v>
                </c:pt>
                <c:pt idx="2929">
                  <c:v>4.0680555555558717</c:v>
                </c:pt>
                <c:pt idx="2930">
                  <c:v>4.0694444444447608</c:v>
                </c:pt>
                <c:pt idx="2931">
                  <c:v>4.0708333333336499</c:v>
                </c:pt>
                <c:pt idx="2932">
                  <c:v>4.072222222222539</c:v>
                </c:pt>
                <c:pt idx="2933">
                  <c:v>4.0736111111114282</c:v>
                </c:pt>
                <c:pt idx="2934">
                  <c:v>4.0750000000003173</c:v>
                </c:pt>
                <c:pt idx="2935">
                  <c:v>4.0763888888892064</c:v>
                </c:pt>
                <c:pt idx="2936">
                  <c:v>4.0777777777780955</c:v>
                </c:pt>
                <c:pt idx="2937">
                  <c:v>4.0791666666669846</c:v>
                </c:pt>
                <c:pt idx="2938">
                  <c:v>4.0805555555558737</c:v>
                </c:pt>
                <c:pt idx="2939">
                  <c:v>4.0819444444447628</c:v>
                </c:pt>
                <c:pt idx="2940">
                  <c:v>4.0833333333336519</c:v>
                </c:pt>
                <c:pt idx="2941">
                  <c:v>4.084722222222541</c:v>
                </c:pt>
                <c:pt idx="2942">
                  <c:v>4.0861111111114301</c:v>
                </c:pt>
                <c:pt idx="2943">
                  <c:v>4.0875000000003192</c:v>
                </c:pt>
                <c:pt idx="2944">
                  <c:v>4.0888888888892083</c:v>
                </c:pt>
                <c:pt idx="2945">
                  <c:v>4.0902777777780974</c:v>
                </c:pt>
                <c:pt idx="2946">
                  <c:v>4.0916666666669865</c:v>
                </c:pt>
                <c:pt idx="2947">
                  <c:v>4.0930555555558756</c:v>
                </c:pt>
                <c:pt idx="2948">
                  <c:v>4.0944444444447647</c:v>
                </c:pt>
                <c:pt idx="2949">
                  <c:v>4.0958333333336538</c:v>
                </c:pt>
                <c:pt idx="2950">
                  <c:v>4.097222222222543</c:v>
                </c:pt>
                <c:pt idx="2951">
                  <c:v>4.0986111111114321</c:v>
                </c:pt>
                <c:pt idx="2952">
                  <c:v>4.1000000000003212</c:v>
                </c:pt>
                <c:pt idx="2953">
                  <c:v>4.1013888888892103</c:v>
                </c:pt>
                <c:pt idx="2954">
                  <c:v>4.1027777777780994</c:v>
                </c:pt>
                <c:pt idx="2955">
                  <c:v>4.1041666666669885</c:v>
                </c:pt>
                <c:pt idx="2956">
                  <c:v>4.1055555555558776</c:v>
                </c:pt>
                <c:pt idx="2957">
                  <c:v>4.1069444444447667</c:v>
                </c:pt>
                <c:pt idx="2958">
                  <c:v>4.1083333333336558</c:v>
                </c:pt>
                <c:pt idx="2959">
                  <c:v>4.1097222222225449</c:v>
                </c:pt>
                <c:pt idx="2960">
                  <c:v>4.111111111111434</c:v>
                </c:pt>
                <c:pt idx="2961">
                  <c:v>4.1125000000003231</c:v>
                </c:pt>
                <c:pt idx="2962">
                  <c:v>4.1138888888892122</c:v>
                </c:pt>
                <c:pt idx="2963">
                  <c:v>4.1152777777781013</c:v>
                </c:pt>
                <c:pt idx="2964">
                  <c:v>4.1166666666669904</c:v>
                </c:pt>
                <c:pt idx="2965">
                  <c:v>4.1180555555558795</c:v>
                </c:pt>
                <c:pt idx="2966">
                  <c:v>4.1194444444447686</c:v>
                </c:pt>
                <c:pt idx="2967">
                  <c:v>4.1208333333336578</c:v>
                </c:pt>
                <c:pt idx="2968">
                  <c:v>4.1222222222225469</c:v>
                </c:pt>
                <c:pt idx="2969">
                  <c:v>4.123611111111436</c:v>
                </c:pt>
                <c:pt idx="2970">
                  <c:v>4.1250000000003251</c:v>
                </c:pt>
                <c:pt idx="2971">
                  <c:v>4.1263888888892142</c:v>
                </c:pt>
                <c:pt idx="2972">
                  <c:v>4.1277777777781033</c:v>
                </c:pt>
                <c:pt idx="2973">
                  <c:v>4.1291666666669924</c:v>
                </c:pt>
                <c:pt idx="2974">
                  <c:v>4.1305555555558815</c:v>
                </c:pt>
                <c:pt idx="2975">
                  <c:v>4.1319444444447706</c:v>
                </c:pt>
                <c:pt idx="2976">
                  <c:v>4.1333333333336597</c:v>
                </c:pt>
                <c:pt idx="2977">
                  <c:v>4.1347222222225488</c:v>
                </c:pt>
                <c:pt idx="2978">
                  <c:v>4.1361111111114379</c:v>
                </c:pt>
                <c:pt idx="2979">
                  <c:v>4.137500000000327</c:v>
                </c:pt>
                <c:pt idx="2980">
                  <c:v>4.1388888888892161</c:v>
                </c:pt>
                <c:pt idx="2981">
                  <c:v>4.1402777777781052</c:v>
                </c:pt>
                <c:pt idx="2982">
                  <c:v>4.1416666666669943</c:v>
                </c:pt>
                <c:pt idx="2983">
                  <c:v>4.1430555555558835</c:v>
                </c:pt>
                <c:pt idx="2984">
                  <c:v>4.1444444444447726</c:v>
                </c:pt>
                <c:pt idx="2985">
                  <c:v>4.1458333333336617</c:v>
                </c:pt>
                <c:pt idx="2986">
                  <c:v>4.1472222222225508</c:v>
                </c:pt>
                <c:pt idx="2987">
                  <c:v>4.1486111111114399</c:v>
                </c:pt>
                <c:pt idx="2988">
                  <c:v>4.150000000000329</c:v>
                </c:pt>
                <c:pt idx="2989">
                  <c:v>4.1513888888892181</c:v>
                </c:pt>
                <c:pt idx="2990">
                  <c:v>4.1527777777781072</c:v>
                </c:pt>
                <c:pt idx="2991">
                  <c:v>4.1541666666669963</c:v>
                </c:pt>
                <c:pt idx="2992">
                  <c:v>4.1555555555558854</c:v>
                </c:pt>
                <c:pt idx="2993">
                  <c:v>4.1569444444447745</c:v>
                </c:pt>
                <c:pt idx="2994">
                  <c:v>4.1583333333336636</c:v>
                </c:pt>
                <c:pt idx="2995">
                  <c:v>4.1597222222225527</c:v>
                </c:pt>
                <c:pt idx="2996">
                  <c:v>4.1611111111114418</c:v>
                </c:pt>
                <c:pt idx="2997">
                  <c:v>4.1625000000003309</c:v>
                </c:pt>
                <c:pt idx="2998">
                  <c:v>4.16388888888922</c:v>
                </c:pt>
                <c:pt idx="2999">
                  <c:v>4.1652777777781091</c:v>
                </c:pt>
                <c:pt idx="3000">
                  <c:v>4.1666666666669983</c:v>
                </c:pt>
                <c:pt idx="3001">
                  <c:v>4.1680555555558874</c:v>
                </c:pt>
                <c:pt idx="3002">
                  <c:v>4.1694444444447765</c:v>
                </c:pt>
                <c:pt idx="3003">
                  <c:v>4.1708333333336656</c:v>
                </c:pt>
                <c:pt idx="3004">
                  <c:v>4.1722222222225547</c:v>
                </c:pt>
                <c:pt idx="3005">
                  <c:v>4.1736111111114438</c:v>
                </c:pt>
                <c:pt idx="3006">
                  <c:v>4.1750000000003329</c:v>
                </c:pt>
                <c:pt idx="3007">
                  <c:v>4.176388888889222</c:v>
                </c:pt>
                <c:pt idx="3008">
                  <c:v>4.1777777777781111</c:v>
                </c:pt>
                <c:pt idx="3009">
                  <c:v>4.1791666666670002</c:v>
                </c:pt>
                <c:pt idx="3010">
                  <c:v>4.1805555555558893</c:v>
                </c:pt>
                <c:pt idx="3011">
                  <c:v>4.1819444444447784</c:v>
                </c:pt>
                <c:pt idx="3012">
                  <c:v>4.1833333333336675</c:v>
                </c:pt>
                <c:pt idx="3013">
                  <c:v>4.1847222222225566</c:v>
                </c:pt>
                <c:pt idx="3014">
                  <c:v>4.1861111111114457</c:v>
                </c:pt>
                <c:pt idx="3015">
                  <c:v>4.1875000000003348</c:v>
                </c:pt>
                <c:pt idx="3016">
                  <c:v>4.1888888888892239</c:v>
                </c:pt>
                <c:pt idx="3017">
                  <c:v>4.1902777777781131</c:v>
                </c:pt>
                <c:pt idx="3018">
                  <c:v>4.1916666666670022</c:v>
                </c:pt>
                <c:pt idx="3019">
                  <c:v>4.1930555555558913</c:v>
                </c:pt>
                <c:pt idx="3020">
                  <c:v>4.1944444444447804</c:v>
                </c:pt>
                <c:pt idx="3021">
                  <c:v>4.1958333333336695</c:v>
                </c:pt>
                <c:pt idx="3022">
                  <c:v>4.1972222222225586</c:v>
                </c:pt>
                <c:pt idx="3023">
                  <c:v>4.1986111111114477</c:v>
                </c:pt>
                <c:pt idx="3024">
                  <c:v>4.2000000000003368</c:v>
                </c:pt>
                <c:pt idx="3025">
                  <c:v>4.2013888888892259</c:v>
                </c:pt>
                <c:pt idx="3026">
                  <c:v>4.202777777778115</c:v>
                </c:pt>
                <c:pt idx="3027">
                  <c:v>4.2041666666670041</c:v>
                </c:pt>
                <c:pt idx="3028">
                  <c:v>4.2055555555558932</c:v>
                </c:pt>
                <c:pt idx="3029">
                  <c:v>4.2069444444447823</c:v>
                </c:pt>
                <c:pt idx="3030">
                  <c:v>4.2083333333336714</c:v>
                </c:pt>
                <c:pt idx="3031">
                  <c:v>4.2097222222225605</c:v>
                </c:pt>
                <c:pt idx="3032">
                  <c:v>4.2111111111114496</c:v>
                </c:pt>
                <c:pt idx="3033">
                  <c:v>4.2125000000003388</c:v>
                </c:pt>
                <c:pt idx="3034">
                  <c:v>4.2138888888892279</c:v>
                </c:pt>
                <c:pt idx="3035">
                  <c:v>4.215277777778117</c:v>
                </c:pt>
                <c:pt idx="3036">
                  <c:v>4.2166666666670061</c:v>
                </c:pt>
                <c:pt idx="3037">
                  <c:v>4.2180555555558952</c:v>
                </c:pt>
                <c:pt idx="3038">
                  <c:v>4.2194444444447843</c:v>
                </c:pt>
                <c:pt idx="3039">
                  <c:v>4.2208333333336734</c:v>
                </c:pt>
                <c:pt idx="3040">
                  <c:v>4.2222222222225625</c:v>
                </c:pt>
                <c:pt idx="3041">
                  <c:v>4.2236111111114516</c:v>
                </c:pt>
                <c:pt idx="3042">
                  <c:v>4.2250000000003407</c:v>
                </c:pt>
                <c:pt idx="3043">
                  <c:v>4.2263888888892298</c:v>
                </c:pt>
                <c:pt idx="3044">
                  <c:v>4.2277777777781189</c:v>
                </c:pt>
                <c:pt idx="3045">
                  <c:v>4.229166666667008</c:v>
                </c:pt>
                <c:pt idx="3046">
                  <c:v>4.2305555555558971</c:v>
                </c:pt>
                <c:pt idx="3047">
                  <c:v>4.2319444444447862</c:v>
                </c:pt>
                <c:pt idx="3048">
                  <c:v>4.2333333333336753</c:v>
                </c:pt>
                <c:pt idx="3049">
                  <c:v>4.2347222222225644</c:v>
                </c:pt>
                <c:pt idx="3050">
                  <c:v>4.2361111111114536</c:v>
                </c:pt>
                <c:pt idx="3051">
                  <c:v>4.2375000000003427</c:v>
                </c:pt>
                <c:pt idx="3052">
                  <c:v>4.2388888888892318</c:v>
                </c:pt>
                <c:pt idx="3053">
                  <c:v>4.2402777777781209</c:v>
                </c:pt>
                <c:pt idx="3054">
                  <c:v>4.24166666666701</c:v>
                </c:pt>
                <c:pt idx="3055">
                  <c:v>4.2430555555558991</c:v>
                </c:pt>
                <c:pt idx="3056">
                  <c:v>4.2444444444447882</c:v>
                </c:pt>
                <c:pt idx="3057">
                  <c:v>4.2458333333336773</c:v>
                </c:pt>
                <c:pt idx="3058">
                  <c:v>4.2472222222225664</c:v>
                </c:pt>
                <c:pt idx="3059">
                  <c:v>4.2486111111114555</c:v>
                </c:pt>
                <c:pt idx="3060">
                  <c:v>4.2500000000003446</c:v>
                </c:pt>
                <c:pt idx="3061">
                  <c:v>4.2513888888892337</c:v>
                </c:pt>
                <c:pt idx="3062">
                  <c:v>4.2527777777781228</c:v>
                </c:pt>
                <c:pt idx="3063">
                  <c:v>4.2541666666670119</c:v>
                </c:pt>
                <c:pt idx="3064">
                  <c:v>4.255555555555901</c:v>
                </c:pt>
                <c:pt idx="3065">
                  <c:v>4.2569444444447901</c:v>
                </c:pt>
                <c:pt idx="3066">
                  <c:v>4.2583333333336792</c:v>
                </c:pt>
                <c:pt idx="3067">
                  <c:v>4.2597222222225684</c:v>
                </c:pt>
                <c:pt idx="3068">
                  <c:v>4.2611111111114575</c:v>
                </c:pt>
                <c:pt idx="3069">
                  <c:v>4.2625000000003466</c:v>
                </c:pt>
                <c:pt idx="3070">
                  <c:v>4.2638888888892357</c:v>
                </c:pt>
                <c:pt idx="3071">
                  <c:v>4.2652777777781248</c:v>
                </c:pt>
                <c:pt idx="3072">
                  <c:v>4.2666666666670139</c:v>
                </c:pt>
                <c:pt idx="3073">
                  <c:v>4.268055555555903</c:v>
                </c:pt>
                <c:pt idx="3074">
                  <c:v>4.2694444444447921</c:v>
                </c:pt>
                <c:pt idx="3075">
                  <c:v>4.2708333333336812</c:v>
                </c:pt>
                <c:pt idx="3076">
                  <c:v>4.2722222222225703</c:v>
                </c:pt>
                <c:pt idx="3077">
                  <c:v>4.2736111111114594</c:v>
                </c:pt>
                <c:pt idx="3078">
                  <c:v>4.2750000000003485</c:v>
                </c:pt>
                <c:pt idx="3079">
                  <c:v>4.2763888888892376</c:v>
                </c:pt>
                <c:pt idx="3080">
                  <c:v>4.2777777777781267</c:v>
                </c:pt>
                <c:pt idx="3081">
                  <c:v>4.2791666666670158</c:v>
                </c:pt>
                <c:pt idx="3082">
                  <c:v>4.2805555555559049</c:v>
                </c:pt>
                <c:pt idx="3083">
                  <c:v>4.2819444444447941</c:v>
                </c:pt>
                <c:pt idx="3084">
                  <c:v>4.2833333333336832</c:v>
                </c:pt>
                <c:pt idx="3085">
                  <c:v>4.2847222222225723</c:v>
                </c:pt>
                <c:pt idx="3086">
                  <c:v>4.2861111111114614</c:v>
                </c:pt>
                <c:pt idx="3087">
                  <c:v>4.2875000000003505</c:v>
                </c:pt>
                <c:pt idx="3088">
                  <c:v>4.2888888888892396</c:v>
                </c:pt>
                <c:pt idx="3089">
                  <c:v>4.2902777777781287</c:v>
                </c:pt>
                <c:pt idx="3090">
                  <c:v>4.2916666666670178</c:v>
                </c:pt>
                <c:pt idx="3091">
                  <c:v>4.2930555555559069</c:v>
                </c:pt>
                <c:pt idx="3092">
                  <c:v>4.294444444444796</c:v>
                </c:pt>
                <c:pt idx="3093">
                  <c:v>4.2958333333336851</c:v>
                </c:pt>
                <c:pt idx="3094">
                  <c:v>4.2972222222225742</c:v>
                </c:pt>
                <c:pt idx="3095">
                  <c:v>4.2986111111114633</c:v>
                </c:pt>
                <c:pt idx="3096">
                  <c:v>4.3000000000003524</c:v>
                </c:pt>
                <c:pt idx="3097">
                  <c:v>4.3013888888892415</c:v>
                </c:pt>
                <c:pt idx="3098">
                  <c:v>4.3027777777781306</c:v>
                </c:pt>
                <c:pt idx="3099">
                  <c:v>4.3041666666670197</c:v>
                </c:pt>
                <c:pt idx="3100">
                  <c:v>4.3055555555559089</c:v>
                </c:pt>
                <c:pt idx="3101">
                  <c:v>4.306944444444798</c:v>
                </c:pt>
                <c:pt idx="3102">
                  <c:v>4.3083333333336871</c:v>
                </c:pt>
                <c:pt idx="3103">
                  <c:v>4.3097222222225762</c:v>
                </c:pt>
                <c:pt idx="3104">
                  <c:v>4.3111111111114653</c:v>
                </c:pt>
                <c:pt idx="3105">
                  <c:v>4.3125000000003544</c:v>
                </c:pt>
                <c:pt idx="3106">
                  <c:v>4.3138888888892435</c:v>
                </c:pt>
                <c:pt idx="3107">
                  <c:v>4.3152777777781326</c:v>
                </c:pt>
                <c:pt idx="3108">
                  <c:v>4.3166666666670217</c:v>
                </c:pt>
                <c:pt idx="3109">
                  <c:v>4.3180555555559108</c:v>
                </c:pt>
                <c:pt idx="3110">
                  <c:v>4.3194444444447999</c:v>
                </c:pt>
                <c:pt idx="3111">
                  <c:v>4.320833333333689</c:v>
                </c:pt>
                <c:pt idx="3112">
                  <c:v>4.3222222222225781</c:v>
                </c:pt>
                <c:pt idx="3113">
                  <c:v>4.3236111111114672</c:v>
                </c:pt>
                <c:pt idx="3114">
                  <c:v>4.3250000000003563</c:v>
                </c:pt>
                <c:pt idx="3115">
                  <c:v>4.3263888888892454</c:v>
                </c:pt>
                <c:pt idx="3116">
                  <c:v>4.3277777777781345</c:v>
                </c:pt>
                <c:pt idx="3117">
                  <c:v>4.3291666666670237</c:v>
                </c:pt>
                <c:pt idx="3118">
                  <c:v>4.3305555555559128</c:v>
                </c:pt>
                <c:pt idx="3119">
                  <c:v>4.3319444444448019</c:v>
                </c:pt>
                <c:pt idx="3120">
                  <c:v>4.333333333333691</c:v>
                </c:pt>
                <c:pt idx="3121">
                  <c:v>4.3347222222225801</c:v>
                </c:pt>
                <c:pt idx="3122">
                  <c:v>4.3361111111114692</c:v>
                </c:pt>
                <c:pt idx="3123">
                  <c:v>4.3375000000003583</c:v>
                </c:pt>
                <c:pt idx="3124">
                  <c:v>4.3388888888892474</c:v>
                </c:pt>
                <c:pt idx="3125">
                  <c:v>4.3402777777781365</c:v>
                </c:pt>
                <c:pt idx="3126">
                  <c:v>4.3416666666670256</c:v>
                </c:pt>
                <c:pt idx="3127">
                  <c:v>4.3430555555559147</c:v>
                </c:pt>
                <c:pt idx="3128">
                  <c:v>4.3444444444448038</c:v>
                </c:pt>
                <c:pt idx="3129">
                  <c:v>4.3458333333336929</c:v>
                </c:pt>
                <c:pt idx="3130">
                  <c:v>4.347222222222582</c:v>
                </c:pt>
                <c:pt idx="3131">
                  <c:v>4.3486111111114711</c:v>
                </c:pt>
                <c:pt idx="3132">
                  <c:v>4.3500000000003602</c:v>
                </c:pt>
                <c:pt idx="3133">
                  <c:v>4.3513888888892494</c:v>
                </c:pt>
                <c:pt idx="3134">
                  <c:v>4.3527777777781385</c:v>
                </c:pt>
                <c:pt idx="3135">
                  <c:v>4.3541666666670276</c:v>
                </c:pt>
                <c:pt idx="3136">
                  <c:v>4.3555555555559167</c:v>
                </c:pt>
                <c:pt idx="3137">
                  <c:v>4.3569444444448058</c:v>
                </c:pt>
                <c:pt idx="3138">
                  <c:v>4.3583333333336949</c:v>
                </c:pt>
                <c:pt idx="3139">
                  <c:v>4.359722222222584</c:v>
                </c:pt>
                <c:pt idx="3140">
                  <c:v>4.3611111111114731</c:v>
                </c:pt>
                <c:pt idx="3141">
                  <c:v>4.3625000000003622</c:v>
                </c:pt>
                <c:pt idx="3142">
                  <c:v>4.3638888888892513</c:v>
                </c:pt>
                <c:pt idx="3143">
                  <c:v>4.3652777777781404</c:v>
                </c:pt>
                <c:pt idx="3144">
                  <c:v>4.3666666666670295</c:v>
                </c:pt>
                <c:pt idx="3145">
                  <c:v>4.3680555555559186</c:v>
                </c:pt>
                <c:pt idx="3146">
                  <c:v>4.3694444444448077</c:v>
                </c:pt>
                <c:pt idx="3147">
                  <c:v>4.3708333333336968</c:v>
                </c:pt>
                <c:pt idx="3148">
                  <c:v>4.3722222222225859</c:v>
                </c:pt>
                <c:pt idx="3149">
                  <c:v>4.373611111111475</c:v>
                </c:pt>
                <c:pt idx="3150">
                  <c:v>4.3750000000003642</c:v>
                </c:pt>
                <c:pt idx="3151">
                  <c:v>4.3763888888892533</c:v>
                </c:pt>
                <c:pt idx="3152">
                  <c:v>4.3777777777781424</c:v>
                </c:pt>
                <c:pt idx="3153">
                  <c:v>4.3791666666670315</c:v>
                </c:pt>
                <c:pt idx="3154">
                  <c:v>4.3805555555559206</c:v>
                </c:pt>
                <c:pt idx="3155">
                  <c:v>4.3819444444448097</c:v>
                </c:pt>
                <c:pt idx="3156">
                  <c:v>4.3833333333336988</c:v>
                </c:pt>
                <c:pt idx="3157">
                  <c:v>4.3847222222225879</c:v>
                </c:pt>
                <c:pt idx="3158">
                  <c:v>4.386111111111477</c:v>
                </c:pt>
                <c:pt idx="3159">
                  <c:v>4.3875000000003661</c:v>
                </c:pt>
                <c:pt idx="3160">
                  <c:v>4.3888888888892552</c:v>
                </c:pt>
                <c:pt idx="3161">
                  <c:v>4.3902777777781443</c:v>
                </c:pt>
                <c:pt idx="3162">
                  <c:v>4.3916666666670334</c:v>
                </c:pt>
                <c:pt idx="3163">
                  <c:v>4.3930555555559225</c:v>
                </c:pt>
                <c:pt idx="3164">
                  <c:v>4.3944444444448116</c:v>
                </c:pt>
                <c:pt idx="3165">
                  <c:v>4.3958333333337007</c:v>
                </c:pt>
                <c:pt idx="3166">
                  <c:v>4.3972222222225898</c:v>
                </c:pt>
                <c:pt idx="3167">
                  <c:v>4.398611111111479</c:v>
                </c:pt>
                <c:pt idx="3168">
                  <c:v>4.4000000000003681</c:v>
                </c:pt>
                <c:pt idx="3169">
                  <c:v>4.4013888888892572</c:v>
                </c:pt>
                <c:pt idx="3170">
                  <c:v>4.4027777777781463</c:v>
                </c:pt>
                <c:pt idx="3171">
                  <c:v>4.4041666666670354</c:v>
                </c:pt>
                <c:pt idx="3172">
                  <c:v>4.4055555555559245</c:v>
                </c:pt>
                <c:pt idx="3173">
                  <c:v>4.4069444444448136</c:v>
                </c:pt>
                <c:pt idx="3174">
                  <c:v>4.4083333333337027</c:v>
                </c:pt>
                <c:pt idx="3175">
                  <c:v>4.4097222222225918</c:v>
                </c:pt>
                <c:pt idx="3176">
                  <c:v>4.4111111111114809</c:v>
                </c:pt>
                <c:pt idx="3177">
                  <c:v>4.41250000000037</c:v>
                </c:pt>
                <c:pt idx="3178">
                  <c:v>4.4138888888892591</c:v>
                </c:pt>
                <c:pt idx="3179">
                  <c:v>4.4152777777781482</c:v>
                </c:pt>
                <c:pt idx="3180">
                  <c:v>4.4166666666670373</c:v>
                </c:pt>
                <c:pt idx="3181">
                  <c:v>4.4180555555559264</c:v>
                </c:pt>
                <c:pt idx="3182">
                  <c:v>4.4194444444448155</c:v>
                </c:pt>
                <c:pt idx="3183">
                  <c:v>4.4208333333337047</c:v>
                </c:pt>
                <c:pt idx="3184">
                  <c:v>4.4222222222225938</c:v>
                </c:pt>
                <c:pt idx="3185">
                  <c:v>4.4236111111114829</c:v>
                </c:pt>
                <c:pt idx="3186">
                  <c:v>4.425000000000372</c:v>
                </c:pt>
                <c:pt idx="3187">
                  <c:v>4.4263888888892611</c:v>
                </c:pt>
                <c:pt idx="3188">
                  <c:v>4.4277777777781502</c:v>
                </c:pt>
                <c:pt idx="3189">
                  <c:v>4.4291666666670393</c:v>
                </c:pt>
                <c:pt idx="3190">
                  <c:v>4.4305555555559284</c:v>
                </c:pt>
                <c:pt idx="3191">
                  <c:v>4.4319444444448175</c:v>
                </c:pt>
                <c:pt idx="3192">
                  <c:v>4.4333333333337066</c:v>
                </c:pt>
                <c:pt idx="3193">
                  <c:v>4.4347222222225957</c:v>
                </c:pt>
                <c:pt idx="3194">
                  <c:v>4.4361111111114848</c:v>
                </c:pt>
                <c:pt idx="3195">
                  <c:v>4.4375000000003739</c:v>
                </c:pt>
                <c:pt idx="3196">
                  <c:v>4.438888888889263</c:v>
                </c:pt>
                <c:pt idx="3197">
                  <c:v>4.4402777777781521</c:v>
                </c:pt>
                <c:pt idx="3198">
                  <c:v>4.4416666666670412</c:v>
                </c:pt>
                <c:pt idx="3199">
                  <c:v>4.4430555555559303</c:v>
                </c:pt>
                <c:pt idx="3200">
                  <c:v>4.4444444444448195</c:v>
                </c:pt>
                <c:pt idx="3201">
                  <c:v>4.4458333333337086</c:v>
                </c:pt>
                <c:pt idx="3202">
                  <c:v>4.4472222222225977</c:v>
                </c:pt>
                <c:pt idx="3203">
                  <c:v>4.4486111111114868</c:v>
                </c:pt>
                <c:pt idx="3204">
                  <c:v>4.4500000000003759</c:v>
                </c:pt>
                <c:pt idx="3205">
                  <c:v>4.451388888889265</c:v>
                </c:pt>
                <c:pt idx="3206">
                  <c:v>4.4527777777781541</c:v>
                </c:pt>
                <c:pt idx="3207">
                  <c:v>4.4541666666670432</c:v>
                </c:pt>
                <c:pt idx="3208">
                  <c:v>4.4555555555559323</c:v>
                </c:pt>
                <c:pt idx="3209">
                  <c:v>4.4569444444448214</c:v>
                </c:pt>
                <c:pt idx="3210">
                  <c:v>4.4583333333337105</c:v>
                </c:pt>
                <c:pt idx="3211">
                  <c:v>4.4597222222225996</c:v>
                </c:pt>
                <c:pt idx="3212">
                  <c:v>4.4611111111114887</c:v>
                </c:pt>
                <c:pt idx="3213">
                  <c:v>4.4625000000003778</c:v>
                </c:pt>
                <c:pt idx="3214">
                  <c:v>4.4638888888892669</c:v>
                </c:pt>
                <c:pt idx="3215">
                  <c:v>4.465277777778156</c:v>
                </c:pt>
                <c:pt idx="3216">
                  <c:v>4.4666666666670451</c:v>
                </c:pt>
                <c:pt idx="3217">
                  <c:v>4.4680555555559343</c:v>
                </c:pt>
                <c:pt idx="3218">
                  <c:v>4.4694444444448234</c:v>
                </c:pt>
                <c:pt idx="3219">
                  <c:v>4.4708333333337125</c:v>
                </c:pt>
                <c:pt idx="3220">
                  <c:v>4.4722222222226016</c:v>
                </c:pt>
                <c:pt idx="3221">
                  <c:v>4.4736111111114907</c:v>
                </c:pt>
                <c:pt idx="3222">
                  <c:v>4.4750000000003798</c:v>
                </c:pt>
                <c:pt idx="3223">
                  <c:v>4.4763888888892689</c:v>
                </c:pt>
                <c:pt idx="3224">
                  <c:v>4.477777777778158</c:v>
                </c:pt>
                <c:pt idx="3225">
                  <c:v>4.4791666666670471</c:v>
                </c:pt>
                <c:pt idx="3226">
                  <c:v>4.4805555555559362</c:v>
                </c:pt>
                <c:pt idx="3227">
                  <c:v>4.4819444444448253</c:v>
                </c:pt>
                <c:pt idx="3228">
                  <c:v>4.4833333333337144</c:v>
                </c:pt>
                <c:pt idx="3229">
                  <c:v>4.4847222222226035</c:v>
                </c:pt>
                <c:pt idx="3230">
                  <c:v>4.4861111111114926</c:v>
                </c:pt>
                <c:pt idx="3231">
                  <c:v>4.4875000000003817</c:v>
                </c:pt>
                <c:pt idx="3232">
                  <c:v>4.4888888888892708</c:v>
                </c:pt>
                <c:pt idx="3233">
                  <c:v>4.49027777777816</c:v>
                </c:pt>
                <c:pt idx="3234">
                  <c:v>4.4916666666670491</c:v>
                </c:pt>
                <c:pt idx="3235">
                  <c:v>4.4930555555559382</c:v>
                </c:pt>
                <c:pt idx="3236">
                  <c:v>4.4944444444448273</c:v>
                </c:pt>
                <c:pt idx="3237">
                  <c:v>4.4958333333337164</c:v>
                </c:pt>
                <c:pt idx="3238">
                  <c:v>4.4972222222226055</c:v>
                </c:pt>
                <c:pt idx="3239">
                  <c:v>4.4986111111114946</c:v>
                </c:pt>
                <c:pt idx="3240">
                  <c:v>4.5000000000003837</c:v>
                </c:pt>
                <c:pt idx="3241">
                  <c:v>4.5013888888892728</c:v>
                </c:pt>
                <c:pt idx="3242">
                  <c:v>4.5027777777781619</c:v>
                </c:pt>
                <c:pt idx="3243">
                  <c:v>4.504166666667051</c:v>
                </c:pt>
                <c:pt idx="3244">
                  <c:v>4.5055555555559401</c:v>
                </c:pt>
                <c:pt idx="3245">
                  <c:v>4.5069444444448292</c:v>
                </c:pt>
                <c:pt idx="3246">
                  <c:v>4.5083333333337183</c:v>
                </c:pt>
                <c:pt idx="3247">
                  <c:v>4.5097222222226074</c:v>
                </c:pt>
                <c:pt idx="3248">
                  <c:v>4.5111111111114965</c:v>
                </c:pt>
                <c:pt idx="3249">
                  <c:v>4.5125000000003856</c:v>
                </c:pt>
                <c:pt idx="3250">
                  <c:v>4.5138888888892748</c:v>
                </c:pt>
                <c:pt idx="3251">
                  <c:v>4.5152777777781639</c:v>
                </c:pt>
                <c:pt idx="3252">
                  <c:v>4.516666666667053</c:v>
                </c:pt>
                <c:pt idx="3253">
                  <c:v>4.5180555555559421</c:v>
                </c:pt>
                <c:pt idx="3254">
                  <c:v>4.5194444444448312</c:v>
                </c:pt>
                <c:pt idx="3255">
                  <c:v>4.5208333333337203</c:v>
                </c:pt>
                <c:pt idx="3256">
                  <c:v>4.5222222222226094</c:v>
                </c:pt>
                <c:pt idx="3257">
                  <c:v>4.5236111111114985</c:v>
                </c:pt>
                <c:pt idx="3258">
                  <c:v>4.5250000000003876</c:v>
                </c:pt>
                <c:pt idx="3259">
                  <c:v>4.5263888888892767</c:v>
                </c:pt>
                <c:pt idx="3260">
                  <c:v>4.5277777777781658</c:v>
                </c:pt>
                <c:pt idx="3261">
                  <c:v>4.5291666666670549</c:v>
                </c:pt>
                <c:pt idx="3262">
                  <c:v>4.530555555555944</c:v>
                </c:pt>
                <c:pt idx="3263">
                  <c:v>4.5319444444448331</c:v>
                </c:pt>
                <c:pt idx="3264">
                  <c:v>4.5333333333337222</c:v>
                </c:pt>
                <c:pt idx="3265">
                  <c:v>4.5347222222226113</c:v>
                </c:pt>
                <c:pt idx="3266">
                  <c:v>4.5361111111115004</c:v>
                </c:pt>
                <c:pt idx="3267">
                  <c:v>4.5375000000003896</c:v>
                </c:pt>
                <c:pt idx="3268">
                  <c:v>4.5388888888892787</c:v>
                </c:pt>
                <c:pt idx="3269">
                  <c:v>4.5402777777781678</c:v>
                </c:pt>
                <c:pt idx="3270">
                  <c:v>4.5416666666670569</c:v>
                </c:pt>
                <c:pt idx="3271">
                  <c:v>4.543055555555946</c:v>
                </c:pt>
                <c:pt idx="3272">
                  <c:v>4.5444444444448351</c:v>
                </c:pt>
                <c:pt idx="3273">
                  <c:v>4.5458333333337242</c:v>
                </c:pt>
                <c:pt idx="3274">
                  <c:v>4.5472222222226133</c:v>
                </c:pt>
                <c:pt idx="3275">
                  <c:v>4.5486111111115024</c:v>
                </c:pt>
                <c:pt idx="3276">
                  <c:v>4.5500000000003915</c:v>
                </c:pt>
                <c:pt idx="3277">
                  <c:v>4.5513888888892806</c:v>
                </c:pt>
                <c:pt idx="3278">
                  <c:v>4.5527777777781697</c:v>
                </c:pt>
                <c:pt idx="3279">
                  <c:v>4.5541666666670588</c:v>
                </c:pt>
                <c:pt idx="3280">
                  <c:v>4.5555555555559479</c:v>
                </c:pt>
                <c:pt idx="3281">
                  <c:v>4.556944444444837</c:v>
                </c:pt>
                <c:pt idx="3282">
                  <c:v>4.5583333333337261</c:v>
                </c:pt>
                <c:pt idx="3283">
                  <c:v>4.5597222222226153</c:v>
                </c:pt>
                <c:pt idx="3284">
                  <c:v>4.5611111111115044</c:v>
                </c:pt>
                <c:pt idx="3285">
                  <c:v>4.5625000000003935</c:v>
                </c:pt>
                <c:pt idx="3286">
                  <c:v>4.5638888888892826</c:v>
                </c:pt>
                <c:pt idx="3287">
                  <c:v>4.5652777777781717</c:v>
                </c:pt>
                <c:pt idx="3288">
                  <c:v>4.5666666666670608</c:v>
                </c:pt>
                <c:pt idx="3289">
                  <c:v>4.5680555555559499</c:v>
                </c:pt>
                <c:pt idx="3290">
                  <c:v>4.569444444444839</c:v>
                </c:pt>
                <c:pt idx="3291">
                  <c:v>4.5708333333337281</c:v>
                </c:pt>
                <c:pt idx="3292">
                  <c:v>4.5722222222226172</c:v>
                </c:pt>
                <c:pt idx="3293">
                  <c:v>4.5736111111115063</c:v>
                </c:pt>
                <c:pt idx="3294">
                  <c:v>4.5750000000003954</c:v>
                </c:pt>
                <c:pt idx="3295">
                  <c:v>4.5763888888892845</c:v>
                </c:pt>
                <c:pt idx="3296">
                  <c:v>4.5777777777781736</c:v>
                </c:pt>
                <c:pt idx="3297">
                  <c:v>4.5791666666670627</c:v>
                </c:pt>
                <c:pt idx="3298">
                  <c:v>4.5805555555559518</c:v>
                </c:pt>
                <c:pt idx="3299">
                  <c:v>4.5819444444448409</c:v>
                </c:pt>
                <c:pt idx="3300">
                  <c:v>4.5833333333337301</c:v>
                </c:pt>
                <c:pt idx="3301">
                  <c:v>4.5847222222226192</c:v>
                </c:pt>
                <c:pt idx="3302">
                  <c:v>4.5861111111115083</c:v>
                </c:pt>
                <c:pt idx="3303">
                  <c:v>4.5875000000003974</c:v>
                </c:pt>
                <c:pt idx="3304">
                  <c:v>4.5888888888892865</c:v>
                </c:pt>
                <c:pt idx="3305">
                  <c:v>4.5902777777781756</c:v>
                </c:pt>
                <c:pt idx="3306">
                  <c:v>4.5916666666670647</c:v>
                </c:pt>
                <c:pt idx="3307">
                  <c:v>4.5930555555559538</c:v>
                </c:pt>
                <c:pt idx="3308">
                  <c:v>4.5944444444448429</c:v>
                </c:pt>
                <c:pt idx="3309">
                  <c:v>4.595833333333732</c:v>
                </c:pt>
                <c:pt idx="3310">
                  <c:v>4.5972222222226211</c:v>
                </c:pt>
                <c:pt idx="3311">
                  <c:v>4.5986111111115102</c:v>
                </c:pt>
                <c:pt idx="3312">
                  <c:v>4.6000000000003993</c:v>
                </c:pt>
                <c:pt idx="3313">
                  <c:v>4.6013888888892884</c:v>
                </c:pt>
                <c:pt idx="3314">
                  <c:v>4.6027777777781775</c:v>
                </c:pt>
                <c:pt idx="3315">
                  <c:v>4.6041666666670666</c:v>
                </c:pt>
                <c:pt idx="3316">
                  <c:v>4.6055555555559557</c:v>
                </c:pt>
                <c:pt idx="3317">
                  <c:v>4.6069444444448449</c:v>
                </c:pt>
                <c:pt idx="3318">
                  <c:v>4.608333333333734</c:v>
                </c:pt>
                <c:pt idx="3319">
                  <c:v>4.6097222222226231</c:v>
                </c:pt>
                <c:pt idx="3320">
                  <c:v>4.6111111111115122</c:v>
                </c:pt>
                <c:pt idx="3321">
                  <c:v>4.6125000000004013</c:v>
                </c:pt>
                <c:pt idx="3322">
                  <c:v>4.6138888888892904</c:v>
                </c:pt>
                <c:pt idx="3323">
                  <c:v>4.6152777777781795</c:v>
                </c:pt>
                <c:pt idx="3324">
                  <c:v>4.6166666666670686</c:v>
                </c:pt>
                <c:pt idx="3325">
                  <c:v>4.6180555555559577</c:v>
                </c:pt>
                <c:pt idx="3326">
                  <c:v>4.6194444444448468</c:v>
                </c:pt>
                <c:pt idx="3327">
                  <c:v>4.6208333333337359</c:v>
                </c:pt>
                <c:pt idx="3328">
                  <c:v>4.622222222222625</c:v>
                </c:pt>
                <c:pt idx="3329">
                  <c:v>4.6236111111115141</c:v>
                </c:pt>
                <c:pt idx="3330">
                  <c:v>4.6250000000004032</c:v>
                </c:pt>
                <c:pt idx="3331">
                  <c:v>4.6263888888892923</c:v>
                </c:pt>
                <c:pt idx="3332">
                  <c:v>4.6277777777781814</c:v>
                </c:pt>
                <c:pt idx="3333">
                  <c:v>4.6291666666670706</c:v>
                </c:pt>
                <c:pt idx="3334">
                  <c:v>4.6305555555559597</c:v>
                </c:pt>
                <c:pt idx="3335">
                  <c:v>4.6319444444448488</c:v>
                </c:pt>
                <c:pt idx="3336">
                  <c:v>4.6333333333337379</c:v>
                </c:pt>
                <c:pt idx="3337">
                  <c:v>4.634722222222627</c:v>
                </c:pt>
                <c:pt idx="3338">
                  <c:v>4.6361111111115161</c:v>
                </c:pt>
                <c:pt idx="3339">
                  <c:v>4.6375000000004052</c:v>
                </c:pt>
                <c:pt idx="3340">
                  <c:v>4.6388888888892943</c:v>
                </c:pt>
                <c:pt idx="3341">
                  <c:v>4.6402777777781834</c:v>
                </c:pt>
                <c:pt idx="3342">
                  <c:v>4.6416666666670725</c:v>
                </c:pt>
                <c:pt idx="3343">
                  <c:v>4.6430555555559616</c:v>
                </c:pt>
                <c:pt idx="3344">
                  <c:v>4.6444444444448507</c:v>
                </c:pt>
                <c:pt idx="3345">
                  <c:v>4.6458333333337398</c:v>
                </c:pt>
                <c:pt idx="3346">
                  <c:v>4.6472222222226289</c:v>
                </c:pt>
                <c:pt idx="3347">
                  <c:v>4.648611111111518</c:v>
                </c:pt>
                <c:pt idx="3348">
                  <c:v>4.6500000000004071</c:v>
                </c:pt>
                <c:pt idx="3349">
                  <c:v>4.6513888888892962</c:v>
                </c:pt>
                <c:pt idx="3350">
                  <c:v>4.6527777777781854</c:v>
                </c:pt>
                <c:pt idx="3351">
                  <c:v>4.6541666666670745</c:v>
                </c:pt>
                <c:pt idx="3352">
                  <c:v>4.6555555555559636</c:v>
                </c:pt>
                <c:pt idx="3353">
                  <c:v>4.6569444444448527</c:v>
                </c:pt>
                <c:pt idx="3354">
                  <c:v>4.6583333333337418</c:v>
                </c:pt>
                <c:pt idx="3355">
                  <c:v>4.6597222222226309</c:v>
                </c:pt>
                <c:pt idx="3356">
                  <c:v>4.66111111111152</c:v>
                </c:pt>
                <c:pt idx="3357">
                  <c:v>4.6625000000004091</c:v>
                </c:pt>
                <c:pt idx="3358">
                  <c:v>4.6638888888892982</c:v>
                </c:pt>
                <c:pt idx="3359">
                  <c:v>4.6652777777781873</c:v>
                </c:pt>
                <c:pt idx="3360">
                  <c:v>4.6666666666670764</c:v>
                </c:pt>
                <c:pt idx="3361">
                  <c:v>4.6680555555559655</c:v>
                </c:pt>
                <c:pt idx="3362">
                  <c:v>4.6694444444448546</c:v>
                </c:pt>
                <c:pt idx="3363">
                  <c:v>4.6708333333337437</c:v>
                </c:pt>
                <c:pt idx="3364">
                  <c:v>4.6722222222226328</c:v>
                </c:pt>
                <c:pt idx="3365">
                  <c:v>4.6736111111115219</c:v>
                </c:pt>
                <c:pt idx="3366">
                  <c:v>4.675000000000411</c:v>
                </c:pt>
                <c:pt idx="3367">
                  <c:v>4.6763888888893002</c:v>
                </c:pt>
                <c:pt idx="3368">
                  <c:v>4.6777777777781893</c:v>
                </c:pt>
                <c:pt idx="3369">
                  <c:v>4.6791666666670784</c:v>
                </c:pt>
                <c:pt idx="3370">
                  <c:v>4.6805555555559675</c:v>
                </c:pt>
                <c:pt idx="3371">
                  <c:v>4.6819444444448566</c:v>
                </c:pt>
                <c:pt idx="3372">
                  <c:v>4.6833333333337457</c:v>
                </c:pt>
                <c:pt idx="3373">
                  <c:v>4.6847222222226348</c:v>
                </c:pt>
                <c:pt idx="3374">
                  <c:v>4.6861111111115239</c:v>
                </c:pt>
                <c:pt idx="3375">
                  <c:v>4.687500000000413</c:v>
                </c:pt>
                <c:pt idx="3376">
                  <c:v>4.6888888888893021</c:v>
                </c:pt>
                <c:pt idx="3377">
                  <c:v>4.6902777777781912</c:v>
                </c:pt>
                <c:pt idx="3378">
                  <c:v>4.6916666666670803</c:v>
                </c:pt>
                <c:pt idx="3379">
                  <c:v>4.6930555555559694</c:v>
                </c:pt>
                <c:pt idx="3380">
                  <c:v>4.6944444444448585</c:v>
                </c:pt>
                <c:pt idx="3381">
                  <c:v>4.6958333333337476</c:v>
                </c:pt>
                <c:pt idx="3382">
                  <c:v>4.6972222222226367</c:v>
                </c:pt>
                <c:pt idx="3383">
                  <c:v>4.6986111111115259</c:v>
                </c:pt>
                <c:pt idx="3384">
                  <c:v>4.700000000000415</c:v>
                </c:pt>
                <c:pt idx="3385">
                  <c:v>4.7013888888893041</c:v>
                </c:pt>
                <c:pt idx="3386">
                  <c:v>4.7027777777781932</c:v>
                </c:pt>
                <c:pt idx="3387">
                  <c:v>4.7041666666670823</c:v>
                </c:pt>
                <c:pt idx="3388">
                  <c:v>4.7055555555559714</c:v>
                </c:pt>
                <c:pt idx="3389">
                  <c:v>4.7069444444448605</c:v>
                </c:pt>
                <c:pt idx="3390">
                  <c:v>4.7083333333337496</c:v>
                </c:pt>
                <c:pt idx="3391">
                  <c:v>4.7097222222226387</c:v>
                </c:pt>
                <c:pt idx="3392">
                  <c:v>4.7111111111115278</c:v>
                </c:pt>
                <c:pt idx="3393">
                  <c:v>4.7125000000004169</c:v>
                </c:pt>
                <c:pt idx="3394">
                  <c:v>4.713888888889306</c:v>
                </c:pt>
                <c:pt idx="3395">
                  <c:v>4.7152777777781951</c:v>
                </c:pt>
                <c:pt idx="3396">
                  <c:v>4.7166666666670842</c:v>
                </c:pt>
                <c:pt idx="3397">
                  <c:v>4.7180555555559733</c:v>
                </c:pt>
                <c:pt idx="3398">
                  <c:v>4.7194444444448624</c:v>
                </c:pt>
                <c:pt idx="3399">
                  <c:v>4.7208333333337515</c:v>
                </c:pt>
                <c:pt idx="3400">
                  <c:v>4.7222222222226407</c:v>
                </c:pt>
                <c:pt idx="3401">
                  <c:v>4.7236111111115298</c:v>
                </c:pt>
                <c:pt idx="3402">
                  <c:v>4.7250000000004189</c:v>
                </c:pt>
                <c:pt idx="3403">
                  <c:v>4.726388888889308</c:v>
                </c:pt>
                <c:pt idx="3404">
                  <c:v>4.7277777777781971</c:v>
                </c:pt>
                <c:pt idx="3405">
                  <c:v>4.7291666666670862</c:v>
                </c:pt>
                <c:pt idx="3406">
                  <c:v>4.7305555555559753</c:v>
                </c:pt>
                <c:pt idx="3407">
                  <c:v>4.7319444444448644</c:v>
                </c:pt>
                <c:pt idx="3408">
                  <c:v>4.7333333333337535</c:v>
                </c:pt>
                <c:pt idx="3409">
                  <c:v>4.7347222222226426</c:v>
                </c:pt>
                <c:pt idx="3410">
                  <c:v>4.7361111111115317</c:v>
                </c:pt>
                <c:pt idx="3411">
                  <c:v>4.7375000000004208</c:v>
                </c:pt>
                <c:pt idx="3412">
                  <c:v>4.7388888888893099</c:v>
                </c:pt>
                <c:pt idx="3413">
                  <c:v>4.740277777778199</c:v>
                </c:pt>
                <c:pt idx="3414">
                  <c:v>4.7416666666670881</c:v>
                </c:pt>
                <c:pt idx="3415">
                  <c:v>4.7430555555559772</c:v>
                </c:pt>
                <c:pt idx="3416">
                  <c:v>4.7444444444448663</c:v>
                </c:pt>
                <c:pt idx="3417">
                  <c:v>4.7458333333337555</c:v>
                </c:pt>
                <c:pt idx="3418">
                  <c:v>4.7472222222226446</c:v>
                </c:pt>
                <c:pt idx="3419">
                  <c:v>4.7486111111115337</c:v>
                </c:pt>
                <c:pt idx="3420">
                  <c:v>4.7500000000004228</c:v>
                </c:pt>
                <c:pt idx="3421">
                  <c:v>4.7513888888893119</c:v>
                </c:pt>
                <c:pt idx="3422">
                  <c:v>4.752777777778201</c:v>
                </c:pt>
                <c:pt idx="3423">
                  <c:v>4.7541666666670901</c:v>
                </c:pt>
                <c:pt idx="3424">
                  <c:v>4.7555555555559792</c:v>
                </c:pt>
                <c:pt idx="3425">
                  <c:v>4.7569444444448683</c:v>
                </c:pt>
                <c:pt idx="3426">
                  <c:v>4.7583333333337574</c:v>
                </c:pt>
                <c:pt idx="3427">
                  <c:v>4.7597222222226465</c:v>
                </c:pt>
                <c:pt idx="3428">
                  <c:v>4.7611111111115356</c:v>
                </c:pt>
                <c:pt idx="3429">
                  <c:v>4.7625000000004247</c:v>
                </c:pt>
                <c:pt idx="3430">
                  <c:v>4.7638888888893138</c:v>
                </c:pt>
                <c:pt idx="3431">
                  <c:v>4.7652777777782029</c:v>
                </c:pt>
                <c:pt idx="3432">
                  <c:v>4.766666666667092</c:v>
                </c:pt>
                <c:pt idx="3433">
                  <c:v>4.7680555555559812</c:v>
                </c:pt>
                <c:pt idx="3434">
                  <c:v>4.7694444444448703</c:v>
                </c:pt>
                <c:pt idx="3435">
                  <c:v>4.7708333333337594</c:v>
                </c:pt>
                <c:pt idx="3436">
                  <c:v>4.7722222222226485</c:v>
                </c:pt>
                <c:pt idx="3437">
                  <c:v>4.7736111111115376</c:v>
                </c:pt>
                <c:pt idx="3438">
                  <c:v>4.7750000000004267</c:v>
                </c:pt>
                <c:pt idx="3439">
                  <c:v>4.7763888888893158</c:v>
                </c:pt>
                <c:pt idx="3440">
                  <c:v>4.7777777777782049</c:v>
                </c:pt>
                <c:pt idx="3441">
                  <c:v>4.779166666667094</c:v>
                </c:pt>
                <c:pt idx="3442">
                  <c:v>4.7805555555559831</c:v>
                </c:pt>
                <c:pt idx="3443">
                  <c:v>4.7819444444448722</c:v>
                </c:pt>
                <c:pt idx="3444">
                  <c:v>4.7833333333337613</c:v>
                </c:pt>
                <c:pt idx="3445">
                  <c:v>4.7847222222226504</c:v>
                </c:pt>
                <c:pt idx="3446">
                  <c:v>4.7861111111115395</c:v>
                </c:pt>
                <c:pt idx="3447">
                  <c:v>4.7875000000004286</c:v>
                </c:pt>
                <c:pt idx="3448">
                  <c:v>4.7888888888893177</c:v>
                </c:pt>
                <c:pt idx="3449">
                  <c:v>4.7902777777782068</c:v>
                </c:pt>
                <c:pt idx="3450">
                  <c:v>4.791666666667096</c:v>
                </c:pt>
                <c:pt idx="3451">
                  <c:v>4.7930555555559851</c:v>
                </c:pt>
                <c:pt idx="3452">
                  <c:v>4.7944444444448742</c:v>
                </c:pt>
                <c:pt idx="3453">
                  <c:v>4.7958333333337633</c:v>
                </c:pt>
                <c:pt idx="3454">
                  <c:v>4.7972222222226524</c:v>
                </c:pt>
                <c:pt idx="3455">
                  <c:v>4.7986111111115415</c:v>
                </c:pt>
                <c:pt idx="3456">
                  <c:v>4.8000000000004306</c:v>
                </c:pt>
                <c:pt idx="3457">
                  <c:v>4.8013888888893197</c:v>
                </c:pt>
                <c:pt idx="3458">
                  <c:v>4.8027777777782088</c:v>
                </c:pt>
                <c:pt idx="3459">
                  <c:v>4.8041666666670979</c:v>
                </c:pt>
                <c:pt idx="3460">
                  <c:v>4.805555555555987</c:v>
                </c:pt>
                <c:pt idx="3461">
                  <c:v>4.8069444444448761</c:v>
                </c:pt>
                <c:pt idx="3462">
                  <c:v>4.8083333333337652</c:v>
                </c:pt>
                <c:pt idx="3463">
                  <c:v>4.8097222222226543</c:v>
                </c:pt>
                <c:pt idx="3464">
                  <c:v>4.8111111111115434</c:v>
                </c:pt>
                <c:pt idx="3465">
                  <c:v>4.8125000000004325</c:v>
                </c:pt>
                <c:pt idx="3466">
                  <c:v>4.8138888888893216</c:v>
                </c:pt>
                <c:pt idx="3467">
                  <c:v>4.8152777777782108</c:v>
                </c:pt>
                <c:pt idx="3468">
                  <c:v>4.8166666666670999</c:v>
                </c:pt>
                <c:pt idx="3469">
                  <c:v>4.818055555555989</c:v>
                </c:pt>
                <c:pt idx="3470">
                  <c:v>4.8194444444448781</c:v>
                </c:pt>
                <c:pt idx="3471">
                  <c:v>4.8208333333337672</c:v>
                </c:pt>
                <c:pt idx="3472">
                  <c:v>4.8222222222226563</c:v>
                </c:pt>
                <c:pt idx="3473">
                  <c:v>4.8236111111115454</c:v>
                </c:pt>
                <c:pt idx="3474">
                  <c:v>4.8250000000004345</c:v>
                </c:pt>
                <c:pt idx="3475">
                  <c:v>4.8263888888893236</c:v>
                </c:pt>
                <c:pt idx="3476">
                  <c:v>4.8277777777782127</c:v>
                </c:pt>
                <c:pt idx="3477">
                  <c:v>4.8291666666671018</c:v>
                </c:pt>
                <c:pt idx="3478">
                  <c:v>4.8305555555559909</c:v>
                </c:pt>
                <c:pt idx="3479">
                  <c:v>4.83194444444488</c:v>
                </c:pt>
                <c:pt idx="3480">
                  <c:v>4.8333333333337691</c:v>
                </c:pt>
                <c:pt idx="3481">
                  <c:v>4.8347222222226582</c:v>
                </c:pt>
                <c:pt idx="3482">
                  <c:v>4.8361111111115473</c:v>
                </c:pt>
                <c:pt idx="3483">
                  <c:v>4.8375000000004365</c:v>
                </c:pt>
                <c:pt idx="3484">
                  <c:v>4.8388888888893256</c:v>
                </c:pt>
                <c:pt idx="3485">
                  <c:v>4.8402777777782147</c:v>
                </c:pt>
                <c:pt idx="3486">
                  <c:v>4.8416666666671038</c:v>
                </c:pt>
                <c:pt idx="3487">
                  <c:v>4.8430555555559929</c:v>
                </c:pt>
                <c:pt idx="3488">
                  <c:v>4.844444444444882</c:v>
                </c:pt>
                <c:pt idx="3489">
                  <c:v>4.8458333333337711</c:v>
                </c:pt>
                <c:pt idx="3490">
                  <c:v>4.8472222222226602</c:v>
                </c:pt>
                <c:pt idx="3491">
                  <c:v>4.8486111111115493</c:v>
                </c:pt>
                <c:pt idx="3492">
                  <c:v>4.8500000000004384</c:v>
                </c:pt>
                <c:pt idx="3493">
                  <c:v>4.8513888888893275</c:v>
                </c:pt>
                <c:pt idx="3494">
                  <c:v>4.8527777777782166</c:v>
                </c:pt>
                <c:pt idx="3495">
                  <c:v>4.8541666666671057</c:v>
                </c:pt>
                <c:pt idx="3496">
                  <c:v>4.8555555555559948</c:v>
                </c:pt>
                <c:pt idx="3497">
                  <c:v>4.8569444444448839</c:v>
                </c:pt>
                <c:pt idx="3498">
                  <c:v>4.858333333333773</c:v>
                </c:pt>
                <c:pt idx="3499">
                  <c:v>4.8597222222226621</c:v>
                </c:pt>
                <c:pt idx="3500">
                  <c:v>4.8611111111115513</c:v>
                </c:pt>
                <c:pt idx="3501">
                  <c:v>4.8625000000004404</c:v>
                </c:pt>
                <c:pt idx="3502">
                  <c:v>4.8638888888893295</c:v>
                </c:pt>
                <c:pt idx="3503">
                  <c:v>4.8652777777782186</c:v>
                </c:pt>
                <c:pt idx="3504">
                  <c:v>4.8666666666671077</c:v>
                </c:pt>
                <c:pt idx="3505">
                  <c:v>4.8680555555559968</c:v>
                </c:pt>
                <c:pt idx="3506">
                  <c:v>4.8694444444448859</c:v>
                </c:pt>
                <c:pt idx="3507">
                  <c:v>4.870833333333775</c:v>
                </c:pt>
                <c:pt idx="3508">
                  <c:v>4.8722222222226641</c:v>
                </c:pt>
                <c:pt idx="3509">
                  <c:v>4.8736111111115532</c:v>
                </c:pt>
                <c:pt idx="3510">
                  <c:v>4.8750000000004423</c:v>
                </c:pt>
                <c:pt idx="3511">
                  <c:v>4.8763888888893314</c:v>
                </c:pt>
                <c:pt idx="3512">
                  <c:v>4.8777777777782205</c:v>
                </c:pt>
                <c:pt idx="3513">
                  <c:v>4.8791666666671096</c:v>
                </c:pt>
                <c:pt idx="3514">
                  <c:v>4.8805555555559987</c:v>
                </c:pt>
                <c:pt idx="3515">
                  <c:v>4.8819444444448878</c:v>
                </c:pt>
                <c:pt idx="3516">
                  <c:v>4.8833333333337769</c:v>
                </c:pt>
                <c:pt idx="3517">
                  <c:v>4.8847222222226661</c:v>
                </c:pt>
                <c:pt idx="3518">
                  <c:v>4.8861111111115552</c:v>
                </c:pt>
                <c:pt idx="3519">
                  <c:v>4.8875000000004443</c:v>
                </c:pt>
                <c:pt idx="3520">
                  <c:v>4.8888888888893334</c:v>
                </c:pt>
                <c:pt idx="3521">
                  <c:v>4.8902777777782225</c:v>
                </c:pt>
                <c:pt idx="3522">
                  <c:v>4.8916666666671116</c:v>
                </c:pt>
                <c:pt idx="3523">
                  <c:v>4.8930555555560007</c:v>
                </c:pt>
                <c:pt idx="3524">
                  <c:v>4.8944444444448898</c:v>
                </c:pt>
                <c:pt idx="3525">
                  <c:v>4.8958333333337789</c:v>
                </c:pt>
                <c:pt idx="3526">
                  <c:v>4.897222222222668</c:v>
                </c:pt>
                <c:pt idx="3527">
                  <c:v>4.8986111111115571</c:v>
                </c:pt>
                <c:pt idx="3528">
                  <c:v>4.9000000000004462</c:v>
                </c:pt>
                <c:pt idx="3529">
                  <c:v>4.9013888888893353</c:v>
                </c:pt>
                <c:pt idx="3530">
                  <c:v>4.9027777777782244</c:v>
                </c:pt>
                <c:pt idx="3531">
                  <c:v>4.9041666666671135</c:v>
                </c:pt>
                <c:pt idx="3532">
                  <c:v>4.9055555555560026</c:v>
                </c:pt>
                <c:pt idx="3533">
                  <c:v>4.9069444444448918</c:v>
                </c:pt>
                <c:pt idx="3534">
                  <c:v>4.9083333333337809</c:v>
                </c:pt>
                <c:pt idx="3535">
                  <c:v>4.90972222222267</c:v>
                </c:pt>
                <c:pt idx="3536">
                  <c:v>4.9111111111115591</c:v>
                </c:pt>
                <c:pt idx="3537">
                  <c:v>4.9125000000004482</c:v>
                </c:pt>
                <c:pt idx="3538">
                  <c:v>4.9138888888893373</c:v>
                </c:pt>
                <c:pt idx="3539">
                  <c:v>4.9152777777782264</c:v>
                </c:pt>
                <c:pt idx="3540">
                  <c:v>4.9166666666671155</c:v>
                </c:pt>
                <c:pt idx="3541">
                  <c:v>4.9180555555560046</c:v>
                </c:pt>
                <c:pt idx="3542">
                  <c:v>4.9194444444448937</c:v>
                </c:pt>
                <c:pt idx="3543">
                  <c:v>4.9208333333337828</c:v>
                </c:pt>
                <c:pt idx="3544">
                  <c:v>4.9222222222226719</c:v>
                </c:pt>
                <c:pt idx="3545">
                  <c:v>4.923611111111561</c:v>
                </c:pt>
                <c:pt idx="3546">
                  <c:v>4.9250000000004501</c:v>
                </c:pt>
                <c:pt idx="3547">
                  <c:v>4.9263888888893392</c:v>
                </c:pt>
                <c:pt idx="3548">
                  <c:v>4.9277777777782283</c:v>
                </c:pt>
                <c:pt idx="3549">
                  <c:v>4.9291666666671174</c:v>
                </c:pt>
                <c:pt idx="3550">
                  <c:v>4.9305555555560066</c:v>
                </c:pt>
                <c:pt idx="3551">
                  <c:v>4.9319444444448957</c:v>
                </c:pt>
                <c:pt idx="3552">
                  <c:v>4.9333333333337848</c:v>
                </c:pt>
                <c:pt idx="3553">
                  <c:v>4.9347222222226739</c:v>
                </c:pt>
                <c:pt idx="3554">
                  <c:v>4.936111111111563</c:v>
                </c:pt>
                <c:pt idx="3555">
                  <c:v>4.9375000000004521</c:v>
                </c:pt>
                <c:pt idx="3556">
                  <c:v>4.9388888888893412</c:v>
                </c:pt>
                <c:pt idx="3557">
                  <c:v>4.9402777777782303</c:v>
                </c:pt>
                <c:pt idx="3558">
                  <c:v>4.9416666666671194</c:v>
                </c:pt>
                <c:pt idx="3559">
                  <c:v>4.9430555555560085</c:v>
                </c:pt>
                <c:pt idx="3560">
                  <c:v>4.9444444444448976</c:v>
                </c:pt>
                <c:pt idx="3561">
                  <c:v>4.9458333333337867</c:v>
                </c:pt>
                <c:pt idx="3562">
                  <c:v>4.9472222222226758</c:v>
                </c:pt>
                <c:pt idx="3563">
                  <c:v>4.9486111111115649</c:v>
                </c:pt>
                <c:pt idx="3564">
                  <c:v>4.950000000000454</c:v>
                </c:pt>
                <c:pt idx="3565">
                  <c:v>4.9513888888893431</c:v>
                </c:pt>
                <c:pt idx="3566">
                  <c:v>4.9527777777782322</c:v>
                </c:pt>
                <c:pt idx="3567">
                  <c:v>4.9541666666671214</c:v>
                </c:pt>
                <c:pt idx="3568">
                  <c:v>4.9555555555560105</c:v>
                </c:pt>
                <c:pt idx="3569">
                  <c:v>4.9569444444448996</c:v>
                </c:pt>
                <c:pt idx="3570">
                  <c:v>4.9583333333337887</c:v>
                </c:pt>
                <c:pt idx="3571">
                  <c:v>4.9597222222226778</c:v>
                </c:pt>
                <c:pt idx="3572">
                  <c:v>4.9611111111115669</c:v>
                </c:pt>
                <c:pt idx="3573">
                  <c:v>4.962500000000456</c:v>
                </c:pt>
                <c:pt idx="3574">
                  <c:v>4.9638888888893451</c:v>
                </c:pt>
                <c:pt idx="3575">
                  <c:v>4.9652777777782342</c:v>
                </c:pt>
                <c:pt idx="3576">
                  <c:v>4.9666666666671233</c:v>
                </c:pt>
                <c:pt idx="3577">
                  <c:v>4.9680555555560124</c:v>
                </c:pt>
                <c:pt idx="3578">
                  <c:v>4.9694444444449015</c:v>
                </c:pt>
                <c:pt idx="3579">
                  <c:v>4.9708333333337906</c:v>
                </c:pt>
                <c:pt idx="3580">
                  <c:v>4.9722222222226797</c:v>
                </c:pt>
                <c:pt idx="3581">
                  <c:v>4.9736111111115688</c:v>
                </c:pt>
                <c:pt idx="3582">
                  <c:v>4.9750000000004579</c:v>
                </c:pt>
                <c:pt idx="3583">
                  <c:v>4.9763888888893471</c:v>
                </c:pt>
                <c:pt idx="3584">
                  <c:v>4.9777777777782362</c:v>
                </c:pt>
                <c:pt idx="3585">
                  <c:v>4.9791666666671253</c:v>
                </c:pt>
                <c:pt idx="3586">
                  <c:v>4.9805555555560144</c:v>
                </c:pt>
                <c:pt idx="3587">
                  <c:v>4.9819444444449035</c:v>
                </c:pt>
                <c:pt idx="3588">
                  <c:v>4.9833333333337926</c:v>
                </c:pt>
                <c:pt idx="3589">
                  <c:v>4.9847222222226817</c:v>
                </c:pt>
                <c:pt idx="3590">
                  <c:v>4.9861111111115708</c:v>
                </c:pt>
                <c:pt idx="3591">
                  <c:v>4.9875000000004599</c:v>
                </c:pt>
                <c:pt idx="3592">
                  <c:v>4.988888888889349</c:v>
                </c:pt>
                <c:pt idx="3593">
                  <c:v>4.9902777777782381</c:v>
                </c:pt>
                <c:pt idx="3594">
                  <c:v>4.9916666666671272</c:v>
                </c:pt>
                <c:pt idx="3595">
                  <c:v>4.9930555555560163</c:v>
                </c:pt>
                <c:pt idx="3596">
                  <c:v>4.9944444444449054</c:v>
                </c:pt>
                <c:pt idx="3597">
                  <c:v>4.9958333333337945</c:v>
                </c:pt>
                <c:pt idx="3598">
                  <c:v>4.9972222222226836</c:v>
                </c:pt>
                <c:pt idx="3599">
                  <c:v>4.9986111111115727</c:v>
                </c:pt>
                <c:pt idx="3600">
                  <c:v>5.0000000000004619</c:v>
                </c:pt>
                <c:pt idx="3601">
                  <c:v>5.001388888889351</c:v>
                </c:pt>
                <c:pt idx="3602">
                  <c:v>5.0027777777782401</c:v>
                </c:pt>
                <c:pt idx="3603">
                  <c:v>5.0041666666671292</c:v>
                </c:pt>
                <c:pt idx="3604">
                  <c:v>5.0055555555560183</c:v>
                </c:pt>
                <c:pt idx="3605">
                  <c:v>5.0069444444449074</c:v>
                </c:pt>
                <c:pt idx="3606">
                  <c:v>5.0083333333337965</c:v>
                </c:pt>
                <c:pt idx="3607">
                  <c:v>5.0097222222226856</c:v>
                </c:pt>
                <c:pt idx="3608">
                  <c:v>5.0111111111115747</c:v>
                </c:pt>
                <c:pt idx="3609">
                  <c:v>5.0125000000004638</c:v>
                </c:pt>
                <c:pt idx="3610">
                  <c:v>5.0138888888893529</c:v>
                </c:pt>
                <c:pt idx="3611">
                  <c:v>5.015277777778242</c:v>
                </c:pt>
                <c:pt idx="3612">
                  <c:v>5.0166666666671311</c:v>
                </c:pt>
                <c:pt idx="3613">
                  <c:v>5.0180555555560202</c:v>
                </c:pt>
                <c:pt idx="3614">
                  <c:v>5.0194444444449093</c:v>
                </c:pt>
                <c:pt idx="3615">
                  <c:v>5.0208333333337984</c:v>
                </c:pt>
                <c:pt idx="3616">
                  <c:v>5.0222222222226875</c:v>
                </c:pt>
                <c:pt idx="3617">
                  <c:v>5.0236111111115767</c:v>
                </c:pt>
                <c:pt idx="3618">
                  <c:v>5.0250000000004658</c:v>
                </c:pt>
                <c:pt idx="3619">
                  <c:v>5.0263888888893549</c:v>
                </c:pt>
                <c:pt idx="3620">
                  <c:v>5.027777777778244</c:v>
                </c:pt>
                <c:pt idx="3621">
                  <c:v>5.0291666666671331</c:v>
                </c:pt>
                <c:pt idx="3622">
                  <c:v>5.0305555555560222</c:v>
                </c:pt>
                <c:pt idx="3623">
                  <c:v>5.0319444444449113</c:v>
                </c:pt>
                <c:pt idx="3624">
                  <c:v>5.0333333333338004</c:v>
                </c:pt>
                <c:pt idx="3625">
                  <c:v>5.0347222222226895</c:v>
                </c:pt>
                <c:pt idx="3626">
                  <c:v>5.0361111111115786</c:v>
                </c:pt>
                <c:pt idx="3627">
                  <c:v>5.0375000000004677</c:v>
                </c:pt>
                <c:pt idx="3628">
                  <c:v>5.0388888888893568</c:v>
                </c:pt>
                <c:pt idx="3629">
                  <c:v>5.0402777777782459</c:v>
                </c:pt>
                <c:pt idx="3630">
                  <c:v>5.041666666667135</c:v>
                </c:pt>
                <c:pt idx="3631">
                  <c:v>5.0430555555560241</c:v>
                </c:pt>
                <c:pt idx="3632">
                  <c:v>5.0444444444449132</c:v>
                </c:pt>
                <c:pt idx="3633">
                  <c:v>5.0458333333338024</c:v>
                </c:pt>
                <c:pt idx="3634">
                  <c:v>5.0472222222226915</c:v>
                </c:pt>
                <c:pt idx="3635">
                  <c:v>5.0486111111115806</c:v>
                </c:pt>
                <c:pt idx="3636">
                  <c:v>5.0500000000004697</c:v>
                </c:pt>
                <c:pt idx="3637">
                  <c:v>5.0513888888893588</c:v>
                </c:pt>
                <c:pt idx="3638">
                  <c:v>5.0527777777782479</c:v>
                </c:pt>
                <c:pt idx="3639">
                  <c:v>5.054166666667137</c:v>
                </c:pt>
                <c:pt idx="3640">
                  <c:v>5.0555555555560261</c:v>
                </c:pt>
                <c:pt idx="3641">
                  <c:v>5.0569444444449152</c:v>
                </c:pt>
                <c:pt idx="3642">
                  <c:v>5.0583333333338043</c:v>
                </c:pt>
                <c:pt idx="3643">
                  <c:v>5.0597222222226934</c:v>
                </c:pt>
                <c:pt idx="3644">
                  <c:v>5.0611111111115825</c:v>
                </c:pt>
                <c:pt idx="3645">
                  <c:v>5.0625000000004716</c:v>
                </c:pt>
                <c:pt idx="3646">
                  <c:v>5.0638888888893607</c:v>
                </c:pt>
                <c:pt idx="3647">
                  <c:v>5.0652777777782498</c:v>
                </c:pt>
                <c:pt idx="3648">
                  <c:v>5.0666666666671389</c:v>
                </c:pt>
                <c:pt idx="3649">
                  <c:v>5.068055555556028</c:v>
                </c:pt>
                <c:pt idx="3650">
                  <c:v>5.0694444444449172</c:v>
                </c:pt>
                <c:pt idx="3651">
                  <c:v>5.0708333333338063</c:v>
                </c:pt>
                <c:pt idx="3652">
                  <c:v>5.0722222222226954</c:v>
                </c:pt>
                <c:pt idx="3653">
                  <c:v>5.0736111111115845</c:v>
                </c:pt>
                <c:pt idx="3654">
                  <c:v>5.0750000000004736</c:v>
                </c:pt>
                <c:pt idx="3655">
                  <c:v>5.0763888888893627</c:v>
                </c:pt>
                <c:pt idx="3656">
                  <c:v>5.0777777777782518</c:v>
                </c:pt>
                <c:pt idx="3657">
                  <c:v>5.0791666666671409</c:v>
                </c:pt>
                <c:pt idx="3658">
                  <c:v>5.08055555555603</c:v>
                </c:pt>
                <c:pt idx="3659">
                  <c:v>5.0819444444449191</c:v>
                </c:pt>
                <c:pt idx="3660">
                  <c:v>5.0833333333338082</c:v>
                </c:pt>
                <c:pt idx="3661">
                  <c:v>5.0847222222226973</c:v>
                </c:pt>
                <c:pt idx="3662">
                  <c:v>5.0861111111115864</c:v>
                </c:pt>
                <c:pt idx="3663">
                  <c:v>5.0875000000004755</c:v>
                </c:pt>
                <c:pt idx="3664">
                  <c:v>5.0888888888893646</c:v>
                </c:pt>
                <c:pt idx="3665">
                  <c:v>5.0902777777782537</c:v>
                </c:pt>
                <c:pt idx="3666">
                  <c:v>5.0916666666671428</c:v>
                </c:pt>
                <c:pt idx="3667">
                  <c:v>5.093055555556032</c:v>
                </c:pt>
                <c:pt idx="3668">
                  <c:v>5.0944444444449211</c:v>
                </c:pt>
                <c:pt idx="3669">
                  <c:v>5.0958333333338102</c:v>
                </c:pt>
                <c:pt idx="3670">
                  <c:v>5.0972222222226993</c:v>
                </c:pt>
                <c:pt idx="3671">
                  <c:v>5.0986111111115884</c:v>
                </c:pt>
                <c:pt idx="3672">
                  <c:v>5.1000000000004775</c:v>
                </c:pt>
                <c:pt idx="3673">
                  <c:v>5.1013888888893666</c:v>
                </c:pt>
                <c:pt idx="3674">
                  <c:v>5.1027777777782557</c:v>
                </c:pt>
                <c:pt idx="3675">
                  <c:v>5.1041666666671448</c:v>
                </c:pt>
                <c:pt idx="3676">
                  <c:v>5.1055555555560339</c:v>
                </c:pt>
                <c:pt idx="3677">
                  <c:v>5.106944444444923</c:v>
                </c:pt>
                <c:pt idx="3678">
                  <c:v>5.1083333333338121</c:v>
                </c:pt>
                <c:pt idx="3679">
                  <c:v>5.1097222222227012</c:v>
                </c:pt>
                <c:pt idx="3680">
                  <c:v>5.1111111111115903</c:v>
                </c:pt>
                <c:pt idx="3681">
                  <c:v>5.1125000000004794</c:v>
                </c:pt>
                <c:pt idx="3682">
                  <c:v>5.1138888888893685</c:v>
                </c:pt>
                <c:pt idx="3683">
                  <c:v>5.1152777777782577</c:v>
                </c:pt>
                <c:pt idx="3684">
                  <c:v>5.1166666666671468</c:v>
                </c:pt>
                <c:pt idx="3685">
                  <c:v>5.1180555555560359</c:v>
                </c:pt>
                <c:pt idx="3686">
                  <c:v>5.119444444444925</c:v>
                </c:pt>
                <c:pt idx="3687">
                  <c:v>5.1208333333338141</c:v>
                </c:pt>
                <c:pt idx="3688">
                  <c:v>5.1222222222227032</c:v>
                </c:pt>
                <c:pt idx="3689">
                  <c:v>5.1236111111115923</c:v>
                </c:pt>
                <c:pt idx="3690">
                  <c:v>5.1250000000004814</c:v>
                </c:pt>
                <c:pt idx="3691">
                  <c:v>5.1263888888893705</c:v>
                </c:pt>
                <c:pt idx="3692">
                  <c:v>5.1277777777782596</c:v>
                </c:pt>
                <c:pt idx="3693">
                  <c:v>5.1291666666671487</c:v>
                </c:pt>
                <c:pt idx="3694">
                  <c:v>5.1305555555560378</c:v>
                </c:pt>
                <c:pt idx="3695">
                  <c:v>5.1319444444449269</c:v>
                </c:pt>
                <c:pt idx="3696">
                  <c:v>5.133333333333816</c:v>
                </c:pt>
                <c:pt idx="3697">
                  <c:v>5.1347222222227051</c:v>
                </c:pt>
                <c:pt idx="3698">
                  <c:v>5.1361111111115942</c:v>
                </c:pt>
                <c:pt idx="3699">
                  <c:v>5.1375000000004833</c:v>
                </c:pt>
                <c:pt idx="3700">
                  <c:v>5.1388888888893725</c:v>
                </c:pt>
                <c:pt idx="3701">
                  <c:v>5.1402777777782616</c:v>
                </c:pt>
                <c:pt idx="3702">
                  <c:v>5.1416666666671507</c:v>
                </c:pt>
                <c:pt idx="3703">
                  <c:v>5.1430555555560398</c:v>
                </c:pt>
                <c:pt idx="3704">
                  <c:v>5.1444444444449289</c:v>
                </c:pt>
                <c:pt idx="3705">
                  <c:v>5.145833333333818</c:v>
                </c:pt>
                <c:pt idx="3706">
                  <c:v>5.1472222222227071</c:v>
                </c:pt>
                <c:pt idx="3707">
                  <c:v>5.1486111111115962</c:v>
                </c:pt>
                <c:pt idx="3708">
                  <c:v>5.1500000000004853</c:v>
                </c:pt>
                <c:pt idx="3709">
                  <c:v>5.1513888888893744</c:v>
                </c:pt>
                <c:pt idx="3710">
                  <c:v>5.1527777777782635</c:v>
                </c:pt>
                <c:pt idx="3711">
                  <c:v>5.1541666666671526</c:v>
                </c:pt>
                <c:pt idx="3712">
                  <c:v>5.1555555555560417</c:v>
                </c:pt>
                <c:pt idx="3713">
                  <c:v>5.1569444444449308</c:v>
                </c:pt>
                <c:pt idx="3714">
                  <c:v>5.1583333333338199</c:v>
                </c:pt>
                <c:pt idx="3715">
                  <c:v>5.159722222222709</c:v>
                </c:pt>
                <c:pt idx="3716">
                  <c:v>5.1611111111115981</c:v>
                </c:pt>
                <c:pt idx="3717">
                  <c:v>5.1625000000004873</c:v>
                </c:pt>
                <c:pt idx="3718">
                  <c:v>5.1638888888893764</c:v>
                </c:pt>
                <c:pt idx="3719">
                  <c:v>5.1652777777782655</c:v>
                </c:pt>
                <c:pt idx="3720">
                  <c:v>5.1666666666671546</c:v>
                </c:pt>
                <c:pt idx="3721">
                  <c:v>5.1680555555560437</c:v>
                </c:pt>
                <c:pt idx="3722">
                  <c:v>5.1694444444449328</c:v>
                </c:pt>
                <c:pt idx="3723">
                  <c:v>5.1708333333338219</c:v>
                </c:pt>
                <c:pt idx="3724">
                  <c:v>5.172222222222711</c:v>
                </c:pt>
                <c:pt idx="3725">
                  <c:v>5.1736111111116001</c:v>
                </c:pt>
                <c:pt idx="3726">
                  <c:v>5.1750000000004892</c:v>
                </c:pt>
                <c:pt idx="3727">
                  <c:v>5.1763888888893783</c:v>
                </c:pt>
                <c:pt idx="3728">
                  <c:v>5.1777777777782674</c:v>
                </c:pt>
                <c:pt idx="3729">
                  <c:v>5.1791666666671565</c:v>
                </c:pt>
                <c:pt idx="3730">
                  <c:v>5.1805555555560456</c:v>
                </c:pt>
                <c:pt idx="3731">
                  <c:v>5.1819444444449347</c:v>
                </c:pt>
                <c:pt idx="3732">
                  <c:v>5.1833333333338238</c:v>
                </c:pt>
                <c:pt idx="3733">
                  <c:v>5.184722222222713</c:v>
                </c:pt>
                <c:pt idx="3734">
                  <c:v>5.1861111111116021</c:v>
                </c:pt>
                <c:pt idx="3735">
                  <c:v>5.1875000000004912</c:v>
                </c:pt>
                <c:pt idx="3736">
                  <c:v>5.1888888888893803</c:v>
                </c:pt>
                <c:pt idx="3737">
                  <c:v>5.1902777777782694</c:v>
                </c:pt>
                <c:pt idx="3738">
                  <c:v>5.1916666666671585</c:v>
                </c:pt>
                <c:pt idx="3739">
                  <c:v>5.1930555555560476</c:v>
                </c:pt>
                <c:pt idx="3740">
                  <c:v>5.1944444444449367</c:v>
                </c:pt>
                <c:pt idx="3741">
                  <c:v>5.1958333333338258</c:v>
                </c:pt>
                <c:pt idx="3742">
                  <c:v>5.1972222222227149</c:v>
                </c:pt>
                <c:pt idx="3743">
                  <c:v>5.198611111111604</c:v>
                </c:pt>
                <c:pt idx="3744">
                  <c:v>5.2000000000004931</c:v>
                </c:pt>
                <c:pt idx="3745">
                  <c:v>5.2013888888893822</c:v>
                </c:pt>
                <c:pt idx="3746">
                  <c:v>5.2027777777782713</c:v>
                </c:pt>
                <c:pt idx="3747">
                  <c:v>5.2041666666671604</c:v>
                </c:pt>
                <c:pt idx="3748">
                  <c:v>5.2055555555560495</c:v>
                </c:pt>
                <c:pt idx="3749">
                  <c:v>5.2069444444449386</c:v>
                </c:pt>
                <c:pt idx="3750">
                  <c:v>5.2083333333338278</c:v>
                </c:pt>
                <c:pt idx="3751">
                  <c:v>5.2097222222227169</c:v>
                </c:pt>
                <c:pt idx="3752">
                  <c:v>5.211111111111606</c:v>
                </c:pt>
                <c:pt idx="3753">
                  <c:v>5.2125000000004951</c:v>
                </c:pt>
                <c:pt idx="3754">
                  <c:v>5.2138888888893842</c:v>
                </c:pt>
                <c:pt idx="3755">
                  <c:v>5.2152777777782733</c:v>
                </c:pt>
                <c:pt idx="3756">
                  <c:v>5.2166666666671624</c:v>
                </c:pt>
                <c:pt idx="3757">
                  <c:v>5.2180555555560515</c:v>
                </c:pt>
                <c:pt idx="3758">
                  <c:v>5.2194444444449406</c:v>
                </c:pt>
                <c:pt idx="3759">
                  <c:v>5.2208333333338297</c:v>
                </c:pt>
                <c:pt idx="3760">
                  <c:v>5.2222222222227188</c:v>
                </c:pt>
                <c:pt idx="3761">
                  <c:v>5.2236111111116079</c:v>
                </c:pt>
                <c:pt idx="3762">
                  <c:v>5.225000000000497</c:v>
                </c:pt>
                <c:pt idx="3763">
                  <c:v>5.2263888888893861</c:v>
                </c:pt>
                <c:pt idx="3764">
                  <c:v>5.2277777777782752</c:v>
                </c:pt>
                <c:pt idx="3765">
                  <c:v>5.2291666666671643</c:v>
                </c:pt>
                <c:pt idx="3766">
                  <c:v>5.2305555555560534</c:v>
                </c:pt>
                <c:pt idx="3767">
                  <c:v>5.2319444444449426</c:v>
                </c:pt>
                <c:pt idx="3768">
                  <c:v>5.2333333333338317</c:v>
                </c:pt>
                <c:pt idx="3769">
                  <c:v>5.2347222222227208</c:v>
                </c:pt>
                <c:pt idx="3770">
                  <c:v>5.2361111111116099</c:v>
                </c:pt>
                <c:pt idx="3771">
                  <c:v>5.237500000000499</c:v>
                </c:pt>
                <c:pt idx="3772">
                  <c:v>5.2388888888893881</c:v>
                </c:pt>
                <c:pt idx="3773">
                  <c:v>5.2402777777782772</c:v>
                </c:pt>
                <c:pt idx="3774">
                  <c:v>5.2416666666671663</c:v>
                </c:pt>
                <c:pt idx="3775">
                  <c:v>5.2430555555560554</c:v>
                </c:pt>
                <c:pt idx="3776">
                  <c:v>5.2444444444449445</c:v>
                </c:pt>
                <c:pt idx="3777">
                  <c:v>5.2458333333338336</c:v>
                </c:pt>
                <c:pt idx="3778">
                  <c:v>5.2472222222227227</c:v>
                </c:pt>
                <c:pt idx="3779">
                  <c:v>5.2486111111116118</c:v>
                </c:pt>
                <c:pt idx="3780">
                  <c:v>5.2500000000005009</c:v>
                </c:pt>
                <c:pt idx="3781">
                  <c:v>5.25138888888939</c:v>
                </c:pt>
                <c:pt idx="3782">
                  <c:v>5.2527777777782791</c:v>
                </c:pt>
                <c:pt idx="3783">
                  <c:v>5.2541666666671683</c:v>
                </c:pt>
                <c:pt idx="3784">
                  <c:v>5.2555555555560574</c:v>
                </c:pt>
                <c:pt idx="3785">
                  <c:v>5.2569444444449465</c:v>
                </c:pt>
                <c:pt idx="3786">
                  <c:v>5.2583333333338356</c:v>
                </c:pt>
                <c:pt idx="3787">
                  <c:v>5.2597222222227247</c:v>
                </c:pt>
                <c:pt idx="3788">
                  <c:v>5.2611111111116138</c:v>
                </c:pt>
                <c:pt idx="3789">
                  <c:v>5.2625000000005029</c:v>
                </c:pt>
                <c:pt idx="3790">
                  <c:v>5.263888888889392</c:v>
                </c:pt>
                <c:pt idx="3791">
                  <c:v>5.2652777777782811</c:v>
                </c:pt>
                <c:pt idx="3792">
                  <c:v>5.2666666666671702</c:v>
                </c:pt>
                <c:pt idx="3793">
                  <c:v>5.2680555555560593</c:v>
                </c:pt>
                <c:pt idx="3794">
                  <c:v>5.2694444444449484</c:v>
                </c:pt>
                <c:pt idx="3795">
                  <c:v>5.2708333333338375</c:v>
                </c:pt>
                <c:pt idx="3796">
                  <c:v>5.2722222222227266</c:v>
                </c:pt>
                <c:pt idx="3797">
                  <c:v>5.2736111111116157</c:v>
                </c:pt>
                <c:pt idx="3798">
                  <c:v>5.2750000000005048</c:v>
                </c:pt>
                <c:pt idx="3799">
                  <c:v>5.2763888888893939</c:v>
                </c:pt>
                <c:pt idx="3800">
                  <c:v>5.2777777777782831</c:v>
                </c:pt>
                <c:pt idx="3801">
                  <c:v>5.2791666666671722</c:v>
                </c:pt>
                <c:pt idx="3802">
                  <c:v>5.2805555555560613</c:v>
                </c:pt>
                <c:pt idx="3803">
                  <c:v>5.2819444444449504</c:v>
                </c:pt>
                <c:pt idx="3804">
                  <c:v>5.2833333333338395</c:v>
                </c:pt>
                <c:pt idx="3805">
                  <c:v>5.2847222222227286</c:v>
                </c:pt>
                <c:pt idx="3806">
                  <c:v>5.2861111111116177</c:v>
                </c:pt>
                <c:pt idx="3807">
                  <c:v>5.2875000000005068</c:v>
                </c:pt>
                <c:pt idx="3808">
                  <c:v>5.2888888888893959</c:v>
                </c:pt>
                <c:pt idx="3809">
                  <c:v>5.290277777778285</c:v>
                </c:pt>
                <c:pt idx="3810">
                  <c:v>5.2916666666671741</c:v>
                </c:pt>
                <c:pt idx="3811">
                  <c:v>5.2930555555560632</c:v>
                </c:pt>
                <c:pt idx="3812">
                  <c:v>5.2944444444449523</c:v>
                </c:pt>
                <c:pt idx="3813">
                  <c:v>5.2958333333338414</c:v>
                </c:pt>
                <c:pt idx="3814">
                  <c:v>5.2972222222227305</c:v>
                </c:pt>
                <c:pt idx="3815">
                  <c:v>5.2986111111116196</c:v>
                </c:pt>
                <c:pt idx="3816">
                  <c:v>5.3000000000005087</c:v>
                </c:pt>
                <c:pt idx="3817">
                  <c:v>5.3013888888893979</c:v>
                </c:pt>
                <c:pt idx="3818">
                  <c:v>5.302777777778287</c:v>
                </c:pt>
                <c:pt idx="3819">
                  <c:v>5.3041666666671761</c:v>
                </c:pt>
                <c:pt idx="3820">
                  <c:v>5.3055555555560652</c:v>
                </c:pt>
                <c:pt idx="3821">
                  <c:v>5.3069444444449543</c:v>
                </c:pt>
                <c:pt idx="3822">
                  <c:v>5.3083333333338434</c:v>
                </c:pt>
                <c:pt idx="3823">
                  <c:v>5.3097222222227325</c:v>
                </c:pt>
                <c:pt idx="3824">
                  <c:v>5.3111111111116216</c:v>
                </c:pt>
                <c:pt idx="3825">
                  <c:v>5.3125000000005107</c:v>
                </c:pt>
                <c:pt idx="3826">
                  <c:v>5.3138888888893998</c:v>
                </c:pt>
                <c:pt idx="3827">
                  <c:v>5.3152777777782889</c:v>
                </c:pt>
                <c:pt idx="3828">
                  <c:v>5.316666666667178</c:v>
                </c:pt>
                <c:pt idx="3829">
                  <c:v>5.3180555555560671</c:v>
                </c:pt>
                <c:pt idx="3830">
                  <c:v>5.3194444444449562</c:v>
                </c:pt>
                <c:pt idx="3831">
                  <c:v>5.3208333333338453</c:v>
                </c:pt>
                <c:pt idx="3832">
                  <c:v>5.3222222222227344</c:v>
                </c:pt>
                <c:pt idx="3833">
                  <c:v>5.3236111111116236</c:v>
                </c:pt>
                <c:pt idx="3834">
                  <c:v>5.3250000000005127</c:v>
                </c:pt>
                <c:pt idx="3835">
                  <c:v>5.3263888888894018</c:v>
                </c:pt>
                <c:pt idx="3836">
                  <c:v>5.3277777777782909</c:v>
                </c:pt>
                <c:pt idx="3837">
                  <c:v>5.32916666666718</c:v>
                </c:pt>
                <c:pt idx="3838">
                  <c:v>5.3305555555560691</c:v>
                </c:pt>
                <c:pt idx="3839">
                  <c:v>5.3319444444449582</c:v>
                </c:pt>
                <c:pt idx="3840">
                  <c:v>5.3333333333338473</c:v>
                </c:pt>
                <c:pt idx="3841">
                  <c:v>5.3347222222227364</c:v>
                </c:pt>
                <c:pt idx="3842">
                  <c:v>5.3361111111116255</c:v>
                </c:pt>
                <c:pt idx="3843">
                  <c:v>5.3375000000005146</c:v>
                </c:pt>
                <c:pt idx="3844">
                  <c:v>5.3388888888894037</c:v>
                </c:pt>
                <c:pt idx="3845">
                  <c:v>5.3402777777782928</c:v>
                </c:pt>
                <c:pt idx="3846">
                  <c:v>5.3416666666671819</c:v>
                </c:pt>
                <c:pt idx="3847">
                  <c:v>5.343055555556071</c:v>
                </c:pt>
                <c:pt idx="3848">
                  <c:v>5.3444444444449601</c:v>
                </c:pt>
                <c:pt idx="3849">
                  <c:v>5.3458333333338492</c:v>
                </c:pt>
                <c:pt idx="3850">
                  <c:v>5.3472222222227384</c:v>
                </c:pt>
                <c:pt idx="3851">
                  <c:v>5.3486111111116275</c:v>
                </c:pt>
                <c:pt idx="3852">
                  <c:v>5.3500000000005166</c:v>
                </c:pt>
                <c:pt idx="3853">
                  <c:v>5.3513888888894057</c:v>
                </c:pt>
                <c:pt idx="3854">
                  <c:v>5.3527777777782948</c:v>
                </c:pt>
                <c:pt idx="3855">
                  <c:v>5.3541666666671839</c:v>
                </c:pt>
                <c:pt idx="3856">
                  <c:v>5.355555555556073</c:v>
                </c:pt>
                <c:pt idx="3857">
                  <c:v>5.3569444444449621</c:v>
                </c:pt>
                <c:pt idx="3858">
                  <c:v>5.3583333333338512</c:v>
                </c:pt>
                <c:pt idx="3859">
                  <c:v>5.3597222222227403</c:v>
                </c:pt>
                <c:pt idx="3860">
                  <c:v>5.3611111111116294</c:v>
                </c:pt>
                <c:pt idx="3861">
                  <c:v>5.3625000000005185</c:v>
                </c:pt>
                <c:pt idx="3862">
                  <c:v>5.3638888888894076</c:v>
                </c:pt>
                <c:pt idx="3863">
                  <c:v>5.3652777777782967</c:v>
                </c:pt>
                <c:pt idx="3864">
                  <c:v>5.3666666666671858</c:v>
                </c:pt>
                <c:pt idx="3865">
                  <c:v>5.3680555555560749</c:v>
                </c:pt>
                <c:pt idx="3866">
                  <c:v>5.369444444444964</c:v>
                </c:pt>
                <c:pt idx="3867">
                  <c:v>5.3708333333338532</c:v>
                </c:pt>
                <c:pt idx="3868">
                  <c:v>5.3722222222227423</c:v>
                </c:pt>
                <c:pt idx="3869">
                  <c:v>5.3736111111116314</c:v>
                </c:pt>
                <c:pt idx="3870">
                  <c:v>5.3750000000005205</c:v>
                </c:pt>
                <c:pt idx="3871">
                  <c:v>5.3763888888894096</c:v>
                </c:pt>
                <c:pt idx="3872">
                  <c:v>5.3777777777782987</c:v>
                </c:pt>
                <c:pt idx="3873">
                  <c:v>5.3791666666671878</c:v>
                </c:pt>
                <c:pt idx="3874">
                  <c:v>5.3805555555560769</c:v>
                </c:pt>
                <c:pt idx="3875">
                  <c:v>5.381944444444966</c:v>
                </c:pt>
                <c:pt idx="3876">
                  <c:v>5.3833333333338551</c:v>
                </c:pt>
                <c:pt idx="3877">
                  <c:v>5.3847222222227442</c:v>
                </c:pt>
                <c:pt idx="3878">
                  <c:v>5.3861111111116333</c:v>
                </c:pt>
                <c:pt idx="3879">
                  <c:v>5.3875000000005224</c:v>
                </c:pt>
                <c:pt idx="3880">
                  <c:v>5.3888888888894115</c:v>
                </c:pt>
                <c:pt idx="3881">
                  <c:v>5.3902777777783006</c:v>
                </c:pt>
                <c:pt idx="3882">
                  <c:v>5.3916666666671897</c:v>
                </c:pt>
                <c:pt idx="3883">
                  <c:v>5.3930555555560789</c:v>
                </c:pt>
                <c:pt idx="3884">
                  <c:v>5.394444444444968</c:v>
                </c:pt>
                <c:pt idx="3885">
                  <c:v>5.3958333333338571</c:v>
                </c:pt>
                <c:pt idx="3886">
                  <c:v>5.3972222222227462</c:v>
                </c:pt>
                <c:pt idx="3887">
                  <c:v>5.3986111111116353</c:v>
                </c:pt>
                <c:pt idx="3888">
                  <c:v>5.4000000000005244</c:v>
                </c:pt>
                <c:pt idx="3889">
                  <c:v>5.4013888888894135</c:v>
                </c:pt>
                <c:pt idx="3890">
                  <c:v>5.4027777777783026</c:v>
                </c:pt>
                <c:pt idx="3891">
                  <c:v>5.4041666666671917</c:v>
                </c:pt>
                <c:pt idx="3892">
                  <c:v>5.4055555555560808</c:v>
                </c:pt>
                <c:pt idx="3893">
                  <c:v>5.4069444444449699</c:v>
                </c:pt>
                <c:pt idx="3894">
                  <c:v>5.408333333333859</c:v>
                </c:pt>
                <c:pt idx="3895">
                  <c:v>5.4097222222227481</c:v>
                </c:pt>
                <c:pt idx="3896">
                  <c:v>5.4111111111116372</c:v>
                </c:pt>
                <c:pt idx="3897">
                  <c:v>5.4125000000005263</c:v>
                </c:pt>
                <c:pt idx="3898">
                  <c:v>5.4138888888894154</c:v>
                </c:pt>
                <c:pt idx="3899">
                  <c:v>5.4152777777783045</c:v>
                </c:pt>
                <c:pt idx="3900">
                  <c:v>5.4166666666671937</c:v>
                </c:pt>
                <c:pt idx="3901">
                  <c:v>5.4180555555560828</c:v>
                </c:pt>
                <c:pt idx="3902">
                  <c:v>5.4194444444449719</c:v>
                </c:pt>
                <c:pt idx="3903">
                  <c:v>5.420833333333861</c:v>
                </c:pt>
                <c:pt idx="3904">
                  <c:v>5.4222222222227501</c:v>
                </c:pt>
                <c:pt idx="3905">
                  <c:v>5.4236111111116392</c:v>
                </c:pt>
                <c:pt idx="3906">
                  <c:v>5.4250000000005283</c:v>
                </c:pt>
                <c:pt idx="3907">
                  <c:v>5.4263888888894174</c:v>
                </c:pt>
                <c:pt idx="3908">
                  <c:v>5.4277777777783065</c:v>
                </c:pt>
                <c:pt idx="3909">
                  <c:v>5.4291666666671956</c:v>
                </c:pt>
                <c:pt idx="3910">
                  <c:v>5.4305555555560847</c:v>
                </c:pt>
                <c:pt idx="3911">
                  <c:v>5.4319444444449738</c:v>
                </c:pt>
                <c:pt idx="3912">
                  <c:v>5.4333333333338629</c:v>
                </c:pt>
                <c:pt idx="3913">
                  <c:v>5.434722222222752</c:v>
                </c:pt>
                <c:pt idx="3914">
                  <c:v>5.4361111111116411</c:v>
                </c:pt>
                <c:pt idx="3915">
                  <c:v>5.4375000000005302</c:v>
                </c:pt>
                <c:pt idx="3916">
                  <c:v>5.4388888888894193</c:v>
                </c:pt>
                <c:pt idx="3917">
                  <c:v>5.4402777777783085</c:v>
                </c:pt>
                <c:pt idx="3918">
                  <c:v>5.4416666666671976</c:v>
                </c:pt>
                <c:pt idx="3919">
                  <c:v>5.4430555555560867</c:v>
                </c:pt>
                <c:pt idx="3920">
                  <c:v>5.4444444444449758</c:v>
                </c:pt>
                <c:pt idx="3921">
                  <c:v>5.4458333333338649</c:v>
                </c:pt>
                <c:pt idx="3922">
                  <c:v>5.447222222222754</c:v>
                </c:pt>
                <c:pt idx="3923">
                  <c:v>5.4486111111116431</c:v>
                </c:pt>
                <c:pt idx="3924">
                  <c:v>5.4500000000005322</c:v>
                </c:pt>
                <c:pt idx="3925">
                  <c:v>5.4513888888894213</c:v>
                </c:pt>
                <c:pt idx="3926">
                  <c:v>5.4527777777783104</c:v>
                </c:pt>
                <c:pt idx="3927">
                  <c:v>5.4541666666671995</c:v>
                </c:pt>
                <c:pt idx="3928">
                  <c:v>5.4555555555560886</c:v>
                </c:pt>
                <c:pt idx="3929">
                  <c:v>5.4569444444449777</c:v>
                </c:pt>
                <c:pt idx="3930">
                  <c:v>5.4583333333338668</c:v>
                </c:pt>
                <c:pt idx="3931">
                  <c:v>5.4597222222227559</c:v>
                </c:pt>
                <c:pt idx="3932">
                  <c:v>5.461111111111645</c:v>
                </c:pt>
                <c:pt idx="3933">
                  <c:v>5.4625000000005342</c:v>
                </c:pt>
                <c:pt idx="3934">
                  <c:v>5.4638888888894233</c:v>
                </c:pt>
                <c:pt idx="3935">
                  <c:v>5.4652777777783124</c:v>
                </c:pt>
                <c:pt idx="3936">
                  <c:v>5.4666666666672015</c:v>
                </c:pt>
                <c:pt idx="3937">
                  <c:v>5.4680555555560906</c:v>
                </c:pt>
                <c:pt idx="3938">
                  <c:v>5.4694444444449797</c:v>
                </c:pt>
                <c:pt idx="3939">
                  <c:v>5.4708333333338688</c:v>
                </c:pt>
                <c:pt idx="3940">
                  <c:v>5.4722222222227579</c:v>
                </c:pt>
                <c:pt idx="3941">
                  <c:v>5.473611111111647</c:v>
                </c:pt>
                <c:pt idx="3942">
                  <c:v>5.4750000000005361</c:v>
                </c:pt>
                <c:pt idx="3943">
                  <c:v>5.4763888888894252</c:v>
                </c:pt>
                <c:pt idx="3944">
                  <c:v>5.4777777777783143</c:v>
                </c:pt>
                <c:pt idx="3945">
                  <c:v>5.4791666666672034</c:v>
                </c:pt>
                <c:pt idx="3946">
                  <c:v>5.4805555555560925</c:v>
                </c:pt>
                <c:pt idx="3947">
                  <c:v>5.4819444444449816</c:v>
                </c:pt>
                <c:pt idx="3948">
                  <c:v>5.4833333333338707</c:v>
                </c:pt>
                <c:pt idx="3949">
                  <c:v>5.4847222222227598</c:v>
                </c:pt>
                <c:pt idx="3950">
                  <c:v>5.486111111111649</c:v>
                </c:pt>
                <c:pt idx="3951">
                  <c:v>5.4875000000005381</c:v>
                </c:pt>
                <c:pt idx="3952">
                  <c:v>5.4888888888894272</c:v>
                </c:pt>
                <c:pt idx="3953">
                  <c:v>5.4902777777783163</c:v>
                </c:pt>
                <c:pt idx="3954">
                  <c:v>5.4916666666672054</c:v>
                </c:pt>
                <c:pt idx="3955">
                  <c:v>5.4930555555560945</c:v>
                </c:pt>
                <c:pt idx="3956">
                  <c:v>5.4944444444449836</c:v>
                </c:pt>
                <c:pt idx="3957">
                  <c:v>5.4958333333338727</c:v>
                </c:pt>
                <c:pt idx="3958">
                  <c:v>5.4972222222227618</c:v>
                </c:pt>
                <c:pt idx="3959">
                  <c:v>5.4986111111116509</c:v>
                </c:pt>
                <c:pt idx="3960">
                  <c:v>5.50000000000054</c:v>
                </c:pt>
                <c:pt idx="3961">
                  <c:v>5.5013888888894291</c:v>
                </c:pt>
                <c:pt idx="3962">
                  <c:v>5.5027777777783182</c:v>
                </c:pt>
                <c:pt idx="3963">
                  <c:v>5.5041666666672073</c:v>
                </c:pt>
                <c:pt idx="3964">
                  <c:v>5.5055555555560964</c:v>
                </c:pt>
                <c:pt idx="3965">
                  <c:v>5.5069444444449855</c:v>
                </c:pt>
                <c:pt idx="3966">
                  <c:v>5.5083333333338746</c:v>
                </c:pt>
                <c:pt idx="3967">
                  <c:v>5.5097222222227638</c:v>
                </c:pt>
                <c:pt idx="3968">
                  <c:v>5.5111111111116529</c:v>
                </c:pt>
                <c:pt idx="3969">
                  <c:v>5.512500000000542</c:v>
                </c:pt>
                <c:pt idx="3970">
                  <c:v>5.5138888888894311</c:v>
                </c:pt>
                <c:pt idx="3971">
                  <c:v>5.5152777777783202</c:v>
                </c:pt>
                <c:pt idx="3972">
                  <c:v>5.5166666666672093</c:v>
                </c:pt>
                <c:pt idx="3973">
                  <c:v>5.5180555555560984</c:v>
                </c:pt>
                <c:pt idx="3974">
                  <c:v>5.5194444444449875</c:v>
                </c:pt>
                <c:pt idx="3975">
                  <c:v>5.5208333333338766</c:v>
                </c:pt>
                <c:pt idx="3976">
                  <c:v>5.5222222222227657</c:v>
                </c:pt>
                <c:pt idx="3977">
                  <c:v>5.5236111111116548</c:v>
                </c:pt>
                <c:pt idx="3978">
                  <c:v>5.5250000000005439</c:v>
                </c:pt>
                <c:pt idx="3979">
                  <c:v>5.526388888889433</c:v>
                </c:pt>
                <c:pt idx="3980">
                  <c:v>5.5277777777783221</c:v>
                </c:pt>
                <c:pt idx="3981">
                  <c:v>5.5291666666672112</c:v>
                </c:pt>
                <c:pt idx="3982">
                  <c:v>5.5305555555561003</c:v>
                </c:pt>
                <c:pt idx="3983">
                  <c:v>5.5319444444449895</c:v>
                </c:pt>
                <c:pt idx="3984">
                  <c:v>5.5333333333338786</c:v>
                </c:pt>
                <c:pt idx="3985">
                  <c:v>5.5347222222227677</c:v>
                </c:pt>
                <c:pt idx="3986">
                  <c:v>5.5361111111116568</c:v>
                </c:pt>
                <c:pt idx="3987">
                  <c:v>5.5375000000005459</c:v>
                </c:pt>
                <c:pt idx="3988">
                  <c:v>5.538888888889435</c:v>
                </c:pt>
                <c:pt idx="3989">
                  <c:v>5.5402777777783241</c:v>
                </c:pt>
                <c:pt idx="3990">
                  <c:v>5.5416666666672132</c:v>
                </c:pt>
                <c:pt idx="3991">
                  <c:v>5.5430555555561023</c:v>
                </c:pt>
                <c:pt idx="3992">
                  <c:v>5.5444444444449914</c:v>
                </c:pt>
                <c:pt idx="3993">
                  <c:v>5.5458333333338805</c:v>
                </c:pt>
                <c:pt idx="3994">
                  <c:v>5.5472222222227696</c:v>
                </c:pt>
                <c:pt idx="3995">
                  <c:v>5.5486111111116587</c:v>
                </c:pt>
                <c:pt idx="3996">
                  <c:v>5.5500000000005478</c:v>
                </c:pt>
                <c:pt idx="3997">
                  <c:v>5.5513888888894369</c:v>
                </c:pt>
                <c:pt idx="3998">
                  <c:v>5.552777777778326</c:v>
                </c:pt>
                <c:pt idx="3999">
                  <c:v>5.5541666666672151</c:v>
                </c:pt>
                <c:pt idx="4000">
                  <c:v>5.5555555555561043</c:v>
                </c:pt>
                <c:pt idx="4001">
                  <c:v>5.5569444444449934</c:v>
                </c:pt>
                <c:pt idx="4002">
                  <c:v>5.5583333333338825</c:v>
                </c:pt>
                <c:pt idx="4003">
                  <c:v>5.5597222222227716</c:v>
                </c:pt>
                <c:pt idx="4004">
                  <c:v>5.5611111111116607</c:v>
                </c:pt>
                <c:pt idx="4005">
                  <c:v>5.5625000000005498</c:v>
                </c:pt>
                <c:pt idx="4006">
                  <c:v>5.5638888888894389</c:v>
                </c:pt>
                <c:pt idx="4007">
                  <c:v>5.565277777778328</c:v>
                </c:pt>
                <c:pt idx="4008">
                  <c:v>5.5666666666672171</c:v>
                </c:pt>
                <c:pt idx="4009">
                  <c:v>5.5680555555561062</c:v>
                </c:pt>
                <c:pt idx="4010">
                  <c:v>5.5694444444449953</c:v>
                </c:pt>
                <c:pt idx="4011">
                  <c:v>5.5708333333338844</c:v>
                </c:pt>
                <c:pt idx="4012">
                  <c:v>5.5722222222227735</c:v>
                </c:pt>
                <c:pt idx="4013">
                  <c:v>5.5736111111116626</c:v>
                </c:pt>
                <c:pt idx="4014">
                  <c:v>5.5750000000005517</c:v>
                </c:pt>
                <c:pt idx="4015">
                  <c:v>5.5763888888894408</c:v>
                </c:pt>
                <c:pt idx="4016">
                  <c:v>5.5777777777783299</c:v>
                </c:pt>
                <c:pt idx="4017">
                  <c:v>5.5791666666672191</c:v>
                </c:pt>
                <c:pt idx="4018">
                  <c:v>5.5805555555561082</c:v>
                </c:pt>
                <c:pt idx="4019">
                  <c:v>5.5819444444449973</c:v>
                </c:pt>
                <c:pt idx="4020">
                  <c:v>5.5833333333338864</c:v>
                </c:pt>
                <c:pt idx="4021">
                  <c:v>5.5847222222227755</c:v>
                </c:pt>
                <c:pt idx="4022">
                  <c:v>5.5861111111116646</c:v>
                </c:pt>
                <c:pt idx="4023">
                  <c:v>5.5875000000005537</c:v>
                </c:pt>
                <c:pt idx="4024">
                  <c:v>5.5888888888894428</c:v>
                </c:pt>
                <c:pt idx="4025">
                  <c:v>5.5902777777783319</c:v>
                </c:pt>
                <c:pt idx="4026">
                  <c:v>5.591666666667221</c:v>
                </c:pt>
                <c:pt idx="4027">
                  <c:v>5.5930555555561101</c:v>
                </c:pt>
                <c:pt idx="4028">
                  <c:v>5.5944444444449992</c:v>
                </c:pt>
                <c:pt idx="4029">
                  <c:v>5.5958333333338883</c:v>
                </c:pt>
                <c:pt idx="4030">
                  <c:v>5.5972222222227774</c:v>
                </c:pt>
                <c:pt idx="4031">
                  <c:v>5.5986111111116665</c:v>
                </c:pt>
                <c:pt idx="4032">
                  <c:v>5.6000000000005556</c:v>
                </c:pt>
                <c:pt idx="4033">
                  <c:v>5.6013888888894448</c:v>
                </c:pt>
                <c:pt idx="4034">
                  <c:v>5.6027777777783339</c:v>
                </c:pt>
                <c:pt idx="4035">
                  <c:v>5.604166666667223</c:v>
                </c:pt>
                <c:pt idx="4036">
                  <c:v>5.6055555555561121</c:v>
                </c:pt>
                <c:pt idx="4037">
                  <c:v>5.6069444444450012</c:v>
                </c:pt>
                <c:pt idx="4038">
                  <c:v>5.6083333333338903</c:v>
                </c:pt>
                <c:pt idx="4039">
                  <c:v>5.6097222222227794</c:v>
                </c:pt>
                <c:pt idx="4040">
                  <c:v>5.6111111111116685</c:v>
                </c:pt>
                <c:pt idx="4041">
                  <c:v>5.6125000000005576</c:v>
                </c:pt>
                <c:pt idx="4042">
                  <c:v>5.6138888888894467</c:v>
                </c:pt>
                <c:pt idx="4043">
                  <c:v>5.6152777777783358</c:v>
                </c:pt>
                <c:pt idx="4044">
                  <c:v>5.6166666666672249</c:v>
                </c:pt>
                <c:pt idx="4045">
                  <c:v>5.618055555556114</c:v>
                </c:pt>
                <c:pt idx="4046">
                  <c:v>5.6194444444450031</c:v>
                </c:pt>
                <c:pt idx="4047">
                  <c:v>5.6208333333338922</c:v>
                </c:pt>
                <c:pt idx="4048">
                  <c:v>5.6222222222227813</c:v>
                </c:pt>
                <c:pt idx="4049">
                  <c:v>5.6236111111116704</c:v>
                </c:pt>
                <c:pt idx="4050">
                  <c:v>5.6250000000005596</c:v>
                </c:pt>
                <c:pt idx="4051">
                  <c:v>5.6263888888894487</c:v>
                </c:pt>
                <c:pt idx="4052">
                  <c:v>5.6277777777783378</c:v>
                </c:pt>
                <c:pt idx="4053">
                  <c:v>5.6291666666672269</c:v>
                </c:pt>
                <c:pt idx="4054">
                  <c:v>5.630555555556116</c:v>
                </c:pt>
                <c:pt idx="4055">
                  <c:v>5.6319444444450051</c:v>
                </c:pt>
                <c:pt idx="4056">
                  <c:v>5.6333333333338942</c:v>
                </c:pt>
                <c:pt idx="4057">
                  <c:v>5.6347222222227833</c:v>
                </c:pt>
                <c:pt idx="4058">
                  <c:v>5.6361111111116724</c:v>
                </c:pt>
                <c:pt idx="4059">
                  <c:v>5.6375000000005615</c:v>
                </c:pt>
                <c:pt idx="4060">
                  <c:v>5.6388888888894506</c:v>
                </c:pt>
                <c:pt idx="4061">
                  <c:v>5.6402777777783397</c:v>
                </c:pt>
                <c:pt idx="4062">
                  <c:v>5.6416666666672288</c:v>
                </c:pt>
                <c:pt idx="4063">
                  <c:v>5.6430555555561179</c:v>
                </c:pt>
                <c:pt idx="4064">
                  <c:v>5.644444444445007</c:v>
                </c:pt>
                <c:pt idx="4065">
                  <c:v>5.6458333333338961</c:v>
                </c:pt>
                <c:pt idx="4066">
                  <c:v>5.6472222222227852</c:v>
                </c:pt>
                <c:pt idx="4067">
                  <c:v>5.6486111111116744</c:v>
                </c:pt>
                <c:pt idx="4068">
                  <c:v>5.6500000000005635</c:v>
                </c:pt>
                <c:pt idx="4069">
                  <c:v>5.6513888888894526</c:v>
                </c:pt>
                <c:pt idx="4070">
                  <c:v>5.6527777777783417</c:v>
                </c:pt>
                <c:pt idx="4071">
                  <c:v>5.6541666666672308</c:v>
                </c:pt>
                <c:pt idx="4072">
                  <c:v>5.6555555555561199</c:v>
                </c:pt>
                <c:pt idx="4073">
                  <c:v>5.656944444445009</c:v>
                </c:pt>
                <c:pt idx="4074">
                  <c:v>5.6583333333338981</c:v>
                </c:pt>
                <c:pt idx="4075">
                  <c:v>5.6597222222227872</c:v>
                </c:pt>
                <c:pt idx="4076">
                  <c:v>5.6611111111116763</c:v>
                </c:pt>
                <c:pt idx="4077">
                  <c:v>5.6625000000005654</c:v>
                </c:pt>
                <c:pt idx="4078">
                  <c:v>5.6638888888894545</c:v>
                </c:pt>
                <c:pt idx="4079">
                  <c:v>5.6652777777783436</c:v>
                </c:pt>
                <c:pt idx="4080">
                  <c:v>5.6666666666672327</c:v>
                </c:pt>
                <c:pt idx="4081">
                  <c:v>5.6680555555561218</c:v>
                </c:pt>
                <c:pt idx="4082">
                  <c:v>5.6694444444450109</c:v>
                </c:pt>
                <c:pt idx="4083">
                  <c:v>5.6708333333339001</c:v>
                </c:pt>
                <c:pt idx="4084">
                  <c:v>5.6722222222227892</c:v>
                </c:pt>
                <c:pt idx="4085">
                  <c:v>5.6736111111116783</c:v>
                </c:pt>
                <c:pt idx="4086">
                  <c:v>5.6750000000005674</c:v>
                </c:pt>
                <c:pt idx="4087">
                  <c:v>5.6763888888894565</c:v>
                </c:pt>
                <c:pt idx="4088">
                  <c:v>5.6777777777783456</c:v>
                </c:pt>
                <c:pt idx="4089">
                  <c:v>5.6791666666672347</c:v>
                </c:pt>
                <c:pt idx="4090">
                  <c:v>5.6805555555561238</c:v>
                </c:pt>
                <c:pt idx="4091">
                  <c:v>5.6819444444450129</c:v>
                </c:pt>
                <c:pt idx="4092">
                  <c:v>5.683333333333902</c:v>
                </c:pt>
                <c:pt idx="4093">
                  <c:v>5.6847222222227911</c:v>
                </c:pt>
                <c:pt idx="4094">
                  <c:v>5.6861111111116802</c:v>
                </c:pt>
                <c:pt idx="4095">
                  <c:v>5.6875000000005693</c:v>
                </c:pt>
                <c:pt idx="4096">
                  <c:v>5.6888888888894584</c:v>
                </c:pt>
                <c:pt idx="4097">
                  <c:v>5.6902777777783475</c:v>
                </c:pt>
                <c:pt idx="4098">
                  <c:v>5.6916666666672366</c:v>
                </c:pt>
                <c:pt idx="4099">
                  <c:v>5.6930555555561257</c:v>
                </c:pt>
                <c:pt idx="4100">
                  <c:v>5.6944444444450149</c:v>
                </c:pt>
                <c:pt idx="4101">
                  <c:v>5.695833333333904</c:v>
                </c:pt>
                <c:pt idx="4102">
                  <c:v>5.6972222222227931</c:v>
                </c:pt>
                <c:pt idx="4103">
                  <c:v>5.6986111111116822</c:v>
                </c:pt>
                <c:pt idx="4104">
                  <c:v>5.7000000000005713</c:v>
                </c:pt>
                <c:pt idx="4105">
                  <c:v>5.7013888888894604</c:v>
                </c:pt>
                <c:pt idx="4106">
                  <c:v>5.7027777777783495</c:v>
                </c:pt>
                <c:pt idx="4107">
                  <c:v>5.7041666666672386</c:v>
                </c:pt>
                <c:pt idx="4108">
                  <c:v>5.7055555555561277</c:v>
                </c:pt>
                <c:pt idx="4109">
                  <c:v>5.7069444444450168</c:v>
                </c:pt>
                <c:pt idx="4110">
                  <c:v>5.7083333333339059</c:v>
                </c:pt>
                <c:pt idx="4111">
                  <c:v>5.709722222222795</c:v>
                </c:pt>
                <c:pt idx="4112">
                  <c:v>5.7111111111116841</c:v>
                </c:pt>
                <c:pt idx="4113">
                  <c:v>5.7125000000005732</c:v>
                </c:pt>
                <c:pt idx="4114">
                  <c:v>5.7138888888894623</c:v>
                </c:pt>
                <c:pt idx="4115">
                  <c:v>5.7152777777783514</c:v>
                </c:pt>
                <c:pt idx="4116">
                  <c:v>5.7166666666672405</c:v>
                </c:pt>
                <c:pt idx="4117">
                  <c:v>5.7180555555561297</c:v>
                </c:pt>
                <c:pt idx="4118">
                  <c:v>5.7194444444450188</c:v>
                </c:pt>
                <c:pt idx="4119">
                  <c:v>5.7208333333339079</c:v>
                </c:pt>
                <c:pt idx="4120">
                  <c:v>5.722222222222797</c:v>
                </c:pt>
                <c:pt idx="4121">
                  <c:v>5.7236111111116861</c:v>
                </c:pt>
                <c:pt idx="4122">
                  <c:v>5.7250000000005752</c:v>
                </c:pt>
                <c:pt idx="4123">
                  <c:v>5.7263888888894643</c:v>
                </c:pt>
                <c:pt idx="4124">
                  <c:v>5.7277777777783534</c:v>
                </c:pt>
                <c:pt idx="4125">
                  <c:v>5.7291666666672425</c:v>
                </c:pt>
                <c:pt idx="4126">
                  <c:v>5.7305555555561316</c:v>
                </c:pt>
                <c:pt idx="4127">
                  <c:v>5.7319444444450207</c:v>
                </c:pt>
                <c:pt idx="4128">
                  <c:v>5.7333333333339098</c:v>
                </c:pt>
                <c:pt idx="4129">
                  <c:v>5.7347222222227989</c:v>
                </c:pt>
                <c:pt idx="4130">
                  <c:v>5.736111111111688</c:v>
                </c:pt>
                <c:pt idx="4131">
                  <c:v>5.7375000000005771</c:v>
                </c:pt>
                <c:pt idx="4132">
                  <c:v>5.7388888888894662</c:v>
                </c:pt>
                <c:pt idx="4133">
                  <c:v>5.7402777777783554</c:v>
                </c:pt>
                <c:pt idx="4134">
                  <c:v>5.7416666666672445</c:v>
                </c:pt>
                <c:pt idx="4135">
                  <c:v>5.7430555555561336</c:v>
                </c:pt>
                <c:pt idx="4136">
                  <c:v>5.7444444444450227</c:v>
                </c:pt>
                <c:pt idx="4137">
                  <c:v>5.7458333333339118</c:v>
                </c:pt>
                <c:pt idx="4138">
                  <c:v>5.7472222222228009</c:v>
                </c:pt>
                <c:pt idx="4139">
                  <c:v>5.74861111111169</c:v>
                </c:pt>
                <c:pt idx="4140">
                  <c:v>5.7500000000005791</c:v>
                </c:pt>
                <c:pt idx="4141">
                  <c:v>5.7513888888894682</c:v>
                </c:pt>
                <c:pt idx="4142">
                  <c:v>5.7527777777783573</c:v>
                </c:pt>
                <c:pt idx="4143">
                  <c:v>5.7541666666672464</c:v>
                </c:pt>
                <c:pt idx="4144">
                  <c:v>5.7555555555561355</c:v>
                </c:pt>
                <c:pt idx="4145">
                  <c:v>5.7569444444450246</c:v>
                </c:pt>
                <c:pt idx="4146">
                  <c:v>5.7583333333339137</c:v>
                </c:pt>
                <c:pt idx="4147">
                  <c:v>5.7597222222228028</c:v>
                </c:pt>
                <c:pt idx="4148">
                  <c:v>5.7611111111116919</c:v>
                </c:pt>
                <c:pt idx="4149">
                  <c:v>5.762500000000581</c:v>
                </c:pt>
                <c:pt idx="4150">
                  <c:v>5.7638888888894702</c:v>
                </c:pt>
                <c:pt idx="4151">
                  <c:v>5.7652777777783593</c:v>
                </c:pt>
                <c:pt idx="4152">
                  <c:v>5.7666666666672484</c:v>
                </c:pt>
                <c:pt idx="4153">
                  <c:v>5.7680555555561375</c:v>
                </c:pt>
                <c:pt idx="4154">
                  <c:v>5.7694444444450266</c:v>
                </c:pt>
                <c:pt idx="4155">
                  <c:v>5.7708333333339157</c:v>
                </c:pt>
                <c:pt idx="4156">
                  <c:v>5.7722222222228048</c:v>
                </c:pt>
                <c:pt idx="4157">
                  <c:v>5.7736111111116939</c:v>
                </c:pt>
                <c:pt idx="4158">
                  <c:v>5.775000000000583</c:v>
                </c:pt>
                <c:pt idx="4159">
                  <c:v>5.7763888888894721</c:v>
                </c:pt>
                <c:pt idx="4160">
                  <c:v>5.7777777777783612</c:v>
                </c:pt>
                <c:pt idx="4161">
                  <c:v>5.7791666666672503</c:v>
                </c:pt>
                <c:pt idx="4162">
                  <c:v>5.7805555555561394</c:v>
                </c:pt>
                <c:pt idx="4163">
                  <c:v>5.7819444444450285</c:v>
                </c:pt>
                <c:pt idx="4164">
                  <c:v>5.7833333333339176</c:v>
                </c:pt>
                <c:pt idx="4165">
                  <c:v>5.7847222222228067</c:v>
                </c:pt>
                <c:pt idx="4166">
                  <c:v>5.7861111111116958</c:v>
                </c:pt>
                <c:pt idx="4167">
                  <c:v>5.787500000000585</c:v>
                </c:pt>
                <c:pt idx="4168">
                  <c:v>5.7888888888894741</c:v>
                </c:pt>
                <c:pt idx="4169">
                  <c:v>5.7902777777783632</c:v>
                </c:pt>
                <c:pt idx="4170">
                  <c:v>5.7916666666672523</c:v>
                </c:pt>
                <c:pt idx="4171">
                  <c:v>5.7930555555561414</c:v>
                </c:pt>
                <c:pt idx="4172">
                  <c:v>5.7944444444450305</c:v>
                </c:pt>
                <c:pt idx="4173">
                  <c:v>5.7958333333339196</c:v>
                </c:pt>
                <c:pt idx="4174">
                  <c:v>5.7972222222228087</c:v>
                </c:pt>
                <c:pt idx="4175">
                  <c:v>5.7986111111116978</c:v>
                </c:pt>
                <c:pt idx="4176">
                  <c:v>5.8000000000005869</c:v>
                </c:pt>
                <c:pt idx="4177">
                  <c:v>5.801388888889476</c:v>
                </c:pt>
                <c:pt idx="4178">
                  <c:v>5.8027777777783651</c:v>
                </c:pt>
                <c:pt idx="4179">
                  <c:v>5.8041666666672542</c:v>
                </c:pt>
                <c:pt idx="4180">
                  <c:v>5.8055555555561433</c:v>
                </c:pt>
                <c:pt idx="4181">
                  <c:v>5.8069444444450324</c:v>
                </c:pt>
                <c:pt idx="4182">
                  <c:v>5.8083333333339215</c:v>
                </c:pt>
                <c:pt idx="4183">
                  <c:v>5.8097222222228107</c:v>
                </c:pt>
                <c:pt idx="4184">
                  <c:v>5.8111111111116998</c:v>
                </c:pt>
                <c:pt idx="4185">
                  <c:v>5.8125000000005889</c:v>
                </c:pt>
                <c:pt idx="4186">
                  <c:v>5.813888888889478</c:v>
                </c:pt>
                <c:pt idx="4187">
                  <c:v>5.8152777777783671</c:v>
                </c:pt>
                <c:pt idx="4188">
                  <c:v>5.8166666666672562</c:v>
                </c:pt>
                <c:pt idx="4189">
                  <c:v>5.8180555555561453</c:v>
                </c:pt>
                <c:pt idx="4190">
                  <c:v>5.8194444444450344</c:v>
                </c:pt>
                <c:pt idx="4191">
                  <c:v>5.8208333333339235</c:v>
                </c:pt>
                <c:pt idx="4192">
                  <c:v>5.8222222222228126</c:v>
                </c:pt>
                <c:pt idx="4193">
                  <c:v>5.8236111111117017</c:v>
                </c:pt>
                <c:pt idx="4194">
                  <c:v>5.8250000000005908</c:v>
                </c:pt>
                <c:pt idx="4195">
                  <c:v>5.8263888888894799</c:v>
                </c:pt>
                <c:pt idx="4196">
                  <c:v>5.827777777778369</c:v>
                </c:pt>
                <c:pt idx="4197">
                  <c:v>5.8291666666672581</c:v>
                </c:pt>
                <c:pt idx="4198">
                  <c:v>5.8305555555561472</c:v>
                </c:pt>
                <c:pt idx="4199">
                  <c:v>5.8319444444450363</c:v>
                </c:pt>
                <c:pt idx="4200">
                  <c:v>5.8333333333339255</c:v>
                </c:pt>
                <c:pt idx="4201">
                  <c:v>5.8347222222228146</c:v>
                </c:pt>
                <c:pt idx="4202">
                  <c:v>5.8361111111117037</c:v>
                </c:pt>
                <c:pt idx="4203">
                  <c:v>5.8375000000005928</c:v>
                </c:pt>
                <c:pt idx="4204">
                  <c:v>5.8388888888894819</c:v>
                </c:pt>
                <c:pt idx="4205">
                  <c:v>5.840277777778371</c:v>
                </c:pt>
                <c:pt idx="4206">
                  <c:v>5.8416666666672601</c:v>
                </c:pt>
                <c:pt idx="4207">
                  <c:v>5.8430555555561492</c:v>
                </c:pt>
                <c:pt idx="4208">
                  <c:v>5.8444444444450383</c:v>
                </c:pt>
                <c:pt idx="4209">
                  <c:v>5.8458333333339274</c:v>
                </c:pt>
                <c:pt idx="4210">
                  <c:v>5.8472222222228165</c:v>
                </c:pt>
                <c:pt idx="4211">
                  <c:v>5.8486111111117056</c:v>
                </c:pt>
                <c:pt idx="4212">
                  <c:v>5.8500000000005947</c:v>
                </c:pt>
                <c:pt idx="4213">
                  <c:v>5.8513888888894838</c:v>
                </c:pt>
                <c:pt idx="4214">
                  <c:v>5.8527777777783729</c:v>
                </c:pt>
                <c:pt idx="4215">
                  <c:v>5.854166666667262</c:v>
                </c:pt>
                <c:pt idx="4216">
                  <c:v>5.8555555555561511</c:v>
                </c:pt>
                <c:pt idx="4217">
                  <c:v>5.8569444444450403</c:v>
                </c:pt>
                <c:pt idx="4218">
                  <c:v>5.8583333333339294</c:v>
                </c:pt>
                <c:pt idx="4219">
                  <c:v>5.8597222222228185</c:v>
                </c:pt>
                <c:pt idx="4220">
                  <c:v>5.8611111111117076</c:v>
                </c:pt>
                <c:pt idx="4221">
                  <c:v>5.8625000000005967</c:v>
                </c:pt>
                <c:pt idx="4222">
                  <c:v>5.8638888888894858</c:v>
                </c:pt>
                <c:pt idx="4223">
                  <c:v>5.8652777777783749</c:v>
                </c:pt>
                <c:pt idx="4224">
                  <c:v>5.866666666667264</c:v>
                </c:pt>
                <c:pt idx="4225">
                  <c:v>5.8680555555561531</c:v>
                </c:pt>
                <c:pt idx="4226">
                  <c:v>5.8694444444450422</c:v>
                </c:pt>
                <c:pt idx="4227">
                  <c:v>5.8708333333339313</c:v>
                </c:pt>
                <c:pt idx="4228">
                  <c:v>5.8722222222228204</c:v>
                </c:pt>
                <c:pt idx="4229">
                  <c:v>5.8736111111117095</c:v>
                </c:pt>
                <c:pt idx="4230">
                  <c:v>5.8750000000005986</c:v>
                </c:pt>
                <c:pt idx="4231">
                  <c:v>5.8763888888894877</c:v>
                </c:pt>
                <c:pt idx="4232">
                  <c:v>5.8777777777783768</c:v>
                </c:pt>
                <c:pt idx="4233">
                  <c:v>5.879166666667266</c:v>
                </c:pt>
                <c:pt idx="4234">
                  <c:v>5.8805555555561551</c:v>
                </c:pt>
                <c:pt idx="4235">
                  <c:v>5.8819444444450442</c:v>
                </c:pt>
                <c:pt idx="4236">
                  <c:v>5.8833333333339333</c:v>
                </c:pt>
                <c:pt idx="4237">
                  <c:v>5.8847222222228224</c:v>
                </c:pt>
                <c:pt idx="4238">
                  <c:v>5.8861111111117115</c:v>
                </c:pt>
                <c:pt idx="4239">
                  <c:v>5.8875000000006006</c:v>
                </c:pt>
                <c:pt idx="4240">
                  <c:v>5.8888888888894897</c:v>
                </c:pt>
                <c:pt idx="4241">
                  <c:v>5.8902777777783788</c:v>
                </c:pt>
                <c:pt idx="4242">
                  <c:v>5.8916666666672679</c:v>
                </c:pt>
                <c:pt idx="4243">
                  <c:v>5.893055555556157</c:v>
                </c:pt>
                <c:pt idx="4244">
                  <c:v>5.8944444444450461</c:v>
                </c:pt>
                <c:pt idx="4245">
                  <c:v>5.8958333333339352</c:v>
                </c:pt>
                <c:pt idx="4246">
                  <c:v>5.8972222222228243</c:v>
                </c:pt>
                <c:pt idx="4247">
                  <c:v>5.8986111111117134</c:v>
                </c:pt>
                <c:pt idx="4248">
                  <c:v>5.9000000000006025</c:v>
                </c:pt>
                <c:pt idx="4249">
                  <c:v>5.9013888888894916</c:v>
                </c:pt>
                <c:pt idx="4250">
                  <c:v>5.9027777777783808</c:v>
                </c:pt>
                <c:pt idx="4251">
                  <c:v>5.9041666666672699</c:v>
                </c:pt>
                <c:pt idx="4252">
                  <c:v>5.905555555556159</c:v>
                </c:pt>
                <c:pt idx="4253">
                  <c:v>5.9069444444450481</c:v>
                </c:pt>
                <c:pt idx="4254">
                  <c:v>5.9083333333339372</c:v>
                </c:pt>
                <c:pt idx="4255">
                  <c:v>5.9097222222228263</c:v>
                </c:pt>
                <c:pt idx="4256">
                  <c:v>5.9111111111117154</c:v>
                </c:pt>
                <c:pt idx="4257">
                  <c:v>5.9125000000006045</c:v>
                </c:pt>
                <c:pt idx="4258">
                  <c:v>5.9138888888894936</c:v>
                </c:pt>
                <c:pt idx="4259">
                  <c:v>5.9152777777783827</c:v>
                </c:pt>
                <c:pt idx="4260">
                  <c:v>5.9166666666672718</c:v>
                </c:pt>
                <c:pt idx="4261">
                  <c:v>5.9180555555561609</c:v>
                </c:pt>
                <c:pt idx="4262">
                  <c:v>5.91944444444505</c:v>
                </c:pt>
                <c:pt idx="4263">
                  <c:v>5.9208333333339391</c:v>
                </c:pt>
                <c:pt idx="4264">
                  <c:v>5.9222222222228282</c:v>
                </c:pt>
                <c:pt idx="4265">
                  <c:v>5.9236111111117173</c:v>
                </c:pt>
                <c:pt idx="4266">
                  <c:v>5.9250000000006064</c:v>
                </c:pt>
                <c:pt idx="4267">
                  <c:v>5.9263888888894956</c:v>
                </c:pt>
                <c:pt idx="4268">
                  <c:v>5.9277777777783847</c:v>
                </c:pt>
                <c:pt idx="4269">
                  <c:v>5.9291666666672738</c:v>
                </c:pt>
                <c:pt idx="4270">
                  <c:v>5.9305555555561629</c:v>
                </c:pt>
                <c:pt idx="4271">
                  <c:v>5.931944444445052</c:v>
                </c:pt>
                <c:pt idx="4272">
                  <c:v>5.9333333333339411</c:v>
                </c:pt>
                <c:pt idx="4273">
                  <c:v>5.9347222222228302</c:v>
                </c:pt>
                <c:pt idx="4274">
                  <c:v>5.9361111111117193</c:v>
                </c:pt>
                <c:pt idx="4275">
                  <c:v>5.9375000000006084</c:v>
                </c:pt>
                <c:pt idx="4276">
                  <c:v>5.9388888888894975</c:v>
                </c:pt>
                <c:pt idx="4277">
                  <c:v>5.9402777777783866</c:v>
                </c:pt>
                <c:pt idx="4278">
                  <c:v>5.9416666666672757</c:v>
                </c:pt>
                <c:pt idx="4279">
                  <c:v>5.9430555555561648</c:v>
                </c:pt>
                <c:pt idx="4280">
                  <c:v>5.9444444444450539</c:v>
                </c:pt>
                <c:pt idx="4281">
                  <c:v>5.945833333333943</c:v>
                </c:pt>
                <c:pt idx="4282">
                  <c:v>5.9472222222228321</c:v>
                </c:pt>
                <c:pt idx="4283">
                  <c:v>5.9486111111117213</c:v>
                </c:pt>
                <c:pt idx="4284">
                  <c:v>5.9500000000006104</c:v>
                </c:pt>
                <c:pt idx="4285">
                  <c:v>5.9513888888894995</c:v>
                </c:pt>
                <c:pt idx="4286">
                  <c:v>5.9527777777783886</c:v>
                </c:pt>
                <c:pt idx="4287">
                  <c:v>5.9541666666672777</c:v>
                </c:pt>
                <c:pt idx="4288">
                  <c:v>5.9555555555561668</c:v>
                </c:pt>
                <c:pt idx="4289">
                  <c:v>5.9569444444450559</c:v>
                </c:pt>
                <c:pt idx="4290">
                  <c:v>5.958333333333945</c:v>
                </c:pt>
                <c:pt idx="4291">
                  <c:v>5.9597222222228341</c:v>
                </c:pt>
                <c:pt idx="4292">
                  <c:v>5.9611111111117232</c:v>
                </c:pt>
                <c:pt idx="4293">
                  <c:v>5.9625000000006123</c:v>
                </c:pt>
                <c:pt idx="4294">
                  <c:v>5.9638888888895014</c:v>
                </c:pt>
                <c:pt idx="4295">
                  <c:v>5.9652777777783905</c:v>
                </c:pt>
                <c:pt idx="4296">
                  <c:v>5.9666666666672796</c:v>
                </c:pt>
                <c:pt idx="4297">
                  <c:v>5.9680555555561687</c:v>
                </c:pt>
                <c:pt idx="4298">
                  <c:v>5.9694444444450578</c:v>
                </c:pt>
                <c:pt idx="4299">
                  <c:v>5.9708333333339469</c:v>
                </c:pt>
                <c:pt idx="4300">
                  <c:v>5.9722222222228361</c:v>
                </c:pt>
                <c:pt idx="4301">
                  <c:v>5.9736111111117252</c:v>
                </c:pt>
                <c:pt idx="4302">
                  <c:v>5.9750000000006143</c:v>
                </c:pt>
                <c:pt idx="4303">
                  <c:v>5.9763888888895034</c:v>
                </c:pt>
                <c:pt idx="4304">
                  <c:v>5.9777777777783925</c:v>
                </c:pt>
                <c:pt idx="4305">
                  <c:v>5.9791666666672816</c:v>
                </c:pt>
                <c:pt idx="4306">
                  <c:v>5.9805555555561707</c:v>
                </c:pt>
                <c:pt idx="4307">
                  <c:v>5.9819444444450598</c:v>
                </c:pt>
                <c:pt idx="4308">
                  <c:v>5.9833333333339489</c:v>
                </c:pt>
                <c:pt idx="4309">
                  <c:v>5.984722222222838</c:v>
                </c:pt>
                <c:pt idx="4310">
                  <c:v>5.9861111111117271</c:v>
                </c:pt>
                <c:pt idx="4311">
                  <c:v>5.9875000000006162</c:v>
                </c:pt>
                <c:pt idx="4312">
                  <c:v>5.9888888888895053</c:v>
                </c:pt>
                <c:pt idx="4313">
                  <c:v>5.9902777777783944</c:v>
                </c:pt>
                <c:pt idx="4314">
                  <c:v>5.9916666666672835</c:v>
                </c:pt>
                <c:pt idx="4315">
                  <c:v>5.9930555555561726</c:v>
                </c:pt>
                <c:pt idx="4316">
                  <c:v>5.9944444444450617</c:v>
                </c:pt>
                <c:pt idx="4317">
                  <c:v>5.9958333333339509</c:v>
                </c:pt>
                <c:pt idx="4318">
                  <c:v>5.99722222222284</c:v>
                </c:pt>
                <c:pt idx="4319">
                  <c:v>5.9986111111117291</c:v>
                </c:pt>
                <c:pt idx="4320">
                  <c:v>6.0000000000006182</c:v>
                </c:pt>
                <c:pt idx="4321">
                  <c:v>6.0013888888895073</c:v>
                </c:pt>
                <c:pt idx="4322">
                  <c:v>6.0027777777783964</c:v>
                </c:pt>
                <c:pt idx="4323">
                  <c:v>6.0041666666672855</c:v>
                </c:pt>
                <c:pt idx="4324">
                  <c:v>6.0055555555561746</c:v>
                </c:pt>
                <c:pt idx="4325">
                  <c:v>6.0069444444450637</c:v>
                </c:pt>
                <c:pt idx="4326">
                  <c:v>6.0083333333339528</c:v>
                </c:pt>
                <c:pt idx="4327">
                  <c:v>6.0097222222228419</c:v>
                </c:pt>
                <c:pt idx="4328">
                  <c:v>6.011111111111731</c:v>
                </c:pt>
                <c:pt idx="4329">
                  <c:v>6.0125000000006201</c:v>
                </c:pt>
                <c:pt idx="4330">
                  <c:v>6.0138888888895092</c:v>
                </c:pt>
                <c:pt idx="4331">
                  <c:v>6.0152777777783983</c:v>
                </c:pt>
                <c:pt idx="4332">
                  <c:v>6.0166666666672874</c:v>
                </c:pt>
                <c:pt idx="4333">
                  <c:v>6.0180555555561766</c:v>
                </c:pt>
                <c:pt idx="4334">
                  <c:v>6.0194444444450657</c:v>
                </c:pt>
                <c:pt idx="4335">
                  <c:v>6.0208333333339548</c:v>
                </c:pt>
                <c:pt idx="4336">
                  <c:v>6.0222222222228439</c:v>
                </c:pt>
                <c:pt idx="4337">
                  <c:v>6.023611111111733</c:v>
                </c:pt>
                <c:pt idx="4338">
                  <c:v>6.0250000000006221</c:v>
                </c:pt>
                <c:pt idx="4339">
                  <c:v>6.0263888888895112</c:v>
                </c:pt>
                <c:pt idx="4340">
                  <c:v>6.0277777777784003</c:v>
                </c:pt>
                <c:pt idx="4341">
                  <c:v>6.0291666666672894</c:v>
                </c:pt>
                <c:pt idx="4342">
                  <c:v>6.0305555555561785</c:v>
                </c:pt>
                <c:pt idx="4343">
                  <c:v>6.0319444444450676</c:v>
                </c:pt>
                <c:pt idx="4344">
                  <c:v>6.0333333333339567</c:v>
                </c:pt>
                <c:pt idx="4345">
                  <c:v>6.0347222222228458</c:v>
                </c:pt>
                <c:pt idx="4346">
                  <c:v>6.0361111111117349</c:v>
                </c:pt>
                <c:pt idx="4347">
                  <c:v>6.037500000000624</c:v>
                </c:pt>
                <c:pt idx="4348">
                  <c:v>6.0388888888895131</c:v>
                </c:pt>
                <c:pt idx="4349">
                  <c:v>6.0402777777784022</c:v>
                </c:pt>
                <c:pt idx="4350">
                  <c:v>6.0416666666672914</c:v>
                </c:pt>
                <c:pt idx="4351">
                  <c:v>6.0430555555561805</c:v>
                </c:pt>
                <c:pt idx="4352">
                  <c:v>6.0444444444450696</c:v>
                </c:pt>
                <c:pt idx="4353">
                  <c:v>6.0458333333339587</c:v>
                </c:pt>
                <c:pt idx="4354">
                  <c:v>6.0472222222228478</c:v>
                </c:pt>
                <c:pt idx="4355">
                  <c:v>6.0486111111117369</c:v>
                </c:pt>
                <c:pt idx="4356">
                  <c:v>6.050000000000626</c:v>
                </c:pt>
                <c:pt idx="4357">
                  <c:v>6.0513888888895151</c:v>
                </c:pt>
                <c:pt idx="4358">
                  <c:v>6.0527777777784042</c:v>
                </c:pt>
                <c:pt idx="4359">
                  <c:v>6.0541666666672933</c:v>
                </c:pt>
                <c:pt idx="4360">
                  <c:v>6.0555555555561824</c:v>
                </c:pt>
                <c:pt idx="4361">
                  <c:v>6.0569444444450715</c:v>
                </c:pt>
                <c:pt idx="4362">
                  <c:v>6.0583333333339606</c:v>
                </c:pt>
                <c:pt idx="4363">
                  <c:v>6.0597222222228497</c:v>
                </c:pt>
                <c:pt idx="4364">
                  <c:v>6.0611111111117388</c:v>
                </c:pt>
                <c:pt idx="4365">
                  <c:v>6.0625000000006279</c:v>
                </c:pt>
                <c:pt idx="4366">
                  <c:v>6.063888888889517</c:v>
                </c:pt>
                <c:pt idx="4367">
                  <c:v>6.0652777777784062</c:v>
                </c:pt>
                <c:pt idx="4368">
                  <c:v>6.0666666666672953</c:v>
                </c:pt>
                <c:pt idx="4369">
                  <c:v>6.0680555555561844</c:v>
                </c:pt>
                <c:pt idx="4370">
                  <c:v>6.0694444444450735</c:v>
                </c:pt>
                <c:pt idx="4371">
                  <c:v>6.0708333333339626</c:v>
                </c:pt>
                <c:pt idx="4372">
                  <c:v>6.0722222222228517</c:v>
                </c:pt>
                <c:pt idx="4373">
                  <c:v>6.0736111111117408</c:v>
                </c:pt>
                <c:pt idx="4374">
                  <c:v>6.0750000000006299</c:v>
                </c:pt>
                <c:pt idx="4375">
                  <c:v>6.076388888889519</c:v>
                </c:pt>
                <c:pt idx="4376">
                  <c:v>6.0777777777784081</c:v>
                </c:pt>
                <c:pt idx="4377">
                  <c:v>6.0791666666672972</c:v>
                </c:pt>
                <c:pt idx="4378">
                  <c:v>6.0805555555561863</c:v>
                </c:pt>
                <c:pt idx="4379">
                  <c:v>6.0819444444450754</c:v>
                </c:pt>
                <c:pt idx="4380">
                  <c:v>6.0833333333339645</c:v>
                </c:pt>
                <c:pt idx="4381">
                  <c:v>6.0847222222228536</c:v>
                </c:pt>
                <c:pt idx="4382">
                  <c:v>6.0861111111117427</c:v>
                </c:pt>
                <c:pt idx="4383">
                  <c:v>6.0875000000006319</c:v>
                </c:pt>
                <c:pt idx="4384">
                  <c:v>6.088888888889521</c:v>
                </c:pt>
                <c:pt idx="4385">
                  <c:v>6.0902777777784101</c:v>
                </c:pt>
                <c:pt idx="4386">
                  <c:v>6.0916666666672992</c:v>
                </c:pt>
                <c:pt idx="4387">
                  <c:v>6.0930555555561883</c:v>
                </c:pt>
                <c:pt idx="4388">
                  <c:v>6.0944444444450774</c:v>
                </c:pt>
                <c:pt idx="4389">
                  <c:v>6.0958333333339665</c:v>
                </c:pt>
                <c:pt idx="4390">
                  <c:v>6.0972222222228556</c:v>
                </c:pt>
                <c:pt idx="4391">
                  <c:v>6.0986111111117447</c:v>
                </c:pt>
                <c:pt idx="4392">
                  <c:v>6.1000000000006338</c:v>
                </c:pt>
                <c:pt idx="4393">
                  <c:v>6.1013888888895229</c:v>
                </c:pt>
                <c:pt idx="4394">
                  <c:v>6.102777777778412</c:v>
                </c:pt>
                <c:pt idx="4395">
                  <c:v>6.1041666666673011</c:v>
                </c:pt>
                <c:pt idx="4396">
                  <c:v>6.1055555555561902</c:v>
                </c:pt>
                <c:pt idx="4397">
                  <c:v>6.1069444444450793</c:v>
                </c:pt>
                <c:pt idx="4398">
                  <c:v>6.1083333333339684</c:v>
                </c:pt>
                <c:pt idx="4399">
                  <c:v>6.1097222222228575</c:v>
                </c:pt>
                <c:pt idx="4400">
                  <c:v>6.1111111111117467</c:v>
                </c:pt>
                <c:pt idx="4401">
                  <c:v>6.1125000000006358</c:v>
                </c:pt>
                <c:pt idx="4402">
                  <c:v>6.1138888888895249</c:v>
                </c:pt>
                <c:pt idx="4403">
                  <c:v>6.115277777778414</c:v>
                </c:pt>
                <c:pt idx="4404">
                  <c:v>6.1166666666673031</c:v>
                </c:pt>
                <c:pt idx="4405">
                  <c:v>6.1180555555561922</c:v>
                </c:pt>
                <c:pt idx="4406">
                  <c:v>6.1194444444450813</c:v>
                </c:pt>
                <c:pt idx="4407">
                  <c:v>6.1208333333339704</c:v>
                </c:pt>
                <c:pt idx="4408">
                  <c:v>6.1222222222228595</c:v>
                </c:pt>
                <c:pt idx="4409">
                  <c:v>6.1236111111117486</c:v>
                </c:pt>
                <c:pt idx="4410">
                  <c:v>6.1250000000006377</c:v>
                </c:pt>
                <c:pt idx="4411">
                  <c:v>6.1263888888895268</c:v>
                </c:pt>
                <c:pt idx="4412">
                  <c:v>6.1277777777784159</c:v>
                </c:pt>
                <c:pt idx="4413">
                  <c:v>6.129166666667305</c:v>
                </c:pt>
                <c:pt idx="4414">
                  <c:v>6.1305555555561941</c:v>
                </c:pt>
                <c:pt idx="4415">
                  <c:v>6.1319444444450832</c:v>
                </c:pt>
                <c:pt idx="4416">
                  <c:v>6.1333333333339723</c:v>
                </c:pt>
                <c:pt idx="4417">
                  <c:v>6.1347222222228615</c:v>
                </c:pt>
                <c:pt idx="4418">
                  <c:v>6.1361111111117506</c:v>
                </c:pt>
                <c:pt idx="4419">
                  <c:v>6.1375000000006397</c:v>
                </c:pt>
                <c:pt idx="4420">
                  <c:v>6.1388888888895288</c:v>
                </c:pt>
                <c:pt idx="4421">
                  <c:v>6.1402777777784179</c:v>
                </c:pt>
                <c:pt idx="4422">
                  <c:v>6.141666666667307</c:v>
                </c:pt>
                <c:pt idx="4423">
                  <c:v>6.1430555555561961</c:v>
                </c:pt>
                <c:pt idx="4424">
                  <c:v>6.1444444444450852</c:v>
                </c:pt>
                <c:pt idx="4425">
                  <c:v>6.1458333333339743</c:v>
                </c:pt>
                <c:pt idx="4426">
                  <c:v>6.1472222222228634</c:v>
                </c:pt>
                <c:pt idx="4427">
                  <c:v>6.1486111111117525</c:v>
                </c:pt>
                <c:pt idx="4428">
                  <c:v>6.1500000000006416</c:v>
                </c:pt>
                <c:pt idx="4429">
                  <c:v>6.1513888888895307</c:v>
                </c:pt>
                <c:pt idx="4430">
                  <c:v>6.1527777777784198</c:v>
                </c:pt>
                <c:pt idx="4431">
                  <c:v>6.1541666666673089</c:v>
                </c:pt>
                <c:pt idx="4432">
                  <c:v>6.155555555556198</c:v>
                </c:pt>
                <c:pt idx="4433">
                  <c:v>6.1569444444450872</c:v>
                </c:pt>
                <c:pt idx="4434">
                  <c:v>6.1583333333339763</c:v>
                </c:pt>
                <c:pt idx="4435">
                  <c:v>6.1597222222228654</c:v>
                </c:pt>
                <c:pt idx="4436">
                  <c:v>6.1611111111117545</c:v>
                </c:pt>
                <c:pt idx="4437">
                  <c:v>6.1625000000006436</c:v>
                </c:pt>
                <c:pt idx="4438">
                  <c:v>6.1638888888895327</c:v>
                </c:pt>
                <c:pt idx="4439">
                  <c:v>6.1652777777784218</c:v>
                </c:pt>
                <c:pt idx="4440">
                  <c:v>6.1666666666673109</c:v>
                </c:pt>
                <c:pt idx="4441">
                  <c:v>6.1680555555562</c:v>
                </c:pt>
                <c:pt idx="4442">
                  <c:v>6.1694444444450891</c:v>
                </c:pt>
                <c:pt idx="4443">
                  <c:v>6.1708333333339782</c:v>
                </c:pt>
                <c:pt idx="4444">
                  <c:v>6.1722222222228673</c:v>
                </c:pt>
                <c:pt idx="4445">
                  <c:v>6.1736111111117564</c:v>
                </c:pt>
                <c:pt idx="4446">
                  <c:v>6.1750000000006455</c:v>
                </c:pt>
                <c:pt idx="4447">
                  <c:v>6.1763888888895346</c:v>
                </c:pt>
                <c:pt idx="4448">
                  <c:v>6.1777777777784237</c:v>
                </c:pt>
                <c:pt idx="4449">
                  <c:v>6.1791666666673128</c:v>
                </c:pt>
                <c:pt idx="4450">
                  <c:v>6.180555555556202</c:v>
                </c:pt>
                <c:pt idx="4451">
                  <c:v>6.1819444444450911</c:v>
                </c:pt>
                <c:pt idx="4452">
                  <c:v>6.1833333333339802</c:v>
                </c:pt>
                <c:pt idx="4453">
                  <c:v>6.1847222222228693</c:v>
                </c:pt>
                <c:pt idx="4454">
                  <c:v>6.1861111111117584</c:v>
                </c:pt>
                <c:pt idx="4455">
                  <c:v>6.1875000000006475</c:v>
                </c:pt>
                <c:pt idx="4456">
                  <c:v>6.1888888888895366</c:v>
                </c:pt>
                <c:pt idx="4457">
                  <c:v>6.1902777777784257</c:v>
                </c:pt>
                <c:pt idx="4458">
                  <c:v>6.1916666666673148</c:v>
                </c:pt>
                <c:pt idx="4459">
                  <c:v>6.1930555555562039</c:v>
                </c:pt>
                <c:pt idx="4460">
                  <c:v>6.194444444445093</c:v>
                </c:pt>
                <c:pt idx="4461">
                  <c:v>6.1958333333339821</c:v>
                </c:pt>
                <c:pt idx="4462">
                  <c:v>6.1972222222228712</c:v>
                </c:pt>
                <c:pt idx="4463">
                  <c:v>6.1986111111117603</c:v>
                </c:pt>
                <c:pt idx="4464">
                  <c:v>6.2000000000006494</c:v>
                </c:pt>
                <c:pt idx="4465">
                  <c:v>6.2013888888895385</c:v>
                </c:pt>
                <c:pt idx="4466">
                  <c:v>6.2027777777784276</c:v>
                </c:pt>
                <c:pt idx="4467">
                  <c:v>6.2041666666673168</c:v>
                </c:pt>
                <c:pt idx="4468">
                  <c:v>6.2055555555562059</c:v>
                </c:pt>
                <c:pt idx="4469">
                  <c:v>6.206944444445095</c:v>
                </c:pt>
                <c:pt idx="4470">
                  <c:v>6.2083333333339841</c:v>
                </c:pt>
                <c:pt idx="4471">
                  <c:v>6.2097222222228732</c:v>
                </c:pt>
                <c:pt idx="4472">
                  <c:v>6.2111111111117623</c:v>
                </c:pt>
                <c:pt idx="4473">
                  <c:v>6.2125000000006514</c:v>
                </c:pt>
                <c:pt idx="4474">
                  <c:v>6.2138888888895405</c:v>
                </c:pt>
                <c:pt idx="4475">
                  <c:v>6.2152777777784296</c:v>
                </c:pt>
                <c:pt idx="4476">
                  <c:v>6.2166666666673187</c:v>
                </c:pt>
                <c:pt idx="4477">
                  <c:v>6.2180555555562078</c:v>
                </c:pt>
                <c:pt idx="4478">
                  <c:v>6.2194444444450969</c:v>
                </c:pt>
                <c:pt idx="4479">
                  <c:v>6.220833333333986</c:v>
                </c:pt>
                <c:pt idx="4480">
                  <c:v>6.2222222222228751</c:v>
                </c:pt>
                <c:pt idx="4481">
                  <c:v>6.2236111111117642</c:v>
                </c:pt>
                <c:pt idx="4482">
                  <c:v>6.2250000000006533</c:v>
                </c:pt>
                <c:pt idx="4483">
                  <c:v>6.2263888888895425</c:v>
                </c:pt>
                <c:pt idx="4484">
                  <c:v>6.2277777777784316</c:v>
                </c:pt>
                <c:pt idx="4485">
                  <c:v>6.2291666666673207</c:v>
                </c:pt>
                <c:pt idx="4486">
                  <c:v>6.2305555555562098</c:v>
                </c:pt>
                <c:pt idx="4487">
                  <c:v>6.2319444444450989</c:v>
                </c:pt>
                <c:pt idx="4488">
                  <c:v>6.233333333333988</c:v>
                </c:pt>
                <c:pt idx="4489">
                  <c:v>6.2347222222228771</c:v>
                </c:pt>
                <c:pt idx="4490">
                  <c:v>6.2361111111117662</c:v>
                </c:pt>
                <c:pt idx="4491">
                  <c:v>6.2375000000006553</c:v>
                </c:pt>
                <c:pt idx="4492">
                  <c:v>6.2388888888895444</c:v>
                </c:pt>
                <c:pt idx="4493">
                  <c:v>6.2402777777784335</c:v>
                </c:pt>
                <c:pt idx="4494">
                  <c:v>6.2416666666673226</c:v>
                </c:pt>
                <c:pt idx="4495">
                  <c:v>6.2430555555562117</c:v>
                </c:pt>
                <c:pt idx="4496">
                  <c:v>6.2444444444451008</c:v>
                </c:pt>
                <c:pt idx="4497">
                  <c:v>6.2458333333339899</c:v>
                </c:pt>
                <c:pt idx="4498">
                  <c:v>6.247222222222879</c:v>
                </c:pt>
                <c:pt idx="4499">
                  <c:v>6.2486111111117681</c:v>
                </c:pt>
                <c:pt idx="4500">
                  <c:v>6.2500000000006573</c:v>
                </c:pt>
                <c:pt idx="4501">
                  <c:v>6.2513888888895464</c:v>
                </c:pt>
                <c:pt idx="4502">
                  <c:v>6.2527777777784355</c:v>
                </c:pt>
                <c:pt idx="4503">
                  <c:v>6.2541666666673246</c:v>
                </c:pt>
                <c:pt idx="4504">
                  <c:v>6.2555555555562137</c:v>
                </c:pt>
                <c:pt idx="4505">
                  <c:v>6.2569444444451028</c:v>
                </c:pt>
                <c:pt idx="4506">
                  <c:v>6.2583333333339919</c:v>
                </c:pt>
                <c:pt idx="4507">
                  <c:v>6.259722222222881</c:v>
                </c:pt>
                <c:pt idx="4508">
                  <c:v>6.2611111111117701</c:v>
                </c:pt>
                <c:pt idx="4509">
                  <c:v>6.2625000000006592</c:v>
                </c:pt>
                <c:pt idx="4510">
                  <c:v>6.2638888888895483</c:v>
                </c:pt>
                <c:pt idx="4511">
                  <c:v>6.2652777777784374</c:v>
                </c:pt>
                <c:pt idx="4512">
                  <c:v>6.2666666666673265</c:v>
                </c:pt>
                <c:pt idx="4513">
                  <c:v>6.2680555555562156</c:v>
                </c:pt>
                <c:pt idx="4514">
                  <c:v>6.2694444444451047</c:v>
                </c:pt>
                <c:pt idx="4515">
                  <c:v>6.2708333333339938</c:v>
                </c:pt>
                <c:pt idx="4516">
                  <c:v>6.2722222222228829</c:v>
                </c:pt>
                <c:pt idx="4517">
                  <c:v>6.2736111111117721</c:v>
                </c:pt>
                <c:pt idx="4518">
                  <c:v>6.2750000000006612</c:v>
                </c:pt>
                <c:pt idx="4519">
                  <c:v>6.2763888888895503</c:v>
                </c:pt>
                <c:pt idx="4520">
                  <c:v>6.2777777777784394</c:v>
                </c:pt>
                <c:pt idx="4521">
                  <c:v>6.2791666666673285</c:v>
                </c:pt>
                <c:pt idx="4522">
                  <c:v>6.2805555555562176</c:v>
                </c:pt>
                <c:pt idx="4523">
                  <c:v>6.2819444444451067</c:v>
                </c:pt>
                <c:pt idx="4524">
                  <c:v>6.2833333333339958</c:v>
                </c:pt>
                <c:pt idx="4525">
                  <c:v>6.2847222222228849</c:v>
                </c:pt>
                <c:pt idx="4526">
                  <c:v>6.286111111111774</c:v>
                </c:pt>
                <c:pt idx="4527">
                  <c:v>6.2875000000006631</c:v>
                </c:pt>
                <c:pt idx="4528">
                  <c:v>6.2888888888895522</c:v>
                </c:pt>
                <c:pt idx="4529">
                  <c:v>6.2902777777784413</c:v>
                </c:pt>
                <c:pt idx="4530">
                  <c:v>6.2916666666673304</c:v>
                </c:pt>
                <c:pt idx="4531">
                  <c:v>6.2930555555562195</c:v>
                </c:pt>
                <c:pt idx="4532">
                  <c:v>6.2944444444451086</c:v>
                </c:pt>
                <c:pt idx="4533">
                  <c:v>6.2958333333339978</c:v>
                </c:pt>
                <c:pt idx="4534">
                  <c:v>6.2972222222228869</c:v>
                </c:pt>
                <c:pt idx="4535">
                  <c:v>6.298611111111776</c:v>
                </c:pt>
                <c:pt idx="4536">
                  <c:v>6.3000000000006651</c:v>
                </c:pt>
                <c:pt idx="4537">
                  <c:v>6.3013888888895542</c:v>
                </c:pt>
                <c:pt idx="4538">
                  <c:v>6.3027777777784433</c:v>
                </c:pt>
                <c:pt idx="4539">
                  <c:v>6.3041666666673324</c:v>
                </c:pt>
                <c:pt idx="4540">
                  <c:v>6.3055555555562215</c:v>
                </c:pt>
                <c:pt idx="4541">
                  <c:v>6.3069444444451106</c:v>
                </c:pt>
                <c:pt idx="4542">
                  <c:v>6.3083333333339997</c:v>
                </c:pt>
                <c:pt idx="4543">
                  <c:v>6.3097222222228888</c:v>
                </c:pt>
                <c:pt idx="4544">
                  <c:v>6.3111111111117779</c:v>
                </c:pt>
                <c:pt idx="4545">
                  <c:v>6.312500000000667</c:v>
                </c:pt>
                <c:pt idx="4546">
                  <c:v>6.3138888888895561</c:v>
                </c:pt>
                <c:pt idx="4547">
                  <c:v>6.3152777777784452</c:v>
                </c:pt>
                <c:pt idx="4548">
                  <c:v>6.3166666666673343</c:v>
                </c:pt>
                <c:pt idx="4549">
                  <c:v>6.3180555555562234</c:v>
                </c:pt>
                <c:pt idx="4550">
                  <c:v>6.3194444444451126</c:v>
                </c:pt>
                <c:pt idx="4551">
                  <c:v>6.3208333333340017</c:v>
                </c:pt>
                <c:pt idx="4552">
                  <c:v>6.3222222222228908</c:v>
                </c:pt>
                <c:pt idx="4553">
                  <c:v>6.3236111111117799</c:v>
                </c:pt>
                <c:pt idx="4554">
                  <c:v>6.325000000000669</c:v>
                </c:pt>
                <c:pt idx="4555">
                  <c:v>6.3263888888895581</c:v>
                </c:pt>
                <c:pt idx="4556">
                  <c:v>6.3277777777784472</c:v>
                </c:pt>
                <c:pt idx="4557">
                  <c:v>6.3291666666673363</c:v>
                </c:pt>
                <c:pt idx="4558">
                  <c:v>6.3305555555562254</c:v>
                </c:pt>
                <c:pt idx="4559">
                  <c:v>6.3319444444451145</c:v>
                </c:pt>
                <c:pt idx="4560">
                  <c:v>6.3333333333340036</c:v>
                </c:pt>
                <c:pt idx="4561">
                  <c:v>6.3347222222228927</c:v>
                </c:pt>
                <c:pt idx="4562">
                  <c:v>6.3361111111117818</c:v>
                </c:pt>
                <c:pt idx="4563">
                  <c:v>6.3375000000006709</c:v>
                </c:pt>
                <c:pt idx="4564">
                  <c:v>6.33888888888956</c:v>
                </c:pt>
                <c:pt idx="4565">
                  <c:v>6.3402777777784491</c:v>
                </c:pt>
                <c:pt idx="4566">
                  <c:v>6.3416666666673382</c:v>
                </c:pt>
                <c:pt idx="4567">
                  <c:v>6.3430555555562274</c:v>
                </c:pt>
                <c:pt idx="4568">
                  <c:v>6.3444444444451165</c:v>
                </c:pt>
                <c:pt idx="4569">
                  <c:v>6.3458333333340056</c:v>
                </c:pt>
                <c:pt idx="4570">
                  <c:v>6.3472222222228947</c:v>
                </c:pt>
                <c:pt idx="4571">
                  <c:v>6.3486111111117838</c:v>
                </c:pt>
                <c:pt idx="4572">
                  <c:v>6.3500000000006729</c:v>
                </c:pt>
                <c:pt idx="4573">
                  <c:v>6.351388888889562</c:v>
                </c:pt>
                <c:pt idx="4574">
                  <c:v>6.3527777777784511</c:v>
                </c:pt>
                <c:pt idx="4575">
                  <c:v>6.3541666666673402</c:v>
                </c:pt>
                <c:pt idx="4576">
                  <c:v>6.3555555555562293</c:v>
                </c:pt>
                <c:pt idx="4577">
                  <c:v>6.3569444444451184</c:v>
                </c:pt>
                <c:pt idx="4578">
                  <c:v>6.3583333333340075</c:v>
                </c:pt>
                <c:pt idx="4579">
                  <c:v>6.3597222222228966</c:v>
                </c:pt>
                <c:pt idx="4580">
                  <c:v>6.3611111111117857</c:v>
                </c:pt>
                <c:pt idx="4581">
                  <c:v>6.3625000000006748</c:v>
                </c:pt>
                <c:pt idx="4582">
                  <c:v>6.3638888888895639</c:v>
                </c:pt>
                <c:pt idx="4583">
                  <c:v>6.365277777778453</c:v>
                </c:pt>
                <c:pt idx="4584">
                  <c:v>6.3666666666673422</c:v>
                </c:pt>
                <c:pt idx="4585">
                  <c:v>6.3680555555562313</c:v>
                </c:pt>
                <c:pt idx="4586">
                  <c:v>6.3694444444451204</c:v>
                </c:pt>
                <c:pt idx="4587">
                  <c:v>6.3708333333340095</c:v>
                </c:pt>
                <c:pt idx="4588">
                  <c:v>6.3722222222228986</c:v>
                </c:pt>
                <c:pt idx="4589">
                  <c:v>6.3736111111117877</c:v>
                </c:pt>
                <c:pt idx="4590">
                  <c:v>6.3750000000006768</c:v>
                </c:pt>
                <c:pt idx="4591">
                  <c:v>6.3763888888895659</c:v>
                </c:pt>
                <c:pt idx="4592">
                  <c:v>6.377777777778455</c:v>
                </c:pt>
                <c:pt idx="4593">
                  <c:v>6.3791666666673441</c:v>
                </c:pt>
                <c:pt idx="4594">
                  <c:v>6.3805555555562332</c:v>
                </c:pt>
                <c:pt idx="4595">
                  <c:v>6.3819444444451223</c:v>
                </c:pt>
                <c:pt idx="4596">
                  <c:v>6.3833333333340114</c:v>
                </c:pt>
                <c:pt idx="4597">
                  <c:v>6.3847222222229005</c:v>
                </c:pt>
                <c:pt idx="4598">
                  <c:v>6.3861111111117896</c:v>
                </c:pt>
                <c:pt idx="4599">
                  <c:v>6.3875000000006787</c:v>
                </c:pt>
                <c:pt idx="4600">
                  <c:v>6.3888888888895679</c:v>
                </c:pt>
                <c:pt idx="4601">
                  <c:v>6.390277777778457</c:v>
                </c:pt>
                <c:pt idx="4602">
                  <c:v>6.3916666666673461</c:v>
                </c:pt>
                <c:pt idx="4603">
                  <c:v>6.3930555555562352</c:v>
                </c:pt>
                <c:pt idx="4604">
                  <c:v>6.3944444444451243</c:v>
                </c:pt>
                <c:pt idx="4605">
                  <c:v>6.3958333333340134</c:v>
                </c:pt>
                <c:pt idx="4606">
                  <c:v>6.3972222222229025</c:v>
                </c:pt>
                <c:pt idx="4607">
                  <c:v>6.3986111111117916</c:v>
                </c:pt>
                <c:pt idx="4608">
                  <c:v>6.4000000000006807</c:v>
                </c:pt>
                <c:pt idx="4609">
                  <c:v>6.4013888888895698</c:v>
                </c:pt>
                <c:pt idx="4610">
                  <c:v>6.4027777777784589</c:v>
                </c:pt>
                <c:pt idx="4611">
                  <c:v>6.404166666667348</c:v>
                </c:pt>
                <c:pt idx="4612">
                  <c:v>6.4055555555562371</c:v>
                </c:pt>
                <c:pt idx="4613">
                  <c:v>6.4069444444451262</c:v>
                </c:pt>
                <c:pt idx="4614">
                  <c:v>6.4083333333340153</c:v>
                </c:pt>
                <c:pt idx="4615">
                  <c:v>6.4097222222229044</c:v>
                </c:pt>
                <c:pt idx="4616">
                  <c:v>6.4111111111117935</c:v>
                </c:pt>
                <c:pt idx="4617">
                  <c:v>6.4125000000006827</c:v>
                </c:pt>
                <c:pt idx="4618">
                  <c:v>6.4138888888895718</c:v>
                </c:pt>
                <c:pt idx="4619">
                  <c:v>6.4152777777784609</c:v>
                </c:pt>
                <c:pt idx="4620">
                  <c:v>6.41666666666735</c:v>
                </c:pt>
                <c:pt idx="4621">
                  <c:v>6.4180555555562391</c:v>
                </c:pt>
                <c:pt idx="4622">
                  <c:v>6.4194444444451282</c:v>
                </c:pt>
                <c:pt idx="4623">
                  <c:v>6.4208333333340173</c:v>
                </c:pt>
                <c:pt idx="4624">
                  <c:v>6.4222222222229064</c:v>
                </c:pt>
                <c:pt idx="4625">
                  <c:v>6.4236111111117955</c:v>
                </c:pt>
                <c:pt idx="4626">
                  <c:v>6.4250000000006846</c:v>
                </c:pt>
                <c:pt idx="4627">
                  <c:v>6.4263888888895737</c:v>
                </c:pt>
                <c:pt idx="4628">
                  <c:v>6.4277777777784628</c:v>
                </c:pt>
                <c:pt idx="4629">
                  <c:v>6.4291666666673519</c:v>
                </c:pt>
                <c:pt idx="4630">
                  <c:v>6.430555555556241</c:v>
                </c:pt>
                <c:pt idx="4631">
                  <c:v>6.4319444444451301</c:v>
                </c:pt>
                <c:pt idx="4632">
                  <c:v>6.4333333333340192</c:v>
                </c:pt>
                <c:pt idx="4633">
                  <c:v>6.4347222222229083</c:v>
                </c:pt>
                <c:pt idx="4634">
                  <c:v>6.4361111111117975</c:v>
                </c:pt>
                <c:pt idx="4635">
                  <c:v>6.4375000000006866</c:v>
                </c:pt>
                <c:pt idx="4636">
                  <c:v>6.4388888888895757</c:v>
                </c:pt>
                <c:pt idx="4637">
                  <c:v>6.4402777777784648</c:v>
                </c:pt>
                <c:pt idx="4638">
                  <c:v>6.4416666666673539</c:v>
                </c:pt>
                <c:pt idx="4639">
                  <c:v>6.443055555556243</c:v>
                </c:pt>
                <c:pt idx="4640">
                  <c:v>6.4444444444451321</c:v>
                </c:pt>
                <c:pt idx="4641">
                  <c:v>6.4458333333340212</c:v>
                </c:pt>
                <c:pt idx="4642">
                  <c:v>6.4472222222229103</c:v>
                </c:pt>
                <c:pt idx="4643">
                  <c:v>6.4486111111117994</c:v>
                </c:pt>
                <c:pt idx="4644">
                  <c:v>6.4500000000006885</c:v>
                </c:pt>
                <c:pt idx="4645">
                  <c:v>6.4513888888895776</c:v>
                </c:pt>
                <c:pt idx="4646">
                  <c:v>6.4527777777784667</c:v>
                </c:pt>
                <c:pt idx="4647">
                  <c:v>6.4541666666673558</c:v>
                </c:pt>
                <c:pt idx="4648">
                  <c:v>6.4555555555562449</c:v>
                </c:pt>
                <c:pt idx="4649">
                  <c:v>6.456944444445134</c:v>
                </c:pt>
                <c:pt idx="4650">
                  <c:v>6.4583333333340232</c:v>
                </c:pt>
                <c:pt idx="4651">
                  <c:v>6.4597222222229123</c:v>
                </c:pt>
                <c:pt idx="4652">
                  <c:v>6.4611111111118014</c:v>
                </c:pt>
                <c:pt idx="4653">
                  <c:v>6.4625000000006905</c:v>
                </c:pt>
                <c:pt idx="4654">
                  <c:v>6.4638888888895796</c:v>
                </c:pt>
                <c:pt idx="4655">
                  <c:v>6.4652777777784687</c:v>
                </c:pt>
                <c:pt idx="4656">
                  <c:v>6.4666666666673578</c:v>
                </c:pt>
                <c:pt idx="4657">
                  <c:v>6.4680555555562469</c:v>
                </c:pt>
                <c:pt idx="4658">
                  <c:v>6.469444444445136</c:v>
                </c:pt>
                <c:pt idx="4659">
                  <c:v>6.4708333333340251</c:v>
                </c:pt>
                <c:pt idx="4660">
                  <c:v>6.4722222222229142</c:v>
                </c:pt>
                <c:pt idx="4661">
                  <c:v>6.4736111111118033</c:v>
                </c:pt>
                <c:pt idx="4662">
                  <c:v>6.4750000000006924</c:v>
                </c:pt>
                <c:pt idx="4663">
                  <c:v>6.4763888888895815</c:v>
                </c:pt>
                <c:pt idx="4664">
                  <c:v>6.4777777777784706</c:v>
                </c:pt>
                <c:pt idx="4665">
                  <c:v>6.4791666666673597</c:v>
                </c:pt>
                <c:pt idx="4666">
                  <c:v>6.4805555555562488</c:v>
                </c:pt>
                <c:pt idx="4667">
                  <c:v>6.481944444445138</c:v>
                </c:pt>
                <c:pt idx="4668">
                  <c:v>6.4833333333340271</c:v>
                </c:pt>
                <c:pt idx="4669">
                  <c:v>6.4847222222229162</c:v>
                </c:pt>
                <c:pt idx="4670">
                  <c:v>6.4861111111118053</c:v>
                </c:pt>
                <c:pt idx="4671">
                  <c:v>6.4875000000006944</c:v>
                </c:pt>
                <c:pt idx="4672">
                  <c:v>6.4888888888895835</c:v>
                </c:pt>
                <c:pt idx="4673">
                  <c:v>6.4902777777784726</c:v>
                </c:pt>
                <c:pt idx="4674">
                  <c:v>6.4916666666673617</c:v>
                </c:pt>
                <c:pt idx="4675">
                  <c:v>6.4930555555562508</c:v>
                </c:pt>
                <c:pt idx="4676">
                  <c:v>6.4944444444451399</c:v>
                </c:pt>
                <c:pt idx="4677">
                  <c:v>6.495833333334029</c:v>
                </c:pt>
                <c:pt idx="4678">
                  <c:v>6.4972222222229181</c:v>
                </c:pt>
                <c:pt idx="4679">
                  <c:v>6.4986111111118072</c:v>
                </c:pt>
                <c:pt idx="4680">
                  <c:v>6.5000000000006963</c:v>
                </c:pt>
                <c:pt idx="4681">
                  <c:v>6.5013888888895854</c:v>
                </c:pt>
                <c:pt idx="4682">
                  <c:v>6.5027777777784745</c:v>
                </c:pt>
                <c:pt idx="4683">
                  <c:v>6.5041666666673636</c:v>
                </c:pt>
                <c:pt idx="4684">
                  <c:v>6.5055555555562528</c:v>
                </c:pt>
                <c:pt idx="4685">
                  <c:v>6.5069444444451419</c:v>
                </c:pt>
                <c:pt idx="4686">
                  <c:v>6.508333333334031</c:v>
                </c:pt>
                <c:pt idx="4687">
                  <c:v>6.5097222222229201</c:v>
                </c:pt>
                <c:pt idx="4688">
                  <c:v>6.5111111111118092</c:v>
                </c:pt>
                <c:pt idx="4689">
                  <c:v>6.5125000000006983</c:v>
                </c:pt>
                <c:pt idx="4690">
                  <c:v>6.5138888888895874</c:v>
                </c:pt>
                <c:pt idx="4691">
                  <c:v>6.5152777777784765</c:v>
                </c:pt>
                <c:pt idx="4692">
                  <c:v>6.5166666666673656</c:v>
                </c:pt>
                <c:pt idx="4693">
                  <c:v>6.5180555555562547</c:v>
                </c:pt>
                <c:pt idx="4694">
                  <c:v>6.5194444444451438</c:v>
                </c:pt>
                <c:pt idx="4695">
                  <c:v>6.5208333333340329</c:v>
                </c:pt>
                <c:pt idx="4696">
                  <c:v>6.522222222222922</c:v>
                </c:pt>
                <c:pt idx="4697">
                  <c:v>6.5236111111118111</c:v>
                </c:pt>
                <c:pt idx="4698">
                  <c:v>6.5250000000007002</c:v>
                </c:pt>
                <c:pt idx="4699">
                  <c:v>6.5263888888895893</c:v>
                </c:pt>
                <c:pt idx="4700">
                  <c:v>6.5277777777784785</c:v>
                </c:pt>
                <c:pt idx="4701">
                  <c:v>6.5291666666673676</c:v>
                </c:pt>
                <c:pt idx="4702">
                  <c:v>6.5305555555562567</c:v>
                </c:pt>
                <c:pt idx="4703">
                  <c:v>6.5319444444451458</c:v>
                </c:pt>
                <c:pt idx="4704">
                  <c:v>6.5333333333340349</c:v>
                </c:pt>
                <c:pt idx="4705">
                  <c:v>6.534722222222924</c:v>
                </c:pt>
                <c:pt idx="4706">
                  <c:v>6.5361111111118131</c:v>
                </c:pt>
                <c:pt idx="4707">
                  <c:v>6.5375000000007022</c:v>
                </c:pt>
                <c:pt idx="4708">
                  <c:v>6.5388888888895913</c:v>
                </c:pt>
                <c:pt idx="4709">
                  <c:v>6.5402777777784804</c:v>
                </c:pt>
                <c:pt idx="4710">
                  <c:v>6.5416666666673695</c:v>
                </c:pt>
                <c:pt idx="4711">
                  <c:v>6.5430555555562586</c:v>
                </c:pt>
                <c:pt idx="4712">
                  <c:v>6.5444444444451477</c:v>
                </c:pt>
                <c:pt idx="4713">
                  <c:v>6.5458333333340368</c:v>
                </c:pt>
                <c:pt idx="4714">
                  <c:v>6.5472222222229259</c:v>
                </c:pt>
                <c:pt idx="4715">
                  <c:v>6.548611111111815</c:v>
                </c:pt>
                <c:pt idx="4716">
                  <c:v>6.5500000000007041</c:v>
                </c:pt>
                <c:pt idx="4717">
                  <c:v>6.5513888888895933</c:v>
                </c:pt>
                <c:pt idx="4718">
                  <c:v>6.5527777777784824</c:v>
                </c:pt>
                <c:pt idx="4719">
                  <c:v>6.5541666666673715</c:v>
                </c:pt>
                <c:pt idx="4720">
                  <c:v>6.5555555555562606</c:v>
                </c:pt>
                <c:pt idx="4721">
                  <c:v>6.5569444444451497</c:v>
                </c:pt>
                <c:pt idx="4722">
                  <c:v>6.5583333333340388</c:v>
                </c:pt>
                <c:pt idx="4723">
                  <c:v>6.5597222222229279</c:v>
                </c:pt>
                <c:pt idx="4724">
                  <c:v>6.561111111111817</c:v>
                </c:pt>
                <c:pt idx="4725">
                  <c:v>6.5625000000007061</c:v>
                </c:pt>
                <c:pt idx="4726">
                  <c:v>6.5638888888895952</c:v>
                </c:pt>
                <c:pt idx="4727">
                  <c:v>6.5652777777784843</c:v>
                </c:pt>
                <c:pt idx="4728">
                  <c:v>6.5666666666673734</c:v>
                </c:pt>
                <c:pt idx="4729">
                  <c:v>6.5680555555562625</c:v>
                </c:pt>
                <c:pt idx="4730">
                  <c:v>6.5694444444451516</c:v>
                </c:pt>
                <c:pt idx="4731">
                  <c:v>6.5708333333340407</c:v>
                </c:pt>
                <c:pt idx="4732">
                  <c:v>6.5722222222229298</c:v>
                </c:pt>
                <c:pt idx="4733">
                  <c:v>6.5736111111118189</c:v>
                </c:pt>
                <c:pt idx="4734">
                  <c:v>6.5750000000007081</c:v>
                </c:pt>
                <c:pt idx="4735">
                  <c:v>6.5763888888895972</c:v>
                </c:pt>
                <c:pt idx="4736">
                  <c:v>6.5777777777784863</c:v>
                </c:pt>
                <c:pt idx="4737">
                  <c:v>6.5791666666673754</c:v>
                </c:pt>
                <c:pt idx="4738">
                  <c:v>6.5805555555562645</c:v>
                </c:pt>
                <c:pt idx="4739">
                  <c:v>6.5819444444451536</c:v>
                </c:pt>
                <c:pt idx="4740">
                  <c:v>6.5833333333340427</c:v>
                </c:pt>
                <c:pt idx="4741">
                  <c:v>6.5847222222229318</c:v>
                </c:pt>
                <c:pt idx="4742">
                  <c:v>6.5861111111118209</c:v>
                </c:pt>
                <c:pt idx="4743">
                  <c:v>6.58750000000071</c:v>
                </c:pt>
                <c:pt idx="4744">
                  <c:v>6.5888888888895991</c:v>
                </c:pt>
                <c:pt idx="4745">
                  <c:v>6.5902777777784882</c:v>
                </c:pt>
                <c:pt idx="4746">
                  <c:v>6.5916666666673773</c:v>
                </c:pt>
                <c:pt idx="4747">
                  <c:v>6.5930555555562664</c:v>
                </c:pt>
                <c:pt idx="4748">
                  <c:v>6.5944444444451555</c:v>
                </c:pt>
                <c:pt idx="4749">
                  <c:v>6.5958333333340446</c:v>
                </c:pt>
                <c:pt idx="4750">
                  <c:v>6.5972222222229338</c:v>
                </c:pt>
                <c:pt idx="4751">
                  <c:v>6.5986111111118229</c:v>
                </c:pt>
                <c:pt idx="4752">
                  <c:v>6.600000000000712</c:v>
                </c:pt>
                <c:pt idx="4753">
                  <c:v>6.6013888888896011</c:v>
                </c:pt>
                <c:pt idx="4754">
                  <c:v>6.6027777777784902</c:v>
                </c:pt>
                <c:pt idx="4755">
                  <c:v>6.6041666666673793</c:v>
                </c:pt>
                <c:pt idx="4756">
                  <c:v>6.6055555555562684</c:v>
                </c:pt>
                <c:pt idx="4757">
                  <c:v>6.6069444444451575</c:v>
                </c:pt>
                <c:pt idx="4758">
                  <c:v>6.6083333333340466</c:v>
                </c:pt>
                <c:pt idx="4759">
                  <c:v>6.6097222222229357</c:v>
                </c:pt>
                <c:pt idx="4760">
                  <c:v>6.6111111111118248</c:v>
                </c:pt>
                <c:pt idx="4761">
                  <c:v>6.6125000000007139</c:v>
                </c:pt>
                <c:pt idx="4762">
                  <c:v>6.613888888889603</c:v>
                </c:pt>
                <c:pt idx="4763">
                  <c:v>6.6152777777784921</c:v>
                </c:pt>
                <c:pt idx="4764">
                  <c:v>6.6166666666673812</c:v>
                </c:pt>
                <c:pt idx="4765">
                  <c:v>6.6180555555562703</c:v>
                </c:pt>
                <c:pt idx="4766">
                  <c:v>6.6194444444451594</c:v>
                </c:pt>
                <c:pt idx="4767">
                  <c:v>6.6208333333340486</c:v>
                </c:pt>
                <c:pt idx="4768">
                  <c:v>6.6222222222229377</c:v>
                </c:pt>
                <c:pt idx="4769">
                  <c:v>6.6236111111118268</c:v>
                </c:pt>
                <c:pt idx="4770">
                  <c:v>6.6250000000007159</c:v>
                </c:pt>
                <c:pt idx="4771">
                  <c:v>6.626388888889605</c:v>
                </c:pt>
                <c:pt idx="4772">
                  <c:v>6.6277777777784941</c:v>
                </c:pt>
                <c:pt idx="4773">
                  <c:v>6.6291666666673832</c:v>
                </c:pt>
                <c:pt idx="4774">
                  <c:v>6.6305555555562723</c:v>
                </c:pt>
                <c:pt idx="4775">
                  <c:v>6.6319444444451614</c:v>
                </c:pt>
                <c:pt idx="4776">
                  <c:v>6.6333333333340505</c:v>
                </c:pt>
                <c:pt idx="4777">
                  <c:v>6.6347222222229396</c:v>
                </c:pt>
                <c:pt idx="4778">
                  <c:v>6.6361111111118287</c:v>
                </c:pt>
                <c:pt idx="4779">
                  <c:v>6.6375000000007178</c:v>
                </c:pt>
                <c:pt idx="4780">
                  <c:v>6.6388888888896069</c:v>
                </c:pt>
                <c:pt idx="4781">
                  <c:v>6.640277777778496</c:v>
                </c:pt>
                <c:pt idx="4782">
                  <c:v>6.6416666666673851</c:v>
                </c:pt>
                <c:pt idx="4783">
                  <c:v>6.6430555555562742</c:v>
                </c:pt>
                <c:pt idx="4784">
                  <c:v>6.6444444444451634</c:v>
                </c:pt>
                <c:pt idx="4785">
                  <c:v>6.6458333333340525</c:v>
                </c:pt>
                <c:pt idx="4786">
                  <c:v>6.6472222222229416</c:v>
                </c:pt>
                <c:pt idx="4787">
                  <c:v>6.6486111111118307</c:v>
                </c:pt>
                <c:pt idx="4788">
                  <c:v>6.6500000000007198</c:v>
                </c:pt>
                <c:pt idx="4789">
                  <c:v>6.6513888888896089</c:v>
                </c:pt>
                <c:pt idx="4790">
                  <c:v>6.652777777778498</c:v>
                </c:pt>
                <c:pt idx="4791">
                  <c:v>6.6541666666673871</c:v>
                </c:pt>
                <c:pt idx="4792">
                  <c:v>6.6555555555562762</c:v>
                </c:pt>
                <c:pt idx="4793">
                  <c:v>6.6569444444451653</c:v>
                </c:pt>
                <c:pt idx="4794">
                  <c:v>6.6583333333340544</c:v>
                </c:pt>
                <c:pt idx="4795">
                  <c:v>6.6597222222229435</c:v>
                </c:pt>
                <c:pt idx="4796">
                  <c:v>6.6611111111118326</c:v>
                </c:pt>
                <c:pt idx="4797">
                  <c:v>6.6625000000007217</c:v>
                </c:pt>
                <c:pt idx="4798">
                  <c:v>6.6638888888896108</c:v>
                </c:pt>
                <c:pt idx="4799">
                  <c:v>6.6652777777784999</c:v>
                </c:pt>
                <c:pt idx="4800">
                  <c:v>6.6666666666673891</c:v>
                </c:pt>
                <c:pt idx="4801">
                  <c:v>6.6680555555562782</c:v>
                </c:pt>
                <c:pt idx="4802">
                  <c:v>6.6694444444451673</c:v>
                </c:pt>
                <c:pt idx="4803">
                  <c:v>6.6708333333340564</c:v>
                </c:pt>
                <c:pt idx="4804">
                  <c:v>6.6722222222229455</c:v>
                </c:pt>
                <c:pt idx="4805">
                  <c:v>6.6736111111118346</c:v>
                </c:pt>
                <c:pt idx="4806">
                  <c:v>6.6750000000007237</c:v>
                </c:pt>
                <c:pt idx="4807">
                  <c:v>6.6763888888896128</c:v>
                </c:pt>
                <c:pt idx="4808">
                  <c:v>6.6777777777785019</c:v>
                </c:pt>
                <c:pt idx="4809">
                  <c:v>6.679166666667391</c:v>
                </c:pt>
                <c:pt idx="4810">
                  <c:v>6.6805555555562801</c:v>
                </c:pt>
                <c:pt idx="4811">
                  <c:v>6.6819444444451692</c:v>
                </c:pt>
                <c:pt idx="4812">
                  <c:v>6.6833333333340583</c:v>
                </c:pt>
                <c:pt idx="4813">
                  <c:v>6.6847222222229474</c:v>
                </c:pt>
                <c:pt idx="4814">
                  <c:v>6.6861111111118365</c:v>
                </c:pt>
                <c:pt idx="4815">
                  <c:v>6.6875000000007256</c:v>
                </c:pt>
                <c:pt idx="4816">
                  <c:v>6.6888888888896147</c:v>
                </c:pt>
                <c:pt idx="4817">
                  <c:v>6.6902777777785039</c:v>
                </c:pt>
                <c:pt idx="4818">
                  <c:v>6.691666666667393</c:v>
                </c:pt>
                <c:pt idx="4819">
                  <c:v>6.6930555555562821</c:v>
                </c:pt>
                <c:pt idx="4820">
                  <c:v>6.6944444444451712</c:v>
                </c:pt>
                <c:pt idx="4821">
                  <c:v>6.6958333333340603</c:v>
                </c:pt>
                <c:pt idx="4822">
                  <c:v>6.6972222222229494</c:v>
                </c:pt>
                <c:pt idx="4823">
                  <c:v>6.6986111111118385</c:v>
                </c:pt>
                <c:pt idx="4824">
                  <c:v>6.7000000000007276</c:v>
                </c:pt>
                <c:pt idx="4825">
                  <c:v>6.7013888888896167</c:v>
                </c:pt>
                <c:pt idx="4826">
                  <c:v>6.7027777777785058</c:v>
                </c:pt>
                <c:pt idx="4827">
                  <c:v>6.7041666666673949</c:v>
                </c:pt>
                <c:pt idx="4828">
                  <c:v>6.705555555556284</c:v>
                </c:pt>
                <c:pt idx="4829">
                  <c:v>6.7069444444451731</c:v>
                </c:pt>
                <c:pt idx="4830">
                  <c:v>6.7083333333340622</c:v>
                </c:pt>
                <c:pt idx="4831">
                  <c:v>6.7097222222229513</c:v>
                </c:pt>
                <c:pt idx="4832">
                  <c:v>6.7111111111118404</c:v>
                </c:pt>
                <c:pt idx="4833">
                  <c:v>6.7125000000007295</c:v>
                </c:pt>
                <c:pt idx="4834">
                  <c:v>6.7138888888896187</c:v>
                </c:pt>
                <c:pt idx="4835">
                  <c:v>6.7152777777785078</c:v>
                </c:pt>
                <c:pt idx="4836">
                  <c:v>6.7166666666673969</c:v>
                </c:pt>
                <c:pt idx="4837">
                  <c:v>6.718055555556286</c:v>
                </c:pt>
                <c:pt idx="4838">
                  <c:v>6.7194444444451751</c:v>
                </c:pt>
                <c:pt idx="4839">
                  <c:v>6.7208333333340642</c:v>
                </c:pt>
                <c:pt idx="4840">
                  <c:v>6.7222222222229533</c:v>
                </c:pt>
                <c:pt idx="4841">
                  <c:v>6.7236111111118424</c:v>
                </c:pt>
                <c:pt idx="4842">
                  <c:v>6.7250000000007315</c:v>
                </c:pt>
                <c:pt idx="4843">
                  <c:v>6.7263888888896206</c:v>
                </c:pt>
                <c:pt idx="4844">
                  <c:v>6.7277777777785097</c:v>
                </c:pt>
                <c:pt idx="4845">
                  <c:v>6.7291666666673988</c:v>
                </c:pt>
                <c:pt idx="4846">
                  <c:v>6.7305555555562879</c:v>
                </c:pt>
                <c:pt idx="4847">
                  <c:v>6.731944444445177</c:v>
                </c:pt>
                <c:pt idx="4848">
                  <c:v>6.7333333333340661</c:v>
                </c:pt>
                <c:pt idx="4849">
                  <c:v>6.7347222222229552</c:v>
                </c:pt>
                <c:pt idx="4850">
                  <c:v>6.7361111111118444</c:v>
                </c:pt>
                <c:pt idx="4851">
                  <c:v>6.7375000000007335</c:v>
                </c:pt>
                <c:pt idx="4852">
                  <c:v>6.7388888888896226</c:v>
                </c:pt>
                <c:pt idx="4853">
                  <c:v>6.7402777777785117</c:v>
                </c:pt>
                <c:pt idx="4854">
                  <c:v>6.7416666666674008</c:v>
                </c:pt>
                <c:pt idx="4855">
                  <c:v>6.7430555555562899</c:v>
                </c:pt>
                <c:pt idx="4856">
                  <c:v>6.744444444445179</c:v>
                </c:pt>
                <c:pt idx="4857">
                  <c:v>6.7458333333340681</c:v>
                </c:pt>
                <c:pt idx="4858">
                  <c:v>6.7472222222229572</c:v>
                </c:pt>
                <c:pt idx="4859">
                  <c:v>6.7486111111118463</c:v>
                </c:pt>
                <c:pt idx="4860">
                  <c:v>6.7500000000007354</c:v>
                </c:pt>
                <c:pt idx="4861">
                  <c:v>6.7513888888896245</c:v>
                </c:pt>
                <c:pt idx="4862">
                  <c:v>6.7527777777785136</c:v>
                </c:pt>
                <c:pt idx="4863">
                  <c:v>6.7541666666674027</c:v>
                </c:pt>
                <c:pt idx="4864">
                  <c:v>6.7555555555562918</c:v>
                </c:pt>
                <c:pt idx="4865">
                  <c:v>6.7569444444451809</c:v>
                </c:pt>
                <c:pt idx="4866">
                  <c:v>6.75833333333407</c:v>
                </c:pt>
                <c:pt idx="4867">
                  <c:v>6.7597222222229592</c:v>
                </c:pt>
                <c:pt idx="4868">
                  <c:v>6.7611111111118483</c:v>
                </c:pt>
                <c:pt idx="4869">
                  <c:v>6.7625000000007374</c:v>
                </c:pt>
                <c:pt idx="4870">
                  <c:v>6.7638888888896265</c:v>
                </c:pt>
                <c:pt idx="4871">
                  <c:v>6.7652777777785156</c:v>
                </c:pt>
                <c:pt idx="4872">
                  <c:v>6.7666666666674047</c:v>
                </c:pt>
                <c:pt idx="4873">
                  <c:v>6.7680555555562938</c:v>
                </c:pt>
                <c:pt idx="4874">
                  <c:v>6.7694444444451829</c:v>
                </c:pt>
                <c:pt idx="4875">
                  <c:v>6.770833333334072</c:v>
                </c:pt>
                <c:pt idx="4876">
                  <c:v>6.7722222222229611</c:v>
                </c:pt>
                <c:pt idx="4877">
                  <c:v>6.7736111111118502</c:v>
                </c:pt>
                <c:pt idx="4878">
                  <c:v>6.7750000000007393</c:v>
                </c:pt>
                <c:pt idx="4879">
                  <c:v>6.7763888888896284</c:v>
                </c:pt>
                <c:pt idx="4880">
                  <c:v>6.7777777777785175</c:v>
                </c:pt>
                <c:pt idx="4881">
                  <c:v>6.7791666666674066</c:v>
                </c:pt>
                <c:pt idx="4882">
                  <c:v>6.7805555555562957</c:v>
                </c:pt>
                <c:pt idx="4883">
                  <c:v>6.7819444444451848</c:v>
                </c:pt>
                <c:pt idx="4884">
                  <c:v>6.783333333334074</c:v>
                </c:pt>
                <c:pt idx="4885">
                  <c:v>6.7847222222229631</c:v>
                </c:pt>
                <c:pt idx="4886">
                  <c:v>6.7861111111118522</c:v>
                </c:pt>
                <c:pt idx="4887">
                  <c:v>6.7875000000007413</c:v>
                </c:pt>
                <c:pt idx="4888">
                  <c:v>6.7888888888896304</c:v>
                </c:pt>
                <c:pt idx="4889">
                  <c:v>6.7902777777785195</c:v>
                </c:pt>
                <c:pt idx="4890">
                  <c:v>6.7916666666674086</c:v>
                </c:pt>
                <c:pt idx="4891">
                  <c:v>6.7930555555562977</c:v>
                </c:pt>
                <c:pt idx="4892">
                  <c:v>6.7944444444451868</c:v>
                </c:pt>
                <c:pt idx="4893">
                  <c:v>6.7958333333340759</c:v>
                </c:pt>
                <c:pt idx="4894">
                  <c:v>6.797222222222965</c:v>
                </c:pt>
                <c:pt idx="4895">
                  <c:v>6.7986111111118541</c:v>
                </c:pt>
                <c:pt idx="4896">
                  <c:v>6.8000000000007432</c:v>
                </c:pt>
                <c:pt idx="4897">
                  <c:v>6.8013888888896323</c:v>
                </c:pt>
                <c:pt idx="4898">
                  <c:v>6.8027777777785214</c:v>
                </c:pt>
                <c:pt idx="4899">
                  <c:v>6.8041666666674105</c:v>
                </c:pt>
                <c:pt idx="4900">
                  <c:v>6.8055555555562997</c:v>
                </c:pt>
                <c:pt idx="4901">
                  <c:v>6.8069444444451888</c:v>
                </c:pt>
                <c:pt idx="4902">
                  <c:v>6.8083333333340779</c:v>
                </c:pt>
                <c:pt idx="4903">
                  <c:v>6.809722222222967</c:v>
                </c:pt>
                <c:pt idx="4904">
                  <c:v>6.8111111111118561</c:v>
                </c:pt>
                <c:pt idx="4905">
                  <c:v>6.8125000000007452</c:v>
                </c:pt>
                <c:pt idx="4906">
                  <c:v>6.8138888888896343</c:v>
                </c:pt>
                <c:pt idx="4907">
                  <c:v>6.8152777777785234</c:v>
                </c:pt>
                <c:pt idx="4908">
                  <c:v>6.8166666666674125</c:v>
                </c:pt>
                <c:pt idx="4909">
                  <c:v>6.8180555555563016</c:v>
                </c:pt>
                <c:pt idx="4910">
                  <c:v>6.8194444444451907</c:v>
                </c:pt>
                <c:pt idx="4911">
                  <c:v>6.8208333333340798</c:v>
                </c:pt>
                <c:pt idx="4912">
                  <c:v>6.8222222222229689</c:v>
                </c:pt>
                <c:pt idx="4913">
                  <c:v>6.823611111111858</c:v>
                </c:pt>
                <c:pt idx="4914">
                  <c:v>6.8250000000007471</c:v>
                </c:pt>
                <c:pt idx="4915">
                  <c:v>6.8263888888896362</c:v>
                </c:pt>
                <c:pt idx="4916">
                  <c:v>6.8277777777785253</c:v>
                </c:pt>
                <c:pt idx="4917">
                  <c:v>6.8291666666674145</c:v>
                </c:pt>
                <c:pt idx="4918">
                  <c:v>6.8305555555563036</c:v>
                </c:pt>
                <c:pt idx="4919">
                  <c:v>6.8319444444451927</c:v>
                </c:pt>
                <c:pt idx="4920">
                  <c:v>6.8333333333340818</c:v>
                </c:pt>
                <c:pt idx="4921">
                  <c:v>6.8347222222229709</c:v>
                </c:pt>
                <c:pt idx="4922">
                  <c:v>6.83611111111186</c:v>
                </c:pt>
                <c:pt idx="4923">
                  <c:v>6.8375000000007491</c:v>
                </c:pt>
                <c:pt idx="4924">
                  <c:v>6.8388888888896382</c:v>
                </c:pt>
                <c:pt idx="4925">
                  <c:v>6.8402777777785273</c:v>
                </c:pt>
                <c:pt idx="4926">
                  <c:v>6.8416666666674164</c:v>
                </c:pt>
                <c:pt idx="4927">
                  <c:v>6.8430555555563055</c:v>
                </c:pt>
                <c:pt idx="4928">
                  <c:v>6.8444444444451946</c:v>
                </c:pt>
                <c:pt idx="4929">
                  <c:v>6.8458333333340837</c:v>
                </c:pt>
                <c:pt idx="4930">
                  <c:v>6.8472222222229728</c:v>
                </c:pt>
                <c:pt idx="4931">
                  <c:v>6.8486111111118619</c:v>
                </c:pt>
                <c:pt idx="4932">
                  <c:v>6.850000000000751</c:v>
                </c:pt>
                <c:pt idx="4933">
                  <c:v>6.8513888888896401</c:v>
                </c:pt>
                <c:pt idx="4934">
                  <c:v>6.8527777777785293</c:v>
                </c:pt>
                <c:pt idx="4935">
                  <c:v>6.8541666666674184</c:v>
                </c:pt>
                <c:pt idx="4936">
                  <c:v>6.8555555555563075</c:v>
                </c:pt>
                <c:pt idx="4937">
                  <c:v>6.8569444444451966</c:v>
                </c:pt>
                <c:pt idx="4938">
                  <c:v>6.8583333333340857</c:v>
                </c:pt>
                <c:pt idx="4939">
                  <c:v>6.8597222222229748</c:v>
                </c:pt>
                <c:pt idx="4940">
                  <c:v>6.8611111111118639</c:v>
                </c:pt>
                <c:pt idx="4941">
                  <c:v>6.862500000000753</c:v>
                </c:pt>
                <c:pt idx="4942">
                  <c:v>6.8638888888896421</c:v>
                </c:pt>
                <c:pt idx="4943">
                  <c:v>6.8652777777785312</c:v>
                </c:pt>
                <c:pt idx="4944">
                  <c:v>6.8666666666674203</c:v>
                </c:pt>
                <c:pt idx="4945">
                  <c:v>6.8680555555563094</c:v>
                </c:pt>
                <c:pt idx="4946">
                  <c:v>6.8694444444451985</c:v>
                </c:pt>
                <c:pt idx="4947">
                  <c:v>6.8708333333340876</c:v>
                </c:pt>
                <c:pt idx="4948">
                  <c:v>6.8722222222229767</c:v>
                </c:pt>
                <c:pt idx="4949">
                  <c:v>6.8736111111118658</c:v>
                </c:pt>
                <c:pt idx="4950">
                  <c:v>6.875000000000755</c:v>
                </c:pt>
                <c:pt idx="4951">
                  <c:v>6.8763888888896441</c:v>
                </c:pt>
                <c:pt idx="4952">
                  <c:v>6.8777777777785332</c:v>
                </c:pt>
                <c:pt idx="4953">
                  <c:v>6.8791666666674223</c:v>
                </c:pt>
                <c:pt idx="4954">
                  <c:v>6.8805555555563114</c:v>
                </c:pt>
                <c:pt idx="4955">
                  <c:v>6.8819444444452005</c:v>
                </c:pt>
                <c:pt idx="4956">
                  <c:v>6.8833333333340896</c:v>
                </c:pt>
                <c:pt idx="4957">
                  <c:v>6.8847222222229787</c:v>
                </c:pt>
                <c:pt idx="4958">
                  <c:v>6.8861111111118678</c:v>
                </c:pt>
                <c:pt idx="4959">
                  <c:v>6.8875000000007569</c:v>
                </c:pt>
                <c:pt idx="4960">
                  <c:v>6.888888888889646</c:v>
                </c:pt>
                <c:pt idx="4961">
                  <c:v>6.8902777777785351</c:v>
                </c:pt>
                <c:pt idx="4962">
                  <c:v>6.8916666666674242</c:v>
                </c:pt>
                <c:pt idx="4963">
                  <c:v>6.8930555555563133</c:v>
                </c:pt>
                <c:pt idx="4964">
                  <c:v>6.8944444444452024</c:v>
                </c:pt>
                <c:pt idx="4965">
                  <c:v>6.8958333333340915</c:v>
                </c:pt>
                <c:pt idx="4966">
                  <c:v>6.8972222222229806</c:v>
                </c:pt>
                <c:pt idx="4967">
                  <c:v>6.8986111111118698</c:v>
                </c:pt>
                <c:pt idx="4968">
                  <c:v>6.9000000000007589</c:v>
                </c:pt>
                <c:pt idx="4969">
                  <c:v>6.901388888889648</c:v>
                </c:pt>
                <c:pt idx="4970">
                  <c:v>6.9027777777785371</c:v>
                </c:pt>
                <c:pt idx="4971">
                  <c:v>6.9041666666674262</c:v>
                </c:pt>
                <c:pt idx="4972">
                  <c:v>6.9055555555563153</c:v>
                </c:pt>
                <c:pt idx="4973">
                  <c:v>6.9069444444452044</c:v>
                </c:pt>
                <c:pt idx="4974">
                  <c:v>6.9083333333340935</c:v>
                </c:pt>
                <c:pt idx="4975">
                  <c:v>6.9097222222229826</c:v>
                </c:pt>
                <c:pt idx="4976">
                  <c:v>6.9111111111118717</c:v>
                </c:pt>
                <c:pt idx="4977">
                  <c:v>6.9125000000007608</c:v>
                </c:pt>
                <c:pt idx="4978">
                  <c:v>6.9138888888896499</c:v>
                </c:pt>
                <c:pt idx="4979">
                  <c:v>6.915277777778539</c:v>
                </c:pt>
                <c:pt idx="4980">
                  <c:v>6.9166666666674281</c:v>
                </c:pt>
                <c:pt idx="4981">
                  <c:v>6.9180555555563172</c:v>
                </c:pt>
                <c:pt idx="4982">
                  <c:v>6.9194444444452063</c:v>
                </c:pt>
                <c:pt idx="4983">
                  <c:v>6.9208333333340954</c:v>
                </c:pt>
                <c:pt idx="4984">
                  <c:v>6.9222222222229846</c:v>
                </c:pt>
                <c:pt idx="4985">
                  <c:v>6.9236111111118737</c:v>
                </c:pt>
                <c:pt idx="4986">
                  <c:v>6.9250000000007628</c:v>
                </c:pt>
                <c:pt idx="4987">
                  <c:v>6.9263888888896519</c:v>
                </c:pt>
                <c:pt idx="4988">
                  <c:v>6.927777777778541</c:v>
                </c:pt>
                <c:pt idx="4989">
                  <c:v>6.9291666666674301</c:v>
                </c:pt>
                <c:pt idx="4990">
                  <c:v>6.9305555555563192</c:v>
                </c:pt>
                <c:pt idx="4991">
                  <c:v>6.9319444444452083</c:v>
                </c:pt>
                <c:pt idx="4992">
                  <c:v>6.9333333333340974</c:v>
                </c:pt>
                <c:pt idx="4993">
                  <c:v>6.9347222222229865</c:v>
                </c:pt>
                <c:pt idx="4994">
                  <c:v>6.9361111111118756</c:v>
                </c:pt>
                <c:pt idx="4995">
                  <c:v>6.9375000000007647</c:v>
                </c:pt>
                <c:pt idx="4996">
                  <c:v>6.9388888888896538</c:v>
                </c:pt>
                <c:pt idx="4997">
                  <c:v>6.9402777777785429</c:v>
                </c:pt>
                <c:pt idx="4998">
                  <c:v>6.941666666667432</c:v>
                </c:pt>
                <c:pt idx="4999">
                  <c:v>6.9430555555563211</c:v>
                </c:pt>
                <c:pt idx="5000">
                  <c:v>6.9444444444452103</c:v>
                </c:pt>
                <c:pt idx="5001">
                  <c:v>6.9458333333340994</c:v>
                </c:pt>
                <c:pt idx="5002">
                  <c:v>6.9472222222229885</c:v>
                </c:pt>
                <c:pt idx="5003">
                  <c:v>6.9486111111118776</c:v>
                </c:pt>
                <c:pt idx="5004">
                  <c:v>6.9500000000007667</c:v>
                </c:pt>
                <c:pt idx="5005">
                  <c:v>6.9513888888896558</c:v>
                </c:pt>
                <c:pt idx="5006">
                  <c:v>6.9527777777785449</c:v>
                </c:pt>
                <c:pt idx="5007">
                  <c:v>6.954166666667434</c:v>
                </c:pt>
                <c:pt idx="5008">
                  <c:v>6.9555555555563231</c:v>
                </c:pt>
                <c:pt idx="5009">
                  <c:v>6.9569444444452122</c:v>
                </c:pt>
                <c:pt idx="5010">
                  <c:v>6.9583333333341013</c:v>
                </c:pt>
                <c:pt idx="5011">
                  <c:v>6.9597222222229904</c:v>
                </c:pt>
                <c:pt idx="5012">
                  <c:v>6.9611111111118795</c:v>
                </c:pt>
                <c:pt idx="5013">
                  <c:v>6.9625000000007686</c:v>
                </c:pt>
                <c:pt idx="5014">
                  <c:v>6.9638888888896577</c:v>
                </c:pt>
                <c:pt idx="5015">
                  <c:v>6.9652777777785468</c:v>
                </c:pt>
                <c:pt idx="5016">
                  <c:v>6.9666666666674359</c:v>
                </c:pt>
                <c:pt idx="5017">
                  <c:v>6.9680555555563251</c:v>
                </c:pt>
                <c:pt idx="5018">
                  <c:v>6.9694444444452142</c:v>
                </c:pt>
                <c:pt idx="5019">
                  <c:v>6.9708333333341033</c:v>
                </c:pt>
                <c:pt idx="5020">
                  <c:v>6.9722222222229924</c:v>
                </c:pt>
                <c:pt idx="5021">
                  <c:v>6.9736111111118815</c:v>
                </c:pt>
                <c:pt idx="5022">
                  <c:v>6.9750000000007706</c:v>
                </c:pt>
                <c:pt idx="5023">
                  <c:v>6.9763888888896597</c:v>
                </c:pt>
                <c:pt idx="5024">
                  <c:v>6.9777777777785488</c:v>
                </c:pt>
                <c:pt idx="5025">
                  <c:v>6.9791666666674379</c:v>
                </c:pt>
                <c:pt idx="5026">
                  <c:v>6.980555555556327</c:v>
                </c:pt>
                <c:pt idx="5027">
                  <c:v>6.9819444444452161</c:v>
                </c:pt>
                <c:pt idx="5028">
                  <c:v>6.9833333333341052</c:v>
                </c:pt>
                <c:pt idx="5029">
                  <c:v>6.9847222222229943</c:v>
                </c:pt>
                <c:pt idx="5030">
                  <c:v>6.9861111111118834</c:v>
                </c:pt>
                <c:pt idx="5031">
                  <c:v>6.9875000000007725</c:v>
                </c:pt>
                <c:pt idx="5032">
                  <c:v>6.9888888888896616</c:v>
                </c:pt>
                <c:pt idx="5033">
                  <c:v>6.9902777777785507</c:v>
                </c:pt>
                <c:pt idx="5034">
                  <c:v>6.9916666666674399</c:v>
                </c:pt>
                <c:pt idx="5035">
                  <c:v>6.993055555556329</c:v>
                </c:pt>
                <c:pt idx="5036">
                  <c:v>6.9944444444452181</c:v>
                </c:pt>
                <c:pt idx="5037">
                  <c:v>6.9958333333341072</c:v>
                </c:pt>
                <c:pt idx="5038">
                  <c:v>6.9972222222229963</c:v>
                </c:pt>
                <c:pt idx="5039">
                  <c:v>6.9986111111118854</c:v>
                </c:pt>
                <c:pt idx="5040">
                  <c:v>7.0000000000007745</c:v>
                </c:pt>
                <c:pt idx="5041">
                  <c:v>7.0013888888896636</c:v>
                </c:pt>
                <c:pt idx="5042">
                  <c:v>7.0027777777785527</c:v>
                </c:pt>
                <c:pt idx="5043">
                  <c:v>7.0041666666674418</c:v>
                </c:pt>
                <c:pt idx="5044">
                  <c:v>7.0055555555563309</c:v>
                </c:pt>
                <c:pt idx="5045">
                  <c:v>7.00694444444522</c:v>
                </c:pt>
                <c:pt idx="5046">
                  <c:v>7.0083333333341091</c:v>
                </c:pt>
                <c:pt idx="5047">
                  <c:v>7.0097222222229982</c:v>
                </c:pt>
                <c:pt idx="5048">
                  <c:v>7.0111111111118873</c:v>
                </c:pt>
                <c:pt idx="5049">
                  <c:v>7.0125000000007764</c:v>
                </c:pt>
                <c:pt idx="5050">
                  <c:v>7.0138888888896656</c:v>
                </c:pt>
                <c:pt idx="5051">
                  <c:v>7.0152777777785547</c:v>
                </c:pt>
                <c:pt idx="5052">
                  <c:v>7.0166666666674438</c:v>
                </c:pt>
                <c:pt idx="5053">
                  <c:v>7.0180555555563329</c:v>
                </c:pt>
                <c:pt idx="5054">
                  <c:v>7.019444444445222</c:v>
                </c:pt>
                <c:pt idx="5055">
                  <c:v>7.0208333333341111</c:v>
                </c:pt>
                <c:pt idx="5056">
                  <c:v>7.0222222222230002</c:v>
                </c:pt>
                <c:pt idx="5057">
                  <c:v>7.0236111111118893</c:v>
                </c:pt>
                <c:pt idx="5058">
                  <c:v>7.0250000000007784</c:v>
                </c:pt>
                <c:pt idx="5059">
                  <c:v>7.0263888888896675</c:v>
                </c:pt>
                <c:pt idx="5060">
                  <c:v>7.0277777777785566</c:v>
                </c:pt>
                <c:pt idx="5061">
                  <c:v>7.0291666666674457</c:v>
                </c:pt>
                <c:pt idx="5062">
                  <c:v>7.0305555555563348</c:v>
                </c:pt>
                <c:pt idx="5063">
                  <c:v>7.0319444444452239</c:v>
                </c:pt>
                <c:pt idx="5064">
                  <c:v>7.033333333334113</c:v>
                </c:pt>
                <c:pt idx="5065">
                  <c:v>7.0347222222230021</c:v>
                </c:pt>
                <c:pt idx="5066">
                  <c:v>7.0361111111118912</c:v>
                </c:pt>
                <c:pt idx="5067">
                  <c:v>7.0375000000007804</c:v>
                </c:pt>
                <c:pt idx="5068">
                  <c:v>7.0388888888896695</c:v>
                </c:pt>
                <c:pt idx="5069">
                  <c:v>7.0402777777785586</c:v>
                </c:pt>
                <c:pt idx="5070">
                  <c:v>7.0416666666674477</c:v>
                </c:pt>
                <c:pt idx="5071">
                  <c:v>7.0430555555563368</c:v>
                </c:pt>
                <c:pt idx="5072">
                  <c:v>7.0444444444452259</c:v>
                </c:pt>
                <c:pt idx="5073">
                  <c:v>7.045833333334115</c:v>
                </c:pt>
                <c:pt idx="5074">
                  <c:v>7.0472222222230041</c:v>
                </c:pt>
                <c:pt idx="5075">
                  <c:v>7.0486111111118932</c:v>
                </c:pt>
                <c:pt idx="5076">
                  <c:v>7.0500000000007823</c:v>
                </c:pt>
                <c:pt idx="5077">
                  <c:v>7.0513888888896714</c:v>
                </c:pt>
                <c:pt idx="5078">
                  <c:v>7.0527777777785605</c:v>
                </c:pt>
                <c:pt idx="5079">
                  <c:v>7.0541666666674496</c:v>
                </c:pt>
                <c:pt idx="5080">
                  <c:v>7.0555555555563387</c:v>
                </c:pt>
                <c:pt idx="5081">
                  <c:v>7.0569444444452278</c:v>
                </c:pt>
                <c:pt idx="5082">
                  <c:v>7.0583333333341169</c:v>
                </c:pt>
                <c:pt idx="5083">
                  <c:v>7.059722222223006</c:v>
                </c:pt>
                <c:pt idx="5084">
                  <c:v>7.0611111111118952</c:v>
                </c:pt>
                <c:pt idx="5085">
                  <c:v>7.0625000000007843</c:v>
                </c:pt>
                <c:pt idx="5086">
                  <c:v>7.0638888888896734</c:v>
                </c:pt>
                <c:pt idx="5087">
                  <c:v>7.0652777777785625</c:v>
                </c:pt>
                <c:pt idx="5088">
                  <c:v>7.0666666666674516</c:v>
                </c:pt>
                <c:pt idx="5089">
                  <c:v>7.0680555555563407</c:v>
                </c:pt>
                <c:pt idx="5090">
                  <c:v>7.0694444444452298</c:v>
                </c:pt>
                <c:pt idx="5091">
                  <c:v>7.0708333333341189</c:v>
                </c:pt>
                <c:pt idx="5092">
                  <c:v>7.072222222223008</c:v>
                </c:pt>
                <c:pt idx="5093">
                  <c:v>7.0736111111118971</c:v>
                </c:pt>
                <c:pt idx="5094">
                  <c:v>7.0750000000007862</c:v>
                </c:pt>
                <c:pt idx="5095">
                  <c:v>7.0763888888896753</c:v>
                </c:pt>
                <c:pt idx="5096">
                  <c:v>7.0777777777785644</c:v>
                </c:pt>
                <c:pt idx="5097">
                  <c:v>7.0791666666674535</c:v>
                </c:pt>
                <c:pt idx="5098">
                  <c:v>7.0805555555563426</c:v>
                </c:pt>
                <c:pt idx="5099">
                  <c:v>7.0819444444452317</c:v>
                </c:pt>
                <c:pt idx="5100">
                  <c:v>7.0833333333341209</c:v>
                </c:pt>
                <c:pt idx="5101">
                  <c:v>7.08472222222301</c:v>
                </c:pt>
                <c:pt idx="5102">
                  <c:v>7.0861111111118991</c:v>
                </c:pt>
                <c:pt idx="5103">
                  <c:v>7.0875000000007882</c:v>
                </c:pt>
                <c:pt idx="5104">
                  <c:v>7.0888888888896773</c:v>
                </c:pt>
                <c:pt idx="5105">
                  <c:v>7.0902777777785664</c:v>
                </c:pt>
                <c:pt idx="5106">
                  <c:v>7.0916666666674555</c:v>
                </c:pt>
                <c:pt idx="5107">
                  <c:v>7.0930555555563446</c:v>
                </c:pt>
                <c:pt idx="5108">
                  <c:v>7.0944444444452337</c:v>
                </c:pt>
                <c:pt idx="5109">
                  <c:v>7.0958333333341228</c:v>
                </c:pt>
                <c:pt idx="5110">
                  <c:v>7.0972222222230119</c:v>
                </c:pt>
                <c:pt idx="5111">
                  <c:v>7.098611111111901</c:v>
                </c:pt>
                <c:pt idx="5112">
                  <c:v>7.1000000000007901</c:v>
                </c:pt>
                <c:pt idx="5113">
                  <c:v>7.1013888888896792</c:v>
                </c:pt>
                <c:pt idx="5114">
                  <c:v>7.1027777777785683</c:v>
                </c:pt>
                <c:pt idx="5115">
                  <c:v>7.1041666666674574</c:v>
                </c:pt>
                <c:pt idx="5116">
                  <c:v>7.1055555555563465</c:v>
                </c:pt>
                <c:pt idx="5117">
                  <c:v>7.1069444444452357</c:v>
                </c:pt>
                <c:pt idx="5118">
                  <c:v>7.1083333333341248</c:v>
                </c:pt>
                <c:pt idx="5119">
                  <c:v>7.1097222222230139</c:v>
                </c:pt>
                <c:pt idx="5120">
                  <c:v>7.111111111111903</c:v>
                </c:pt>
                <c:pt idx="5121">
                  <c:v>7.1125000000007921</c:v>
                </c:pt>
                <c:pt idx="5122">
                  <c:v>7.1138888888896812</c:v>
                </c:pt>
                <c:pt idx="5123">
                  <c:v>7.1152777777785703</c:v>
                </c:pt>
                <c:pt idx="5124">
                  <c:v>7.1166666666674594</c:v>
                </c:pt>
                <c:pt idx="5125">
                  <c:v>7.1180555555563485</c:v>
                </c:pt>
                <c:pt idx="5126">
                  <c:v>7.1194444444452376</c:v>
                </c:pt>
                <c:pt idx="5127">
                  <c:v>7.1208333333341267</c:v>
                </c:pt>
                <c:pt idx="5128">
                  <c:v>7.1222222222230158</c:v>
                </c:pt>
                <c:pt idx="5129">
                  <c:v>7.1236111111119049</c:v>
                </c:pt>
                <c:pt idx="5130">
                  <c:v>7.125000000000794</c:v>
                </c:pt>
                <c:pt idx="5131">
                  <c:v>7.1263888888896831</c:v>
                </c:pt>
                <c:pt idx="5132">
                  <c:v>7.1277777777785722</c:v>
                </c:pt>
                <c:pt idx="5133">
                  <c:v>7.1291666666674613</c:v>
                </c:pt>
                <c:pt idx="5134">
                  <c:v>7.1305555555563505</c:v>
                </c:pt>
                <c:pt idx="5135">
                  <c:v>7.1319444444452396</c:v>
                </c:pt>
                <c:pt idx="5136">
                  <c:v>7.1333333333341287</c:v>
                </c:pt>
                <c:pt idx="5137">
                  <c:v>7.1347222222230178</c:v>
                </c:pt>
                <c:pt idx="5138">
                  <c:v>7.1361111111119069</c:v>
                </c:pt>
                <c:pt idx="5139">
                  <c:v>7.137500000000796</c:v>
                </c:pt>
                <c:pt idx="5140">
                  <c:v>7.1388888888896851</c:v>
                </c:pt>
                <c:pt idx="5141">
                  <c:v>7.1402777777785742</c:v>
                </c:pt>
                <c:pt idx="5142">
                  <c:v>7.1416666666674633</c:v>
                </c:pt>
                <c:pt idx="5143">
                  <c:v>7.1430555555563524</c:v>
                </c:pt>
                <c:pt idx="5144">
                  <c:v>7.1444444444452415</c:v>
                </c:pt>
                <c:pt idx="5145">
                  <c:v>7.1458333333341306</c:v>
                </c:pt>
                <c:pt idx="5146">
                  <c:v>7.1472222222230197</c:v>
                </c:pt>
                <c:pt idx="5147">
                  <c:v>7.1486111111119088</c:v>
                </c:pt>
                <c:pt idx="5148">
                  <c:v>7.1500000000007979</c:v>
                </c:pt>
                <c:pt idx="5149">
                  <c:v>7.151388888889687</c:v>
                </c:pt>
                <c:pt idx="5150">
                  <c:v>7.1527777777785762</c:v>
                </c:pt>
                <c:pt idx="5151">
                  <c:v>7.1541666666674653</c:v>
                </c:pt>
                <c:pt idx="5152">
                  <c:v>7.1555555555563544</c:v>
                </c:pt>
                <c:pt idx="5153">
                  <c:v>7.1569444444452435</c:v>
                </c:pt>
                <c:pt idx="5154">
                  <c:v>7.1583333333341326</c:v>
                </c:pt>
                <c:pt idx="5155">
                  <c:v>7.1597222222230217</c:v>
                </c:pt>
                <c:pt idx="5156">
                  <c:v>7.1611111111119108</c:v>
                </c:pt>
                <c:pt idx="5157">
                  <c:v>7.1625000000007999</c:v>
                </c:pt>
                <c:pt idx="5158">
                  <c:v>7.163888888889689</c:v>
                </c:pt>
                <c:pt idx="5159">
                  <c:v>7.1652777777785781</c:v>
                </c:pt>
                <c:pt idx="5160">
                  <c:v>7.1666666666674672</c:v>
                </c:pt>
                <c:pt idx="5161">
                  <c:v>7.1680555555563563</c:v>
                </c:pt>
                <c:pt idx="5162">
                  <c:v>7.1694444444452454</c:v>
                </c:pt>
                <c:pt idx="5163">
                  <c:v>7.1708333333341345</c:v>
                </c:pt>
                <c:pt idx="5164">
                  <c:v>7.1722222222230236</c:v>
                </c:pt>
                <c:pt idx="5165">
                  <c:v>7.1736111111119127</c:v>
                </c:pt>
                <c:pt idx="5166">
                  <c:v>7.1750000000008018</c:v>
                </c:pt>
                <c:pt idx="5167">
                  <c:v>7.176388888889691</c:v>
                </c:pt>
                <c:pt idx="5168">
                  <c:v>7.1777777777785801</c:v>
                </c:pt>
                <c:pt idx="5169">
                  <c:v>7.1791666666674692</c:v>
                </c:pt>
                <c:pt idx="5170">
                  <c:v>7.1805555555563583</c:v>
                </c:pt>
                <c:pt idx="5171">
                  <c:v>7.1819444444452474</c:v>
                </c:pt>
                <c:pt idx="5172">
                  <c:v>7.1833333333341365</c:v>
                </c:pt>
                <c:pt idx="5173">
                  <c:v>7.1847222222230256</c:v>
                </c:pt>
                <c:pt idx="5174">
                  <c:v>7.1861111111119147</c:v>
                </c:pt>
                <c:pt idx="5175">
                  <c:v>7.1875000000008038</c:v>
                </c:pt>
                <c:pt idx="5176">
                  <c:v>7.1888888888896929</c:v>
                </c:pt>
                <c:pt idx="5177">
                  <c:v>7.190277777778582</c:v>
                </c:pt>
                <c:pt idx="5178">
                  <c:v>7.1916666666674711</c:v>
                </c:pt>
                <c:pt idx="5179">
                  <c:v>7.1930555555563602</c:v>
                </c:pt>
                <c:pt idx="5180">
                  <c:v>7.1944444444452493</c:v>
                </c:pt>
                <c:pt idx="5181">
                  <c:v>7.1958333333341384</c:v>
                </c:pt>
                <c:pt idx="5182">
                  <c:v>7.1972222222230275</c:v>
                </c:pt>
                <c:pt idx="5183">
                  <c:v>7.1986111111119166</c:v>
                </c:pt>
                <c:pt idx="5184">
                  <c:v>7.2000000000008058</c:v>
                </c:pt>
                <c:pt idx="5185">
                  <c:v>7.2013888888896949</c:v>
                </c:pt>
                <c:pt idx="5186">
                  <c:v>7.202777777778584</c:v>
                </c:pt>
                <c:pt idx="5187">
                  <c:v>7.2041666666674731</c:v>
                </c:pt>
                <c:pt idx="5188">
                  <c:v>7.2055555555563622</c:v>
                </c:pt>
                <c:pt idx="5189">
                  <c:v>7.2069444444452513</c:v>
                </c:pt>
                <c:pt idx="5190">
                  <c:v>7.2083333333341404</c:v>
                </c:pt>
                <c:pt idx="5191">
                  <c:v>7.2097222222230295</c:v>
                </c:pt>
                <c:pt idx="5192">
                  <c:v>7.2111111111119186</c:v>
                </c:pt>
                <c:pt idx="5193">
                  <c:v>7.2125000000008077</c:v>
                </c:pt>
                <c:pt idx="5194">
                  <c:v>7.2138888888896968</c:v>
                </c:pt>
                <c:pt idx="5195">
                  <c:v>7.2152777777785859</c:v>
                </c:pt>
                <c:pt idx="5196">
                  <c:v>7.216666666667475</c:v>
                </c:pt>
                <c:pt idx="5197">
                  <c:v>7.2180555555563641</c:v>
                </c:pt>
                <c:pt idx="5198">
                  <c:v>7.2194444444452532</c:v>
                </c:pt>
                <c:pt idx="5199">
                  <c:v>7.2208333333341423</c:v>
                </c:pt>
                <c:pt idx="5200">
                  <c:v>7.2222222222230315</c:v>
                </c:pt>
                <c:pt idx="5201">
                  <c:v>7.2236111111119206</c:v>
                </c:pt>
                <c:pt idx="5202">
                  <c:v>7.2250000000008097</c:v>
                </c:pt>
                <c:pt idx="5203">
                  <c:v>7.2263888888896988</c:v>
                </c:pt>
                <c:pt idx="5204">
                  <c:v>7.2277777777785879</c:v>
                </c:pt>
                <c:pt idx="5205">
                  <c:v>7.229166666667477</c:v>
                </c:pt>
                <c:pt idx="5206">
                  <c:v>7.2305555555563661</c:v>
                </c:pt>
                <c:pt idx="5207">
                  <c:v>7.2319444444452552</c:v>
                </c:pt>
                <c:pt idx="5208">
                  <c:v>7.2333333333341443</c:v>
                </c:pt>
                <c:pt idx="5209">
                  <c:v>7.2347222222230334</c:v>
                </c:pt>
                <c:pt idx="5210">
                  <c:v>7.2361111111119225</c:v>
                </c:pt>
                <c:pt idx="5211">
                  <c:v>7.2375000000008116</c:v>
                </c:pt>
                <c:pt idx="5212">
                  <c:v>7.2388888888897007</c:v>
                </c:pt>
                <c:pt idx="5213">
                  <c:v>7.2402777777785898</c:v>
                </c:pt>
                <c:pt idx="5214">
                  <c:v>7.2416666666674789</c:v>
                </c:pt>
                <c:pt idx="5215">
                  <c:v>7.243055555556368</c:v>
                </c:pt>
                <c:pt idx="5216">
                  <c:v>7.2444444444452571</c:v>
                </c:pt>
                <c:pt idx="5217">
                  <c:v>7.2458333333341463</c:v>
                </c:pt>
                <c:pt idx="5218">
                  <c:v>7.2472222222230354</c:v>
                </c:pt>
                <c:pt idx="5219">
                  <c:v>7.2486111111119245</c:v>
                </c:pt>
                <c:pt idx="5220">
                  <c:v>7.2500000000008136</c:v>
                </c:pt>
                <c:pt idx="5221">
                  <c:v>7.2513888888897027</c:v>
                </c:pt>
                <c:pt idx="5222">
                  <c:v>7.2527777777785918</c:v>
                </c:pt>
                <c:pt idx="5223">
                  <c:v>7.2541666666674809</c:v>
                </c:pt>
                <c:pt idx="5224">
                  <c:v>7.25555555555637</c:v>
                </c:pt>
                <c:pt idx="5225">
                  <c:v>7.2569444444452591</c:v>
                </c:pt>
                <c:pt idx="5226">
                  <c:v>7.2583333333341482</c:v>
                </c:pt>
                <c:pt idx="5227">
                  <c:v>7.2597222222230373</c:v>
                </c:pt>
                <c:pt idx="5228">
                  <c:v>7.2611111111119264</c:v>
                </c:pt>
                <c:pt idx="5229">
                  <c:v>7.2625000000008155</c:v>
                </c:pt>
                <c:pt idx="5230">
                  <c:v>7.2638888888897046</c:v>
                </c:pt>
                <c:pt idx="5231">
                  <c:v>7.2652777777785937</c:v>
                </c:pt>
                <c:pt idx="5232">
                  <c:v>7.2666666666674828</c:v>
                </c:pt>
                <c:pt idx="5233">
                  <c:v>7.2680555555563719</c:v>
                </c:pt>
                <c:pt idx="5234">
                  <c:v>7.2694444444452611</c:v>
                </c:pt>
                <c:pt idx="5235">
                  <c:v>7.2708333333341502</c:v>
                </c:pt>
                <c:pt idx="5236">
                  <c:v>7.2722222222230393</c:v>
                </c:pt>
                <c:pt idx="5237">
                  <c:v>7.2736111111119284</c:v>
                </c:pt>
                <c:pt idx="5238">
                  <c:v>7.2750000000008175</c:v>
                </c:pt>
                <c:pt idx="5239">
                  <c:v>7.2763888888897066</c:v>
                </c:pt>
                <c:pt idx="5240">
                  <c:v>7.2777777777785957</c:v>
                </c:pt>
                <c:pt idx="5241">
                  <c:v>7.2791666666674848</c:v>
                </c:pt>
                <c:pt idx="5242">
                  <c:v>7.2805555555563739</c:v>
                </c:pt>
                <c:pt idx="5243">
                  <c:v>7.281944444445263</c:v>
                </c:pt>
                <c:pt idx="5244">
                  <c:v>7.2833333333341521</c:v>
                </c:pt>
                <c:pt idx="5245">
                  <c:v>7.2847222222230412</c:v>
                </c:pt>
                <c:pt idx="5246">
                  <c:v>7.2861111111119303</c:v>
                </c:pt>
                <c:pt idx="5247">
                  <c:v>7.2875000000008194</c:v>
                </c:pt>
                <c:pt idx="5248">
                  <c:v>7.2888888888897085</c:v>
                </c:pt>
                <c:pt idx="5249">
                  <c:v>7.2902777777785976</c:v>
                </c:pt>
                <c:pt idx="5250">
                  <c:v>7.2916666666674868</c:v>
                </c:pt>
                <c:pt idx="5251">
                  <c:v>7.2930555555563759</c:v>
                </c:pt>
                <c:pt idx="5252">
                  <c:v>7.294444444445265</c:v>
                </c:pt>
                <c:pt idx="5253">
                  <c:v>7.2958333333341541</c:v>
                </c:pt>
                <c:pt idx="5254">
                  <c:v>7.2972222222230432</c:v>
                </c:pt>
                <c:pt idx="5255">
                  <c:v>7.2986111111119323</c:v>
                </c:pt>
                <c:pt idx="5256">
                  <c:v>7.3000000000008214</c:v>
                </c:pt>
                <c:pt idx="5257">
                  <c:v>7.3013888888897105</c:v>
                </c:pt>
                <c:pt idx="5258">
                  <c:v>7.3027777777785996</c:v>
                </c:pt>
                <c:pt idx="5259">
                  <c:v>7.3041666666674887</c:v>
                </c:pt>
                <c:pt idx="5260">
                  <c:v>7.3055555555563778</c:v>
                </c:pt>
                <c:pt idx="5261">
                  <c:v>7.3069444444452669</c:v>
                </c:pt>
                <c:pt idx="5262">
                  <c:v>7.308333333334156</c:v>
                </c:pt>
                <c:pt idx="5263">
                  <c:v>7.3097222222230451</c:v>
                </c:pt>
                <c:pt idx="5264">
                  <c:v>7.3111111111119342</c:v>
                </c:pt>
                <c:pt idx="5265">
                  <c:v>7.3125000000008233</c:v>
                </c:pt>
                <c:pt idx="5266">
                  <c:v>7.3138888888897124</c:v>
                </c:pt>
                <c:pt idx="5267">
                  <c:v>7.3152777777786016</c:v>
                </c:pt>
                <c:pt idx="5268">
                  <c:v>7.3166666666674907</c:v>
                </c:pt>
                <c:pt idx="5269">
                  <c:v>7.3180555555563798</c:v>
                </c:pt>
                <c:pt idx="5270">
                  <c:v>7.3194444444452689</c:v>
                </c:pt>
                <c:pt idx="5271">
                  <c:v>7.320833333334158</c:v>
                </c:pt>
                <c:pt idx="5272">
                  <c:v>7.3222222222230471</c:v>
                </c:pt>
                <c:pt idx="5273">
                  <c:v>7.3236111111119362</c:v>
                </c:pt>
                <c:pt idx="5274">
                  <c:v>7.3250000000008253</c:v>
                </c:pt>
                <c:pt idx="5275">
                  <c:v>7.3263888888897144</c:v>
                </c:pt>
                <c:pt idx="5276">
                  <c:v>7.3277777777786035</c:v>
                </c:pt>
                <c:pt idx="5277">
                  <c:v>7.3291666666674926</c:v>
                </c:pt>
                <c:pt idx="5278">
                  <c:v>7.3305555555563817</c:v>
                </c:pt>
                <c:pt idx="5279">
                  <c:v>7.3319444444452708</c:v>
                </c:pt>
                <c:pt idx="5280">
                  <c:v>7.3333333333341599</c:v>
                </c:pt>
                <c:pt idx="5281">
                  <c:v>7.334722222223049</c:v>
                </c:pt>
                <c:pt idx="5282">
                  <c:v>7.3361111111119381</c:v>
                </c:pt>
                <c:pt idx="5283">
                  <c:v>7.3375000000008272</c:v>
                </c:pt>
                <c:pt idx="5284">
                  <c:v>7.3388888888897164</c:v>
                </c:pt>
                <c:pt idx="5285">
                  <c:v>7.3402777777786055</c:v>
                </c:pt>
                <c:pt idx="5286">
                  <c:v>7.3416666666674946</c:v>
                </c:pt>
                <c:pt idx="5287">
                  <c:v>7.3430555555563837</c:v>
                </c:pt>
                <c:pt idx="5288">
                  <c:v>7.3444444444452728</c:v>
                </c:pt>
                <c:pt idx="5289">
                  <c:v>7.3458333333341619</c:v>
                </c:pt>
                <c:pt idx="5290">
                  <c:v>7.347222222223051</c:v>
                </c:pt>
                <c:pt idx="5291">
                  <c:v>7.3486111111119401</c:v>
                </c:pt>
                <c:pt idx="5292">
                  <c:v>7.3500000000008292</c:v>
                </c:pt>
                <c:pt idx="5293">
                  <c:v>7.3513888888897183</c:v>
                </c:pt>
                <c:pt idx="5294">
                  <c:v>7.3527777777786074</c:v>
                </c:pt>
                <c:pt idx="5295">
                  <c:v>7.3541666666674965</c:v>
                </c:pt>
                <c:pt idx="5296">
                  <c:v>7.3555555555563856</c:v>
                </c:pt>
                <c:pt idx="5297">
                  <c:v>7.3569444444452747</c:v>
                </c:pt>
                <c:pt idx="5298">
                  <c:v>7.3583333333341638</c:v>
                </c:pt>
                <c:pt idx="5299">
                  <c:v>7.3597222222230529</c:v>
                </c:pt>
                <c:pt idx="5300">
                  <c:v>7.3611111111119421</c:v>
                </c:pt>
                <c:pt idx="5301">
                  <c:v>7.3625000000008312</c:v>
                </c:pt>
                <c:pt idx="5302">
                  <c:v>7.3638888888897203</c:v>
                </c:pt>
                <c:pt idx="5303">
                  <c:v>7.3652777777786094</c:v>
                </c:pt>
                <c:pt idx="5304">
                  <c:v>7.3666666666674985</c:v>
                </c:pt>
                <c:pt idx="5305">
                  <c:v>7.3680555555563876</c:v>
                </c:pt>
                <c:pt idx="5306">
                  <c:v>7.3694444444452767</c:v>
                </c:pt>
                <c:pt idx="5307">
                  <c:v>7.3708333333341658</c:v>
                </c:pt>
                <c:pt idx="5308">
                  <c:v>7.3722222222230549</c:v>
                </c:pt>
                <c:pt idx="5309">
                  <c:v>7.373611111111944</c:v>
                </c:pt>
                <c:pt idx="5310">
                  <c:v>7.3750000000008331</c:v>
                </c:pt>
                <c:pt idx="5311">
                  <c:v>7.3763888888897222</c:v>
                </c:pt>
                <c:pt idx="5312">
                  <c:v>7.3777777777786113</c:v>
                </c:pt>
                <c:pt idx="5313">
                  <c:v>7.3791666666675004</c:v>
                </c:pt>
                <c:pt idx="5314">
                  <c:v>7.3805555555563895</c:v>
                </c:pt>
                <c:pt idx="5315">
                  <c:v>7.3819444444452786</c:v>
                </c:pt>
                <c:pt idx="5316">
                  <c:v>7.3833333333341677</c:v>
                </c:pt>
                <c:pt idx="5317">
                  <c:v>7.3847222222230569</c:v>
                </c:pt>
                <c:pt idx="5318">
                  <c:v>7.386111111111946</c:v>
                </c:pt>
                <c:pt idx="5319">
                  <c:v>7.3875000000008351</c:v>
                </c:pt>
                <c:pt idx="5320">
                  <c:v>7.3888888888897242</c:v>
                </c:pt>
                <c:pt idx="5321">
                  <c:v>7.3902777777786133</c:v>
                </c:pt>
                <c:pt idx="5322">
                  <c:v>7.3916666666675024</c:v>
                </c:pt>
                <c:pt idx="5323">
                  <c:v>7.3930555555563915</c:v>
                </c:pt>
                <c:pt idx="5324">
                  <c:v>7.3944444444452806</c:v>
                </c:pt>
                <c:pt idx="5325">
                  <c:v>7.3958333333341697</c:v>
                </c:pt>
                <c:pt idx="5326">
                  <c:v>7.3972222222230588</c:v>
                </c:pt>
                <c:pt idx="5327">
                  <c:v>7.3986111111119479</c:v>
                </c:pt>
                <c:pt idx="5328">
                  <c:v>7.400000000000837</c:v>
                </c:pt>
                <c:pt idx="5329">
                  <c:v>7.4013888888897261</c:v>
                </c:pt>
                <c:pt idx="5330">
                  <c:v>7.4027777777786152</c:v>
                </c:pt>
                <c:pt idx="5331">
                  <c:v>7.4041666666675043</c:v>
                </c:pt>
                <c:pt idx="5332">
                  <c:v>7.4055555555563934</c:v>
                </c:pt>
                <c:pt idx="5333">
                  <c:v>7.4069444444452825</c:v>
                </c:pt>
                <c:pt idx="5334">
                  <c:v>7.4083333333341717</c:v>
                </c:pt>
                <c:pt idx="5335">
                  <c:v>7.4097222222230608</c:v>
                </c:pt>
                <c:pt idx="5336">
                  <c:v>7.4111111111119499</c:v>
                </c:pt>
                <c:pt idx="5337">
                  <c:v>7.412500000000839</c:v>
                </c:pt>
                <c:pt idx="5338">
                  <c:v>7.4138888888897281</c:v>
                </c:pt>
                <c:pt idx="5339">
                  <c:v>7.4152777777786172</c:v>
                </c:pt>
                <c:pt idx="5340">
                  <c:v>7.4166666666675063</c:v>
                </c:pt>
                <c:pt idx="5341">
                  <c:v>7.4180555555563954</c:v>
                </c:pt>
                <c:pt idx="5342">
                  <c:v>7.4194444444452845</c:v>
                </c:pt>
                <c:pt idx="5343">
                  <c:v>7.4208333333341736</c:v>
                </c:pt>
                <c:pt idx="5344">
                  <c:v>7.4222222222230627</c:v>
                </c:pt>
                <c:pt idx="5345">
                  <c:v>7.4236111111119518</c:v>
                </c:pt>
                <c:pt idx="5346">
                  <c:v>7.4250000000008409</c:v>
                </c:pt>
                <c:pt idx="5347">
                  <c:v>7.42638888888973</c:v>
                </c:pt>
                <c:pt idx="5348">
                  <c:v>7.4277777777786191</c:v>
                </c:pt>
                <c:pt idx="5349">
                  <c:v>7.4291666666675082</c:v>
                </c:pt>
                <c:pt idx="5350">
                  <c:v>7.4305555555563974</c:v>
                </c:pt>
                <c:pt idx="5351">
                  <c:v>7.4319444444452865</c:v>
                </c:pt>
                <c:pt idx="5352">
                  <c:v>7.4333333333341756</c:v>
                </c:pt>
                <c:pt idx="5353">
                  <c:v>7.4347222222230647</c:v>
                </c:pt>
                <c:pt idx="5354">
                  <c:v>7.4361111111119538</c:v>
                </c:pt>
                <c:pt idx="5355">
                  <c:v>7.4375000000008429</c:v>
                </c:pt>
                <c:pt idx="5356">
                  <c:v>7.438888888889732</c:v>
                </c:pt>
                <c:pt idx="5357">
                  <c:v>7.4402777777786211</c:v>
                </c:pt>
                <c:pt idx="5358">
                  <c:v>7.4416666666675102</c:v>
                </c:pt>
                <c:pt idx="5359">
                  <c:v>7.4430555555563993</c:v>
                </c:pt>
                <c:pt idx="5360">
                  <c:v>7.4444444444452884</c:v>
                </c:pt>
                <c:pt idx="5361">
                  <c:v>7.4458333333341775</c:v>
                </c:pt>
                <c:pt idx="5362">
                  <c:v>7.4472222222230666</c:v>
                </c:pt>
                <c:pt idx="5363">
                  <c:v>7.4486111111119557</c:v>
                </c:pt>
                <c:pt idx="5364">
                  <c:v>7.4500000000008448</c:v>
                </c:pt>
                <c:pt idx="5365">
                  <c:v>7.4513888888897339</c:v>
                </c:pt>
                <c:pt idx="5366">
                  <c:v>7.452777777778623</c:v>
                </c:pt>
                <c:pt idx="5367">
                  <c:v>7.4541666666675122</c:v>
                </c:pt>
                <c:pt idx="5368">
                  <c:v>7.4555555555564013</c:v>
                </c:pt>
                <c:pt idx="5369">
                  <c:v>7.4569444444452904</c:v>
                </c:pt>
                <c:pt idx="5370">
                  <c:v>7.4583333333341795</c:v>
                </c:pt>
                <c:pt idx="5371">
                  <c:v>7.4597222222230686</c:v>
                </c:pt>
                <c:pt idx="5372">
                  <c:v>7.4611111111119577</c:v>
                </c:pt>
                <c:pt idx="5373">
                  <c:v>7.4625000000008468</c:v>
                </c:pt>
                <c:pt idx="5374">
                  <c:v>7.4638888888897359</c:v>
                </c:pt>
                <c:pt idx="5375">
                  <c:v>7.465277777778625</c:v>
                </c:pt>
                <c:pt idx="5376">
                  <c:v>7.4666666666675141</c:v>
                </c:pt>
                <c:pt idx="5377">
                  <c:v>7.4680555555564032</c:v>
                </c:pt>
                <c:pt idx="5378">
                  <c:v>7.4694444444452923</c:v>
                </c:pt>
                <c:pt idx="5379">
                  <c:v>7.4708333333341814</c:v>
                </c:pt>
                <c:pt idx="5380">
                  <c:v>7.4722222222230705</c:v>
                </c:pt>
                <c:pt idx="5381">
                  <c:v>7.4736111111119596</c:v>
                </c:pt>
                <c:pt idx="5382">
                  <c:v>7.4750000000008487</c:v>
                </c:pt>
                <c:pt idx="5383">
                  <c:v>7.4763888888897378</c:v>
                </c:pt>
                <c:pt idx="5384">
                  <c:v>7.477777777778627</c:v>
                </c:pt>
                <c:pt idx="5385">
                  <c:v>7.4791666666675161</c:v>
                </c:pt>
                <c:pt idx="5386">
                  <c:v>7.4805555555564052</c:v>
                </c:pt>
                <c:pt idx="5387">
                  <c:v>7.4819444444452943</c:v>
                </c:pt>
                <c:pt idx="5388">
                  <c:v>7.4833333333341834</c:v>
                </c:pt>
                <c:pt idx="5389">
                  <c:v>7.4847222222230725</c:v>
                </c:pt>
                <c:pt idx="5390">
                  <c:v>7.4861111111119616</c:v>
                </c:pt>
                <c:pt idx="5391">
                  <c:v>7.4875000000008507</c:v>
                </c:pt>
                <c:pt idx="5392">
                  <c:v>7.4888888888897398</c:v>
                </c:pt>
                <c:pt idx="5393">
                  <c:v>7.4902777777786289</c:v>
                </c:pt>
                <c:pt idx="5394">
                  <c:v>7.491666666667518</c:v>
                </c:pt>
                <c:pt idx="5395">
                  <c:v>7.4930555555564071</c:v>
                </c:pt>
                <c:pt idx="5396">
                  <c:v>7.4944444444452962</c:v>
                </c:pt>
                <c:pt idx="5397">
                  <c:v>7.4958333333341853</c:v>
                </c:pt>
                <c:pt idx="5398">
                  <c:v>7.4972222222230744</c:v>
                </c:pt>
                <c:pt idx="5399">
                  <c:v>7.4986111111119635</c:v>
                </c:pt>
                <c:pt idx="5400">
                  <c:v>7.5000000000008527</c:v>
                </c:pt>
                <c:pt idx="5401">
                  <c:v>7.5013888888897418</c:v>
                </c:pt>
                <c:pt idx="5402">
                  <c:v>7.5027777777786309</c:v>
                </c:pt>
                <c:pt idx="5403">
                  <c:v>7.50416666666752</c:v>
                </c:pt>
                <c:pt idx="5404">
                  <c:v>7.5055555555564091</c:v>
                </c:pt>
                <c:pt idx="5405">
                  <c:v>7.5069444444452982</c:v>
                </c:pt>
                <c:pt idx="5406">
                  <c:v>7.5083333333341873</c:v>
                </c:pt>
                <c:pt idx="5407">
                  <c:v>7.5097222222230764</c:v>
                </c:pt>
                <c:pt idx="5408">
                  <c:v>7.5111111111119655</c:v>
                </c:pt>
                <c:pt idx="5409">
                  <c:v>7.5125000000008546</c:v>
                </c:pt>
                <c:pt idx="5410">
                  <c:v>7.5138888888897437</c:v>
                </c:pt>
                <c:pt idx="5411">
                  <c:v>7.5152777777786328</c:v>
                </c:pt>
                <c:pt idx="5412">
                  <c:v>7.5166666666675219</c:v>
                </c:pt>
                <c:pt idx="5413">
                  <c:v>7.518055555556411</c:v>
                </c:pt>
                <c:pt idx="5414">
                  <c:v>7.5194444444453001</c:v>
                </c:pt>
                <c:pt idx="5415">
                  <c:v>7.5208333333341892</c:v>
                </c:pt>
                <c:pt idx="5416">
                  <c:v>7.5222222222230783</c:v>
                </c:pt>
                <c:pt idx="5417">
                  <c:v>7.5236111111119675</c:v>
                </c:pt>
                <c:pt idx="5418">
                  <c:v>7.5250000000008566</c:v>
                </c:pt>
                <c:pt idx="5419">
                  <c:v>7.5263888888897457</c:v>
                </c:pt>
                <c:pt idx="5420">
                  <c:v>7.5277777777786348</c:v>
                </c:pt>
                <c:pt idx="5421">
                  <c:v>7.5291666666675239</c:v>
                </c:pt>
                <c:pt idx="5422">
                  <c:v>7.530555555556413</c:v>
                </c:pt>
                <c:pt idx="5423">
                  <c:v>7.5319444444453021</c:v>
                </c:pt>
                <c:pt idx="5424">
                  <c:v>7.5333333333341912</c:v>
                </c:pt>
                <c:pt idx="5425">
                  <c:v>7.5347222222230803</c:v>
                </c:pt>
                <c:pt idx="5426">
                  <c:v>7.5361111111119694</c:v>
                </c:pt>
                <c:pt idx="5427">
                  <c:v>7.5375000000008585</c:v>
                </c:pt>
                <c:pt idx="5428">
                  <c:v>7.5388888888897476</c:v>
                </c:pt>
                <c:pt idx="5429">
                  <c:v>7.5402777777786367</c:v>
                </c:pt>
                <c:pt idx="5430">
                  <c:v>7.5416666666675258</c:v>
                </c:pt>
                <c:pt idx="5431">
                  <c:v>7.5430555555564149</c:v>
                </c:pt>
                <c:pt idx="5432">
                  <c:v>7.544444444445304</c:v>
                </c:pt>
                <c:pt idx="5433">
                  <c:v>7.5458333333341931</c:v>
                </c:pt>
                <c:pt idx="5434">
                  <c:v>7.5472222222230823</c:v>
                </c:pt>
                <c:pt idx="5435">
                  <c:v>7.5486111111119714</c:v>
                </c:pt>
                <c:pt idx="5436">
                  <c:v>7.5500000000008605</c:v>
                </c:pt>
                <c:pt idx="5437">
                  <c:v>7.5513888888897496</c:v>
                </c:pt>
                <c:pt idx="5438">
                  <c:v>7.5527777777786387</c:v>
                </c:pt>
                <c:pt idx="5439">
                  <c:v>7.5541666666675278</c:v>
                </c:pt>
                <c:pt idx="5440">
                  <c:v>7.5555555555564169</c:v>
                </c:pt>
                <c:pt idx="5441">
                  <c:v>7.556944444445306</c:v>
                </c:pt>
                <c:pt idx="5442">
                  <c:v>7.5583333333341951</c:v>
                </c:pt>
                <c:pt idx="5443">
                  <c:v>7.5597222222230842</c:v>
                </c:pt>
                <c:pt idx="5444">
                  <c:v>7.5611111111119733</c:v>
                </c:pt>
                <c:pt idx="5445">
                  <c:v>7.5625000000008624</c:v>
                </c:pt>
                <c:pt idx="5446">
                  <c:v>7.5638888888897515</c:v>
                </c:pt>
                <c:pt idx="5447">
                  <c:v>7.5652777777786406</c:v>
                </c:pt>
                <c:pt idx="5448">
                  <c:v>7.5666666666675297</c:v>
                </c:pt>
                <c:pt idx="5449">
                  <c:v>7.5680555555564188</c:v>
                </c:pt>
                <c:pt idx="5450">
                  <c:v>7.569444444445308</c:v>
                </c:pt>
                <c:pt idx="5451">
                  <c:v>7.5708333333341971</c:v>
                </c:pt>
                <c:pt idx="5452">
                  <c:v>7.5722222222230862</c:v>
                </c:pt>
                <c:pt idx="5453">
                  <c:v>7.5736111111119753</c:v>
                </c:pt>
                <c:pt idx="5454">
                  <c:v>7.5750000000008644</c:v>
                </c:pt>
                <c:pt idx="5455">
                  <c:v>7.5763888888897535</c:v>
                </c:pt>
                <c:pt idx="5456">
                  <c:v>7.5777777777786426</c:v>
                </c:pt>
                <c:pt idx="5457">
                  <c:v>7.5791666666675317</c:v>
                </c:pt>
                <c:pt idx="5458">
                  <c:v>7.5805555555564208</c:v>
                </c:pt>
                <c:pt idx="5459">
                  <c:v>7.5819444444453099</c:v>
                </c:pt>
                <c:pt idx="5460">
                  <c:v>7.583333333334199</c:v>
                </c:pt>
                <c:pt idx="5461">
                  <c:v>7.5847222222230881</c:v>
                </c:pt>
                <c:pt idx="5462">
                  <c:v>7.5861111111119772</c:v>
                </c:pt>
                <c:pt idx="5463">
                  <c:v>7.5875000000008663</c:v>
                </c:pt>
                <c:pt idx="5464">
                  <c:v>7.5888888888897554</c:v>
                </c:pt>
                <c:pt idx="5465">
                  <c:v>7.5902777777786445</c:v>
                </c:pt>
                <c:pt idx="5466">
                  <c:v>7.5916666666675336</c:v>
                </c:pt>
                <c:pt idx="5467">
                  <c:v>7.5930555555564228</c:v>
                </c:pt>
                <c:pt idx="5468">
                  <c:v>7.5944444444453119</c:v>
                </c:pt>
                <c:pt idx="5469">
                  <c:v>7.595833333334201</c:v>
                </c:pt>
                <c:pt idx="5470">
                  <c:v>7.5972222222230901</c:v>
                </c:pt>
                <c:pt idx="5471">
                  <c:v>7.5986111111119792</c:v>
                </c:pt>
                <c:pt idx="5472">
                  <c:v>7.6000000000008683</c:v>
                </c:pt>
                <c:pt idx="5473">
                  <c:v>7.6013888888897574</c:v>
                </c:pt>
                <c:pt idx="5474">
                  <c:v>7.6027777777786465</c:v>
                </c:pt>
                <c:pt idx="5475">
                  <c:v>7.6041666666675356</c:v>
                </c:pt>
                <c:pt idx="5476">
                  <c:v>7.6055555555564247</c:v>
                </c:pt>
                <c:pt idx="5477">
                  <c:v>7.6069444444453138</c:v>
                </c:pt>
                <c:pt idx="5478">
                  <c:v>7.6083333333342029</c:v>
                </c:pt>
                <c:pt idx="5479">
                  <c:v>7.609722222223092</c:v>
                </c:pt>
                <c:pt idx="5480">
                  <c:v>7.6111111111119811</c:v>
                </c:pt>
                <c:pt idx="5481">
                  <c:v>7.6125000000008702</c:v>
                </c:pt>
                <c:pt idx="5482">
                  <c:v>7.6138888888897593</c:v>
                </c:pt>
                <c:pt idx="5483">
                  <c:v>7.6152777777786484</c:v>
                </c:pt>
                <c:pt idx="5484">
                  <c:v>7.6166666666675376</c:v>
                </c:pt>
                <c:pt idx="5485">
                  <c:v>7.6180555555564267</c:v>
                </c:pt>
                <c:pt idx="5486">
                  <c:v>7.6194444444453158</c:v>
                </c:pt>
                <c:pt idx="5487">
                  <c:v>7.6208333333342049</c:v>
                </c:pt>
                <c:pt idx="5488">
                  <c:v>7.622222222223094</c:v>
                </c:pt>
                <c:pt idx="5489">
                  <c:v>7.6236111111119831</c:v>
                </c:pt>
                <c:pt idx="5490">
                  <c:v>7.6250000000008722</c:v>
                </c:pt>
                <c:pt idx="5491">
                  <c:v>7.6263888888897613</c:v>
                </c:pt>
                <c:pt idx="5492">
                  <c:v>7.6277777777786504</c:v>
                </c:pt>
                <c:pt idx="5493">
                  <c:v>7.6291666666675395</c:v>
                </c:pt>
                <c:pt idx="5494">
                  <c:v>7.6305555555564286</c:v>
                </c:pt>
                <c:pt idx="5495">
                  <c:v>7.6319444444453177</c:v>
                </c:pt>
                <c:pt idx="5496">
                  <c:v>7.6333333333342068</c:v>
                </c:pt>
                <c:pt idx="5497">
                  <c:v>7.6347222222230959</c:v>
                </c:pt>
                <c:pt idx="5498">
                  <c:v>7.636111111111985</c:v>
                </c:pt>
                <c:pt idx="5499">
                  <c:v>7.6375000000008741</c:v>
                </c:pt>
                <c:pt idx="5500">
                  <c:v>7.6388888888897633</c:v>
                </c:pt>
                <c:pt idx="5501">
                  <c:v>7.6402777777786524</c:v>
                </c:pt>
                <c:pt idx="5502">
                  <c:v>7.6416666666675415</c:v>
                </c:pt>
                <c:pt idx="5503">
                  <c:v>7.6430555555564306</c:v>
                </c:pt>
                <c:pt idx="5504">
                  <c:v>7.6444444444453197</c:v>
                </c:pt>
                <c:pt idx="5505">
                  <c:v>7.6458333333342088</c:v>
                </c:pt>
                <c:pt idx="5506">
                  <c:v>7.6472222222230979</c:v>
                </c:pt>
                <c:pt idx="5507">
                  <c:v>7.648611111111987</c:v>
                </c:pt>
                <c:pt idx="5508">
                  <c:v>7.6500000000008761</c:v>
                </c:pt>
                <c:pt idx="5509">
                  <c:v>7.6513888888897652</c:v>
                </c:pt>
                <c:pt idx="5510">
                  <c:v>7.6527777777786543</c:v>
                </c:pt>
                <c:pt idx="5511">
                  <c:v>7.6541666666675434</c:v>
                </c:pt>
                <c:pt idx="5512">
                  <c:v>7.6555555555564325</c:v>
                </c:pt>
                <c:pt idx="5513">
                  <c:v>7.6569444444453216</c:v>
                </c:pt>
                <c:pt idx="5514">
                  <c:v>7.6583333333342107</c:v>
                </c:pt>
                <c:pt idx="5515">
                  <c:v>7.6597222222230998</c:v>
                </c:pt>
                <c:pt idx="5516">
                  <c:v>7.6611111111119889</c:v>
                </c:pt>
                <c:pt idx="5517">
                  <c:v>7.6625000000008781</c:v>
                </c:pt>
                <c:pt idx="5518">
                  <c:v>7.6638888888897672</c:v>
                </c:pt>
                <c:pt idx="5519">
                  <c:v>7.6652777777786563</c:v>
                </c:pt>
                <c:pt idx="5520">
                  <c:v>7.6666666666675454</c:v>
                </c:pt>
                <c:pt idx="5521">
                  <c:v>7.6680555555564345</c:v>
                </c:pt>
                <c:pt idx="5522">
                  <c:v>7.6694444444453236</c:v>
                </c:pt>
                <c:pt idx="5523">
                  <c:v>7.6708333333342127</c:v>
                </c:pt>
                <c:pt idx="5524">
                  <c:v>7.6722222222231018</c:v>
                </c:pt>
                <c:pt idx="5525">
                  <c:v>7.6736111111119909</c:v>
                </c:pt>
                <c:pt idx="5526">
                  <c:v>7.67500000000088</c:v>
                </c:pt>
                <c:pt idx="5527">
                  <c:v>7.6763888888897691</c:v>
                </c:pt>
                <c:pt idx="5528">
                  <c:v>7.6777777777786582</c:v>
                </c:pt>
                <c:pt idx="5529">
                  <c:v>7.6791666666675473</c:v>
                </c:pt>
                <c:pt idx="5530">
                  <c:v>7.6805555555564364</c:v>
                </c:pt>
                <c:pt idx="5531">
                  <c:v>7.6819444444453255</c:v>
                </c:pt>
                <c:pt idx="5532">
                  <c:v>7.6833333333342146</c:v>
                </c:pt>
                <c:pt idx="5533">
                  <c:v>7.6847222222231037</c:v>
                </c:pt>
                <c:pt idx="5534">
                  <c:v>7.6861111111119929</c:v>
                </c:pt>
                <c:pt idx="5535">
                  <c:v>7.687500000000882</c:v>
                </c:pt>
                <c:pt idx="5536">
                  <c:v>7.6888888888897711</c:v>
                </c:pt>
                <c:pt idx="5537">
                  <c:v>7.6902777777786602</c:v>
                </c:pt>
                <c:pt idx="5538">
                  <c:v>7.6916666666675493</c:v>
                </c:pt>
                <c:pt idx="5539">
                  <c:v>7.6930555555564384</c:v>
                </c:pt>
                <c:pt idx="5540">
                  <c:v>7.6944444444453275</c:v>
                </c:pt>
                <c:pt idx="5541">
                  <c:v>7.6958333333342166</c:v>
                </c:pt>
                <c:pt idx="5542">
                  <c:v>7.6972222222231057</c:v>
                </c:pt>
                <c:pt idx="5543">
                  <c:v>7.6986111111119948</c:v>
                </c:pt>
                <c:pt idx="5544">
                  <c:v>7.7000000000008839</c:v>
                </c:pt>
                <c:pt idx="5545">
                  <c:v>7.701388888889773</c:v>
                </c:pt>
                <c:pt idx="5546">
                  <c:v>7.7027777777786621</c:v>
                </c:pt>
                <c:pt idx="5547">
                  <c:v>7.7041666666675512</c:v>
                </c:pt>
                <c:pt idx="5548">
                  <c:v>7.7055555555564403</c:v>
                </c:pt>
                <c:pt idx="5549">
                  <c:v>7.7069444444453294</c:v>
                </c:pt>
                <c:pt idx="5550">
                  <c:v>7.7083333333342186</c:v>
                </c:pt>
                <c:pt idx="5551">
                  <c:v>7.7097222222231077</c:v>
                </c:pt>
                <c:pt idx="5552">
                  <c:v>7.7111111111119968</c:v>
                </c:pt>
                <c:pt idx="5553">
                  <c:v>7.7125000000008859</c:v>
                </c:pt>
                <c:pt idx="5554">
                  <c:v>7.713888888889775</c:v>
                </c:pt>
                <c:pt idx="5555">
                  <c:v>7.7152777777786641</c:v>
                </c:pt>
                <c:pt idx="5556">
                  <c:v>7.7166666666675532</c:v>
                </c:pt>
                <c:pt idx="5557">
                  <c:v>7.7180555555564423</c:v>
                </c:pt>
                <c:pt idx="5558">
                  <c:v>7.7194444444453314</c:v>
                </c:pt>
                <c:pt idx="5559">
                  <c:v>7.7208333333342205</c:v>
                </c:pt>
                <c:pt idx="5560">
                  <c:v>7.7222222222231096</c:v>
                </c:pt>
                <c:pt idx="5561">
                  <c:v>7.7236111111119987</c:v>
                </c:pt>
                <c:pt idx="5562">
                  <c:v>7.7250000000008878</c:v>
                </c:pt>
                <c:pt idx="5563">
                  <c:v>7.7263888888897769</c:v>
                </c:pt>
                <c:pt idx="5564">
                  <c:v>7.727777777778666</c:v>
                </c:pt>
                <c:pt idx="5565">
                  <c:v>7.7291666666675551</c:v>
                </c:pt>
                <c:pt idx="5566">
                  <c:v>7.7305555555564442</c:v>
                </c:pt>
                <c:pt idx="5567">
                  <c:v>7.7319444444453334</c:v>
                </c:pt>
                <c:pt idx="5568">
                  <c:v>7.7333333333342225</c:v>
                </c:pt>
                <c:pt idx="5569">
                  <c:v>7.7347222222231116</c:v>
                </c:pt>
                <c:pt idx="5570">
                  <c:v>7.7361111111120007</c:v>
                </c:pt>
                <c:pt idx="5571">
                  <c:v>7.7375000000008898</c:v>
                </c:pt>
                <c:pt idx="5572">
                  <c:v>7.7388888888897789</c:v>
                </c:pt>
                <c:pt idx="5573">
                  <c:v>7.740277777778668</c:v>
                </c:pt>
                <c:pt idx="5574">
                  <c:v>7.7416666666675571</c:v>
                </c:pt>
                <c:pt idx="5575">
                  <c:v>7.7430555555564462</c:v>
                </c:pt>
                <c:pt idx="5576">
                  <c:v>7.7444444444453353</c:v>
                </c:pt>
                <c:pt idx="5577">
                  <c:v>7.7458333333342244</c:v>
                </c:pt>
                <c:pt idx="5578">
                  <c:v>7.7472222222231135</c:v>
                </c:pt>
                <c:pt idx="5579">
                  <c:v>7.7486111111120026</c:v>
                </c:pt>
                <c:pt idx="5580">
                  <c:v>7.7500000000008917</c:v>
                </c:pt>
                <c:pt idx="5581">
                  <c:v>7.7513888888897808</c:v>
                </c:pt>
                <c:pt idx="5582">
                  <c:v>7.7527777777786699</c:v>
                </c:pt>
                <c:pt idx="5583">
                  <c:v>7.754166666667559</c:v>
                </c:pt>
                <c:pt idx="5584">
                  <c:v>7.7555555555564482</c:v>
                </c:pt>
                <c:pt idx="5585">
                  <c:v>7.7569444444453373</c:v>
                </c:pt>
                <c:pt idx="5586">
                  <c:v>7.7583333333342264</c:v>
                </c:pt>
                <c:pt idx="5587">
                  <c:v>7.7597222222231155</c:v>
                </c:pt>
                <c:pt idx="5588">
                  <c:v>7.7611111111120046</c:v>
                </c:pt>
                <c:pt idx="5589">
                  <c:v>7.7625000000008937</c:v>
                </c:pt>
                <c:pt idx="5590">
                  <c:v>7.7638888888897828</c:v>
                </c:pt>
                <c:pt idx="5591">
                  <c:v>7.7652777777786719</c:v>
                </c:pt>
                <c:pt idx="5592">
                  <c:v>7.766666666667561</c:v>
                </c:pt>
                <c:pt idx="5593">
                  <c:v>7.7680555555564501</c:v>
                </c:pt>
                <c:pt idx="5594">
                  <c:v>7.7694444444453392</c:v>
                </c:pt>
                <c:pt idx="5595">
                  <c:v>7.7708333333342283</c:v>
                </c:pt>
                <c:pt idx="5596">
                  <c:v>7.7722222222231174</c:v>
                </c:pt>
                <c:pt idx="5597">
                  <c:v>7.7736111111120065</c:v>
                </c:pt>
                <c:pt idx="5598">
                  <c:v>7.7750000000008956</c:v>
                </c:pt>
                <c:pt idx="5599">
                  <c:v>7.7763888888897847</c:v>
                </c:pt>
                <c:pt idx="5600">
                  <c:v>7.7777777777786739</c:v>
                </c:pt>
                <c:pt idx="5601">
                  <c:v>7.779166666667563</c:v>
                </c:pt>
                <c:pt idx="5602">
                  <c:v>7.7805555555564521</c:v>
                </c:pt>
                <c:pt idx="5603">
                  <c:v>7.7819444444453412</c:v>
                </c:pt>
                <c:pt idx="5604">
                  <c:v>7.7833333333342303</c:v>
                </c:pt>
                <c:pt idx="5605">
                  <c:v>7.7847222222231194</c:v>
                </c:pt>
                <c:pt idx="5606">
                  <c:v>7.7861111111120085</c:v>
                </c:pt>
                <c:pt idx="5607">
                  <c:v>7.7875000000008976</c:v>
                </c:pt>
                <c:pt idx="5608">
                  <c:v>7.7888888888897867</c:v>
                </c:pt>
                <c:pt idx="5609">
                  <c:v>7.7902777777786758</c:v>
                </c:pt>
                <c:pt idx="5610">
                  <c:v>7.7916666666675649</c:v>
                </c:pt>
                <c:pt idx="5611">
                  <c:v>7.793055555556454</c:v>
                </c:pt>
                <c:pt idx="5612">
                  <c:v>7.7944444444453431</c:v>
                </c:pt>
                <c:pt idx="5613">
                  <c:v>7.7958333333342322</c:v>
                </c:pt>
                <c:pt idx="5614">
                  <c:v>7.7972222222231213</c:v>
                </c:pt>
                <c:pt idx="5615">
                  <c:v>7.7986111111120104</c:v>
                </c:pt>
                <c:pt idx="5616">
                  <c:v>7.8000000000008995</c:v>
                </c:pt>
                <c:pt idx="5617">
                  <c:v>7.8013888888897887</c:v>
                </c:pt>
                <c:pt idx="5618">
                  <c:v>7.8027777777786778</c:v>
                </c:pt>
                <c:pt idx="5619">
                  <c:v>7.8041666666675669</c:v>
                </c:pt>
                <c:pt idx="5620">
                  <c:v>7.805555555556456</c:v>
                </c:pt>
                <c:pt idx="5621">
                  <c:v>7.8069444444453451</c:v>
                </c:pt>
                <c:pt idx="5622">
                  <c:v>7.8083333333342342</c:v>
                </c:pt>
                <c:pt idx="5623">
                  <c:v>7.8097222222231233</c:v>
                </c:pt>
                <c:pt idx="5624">
                  <c:v>7.8111111111120124</c:v>
                </c:pt>
                <c:pt idx="5625">
                  <c:v>7.8125000000009015</c:v>
                </c:pt>
                <c:pt idx="5626">
                  <c:v>7.8138888888897906</c:v>
                </c:pt>
                <c:pt idx="5627">
                  <c:v>7.8152777777786797</c:v>
                </c:pt>
                <c:pt idx="5628">
                  <c:v>7.8166666666675688</c:v>
                </c:pt>
                <c:pt idx="5629">
                  <c:v>7.8180555555564579</c:v>
                </c:pt>
                <c:pt idx="5630">
                  <c:v>7.819444444445347</c:v>
                </c:pt>
                <c:pt idx="5631">
                  <c:v>7.8208333333342361</c:v>
                </c:pt>
                <c:pt idx="5632">
                  <c:v>7.8222222222231252</c:v>
                </c:pt>
                <c:pt idx="5633">
                  <c:v>7.8236111111120143</c:v>
                </c:pt>
                <c:pt idx="5634">
                  <c:v>7.8250000000009035</c:v>
                </c:pt>
                <c:pt idx="5635">
                  <c:v>7.8263888888897926</c:v>
                </c:pt>
                <c:pt idx="5636">
                  <c:v>7.8277777777786817</c:v>
                </c:pt>
                <c:pt idx="5637">
                  <c:v>7.8291666666675708</c:v>
                </c:pt>
                <c:pt idx="5638">
                  <c:v>7.8305555555564599</c:v>
                </c:pt>
                <c:pt idx="5639">
                  <c:v>7.831944444445349</c:v>
                </c:pt>
                <c:pt idx="5640">
                  <c:v>7.8333333333342381</c:v>
                </c:pt>
                <c:pt idx="5641">
                  <c:v>7.8347222222231272</c:v>
                </c:pt>
                <c:pt idx="5642">
                  <c:v>7.8361111111120163</c:v>
                </c:pt>
                <c:pt idx="5643">
                  <c:v>7.8375000000009054</c:v>
                </c:pt>
                <c:pt idx="5644">
                  <c:v>7.8388888888897945</c:v>
                </c:pt>
                <c:pt idx="5645">
                  <c:v>7.8402777777786836</c:v>
                </c:pt>
                <c:pt idx="5646">
                  <c:v>7.8416666666675727</c:v>
                </c:pt>
                <c:pt idx="5647">
                  <c:v>7.8430555555564618</c:v>
                </c:pt>
                <c:pt idx="5648">
                  <c:v>7.8444444444453509</c:v>
                </c:pt>
                <c:pt idx="5649">
                  <c:v>7.84583333333424</c:v>
                </c:pt>
                <c:pt idx="5650">
                  <c:v>7.8472222222231292</c:v>
                </c:pt>
                <c:pt idx="5651">
                  <c:v>7.8486111111120183</c:v>
                </c:pt>
                <c:pt idx="5652">
                  <c:v>7.8500000000009074</c:v>
                </c:pt>
                <c:pt idx="5653">
                  <c:v>7.8513888888897965</c:v>
                </c:pt>
                <c:pt idx="5654">
                  <c:v>7.8527777777786856</c:v>
                </c:pt>
                <c:pt idx="5655">
                  <c:v>7.8541666666675747</c:v>
                </c:pt>
                <c:pt idx="5656">
                  <c:v>7.8555555555564638</c:v>
                </c:pt>
                <c:pt idx="5657">
                  <c:v>7.8569444444453529</c:v>
                </c:pt>
                <c:pt idx="5658">
                  <c:v>7.858333333334242</c:v>
                </c:pt>
                <c:pt idx="5659">
                  <c:v>7.8597222222231311</c:v>
                </c:pt>
                <c:pt idx="5660">
                  <c:v>7.8611111111120202</c:v>
                </c:pt>
                <c:pt idx="5661">
                  <c:v>7.8625000000009093</c:v>
                </c:pt>
                <c:pt idx="5662">
                  <c:v>7.8638888888897984</c:v>
                </c:pt>
                <c:pt idx="5663">
                  <c:v>7.8652777777786875</c:v>
                </c:pt>
                <c:pt idx="5664">
                  <c:v>7.8666666666675766</c:v>
                </c:pt>
                <c:pt idx="5665">
                  <c:v>7.8680555555564657</c:v>
                </c:pt>
                <c:pt idx="5666">
                  <c:v>7.8694444444453548</c:v>
                </c:pt>
                <c:pt idx="5667">
                  <c:v>7.870833333334244</c:v>
                </c:pt>
                <c:pt idx="5668">
                  <c:v>7.8722222222231331</c:v>
                </c:pt>
                <c:pt idx="5669">
                  <c:v>7.8736111111120222</c:v>
                </c:pt>
                <c:pt idx="5670">
                  <c:v>7.8750000000009113</c:v>
                </c:pt>
                <c:pt idx="5671">
                  <c:v>7.8763888888898004</c:v>
                </c:pt>
                <c:pt idx="5672">
                  <c:v>7.8777777777786895</c:v>
                </c:pt>
                <c:pt idx="5673">
                  <c:v>7.8791666666675786</c:v>
                </c:pt>
                <c:pt idx="5674">
                  <c:v>7.8805555555564677</c:v>
                </c:pt>
                <c:pt idx="5675">
                  <c:v>7.8819444444453568</c:v>
                </c:pt>
                <c:pt idx="5676">
                  <c:v>7.8833333333342459</c:v>
                </c:pt>
                <c:pt idx="5677">
                  <c:v>7.884722222223135</c:v>
                </c:pt>
                <c:pt idx="5678">
                  <c:v>7.8861111111120241</c:v>
                </c:pt>
                <c:pt idx="5679">
                  <c:v>7.8875000000009132</c:v>
                </c:pt>
                <c:pt idx="5680">
                  <c:v>7.8888888888898023</c:v>
                </c:pt>
                <c:pt idx="5681">
                  <c:v>7.8902777777786914</c:v>
                </c:pt>
                <c:pt idx="5682">
                  <c:v>7.8916666666675805</c:v>
                </c:pt>
                <c:pt idx="5683">
                  <c:v>7.8930555555564696</c:v>
                </c:pt>
                <c:pt idx="5684">
                  <c:v>7.8944444444453588</c:v>
                </c:pt>
                <c:pt idx="5685">
                  <c:v>7.8958333333342479</c:v>
                </c:pt>
                <c:pt idx="5686">
                  <c:v>7.897222222223137</c:v>
                </c:pt>
                <c:pt idx="5687">
                  <c:v>7.8986111111120261</c:v>
                </c:pt>
                <c:pt idx="5688">
                  <c:v>7.9000000000009152</c:v>
                </c:pt>
                <c:pt idx="5689">
                  <c:v>7.9013888888898043</c:v>
                </c:pt>
                <c:pt idx="5690">
                  <c:v>7.9027777777786934</c:v>
                </c:pt>
                <c:pt idx="5691">
                  <c:v>7.9041666666675825</c:v>
                </c:pt>
                <c:pt idx="5692">
                  <c:v>7.9055555555564716</c:v>
                </c:pt>
                <c:pt idx="5693">
                  <c:v>7.9069444444453607</c:v>
                </c:pt>
                <c:pt idx="5694">
                  <c:v>7.9083333333342498</c:v>
                </c:pt>
                <c:pt idx="5695">
                  <c:v>7.9097222222231389</c:v>
                </c:pt>
                <c:pt idx="5696">
                  <c:v>7.911111111112028</c:v>
                </c:pt>
                <c:pt idx="5697">
                  <c:v>7.9125000000009171</c:v>
                </c:pt>
                <c:pt idx="5698">
                  <c:v>7.9138888888898062</c:v>
                </c:pt>
                <c:pt idx="5699">
                  <c:v>7.9152777777786953</c:v>
                </c:pt>
                <c:pt idx="5700">
                  <c:v>7.9166666666675845</c:v>
                </c:pt>
                <c:pt idx="5701">
                  <c:v>7.9180555555564736</c:v>
                </c:pt>
                <c:pt idx="5702">
                  <c:v>7.9194444444453627</c:v>
                </c:pt>
                <c:pt idx="5703">
                  <c:v>7.9208333333342518</c:v>
                </c:pt>
                <c:pt idx="5704">
                  <c:v>7.9222222222231409</c:v>
                </c:pt>
                <c:pt idx="5705">
                  <c:v>7.92361111111203</c:v>
                </c:pt>
                <c:pt idx="5706">
                  <c:v>7.9250000000009191</c:v>
                </c:pt>
                <c:pt idx="5707">
                  <c:v>7.9263888888898082</c:v>
                </c:pt>
                <c:pt idx="5708">
                  <c:v>7.9277777777786973</c:v>
                </c:pt>
                <c:pt idx="5709">
                  <c:v>7.9291666666675864</c:v>
                </c:pt>
                <c:pt idx="5710">
                  <c:v>7.9305555555564755</c:v>
                </c:pt>
                <c:pt idx="5711">
                  <c:v>7.9319444444453646</c:v>
                </c:pt>
                <c:pt idx="5712">
                  <c:v>7.9333333333342537</c:v>
                </c:pt>
                <c:pt idx="5713">
                  <c:v>7.9347222222231428</c:v>
                </c:pt>
                <c:pt idx="5714">
                  <c:v>7.9361111111120319</c:v>
                </c:pt>
                <c:pt idx="5715">
                  <c:v>7.937500000000921</c:v>
                </c:pt>
                <c:pt idx="5716">
                  <c:v>7.9388888888898101</c:v>
                </c:pt>
                <c:pt idx="5717">
                  <c:v>7.9402777777786993</c:v>
                </c:pt>
                <c:pt idx="5718">
                  <c:v>7.9416666666675884</c:v>
                </c:pt>
                <c:pt idx="5719">
                  <c:v>7.9430555555564775</c:v>
                </c:pt>
                <c:pt idx="5720">
                  <c:v>7.9444444444453666</c:v>
                </c:pt>
                <c:pt idx="5721">
                  <c:v>7.9458333333342557</c:v>
                </c:pt>
                <c:pt idx="5722">
                  <c:v>7.9472222222231448</c:v>
                </c:pt>
                <c:pt idx="5723">
                  <c:v>7.9486111111120339</c:v>
                </c:pt>
                <c:pt idx="5724">
                  <c:v>7.950000000000923</c:v>
                </c:pt>
                <c:pt idx="5725">
                  <c:v>7.9513888888898121</c:v>
                </c:pt>
                <c:pt idx="5726">
                  <c:v>7.9527777777787012</c:v>
                </c:pt>
                <c:pt idx="5727">
                  <c:v>7.9541666666675903</c:v>
                </c:pt>
                <c:pt idx="5728">
                  <c:v>7.9555555555564794</c:v>
                </c:pt>
                <c:pt idx="5729">
                  <c:v>7.9569444444453685</c:v>
                </c:pt>
                <c:pt idx="5730">
                  <c:v>7.9583333333342576</c:v>
                </c:pt>
                <c:pt idx="5731">
                  <c:v>7.9597222222231467</c:v>
                </c:pt>
                <c:pt idx="5732">
                  <c:v>7.9611111111120358</c:v>
                </c:pt>
                <c:pt idx="5733">
                  <c:v>7.9625000000009249</c:v>
                </c:pt>
                <c:pt idx="5734">
                  <c:v>7.9638888888898141</c:v>
                </c:pt>
                <c:pt idx="5735">
                  <c:v>7.9652777777787032</c:v>
                </c:pt>
                <c:pt idx="5736">
                  <c:v>7.9666666666675923</c:v>
                </c:pt>
                <c:pt idx="5737">
                  <c:v>7.9680555555564814</c:v>
                </c:pt>
                <c:pt idx="5738">
                  <c:v>7.9694444444453705</c:v>
                </c:pt>
                <c:pt idx="5739">
                  <c:v>7.9708333333342596</c:v>
                </c:pt>
                <c:pt idx="5740">
                  <c:v>7.9722222222231487</c:v>
                </c:pt>
                <c:pt idx="5741">
                  <c:v>7.9736111111120378</c:v>
                </c:pt>
                <c:pt idx="5742">
                  <c:v>7.9750000000009269</c:v>
                </c:pt>
                <c:pt idx="5743">
                  <c:v>7.976388888889816</c:v>
                </c:pt>
                <c:pt idx="5744">
                  <c:v>7.9777777777787051</c:v>
                </c:pt>
                <c:pt idx="5745">
                  <c:v>7.9791666666675942</c:v>
                </c:pt>
                <c:pt idx="5746">
                  <c:v>7.9805555555564833</c:v>
                </c:pt>
                <c:pt idx="5747">
                  <c:v>7.9819444444453724</c:v>
                </c:pt>
                <c:pt idx="5748">
                  <c:v>7.9833333333342615</c:v>
                </c:pt>
                <c:pt idx="5749">
                  <c:v>7.9847222222231506</c:v>
                </c:pt>
                <c:pt idx="5750">
                  <c:v>7.9861111111120398</c:v>
                </c:pt>
                <c:pt idx="5751">
                  <c:v>7.9875000000009289</c:v>
                </c:pt>
                <c:pt idx="5752">
                  <c:v>7.988888888889818</c:v>
                </c:pt>
                <c:pt idx="5753">
                  <c:v>7.9902777777787071</c:v>
                </c:pt>
                <c:pt idx="5754">
                  <c:v>7.9916666666675962</c:v>
                </c:pt>
                <c:pt idx="5755">
                  <c:v>7.9930555555564853</c:v>
                </c:pt>
                <c:pt idx="5756">
                  <c:v>7.9944444444453744</c:v>
                </c:pt>
                <c:pt idx="5757">
                  <c:v>7.9958333333342635</c:v>
                </c:pt>
                <c:pt idx="5758">
                  <c:v>7.9972222222231526</c:v>
                </c:pt>
                <c:pt idx="5759">
                  <c:v>7.9986111111120417</c:v>
                </c:pt>
                <c:pt idx="5760">
                  <c:v>8.0000000000009308</c:v>
                </c:pt>
                <c:pt idx="5761">
                  <c:v>8.001388888889819</c:v>
                </c:pt>
                <c:pt idx="5762">
                  <c:v>8.0027777777787072</c:v>
                </c:pt>
                <c:pt idx="5763">
                  <c:v>8.0041666666675955</c:v>
                </c:pt>
                <c:pt idx="5764">
                  <c:v>8.0055555555564837</c:v>
                </c:pt>
                <c:pt idx="5765">
                  <c:v>8.0069444444453719</c:v>
                </c:pt>
                <c:pt idx="5766">
                  <c:v>8.0083333333342601</c:v>
                </c:pt>
                <c:pt idx="5767">
                  <c:v>8.0097222222231483</c:v>
                </c:pt>
                <c:pt idx="5768">
                  <c:v>8.0111111111120366</c:v>
                </c:pt>
                <c:pt idx="5769">
                  <c:v>8.0125000000009248</c:v>
                </c:pt>
                <c:pt idx="5770">
                  <c:v>8.013888888889813</c:v>
                </c:pt>
                <c:pt idx="5771">
                  <c:v>8.0152777777787012</c:v>
                </c:pt>
                <c:pt idx="5772">
                  <c:v>8.0166666666675894</c:v>
                </c:pt>
                <c:pt idx="5773">
                  <c:v>8.0180555555564776</c:v>
                </c:pt>
                <c:pt idx="5774">
                  <c:v>8.0194444444453659</c:v>
                </c:pt>
                <c:pt idx="5775">
                  <c:v>8.0208333333342541</c:v>
                </c:pt>
                <c:pt idx="5776">
                  <c:v>8.0222222222231423</c:v>
                </c:pt>
                <c:pt idx="5777">
                  <c:v>8.0236111111120305</c:v>
                </c:pt>
                <c:pt idx="5778">
                  <c:v>8.0250000000009187</c:v>
                </c:pt>
                <c:pt idx="5779">
                  <c:v>8.0263888888898069</c:v>
                </c:pt>
                <c:pt idx="5780">
                  <c:v>8.0277777777786952</c:v>
                </c:pt>
                <c:pt idx="5781">
                  <c:v>8.0291666666675834</c:v>
                </c:pt>
                <c:pt idx="5782">
                  <c:v>8.0305555555564716</c:v>
                </c:pt>
                <c:pt idx="5783">
                  <c:v>8.0319444444453598</c:v>
                </c:pt>
                <c:pt idx="5784">
                  <c:v>8.033333333334248</c:v>
                </c:pt>
                <c:pt idx="5785">
                  <c:v>8.0347222222231363</c:v>
                </c:pt>
                <c:pt idx="5786">
                  <c:v>8.0361111111120245</c:v>
                </c:pt>
                <c:pt idx="5787">
                  <c:v>8.0375000000009127</c:v>
                </c:pt>
                <c:pt idx="5788">
                  <c:v>8.0388888888898009</c:v>
                </c:pt>
                <c:pt idx="5789">
                  <c:v>8.0402777777786891</c:v>
                </c:pt>
                <c:pt idx="5790">
                  <c:v>8.0416666666675773</c:v>
                </c:pt>
                <c:pt idx="5791">
                  <c:v>8.0430555555564656</c:v>
                </c:pt>
                <c:pt idx="5792">
                  <c:v>8.0444444444453538</c:v>
                </c:pt>
                <c:pt idx="5793">
                  <c:v>8.045833333334242</c:v>
                </c:pt>
                <c:pt idx="5794">
                  <c:v>8.0472222222231302</c:v>
                </c:pt>
                <c:pt idx="5795">
                  <c:v>8.0486111111120184</c:v>
                </c:pt>
                <c:pt idx="5796">
                  <c:v>8.0500000000009067</c:v>
                </c:pt>
                <c:pt idx="5797">
                  <c:v>8.0513888888897949</c:v>
                </c:pt>
                <c:pt idx="5798">
                  <c:v>8.0527777777786831</c:v>
                </c:pt>
                <c:pt idx="5799">
                  <c:v>8.0541666666675713</c:v>
                </c:pt>
                <c:pt idx="5800">
                  <c:v>8.0555555555564595</c:v>
                </c:pt>
                <c:pt idx="5801">
                  <c:v>8.0569444444453477</c:v>
                </c:pt>
                <c:pt idx="5802">
                  <c:v>8.058333333334236</c:v>
                </c:pt>
                <c:pt idx="5803">
                  <c:v>8.0597222222231242</c:v>
                </c:pt>
                <c:pt idx="5804">
                  <c:v>8.0611111111120124</c:v>
                </c:pt>
                <c:pt idx="5805">
                  <c:v>8.0625000000009006</c:v>
                </c:pt>
                <c:pt idx="5806">
                  <c:v>8.0638888888897888</c:v>
                </c:pt>
                <c:pt idx="5807">
                  <c:v>8.065277777778677</c:v>
                </c:pt>
                <c:pt idx="5808">
                  <c:v>8.0666666666675653</c:v>
                </c:pt>
                <c:pt idx="5809">
                  <c:v>8.0680555555564535</c:v>
                </c:pt>
                <c:pt idx="5810">
                  <c:v>8.0694444444453417</c:v>
                </c:pt>
                <c:pt idx="5811">
                  <c:v>8.0708333333342299</c:v>
                </c:pt>
                <c:pt idx="5812">
                  <c:v>8.0722222222231181</c:v>
                </c:pt>
                <c:pt idx="5813">
                  <c:v>8.0736111111120064</c:v>
                </c:pt>
                <c:pt idx="5814">
                  <c:v>8.0750000000008946</c:v>
                </c:pt>
                <c:pt idx="5815">
                  <c:v>8.0763888888897828</c:v>
                </c:pt>
                <c:pt idx="5816">
                  <c:v>8.077777777778671</c:v>
                </c:pt>
                <c:pt idx="5817">
                  <c:v>8.0791666666675592</c:v>
                </c:pt>
                <c:pt idx="5818">
                  <c:v>8.0805555555564474</c:v>
                </c:pt>
                <c:pt idx="5819">
                  <c:v>8.0819444444453357</c:v>
                </c:pt>
                <c:pt idx="5820">
                  <c:v>8.0833333333342239</c:v>
                </c:pt>
                <c:pt idx="5821">
                  <c:v>8.0847222222231121</c:v>
                </c:pt>
                <c:pt idx="5822">
                  <c:v>8.0861111111120003</c:v>
                </c:pt>
                <c:pt idx="5823">
                  <c:v>8.0875000000008885</c:v>
                </c:pt>
                <c:pt idx="5824">
                  <c:v>8.0888888888897768</c:v>
                </c:pt>
                <c:pt idx="5825">
                  <c:v>8.090277777778665</c:v>
                </c:pt>
                <c:pt idx="5826">
                  <c:v>8.0916666666675532</c:v>
                </c:pt>
                <c:pt idx="5827">
                  <c:v>8.0930555555564414</c:v>
                </c:pt>
                <c:pt idx="5828">
                  <c:v>8.0944444444453296</c:v>
                </c:pt>
                <c:pt idx="5829">
                  <c:v>8.0958333333342178</c:v>
                </c:pt>
                <c:pt idx="5830">
                  <c:v>8.0972222222231061</c:v>
                </c:pt>
                <c:pt idx="5831">
                  <c:v>8.0986111111119943</c:v>
                </c:pt>
                <c:pt idx="5832">
                  <c:v>8.1000000000008825</c:v>
                </c:pt>
                <c:pt idx="5833">
                  <c:v>8.1013888888897707</c:v>
                </c:pt>
                <c:pt idx="5834">
                  <c:v>8.1027777777786589</c:v>
                </c:pt>
                <c:pt idx="5835">
                  <c:v>8.1041666666675471</c:v>
                </c:pt>
                <c:pt idx="5836">
                  <c:v>8.1055555555564354</c:v>
                </c:pt>
                <c:pt idx="5837">
                  <c:v>8.1069444444453236</c:v>
                </c:pt>
                <c:pt idx="5838">
                  <c:v>8.1083333333342118</c:v>
                </c:pt>
                <c:pt idx="5839">
                  <c:v>8.1097222222231</c:v>
                </c:pt>
                <c:pt idx="5840">
                  <c:v>8.1111111111119882</c:v>
                </c:pt>
                <c:pt idx="5841">
                  <c:v>8.1125000000008765</c:v>
                </c:pt>
                <c:pt idx="5842">
                  <c:v>8.1138888888897647</c:v>
                </c:pt>
                <c:pt idx="5843">
                  <c:v>8.1152777777786529</c:v>
                </c:pt>
                <c:pt idx="5844">
                  <c:v>8.1166666666675411</c:v>
                </c:pt>
                <c:pt idx="5845">
                  <c:v>8.1180555555564293</c:v>
                </c:pt>
                <c:pt idx="5846">
                  <c:v>8.1194444444453175</c:v>
                </c:pt>
                <c:pt idx="5847">
                  <c:v>8.1208333333342058</c:v>
                </c:pt>
                <c:pt idx="5848">
                  <c:v>8.122222222223094</c:v>
                </c:pt>
                <c:pt idx="5849">
                  <c:v>8.1236111111119822</c:v>
                </c:pt>
                <c:pt idx="5850">
                  <c:v>8.1250000000008704</c:v>
                </c:pt>
                <c:pt idx="5851">
                  <c:v>8.1263888888897586</c:v>
                </c:pt>
                <c:pt idx="5852">
                  <c:v>8.1277777777786469</c:v>
                </c:pt>
                <c:pt idx="5853">
                  <c:v>8.1291666666675351</c:v>
                </c:pt>
                <c:pt idx="5854">
                  <c:v>8.1305555555564233</c:v>
                </c:pt>
                <c:pt idx="5855">
                  <c:v>8.1319444444453115</c:v>
                </c:pt>
                <c:pt idx="5856">
                  <c:v>8.1333333333341997</c:v>
                </c:pt>
                <c:pt idx="5857">
                  <c:v>8.1347222222230879</c:v>
                </c:pt>
                <c:pt idx="5858">
                  <c:v>8.1361111111119762</c:v>
                </c:pt>
                <c:pt idx="5859">
                  <c:v>8.1375000000008644</c:v>
                </c:pt>
                <c:pt idx="5860">
                  <c:v>8.1388888888897526</c:v>
                </c:pt>
                <c:pt idx="5861">
                  <c:v>8.1402777777786408</c:v>
                </c:pt>
                <c:pt idx="5862">
                  <c:v>8.141666666667529</c:v>
                </c:pt>
                <c:pt idx="5863">
                  <c:v>8.1430555555564172</c:v>
                </c:pt>
                <c:pt idx="5864">
                  <c:v>8.1444444444453055</c:v>
                </c:pt>
                <c:pt idx="5865">
                  <c:v>8.1458333333341937</c:v>
                </c:pt>
                <c:pt idx="5866">
                  <c:v>8.1472222222230819</c:v>
                </c:pt>
                <c:pt idx="5867">
                  <c:v>8.1486111111119701</c:v>
                </c:pt>
                <c:pt idx="5868">
                  <c:v>8.1500000000008583</c:v>
                </c:pt>
                <c:pt idx="5869">
                  <c:v>8.1513888888897466</c:v>
                </c:pt>
                <c:pt idx="5870">
                  <c:v>8.1527777777786348</c:v>
                </c:pt>
                <c:pt idx="5871">
                  <c:v>8.154166666667523</c:v>
                </c:pt>
                <c:pt idx="5872">
                  <c:v>8.1555555555564112</c:v>
                </c:pt>
                <c:pt idx="5873">
                  <c:v>8.1569444444452994</c:v>
                </c:pt>
                <c:pt idx="5874">
                  <c:v>8.1583333333341876</c:v>
                </c:pt>
                <c:pt idx="5875">
                  <c:v>8.1597222222230759</c:v>
                </c:pt>
                <c:pt idx="5876">
                  <c:v>8.1611111111119641</c:v>
                </c:pt>
                <c:pt idx="5877">
                  <c:v>8.1625000000008523</c:v>
                </c:pt>
                <c:pt idx="5878">
                  <c:v>8.1638888888897405</c:v>
                </c:pt>
                <c:pt idx="5879">
                  <c:v>8.1652777777786287</c:v>
                </c:pt>
                <c:pt idx="5880">
                  <c:v>8.1666666666675169</c:v>
                </c:pt>
                <c:pt idx="5881">
                  <c:v>8.1680555555564052</c:v>
                </c:pt>
                <c:pt idx="5882">
                  <c:v>8.1694444444452934</c:v>
                </c:pt>
                <c:pt idx="5883">
                  <c:v>8.1708333333341816</c:v>
                </c:pt>
                <c:pt idx="5884">
                  <c:v>8.1722222222230698</c:v>
                </c:pt>
                <c:pt idx="5885">
                  <c:v>8.173611111111958</c:v>
                </c:pt>
                <c:pt idx="5886">
                  <c:v>8.1750000000008463</c:v>
                </c:pt>
                <c:pt idx="5887">
                  <c:v>8.1763888888897345</c:v>
                </c:pt>
                <c:pt idx="5888">
                  <c:v>8.1777777777786227</c:v>
                </c:pt>
                <c:pt idx="5889">
                  <c:v>8.1791666666675109</c:v>
                </c:pt>
                <c:pt idx="5890">
                  <c:v>8.1805555555563991</c:v>
                </c:pt>
                <c:pt idx="5891">
                  <c:v>8.1819444444452873</c:v>
                </c:pt>
                <c:pt idx="5892">
                  <c:v>8.1833333333341756</c:v>
                </c:pt>
                <c:pt idx="5893">
                  <c:v>8.1847222222230638</c:v>
                </c:pt>
                <c:pt idx="5894">
                  <c:v>8.186111111111952</c:v>
                </c:pt>
                <c:pt idx="5895">
                  <c:v>8.1875000000008402</c:v>
                </c:pt>
                <c:pt idx="5896">
                  <c:v>8.1888888888897284</c:v>
                </c:pt>
                <c:pt idx="5897">
                  <c:v>8.1902777777786167</c:v>
                </c:pt>
                <c:pt idx="5898">
                  <c:v>8.1916666666675049</c:v>
                </c:pt>
                <c:pt idx="5899">
                  <c:v>8.1930555555563931</c:v>
                </c:pt>
                <c:pt idx="5900">
                  <c:v>8.1944444444452813</c:v>
                </c:pt>
                <c:pt idx="5901">
                  <c:v>8.1958333333341695</c:v>
                </c:pt>
                <c:pt idx="5902">
                  <c:v>8.1972222222230577</c:v>
                </c:pt>
                <c:pt idx="5903">
                  <c:v>8.198611111111946</c:v>
                </c:pt>
                <c:pt idx="5904">
                  <c:v>8.2000000000008342</c:v>
                </c:pt>
                <c:pt idx="5905">
                  <c:v>8.2013888888897224</c:v>
                </c:pt>
                <c:pt idx="5906">
                  <c:v>8.2027777777786106</c:v>
                </c:pt>
                <c:pt idx="5907">
                  <c:v>8.2041666666674988</c:v>
                </c:pt>
                <c:pt idx="5908">
                  <c:v>8.205555555556387</c:v>
                </c:pt>
                <c:pt idx="5909">
                  <c:v>8.2069444444452753</c:v>
                </c:pt>
                <c:pt idx="5910">
                  <c:v>8.2083333333341635</c:v>
                </c:pt>
                <c:pt idx="5911">
                  <c:v>8.2097222222230517</c:v>
                </c:pt>
                <c:pt idx="5912">
                  <c:v>8.2111111111119399</c:v>
                </c:pt>
                <c:pt idx="5913">
                  <c:v>8.2125000000008281</c:v>
                </c:pt>
                <c:pt idx="5914">
                  <c:v>8.2138888888897164</c:v>
                </c:pt>
                <c:pt idx="5915">
                  <c:v>8.2152777777786046</c:v>
                </c:pt>
                <c:pt idx="5916">
                  <c:v>8.2166666666674928</c:v>
                </c:pt>
                <c:pt idx="5917">
                  <c:v>8.218055555556381</c:v>
                </c:pt>
                <c:pt idx="5918">
                  <c:v>8.2194444444452692</c:v>
                </c:pt>
                <c:pt idx="5919">
                  <c:v>8.2208333333341574</c:v>
                </c:pt>
                <c:pt idx="5920">
                  <c:v>8.2222222222230457</c:v>
                </c:pt>
                <c:pt idx="5921">
                  <c:v>8.2236111111119339</c:v>
                </c:pt>
                <c:pt idx="5922">
                  <c:v>8.2250000000008221</c:v>
                </c:pt>
                <c:pt idx="5923">
                  <c:v>8.2263888888897103</c:v>
                </c:pt>
                <c:pt idx="5924">
                  <c:v>8.2277777777785985</c:v>
                </c:pt>
                <c:pt idx="5925">
                  <c:v>8.2291666666674868</c:v>
                </c:pt>
                <c:pt idx="5926">
                  <c:v>8.230555555556375</c:v>
                </c:pt>
                <c:pt idx="5927">
                  <c:v>8.2319444444452632</c:v>
                </c:pt>
                <c:pt idx="5928">
                  <c:v>8.2333333333341514</c:v>
                </c:pt>
                <c:pt idx="5929">
                  <c:v>8.2347222222230396</c:v>
                </c:pt>
                <c:pt idx="5930">
                  <c:v>8.2361111111119278</c:v>
                </c:pt>
                <c:pt idx="5931">
                  <c:v>8.2375000000008161</c:v>
                </c:pt>
                <c:pt idx="5932">
                  <c:v>8.2388888888897043</c:v>
                </c:pt>
                <c:pt idx="5933">
                  <c:v>8.2402777777785925</c:v>
                </c:pt>
                <c:pt idx="5934">
                  <c:v>8.2416666666674807</c:v>
                </c:pt>
                <c:pt idx="5935">
                  <c:v>8.2430555555563689</c:v>
                </c:pt>
                <c:pt idx="5936">
                  <c:v>8.2444444444452571</c:v>
                </c:pt>
                <c:pt idx="5937">
                  <c:v>8.2458333333341454</c:v>
                </c:pt>
                <c:pt idx="5938">
                  <c:v>8.2472222222230336</c:v>
                </c:pt>
                <c:pt idx="5939">
                  <c:v>8.2486111111119218</c:v>
                </c:pt>
                <c:pt idx="5940">
                  <c:v>8.25000000000081</c:v>
                </c:pt>
                <c:pt idx="5941">
                  <c:v>8.2513888888896982</c:v>
                </c:pt>
                <c:pt idx="5942">
                  <c:v>8.2527777777785865</c:v>
                </c:pt>
                <c:pt idx="5943">
                  <c:v>8.2541666666674747</c:v>
                </c:pt>
                <c:pt idx="5944">
                  <c:v>8.2555555555563629</c:v>
                </c:pt>
                <c:pt idx="5945">
                  <c:v>8.2569444444452511</c:v>
                </c:pt>
                <c:pt idx="5946">
                  <c:v>8.2583333333341393</c:v>
                </c:pt>
                <c:pt idx="5947">
                  <c:v>8.2597222222230275</c:v>
                </c:pt>
                <c:pt idx="5948">
                  <c:v>8.2611111111119158</c:v>
                </c:pt>
                <c:pt idx="5949">
                  <c:v>8.262500000000804</c:v>
                </c:pt>
                <c:pt idx="5950">
                  <c:v>8.2638888888896922</c:v>
                </c:pt>
                <c:pt idx="5951">
                  <c:v>8.2652777777785804</c:v>
                </c:pt>
                <c:pt idx="5952">
                  <c:v>8.2666666666674686</c:v>
                </c:pt>
                <c:pt idx="5953">
                  <c:v>8.2680555555563569</c:v>
                </c:pt>
                <c:pt idx="5954">
                  <c:v>8.2694444444452451</c:v>
                </c:pt>
                <c:pt idx="5955">
                  <c:v>8.2708333333341333</c:v>
                </c:pt>
                <c:pt idx="5956">
                  <c:v>8.2722222222230215</c:v>
                </c:pt>
                <c:pt idx="5957">
                  <c:v>8.2736111111119097</c:v>
                </c:pt>
                <c:pt idx="5958">
                  <c:v>8.2750000000007979</c:v>
                </c:pt>
                <c:pt idx="5959">
                  <c:v>8.2763888888896862</c:v>
                </c:pt>
                <c:pt idx="5960">
                  <c:v>8.2777777777785744</c:v>
                </c:pt>
                <c:pt idx="5961">
                  <c:v>8.2791666666674626</c:v>
                </c:pt>
                <c:pt idx="5962">
                  <c:v>8.2805555555563508</c:v>
                </c:pt>
                <c:pt idx="5963">
                  <c:v>8.281944444445239</c:v>
                </c:pt>
                <c:pt idx="5964">
                  <c:v>8.2833333333341272</c:v>
                </c:pt>
                <c:pt idx="5965">
                  <c:v>8.2847222222230155</c:v>
                </c:pt>
                <c:pt idx="5966">
                  <c:v>8.2861111111119037</c:v>
                </c:pt>
                <c:pt idx="5967">
                  <c:v>8.2875000000007919</c:v>
                </c:pt>
                <c:pt idx="5968">
                  <c:v>8.2888888888896801</c:v>
                </c:pt>
                <c:pt idx="5969">
                  <c:v>8.2902777777785683</c:v>
                </c:pt>
                <c:pt idx="5970">
                  <c:v>8.2916666666674566</c:v>
                </c:pt>
                <c:pt idx="5971">
                  <c:v>8.2930555555563448</c:v>
                </c:pt>
                <c:pt idx="5972">
                  <c:v>8.294444444445233</c:v>
                </c:pt>
                <c:pt idx="5973">
                  <c:v>8.2958333333341212</c:v>
                </c:pt>
                <c:pt idx="5974">
                  <c:v>8.2972222222230094</c:v>
                </c:pt>
                <c:pt idx="5975">
                  <c:v>8.2986111111118976</c:v>
                </c:pt>
                <c:pt idx="5976">
                  <c:v>8.3000000000007859</c:v>
                </c:pt>
                <c:pt idx="5977">
                  <c:v>8.3013888888896741</c:v>
                </c:pt>
                <c:pt idx="5978">
                  <c:v>8.3027777777785623</c:v>
                </c:pt>
                <c:pt idx="5979">
                  <c:v>8.3041666666674505</c:v>
                </c:pt>
                <c:pt idx="5980">
                  <c:v>8.3055555555563387</c:v>
                </c:pt>
                <c:pt idx="5981">
                  <c:v>8.3069444444452269</c:v>
                </c:pt>
                <c:pt idx="5982">
                  <c:v>8.3083333333341152</c:v>
                </c:pt>
                <c:pt idx="5983">
                  <c:v>8.3097222222230034</c:v>
                </c:pt>
                <c:pt idx="5984">
                  <c:v>8.3111111111118916</c:v>
                </c:pt>
                <c:pt idx="5985">
                  <c:v>8.3125000000007798</c:v>
                </c:pt>
                <c:pt idx="5986">
                  <c:v>8.313888888889668</c:v>
                </c:pt>
                <c:pt idx="5987">
                  <c:v>8.3152777777785563</c:v>
                </c:pt>
                <c:pt idx="5988">
                  <c:v>8.3166666666674445</c:v>
                </c:pt>
                <c:pt idx="5989">
                  <c:v>8.3180555555563327</c:v>
                </c:pt>
                <c:pt idx="5990">
                  <c:v>8.3194444444452209</c:v>
                </c:pt>
                <c:pt idx="5991">
                  <c:v>8.3208333333341091</c:v>
                </c:pt>
                <c:pt idx="5992">
                  <c:v>8.3222222222229973</c:v>
                </c:pt>
                <c:pt idx="5993">
                  <c:v>8.3236111111118856</c:v>
                </c:pt>
                <c:pt idx="5994">
                  <c:v>8.3250000000007738</c:v>
                </c:pt>
                <c:pt idx="5995">
                  <c:v>8.326388888889662</c:v>
                </c:pt>
                <c:pt idx="5996">
                  <c:v>8.3277777777785502</c:v>
                </c:pt>
                <c:pt idx="5997">
                  <c:v>8.3291666666674384</c:v>
                </c:pt>
                <c:pt idx="5998">
                  <c:v>8.3305555555563267</c:v>
                </c:pt>
                <c:pt idx="5999">
                  <c:v>8.3319444444452149</c:v>
                </c:pt>
                <c:pt idx="6000">
                  <c:v>8.3333333333341031</c:v>
                </c:pt>
                <c:pt idx="6001">
                  <c:v>8.3347222222229913</c:v>
                </c:pt>
                <c:pt idx="6002">
                  <c:v>8.3361111111118795</c:v>
                </c:pt>
                <c:pt idx="6003">
                  <c:v>8.3375000000007677</c:v>
                </c:pt>
                <c:pt idx="6004">
                  <c:v>8.338888888889656</c:v>
                </c:pt>
                <c:pt idx="6005">
                  <c:v>8.3402777777785442</c:v>
                </c:pt>
                <c:pt idx="6006">
                  <c:v>8.3416666666674324</c:v>
                </c:pt>
                <c:pt idx="6007">
                  <c:v>8.3430555555563206</c:v>
                </c:pt>
                <c:pt idx="6008">
                  <c:v>8.3444444444452088</c:v>
                </c:pt>
                <c:pt idx="6009">
                  <c:v>8.345833333334097</c:v>
                </c:pt>
                <c:pt idx="6010">
                  <c:v>8.3472222222229853</c:v>
                </c:pt>
                <c:pt idx="6011">
                  <c:v>8.3486111111118735</c:v>
                </c:pt>
                <c:pt idx="6012">
                  <c:v>8.3500000000007617</c:v>
                </c:pt>
                <c:pt idx="6013">
                  <c:v>8.3513888888896499</c:v>
                </c:pt>
                <c:pt idx="6014">
                  <c:v>8.3527777777785381</c:v>
                </c:pt>
                <c:pt idx="6015">
                  <c:v>8.3541666666674264</c:v>
                </c:pt>
                <c:pt idx="6016">
                  <c:v>8.3555555555563146</c:v>
                </c:pt>
                <c:pt idx="6017">
                  <c:v>8.3569444444452028</c:v>
                </c:pt>
                <c:pt idx="6018">
                  <c:v>8.358333333334091</c:v>
                </c:pt>
                <c:pt idx="6019">
                  <c:v>8.3597222222229792</c:v>
                </c:pt>
                <c:pt idx="6020">
                  <c:v>8.3611111111118674</c:v>
                </c:pt>
                <c:pt idx="6021">
                  <c:v>8.3625000000007557</c:v>
                </c:pt>
                <c:pt idx="6022">
                  <c:v>8.3638888888896439</c:v>
                </c:pt>
                <c:pt idx="6023">
                  <c:v>8.3652777777785321</c:v>
                </c:pt>
                <c:pt idx="6024">
                  <c:v>8.3666666666674203</c:v>
                </c:pt>
                <c:pt idx="6025">
                  <c:v>8.3680555555563085</c:v>
                </c:pt>
                <c:pt idx="6026">
                  <c:v>8.3694444444451968</c:v>
                </c:pt>
                <c:pt idx="6027">
                  <c:v>8.370833333334085</c:v>
                </c:pt>
                <c:pt idx="6028">
                  <c:v>8.3722222222229732</c:v>
                </c:pt>
                <c:pt idx="6029">
                  <c:v>8.3736111111118614</c:v>
                </c:pt>
                <c:pt idx="6030">
                  <c:v>8.3750000000007496</c:v>
                </c:pt>
                <c:pt idx="6031">
                  <c:v>8.3763888888896378</c:v>
                </c:pt>
                <c:pt idx="6032">
                  <c:v>8.3777777777785261</c:v>
                </c:pt>
                <c:pt idx="6033">
                  <c:v>8.3791666666674143</c:v>
                </c:pt>
                <c:pt idx="6034">
                  <c:v>8.3805555555563025</c:v>
                </c:pt>
                <c:pt idx="6035">
                  <c:v>8.3819444444451907</c:v>
                </c:pt>
                <c:pt idx="6036">
                  <c:v>8.3833333333340789</c:v>
                </c:pt>
                <c:pt idx="6037">
                  <c:v>8.3847222222229671</c:v>
                </c:pt>
                <c:pt idx="6038">
                  <c:v>8.3861111111118554</c:v>
                </c:pt>
                <c:pt idx="6039">
                  <c:v>8.3875000000007436</c:v>
                </c:pt>
                <c:pt idx="6040">
                  <c:v>8.3888888888896318</c:v>
                </c:pt>
                <c:pt idx="6041">
                  <c:v>8.39027777777852</c:v>
                </c:pt>
                <c:pt idx="6042">
                  <c:v>8.3916666666674082</c:v>
                </c:pt>
                <c:pt idx="6043">
                  <c:v>8.3930555555562965</c:v>
                </c:pt>
                <c:pt idx="6044">
                  <c:v>8.3944444444451847</c:v>
                </c:pt>
                <c:pt idx="6045">
                  <c:v>8.3958333333340729</c:v>
                </c:pt>
                <c:pt idx="6046">
                  <c:v>8.3972222222229611</c:v>
                </c:pt>
                <c:pt idx="6047">
                  <c:v>8.3986111111118493</c:v>
                </c:pt>
                <c:pt idx="6048">
                  <c:v>8.4000000000007375</c:v>
                </c:pt>
                <c:pt idx="6049">
                  <c:v>8.4013888888896258</c:v>
                </c:pt>
                <c:pt idx="6050">
                  <c:v>8.402777777778514</c:v>
                </c:pt>
                <c:pt idx="6051">
                  <c:v>8.4041666666674022</c:v>
                </c:pt>
                <c:pt idx="6052">
                  <c:v>8.4055555555562904</c:v>
                </c:pt>
                <c:pt idx="6053">
                  <c:v>8.4069444444451786</c:v>
                </c:pt>
                <c:pt idx="6054">
                  <c:v>8.4083333333340669</c:v>
                </c:pt>
                <c:pt idx="6055">
                  <c:v>8.4097222222229551</c:v>
                </c:pt>
                <c:pt idx="6056">
                  <c:v>8.4111111111118433</c:v>
                </c:pt>
                <c:pt idx="6057">
                  <c:v>8.4125000000007315</c:v>
                </c:pt>
                <c:pt idx="6058">
                  <c:v>8.4138888888896197</c:v>
                </c:pt>
                <c:pt idx="6059">
                  <c:v>8.4152777777785079</c:v>
                </c:pt>
                <c:pt idx="6060">
                  <c:v>8.4166666666673962</c:v>
                </c:pt>
                <c:pt idx="6061">
                  <c:v>8.4180555555562844</c:v>
                </c:pt>
                <c:pt idx="6062">
                  <c:v>8.4194444444451726</c:v>
                </c:pt>
                <c:pt idx="6063">
                  <c:v>8.4208333333340608</c:v>
                </c:pt>
                <c:pt idx="6064">
                  <c:v>8.422222222222949</c:v>
                </c:pt>
                <c:pt idx="6065">
                  <c:v>8.4236111111118372</c:v>
                </c:pt>
                <c:pt idx="6066">
                  <c:v>8.4250000000007255</c:v>
                </c:pt>
                <c:pt idx="6067">
                  <c:v>8.4263888888896137</c:v>
                </c:pt>
                <c:pt idx="6068">
                  <c:v>8.4277777777785019</c:v>
                </c:pt>
                <c:pt idx="6069">
                  <c:v>8.4291666666673901</c:v>
                </c:pt>
                <c:pt idx="6070">
                  <c:v>8.4305555555562783</c:v>
                </c:pt>
                <c:pt idx="6071">
                  <c:v>8.4319444444451666</c:v>
                </c:pt>
                <c:pt idx="6072">
                  <c:v>8.4333333333340548</c:v>
                </c:pt>
                <c:pt idx="6073">
                  <c:v>8.434722222222943</c:v>
                </c:pt>
                <c:pt idx="6074">
                  <c:v>8.4361111111118312</c:v>
                </c:pt>
                <c:pt idx="6075">
                  <c:v>8.4375000000007194</c:v>
                </c:pt>
                <c:pt idx="6076">
                  <c:v>8.4388888888896076</c:v>
                </c:pt>
                <c:pt idx="6077">
                  <c:v>8.4402777777784959</c:v>
                </c:pt>
                <c:pt idx="6078">
                  <c:v>8.4416666666673841</c:v>
                </c:pt>
                <c:pt idx="6079">
                  <c:v>8.4430555555562723</c:v>
                </c:pt>
                <c:pt idx="6080">
                  <c:v>8.4444444444451605</c:v>
                </c:pt>
                <c:pt idx="6081">
                  <c:v>8.4458333333340487</c:v>
                </c:pt>
                <c:pt idx="6082">
                  <c:v>8.4472222222229369</c:v>
                </c:pt>
                <c:pt idx="6083">
                  <c:v>8.4486111111118252</c:v>
                </c:pt>
                <c:pt idx="6084">
                  <c:v>8.4500000000007134</c:v>
                </c:pt>
                <c:pt idx="6085">
                  <c:v>8.4513888888896016</c:v>
                </c:pt>
                <c:pt idx="6086">
                  <c:v>8.4527777777784898</c:v>
                </c:pt>
                <c:pt idx="6087">
                  <c:v>8.454166666667378</c:v>
                </c:pt>
                <c:pt idx="6088">
                  <c:v>8.4555555555562663</c:v>
                </c:pt>
                <c:pt idx="6089">
                  <c:v>8.4569444444451545</c:v>
                </c:pt>
                <c:pt idx="6090">
                  <c:v>8.4583333333340427</c:v>
                </c:pt>
                <c:pt idx="6091">
                  <c:v>8.4597222222229309</c:v>
                </c:pt>
                <c:pt idx="6092">
                  <c:v>8.4611111111118191</c:v>
                </c:pt>
                <c:pt idx="6093">
                  <c:v>8.4625000000007073</c:v>
                </c:pt>
                <c:pt idx="6094">
                  <c:v>8.4638888888895956</c:v>
                </c:pt>
                <c:pt idx="6095">
                  <c:v>8.4652777777784838</c:v>
                </c:pt>
                <c:pt idx="6096">
                  <c:v>8.466666666667372</c:v>
                </c:pt>
                <c:pt idx="6097">
                  <c:v>8.4680555555562602</c:v>
                </c:pt>
                <c:pt idx="6098">
                  <c:v>8.4694444444451484</c:v>
                </c:pt>
                <c:pt idx="6099">
                  <c:v>8.4708333333340367</c:v>
                </c:pt>
                <c:pt idx="6100">
                  <c:v>8.4722222222229249</c:v>
                </c:pt>
                <c:pt idx="6101">
                  <c:v>8.4736111111118131</c:v>
                </c:pt>
                <c:pt idx="6102">
                  <c:v>8.4750000000007013</c:v>
                </c:pt>
                <c:pt idx="6103">
                  <c:v>8.4763888888895895</c:v>
                </c:pt>
                <c:pt idx="6104">
                  <c:v>8.4777777777784777</c:v>
                </c:pt>
                <c:pt idx="6105">
                  <c:v>8.479166666667366</c:v>
                </c:pt>
                <c:pt idx="6106">
                  <c:v>8.4805555555562542</c:v>
                </c:pt>
                <c:pt idx="6107">
                  <c:v>8.4819444444451424</c:v>
                </c:pt>
                <c:pt idx="6108">
                  <c:v>8.4833333333340306</c:v>
                </c:pt>
                <c:pt idx="6109">
                  <c:v>8.4847222222229188</c:v>
                </c:pt>
                <c:pt idx="6110">
                  <c:v>8.486111111111807</c:v>
                </c:pt>
                <c:pt idx="6111">
                  <c:v>8.4875000000006953</c:v>
                </c:pt>
                <c:pt idx="6112">
                  <c:v>8.4888888888895835</c:v>
                </c:pt>
                <c:pt idx="6113">
                  <c:v>8.4902777777784717</c:v>
                </c:pt>
                <c:pt idx="6114">
                  <c:v>8.4916666666673599</c:v>
                </c:pt>
                <c:pt idx="6115">
                  <c:v>8.4930555555562481</c:v>
                </c:pt>
                <c:pt idx="6116">
                  <c:v>8.4944444444451364</c:v>
                </c:pt>
                <c:pt idx="6117">
                  <c:v>8.4958333333340246</c:v>
                </c:pt>
                <c:pt idx="6118">
                  <c:v>8.4972222222229128</c:v>
                </c:pt>
                <c:pt idx="6119">
                  <c:v>8.498611111111801</c:v>
                </c:pt>
                <c:pt idx="6120">
                  <c:v>8.5000000000006892</c:v>
                </c:pt>
                <c:pt idx="6121">
                  <c:v>8.5013888888895774</c:v>
                </c:pt>
                <c:pt idx="6122">
                  <c:v>8.5027777777784657</c:v>
                </c:pt>
                <c:pt idx="6123">
                  <c:v>8.5041666666673539</c:v>
                </c:pt>
                <c:pt idx="6124">
                  <c:v>8.5055555555562421</c:v>
                </c:pt>
                <c:pt idx="6125">
                  <c:v>8.5069444444451303</c:v>
                </c:pt>
                <c:pt idx="6126">
                  <c:v>8.5083333333340185</c:v>
                </c:pt>
                <c:pt idx="6127">
                  <c:v>8.5097222222229068</c:v>
                </c:pt>
                <c:pt idx="6128">
                  <c:v>8.511111111111795</c:v>
                </c:pt>
                <c:pt idx="6129">
                  <c:v>8.5125000000006832</c:v>
                </c:pt>
                <c:pt idx="6130">
                  <c:v>8.5138888888895714</c:v>
                </c:pt>
                <c:pt idx="6131">
                  <c:v>8.5152777777784596</c:v>
                </c:pt>
                <c:pt idx="6132">
                  <c:v>8.5166666666673478</c:v>
                </c:pt>
                <c:pt idx="6133">
                  <c:v>8.5180555555562361</c:v>
                </c:pt>
                <c:pt idx="6134">
                  <c:v>8.5194444444451243</c:v>
                </c:pt>
                <c:pt idx="6135">
                  <c:v>8.5208333333340125</c:v>
                </c:pt>
                <c:pt idx="6136">
                  <c:v>8.5222222222229007</c:v>
                </c:pt>
                <c:pt idx="6137">
                  <c:v>8.5236111111117889</c:v>
                </c:pt>
                <c:pt idx="6138">
                  <c:v>8.5250000000006771</c:v>
                </c:pt>
                <c:pt idx="6139">
                  <c:v>8.5263888888895654</c:v>
                </c:pt>
                <c:pt idx="6140">
                  <c:v>8.5277777777784536</c:v>
                </c:pt>
                <c:pt idx="6141">
                  <c:v>8.5291666666673418</c:v>
                </c:pt>
                <c:pt idx="6142">
                  <c:v>8.53055555555623</c:v>
                </c:pt>
                <c:pt idx="6143">
                  <c:v>8.5319444444451182</c:v>
                </c:pt>
                <c:pt idx="6144">
                  <c:v>8.5333333333340065</c:v>
                </c:pt>
                <c:pt idx="6145">
                  <c:v>8.5347222222228947</c:v>
                </c:pt>
                <c:pt idx="6146">
                  <c:v>8.5361111111117829</c:v>
                </c:pt>
                <c:pt idx="6147">
                  <c:v>8.5375000000006711</c:v>
                </c:pt>
                <c:pt idx="6148">
                  <c:v>8.5388888888895593</c:v>
                </c:pt>
                <c:pt idx="6149">
                  <c:v>8.5402777777784475</c:v>
                </c:pt>
                <c:pt idx="6150">
                  <c:v>8.5416666666673358</c:v>
                </c:pt>
                <c:pt idx="6151">
                  <c:v>8.543055555556224</c:v>
                </c:pt>
                <c:pt idx="6152">
                  <c:v>8.5444444444451122</c:v>
                </c:pt>
                <c:pt idx="6153">
                  <c:v>8.5458333333340004</c:v>
                </c:pt>
                <c:pt idx="6154">
                  <c:v>8.5472222222228886</c:v>
                </c:pt>
                <c:pt idx="6155">
                  <c:v>8.5486111111117769</c:v>
                </c:pt>
                <c:pt idx="6156">
                  <c:v>8.5500000000006651</c:v>
                </c:pt>
                <c:pt idx="6157">
                  <c:v>8.5513888888895533</c:v>
                </c:pt>
                <c:pt idx="6158">
                  <c:v>8.5527777777784415</c:v>
                </c:pt>
                <c:pt idx="6159">
                  <c:v>8.5541666666673297</c:v>
                </c:pt>
                <c:pt idx="6160">
                  <c:v>8.5555555555562179</c:v>
                </c:pt>
                <c:pt idx="6161">
                  <c:v>8.5569444444451062</c:v>
                </c:pt>
                <c:pt idx="6162">
                  <c:v>8.5583333333339944</c:v>
                </c:pt>
                <c:pt idx="6163">
                  <c:v>8.5597222222228826</c:v>
                </c:pt>
                <c:pt idx="6164">
                  <c:v>8.5611111111117708</c:v>
                </c:pt>
                <c:pt idx="6165">
                  <c:v>8.562500000000659</c:v>
                </c:pt>
                <c:pt idx="6166">
                  <c:v>8.5638888888895472</c:v>
                </c:pt>
                <c:pt idx="6167">
                  <c:v>8.5652777777784355</c:v>
                </c:pt>
                <c:pt idx="6168">
                  <c:v>8.5666666666673237</c:v>
                </c:pt>
                <c:pt idx="6169">
                  <c:v>8.5680555555562119</c:v>
                </c:pt>
                <c:pt idx="6170">
                  <c:v>8.5694444444451001</c:v>
                </c:pt>
                <c:pt idx="6171">
                  <c:v>8.5708333333339883</c:v>
                </c:pt>
                <c:pt idx="6172">
                  <c:v>8.5722222222228766</c:v>
                </c:pt>
                <c:pt idx="6173">
                  <c:v>8.5736111111117648</c:v>
                </c:pt>
                <c:pt idx="6174">
                  <c:v>8.575000000000653</c:v>
                </c:pt>
                <c:pt idx="6175">
                  <c:v>8.5763888888895412</c:v>
                </c:pt>
                <c:pt idx="6176">
                  <c:v>8.5777777777784294</c:v>
                </c:pt>
                <c:pt idx="6177">
                  <c:v>8.5791666666673176</c:v>
                </c:pt>
                <c:pt idx="6178">
                  <c:v>8.5805555555562059</c:v>
                </c:pt>
                <c:pt idx="6179">
                  <c:v>8.5819444444450941</c:v>
                </c:pt>
                <c:pt idx="6180">
                  <c:v>8.5833333333339823</c:v>
                </c:pt>
                <c:pt idx="6181">
                  <c:v>8.5847222222228705</c:v>
                </c:pt>
                <c:pt idx="6182">
                  <c:v>8.5861111111117587</c:v>
                </c:pt>
                <c:pt idx="6183">
                  <c:v>8.5875000000006469</c:v>
                </c:pt>
                <c:pt idx="6184">
                  <c:v>8.5888888888895352</c:v>
                </c:pt>
                <c:pt idx="6185">
                  <c:v>8.5902777777784234</c:v>
                </c:pt>
                <c:pt idx="6186">
                  <c:v>8.5916666666673116</c:v>
                </c:pt>
                <c:pt idx="6187">
                  <c:v>8.5930555555561998</c:v>
                </c:pt>
                <c:pt idx="6188">
                  <c:v>8.594444444445088</c:v>
                </c:pt>
                <c:pt idx="6189">
                  <c:v>8.5958333333339763</c:v>
                </c:pt>
                <c:pt idx="6190">
                  <c:v>8.5972222222228645</c:v>
                </c:pt>
                <c:pt idx="6191">
                  <c:v>8.5986111111117527</c:v>
                </c:pt>
                <c:pt idx="6192">
                  <c:v>8.6000000000006409</c:v>
                </c:pt>
                <c:pt idx="6193">
                  <c:v>8.6013888888895291</c:v>
                </c:pt>
                <c:pt idx="6194">
                  <c:v>8.6027777777784173</c:v>
                </c:pt>
                <c:pt idx="6195">
                  <c:v>8.6041666666673056</c:v>
                </c:pt>
                <c:pt idx="6196">
                  <c:v>8.6055555555561938</c:v>
                </c:pt>
                <c:pt idx="6197">
                  <c:v>8.606944444445082</c:v>
                </c:pt>
                <c:pt idx="6198">
                  <c:v>8.6083333333339702</c:v>
                </c:pt>
                <c:pt idx="6199">
                  <c:v>8.6097222222228584</c:v>
                </c:pt>
                <c:pt idx="6200">
                  <c:v>8.6111111111117467</c:v>
                </c:pt>
                <c:pt idx="6201">
                  <c:v>8.6125000000006349</c:v>
                </c:pt>
                <c:pt idx="6202">
                  <c:v>8.6138888888895231</c:v>
                </c:pt>
                <c:pt idx="6203">
                  <c:v>8.6152777777784113</c:v>
                </c:pt>
                <c:pt idx="6204">
                  <c:v>8.6166666666672995</c:v>
                </c:pt>
                <c:pt idx="6205">
                  <c:v>8.6180555555561877</c:v>
                </c:pt>
                <c:pt idx="6206">
                  <c:v>8.619444444445076</c:v>
                </c:pt>
                <c:pt idx="6207">
                  <c:v>8.6208333333339642</c:v>
                </c:pt>
                <c:pt idx="6208">
                  <c:v>8.6222222222228524</c:v>
                </c:pt>
                <c:pt idx="6209">
                  <c:v>8.6236111111117406</c:v>
                </c:pt>
                <c:pt idx="6210">
                  <c:v>8.6250000000006288</c:v>
                </c:pt>
                <c:pt idx="6211">
                  <c:v>8.626388888889517</c:v>
                </c:pt>
                <c:pt idx="6212">
                  <c:v>8.6277777777784053</c:v>
                </c:pt>
                <c:pt idx="6213">
                  <c:v>8.6291666666672935</c:v>
                </c:pt>
                <c:pt idx="6214">
                  <c:v>8.6305555555561817</c:v>
                </c:pt>
                <c:pt idx="6215">
                  <c:v>8.6319444444450699</c:v>
                </c:pt>
                <c:pt idx="6216">
                  <c:v>8.6333333333339581</c:v>
                </c:pt>
                <c:pt idx="6217">
                  <c:v>8.6347222222228464</c:v>
                </c:pt>
                <c:pt idx="6218">
                  <c:v>8.6361111111117346</c:v>
                </c:pt>
                <c:pt idx="6219">
                  <c:v>8.6375000000006228</c:v>
                </c:pt>
                <c:pt idx="6220">
                  <c:v>8.638888888889511</c:v>
                </c:pt>
                <c:pt idx="6221">
                  <c:v>8.6402777777783992</c:v>
                </c:pt>
                <c:pt idx="6222">
                  <c:v>8.6416666666672874</c:v>
                </c:pt>
                <c:pt idx="6223">
                  <c:v>8.6430555555561757</c:v>
                </c:pt>
                <c:pt idx="6224">
                  <c:v>8.6444444444450639</c:v>
                </c:pt>
                <c:pt idx="6225">
                  <c:v>8.6458333333339521</c:v>
                </c:pt>
                <c:pt idx="6226">
                  <c:v>8.6472222222228403</c:v>
                </c:pt>
                <c:pt idx="6227">
                  <c:v>8.6486111111117285</c:v>
                </c:pt>
                <c:pt idx="6228">
                  <c:v>8.6500000000006168</c:v>
                </c:pt>
                <c:pt idx="6229">
                  <c:v>8.651388888889505</c:v>
                </c:pt>
                <c:pt idx="6230">
                  <c:v>8.6527777777783932</c:v>
                </c:pt>
                <c:pt idx="6231">
                  <c:v>8.6541666666672814</c:v>
                </c:pt>
                <c:pt idx="6232">
                  <c:v>8.6555555555561696</c:v>
                </c:pt>
                <c:pt idx="6233">
                  <c:v>8.6569444444450578</c:v>
                </c:pt>
                <c:pt idx="6234">
                  <c:v>8.6583333333339461</c:v>
                </c:pt>
                <c:pt idx="6235">
                  <c:v>8.6597222222228343</c:v>
                </c:pt>
                <c:pt idx="6236">
                  <c:v>8.6611111111117225</c:v>
                </c:pt>
                <c:pt idx="6237">
                  <c:v>8.6625000000006107</c:v>
                </c:pt>
                <c:pt idx="6238">
                  <c:v>8.6638888888894989</c:v>
                </c:pt>
                <c:pt idx="6239">
                  <c:v>8.6652777777783871</c:v>
                </c:pt>
                <c:pt idx="6240">
                  <c:v>8.6666666666672754</c:v>
                </c:pt>
                <c:pt idx="6241">
                  <c:v>8.6680555555561636</c:v>
                </c:pt>
                <c:pt idx="6242">
                  <c:v>8.6694444444450518</c:v>
                </c:pt>
                <c:pt idx="6243">
                  <c:v>8.67083333333394</c:v>
                </c:pt>
                <c:pt idx="6244">
                  <c:v>8.6722222222228282</c:v>
                </c:pt>
                <c:pt idx="6245">
                  <c:v>8.6736111111117165</c:v>
                </c:pt>
                <c:pt idx="6246">
                  <c:v>8.6750000000006047</c:v>
                </c:pt>
                <c:pt idx="6247">
                  <c:v>8.6763888888894929</c:v>
                </c:pt>
                <c:pt idx="6248">
                  <c:v>8.6777777777783811</c:v>
                </c:pt>
                <c:pt idx="6249">
                  <c:v>8.6791666666672693</c:v>
                </c:pt>
                <c:pt idx="6250">
                  <c:v>8.6805555555561575</c:v>
                </c:pt>
                <c:pt idx="6251">
                  <c:v>8.6819444444450458</c:v>
                </c:pt>
                <c:pt idx="6252">
                  <c:v>8.683333333333934</c:v>
                </c:pt>
                <c:pt idx="6253">
                  <c:v>8.6847222222228222</c:v>
                </c:pt>
                <c:pt idx="6254">
                  <c:v>8.6861111111117104</c:v>
                </c:pt>
                <c:pt idx="6255">
                  <c:v>8.6875000000005986</c:v>
                </c:pt>
                <c:pt idx="6256">
                  <c:v>8.6888888888894869</c:v>
                </c:pt>
                <c:pt idx="6257">
                  <c:v>8.6902777777783751</c:v>
                </c:pt>
                <c:pt idx="6258">
                  <c:v>8.6916666666672633</c:v>
                </c:pt>
                <c:pt idx="6259">
                  <c:v>8.6930555555561515</c:v>
                </c:pt>
                <c:pt idx="6260">
                  <c:v>8.6944444444450397</c:v>
                </c:pt>
                <c:pt idx="6261">
                  <c:v>8.6958333333339279</c:v>
                </c:pt>
                <c:pt idx="6262">
                  <c:v>8.6972222222228162</c:v>
                </c:pt>
                <c:pt idx="6263">
                  <c:v>8.6986111111117044</c:v>
                </c:pt>
                <c:pt idx="6264">
                  <c:v>8.7000000000005926</c:v>
                </c:pt>
                <c:pt idx="6265">
                  <c:v>8.7013888888894808</c:v>
                </c:pt>
                <c:pt idx="6266">
                  <c:v>8.702777777778369</c:v>
                </c:pt>
                <c:pt idx="6267">
                  <c:v>8.7041666666672572</c:v>
                </c:pt>
                <c:pt idx="6268">
                  <c:v>8.7055555555561455</c:v>
                </c:pt>
                <c:pt idx="6269">
                  <c:v>8.7069444444450337</c:v>
                </c:pt>
                <c:pt idx="6270">
                  <c:v>8.7083333333339219</c:v>
                </c:pt>
                <c:pt idx="6271">
                  <c:v>8.7097222222228101</c:v>
                </c:pt>
                <c:pt idx="6272">
                  <c:v>8.7111111111116983</c:v>
                </c:pt>
                <c:pt idx="6273">
                  <c:v>8.7125000000005866</c:v>
                </c:pt>
                <c:pt idx="6274">
                  <c:v>8.7138888888894748</c:v>
                </c:pt>
                <c:pt idx="6275">
                  <c:v>8.715277777778363</c:v>
                </c:pt>
                <c:pt idx="6276">
                  <c:v>8.7166666666672512</c:v>
                </c:pt>
                <c:pt idx="6277">
                  <c:v>8.7180555555561394</c:v>
                </c:pt>
                <c:pt idx="6278">
                  <c:v>8.7194444444450276</c:v>
                </c:pt>
                <c:pt idx="6279">
                  <c:v>8.7208333333339159</c:v>
                </c:pt>
                <c:pt idx="6280">
                  <c:v>8.7222222222228041</c:v>
                </c:pt>
                <c:pt idx="6281">
                  <c:v>8.7236111111116923</c:v>
                </c:pt>
                <c:pt idx="6282">
                  <c:v>8.7250000000005805</c:v>
                </c:pt>
                <c:pt idx="6283">
                  <c:v>8.7263888888894687</c:v>
                </c:pt>
                <c:pt idx="6284">
                  <c:v>8.7277777777783569</c:v>
                </c:pt>
                <c:pt idx="6285">
                  <c:v>8.7291666666672452</c:v>
                </c:pt>
                <c:pt idx="6286">
                  <c:v>8.7305555555561334</c:v>
                </c:pt>
                <c:pt idx="6287">
                  <c:v>8.7319444444450216</c:v>
                </c:pt>
                <c:pt idx="6288">
                  <c:v>8.7333333333339098</c:v>
                </c:pt>
                <c:pt idx="6289">
                  <c:v>8.734722222222798</c:v>
                </c:pt>
                <c:pt idx="6290">
                  <c:v>8.7361111111116863</c:v>
                </c:pt>
                <c:pt idx="6291">
                  <c:v>8.7375000000005745</c:v>
                </c:pt>
                <c:pt idx="6292">
                  <c:v>8.7388888888894627</c:v>
                </c:pt>
                <c:pt idx="6293">
                  <c:v>8.7402777777783509</c:v>
                </c:pt>
                <c:pt idx="6294">
                  <c:v>8.7416666666672391</c:v>
                </c:pt>
                <c:pt idx="6295">
                  <c:v>8.7430555555561273</c:v>
                </c:pt>
                <c:pt idx="6296">
                  <c:v>8.7444444444450156</c:v>
                </c:pt>
                <c:pt idx="6297">
                  <c:v>8.7458333333339038</c:v>
                </c:pt>
                <c:pt idx="6298">
                  <c:v>8.747222222222792</c:v>
                </c:pt>
                <c:pt idx="6299">
                  <c:v>8.7486111111116802</c:v>
                </c:pt>
                <c:pt idx="6300">
                  <c:v>8.7500000000005684</c:v>
                </c:pt>
                <c:pt idx="6301">
                  <c:v>8.7513888888894567</c:v>
                </c:pt>
                <c:pt idx="6302">
                  <c:v>8.7527777777783449</c:v>
                </c:pt>
                <c:pt idx="6303">
                  <c:v>8.7541666666672331</c:v>
                </c:pt>
                <c:pt idx="6304">
                  <c:v>8.7555555555561213</c:v>
                </c:pt>
                <c:pt idx="6305">
                  <c:v>8.7569444444450095</c:v>
                </c:pt>
                <c:pt idx="6306">
                  <c:v>8.7583333333338977</c:v>
                </c:pt>
                <c:pt idx="6307">
                  <c:v>8.759722222222786</c:v>
                </c:pt>
                <c:pt idx="6308">
                  <c:v>8.7611111111116742</c:v>
                </c:pt>
                <c:pt idx="6309">
                  <c:v>8.7625000000005624</c:v>
                </c:pt>
                <c:pt idx="6310">
                  <c:v>8.7638888888894506</c:v>
                </c:pt>
                <c:pt idx="6311">
                  <c:v>8.7652777777783388</c:v>
                </c:pt>
                <c:pt idx="6312">
                  <c:v>8.766666666667227</c:v>
                </c:pt>
                <c:pt idx="6313">
                  <c:v>8.7680555555561153</c:v>
                </c:pt>
                <c:pt idx="6314">
                  <c:v>8.7694444444450035</c:v>
                </c:pt>
                <c:pt idx="6315">
                  <c:v>8.7708333333338917</c:v>
                </c:pt>
                <c:pt idx="6316">
                  <c:v>8.7722222222227799</c:v>
                </c:pt>
                <c:pt idx="6317">
                  <c:v>8.7736111111116681</c:v>
                </c:pt>
                <c:pt idx="6318">
                  <c:v>8.7750000000005564</c:v>
                </c:pt>
                <c:pt idx="6319">
                  <c:v>8.7763888888894446</c:v>
                </c:pt>
                <c:pt idx="6320">
                  <c:v>8.7777777777783328</c:v>
                </c:pt>
                <c:pt idx="6321">
                  <c:v>8.779166666667221</c:v>
                </c:pt>
                <c:pt idx="6322">
                  <c:v>8.7805555555561092</c:v>
                </c:pt>
                <c:pt idx="6323">
                  <c:v>8.7819444444449974</c:v>
                </c:pt>
                <c:pt idx="6324">
                  <c:v>8.7833333333338857</c:v>
                </c:pt>
                <c:pt idx="6325">
                  <c:v>8.7847222222227739</c:v>
                </c:pt>
                <c:pt idx="6326">
                  <c:v>8.7861111111116621</c:v>
                </c:pt>
                <c:pt idx="6327">
                  <c:v>8.7875000000005503</c:v>
                </c:pt>
                <c:pt idx="6328">
                  <c:v>8.7888888888894385</c:v>
                </c:pt>
                <c:pt idx="6329">
                  <c:v>8.7902777777783268</c:v>
                </c:pt>
                <c:pt idx="6330">
                  <c:v>8.791666666667215</c:v>
                </c:pt>
                <c:pt idx="6331">
                  <c:v>8.7930555555561032</c:v>
                </c:pt>
                <c:pt idx="6332">
                  <c:v>8.7944444444449914</c:v>
                </c:pt>
                <c:pt idx="6333">
                  <c:v>8.7958333333338796</c:v>
                </c:pt>
                <c:pt idx="6334">
                  <c:v>8.7972222222227678</c:v>
                </c:pt>
                <c:pt idx="6335">
                  <c:v>8.7986111111116561</c:v>
                </c:pt>
                <c:pt idx="6336">
                  <c:v>8.8000000000005443</c:v>
                </c:pt>
                <c:pt idx="6337">
                  <c:v>8.8013888888894325</c:v>
                </c:pt>
                <c:pt idx="6338">
                  <c:v>8.8027777777783207</c:v>
                </c:pt>
                <c:pt idx="6339">
                  <c:v>8.8041666666672089</c:v>
                </c:pt>
                <c:pt idx="6340">
                  <c:v>8.8055555555560971</c:v>
                </c:pt>
                <c:pt idx="6341">
                  <c:v>8.8069444444449854</c:v>
                </c:pt>
                <c:pt idx="6342">
                  <c:v>8.8083333333338736</c:v>
                </c:pt>
                <c:pt idx="6343">
                  <c:v>8.8097222222227618</c:v>
                </c:pt>
                <c:pt idx="6344">
                  <c:v>8.81111111111165</c:v>
                </c:pt>
                <c:pt idx="6345">
                  <c:v>8.8125000000005382</c:v>
                </c:pt>
                <c:pt idx="6346">
                  <c:v>8.8138888888894265</c:v>
                </c:pt>
                <c:pt idx="6347">
                  <c:v>8.8152777777783147</c:v>
                </c:pt>
                <c:pt idx="6348">
                  <c:v>8.8166666666672029</c:v>
                </c:pt>
                <c:pt idx="6349">
                  <c:v>8.8180555555560911</c:v>
                </c:pt>
                <c:pt idx="6350">
                  <c:v>8.8194444444449793</c:v>
                </c:pt>
                <c:pt idx="6351">
                  <c:v>8.8208333333338675</c:v>
                </c:pt>
                <c:pt idx="6352">
                  <c:v>8.8222222222227558</c:v>
                </c:pt>
                <c:pt idx="6353">
                  <c:v>8.823611111111644</c:v>
                </c:pt>
                <c:pt idx="6354">
                  <c:v>8.8250000000005322</c:v>
                </c:pt>
                <c:pt idx="6355">
                  <c:v>8.8263888888894204</c:v>
                </c:pt>
                <c:pt idx="6356">
                  <c:v>8.8277777777783086</c:v>
                </c:pt>
                <c:pt idx="6357">
                  <c:v>8.8291666666671968</c:v>
                </c:pt>
                <c:pt idx="6358">
                  <c:v>8.8305555555560851</c:v>
                </c:pt>
                <c:pt idx="6359">
                  <c:v>8.8319444444449733</c:v>
                </c:pt>
                <c:pt idx="6360">
                  <c:v>8.8333333333338615</c:v>
                </c:pt>
                <c:pt idx="6361">
                  <c:v>8.8347222222227497</c:v>
                </c:pt>
                <c:pt idx="6362">
                  <c:v>8.8361111111116379</c:v>
                </c:pt>
                <c:pt idx="6363">
                  <c:v>8.8375000000005262</c:v>
                </c:pt>
                <c:pt idx="6364">
                  <c:v>8.8388888888894144</c:v>
                </c:pt>
                <c:pt idx="6365">
                  <c:v>8.8402777777783026</c:v>
                </c:pt>
                <c:pt idx="6366">
                  <c:v>8.8416666666671908</c:v>
                </c:pt>
                <c:pt idx="6367">
                  <c:v>8.843055555556079</c:v>
                </c:pt>
                <c:pt idx="6368">
                  <c:v>8.8444444444449672</c:v>
                </c:pt>
                <c:pt idx="6369">
                  <c:v>8.8458333333338555</c:v>
                </c:pt>
                <c:pt idx="6370">
                  <c:v>8.8472222222227437</c:v>
                </c:pt>
                <c:pt idx="6371">
                  <c:v>8.8486111111116319</c:v>
                </c:pt>
                <c:pt idx="6372">
                  <c:v>8.8500000000005201</c:v>
                </c:pt>
                <c:pt idx="6373">
                  <c:v>8.8513888888894083</c:v>
                </c:pt>
                <c:pt idx="6374">
                  <c:v>8.8527777777782966</c:v>
                </c:pt>
                <c:pt idx="6375">
                  <c:v>8.8541666666671848</c:v>
                </c:pt>
                <c:pt idx="6376">
                  <c:v>8.855555555556073</c:v>
                </c:pt>
                <c:pt idx="6377">
                  <c:v>8.8569444444449612</c:v>
                </c:pt>
                <c:pt idx="6378">
                  <c:v>8.8583333333338494</c:v>
                </c:pt>
                <c:pt idx="6379">
                  <c:v>8.8597222222227376</c:v>
                </c:pt>
                <c:pt idx="6380">
                  <c:v>8.8611111111116259</c:v>
                </c:pt>
                <c:pt idx="6381">
                  <c:v>8.8625000000005141</c:v>
                </c:pt>
                <c:pt idx="6382">
                  <c:v>8.8638888888894023</c:v>
                </c:pt>
                <c:pt idx="6383">
                  <c:v>8.8652777777782905</c:v>
                </c:pt>
                <c:pt idx="6384">
                  <c:v>8.8666666666671787</c:v>
                </c:pt>
                <c:pt idx="6385">
                  <c:v>8.8680555555560669</c:v>
                </c:pt>
                <c:pt idx="6386">
                  <c:v>8.8694444444449552</c:v>
                </c:pt>
                <c:pt idx="6387">
                  <c:v>8.8708333333338434</c:v>
                </c:pt>
                <c:pt idx="6388">
                  <c:v>8.8722222222227316</c:v>
                </c:pt>
                <c:pt idx="6389">
                  <c:v>8.8736111111116198</c:v>
                </c:pt>
                <c:pt idx="6390">
                  <c:v>8.875000000000508</c:v>
                </c:pt>
                <c:pt idx="6391">
                  <c:v>8.8763888888893963</c:v>
                </c:pt>
                <c:pt idx="6392">
                  <c:v>8.8777777777782845</c:v>
                </c:pt>
                <c:pt idx="6393">
                  <c:v>8.8791666666671727</c:v>
                </c:pt>
                <c:pt idx="6394">
                  <c:v>8.8805555555560609</c:v>
                </c:pt>
                <c:pt idx="6395">
                  <c:v>8.8819444444449491</c:v>
                </c:pt>
                <c:pt idx="6396">
                  <c:v>8.8833333333338373</c:v>
                </c:pt>
                <c:pt idx="6397">
                  <c:v>8.8847222222227256</c:v>
                </c:pt>
                <c:pt idx="6398">
                  <c:v>8.8861111111116138</c:v>
                </c:pt>
                <c:pt idx="6399">
                  <c:v>8.887500000000502</c:v>
                </c:pt>
                <c:pt idx="6400">
                  <c:v>8.8888888888893902</c:v>
                </c:pt>
                <c:pt idx="6401">
                  <c:v>8.8902777777782784</c:v>
                </c:pt>
                <c:pt idx="6402">
                  <c:v>8.8916666666671667</c:v>
                </c:pt>
                <c:pt idx="6403">
                  <c:v>8.8930555555560549</c:v>
                </c:pt>
                <c:pt idx="6404">
                  <c:v>8.8944444444449431</c:v>
                </c:pt>
                <c:pt idx="6405">
                  <c:v>8.8958333333338313</c:v>
                </c:pt>
                <c:pt idx="6406">
                  <c:v>8.8972222222227195</c:v>
                </c:pt>
                <c:pt idx="6407">
                  <c:v>8.8986111111116077</c:v>
                </c:pt>
                <c:pt idx="6408">
                  <c:v>8.900000000000496</c:v>
                </c:pt>
                <c:pt idx="6409">
                  <c:v>8.9013888888893842</c:v>
                </c:pt>
                <c:pt idx="6410">
                  <c:v>8.9027777777782724</c:v>
                </c:pt>
                <c:pt idx="6411">
                  <c:v>8.9041666666671606</c:v>
                </c:pt>
                <c:pt idx="6412">
                  <c:v>8.9055555555560488</c:v>
                </c:pt>
                <c:pt idx="6413">
                  <c:v>8.906944444444937</c:v>
                </c:pt>
                <c:pt idx="6414">
                  <c:v>8.9083333333338253</c:v>
                </c:pt>
                <c:pt idx="6415">
                  <c:v>8.9097222222227135</c:v>
                </c:pt>
                <c:pt idx="6416">
                  <c:v>8.9111111111116017</c:v>
                </c:pt>
                <c:pt idx="6417">
                  <c:v>8.9125000000004899</c:v>
                </c:pt>
                <c:pt idx="6418">
                  <c:v>8.9138888888893781</c:v>
                </c:pt>
                <c:pt idx="6419">
                  <c:v>8.9152777777782664</c:v>
                </c:pt>
                <c:pt idx="6420">
                  <c:v>8.9166666666671546</c:v>
                </c:pt>
                <c:pt idx="6421">
                  <c:v>8.9180555555560428</c:v>
                </c:pt>
                <c:pt idx="6422">
                  <c:v>8.919444444444931</c:v>
                </c:pt>
                <c:pt idx="6423">
                  <c:v>8.9208333333338192</c:v>
                </c:pt>
                <c:pt idx="6424">
                  <c:v>8.9222222222227074</c:v>
                </c:pt>
                <c:pt idx="6425">
                  <c:v>8.9236111111115957</c:v>
                </c:pt>
                <c:pt idx="6426">
                  <c:v>8.9250000000004839</c:v>
                </c:pt>
                <c:pt idx="6427">
                  <c:v>8.9263888888893721</c:v>
                </c:pt>
                <c:pt idx="6428">
                  <c:v>8.9277777777782603</c:v>
                </c:pt>
                <c:pt idx="6429">
                  <c:v>8.9291666666671485</c:v>
                </c:pt>
                <c:pt idx="6430">
                  <c:v>8.9305555555560368</c:v>
                </c:pt>
                <c:pt idx="6431">
                  <c:v>8.931944444444925</c:v>
                </c:pt>
                <c:pt idx="6432">
                  <c:v>8.9333333333338132</c:v>
                </c:pt>
                <c:pt idx="6433">
                  <c:v>8.9347222222227014</c:v>
                </c:pt>
                <c:pt idx="6434">
                  <c:v>8.9361111111115896</c:v>
                </c:pt>
                <c:pt idx="6435">
                  <c:v>8.9375000000004778</c:v>
                </c:pt>
                <c:pt idx="6436">
                  <c:v>8.9388888888893661</c:v>
                </c:pt>
                <c:pt idx="6437">
                  <c:v>8.9402777777782543</c:v>
                </c:pt>
                <c:pt idx="6438">
                  <c:v>8.9416666666671425</c:v>
                </c:pt>
                <c:pt idx="6439">
                  <c:v>8.9430555555560307</c:v>
                </c:pt>
                <c:pt idx="6440">
                  <c:v>8.9444444444449189</c:v>
                </c:pt>
                <c:pt idx="6441">
                  <c:v>8.9458333333338071</c:v>
                </c:pt>
                <c:pt idx="6442">
                  <c:v>8.9472222222226954</c:v>
                </c:pt>
                <c:pt idx="6443">
                  <c:v>8.9486111111115836</c:v>
                </c:pt>
                <c:pt idx="6444">
                  <c:v>8.9500000000004718</c:v>
                </c:pt>
                <c:pt idx="6445">
                  <c:v>8.95138888888936</c:v>
                </c:pt>
                <c:pt idx="6446">
                  <c:v>8.9527777777782482</c:v>
                </c:pt>
                <c:pt idx="6447">
                  <c:v>8.9541666666671365</c:v>
                </c:pt>
                <c:pt idx="6448">
                  <c:v>8.9555555555560247</c:v>
                </c:pt>
                <c:pt idx="6449">
                  <c:v>8.9569444444449129</c:v>
                </c:pt>
                <c:pt idx="6450">
                  <c:v>8.9583333333338011</c:v>
                </c:pt>
                <c:pt idx="6451">
                  <c:v>8.9597222222226893</c:v>
                </c:pt>
                <c:pt idx="6452">
                  <c:v>8.9611111111115775</c:v>
                </c:pt>
                <c:pt idx="6453">
                  <c:v>8.9625000000004658</c:v>
                </c:pt>
                <c:pt idx="6454">
                  <c:v>8.963888888889354</c:v>
                </c:pt>
                <c:pt idx="6455">
                  <c:v>8.9652777777782422</c:v>
                </c:pt>
                <c:pt idx="6456">
                  <c:v>8.9666666666671304</c:v>
                </c:pt>
                <c:pt idx="6457">
                  <c:v>8.9680555555560186</c:v>
                </c:pt>
                <c:pt idx="6458">
                  <c:v>8.9694444444449068</c:v>
                </c:pt>
                <c:pt idx="6459">
                  <c:v>8.9708333333337951</c:v>
                </c:pt>
                <c:pt idx="6460">
                  <c:v>8.9722222222226833</c:v>
                </c:pt>
                <c:pt idx="6461">
                  <c:v>8.9736111111115715</c:v>
                </c:pt>
                <c:pt idx="6462">
                  <c:v>8.9750000000004597</c:v>
                </c:pt>
                <c:pt idx="6463">
                  <c:v>8.9763888888893479</c:v>
                </c:pt>
                <c:pt idx="6464">
                  <c:v>8.9777777777782362</c:v>
                </c:pt>
                <c:pt idx="6465">
                  <c:v>8.9791666666671244</c:v>
                </c:pt>
                <c:pt idx="6466">
                  <c:v>8.9805555555560126</c:v>
                </c:pt>
                <c:pt idx="6467">
                  <c:v>8.9819444444449008</c:v>
                </c:pt>
                <c:pt idx="6468">
                  <c:v>8.983333333333789</c:v>
                </c:pt>
                <c:pt idx="6469">
                  <c:v>8.9847222222226772</c:v>
                </c:pt>
                <c:pt idx="6470">
                  <c:v>8.9861111111115655</c:v>
                </c:pt>
                <c:pt idx="6471">
                  <c:v>8.9875000000004537</c:v>
                </c:pt>
                <c:pt idx="6472">
                  <c:v>8.9888888888893419</c:v>
                </c:pt>
                <c:pt idx="6473">
                  <c:v>8.9902777777782301</c:v>
                </c:pt>
                <c:pt idx="6474">
                  <c:v>8.9916666666671183</c:v>
                </c:pt>
                <c:pt idx="6475">
                  <c:v>8.9930555555560066</c:v>
                </c:pt>
                <c:pt idx="6476">
                  <c:v>8.9944444444448948</c:v>
                </c:pt>
                <c:pt idx="6477">
                  <c:v>8.995833333333783</c:v>
                </c:pt>
                <c:pt idx="6478">
                  <c:v>8.9972222222226712</c:v>
                </c:pt>
                <c:pt idx="6479">
                  <c:v>8.9986111111115594</c:v>
                </c:pt>
                <c:pt idx="6480">
                  <c:v>9.0000000000004476</c:v>
                </c:pt>
                <c:pt idx="6481">
                  <c:v>9.0013888888893359</c:v>
                </c:pt>
                <c:pt idx="6482">
                  <c:v>9.0027777777782241</c:v>
                </c:pt>
                <c:pt idx="6483">
                  <c:v>9.0041666666671123</c:v>
                </c:pt>
                <c:pt idx="6484">
                  <c:v>9.0055555555560005</c:v>
                </c:pt>
                <c:pt idx="6485">
                  <c:v>9.0069444444448887</c:v>
                </c:pt>
                <c:pt idx="6486">
                  <c:v>9.0083333333337769</c:v>
                </c:pt>
                <c:pt idx="6487">
                  <c:v>9.0097222222226652</c:v>
                </c:pt>
                <c:pt idx="6488">
                  <c:v>9.0111111111115534</c:v>
                </c:pt>
                <c:pt idx="6489">
                  <c:v>9.0125000000004416</c:v>
                </c:pt>
                <c:pt idx="6490">
                  <c:v>9.0138888888893298</c:v>
                </c:pt>
                <c:pt idx="6491">
                  <c:v>9.015277777778218</c:v>
                </c:pt>
                <c:pt idx="6492">
                  <c:v>9.0166666666671063</c:v>
                </c:pt>
                <c:pt idx="6493">
                  <c:v>9.0180555555559945</c:v>
                </c:pt>
                <c:pt idx="6494">
                  <c:v>9.0194444444448827</c:v>
                </c:pt>
                <c:pt idx="6495">
                  <c:v>9.0208333333337709</c:v>
                </c:pt>
                <c:pt idx="6496">
                  <c:v>9.0222222222226591</c:v>
                </c:pt>
                <c:pt idx="6497">
                  <c:v>9.0236111111115473</c:v>
                </c:pt>
                <c:pt idx="6498">
                  <c:v>9.0250000000004356</c:v>
                </c:pt>
                <c:pt idx="6499">
                  <c:v>9.0263888888893238</c:v>
                </c:pt>
                <c:pt idx="6500">
                  <c:v>9.027777777778212</c:v>
                </c:pt>
                <c:pt idx="6501">
                  <c:v>9.0291666666671002</c:v>
                </c:pt>
                <c:pt idx="6502">
                  <c:v>9.0305555555559884</c:v>
                </c:pt>
                <c:pt idx="6503">
                  <c:v>9.0319444444448767</c:v>
                </c:pt>
                <c:pt idx="6504">
                  <c:v>9.0333333333337649</c:v>
                </c:pt>
                <c:pt idx="6505">
                  <c:v>9.0347222222226531</c:v>
                </c:pt>
                <c:pt idx="6506">
                  <c:v>9.0361111111115413</c:v>
                </c:pt>
                <c:pt idx="6507">
                  <c:v>9.0375000000004295</c:v>
                </c:pt>
                <c:pt idx="6508">
                  <c:v>9.0388888888893177</c:v>
                </c:pt>
                <c:pt idx="6509">
                  <c:v>9.040277777778206</c:v>
                </c:pt>
                <c:pt idx="6510">
                  <c:v>9.0416666666670942</c:v>
                </c:pt>
                <c:pt idx="6511">
                  <c:v>9.0430555555559824</c:v>
                </c:pt>
                <c:pt idx="6512">
                  <c:v>9.0444444444448706</c:v>
                </c:pt>
                <c:pt idx="6513">
                  <c:v>9.0458333333337588</c:v>
                </c:pt>
                <c:pt idx="6514">
                  <c:v>9.047222222222647</c:v>
                </c:pt>
                <c:pt idx="6515">
                  <c:v>9.0486111111115353</c:v>
                </c:pt>
                <c:pt idx="6516">
                  <c:v>9.0500000000004235</c:v>
                </c:pt>
                <c:pt idx="6517">
                  <c:v>9.0513888888893117</c:v>
                </c:pt>
                <c:pt idx="6518">
                  <c:v>9.0527777777781999</c:v>
                </c:pt>
                <c:pt idx="6519">
                  <c:v>9.0541666666670881</c:v>
                </c:pt>
                <c:pt idx="6520">
                  <c:v>9.0555555555559764</c:v>
                </c:pt>
                <c:pt idx="6521">
                  <c:v>9.0569444444448646</c:v>
                </c:pt>
                <c:pt idx="6522">
                  <c:v>9.0583333333337528</c:v>
                </c:pt>
                <c:pt idx="6523">
                  <c:v>9.059722222222641</c:v>
                </c:pt>
                <c:pt idx="6524">
                  <c:v>9.0611111111115292</c:v>
                </c:pt>
                <c:pt idx="6525">
                  <c:v>9.0625000000004174</c:v>
                </c:pt>
                <c:pt idx="6526">
                  <c:v>9.0638888888893057</c:v>
                </c:pt>
                <c:pt idx="6527">
                  <c:v>9.0652777777781939</c:v>
                </c:pt>
                <c:pt idx="6528">
                  <c:v>9.0666666666670821</c:v>
                </c:pt>
                <c:pt idx="6529">
                  <c:v>9.0680555555559703</c:v>
                </c:pt>
                <c:pt idx="6530">
                  <c:v>9.0694444444448585</c:v>
                </c:pt>
                <c:pt idx="6531">
                  <c:v>9.0708333333337468</c:v>
                </c:pt>
                <c:pt idx="6532">
                  <c:v>9.072222222222635</c:v>
                </c:pt>
                <c:pt idx="6533">
                  <c:v>9.0736111111115232</c:v>
                </c:pt>
                <c:pt idx="6534">
                  <c:v>9.0750000000004114</c:v>
                </c:pt>
                <c:pt idx="6535">
                  <c:v>9.0763888888892996</c:v>
                </c:pt>
                <c:pt idx="6536">
                  <c:v>9.0777777777781878</c:v>
                </c:pt>
                <c:pt idx="6537">
                  <c:v>9.0791666666670761</c:v>
                </c:pt>
                <c:pt idx="6538">
                  <c:v>9.0805555555559643</c:v>
                </c:pt>
                <c:pt idx="6539">
                  <c:v>9.0819444444448525</c:v>
                </c:pt>
                <c:pt idx="6540">
                  <c:v>9.0833333333337407</c:v>
                </c:pt>
                <c:pt idx="6541">
                  <c:v>9.0847222222226289</c:v>
                </c:pt>
                <c:pt idx="6542">
                  <c:v>9.0861111111115171</c:v>
                </c:pt>
                <c:pt idx="6543">
                  <c:v>9.0875000000004054</c:v>
                </c:pt>
                <c:pt idx="6544">
                  <c:v>9.0888888888892936</c:v>
                </c:pt>
                <c:pt idx="6545">
                  <c:v>9.0902777777781818</c:v>
                </c:pt>
                <c:pt idx="6546">
                  <c:v>9.09166666666707</c:v>
                </c:pt>
                <c:pt idx="6547">
                  <c:v>9.0930555555559582</c:v>
                </c:pt>
                <c:pt idx="6548">
                  <c:v>9.0944444444448465</c:v>
                </c:pt>
                <c:pt idx="6549">
                  <c:v>9.0958333333337347</c:v>
                </c:pt>
                <c:pt idx="6550">
                  <c:v>9.0972222222226229</c:v>
                </c:pt>
                <c:pt idx="6551">
                  <c:v>9.0986111111115111</c:v>
                </c:pt>
                <c:pt idx="6552">
                  <c:v>9.1000000000003993</c:v>
                </c:pt>
                <c:pt idx="6553">
                  <c:v>9.1013888888892875</c:v>
                </c:pt>
                <c:pt idx="6554">
                  <c:v>9.1027777777781758</c:v>
                </c:pt>
                <c:pt idx="6555">
                  <c:v>9.104166666667064</c:v>
                </c:pt>
                <c:pt idx="6556">
                  <c:v>9.1055555555559522</c:v>
                </c:pt>
                <c:pt idx="6557">
                  <c:v>9.1069444444448404</c:v>
                </c:pt>
                <c:pt idx="6558">
                  <c:v>9.1083333333337286</c:v>
                </c:pt>
                <c:pt idx="6559">
                  <c:v>9.1097222222226168</c:v>
                </c:pt>
                <c:pt idx="6560">
                  <c:v>9.1111111111115051</c:v>
                </c:pt>
                <c:pt idx="6561">
                  <c:v>9.1125000000003933</c:v>
                </c:pt>
                <c:pt idx="6562">
                  <c:v>9.1138888888892815</c:v>
                </c:pt>
                <c:pt idx="6563">
                  <c:v>9.1152777777781697</c:v>
                </c:pt>
                <c:pt idx="6564">
                  <c:v>9.1166666666670579</c:v>
                </c:pt>
                <c:pt idx="6565">
                  <c:v>9.1180555555559462</c:v>
                </c:pt>
                <c:pt idx="6566">
                  <c:v>9.1194444444448344</c:v>
                </c:pt>
                <c:pt idx="6567">
                  <c:v>9.1208333333337226</c:v>
                </c:pt>
                <c:pt idx="6568">
                  <c:v>9.1222222222226108</c:v>
                </c:pt>
                <c:pt idx="6569">
                  <c:v>9.123611111111499</c:v>
                </c:pt>
                <c:pt idx="6570">
                  <c:v>9.1250000000003872</c:v>
                </c:pt>
                <c:pt idx="6571">
                  <c:v>9.1263888888892755</c:v>
                </c:pt>
                <c:pt idx="6572">
                  <c:v>9.1277777777781637</c:v>
                </c:pt>
                <c:pt idx="6573">
                  <c:v>9.1291666666670519</c:v>
                </c:pt>
                <c:pt idx="6574">
                  <c:v>9.1305555555559401</c:v>
                </c:pt>
                <c:pt idx="6575">
                  <c:v>9.1319444444448283</c:v>
                </c:pt>
                <c:pt idx="6576">
                  <c:v>9.1333333333337166</c:v>
                </c:pt>
                <c:pt idx="6577">
                  <c:v>9.1347222222226048</c:v>
                </c:pt>
                <c:pt idx="6578">
                  <c:v>9.136111111111493</c:v>
                </c:pt>
                <c:pt idx="6579">
                  <c:v>9.1375000000003812</c:v>
                </c:pt>
                <c:pt idx="6580">
                  <c:v>9.1388888888892694</c:v>
                </c:pt>
                <c:pt idx="6581">
                  <c:v>9.1402777777781576</c:v>
                </c:pt>
                <c:pt idx="6582">
                  <c:v>9.1416666666670459</c:v>
                </c:pt>
                <c:pt idx="6583">
                  <c:v>9.1430555555559341</c:v>
                </c:pt>
                <c:pt idx="6584">
                  <c:v>9.1444444444448223</c:v>
                </c:pt>
                <c:pt idx="6585">
                  <c:v>9.1458333333337105</c:v>
                </c:pt>
                <c:pt idx="6586">
                  <c:v>9.1472222222225987</c:v>
                </c:pt>
                <c:pt idx="6587">
                  <c:v>9.1486111111114869</c:v>
                </c:pt>
                <c:pt idx="6588">
                  <c:v>9.1500000000003752</c:v>
                </c:pt>
                <c:pt idx="6589">
                  <c:v>9.1513888888892634</c:v>
                </c:pt>
                <c:pt idx="6590">
                  <c:v>9.1527777777781516</c:v>
                </c:pt>
                <c:pt idx="6591">
                  <c:v>9.1541666666670398</c:v>
                </c:pt>
                <c:pt idx="6592">
                  <c:v>9.155555555555928</c:v>
                </c:pt>
                <c:pt idx="6593">
                  <c:v>9.1569444444448163</c:v>
                </c:pt>
                <c:pt idx="6594">
                  <c:v>9.1583333333337045</c:v>
                </c:pt>
                <c:pt idx="6595">
                  <c:v>9.1597222222225927</c:v>
                </c:pt>
                <c:pt idx="6596">
                  <c:v>9.1611111111114809</c:v>
                </c:pt>
                <c:pt idx="6597">
                  <c:v>9.1625000000003691</c:v>
                </c:pt>
                <c:pt idx="6598">
                  <c:v>9.1638888888892573</c:v>
                </c:pt>
                <c:pt idx="6599">
                  <c:v>9.1652777777781456</c:v>
                </c:pt>
                <c:pt idx="6600">
                  <c:v>9.1666666666670338</c:v>
                </c:pt>
                <c:pt idx="6601">
                  <c:v>9.168055555555922</c:v>
                </c:pt>
                <c:pt idx="6602">
                  <c:v>9.1694444444448102</c:v>
                </c:pt>
                <c:pt idx="6603">
                  <c:v>9.1708333333336984</c:v>
                </c:pt>
                <c:pt idx="6604">
                  <c:v>9.1722222222225867</c:v>
                </c:pt>
                <c:pt idx="6605">
                  <c:v>9.1736111111114749</c:v>
                </c:pt>
                <c:pt idx="6606">
                  <c:v>9.1750000000003631</c:v>
                </c:pt>
                <c:pt idx="6607">
                  <c:v>9.1763888888892513</c:v>
                </c:pt>
                <c:pt idx="6608">
                  <c:v>9.1777777777781395</c:v>
                </c:pt>
                <c:pt idx="6609">
                  <c:v>9.1791666666670277</c:v>
                </c:pt>
                <c:pt idx="6610">
                  <c:v>9.180555555555916</c:v>
                </c:pt>
                <c:pt idx="6611">
                  <c:v>9.1819444444448042</c:v>
                </c:pt>
                <c:pt idx="6612">
                  <c:v>9.1833333333336924</c:v>
                </c:pt>
                <c:pt idx="6613">
                  <c:v>9.1847222222225806</c:v>
                </c:pt>
                <c:pt idx="6614">
                  <c:v>9.1861111111114688</c:v>
                </c:pt>
                <c:pt idx="6615">
                  <c:v>9.187500000000357</c:v>
                </c:pt>
                <c:pt idx="6616">
                  <c:v>9.1888888888892453</c:v>
                </c:pt>
                <c:pt idx="6617">
                  <c:v>9.1902777777781335</c:v>
                </c:pt>
                <c:pt idx="6618">
                  <c:v>9.1916666666670217</c:v>
                </c:pt>
                <c:pt idx="6619">
                  <c:v>9.1930555555559099</c:v>
                </c:pt>
                <c:pt idx="6620">
                  <c:v>9.1944444444447981</c:v>
                </c:pt>
                <c:pt idx="6621">
                  <c:v>9.1958333333336864</c:v>
                </c:pt>
                <c:pt idx="6622">
                  <c:v>9.1972222222225746</c:v>
                </c:pt>
                <c:pt idx="6623">
                  <c:v>9.1986111111114628</c:v>
                </c:pt>
                <c:pt idx="6624">
                  <c:v>9.200000000000351</c:v>
                </c:pt>
                <c:pt idx="6625">
                  <c:v>9.2013888888892392</c:v>
                </c:pt>
                <c:pt idx="6626">
                  <c:v>9.2027777777781274</c:v>
                </c:pt>
                <c:pt idx="6627">
                  <c:v>9.2041666666670157</c:v>
                </c:pt>
                <c:pt idx="6628">
                  <c:v>9.2055555555559039</c:v>
                </c:pt>
                <c:pt idx="6629">
                  <c:v>9.2069444444447921</c:v>
                </c:pt>
                <c:pt idx="6630">
                  <c:v>9.2083333333336803</c:v>
                </c:pt>
                <c:pt idx="6631">
                  <c:v>9.2097222222225685</c:v>
                </c:pt>
                <c:pt idx="6632">
                  <c:v>9.2111111111114568</c:v>
                </c:pt>
                <c:pt idx="6633">
                  <c:v>9.212500000000345</c:v>
                </c:pt>
                <c:pt idx="6634">
                  <c:v>9.2138888888892332</c:v>
                </c:pt>
                <c:pt idx="6635">
                  <c:v>9.2152777777781214</c:v>
                </c:pt>
                <c:pt idx="6636">
                  <c:v>9.2166666666670096</c:v>
                </c:pt>
                <c:pt idx="6637">
                  <c:v>9.2180555555558978</c:v>
                </c:pt>
                <c:pt idx="6638">
                  <c:v>9.2194444444447861</c:v>
                </c:pt>
                <c:pt idx="6639">
                  <c:v>9.2208333333336743</c:v>
                </c:pt>
                <c:pt idx="6640">
                  <c:v>9.2222222222225625</c:v>
                </c:pt>
                <c:pt idx="6641">
                  <c:v>9.2236111111114507</c:v>
                </c:pt>
                <c:pt idx="6642">
                  <c:v>9.2250000000003389</c:v>
                </c:pt>
                <c:pt idx="6643">
                  <c:v>9.2263888888892271</c:v>
                </c:pt>
                <c:pt idx="6644">
                  <c:v>9.2277777777781154</c:v>
                </c:pt>
                <c:pt idx="6645">
                  <c:v>9.2291666666670036</c:v>
                </c:pt>
                <c:pt idx="6646">
                  <c:v>9.2305555555558918</c:v>
                </c:pt>
                <c:pt idx="6647">
                  <c:v>9.23194444444478</c:v>
                </c:pt>
                <c:pt idx="6648">
                  <c:v>9.2333333333336682</c:v>
                </c:pt>
                <c:pt idx="6649">
                  <c:v>9.2347222222225565</c:v>
                </c:pt>
                <c:pt idx="6650">
                  <c:v>9.2361111111114447</c:v>
                </c:pt>
                <c:pt idx="6651">
                  <c:v>9.2375000000003329</c:v>
                </c:pt>
                <c:pt idx="6652">
                  <c:v>9.2388888888892211</c:v>
                </c:pt>
                <c:pt idx="6653">
                  <c:v>9.2402777777781093</c:v>
                </c:pt>
                <c:pt idx="6654">
                  <c:v>9.2416666666669975</c:v>
                </c:pt>
                <c:pt idx="6655">
                  <c:v>9.2430555555558858</c:v>
                </c:pt>
                <c:pt idx="6656">
                  <c:v>9.244444444444774</c:v>
                </c:pt>
                <c:pt idx="6657">
                  <c:v>9.2458333333336622</c:v>
                </c:pt>
                <c:pt idx="6658">
                  <c:v>9.2472222222225504</c:v>
                </c:pt>
                <c:pt idx="6659">
                  <c:v>9.2486111111114386</c:v>
                </c:pt>
                <c:pt idx="6660">
                  <c:v>9.2500000000003268</c:v>
                </c:pt>
                <c:pt idx="6661">
                  <c:v>9.2513888888892151</c:v>
                </c:pt>
                <c:pt idx="6662">
                  <c:v>9.2527777777781033</c:v>
                </c:pt>
                <c:pt idx="6663">
                  <c:v>9.2541666666669915</c:v>
                </c:pt>
                <c:pt idx="6664">
                  <c:v>9.2555555555558797</c:v>
                </c:pt>
                <c:pt idx="6665">
                  <c:v>9.2569444444447679</c:v>
                </c:pt>
                <c:pt idx="6666">
                  <c:v>9.2583333333336562</c:v>
                </c:pt>
                <c:pt idx="6667">
                  <c:v>9.2597222222225444</c:v>
                </c:pt>
                <c:pt idx="6668">
                  <c:v>9.2611111111114326</c:v>
                </c:pt>
                <c:pt idx="6669">
                  <c:v>9.2625000000003208</c:v>
                </c:pt>
                <c:pt idx="6670">
                  <c:v>9.263888888889209</c:v>
                </c:pt>
                <c:pt idx="6671">
                  <c:v>9.2652777777780972</c:v>
                </c:pt>
                <c:pt idx="6672">
                  <c:v>9.2666666666669855</c:v>
                </c:pt>
                <c:pt idx="6673">
                  <c:v>9.2680555555558737</c:v>
                </c:pt>
                <c:pt idx="6674">
                  <c:v>9.2694444444447619</c:v>
                </c:pt>
                <c:pt idx="6675">
                  <c:v>9.2708333333336501</c:v>
                </c:pt>
                <c:pt idx="6676">
                  <c:v>9.2722222222225383</c:v>
                </c:pt>
                <c:pt idx="6677">
                  <c:v>9.2736111111114266</c:v>
                </c:pt>
                <c:pt idx="6678">
                  <c:v>9.2750000000003148</c:v>
                </c:pt>
                <c:pt idx="6679">
                  <c:v>9.276388888889203</c:v>
                </c:pt>
                <c:pt idx="6680">
                  <c:v>9.2777777777780912</c:v>
                </c:pt>
                <c:pt idx="6681">
                  <c:v>9.2791666666669794</c:v>
                </c:pt>
                <c:pt idx="6682">
                  <c:v>9.2805555555558676</c:v>
                </c:pt>
                <c:pt idx="6683">
                  <c:v>9.2819444444447559</c:v>
                </c:pt>
                <c:pt idx="6684">
                  <c:v>9.2833333333336441</c:v>
                </c:pt>
                <c:pt idx="6685">
                  <c:v>9.2847222222225323</c:v>
                </c:pt>
                <c:pt idx="6686">
                  <c:v>9.2861111111114205</c:v>
                </c:pt>
                <c:pt idx="6687">
                  <c:v>9.2875000000003087</c:v>
                </c:pt>
                <c:pt idx="6688">
                  <c:v>9.2888888888891969</c:v>
                </c:pt>
                <c:pt idx="6689">
                  <c:v>9.2902777777780852</c:v>
                </c:pt>
                <c:pt idx="6690">
                  <c:v>9.2916666666669734</c:v>
                </c:pt>
                <c:pt idx="6691">
                  <c:v>9.2930555555558616</c:v>
                </c:pt>
                <c:pt idx="6692">
                  <c:v>9.2944444444447498</c:v>
                </c:pt>
                <c:pt idx="6693">
                  <c:v>9.295833333333638</c:v>
                </c:pt>
                <c:pt idx="6694">
                  <c:v>9.2972222222225263</c:v>
                </c:pt>
                <c:pt idx="6695">
                  <c:v>9.2986111111114145</c:v>
                </c:pt>
                <c:pt idx="6696">
                  <c:v>9.3000000000003027</c:v>
                </c:pt>
                <c:pt idx="6697">
                  <c:v>9.3013888888891909</c:v>
                </c:pt>
                <c:pt idx="6698">
                  <c:v>9.3027777777780791</c:v>
                </c:pt>
                <c:pt idx="6699">
                  <c:v>9.3041666666669673</c:v>
                </c:pt>
                <c:pt idx="6700">
                  <c:v>9.3055555555558556</c:v>
                </c:pt>
                <c:pt idx="6701">
                  <c:v>9.3069444444447438</c:v>
                </c:pt>
                <c:pt idx="6702">
                  <c:v>9.308333333333632</c:v>
                </c:pt>
                <c:pt idx="6703">
                  <c:v>9.3097222222225202</c:v>
                </c:pt>
                <c:pt idx="6704">
                  <c:v>9.3111111111114084</c:v>
                </c:pt>
                <c:pt idx="6705">
                  <c:v>9.3125000000002967</c:v>
                </c:pt>
                <c:pt idx="6706">
                  <c:v>9.3138888888891849</c:v>
                </c:pt>
                <c:pt idx="6707">
                  <c:v>9.3152777777780731</c:v>
                </c:pt>
                <c:pt idx="6708">
                  <c:v>9.3166666666669613</c:v>
                </c:pt>
                <c:pt idx="6709">
                  <c:v>9.3180555555558495</c:v>
                </c:pt>
                <c:pt idx="6710">
                  <c:v>9.3194444444447377</c:v>
                </c:pt>
                <c:pt idx="6711">
                  <c:v>9.320833333333626</c:v>
                </c:pt>
                <c:pt idx="6712">
                  <c:v>9.3222222222225142</c:v>
                </c:pt>
                <c:pt idx="6713">
                  <c:v>9.3236111111114024</c:v>
                </c:pt>
                <c:pt idx="6714">
                  <c:v>9.3250000000002906</c:v>
                </c:pt>
                <c:pt idx="6715">
                  <c:v>9.3263888888891788</c:v>
                </c:pt>
                <c:pt idx="6716">
                  <c:v>9.327777777778067</c:v>
                </c:pt>
                <c:pt idx="6717">
                  <c:v>9.3291666666669553</c:v>
                </c:pt>
                <c:pt idx="6718">
                  <c:v>9.3305555555558435</c:v>
                </c:pt>
                <c:pt idx="6719">
                  <c:v>9.3319444444447317</c:v>
                </c:pt>
                <c:pt idx="6720">
                  <c:v>9.3333333333336199</c:v>
                </c:pt>
                <c:pt idx="6721">
                  <c:v>9.3347222222225081</c:v>
                </c:pt>
                <c:pt idx="6722">
                  <c:v>9.3361111111113964</c:v>
                </c:pt>
                <c:pt idx="6723">
                  <c:v>9.3375000000002846</c:v>
                </c:pt>
                <c:pt idx="6724">
                  <c:v>9.3388888888891728</c:v>
                </c:pt>
                <c:pt idx="6725">
                  <c:v>9.340277777778061</c:v>
                </c:pt>
                <c:pt idx="6726">
                  <c:v>9.3416666666669492</c:v>
                </c:pt>
                <c:pt idx="6727">
                  <c:v>9.3430555555558374</c:v>
                </c:pt>
                <c:pt idx="6728">
                  <c:v>9.3444444444447257</c:v>
                </c:pt>
                <c:pt idx="6729">
                  <c:v>9.3458333333336139</c:v>
                </c:pt>
                <c:pt idx="6730">
                  <c:v>9.3472222222225021</c:v>
                </c:pt>
                <c:pt idx="6731">
                  <c:v>9.3486111111113903</c:v>
                </c:pt>
                <c:pt idx="6732">
                  <c:v>9.3500000000002785</c:v>
                </c:pt>
                <c:pt idx="6733">
                  <c:v>9.3513888888891668</c:v>
                </c:pt>
                <c:pt idx="6734">
                  <c:v>9.352777777778055</c:v>
                </c:pt>
                <c:pt idx="6735">
                  <c:v>9.3541666666669432</c:v>
                </c:pt>
                <c:pt idx="6736">
                  <c:v>9.3555555555558314</c:v>
                </c:pt>
                <c:pt idx="6737">
                  <c:v>9.3569444444447196</c:v>
                </c:pt>
                <c:pt idx="6738">
                  <c:v>9.3583333333336078</c:v>
                </c:pt>
                <c:pt idx="6739">
                  <c:v>9.3597222222224961</c:v>
                </c:pt>
                <c:pt idx="6740">
                  <c:v>9.3611111111113843</c:v>
                </c:pt>
                <c:pt idx="6741">
                  <c:v>9.3625000000002725</c:v>
                </c:pt>
                <c:pt idx="6742">
                  <c:v>9.3638888888891607</c:v>
                </c:pt>
                <c:pt idx="6743">
                  <c:v>9.3652777777780489</c:v>
                </c:pt>
                <c:pt idx="6744">
                  <c:v>9.3666666666669371</c:v>
                </c:pt>
                <c:pt idx="6745">
                  <c:v>9.3680555555558254</c:v>
                </c:pt>
                <c:pt idx="6746">
                  <c:v>9.3694444444447136</c:v>
                </c:pt>
                <c:pt idx="6747">
                  <c:v>9.3708333333336018</c:v>
                </c:pt>
                <c:pt idx="6748">
                  <c:v>9.37222222222249</c:v>
                </c:pt>
                <c:pt idx="6749">
                  <c:v>9.3736111111113782</c:v>
                </c:pt>
                <c:pt idx="6750">
                  <c:v>9.3750000000002665</c:v>
                </c:pt>
                <c:pt idx="6751">
                  <c:v>9.3763888888891547</c:v>
                </c:pt>
                <c:pt idx="6752">
                  <c:v>9.3777777777780429</c:v>
                </c:pt>
                <c:pt idx="6753">
                  <c:v>9.3791666666669311</c:v>
                </c:pt>
                <c:pt idx="6754">
                  <c:v>9.3805555555558193</c:v>
                </c:pt>
                <c:pt idx="6755">
                  <c:v>9.3819444444447075</c:v>
                </c:pt>
                <c:pt idx="6756">
                  <c:v>9.3833333333335958</c:v>
                </c:pt>
                <c:pt idx="6757">
                  <c:v>9.384722222222484</c:v>
                </c:pt>
                <c:pt idx="6758">
                  <c:v>9.3861111111113722</c:v>
                </c:pt>
                <c:pt idx="6759">
                  <c:v>9.3875000000002604</c:v>
                </c:pt>
                <c:pt idx="6760">
                  <c:v>9.3888888888891486</c:v>
                </c:pt>
                <c:pt idx="6761">
                  <c:v>9.3902777777780368</c:v>
                </c:pt>
                <c:pt idx="6762">
                  <c:v>9.3916666666669251</c:v>
                </c:pt>
                <c:pt idx="6763">
                  <c:v>9.3930555555558133</c:v>
                </c:pt>
                <c:pt idx="6764">
                  <c:v>9.3944444444447015</c:v>
                </c:pt>
                <c:pt idx="6765">
                  <c:v>9.3958333333335897</c:v>
                </c:pt>
                <c:pt idx="6766">
                  <c:v>9.3972222222224779</c:v>
                </c:pt>
                <c:pt idx="6767">
                  <c:v>9.3986111111113662</c:v>
                </c:pt>
                <c:pt idx="6768">
                  <c:v>9.4000000000002544</c:v>
                </c:pt>
                <c:pt idx="6769">
                  <c:v>9.4013888888891426</c:v>
                </c:pt>
                <c:pt idx="6770">
                  <c:v>9.4027777777780308</c:v>
                </c:pt>
                <c:pt idx="6771">
                  <c:v>9.404166666666919</c:v>
                </c:pt>
                <c:pt idx="6772">
                  <c:v>9.4055555555558072</c:v>
                </c:pt>
                <c:pt idx="6773">
                  <c:v>9.4069444444446955</c:v>
                </c:pt>
                <c:pt idx="6774">
                  <c:v>9.4083333333335837</c:v>
                </c:pt>
                <c:pt idx="6775">
                  <c:v>9.4097222222224719</c:v>
                </c:pt>
                <c:pt idx="6776">
                  <c:v>9.4111111111113601</c:v>
                </c:pt>
                <c:pt idx="6777">
                  <c:v>9.4125000000002483</c:v>
                </c:pt>
                <c:pt idx="6778">
                  <c:v>9.4138888888891366</c:v>
                </c:pt>
                <c:pt idx="6779">
                  <c:v>9.4152777777780248</c:v>
                </c:pt>
                <c:pt idx="6780">
                  <c:v>9.416666666666913</c:v>
                </c:pt>
                <c:pt idx="6781">
                  <c:v>9.4180555555558012</c:v>
                </c:pt>
                <c:pt idx="6782">
                  <c:v>9.4194444444446894</c:v>
                </c:pt>
                <c:pt idx="6783">
                  <c:v>9.4208333333335776</c:v>
                </c:pt>
                <c:pt idx="6784">
                  <c:v>9.4222222222224659</c:v>
                </c:pt>
                <c:pt idx="6785">
                  <c:v>9.4236111111113541</c:v>
                </c:pt>
                <c:pt idx="6786">
                  <c:v>9.4250000000002423</c:v>
                </c:pt>
                <c:pt idx="6787">
                  <c:v>9.4263888888891305</c:v>
                </c:pt>
                <c:pt idx="6788">
                  <c:v>9.4277777777780187</c:v>
                </c:pt>
                <c:pt idx="6789">
                  <c:v>9.4291666666669069</c:v>
                </c:pt>
                <c:pt idx="6790">
                  <c:v>9.4305555555557952</c:v>
                </c:pt>
                <c:pt idx="6791">
                  <c:v>9.4319444444446834</c:v>
                </c:pt>
                <c:pt idx="6792">
                  <c:v>9.4333333333335716</c:v>
                </c:pt>
                <c:pt idx="6793">
                  <c:v>9.4347222222224598</c:v>
                </c:pt>
                <c:pt idx="6794">
                  <c:v>9.436111111111348</c:v>
                </c:pt>
                <c:pt idx="6795">
                  <c:v>9.4375000000002363</c:v>
                </c:pt>
                <c:pt idx="6796">
                  <c:v>9.4388888888891245</c:v>
                </c:pt>
                <c:pt idx="6797">
                  <c:v>9.4402777777780127</c:v>
                </c:pt>
                <c:pt idx="6798">
                  <c:v>9.4416666666669009</c:v>
                </c:pt>
                <c:pt idx="6799">
                  <c:v>9.4430555555557891</c:v>
                </c:pt>
                <c:pt idx="6800">
                  <c:v>9.4444444444446773</c:v>
                </c:pt>
                <c:pt idx="6801">
                  <c:v>9.4458333333335656</c:v>
                </c:pt>
                <c:pt idx="6802">
                  <c:v>9.4472222222224538</c:v>
                </c:pt>
                <c:pt idx="6803">
                  <c:v>9.448611111111342</c:v>
                </c:pt>
                <c:pt idx="6804">
                  <c:v>9.4500000000002302</c:v>
                </c:pt>
                <c:pt idx="6805">
                  <c:v>9.4513888888891184</c:v>
                </c:pt>
                <c:pt idx="6806">
                  <c:v>9.4527777777780067</c:v>
                </c:pt>
                <c:pt idx="6807">
                  <c:v>9.4541666666668949</c:v>
                </c:pt>
                <c:pt idx="6808">
                  <c:v>9.4555555555557831</c:v>
                </c:pt>
                <c:pt idx="6809">
                  <c:v>9.4569444444446713</c:v>
                </c:pt>
                <c:pt idx="6810">
                  <c:v>9.4583333333335595</c:v>
                </c:pt>
                <c:pt idx="6811">
                  <c:v>9.4597222222224477</c:v>
                </c:pt>
                <c:pt idx="6812">
                  <c:v>9.461111111111336</c:v>
                </c:pt>
                <c:pt idx="6813">
                  <c:v>9.4625000000002242</c:v>
                </c:pt>
                <c:pt idx="6814">
                  <c:v>9.4638888888891124</c:v>
                </c:pt>
                <c:pt idx="6815">
                  <c:v>9.4652777777780006</c:v>
                </c:pt>
                <c:pt idx="6816">
                  <c:v>9.4666666666668888</c:v>
                </c:pt>
                <c:pt idx="6817">
                  <c:v>9.468055555555777</c:v>
                </c:pt>
                <c:pt idx="6818">
                  <c:v>9.4694444444446653</c:v>
                </c:pt>
                <c:pt idx="6819">
                  <c:v>9.4708333333335535</c:v>
                </c:pt>
                <c:pt idx="6820">
                  <c:v>9.4722222222224417</c:v>
                </c:pt>
                <c:pt idx="6821">
                  <c:v>9.4736111111113299</c:v>
                </c:pt>
                <c:pt idx="6822">
                  <c:v>9.4750000000002181</c:v>
                </c:pt>
                <c:pt idx="6823">
                  <c:v>9.4763888888891064</c:v>
                </c:pt>
                <c:pt idx="6824">
                  <c:v>9.4777777777779946</c:v>
                </c:pt>
                <c:pt idx="6825">
                  <c:v>9.4791666666668828</c:v>
                </c:pt>
                <c:pt idx="6826">
                  <c:v>9.480555555555771</c:v>
                </c:pt>
                <c:pt idx="6827">
                  <c:v>9.4819444444446592</c:v>
                </c:pt>
                <c:pt idx="6828">
                  <c:v>9.4833333333335474</c:v>
                </c:pt>
                <c:pt idx="6829">
                  <c:v>9.4847222222224357</c:v>
                </c:pt>
                <c:pt idx="6830">
                  <c:v>9.4861111111113239</c:v>
                </c:pt>
                <c:pt idx="6831">
                  <c:v>9.4875000000002121</c:v>
                </c:pt>
                <c:pt idx="6832">
                  <c:v>9.4888888888891003</c:v>
                </c:pt>
                <c:pt idx="6833">
                  <c:v>9.4902777777779885</c:v>
                </c:pt>
                <c:pt idx="6834">
                  <c:v>9.4916666666668768</c:v>
                </c:pt>
                <c:pt idx="6835">
                  <c:v>9.493055555555765</c:v>
                </c:pt>
                <c:pt idx="6836">
                  <c:v>9.4944444444446532</c:v>
                </c:pt>
                <c:pt idx="6837">
                  <c:v>9.4958333333335414</c:v>
                </c:pt>
                <c:pt idx="6838">
                  <c:v>9.4972222222224296</c:v>
                </c:pt>
                <c:pt idx="6839">
                  <c:v>9.4986111111113178</c:v>
                </c:pt>
                <c:pt idx="6840">
                  <c:v>9.5000000000002061</c:v>
                </c:pt>
                <c:pt idx="6841">
                  <c:v>9.5013888888890943</c:v>
                </c:pt>
                <c:pt idx="6842">
                  <c:v>9.5027777777779825</c:v>
                </c:pt>
                <c:pt idx="6843">
                  <c:v>9.5041666666668707</c:v>
                </c:pt>
                <c:pt idx="6844">
                  <c:v>9.5055555555557589</c:v>
                </c:pt>
                <c:pt idx="6845">
                  <c:v>9.5069444444446471</c:v>
                </c:pt>
                <c:pt idx="6846">
                  <c:v>9.5083333333335354</c:v>
                </c:pt>
                <c:pt idx="6847">
                  <c:v>9.5097222222224236</c:v>
                </c:pt>
                <c:pt idx="6848">
                  <c:v>9.5111111111113118</c:v>
                </c:pt>
                <c:pt idx="6849">
                  <c:v>9.5125000000002</c:v>
                </c:pt>
                <c:pt idx="6850">
                  <c:v>9.5138888888890882</c:v>
                </c:pt>
                <c:pt idx="6851">
                  <c:v>9.5152777777779765</c:v>
                </c:pt>
                <c:pt idx="6852">
                  <c:v>9.5166666666668647</c:v>
                </c:pt>
                <c:pt idx="6853">
                  <c:v>9.5180555555557529</c:v>
                </c:pt>
                <c:pt idx="6854">
                  <c:v>9.5194444444446411</c:v>
                </c:pt>
                <c:pt idx="6855">
                  <c:v>9.5208333333335293</c:v>
                </c:pt>
                <c:pt idx="6856">
                  <c:v>9.5222222222224175</c:v>
                </c:pt>
                <c:pt idx="6857">
                  <c:v>9.5236111111113058</c:v>
                </c:pt>
                <c:pt idx="6858">
                  <c:v>9.525000000000194</c:v>
                </c:pt>
                <c:pt idx="6859">
                  <c:v>9.5263888888890822</c:v>
                </c:pt>
                <c:pt idx="6860">
                  <c:v>9.5277777777779704</c:v>
                </c:pt>
                <c:pt idx="6861">
                  <c:v>9.5291666666668586</c:v>
                </c:pt>
                <c:pt idx="6862">
                  <c:v>9.5305555555557468</c:v>
                </c:pt>
                <c:pt idx="6863">
                  <c:v>9.5319444444446351</c:v>
                </c:pt>
                <c:pt idx="6864">
                  <c:v>9.5333333333335233</c:v>
                </c:pt>
                <c:pt idx="6865">
                  <c:v>9.5347222222224115</c:v>
                </c:pt>
                <c:pt idx="6866">
                  <c:v>9.5361111111112997</c:v>
                </c:pt>
                <c:pt idx="6867">
                  <c:v>9.5375000000001879</c:v>
                </c:pt>
                <c:pt idx="6868">
                  <c:v>9.5388888888890762</c:v>
                </c:pt>
                <c:pt idx="6869">
                  <c:v>9.5402777777779644</c:v>
                </c:pt>
                <c:pt idx="6870">
                  <c:v>9.5416666666668526</c:v>
                </c:pt>
                <c:pt idx="6871">
                  <c:v>9.5430555555557408</c:v>
                </c:pt>
                <c:pt idx="6872">
                  <c:v>9.544444444444629</c:v>
                </c:pt>
                <c:pt idx="6873">
                  <c:v>9.5458333333335172</c:v>
                </c:pt>
                <c:pt idx="6874">
                  <c:v>9.5472222222224055</c:v>
                </c:pt>
                <c:pt idx="6875">
                  <c:v>9.5486111111112937</c:v>
                </c:pt>
                <c:pt idx="6876">
                  <c:v>9.5500000000001819</c:v>
                </c:pt>
                <c:pt idx="6877">
                  <c:v>9.5513888888890701</c:v>
                </c:pt>
                <c:pt idx="6878">
                  <c:v>9.5527777777779583</c:v>
                </c:pt>
                <c:pt idx="6879">
                  <c:v>9.5541666666668466</c:v>
                </c:pt>
                <c:pt idx="6880">
                  <c:v>9.5555555555557348</c:v>
                </c:pt>
                <c:pt idx="6881">
                  <c:v>9.556944444444623</c:v>
                </c:pt>
                <c:pt idx="6882">
                  <c:v>9.5583333333335112</c:v>
                </c:pt>
                <c:pt idx="6883">
                  <c:v>9.5597222222223994</c:v>
                </c:pt>
                <c:pt idx="6884">
                  <c:v>9.5611111111112876</c:v>
                </c:pt>
                <c:pt idx="6885">
                  <c:v>9.5625000000001759</c:v>
                </c:pt>
                <c:pt idx="6886">
                  <c:v>9.5638888888890641</c:v>
                </c:pt>
                <c:pt idx="6887">
                  <c:v>9.5652777777779523</c:v>
                </c:pt>
                <c:pt idx="6888">
                  <c:v>9.5666666666668405</c:v>
                </c:pt>
                <c:pt idx="6889">
                  <c:v>9.5680555555557287</c:v>
                </c:pt>
                <c:pt idx="6890">
                  <c:v>9.5694444444446169</c:v>
                </c:pt>
                <c:pt idx="6891">
                  <c:v>9.5708333333335052</c:v>
                </c:pt>
                <c:pt idx="6892">
                  <c:v>9.5722222222223934</c:v>
                </c:pt>
                <c:pt idx="6893">
                  <c:v>9.5736111111112816</c:v>
                </c:pt>
                <c:pt idx="6894">
                  <c:v>9.5750000000001698</c:v>
                </c:pt>
                <c:pt idx="6895">
                  <c:v>9.576388888889058</c:v>
                </c:pt>
                <c:pt idx="6896">
                  <c:v>9.5777777777779463</c:v>
                </c:pt>
                <c:pt idx="6897">
                  <c:v>9.5791666666668345</c:v>
                </c:pt>
                <c:pt idx="6898">
                  <c:v>9.5805555555557227</c:v>
                </c:pt>
                <c:pt idx="6899">
                  <c:v>9.5819444444446109</c:v>
                </c:pt>
                <c:pt idx="6900">
                  <c:v>9.5833333333334991</c:v>
                </c:pt>
                <c:pt idx="6901">
                  <c:v>9.5847222222223873</c:v>
                </c:pt>
                <c:pt idx="6902">
                  <c:v>9.5861111111112756</c:v>
                </c:pt>
                <c:pt idx="6903">
                  <c:v>9.5875000000001638</c:v>
                </c:pt>
                <c:pt idx="6904">
                  <c:v>9.588888888889052</c:v>
                </c:pt>
                <c:pt idx="6905">
                  <c:v>9.5902777777779402</c:v>
                </c:pt>
                <c:pt idx="6906">
                  <c:v>9.5916666666668284</c:v>
                </c:pt>
                <c:pt idx="6907">
                  <c:v>9.5930555555557167</c:v>
                </c:pt>
                <c:pt idx="6908">
                  <c:v>9.5944444444446049</c:v>
                </c:pt>
                <c:pt idx="6909">
                  <c:v>9.5958333333334931</c:v>
                </c:pt>
                <c:pt idx="6910">
                  <c:v>9.5972222222223813</c:v>
                </c:pt>
                <c:pt idx="6911">
                  <c:v>9.5986111111112695</c:v>
                </c:pt>
                <c:pt idx="6912">
                  <c:v>9.6000000000001577</c:v>
                </c:pt>
                <c:pt idx="6913">
                  <c:v>9.601388888889046</c:v>
                </c:pt>
                <c:pt idx="6914">
                  <c:v>9.6027777777779342</c:v>
                </c:pt>
                <c:pt idx="6915">
                  <c:v>9.6041666666668224</c:v>
                </c:pt>
                <c:pt idx="6916">
                  <c:v>9.6055555555557106</c:v>
                </c:pt>
                <c:pt idx="6917">
                  <c:v>9.6069444444445988</c:v>
                </c:pt>
                <c:pt idx="6918">
                  <c:v>9.608333333333487</c:v>
                </c:pt>
                <c:pt idx="6919">
                  <c:v>9.6097222222223753</c:v>
                </c:pt>
                <c:pt idx="6920">
                  <c:v>9.6111111111112635</c:v>
                </c:pt>
                <c:pt idx="6921">
                  <c:v>9.6125000000001517</c:v>
                </c:pt>
                <c:pt idx="6922">
                  <c:v>9.6138888888890399</c:v>
                </c:pt>
                <c:pt idx="6923">
                  <c:v>9.6152777777779281</c:v>
                </c:pt>
                <c:pt idx="6924">
                  <c:v>9.6166666666668164</c:v>
                </c:pt>
                <c:pt idx="6925">
                  <c:v>9.6180555555557046</c:v>
                </c:pt>
                <c:pt idx="6926">
                  <c:v>9.6194444444445928</c:v>
                </c:pt>
                <c:pt idx="6927">
                  <c:v>9.620833333333481</c:v>
                </c:pt>
                <c:pt idx="6928">
                  <c:v>9.6222222222223692</c:v>
                </c:pt>
                <c:pt idx="6929">
                  <c:v>9.6236111111112574</c:v>
                </c:pt>
                <c:pt idx="6930">
                  <c:v>9.6250000000001457</c:v>
                </c:pt>
                <c:pt idx="6931">
                  <c:v>9.6263888888890339</c:v>
                </c:pt>
                <c:pt idx="6932">
                  <c:v>9.6277777777779221</c:v>
                </c:pt>
                <c:pt idx="6933">
                  <c:v>9.6291666666668103</c:v>
                </c:pt>
                <c:pt idx="6934">
                  <c:v>9.6305555555556985</c:v>
                </c:pt>
                <c:pt idx="6935">
                  <c:v>9.6319444444445868</c:v>
                </c:pt>
                <c:pt idx="6936">
                  <c:v>9.633333333333475</c:v>
                </c:pt>
                <c:pt idx="6937">
                  <c:v>9.6347222222223632</c:v>
                </c:pt>
                <c:pt idx="6938">
                  <c:v>9.6361111111112514</c:v>
                </c:pt>
                <c:pt idx="6939">
                  <c:v>9.6375000000001396</c:v>
                </c:pt>
                <c:pt idx="6940">
                  <c:v>9.6388888888890278</c:v>
                </c:pt>
                <c:pt idx="6941">
                  <c:v>9.6402777777779161</c:v>
                </c:pt>
                <c:pt idx="6942">
                  <c:v>9.6416666666668043</c:v>
                </c:pt>
                <c:pt idx="6943">
                  <c:v>9.6430555555556925</c:v>
                </c:pt>
                <c:pt idx="6944">
                  <c:v>9.6444444444445807</c:v>
                </c:pt>
                <c:pt idx="6945">
                  <c:v>9.6458333333334689</c:v>
                </c:pt>
                <c:pt idx="6946">
                  <c:v>9.6472222222223571</c:v>
                </c:pt>
                <c:pt idx="6947">
                  <c:v>9.6486111111112454</c:v>
                </c:pt>
                <c:pt idx="6948">
                  <c:v>9.6500000000001336</c:v>
                </c:pt>
                <c:pt idx="6949">
                  <c:v>9.6513888888890218</c:v>
                </c:pt>
                <c:pt idx="6950">
                  <c:v>9.65277777777791</c:v>
                </c:pt>
                <c:pt idx="6951">
                  <c:v>9.6541666666667982</c:v>
                </c:pt>
                <c:pt idx="6952">
                  <c:v>9.6555555555556865</c:v>
                </c:pt>
                <c:pt idx="6953">
                  <c:v>9.6569444444445747</c:v>
                </c:pt>
                <c:pt idx="6954">
                  <c:v>9.6583333333334629</c:v>
                </c:pt>
                <c:pt idx="6955">
                  <c:v>9.6597222222223511</c:v>
                </c:pt>
                <c:pt idx="6956">
                  <c:v>9.6611111111112393</c:v>
                </c:pt>
                <c:pt idx="6957">
                  <c:v>9.6625000000001275</c:v>
                </c:pt>
                <c:pt idx="6958">
                  <c:v>9.6638888888890158</c:v>
                </c:pt>
                <c:pt idx="6959">
                  <c:v>9.665277777777904</c:v>
                </c:pt>
                <c:pt idx="6960">
                  <c:v>9.6666666666667922</c:v>
                </c:pt>
                <c:pt idx="6961">
                  <c:v>9.6680555555556804</c:v>
                </c:pt>
                <c:pt idx="6962">
                  <c:v>9.6694444444445686</c:v>
                </c:pt>
                <c:pt idx="6963">
                  <c:v>9.6708333333334568</c:v>
                </c:pt>
                <c:pt idx="6964">
                  <c:v>9.6722222222223451</c:v>
                </c:pt>
                <c:pt idx="6965">
                  <c:v>9.6736111111112333</c:v>
                </c:pt>
                <c:pt idx="6966">
                  <c:v>9.6750000000001215</c:v>
                </c:pt>
                <c:pt idx="6967">
                  <c:v>9.6763888888890097</c:v>
                </c:pt>
                <c:pt idx="6968">
                  <c:v>9.6777777777778979</c:v>
                </c:pt>
                <c:pt idx="6969">
                  <c:v>9.6791666666667862</c:v>
                </c:pt>
                <c:pt idx="6970">
                  <c:v>9.6805555555556744</c:v>
                </c:pt>
                <c:pt idx="6971">
                  <c:v>9.6819444444445626</c:v>
                </c:pt>
                <c:pt idx="6972">
                  <c:v>9.6833333333334508</c:v>
                </c:pt>
                <c:pt idx="6973">
                  <c:v>9.684722222222339</c:v>
                </c:pt>
                <c:pt idx="6974">
                  <c:v>9.6861111111112272</c:v>
                </c:pt>
                <c:pt idx="6975">
                  <c:v>9.6875000000001155</c:v>
                </c:pt>
                <c:pt idx="6976">
                  <c:v>9.6888888888890037</c:v>
                </c:pt>
                <c:pt idx="6977">
                  <c:v>9.6902777777778919</c:v>
                </c:pt>
                <c:pt idx="6978">
                  <c:v>9.6916666666667801</c:v>
                </c:pt>
                <c:pt idx="6979">
                  <c:v>9.6930555555556683</c:v>
                </c:pt>
                <c:pt idx="6980">
                  <c:v>9.6944444444445566</c:v>
                </c:pt>
                <c:pt idx="6981">
                  <c:v>9.6958333333334448</c:v>
                </c:pt>
                <c:pt idx="6982">
                  <c:v>9.697222222222333</c:v>
                </c:pt>
                <c:pt idx="6983">
                  <c:v>9.6986111111112212</c:v>
                </c:pt>
                <c:pt idx="6984">
                  <c:v>9.7000000000001094</c:v>
                </c:pt>
                <c:pt idx="6985">
                  <c:v>9.7013888888889976</c:v>
                </c:pt>
                <c:pt idx="6986">
                  <c:v>9.7027777777778859</c:v>
                </c:pt>
                <c:pt idx="6987">
                  <c:v>9.7041666666667741</c:v>
                </c:pt>
                <c:pt idx="6988">
                  <c:v>9.7055555555556623</c:v>
                </c:pt>
                <c:pt idx="6989">
                  <c:v>9.7069444444445505</c:v>
                </c:pt>
                <c:pt idx="6990">
                  <c:v>9.7083333333334387</c:v>
                </c:pt>
                <c:pt idx="6991">
                  <c:v>9.7097222222223269</c:v>
                </c:pt>
                <c:pt idx="6992">
                  <c:v>9.7111111111112152</c:v>
                </c:pt>
                <c:pt idx="6993">
                  <c:v>9.7125000000001034</c:v>
                </c:pt>
                <c:pt idx="6994">
                  <c:v>9.7138888888889916</c:v>
                </c:pt>
                <c:pt idx="6995">
                  <c:v>9.7152777777778798</c:v>
                </c:pt>
                <c:pt idx="6996">
                  <c:v>9.716666666666768</c:v>
                </c:pt>
                <c:pt idx="6997">
                  <c:v>9.7180555555556563</c:v>
                </c:pt>
                <c:pt idx="6998">
                  <c:v>9.7194444444445445</c:v>
                </c:pt>
                <c:pt idx="6999">
                  <c:v>9.7208333333334327</c:v>
                </c:pt>
                <c:pt idx="7000">
                  <c:v>9.7222222222223209</c:v>
                </c:pt>
                <c:pt idx="7001">
                  <c:v>9.7236111111112091</c:v>
                </c:pt>
                <c:pt idx="7002">
                  <c:v>9.7250000000000973</c:v>
                </c:pt>
                <c:pt idx="7003">
                  <c:v>9.7263888888889856</c:v>
                </c:pt>
                <c:pt idx="7004">
                  <c:v>9.7277777777778738</c:v>
                </c:pt>
                <c:pt idx="7005">
                  <c:v>9.729166666666762</c:v>
                </c:pt>
                <c:pt idx="7006">
                  <c:v>9.7305555555556502</c:v>
                </c:pt>
                <c:pt idx="7007">
                  <c:v>9.7319444444445384</c:v>
                </c:pt>
                <c:pt idx="7008">
                  <c:v>9.7333333333334267</c:v>
                </c:pt>
                <c:pt idx="7009">
                  <c:v>9.7347222222223149</c:v>
                </c:pt>
                <c:pt idx="7010">
                  <c:v>9.7361111111112031</c:v>
                </c:pt>
                <c:pt idx="7011">
                  <c:v>9.7375000000000913</c:v>
                </c:pt>
                <c:pt idx="7012">
                  <c:v>9.7388888888889795</c:v>
                </c:pt>
                <c:pt idx="7013">
                  <c:v>9.7402777777778677</c:v>
                </c:pt>
                <c:pt idx="7014">
                  <c:v>9.741666666666756</c:v>
                </c:pt>
                <c:pt idx="7015">
                  <c:v>9.7430555555556442</c:v>
                </c:pt>
                <c:pt idx="7016">
                  <c:v>9.7444444444445324</c:v>
                </c:pt>
                <c:pt idx="7017">
                  <c:v>9.7458333333334206</c:v>
                </c:pt>
                <c:pt idx="7018">
                  <c:v>9.7472222222223088</c:v>
                </c:pt>
                <c:pt idx="7019">
                  <c:v>9.748611111111197</c:v>
                </c:pt>
                <c:pt idx="7020">
                  <c:v>9.7500000000000853</c:v>
                </c:pt>
                <c:pt idx="7021">
                  <c:v>9.7513888888889735</c:v>
                </c:pt>
                <c:pt idx="7022">
                  <c:v>9.7527777777778617</c:v>
                </c:pt>
                <c:pt idx="7023">
                  <c:v>9.7541666666667499</c:v>
                </c:pt>
                <c:pt idx="7024">
                  <c:v>9.7555555555556381</c:v>
                </c:pt>
                <c:pt idx="7025">
                  <c:v>9.7569444444445264</c:v>
                </c:pt>
                <c:pt idx="7026">
                  <c:v>9.7583333333334146</c:v>
                </c:pt>
                <c:pt idx="7027">
                  <c:v>9.7597222222223028</c:v>
                </c:pt>
                <c:pt idx="7028">
                  <c:v>9.761111111111191</c:v>
                </c:pt>
                <c:pt idx="7029">
                  <c:v>9.7625000000000792</c:v>
                </c:pt>
                <c:pt idx="7030">
                  <c:v>9.7638888888889674</c:v>
                </c:pt>
                <c:pt idx="7031">
                  <c:v>9.7652777777778557</c:v>
                </c:pt>
                <c:pt idx="7032">
                  <c:v>9.7666666666667439</c:v>
                </c:pt>
                <c:pt idx="7033">
                  <c:v>9.7680555555556321</c:v>
                </c:pt>
                <c:pt idx="7034">
                  <c:v>9.7694444444445203</c:v>
                </c:pt>
                <c:pt idx="7035">
                  <c:v>9.7708333333334085</c:v>
                </c:pt>
                <c:pt idx="7036">
                  <c:v>9.7722222222222968</c:v>
                </c:pt>
                <c:pt idx="7037">
                  <c:v>9.773611111111185</c:v>
                </c:pt>
                <c:pt idx="7038">
                  <c:v>9.7750000000000732</c:v>
                </c:pt>
                <c:pt idx="7039">
                  <c:v>9.7763888888889614</c:v>
                </c:pt>
                <c:pt idx="7040">
                  <c:v>9.7777777777778496</c:v>
                </c:pt>
                <c:pt idx="7041">
                  <c:v>9.7791666666667378</c:v>
                </c:pt>
                <c:pt idx="7042">
                  <c:v>9.7805555555556261</c:v>
                </c:pt>
                <c:pt idx="7043">
                  <c:v>9.7819444444445143</c:v>
                </c:pt>
                <c:pt idx="7044">
                  <c:v>9.7833333333334025</c:v>
                </c:pt>
                <c:pt idx="7045">
                  <c:v>9.7847222222222907</c:v>
                </c:pt>
                <c:pt idx="7046">
                  <c:v>9.7861111111111789</c:v>
                </c:pt>
                <c:pt idx="7047">
                  <c:v>9.7875000000000671</c:v>
                </c:pt>
                <c:pt idx="7048">
                  <c:v>9.7888888888889554</c:v>
                </c:pt>
                <c:pt idx="7049">
                  <c:v>9.7902777777778436</c:v>
                </c:pt>
                <c:pt idx="7050">
                  <c:v>9.7916666666667318</c:v>
                </c:pt>
                <c:pt idx="7051">
                  <c:v>9.79305555555562</c:v>
                </c:pt>
                <c:pt idx="7052">
                  <c:v>9.7944444444445082</c:v>
                </c:pt>
                <c:pt idx="7053">
                  <c:v>9.7958333333333965</c:v>
                </c:pt>
                <c:pt idx="7054">
                  <c:v>9.7972222222222847</c:v>
                </c:pt>
                <c:pt idx="7055">
                  <c:v>9.7986111111111729</c:v>
                </c:pt>
                <c:pt idx="7056">
                  <c:v>9.8000000000000611</c:v>
                </c:pt>
                <c:pt idx="7057">
                  <c:v>9.8013888888889493</c:v>
                </c:pt>
                <c:pt idx="7058">
                  <c:v>9.8027777777778375</c:v>
                </c:pt>
                <c:pt idx="7059">
                  <c:v>9.8041666666667258</c:v>
                </c:pt>
                <c:pt idx="7060">
                  <c:v>9.805555555555614</c:v>
                </c:pt>
                <c:pt idx="7061">
                  <c:v>9.8069444444445022</c:v>
                </c:pt>
                <c:pt idx="7062">
                  <c:v>9.8083333333333904</c:v>
                </c:pt>
                <c:pt idx="7063">
                  <c:v>9.8097222222222786</c:v>
                </c:pt>
                <c:pt idx="7064">
                  <c:v>9.8111111111111668</c:v>
                </c:pt>
                <c:pt idx="7065">
                  <c:v>9.8125000000000551</c:v>
                </c:pt>
                <c:pt idx="7066">
                  <c:v>9.8138888888889433</c:v>
                </c:pt>
                <c:pt idx="7067">
                  <c:v>9.8152777777778315</c:v>
                </c:pt>
                <c:pt idx="7068">
                  <c:v>9.8166666666667197</c:v>
                </c:pt>
                <c:pt idx="7069">
                  <c:v>9.8180555555556079</c:v>
                </c:pt>
                <c:pt idx="7070">
                  <c:v>9.8194444444444962</c:v>
                </c:pt>
                <c:pt idx="7071">
                  <c:v>9.8208333333333844</c:v>
                </c:pt>
                <c:pt idx="7072">
                  <c:v>9.8222222222222726</c:v>
                </c:pt>
                <c:pt idx="7073">
                  <c:v>9.8236111111111608</c:v>
                </c:pt>
                <c:pt idx="7074">
                  <c:v>9.825000000000049</c:v>
                </c:pt>
                <c:pt idx="7075">
                  <c:v>9.8263888888889372</c:v>
                </c:pt>
                <c:pt idx="7076">
                  <c:v>9.8277777777778255</c:v>
                </c:pt>
                <c:pt idx="7077">
                  <c:v>9.8291666666667137</c:v>
                </c:pt>
                <c:pt idx="7078">
                  <c:v>9.8305555555556019</c:v>
                </c:pt>
                <c:pt idx="7079">
                  <c:v>9.8319444444444901</c:v>
                </c:pt>
                <c:pt idx="7080">
                  <c:v>9.8333333333333783</c:v>
                </c:pt>
                <c:pt idx="7081">
                  <c:v>9.8347222222222666</c:v>
                </c:pt>
                <c:pt idx="7082">
                  <c:v>9.8361111111111548</c:v>
                </c:pt>
                <c:pt idx="7083">
                  <c:v>9.837500000000043</c:v>
                </c:pt>
                <c:pt idx="7084">
                  <c:v>9.8388888888889312</c:v>
                </c:pt>
                <c:pt idx="7085">
                  <c:v>9.8402777777778194</c:v>
                </c:pt>
                <c:pt idx="7086">
                  <c:v>9.8416666666667076</c:v>
                </c:pt>
                <c:pt idx="7087">
                  <c:v>9.8430555555555959</c:v>
                </c:pt>
                <c:pt idx="7088">
                  <c:v>9.8444444444444841</c:v>
                </c:pt>
                <c:pt idx="7089">
                  <c:v>9.8458333333333723</c:v>
                </c:pt>
                <c:pt idx="7090">
                  <c:v>9.8472222222222605</c:v>
                </c:pt>
                <c:pt idx="7091">
                  <c:v>9.8486111111111487</c:v>
                </c:pt>
                <c:pt idx="7092">
                  <c:v>9.8500000000000369</c:v>
                </c:pt>
                <c:pt idx="7093">
                  <c:v>9.8513888888889252</c:v>
                </c:pt>
                <c:pt idx="7094">
                  <c:v>9.8527777777778134</c:v>
                </c:pt>
                <c:pt idx="7095">
                  <c:v>9.8541666666667016</c:v>
                </c:pt>
                <c:pt idx="7096">
                  <c:v>9.8555555555555898</c:v>
                </c:pt>
                <c:pt idx="7097">
                  <c:v>9.856944444444478</c:v>
                </c:pt>
                <c:pt idx="7098">
                  <c:v>9.8583333333333663</c:v>
                </c:pt>
                <c:pt idx="7099">
                  <c:v>9.8597222222222545</c:v>
                </c:pt>
                <c:pt idx="7100">
                  <c:v>9.8611111111111427</c:v>
                </c:pt>
                <c:pt idx="7101">
                  <c:v>9.8625000000000309</c:v>
                </c:pt>
                <c:pt idx="7102">
                  <c:v>9.8638888888889191</c:v>
                </c:pt>
                <c:pt idx="7103">
                  <c:v>9.8652777777778073</c:v>
                </c:pt>
                <c:pt idx="7104">
                  <c:v>9.8666666666666956</c:v>
                </c:pt>
                <c:pt idx="7105">
                  <c:v>9.8680555555555838</c:v>
                </c:pt>
                <c:pt idx="7106">
                  <c:v>9.869444444444472</c:v>
                </c:pt>
                <c:pt idx="7107">
                  <c:v>9.8708333333333602</c:v>
                </c:pt>
                <c:pt idx="7108">
                  <c:v>9.8722222222222484</c:v>
                </c:pt>
                <c:pt idx="7109">
                  <c:v>9.8736111111111367</c:v>
                </c:pt>
                <c:pt idx="7110">
                  <c:v>9.8750000000000249</c:v>
                </c:pt>
                <c:pt idx="7111">
                  <c:v>9.8763888888889131</c:v>
                </c:pt>
                <c:pt idx="7112">
                  <c:v>9.8777777777778013</c:v>
                </c:pt>
                <c:pt idx="7113">
                  <c:v>9.8791666666666895</c:v>
                </c:pt>
                <c:pt idx="7114">
                  <c:v>9.8805555555555777</c:v>
                </c:pt>
                <c:pt idx="7115">
                  <c:v>9.881944444444466</c:v>
                </c:pt>
                <c:pt idx="7116">
                  <c:v>9.8833333333333542</c:v>
                </c:pt>
                <c:pt idx="7117">
                  <c:v>9.8847222222222424</c:v>
                </c:pt>
                <c:pt idx="7118">
                  <c:v>9.8861111111111306</c:v>
                </c:pt>
                <c:pt idx="7119">
                  <c:v>9.8875000000000188</c:v>
                </c:pt>
                <c:pt idx="7120">
                  <c:v>9.888888888888907</c:v>
                </c:pt>
                <c:pt idx="7121">
                  <c:v>9.8902777777777953</c:v>
                </c:pt>
                <c:pt idx="7122">
                  <c:v>9.8916666666666835</c:v>
                </c:pt>
                <c:pt idx="7123">
                  <c:v>9.8930555555555717</c:v>
                </c:pt>
                <c:pt idx="7124">
                  <c:v>9.8944444444444599</c:v>
                </c:pt>
                <c:pt idx="7125">
                  <c:v>9.8958333333333481</c:v>
                </c:pt>
                <c:pt idx="7126">
                  <c:v>9.8972222222222364</c:v>
                </c:pt>
                <c:pt idx="7127">
                  <c:v>9.8986111111111246</c:v>
                </c:pt>
                <c:pt idx="7128">
                  <c:v>9.9000000000000128</c:v>
                </c:pt>
                <c:pt idx="7129">
                  <c:v>9.901388888888901</c:v>
                </c:pt>
                <c:pt idx="7130">
                  <c:v>9.9027777777777892</c:v>
                </c:pt>
                <c:pt idx="7131">
                  <c:v>9.9041666666666774</c:v>
                </c:pt>
                <c:pt idx="7132">
                  <c:v>9.9055555555555657</c:v>
                </c:pt>
                <c:pt idx="7133">
                  <c:v>9.9069444444444539</c:v>
                </c:pt>
                <c:pt idx="7134">
                  <c:v>9.9083333333333421</c:v>
                </c:pt>
                <c:pt idx="7135">
                  <c:v>9.9097222222222303</c:v>
                </c:pt>
                <c:pt idx="7136">
                  <c:v>9.9111111111111185</c:v>
                </c:pt>
                <c:pt idx="7137">
                  <c:v>9.9125000000000068</c:v>
                </c:pt>
                <c:pt idx="7138">
                  <c:v>9.913888888888895</c:v>
                </c:pt>
                <c:pt idx="7139">
                  <c:v>9.9152777777777832</c:v>
                </c:pt>
                <c:pt idx="7140">
                  <c:v>9.9166666666666714</c:v>
                </c:pt>
                <c:pt idx="7141">
                  <c:v>9.9180555555555596</c:v>
                </c:pt>
                <c:pt idx="7142">
                  <c:v>9.9194444444444478</c:v>
                </c:pt>
                <c:pt idx="7143">
                  <c:v>9.9208333333333361</c:v>
                </c:pt>
                <c:pt idx="7144">
                  <c:v>9.9222222222222243</c:v>
                </c:pt>
                <c:pt idx="7145">
                  <c:v>9.9236111111111125</c:v>
                </c:pt>
                <c:pt idx="7146">
                  <c:v>9.9250000000000007</c:v>
                </c:pt>
                <c:pt idx="7147">
                  <c:v>9.9263888888888889</c:v>
                </c:pt>
                <c:pt idx="7148">
                  <c:v>9.9277777777777771</c:v>
                </c:pt>
                <c:pt idx="7149">
                  <c:v>9.9291666666666654</c:v>
                </c:pt>
                <c:pt idx="7150">
                  <c:v>9.9305555555555536</c:v>
                </c:pt>
                <c:pt idx="7151">
                  <c:v>9.9319444444444418</c:v>
                </c:pt>
                <c:pt idx="7152">
                  <c:v>9.93333333333333</c:v>
                </c:pt>
                <c:pt idx="7153">
                  <c:v>9.9347222222222182</c:v>
                </c:pt>
                <c:pt idx="7154">
                  <c:v>9.9361111111111065</c:v>
                </c:pt>
                <c:pt idx="7155">
                  <c:v>9.9374999999999947</c:v>
                </c:pt>
                <c:pt idx="7156">
                  <c:v>9.9388888888888829</c:v>
                </c:pt>
                <c:pt idx="7157">
                  <c:v>9.9402777777777711</c:v>
                </c:pt>
                <c:pt idx="7158">
                  <c:v>9.9416666666666593</c:v>
                </c:pt>
                <c:pt idx="7159">
                  <c:v>9.9430555555555475</c:v>
                </c:pt>
                <c:pt idx="7160">
                  <c:v>9.9444444444444358</c:v>
                </c:pt>
                <c:pt idx="7161">
                  <c:v>9.945833333333324</c:v>
                </c:pt>
                <c:pt idx="7162">
                  <c:v>9.9472222222222122</c:v>
                </c:pt>
                <c:pt idx="7163">
                  <c:v>9.9486111111111004</c:v>
                </c:pt>
                <c:pt idx="7164">
                  <c:v>9.9499999999999886</c:v>
                </c:pt>
                <c:pt idx="7165">
                  <c:v>9.9513888888888768</c:v>
                </c:pt>
                <c:pt idx="7166">
                  <c:v>9.9527777777777651</c:v>
                </c:pt>
                <c:pt idx="7167">
                  <c:v>9.9541666666666533</c:v>
                </c:pt>
                <c:pt idx="7168">
                  <c:v>9.9555555555555415</c:v>
                </c:pt>
                <c:pt idx="7169">
                  <c:v>9.9569444444444297</c:v>
                </c:pt>
                <c:pt idx="7170">
                  <c:v>9.9583333333333179</c:v>
                </c:pt>
                <c:pt idx="7171">
                  <c:v>9.9597222222222062</c:v>
                </c:pt>
                <c:pt idx="7172">
                  <c:v>9.9611111111110944</c:v>
                </c:pt>
                <c:pt idx="7173">
                  <c:v>9.9624999999999826</c:v>
                </c:pt>
                <c:pt idx="7174">
                  <c:v>9.9638888888888708</c:v>
                </c:pt>
                <c:pt idx="7175">
                  <c:v>9.965277777777759</c:v>
                </c:pt>
                <c:pt idx="7176">
                  <c:v>9.9666666666666472</c:v>
                </c:pt>
                <c:pt idx="7177">
                  <c:v>9.9680555555555355</c:v>
                </c:pt>
                <c:pt idx="7178">
                  <c:v>9.9694444444444237</c:v>
                </c:pt>
                <c:pt idx="7179">
                  <c:v>9.9708333333333119</c:v>
                </c:pt>
                <c:pt idx="7180">
                  <c:v>9.9722222222222001</c:v>
                </c:pt>
                <c:pt idx="7181">
                  <c:v>9.9736111111110883</c:v>
                </c:pt>
                <c:pt idx="7182">
                  <c:v>9.9749999999999766</c:v>
                </c:pt>
                <c:pt idx="7183">
                  <c:v>9.9763888888888648</c:v>
                </c:pt>
                <c:pt idx="7184">
                  <c:v>9.977777777777753</c:v>
                </c:pt>
                <c:pt idx="7185">
                  <c:v>9.9791666666666412</c:v>
                </c:pt>
                <c:pt idx="7186">
                  <c:v>9.9805555555555294</c:v>
                </c:pt>
                <c:pt idx="7187">
                  <c:v>9.9819444444444176</c:v>
                </c:pt>
                <c:pt idx="7188">
                  <c:v>9.9833333333333059</c:v>
                </c:pt>
                <c:pt idx="7189">
                  <c:v>9.9847222222221941</c:v>
                </c:pt>
                <c:pt idx="7190">
                  <c:v>9.9861111111110823</c:v>
                </c:pt>
                <c:pt idx="7191">
                  <c:v>9.9874999999999705</c:v>
                </c:pt>
                <c:pt idx="7192">
                  <c:v>9.9888888888888587</c:v>
                </c:pt>
                <c:pt idx="7193">
                  <c:v>9.9902777777777469</c:v>
                </c:pt>
                <c:pt idx="7194">
                  <c:v>9.9916666666666352</c:v>
                </c:pt>
                <c:pt idx="7195">
                  <c:v>9.9930555555555234</c:v>
                </c:pt>
                <c:pt idx="7196">
                  <c:v>9.9944444444444116</c:v>
                </c:pt>
                <c:pt idx="7197">
                  <c:v>9.9958333333332998</c:v>
                </c:pt>
                <c:pt idx="7198">
                  <c:v>9.997222222222188</c:v>
                </c:pt>
                <c:pt idx="7199">
                  <c:v>9.9986111111110763</c:v>
                </c:pt>
                <c:pt idx="7200">
                  <c:v>9.9999999999999645</c:v>
                </c:pt>
                <c:pt idx="7201">
                  <c:v>10.001388888888853</c:v>
                </c:pt>
                <c:pt idx="7202">
                  <c:v>10.002777777777741</c:v>
                </c:pt>
                <c:pt idx="7203">
                  <c:v>10.004166666666629</c:v>
                </c:pt>
                <c:pt idx="7204">
                  <c:v>10.005555555555517</c:v>
                </c:pt>
                <c:pt idx="7205">
                  <c:v>10.006944444444406</c:v>
                </c:pt>
                <c:pt idx="7206">
                  <c:v>10.008333333333294</c:v>
                </c:pt>
                <c:pt idx="7207">
                  <c:v>10.009722222222182</c:v>
                </c:pt>
                <c:pt idx="7208">
                  <c:v>10.01111111111107</c:v>
                </c:pt>
                <c:pt idx="7209">
                  <c:v>10.012499999999958</c:v>
                </c:pt>
                <c:pt idx="7210">
                  <c:v>10.013888888888847</c:v>
                </c:pt>
                <c:pt idx="7211">
                  <c:v>10.015277777777735</c:v>
                </c:pt>
                <c:pt idx="7212">
                  <c:v>10.016666666666623</c:v>
                </c:pt>
                <c:pt idx="7213">
                  <c:v>10.018055555555511</c:v>
                </c:pt>
                <c:pt idx="7214">
                  <c:v>10.0194444444444</c:v>
                </c:pt>
                <c:pt idx="7215">
                  <c:v>10.020833333333288</c:v>
                </c:pt>
                <c:pt idx="7216">
                  <c:v>10.022222222222176</c:v>
                </c:pt>
                <c:pt idx="7217">
                  <c:v>10.023611111111064</c:v>
                </c:pt>
                <c:pt idx="7218">
                  <c:v>10.024999999999952</c:v>
                </c:pt>
                <c:pt idx="7219">
                  <c:v>10.026388888888841</c:v>
                </c:pt>
                <c:pt idx="7220">
                  <c:v>10.027777777777729</c:v>
                </c:pt>
                <c:pt idx="7221">
                  <c:v>10.029166666666617</c:v>
                </c:pt>
                <c:pt idx="7222">
                  <c:v>10.030555555555505</c:v>
                </c:pt>
                <c:pt idx="7223">
                  <c:v>10.031944444444393</c:v>
                </c:pt>
                <c:pt idx="7224">
                  <c:v>10.033333333333282</c:v>
                </c:pt>
                <c:pt idx="7225">
                  <c:v>10.03472222222217</c:v>
                </c:pt>
                <c:pt idx="7226">
                  <c:v>10.036111111111058</c:v>
                </c:pt>
                <c:pt idx="7227">
                  <c:v>10.037499999999946</c:v>
                </c:pt>
                <c:pt idx="7228">
                  <c:v>10.038888888888835</c:v>
                </c:pt>
                <c:pt idx="7229">
                  <c:v>10.040277777777723</c:v>
                </c:pt>
                <c:pt idx="7230">
                  <c:v>10.041666666666611</c:v>
                </c:pt>
                <c:pt idx="7231">
                  <c:v>10.043055555555499</c:v>
                </c:pt>
                <c:pt idx="7232">
                  <c:v>10.044444444444387</c:v>
                </c:pt>
                <c:pt idx="7233">
                  <c:v>10.045833333333276</c:v>
                </c:pt>
                <c:pt idx="7234">
                  <c:v>10.047222222222164</c:v>
                </c:pt>
                <c:pt idx="7235">
                  <c:v>10.048611111111052</c:v>
                </c:pt>
                <c:pt idx="7236">
                  <c:v>10.04999999999994</c:v>
                </c:pt>
                <c:pt idx="7237">
                  <c:v>10.051388888888829</c:v>
                </c:pt>
                <c:pt idx="7238">
                  <c:v>10.052777777777717</c:v>
                </c:pt>
                <c:pt idx="7239">
                  <c:v>10.054166666666605</c:v>
                </c:pt>
                <c:pt idx="7240">
                  <c:v>10.055555555555493</c:v>
                </c:pt>
                <c:pt idx="7241">
                  <c:v>10.056944444444381</c:v>
                </c:pt>
                <c:pt idx="7242">
                  <c:v>10.05833333333327</c:v>
                </c:pt>
                <c:pt idx="7243">
                  <c:v>10.059722222222158</c:v>
                </c:pt>
                <c:pt idx="7244">
                  <c:v>10.061111111111046</c:v>
                </c:pt>
                <c:pt idx="7245">
                  <c:v>10.062499999999934</c:v>
                </c:pt>
                <c:pt idx="7246">
                  <c:v>10.063888888888822</c:v>
                </c:pt>
                <c:pt idx="7247">
                  <c:v>10.065277777777711</c:v>
                </c:pt>
                <c:pt idx="7248">
                  <c:v>10.066666666666599</c:v>
                </c:pt>
                <c:pt idx="7249">
                  <c:v>10.068055555555487</c:v>
                </c:pt>
                <c:pt idx="7250">
                  <c:v>10.069444444444375</c:v>
                </c:pt>
                <c:pt idx="7251">
                  <c:v>10.070833333333264</c:v>
                </c:pt>
                <c:pt idx="7252">
                  <c:v>10.072222222222152</c:v>
                </c:pt>
                <c:pt idx="7253">
                  <c:v>10.07361111111104</c:v>
                </c:pt>
                <c:pt idx="7254">
                  <c:v>10.074999999999928</c:v>
                </c:pt>
                <c:pt idx="7255">
                  <c:v>10.076388888888816</c:v>
                </c:pt>
                <c:pt idx="7256">
                  <c:v>10.077777777777705</c:v>
                </c:pt>
                <c:pt idx="7257">
                  <c:v>10.079166666666593</c:v>
                </c:pt>
                <c:pt idx="7258">
                  <c:v>10.080555555555481</c:v>
                </c:pt>
                <c:pt idx="7259">
                  <c:v>10.081944444444369</c:v>
                </c:pt>
                <c:pt idx="7260">
                  <c:v>10.083333333333258</c:v>
                </c:pt>
                <c:pt idx="7261">
                  <c:v>10.084722222222146</c:v>
                </c:pt>
                <c:pt idx="7262">
                  <c:v>10.086111111111034</c:v>
                </c:pt>
                <c:pt idx="7263">
                  <c:v>10.087499999999922</c:v>
                </c:pt>
                <c:pt idx="7264">
                  <c:v>10.08888888888881</c:v>
                </c:pt>
                <c:pt idx="7265">
                  <c:v>10.090277777777699</c:v>
                </c:pt>
                <c:pt idx="7266">
                  <c:v>10.091666666666587</c:v>
                </c:pt>
                <c:pt idx="7267">
                  <c:v>10.093055555555475</c:v>
                </c:pt>
                <c:pt idx="7268">
                  <c:v>10.094444444444363</c:v>
                </c:pt>
                <c:pt idx="7269">
                  <c:v>10.095833333333252</c:v>
                </c:pt>
                <c:pt idx="7270">
                  <c:v>10.09722222222214</c:v>
                </c:pt>
                <c:pt idx="7271">
                  <c:v>10.098611111111028</c:v>
                </c:pt>
                <c:pt idx="7272">
                  <c:v>10.099999999999916</c:v>
                </c:pt>
                <c:pt idx="7273">
                  <c:v>10.101388888888804</c:v>
                </c:pt>
                <c:pt idx="7274">
                  <c:v>10.102777777777693</c:v>
                </c:pt>
                <c:pt idx="7275">
                  <c:v>10.104166666666581</c:v>
                </c:pt>
                <c:pt idx="7276">
                  <c:v>10.105555555555469</c:v>
                </c:pt>
                <c:pt idx="7277">
                  <c:v>10.106944444444357</c:v>
                </c:pt>
                <c:pt idx="7278">
                  <c:v>10.108333333333245</c:v>
                </c:pt>
                <c:pt idx="7279">
                  <c:v>10.109722222222134</c:v>
                </c:pt>
                <c:pt idx="7280">
                  <c:v>10.111111111111022</c:v>
                </c:pt>
                <c:pt idx="7281">
                  <c:v>10.11249999999991</c:v>
                </c:pt>
                <c:pt idx="7282">
                  <c:v>10.113888888888798</c:v>
                </c:pt>
                <c:pt idx="7283">
                  <c:v>10.115277777777687</c:v>
                </c:pt>
                <c:pt idx="7284">
                  <c:v>10.116666666666575</c:v>
                </c:pt>
                <c:pt idx="7285">
                  <c:v>10.118055555555463</c:v>
                </c:pt>
                <c:pt idx="7286">
                  <c:v>10.119444444444351</c:v>
                </c:pt>
                <c:pt idx="7287">
                  <c:v>10.120833333333239</c:v>
                </c:pt>
                <c:pt idx="7288">
                  <c:v>10.122222222222128</c:v>
                </c:pt>
                <c:pt idx="7289">
                  <c:v>10.123611111111016</c:v>
                </c:pt>
                <c:pt idx="7290">
                  <c:v>10.124999999999904</c:v>
                </c:pt>
                <c:pt idx="7291">
                  <c:v>10.126388888888792</c:v>
                </c:pt>
                <c:pt idx="7292">
                  <c:v>10.127777777777681</c:v>
                </c:pt>
                <c:pt idx="7293">
                  <c:v>10.129166666666569</c:v>
                </c:pt>
                <c:pt idx="7294">
                  <c:v>10.130555555555457</c:v>
                </c:pt>
                <c:pt idx="7295">
                  <c:v>10.131944444444345</c:v>
                </c:pt>
                <c:pt idx="7296">
                  <c:v>10.133333333333233</c:v>
                </c:pt>
                <c:pt idx="7297">
                  <c:v>10.134722222222122</c:v>
                </c:pt>
                <c:pt idx="7298">
                  <c:v>10.13611111111101</c:v>
                </c:pt>
                <c:pt idx="7299">
                  <c:v>10.137499999999898</c:v>
                </c:pt>
                <c:pt idx="7300">
                  <c:v>10.138888888888786</c:v>
                </c:pt>
                <c:pt idx="7301">
                  <c:v>10.140277777777674</c:v>
                </c:pt>
                <c:pt idx="7302">
                  <c:v>10.141666666666563</c:v>
                </c:pt>
                <c:pt idx="7303">
                  <c:v>10.143055555555451</c:v>
                </c:pt>
                <c:pt idx="7304">
                  <c:v>10.144444444444339</c:v>
                </c:pt>
                <c:pt idx="7305">
                  <c:v>10.145833333333227</c:v>
                </c:pt>
                <c:pt idx="7306">
                  <c:v>10.147222222222116</c:v>
                </c:pt>
                <c:pt idx="7307">
                  <c:v>10.148611111111004</c:v>
                </c:pt>
                <c:pt idx="7308">
                  <c:v>10.149999999999892</c:v>
                </c:pt>
                <c:pt idx="7309">
                  <c:v>10.15138888888878</c:v>
                </c:pt>
                <c:pt idx="7310">
                  <c:v>10.152777777777668</c:v>
                </c:pt>
                <c:pt idx="7311">
                  <c:v>10.154166666666557</c:v>
                </c:pt>
                <c:pt idx="7312">
                  <c:v>10.155555555555445</c:v>
                </c:pt>
                <c:pt idx="7313">
                  <c:v>10.156944444444333</c:v>
                </c:pt>
                <c:pt idx="7314">
                  <c:v>10.158333333333221</c:v>
                </c:pt>
                <c:pt idx="7315">
                  <c:v>10.15972222222211</c:v>
                </c:pt>
                <c:pt idx="7316">
                  <c:v>10.161111111110998</c:v>
                </c:pt>
                <c:pt idx="7317">
                  <c:v>10.162499999999886</c:v>
                </c:pt>
                <c:pt idx="7318">
                  <c:v>10.163888888888774</c:v>
                </c:pt>
                <c:pt idx="7319">
                  <c:v>10.165277777777662</c:v>
                </c:pt>
                <c:pt idx="7320">
                  <c:v>10.166666666666551</c:v>
                </c:pt>
                <c:pt idx="7321">
                  <c:v>10.168055555555439</c:v>
                </c:pt>
                <c:pt idx="7322">
                  <c:v>10.169444444444327</c:v>
                </c:pt>
                <c:pt idx="7323">
                  <c:v>10.170833333333215</c:v>
                </c:pt>
                <c:pt idx="7324">
                  <c:v>10.172222222222103</c:v>
                </c:pt>
                <c:pt idx="7325">
                  <c:v>10.173611111110992</c:v>
                </c:pt>
                <c:pt idx="7326">
                  <c:v>10.17499999999988</c:v>
                </c:pt>
                <c:pt idx="7327">
                  <c:v>10.176388888888768</c:v>
                </c:pt>
                <c:pt idx="7328">
                  <c:v>10.177777777777656</c:v>
                </c:pt>
                <c:pt idx="7329">
                  <c:v>10.179166666666545</c:v>
                </c:pt>
                <c:pt idx="7330">
                  <c:v>10.180555555555433</c:v>
                </c:pt>
                <c:pt idx="7331">
                  <c:v>10.181944444444321</c:v>
                </c:pt>
                <c:pt idx="7332">
                  <c:v>10.183333333333209</c:v>
                </c:pt>
                <c:pt idx="7333">
                  <c:v>10.184722222222097</c:v>
                </c:pt>
                <c:pt idx="7334">
                  <c:v>10.186111111110986</c:v>
                </c:pt>
                <c:pt idx="7335">
                  <c:v>10.187499999999874</c:v>
                </c:pt>
                <c:pt idx="7336">
                  <c:v>10.188888888888762</c:v>
                </c:pt>
                <c:pt idx="7337">
                  <c:v>10.19027777777765</c:v>
                </c:pt>
                <c:pt idx="7338">
                  <c:v>10.191666666666539</c:v>
                </c:pt>
                <c:pt idx="7339">
                  <c:v>10.193055555555427</c:v>
                </c:pt>
                <c:pt idx="7340">
                  <c:v>10.194444444444315</c:v>
                </c:pt>
                <c:pt idx="7341">
                  <c:v>10.195833333333203</c:v>
                </c:pt>
                <c:pt idx="7342">
                  <c:v>10.197222222222091</c:v>
                </c:pt>
                <c:pt idx="7343">
                  <c:v>10.19861111111098</c:v>
                </c:pt>
                <c:pt idx="7344">
                  <c:v>10.199999999999868</c:v>
                </c:pt>
                <c:pt idx="7345">
                  <c:v>10.201388888888756</c:v>
                </c:pt>
                <c:pt idx="7346">
                  <c:v>10.202777777777644</c:v>
                </c:pt>
                <c:pt idx="7347">
                  <c:v>10.204166666666532</c:v>
                </c:pt>
                <c:pt idx="7348">
                  <c:v>10.205555555555421</c:v>
                </c:pt>
                <c:pt idx="7349">
                  <c:v>10.206944444444309</c:v>
                </c:pt>
                <c:pt idx="7350">
                  <c:v>10.208333333333197</c:v>
                </c:pt>
                <c:pt idx="7351">
                  <c:v>10.209722222222085</c:v>
                </c:pt>
                <c:pt idx="7352">
                  <c:v>10.211111111110974</c:v>
                </c:pt>
                <c:pt idx="7353">
                  <c:v>10.212499999999862</c:v>
                </c:pt>
                <c:pt idx="7354">
                  <c:v>10.21388888888875</c:v>
                </c:pt>
                <c:pt idx="7355">
                  <c:v>10.215277777777638</c:v>
                </c:pt>
                <c:pt idx="7356">
                  <c:v>10.216666666666526</c:v>
                </c:pt>
                <c:pt idx="7357">
                  <c:v>10.218055555555415</c:v>
                </c:pt>
                <c:pt idx="7358">
                  <c:v>10.219444444444303</c:v>
                </c:pt>
                <c:pt idx="7359">
                  <c:v>10.220833333333191</c:v>
                </c:pt>
                <c:pt idx="7360">
                  <c:v>10.222222222222079</c:v>
                </c:pt>
                <c:pt idx="7361">
                  <c:v>10.223611111110968</c:v>
                </c:pt>
                <c:pt idx="7362">
                  <c:v>10.224999999999856</c:v>
                </c:pt>
                <c:pt idx="7363">
                  <c:v>10.226388888888744</c:v>
                </c:pt>
                <c:pt idx="7364">
                  <c:v>10.227777777777632</c:v>
                </c:pt>
                <c:pt idx="7365">
                  <c:v>10.22916666666652</c:v>
                </c:pt>
                <c:pt idx="7366">
                  <c:v>10.230555555555409</c:v>
                </c:pt>
                <c:pt idx="7367">
                  <c:v>10.231944444444297</c:v>
                </c:pt>
                <c:pt idx="7368">
                  <c:v>10.233333333333185</c:v>
                </c:pt>
                <c:pt idx="7369">
                  <c:v>10.234722222222073</c:v>
                </c:pt>
                <c:pt idx="7370">
                  <c:v>10.236111111110962</c:v>
                </c:pt>
                <c:pt idx="7371">
                  <c:v>10.23749999999985</c:v>
                </c:pt>
                <c:pt idx="7372">
                  <c:v>10.238888888888738</c:v>
                </c:pt>
                <c:pt idx="7373">
                  <c:v>10.240277777777626</c:v>
                </c:pt>
                <c:pt idx="7374">
                  <c:v>10.241666666666514</c:v>
                </c:pt>
                <c:pt idx="7375">
                  <c:v>10.243055555555403</c:v>
                </c:pt>
                <c:pt idx="7376">
                  <c:v>10.244444444444291</c:v>
                </c:pt>
                <c:pt idx="7377">
                  <c:v>10.245833333333179</c:v>
                </c:pt>
                <c:pt idx="7378">
                  <c:v>10.247222222222067</c:v>
                </c:pt>
                <c:pt idx="7379">
                  <c:v>10.248611111110955</c:v>
                </c:pt>
                <c:pt idx="7380">
                  <c:v>10.249999999999844</c:v>
                </c:pt>
                <c:pt idx="7381">
                  <c:v>10.251388888888732</c:v>
                </c:pt>
                <c:pt idx="7382">
                  <c:v>10.25277777777762</c:v>
                </c:pt>
                <c:pt idx="7383">
                  <c:v>10.254166666666508</c:v>
                </c:pt>
                <c:pt idx="7384">
                  <c:v>10.255555555555397</c:v>
                </c:pt>
                <c:pt idx="7385">
                  <c:v>10.256944444444285</c:v>
                </c:pt>
                <c:pt idx="7386">
                  <c:v>10.258333333333173</c:v>
                </c:pt>
                <c:pt idx="7387">
                  <c:v>10.259722222222061</c:v>
                </c:pt>
                <c:pt idx="7388">
                  <c:v>10.261111111110949</c:v>
                </c:pt>
                <c:pt idx="7389">
                  <c:v>10.262499999999838</c:v>
                </c:pt>
                <c:pt idx="7390">
                  <c:v>10.263888888888726</c:v>
                </c:pt>
                <c:pt idx="7391">
                  <c:v>10.265277777777614</c:v>
                </c:pt>
                <c:pt idx="7392">
                  <c:v>10.266666666666502</c:v>
                </c:pt>
                <c:pt idx="7393">
                  <c:v>10.268055555555391</c:v>
                </c:pt>
                <c:pt idx="7394">
                  <c:v>10.269444444444279</c:v>
                </c:pt>
                <c:pt idx="7395">
                  <c:v>10.270833333333167</c:v>
                </c:pt>
                <c:pt idx="7396">
                  <c:v>10.272222222222055</c:v>
                </c:pt>
                <c:pt idx="7397">
                  <c:v>10.273611111110943</c:v>
                </c:pt>
                <c:pt idx="7398">
                  <c:v>10.274999999999832</c:v>
                </c:pt>
                <c:pt idx="7399">
                  <c:v>10.27638888888872</c:v>
                </c:pt>
                <c:pt idx="7400">
                  <c:v>10.277777777777608</c:v>
                </c:pt>
                <c:pt idx="7401">
                  <c:v>10.279166666666496</c:v>
                </c:pt>
                <c:pt idx="7402">
                  <c:v>10.280555555555384</c:v>
                </c:pt>
                <c:pt idx="7403">
                  <c:v>10.281944444444273</c:v>
                </c:pt>
                <c:pt idx="7404">
                  <c:v>10.283333333333161</c:v>
                </c:pt>
                <c:pt idx="7405">
                  <c:v>10.284722222222049</c:v>
                </c:pt>
                <c:pt idx="7406">
                  <c:v>10.286111111110937</c:v>
                </c:pt>
                <c:pt idx="7407">
                  <c:v>10.287499999999826</c:v>
                </c:pt>
                <c:pt idx="7408">
                  <c:v>10.288888888888714</c:v>
                </c:pt>
                <c:pt idx="7409">
                  <c:v>10.290277777777602</c:v>
                </c:pt>
                <c:pt idx="7410">
                  <c:v>10.29166666666649</c:v>
                </c:pt>
                <c:pt idx="7411">
                  <c:v>10.293055555555378</c:v>
                </c:pt>
                <c:pt idx="7412">
                  <c:v>10.294444444444267</c:v>
                </c:pt>
                <c:pt idx="7413">
                  <c:v>10.295833333333155</c:v>
                </c:pt>
                <c:pt idx="7414">
                  <c:v>10.297222222222043</c:v>
                </c:pt>
                <c:pt idx="7415">
                  <c:v>10.298611111110931</c:v>
                </c:pt>
                <c:pt idx="7416">
                  <c:v>10.29999999999982</c:v>
                </c:pt>
                <c:pt idx="7417">
                  <c:v>10.301388888888708</c:v>
                </c:pt>
                <c:pt idx="7418">
                  <c:v>10.302777777777596</c:v>
                </c:pt>
                <c:pt idx="7419">
                  <c:v>10.304166666666484</c:v>
                </c:pt>
                <c:pt idx="7420">
                  <c:v>10.305555555555372</c:v>
                </c:pt>
                <c:pt idx="7421">
                  <c:v>10.306944444444261</c:v>
                </c:pt>
                <c:pt idx="7422">
                  <c:v>10.308333333333149</c:v>
                </c:pt>
                <c:pt idx="7423">
                  <c:v>10.309722222222037</c:v>
                </c:pt>
                <c:pt idx="7424">
                  <c:v>10.311111111110925</c:v>
                </c:pt>
                <c:pt idx="7425">
                  <c:v>10.312499999999813</c:v>
                </c:pt>
                <c:pt idx="7426">
                  <c:v>10.313888888888702</c:v>
                </c:pt>
                <c:pt idx="7427">
                  <c:v>10.31527777777759</c:v>
                </c:pt>
                <c:pt idx="7428">
                  <c:v>10.316666666666478</c:v>
                </c:pt>
                <c:pt idx="7429">
                  <c:v>10.318055555555366</c:v>
                </c:pt>
                <c:pt idx="7430">
                  <c:v>10.319444444444255</c:v>
                </c:pt>
                <c:pt idx="7431">
                  <c:v>10.320833333333143</c:v>
                </c:pt>
                <c:pt idx="7432">
                  <c:v>10.322222222222031</c:v>
                </c:pt>
                <c:pt idx="7433">
                  <c:v>10.323611111110919</c:v>
                </c:pt>
                <c:pt idx="7434">
                  <c:v>10.324999999999807</c:v>
                </c:pt>
                <c:pt idx="7435">
                  <c:v>10.326388888888696</c:v>
                </c:pt>
                <c:pt idx="7436">
                  <c:v>10.327777777777584</c:v>
                </c:pt>
                <c:pt idx="7437">
                  <c:v>10.329166666666472</c:v>
                </c:pt>
                <c:pt idx="7438">
                  <c:v>10.33055555555536</c:v>
                </c:pt>
                <c:pt idx="7439">
                  <c:v>10.331944444444249</c:v>
                </c:pt>
                <c:pt idx="7440">
                  <c:v>10.333333333333137</c:v>
                </c:pt>
                <c:pt idx="7441">
                  <c:v>10.334722222222025</c:v>
                </c:pt>
                <c:pt idx="7442">
                  <c:v>10.336111111110913</c:v>
                </c:pt>
                <c:pt idx="7443">
                  <c:v>10.337499999999801</c:v>
                </c:pt>
                <c:pt idx="7444">
                  <c:v>10.33888888888869</c:v>
                </c:pt>
                <c:pt idx="7445">
                  <c:v>10.340277777777578</c:v>
                </c:pt>
                <c:pt idx="7446">
                  <c:v>10.341666666666466</c:v>
                </c:pt>
                <c:pt idx="7447">
                  <c:v>10.343055555555354</c:v>
                </c:pt>
                <c:pt idx="7448">
                  <c:v>10.344444444444242</c:v>
                </c:pt>
                <c:pt idx="7449">
                  <c:v>10.345833333333131</c:v>
                </c:pt>
                <c:pt idx="7450">
                  <c:v>10.347222222222019</c:v>
                </c:pt>
                <c:pt idx="7451">
                  <c:v>10.348611111110907</c:v>
                </c:pt>
                <c:pt idx="7452">
                  <c:v>10.349999999999795</c:v>
                </c:pt>
                <c:pt idx="7453">
                  <c:v>10.351388888888684</c:v>
                </c:pt>
                <c:pt idx="7454">
                  <c:v>10.352777777777572</c:v>
                </c:pt>
                <c:pt idx="7455">
                  <c:v>10.35416666666646</c:v>
                </c:pt>
                <c:pt idx="7456">
                  <c:v>10.355555555555348</c:v>
                </c:pt>
                <c:pt idx="7457">
                  <c:v>10.356944444444236</c:v>
                </c:pt>
                <c:pt idx="7458">
                  <c:v>10.358333333333125</c:v>
                </c:pt>
                <c:pt idx="7459">
                  <c:v>10.359722222222013</c:v>
                </c:pt>
                <c:pt idx="7460">
                  <c:v>10.361111111110901</c:v>
                </c:pt>
                <c:pt idx="7461">
                  <c:v>10.362499999999789</c:v>
                </c:pt>
                <c:pt idx="7462">
                  <c:v>10.363888888888678</c:v>
                </c:pt>
                <c:pt idx="7463">
                  <c:v>10.365277777777566</c:v>
                </c:pt>
                <c:pt idx="7464">
                  <c:v>10.366666666666454</c:v>
                </c:pt>
                <c:pt idx="7465">
                  <c:v>10.368055555555342</c:v>
                </c:pt>
                <c:pt idx="7466">
                  <c:v>10.36944444444423</c:v>
                </c:pt>
                <c:pt idx="7467">
                  <c:v>10.370833333333119</c:v>
                </c:pt>
                <c:pt idx="7468">
                  <c:v>10.372222222222007</c:v>
                </c:pt>
                <c:pt idx="7469">
                  <c:v>10.373611111110895</c:v>
                </c:pt>
                <c:pt idx="7470">
                  <c:v>10.374999999999783</c:v>
                </c:pt>
                <c:pt idx="7471">
                  <c:v>10.376388888888672</c:v>
                </c:pt>
                <c:pt idx="7472">
                  <c:v>10.37777777777756</c:v>
                </c:pt>
                <c:pt idx="7473">
                  <c:v>10.379166666666448</c:v>
                </c:pt>
                <c:pt idx="7474">
                  <c:v>10.380555555555336</c:v>
                </c:pt>
                <c:pt idx="7475">
                  <c:v>10.381944444444224</c:v>
                </c:pt>
                <c:pt idx="7476">
                  <c:v>10.383333333333113</c:v>
                </c:pt>
                <c:pt idx="7477">
                  <c:v>10.384722222222001</c:v>
                </c:pt>
                <c:pt idx="7478">
                  <c:v>10.386111111110889</c:v>
                </c:pt>
                <c:pt idx="7479">
                  <c:v>10.387499999999777</c:v>
                </c:pt>
                <c:pt idx="7480">
                  <c:v>10.388888888888665</c:v>
                </c:pt>
                <c:pt idx="7481">
                  <c:v>10.390277777777554</c:v>
                </c:pt>
                <c:pt idx="7482">
                  <c:v>10.391666666666442</c:v>
                </c:pt>
                <c:pt idx="7483">
                  <c:v>10.39305555555533</c:v>
                </c:pt>
                <c:pt idx="7484">
                  <c:v>10.394444444444218</c:v>
                </c:pt>
                <c:pt idx="7485">
                  <c:v>10.395833333333107</c:v>
                </c:pt>
                <c:pt idx="7486">
                  <c:v>10.397222222221995</c:v>
                </c:pt>
                <c:pt idx="7487">
                  <c:v>10.398611111110883</c:v>
                </c:pt>
                <c:pt idx="7488">
                  <c:v>10.399999999999771</c:v>
                </c:pt>
                <c:pt idx="7489">
                  <c:v>10.401388888888659</c:v>
                </c:pt>
                <c:pt idx="7490">
                  <c:v>10.402777777777548</c:v>
                </c:pt>
                <c:pt idx="7491">
                  <c:v>10.404166666666436</c:v>
                </c:pt>
                <c:pt idx="7492">
                  <c:v>10.405555555555324</c:v>
                </c:pt>
                <c:pt idx="7493">
                  <c:v>10.406944444444212</c:v>
                </c:pt>
                <c:pt idx="7494">
                  <c:v>10.408333333333101</c:v>
                </c:pt>
                <c:pt idx="7495">
                  <c:v>10.409722222221989</c:v>
                </c:pt>
                <c:pt idx="7496">
                  <c:v>10.411111111110877</c:v>
                </c:pt>
                <c:pt idx="7497">
                  <c:v>10.412499999999765</c:v>
                </c:pt>
                <c:pt idx="7498">
                  <c:v>10.413888888888653</c:v>
                </c:pt>
                <c:pt idx="7499">
                  <c:v>10.415277777777542</c:v>
                </c:pt>
                <c:pt idx="7500">
                  <c:v>10.41666666666643</c:v>
                </c:pt>
                <c:pt idx="7501">
                  <c:v>10.418055555555318</c:v>
                </c:pt>
                <c:pt idx="7502">
                  <c:v>10.419444444444206</c:v>
                </c:pt>
                <c:pt idx="7503">
                  <c:v>10.420833333333094</c:v>
                </c:pt>
                <c:pt idx="7504">
                  <c:v>10.422222222221983</c:v>
                </c:pt>
                <c:pt idx="7505">
                  <c:v>10.423611111110871</c:v>
                </c:pt>
                <c:pt idx="7506">
                  <c:v>10.424999999999759</c:v>
                </c:pt>
                <c:pt idx="7507">
                  <c:v>10.426388888888647</c:v>
                </c:pt>
                <c:pt idx="7508">
                  <c:v>10.427777777777536</c:v>
                </c:pt>
                <c:pt idx="7509">
                  <c:v>10.429166666666424</c:v>
                </c:pt>
                <c:pt idx="7510">
                  <c:v>10.430555555555312</c:v>
                </c:pt>
                <c:pt idx="7511">
                  <c:v>10.4319444444442</c:v>
                </c:pt>
                <c:pt idx="7512">
                  <c:v>10.433333333333088</c:v>
                </c:pt>
                <c:pt idx="7513">
                  <c:v>10.434722222221977</c:v>
                </c:pt>
                <c:pt idx="7514">
                  <c:v>10.436111111110865</c:v>
                </c:pt>
                <c:pt idx="7515">
                  <c:v>10.437499999999753</c:v>
                </c:pt>
                <c:pt idx="7516">
                  <c:v>10.438888888888641</c:v>
                </c:pt>
                <c:pt idx="7517">
                  <c:v>10.44027777777753</c:v>
                </c:pt>
                <c:pt idx="7518">
                  <c:v>10.441666666666418</c:v>
                </c:pt>
                <c:pt idx="7519">
                  <c:v>10.443055555555306</c:v>
                </c:pt>
                <c:pt idx="7520">
                  <c:v>10.444444444444194</c:v>
                </c:pt>
                <c:pt idx="7521">
                  <c:v>10.445833333333082</c:v>
                </c:pt>
                <c:pt idx="7522">
                  <c:v>10.447222222221971</c:v>
                </c:pt>
                <c:pt idx="7523">
                  <c:v>10.448611111110859</c:v>
                </c:pt>
                <c:pt idx="7524">
                  <c:v>10.449999999999747</c:v>
                </c:pt>
                <c:pt idx="7525">
                  <c:v>10.451388888888635</c:v>
                </c:pt>
                <c:pt idx="7526">
                  <c:v>10.452777777777523</c:v>
                </c:pt>
                <c:pt idx="7527">
                  <c:v>10.454166666666412</c:v>
                </c:pt>
                <c:pt idx="7528">
                  <c:v>10.4555555555553</c:v>
                </c:pt>
                <c:pt idx="7529">
                  <c:v>10.456944444444188</c:v>
                </c:pt>
                <c:pt idx="7530">
                  <c:v>10.458333333333076</c:v>
                </c:pt>
                <c:pt idx="7531">
                  <c:v>10.459722222221965</c:v>
                </c:pt>
                <c:pt idx="7532">
                  <c:v>10.461111111110853</c:v>
                </c:pt>
                <c:pt idx="7533">
                  <c:v>10.462499999999741</c:v>
                </c:pt>
                <c:pt idx="7534">
                  <c:v>10.463888888888629</c:v>
                </c:pt>
                <c:pt idx="7535">
                  <c:v>10.465277777777517</c:v>
                </c:pt>
                <c:pt idx="7536">
                  <c:v>10.466666666666406</c:v>
                </c:pt>
                <c:pt idx="7537">
                  <c:v>10.468055555555294</c:v>
                </c:pt>
                <c:pt idx="7538">
                  <c:v>10.469444444444182</c:v>
                </c:pt>
                <c:pt idx="7539">
                  <c:v>10.47083333333307</c:v>
                </c:pt>
                <c:pt idx="7540">
                  <c:v>10.472222222221959</c:v>
                </c:pt>
                <c:pt idx="7541">
                  <c:v>10.473611111110847</c:v>
                </c:pt>
                <c:pt idx="7542">
                  <c:v>10.474999999999735</c:v>
                </c:pt>
                <c:pt idx="7543">
                  <c:v>10.476388888888623</c:v>
                </c:pt>
                <c:pt idx="7544">
                  <c:v>10.477777777777511</c:v>
                </c:pt>
                <c:pt idx="7545">
                  <c:v>10.4791666666664</c:v>
                </c:pt>
                <c:pt idx="7546">
                  <c:v>10.480555555555288</c:v>
                </c:pt>
                <c:pt idx="7547">
                  <c:v>10.481944444444176</c:v>
                </c:pt>
                <c:pt idx="7548">
                  <c:v>10.483333333333064</c:v>
                </c:pt>
                <c:pt idx="7549">
                  <c:v>10.484722222221952</c:v>
                </c:pt>
                <c:pt idx="7550">
                  <c:v>10.486111111110841</c:v>
                </c:pt>
                <c:pt idx="7551">
                  <c:v>10.487499999999729</c:v>
                </c:pt>
                <c:pt idx="7552">
                  <c:v>10.488888888888617</c:v>
                </c:pt>
                <c:pt idx="7553">
                  <c:v>10.490277777777505</c:v>
                </c:pt>
                <c:pt idx="7554">
                  <c:v>10.491666666666394</c:v>
                </c:pt>
                <c:pt idx="7555">
                  <c:v>10.493055555555282</c:v>
                </c:pt>
                <c:pt idx="7556">
                  <c:v>10.49444444444417</c:v>
                </c:pt>
                <c:pt idx="7557">
                  <c:v>10.495833333333058</c:v>
                </c:pt>
                <c:pt idx="7558">
                  <c:v>10.497222222221946</c:v>
                </c:pt>
                <c:pt idx="7559">
                  <c:v>10.498611111110835</c:v>
                </c:pt>
                <c:pt idx="7560">
                  <c:v>10.499999999999723</c:v>
                </c:pt>
                <c:pt idx="7561">
                  <c:v>10.501388888888611</c:v>
                </c:pt>
                <c:pt idx="7562">
                  <c:v>10.502777777777499</c:v>
                </c:pt>
                <c:pt idx="7563">
                  <c:v>10.504166666666388</c:v>
                </c:pt>
                <c:pt idx="7564">
                  <c:v>10.505555555555276</c:v>
                </c:pt>
                <c:pt idx="7565">
                  <c:v>10.506944444444164</c:v>
                </c:pt>
                <c:pt idx="7566">
                  <c:v>10.508333333333052</c:v>
                </c:pt>
                <c:pt idx="7567">
                  <c:v>10.50972222222194</c:v>
                </c:pt>
                <c:pt idx="7568">
                  <c:v>10.511111111110829</c:v>
                </c:pt>
                <c:pt idx="7569">
                  <c:v>10.512499999999717</c:v>
                </c:pt>
                <c:pt idx="7570">
                  <c:v>10.513888888888605</c:v>
                </c:pt>
                <c:pt idx="7571">
                  <c:v>10.515277777777493</c:v>
                </c:pt>
                <c:pt idx="7572">
                  <c:v>10.516666666666382</c:v>
                </c:pt>
                <c:pt idx="7573">
                  <c:v>10.51805555555527</c:v>
                </c:pt>
                <c:pt idx="7574">
                  <c:v>10.519444444444158</c:v>
                </c:pt>
                <c:pt idx="7575">
                  <c:v>10.520833333333046</c:v>
                </c:pt>
                <c:pt idx="7576">
                  <c:v>10.522222222221934</c:v>
                </c:pt>
                <c:pt idx="7577">
                  <c:v>10.523611111110823</c:v>
                </c:pt>
                <c:pt idx="7578">
                  <c:v>10.524999999999711</c:v>
                </c:pt>
                <c:pt idx="7579">
                  <c:v>10.526388888888599</c:v>
                </c:pt>
                <c:pt idx="7580">
                  <c:v>10.527777777777487</c:v>
                </c:pt>
                <c:pt idx="7581">
                  <c:v>10.529166666666375</c:v>
                </c:pt>
                <c:pt idx="7582">
                  <c:v>10.530555555555264</c:v>
                </c:pt>
                <c:pt idx="7583">
                  <c:v>10.531944444444152</c:v>
                </c:pt>
                <c:pt idx="7584">
                  <c:v>10.53333333333304</c:v>
                </c:pt>
                <c:pt idx="7585">
                  <c:v>10.534722222221928</c:v>
                </c:pt>
                <c:pt idx="7586">
                  <c:v>10.536111111110817</c:v>
                </c:pt>
                <c:pt idx="7587">
                  <c:v>10.537499999999705</c:v>
                </c:pt>
                <c:pt idx="7588">
                  <c:v>10.538888888888593</c:v>
                </c:pt>
                <c:pt idx="7589">
                  <c:v>10.540277777777481</c:v>
                </c:pt>
                <c:pt idx="7590">
                  <c:v>10.541666666666369</c:v>
                </c:pt>
                <c:pt idx="7591">
                  <c:v>10.543055555555258</c:v>
                </c:pt>
                <c:pt idx="7592">
                  <c:v>10.544444444444146</c:v>
                </c:pt>
                <c:pt idx="7593">
                  <c:v>10.545833333333034</c:v>
                </c:pt>
                <c:pt idx="7594">
                  <c:v>10.547222222221922</c:v>
                </c:pt>
                <c:pt idx="7595">
                  <c:v>10.548611111110811</c:v>
                </c:pt>
                <c:pt idx="7596">
                  <c:v>10.549999999999699</c:v>
                </c:pt>
                <c:pt idx="7597">
                  <c:v>10.551388888888587</c:v>
                </c:pt>
                <c:pt idx="7598">
                  <c:v>10.552777777777475</c:v>
                </c:pt>
                <c:pt idx="7599">
                  <c:v>10.554166666666363</c:v>
                </c:pt>
                <c:pt idx="7600">
                  <c:v>10.555555555555252</c:v>
                </c:pt>
                <c:pt idx="7601">
                  <c:v>10.55694444444414</c:v>
                </c:pt>
                <c:pt idx="7602">
                  <c:v>10.558333333333028</c:v>
                </c:pt>
                <c:pt idx="7603">
                  <c:v>10.559722222221916</c:v>
                </c:pt>
                <c:pt idx="7604">
                  <c:v>10.561111111110804</c:v>
                </c:pt>
                <c:pt idx="7605">
                  <c:v>10.562499999999693</c:v>
                </c:pt>
                <c:pt idx="7606">
                  <c:v>10.563888888888581</c:v>
                </c:pt>
                <c:pt idx="7607">
                  <c:v>10.565277777777469</c:v>
                </c:pt>
                <c:pt idx="7608">
                  <c:v>10.566666666666357</c:v>
                </c:pt>
                <c:pt idx="7609">
                  <c:v>10.568055555555246</c:v>
                </c:pt>
                <c:pt idx="7610">
                  <c:v>10.569444444444134</c:v>
                </c:pt>
                <c:pt idx="7611">
                  <c:v>10.570833333333022</c:v>
                </c:pt>
                <c:pt idx="7612">
                  <c:v>10.57222222222191</c:v>
                </c:pt>
                <c:pt idx="7613">
                  <c:v>10.573611111110798</c:v>
                </c:pt>
                <c:pt idx="7614">
                  <c:v>10.574999999999687</c:v>
                </c:pt>
                <c:pt idx="7615">
                  <c:v>10.576388888888575</c:v>
                </c:pt>
                <c:pt idx="7616">
                  <c:v>10.577777777777463</c:v>
                </c:pt>
                <c:pt idx="7617">
                  <c:v>10.579166666666351</c:v>
                </c:pt>
                <c:pt idx="7618">
                  <c:v>10.58055555555524</c:v>
                </c:pt>
                <c:pt idx="7619">
                  <c:v>10.581944444444128</c:v>
                </c:pt>
                <c:pt idx="7620">
                  <c:v>10.583333333333016</c:v>
                </c:pt>
                <c:pt idx="7621">
                  <c:v>10.584722222221904</c:v>
                </c:pt>
                <c:pt idx="7622">
                  <c:v>10.586111111110792</c:v>
                </c:pt>
                <c:pt idx="7623">
                  <c:v>10.587499999999681</c:v>
                </c:pt>
                <c:pt idx="7624">
                  <c:v>10.588888888888569</c:v>
                </c:pt>
                <c:pt idx="7625">
                  <c:v>10.590277777777457</c:v>
                </c:pt>
                <c:pt idx="7626">
                  <c:v>10.591666666666345</c:v>
                </c:pt>
                <c:pt idx="7627">
                  <c:v>10.593055555555233</c:v>
                </c:pt>
                <c:pt idx="7628">
                  <c:v>10.594444444444122</c:v>
                </c:pt>
                <c:pt idx="7629">
                  <c:v>10.59583333333301</c:v>
                </c:pt>
                <c:pt idx="7630">
                  <c:v>10.597222222221898</c:v>
                </c:pt>
                <c:pt idx="7631">
                  <c:v>10.598611111110786</c:v>
                </c:pt>
                <c:pt idx="7632">
                  <c:v>10.599999999999675</c:v>
                </c:pt>
                <c:pt idx="7633">
                  <c:v>10.601388888888563</c:v>
                </c:pt>
                <c:pt idx="7634">
                  <c:v>10.602777777777451</c:v>
                </c:pt>
                <c:pt idx="7635">
                  <c:v>10.604166666666339</c:v>
                </c:pt>
                <c:pt idx="7636">
                  <c:v>10.605555555555227</c:v>
                </c:pt>
                <c:pt idx="7637">
                  <c:v>10.606944444444116</c:v>
                </c:pt>
                <c:pt idx="7638">
                  <c:v>10.608333333333004</c:v>
                </c:pt>
                <c:pt idx="7639">
                  <c:v>10.609722222221892</c:v>
                </c:pt>
                <c:pt idx="7640">
                  <c:v>10.61111111111078</c:v>
                </c:pt>
                <c:pt idx="7641">
                  <c:v>10.612499999999669</c:v>
                </c:pt>
                <c:pt idx="7642">
                  <c:v>10.613888888888557</c:v>
                </c:pt>
                <c:pt idx="7643">
                  <c:v>10.615277777777445</c:v>
                </c:pt>
                <c:pt idx="7644">
                  <c:v>10.616666666666333</c:v>
                </c:pt>
                <c:pt idx="7645">
                  <c:v>10.618055555555221</c:v>
                </c:pt>
                <c:pt idx="7646">
                  <c:v>10.61944444444411</c:v>
                </c:pt>
                <c:pt idx="7647">
                  <c:v>10.620833333332998</c:v>
                </c:pt>
                <c:pt idx="7648">
                  <c:v>10.622222222221886</c:v>
                </c:pt>
                <c:pt idx="7649">
                  <c:v>10.623611111110774</c:v>
                </c:pt>
                <c:pt idx="7650">
                  <c:v>10.624999999999662</c:v>
                </c:pt>
                <c:pt idx="7651">
                  <c:v>10.626388888888551</c:v>
                </c:pt>
                <c:pt idx="7652">
                  <c:v>10.627777777777439</c:v>
                </c:pt>
                <c:pt idx="7653">
                  <c:v>10.629166666666327</c:v>
                </c:pt>
                <c:pt idx="7654">
                  <c:v>10.630555555555215</c:v>
                </c:pt>
                <c:pt idx="7655">
                  <c:v>10.631944444444104</c:v>
                </c:pt>
                <c:pt idx="7656">
                  <c:v>10.633333333332992</c:v>
                </c:pt>
                <c:pt idx="7657">
                  <c:v>10.63472222222188</c:v>
                </c:pt>
                <c:pt idx="7658">
                  <c:v>10.636111111110768</c:v>
                </c:pt>
                <c:pt idx="7659">
                  <c:v>10.637499999999656</c:v>
                </c:pt>
                <c:pt idx="7660">
                  <c:v>10.638888888888545</c:v>
                </c:pt>
                <c:pt idx="7661">
                  <c:v>10.640277777777433</c:v>
                </c:pt>
                <c:pt idx="7662">
                  <c:v>10.641666666666321</c:v>
                </c:pt>
                <c:pt idx="7663">
                  <c:v>10.643055555555209</c:v>
                </c:pt>
                <c:pt idx="7664">
                  <c:v>10.644444444444098</c:v>
                </c:pt>
                <c:pt idx="7665">
                  <c:v>10.645833333332986</c:v>
                </c:pt>
                <c:pt idx="7666">
                  <c:v>10.647222222221874</c:v>
                </c:pt>
                <c:pt idx="7667">
                  <c:v>10.648611111110762</c:v>
                </c:pt>
                <c:pt idx="7668">
                  <c:v>10.64999999999965</c:v>
                </c:pt>
                <c:pt idx="7669">
                  <c:v>10.651388888888539</c:v>
                </c:pt>
                <c:pt idx="7670">
                  <c:v>10.652777777777427</c:v>
                </c:pt>
                <c:pt idx="7671">
                  <c:v>10.654166666666315</c:v>
                </c:pt>
                <c:pt idx="7672">
                  <c:v>10.655555555555203</c:v>
                </c:pt>
                <c:pt idx="7673">
                  <c:v>10.656944444444092</c:v>
                </c:pt>
                <c:pt idx="7674">
                  <c:v>10.65833333333298</c:v>
                </c:pt>
                <c:pt idx="7675">
                  <c:v>10.659722222221868</c:v>
                </c:pt>
                <c:pt idx="7676">
                  <c:v>10.661111111110756</c:v>
                </c:pt>
                <c:pt idx="7677">
                  <c:v>10.662499999999644</c:v>
                </c:pt>
                <c:pt idx="7678">
                  <c:v>10.663888888888533</c:v>
                </c:pt>
                <c:pt idx="7679">
                  <c:v>10.665277777777421</c:v>
                </c:pt>
                <c:pt idx="7680">
                  <c:v>10.666666666666309</c:v>
                </c:pt>
                <c:pt idx="7681">
                  <c:v>10.668055555555197</c:v>
                </c:pt>
                <c:pt idx="7682">
                  <c:v>10.669444444444085</c:v>
                </c:pt>
                <c:pt idx="7683">
                  <c:v>10.670833333332974</c:v>
                </c:pt>
                <c:pt idx="7684">
                  <c:v>10.672222222221862</c:v>
                </c:pt>
                <c:pt idx="7685">
                  <c:v>10.67361111111075</c:v>
                </c:pt>
                <c:pt idx="7686">
                  <c:v>10.674999999999638</c:v>
                </c:pt>
                <c:pt idx="7687">
                  <c:v>10.676388888888527</c:v>
                </c:pt>
                <c:pt idx="7688">
                  <c:v>10.677777777777415</c:v>
                </c:pt>
                <c:pt idx="7689">
                  <c:v>10.679166666666303</c:v>
                </c:pt>
                <c:pt idx="7690">
                  <c:v>10.680555555555191</c:v>
                </c:pt>
                <c:pt idx="7691">
                  <c:v>10.681944444444079</c:v>
                </c:pt>
                <c:pt idx="7692">
                  <c:v>10.683333333332968</c:v>
                </c:pt>
                <c:pt idx="7693">
                  <c:v>10.684722222221856</c:v>
                </c:pt>
                <c:pt idx="7694">
                  <c:v>10.686111111110744</c:v>
                </c:pt>
                <c:pt idx="7695">
                  <c:v>10.687499999999632</c:v>
                </c:pt>
                <c:pt idx="7696">
                  <c:v>10.688888888888521</c:v>
                </c:pt>
                <c:pt idx="7697">
                  <c:v>10.690277777777409</c:v>
                </c:pt>
                <c:pt idx="7698">
                  <c:v>10.691666666666297</c:v>
                </c:pt>
                <c:pt idx="7699">
                  <c:v>10.693055555555185</c:v>
                </c:pt>
                <c:pt idx="7700">
                  <c:v>10.694444444444073</c:v>
                </c:pt>
                <c:pt idx="7701">
                  <c:v>10.695833333332962</c:v>
                </c:pt>
                <c:pt idx="7702">
                  <c:v>10.69722222222185</c:v>
                </c:pt>
                <c:pt idx="7703">
                  <c:v>10.698611111110738</c:v>
                </c:pt>
                <c:pt idx="7704">
                  <c:v>10.699999999999626</c:v>
                </c:pt>
                <c:pt idx="7705">
                  <c:v>10.701388888888514</c:v>
                </c:pt>
                <c:pt idx="7706">
                  <c:v>10.702777777777403</c:v>
                </c:pt>
                <c:pt idx="7707">
                  <c:v>10.704166666666291</c:v>
                </c:pt>
                <c:pt idx="7708">
                  <c:v>10.705555555555179</c:v>
                </c:pt>
                <c:pt idx="7709">
                  <c:v>10.706944444444067</c:v>
                </c:pt>
                <c:pt idx="7710">
                  <c:v>10.708333333332956</c:v>
                </c:pt>
                <c:pt idx="7711">
                  <c:v>10.709722222221844</c:v>
                </c:pt>
                <c:pt idx="7712">
                  <c:v>10.711111111110732</c:v>
                </c:pt>
                <c:pt idx="7713">
                  <c:v>10.71249999999962</c:v>
                </c:pt>
                <c:pt idx="7714">
                  <c:v>10.713888888888508</c:v>
                </c:pt>
                <c:pt idx="7715">
                  <c:v>10.715277777777397</c:v>
                </c:pt>
                <c:pt idx="7716">
                  <c:v>10.716666666666285</c:v>
                </c:pt>
                <c:pt idx="7717">
                  <c:v>10.718055555555173</c:v>
                </c:pt>
                <c:pt idx="7718">
                  <c:v>10.719444444444061</c:v>
                </c:pt>
                <c:pt idx="7719">
                  <c:v>10.72083333333295</c:v>
                </c:pt>
                <c:pt idx="7720">
                  <c:v>10.722222222221838</c:v>
                </c:pt>
                <c:pt idx="7721">
                  <c:v>10.723611111110726</c:v>
                </c:pt>
                <c:pt idx="7722">
                  <c:v>10.724999999999614</c:v>
                </c:pt>
                <c:pt idx="7723">
                  <c:v>10.726388888888502</c:v>
                </c:pt>
                <c:pt idx="7724">
                  <c:v>10.727777777777391</c:v>
                </c:pt>
                <c:pt idx="7725">
                  <c:v>10.729166666666279</c:v>
                </c:pt>
                <c:pt idx="7726">
                  <c:v>10.730555555555167</c:v>
                </c:pt>
                <c:pt idx="7727">
                  <c:v>10.731944444444055</c:v>
                </c:pt>
                <c:pt idx="7728">
                  <c:v>10.733333333332943</c:v>
                </c:pt>
                <c:pt idx="7729">
                  <c:v>10.734722222221832</c:v>
                </c:pt>
                <c:pt idx="7730">
                  <c:v>10.73611111111072</c:v>
                </c:pt>
                <c:pt idx="7731">
                  <c:v>10.737499999999608</c:v>
                </c:pt>
                <c:pt idx="7732">
                  <c:v>10.738888888888496</c:v>
                </c:pt>
                <c:pt idx="7733">
                  <c:v>10.740277777777385</c:v>
                </c:pt>
                <c:pt idx="7734">
                  <c:v>10.741666666666273</c:v>
                </c:pt>
                <c:pt idx="7735">
                  <c:v>10.743055555555161</c:v>
                </c:pt>
                <c:pt idx="7736">
                  <c:v>10.744444444444049</c:v>
                </c:pt>
                <c:pt idx="7737">
                  <c:v>10.745833333332937</c:v>
                </c:pt>
                <c:pt idx="7738">
                  <c:v>10.747222222221826</c:v>
                </c:pt>
                <c:pt idx="7739">
                  <c:v>10.748611111110714</c:v>
                </c:pt>
                <c:pt idx="7740">
                  <c:v>10.749999999999602</c:v>
                </c:pt>
                <c:pt idx="7741">
                  <c:v>10.75138888888849</c:v>
                </c:pt>
                <c:pt idx="7742">
                  <c:v>10.752777777777379</c:v>
                </c:pt>
                <c:pt idx="7743">
                  <c:v>10.754166666666267</c:v>
                </c:pt>
                <c:pt idx="7744">
                  <c:v>10.755555555555155</c:v>
                </c:pt>
                <c:pt idx="7745">
                  <c:v>10.756944444444043</c:v>
                </c:pt>
                <c:pt idx="7746">
                  <c:v>10.758333333332931</c:v>
                </c:pt>
                <c:pt idx="7747">
                  <c:v>10.75972222222182</c:v>
                </c:pt>
                <c:pt idx="7748">
                  <c:v>10.761111111110708</c:v>
                </c:pt>
                <c:pt idx="7749">
                  <c:v>10.762499999999596</c:v>
                </c:pt>
                <c:pt idx="7750">
                  <c:v>10.763888888888484</c:v>
                </c:pt>
                <c:pt idx="7751">
                  <c:v>10.765277777777372</c:v>
                </c:pt>
                <c:pt idx="7752">
                  <c:v>10.766666666666261</c:v>
                </c:pt>
                <c:pt idx="7753">
                  <c:v>10.768055555555149</c:v>
                </c:pt>
                <c:pt idx="7754">
                  <c:v>10.769444444444037</c:v>
                </c:pt>
                <c:pt idx="7755">
                  <c:v>10.770833333332925</c:v>
                </c:pt>
                <c:pt idx="7756">
                  <c:v>10.772222222221814</c:v>
                </c:pt>
                <c:pt idx="7757">
                  <c:v>10.773611111110702</c:v>
                </c:pt>
                <c:pt idx="7758">
                  <c:v>10.77499999999959</c:v>
                </c:pt>
                <c:pt idx="7759">
                  <c:v>10.776388888888478</c:v>
                </c:pt>
                <c:pt idx="7760">
                  <c:v>10.777777777777366</c:v>
                </c:pt>
                <c:pt idx="7761">
                  <c:v>10.779166666666255</c:v>
                </c:pt>
                <c:pt idx="7762">
                  <c:v>10.780555555555143</c:v>
                </c:pt>
                <c:pt idx="7763">
                  <c:v>10.781944444444031</c:v>
                </c:pt>
                <c:pt idx="7764">
                  <c:v>10.783333333332919</c:v>
                </c:pt>
                <c:pt idx="7765">
                  <c:v>10.784722222221808</c:v>
                </c:pt>
                <c:pt idx="7766">
                  <c:v>10.786111111110696</c:v>
                </c:pt>
                <c:pt idx="7767">
                  <c:v>10.787499999999584</c:v>
                </c:pt>
                <c:pt idx="7768">
                  <c:v>10.788888888888472</c:v>
                </c:pt>
                <c:pt idx="7769">
                  <c:v>10.79027777777736</c:v>
                </c:pt>
                <c:pt idx="7770">
                  <c:v>10.791666666666249</c:v>
                </c:pt>
                <c:pt idx="7771">
                  <c:v>10.793055555555137</c:v>
                </c:pt>
                <c:pt idx="7772">
                  <c:v>10.794444444444025</c:v>
                </c:pt>
                <c:pt idx="7773">
                  <c:v>10.795833333332913</c:v>
                </c:pt>
                <c:pt idx="7774">
                  <c:v>10.797222222221802</c:v>
                </c:pt>
                <c:pt idx="7775">
                  <c:v>10.79861111111069</c:v>
                </c:pt>
                <c:pt idx="7776">
                  <c:v>10.799999999999578</c:v>
                </c:pt>
                <c:pt idx="7777">
                  <c:v>10.801388888888466</c:v>
                </c:pt>
                <c:pt idx="7778">
                  <c:v>10.802777777777354</c:v>
                </c:pt>
                <c:pt idx="7779">
                  <c:v>10.804166666666243</c:v>
                </c:pt>
                <c:pt idx="7780">
                  <c:v>10.805555555555131</c:v>
                </c:pt>
                <c:pt idx="7781">
                  <c:v>10.806944444444019</c:v>
                </c:pt>
                <c:pt idx="7782">
                  <c:v>10.808333333332907</c:v>
                </c:pt>
                <c:pt idx="7783">
                  <c:v>10.809722222221795</c:v>
                </c:pt>
                <c:pt idx="7784">
                  <c:v>10.811111111110684</c:v>
                </c:pt>
                <c:pt idx="7785">
                  <c:v>10.812499999999572</c:v>
                </c:pt>
                <c:pt idx="7786">
                  <c:v>10.81388888888846</c:v>
                </c:pt>
                <c:pt idx="7787">
                  <c:v>10.815277777777348</c:v>
                </c:pt>
                <c:pt idx="7788">
                  <c:v>10.816666666666237</c:v>
                </c:pt>
                <c:pt idx="7789">
                  <c:v>10.818055555555125</c:v>
                </c:pt>
                <c:pt idx="7790">
                  <c:v>10.819444444444013</c:v>
                </c:pt>
                <c:pt idx="7791">
                  <c:v>10.820833333332901</c:v>
                </c:pt>
                <c:pt idx="7792">
                  <c:v>10.822222222221789</c:v>
                </c:pt>
                <c:pt idx="7793">
                  <c:v>10.823611111110678</c:v>
                </c:pt>
                <c:pt idx="7794">
                  <c:v>10.824999999999566</c:v>
                </c:pt>
                <c:pt idx="7795">
                  <c:v>10.826388888888454</c:v>
                </c:pt>
                <c:pt idx="7796">
                  <c:v>10.827777777777342</c:v>
                </c:pt>
                <c:pt idx="7797">
                  <c:v>10.829166666666231</c:v>
                </c:pt>
                <c:pt idx="7798">
                  <c:v>10.830555555555119</c:v>
                </c:pt>
                <c:pt idx="7799">
                  <c:v>10.831944444444007</c:v>
                </c:pt>
                <c:pt idx="7800">
                  <c:v>10.833333333332895</c:v>
                </c:pt>
                <c:pt idx="7801">
                  <c:v>10.834722222221783</c:v>
                </c:pt>
                <c:pt idx="7802">
                  <c:v>10.836111111110672</c:v>
                </c:pt>
                <c:pt idx="7803">
                  <c:v>10.83749999999956</c:v>
                </c:pt>
                <c:pt idx="7804">
                  <c:v>10.838888888888448</c:v>
                </c:pt>
                <c:pt idx="7805">
                  <c:v>10.840277777777336</c:v>
                </c:pt>
                <c:pt idx="7806">
                  <c:v>10.841666666666224</c:v>
                </c:pt>
                <c:pt idx="7807">
                  <c:v>10.843055555555113</c:v>
                </c:pt>
                <c:pt idx="7808">
                  <c:v>10.844444444444001</c:v>
                </c:pt>
                <c:pt idx="7809">
                  <c:v>10.845833333332889</c:v>
                </c:pt>
                <c:pt idx="7810">
                  <c:v>10.847222222221777</c:v>
                </c:pt>
                <c:pt idx="7811">
                  <c:v>10.848611111110666</c:v>
                </c:pt>
                <c:pt idx="7812">
                  <c:v>10.849999999999554</c:v>
                </c:pt>
                <c:pt idx="7813">
                  <c:v>10.851388888888442</c:v>
                </c:pt>
                <c:pt idx="7814">
                  <c:v>10.85277777777733</c:v>
                </c:pt>
                <c:pt idx="7815">
                  <c:v>10.854166666666218</c:v>
                </c:pt>
                <c:pt idx="7816">
                  <c:v>10.855555555555107</c:v>
                </c:pt>
                <c:pt idx="7817">
                  <c:v>10.856944444443995</c:v>
                </c:pt>
                <c:pt idx="7818">
                  <c:v>10.858333333332883</c:v>
                </c:pt>
                <c:pt idx="7819">
                  <c:v>10.859722222221771</c:v>
                </c:pt>
                <c:pt idx="7820">
                  <c:v>10.86111111111066</c:v>
                </c:pt>
                <c:pt idx="7821">
                  <c:v>10.862499999999548</c:v>
                </c:pt>
                <c:pt idx="7822">
                  <c:v>10.863888888888436</c:v>
                </c:pt>
                <c:pt idx="7823">
                  <c:v>10.865277777777324</c:v>
                </c:pt>
                <c:pt idx="7824">
                  <c:v>10.866666666666212</c:v>
                </c:pt>
                <c:pt idx="7825">
                  <c:v>10.868055555555101</c:v>
                </c:pt>
                <c:pt idx="7826">
                  <c:v>10.869444444443989</c:v>
                </c:pt>
                <c:pt idx="7827">
                  <c:v>10.870833333332877</c:v>
                </c:pt>
                <c:pt idx="7828">
                  <c:v>10.872222222221765</c:v>
                </c:pt>
                <c:pt idx="7829">
                  <c:v>10.873611111110653</c:v>
                </c:pt>
                <c:pt idx="7830">
                  <c:v>10.874999999999542</c:v>
                </c:pt>
                <c:pt idx="7831">
                  <c:v>10.87638888888843</c:v>
                </c:pt>
                <c:pt idx="7832">
                  <c:v>10.877777777777318</c:v>
                </c:pt>
                <c:pt idx="7833">
                  <c:v>10.879166666666206</c:v>
                </c:pt>
                <c:pt idx="7834">
                  <c:v>10.880555555555095</c:v>
                </c:pt>
                <c:pt idx="7835">
                  <c:v>10.881944444443983</c:v>
                </c:pt>
                <c:pt idx="7836">
                  <c:v>10.883333333332871</c:v>
                </c:pt>
                <c:pt idx="7837">
                  <c:v>10.884722222221759</c:v>
                </c:pt>
                <c:pt idx="7838">
                  <c:v>10.886111111110647</c:v>
                </c:pt>
                <c:pt idx="7839">
                  <c:v>10.887499999999536</c:v>
                </c:pt>
                <c:pt idx="7840">
                  <c:v>10.888888888888424</c:v>
                </c:pt>
                <c:pt idx="7841">
                  <c:v>10.890277777777312</c:v>
                </c:pt>
                <c:pt idx="7842">
                  <c:v>10.8916666666662</c:v>
                </c:pt>
                <c:pt idx="7843">
                  <c:v>10.893055555555089</c:v>
                </c:pt>
                <c:pt idx="7844">
                  <c:v>10.894444444443977</c:v>
                </c:pt>
                <c:pt idx="7845">
                  <c:v>10.895833333332865</c:v>
                </c:pt>
                <c:pt idx="7846">
                  <c:v>10.897222222221753</c:v>
                </c:pt>
                <c:pt idx="7847">
                  <c:v>10.898611111110641</c:v>
                </c:pt>
                <c:pt idx="7848">
                  <c:v>10.89999999999953</c:v>
                </c:pt>
                <c:pt idx="7849">
                  <c:v>10.901388888888418</c:v>
                </c:pt>
                <c:pt idx="7850">
                  <c:v>10.902777777777306</c:v>
                </c:pt>
                <c:pt idx="7851">
                  <c:v>10.904166666666194</c:v>
                </c:pt>
                <c:pt idx="7852">
                  <c:v>10.905555555555082</c:v>
                </c:pt>
                <c:pt idx="7853">
                  <c:v>10.906944444443971</c:v>
                </c:pt>
                <c:pt idx="7854">
                  <c:v>10.908333333332859</c:v>
                </c:pt>
                <c:pt idx="7855">
                  <c:v>10.909722222221747</c:v>
                </c:pt>
                <c:pt idx="7856">
                  <c:v>10.911111111110635</c:v>
                </c:pt>
                <c:pt idx="7857">
                  <c:v>10.912499999999524</c:v>
                </c:pt>
                <c:pt idx="7858">
                  <c:v>10.913888888888412</c:v>
                </c:pt>
                <c:pt idx="7859">
                  <c:v>10.9152777777773</c:v>
                </c:pt>
                <c:pt idx="7860">
                  <c:v>10.916666666666188</c:v>
                </c:pt>
                <c:pt idx="7861">
                  <c:v>10.918055555555076</c:v>
                </c:pt>
                <c:pt idx="7862">
                  <c:v>10.919444444443965</c:v>
                </c:pt>
                <c:pt idx="7863">
                  <c:v>10.920833333332853</c:v>
                </c:pt>
                <c:pt idx="7864">
                  <c:v>10.922222222221741</c:v>
                </c:pt>
                <c:pt idx="7865">
                  <c:v>10.923611111110629</c:v>
                </c:pt>
                <c:pt idx="7866">
                  <c:v>10.924999999999518</c:v>
                </c:pt>
                <c:pt idx="7867">
                  <c:v>10.926388888888406</c:v>
                </c:pt>
                <c:pt idx="7868">
                  <c:v>10.927777777777294</c:v>
                </c:pt>
                <c:pt idx="7869">
                  <c:v>10.929166666666182</c:v>
                </c:pt>
                <c:pt idx="7870">
                  <c:v>10.93055555555507</c:v>
                </c:pt>
                <c:pt idx="7871">
                  <c:v>10.931944444443959</c:v>
                </c:pt>
                <c:pt idx="7872">
                  <c:v>10.933333333332847</c:v>
                </c:pt>
                <c:pt idx="7873">
                  <c:v>10.934722222221735</c:v>
                </c:pt>
                <c:pt idx="7874">
                  <c:v>10.936111111110623</c:v>
                </c:pt>
                <c:pt idx="7875">
                  <c:v>10.937499999999512</c:v>
                </c:pt>
                <c:pt idx="7876">
                  <c:v>10.9388888888884</c:v>
                </c:pt>
                <c:pt idx="7877">
                  <c:v>10.940277777777288</c:v>
                </c:pt>
                <c:pt idx="7878">
                  <c:v>10.941666666666176</c:v>
                </c:pt>
                <c:pt idx="7879">
                  <c:v>10.943055555555064</c:v>
                </c:pt>
                <c:pt idx="7880">
                  <c:v>10.944444444443953</c:v>
                </c:pt>
                <c:pt idx="7881">
                  <c:v>10.945833333332841</c:v>
                </c:pt>
                <c:pt idx="7882">
                  <c:v>10.947222222221729</c:v>
                </c:pt>
                <c:pt idx="7883">
                  <c:v>10.948611111110617</c:v>
                </c:pt>
                <c:pt idx="7884">
                  <c:v>10.949999999999505</c:v>
                </c:pt>
                <c:pt idx="7885">
                  <c:v>10.951388888888394</c:v>
                </c:pt>
                <c:pt idx="7886">
                  <c:v>10.952777777777282</c:v>
                </c:pt>
                <c:pt idx="7887">
                  <c:v>10.95416666666617</c:v>
                </c:pt>
                <c:pt idx="7888">
                  <c:v>10.955555555555058</c:v>
                </c:pt>
                <c:pt idx="7889">
                  <c:v>10.956944444443947</c:v>
                </c:pt>
                <c:pt idx="7890">
                  <c:v>10.958333333332835</c:v>
                </c:pt>
                <c:pt idx="7891">
                  <c:v>10.959722222221723</c:v>
                </c:pt>
                <c:pt idx="7892">
                  <c:v>10.961111111110611</c:v>
                </c:pt>
                <c:pt idx="7893">
                  <c:v>10.962499999999499</c:v>
                </c:pt>
                <c:pt idx="7894">
                  <c:v>10.963888888888388</c:v>
                </c:pt>
                <c:pt idx="7895">
                  <c:v>10.965277777777276</c:v>
                </c:pt>
                <c:pt idx="7896">
                  <c:v>10.966666666666164</c:v>
                </c:pt>
                <c:pt idx="7897">
                  <c:v>10.968055555555052</c:v>
                </c:pt>
                <c:pt idx="7898">
                  <c:v>10.969444444443941</c:v>
                </c:pt>
                <c:pt idx="7899">
                  <c:v>10.970833333332829</c:v>
                </c:pt>
                <c:pt idx="7900">
                  <c:v>10.972222222221717</c:v>
                </c:pt>
                <c:pt idx="7901">
                  <c:v>10.973611111110605</c:v>
                </c:pt>
                <c:pt idx="7902">
                  <c:v>10.974999999999493</c:v>
                </c:pt>
                <c:pt idx="7903">
                  <c:v>10.976388888888382</c:v>
                </c:pt>
                <c:pt idx="7904">
                  <c:v>10.97777777777727</c:v>
                </c:pt>
                <c:pt idx="7905">
                  <c:v>10.979166666666158</c:v>
                </c:pt>
                <c:pt idx="7906">
                  <c:v>10.980555555555046</c:v>
                </c:pt>
                <c:pt idx="7907">
                  <c:v>10.981944444443934</c:v>
                </c:pt>
                <c:pt idx="7908">
                  <c:v>10.983333333332823</c:v>
                </c:pt>
                <c:pt idx="7909">
                  <c:v>10.984722222221711</c:v>
                </c:pt>
                <c:pt idx="7910">
                  <c:v>10.986111111110599</c:v>
                </c:pt>
                <c:pt idx="7911">
                  <c:v>10.987499999999487</c:v>
                </c:pt>
                <c:pt idx="7912">
                  <c:v>10.988888888888376</c:v>
                </c:pt>
                <c:pt idx="7913">
                  <c:v>10.990277777777264</c:v>
                </c:pt>
                <c:pt idx="7914">
                  <c:v>10.991666666666152</c:v>
                </c:pt>
                <c:pt idx="7915">
                  <c:v>10.99305555555504</c:v>
                </c:pt>
                <c:pt idx="7916">
                  <c:v>10.994444444443928</c:v>
                </c:pt>
                <c:pt idx="7917">
                  <c:v>10.995833333332817</c:v>
                </c:pt>
                <c:pt idx="7918">
                  <c:v>10.997222222221705</c:v>
                </c:pt>
                <c:pt idx="7919">
                  <c:v>10.998611111110593</c:v>
                </c:pt>
                <c:pt idx="7920">
                  <c:v>10.999999999999481</c:v>
                </c:pt>
                <c:pt idx="7921">
                  <c:v>11.00138888888837</c:v>
                </c:pt>
                <c:pt idx="7922">
                  <c:v>11.002777777777258</c:v>
                </c:pt>
                <c:pt idx="7923">
                  <c:v>11.004166666666146</c:v>
                </c:pt>
                <c:pt idx="7924">
                  <c:v>11.005555555555034</c:v>
                </c:pt>
                <c:pt idx="7925">
                  <c:v>11.006944444443922</c:v>
                </c:pt>
                <c:pt idx="7926">
                  <c:v>11.008333333332811</c:v>
                </c:pt>
                <c:pt idx="7927">
                  <c:v>11.009722222221699</c:v>
                </c:pt>
                <c:pt idx="7928">
                  <c:v>11.011111111110587</c:v>
                </c:pt>
                <c:pt idx="7929">
                  <c:v>11.012499999999475</c:v>
                </c:pt>
                <c:pt idx="7930">
                  <c:v>11.013888888888363</c:v>
                </c:pt>
                <c:pt idx="7931">
                  <c:v>11.015277777777252</c:v>
                </c:pt>
                <c:pt idx="7932">
                  <c:v>11.01666666666614</c:v>
                </c:pt>
                <c:pt idx="7933">
                  <c:v>11.018055555555028</c:v>
                </c:pt>
                <c:pt idx="7934">
                  <c:v>11.019444444443916</c:v>
                </c:pt>
                <c:pt idx="7935">
                  <c:v>11.020833333332805</c:v>
                </c:pt>
                <c:pt idx="7936">
                  <c:v>11.022222222221693</c:v>
                </c:pt>
                <c:pt idx="7937">
                  <c:v>11.023611111110581</c:v>
                </c:pt>
                <c:pt idx="7938">
                  <c:v>11.024999999999469</c:v>
                </c:pt>
                <c:pt idx="7939">
                  <c:v>11.026388888888357</c:v>
                </c:pt>
                <c:pt idx="7940">
                  <c:v>11.027777777777246</c:v>
                </c:pt>
                <c:pt idx="7941">
                  <c:v>11.029166666666134</c:v>
                </c:pt>
                <c:pt idx="7942">
                  <c:v>11.030555555555022</c:v>
                </c:pt>
                <c:pt idx="7943">
                  <c:v>11.03194444444391</c:v>
                </c:pt>
                <c:pt idx="7944">
                  <c:v>11.033333333332799</c:v>
                </c:pt>
                <c:pt idx="7945">
                  <c:v>11.034722222221687</c:v>
                </c:pt>
                <c:pt idx="7946">
                  <c:v>11.036111111110575</c:v>
                </c:pt>
                <c:pt idx="7947">
                  <c:v>11.037499999999463</c:v>
                </c:pt>
                <c:pt idx="7948">
                  <c:v>11.038888888888351</c:v>
                </c:pt>
                <c:pt idx="7949">
                  <c:v>11.04027777777724</c:v>
                </c:pt>
                <c:pt idx="7950">
                  <c:v>11.041666666666128</c:v>
                </c:pt>
                <c:pt idx="7951">
                  <c:v>11.043055555555016</c:v>
                </c:pt>
                <c:pt idx="7952">
                  <c:v>11.044444444443904</c:v>
                </c:pt>
                <c:pt idx="7953">
                  <c:v>11.045833333332792</c:v>
                </c:pt>
                <c:pt idx="7954">
                  <c:v>11.047222222221681</c:v>
                </c:pt>
                <c:pt idx="7955">
                  <c:v>11.048611111110569</c:v>
                </c:pt>
                <c:pt idx="7956">
                  <c:v>11.049999999999457</c:v>
                </c:pt>
                <c:pt idx="7957">
                  <c:v>11.051388888888345</c:v>
                </c:pt>
                <c:pt idx="7958">
                  <c:v>11.052777777777234</c:v>
                </c:pt>
                <c:pt idx="7959">
                  <c:v>11.054166666666122</c:v>
                </c:pt>
                <c:pt idx="7960">
                  <c:v>11.05555555555501</c:v>
                </c:pt>
                <c:pt idx="7961">
                  <c:v>11.056944444443898</c:v>
                </c:pt>
                <c:pt idx="7962">
                  <c:v>11.058333333332786</c:v>
                </c:pt>
                <c:pt idx="7963">
                  <c:v>11.059722222221675</c:v>
                </c:pt>
                <c:pt idx="7964">
                  <c:v>11.061111111110563</c:v>
                </c:pt>
                <c:pt idx="7965">
                  <c:v>11.062499999999451</c:v>
                </c:pt>
                <c:pt idx="7966">
                  <c:v>11.063888888888339</c:v>
                </c:pt>
                <c:pt idx="7967">
                  <c:v>11.065277777777228</c:v>
                </c:pt>
                <c:pt idx="7968">
                  <c:v>11.066666666666116</c:v>
                </c:pt>
                <c:pt idx="7969">
                  <c:v>11.068055555555004</c:v>
                </c:pt>
                <c:pt idx="7970">
                  <c:v>11.069444444443892</c:v>
                </c:pt>
                <c:pt idx="7971">
                  <c:v>11.07083333333278</c:v>
                </c:pt>
                <c:pt idx="7972">
                  <c:v>11.072222222221669</c:v>
                </c:pt>
                <c:pt idx="7973">
                  <c:v>11.073611111110557</c:v>
                </c:pt>
                <c:pt idx="7974">
                  <c:v>11.074999999999445</c:v>
                </c:pt>
                <c:pt idx="7975">
                  <c:v>11.076388888888333</c:v>
                </c:pt>
                <c:pt idx="7976">
                  <c:v>11.077777777777222</c:v>
                </c:pt>
                <c:pt idx="7977">
                  <c:v>11.07916666666611</c:v>
                </c:pt>
                <c:pt idx="7978">
                  <c:v>11.080555555554998</c:v>
                </c:pt>
                <c:pt idx="7979">
                  <c:v>11.081944444443886</c:v>
                </c:pt>
                <c:pt idx="7980">
                  <c:v>11.083333333332774</c:v>
                </c:pt>
                <c:pt idx="7981">
                  <c:v>11.084722222221663</c:v>
                </c:pt>
                <c:pt idx="7982">
                  <c:v>11.086111111110551</c:v>
                </c:pt>
                <c:pt idx="7983">
                  <c:v>11.087499999999439</c:v>
                </c:pt>
                <c:pt idx="7984">
                  <c:v>11.088888888888327</c:v>
                </c:pt>
                <c:pt idx="7985">
                  <c:v>11.090277777777215</c:v>
                </c:pt>
                <c:pt idx="7986">
                  <c:v>11.091666666666104</c:v>
                </c:pt>
                <c:pt idx="7987">
                  <c:v>11.093055555554992</c:v>
                </c:pt>
                <c:pt idx="7988">
                  <c:v>11.09444444444388</c:v>
                </c:pt>
                <c:pt idx="7989">
                  <c:v>11.095833333332768</c:v>
                </c:pt>
                <c:pt idx="7990">
                  <c:v>11.097222222221657</c:v>
                </c:pt>
                <c:pt idx="7991">
                  <c:v>11.098611111110545</c:v>
                </c:pt>
                <c:pt idx="7992">
                  <c:v>11.099999999999433</c:v>
                </c:pt>
                <c:pt idx="7993">
                  <c:v>11.101388888888321</c:v>
                </c:pt>
                <c:pt idx="7994">
                  <c:v>11.102777777777209</c:v>
                </c:pt>
                <c:pt idx="7995">
                  <c:v>11.104166666666098</c:v>
                </c:pt>
                <c:pt idx="7996">
                  <c:v>11.105555555554986</c:v>
                </c:pt>
                <c:pt idx="7997">
                  <c:v>11.106944444443874</c:v>
                </c:pt>
                <c:pt idx="7998">
                  <c:v>11.108333333332762</c:v>
                </c:pt>
                <c:pt idx="7999">
                  <c:v>11.109722222221651</c:v>
                </c:pt>
                <c:pt idx="8000">
                  <c:v>11.111111111110539</c:v>
                </c:pt>
                <c:pt idx="8001">
                  <c:v>11.112499999999427</c:v>
                </c:pt>
                <c:pt idx="8002">
                  <c:v>11.113888888888315</c:v>
                </c:pt>
                <c:pt idx="8003">
                  <c:v>11.115277777777203</c:v>
                </c:pt>
                <c:pt idx="8004">
                  <c:v>11.116666666666092</c:v>
                </c:pt>
                <c:pt idx="8005">
                  <c:v>11.11805555555498</c:v>
                </c:pt>
                <c:pt idx="8006">
                  <c:v>11.119444444443868</c:v>
                </c:pt>
                <c:pt idx="8007">
                  <c:v>11.120833333332756</c:v>
                </c:pt>
                <c:pt idx="8008">
                  <c:v>11.122222222221644</c:v>
                </c:pt>
                <c:pt idx="8009">
                  <c:v>11.123611111110533</c:v>
                </c:pt>
                <c:pt idx="8010">
                  <c:v>11.124999999999421</c:v>
                </c:pt>
                <c:pt idx="8011">
                  <c:v>11.126388888888309</c:v>
                </c:pt>
                <c:pt idx="8012">
                  <c:v>11.127777777777197</c:v>
                </c:pt>
                <c:pt idx="8013">
                  <c:v>11.129166666666086</c:v>
                </c:pt>
                <c:pt idx="8014">
                  <c:v>11.130555555554974</c:v>
                </c:pt>
                <c:pt idx="8015">
                  <c:v>11.131944444443862</c:v>
                </c:pt>
                <c:pt idx="8016">
                  <c:v>11.13333333333275</c:v>
                </c:pt>
                <c:pt idx="8017">
                  <c:v>11.134722222221638</c:v>
                </c:pt>
                <c:pt idx="8018">
                  <c:v>11.136111111110527</c:v>
                </c:pt>
                <c:pt idx="8019">
                  <c:v>11.137499999999415</c:v>
                </c:pt>
                <c:pt idx="8020">
                  <c:v>11.138888888888303</c:v>
                </c:pt>
                <c:pt idx="8021">
                  <c:v>11.140277777777191</c:v>
                </c:pt>
                <c:pt idx="8022">
                  <c:v>11.14166666666608</c:v>
                </c:pt>
                <c:pt idx="8023">
                  <c:v>11.143055555554968</c:v>
                </c:pt>
                <c:pt idx="8024">
                  <c:v>11.144444444443856</c:v>
                </c:pt>
                <c:pt idx="8025">
                  <c:v>11.145833333332744</c:v>
                </c:pt>
                <c:pt idx="8026">
                  <c:v>11.147222222221632</c:v>
                </c:pt>
                <c:pt idx="8027">
                  <c:v>11.148611111110521</c:v>
                </c:pt>
                <c:pt idx="8028">
                  <c:v>11.149999999999409</c:v>
                </c:pt>
                <c:pt idx="8029">
                  <c:v>11.151388888888297</c:v>
                </c:pt>
                <c:pt idx="8030">
                  <c:v>11.152777777777185</c:v>
                </c:pt>
                <c:pt idx="8031">
                  <c:v>11.154166666666073</c:v>
                </c:pt>
                <c:pt idx="8032">
                  <c:v>11.155555555554962</c:v>
                </c:pt>
                <c:pt idx="8033">
                  <c:v>11.15694444444385</c:v>
                </c:pt>
                <c:pt idx="8034">
                  <c:v>11.158333333332738</c:v>
                </c:pt>
                <c:pt idx="8035">
                  <c:v>11.159722222221626</c:v>
                </c:pt>
                <c:pt idx="8036">
                  <c:v>11.161111111110515</c:v>
                </c:pt>
                <c:pt idx="8037">
                  <c:v>11.162499999999403</c:v>
                </c:pt>
                <c:pt idx="8038">
                  <c:v>11.163888888888291</c:v>
                </c:pt>
                <c:pt idx="8039">
                  <c:v>11.165277777777179</c:v>
                </c:pt>
                <c:pt idx="8040">
                  <c:v>11.166666666666067</c:v>
                </c:pt>
                <c:pt idx="8041">
                  <c:v>11.168055555554956</c:v>
                </c:pt>
                <c:pt idx="8042">
                  <c:v>11.169444444443844</c:v>
                </c:pt>
                <c:pt idx="8043">
                  <c:v>11.170833333332732</c:v>
                </c:pt>
                <c:pt idx="8044">
                  <c:v>11.17222222222162</c:v>
                </c:pt>
                <c:pt idx="8045">
                  <c:v>11.173611111110509</c:v>
                </c:pt>
                <c:pt idx="8046">
                  <c:v>11.174999999999397</c:v>
                </c:pt>
                <c:pt idx="8047">
                  <c:v>11.176388888888285</c:v>
                </c:pt>
                <c:pt idx="8048">
                  <c:v>11.177777777777173</c:v>
                </c:pt>
                <c:pt idx="8049">
                  <c:v>11.179166666666061</c:v>
                </c:pt>
                <c:pt idx="8050">
                  <c:v>11.18055555555495</c:v>
                </c:pt>
                <c:pt idx="8051">
                  <c:v>11.181944444443838</c:v>
                </c:pt>
                <c:pt idx="8052">
                  <c:v>11.183333333332726</c:v>
                </c:pt>
                <c:pt idx="8053">
                  <c:v>11.184722222221614</c:v>
                </c:pt>
                <c:pt idx="8054">
                  <c:v>11.186111111110502</c:v>
                </c:pt>
                <c:pt idx="8055">
                  <c:v>11.187499999999391</c:v>
                </c:pt>
                <c:pt idx="8056">
                  <c:v>11.188888888888279</c:v>
                </c:pt>
                <c:pt idx="8057">
                  <c:v>11.190277777777167</c:v>
                </c:pt>
                <c:pt idx="8058">
                  <c:v>11.191666666666055</c:v>
                </c:pt>
                <c:pt idx="8059">
                  <c:v>11.193055555554944</c:v>
                </c:pt>
                <c:pt idx="8060">
                  <c:v>11.194444444443832</c:v>
                </c:pt>
                <c:pt idx="8061">
                  <c:v>11.19583333333272</c:v>
                </c:pt>
                <c:pt idx="8062">
                  <c:v>11.197222222221608</c:v>
                </c:pt>
                <c:pt idx="8063">
                  <c:v>11.198611111110496</c:v>
                </c:pt>
                <c:pt idx="8064">
                  <c:v>11.199999999999385</c:v>
                </c:pt>
                <c:pt idx="8065">
                  <c:v>11.201388888888273</c:v>
                </c:pt>
                <c:pt idx="8066">
                  <c:v>11.202777777777161</c:v>
                </c:pt>
                <c:pt idx="8067">
                  <c:v>11.204166666666049</c:v>
                </c:pt>
                <c:pt idx="8068">
                  <c:v>11.205555555554938</c:v>
                </c:pt>
                <c:pt idx="8069">
                  <c:v>11.206944444443826</c:v>
                </c:pt>
                <c:pt idx="8070">
                  <c:v>11.208333333332714</c:v>
                </c:pt>
                <c:pt idx="8071">
                  <c:v>11.209722222221602</c:v>
                </c:pt>
                <c:pt idx="8072">
                  <c:v>11.21111111111049</c:v>
                </c:pt>
                <c:pt idx="8073">
                  <c:v>11.212499999999379</c:v>
                </c:pt>
                <c:pt idx="8074">
                  <c:v>11.213888888888267</c:v>
                </c:pt>
                <c:pt idx="8075">
                  <c:v>11.215277777777155</c:v>
                </c:pt>
                <c:pt idx="8076">
                  <c:v>11.216666666666043</c:v>
                </c:pt>
                <c:pt idx="8077">
                  <c:v>11.218055555554932</c:v>
                </c:pt>
                <c:pt idx="8078">
                  <c:v>11.21944444444382</c:v>
                </c:pt>
                <c:pt idx="8079">
                  <c:v>11.220833333332708</c:v>
                </c:pt>
                <c:pt idx="8080">
                  <c:v>11.222222222221596</c:v>
                </c:pt>
                <c:pt idx="8081">
                  <c:v>11.223611111110484</c:v>
                </c:pt>
                <c:pt idx="8082">
                  <c:v>11.224999999999373</c:v>
                </c:pt>
                <c:pt idx="8083">
                  <c:v>11.226388888888261</c:v>
                </c:pt>
                <c:pt idx="8084">
                  <c:v>11.227777777777149</c:v>
                </c:pt>
                <c:pt idx="8085">
                  <c:v>11.229166666666037</c:v>
                </c:pt>
                <c:pt idx="8086">
                  <c:v>11.230555555554925</c:v>
                </c:pt>
                <c:pt idx="8087">
                  <c:v>11.231944444443814</c:v>
                </c:pt>
                <c:pt idx="8088">
                  <c:v>11.233333333332702</c:v>
                </c:pt>
                <c:pt idx="8089">
                  <c:v>11.23472222222159</c:v>
                </c:pt>
                <c:pt idx="8090">
                  <c:v>11.236111111110478</c:v>
                </c:pt>
                <c:pt idx="8091">
                  <c:v>11.237499999999367</c:v>
                </c:pt>
                <c:pt idx="8092">
                  <c:v>11.238888888888255</c:v>
                </c:pt>
                <c:pt idx="8093">
                  <c:v>11.240277777777143</c:v>
                </c:pt>
                <c:pt idx="8094">
                  <c:v>11.241666666666031</c:v>
                </c:pt>
                <c:pt idx="8095">
                  <c:v>11.243055555554919</c:v>
                </c:pt>
                <c:pt idx="8096">
                  <c:v>11.244444444443808</c:v>
                </c:pt>
                <c:pt idx="8097">
                  <c:v>11.245833333332696</c:v>
                </c:pt>
                <c:pt idx="8098">
                  <c:v>11.247222222221584</c:v>
                </c:pt>
                <c:pt idx="8099">
                  <c:v>11.248611111110472</c:v>
                </c:pt>
                <c:pt idx="8100">
                  <c:v>11.249999999999361</c:v>
                </c:pt>
                <c:pt idx="8101">
                  <c:v>11.251388888888249</c:v>
                </c:pt>
                <c:pt idx="8102">
                  <c:v>11.252777777777137</c:v>
                </c:pt>
                <c:pt idx="8103">
                  <c:v>11.254166666666025</c:v>
                </c:pt>
                <c:pt idx="8104">
                  <c:v>11.255555555554913</c:v>
                </c:pt>
                <c:pt idx="8105">
                  <c:v>11.256944444443802</c:v>
                </c:pt>
                <c:pt idx="8106">
                  <c:v>11.25833333333269</c:v>
                </c:pt>
                <c:pt idx="8107">
                  <c:v>11.259722222221578</c:v>
                </c:pt>
                <c:pt idx="8108">
                  <c:v>11.261111111110466</c:v>
                </c:pt>
                <c:pt idx="8109">
                  <c:v>11.262499999999354</c:v>
                </c:pt>
                <c:pt idx="8110">
                  <c:v>11.263888888888243</c:v>
                </c:pt>
                <c:pt idx="8111">
                  <c:v>11.265277777777131</c:v>
                </c:pt>
                <c:pt idx="8112">
                  <c:v>11.266666666666019</c:v>
                </c:pt>
                <c:pt idx="8113">
                  <c:v>11.268055555554907</c:v>
                </c:pt>
                <c:pt idx="8114">
                  <c:v>11.269444444443796</c:v>
                </c:pt>
                <c:pt idx="8115">
                  <c:v>11.270833333332684</c:v>
                </c:pt>
                <c:pt idx="8116">
                  <c:v>11.272222222221572</c:v>
                </c:pt>
                <c:pt idx="8117">
                  <c:v>11.27361111111046</c:v>
                </c:pt>
                <c:pt idx="8118">
                  <c:v>11.274999999999348</c:v>
                </c:pt>
                <c:pt idx="8119">
                  <c:v>11.276388888888237</c:v>
                </c:pt>
                <c:pt idx="8120">
                  <c:v>11.277777777777125</c:v>
                </c:pt>
                <c:pt idx="8121">
                  <c:v>11.279166666666013</c:v>
                </c:pt>
                <c:pt idx="8122">
                  <c:v>11.280555555554901</c:v>
                </c:pt>
                <c:pt idx="8123">
                  <c:v>11.28194444444379</c:v>
                </c:pt>
                <c:pt idx="8124">
                  <c:v>11.283333333332678</c:v>
                </c:pt>
                <c:pt idx="8125">
                  <c:v>11.284722222221566</c:v>
                </c:pt>
                <c:pt idx="8126">
                  <c:v>11.286111111110454</c:v>
                </c:pt>
                <c:pt idx="8127">
                  <c:v>11.287499999999342</c:v>
                </c:pt>
                <c:pt idx="8128">
                  <c:v>11.288888888888231</c:v>
                </c:pt>
                <c:pt idx="8129">
                  <c:v>11.290277777777119</c:v>
                </c:pt>
                <c:pt idx="8130">
                  <c:v>11.291666666666007</c:v>
                </c:pt>
                <c:pt idx="8131">
                  <c:v>11.293055555554895</c:v>
                </c:pt>
                <c:pt idx="8132">
                  <c:v>11.294444444443783</c:v>
                </c:pt>
                <c:pt idx="8133">
                  <c:v>11.295833333332672</c:v>
                </c:pt>
                <c:pt idx="8134">
                  <c:v>11.29722222222156</c:v>
                </c:pt>
                <c:pt idx="8135">
                  <c:v>11.298611111110448</c:v>
                </c:pt>
                <c:pt idx="8136">
                  <c:v>11.299999999999336</c:v>
                </c:pt>
                <c:pt idx="8137">
                  <c:v>11.301388888888225</c:v>
                </c:pt>
                <c:pt idx="8138">
                  <c:v>11.302777777777113</c:v>
                </c:pt>
                <c:pt idx="8139">
                  <c:v>11.304166666666001</c:v>
                </c:pt>
                <c:pt idx="8140">
                  <c:v>11.305555555554889</c:v>
                </c:pt>
                <c:pt idx="8141">
                  <c:v>11.306944444443777</c:v>
                </c:pt>
                <c:pt idx="8142">
                  <c:v>11.308333333332666</c:v>
                </c:pt>
                <c:pt idx="8143">
                  <c:v>11.309722222221554</c:v>
                </c:pt>
                <c:pt idx="8144">
                  <c:v>11.311111111110442</c:v>
                </c:pt>
                <c:pt idx="8145">
                  <c:v>11.31249999999933</c:v>
                </c:pt>
                <c:pt idx="8146">
                  <c:v>11.313888888888219</c:v>
                </c:pt>
                <c:pt idx="8147">
                  <c:v>11.315277777777107</c:v>
                </c:pt>
                <c:pt idx="8148">
                  <c:v>11.316666666665995</c:v>
                </c:pt>
                <c:pt idx="8149">
                  <c:v>11.318055555554883</c:v>
                </c:pt>
                <c:pt idx="8150">
                  <c:v>11.319444444443771</c:v>
                </c:pt>
                <c:pt idx="8151">
                  <c:v>11.32083333333266</c:v>
                </c:pt>
                <c:pt idx="8152">
                  <c:v>11.322222222221548</c:v>
                </c:pt>
                <c:pt idx="8153">
                  <c:v>11.323611111110436</c:v>
                </c:pt>
                <c:pt idx="8154">
                  <c:v>11.324999999999324</c:v>
                </c:pt>
                <c:pt idx="8155">
                  <c:v>11.326388888888212</c:v>
                </c:pt>
                <c:pt idx="8156">
                  <c:v>11.327777777777101</c:v>
                </c:pt>
                <c:pt idx="8157">
                  <c:v>11.329166666665989</c:v>
                </c:pt>
                <c:pt idx="8158">
                  <c:v>11.330555555554877</c:v>
                </c:pt>
                <c:pt idx="8159">
                  <c:v>11.331944444443765</c:v>
                </c:pt>
                <c:pt idx="8160">
                  <c:v>11.333333333332654</c:v>
                </c:pt>
                <c:pt idx="8161">
                  <c:v>11.334722222221542</c:v>
                </c:pt>
                <c:pt idx="8162">
                  <c:v>11.33611111111043</c:v>
                </c:pt>
                <c:pt idx="8163">
                  <c:v>11.337499999999318</c:v>
                </c:pt>
                <c:pt idx="8164">
                  <c:v>11.338888888888206</c:v>
                </c:pt>
                <c:pt idx="8165">
                  <c:v>11.340277777777095</c:v>
                </c:pt>
                <c:pt idx="8166">
                  <c:v>11.341666666665983</c:v>
                </c:pt>
                <c:pt idx="8167">
                  <c:v>11.343055555554871</c:v>
                </c:pt>
                <c:pt idx="8168">
                  <c:v>11.344444444443759</c:v>
                </c:pt>
                <c:pt idx="8169">
                  <c:v>11.345833333332648</c:v>
                </c:pt>
                <c:pt idx="8170">
                  <c:v>11.347222222221536</c:v>
                </c:pt>
                <c:pt idx="8171">
                  <c:v>11.348611111110424</c:v>
                </c:pt>
                <c:pt idx="8172">
                  <c:v>11.349999999999312</c:v>
                </c:pt>
                <c:pt idx="8173">
                  <c:v>11.3513888888882</c:v>
                </c:pt>
                <c:pt idx="8174">
                  <c:v>11.352777777777089</c:v>
                </c:pt>
                <c:pt idx="8175">
                  <c:v>11.354166666665977</c:v>
                </c:pt>
                <c:pt idx="8176">
                  <c:v>11.355555555554865</c:v>
                </c:pt>
                <c:pt idx="8177">
                  <c:v>11.356944444443753</c:v>
                </c:pt>
                <c:pt idx="8178">
                  <c:v>11.358333333332642</c:v>
                </c:pt>
                <c:pt idx="8179">
                  <c:v>11.35972222222153</c:v>
                </c:pt>
                <c:pt idx="8180">
                  <c:v>11.361111111110418</c:v>
                </c:pt>
                <c:pt idx="8181">
                  <c:v>11.362499999999306</c:v>
                </c:pt>
                <c:pt idx="8182">
                  <c:v>11.363888888888194</c:v>
                </c:pt>
                <c:pt idx="8183">
                  <c:v>11.365277777777083</c:v>
                </c:pt>
                <c:pt idx="8184">
                  <c:v>11.366666666665971</c:v>
                </c:pt>
                <c:pt idx="8185">
                  <c:v>11.368055555554859</c:v>
                </c:pt>
                <c:pt idx="8186">
                  <c:v>11.369444444443747</c:v>
                </c:pt>
                <c:pt idx="8187">
                  <c:v>11.370833333332635</c:v>
                </c:pt>
                <c:pt idx="8188">
                  <c:v>11.372222222221524</c:v>
                </c:pt>
                <c:pt idx="8189">
                  <c:v>11.373611111110412</c:v>
                </c:pt>
                <c:pt idx="8190">
                  <c:v>11.3749999999993</c:v>
                </c:pt>
                <c:pt idx="8191">
                  <c:v>11.376388888888188</c:v>
                </c:pt>
                <c:pt idx="8192">
                  <c:v>11.377777777777077</c:v>
                </c:pt>
                <c:pt idx="8193">
                  <c:v>11.379166666665965</c:v>
                </c:pt>
                <c:pt idx="8194">
                  <c:v>11.380555555554853</c:v>
                </c:pt>
                <c:pt idx="8195">
                  <c:v>11.381944444443741</c:v>
                </c:pt>
                <c:pt idx="8196">
                  <c:v>11.383333333332629</c:v>
                </c:pt>
                <c:pt idx="8197">
                  <c:v>11.384722222221518</c:v>
                </c:pt>
                <c:pt idx="8198">
                  <c:v>11.386111111110406</c:v>
                </c:pt>
                <c:pt idx="8199">
                  <c:v>11.387499999999294</c:v>
                </c:pt>
                <c:pt idx="8200">
                  <c:v>11.388888888888182</c:v>
                </c:pt>
                <c:pt idx="8201">
                  <c:v>11.390277777777071</c:v>
                </c:pt>
                <c:pt idx="8202">
                  <c:v>11.391666666665959</c:v>
                </c:pt>
                <c:pt idx="8203">
                  <c:v>11.393055555554847</c:v>
                </c:pt>
                <c:pt idx="8204">
                  <c:v>11.394444444443735</c:v>
                </c:pt>
                <c:pt idx="8205">
                  <c:v>11.395833333332623</c:v>
                </c:pt>
                <c:pt idx="8206">
                  <c:v>11.397222222221512</c:v>
                </c:pt>
                <c:pt idx="8207">
                  <c:v>11.3986111111104</c:v>
                </c:pt>
                <c:pt idx="8208">
                  <c:v>11.399999999999288</c:v>
                </c:pt>
                <c:pt idx="8209">
                  <c:v>11.401388888888176</c:v>
                </c:pt>
                <c:pt idx="8210">
                  <c:v>11.402777777777064</c:v>
                </c:pt>
                <c:pt idx="8211">
                  <c:v>11.404166666665953</c:v>
                </c:pt>
                <c:pt idx="8212">
                  <c:v>11.405555555554841</c:v>
                </c:pt>
                <c:pt idx="8213">
                  <c:v>11.406944444443729</c:v>
                </c:pt>
                <c:pt idx="8214">
                  <c:v>11.408333333332617</c:v>
                </c:pt>
                <c:pt idx="8215">
                  <c:v>11.409722222221506</c:v>
                </c:pt>
                <c:pt idx="8216">
                  <c:v>11.411111111110394</c:v>
                </c:pt>
                <c:pt idx="8217">
                  <c:v>11.412499999999282</c:v>
                </c:pt>
                <c:pt idx="8218">
                  <c:v>11.41388888888817</c:v>
                </c:pt>
                <c:pt idx="8219">
                  <c:v>11.415277777777058</c:v>
                </c:pt>
                <c:pt idx="8220">
                  <c:v>11.416666666665947</c:v>
                </c:pt>
                <c:pt idx="8221">
                  <c:v>11.418055555554835</c:v>
                </c:pt>
                <c:pt idx="8222">
                  <c:v>11.419444444443723</c:v>
                </c:pt>
                <c:pt idx="8223">
                  <c:v>11.420833333332611</c:v>
                </c:pt>
                <c:pt idx="8224">
                  <c:v>11.4222222222215</c:v>
                </c:pt>
                <c:pt idx="8225">
                  <c:v>11.423611111110388</c:v>
                </c:pt>
                <c:pt idx="8226">
                  <c:v>11.424999999999276</c:v>
                </c:pt>
                <c:pt idx="8227">
                  <c:v>11.426388888888164</c:v>
                </c:pt>
                <c:pt idx="8228">
                  <c:v>11.427777777777052</c:v>
                </c:pt>
                <c:pt idx="8229">
                  <c:v>11.429166666665941</c:v>
                </c:pt>
                <c:pt idx="8230">
                  <c:v>11.430555555554829</c:v>
                </c:pt>
                <c:pt idx="8231">
                  <c:v>11.431944444443717</c:v>
                </c:pt>
                <c:pt idx="8232">
                  <c:v>11.433333333332605</c:v>
                </c:pt>
                <c:pt idx="8233">
                  <c:v>11.434722222221493</c:v>
                </c:pt>
                <c:pt idx="8234">
                  <c:v>11.436111111110382</c:v>
                </c:pt>
                <c:pt idx="8235">
                  <c:v>11.43749999999927</c:v>
                </c:pt>
                <c:pt idx="8236">
                  <c:v>11.438888888888158</c:v>
                </c:pt>
                <c:pt idx="8237">
                  <c:v>11.440277777777046</c:v>
                </c:pt>
                <c:pt idx="8238">
                  <c:v>11.441666666665935</c:v>
                </c:pt>
                <c:pt idx="8239">
                  <c:v>11.443055555554823</c:v>
                </c:pt>
                <c:pt idx="8240">
                  <c:v>11.444444444443711</c:v>
                </c:pt>
                <c:pt idx="8241">
                  <c:v>11.445833333332599</c:v>
                </c:pt>
                <c:pt idx="8242">
                  <c:v>11.447222222221487</c:v>
                </c:pt>
                <c:pt idx="8243">
                  <c:v>11.448611111110376</c:v>
                </c:pt>
                <c:pt idx="8244">
                  <c:v>11.449999999999264</c:v>
                </c:pt>
                <c:pt idx="8245">
                  <c:v>11.451388888888152</c:v>
                </c:pt>
                <c:pt idx="8246">
                  <c:v>11.45277777777704</c:v>
                </c:pt>
                <c:pt idx="8247">
                  <c:v>11.454166666665929</c:v>
                </c:pt>
                <c:pt idx="8248">
                  <c:v>11.455555555554817</c:v>
                </c:pt>
                <c:pt idx="8249">
                  <c:v>11.456944444443705</c:v>
                </c:pt>
                <c:pt idx="8250">
                  <c:v>11.458333333332593</c:v>
                </c:pt>
                <c:pt idx="8251">
                  <c:v>11.459722222221481</c:v>
                </c:pt>
                <c:pt idx="8252">
                  <c:v>11.46111111111037</c:v>
                </c:pt>
                <c:pt idx="8253">
                  <c:v>11.462499999999258</c:v>
                </c:pt>
                <c:pt idx="8254">
                  <c:v>11.463888888888146</c:v>
                </c:pt>
                <c:pt idx="8255">
                  <c:v>11.465277777777034</c:v>
                </c:pt>
                <c:pt idx="8256">
                  <c:v>11.466666666665922</c:v>
                </c:pt>
                <c:pt idx="8257">
                  <c:v>11.468055555554811</c:v>
                </c:pt>
                <c:pt idx="8258">
                  <c:v>11.469444444443699</c:v>
                </c:pt>
                <c:pt idx="8259">
                  <c:v>11.470833333332587</c:v>
                </c:pt>
                <c:pt idx="8260">
                  <c:v>11.472222222221475</c:v>
                </c:pt>
                <c:pt idx="8261">
                  <c:v>11.473611111110364</c:v>
                </c:pt>
                <c:pt idx="8262">
                  <c:v>11.474999999999252</c:v>
                </c:pt>
                <c:pt idx="8263">
                  <c:v>11.47638888888814</c:v>
                </c:pt>
                <c:pt idx="8264">
                  <c:v>11.477777777777028</c:v>
                </c:pt>
                <c:pt idx="8265">
                  <c:v>11.479166666665916</c:v>
                </c:pt>
                <c:pt idx="8266">
                  <c:v>11.480555555554805</c:v>
                </c:pt>
                <c:pt idx="8267">
                  <c:v>11.481944444443693</c:v>
                </c:pt>
                <c:pt idx="8268">
                  <c:v>11.483333333332581</c:v>
                </c:pt>
                <c:pt idx="8269">
                  <c:v>11.484722222221469</c:v>
                </c:pt>
                <c:pt idx="8270">
                  <c:v>11.486111111110358</c:v>
                </c:pt>
                <c:pt idx="8271">
                  <c:v>11.487499999999246</c:v>
                </c:pt>
                <c:pt idx="8272">
                  <c:v>11.488888888888134</c:v>
                </c:pt>
                <c:pt idx="8273">
                  <c:v>11.490277777777022</c:v>
                </c:pt>
                <c:pt idx="8274">
                  <c:v>11.49166666666591</c:v>
                </c:pt>
                <c:pt idx="8275">
                  <c:v>11.493055555554799</c:v>
                </c:pt>
                <c:pt idx="8276">
                  <c:v>11.494444444443687</c:v>
                </c:pt>
                <c:pt idx="8277">
                  <c:v>11.495833333332575</c:v>
                </c:pt>
                <c:pt idx="8278">
                  <c:v>11.497222222221463</c:v>
                </c:pt>
                <c:pt idx="8279">
                  <c:v>11.498611111110352</c:v>
                </c:pt>
                <c:pt idx="8280">
                  <c:v>11.49999999999924</c:v>
                </c:pt>
                <c:pt idx="8281">
                  <c:v>11.501388888888128</c:v>
                </c:pt>
                <c:pt idx="8282">
                  <c:v>11.502777777777016</c:v>
                </c:pt>
                <c:pt idx="8283">
                  <c:v>11.504166666665904</c:v>
                </c:pt>
                <c:pt idx="8284">
                  <c:v>11.505555555554793</c:v>
                </c:pt>
                <c:pt idx="8285">
                  <c:v>11.506944444443681</c:v>
                </c:pt>
                <c:pt idx="8286">
                  <c:v>11.508333333332569</c:v>
                </c:pt>
                <c:pt idx="8287">
                  <c:v>11.509722222221457</c:v>
                </c:pt>
                <c:pt idx="8288">
                  <c:v>11.511111111110345</c:v>
                </c:pt>
                <c:pt idx="8289">
                  <c:v>11.512499999999234</c:v>
                </c:pt>
                <c:pt idx="8290">
                  <c:v>11.513888888888122</c:v>
                </c:pt>
                <c:pt idx="8291">
                  <c:v>11.51527777777701</c:v>
                </c:pt>
                <c:pt idx="8292">
                  <c:v>11.516666666665898</c:v>
                </c:pt>
                <c:pt idx="8293">
                  <c:v>11.518055555554787</c:v>
                </c:pt>
                <c:pt idx="8294">
                  <c:v>11.519444444443675</c:v>
                </c:pt>
                <c:pt idx="8295">
                  <c:v>11.520833333332563</c:v>
                </c:pt>
                <c:pt idx="8296">
                  <c:v>11.522222222221451</c:v>
                </c:pt>
                <c:pt idx="8297">
                  <c:v>11.523611111110339</c:v>
                </c:pt>
                <c:pt idx="8298">
                  <c:v>11.524999999999228</c:v>
                </c:pt>
                <c:pt idx="8299">
                  <c:v>11.526388888888116</c:v>
                </c:pt>
                <c:pt idx="8300">
                  <c:v>11.527777777777004</c:v>
                </c:pt>
                <c:pt idx="8301">
                  <c:v>11.529166666665892</c:v>
                </c:pt>
                <c:pt idx="8302">
                  <c:v>11.530555555554781</c:v>
                </c:pt>
                <c:pt idx="8303">
                  <c:v>11.531944444443669</c:v>
                </c:pt>
                <c:pt idx="8304">
                  <c:v>11.533333333332557</c:v>
                </c:pt>
                <c:pt idx="8305">
                  <c:v>11.534722222221445</c:v>
                </c:pt>
                <c:pt idx="8306">
                  <c:v>11.536111111110333</c:v>
                </c:pt>
                <c:pt idx="8307">
                  <c:v>11.537499999999222</c:v>
                </c:pt>
                <c:pt idx="8308">
                  <c:v>11.53888888888811</c:v>
                </c:pt>
                <c:pt idx="8309">
                  <c:v>11.540277777776998</c:v>
                </c:pt>
                <c:pt idx="8310">
                  <c:v>11.541666666665886</c:v>
                </c:pt>
                <c:pt idx="8311">
                  <c:v>11.543055555554774</c:v>
                </c:pt>
                <c:pt idx="8312">
                  <c:v>11.544444444443663</c:v>
                </c:pt>
                <c:pt idx="8313">
                  <c:v>11.545833333332551</c:v>
                </c:pt>
                <c:pt idx="8314">
                  <c:v>11.547222222221439</c:v>
                </c:pt>
                <c:pt idx="8315">
                  <c:v>11.548611111110327</c:v>
                </c:pt>
                <c:pt idx="8316">
                  <c:v>11.549999999999216</c:v>
                </c:pt>
                <c:pt idx="8317">
                  <c:v>11.551388888888104</c:v>
                </c:pt>
                <c:pt idx="8318">
                  <c:v>11.552777777776992</c:v>
                </c:pt>
                <c:pt idx="8319">
                  <c:v>11.55416666666588</c:v>
                </c:pt>
                <c:pt idx="8320">
                  <c:v>11.555555555554768</c:v>
                </c:pt>
                <c:pt idx="8321">
                  <c:v>11.556944444443657</c:v>
                </c:pt>
                <c:pt idx="8322">
                  <c:v>11.558333333332545</c:v>
                </c:pt>
                <c:pt idx="8323">
                  <c:v>11.559722222221433</c:v>
                </c:pt>
                <c:pt idx="8324">
                  <c:v>11.561111111110321</c:v>
                </c:pt>
                <c:pt idx="8325">
                  <c:v>11.56249999999921</c:v>
                </c:pt>
                <c:pt idx="8326">
                  <c:v>11.563888888888098</c:v>
                </c:pt>
                <c:pt idx="8327">
                  <c:v>11.565277777776986</c:v>
                </c:pt>
                <c:pt idx="8328">
                  <c:v>11.566666666665874</c:v>
                </c:pt>
                <c:pt idx="8329">
                  <c:v>11.568055555554762</c:v>
                </c:pt>
                <c:pt idx="8330">
                  <c:v>11.569444444443651</c:v>
                </c:pt>
                <c:pt idx="8331">
                  <c:v>11.570833333332539</c:v>
                </c:pt>
                <c:pt idx="8332">
                  <c:v>11.572222222221427</c:v>
                </c:pt>
                <c:pt idx="8333">
                  <c:v>11.573611111110315</c:v>
                </c:pt>
                <c:pt idx="8334">
                  <c:v>11.574999999999203</c:v>
                </c:pt>
                <c:pt idx="8335">
                  <c:v>11.576388888888092</c:v>
                </c:pt>
                <c:pt idx="8336">
                  <c:v>11.57777777777698</c:v>
                </c:pt>
                <c:pt idx="8337">
                  <c:v>11.579166666665868</c:v>
                </c:pt>
                <c:pt idx="8338">
                  <c:v>11.580555555554756</c:v>
                </c:pt>
                <c:pt idx="8339">
                  <c:v>11.581944444443645</c:v>
                </c:pt>
                <c:pt idx="8340">
                  <c:v>11.583333333332533</c:v>
                </c:pt>
                <c:pt idx="8341">
                  <c:v>11.584722222221421</c:v>
                </c:pt>
                <c:pt idx="8342">
                  <c:v>11.586111111110309</c:v>
                </c:pt>
                <c:pt idx="8343">
                  <c:v>11.587499999999197</c:v>
                </c:pt>
                <c:pt idx="8344">
                  <c:v>11.588888888888086</c:v>
                </c:pt>
                <c:pt idx="8345">
                  <c:v>11.590277777776974</c:v>
                </c:pt>
                <c:pt idx="8346">
                  <c:v>11.591666666665862</c:v>
                </c:pt>
                <c:pt idx="8347">
                  <c:v>11.59305555555475</c:v>
                </c:pt>
                <c:pt idx="8348">
                  <c:v>11.594444444443639</c:v>
                </c:pt>
                <c:pt idx="8349">
                  <c:v>11.595833333332527</c:v>
                </c:pt>
                <c:pt idx="8350">
                  <c:v>11.597222222221415</c:v>
                </c:pt>
                <c:pt idx="8351">
                  <c:v>11.598611111110303</c:v>
                </c:pt>
                <c:pt idx="8352">
                  <c:v>11.599999999999191</c:v>
                </c:pt>
                <c:pt idx="8353">
                  <c:v>11.60138888888808</c:v>
                </c:pt>
                <c:pt idx="8354">
                  <c:v>11.602777777776968</c:v>
                </c:pt>
                <c:pt idx="8355">
                  <c:v>11.604166666665856</c:v>
                </c:pt>
                <c:pt idx="8356">
                  <c:v>11.605555555554744</c:v>
                </c:pt>
                <c:pt idx="8357">
                  <c:v>11.606944444443632</c:v>
                </c:pt>
                <c:pt idx="8358">
                  <c:v>11.608333333332521</c:v>
                </c:pt>
                <c:pt idx="8359">
                  <c:v>11.609722222221409</c:v>
                </c:pt>
                <c:pt idx="8360">
                  <c:v>11.611111111110297</c:v>
                </c:pt>
                <c:pt idx="8361">
                  <c:v>11.612499999999185</c:v>
                </c:pt>
                <c:pt idx="8362">
                  <c:v>11.613888888888074</c:v>
                </c:pt>
                <c:pt idx="8363">
                  <c:v>11.615277777776962</c:v>
                </c:pt>
                <c:pt idx="8364">
                  <c:v>11.61666666666585</c:v>
                </c:pt>
                <c:pt idx="8365">
                  <c:v>11.618055555554738</c:v>
                </c:pt>
                <c:pt idx="8366">
                  <c:v>11.619444444443626</c:v>
                </c:pt>
                <c:pt idx="8367">
                  <c:v>11.620833333332515</c:v>
                </c:pt>
                <c:pt idx="8368">
                  <c:v>11.622222222221403</c:v>
                </c:pt>
                <c:pt idx="8369">
                  <c:v>11.623611111110291</c:v>
                </c:pt>
                <c:pt idx="8370">
                  <c:v>11.624999999999179</c:v>
                </c:pt>
                <c:pt idx="8371">
                  <c:v>11.626388888888068</c:v>
                </c:pt>
                <c:pt idx="8372">
                  <c:v>11.627777777776956</c:v>
                </c:pt>
                <c:pt idx="8373">
                  <c:v>11.629166666665844</c:v>
                </c:pt>
                <c:pt idx="8374">
                  <c:v>11.630555555554732</c:v>
                </c:pt>
                <c:pt idx="8375">
                  <c:v>11.63194444444362</c:v>
                </c:pt>
                <c:pt idx="8376">
                  <c:v>11.633333333332509</c:v>
                </c:pt>
                <c:pt idx="8377">
                  <c:v>11.634722222221397</c:v>
                </c:pt>
                <c:pt idx="8378">
                  <c:v>11.636111111110285</c:v>
                </c:pt>
                <c:pt idx="8379">
                  <c:v>11.637499999999173</c:v>
                </c:pt>
                <c:pt idx="8380">
                  <c:v>11.638888888888062</c:v>
                </c:pt>
                <c:pt idx="8381">
                  <c:v>11.64027777777695</c:v>
                </c:pt>
                <c:pt idx="8382">
                  <c:v>11.641666666665838</c:v>
                </c:pt>
                <c:pt idx="8383">
                  <c:v>11.643055555554726</c:v>
                </c:pt>
                <c:pt idx="8384">
                  <c:v>11.644444444443614</c:v>
                </c:pt>
                <c:pt idx="8385">
                  <c:v>11.645833333332503</c:v>
                </c:pt>
                <c:pt idx="8386">
                  <c:v>11.647222222221391</c:v>
                </c:pt>
                <c:pt idx="8387">
                  <c:v>11.648611111110279</c:v>
                </c:pt>
                <c:pt idx="8388">
                  <c:v>11.649999999999167</c:v>
                </c:pt>
                <c:pt idx="8389">
                  <c:v>11.651388888888055</c:v>
                </c:pt>
                <c:pt idx="8390">
                  <c:v>11.652777777776944</c:v>
                </c:pt>
                <c:pt idx="8391">
                  <c:v>11.654166666665832</c:v>
                </c:pt>
                <c:pt idx="8392">
                  <c:v>11.65555555555472</c:v>
                </c:pt>
                <c:pt idx="8393">
                  <c:v>11.656944444443608</c:v>
                </c:pt>
                <c:pt idx="8394">
                  <c:v>11.658333333332497</c:v>
                </c:pt>
                <c:pt idx="8395">
                  <c:v>11.659722222221385</c:v>
                </c:pt>
                <c:pt idx="8396">
                  <c:v>11.661111111110273</c:v>
                </c:pt>
                <c:pt idx="8397">
                  <c:v>11.662499999999161</c:v>
                </c:pt>
                <c:pt idx="8398">
                  <c:v>11.663888888888049</c:v>
                </c:pt>
                <c:pt idx="8399">
                  <c:v>11.665277777776938</c:v>
                </c:pt>
                <c:pt idx="8400">
                  <c:v>11.666666666665826</c:v>
                </c:pt>
                <c:pt idx="8401">
                  <c:v>11.668055555554714</c:v>
                </c:pt>
                <c:pt idx="8402">
                  <c:v>11.669444444443602</c:v>
                </c:pt>
                <c:pt idx="8403">
                  <c:v>11.670833333332491</c:v>
                </c:pt>
                <c:pt idx="8404">
                  <c:v>11.672222222221379</c:v>
                </c:pt>
                <c:pt idx="8405">
                  <c:v>11.673611111110267</c:v>
                </c:pt>
                <c:pt idx="8406">
                  <c:v>11.674999999999155</c:v>
                </c:pt>
                <c:pt idx="8407">
                  <c:v>11.676388888888043</c:v>
                </c:pt>
                <c:pt idx="8408">
                  <c:v>11.677777777776932</c:v>
                </c:pt>
                <c:pt idx="8409">
                  <c:v>11.67916666666582</c:v>
                </c:pt>
                <c:pt idx="8410">
                  <c:v>11.680555555554708</c:v>
                </c:pt>
                <c:pt idx="8411">
                  <c:v>11.681944444443596</c:v>
                </c:pt>
                <c:pt idx="8412">
                  <c:v>11.683333333332484</c:v>
                </c:pt>
                <c:pt idx="8413">
                  <c:v>11.684722222221373</c:v>
                </c:pt>
                <c:pt idx="8414">
                  <c:v>11.686111111110261</c:v>
                </c:pt>
                <c:pt idx="8415">
                  <c:v>11.687499999999149</c:v>
                </c:pt>
                <c:pt idx="8416">
                  <c:v>11.688888888888037</c:v>
                </c:pt>
                <c:pt idx="8417">
                  <c:v>11.690277777776926</c:v>
                </c:pt>
                <c:pt idx="8418">
                  <c:v>11.691666666665814</c:v>
                </c:pt>
                <c:pt idx="8419">
                  <c:v>11.693055555554702</c:v>
                </c:pt>
                <c:pt idx="8420">
                  <c:v>11.69444444444359</c:v>
                </c:pt>
                <c:pt idx="8421">
                  <c:v>11.695833333332478</c:v>
                </c:pt>
                <c:pt idx="8422">
                  <c:v>11.697222222221367</c:v>
                </c:pt>
                <c:pt idx="8423">
                  <c:v>11.698611111110255</c:v>
                </c:pt>
                <c:pt idx="8424">
                  <c:v>11.699999999999143</c:v>
                </c:pt>
                <c:pt idx="8425">
                  <c:v>11.701388888888031</c:v>
                </c:pt>
                <c:pt idx="8426">
                  <c:v>11.70277777777692</c:v>
                </c:pt>
                <c:pt idx="8427">
                  <c:v>11.704166666665808</c:v>
                </c:pt>
                <c:pt idx="8428">
                  <c:v>11.705555555554696</c:v>
                </c:pt>
                <c:pt idx="8429">
                  <c:v>11.706944444443584</c:v>
                </c:pt>
                <c:pt idx="8430">
                  <c:v>11.708333333332472</c:v>
                </c:pt>
                <c:pt idx="8431">
                  <c:v>11.709722222221361</c:v>
                </c:pt>
                <c:pt idx="8432">
                  <c:v>11.711111111110249</c:v>
                </c:pt>
                <c:pt idx="8433">
                  <c:v>11.712499999999137</c:v>
                </c:pt>
                <c:pt idx="8434">
                  <c:v>11.713888888888025</c:v>
                </c:pt>
                <c:pt idx="8435">
                  <c:v>11.715277777776913</c:v>
                </c:pt>
                <c:pt idx="8436">
                  <c:v>11.716666666665802</c:v>
                </c:pt>
                <c:pt idx="8437">
                  <c:v>11.71805555555469</c:v>
                </c:pt>
                <c:pt idx="8438">
                  <c:v>11.719444444443578</c:v>
                </c:pt>
                <c:pt idx="8439">
                  <c:v>11.720833333332466</c:v>
                </c:pt>
                <c:pt idx="8440">
                  <c:v>11.722222222221355</c:v>
                </c:pt>
                <c:pt idx="8441">
                  <c:v>11.723611111110243</c:v>
                </c:pt>
                <c:pt idx="8442">
                  <c:v>11.724999999999131</c:v>
                </c:pt>
                <c:pt idx="8443">
                  <c:v>11.726388888888019</c:v>
                </c:pt>
                <c:pt idx="8444">
                  <c:v>11.727777777776907</c:v>
                </c:pt>
                <c:pt idx="8445">
                  <c:v>11.729166666665796</c:v>
                </c:pt>
                <c:pt idx="8446">
                  <c:v>11.730555555554684</c:v>
                </c:pt>
                <c:pt idx="8447">
                  <c:v>11.731944444443572</c:v>
                </c:pt>
                <c:pt idx="8448">
                  <c:v>11.73333333333246</c:v>
                </c:pt>
                <c:pt idx="8449">
                  <c:v>11.734722222221349</c:v>
                </c:pt>
                <c:pt idx="8450">
                  <c:v>11.736111111110237</c:v>
                </c:pt>
                <c:pt idx="8451">
                  <c:v>11.737499999999125</c:v>
                </c:pt>
                <c:pt idx="8452">
                  <c:v>11.738888888888013</c:v>
                </c:pt>
                <c:pt idx="8453">
                  <c:v>11.740277777776901</c:v>
                </c:pt>
                <c:pt idx="8454">
                  <c:v>11.74166666666579</c:v>
                </c:pt>
                <c:pt idx="8455">
                  <c:v>11.743055555554678</c:v>
                </c:pt>
                <c:pt idx="8456">
                  <c:v>11.744444444443566</c:v>
                </c:pt>
                <c:pt idx="8457">
                  <c:v>11.745833333332454</c:v>
                </c:pt>
                <c:pt idx="8458">
                  <c:v>11.747222222221342</c:v>
                </c:pt>
                <c:pt idx="8459">
                  <c:v>11.748611111110231</c:v>
                </c:pt>
                <c:pt idx="8460">
                  <c:v>11.749999999999119</c:v>
                </c:pt>
                <c:pt idx="8461">
                  <c:v>11.751388888888007</c:v>
                </c:pt>
                <c:pt idx="8462">
                  <c:v>11.752777777776895</c:v>
                </c:pt>
                <c:pt idx="8463">
                  <c:v>11.754166666665784</c:v>
                </c:pt>
                <c:pt idx="8464">
                  <c:v>11.755555555554672</c:v>
                </c:pt>
                <c:pt idx="8465">
                  <c:v>11.75694444444356</c:v>
                </c:pt>
                <c:pt idx="8466">
                  <c:v>11.758333333332448</c:v>
                </c:pt>
                <c:pt idx="8467">
                  <c:v>11.759722222221336</c:v>
                </c:pt>
                <c:pt idx="8468">
                  <c:v>11.761111111110225</c:v>
                </c:pt>
                <c:pt idx="8469">
                  <c:v>11.762499999999113</c:v>
                </c:pt>
                <c:pt idx="8470">
                  <c:v>11.763888888888001</c:v>
                </c:pt>
                <c:pt idx="8471">
                  <c:v>11.765277777776889</c:v>
                </c:pt>
                <c:pt idx="8472">
                  <c:v>11.766666666665778</c:v>
                </c:pt>
                <c:pt idx="8473">
                  <c:v>11.768055555554666</c:v>
                </c:pt>
                <c:pt idx="8474">
                  <c:v>11.769444444443554</c:v>
                </c:pt>
                <c:pt idx="8475">
                  <c:v>11.770833333332442</c:v>
                </c:pt>
                <c:pt idx="8476">
                  <c:v>11.77222222222133</c:v>
                </c:pt>
                <c:pt idx="8477">
                  <c:v>11.773611111110219</c:v>
                </c:pt>
                <c:pt idx="8478">
                  <c:v>11.774999999999107</c:v>
                </c:pt>
                <c:pt idx="8479">
                  <c:v>11.776388888887995</c:v>
                </c:pt>
                <c:pt idx="8480">
                  <c:v>11.777777777776883</c:v>
                </c:pt>
                <c:pt idx="8481">
                  <c:v>11.779166666665772</c:v>
                </c:pt>
                <c:pt idx="8482">
                  <c:v>11.78055555555466</c:v>
                </c:pt>
                <c:pt idx="8483">
                  <c:v>11.781944444443548</c:v>
                </c:pt>
                <c:pt idx="8484">
                  <c:v>11.783333333332436</c:v>
                </c:pt>
                <c:pt idx="8485">
                  <c:v>11.784722222221324</c:v>
                </c:pt>
                <c:pt idx="8486">
                  <c:v>11.786111111110213</c:v>
                </c:pt>
                <c:pt idx="8487">
                  <c:v>11.787499999999101</c:v>
                </c:pt>
                <c:pt idx="8488">
                  <c:v>11.788888888887989</c:v>
                </c:pt>
                <c:pt idx="8489">
                  <c:v>11.790277777776877</c:v>
                </c:pt>
                <c:pt idx="8490">
                  <c:v>11.791666666665765</c:v>
                </c:pt>
                <c:pt idx="8491">
                  <c:v>11.793055555554654</c:v>
                </c:pt>
                <c:pt idx="8492">
                  <c:v>11.794444444443542</c:v>
                </c:pt>
                <c:pt idx="8493">
                  <c:v>11.79583333333243</c:v>
                </c:pt>
                <c:pt idx="8494">
                  <c:v>11.797222222221318</c:v>
                </c:pt>
                <c:pt idx="8495">
                  <c:v>11.798611111110207</c:v>
                </c:pt>
                <c:pt idx="8496">
                  <c:v>11.799999999999095</c:v>
                </c:pt>
                <c:pt idx="8497">
                  <c:v>11.801388888887983</c:v>
                </c:pt>
                <c:pt idx="8498">
                  <c:v>11.802777777776871</c:v>
                </c:pt>
                <c:pt idx="8499">
                  <c:v>11.804166666665759</c:v>
                </c:pt>
                <c:pt idx="8500">
                  <c:v>11.805555555554648</c:v>
                </c:pt>
                <c:pt idx="8501">
                  <c:v>11.806944444443536</c:v>
                </c:pt>
                <c:pt idx="8502">
                  <c:v>11.808333333332424</c:v>
                </c:pt>
                <c:pt idx="8503">
                  <c:v>11.809722222221312</c:v>
                </c:pt>
                <c:pt idx="8504">
                  <c:v>11.811111111110201</c:v>
                </c:pt>
                <c:pt idx="8505">
                  <c:v>11.812499999999089</c:v>
                </c:pt>
                <c:pt idx="8506">
                  <c:v>11.813888888887977</c:v>
                </c:pt>
                <c:pt idx="8507">
                  <c:v>11.815277777776865</c:v>
                </c:pt>
                <c:pt idx="8508">
                  <c:v>11.816666666665753</c:v>
                </c:pt>
                <c:pt idx="8509">
                  <c:v>11.818055555554642</c:v>
                </c:pt>
                <c:pt idx="8510">
                  <c:v>11.81944444444353</c:v>
                </c:pt>
                <c:pt idx="8511">
                  <c:v>11.820833333332418</c:v>
                </c:pt>
                <c:pt idx="8512">
                  <c:v>11.822222222221306</c:v>
                </c:pt>
                <c:pt idx="8513">
                  <c:v>11.823611111110194</c:v>
                </c:pt>
                <c:pt idx="8514">
                  <c:v>11.824999999999083</c:v>
                </c:pt>
                <c:pt idx="8515">
                  <c:v>11.826388888887971</c:v>
                </c:pt>
                <c:pt idx="8516">
                  <c:v>11.827777777776859</c:v>
                </c:pt>
                <c:pt idx="8517">
                  <c:v>11.829166666665747</c:v>
                </c:pt>
                <c:pt idx="8518">
                  <c:v>11.830555555554636</c:v>
                </c:pt>
                <c:pt idx="8519">
                  <c:v>11.831944444443524</c:v>
                </c:pt>
                <c:pt idx="8520">
                  <c:v>11.833333333332412</c:v>
                </c:pt>
                <c:pt idx="8521">
                  <c:v>11.8347222222213</c:v>
                </c:pt>
                <c:pt idx="8522">
                  <c:v>11.836111111110188</c:v>
                </c:pt>
                <c:pt idx="8523">
                  <c:v>11.837499999999077</c:v>
                </c:pt>
                <c:pt idx="8524">
                  <c:v>11.838888888887965</c:v>
                </c:pt>
                <c:pt idx="8525">
                  <c:v>11.840277777776853</c:v>
                </c:pt>
                <c:pt idx="8526">
                  <c:v>11.841666666665741</c:v>
                </c:pt>
                <c:pt idx="8527">
                  <c:v>11.84305555555463</c:v>
                </c:pt>
                <c:pt idx="8528">
                  <c:v>11.844444444443518</c:v>
                </c:pt>
                <c:pt idx="8529">
                  <c:v>11.845833333332406</c:v>
                </c:pt>
                <c:pt idx="8530">
                  <c:v>11.847222222221294</c:v>
                </c:pt>
                <c:pt idx="8531">
                  <c:v>11.848611111110182</c:v>
                </c:pt>
                <c:pt idx="8532">
                  <c:v>11.849999999999071</c:v>
                </c:pt>
                <c:pt idx="8533">
                  <c:v>11.851388888887959</c:v>
                </c:pt>
                <c:pt idx="8534">
                  <c:v>11.852777777776847</c:v>
                </c:pt>
                <c:pt idx="8535">
                  <c:v>11.854166666665735</c:v>
                </c:pt>
                <c:pt idx="8536">
                  <c:v>11.855555555554623</c:v>
                </c:pt>
                <c:pt idx="8537">
                  <c:v>11.856944444443512</c:v>
                </c:pt>
                <c:pt idx="8538">
                  <c:v>11.8583333333324</c:v>
                </c:pt>
                <c:pt idx="8539">
                  <c:v>11.859722222221288</c:v>
                </c:pt>
                <c:pt idx="8540">
                  <c:v>11.861111111110176</c:v>
                </c:pt>
                <c:pt idx="8541">
                  <c:v>11.862499999999065</c:v>
                </c:pt>
                <c:pt idx="8542">
                  <c:v>11.863888888887953</c:v>
                </c:pt>
                <c:pt idx="8543">
                  <c:v>11.865277777776841</c:v>
                </c:pt>
                <c:pt idx="8544">
                  <c:v>11.866666666665729</c:v>
                </c:pt>
                <c:pt idx="8545">
                  <c:v>11.868055555554617</c:v>
                </c:pt>
                <c:pt idx="8546">
                  <c:v>11.869444444443506</c:v>
                </c:pt>
                <c:pt idx="8547">
                  <c:v>11.870833333332394</c:v>
                </c:pt>
                <c:pt idx="8548">
                  <c:v>11.872222222221282</c:v>
                </c:pt>
                <c:pt idx="8549">
                  <c:v>11.87361111111017</c:v>
                </c:pt>
                <c:pt idx="8550">
                  <c:v>11.874999999999059</c:v>
                </c:pt>
                <c:pt idx="8551">
                  <c:v>11.876388888887947</c:v>
                </c:pt>
                <c:pt idx="8552">
                  <c:v>11.877777777776835</c:v>
                </c:pt>
                <c:pt idx="8553">
                  <c:v>11.879166666665723</c:v>
                </c:pt>
                <c:pt idx="8554">
                  <c:v>11.880555555554611</c:v>
                </c:pt>
                <c:pt idx="8555">
                  <c:v>11.8819444444435</c:v>
                </c:pt>
                <c:pt idx="8556">
                  <c:v>11.883333333332388</c:v>
                </c:pt>
                <c:pt idx="8557">
                  <c:v>11.884722222221276</c:v>
                </c:pt>
                <c:pt idx="8558">
                  <c:v>11.886111111110164</c:v>
                </c:pt>
                <c:pt idx="8559">
                  <c:v>11.887499999999052</c:v>
                </c:pt>
                <c:pt idx="8560">
                  <c:v>11.888888888887941</c:v>
                </c:pt>
                <c:pt idx="8561">
                  <c:v>11.890277777776829</c:v>
                </c:pt>
                <c:pt idx="8562">
                  <c:v>11.891666666665717</c:v>
                </c:pt>
                <c:pt idx="8563">
                  <c:v>11.893055555554605</c:v>
                </c:pt>
                <c:pt idx="8564">
                  <c:v>11.894444444443494</c:v>
                </c:pt>
                <c:pt idx="8565">
                  <c:v>11.895833333332382</c:v>
                </c:pt>
                <c:pt idx="8566">
                  <c:v>11.89722222222127</c:v>
                </c:pt>
                <c:pt idx="8567">
                  <c:v>11.898611111110158</c:v>
                </c:pt>
                <c:pt idx="8568">
                  <c:v>11.899999999999046</c:v>
                </c:pt>
                <c:pt idx="8569">
                  <c:v>11.901388888887935</c:v>
                </c:pt>
                <c:pt idx="8570">
                  <c:v>11.902777777776823</c:v>
                </c:pt>
                <c:pt idx="8571">
                  <c:v>11.904166666665711</c:v>
                </c:pt>
                <c:pt idx="8572">
                  <c:v>11.905555555554599</c:v>
                </c:pt>
                <c:pt idx="8573">
                  <c:v>11.906944444443488</c:v>
                </c:pt>
                <c:pt idx="8574">
                  <c:v>11.908333333332376</c:v>
                </c:pt>
                <c:pt idx="8575">
                  <c:v>11.909722222221264</c:v>
                </c:pt>
                <c:pt idx="8576">
                  <c:v>11.911111111110152</c:v>
                </c:pt>
                <c:pt idx="8577">
                  <c:v>11.91249999999904</c:v>
                </c:pt>
                <c:pt idx="8578">
                  <c:v>11.913888888887929</c:v>
                </c:pt>
                <c:pt idx="8579">
                  <c:v>11.915277777776817</c:v>
                </c:pt>
                <c:pt idx="8580">
                  <c:v>11.916666666665705</c:v>
                </c:pt>
                <c:pt idx="8581">
                  <c:v>11.918055555554593</c:v>
                </c:pt>
                <c:pt idx="8582">
                  <c:v>11.919444444443482</c:v>
                </c:pt>
                <c:pt idx="8583">
                  <c:v>11.92083333333237</c:v>
                </c:pt>
                <c:pt idx="8584">
                  <c:v>11.922222222221258</c:v>
                </c:pt>
                <c:pt idx="8585">
                  <c:v>11.923611111110146</c:v>
                </c:pt>
                <c:pt idx="8586">
                  <c:v>11.924999999999034</c:v>
                </c:pt>
                <c:pt idx="8587">
                  <c:v>11.926388888887923</c:v>
                </c:pt>
                <c:pt idx="8588">
                  <c:v>11.927777777776811</c:v>
                </c:pt>
                <c:pt idx="8589">
                  <c:v>11.929166666665699</c:v>
                </c:pt>
                <c:pt idx="8590">
                  <c:v>11.930555555554587</c:v>
                </c:pt>
                <c:pt idx="8591">
                  <c:v>11.931944444443475</c:v>
                </c:pt>
                <c:pt idx="8592">
                  <c:v>11.933333333332364</c:v>
                </c:pt>
                <c:pt idx="8593">
                  <c:v>11.934722222221252</c:v>
                </c:pt>
                <c:pt idx="8594">
                  <c:v>11.93611111111014</c:v>
                </c:pt>
                <c:pt idx="8595">
                  <c:v>11.937499999999028</c:v>
                </c:pt>
                <c:pt idx="8596">
                  <c:v>11.938888888887917</c:v>
                </c:pt>
                <c:pt idx="8597">
                  <c:v>11.940277777776805</c:v>
                </c:pt>
                <c:pt idx="8598">
                  <c:v>11.941666666665693</c:v>
                </c:pt>
                <c:pt idx="8599">
                  <c:v>11.943055555554581</c:v>
                </c:pt>
                <c:pt idx="8600">
                  <c:v>11.944444444443469</c:v>
                </c:pt>
                <c:pt idx="8601">
                  <c:v>11.945833333332358</c:v>
                </c:pt>
                <c:pt idx="8602">
                  <c:v>11.947222222221246</c:v>
                </c:pt>
                <c:pt idx="8603">
                  <c:v>11.948611111110134</c:v>
                </c:pt>
                <c:pt idx="8604">
                  <c:v>11.949999999999022</c:v>
                </c:pt>
                <c:pt idx="8605">
                  <c:v>11.951388888887911</c:v>
                </c:pt>
                <c:pt idx="8606">
                  <c:v>11.952777777776799</c:v>
                </c:pt>
                <c:pt idx="8607">
                  <c:v>11.954166666665687</c:v>
                </c:pt>
                <c:pt idx="8608">
                  <c:v>11.955555555554575</c:v>
                </c:pt>
                <c:pt idx="8609">
                  <c:v>11.956944444443463</c:v>
                </c:pt>
                <c:pt idx="8610">
                  <c:v>11.958333333332352</c:v>
                </c:pt>
                <c:pt idx="8611">
                  <c:v>11.95972222222124</c:v>
                </c:pt>
                <c:pt idx="8612">
                  <c:v>11.961111111110128</c:v>
                </c:pt>
                <c:pt idx="8613">
                  <c:v>11.962499999999016</c:v>
                </c:pt>
                <c:pt idx="8614">
                  <c:v>11.963888888887904</c:v>
                </c:pt>
                <c:pt idx="8615">
                  <c:v>11.965277777776793</c:v>
                </c:pt>
                <c:pt idx="8616">
                  <c:v>11.966666666665681</c:v>
                </c:pt>
                <c:pt idx="8617">
                  <c:v>11.968055555554569</c:v>
                </c:pt>
                <c:pt idx="8618">
                  <c:v>11.969444444443457</c:v>
                </c:pt>
                <c:pt idx="8619">
                  <c:v>11.970833333332346</c:v>
                </c:pt>
                <c:pt idx="8620">
                  <c:v>11.972222222221234</c:v>
                </c:pt>
                <c:pt idx="8621">
                  <c:v>11.973611111110122</c:v>
                </c:pt>
                <c:pt idx="8622">
                  <c:v>11.97499999999901</c:v>
                </c:pt>
                <c:pt idx="8623">
                  <c:v>11.976388888887898</c:v>
                </c:pt>
                <c:pt idx="8624">
                  <c:v>11.977777777776787</c:v>
                </c:pt>
                <c:pt idx="8625">
                  <c:v>11.979166666665675</c:v>
                </c:pt>
                <c:pt idx="8626">
                  <c:v>11.980555555554563</c:v>
                </c:pt>
                <c:pt idx="8627">
                  <c:v>11.981944444443451</c:v>
                </c:pt>
                <c:pt idx="8628">
                  <c:v>11.98333333333234</c:v>
                </c:pt>
                <c:pt idx="8629">
                  <c:v>11.984722222221228</c:v>
                </c:pt>
                <c:pt idx="8630">
                  <c:v>11.986111111110116</c:v>
                </c:pt>
                <c:pt idx="8631">
                  <c:v>11.987499999999004</c:v>
                </c:pt>
                <c:pt idx="8632">
                  <c:v>11.988888888887892</c:v>
                </c:pt>
                <c:pt idx="8633">
                  <c:v>11.990277777776781</c:v>
                </c:pt>
                <c:pt idx="8634">
                  <c:v>11.991666666665669</c:v>
                </c:pt>
                <c:pt idx="8635">
                  <c:v>11.993055555554557</c:v>
                </c:pt>
                <c:pt idx="8636">
                  <c:v>11.994444444443445</c:v>
                </c:pt>
                <c:pt idx="8637">
                  <c:v>11.995833333332333</c:v>
                </c:pt>
                <c:pt idx="8638">
                  <c:v>11.997222222221222</c:v>
                </c:pt>
                <c:pt idx="8639">
                  <c:v>11.99861111111011</c:v>
                </c:pt>
                <c:pt idx="8640">
                  <c:v>11.999999999998998</c:v>
                </c:pt>
                <c:pt idx="8641">
                  <c:v>12.001388888887886</c:v>
                </c:pt>
                <c:pt idx="8642">
                  <c:v>12.002777777776775</c:v>
                </c:pt>
                <c:pt idx="8643">
                  <c:v>12.004166666665663</c:v>
                </c:pt>
                <c:pt idx="8644">
                  <c:v>12.005555555554551</c:v>
                </c:pt>
                <c:pt idx="8645">
                  <c:v>12.006944444443439</c:v>
                </c:pt>
                <c:pt idx="8646">
                  <c:v>12.008333333332327</c:v>
                </c:pt>
                <c:pt idx="8647">
                  <c:v>12.009722222221216</c:v>
                </c:pt>
                <c:pt idx="8648">
                  <c:v>12.011111111110104</c:v>
                </c:pt>
                <c:pt idx="8649">
                  <c:v>12.012499999998992</c:v>
                </c:pt>
                <c:pt idx="8650">
                  <c:v>12.01388888888788</c:v>
                </c:pt>
                <c:pt idx="8651">
                  <c:v>12.015277777776769</c:v>
                </c:pt>
                <c:pt idx="8652">
                  <c:v>12.016666666665657</c:v>
                </c:pt>
                <c:pt idx="8653">
                  <c:v>12.018055555554545</c:v>
                </c:pt>
                <c:pt idx="8654">
                  <c:v>12.019444444443433</c:v>
                </c:pt>
                <c:pt idx="8655">
                  <c:v>12.020833333332321</c:v>
                </c:pt>
                <c:pt idx="8656">
                  <c:v>12.02222222222121</c:v>
                </c:pt>
                <c:pt idx="8657">
                  <c:v>12.023611111110098</c:v>
                </c:pt>
                <c:pt idx="8658">
                  <c:v>12.024999999998986</c:v>
                </c:pt>
                <c:pt idx="8659">
                  <c:v>12.026388888887874</c:v>
                </c:pt>
                <c:pt idx="8660">
                  <c:v>12.027777777776762</c:v>
                </c:pt>
                <c:pt idx="8661">
                  <c:v>12.029166666665651</c:v>
                </c:pt>
                <c:pt idx="8662">
                  <c:v>12.030555555554539</c:v>
                </c:pt>
                <c:pt idx="8663">
                  <c:v>12.031944444443427</c:v>
                </c:pt>
                <c:pt idx="8664">
                  <c:v>12.033333333332315</c:v>
                </c:pt>
                <c:pt idx="8665">
                  <c:v>12.034722222221204</c:v>
                </c:pt>
                <c:pt idx="8666">
                  <c:v>12.036111111110092</c:v>
                </c:pt>
                <c:pt idx="8667">
                  <c:v>12.03749999999898</c:v>
                </c:pt>
                <c:pt idx="8668">
                  <c:v>12.038888888887868</c:v>
                </c:pt>
                <c:pt idx="8669">
                  <c:v>12.040277777776756</c:v>
                </c:pt>
                <c:pt idx="8670">
                  <c:v>12.041666666665645</c:v>
                </c:pt>
                <c:pt idx="8671">
                  <c:v>12.043055555554533</c:v>
                </c:pt>
                <c:pt idx="8672">
                  <c:v>12.044444444443421</c:v>
                </c:pt>
                <c:pt idx="8673">
                  <c:v>12.045833333332309</c:v>
                </c:pt>
                <c:pt idx="8674">
                  <c:v>12.047222222221198</c:v>
                </c:pt>
                <c:pt idx="8675">
                  <c:v>12.048611111110086</c:v>
                </c:pt>
                <c:pt idx="8676">
                  <c:v>12.049999999998974</c:v>
                </c:pt>
                <c:pt idx="8677">
                  <c:v>12.051388888887862</c:v>
                </c:pt>
                <c:pt idx="8678">
                  <c:v>12.05277777777675</c:v>
                </c:pt>
                <c:pt idx="8679">
                  <c:v>12.054166666665639</c:v>
                </c:pt>
                <c:pt idx="8680">
                  <c:v>12.055555555554527</c:v>
                </c:pt>
                <c:pt idx="8681">
                  <c:v>12.056944444443415</c:v>
                </c:pt>
                <c:pt idx="8682">
                  <c:v>12.058333333332303</c:v>
                </c:pt>
                <c:pt idx="8683">
                  <c:v>12.059722222221192</c:v>
                </c:pt>
                <c:pt idx="8684">
                  <c:v>12.06111111111008</c:v>
                </c:pt>
                <c:pt idx="8685">
                  <c:v>12.062499999998968</c:v>
                </c:pt>
                <c:pt idx="8686">
                  <c:v>12.063888888887856</c:v>
                </c:pt>
                <c:pt idx="8687">
                  <c:v>12.065277777776744</c:v>
                </c:pt>
                <c:pt idx="8688">
                  <c:v>12.066666666665633</c:v>
                </c:pt>
                <c:pt idx="8689">
                  <c:v>12.068055555554521</c:v>
                </c:pt>
                <c:pt idx="8690">
                  <c:v>12.069444444443409</c:v>
                </c:pt>
                <c:pt idx="8691">
                  <c:v>12.070833333332297</c:v>
                </c:pt>
                <c:pt idx="8692">
                  <c:v>12.072222222221185</c:v>
                </c:pt>
                <c:pt idx="8693">
                  <c:v>12.073611111110074</c:v>
                </c:pt>
                <c:pt idx="8694">
                  <c:v>12.074999999998962</c:v>
                </c:pt>
                <c:pt idx="8695">
                  <c:v>12.07638888888785</c:v>
                </c:pt>
                <c:pt idx="8696">
                  <c:v>12.077777777776738</c:v>
                </c:pt>
                <c:pt idx="8697">
                  <c:v>12.079166666665627</c:v>
                </c:pt>
                <c:pt idx="8698">
                  <c:v>12.080555555554515</c:v>
                </c:pt>
                <c:pt idx="8699">
                  <c:v>12.081944444443403</c:v>
                </c:pt>
                <c:pt idx="8700">
                  <c:v>12.083333333332291</c:v>
                </c:pt>
                <c:pt idx="8701">
                  <c:v>12.084722222221179</c:v>
                </c:pt>
                <c:pt idx="8702">
                  <c:v>12.086111111110068</c:v>
                </c:pt>
                <c:pt idx="8703">
                  <c:v>12.087499999998956</c:v>
                </c:pt>
                <c:pt idx="8704">
                  <c:v>12.088888888887844</c:v>
                </c:pt>
                <c:pt idx="8705">
                  <c:v>12.090277777776732</c:v>
                </c:pt>
                <c:pt idx="8706">
                  <c:v>12.091666666665621</c:v>
                </c:pt>
                <c:pt idx="8707">
                  <c:v>12.093055555554509</c:v>
                </c:pt>
                <c:pt idx="8708">
                  <c:v>12.094444444443397</c:v>
                </c:pt>
                <c:pt idx="8709">
                  <c:v>12.095833333332285</c:v>
                </c:pt>
                <c:pt idx="8710">
                  <c:v>12.097222222221173</c:v>
                </c:pt>
                <c:pt idx="8711">
                  <c:v>12.098611111110062</c:v>
                </c:pt>
                <c:pt idx="8712">
                  <c:v>12.09999999999895</c:v>
                </c:pt>
                <c:pt idx="8713">
                  <c:v>12.101388888887838</c:v>
                </c:pt>
                <c:pt idx="8714">
                  <c:v>12.102777777776726</c:v>
                </c:pt>
                <c:pt idx="8715">
                  <c:v>12.104166666665614</c:v>
                </c:pt>
                <c:pt idx="8716">
                  <c:v>12.105555555554503</c:v>
                </c:pt>
                <c:pt idx="8717">
                  <c:v>12.106944444443391</c:v>
                </c:pt>
                <c:pt idx="8718">
                  <c:v>12.108333333332279</c:v>
                </c:pt>
                <c:pt idx="8719">
                  <c:v>12.109722222221167</c:v>
                </c:pt>
                <c:pt idx="8720">
                  <c:v>12.111111111110056</c:v>
                </c:pt>
                <c:pt idx="8721">
                  <c:v>12.112499999998944</c:v>
                </c:pt>
                <c:pt idx="8722">
                  <c:v>12.113888888887832</c:v>
                </c:pt>
                <c:pt idx="8723">
                  <c:v>12.11527777777672</c:v>
                </c:pt>
                <c:pt idx="8724">
                  <c:v>12.116666666665608</c:v>
                </c:pt>
                <c:pt idx="8725">
                  <c:v>12.118055555554497</c:v>
                </c:pt>
                <c:pt idx="8726">
                  <c:v>12.119444444443385</c:v>
                </c:pt>
                <c:pt idx="8727">
                  <c:v>12.120833333332273</c:v>
                </c:pt>
                <c:pt idx="8728">
                  <c:v>12.122222222221161</c:v>
                </c:pt>
                <c:pt idx="8729">
                  <c:v>12.12361111111005</c:v>
                </c:pt>
                <c:pt idx="8730">
                  <c:v>12.124999999998938</c:v>
                </c:pt>
                <c:pt idx="8731">
                  <c:v>12.126388888887826</c:v>
                </c:pt>
                <c:pt idx="8732">
                  <c:v>12.127777777776714</c:v>
                </c:pt>
                <c:pt idx="8733">
                  <c:v>12.129166666665602</c:v>
                </c:pt>
                <c:pt idx="8734">
                  <c:v>12.130555555554491</c:v>
                </c:pt>
                <c:pt idx="8735">
                  <c:v>12.131944444443379</c:v>
                </c:pt>
                <c:pt idx="8736">
                  <c:v>12.133333333332267</c:v>
                </c:pt>
                <c:pt idx="8737">
                  <c:v>12.134722222221155</c:v>
                </c:pt>
                <c:pt idx="8738">
                  <c:v>12.136111111110043</c:v>
                </c:pt>
                <c:pt idx="8739">
                  <c:v>12.137499999998932</c:v>
                </c:pt>
                <c:pt idx="8740">
                  <c:v>12.13888888888782</c:v>
                </c:pt>
                <c:pt idx="8741">
                  <c:v>12.140277777776708</c:v>
                </c:pt>
                <c:pt idx="8742">
                  <c:v>12.141666666665596</c:v>
                </c:pt>
                <c:pt idx="8743">
                  <c:v>12.143055555554485</c:v>
                </c:pt>
                <c:pt idx="8744">
                  <c:v>12.144444444443373</c:v>
                </c:pt>
                <c:pt idx="8745">
                  <c:v>12.145833333332261</c:v>
                </c:pt>
                <c:pt idx="8746">
                  <c:v>12.147222222221149</c:v>
                </c:pt>
                <c:pt idx="8747">
                  <c:v>12.148611111110037</c:v>
                </c:pt>
                <c:pt idx="8748">
                  <c:v>12.149999999998926</c:v>
                </c:pt>
                <c:pt idx="8749">
                  <c:v>12.151388888887814</c:v>
                </c:pt>
                <c:pt idx="8750">
                  <c:v>12.152777777776702</c:v>
                </c:pt>
                <c:pt idx="8751">
                  <c:v>12.15416666666559</c:v>
                </c:pt>
                <c:pt idx="8752">
                  <c:v>12.155555555554479</c:v>
                </c:pt>
                <c:pt idx="8753">
                  <c:v>12.156944444443367</c:v>
                </c:pt>
                <c:pt idx="8754">
                  <c:v>12.158333333332255</c:v>
                </c:pt>
                <c:pt idx="8755">
                  <c:v>12.159722222221143</c:v>
                </c:pt>
                <c:pt idx="8756">
                  <c:v>12.161111111110031</c:v>
                </c:pt>
                <c:pt idx="8757">
                  <c:v>12.16249999999892</c:v>
                </c:pt>
                <c:pt idx="8758">
                  <c:v>12.163888888887808</c:v>
                </c:pt>
                <c:pt idx="8759">
                  <c:v>12.165277777776696</c:v>
                </c:pt>
                <c:pt idx="8760">
                  <c:v>12.166666666665584</c:v>
                </c:pt>
                <c:pt idx="8761">
                  <c:v>12.168055555554472</c:v>
                </c:pt>
                <c:pt idx="8762">
                  <c:v>12.169444444443361</c:v>
                </c:pt>
                <c:pt idx="8763">
                  <c:v>12.170833333332249</c:v>
                </c:pt>
                <c:pt idx="8764">
                  <c:v>12.172222222221137</c:v>
                </c:pt>
                <c:pt idx="8765">
                  <c:v>12.173611111110025</c:v>
                </c:pt>
                <c:pt idx="8766">
                  <c:v>12.174999999998914</c:v>
                </c:pt>
                <c:pt idx="8767">
                  <c:v>12.176388888887802</c:v>
                </c:pt>
                <c:pt idx="8768">
                  <c:v>12.17777777777669</c:v>
                </c:pt>
                <c:pt idx="8769">
                  <c:v>12.179166666665578</c:v>
                </c:pt>
                <c:pt idx="8770">
                  <c:v>12.180555555554466</c:v>
                </c:pt>
                <c:pt idx="8771">
                  <c:v>12.181944444443355</c:v>
                </c:pt>
                <c:pt idx="8772">
                  <c:v>12.183333333332243</c:v>
                </c:pt>
                <c:pt idx="8773">
                  <c:v>12.184722222221131</c:v>
                </c:pt>
                <c:pt idx="8774">
                  <c:v>12.186111111110019</c:v>
                </c:pt>
                <c:pt idx="8775">
                  <c:v>12.187499999998908</c:v>
                </c:pt>
                <c:pt idx="8776">
                  <c:v>12.188888888887796</c:v>
                </c:pt>
                <c:pt idx="8777">
                  <c:v>12.190277777776684</c:v>
                </c:pt>
                <c:pt idx="8778">
                  <c:v>12.191666666665572</c:v>
                </c:pt>
                <c:pt idx="8779">
                  <c:v>12.19305555555446</c:v>
                </c:pt>
                <c:pt idx="8780">
                  <c:v>12.194444444443349</c:v>
                </c:pt>
                <c:pt idx="8781">
                  <c:v>12.195833333332237</c:v>
                </c:pt>
                <c:pt idx="8782">
                  <c:v>12.197222222221125</c:v>
                </c:pt>
                <c:pt idx="8783">
                  <c:v>12.198611111110013</c:v>
                </c:pt>
                <c:pt idx="8784">
                  <c:v>12.199999999998902</c:v>
                </c:pt>
                <c:pt idx="8785">
                  <c:v>12.20138888888779</c:v>
                </c:pt>
                <c:pt idx="8786">
                  <c:v>12.202777777776678</c:v>
                </c:pt>
                <c:pt idx="8787">
                  <c:v>12.204166666665566</c:v>
                </c:pt>
                <c:pt idx="8788">
                  <c:v>12.205555555554454</c:v>
                </c:pt>
                <c:pt idx="8789">
                  <c:v>12.206944444443343</c:v>
                </c:pt>
                <c:pt idx="8790">
                  <c:v>12.208333333332231</c:v>
                </c:pt>
                <c:pt idx="8791">
                  <c:v>12.209722222221119</c:v>
                </c:pt>
                <c:pt idx="8792">
                  <c:v>12.211111111110007</c:v>
                </c:pt>
                <c:pt idx="8793">
                  <c:v>12.212499999998895</c:v>
                </c:pt>
                <c:pt idx="8794">
                  <c:v>12.213888888887784</c:v>
                </c:pt>
                <c:pt idx="8795">
                  <c:v>12.215277777776672</c:v>
                </c:pt>
                <c:pt idx="8796">
                  <c:v>12.21666666666556</c:v>
                </c:pt>
                <c:pt idx="8797">
                  <c:v>12.218055555554448</c:v>
                </c:pt>
                <c:pt idx="8798">
                  <c:v>12.219444444443337</c:v>
                </c:pt>
                <c:pt idx="8799">
                  <c:v>12.220833333332225</c:v>
                </c:pt>
                <c:pt idx="8800">
                  <c:v>12.222222222221113</c:v>
                </c:pt>
                <c:pt idx="8801">
                  <c:v>12.223611111110001</c:v>
                </c:pt>
                <c:pt idx="8802">
                  <c:v>12.224999999998889</c:v>
                </c:pt>
                <c:pt idx="8803">
                  <c:v>12.226388888887778</c:v>
                </c:pt>
                <c:pt idx="8804">
                  <c:v>12.227777777776666</c:v>
                </c:pt>
                <c:pt idx="8805">
                  <c:v>12.229166666665554</c:v>
                </c:pt>
                <c:pt idx="8806">
                  <c:v>12.230555555554442</c:v>
                </c:pt>
                <c:pt idx="8807">
                  <c:v>12.231944444443331</c:v>
                </c:pt>
                <c:pt idx="8808">
                  <c:v>12.233333333332219</c:v>
                </c:pt>
                <c:pt idx="8809">
                  <c:v>12.234722222221107</c:v>
                </c:pt>
                <c:pt idx="8810">
                  <c:v>12.236111111109995</c:v>
                </c:pt>
                <c:pt idx="8811">
                  <c:v>12.237499999998883</c:v>
                </c:pt>
                <c:pt idx="8812">
                  <c:v>12.238888888887772</c:v>
                </c:pt>
                <c:pt idx="8813">
                  <c:v>12.24027777777666</c:v>
                </c:pt>
                <c:pt idx="8814">
                  <c:v>12.241666666665548</c:v>
                </c:pt>
                <c:pt idx="8815">
                  <c:v>12.243055555554436</c:v>
                </c:pt>
                <c:pt idx="8816">
                  <c:v>12.244444444443324</c:v>
                </c:pt>
                <c:pt idx="8817">
                  <c:v>12.245833333332213</c:v>
                </c:pt>
                <c:pt idx="8818">
                  <c:v>12.247222222221101</c:v>
                </c:pt>
                <c:pt idx="8819">
                  <c:v>12.248611111109989</c:v>
                </c:pt>
                <c:pt idx="8820">
                  <c:v>12.249999999998877</c:v>
                </c:pt>
                <c:pt idx="8821">
                  <c:v>12.251388888887766</c:v>
                </c:pt>
                <c:pt idx="8822">
                  <c:v>12.252777777776654</c:v>
                </c:pt>
                <c:pt idx="8823">
                  <c:v>12.254166666665542</c:v>
                </c:pt>
                <c:pt idx="8824">
                  <c:v>12.25555555555443</c:v>
                </c:pt>
                <c:pt idx="8825">
                  <c:v>12.256944444443318</c:v>
                </c:pt>
                <c:pt idx="8826">
                  <c:v>12.258333333332207</c:v>
                </c:pt>
                <c:pt idx="8827">
                  <c:v>12.259722222221095</c:v>
                </c:pt>
                <c:pt idx="8828">
                  <c:v>12.261111111109983</c:v>
                </c:pt>
                <c:pt idx="8829">
                  <c:v>12.262499999998871</c:v>
                </c:pt>
                <c:pt idx="8830">
                  <c:v>12.26388888888776</c:v>
                </c:pt>
                <c:pt idx="8831">
                  <c:v>12.265277777776648</c:v>
                </c:pt>
                <c:pt idx="8832">
                  <c:v>12.266666666665536</c:v>
                </c:pt>
                <c:pt idx="8833">
                  <c:v>12.268055555554424</c:v>
                </c:pt>
                <c:pt idx="8834">
                  <c:v>12.269444444443312</c:v>
                </c:pt>
                <c:pt idx="8835">
                  <c:v>12.270833333332201</c:v>
                </c:pt>
                <c:pt idx="8836">
                  <c:v>12.272222222221089</c:v>
                </c:pt>
                <c:pt idx="8837">
                  <c:v>12.273611111109977</c:v>
                </c:pt>
                <c:pt idx="8838">
                  <c:v>12.274999999998865</c:v>
                </c:pt>
                <c:pt idx="8839">
                  <c:v>12.276388888887753</c:v>
                </c:pt>
                <c:pt idx="8840">
                  <c:v>12.277777777776642</c:v>
                </c:pt>
                <c:pt idx="8841">
                  <c:v>12.27916666666553</c:v>
                </c:pt>
                <c:pt idx="8842">
                  <c:v>12.280555555554418</c:v>
                </c:pt>
                <c:pt idx="8843">
                  <c:v>12.281944444443306</c:v>
                </c:pt>
                <c:pt idx="8844">
                  <c:v>12.283333333332195</c:v>
                </c:pt>
                <c:pt idx="8845">
                  <c:v>12.284722222221083</c:v>
                </c:pt>
                <c:pt idx="8846">
                  <c:v>12.286111111109971</c:v>
                </c:pt>
                <c:pt idx="8847">
                  <c:v>12.287499999998859</c:v>
                </c:pt>
                <c:pt idx="8848">
                  <c:v>12.288888888887747</c:v>
                </c:pt>
                <c:pt idx="8849">
                  <c:v>12.290277777776636</c:v>
                </c:pt>
                <c:pt idx="8850">
                  <c:v>12.291666666665524</c:v>
                </c:pt>
                <c:pt idx="8851">
                  <c:v>12.293055555554412</c:v>
                </c:pt>
                <c:pt idx="8852">
                  <c:v>12.2944444444433</c:v>
                </c:pt>
                <c:pt idx="8853">
                  <c:v>12.295833333332189</c:v>
                </c:pt>
                <c:pt idx="8854">
                  <c:v>12.297222222221077</c:v>
                </c:pt>
                <c:pt idx="8855">
                  <c:v>12.298611111109965</c:v>
                </c:pt>
                <c:pt idx="8856">
                  <c:v>12.299999999998853</c:v>
                </c:pt>
                <c:pt idx="8857">
                  <c:v>12.301388888887741</c:v>
                </c:pt>
                <c:pt idx="8858">
                  <c:v>12.30277777777663</c:v>
                </c:pt>
                <c:pt idx="8859">
                  <c:v>12.304166666665518</c:v>
                </c:pt>
                <c:pt idx="8860">
                  <c:v>12.305555555554406</c:v>
                </c:pt>
                <c:pt idx="8861">
                  <c:v>12.306944444443294</c:v>
                </c:pt>
                <c:pt idx="8862">
                  <c:v>12.308333333332182</c:v>
                </c:pt>
                <c:pt idx="8863">
                  <c:v>12.309722222221071</c:v>
                </c:pt>
                <c:pt idx="8864">
                  <c:v>12.311111111109959</c:v>
                </c:pt>
                <c:pt idx="8865">
                  <c:v>12.312499999998847</c:v>
                </c:pt>
                <c:pt idx="8866">
                  <c:v>12.313888888887735</c:v>
                </c:pt>
                <c:pt idx="8867">
                  <c:v>12.315277777776624</c:v>
                </c:pt>
                <c:pt idx="8868">
                  <c:v>12.316666666665512</c:v>
                </c:pt>
                <c:pt idx="8869">
                  <c:v>12.3180555555544</c:v>
                </c:pt>
                <c:pt idx="8870">
                  <c:v>12.319444444443288</c:v>
                </c:pt>
                <c:pt idx="8871">
                  <c:v>12.320833333332176</c:v>
                </c:pt>
                <c:pt idx="8872">
                  <c:v>12.322222222221065</c:v>
                </c:pt>
                <c:pt idx="8873">
                  <c:v>12.323611111109953</c:v>
                </c:pt>
                <c:pt idx="8874">
                  <c:v>12.324999999998841</c:v>
                </c:pt>
                <c:pt idx="8875">
                  <c:v>12.326388888887729</c:v>
                </c:pt>
                <c:pt idx="8876">
                  <c:v>12.327777777776618</c:v>
                </c:pt>
                <c:pt idx="8877">
                  <c:v>12.329166666665506</c:v>
                </c:pt>
                <c:pt idx="8878">
                  <c:v>12.330555555554394</c:v>
                </c:pt>
                <c:pt idx="8879">
                  <c:v>12.331944444443282</c:v>
                </c:pt>
                <c:pt idx="8880">
                  <c:v>12.33333333333217</c:v>
                </c:pt>
                <c:pt idx="8881">
                  <c:v>12.334722222221059</c:v>
                </c:pt>
                <c:pt idx="8882">
                  <c:v>12.336111111109947</c:v>
                </c:pt>
                <c:pt idx="8883">
                  <c:v>12.337499999998835</c:v>
                </c:pt>
                <c:pt idx="8884">
                  <c:v>12.338888888887723</c:v>
                </c:pt>
                <c:pt idx="8885">
                  <c:v>12.340277777776612</c:v>
                </c:pt>
                <c:pt idx="8886">
                  <c:v>12.3416666666655</c:v>
                </c:pt>
                <c:pt idx="8887">
                  <c:v>12.343055555554388</c:v>
                </c:pt>
                <c:pt idx="8888">
                  <c:v>12.344444444443276</c:v>
                </c:pt>
                <c:pt idx="8889">
                  <c:v>12.345833333332164</c:v>
                </c:pt>
                <c:pt idx="8890">
                  <c:v>12.347222222221053</c:v>
                </c:pt>
                <c:pt idx="8891">
                  <c:v>12.348611111109941</c:v>
                </c:pt>
                <c:pt idx="8892">
                  <c:v>12.349999999998829</c:v>
                </c:pt>
                <c:pt idx="8893">
                  <c:v>12.351388888887717</c:v>
                </c:pt>
                <c:pt idx="8894">
                  <c:v>12.352777777776605</c:v>
                </c:pt>
                <c:pt idx="8895">
                  <c:v>12.354166666665494</c:v>
                </c:pt>
                <c:pt idx="8896">
                  <c:v>12.355555555554382</c:v>
                </c:pt>
                <c:pt idx="8897">
                  <c:v>12.35694444444327</c:v>
                </c:pt>
                <c:pt idx="8898">
                  <c:v>12.358333333332158</c:v>
                </c:pt>
                <c:pt idx="8899">
                  <c:v>12.359722222221047</c:v>
                </c:pt>
                <c:pt idx="8900">
                  <c:v>12.361111111109935</c:v>
                </c:pt>
                <c:pt idx="8901">
                  <c:v>12.362499999998823</c:v>
                </c:pt>
                <c:pt idx="8902">
                  <c:v>12.363888888887711</c:v>
                </c:pt>
                <c:pt idx="8903">
                  <c:v>12.365277777776599</c:v>
                </c:pt>
                <c:pt idx="8904">
                  <c:v>12.366666666665488</c:v>
                </c:pt>
                <c:pt idx="8905">
                  <c:v>12.368055555554376</c:v>
                </c:pt>
                <c:pt idx="8906">
                  <c:v>12.369444444443264</c:v>
                </c:pt>
                <c:pt idx="8907">
                  <c:v>12.370833333332152</c:v>
                </c:pt>
                <c:pt idx="8908">
                  <c:v>12.372222222221041</c:v>
                </c:pt>
                <c:pt idx="8909">
                  <c:v>12.373611111109929</c:v>
                </c:pt>
                <c:pt idx="8910">
                  <c:v>12.374999999998817</c:v>
                </c:pt>
                <c:pt idx="8911">
                  <c:v>12.376388888887705</c:v>
                </c:pt>
                <c:pt idx="8912">
                  <c:v>12.377777777776593</c:v>
                </c:pt>
                <c:pt idx="8913">
                  <c:v>12.379166666665482</c:v>
                </c:pt>
                <c:pt idx="8914">
                  <c:v>12.38055555555437</c:v>
                </c:pt>
                <c:pt idx="8915">
                  <c:v>12.381944444443258</c:v>
                </c:pt>
                <c:pt idx="8916">
                  <c:v>12.383333333332146</c:v>
                </c:pt>
                <c:pt idx="8917">
                  <c:v>12.384722222221034</c:v>
                </c:pt>
                <c:pt idx="8918">
                  <c:v>12.386111111109923</c:v>
                </c:pt>
                <c:pt idx="8919">
                  <c:v>12.387499999998811</c:v>
                </c:pt>
                <c:pt idx="8920">
                  <c:v>12.388888888887699</c:v>
                </c:pt>
                <c:pt idx="8921">
                  <c:v>12.390277777776587</c:v>
                </c:pt>
                <c:pt idx="8922">
                  <c:v>12.391666666665476</c:v>
                </c:pt>
                <c:pt idx="8923">
                  <c:v>12.393055555554364</c:v>
                </c:pt>
                <c:pt idx="8924">
                  <c:v>12.394444444443252</c:v>
                </c:pt>
                <c:pt idx="8925">
                  <c:v>12.39583333333214</c:v>
                </c:pt>
                <c:pt idx="8926">
                  <c:v>12.397222222221028</c:v>
                </c:pt>
                <c:pt idx="8927">
                  <c:v>12.398611111109917</c:v>
                </c:pt>
                <c:pt idx="8928">
                  <c:v>12.399999999998805</c:v>
                </c:pt>
                <c:pt idx="8929">
                  <c:v>12.401388888887693</c:v>
                </c:pt>
                <c:pt idx="8930">
                  <c:v>12.402777777776581</c:v>
                </c:pt>
                <c:pt idx="8931">
                  <c:v>12.40416666666547</c:v>
                </c:pt>
                <c:pt idx="8932">
                  <c:v>12.405555555554358</c:v>
                </c:pt>
                <c:pt idx="8933">
                  <c:v>12.406944444443246</c:v>
                </c:pt>
                <c:pt idx="8934">
                  <c:v>12.408333333332134</c:v>
                </c:pt>
                <c:pt idx="8935">
                  <c:v>12.409722222221022</c:v>
                </c:pt>
                <c:pt idx="8936">
                  <c:v>12.411111111109911</c:v>
                </c:pt>
                <c:pt idx="8937">
                  <c:v>12.412499999998799</c:v>
                </c:pt>
                <c:pt idx="8938">
                  <c:v>12.413888888887687</c:v>
                </c:pt>
                <c:pt idx="8939">
                  <c:v>12.415277777776575</c:v>
                </c:pt>
                <c:pt idx="8940">
                  <c:v>12.416666666665463</c:v>
                </c:pt>
                <c:pt idx="8941">
                  <c:v>12.418055555554352</c:v>
                </c:pt>
                <c:pt idx="8942">
                  <c:v>12.41944444444324</c:v>
                </c:pt>
                <c:pt idx="8943">
                  <c:v>12.420833333332128</c:v>
                </c:pt>
                <c:pt idx="8944">
                  <c:v>12.422222222221016</c:v>
                </c:pt>
                <c:pt idx="8945">
                  <c:v>12.423611111109905</c:v>
                </c:pt>
                <c:pt idx="8946">
                  <c:v>12.424999999998793</c:v>
                </c:pt>
                <c:pt idx="8947">
                  <c:v>12.426388888887681</c:v>
                </c:pt>
                <c:pt idx="8948">
                  <c:v>12.427777777776569</c:v>
                </c:pt>
                <c:pt idx="8949">
                  <c:v>12.429166666665457</c:v>
                </c:pt>
                <c:pt idx="8950">
                  <c:v>12.430555555554346</c:v>
                </c:pt>
                <c:pt idx="8951">
                  <c:v>12.431944444443234</c:v>
                </c:pt>
                <c:pt idx="8952">
                  <c:v>12.433333333332122</c:v>
                </c:pt>
                <c:pt idx="8953">
                  <c:v>12.43472222222101</c:v>
                </c:pt>
                <c:pt idx="8954">
                  <c:v>12.436111111109899</c:v>
                </c:pt>
                <c:pt idx="8955">
                  <c:v>12.437499999998787</c:v>
                </c:pt>
                <c:pt idx="8956">
                  <c:v>12.438888888887675</c:v>
                </c:pt>
                <c:pt idx="8957">
                  <c:v>12.440277777776563</c:v>
                </c:pt>
                <c:pt idx="8958">
                  <c:v>12.441666666665451</c:v>
                </c:pt>
                <c:pt idx="8959">
                  <c:v>12.44305555555434</c:v>
                </c:pt>
                <c:pt idx="8960">
                  <c:v>12.444444444443228</c:v>
                </c:pt>
                <c:pt idx="8961">
                  <c:v>12.445833333332116</c:v>
                </c:pt>
                <c:pt idx="8962">
                  <c:v>12.447222222221004</c:v>
                </c:pt>
                <c:pt idx="8963">
                  <c:v>12.448611111109892</c:v>
                </c:pt>
                <c:pt idx="8964">
                  <c:v>12.449999999998781</c:v>
                </c:pt>
                <c:pt idx="8965">
                  <c:v>12.451388888887669</c:v>
                </c:pt>
                <c:pt idx="8966">
                  <c:v>12.452777777776557</c:v>
                </c:pt>
                <c:pt idx="8967">
                  <c:v>12.454166666665445</c:v>
                </c:pt>
                <c:pt idx="8968">
                  <c:v>12.455555555554334</c:v>
                </c:pt>
                <c:pt idx="8969">
                  <c:v>12.456944444443222</c:v>
                </c:pt>
                <c:pt idx="8970">
                  <c:v>12.45833333333211</c:v>
                </c:pt>
                <c:pt idx="8971">
                  <c:v>12.459722222220998</c:v>
                </c:pt>
                <c:pt idx="8972">
                  <c:v>12.461111111109886</c:v>
                </c:pt>
                <c:pt idx="8973">
                  <c:v>12.462499999998775</c:v>
                </c:pt>
                <c:pt idx="8974">
                  <c:v>12.463888888887663</c:v>
                </c:pt>
                <c:pt idx="8975">
                  <c:v>12.465277777776551</c:v>
                </c:pt>
                <c:pt idx="8976">
                  <c:v>12.466666666665439</c:v>
                </c:pt>
                <c:pt idx="8977">
                  <c:v>12.468055555554328</c:v>
                </c:pt>
                <c:pt idx="8978">
                  <c:v>12.469444444443216</c:v>
                </c:pt>
                <c:pt idx="8979">
                  <c:v>12.470833333332104</c:v>
                </c:pt>
                <c:pt idx="8980">
                  <c:v>12.472222222220992</c:v>
                </c:pt>
                <c:pt idx="8981">
                  <c:v>12.47361111110988</c:v>
                </c:pt>
                <c:pt idx="8982">
                  <c:v>12.474999999998769</c:v>
                </c:pt>
                <c:pt idx="8983">
                  <c:v>12.476388888887657</c:v>
                </c:pt>
                <c:pt idx="8984">
                  <c:v>12.477777777776545</c:v>
                </c:pt>
                <c:pt idx="8985">
                  <c:v>12.479166666665433</c:v>
                </c:pt>
                <c:pt idx="8986">
                  <c:v>12.480555555554322</c:v>
                </c:pt>
                <c:pt idx="8987">
                  <c:v>12.48194444444321</c:v>
                </c:pt>
                <c:pt idx="8988">
                  <c:v>12.483333333332098</c:v>
                </c:pt>
                <c:pt idx="8989">
                  <c:v>12.484722222220986</c:v>
                </c:pt>
                <c:pt idx="8990">
                  <c:v>12.486111111109874</c:v>
                </c:pt>
                <c:pt idx="8991">
                  <c:v>12.487499999998763</c:v>
                </c:pt>
                <c:pt idx="8992">
                  <c:v>12.488888888887651</c:v>
                </c:pt>
                <c:pt idx="8993">
                  <c:v>12.490277777776539</c:v>
                </c:pt>
                <c:pt idx="8994">
                  <c:v>12.491666666665427</c:v>
                </c:pt>
                <c:pt idx="8995">
                  <c:v>12.493055555554315</c:v>
                </c:pt>
                <c:pt idx="8996">
                  <c:v>12.494444444443204</c:v>
                </c:pt>
                <c:pt idx="8997">
                  <c:v>12.495833333332092</c:v>
                </c:pt>
                <c:pt idx="8998">
                  <c:v>12.49722222222098</c:v>
                </c:pt>
                <c:pt idx="8999">
                  <c:v>12.498611111109868</c:v>
                </c:pt>
                <c:pt idx="9000">
                  <c:v>12.499999999998757</c:v>
                </c:pt>
                <c:pt idx="9001">
                  <c:v>12.501388888887645</c:v>
                </c:pt>
                <c:pt idx="9002">
                  <c:v>12.502777777776533</c:v>
                </c:pt>
                <c:pt idx="9003">
                  <c:v>12.504166666665421</c:v>
                </c:pt>
                <c:pt idx="9004">
                  <c:v>12.505555555554309</c:v>
                </c:pt>
                <c:pt idx="9005">
                  <c:v>12.506944444443198</c:v>
                </c:pt>
                <c:pt idx="9006">
                  <c:v>12.508333333332086</c:v>
                </c:pt>
                <c:pt idx="9007">
                  <c:v>12.509722222220974</c:v>
                </c:pt>
                <c:pt idx="9008">
                  <c:v>12.511111111109862</c:v>
                </c:pt>
                <c:pt idx="9009">
                  <c:v>12.512499999998751</c:v>
                </c:pt>
                <c:pt idx="9010">
                  <c:v>12.513888888887639</c:v>
                </c:pt>
                <c:pt idx="9011">
                  <c:v>12.515277777776527</c:v>
                </c:pt>
                <c:pt idx="9012">
                  <c:v>12.516666666665415</c:v>
                </c:pt>
                <c:pt idx="9013">
                  <c:v>12.518055555554303</c:v>
                </c:pt>
                <c:pt idx="9014">
                  <c:v>12.519444444443192</c:v>
                </c:pt>
                <c:pt idx="9015">
                  <c:v>12.52083333333208</c:v>
                </c:pt>
                <c:pt idx="9016">
                  <c:v>12.522222222220968</c:v>
                </c:pt>
                <c:pt idx="9017">
                  <c:v>12.523611111109856</c:v>
                </c:pt>
                <c:pt idx="9018">
                  <c:v>12.524999999998744</c:v>
                </c:pt>
                <c:pt idx="9019">
                  <c:v>12.526388888887633</c:v>
                </c:pt>
                <c:pt idx="9020">
                  <c:v>12.527777777776521</c:v>
                </c:pt>
                <c:pt idx="9021">
                  <c:v>12.529166666665409</c:v>
                </c:pt>
                <c:pt idx="9022">
                  <c:v>12.530555555554297</c:v>
                </c:pt>
                <c:pt idx="9023">
                  <c:v>12.531944444443186</c:v>
                </c:pt>
                <c:pt idx="9024">
                  <c:v>12.533333333332074</c:v>
                </c:pt>
                <c:pt idx="9025">
                  <c:v>12.534722222220962</c:v>
                </c:pt>
                <c:pt idx="9026">
                  <c:v>12.53611111110985</c:v>
                </c:pt>
                <c:pt idx="9027">
                  <c:v>12.537499999998738</c:v>
                </c:pt>
                <c:pt idx="9028">
                  <c:v>12.538888888887627</c:v>
                </c:pt>
                <c:pt idx="9029">
                  <c:v>12.540277777776515</c:v>
                </c:pt>
                <c:pt idx="9030">
                  <c:v>12.541666666665403</c:v>
                </c:pt>
                <c:pt idx="9031">
                  <c:v>12.543055555554291</c:v>
                </c:pt>
                <c:pt idx="9032">
                  <c:v>12.54444444444318</c:v>
                </c:pt>
                <c:pt idx="9033">
                  <c:v>12.545833333332068</c:v>
                </c:pt>
                <c:pt idx="9034">
                  <c:v>12.547222222220956</c:v>
                </c:pt>
                <c:pt idx="9035">
                  <c:v>12.548611111109844</c:v>
                </c:pt>
                <c:pt idx="9036">
                  <c:v>12.549999999998732</c:v>
                </c:pt>
                <c:pt idx="9037">
                  <c:v>12.551388888887621</c:v>
                </c:pt>
                <c:pt idx="9038">
                  <c:v>12.552777777776509</c:v>
                </c:pt>
                <c:pt idx="9039">
                  <c:v>12.554166666665397</c:v>
                </c:pt>
                <c:pt idx="9040">
                  <c:v>12.555555555554285</c:v>
                </c:pt>
                <c:pt idx="9041">
                  <c:v>12.556944444443173</c:v>
                </c:pt>
                <c:pt idx="9042">
                  <c:v>12.558333333332062</c:v>
                </c:pt>
                <c:pt idx="9043">
                  <c:v>12.55972222222095</c:v>
                </c:pt>
                <c:pt idx="9044">
                  <c:v>12.561111111109838</c:v>
                </c:pt>
                <c:pt idx="9045">
                  <c:v>12.562499999998726</c:v>
                </c:pt>
                <c:pt idx="9046">
                  <c:v>12.563888888887615</c:v>
                </c:pt>
                <c:pt idx="9047">
                  <c:v>12.565277777776503</c:v>
                </c:pt>
                <c:pt idx="9048">
                  <c:v>12.566666666665391</c:v>
                </c:pt>
                <c:pt idx="9049">
                  <c:v>12.568055555554279</c:v>
                </c:pt>
                <c:pt idx="9050">
                  <c:v>12.569444444443167</c:v>
                </c:pt>
                <c:pt idx="9051">
                  <c:v>12.570833333332056</c:v>
                </c:pt>
                <c:pt idx="9052">
                  <c:v>12.572222222220944</c:v>
                </c:pt>
                <c:pt idx="9053">
                  <c:v>12.573611111109832</c:v>
                </c:pt>
                <c:pt idx="9054">
                  <c:v>12.57499999999872</c:v>
                </c:pt>
                <c:pt idx="9055">
                  <c:v>12.576388888887609</c:v>
                </c:pt>
                <c:pt idx="9056">
                  <c:v>12.577777777776497</c:v>
                </c:pt>
                <c:pt idx="9057">
                  <c:v>12.579166666665385</c:v>
                </c:pt>
                <c:pt idx="9058">
                  <c:v>12.580555555554273</c:v>
                </c:pt>
                <c:pt idx="9059">
                  <c:v>12.581944444443161</c:v>
                </c:pt>
                <c:pt idx="9060">
                  <c:v>12.58333333333205</c:v>
                </c:pt>
                <c:pt idx="9061">
                  <c:v>12.584722222220938</c:v>
                </c:pt>
                <c:pt idx="9062">
                  <c:v>12.586111111109826</c:v>
                </c:pt>
                <c:pt idx="9063">
                  <c:v>12.587499999998714</c:v>
                </c:pt>
                <c:pt idx="9064">
                  <c:v>12.588888888887602</c:v>
                </c:pt>
                <c:pt idx="9065">
                  <c:v>12.590277777776491</c:v>
                </c:pt>
                <c:pt idx="9066">
                  <c:v>12.591666666665379</c:v>
                </c:pt>
                <c:pt idx="9067">
                  <c:v>12.593055555554267</c:v>
                </c:pt>
                <c:pt idx="9068">
                  <c:v>12.594444444443155</c:v>
                </c:pt>
                <c:pt idx="9069">
                  <c:v>12.595833333332044</c:v>
                </c:pt>
                <c:pt idx="9070">
                  <c:v>12.597222222220932</c:v>
                </c:pt>
                <c:pt idx="9071">
                  <c:v>12.59861111110982</c:v>
                </c:pt>
                <c:pt idx="9072">
                  <c:v>12.599999999998708</c:v>
                </c:pt>
                <c:pt idx="9073">
                  <c:v>12.601388888887596</c:v>
                </c:pt>
                <c:pt idx="9074">
                  <c:v>12.602777777776485</c:v>
                </c:pt>
                <c:pt idx="9075">
                  <c:v>12.604166666665373</c:v>
                </c:pt>
                <c:pt idx="9076">
                  <c:v>12.605555555554261</c:v>
                </c:pt>
                <c:pt idx="9077">
                  <c:v>12.606944444443149</c:v>
                </c:pt>
                <c:pt idx="9078">
                  <c:v>12.608333333332038</c:v>
                </c:pt>
                <c:pt idx="9079">
                  <c:v>12.609722222220926</c:v>
                </c:pt>
                <c:pt idx="9080">
                  <c:v>12.611111111109814</c:v>
                </c:pt>
                <c:pt idx="9081">
                  <c:v>12.612499999998702</c:v>
                </c:pt>
                <c:pt idx="9082">
                  <c:v>12.61388888888759</c:v>
                </c:pt>
                <c:pt idx="9083">
                  <c:v>12.615277777776479</c:v>
                </c:pt>
                <c:pt idx="9084">
                  <c:v>12.616666666665367</c:v>
                </c:pt>
                <c:pt idx="9085">
                  <c:v>12.618055555554255</c:v>
                </c:pt>
                <c:pt idx="9086">
                  <c:v>12.619444444443143</c:v>
                </c:pt>
                <c:pt idx="9087">
                  <c:v>12.620833333332032</c:v>
                </c:pt>
                <c:pt idx="9088">
                  <c:v>12.62222222222092</c:v>
                </c:pt>
                <c:pt idx="9089">
                  <c:v>12.623611111109808</c:v>
                </c:pt>
                <c:pt idx="9090">
                  <c:v>12.624999999998696</c:v>
                </c:pt>
                <c:pt idx="9091">
                  <c:v>12.626388888887584</c:v>
                </c:pt>
                <c:pt idx="9092">
                  <c:v>12.627777777776473</c:v>
                </c:pt>
                <c:pt idx="9093">
                  <c:v>12.629166666665361</c:v>
                </c:pt>
                <c:pt idx="9094">
                  <c:v>12.630555555554249</c:v>
                </c:pt>
                <c:pt idx="9095">
                  <c:v>12.631944444443137</c:v>
                </c:pt>
                <c:pt idx="9096">
                  <c:v>12.633333333332025</c:v>
                </c:pt>
                <c:pt idx="9097">
                  <c:v>12.634722222220914</c:v>
                </c:pt>
                <c:pt idx="9098">
                  <c:v>12.636111111109802</c:v>
                </c:pt>
                <c:pt idx="9099">
                  <c:v>12.63749999999869</c:v>
                </c:pt>
                <c:pt idx="9100">
                  <c:v>12.638888888887578</c:v>
                </c:pt>
                <c:pt idx="9101">
                  <c:v>12.640277777776467</c:v>
                </c:pt>
                <c:pt idx="9102">
                  <c:v>12.641666666665355</c:v>
                </c:pt>
                <c:pt idx="9103">
                  <c:v>12.643055555554243</c:v>
                </c:pt>
                <c:pt idx="9104">
                  <c:v>12.644444444443131</c:v>
                </c:pt>
                <c:pt idx="9105">
                  <c:v>12.645833333332019</c:v>
                </c:pt>
                <c:pt idx="9106">
                  <c:v>12.647222222220908</c:v>
                </c:pt>
                <c:pt idx="9107">
                  <c:v>12.648611111109796</c:v>
                </c:pt>
                <c:pt idx="9108">
                  <c:v>12.649999999998684</c:v>
                </c:pt>
                <c:pt idx="9109">
                  <c:v>12.651388888887572</c:v>
                </c:pt>
                <c:pt idx="9110">
                  <c:v>12.652777777776461</c:v>
                </c:pt>
                <c:pt idx="9111">
                  <c:v>12.654166666665349</c:v>
                </c:pt>
                <c:pt idx="9112">
                  <c:v>12.655555555554237</c:v>
                </c:pt>
                <c:pt idx="9113">
                  <c:v>12.656944444443125</c:v>
                </c:pt>
                <c:pt idx="9114">
                  <c:v>12.658333333332013</c:v>
                </c:pt>
                <c:pt idx="9115">
                  <c:v>12.659722222220902</c:v>
                </c:pt>
                <c:pt idx="9116">
                  <c:v>12.66111111110979</c:v>
                </c:pt>
                <c:pt idx="9117">
                  <c:v>12.662499999998678</c:v>
                </c:pt>
                <c:pt idx="9118">
                  <c:v>12.663888888887566</c:v>
                </c:pt>
                <c:pt idx="9119">
                  <c:v>12.665277777776454</c:v>
                </c:pt>
                <c:pt idx="9120">
                  <c:v>12.666666666665343</c:v>
                </c:pt>
                <c:pt idx="9121">
                  <c:v>12.668055555554231</c:v>
                </c:pt>
                <c:pt idx="9122">
                  <c:v>12.669444444443119</c:v>
                </c:pt>
                <c:pt idx="9123">
                  <c:v>12.670833333332007</c:v>
                </c:pt>
                <c:pt idx="9124">
                  <c:v>12.672222222220896</c:v>
                </c:pt>
                <c:pt idx="9125">
                  <c:v>12.673611111109784</c:v>
                </c:pt>
                <c:pt idx="9126">
                  <c:v>12.674999999998672</c:v>
                </c:pt>
                <c:pt idx="9127">
                  <c:v>12.67638888888756</c:v>
                </c:pt>
                <c:pt idx="9128">
                  <c:v>12.677777777776448</c:v>
                </c:pt>
                <c:pt idx="9129">
                  <c:v>12.679166666665337</c:v>
                </c:pt>
                <c:pt idx="9130">
                  <c:v>12.680555555554225</c:v>
                </c:pt>
                <c:pt idx="9131">
                  <c:v>12.681944444443113</c:v>
                </c:pt>
                <c:pt idx="9132">
                  <c:v>12.683333333332001</c:v>
                </c:pt>
                <c:pt idx="9133">
                  <c:v>12.68472222222089</c:v>
                </c:pt>
                <c:pt idx="9134">
                  <c:v>12.686111111109778</c:v>
                </c:pt>
                <c:pt idx="9135">
                  <c:v>12.687499999998666</c:v>
                </c:pt>
                <c:pt idx="9136">
                  <c:v>12.688888888887554</c:v>
                </c:pt>
                <c:pt idx="9137">
                  <c:v>12.690277777776442</c:v>
                </c:pt>
                <c:pt idx="9138">
                  <c:v>12.691666666665331</c:v>
                </c:pt>
                <c:pt idx="9139">
                  <c:v>12.693055555554219</c:v>
                </c:pt>
                <c:pt idx="9140">
                  <c:v>12.694444444443107</c:v>
                </c:pt>
                <c:pt idx="9141">
                  <c:v>12.695833333331995</c:v>
                </c:pt>
                <c:pt idx="9142">
                  <c:v>12.697222222220883</c:v>
                </c:pt>
                <c:pt idx="9143">
                  <c:v>12.698611111109772</c:v>
                </c:pt>
                <c:pt idx="9144">
                  <c:v>12.69999999999866</c:v>
                </c:pt>
                <c:pt idx="9145">
                  <c:v>12.701388888887548</c:v>
                </c:pt>
                <c:pt idx="9146">
                  <c:v>12.702777777776436</c:v>
                </c:pt>
                <c:pt idx="9147">
                  <c:v>12.704166666665325</c:v>
                </c:pt>
                <c:pt idx="9148">
                  <c:v>12.705555555554213</c:v>
                </c:pt>
                <c:pt idx="9149">
                  <c:v>12.706944444443101</c:v>
                </c:pt>
                <c:pt idx="9150">
                  <c:v>12.708333333331989</c:v>
                </c:pt>
                <c:pt idx="9151">
                  <c:v>12.709722222220877</c:v>
                </c:pt>
                <c:pt idx="9152">
                  <c:v>12.711111111109766</c:v>
                </c:pt>
                <c:pt idx="9153">
                  <c:v>12.712499999998654</c:v>
                </c:pt>
                <c:pt idx="9154">
                  <c:v>12.713888888887542</c:v>
                </c:pt>
                <c:pt idx="9155">
                  <c:v>12.71527777777643</c:v>
                </c:pt>
                <c:pt idx="9156">
                  <c:v>12.716666666665319</c:v>
                </c:pt>
                <c:pt idx="9157">
                  <c:v>12.718055555554207</c:v>
                </c:pt>
                <c:pt idx="9158">
                  <c:v>12.719444444443095</c:v>
                </c:pt>
                <c:pt idx="9159">
                  <c:v>12.720833333331983</c:v>
                </c:pt>
                <c:pt idx="9160">
                  <c:v>12.722222222220871</c:v>
                </c:pt>
                <c:pt idx="9161">
                  <c:v>12.72361111110976</c:v>
                </c:pt>
                <c:pt idx="9162">
                  <c:v>12.724999999998648</c:v>
                </c:pt>
                <c:pt idx="9163">
                  <c:v>12.726388888887536</c:v>
                </c:pt>
                <c:pt idx="9164">
                  <c:v>12.727777777776424</c:v>
                </c:pt>
                <c:pt idx="9165">
                  <c:v>12.729166666665312</c:v>
                </c:pt>
                <c:pt idx="9166">
                  <c:v>12.730555555554201</c:v>
                </c:pt>
                <c:pt idx="9167">
                  <c:v>12.731944444443089</c:v>
                </c:pt>
                <c:pt idx="9168">
                  <c:v>12.733333333331977</c:v>
                </c:pt>
                <c:pt idx="9169">
                  <c:v>12.734722222220865</c:v>
                </c:pt>
                <c:pt idx="9170">
                  <c:v>12.736111111109754</c:v>
                </c:pt>
                <c:pt idx="9171">
                  <c:v>12.737499999998642</c:v>
                </c:pt>
                <c:pt idx="9172">
                  <c:v>12.73888888888753</c:v>
                </c:pt>
                <c:pt idx="9173">
                  <c:v>12.740277777776418</c:v>
                </c:pt>
                <c:pt idx="9174">
                  <c:v>12.741666666665306</c:v>
                </c:pt>
                <c:pt idx="9175">
                  <c:v>12.743055555554195</c:v>
                </c:pt>
                <c:pt idx="9176">
                  <c:v>12.744444444443083</c:v>
                </c:pt>
                <c:pt idx="9177">
                  <c:v>12.745833333331971</c:v>
                </c:pt>
                <c:pt idx="9178">
                  <c:v>12.747222222220859</c:v>
                </c:pt>
                <c:pt idx="9179">
                  <c:v>12.748611111109748</c:v>
                </c:pt>
                <c:pt idx="9180">
                  <c:v>12.749999999998636</c:v>
                </c:pt>
                <c:pt idx="9181">
                  <c:v>12.751388888887524</c:v>
                </c:pt>
                <c:pt idx="9182">
                  <c:v>12.752777777776412</c:v>
                </c:pt>
                <c:pt idx="9183">
                  <c:v>12.7541666666653</c:v>
                </c:pt>
                <c:pt idx="9184">
                  <c:v>12.755555555554189</c:v>
                </c:pt>
                <c:pt idx="9185">
                  <c:v>12.756944444443077</c:v>
                </c:pt>
                <c:pt idx="9186">
                  <c:v>12.758333333331965</c:v>
                </c:pt>
                <c:pt idx="9187">
                  <c:v>12.759722222220853</c:v>
                </c:pt>
                <c:pt idx="9188">
                  <c:v>12.761111111109742</c:v>
                </c:pt>
                <c:pt idx="9189">
                  <c:v>12.76249999999863</c:v>
                </c:pt>
                <c:pt idx="9190">
                  <c:v>12.763888888887518</c:v>
                </c:pt>
                <c:pt idx="9191">
                  <c:v>12.765277777776406</c:v>
                </c:pt>
                <c:pt idx="9192">
                  <c:v>12.766666666665294</c:v>
                </c:pt>
                <c:pt idx="9193">
                  <c:v>12.768055555554183</c:v>
                </c:pt>
                <c:pt idx="9194">
                  <c:v>12.769444444443071</c:v>
                </c:pt>
                <c:pt idx="9195">
                  <c:v>12.770833333331959</c:v>
                </c:pt>
                <c:pt idx="9196">
                  <c:v>12.772222222220847</c:v>
                </c:pt>
                <c:pt idx="9197">
                  <c:v>12.773611111109735</c:v>
                </c:pt>
                <c:pt idx="9198">
                  <c:v>12.774999999998624</c:v>
                </c:pt>
                <c:pt idx="9199">
                  <c:v>12.776388888887512</c:v>
                </c:pt>
                <c:pt idx="9200">
                  <c:v>12.7777777777764</c:v>
                </c:pt>
                <c:pt idx="9201">
                  <c:v>12.779166666665288</c:v>
                </c:pt>
                <c:pt idx="9202">
                  <c:v>12.780555555554177</c:v>
                </c:pt>
                <c:pt idx="9203">
                  <c:v>12.781944444443065</c:v>
                </c:pt>
                <c:pt idx="9204">
                  <c:v>12.783333333331953</c:v>
                </c:pt>
                <c:pt idx="9205">
                  <c:v>12.784722222220841</c:v>
                </c:pt>
                <c:pt idx="9206">
                  <c:v>12.786111111109729</c:v>
                </c:pt>
                <c:pt idx="9207">
                  <c:v>12.787499999998618</c:v>
                </c:pt>
                <c:pt idx="9208">
                  <c:v>12.788888888887506</c:v>
                </c:pt>
                <c:pt idx="9209">
                  <c:v>12.790277777776394</c:v>
                </c:pt>
                <c:pt idx="9210">
                  <c:v>12.791666666665282</c:v>
                </c:pt>
                <c:pt idx="9211">
                  <c:v>12.793055555554171</c:v>
                </c:pt>
                <c:pt idx="9212">
                  <c:v>12.794444444443059</c:v>
                </c:pt>
                <c:pt idx="9213">
                  <c:v>12.795833333331947</c:v>
                </c:pt>
                <c:pt idx="9214">
                  <c:v>12.797222222220835</c:v>
                </c:pt>
                <c:pt idx="9215">
                  <c:v>12.798611111109723</c:v>
                </c:pt>
                <c:pt idx="9216">
                  <c:v>12.799999999998612</c:v>
                </c:pt>
                <c:pt idx="9217">
                  <c:v>12.8013888888875</c:v>
                </c:pt>
                <c:pt idx="9218">
                  <c:v>12.802777777776388</c:v>
                </c:pt>
                <c:pt idx="9219">
                  <c:v>12.804166666665276</c:v>
                </c:pt>
                <c:pt idx="9220">
                  <c:v>12.805555555554164</c:v>
                </c:pt>
                <c:pt idx="9221">
                  <c:v>12.806944444443053</c:v>
                </c:pt>
                <c:pt idx="9222">
                  <c:v>12.808333333331941</c:v>
                </c:pt>
                <c:pt idx="9223">
                  <c:v>12.809722222220829</c:v>
                </c:pt>
                <c:pt idx="9224">
                  <c:v>12.811111111109717</c:v>
                </c:pt>
                <c:pt idx="9225">
                  <c:v>12.812499999998606</c:v>
                </c:pt>
                <c:pt idx="9226">
                  <c:v>12.813888888887494</c:v>
                </c:pt>
                <c:pt idx="9227">
                  <c:v>12.815277777776382</c:v>
                </c:pt>
                <c:pt idx="9228">
                  <c:v>12.81666666666527</c:v>
                </c:pt>
                <c:pt idx="9229">
                  <c:v>12.818055555554158</c:v>
                </c:pt>
                <c:pt idx="9230">
                  <c:v>12.819444444443047</c:v>
                </c:pt>
                <c:pt idx="9231">
                  <c:v>12.820833333331935</c:v>
                </c:pt>
                <c:pt idx="9232">
                  <c:v>12.822222222220823</c:v>
                </c:pt>
                <c:pt idx="9233">
                  <c:v>12.823611111109711</c:v>
                </c:pt>
                <c:pt idx="9234">
                  <c:v>12.8249999999986</c:v>
                </c:pt>
                <c:pt idx="9235">
                  <c:v>12.826388888887488</c:v>
                </c:pt>
                <c:pt idx="9236">
                  <c:v>12.827777777776376</c:v>
                </c:pt>
                <c:pt idx="9237">
                  <c:v>12.829166666665264</c:v>
                </c:pt>
                <c:pt idx="9238">
                  <c:v>12.830555555554152</c:v>
                </c:pt>
                <c:pt idx="9239">
                  <c:v>12.831944444443041</c:v>
                </c:pt>
                <c:pt idx="9240">
                  <c:v>12.833333333331929</c:v>
                </c:pt>
                <c:pt idx="9241">
                  <c:v>12.834722222220817</c:v>
                </c:pt>
                <c:pt idx="9242">
                  <c:v>12.836111111109705</c:v>
                </c:pt>
                <c:pt idx="9243">
                  <c:v>12.837499999998593</c:v>
                </c:pt>
                <c:pt idx="9244">
                  <c:v>12.838888888887482</c:v>
                </c:pt>
                <c:pt idx="9245">
                  <c:v>12.84027777777637</c:v>
                </c:pt>
                <c:pt idx="9246">
                  <c:v>12.841666666665258</c:v>
                </c:pt>
                <c:pt idx="9247">
                  <c:v>12.843055555554146</c:v>
                </c:pt>
                <c:pt idx="9248">
                  <c:v>12.844444444443035</c:v>
                </c:pt>
                <c:pt idx="9249">
                  <c:v>12.845833333331923</c:v>
                </c:pt>
                <c:pt idx="9250">
                  <c:v>12.847222222220811</c:v>
                </c:pt>
                <c:pt idx="9251">
                  <c:v>12.848611111109699</c:v>
                </c:pt>
                <c:pt idx="9252">
                  <c:v>12.849999999998587</c:v>
                </c:pt>
                <c:pt idx="9253">
                  <c:v>12.851388888887476</c:v>
                </c:pt>
                <c:pt idx="9254">
                  <c:v>12.852777777776364</c:v>
                </c:pt>
                <c:pt idx="9255">
                  <c:v>12.854166666665252</c:v>
                </c:pt>
                <c:pt idx="9256">
                  <c:v>12.85555555555414</c:v>
                </c:pt>
                <c:pt idx="9257">
                  <c:v>12.856944444443029</c:v>
                </c:pt>
                <c:pt idx="9258">
                  <c:v>12.858333333331917</c:v>
                </c:pt>
                <c:pt idx="9259">
                  <c:v>12.859722222220805</c:v>
                </c:pt>
                <c:pt idx="9260">
                  <c:v>12.861111111109693</c:v>
                </c:pt>
                <c:pt idx="9261">
                  <c:v>12.862499999998581</c:v>
                </c:pt>
                <c:pt idx="9262">
                  <c:v>12.86388888888747</c:v>
                </c:pt>
                <c:pt idx="9263">
                  <c:v>12.865277777776358</c:v>
                </c:pt>
                <c:pt idx="9264">
                  <c:v>12.866666666665246</c:v>
                </c:pt>
                <c:pt idx="9265">
                  <c:v>12.868055555554134</c:v>
                </c:pt>
                <c:pt idx="9266">
                  <c:v>12.869444444443022</c:v>
                </c:pt>
                <c:pt idx="9267">
                  <c:v>12.870833333331911</c:v>
                </c:pt>
                <c:pt idx="9268">
                  <c:v>12.872222222220799</c:v>
                </c:pt>
                <c:pt idx="9269">
                  <c:v>12.873611111109687</c:v>
                </c:pt>
                <c:pt idx="9270">
                  <c:v>12.874999999998575</c:v>
                </c:pt>
                <c:pt idx="9271">
                  <c:v>12.876388888887464</c:v>
                </c:pt>
                <c:pt idx="9272">
                  <c:v>12.877777777776352</c:v>
                </c:pt>
                <c:pt idx="9273">
                  <c:v>12.87916666666524</c:v>
                </c:pt>
                <c:pt idx="9274">
                  <c:v>12.880555555554128</c:v>
                </c:pt>
                <c:pt idx="9275">
                  <c:v>12.881944444443016</c:v>
                </c:pt>
                <c:pt idx="9276">
                  <c:v>12.883333333331905</c:v>
                </c:pt>
                <c:pt idx="9277">
                  <c:v>12.884722222220793</c:v>
                </c:pt>
                <c:pt idx="9278">
                  <c:v>12.886111111109681</c:v>
                </c:pt>
                <c:pt idx="9279">
                  <c:v>12.887499999998569</c:v>
                </c:pt>
                <c:pt idx="9280">
                  <c:v>12.888888888887458</c:v>
                </c:pt>
                <c:pt idx="9281">
                  <c:v>12.890277777776346</c:v>
                </c:pt>
                <c:pt idx="9282">
                  <c:v>12.891666666665234</c:v>
                </c:pt>
                <c:pt idx="9283">
                  <c:v>12.893055555554122</c:v>
                </c:pt>
                <c:pt idx="9284">
                  <c:v>12.89444444444301</c:v>
                </c:pt>
                <c:pt idx="9285">
                  <c:v>12.895833333331899</c:v>
                </c:pt>
                <c:pt idx="9286">
                  <c:v>12.897222222220787</c:v>
                </c:pt>
                <c:pt idx="9287">
                  <c:v>12.898611111109675</c:v>
                </c:pt>
                <c:pt idx="9288">
                  <c:v>12.899999999998563</c:v>
                </c:pt>
                <c:pt idx="9289">
                  <c:v>12.901388888887452</c:v>
                </c:pt>
                <c:pt idx="9290">
                  <c:v>12.90277777777634</c:v>
                </c:pt>
                <c:pt idx="9291">
                  <c:v>12.904166666665228</c:v>
                </c:pt>
                <c:pt idx="9292">
                  <c:v>12.905555555554116</c:v>
                </c:pt>
                <c:pt idx="9293">
                  <c:v>12.906944444443004</c:v>
                </c:pt>
                <c:pt idx="9294">
                  <c:v>12.908333333331893</c:v>
                </c:pt>
                <c:pt idx="9295">
                  <c:v>12.909722222220781</c:v>
                </c:pt>
                <c:pt idx="9296">
                  <c:v>12.911111111109669</c:v>
                </c:pt>
                <c:pt idx="9297">
                  <c:v>12.912499999998557</c:v>
                </c:pt>
                <c:pt idx="9298">
                  <c:v>12.913888888887445</c:v>
                </c:pt>
                <c:pt idx="9299">
                  <c:v>12.915277777776334</c:v>
                </c:pt>
                <c:pt idx="9300">
                  <c:v>12.916666666665222</c:v>
                </c:pt>
                <c:pt idx="9301">
                  <c:v>12.91805555555411</c:v>
                </c:pt>
                <c:pt idx="9302">
                  <c:v>12.919444444442998</c:v>
                </c:pt>
                <c:pt idx="9303">
                  <c:v>12.920833333331887</c:v>
                </c:pt>
                <c:pt idx="9304">
                  <c:v>12.922222222220775</c:v>
                </c:pt>
                <c:pt idx="9305">
                  <c:v>12.923611111109663</c:v>
                </c:pt>
                <c:pt idx="9306">
                  <c:v>12.924999999998551</c:v>
                </c:pt>
                <c:pt idx="9307">
                  <c:v>12.926388888887439</c:v>
                </c:pt>
                <c:pt idx="9308">
                  <c:v>12.927777777776328</c:v>
                </c:pt>
                <c:pt idx="9309">
                  <c:v>12.929166666665216</c:v>
                </c:pt>
                <c:pt idx="9310">
                  <c:v>12.930555555554104</c:v>
                </c:pt>
                <c:pt idx="9311">
                  <c:v>12.931944444442992</c:v>
                </c:pt>
                <c:pt idx="9312">
                  <c:v>12.933333333331881</c:v>
                </c:pt>
                <c:pt idx="9313">
                  <c:v>12.934722222220769</c:v>
                </c:pt>
                <c:pt idx="9314">
                  <c:v>12.936111111109657</c:v>
                </c:pt>
                <c:pt idx="9315">
                  <c:v>12.937499999998545</c:v>
                </c:pt>
                <c:pt idx="9316">
                  <c:v>12.938888888887433</c:v>
                </c:pt>
                <c:pt idx="9317">
                  <c:v>12.940277777776322</c:v>
                </c:pt>
                <c:pt idx="9318">
                  <c:v>12.94166666666521</c:v>
                </c:pt>
                <c:pt idx="9319">
                  <c:v>12.943055555554098</c:v>
                </c:pt>
                <c:pt idx="9320">
                  <c:v>12.944444444442986</c:v>
                </c:pt>
                <c:pt idx="9321">
                  <c:v>12.945833333331874</c:v>
                </c:pt>
                <c:pt idx="9322">
                  <c:v>12.947222222220763</c:v>
                </c:pt>
                <c:pt idx="9323">
                  <c:v>12.948611111109651</c:v>
                </c:pt>
                <c:pt idx="9324">
                  <c:v>12.949999999998539</c:v>
                </c:pt>
                <c:pt idx="9325">
                  <c:v>12.951388888887427</c:v>
                </c:pt>
                <c:pt idx="9326">
                  <c:v>12.952777777776316</c:v>
                </c:pt>
                <c:pt idx="9327">
                  <c:v>12.954166666665204</c:v>
                </c:pt>
                <c:pt idx="9328">
                  <c:v>12.955555555554092</c:v>
                </c:pt>
                <c:pt idx="9329">
                  <c:v>12.95694444444298</c:v>
                </c:pt>
                <c:pt idx="9330">
                  <c:v>12.958333333331868</c:v>
                </c:pt>
                <c:pt idx="9331">
                  <c:v>12.959722222220757</c:v>
                </c:pt>
                <c:pt idx="9332">
                  <c:v>12.961111111109645</c:v>
                </c:pt>
                <c:pt idx="9333">
                  <c:v>12.962499999998533</c:v>
                </c:pt>
                <c:pt idx="9334">
                  <c:v>12.963888888887421</c:v>
                </c:pt>
                <c:pt idx="9335">
                  <c:v>12.96527777777631</c:v>
                </c:pt>
                <c:pt idx="9336">
                  <c:v>12.966666666665198</c:v>
                </c:pt>
                <c:pt idx="9337">
                  <c:v>12.968055555554086</c:v>
                </c:pt>
                <c:pt idx="9338">
                  <c:v>12.969444444442974</c:v>
                </c:pt>
                <c:pt idx="9339">
                  <c:v>12.970833333331862</c:v>
                </c:pt>
                <c:pt idx="9340">
                  <c:v>12.972222222220751</c:v>
                </c:pt>
                <c:pt idx="9341">
                  <c:v>12.973611111109639</c:v>
                </c:pt>
                <c:pt idx="9342">
                  <c:v>12.974999999998527</c:v>
                </c:pt>
                <c:pt idx="9343">
                  <c:v>12.976388888887415</c:v>
                </c:pt>
                <c:pt idx="9344">
                  <c:v>12.977777777776303</c:v>
                </c:pt>
                <c:pt idx="9345">
                  <c:v>12.979166666665192</c:v>
                </c:pt>
                <c:pt idx="9346">
                  <c:v>12.98055555555408</c:v>
                </c:pt>
                <c:pt idx="9347">
                  <c:v>12.981944444442968</c:v>
                </c:pt>
                <c:pt idx="9348">
                  <c:v>12.983333333331856</c:v>
                </c:pt>
                <c:pt idx="9349">
                  <c:v>12.984722222220745</c:v>
                </c:pt>
                <c:pt idx="9350">
                  <c:v>12.986111111109633</c:v>
                </c:pt>
                <c:pt idx="9351">
                  <c:v>12.987499999998521</c:v>
                </c:pt>
                <c:pt idx="9352">
                  <c:v>12.988888888887409</c:v>
                </c:pt>
                <c:pt idx="9353">
                  <c:v>12.990277777776297</c:v>
                </c:pt>
                <c:pt idx="9354">
                  <c:v>12.991666666665186</c:v>
                </c:pt>
                <c:pt idx="9355">
                  <c:v>12.993055555554074</c:v>
                </c:pt>
                <c:pt idx="9356">
                  <c:v>12.994444444442962</c:v>
                </c:pt>
                <c:pt idx="9357">
                  <c:v>12.99583333333185</c:v>
                </c:pt>
                <c:pt idx="9358">
                  <c:v>12.997222222220739</c:v>
                </c:pt>
                <c:pt idx="9359">
                  <c:v>12.998611111109627</c:v>
                </c:pt>
                <c:pt idx="9360">
                  <c:v>12.999999999998515</c:v>
                </c:pt>
                <c:pt idx="9361">
                  <c:v>13.001388888887403</c:v>
                </c:pt>
                <c:pt idx="9362">
                  <c:v>13.002777777776291</c:v>
                </c:pt>
                <c:pt idx="9363">
                  <c:v>13.00416666666518</c:v>
                </c:pt>
                <c:pt idx="9364">
                  <c:v>13.005555555554068</c:v>
                </c:pt>
                <c:pt idx="9365">
                  <c:v>13.006944444442956</c:v>
                </c:pt>
                <c:pt idx="9366">
                  <c:v>13.008333333331844</c:v>
                </c:pt>
                <c:pt idx="9367">
                  <c:v>13.009722222220732</c:v>
                </c:pt>
                <c:pt idx="9368">
                  <c:v>13.011111111109621</c:v>
                </c:pt>
                <c:pt idx="9369">
                  <c:v>13.012499999998509</c:v>
                </c:pt>
                <c:pt idx="9370">
                  <c:v>13.013888888887397</c:v>
                </c:pt>
                <c:pt idx="9371">
                  <c:v>13.015277777776285</c:v>
                </c:pt>
                <c:pt idx="9372">
                  <c:v>13.016666666665174</c:v>
                </c:pt>
                <c:pt idx="9373">
                  <c:v>13.018055555554062</c:v>
                </c:pt>
                <c:pt idx="9374">
                  <c:v>13.01944444444295</c:v>
                </c:pt>
                <c:pt idx="9375">
                  <c:v>13.020833333331838</c:v>
                </c:pt>
                <c:pt idx="9376">
                  <c:v>13.022222222220726</c:v>
                </c:pt>
                <c:pt idx="9377">
                  <c:v>13.023611111109615</c:v>
                </c:pt>
                <c:pt idx="9378">
                  <c:v>13.024999999998503</c:v>
                </c:pt>
                <c:pt idx="9379">
                  <c:v>13.026388888887391</c:v>
                </c:pt>
                <c:pt idx="9380">
                  <c:v>13.027777777776279</c:v>
                </c:pt>
                <c:pt idx="9381">
                  <c:v>13.029166666665168</c:v>
                </c:pt>
                <c:pt idx="9382">
                  <c:v>13.030555555554056</c:v>
                </c:pt>
                <c:pt idx="9383">
                  <c:v>13.031944444442944</c:v>
                </c:pt>
                <c:pt idx="9384">
                  <c:v>13.033333333331832</c:v>
                </c:pt>
                <c:pt idx="9385">
                  <c:v>13.03472222222072</c:v>
                </c:pt>
                <c:pt idx="9386">
                  <c:v>13.036111111109609</c:v>
                </c:pt>
                <c:pt idx="9387">
                  <c:v>13.037499999998497</c:v>
                </c:pt>
                <c:pt idx="9388">
                  <c:v>13.038888888887385</c:v>
                </c:pt>
                <c:pt idx="9389">
                  <c:v>13.040277777776273</c:v>
                </c:pt>
                <c:pt idx="9390">
                  <c:v>13.041666666665162</c:v>
                </c:pt>
                <c:pt idx="9391">
                  <c:v>13.04305555555405</c:v>
                </c:pt>
                <c:pt idx="9392">
                  <c:v>13.044444444442938</c:v>
                </c:pt>
                <c:pt idx="9393">
                  <c:v>13.045833333331826</c:v>
                </c:pt>
                <c:pt idx="9394">
                  <c:v>13.047222222220714</c:v>
                </c:pt>
                <c:pt idx="9395">
                  <c:v>13.048611111109603</c:v>
                </c:pt>
                <c:pt idx="9396">
                  <c:v>13.049999999998491</c:v>
                </c:pt>
                <c:pt idx="9397">
                  <c:v>13.051388888887379</c:v>
                </c:pt>
                <c:pt idx="9398">
                  <c:v>13.052777777776267</c:v>
                </c:pt>
                <c:pt idx="9399">
                  <c:v>13.054166666665155</c:v>
                </c:pt>
                <c:pt idx="9400">
                  <c:v>13.055555555554044</c:v>
                </c:pt>
                <c:pt idx="9401">
                  <c:v>13.056944444442932</c:v>
                </c:pt>
                <c:pt idx="9402">
                  <c:v>13.05833333333182</c:v>
                </c:pt>
                <c:pt idx="9403">
                  <c:v>13.059722222220708</c:v>
                </c:pt>
                <c:pt idx="9404">
                  <c:v>13.061111111109597</c:v>
                </c:pt>
                <c:pt idx="9405">
                  <c:v>13.062499999998485</c:v>
                </c:pt>
                <c:pt idx="9406">
                  <c:v>13.063888888887373</c:v>
                </c:pt>
                <c:pt idx="9407">
                  <c:v>13.065277777776261</c:v>
                </c:pt>
                <c:pt idx="9408">
                  <c:v>13.066666666665149</c:v>
                </c:pt>
                <c:pt idx="9409">
                  <c:v>13.068055555554038</c:v>
                </c:pt>
                <c:pt idx="9410">
                  <c:v>13.069444444442926</c:v>
                </c:pt>
                <c:pt idx="9411">
                  <c:v>13.070833333331814</c:v>
                </c:pt>
                <c:pt idx="9412">
                  <c:v>13.072222222220702</c:v>
                </c:pt>
                <c:pt idx="9413">
                  <c:v>13.073611111109591</c:v>
                </c:pt>
                <c:pt idx="9414">
                  <c:v>13.074999999998479</c:v>
                </c:pt>
                <c:pt idx="9415">
                  <c:v>13.076388888887367</c:v>
                </c:pt>
                <c:pt idx="9416">
                  <c:v>13.077777777776255</c:v>
                </c:pt>
                <c:pt idx="9417">
                  <c:v>13.079166666665143</c:v>
                </c:pt>
                <c:pt idx="9418">
                  <c:v>13.080555555554032</c:v>
                </c:pt>
                <c:pt idx="9419">
                  <c:v>13.08194444444292</c:v>
                </c:pt>
                <c:pt idx="9420">
                  <c:v>13.083333333331808</c:v>
                </c:pt>
                <c:pt idx="9421">
                  <c:v>13.084722222220696</c:v>
                </c:pt>
                <c:pt idx="9422">
                  <c:v>13.086111111109584</c:v>
                </c:pt>
                <c:pt idx="9423">
                  <c:v>13.087499999998473</c:v>
                </c:pt>
                <c:pt idx="9424">
                  <c:v>13.088888888887361</c:v>
                </c:pt>
                <c:pt idx="9425">
                  <c:v>13.090277777776249</c:v>
                </c:pt>
                <c:pt idx="9426">
                  <c:v>13.091666666665137</c:v>
                </c:pt>
                <c:pt idx="9427">
                  <c:v>13.093055555554026</c:v>
                </c:pt>
                <c:pt idx="9428">
                  <c:v>13.094444444442914</c:v>
                </c:pt>
                <c:pt idx="9429">
                  <c:v>13.095833333331802</c:v>
                </c:pt>
                <c:pt idx="9430">
                  <c:v>13.09722222222069</c:v>
                </c:pt>
                <c:pt idx="9431">
                  <c:v>13.098611111109578</c:v>
                </c:pt>
                <c:pt idx="9432">
                  <c:v>13.099999999998467</c:v>
                </c:pt>
                <c:pt idx="9433">
                  <c:v>13.101388888887355</c:v>
                </c:pt>
                <c:pt idx="9434">
                  <c:v>13.102777777776243</c:v>
                </c:pt>
                <c:pt idx="9435">
                  <c:v>13.104166666665131</c:v>
                </c:pt>
                <c:pt idx="9436">
                  <c:v>13.10555555555402</c:v>
                </c:pt>
                <c:pt idx="9437">
                  <c:v>13.106944444442908</c:v>
                </c:pt>
                <c:pt idx="9438">
                  <c:v>13.108333333331796</c:v>
                </c:pt>
                <c:pt idx="9439">
                  <c:v>13.109722222220684</c:v>
                </c:pt>
                <c:pt idx="9440">
                  <c:v>13.111111111109572</c:v>
                </c:pt>
                <c:pt idx="9441">
                  <c:v>13.112499999998461</c:v>
                </c:pt>
                <c:pt idx="9442">
                  <c:v>13.113888888887349</c:v>
                </c:pt>
                <c:pt idx="9443">
                  <c:v>13.115277777776237</c:v>
                </c:pt>
                <c:pt idx="9444">
                  <c:v>13.116666666665125</c:v>
                </c:pt>
                <c:pt idx="9445">
                  <c:v>13.118055555554013</c:v>
                </c:pt>
                <c:pt idx="9446">
                  <c:v>13.119444444442902</c:v>
                </c:pt>
                <c:pt idx="9447">
                  <c:v>13.12083333333179</c:v>
                </c:pt>
                <c:pt idx="9448">
                  <c:v>13.122222222220678</c:v>
                </c:pt>
                <c:pt idx="9449">
                  <c:v>13.123611111109566</c:v>
                </c:pt>
                <c:pt idx="9450">
                  <c:v>13.124999999998455</c:v>
                </c:pt>
                <c:pt idx="9451">
                  <c:v>13.126388888887343</c:v>
                </c:pt>
                <c:pt idx="9452">
                  <c:v>13.127777777776231</c:v>
                </c:pt>
                <c:pt idx="9453">
                  <c:v>13.129166666665119</c:v>
                </c:pt>
                <c:pt idx="9454">
                  <c:v>13.130555555554007</c:v>
                </c:pt>
                <c:pt idx="9455">
                  <c:v>13.131944444442896</c:v>
                </c:pt>
                <c:pt idx="9456">
                  <c:v>13.133333333331784</c:v>
                </c:pt>
                <c:pt idx="9457">
                  <c:v>13.134722222220672</c:v>
                </c:pt>
                <c:pt idx="9458">
                  <c:v>13.13611111110956</c:v>
                </c:pt>
                <c:pt idx="9459">
                  <c:v>13.137499999998449</c:v>
                </c:pt>
                <c:pt idx="9460">
                  <c:v>13.138888888887337</c:v>
                </c:pt>
                <c:pt idx="9461">
                  <c:v>13.140277777776225</c:v>
                </c:pt>
                <c:pt idx="9462">
                  <c:v>13.141666666665113</c:v>
                </c:pt>
                <c:pt idx="9463">
                  <c:v>13.143055555554001</c:v>
                </c:pt>
                <c:pt idx="9464">
                  <c:v>13.14444444444289</c:v>
                </c:pt>
                <c:pt idx="9465">
                  <c:v>13.145833333331778</c:v>
                </c:pt>
                <c:pt idx="9466">
                  <c:v>13.147222222220666</c:v>
                </c:pt>
                <c:pt idx="9467">
                  <c:v>13.148611111109554</c:v>
                </c:pt>
                <c:pt idx="9468">
                  <c:v>13.149999999998442</c:v>
                </c:pt>
                <c:pt idx="9469">
                  <c:v>13.151388888887331</c:v>
                </c:pt>
                <c:pt idx="9470">
                  <c:v>13.152777777776219</c:v>
                </c:pt>
                <c:pt idx="9471">
                  <c:v>13.154166666665107</c:v>
                </c:pt>
                <c:pt idx="9472">
                  <c:v>13.155555555553995</c:v>
                </c:pt>
                <c:pt idx="9473">
                  <c:v>13.156944444442884</c:v>
                </c:pt>
                <c:pt idx="9474">
                  <c:v>13.158333333331772</c:v>
                </c:pt>
                <c:pt idx="9475">
                  <c:v>13.15972222222066</c:v>
                </c:pt>
                <c:pt idx="9476">
                  <c:v>13.161111111109548</c:v>
                </c:pt>
                <c:pt idx="9477">
                  <c:v>13.162499999998436</c:v>
                </c:pt>
                <c:pt idx="9478">
                  <c:v>13.163888888887325</c:v>
                </c:pt>
                <c:pt idx="9479">
                  <c:v>13.165277777776213</c:v>
                </c:pt>
                <c:pt idx="9480">
                  <c:v>13.166666666665101</c:v>
                </c:pt>
                <c:pt idx="9481">
                  <c:v>13.168055555553989</c:v>
                </c:pt>
                <c:pt idx="9482">
                  <c:v>13.169444444442878</c:v>
                </c:pt>
                <c:pt idx="9483">
                  <c:v>13.170833333331766</c:v>
                </c:pt>
                <c:pt idx="9484">
                  <c:v>13.172222222220654</c:v>
                </c:pt>
                <c:pt idx="9485">
                  <c:v>13.173611111109542</c:v>
                </c:pt>
                <c:pt idx="9486">
                  <c:v>13.17499999999843</c:v>
                </c:pt>
                <c:pt idx="9487">
                  <c:v>13.176388888887319</c:v>
                </c:pt>
                <c:pt idx="9488">
                  <c:v>13.177777777776207</c:v>
                </c:pt>
                <c:pt idx="9489">
                  <c:v>13.179166666665095</c:v>
                </c:pt>
                <c:pt idx="9490">
                  <c:v>13.180555555553983</c:v>
                </c:pt>
                <c:pt idx="9491">
                  <c:v>13.181944444442872</c:v>
                </c:pt>
                <c:pt idx="9492">
                  <c:v>13.18333333333176</c:v>
                </c:pt>
                <c:pt idx="9493">
                  <c:v>13.184722222220648</c:v>
                </c:pt>
                <c:pt idx="9494">
                  <c:v>13.186111111109536</c:v>
                </c:pt>
                <c:pt idx="9495">
                  <c:v>13.187499999998424</c:v>
                </c:pt>
                <c:pt idx="9496">
                  <c:v>13.188888888887313</c:v>
                </c:pt>
                <c:pt idx="9497">
                  <c:v>13.190277777776201</c:v>
                </c:pt>
                <c:pt idx="9498">
                  <c:v>13.191666666665089</c:v>
                </c:pt>
                <c:pt idx="9499">
                  <c:v>13.193055555553977</c:v>
                </c:pt>
                <c:pt idx="9500">
                  <c:v>13.194444444442865</c:v>
                </c:pt>
                <c:pt idx="9501">
                  <c:v>13.195833333331754</c:v>
                </c:pt>
                <c:pt idx="9502">
                  <c:v>13.197222222220642</c:v>
                </c:pt>
                <c:pt idx="9503">
                  <c:v>13.19861111110953</c:v>
                </c:pt>
                <c:pt idx="9504">
                  <c:v>13.199999999998418</c:v>
                </c:pt>
                <c:pt idx="9505">
                  <c:v>13.201388888887307</c:v>
                </c:pt>
                <c:pt idx="9506">
                  <c:v>13.202777777776195</c:v>
                </c:pt>
                <c:pt idx="9507">
                  <c:v>13.204166666665083</c:v>
                </c:pt>
                <c:pt idx="9508">
                  <c:v>13.205555555553971</c:v>
                </c:pt>
                <c:pt idx="9509">
                  <c:v>13.206944444442859</c:v>
                </c:pt>
                <c:pt idx="9510">
                  <c:v>13.208333333331748</c:v>
                </c:pt>
                <c:pt idx="9511">
                  <c:v>13.209722222220636</c:v>
                </c:pt>
                <c:pt idx="9512">
                  <c:v>13.211111111109524</c:v>
                </c:pt>
                <c:pt idx="9513">
                  <c:v>13.212499999998412</c:v>
                </c:pt>
                <c:pt idx="9514">
                  <c:v>13.213888888887301</c:v>
                </c:pt>
                <c:pt idx="9515">
                  <c:v>13.215277777776189</c:v>
                </c:pt>
                <c:pt idx="9516">
                  <c:v>13.216666666665077</c:v>
                </c:pt>
                <c:pt idx="9517">
                  <c:v>13.218055555553965</c:v>
                </c:pt>
                <c:pt idx="9518">
                  <c:v>13.219444444442853</c:v>
                </c:pt>
                <c:pt idx="9519">
                  <c:v>13.220833333331742</c:v>
                </c:pt>
                <c:pt idx="9520">
                  <c:v>13.22222222222063</c:v>
                </c:pt>
                <c:pt idx="9521">
                  <c:v>13.223611111109518</c:v>
                </c:pt>
                <c:pt idx="9522">
                  <c:v>13.224999999998406</c:v>
                </c:pt>
                <c:pt idx="9523">
                  <c:v>13.226388888887294</c:v>
                </c:pt>
                <c:pt idx="9524">
                  <c:v>13.227777777776183</c:v>
                </c:pt>
                <c:pt idx="9525">
                  <c:v>13.229166666665071</c:v>
                </c:pt>
                <c:pt idx="9526">
                  <c:v>13.230555555553959</c:v>
                </c:pt>
                <c:pt idx="9527">
                  <c:v>13.231944444442847</c:v>
                </c:pt>
                <c:pt idx="9528">
                  <c:v>13.233333333331736</c:v>
                </c:pt>
                <c:pt idx="9529">
                  <c:v>13.234722222220624</c:v>
                </c:pt>
                <c:pt idx="9530">
                  <c:v>13.236111111109512</c:v>
                </c:pt>
                <c:pt idx="9531">
                  <c:v>13.2374999999984</c:v>
                </c:pt>
                <c:pt idx="9532">
                  <c:v>13.238888888887288</c:v>
                </c:pt>
                <c:pt idx="9533">
                  <c:v>13.240277777776177</c:v>
                </c:pt>
                <c:pt idx="9534">
                  <c:v>13.241666666665065</c:v>
                </c:pt>
                <c:pt idx="9535">
                  <c:v>13.243055555553953</c:v>
                </c:pt>
                <c:pt idx="9536">
                  <c:v>13.244444444442841</c:v>
                </c:pt>
                <c:pt idx="9537">
                  <c:v>13.24583333333173</c:v>
                </c:pt>
                <c:pt idx="9538">
                  <c:v>13.247222222220618</c:v>
                </c:pt>
                <c:pt idx="9539">
                  <c:v>13.248611111109506</c:v>
                </c:pt>
                <c:pt idx="9540">
                  <c:v>13.249999999998394</c:v>
                </c:pt>
                <c:pt idx="9541">
                  <c:v>13.251388888887282</c:v>
                </c:pt>
                <c:pt idx="9542">
                  <c:v>13.252777777776171</c:v>
                </c:pt>
                <c:pt idx="9543">
                  <c:v>13.254166666665059</c:v>
                </c:pt>
                <c:pt idx="9544">
                  <c:v>13.255555555553947</c:v>
                </c:pt>
                <c:pt idx="9545">
                  <c:v>13.256944444442835</c:v>
                </c:pt>
                <c:pt idx="9546">
                  <c:v>13.258333333331723</c:v>
                </c:pt>
                <c:pt idx="9547">
                  <c:v>13.259722222220612</c:v>
                </c:pt>
                <c:pt idx="9548">
                  <c:v>13.2611111111095</c:v>
                </c:pt>
                <c:pt idx="9549">
                  <c:v>13.262499999998388</c:v>
                </c:pt>
                <c:pt idx="9550">
                  <c:v>13.263888888887276</c:v>
                </c:pt>
                <c:pt idx="9551">
                  <c:v>13.265277777776165</c:v>
                </c:pt>
                <c:pt idx="9552">
                  <c:v>13.266666666665053</c:v>
                </c:pt>
                <c:pt idx="9553">
                  <c:v>13.268055555553941</c:v>
                </c:pt>
                <c:pt idx="9554">
                  <c:v>13.269444444442829</c:v>
                </c:pt>
                <c:pt idx="9555">
                  <c:v>13.270833333331717</c:v>
                </c:pt>
                <c:pt idx="9556">
                  <c:v>13.272222222220606</c:v>
                </c:pt>
                <c:pt idx="9557">
                  <c:v>13.273611111109494</c:v>
                </c:pt>
                <c:pt idx="9558">
                  <c:v>13.274999999998382</c:v>
                </c:pt>
                <c:pt idx="9559">
                  <c:v>13.27638888888727</c:v>
                </c:pt>
                <c:pt idx="9560">
                  <c:v>13.277777777776159</c:v>
                </c:pt>
                <c:pt idx="9561">
                  <c:v>13.279166666665047</c:v>
                </c:pt>
                <c:pt idx="9562">
                  <c:v>13.280555555553935</c:v>
                </c:pt>
                <c:pt idx="9563">
                  <c:v>13.281944444442823</c:v>
                </c:pt>
                <c:pt idx="9564">
                  <c:v>13.283333333331711</c:v>
                </c:pt>
                <c:pt idx="9565">
                  <c:v>13.2847222222206</c:v>
                </c:pt>
                <c:pt idx="9566">
                  <c:v>13.286111111109488</c:v>
                </c:pt>
                <c:pt idx="9567">
                  <c:v>13.287499999998376</c:v>
                </c:pt>
                <c:pt idx="9568">
                  <c:v>13.288888888887264</c:v>
                </c:pt>
                <c:pt idx="9569">
                  <c:v>13.290277777776152</c:v>
                </c:pt>
                <c:pt idx="9570">
                  <c:v>13.291666666665041</c:v>
                </c:pt>
                <c:pt idx="9571">
                  <c:v>13.293055555553929</c:v>
                </c:pt>
                <c:pt idx="9572">
                  <c:v>13.294444444442817</c:v>
                </c:pt>
                <c:pt idx="9573">
                  <c:v>13.295833333331705</c:v>
                </c:pt>
                <c:pt idx="9574">
                  <c:v>13.297222222220594</c:v>
                </c:pt>
                <c:pt idx="9575">
                  <c:v>13.298611111109482</c:v>
                </c:pt>
                <c:pt idx="9576">
                  <c:v>13.29999999999837</c:v>
                </c:pt>
                <c:pt idx="9577">
                  <c:v>13.301388888887258</c:v>
                </c:pt>
                <c:pt idx="9578">
                  <c:v>13.302777777776146</c:v>
                </c:pt>
                <c:pt idx="9579">
                  <c:v>13.304166666665035</c:v>
                </c:pt>
                <c:pt idx="9580">
                  <c:v>13.305555555553923</c:v>
                </c:pt>
                <c:pt idx="9581">
                  <c:v>13.306944444442811</c:v>
                </c:pt>
                <c:pt idx="9582">
                  <c:v>13.308333333331699</c:v>
                </c:pt>
                <c:pt idx="9583">
                  <c:v>13.309722222220588</c:v>
                </c:pt>
                <c:pt idx="9584">
                  <c:v>13.311111111109476</c:v>
                </c:pt>
                <c:pt idx="9585">
                  <c:v>13.312499999998364</c:v>
                </c:pt>
                <c:pt idx="9586">
                  <c:v>13.313888888887252</c:v>
                </c:pt>
                <c:pt idx="9587">
                  <c:v>13.31527777777614</c:v>
                </c:pt>
                <c:pt idx="9588">
                  <c:v>13.316666666665029</c:v>
                </c:pt>
                <c:pt idx="9589">
                  <c:v>13.318055555553917</c:v>
                </c:pt>
                <c:pt idx="9590">
                  <c:v>13.319444444442805</c:v>
                </c:pt>
                <c:pt idx="9591">
                  <c:v>13.320833333331693</c:v>
                </c:pt>
                <c:pt idx="9592">
                  <c:v>13.322222222220582</c:v>
                </c:pt>
                <c:pt idx="9593">
                  <c:v>13.32361111110947</c:v>
                </c:pt>
                <c:pt idx="9594">
                  <c:v>13.324999999998358</c:v>
                </c:pt>
                <c:pt idx="9595">
                  <c:v>13.326388888887246</c:v>
                </c:pt>
                <c:pt idx="9596">
                  <c:v>13.327777777776134</c:v>
                </c:pt>
                <c:pt idx="9597">
                  <c:v>13.329166666665023</c:v>
                </c:pt>
                <c:pt idx="9598">
                  <c:v>13.330555555553911</c:v>
                </c:pt>
                <c:pt idx="9599">
                  <c:v>13.331944444442799</c:v>
                </c:pt>
                <c:pt idx="9600">
                  <c:v>13.333333333331687</c:v>
                </c:pt>
                <c:pt idx="9601">
                  <c:v>13.334722222220575</c:v>
                </c:pt>
                <c:pt idx="9602">
                  <c:v>13.336111111109464</c:v>
                </c:pt>
                <c:pt idx="9603">
                  <c:v>13.337499999998352</c:v>
                </c:pt>
                <c:pt idx="9604">
                  <c:v>13.33888888888724</c:v>
                </c:pt>
                <c:pt idx="9605">
                  <c:v>13.340277777776128</c:v>
                </c:pt>
                <c:pt idx="9606">
                  <c:v>13.341666666665017</c:v>
                </c:pt>
                <c:pt idx="9607">
                  <c:v>13.343055555553905</c:v>
                </c:pt>
                <c:pt idx="9608">
                  <c:v>13.344444444442793</c:v>
                </c:pt>
                <c:pt idx="9609">
                  <c:v>13.345833333331681</c:v>
                </c:pt>
                <c:pt idx="9610">
                  <c:v>13.347222222220569</c:v>
                </c:pt>
                <c:pt idx="9611">
                  <c:v>13.348611111109458</c:v>
                </c:pt>
                <c:pt idx="9612">
                  <c:v>13.349999999998346</c:v>
                </c:pt>
                <c:pt idx="9613">
                  <c:v>13.351388888887234</c:v>
                </c:pt>
                <c:pt idx="9614">
                  <c:v>13.352777777776122</c:v>
                </c:pt>
                <c:pt idx="9615">
                  <c:v>13.354166666665011</c:v>
                </c:pt>
                <c:pt idx="9616">
                  <c:v>13.355555555553899</c:v>
                </c:pt>
                <c:pt idx="9617">
                  <c:v>13.356944444442787</c:v>
                </c:pt>
                <c:pt idx="9618">
                  <c:v>13.358333333331675</c:v>
                </c:pt>
                <c:pt idx="9619">
                  <c:v>13.359722222220563</c:v>
                </c:pt>
                <c:pt idx="9620">
                  <c:v>13.361111111109452</c:v>
                </c:pt>
                <c:pt idx="9621">
                  <c:v>13.36249999999834</c:v>
                </c:pt>
                <c:pt idx="9622">
                  <c:v>13.363888888887228</c:v>
                </c:pt>
                <c:pt idx="9623">
                  <c:v>13.365277777776116</c:v>
                </c:pt>
                <c:pt idx="9624">
                  <c:v>13.366666666665004</c:v>
                </c:pt>
                <c:pt idx="9625">
                  <c:v>13.368055555553893</c:v>
                </c:pt>
                <c:pt idx="9626">
                  <c:v>13.369444444442781</c:v>
                </c:pt>
                <c:pt idx="9627">
                  <c:v>13.370833333331669</c:v>
                </c:pt>
                <c:pt idx="9628">
                  <c:v>13.372222222220557</c:v>
                </c:pt>
                <c:pt idx="9629">
                  <c:v>13.373611111109446</c:v>
                </c:pt>
                <c:pt idx="9630">
                  <c:v>13.374999999998334</c:v>
                </c:pt>
                <c:pt idx="9631">
                  <c:v>13.376388888887222</c:v>
                </c:pt>
                <c:pt idx="9632">
                  <c:v>13.37777777777611</c:v>
                </c:pt>
                <c:pt idx="9633">
                  <c:v>13.379166666664998</c:v>
                </c:pt>
                <c:pt idx="9634">
                  <c:v>13.380555555553887</c:v>
                </c:pt>
                <c:pt idx="9635">
                  <c:v>13.381944444442775</c:v>
                </c:pt>
                <c:pt idx="9636">
                  <c:v>13.383333333331663</c:v>
                </c:pt>
                <c:pt idx="9637">
                  <c:v>13.384722222220551</c:v>
                </c:pt>
                <c:pt idx="9638">
                  <c:v>13.38611111110944</c:v>
                </c:pt>
                <c:pt idx="9639">
                  <c:v>13.387499999998328</c:v>
                </c:pt>
                <c:pt idx="9640">
                  <c:v>13.388888888887216</c:v>
                </c:pt>
                <c:pt idx="9641">
                  <c:v>13.390277777776104</c:v>
                </c:pt>
                <c:pt idx="9642">
                  <c:v>13.391666666664992</c:v>
                </c:pt>
                <c:pt idx="9643">
                  <c:v>13.393055555553881</c:v>
                </c:pt>
                <c:pt idx="9644">
                  <c:v>13.394444444442769</c:v>
                </c:pt>
                <c:pt idx="9645">
                  <c:v>13.395833333331657</c:v>
                </c:pt>
                <c:pt idx="9646">
                  <c:v>13.397222222220545</c:v>
                </c:pt>
                <c:pt idx="9647">
                  <c:v>13.398611111109433</c:v>
                </c:pt>
                <c:pt idx="9648">
                  <c:v>13.399999999998322</c:v>
                </c:pt>
                <c:pt idx="9649">
                  <c:v>13.40138888888721</c:v>
                </c:pt>
                <c:pt idx="9650">
                  <c:v>13.402777777776098</c:v>
                </c:pt>
                <c:pt idx="9651">
                  <c:v>13.404166666664986</c:v>
                </c:pt>
                <c:pt idx="9652">
                  <c:v>13.405555555553875</c:v>
                </c:pt>
                <c:pt idx="9653">
                  <c:v>13.406944444442763</c:v>
                </c:pt>
                <c:pt idx="9654">
                  <c:v>13.408333333331651</c:v>
                </c:pt>
                <c:pt idx="9655">
                  <c:v>13.409722222220539</c:v>
                </c:pt>
                <c:pt idx="9656">
                  <c:v>13.411111111109427</c:v>
                </c:pt>
                <c:pt idx="9657">
                  <c:v>13.412499999998316</c:v>
                </c:pt>
                <c:pt idx="9658">
                  <c:v>13.413888888887204</c:v>
                </c:pt>
                <c:pt idx="9659">
                  <c:v>13.415277777776092</c:v>
                </c:pt>
                <c:pt idx="9660">
                  <c:v>13.41666666666498</c:v>
                </c:pt>
                <c:pt idx="9661">
                  <c:v>13.418055555553869</c:v>
                </c:pt>
                <c:pt idx="9662">
                  <c:v>13.419444444442757</c:v>
                </c:pt>
                <c:pt idx="9663">
                  <c:v>13.420833333331645</c:v>
                </c:pt>
                <c:pt idx="9664">
                  <c:v>13.422222222220533</c:v>
                </c:pt>
                <c:pt idx="9665">
                  <c:v>13.423611111109421</c:v>
                </c:pt>
                <c:pt idx="9666">
                  <c:v>13.42499999999831</c:v>
                </c:pt>
                <c:pt idx="9667">
                  <c:v>13.426388888887198</c:v>
                </c:pt>
                <c:pt idx="9668">
                  <c:v>13.427777777776086</c:v>
                </c:pt>
                <c:pt idx="9669">
                  <c:v>13.429166666664974</c:v>
                </c:pt>
                <c:pt idx="9670">
                  <c:v>13.430555555553862</c:v>
                </c:pt>
                <c:pt idx="9671">
                  <c:v>13.431944444442751</c:v>
                </c:pt>
                <c:pt idx="9672">
                  <c:v>13.433333333331639</c:v>
                </c:pt>
                <c:pt idx="9673">
                  <c:v>13.434722222220527</c:v>
                </c:pt>
                <c:pt idx="9674">
                  <c:v>13.436111111109415</c:v>
                </c:pt>
                <c:pt idx="9675">
                  <c:v>13.437499999998304</c:v>
                </c:pt>
                <c:pt idx="9676">
                  <c:v>13.438888888887192</c:v>
                </c:pt>
                <c:pt idx="9677">
                  <c:v>13.44027777777608</c:v>
                </c:pt>
                <c:pt idx="9678">
                  <c:v>13.441666666664968</c:v>
                </c:pt>
                <c:pt idx="9679">
                  <c:v>13.443055555553856</c:v>
                </c:pt>
                <c:pt idx="9680">
                  <c:v>13.444444444442745</c:v>
                </c:pt>
                <c:pt idx="9681">
                  <c:v>13.445833333331633</c:v>
                </c:pt>
                <c:pt idx="9682">
                  <c:v>13.447222222220521</c:v>
                </c:pt>
                <c:pt idx="9683">
                  <c:v>13.448611111109409</c:v>
                </c:pt>
                <c:pt idx="9684">
                  <c:v>13.449999999998298</c:v>
                </c:pt>
                <c:pt idx="9685">
                  <c:v>13.451388888887186</c:v>
                </c:pt>
                <c:pt idx="9686">
                  <c:v>13.452777777776074</c:v>
                </c:pt>
                <c:pt idx="9687">
                  <c:v>13.454166666664962</c:v>
                </c:pt>
                <c:pt idx="9688">
                  <c:v>13.45555555555385</c:v>
                </c:pt>
                <c:pt idx="9689">
                  <c:v>13.456944444442739</c:v>
                </c:pt>
                <c:pt idx="9690">
                  <c:v>13.458333333331627</c:v>
                </c:pt>
                <c:pt idx="9691">
                  <c:v>13.459722222220515</c:v>
                </c:pt>
                <c:pt idx="9692">
                  <c:v>13.461111111109403</c:v>
                </c:pt>
                <c:pt idx="9693">
                  <c:v>13.462499999998291</c:v>
                </c:pt>
                <c:pt idx="9694">
                  <c:v>13.46388888888718</c:v>
                </c:pt>
                <c:pt idx="9695">
                  <c:v>13.465277777776068</c:v>
                </c:pt>
                <c:pt idx="9696">
                  <c:v>13.466666666664956</c:v>
                </c:pt>
                <c:pt idx="9697">
                  <c:v>13.468055555553844</c:v>
                </c:pt>
                <c:pt idx="9698">
                  <c:v>13.469444444442733</c:v>
                </c:pt>
                <c:pt idx="9699">
                  <c:v>13.470833333331621</c:v>
                </c:pt>
                <c:pt idx="9700">
                  <c:v>13.472222222220509</c:v>
                </c:pt>
                <c:pt idx="9701">
                  <c:v>13.473611111109397</c:v>
                </c:pt>
                <c:pt idx="9702">
                  <c:v>13.474999999998285</c:v>
                </c:pt>
                <c:pt idx="9703">
                  <c:v>13.476388888887174</c:v>
                </c:pt>
                <c:pt idx="9704">
                  <c:v>13.477777777776062</c:v>
                </c:pt>
                <c:pt idx="9705">
                  <c:v>13.47916666666495</c:v>
                </c:pt>
                <c:pt idx="9706">
                  <c:v>13.480555555553838</c:v>
                </c:pt>
                <c:pt idx="9707">
                  <c:v>13.481944444442727</c:v>
                </c:pt>
                <c:pt idx="9708">
                  <c:v>13.483333333331615</c:v>
                </c:pt>
                <c:pt idx="9709">
                  <c:v>13.484722222220503</c:v>
                </c:pt>
                <c:pt idx="9710">
                  <c:v>13.486111111109391</c:v>
                </c:pt>
                <c:pt idx="9711">
                  <c:v>13.487499999998279</c:v>
                </c:pt>
                <c:pt idx="9712">
                  <c:v>13.488888888887168</c:v>
                </c:pt>
                <c:pt idx="9713">
                  <c:v>13.490277777776056</c:v>
                </c:pt>
                <c:pt idx="9714">
                  <c:v>13.491666666664944</c:v>
                </c:pt>
                <c:pt idx="9715">
                  <c:v>13.493055555553832</c:v>
                </c:pt>
                <c:pt idx="9716">
                  <c:v>13.494444444442721</c:v>
                </c:pt>
                <c:pt idx="9717">
                  <c:v>13.495833333331609</c:v>
                </c:pt>
                <c:pt idx="9718">
                  <c:v>13.497222222220497</c:v>
                </c:pt>
                <c:pt idx="9719">
                  <c:v>13.498611111109385</c:v>
                </c:pt>
                <c:pt idx="9720">
                  <c:v>13.499999999998273</c:v>
                </c:pt>
                <c:pt idx="9721">
                  <c:v>13.501388888887162</c:v>
                </c:pt>
                <c:pt idx="9722">
                  <c:v>13.50277777777605</c:v>
                </c:pt>
                <c:pt idx="9723">
                  <c:v>13.504166666664938</c:v>
                </c:pt>
                <c:pt idx="9724">
                  <c:v>13.505555555553826</c:v>
                </c:pt>
                <c:pt idx="9725">
                  <c:v>13.506944444442714</c:v>
                </c:pt>
                <c:pt idx="9726">
                  <c:v>13.508333333331603</c:v>
                </c:pt>
                <c:pt idx="9727">
                  <c:v>13.509722222220491</c:v>
                </c:pt>
                <c:pt idx="9728">
                  <c:v>13.511111111109379</c:v>
                </c:pt>
                <c:pt idx="9729">
                  <c:v>13.512499999998267</c:v>
                </c:pt>
                <c:pt idx="9730">
                  <c:v>13.513888888887156</c:v>
                </c:pt>
                <c:pt idx="9731">
                  <c:v>13.515277777776044</c:v>
                </c:pt>
                <c:pt idx="9732">
                  <c:v>13.516666666664932</c:v>
                </c:pt>
                <c:pt idx="9733">
                  <c:v>13.51805555555382</c:v>
                </c:pt>
                <c:pt idx="9734">
                  <c:v>13.519444444442708</c:v>
                </c:pt>
                <c:pt idx="9735">
                  <c:v>13.520833333331597</c:v>
                </c:pt>
                <c:pt idx="9736">
                  <c:v>13.522222222220485</c:v>
                </c:pt>
                <c:pt idx="9737">
                  <c:v>13.523611111109373</c:v>
                </c:pt>
                <c:pt idx="9738">
                  <c:v>13.524999999998261</c:v>
                </c:pt>
                <c:pt idx="9739">
                  <c:v>13.52638888888715</c:v>
                </c:pt>
                <c:pt idx="9740">
                  <c:v>13.527777777776038</c:v>
                </c:pt>
                <c:pt idx="9741">
                  <c:v>13.529166666664926</c:v>
                </c:pt>
                <c:pt idx="9742">
                  <c:v>13.530555555553814</c:v>
                </c:pt>
                <c:pt idx="9743">
                  <c:v>13.531944444442702</c:v>
                </c:pt>
                <c:pt idx="9744">
                  <c:v>13.533333333331591</c:v>
                </c:pt>
                <c:pt idx="9745">
                  <c:v>13.534722222220479</c:v>
                </c:pt>
                <c:pt idx="9746">
                  <c:v>13.536111111109367</c:v>
                </c:pt>
                <c:pt idx="9747">
                  <c:v>13.537499999998255</c:v>
                </c:pt>
                <c:pt idx="9748">
                  <c:v>13.538888888887143</c:v>
                </c:pt>
                <c:pt idx="9749">
                  <c:v>13.540277777776032</c:v>
                </c:pt>
                <c:pt idx="9750">
                  <c:v>13.54166666666492</c:v>
                </c:pt>
                <c:pt idx="9751">
                  <c:v>13.543055555553808</c:v>
                </c:pt>
                <c:pt idx="9752">
                  <c:v>13.544444444442696</c:v>
                </c:pt>
                <c:pt idx="9753">
                  <c:v>13.545833333331585</c:v>
                </c:pt>
                <c:pt idx="9754">
                  <c:v>13.547222222220473</c:v>
                </c:pt>
                <c:pt idx="9755">
                  <c:v>13.548611111109361</c:v>
                </c:pt>
                <c:pt idx="9756">
                  <c:v>13.549999999998249</c:v>
                </c:pt>
                <c:pt idx="9757">
                  <c:v>13.551388888887137</c:v>
                </c:pt>
                <c:pt idx="9758">
                  <c:v>13.552777777776026</c:v>
                </c:pt>
                <c:pt idx="9759">
                  <c:v>13.554166666664914</c:v>
                </c:pt>
                <c:pt idx="9760">
                  <c:v>13.555555555553802</c:v>
                </c:pt>
                <c:pt idx="9761">
                  <c:v>13.55694444444269</c:v>
                </c:pt>
                <c:pt idx="9762">
                  <c:v>13.558333333331579</c:v>
                </c:pt>
                <c:pt idx="9763">
                  <c:v>13.559722222220467</c:v>
                </c:pt>
                <c:pt idx="9764">
                  <c:v>13.561111111109355</c:v>
                </c:pt>
                <c:pt idx="9765">
                  <c:v>13.562499999998243</c:v>
                </c:pt>
                <c:pt idx="9766">
                  <c:v>13.563888888887131</c:v>
                </c:pt>
                <c:pt idx="9767">
                  <c:v>13.56527777777602</c:v>
                </c:pt>
                <c:pt idx="9768">
                  <c:v>13.566666666664908</c:v>
                </c:pt>
                <c:pt idx="9769">
                  <c:v>13.568055555553796</c:v>
                </c:pt>
                <c:pt idx="9770">
                  <c:v>13.569444444442684</c:v>
                </c:pt>
                <c:pt idx="9771">
                  <c:v>13.570833333331572</c:v>
                </c:pt>
                <c:pt idx="9772">
                  <c:v>13.572222222220461</c:v>
                </c:pt>
                <c:pt idx="9773">
                  <c:v>13.573611111109349</c:v>
                </c:pt>
                <c:pt idx="9774">
                  <c:v>13.574999999998237</c:v>
                </c:pt>
                <c:pt idx="9775">
                  <c:v>13.576388888887125</c:v>
                </c:pt>
                <c:pt idx="9776">
                  <c:v>13.577777777776014</c:v>
                </c:pt>
                <c:pt idx="9777">
                  <c:v>13.579166666664902</c:v>
                </c:pt>
                <c:pt idx="9778">
                  <c:v>13.58055555555379</c:v>
                </c:pt>
                <c:pt idx="9779">
                  <c:v>13.581944444442678</c:v>
                </c:pt>
                <c:pt idx="9780">
                  <c:v>13.583333333331566</c:v>
                </c:pt>
                <c:pt idx="9781">
                  <c:v>13.584722222220455</c:v>
                </c:pt>
                <c:pt idx="9782">
                  <c:v>13.586111111109343</c:v>
                </c:pt>
                <c:pt idx="9783">
                  <c:v>13.587499999998231</c:v>
                </c:pt>
                <c:pt idx="9784">
                  <c:v>13.588888888887119</c:v>
                </c:pt>
                <c:pt idx="9785">
                  <c:v>13.590277777776008</c:v>
                </c:pt>
                <c:pt idx="9786">
                  <c:v>13.591666666664896</c:v>
                </c:pt>
                <c:pt idx="9787">
                  <c:v>13.593055555553784</c:v>
                </c:pt>
                <c:pt idx="9788">
                  <c:v>13.594444444442672</c:v>
                </c:pt>
                <c:pt idx="9789">
                  <c:v>13.59583333333156</c:v>
                </c:pt>
                <c:pt idx="9790">
                  <c:v>13.597222222220449</c:v>
                </c:pt>
                <c:pt idx="9791">
                  <c:v>13.598611111109337</c:v>
                </c:pt>
                <c:pt idx="9792">
                  <c:v>13.599999999998225</c:v>
                </c:pt>
                <c:pt idx="9793">
                  <c:v>13.601388888887113</c:v>
                </c:pt>
                <c:pt idx="9794">
                  <c:v>13.602777777776001</c:v>
                </c:pt>
                <c:pt idx="9795">
                  <c:v>13.60416666666489</c:v>
                </c:pt>
                <c:pt idx="9796">
                  <c:v>13.605555555553778</c:v>
                </c:pt>
                <c:pt idx="9797">
                  <c:v>13.606944444442666</c:v>
                </c:pt>
                <c:pt idx="9798">
                  <c:v>13.608333333331554</c:v>
                </c:pt>
                <c:pt idx="9799">
                  <c:v>13.609722222220443</c:v>
                </c:pt>
                <c:pt idx="9800">
                  <c:v>13.611111111109331</c:v>
                </c:pt>
                <c:pt idx="9801">
                  <c:v>13.612499999998219</c:v>
                </c:pt>
                <c:pt idx="9802">
                  <c:v>13.613888888887107</c:v>
                </c:pt>
                <c:pt idx="9803">
                  <c:v>13.615277777775995</c:v>
                </c:pt>
                <c:pt idx="9804">
                  <c:v>13.616666666664884</c:v>
                </c:pt>
                <c:pt idx="9805">
                  <c:v>13.618055555553772</c:v>
                </c:pt>
                <c:pt idx="9806">
                  <c:v>13.61944444444266</c:v>
                </c:pt>
                <c:pt idx="9807">
                  <c:v>13.620833333331548</c:v>
                </c:pt>
                <c:pt idx="9808">
                  <c:v>13.622222222220437</c:v>
                </c:pt>
                <c:pt idx="9809">
                  <c:v>13.623611111109325</c:v>
                </c:pt>
                <c:pt idx="9810">
                  <c:v>13.624999999998213</c:v>
                </c:pt>
                <c:pt idx="9811">
                  <c:v>13.626388888887101</c:v>
                </c:pt>
                <c:pt idx="9812">
                  <c:v>13.627777777775989</c:v>
                </c:pt>
                <c:pt idx="9813">
                  <c:v>13.629166666664878</c:v>
                </c:pt>
                <c:pt idx="9814">
                  <c:v>13.630555555553766</c:v>
                </c:pt>
                <c:pt idx="9815">
                  <c:v>13.631944444442654</c:v>
                </c:pt>
                <c:pt idx="9816">
                  <c:v>13.633333333331542</c:v>
                </c:pt>
                <c:pt idx="9817">
                  <c:v>13.634722222220431</c:v>
                </c:pt>
                <c:pt idx="9818">
                  <c:v>13.636111111109319</c:v>
                </c:pt>
                <c:pt idx="9819">
                  <c:v>13.637499999998207</c:v>
                </c:pt>
                <c:pt idx="9820">
                  <c:v>13.638888888887095</c:v>
                </c:pt>
                <c:pt idx="9821">
                  <c:v>13.640277777775983</c:v>
                </c:pt>
                <c:pt idx="9822">
                  <c:v>13.641666666664872</c:v>
                </c:pt>
                <c:pt idx="9823">
                  <c:v>13.64305555555376</c:v>
                </c:pt>
                <c:pt idx="9824">
                  <c:v>13.644444444442648</c:v>
                </c:pt>
                <c:pt idx="9825">
                  <c:v>13.645833333331536</c:v>
                </c:pt>
                <c:pt idx="9826">
                  <c:v>13.647222222220424</c:v>
                </c:pt>
                <c:pt idx="9827">
                  <c:v>13.648611111109313</c:v>
                </c:pt>
                <c:pt idx="9828">
                  <c:v>13.649999999998201</c:v>
                </c:pt>
                <c:pt idx="9829">
                  <c:v>13.651388888887089</c:v>
                </c:pt>
                <c:pt idx="9830">
                  <c:v>13.652777777775977</c:v>
                </c:pt>
                <c:pt idx="9831">
                  <c:v>13.654166666664866</c:v>
                </c:pt>
                <c:pt idx="9832">
                  <c:v>13.655555555553754</c:v>
                </c:pt>
                <c:pt idx="9833">
                  <c:v>13.656944444442642</c:v>
                </c:pt>
                <c:pt idx="9834">
                  <c:v>13.65833333333153</c:v>
                </c:pt>
                <c:pt idx="9835">
                  <c:v>13.659722222220418</c:v>
                </c:pt>
                <c:pt idx="9836">
                  <c:v>13.661111111109307</c:v>
                </c:pt>
                <c:pt idx="9837">
                  <c:v>13.662499999998195</c:v>
                </c:pt>
                <c:pt idx="9838">
                  <c:v>13.663888888887083</c:v>
                </c:pt>
                <c:pt idx="9839">
                  <c:v>13.665277777775971</c:v>
                </c:pt>
                <c:pt idx="9840">
                  <c:v>13.66666666666486</c:v>
                </c:pt>
                <c:pt idx="9841">
                  <c:v>13.668055555553748</c:v>
                </c:pt>
                <c:pt idx="9842">
                  <c:v>13.669444444442636</c:v>
                </c:pt>
                <c:pt idx="9843">
                  <c:v>13.670833333331524</c:v>
                </c:pt>
                <c:pt idx="9844">
                  <c:v>13.672222222220412</c:v>
                </c:pt>
                <c:pt idx="9845">
                  <c:v>13.673611111109301</c:v>
                </c:pt>
                <c:pt idx="9846">
                  <c:v>13.674999999998189</c:v>
                </c:pt>
                <c:pt idx="9847">
                  <c:v>13.676388888887077</c:v>
                </c:pt>
                <c:pt idx="9848">
                  <c:v>13.677777777775965</c:v>
                </c:pt>
                <c:pt idx="9849">
                  <c:v>13.679166666664853</c:v>
                </c:pt>
                <c:pt idx="9850">
                  <c:v>13.680555555553742</c:v>
                </c:pt>
                <c:pt idx="9851">
                  <c:v>13.68194444444263</c:v>
                </c:pt>
                <c:pt idx="9852">
                  <c:v>13.683333333331518</c:v>
                </c:pt>
                <c:pt idx="9853">
                  <c:v>13.684722222220406</c:v>
                </c:pt>
                <c:pt idx="9854">
                  <c:v>13.686111111109295</c:v>
                </c:pt>
                <c:pt idx="9855">
                  <c:v>13.687499999998183</c:v>
                </c:pt>
                <c:pt idx="9856">
                  <c:v>13.688888888887071</c:v>
                </c:pt>
                <c:pt idx="9857">
                  <c:v>13.690277777775959</c:v>
                </c:pt>
                <c:pt idx="9858">
                  <c:v>13.691666666664847</c:v>
                </c:pt>
                <c:pt idx="9859">
                  <c:v>13.693055555553736</c:v>
                </c:pt>
                <c:pt idx="9860">
                  <c:v>13.694444444442624</c:v>
                </c:pt>
                <c:pt idx="9861">
                  <c:v>13.695833333331512</c:v>
                </c:pt>
                <c:pt idx="9862">
                  <c:v>13.6972222222204</c:v>
                </c:pt>
                <c:pt idx="9863">
                  <c:v>13.698611111109289</c:v>
                </c:pt>
                <c:pt idx="9864">
                  <c:v>13.699999999998177</c:v>
                </c:pt>
                <c:pt idx="9865">
                  <c:v>13.701388888887065</c:v>
                </c:pt>
                <c:pt idx="9866">
                  <c:v>13.702777777775953</c:v>
                </c:pt>
                <c:pt idx="9867">
                  <c:v>13.704166666664841</c:v>
                </c:pt>
                <c:pt idx="9868">
                  <c:v>13.70555555555373</c:v>
                </c:pt>
                <c:pt idx="9869">
                  <c:v>13.706944444442618</c:v>
                </c:pt>
                <c:pt idx="9870">
                  <c:v>13.708333333331506</c:v>
                </c:pt>
                <c:pt idx="9871">
                  <c:v>13.709722222220394</c:v>
                </c:pt>
                <c:pt idx="9872">
                  <c:v>13.711111111109282</c:v>
                </c:pt>
                <c:pt idx="9873">
                  <c:v>13.712499999998171</c:v>
                </c:pt>
                <c:pt idx="9874">
                  <c:v>13.713888888887059</c:v>
                </c:pt>
                <c:pt idx="9875">
                  <c:v>13.715277777775947</c:v>
                </c:pt>
                <c:pt idx="9876">
                  <c:v>13.716666666664835</c:v>
                </c:pt>
                <c:pt idx="9877">
                  <c:v>13.718055555553724</c:v>
                </c:pt>
                <c:pt idx="9878">
                  <c:v>13.719444444442612</c:v>
                </c:pt>
                <c:pt idx="9879">
                  <c:v>13.7208333333315</c:v>
                </c:pt>
                <c:pt idx="9880">
                  <c:v>13.722222222220388</c:v>
                </c:pt>
                <c:pt idx="9881">
                  <c:v>13.723611111109276</c:v>
                </c:pt>
                <c:pt idx="9882">
                  <c:v>13.724999999998165</c:v>
                </c:pt>
                <c:pt idx="9883">
                  <c:v>13.726388888887053</c:v>
                </c:pt>
                <c:pt idx="9884">
                  <c:v>13.727777777775941</c:v>
                </c:pt>
                <c:pt idx="9885">
                  <c:v>13.729166666664829</c:v>
                </c:pt>
                <c:pt idx="9886">
                  <c:v>13.730555555553718</c:v>
                </c:pt>
                <c:pt idx="9887">
                  <c:v>13.731944444442606</c:v>
                </c:pt>
                <c:pt idx="9888">
                  <c:v>13.733333333331494</c:v>
                </c:pt>
                <c:pt idx="9889">
                  <c:v>13.734722222220382</c:v>
                </c:pt>
                <c:pt idx="9890">
                  <c:v>13.73611111110927</c:v>
                </c:pt>
                <c:pt idx="9891">
                  <c:v>13.737499999998159</c:v>
                </c:pt>
                <c:pt idx="9892">
                  <c:v>13.738888888887047</c:v>
                </c:pt>
                <c:pt idx="9893">
                  <c:v>13.740277777775935</c:v>
                </c:pt>
                <c:pt idx="9894">
                  <c:v>13.741666666664823</c:v>
                </c:pt>
                <c:pt idx="9895">
                  <c:v>13.743055555553711</c:v>
                </c:pt>
                <c:pt idx="9896">
                  <c:v>13.7444444444426</c:v>
                </c:pt>
                <c:pt idx="9897">
                  <c:v>13.745833333331488</c:v>
                </c:pt>
                <c:pt idx="9898">
                  <c:v>13.747222222220376</c:v>
                </c:pt>
                <c:pt idx="9899">
                  <c:v>13.748611111109264</c:v>
                </c:pt>
                <c:pt idx="9900">
                  <c:v>13.749999999998153</c:v>
                </c:pt>
                <c:pt idx="9901">
                  <c:v>13.751388888887041</c:v>
                </c:pt>
                <c:pt idx="9902">
                  <c:v>13.752777777775929</c:v>
                </c:pt>
                <c:pt idx="9903">
                  <c:v>13.754166666664817</c:v>
                </c:pt>
                <c:pt idx="9904">
                  <c:v>13.755555555553705</c:v>
                </c:pt>
                <c:pt idx="9905">
                  <c:v>13.756944444442594</c:v>
                </c:pt>
                <c:pt idx="9906">
                  <c:v>13.758333333331482</c:v>
                </c:pt>
                <c:pt idx="9907">
                  <c:v>13.75972222222037</c:v>
                </c:pt>
                <c:pt idx="9908">
                  <c:v>13.761111111109258</c:v>
                </c:pt>
                <c:pt idx="9909">
                  <c:v>13.762499999998147</c:v>
                </c:pt>
                <c:pt idx="9910">
                  <c:v>13.763888888887035</c:v>
                </c:pt>
                <c:pt idx="9911">
                  <c:v>13.765277777775923</c:v>
                </c:pt>
                <c:pt idx="9912">
                  <c:v>13.766666666664811</c:v>
                </c:pt>
                <c:pt idx="9913">
                  <c:v>13.768055555553699</c:v>
                </c:pt>
                <c:pt idx="9914">
                  <c:v>13.769444444442588</c:v>
                </c:pt>
                <c:pt idx="9915">
                  <c:v>13.770833333331476</c:v>
                </c:pt>
                <c:pt idx="9916">
                  <c:v>13.772222222220364</c:v>
                </c:pt>
                <c:pt idx="9917">
                  <c:v>13.773611111109252</c:v>
                </c:pt>
                <c:pt idx="9918">
                  <c:v>13.774999999998141</c:v>
                </c:pt>
                <c:pt idx="9919">
                  <c:v>13.776388888887029</c:v>
                </c:pt>
                <c:pt idx="9920">
                  <c:v>13.777777777775917</c:v>
                </c:pt>
                <c:pt idx="9921">
                  <c:v>13.779166666664805</c:v>
                </c:pt>
                <c:pt idx="9922">
                  <c:v>13.780555555553693</c:v>
                </c:pt>
                <c:pt idx="9923">
                  <c:v>13.781944444442582</c:v>
                </c:pt>
                <c:pt idx="9924">
                  <c:v>13.78333333333147</c:v>
                </c:pt>
                <c:pt idx="9925">
                  <c:v>13.784722222220358</c:v>
                </c:pt>
                <c:pt idx="9926">
                  <c:v>13.786111111109246</c:v>
                </c:pt>
                <c:pt idx="9927">
                  <c:v>13.787499999998134</c:v>
                </c:pt>
                <c:pt idx="9928">
                  <c:v>13.788888888887023</c:v>
                </c:pt>
                <c:pt idx="9929">
                  <c:v>13.790277777775911</c:v>
                </c:pt>
                <c:pt idx="9930">
                  <c:v>13.791666666664799</c:v>
                </c:pt>
                <c:pt idx="9931">
                  <c:v>13.793055555553687</c:v>
                </c:pt>
                <c:pt idx="9932">
                  <c:v>13.794444444442576</c:v>
                </c:pt>
                <c:pt idx="9933">
                  <c:v>13.795833333331464</c:v>
                </c:pt>
                <c:pt idx="9934">
                  <c:v>13.797222222220352</c:v>
                </c:pt>
                <c:pt idx="9935">
                  <c:v>13.79861111110924</c:v>
                </c:pt>
                <c:pt idx="9936">
                  <c:v>13.799999999998128</c:v>
                </c:pt>
                <c:pt idx="9937">
                  <c:v>13.801388888887017</c:v>
                </c:pt>
                <c:pt idx="9938">
                  <c:v>13.802777777775905</c:v>
                </c:pt>
                <c:pt idx="9939">
                  <c:v>13.804166666664793</c:v>
                </c:pt>
                <c:pt idx="9940">
                  <c:v>13.805555555553681</c:v>
                </c:pt>
                <c:pt idx="9941">
                  <c:v>13.80694444444257</c:v>
                </c:pt>
                <c:pt idx="9942">
                  <c:v>13.808333333331458</c:v>
                </c:pt>
                <c:pt idx="9943">
                  <c:v>13.809722222220346</c:v>
                </c:pt>
                <c:pt idx="9944">
                  <c:v>13.811111111109234</c:v>
                </c:pt>
                <c:pt idx="9945">
                  <c:v>13.812499999998122</c:v>
                </c:pt>
                <c:pt idx="9946">
                  <c:v>13.813888888887011</c:v>
                </c:pt>
                <c:pt idx="9947">
                  <c:v>13.815277777775899</c:v>
                </c:pt>
                <c:pt idx="9948">
                  <c:v>13.816666666664787</c:v>
                </c:pt>
                <c:pt idx="9949">
                  <c:v>13.818055555553675</c:v>
                </c:pt>
                <c:pt idx="9950">
                  <c:v>13.819444444442563</c:v>
                </c:pt>
                <c:pt idx="9951">
                  <c:v>13.820833333331452</c:v>
                </c:pt>
                <c:pt idx="9952">
                  <c:v>13.82222222222034</c:v>
                </c:pt>
                <c:pt idx="9953">
                  <c:v>13.823611111109228</c:v>
                </c:pt>
                <c:pt idx="9954">
                  <c:v>13.824999999998116</c:v>
                </c:pt>
                <c:pt idx="9955">
                  <c:v>13.826388888887005</c:v>
                </c:pt>
                <c:pt idx="9956">
                  <c:v>13.827777777775893</c:v>
                </c:pt>
                <c:pt idx="9957">
                  <c:v>13.829166666664781</c:v>
                </c:pt>
                <c:pt idx="9958">
                  <c:v>13.830555555553669</c:v>
                </c:pt>
                <c:pt idx="9959">
                  <c:v>13.831944444442557</c:v>
                </c:pt>
                <c:pt idx="9960">
                  <c:v>13.833333333331446</c:v>
                </c:pt>
                <c:pt idx="9961">
                  <c:v>13.834722222220334</c:v>
                </c:pt>
                <c:pt idx="9962">
                  <c:v>13.836111111109222</c:v>
                </c:pt>
                <c:pt idx="9963">
                  <c:v>13.83749999999811</c:v>
                </c:pt>
                <c:pt idx="9964">
                  <c:v>13.838888888886999</c:v>
                </c:pt>
                <c:pt idx="9965">
                  <c:v>13.840277777775887</c:v>
                </c:pt>
                <c:pt idx="9966">
                  <c:v>13.841666666664775</c:v>
                </c:pt>
                <c:pt idx="9967">
                  <c:v>13.843055555553663</c:v>
                </c:pt>
                <c:pt idx="9968">
                  <c:v>13.844444444442551</c:v>
                </c:pt>
                <c:pt idx="9969">
                  <c:v>13.84583333333144</c:v>
                </c:pt>
                <c:pt idx="9970">
                  <c:v>13.847222222220328</c:v>
                </c:pt>
                <c:pt idx="9971">
                  <c:v>13.848611111109216</c:v>
                </c:pt>
                <c:pt idx="9972">
                  <c:v>13.849999999998104</c:v>
                </c:pt>
                <c:pt idx="9973">
                  <c:v>13.851388888886992</c:v>
                </c:pt>
                <c:pt idx="9974">
                  <c:v>13.852777777775881</c:v>
                </c:pt>
                <c:pt idx="9975">
                  <c:v>13.854166666664769</c:v>
                </c:pt>
                <c:pt idx="9976">
                  <c:v>13.855555555553657</c:v>
                </c:pt>
                <c:pt idx="9977">
                  <c:v>13.856944444442545</c:v>
                </c:pt>
                <c:pt idx="9978">
                  <c:v>13.858333333331434</c:v>
                </c:pt>
                <c:pt idx="9979">
                  <c:v>13.859722222220322</c:v>
                </c:pt>
                <c:pt idx="9980">
                  <c:v>13.86111111110921</c:v>
                </c:pt>
                <c:pt idx="9981">
                  <c:v>13.862499999998098</c:v>
                </c:pt>
                <c:pt idx="9982">
                  <c:v>13.863888888886986</c:v>
                </c:pt>
                <c:pt idx="9983">
                  <c:v>13.865277777775875</c:v>
                </c:pt>
                <c:pt idx="9984">
                  <c:v>13.866666666664763</c:v>
                </c:pt>
                <c:pt idx="9985">
                  <c:v>13.868055555553651</c:v>
                </c:pt>
                <c:pt idx="9986">
                  <c:v>13.869444444442539</c:v>
                </c:pt>
                <c:pt idx="9987">
                  <c:v>13.870833333331428</c:v>
                </c:pt>
                <c:pt idx="9988">
                  <c:v>13.872222222220316</c:v>
                </c:pt>
                <c:pt idx="9989">
                  <c:v>13.873611111109204</c:v>
                </c:pt>
                <c:pt idx="9990">
                  <c:v>13.874999999998092</c:v>
                </c:pt>
                <c:pt idx="9991">
                  <c:v>13.87638888888698</c:v>
                </c:pt>
                <c:pt idx="9992">
                  <c:v>13.877777777775869</c:v>
                </c:pt>
                <c:pt idx="9993">
                  <c:v>13.879166666664757</c:v>
                </c:pt>
                <c:pt idx="9994">
                  <c:v>13.880555555553645</c:v>
                </c:pt>
                <c:pt idx="9995">
                  <c:v>13.881944444442533</c:v>
                </c:pt>
                <c:pt idx="9996">
                  <c:v>13.883333333331421</c:v>
                </c:pt>
                <c:pt idx="9997">
                  <c:v>13.88472222222031</c:v>
                </c:pt>
                <c:pt idx="9998">
                  <c:v>13.886111111109198</c:v>
                </c:pt>
                <c:pt idx="9999">
                  <c:v>13.887499999998086</c:v>
                </c:pt>
                <c:pt idx="10000">
                  <c:v>13.888888888886974</c:v>
                </c:pt>
                <c:pt idx="10001">
                  <c:v>13.890277777775863</c:v>
                </c:pt>
                <c:pt idx="10002">
                  <c:v>13.891666666664751</c:v>
                </c:pt>
                <c:pt idx="10003">
                  <c:v>13.893055555553639</c:v>
                </c:pt>
                <c:pt idx="10004">
                  <c:v>13.894444444442527</c:v>
                </c:pt>
                <c:pt idx="10005">
                  <c:v>13.895833333331415</c:v>
                </c:pt>
                <c:pt idx="10006">
                  <c:v>13.897222222220304</c:v>
                </c:pt>
                <c:pt idx="10007">
                  <c:v>13.898611111109192</c:v>
                </c:pt>
                <c:pt idx="10008">
                  <c:v>13.89999999999808</c:v>
                </c:pt>
                <c:pt idx="10009">
                  <c:v>13.901388888886968</c:v>
                </c:pt>
                <c:pt idx="10010">
                  <c:v>13.902777777775857</c:v>
                </c:pt>
                <c:pt idx="10011">
                  <c:v>13.904166666664745</c:v>
                </c:pt>
                <c:pt idx="10012">
                  <c:v>13.905555555553633</c:v>
                </c:pt>
                <c:pt idx="10013">
                  <c:v>13.906944444442521</c:v>
                </c:pt>
                <c:pt idx="10014">
                  <c:v>13.908333333331409</c:v>
                </c:pt>
                <c:pt idx="10015">
                  <c:v>13.909722222220298</c:v>
                </c:pt>
                <c:pt idx="10016">
                  <c:v>13.911111111109186</c:v>
                </c:pt>
                <c:pt idx="10017">
                  <c:v>13.912499999998074</c:v>
                </c:pt>
                <c:pt idx="10018">
                  <c:v>13.913888888886962</c:v>
                </c:pt>
                <c:pt idx="10019">
                  <c:v>13.915277777775851</c:v>
                </c:pt>
                <c:pt idx="10020">
                  <c:v>13.916666666664739</c:v>
                </c:pt>
                <c:pt idx="10021">
                  <c:v>13.918055555553627</c:v>
                </c:pt>
                <c:pt idx="10022">
                  <c:v>13.919444444442515</c:v>
                </c:pt>
                <c:pt idx="10023">
                  <c:v>13.920833333331403</c:v>
                </c:pt>
                <c:pt idx="10024">
                  <c:v>13.922222222220292</c:v>
                </c:pt>
                <c:pt idx="10025">
                  <c:v>13.92361111110918</c:v>
                </c:pt>
                <c:pt idx="10026">
                  <c:v>13.924999999998068</c:v>
                </c:pt>
                <c:pt idx="10027">
                  <c:v>13.926388888886956</c:v>
                </c:pt>
                <c:pt idx="10028">
                  <c:v>13.927777777775844</c:v>
                </c:pt>
                <c:pt idx="10029">
                  <c:v>13.929166666664733</c:v>
                </c:pt>
                <c:pt idx="10030">
                  <c:v>13.930555555553621</c:v>
                </c:pt>
                <c:pt idx="10031">
                  <c:v>13.931944444442509</c:v>
                </c:pt>
                <c:pt idx="10032">
                  <c:v>13.933333333331397</c:v>
                </c:pt>
                <c:pt idx="10033">
                  <c:v>13.934722222220286</c:v>
                </c:pt>
                <c:pt idx="10034">
                  <c:v>13.936111111109174</c:v>
                </c:pt>
                <c:pt idx="10035">
                  <c:v>13.937499999998062</c:v>
                </c:pt>
                <c:pt idx="10036">
                  <c:v>13.93888888888695</c:v>
                </c:pt>
                <c:pt idx="10037">
                  <c:v>13.940277777775838</c:v>
                </c:pt>
                <c:pt idx="10038">
                  <c:v>13.941666666664727</c:v>
                </c:pt>
                <c:pt idx="10039">
                  <c:v>13.943055555553615</c:v>
                </c:pt>
                <c:pt idx="10040">
                  <c:v>13.944444444442503</c:v>
                </c:pt>
                <c:pt idx="10041">
                  <c:v>13.945833333331391</c:v>
                </c:pt>
                <c:pt idx="10042">
                  <c:v>13.94722222222028</c:v>
                </c:pt>
                <c:pt idx="10043">
                  <c:v>13.948611111109168</c:v>
                </c:pt>
                <c:pt idx="10044">
                  <c:v>13.949999999998056</c:v>
                </c:pt>
                <c:pt idx="10045">
                  <c:v>13.951388888886944</c:v>
                </c:pt>
                <c:pt idx="10046">
                  <c:v>13.952777777775832</c:v>
                </c:pt>
                <c:pt idx="10047">
                  <c:v>13.954166666664721</c:v>
                </c:pt>
                <c:pt idx="10048">
                  <c:v>13.955555555553609</c:v>
                </c:pt>
                <c:pt idx="10049">
                  <c:v>13.956944444442497</c:v>
                </c:pt>
                <c:pt idx="10050">
                  <c:v>13.958333333331385</c:v>
                </c:pt>
                <c:pt idx="10051">
                  <c:v>13.959722222220273</c:v>
                </c:pt>
                <c:pt idx="10052">
                  <c:v>13.961111111109162</c:v>
                </c:pt>
                <c:pt idx="10053">
                  <c:v>13.96249999999805</c:v>
                </c:pt>
                <c:pt idx="10054">
                  <c:v>13.963888888886938</c:v>
                </c:pt>
                <c:pt idx="10055">
                  <c:v>13.965277777775826</c:v>
                </c:pt>
                <c:pt idx="10056">
                  <c:v>13.966666666664715</c:v>
                </c:pt>
                <c:pt idx="10057">
                  <c:v>13.968055555553603</c:v>
                </c:pt>
                <c:pt idx="10058">
                  <c:v>13.969444444442491</c:v>
                </c:pt>
                <c:pt idx="10059">
                  <c:v>13.970833333331379</c:v>
                </c:pt>
                <c:pt idx="10060">
                  <c:v>13.972222222220267</c:v>
                </c:pt>
                <c:pt idx="10061">
                  <c:v>13.973611111109156</c:v>
                </c:pt>
                <c:pt idx="10062">
                  <c:v>13.974999999998044</c:v>
                </c:pt>
                <c:pt idx="10063">
                  <c:v>13.976388888886932</c:v>
                </c:pt>
                <c:pt idx="10064">
                  <c:v>13.97777777777582</c:v>
                </c:pt>
                <c:pt idx="10065">
                  <c:v>13.979166666664709</c:v>
                </c:pt>
                <c:pt idx="10066">
                  <c:v>13.980555555553597</c:v>
                </c:pt>
                <c:pt idx="10067">
                  <c:v>13.981944444442485</c:v>
                </c:pt>
                <c:pt idx="10068">
                  <c:v>13.983333333331373</c:v>
                </c:pt>
                <c:pt idx="10069">
                  <c:v>13.984722222220261</c:v>
                </c:pt>
                <c:pt idx="10070">
                  <c:v>13.98611111110915</c:v>
                </c:pt>
                <c:pt idx="10071">
                  <c:v>13.987499999998038</c:v>
                </c:pt>
                <c:pt idx="10072">
                  <c:v>13.988888888886926</c:v>
                </c:pt>
                <c:pt idx="10073">
                  <c:v>13.990277777775814</c:v>
                </c:pt>
                <c:pt idx="10074">
                  <c:v>13.991666666664702</c:v>
                </c:pt>
                <c:pt idx="10075">
                  <c:v>13.993055555553591</c:v>
                </c:pt>
                <c:pt idx="10076">
                  <c:v>13.994444444442479</c:v>
                </c:pt>
                <c:pt idx="10077">
                  <c:v>13.995833333331367</c:v>
                </c:pt>
                <c:pt idx="10078">
                  <c:v>13.997222222220255</c:v>
                </c:pt>
                <c:pt idx="10079">
                  <c:v>13.998611111109144</c:v>
                </c:pt>
                <c:pt idx="10080">
                  <c:v>13.999999999998032</c:v>
                </c:pt>
                <c:pt idx="10081">
                  <c:v>14.00138888888692</c:v>
                </c:pt>
                <c:pt idx="10082">
                  <c:v>14.002777777775808</c:v>
                </c:pt>
                <c:pt idx="10083">
                  <c:v>14.004166666664696</c:v>
                </c:pt>
                <c:pt idx="10084">
                  <c:v>14.005555555553585</c:v>
                </c:pt>
                <c:pt idx="10085">
                  <c:v>14.006944444442473</c:v>
                </c:pt>
                <c:pt idx="10086">
                  <c:v>14.008333333331361</c:v>
                </c:pt>
                <c:pt idx="10087">
                  <c:v>14.009722222220249</c:v>
                </c:pt>
                <c:pt idx="10088">
                  <c:v>14.011111111109138</c:v>
                </c:pt>
                <c:pt idx="10089">
                  <c:v>14.012499999998026</c:v>
                </c:pt>
                <c:pt idx="10090">
                  <c:v>14.013888888886914</c:v>
                </c:pt>
                <c:pt idx="10091">
                  <c:v>14.015277777775802</c:v>
                </c:pt>
                <c:pt idx="10092">
                  <c:v>14.01666666666469</c:v>
                </c:pt>
                <c:pt idx="10093">
                  <c:v>14.018055555553579</c:v>
                </c:pt>
                <c:pt idx="10094">
                  <c:v>14.019444444442467</c:v>
                </c:pt>
                <c:pt idx="10095">
                  <c:v>14.020833333331355</c:v>
                </c:pt>
                <c:pt idx="10096">
                  <c:v>14.022222222220243</c:v>
                </c:pt>
                <c:pt idx="10097">
                  <c:v>14.023611111109131</c:v>
                </c:pt>
                <c:pt idx="10098">
                  <c:v>14.02499999999802</c:v>
                </c:pt>
                <c:pt idx="10099">
                  <c:v>14.026388888886908</c:v>
                </c:pt>
                <c:pt idx="10100">
                  <c:v>14.027777777775796</c:v>
                </c:pt>
                <c:pt idx="10101">
                  <c:v>14.029166666664684</c:v>
                </c:pt>
                <c:pt idx="10102">
                  <c:v>14.030555555553573</c:v>
                </c:pt>
                <c:pt idx="10103">
                  <c:v>14.031944444442461</c:v>
                </c:pt>
                <c:pt idx="10104">
                  <c:v>14.033333333331349</c:v>
                </c:pt>
                <c:pt idx="10105">
                  <c:v>14.034722222220237</c:v>
                </c:pt>
                <c:pt idx="10106">
                  <c:v>14.036111111109125</c:v>
                </c:pt>
                <c:pt idx="10107">
                  <c:v>14.037499999998014</c:v>
                </c:pt>
                <c:pt idx="10108">
                  <c:v>14.038888888886902</c:v>
                </c:pt>
                <c:pt idx="10109">
                  <c:v>14.04027777777579</c:v>
                </c:pt>
                <c:pt idx="10110">
                  <c:v>14.041666666664678</c:v>
                </c:pt>
                <c:pt idx="10111">
                  <c:v>14.043055555553567</c:v>
                </c:pt>
                <c:pt idx="10112">
                  <c:v>14.044444444442455</c:v>
                </c:pt>
                <c:pt idx="10113">
                  <c:v>14.045833333331343</c:v>
                </c:pt>
                <c:pt idx="10114">
                  <c:v>14.047222222220231</c:v>
                </c:pt>
                <c:pt idx="10115">
                  <c:v>14.048611111109119</c:v>
                </c:pt>
                <c:pt idx="10116">
                  <c:v>14.049999999998008</c:v>
                </c:pt>
                <c:pt idx="10117">
                  <c:v>14.051388888886896</c:v>
                </c:pt>
                <c:pt idx="10118">
                  <c:v>14.052777777775784</c:v>
                </c:pt>
                <c:pt idx="10119">
                  <c:v>14.054166666664672</c:v>
                </c:pt>
                <c:pt idx="10120">
                  <c:v>14.055555555553561</c:v>
                </c:pt>
                <c:pt idx="10121">
                  <c:v>14.056944444442449</c:v>
                </c:pt>
                <c:pt idx="10122">
                  <c:v>14.058333333331337</c:v>
                </c:pt>
                <c:pt idx="10123">
                  <c:v>14.059722222220225</c:v>
                </c:pt>
                <c:pt idx="10124">
                  <c:v>14.061111111109113</c:v>
                </c:pt>
                <c:pt idx="10125">
                  <c:v>14.062499999998002</c:v>
                </c:pt>
                <c:pt idx="10126">
                  <c:v>14.06388888888689</c:v>
                </c:pt>
                <c:pt idx="10127">
                  <c:v>14.065277777775778</c:v>
                </c:pt>
                <c:pt idx="10128">
                  <c:v>14.066666666664666</c:v>
                </c:pt>
                <c:pt idx="10129">
                  <c:v>14.068055555553554</c:v>
                </c:pt>
                <c:pt idx="10130">
                  <c:v>14.069444444442443</c:v>
                </c:pt>
                <c:pt idx="10131">
                  <c:v>14.070833333331331</c:v>
                </c:pt>
                <c:pt idx="10132">
                  <c:v>14.072222222220219</c:v>
                </c:pt>
                <c:pt idx="10133">
                  <c:v>14.073611111109107</c:v>
                </c:pt>
                <c:pt idx="10134">
                  <c:v>14.074999999997996</c:v>
                </c:pt>
                <c:pt idx="10135">
                  <c:v>14.076388888886884</c:v>
                </c:pt>
                <c:pt idx="10136">
                  <c:v>14.077777777775772</c:v>
                </c:pt>
                <c:pt idx="10137">
                  <c:v>14.07916666666466</c:v>
                </c:pt>
                <c:pt idx="10138">
                  <c:v>14.080555555553548</c:v>
                </c:pt>
                <c:pt idx="10139">
                  <c:v>14.081944444442437</c:v>
                </c:pt>
                <c:pt idx="10140">
                  <c:v>14.083333333331325</c:v>
                </c:pt>
                <c:pt idx="10141">
                  <c:v>14.084722222220213</c:v>
                </c:pt>
                <c:pt idx="10142">
                  <c:v>14.086111111109101</c:v>
                </c:pt>
                <c:pt idx="10143">
                  <c:v>14.08749999999799</c:v>
                </c:pt>
                <c:pt idx="10144">
                  <c:v>14.088888888886878</c:v>
                </c:pt>
                <c:pt idx="10145">
                  <c:v>14.090277777775766</c:v>
                </c:pt>
                <c:pt idx="10146">
                  <c:v>14.091666666664654</c:v>
                </c:pt>
                <c:pt idx="10147">
                  <c:v>14.093055555553542</c:v>
                </c:pt>
                <c:pt idx="10148">
                  <c:v>14.094444444442431</c:v>
                </c:pt>
                <c:pt idx="10149">
                  <c:v>14.095833333331319</c:v>
                </c:pt>
                <c:pt idx="10150">
                  <c:v>14.097222222220207</c:v>
                </c:pt>
                <c:pt idx="10151">
                  <c:v>14.098611111109095</c:v>
                </c:pt>
                <c:pt idx="10152">
                  <c:v>14.099999999997983</c:v>
                </c:pt>
                <c:pt idx="10153">
                  <c:v>14.101388888886872</c:v>
                </c:pt>
                <c:pt idx="10154">
                  <c:v>14.10277777777576</c:v>
                </c:pt>
                <c:pt idx="10155">
                  <c:v>14.104166666664648</c:v>
                </c:pt>
                <c:pt idx="10156">
                  <c:v>14.105555555553536</c:v>
                </c:pt>
                <c:pt idx="10157">
                  <c:v>14.106944444442425</c:v>
                </c:pt>
                <c:pt idx="10158">
                  <c:v>14.108333333331313</c:v>
                </c:pt>
                <c:pt idx="10159">
                  <c:v>14.109722222220201</c:v>
                </c:pt>
                <c:pt idx="10160">
                  <c:v>14.111111111109089</c:v>
                </c:pt>
                <c:pt idx="10161">
                  <c:v>14.112499999997977</c:v>
                </c:pt>
                <c:pt idx="10162">
                  <c:v>14.113888888886866</c:v>
                </c:pt>
                <c:pt idx="10163">
                  <c:v>14.115277777775754</c:v>
                </c:pt>
                <c:pt idx="10164">
                  <c:v>14.116666666664642</c:v>
                </c:pt>
                <c:pt idx="10165">
                  <c:v>14.11805555555353</c:v>
                </c:pt>
                <c:pt idx="10166">
                  <c:v>14.119444444442419</c:v>
                </c:pt>
                <c:pt idx="10167">
                  <c:v>14.120833333331307</c:v>
                </c:pt>
                <c:pt idx="10168">
                  <c:v>14.122222222220195</c:v>
                </c:pt>
                <c:pt idx="10169">
                  <c:v>14.123611111109083</c:v>
                </c:pt>
                <c:pt idx="10170">
                  <c:v>14.124999999997971</c:v>
                </c:pt>
                <c:pt idx="10171">
                  <c:v>14.12638888888686</c:v>
                </c:pt>
                <c:pt idx="10172">
                  <c:v>14.127777777775748</c:v>
                </c:pt>
                <c:pt idx="10173">
                  <c:v>14.129166666664636</c:v>
                </c:pt>
                <c:pt idx="10174">
                  <c:v>14.130555555553524</c:v>
                </c:pt>
                <c:pt idx="10175">
                  <c:v>14.131944444442412</c:v>
                </c:pt>
                <c:pt idx="10176">
                  <c:v>14.133333333331301</c:v>
                </c:pt>
                <c:pt idx="10177">
                  <c:v>14.134722222220189</c:v>
                </c:pt>
                <c:pt idx="10178">
                  <c:v>14.136111111109077</c:v>
                </c:pt>
                <c:pt idx="10179">
                  <c:v>14.137499999997965</c:v>
                </c:pt>
                <c:pt idx="10180">
                  <c:v>14.138888888886854</c:v>
                </c:pt>
                <c:pt idx="10181">
                  <c:v>14.140277777775742</c:v>
                </c:pt>
                <c:pt idx="10182">
                  <c:v>14.14166666666463</c:v>
                </c:pt>
                <c:pt idx="10183">
                  <c:v>14.143055555553518</c:v>
                </c:pt>
                <c:pt idx="10184">
                  <c:v>14.144444444442406</c:v>
                </c:pt>
                <c:pt idx="10185">
                  <c:v>14.145833333331295</c:v>
                </c:pt>
                <c:pt idx="10186">
                  <c:v>14.147222222220183</c:v>
                </c:pt>
                <c:pt idx="10187">
                  <c:v>14.148611111109071</c:v>
                </c:pt>
                <c:pt idx="10188">
                  <c:v>14.149999999997959</c:v>
                </c:pt>
                <c:pt idx="10189">
                  <c:v>14.151388888886848</c:v>
                </c:pt>
                <c:pt idx="10190">
                  <c:v>14.152777777775736</c:v>
                </c:pt>
                <c:pt idx="10191">
                  <c:v>14.154166666664624</c:v>
                </c:pt>
                <c:pt idx="10192">
                  <c:v>14.155555555553512</c:v>
                </c:pt>
                <c:pt idx="10193">
                  <c:v>14.1569444444424</c:v>
                </c:pt>
                <c:pt idx="10194">
                  <c:v>14.158333333331289</c:v>
                </c:pt>
                <c:pt idx="10195">
                  <c:v>14.159722222220177</c:v>
                </c:pt>
                <c:pt idx="10196">
                  <c:v>14.161111111109065</c:v>
                </c:pt>
                <c:pt idx="10197">
                  <c:v>14.162499999997953</c:v>
                </c:pt>
                <c:pt idx="10198">
                  <c:v>14.163888888886841</c:v>
                </c:pt>
                <c:pt idx="10199">
                  <c:v>14.16527777777573</c:v>
                </c:pt>
                <c:pt idx="10200">
                  <c:v>14.166666666664618</c:v>
                </c:pt>
                <c:pt idx="10201">
                  <c:v>14.168055555553506</c:v>
                </c:pt>
                <c:pt idx="10202">
                  <c:v>14.169444444442394</c:v>
                </c:pt>
                <c:pt idx="10203">
                  <c:v>14.170833333331283</c:v>
                </c:pt>
                <c:pt idx="10204">
                  <c:v>14.172222222220171</c:v>
                </c:pt>
                <c:pt idx="10205">
                  <c:v>14.173611111109059</c:v>
                </c:pt>
                <c:pt idx="10206">
                  <c:v>14.174999999997947</c:v>
                </c:pt>
                <c:pt idx="10207">
                  <c:v>14.176388888886835</c:v>
                </c:pt>
                <c:pt idx="10208">
                  <c:v>14.177777777775724</c:v>
                </c:pt>
                <c:pt idx="10209">
                  <c:v>14.179166666664612</c:v>
                </c:pt>
                <c:pt idx="10210">
                  <c:v>14.1805555555535</c:v>
                </c:pt>
                <c:pt idx="10211">
                  <c:v>14.181944444442388</c:v>
                </c:pt>
                <c:pt idx="10212">
                  <c:v>14.183333333331277</c:v>
                </c:pt>
                <c:pt idx="10213">
                  <c:v>14.184722222220165</c:v>
                </c:pt>
                <c:pt idx="10214">
                  <c:v>14.186111111109053</c:v>
                </c:pt>
                <c:pt idx="10215">
                  <c:v>14.187499999997941</c:v>
                </c:pt>
                <c:pt idx="10216">
                  <c:v>14.188888888886829</c:v>
                </c:pt>
                <c:pt idx="10217">
                  <c:v>14.190277777775718</c:v>
                </c:pt>
                <c:pt idx="10218">
                  <c:v>14.191666666664606</c:v>
                </c:pt>
                <c:pt idx="10219">
                  <c:v>14.193055555553494</c:v>
                </c:pt>
                <c:pt idx="10220">
                  <c:v>14.194444444442382</c:v>
                </c:pt>
                <c:pt idx="10221">
                  <c:v>14.195833333331271</c:v>
                </c:pt>
                <c:pt idx="10222">
                  <c:v>14.197222222220159</c:v>
                </c:pt>
                <c:pt idx="10223">
                  <c:v>14.198611111109047</c:v>
                </c:pt>
                <c:pt idx="10224">
                  <c:v>14.199999999997935</c:v>
                </c:pt>
                <c:pt idx="10225">
                  <c:v>14.201388888886823</c:v>
                </c:pt>
                <c:pt idx="10226">
                  <c:v>14.202777777775712</c:v>
                </c:pt>
                <c:pt idx="10227">
                  <c:v>14.2041666666646</c:v>
                </c:pt>
                <c:pt idx="10228">
                  <c:v>14.205555555553488</c:v>
                </c:pt>
                <c:pt idx="10229">
                  <c:v>14.206944444442376</c:v>
                </c:pt>
                <c:pt idx="10230">
                  <c:v>14.208333333331264</c:v>
                </c:pt>
                <c:pt idx="10231">
                  <c:v>14.209722222220153</c:v>
                </c:pt>
                <c:pt idx="10232">
                  <c:v>14.211111111109041</c:v>
                </c:pt>
                <c:pt idx="10233">
                  <c:v>14.212499999997929</c:v>
                </c:pt>
                <c:pt idx="10234">
                  <c:v>14.213888888886817</c:v>
                </c:pt>
                <c:pt idx="10235">
                  <c:v>14.215277777775706</c:v>
                </c:pt>
                <c:pt idx="10236">
                  <c:v>14.216666666664594</c:v>
                </c:pt>
                <c:pt idx="10237">
                  <c:v>14.218055555553482</c:v>
                </c:pt>
                <c:pt idx="10238">
                  <c:v>14.21944444444237</c:v>
                </c:pt>
                <c:pt idx="10239">
                  <c:v>14.220833333331258</c:v>
                </c:pt>
                <c:pt idx="10240">
                  <c:v>14.222222222220147</c:v>
                </c:pt>
                <c:pt idx="10241">
                  <c:v>14.223611111109035</c:v>
                </c:pt>
                <c:pt idx="10242">
                  <c:v>14.224999999997923</c:v>
                </c:pt>
                <c:pt idx="10243">
                  <c:v>14.226388888886811</c:v>
                </c:pt>
                <c:pt idx="10244">
                  <c:v>14.2277777777757</c:v>
                </c:pt>
                <c:pt idx="10245">
                  <c:v>14.229166666664588</c:v>
                </c:pt>
                <c:pt idx="10246">
                  <c:v>14.230555555553476</c:v>
                </c:pt>
                <c:pt idx="10247">
                  <c:v>14.231944444442364</c:v>
                </c:pt>
                <c:pt idx="10248">
                  <c:v>14.233333333331252</c:v>
                </c:pt>
                <c:pt idx="10249">
                  <c:v>14.234722222220141</c:v>
                </c:pt>
                <c:pt idx="10250">
                  <c:v>14.236111111109029</c:v>
                </c:pt>
                <c:pt idx="10251">
                  <c:v>14.237499999997917</c:v>
                </c:pt>
                <c:pt idx="10252">
                  <c:v>14.238888888886805</c:v>
                </c:pt>
                <c:pt idx="10253">
                  <c:v>14.240277777775693</c:v>
                </c:pt>
                <c:pt idx="10254">
                  <c:v>14.241666666664582</c:v>
                </c:pt>
                <c:pt idx="10255">
                  <c:v>14.24305555555347</c:v>
                </c:pt>
                <c:pt idx="10256">
                  <c:v>14.244444444442358</c:v>
                </c:pt>
                <c:pt idx="10257">
                  <c:v>14.245833333331246</c:v>
                </c:pt>
                <c:pt idx="10258">
                  <c:v>14.247222222220135</c:v>
                </c:pt>
                <c:pt idx="10259">
                  <c:v>14.248611111109023</c:v>
                </c:pt>
                <c:pt idx="10260">
                  <c:v>14.249999999997911</c:v>
                </c:pt>
                <c:pt idx="10261">
                  <c:v>14.251388888886799</c:v>
                </c:pt>
                <c:pt idx="10262">
                  <c:v>14.252777777775687</c:v>
                </c:pt>
                <c:pt idx="10263">
                  <c:v>14.254166666664576</c:v>
                </c:pt>
                <c:pt idx="10264">
                  <c:v>14.255555555553464</c:v>
                </c:pt>
                <c:pt idx="10265">
                  <c:v>14.256944444442352</c:v>
                </c:pt>
                <c:pt idx="10266">
                  <c:v>14.25833333333124</c:v>
                </c:pt>
                <c:pt idx="10267">
                  <c:v>14.259722222220129</c:v>
                </c:pt>
                <c:pt idx="10268">
                  <c:v>14.261111111109017</c:v>
                </c:pt>
                <c:pt idx="10269">
                  <c:v>14.262499999997905</c:v>
                </c:pt>
                <c:pt idx="10270">
                  <c:v>14.263888888886793</c:v>
                </c:pt>
                <c:pt idx="10271">
                  <c:v>14.265277777775681</c:v>
                </c:pt>
                <c:pt idx="10272">
                  <c:v>14.26666666666457</c:v>
                </c:pt>
                <c:pt idx="10273">
                  <c:v>14.268055555553458</c:v>
                </c:pt>
                <c:pt idx="10274">
                  <c:v>14.269444444442346</c:v>
                </c:pt>
                <c:pt idx="10275">
                  <c:v>14.270833333331234</c:v>
                </c:pt>
                <c:pt idx="10276">
                  <c:v>14.272222222220122</c:v>
                </c:pt>
                <c:pt idx="10277">
                  <c:v>14.273611111109011</c:v>
                </c:pt>
                <c:pt idx="10278">
                  <c:v>14.274999999997899</c:v>
                </c:pt>
                <c:pt idx="10279">
                  <c:v>14.276388888886787</c:v>
                </c:pt>
                <c:pt idx="10280">
                  <c:v>14.277777777775675</c:v>
                </c:pt>
                <c:pt idx="10281">
                  <c:v>14.279166666664564</c:v>
                </c:pt>
                <c:pt idx="10282">
                  <c:v>14.280555555553452</c:v>
                </c:pt>
                <c:pt idx="10283">
                  <c:v>14.28194444444234</c:v>
                </c:pt>
                <c:pt idx="10284">
                  <c:v>14.283333333331228</c:v>
                </c:pt>
                <c:pt idx="10285">
                  <c:v>14.284722222220116</c:v>
                </c:pt>
                <c:pt idx="10286">
                  <c:v>14.286111111109005</c:v>
                </c:pt>
                <c:pt idx="10287">
                  <c:v>14.287499999997893</c:v>
                </c:pt>
                <c:pt idx="10288">
                  <c:v>14.288888888886781</c:v>
                </c:pt>
                <c:pt idx="10289">
                  <c:v>14.290277777775669</c:v>
                </c:pt>
                <c:pt idx="10290">
                  <c:v>14.291666666664558</c:v>
                </c:pt>
                <c:pt idx="10291">
                  <c:v>14.293055555553446</c:v>
                </c:pt>
                <c:pt idx="10292">
                  <c:v>14.294444444442334</c:v>
                </c:pt>
                <c:pt idx="10293">
                  <c:v>14.295833333331222</c:v>
                </c:pt>
                <c:pt idx="10294">
                  <c:v>14.29722222222011</c:v>
                </c:pt>
                <c:pt idx="10295">
                  <c:v>14.298611111108999</c:v>
                </c:pt>
                <c:pt idx="10296">
                  <c:v>14.299999999997887</c:v>
                </c:pt>
                <c:pt idx="10297">
                  <c:v>14.301388888886775</c:v>
                </c:pt>
                <c:pt idx="10298">
                  <c:v>14.302777777775663</c:v>
                </c:pt>
                <c:pt idx="10299">
                  <c:v>14.304166666664551</c:v>
                </c:pt>
                <c:pt idx="10300">
                  <c:v>14.30555555555344</c:v>
                </c:pt>
                <c:pt idx="10301">
                  <c:v>14.306944444442328</c:v>
                </c:pt>
                <c:pt idx="10302">
                  <c:v>14.308333333331216</c:v>
                </c:pt>
                <c:pt idx="10303">
                  <c:v>14.309722222220104</c:v>
                </c:pt>
                <c:pt idx="10304">
                  <c:v>14.311111111108993</c:v>
                </c:pt>
                <c:pt idx="10305">
                  <c:v>14.312499999997881</c:v>
                </c:pt>
                <c:pt idx="10306">
                  <c:v>14.313888888886769</c:v>
                </c:pt>
                <c:pt idx="10307">
                  <c:v>14.315277777775657</c:v>
                </c:pt>
                <c:pt idx="10308">
                  <c:v>14.316666666664545</c:v>
                </c:pt>
                <c:pt idx="10309">
                  <c:v>14.318055555553434</c:v>
                </c:pt>
                <c:pt idx="10310">
                  <c:v>14.319444444442322</c:v>
                </c:pt>
                <c:pt idx="10311">
                  <c:v>14.32083333333121</c:v>
                </c:pt>
                <c:pt idx="10312">
                  <c:v>14.322222222220098</c:v>
                </c:pt>
                <c:pt idx="10313">
                  <c:v>14.323611111108987</c:v>
                </c:pt>
                <c:pt idx="10314">
                  <c:v>14.324999999997875</c:v>
                </c:pt>
                <c:pt idx="10315">
                  <c:v>14.326388888886763</c:v>
                </c:pt>
                <c:pt idx="10316">
                  <c:v>14.327777777775651</c:v>
                </c:pt>
                <c:pt idx="10317">
                  <c:v>14.329166666664539</c:v>
                </c:pt>
                <c:pt idx="10318">
                  <c:v>14.330555555553428</c:v>
                </c:pt>
                <c:pt idx="10319">
                  <c:v>14.331944444442316</c:v>
                </c:pt>
                <c:pt idx="10320">
                  <c:v>14.333333333331204</c:v>
                </c:pt>
                <c:pt idx="10321">
                  <c:v>14.334722222220092</c:v>
                </c:pt>
                <c:pt idx="10322">
                  <c:v>14.336111111108981</c:v>
                </c:pt>
                <c:pt idx="10323">
                  <c:v>14.337499999997869</c:v>
                </c:pt>
                <c:pt idx="10324">
                  <c:v>14.338888888886757</c:v>
                </c:pt>
                <c:pt idx="10325">
                  <c:v>14.340277777775645</c:v>
                </c:pt>
                <c:pt idx="10326">
                  <c:v>14.341666666664533</c:v>
                </c:pt>
                <c:pt idx="10327">
                  <c:v>14.343055555553422</c:v>
                </c:pt>
                <c:pt idx="10328">
                  <c:v>14.34444444444231</c:v>
                </c:pt>
                <c:pt idx="10329">
                  <c:v>14.345833333331198</c:v>
                </c:pt>
                <c:pt idx="10330">
                  <c:v>14.347222222220086</c:v>
                </c:pt>
                <c:pt idx="10331">
                  <c:v>14.348611111108974</c:v>
                </c:pt>
                <c:pt idx="10332">
                  <c:v>14.349999999997863</c:v>
                </c:pt>
                <c:pt idx="10333">
                  <c:v>14.351388888886751</c:v>
                </c:pt>
                <c:pt idx="10334">
                  <c:v>14.352777777775639</c:v>
                </c:pt>
                <c:pt idx="10335">
                  <c:v>14.354166666664527</c:v>
                </c:pt>
                <c:pt idx="10336">
                  <c:v>14.355555555553416</c:v>
                </c:pt>
                <c:pt idx="10337">
                  <c:v>14.356944444442304</c:v>
                </c:pt>
                <c:pt idx="10338">
                  <c:v>14.358333333331192</c:v>
                </c:pt>
                <c:pt idx="10339">
                  <c:v>14.35972222222008</c:v>
                </c:pt>
                <c:pt idx="10340">
                  <c:v>14.361111111108968</c:v>
                </c:pt>
                <c:pt idx="10341">
                  <c:v>14.362499999997857</c:v>
                </c:pt>
                <c:pt idx="10342">
                  <c:v>14.363888888886745</c:v>
                </c:pt>
                <c:pt idx="10343">
                  <c:v>14.365277777775633</c:v>
                </c:pt>
                <c:pt idx="10344">
                  <c:v>14.366666666664521</c:v>
                </c:pt>
                <c:pt idx="10345">
                  <c:v>14.36805555555341</c:v>
                </c:pt>
                <c:pt idx="10346">
                  <c:v>14.369444444442298</c:v>
                </c:pt>
                <c:pt idx="10347">
                  <c:v>14.370833333331186</c:v>
                </c:pt>
                <c:pt idx="10348">
                  <c:v>14.372222222220074</c:v>
                </c:pt>
                <c:pt idx="10349">
                  <c:v>14.373611111108962</c:v>
                </c:pt>
                <c:pt idx="10350">
                  <c:v>14.374999999997851</c:v>
                </c:pt>
                <c:pt idx="10351">
                  <c:v>14.376388888886739</c:v>
                </c:pt>
                <c:pt idx="10352">
                  <c:v>14.377777777775627</c:v>
                </c:pt>
                <c:pt idx="10353">
                  <c:v>14.379166666664515</c:v>
                </c:pt>
                <c:pt idx="10354">
                  <c:v>14.380555555553403</c:v>
                </c:pt>
                <c:pt idx="10355">
                  <c:v>14.381944444442292</c:v>
                </c:pt>
                <c:pt idx="10356">
                  <c:v>14.38333333333118</c:v>
                </c:pt>
                <c:pt idx="10357">
                  <c:v>14.384722222220068</c:v>
                </c:pt>
                <c:pt idx="10358">
                  <c:v>14.386111111108956</c:v>
                </c:pt>
                <c:pt idx="10359">
                  <c:v>14.387499999997845</c:v>
                </c:pt>
                <c:pt idx="10360">
                  <c:v>14.388888888886733</c:v>
                </c:pt>
                <c:pt idx="10361">
                  <c:v>14.390277777775621</c:v>
                </c:pt>
                <c:pt idx="10362">
                  <c:v>14.391666666664509</c:v>
                </c:pt>
                <c:pt idx="10363">
                  <c:v>14.393055555553397</c:v>
                </c:pt>
                <c:pt idx="10364">
                  <c:v>14.394444444442286</c:v>
                </c:pt>
                <c:pt idx="10365">
                  <c:v>14.395833333331174</c:v>
                </c:pt>
                <c:pt idx="10366">
                  <c:v>14.397222222220062</c:v>
                </c:pt>
                <c:pt idx="10367">
                  <c:v>14.39861111110895</c:v>
                </c:pt>
                <c:pt idx="10368">
                  <c:v>14.399999999997839</c:v>
                </c:pt>
                <c:pt idx="10369">
                  <c:v>14.401388888886727</c:v>
                </c:pt>
                <c:pt idx="10370">
                  <c:v>14.402777777775615</c:v>
                </c:pt>
                <c:pt idx="10371">
                  <c:v>14.404166666664503</c:v>
                </c:pt>
                <c:pt idx="10372">
                  <c:v>14.405555555553391</c:v>
                </c:pt>
                <c:pt idx="10373">
                  <c:v>14.40694444444228</c:v>
                </c:pt>
                <c:pt idx="10374">
                  <c:v>14.408333333331168</c:v>
                </c:pt>
                <c:pt idx="10375">
                  <c:v>14.409722222220056</c:v>
                </c:pt>
                <c:pt idx="10376">
                  <c:v>14.411111111108944</c:v>
                </c:pt>
                <c:pt idx="10377">
                  <c:v>14.412499999997832</c:v>
                </c:pt>
                <c:pt idx="10378">
                  <c:v>14.413888888886721</c:v>
                </c:pt>
                <c:pt idx="10379">
                  <c:v>14.415277777775609</c:v>
                </c:pt>
                <c:pt idx="10380">
                  <c:v>14.416666666664497</c:v>
                </c:pt>
                <c:pt idx="10381">
                  <c:v>14.418055555553385</c:v>
                </c:pt>
                <c:pt idx="10382">
                  <c:v>14.419444444442274</c:v>
                </c:pt>
                <c:pt idx="10383">
                  <c:v>14.420833333331162</c:v>
                </c:pt>
                <c:pt idx="10384">
                  <c:v>14.42222222222005</c:v>
                </c:pt>
                <c:pt idx="10385">
                  <c:v>14.423611111108938</c:v>
                </c:pt>
                <c:pt idx="10386">
                  <c:v>14.424999999997826</c:v>
                </c:pt>
                <c:pt idx="10387">
                  <c:v>14.426388888886715</c:v>
                </c:pt>
                <c:pt idx="10388">
                  <c:v>14.427777777775603</c:v>
                </c:pt>
                <c:pt idx="10389">
                  <c:v>14.429166666664491</c:v>
                </c:pt>
                <c:pt idx="10390">
                  <c:v>14.430555555553379</c:v>
                </c:pt>
                <c:pt idx="10391">
                  <c:v>14.431944444442268</c:v>
                </c:pt>
                <c:pt idx="10392">
                  <c:v>14.433333333331156</c:v>
                </c:pt>
                <c:pt idx="10393">
                  <c:v>14.434722222220044</c:v>
                </c:pt>
                <c:pt idx="10394">
                  <c:v>14.436111111108932</c:v>
                </c:pt>
                <c:pt idx="10395">
                  <c:v>14.43749999999782</c:v>
                </c:pt>
                <c:pt idx="10396">
                  <c:v>14.438888888886709</c:v>
                </c:pt>
                <c:pt idx="10397">
                  <c:v>14.440277777775597</c:v>
                </c:pt>
                <c:pt idx="10398">
                  <c:v>14.441666666664485</c:v>
                </c:pt>
                <c:pt idx="10399">
                  <c:v>14.443055555553373</c:v>
                </c:pt>
                <c:pt idx="10400">
                  <c:v>14.444444444442261</c:v>
                </c:pt>
                <c:pt idx="10401">
                  <c:v>14.44583333333115</c:v>
                </c:pt>
                <c:pt idx="10402">
                  <c:v>14.447222222220038</c:v>
                </c:pt>
                <c:pt idx="10403">
                  <c:v>14.448611111108926</c:v>
                </c:pt>
                <c:pt idx="10404">
                  <c:v>14.449999999997814</c:v>
                </c:pt>
                <c:pt idx="10405">
                  <c:v>14.451388888886703</c:v>
                </c:pt>
                <c:pt idx="10406">
                  <c:v>14.452777777775591</c:v>
                </c:pt>
                <c:pt idx="10407">
                  <c:v>14.454166666664479</c:v>
                </c:pt>
                <c:pt idx="10408">
                  <c:v>14.455555555553367</c:v>
                </c:pt>
                <c:pt idx="10409">
                  <c:v>14.456944444442255</c:v>
                </c:pt>
                <c:pt idx="10410">
                  <c:v>14.458333333331144</c:v>
                </c:pt>
                <c:pt idx="10411">
                  <c:v>14.459722222220032</c:v>
                </c:pt>
                <c:pt idx="10412">
                  <c:v>14.46111111110892</c:v>
                </c:pt>
                <c:pt idx="10413">
                  <c:v>14.462499999997808</c:v>
                </c:pt>
                <c:pt idx="10414">
                  <c:v>14.463888888886697</c:v>
                </c:pt>
                <c:pt idx="10415">
                  <c:v>14.465277777775585</c:v>
                </c:pt>
                <c:pt idx="10416">
                  <c:v>14.466666666664473</c:v>
                </c:pt>
                <c:pt idx="10417">
                  <c:v>14.468055555553361</c:v>
                </c:pt>
                <c:pt idx="10418">
                  <c:v>14.469444444442249</c:v>
                </c:pt>
                <c:pt idx="10419">
                  <c:v>14.470833333331138</c:v>
                </c:pt>
                <c:pt idx="10420">
                  <c:v>14.472222222220026</c:v>
                </c:pt>
                <c:pt idx="10421">
                  <c:v>14.473611111108914</c:v>
                </c:pt>
                <c:pt idx="10422">
                  <c:v>14.474999999997802</c:v>
                </c:pt>
                <c:pt idx="10423">
                  <c:v>14.476388888886691</c:v>
                </c:pt>
                <c:pt idx="10424">
                  <c:v>14.477777777775579</c:v>
                </c:pt>
                <c:pt idx="10425">
                  <c:v>14.479166666664467</c:v>
                </c:pt>
                <c:pt idx="10426">
                  <c:v>14.480555555553355</c:v>
                </c:pt>
                <c:pt idx="10427">
                  <c:v>14.481944444442243</c:v>
                </c:pt>
                <c:pt idx="10428">
                  <c:v>14.483333333331132</c:v>
                </c:pt>
                <c:pt idx="10429">
                  <c:v>14.48472222222002</c:v>
                </c:pt>
                <c:pt idx="10430">
                  <c:v>14.486111111108908</c:v>
                </c:pt>
                <c:pt idx="10431">
                  <c:v>14.487499999997796</c:v>
                </c:pt>
                <c:pt idx="10432">
                  <c:v>14.488888888886684</c:v>
                </c:pt>
                <c:pt idx="10433">
                  <c:v>14.490277777775573</c:v>
                </c:pt>
                <c:pt idx="10434">
                  <c:v>14.491666666664461</c:v>
                </c:pt>
                <c:pt idx="10435">
                  <c:v>14.493055555553349</c:v>
                </c:pt>
                <c:pt idx="10436">
                  <c:v>14.494444444442237</c:v>
                </c:pt>
                <c:pt idx="10437">
                  <c:v>14.495833333331126</c:v>
                </c:pt>
                <c:pt idx="10438">
                  <c:v>14.497222222220014</c:v>
                </c:pt>
                <c:pt idx="10439">
                  <c:v>14.498611111108902</c:v>
                </c:pt>
                <c:pt idx="10440">
                  <c:v>14.49999999999779</c:v>
                </c:pt>
                <c:pt idx="10441">
                  <c:v>14.501388888886678</c:v>
                </c:pt>
                <c:pt idx="10442">
                  <c:v>14.502777777775567</c:v>
                </c:pt>
                <c:pt idx="10443">
                  <c:v>14.504166666664455</c:v>
                </c:pt>
                <c:pt idx="10444">
                  <c:v>14.505555555553343</c:v>
                </c:pt>
                <c:pt idx="10445">
                  <c:v>14.506944444442231</c:v>
                </c:pt>
                <c:pt idx="10446">
                  <c:v>14.50833333333112</c:v>
                </c:pt>
                <c:pt idx="10447">
                  <c:v>14.509722222220008</c:v>
                </c:pt>
                <c:pt idx="10448">
                  <c:v>14.511111111108896</c:v>
                </c:pt>
                <c:pt idx="10449">
                  <c:v>14.512499999997784</c:v>
                </c:pt>
                <c:pt idx="10450">
                  <c:v>14.513888888886672</c:v>
                </c:pt>
                <c:pt idx="10451">
                  <c:v>14.515277777775561</c:v>
                </c:pt>
                <c:pt idx="10452">
                  <c:v>14.516666666664449</c:v>
                </c:pt>
                <c:pt idx="10453">
                  <c:v>14.518055555553337</c:v>
                </c:pt>
                <c:pt idx="10454">
                  <c:v>14.519444444442225</c:v>
                </c:pt>
                <c:pt idx="10455">
                  <c:v>14.520833333331113</c:v>
                </c:pt>
                <c:pt idx="10456">
                  <c:v>14.522222222220002</c:v>
                </c:pt>
                <c:pt idx="10457">
                  <c:v>14.52361111110889</c:v>
                </c:pt>
                <c:pt idx="10458">
                  <c:v>14.524999999997778</c:v>
                </c:pt>
                <c:pt idx="10459">
                  <c:v>14.526388888886666</c:v>
                </c:pt>
                <c:pt idx="10460">
                  <c:v>14.527777777775555</c:v>
                </c:pt>
                <c:pt idx="10461">
                  <c:v>14.529166666664443</c:v>
                </c:pt>
                <c:pt idx="10462">
                  <c:v>14.530555555553331</c:v>
                </c:pt>
                <c:pt idx="10463">
                  <c:v>14.531944444442219</c:v>
                </c:pt>
                <c:pt idx="10464">
                  <c:v>14.533333333331107</c:v>
                </c:pt>
                <c:pt idx="10465">
                  <c:v>14.534722222219996</c:v>
                </c:pt>
                <c:pt idx="10466">
                  <c:v>14.536111111108884</c:v>
                </c:pt>
                <c:pt idx="10467">
                  <c:v>14.537499999997772</c:v>
                </c:pt>
                <c:pt idx="10468">
                  <c:v>14.53888888888666</c:v>
                </c:pt>
                <c:pt idx="10469">
                  <c:v>14.540277777775549</c:v>
                </c:pt>
                <c:pt idx="10470">
                  <c:v>14.541666666664437</c:v>
                </c:pt>
                <c:pt idx="10471">
                  <c:v>14.543055555553325</c:v>
                </c:pt>
                <c:pt idx="10472">
                  <c:v>14.544444444442213</c:v>
                </c:pt>
                <c:pt idx="10473">
                  <c:v>14.545833333331101</c:v>
                </c:pt>
                <c:pt idx="10474">
                  <c:v>14.54722222221999</c:v>
                </c:pt>
                <c:pt idx="10475">
                  <c:v>14.548611111108878</c:v>
                </c:pt>
                <c:pt idx="10476">
                  <c:v>14.549999999997766</c:v>
                </c:pt>
                <c:pt idx="10477">
                  <c:v>14.551388888886654</c:v>
                </c:pt>
                <c:pt idx="10478">
                  <c:v>14.552777777775542</c:v>
                </c:pt>
                <c:pt idx="10479">
                  <c:v>14.554166666664431</c:v>
                </c:pt>
                <c:pt idx="10480">
                  <c:v>14.555555555553319</c:v>
                </c:pt>
                <c:pt idx="10481">
                  <c:v>14.556944444442207</c:v>
                </c:pt>
                <c:pt idx="10482">
                  <c:v>14.558333333331095</c:v>
                </c:pt>
                <c:pt idx="10483">
                  <c:v>14.559722222219984</c:v>
                </c:pt>
                <c:pt idx="10484">
                  <c:v>14.561111111108872</c:v>
                </c:pt>
                <c:pt idx="10485">
                  <c:v>14.56249999999776</c:v>
                </c:pt>
                <c:pt idx="10486">
                  <c:v>14.563888888886648</c:v>
                </c:pt>
                <c:pt idx="10487">
                  <c:v>14.565277777775536</c:v>
                </c:pt>
                <c:pt idx="10488">
                  <c:v>14.566666666664425</c:v>
                </c:pt>
                <c:pt idx="10489">
                  <c:v>14.568055555553313</c:v>
                </c:pt>
                <c:pt idx="10490">
                  <c:v>14.569444444442201</c:v>
                </c:pt>
                <c:pt idx="10491">
                  <c:v>14.570833333331089</c:v>
                </c:pt>
                <c:pt idx="10492">
                  <c:v>14.572222222219978</c:v>
                </c:pt>
                <c:pt idx="10493">
                  <c:v>14.573611111108866</c:v>
                </c:pt>
                <c:pt idx="10494">
                  <c:v>14.574999999997754</c:v>
                </c:pt>
                <c:pt idx="10495">
                  <c:v>14.576388888886642</c:v>
                </c:pt>
                <c:pt idx="10496">
                  <c:v>14.57777777777553</c:v>
                </c:pt>
                <c:pt idx="10497">
                  <c:v>14.579166666664419</c:v>
                </c:pt>
                <c:pt idx="10498">
                  <c:v>14.580555555553307</c:v>
                </c:pt>
                <c:pt idx="10499">
                  <c:v>14.581944444442195</c:v>
                </c:pt>
                <c:pt idx="10500">
                  <c:v>14.583333333331083</c:v>
                </c:pt>
                <c:pt idx="10501">
                  <c:v>14.584722222219971</c:v>
                </c:pt>
                <c:pt idx="10502">
                  <c:v>14.58611111110886</c:v>
                </c:pt>
                <c:pt idx="10503">
                  <c:v>14.587499999997748</c:v>
                </c:pt>
                <c:pt idx="10504">
                  <c:v>14.588888888886636</c:v>
                </c:pt>
                <c:pt idx="10505">
                  <c:v>14.590277777775524</c:v>
                </c:pt>
                <c:pt idx="10506">
                  <c:v>14.591666666664413</c:v>
                </c:pt>
                <c:pt idx="10507">
                  <c:v>14.593055555553301</c:v>
                </c:pt>
                <c:pt idx="10508">
                  <c:v>14.594444444442189</c:v>
                </c:pt>
                <c:pt idx="10509">
                  <c:v>14.595833333331077</c:v>
                </c:pt>
                <c:pt idx="10510">
                  <c:v>14.597222222219965</c:v>
                </c:pt>
                <c:pt idx="10511">
                  <c:v>14.598611111108854</c:v>
                </c:pt>
                <c:pt idx="10512">
                  <c:v>14.599999999997742</c:v>
                </c:pt>
                <c:pt idx="10513">
                  <c:v>14.60138888888663</c:v>
                </c:pt>
                <c:pt idx="10514">
                  <c:v>14.602777777775518</c:v>
                </c:pt>
                <c:pt idx="10515">
                  <c:v>14.604166666664407</c:v>
                </c:pt>
                <c:pt idx="10516">
                  <c:v>14.605555555553295</c:v>
                </c:pt>
                <c:pt idx="10517">
                  <c:v>14.606944444442183</c:v>
                </c:pt>
                <c:pt idx="10518">
                  <c:v>14.608333333331071</c:v>
                </c:pt>
                <c:pt idx="10519">
                  <c:v>14.609722222219959</c:v>
                </c:pt>
                <c:pt idx="10520">
                  <c:v>14.611111111108848</c:v>
                </c:pt>
                <c:pt idx="10521">
                  <c:v>14.612499999997736</c:v>
                </c:pt>
                <c:pt idx="10522">
                  <c:v>14.613888888886624</c:v>
                </c:pt>
                <c:pt idx="10523">
                  <c:v>14.615277777775512</c:v>
                </c:pt>
                <c:pt idx="10524">
                  <c:v>14.616666666664401</c:v>
                </c:pt>
                <c:pt idx="10525">
                  <c:v>14.618055555553289</c:v>
                </c:pt>
                <c:pt idx="10526">
                  <c:v>14.619444444442177</c:v>
                </c:pt>
                <c:pt idx="10527">
                  <c:v>14.620833333331065</c:v>
                </c:pt>
                <c:pt idx="10528">
                  <c:v>14.622222222219953</c:v>
                </c:pt>
                <c:pt idx="10529">
                  <c:v>14.623611111108842</c:v>
                </c:pt>
                <c:pt idx="10530">
                  <c:v>14.62499999999773</c:v>
                </c:pt>
                <c:pt idx="10531">
                  <c:v>14.626388888886618</c:v>
                </c:pt>
                <c:pt idx="10532">
                  <c:v>14.627777777775506</c:v>
                </c:pt>
                <c:pt idx="10533">
                  <c:v>14.629166666664394</c:v>
                </c:pt>
                <c:pt idx="10534">
                  <c:v>14.630555555553283</c:v>
                </c:pt>
                <c:pt idx="10535">
                  <c:v>14.631944444442171</c:v>
                </c:pt>
                <c:pt idx="10536">
                  <c:v>14.633333333331059</c:v>
                </c:pt>
                <c:pt idx="10537">
                  <c:v>14.634722222219947</c:v>
                </c:pt>
                <c:pt idx="10538">
                  <c:v>14.636111111108836</c:v>
                </c:pt>
                <c:pt idx="10539">
                  <c:v>14.637499999997724</c:v>
                </c:pt>
                <c:pt idx="10540">
                  <c:v>14.638888888886612</c:v>
                </c:pt>
                <c:pt idx="10541">
                  <c:v>14.6402777777755</c:v>
                </c:pt>
                <c:pt idx="10542">
                  <c:v>14.641666666664388</c:v>
                </c:pt>
                <c:pt idx="10543">
                  <c:v>14.643055555553277</c:v>
                </c:pt>
                <c:pt idx="10544">
                  <c:v>14.644444444442165</c:v>
                </c:pt>
                <c:pt idx="10545">
                  <c:v>14.645833333331053</c:v>
                </c:pt>
                <c:pt idx="10546">
                  <c:v>14.647222222219941</c:v>
                </c:pt>
                <c:pt idx="10547">
                  <c:v>14.64861111110883</c:v>
                </c:pt>
                <c:pt idx="10548">
                  <c:v>14.649999999997718</c:v>
                </c:pt>
                <c:pt idx="10549">
                  <c:v>14.651388888886606</c:v>
                </c:pt>
                <c:pt idx="10550">
                  <c:v>14.652777777775494</c:v>
                </c:pt>
                <c:pt idx="10551">
                  <c:v>14.654166666664382</c:v>
                </c:pt>
                <c:pt idx="10552">
                  <c:v>14.655555555553271</c:v>
                </c:pt>
                <c:pt idx="10553">
                  <c:v>14.656944444442159</c:v>
                </c:pt>
                <c:pt idx="10554">
                  <c:v>14.658333333331047</c:v>
                </c:pt>
                <c:pt idx="10555">
                  <c:v>14.659722222219935</c:v>
                </c:pt>
                <c:pt idx="10556">
                  <c:v>14.661111111108823</c:v>
                </c:pt>
                <c:pt idx="10557">
                  <c:v>14.662499999997712</c:v>
                </c:pt>
                <c:pt idx="10558">
                  <c:v>14.6638888888866</c:v>
                </c:pt>
                <c:pt idx="10559">
                  <c:v>14.665277777775488</c:v>
                </c:pt>
                <c:pt idx="10560">
                  <c:v>14.666666666664376</c:v>
                </c:pt>
                <c:pt idx="10561">
                  <c:v>14.668055555553265</c:v>
                </c:pt>
                <c:pt idx="10562">
                  <c:v>14.669444444442153</c:v>
                </c:pt>
                <c:pt idx="10563">
                  <c:v>14.670833333331041</c:v>
                </c:pt>
                <c:pt idx="10564">
                  <c:v>14.672222222219929</c:v>
                </c:pt>
                <c:pt idx="10565">
                  <c:v>14.673611111108817</c:v>
                </c:pt>
                <c:pt idx="10566">
                  <c:v>14.674999999997706</c:v>
                </c:pt>
                <c:pt idx="10567">
                  <c:v>14.676388888886594</c:v>
                </c:pt>
                <c:pt idx="10568">
                  <c:v>14.677777777775482</c:v>
                </c:pt>
                <c:pt idx="10569">
                  <c:v>14.67916666666437</c:v>
                </c:pt>
                <c:pt idx="10570">
                  <c:v>14.680555555553259</c:v>
                </c:pt>
                <c:pt idx="10571">
                  <c:v>14.681944444442147</c:v>
                </c:pt>
                <c:pt idx="10572">
                  <c:v>14.683333333331035</c:v>
                </c:pt>
                <c:pt idx="10573">
                  <c:v>14.684722222219923</c:v>
                </c:pt>
                <c:pt idx="10574">
                  <c:v>14.686111111108811</c:v>
                </c:pt>
                <c:pt idx="10575">
                  <c:v>14.6874999999977</c:v>
                </c:pt>
                <c:pt idx="10576">
                  <c:v>14.688888888886588</c:v>
                </c:pt>
                <c:pt idx="10577">
                  <c:v>14.690277777775476</c:v>
                </c:pt>
                <c:pt idx="10578">
                  <c:v>14.691666666664364</c:v>
                </c:pt>
                <c:pt idx="10579">
                  <c:v>14.693055555553252</c:v>
                </c:pt>
                <c:pt idx="10580">
                  <c:v>14.694444444442141</c:v>
                </c:pt>
                <c:pt idx="10581">
                  <c:v>14.695833333331029</c:v>
                </c:pt>
                <c:pt idx="10582">
                  <c:v>14.697222222219917</c:v>
                </c:pt>
                <c:pt idx="10583">
                  <c:v>14.698611111108805</c:v>
                </c:pt>
                <c:pt idx="10584">
                  <c:v>14.699999999997694</c:v>
                </c:pt>
                <c:pt idx="10585">
                  <c:v>14.701388888886582</c:v>
                </c:pt>
                <c:pt idx="10586">
                  <c:v>14.70277777777547</c:v>
                </c:pt>
                <c:pt idx="10587">
                  <c:v>14.704166666664358</c:v>
                </c:pt>
                <c:pt idx="10588">
                  <c:v>14.705555555553246</c:v>
                </c:pt>
                <c:pt idx="10589">
                  <c:v>14.706944444442135</c:v>
                </c:pt>
                <c:pt idx="10590">
                  <c:v>14.708333333331023</c:v>
                </c:pt>
                <c:pt idx="10591">
                  <c:v>14.709722222219911</c:v>
                </c:pt>
                <c:pt idx="10592">
                  <c:v>14.711111111108799</c:v>
                </c:pt>
                <c:pt idx="10593">
                  <c:v>14.712499999997688</c:v>
                </c:pt>
                <c:pt idx="10594">
                  <c:v>14.713888888886576</c:v>
                </c:pt>
                <c:pt idx="10595">
                  <c:v>14.715277777775464</c:v>
                </c:pt>
                <c:pt idx="10596">
                  <c:v>14.716666666664352</c:v>
                </c:pt>
                <c:pt idx="10597">
                  <c:v>14.71805555555324</c:v>
                </c:pt>
                <c:pt idx="10598">
                  <c:v>14.719444444442129</c:v>
                </c:pt>
                <c:pt idx="10599">
                  <c:v>14.720833333331017</c:v>
                </c:pt>
                <c:pt idx="10600">
                  <c:v>14.722222222219905</c:v>
                </c:pt>
                <c:pt idx="10601">
                  <c:v>14.723611111108793</c:v>
                </c:pt>
                <c:pt idx="10602">
                  <c:v>14.724999999997681</c:v>
                </c:pt>
                <c:pt idx="10603">
                  <c:v>14.72638888888657</c:v>
                </c:pt>
                <c:pt idx="10604">
                  <c:v>14.727777777775458</c:v>
                </c:pt>
                <c:pt idx="10605">
                  <c:v>14.729166666664346</c:v>
                </c:pt>
                <c:pt idx="10606">
                  <c:v>14.730555555553234</c:v>
                </c:pt>
                <c:pt idx="10607">
                  <c:v>14.731944444442123</c:v>
                </c:pt>
                <c:pt idx="10608">
                  <c:v>14.733333333331011</c:v>
                </c:pt>
                <c:pt idx="10609">
                  <c:v>14.734722222219899</c:v>
                </c:pt>
                <c:pt idx="10610">
                  <c:v>14.736111111108787</c:v>
                </c:pt>
                <c:pt idx="10611">
                  <c:v>14.737499999997675</c:v>
                </c:pt>
                <c:pt idx="10612">
                  <c:v>14.738888888886564</c:v>
                </c:pt>
                <c:pt idx="10613">
                  <c:v>14.740277777775452</c:v>
                </c:pt>
                <c:pt idx="10614">
                  <c:v>14.74166666666434</c:v>
                </c:pt>
                <c:pt idx="10615">
                  <c:v>14.743055555553228</c:v>
                </c:pt>
                <c:pt idx="10616">
                  <c:v>14.744444444442117</c:v>
                </c:pt>
                <c:pt idx="10617">
                  <c:v>14.745833333331005</c:v>
                </c:pt>
                <c:pt idx="10618">
                  <c:v>14.747222222219893</c:v>
                </c:pt>
                <c:pt idx="10619">
                  <c:v>14.748611111108781</c:v>
                </c:pt>
                <c:pt idx="10620">
                  <c:v>14.749999999997669</c:v>
                </c:pt>
                <c:pt idx="10621">
                  <c:v>14.751388888886558</c:v>
                </c:pt>
                <c:pt idx="10622">
                  <c:v>14.752777777775446</c:v>
                </c:pt>
                <c:pt idx="10623">
                  <c:v>14.754166666664334</c:v>
                </c:pt>
                <c:pt idx="10624">
                  <c:v>14.755555555553222</c:v>
                </c:pt>
                <c:pt idx="10625">
                  <c:v>14.756944444442111</c:v>
                </c:pt>
                <c:pt idx="10626">
                  <c:v>14.758333333330999</c:v>
                </c:pt>
                <c:pt idx="10627">
                  <c:v>14.759722222219887</c:v>
                </c:pt>
                <c:pt idx="10628">
                  <c:v>14.761111111108775</c:v>
                </c:pt>
                <c:pt idx="10629">
                  <c:v>14.762499999997663</c:v>
                </c:pt>
                <c:pt idx="10630">
                  <c:v>14.763888888886552</c:v>
                </c:pt>
                <c:pt idx="10631">
                  <c:v>14.76527777777544</c:v>
                </c:pt>
                <c:pt idx="10632">
                  <c:v>14.766666666664328</c:v>
                </c:pt>
                <c:pt idx="10633">
                  <c:v>14.768055555553216</c:v>
                </c:pt>
                <c:pt idx="10634">
                  <c:v>14.769444444442104</c:v>
                </c:pt>
                <c:pt idx="10635">
                  <c:v>14.770833333330993</c:v>
                </c:pt>
                <c:pt idx="10636">
                  <c:v>14.772222222219881</c:v>
                </c:pt>
                <c:pt idx="10637">
                  <c:v>14.773611111108769</c:v>
                </c:pt>
                <c:pt idx="10638">
                  <c:v>14.774999999997657</c:v>
                </c:pt>
                <c:pt idx="10639">
                  <c:v>14.776388888886546</c:v>
                </c:pt>
                <c:pt idx="10640">
                  <c:v>14.777777777775434</c:v>
                </c:pt>
                <c:pt idx="10641">
                  <c:v>14.779166666664322</c:v>
                </c:pt>
                <c:pt idx="10642">
                  <c:v>14.78055555555321</c:v>
                </c:pt>
                <c:pt idx="10643">
                  <c:v>14.781944444442098</c:v>
                </c:pt>
                <c:pt idx="10644">
                  <c:v>14.783333333330987</c:v>
                </c:pt>
                <c:pt idx="10645">
                  <c:v>14.784722222219875</c:v>
                </c:pt>
                <c:pt idx="10646">
                  <c:v>14.786111111108763</c:v>
                </c:pt>
                <c:pt idx="10647">
                  <c:v>14.787499999997651</c:v>
                </c:pt>
                <c:pt idx="10648">
                  <c:v>14.78888888888654</c:v>
                </c:pt>
                <c:pt idx="10649">
                  <c:v>14.790277777775428</c:v>
                </c:pt>
                <c:pt idx="10650">
                  <c:v>14.791666666664316</c:v>
                </c:pt>
                <c:pt idx="10651">
                  <c:v>14.793055555553204</c:v>
                </c:pt>
                <c:pt idx="10652">
                  <c:v>14.794444444442092</c:v>
                </c:pt>
                <c:pt idx="10653">
                  <c:v>14.795833333330981</c:v>
                </c:pt>
                <c:pt idx="10654">
                  <c:v>14.797222222219869</c:v>
                </c:pt>
                <c:pt idx="10655">
                  <c:v>14.798611111108757</c:v>
                </c:pt>
                <c:pt idx="10656">
                  <c:v>14.799999999997645</c:v>
                </c:pt>
                <c:pt idx="10657">
                  <c:v>14.801388888886533</c:v>
                </c:pt>
                <c:pt idx="10658">
                  <c:v>14.802777777775422</c:v>
                </c:pt>
                <c:pt idx="10659">
                  <c:v>14.80416666666431</c:v>
                </c:pt>
                <c:pt idx="10660">
                  <c:v>14.805555555553198</c:v>
                </c:pt>
                <c:pt idx="10661">
                  <c:v>14.806944444442086</c:v>
                </c:pt>
                <c:pt idx="10662">
                  <c:v>14.808333333330975</c:v>
                </c:pt>
                <c:pt idx="10663">
                  <c:v>14.809722222219863</c:v>
                </c:pt>
                <c:pt idx="10664">
                  <c:v>14.811111111108751</c:v>
                </c:pt>
                <c:pt idx="10665">
                  <c:v>14.812499999997639</c:v>
                </c:pt>
                <c:pt idx="10666">
                  <c:v>14.813888888886527</c:v>
                </c:pt>
                <c:pt idx="10667">
                  <c:v>14.815277777775416</c:v>
                </c:pt>
                <c:pt idx="10668">
                  <c:v>14.816666666664304</c:v>
                </c:pt>
                <c:pt idx="10669">
                  <c:v>14.818055555553192</c:v>
                </c:pt>
                <c:pt idx="10670">
                  <c:v>14.81944444444208</c:v>
                </c:pt>
                <c:pt idx="10671">
                  <c:v>14.820833333330969</c:v>
                </c:pt>
                <c:pt idx="10672">
                  <c:v>14.822222222219857</c:v>
                </c:pt>
                <c:pt idx="10673">
                  <c:v>14.823611111108745</c:v>
                </c:pt>
                <c:pt idx="10674">
                  <c:v>14.824999999997633</c:v>
                </c:pt>
                <c:pt idx="10675">
                  <c:v>14.826388888886521</c:v>
                </c:pt>
                <c:pt idx="10676">
                  <c:v>14.82777777777541</c:v>
                </c:pt>
                <c:pt idx="10677">
                  <c:v>14.829166666664298</c:v>
                </c:pt>
                <c:pt idx="10678">
                  <c:v>14.830555555553186</c:v>
                </c:pt>
                <c:pt idx="10679">
                  <c:v>14.831944444442074</c:v>
                </c:pt>
                <c:pt idx="10680">
                  <c:v>14.833333333330962</c:v>
                </c:pt>
                <c:pt idx="10681">
                  <c:v>14.834722222219851</c:v>
                </c:pt>
                <c:pt idx="10682">
                  <c:v>14.836111111108739</c:v>
                </c:pt>
                <c:pt idx="10683">
                  <c:v>14.837499999997627</c:v>
                </c:pt>
                <c:pt idx="10684">
                  <c:v>14.838888888886515</c:v>
                </c:pt>
                <c:pt idx="10685">
                  <c:v>14.840277777775404</c:v>
                </c:pt>
                <c:pt idx="10686">
                  <c:v>14.841666666664292</c:v>
                </c:pt>
                <c:pt idx="10687">
                  <c:v>14.84305555555318</c:v>
                </c:pt>
                <c:pt idx="10688">
                  <c:v>14.844444444442068</c:v>
                </c:pt>
                <c:pt idx="10689">
                  <c:v>14.845833333330956</c:v>
                </c:pt>
                <c:pt idx="10690">
                  <c:v>14.847222222219845</c:v>
                </c:pt>
                <c:pt idx="10691">
                  <c:v>14.848611111108733</c:v>
                </c:pt>
                <c:pt idx="10692">
                  <c:v>14.849999999997621</c:v>
                </c:pt>
                <c:pt idx="10693">
                  <c:v>14.851388888886509</c:v>
                </c:pt>
                <c:pt idx="10694">
                  <c:v>14.852777777775398</c:v>
                </c:pt>
                <c:pt idx="10695">
                  <c:v>14.854166666664286</c:v>
                </c:pt>
                <c:pt idx="10696">
                  <c:v>14.855555555553174</c:v>
                </c:pt>
                <c:pt idx="10697">
                  <c:v>14.856944444442062</c:v>
                </c:pt>
                <c:pt idx="10698">
                  <c:v>14.85833333333095</c:v>
                </c:pt>
                <c:pt idx="10699">
                  <c:v>14.859722222219839</c:v>
                </c:pt>
                <c:pt idx="10700">
                  <c:v>14.861111111108727</c:v>
                </c:pt>
                <c:pt idx="10701">
                  <c:v>14.862499999997615</c:v>
                </c:pt>
                <c:pt idx="10702">
                  <c:v>14.863888888886503</c:v>
                </c:pt>
                <c:pt idx="10703">
                  <c:v>14.865277777775391</c:v>
                </c:pt>
                <c:pt idx="10704">
                  <c:v>14.86666666666428</c:v>
                </c:pt>
                <c:pt idx="10705">
                  <c:v>14.868055555553168</c:v>
                </c:pt>
                <c:pt idx="10706">
                  <c:v>14.869444444442056</c:v>
                </c:pt>
                <c:pt idx="10707">
                  <c:v>14.870833333330944</c:v>
                </c:pt>
                <c:pt idx="10708">
                  <c:v>14.872222222219833</c:v>
                </c:pt>
                <c:pt idx="10709">
                  <c:v>14.873611111108721</c:v>
                </c:pt>
                <c:pt idx="10710">
                  <c:v>14.874999999997609</c:v>
                </c:pt>
                <c:pt idx="10711">
                  <c:v>14.876388888886497</c:v>
                </c:pt>
                <c:pt idx="10712">
                  <c:v>14.877777777775385</c:v>
                </c:pt>
                <c:pt idx="10713">
                  <c:v>14.879166666664274</c:v>
                </c:pt>
                <c:pt idx="10714">
                  <c:v>14.880555555553162</c:v>
                </c:pt>
                <c:pt idx="10715">
                  <c:v>14.88194444444205</c:v>
                </c:pt>
                <c:pt idx="10716">
                  <c:v>14.883333333330938</c:v>
                </c:pt>
                <c:pt idx="10717">
                  <c:v>14.884722222219827</c:v>
                </c:pt>
                <c:pt idx="10718">
                  <c:v>14.886111111108715</c:v>
                </c:pt>
                <c:pt idx="10719">
                  <c:v>14.887499999997603</c:v>
                </c:pt>
                <c:pt idx="10720">
                  <c:v>14.888888888886491</c:v>
                </c:pt>
                <c:pt idx="10721">
                  <c:v>14.890277777775379</c:v>
                </c:pt>
                <c:pt idx="10722">
                  <c:v>14.891666666664268</c:v>
                </c:pt>
                <c:pt idx="10723">
                  <c:v>14.893055555553156</c:v>
                </c:pt>
                <c:pt idx="10724">
                  <c:v>14.894444444442044</c:v>
                </c:pt>
                <c:pt idx="10725">
                  <c:v>14.895833333330932</c:v>
                </c:pt>
                <c:pt idx="10726">
                  <c:v>14.897222222219821</c:v>
                </c:pt>
                <c:pt idx="10727">
                  <c:v>14.898611111108709</c:v>
                </c:pt>
                <c:pt idx="10728">
                  <c:v>14.899999999997597</c:v>
                </c:pt>
                <c:pt idx="10729">
                  <c:v>14.901388888886485</c:v>
                </c:pt>
                <c:pt idx="10730">
                  <c:v>14.902777777775373</c:v>
                </c:pt>
                <c:pt idx="10731">
                  <c:v>14.904166666664262</c:v>
                </c:pt>
                <c:pt idx="10732">
                  <c:v>14.90555555555315</c:v>
                </c:pt>
                <c:pt idx="10733">
                  <c:v>14.906944444442038</c:v>
                </c:pt>
                <c:pt idx="10734">
                  <c:v>14.908333333330926</c:v>
                </c:pt>
                <c:pt idx="10735">
                  <c:v>14.909722222219814</c:v>
                </c:pt>
                <c:pt idx="10736">
                  <c:v>14.911111111108703</c:v>
                </c:pt>
                <c:pt idx="10737">
                  <c:v>14.912499999997591</c:v>
                </c:pt>
                <c:pt idx="10738">
                  <c:v>14.913888888886479</c:v>
                </c:pt>
                <c:pt idx="10739">
                  <c:v>14.915277777775367</c:v>
                </c:pt>
                <c:pt idx="10740">
                  <c:v>14.916666666664256</c:v>
                </c:pt>
                <c:pt idx="10741">
                  <c:v>14.918055555553144</c:v>
                </c:pt>
                <c:pt idx="10742">
                  <c:v>14.919444444442032</c:v>
                </c:pt>
                <c:pt idx="10743">
                  <c:v>14.92083333333092</c:v>
                </c:pt>
                <c:pt idx="10744">
                  <c:v>14.922222222219808</c:v>
                </c:pt>
                <c:pt idx="10745">
                  <c:v>14.923611111108697</c:v>
                </c:pt>
                <c:pt idx="10746">
                  <c:v>14.924999999997585</c:v>
                </c:pt>
                <c:pt idx="10747">
                  <c:v>14.926388888886473</c:v>
                </c:pt>
                <c:pt idx="10748">
                  <c:v>14.927777777775361</c:v>
                </c:pt>
                <c:pt idx="10749">
                  <c:v>14.92916666666425</c:v>
                </c:pt>
                <c:pt idx="10750">
                  <c:v>14.930555555553138</c:v>
                </c:pt>
                <c:pt idx="10751">
                  <c:v>14.931944444442026</c:v>
                </c:pt>
                <c:pt idx="10752">
                  <c:v>14.933333333330914</c:v>
                </c:pt>
                <c:pt idx="10753">
                  <c:v>14.934722222219802</c:v>
                </c:pt>
                <c:pt idx="10754">
                  <c:v>14.936111111108691</c:v>
                </c:pt>
                <c:pt idx="10755">
                  <c:v>14.937499999997579</c:v>
                </c:pt>
                <c:pt idx="10756">
                  <c:v>14.938888888886467</c:v>
                </c:pt>
                <c:pt idx="10757">
                  <c:v>14.940277777775355</c:v>
                </c:pt>
                <c:pt idx="10758">
                  <c:v>14.941666666664243</c:v>
                </c:pt>
                <c:pt idx="10759">
                  <c:v>14.943055555553132</c:v>
                </c:pt>
                <c:pt idx="10760">
                  <c:v>14.94444444444202</c:v>
                </c:pt>
                <c:pt idx="10761">
                  <c:v>14.945833333330908</c:v>
                </c:pt>
                <c:pt idx="10762">
                  <c:v>14.947222222219796</c:v>
                </c:pt>
                <c:pt idx="10763">
                  <c:v>14.948611111108685</c:v>
                </c:pt>
                <c:pt idx="10764">
                  <c:v>14.949999999997573</c:v>
                </c:pt>
                <c:pt idx="10765">
                  <c:v>14.951388888886461</c:v>
                </c:pt>
                <c:pt idx="10766">
                  <c:v>14.952777777775349</c:v>
                </c:pt>
                <c:pt idx="10767">
                  <c:v>14.954166666664237</c:v>
                </c:pt>
                <c:pt idx="10768">
                  <c:v>14.955555555553126</c:v>
                </c:pt>
                <c:pt idx="10769">
                  <c:v>14.956944444442014</c:v>
                </c:pt>
                <c:pt idx="10770">
                  <c:v>14.958333333330902</c:v>
                </c:pt>
                <c:pt idx="10771">
                  <c:v>14.95972222221979</c:v>
                </c:pt>
                <c:pt idx="10772">
                  <c:v>14.961111111108679</c:v>
                </c:pt>
                <c:pt idx="10773">
                  <c:v>14.962499999997567</c:v>
                </c:pt>
                <c:pt idx="10774">
                  <c:v>14.963888888886455</c:v>
                </c:pt>
                <c:pt idx="10775">
                  <c:v>14.965277777775343</c:v>
                </c:pt>
                <c:pt idx="10776">
                  <c:v>14.966666666664231</c:v>
                </c:pt>
                <c:pt idx="10777">
                  <c:v>14.96805555555312</c:v>
                </c:pt>
                <c:pt idx="10778">
                  <c:v>14.969444444442008</c:v>
                </c:pt>
                <c:pt idx="10779">
                  <c:v>14.970833333330896</c:v>
                </c:pt>
                <c:pt idx="10780">
                  <c:v>14.972222222219784</c:v>
                </c:pt>
                <c:pt idx="10781">
                  <c:v>14.973611111108672</c:v>
                </c:pt>
                <c:pt idx="10782">
                  <c:v>14.974999999997561</c:v>
                </c:pt>
                <c:pt idx="10783">
                  <c:v>14.976388888886449</c:v>
                </c:pt>
                <c:pt idx="10784">
                  <c:v>14.977777777775337</c:v>
                </c:pt>
                <c:pt idx="10785">
                  <c:v>14.979166666664225</c:v>
                </c:pt>
                <c:pt idx="10786">
                  <c:v>14.980555555553114</c:v>
                </c:pt>
                <c:pt idx="10787">
                  <c:v>14.981944444442002</c:v>
                </c:pt>
                <c:pt idx="10788">
                  <c:v>14.98333333333089</c:v>
                </c:pt>
                <c:pt idx="10789">
                  <c:v>14.984722222219778</c:v>
                </c:pt>
                <c:pt idx="10790">
                  <c:v>14.986111111108666</c:v>
                </c:pt>
                <c:pt idx="10791">
                  <c:v>14.987499999997555</c:v>
                </c:pt>
                <c:pt idx="10792">
                  <c:v>14.988888888886443</c:v>
                </c:pt>
                <c:pt idx="10793">
                  <c:v>14.990277777775331</c:v>
                </c:pt>
                <c:pt idx="10794">
                  <c:v>14.991666666664219</c:v>
                </c:pt>
                <c:pt idx="10795">
                  <c:v>14.993055555553108</c:v>
                </c:pt>
                <c:pt idx="10796">
                  <c:v>14.994444444441996</c:v>
                </c:pt>
                <c:pt idx="10797">
                  <c:v>14.995833333330884</c:v>
                </c:pt>
                <c:pt idx="10798">
                  <c:v>14.997222222219772</c:v>
                </c:pt>
                <c:pt idx="10799">
                  <c:v>14.99861111110866</c:v>
                </c:pt>
                <c:pt idx="10800">
                  <c:v>14.999999999997549</c:v>
                </c:pt>
                <c:pt idx="10801">
                  <c:v>15.001388888886437</c:v>
                </c:pt>
                <c:pt idx="10802">
                  <c:v>15.002777777775325</c:v>
                </c:pt>
                <c:pt idx="10803">
                  <c:v>15.004166666664213</c:v>
                </c:pt>
                <c:pt idx="10804">
                  <c:v>15.005555555553101</c:v>
                </c:pt>
                <c:pt idx="10805">
                  <c:v>15.00694444444199</c:v>
                </c:pt>
                <c:pt idx="10806">
                  <c:v>15.008333333330878</c:v>
                </c:pt>
                <c:pt idx="10807">
                  <c:v>15.009722222219766</c:v>
                </c:pt>
                <c:pt idx="10808">
                  <c:v>15.011111111108654</c:v>
                </c:pt>
                <c:pt idx="10809">
                  <c:v>15.012499999997543</c:v>
                </c:pt>
                <c:pt idx="10810">
                  <c:v>15.013888888886431</c:v>
                </c:pt>
                <c:pt idx="10811">
                  <c:v>15.015277777775319</c:v>
                </c:pt>
                <c:pt idx="10812">
                  <c:v>15.016666666664207</c:v>
                </c:pt>
                <c:pt idx="10813">
                  <c:v>15.018055555553095</c:v>
                </c:pt>
                <c:pt idx="10814">
                  <c:v>15.019444444441984</c:v>
                </c:pt>
                <c:pt idx="10815">
                  <c:v>15.020833333330872</c:v>
                </c:pt>
                <c:pt idx="10816">
                  <c:v>15.02222222221976</c:v>
                </c:pt>
                <c:pt idx="10817">
                  <c:v>15.023611111108648</c:v>
                </c:pt>
                <c:pt idx="10818">
                  <c:v>15.024999999997537</c:v>
                </c:pt>
                <c:pt idx="10819">
                  <c:v>15.026388888886425</c:v>
                </c:pt>
                <c:pt idx="10820">
                  <c:v>15.027777777775313</c:v>
                </c:pt>
                <c:pt idx="10821">
                  <c:v>15.029166666664201</c:v>
                </c:pt>
                <c:pt idx="10822">
                  <c:v>15.030555555553089</c:v>
                </c:pt>
                <c:pt idx="10823">
                  <c:v>15.031944444441978</c:v>
                </c:pt>
                <c:pt idx="10824">
                  <c:v>15.033333333330866</c:v>
                </c:pt>
                <c:pt idx="10825">
                  <c:v>15.034722222219754</c:v>
                </c:pt>
                <c:pt idx="10826">
                  <c:v>15.036111111108642</c:v>
                </c:pt>
                <c:pt idx="10827">
                  <c:v>15.037499999997531</c:v>
                </c:pt>
                <c:pt idx="10828">
                  <c:v>15.038888888886419</c:v>
                </c:pt>
                <c:pt idx="10829">
                  <c:v>15.040277777775307</c:v>
                </c:pt>
                <c:pt idx="10830">
                  <c:v>15.041666666664195</c:v>
                </c:pt>
                <c:pt idx="10831">
                  <c:v>15.043055555553083</c:v>
                </c:pt>
                <c:pt idx="10832">
                  <c:v>15.044444444441972</c:v>
                </c:pt>
                <c:pt idx="10833">
                  <c:v>15.04583333333086</c:v>
                </c:pt>
                <c:pt idx="10834">
                  <c:v>15.047222222219748</c:v>
                </c:pt>
                <c:pt idx="10835">
                  <c:v>15.048611111108636</c:v>
                </c:pt>
                <c:pt idx="10836">
                  <c:v>15.049999999997524</c:v>
                </c:pt>
                <c:pt idx="10837">
                  <c:v>15.051388888886413</c:v>
                </c:pt>
                <c:pt idx="10838">
                  <c:v>15.052777777775301</c:v>
                </c:pt>
                <c:pt idx="10839">
                  <c:v>15.054166666664189</c:v>
                </c:pt>
                <c:pt idx="10840">
                  <c:v>15.055555555553077</c:v>
                </c:pt>
                <c:pt idx="10841">
                  <c:v>15.056944444441966</c:v>
                </c:pt>
                <c:pt idx="10842">
                  <c:v>15.058333333330854</c:v>
                </c:pt>
                <c:pt idx="10843">
                  <c:v>15.059722222219742</c:v>
                </c:pt>
                <c:pt idx="10844">
                  <c:v>15.06111111110863</c:v>
                </c:pt>
                <c:pt idx="10845">
                  <c:v>15.062499999997518</c:v>
                </c:pt>
                <c:pt idx="10846">
                  <c:v>15.063888888886407</c:v>
                </c:pt>
                <c:pt idx="10847">
                  <c:v>15.065277777775295</c:v>
                </c:pt>
                <c:pt idx="10848">
                  <c:v>15.066666666664183</c:v>
                </c:pt>
                <c:pt idx="10849">
                  <c:v>15.068055555553071</c:v>
                </c:pt>
                <c:pt idx="10850">
                  <c:v>15.06944444444196</c:v>
                </c:pt>
                <c:pt idx="10851">
                  <c:v>15.070833333330848</c:v>
                </c:pt>
                <c:pt idx="10852">
                  <c:v>15.072222222219736</c:v>
                </c:pt>
                <c:pt idx="10853">
                  <c:v>15.073611111108624</c:v>
                </c:pt>
                <c:pt idx="10854">
                  <c:v>15.074999999997512</c:v>
                </c:pt>
                <c:pt idx="10855">
                  <c:v>15.076388888886401</c:v>
                </c:pt>
                <c:pt idx="10856">
                  <c:v>15.077777777775289</c:v>
                </c:pt>
                <c:pt idx="10857">
                  <c:v>15.079166666664177</c:v>
                </c:pt>
                <c:pt idx="10858">
                  <c:v>15.080555555553065</c:v>
                </c:pt>
                <c:pt idx="10859">
                  <c:v>15.081944444441953</c:v>
                </c:pt>
                <c:pt idx="10860">
                  <c:v>15.083333333330842</c:v>
                </c:pt>
                <c:pt idx="10861">
                  <c:v>15.08472222221973</c:v>
                </c:pt>
                <c:pt idx="10862">
                  <c:v>15.086111111108618</c:v>
                </c:pt>
                <c:pt idx="10863">
                  <c:v>15.087499999997506</c:v>
                </c:pt>
                <c:pt idx="10864">
                  <c:v>15.088888888886395</c:v>
                </c:pt>
                <c:pt idx="10865">
                  <c:v>15.090277777775283</c:v>
                </c:pt>
                <c:pt idx="10866">
                  <c:v>15.091666666664171</c:v>
                </c:pt>
                <c:pt idx="10867">
                  <c:v>15.093055555553059</c:v>
                </c:pt>
                <c:pt idx="10868">
                  <c:v>15.094444444441947</c:v>
                </c:pt>
                <c:pt idx="10869">
                  <c:v>15.095833333330836</c:v>
                </c:pt>
                <c:pt idx="10870">
                  <c:v>15.097222222219724</c:v>
                </c:pt>
                <c:pt idx="10871">
                  <c:v>15.098611111108612</c:v>
                </c:pt>
                <c:pt idx="10872">
                  <c:v>15.0999999999975</c:v>
                </c:pt>
                <c:pt idx="10873">
                  <c:v>15.101388888886389</c:v>
                </c:pt>
                <c:pt idx="10874">
                  <c:v>15.102777777775277</c:v>
                </c:pt>
                <c:pt idx="10875">
                  <c:v>15.104166666664165</c:v>
                </c:pt>
                <c:pt idx="10876">
                  <c:v>15.105555555553053</c:v>
                </c:pt>
                <c:pt idx="10877">
                  <c:v>15.106944444441941</c:v>
                </c:pt>
                <c:pt idx="10878">
                  <c:v>15.10833333333083</c:v>
                </c:pt>
                <c:pt idx="10879">
                  <c:v>15.109722222219718</c:v>
                </c:pt>
                <c:pt idx="10880">
                  <c:v>15.111111111108606</c:v>
                </c:pt>
                <c:pt idx="10881">
                  <c:v>15.112499999997494</c:v>
                </c:pt>
                <c:pt idx="10882">
                  <c:v>15.113888888886382</c:v>
                </c:pt>
                <c:pt idx="10883">
                  <c:v>15.115277777775271</c:v>
                </c:pt>
                <c:pt idx="10884">
                  <c:v>15.116666666664159</c:v>
                </c:pt>
                <c:pt idx="10885">
                  <c:v>15.118055555553047</c:v>
                </c:pt>
                <c:pt idx="10886">
                  <c:v>15.119444444441935</c:v>
                </c:pt>
                <c:pt idx="10887">
                  <c:v>15.120833333330824</c:v>
                </c:pt>
                <c:pt idx="10888">
                  <c:v>15.122222222219712</c:v>
                </c:pt>
                <c:pt idx="10889">
                  <c:v>15.1236111111086</c:v>
                </c:pt>
                <c:pt idx="10890">
                  <c:v>15.124999999997488</c:v>
                </c:pt>
                <c:pt idx="10891">
                  <c:v>15.126388888886376</c:v>
                </c:pt>
                <c:pt idx="10892">
                  <c:v>15.127777777775265</c:v>
                </c:pt>
                <c:pt idx="10893">
                  <c:v>15.129166666664153</c:v>
                </c:pt>
                <c:pt idx="10894">
                  <c:v>15.130555555553041</c:v>
                </c:pt>
                <c:pt idx="10895">
                  <c:v>15.131944444441929</c:v>
                </c:pt>
                <c:pt idx="10896">
                  <c:v>15.133333333330818</c:v>
                </c:pt>
                <c:pt idx="10897">
                  <c:v>15.134722222219706</c:v>
                </c:pt>
                <c:pt idx="10898">
                  <c:v>15.136111111108594</c:v>
                </c:pt>
                <c:pt idx="10899">
                  <c:v>15.137499999997482</c:v>
                </c:pt>
                <c:pt idx="10900">
                  <c:v>15.13888888888637</c:v>
                </c:pt>
                <c:pt idx="10901">
                  <c:v>15.140277777775259</c:v>
                </c:pt>
                <c:pt idx="10902">
                  <c:v>15.141666666664147</c:v>
                </c:pt>
                <c:pt idx="10903">
                  <c:v>15.143055555553035</c:v>
                </c:pt>
                <c:pt idx="10904">
                  <c:v>15.144444444441923</c:v>
                </c:pt>
                <c:pt idx="10905">
                  <c:v>15.145833333330811</c:v>
                </c:pt>
                <c:pt idx="10906">
                  <c:v>15.1472222222197</c:v>
                </c:pt>
                <c:pt idx="10907">
                  <c:v>15.148611111108588</c:v>
                </c:pt>
                <c:pt idx="10908">
                  <c:v>15.149999999997476</c:v>
                </c:pt>
                <c:pt idx="10909">
                  <c:v>15.151388888886364</c:v>
                </c:pt>
                <c:pt idx="10910">
                  <c:v>15.152777777775253</c:v>
                </c:pt>
                <c:pt idx="10911">
                  <c:v>15.154166666664141</c:v>
                </c:pt>
                <c:pt idx="10912">
                  <c:v>15.155555555553029</c:v>
                </c:pt>
                <c:pt idx="10913">
                  <c:v>15.156944444441917</c:v>
                </c:pt>
                <c:pt idx="10914">
                  <c:v>15.158333333330805</c:v>
                </c:pt>
                <c:pt idx="10915">
                  <c:v>15.159722222219694</c:v>
                </c:pt>
                <c:pt idx="10916">
                  <c:v>15.161111111108582</c:v>
                </c:pt>
                <c:pt idx="10917">
                  <c:v>15.16249999999747</c:v>
                </c:pt>
                <c:pt idx="10918">
                  <c:v>15.163888888886358</c:v>
                </c:pt>
                <c:pt idx="10919">
                  <c:v>15.165277777775247</c:v>
                </c:pt>
                <c:pt idx="10920">
                  <c:v>15.166666666664135</c:v>
                </c:pt>
                <c:pt idx="10921">
                  <c:v>15.168055555553023</c:v>
                </c:pt>
                <c:pt idx="10922">
                  <c:v>15.169444444441911</c:v>
                </c:pt>
                <c:pt idx="10923">
                  <c:v>15.170833333330799</c:v>
                </c:pt>
                <c:pt idx="10924">
                  <c:v>15.172222222219688</c:v>
                </c:pt>
                <c:pt idx="10925">
                  <c:v>15.173611111108576</c:v>
                </c:pt>
                <c:pt idx="10926">
                  <c:v>15.174999999997464</c:v>
                </c:pt>
                <c:pt idx="10927">
                  <c:v>15.176388888886352</c:v>
                </c:pt>
                <c:pt idx="10928">
                  <c:v>15.177777777775241</c:v>
                </c:pt>
                <c:pt idx="10929">
                  <c:v>15.179166666664129</c:v>
                </c:pt>
                <c:pt idx="10930">
                  <c:v>15.180555555553017</c:v>
                </c:pt>
                <c:pt idx="10931">
                  <c:v>15.181944444441905</c:v>
                </c:pt>
                <c:pt idx="10932">
                  <c:v>15.183333333330793</c:v>
                </c:pt>
                <c:pt idx="10933">
                  <c:v>15.184722222219682</c:v>
                </c:pt>
                <c:pt idx="10934">
                  <c:v>15.18611111110857</c:v>
                </c:pt>
                <c:pt idx="10935">
                  <c:v>15.187499999997458</c:v>
                </c:pt>
                <c:pt idx="10936">
                  <c:v>15.188888888886346</c:v>
                </c:pt>
                <c:pt idx="10937">
                  <c:v>15.190277777775234</c:v>
                </c:pt>
                <c:pt idx="10938">
                  <c:v>15.191666666664123</c:v>
                </c:pt>
                <c:pt idx="10939">
                  <c:v>15.193055555553011</c:v>
                </c:pt>
                <c:pt idx="10940">
                  <c:v>15.194444444441899</c:v>
                </c:pt>
                <c:pt idx="10941">
                  <c:v>15.195833333330787</c:v>
                </c:pt>
                <c:pt idx="10942">
                  <c:v>15.197222222219676</c:v>
                </c:pt>
                <c:pt idx="10943">
                  <c:v>15.198611111108564</c:v>
                </c:pt>
                <c:pt idx="10944">
                  <c:v>15.199999999997452</c:v>
                </c:pt>
                <c:pt idx="10945">
                  <c:v>15.20138888888634</c:v>
                </c:pt>
                <c:pt idx="10946">
                  <c:v>15.202777777775228</c:v>
                </c:pt>
                <c:pt idx="10947">
                  <c:v>15.204166666664117</c:v>
                </c:pt>
                <c:pt idx="10948">
                  <c:v>15.205555555553005</c:v>
                </c:pt>
                <c:pt idx="10949">
                  <c:v>15.206944444441893</c:v>
                </c:pt>
                <c:pt idx="10950">
                  <c:v>15.208333333330781</c:v>
                </c:pt>
                <c:pt idx="10951">
                  <c:v>15.20972222221967</c:v>
                </c:pt>
                <c:pt idx="10952">
                  <c:v>15.211111111108558</c:v>
                </c:pt>
                <c:pt idx="10953">
                  <c:v>15.212499999997446</c:v>
                </c:pt>
                <c:pt idx="10954">
                  <c:v>15.213888888886334</c:v>
                </c:pt>
                <c:pt idx="10955">
                  <c:v>15.215277777775222</c:v>
                </c:pt>
                <c:pt idx="10956">
                  <c:v>15.216666666664111</c:v>
                </c:pt>
                <c:pt idx="10957">
                  <c:v>15.218055555552999</c:v>
                </c:pt>
                <c:pt idx="10958">
                  <c:v>15.219444444441887</c:v>
                </c:pt>
                <c:pt idx="10959">
                  <c:v>15.220833333330775</c:v>
                </c:pt>
                <c:pt idx="10960">
                  <c:v>15.222222222219663</c:v>
                </c:pt>
                <c:pt idx="10961">
                  <c:v>15.223611111108552</c:v>
                </c:pt>
                <c:pt idx="10962">
                  <c:v>15.22499999999744</c:v>
                </c:pt>
                <c:pt idx="10963">
                  <c:v>15.226388888886328</c:v>
                </c:pt>
                <c:pt idx="10964">
                  <c:v>15.227777777775216</c:v>
                </c:pt>
                <c:pt idx="10965">
                  <c:v>15.229166666664105</c:v>
                </c:pt>
                <c:pt idx="10966">
                  <c:v>15.230555555552993</c:v>
                </c:pt>
                <c:pt idx="10967">
                  <c:v>15.231944444441881</c:v>
                </c:pt>
                <c:pt idx="10968">
                  <c:v>15.233333333330769</c:v>
                </c:pt>
                <c:pt idx="10969">
                  <c:v>15.234722222219657</c:v>
                </c:pt>
                <c:pt idx="10970">
                  <c:v>15.236111111108546</c:v>
                </c:pt>
                <c:pt idx="10971">
                  <c:v>15.237499999997434</c:v>
                </c:pt>
                <c:pt idx="10972">
                  <c:v>15.238888888886322</c:v>
                </c:pt>
                <c:pt idx="10973">
                  <c:v>15.24027777777521</c:v>
                </c:pt>
                <c:pt idx="10974">
                  <c:v>15.241666666664099</c:v>
                </c:pt>
                <c:pt idx="10975">
                  <c:v>15.243055555552987</c:v>
                </c:pt>
                <c:pt idx="10976">
                  <c:v>15.244444444441875</c:v>
                </c:pt>
                <c:pt idx="10977">
                  <c:v>15.245833333330763</c:v>
                </c:pt>
                <c:pt idx="10978">
                  <c:v>15.247222222219651</c:v>
                </c:pt>
                <c:pt idx="10979">
                  <c:v>15.24861111110854</c:v>
                </c:pt>
                <c:pt idx="10980">
                  <c:v>15.249999999997428</c:v>
                </c:pt>
                <c:pt idx="10981">
                  <c:v>15.251388888886316</c:v>
                </c:pt>
                <c:pt idx="10982">
                  <c:v>15.252777777775204</c:v>
                </c:pt>
                <c:pt idx="10983">
                  <c:v>15.254166666664092</c:v>
                </c:pt>
                <c:pt idx="10984">
                  <c:v>15.255555555552981</c:v>
                </c:pt>
                <c:pt idx="10985">
                  <c:v>15.256944444441869</c:v>
                </c:pt>
                <c:pt idx="10986">
                  <c:v>15.258333333330757</c:v>
                </c:pt>
                <c:pt idx="10987">
                  <c:v>15.259722222219645</c:v>
                </c:pt>
                <c:pt idx="10988">
                  <c:v>15.261111111108534</c:v>
                </c:pt>
                <c:pt idx="10989">
                  <c:v>15.262499999997422</c:v>
                </c:pt>
                <c:pt idx="10990">
                  <c:v>15.26388888888631</c:v>
                </c:pt>
                <c:pt idx="10991">
                  <c:v>15.265277777775198</c:v>
                </c:pt>
                <c:pt idx="10992">
                  <c:v>15.266666666664086</c:v>
                </c:pt>
                <c:pt idx="10993">
                  <c:v>15.268055555552975</c:v>
                </c:pt>
                <c:pt idx="10994">
                  <c:v>15.269444444441863</c:v>
                </c:pt>
                <c:pt idx="10995">
                  <c:v>15.270833333330751</c:v>
                </c:pt>
                <c:pt idx="10996">
                  <c:v>15.272222222219639</c:v>
                </c:pt>
                <c:pt idx="10997">
                  <c:v>15.273611111108528</c:v>
                </c:pt>
                <c:pt idx="10998">
                  <c:v>15.274999999997416</c:v>
                </c:pt>
                <c:pt idx="10999">
                  <c:v>15.276388888886304</c:v>
                </c:pt>
                <c:pt idx="11000">
                  <c:v>15.277777777775192</c:v>
                </c:pt>
                <c:pt idx="11001">
                  <c:v>15.27916666666408</c:v>
                </c:pt>
                <c:pt idx="11002">
                  <c:v>15.280555555552969</c:v>
                </c:pt>
                <c:pt idx="11003">
                  <c:v>15.281944444441857</c:v>
                </c:pt>
                <c:pt idx="11004">
                  <c:v>15.283333333330745</c:v>
                </c:pt>
                <c:pt idx="11005">
                  <c:v>15.284722222219633</c:v>
                </c:pt>
                <c:pt idx="11006">
                  <c:v>15.286111111108521</c:v>
                </c:pt>
                <c:pt idx="11007">
                  <c:v>15.28749999999741</c:v>
                </c:pt>
                <c:pt idx="11008">
                  <c:v>15.288888888886298</c:v>
                </c:pt>
                <c:pt idx="11009">
                  <c:v>15.290277777775186</c:v>
                </c:pt>
                <c:pt idx="11010">
                  <c:v>15.291666666664074</c:v>
                </c:pt>
                <c:pt idx="11011">
                  <c:v>15.293055555552963</c:v>
                </c:pt>
                <c:pt idx="11012">
                  <c:v>15.294444444441851</c:v>
                </c:pt>
                <c:pt idx="11013">
                  <c:v>15.295833333330739</c:v>
                </c:pt>
                <c:pt idx="11014">
                  <c:v>15.297222222219627</c:v>
                </c:pt>
                <c:pt idx="11015">
                  <c:v>15.298611111108515</c:v>
                </c:pt>
                <c:pt idx="11016">
                  <c:v>15.299999999997404</c:v>
                </c:pt>
                <c:pt idx="11017">
                  <c:v>15.301388888886292</c:v>
                </c:pt>
                <c:pt idx="11018">
                  <c:v>15.30277777777518</c:v>
                </c:pt>
                <c:pt idx="11019">
                  <c:v>15.304166666664068</c:v>
                </c:pt>
                <c:pt idx="11020">
                  <c:v>15.305555555552957</c:v>
                </c:pt>
                <c:pt idx="11021">
                  <c:v>15.306944444441845</c:v>
                </c:pt>
                <c:pt idx="11022">
                  <c:v>15.308333333330733</c:v>
                </c:pt>
                <c:pt idx="11023">
                  <c:v>15.309722222219621</c:v>
                </c:pt>
                <c:pt idx="11024">
                  <c:v>15.311111111108509</c:v>
                </c:pt>
                <c:pt idx="11025">
                  <c:v>15.312499999997398</c:v>
                </c:pt>
                <c:pt idx="11026">
                  <c:v>15.313888888886286</c:v>
                </c:pt>
                <c:pt idx="11027">
                  <c:v>15.315277777775174</c:v>
                </c:pt>
                <c:pt idx="11028">
                  <c:v>15.316666666664062</c:v>
                </c:pt>
                <c:pt idx="11029">
                  <c:v>15.318055555552951</c:v>
                </c:pt>
                <c:pt idx="11030">
                  <c:v>15.319444444441839</c:v>
                </c:pt>
                <c:pt idx="11031">
                  <c:v>15.320833333330727</c:v>
                </c:pt>
                <c:pt idx="11032">
                  <c:v>15.322222222219615</c:v>
                </c:pt>
                <c:pt idx="11033">
                  <c:v>15.323611111108503</c:v>
                </c:pt>
                <c:pt idx="11034">
                  <c:v>15.324999999997392</c:v>
                </c:pt>
                <c:pt idx="11035">
                  <c:v>15.32638888888628</c:v>
                </c:pt>
                <c:pt idx="11036">
                  <c:v>15.327777777775168</c:v>
                </c:pt>
                <c:pt idx="11037">
                  <c:v>15.329166666664056</c:v>
                </c:pt>
                <c:pt idx="11038">
                  <c:v>15.330555555552944</c:v>
                </c:pt>
                <c:pt idx="11039">
                  <c:v>15.331944444441833</c:v>
                </c:pt>
                <c:pt idx="11040">
                  <c:v>15.333333333330721</c:v>
                </c:pt>
                <c:pt idx="11041">
                  <c:v>15.334722222219609</c:v>
                </c:pt>
                <c:pt idx="11042">
                  <c:v>15.336111111108497</c:v>
                </c:pt>
                <c:pt idx="11043">
                  <c:v>15.337499999997386</c:v>
                </c:pt>
                <c:pt idx="11044">
                  <c:v>15.338888888886274</c:v>
                </c:pt>
                <c:pt idx="11045">
                  <c:v>15.340277777775162</c:v>
                </c:pt>
                <c:pt idx="11046">
                  <c:v>15.34166666666405</c:v>
                </c:pt>
                <c:pt idx="11047">
                  <c:v>15.343055555552938</c:v>
                </c:pt>
                <c:pt idx="11048">
                  <c:v>15.344444444441827</c:v>
                </c:pt>
                <c:pt idx="11049">
                  <c:v>15.345833333330715</c:v>
                </c:pt>
                <c:pt idx="11050">
                  <c:v>15.347222222219603</c:v>
                </c:pt>
                <c:pt idx="11051">
                  <c:v>15.348611111108491</c:v>
                </c:pt>
                <c:pt idx="11052">
                  <c:v>15.34999999999738</c:v>
                </c:pt>
                <c:pt idx="11053">
                  <c:v>15.351388888886268</c:v>
                </c:pt>
                <c:pt idx="11054">
                  <c:v>15.352777777775156</c:v>
                </c:pt>
                <c:pt idx="11055">
                  <c:v>15.354166666664044</c:v>
                </c:pt>
                <c:pt idx="11056">
                  <c:v>15.355555555552932</c:v>
                </c:pt>
                <c:pt idx="11057">
                  <c:v>15.356944444441821</c:v>
                </c:pt>
                <c:pt idx="11058">
                  <c:v>15.358333333330709</c:v>
                </c:pt>
                <c:pt idx="11059">
                  <c:v>15.359722222219597</c:v>
                </c:pt>
                <c:pt idx="11060">
                  <c:v>15.361111111108485</c:v>
                </c:pt>
                <c:pt idx="11061">
                  <c:v>15.362499999997373</c:v>
                </c:pt>
                <c:pt idx="11062">
                  <c:v>15.363888888886262</c:v>
                </c:pt>
                <c:pt idx="11063">
                  <c:v>15.36527777777515</c:v>
                </c:pt>
                <c:pt idx="11064">
                  <c:v>15.366666666664038</c:v>
                </c:pt>
                <c:pt idx="11065">
                  <c:v>15.368055555552926</c:v>
                </c:pt>
                <c:pt idx="11066">
                  <c:v>15.369444444441815</c:v>
                </c:pt>
                <c:pt idx="11067">
                  <c:v>15.370833333330703</c:v>
                </c:pt>
                <c:pt idx="11068">
                  <c:v>15.372222222219591</c:v>
                </c:pt>
                <c:pt idx="11069">
                  <c:v>15.373611111108479</c:v>
                </c:pt>
                <c:pt idx="11070">
                  <c:v>15.374999999997367</c:v>
                </c:pt>
                <c:pt idx="11071">
                  <c:v>15.376388888886256</c:v>
                </c:pt>
                <c:pt idx="11072">
                  <c:v>15.377777777775144</c:v>
                </c:pt>
                <c:pt idx="11073">
                  <c:v>15.379166666664032</c:v>
                </c:pt>
                <c:pt idx="11074">
                  <c:v>15.38055555555292</c:v>
                </c:pt>
                <c:pt idx="11075">
                  <c:v>15.381944444441809</c:v>
                </c:pt>
                <c:pt idx="11076">
                  <c:v>15.383333333330697</c:v>
                </c:pt>
                <c:pt idx="11077">
                  <c:v>15.384722222219585</c:v>
                </c:pt>
                <c:pt idx="11078">
                  <c:v>15.386111111108473</c:v>
                </c:pt>
                <c:pt idx="11079">
                  <c:v>15.387499999997361</c:v>
                </c:pt>
                <c:pt idx="11080">
                  <c:v>15.38888888888625</c:v>
                </c:pt>
                <c:pt idx="11081">
                  <c:v>15.390277777775138</c:v>
                </c:pt>
                <c:pt idx="11082">
                  <c:v>15.391666666664026</c:v>
                </c:pt>
                <c:pt idx="11083">
                  <c:v>15.393055555552914</c:v>
                </c:pt>
                <c:pt idx="11084">
                  <c:v>15.394444444441802</c:v>
                </c:pt>
                <c:pt idx="11085">
                  <c:v>15.395833333330691</c:v>
                </c:pt>
                <c:pt idx="11086">
                  <c:v>15.397222222219579</c:v>
                </c:pt>
                <c:pt idx="11087">
                  <c:v>15.398611111108467</c:v>
                </c:pt>
                <c:pt idx="11088">
                  <c:v>15.399999999997355</c:v>
                </c:pt>
                <c:pt idx="11089">
                  <c:v>15.401388888886244</c:v>
                </c:pt>
                <c:pt idx="11090">
                  <c:v>15.402777777775132</c:v>
                </c:pt>
                <c:pt idx="11091">
                  <c:v>15.40416666666402</c:v>
                </c:pt>
                <c:pt idx="11092">
                  <c:v>15.405555555552908</c:v>
                </c:pt>
                <c:pt idx="11093">
                  <c:v>15.406944444441796</c:v>
                </c:pt>
                <c:pt idx="11094">
                  <c:v>15.408333333330685</c:v>
                </c:pt>
                <c:pt idx="11095">
                  <c:v>15.409722222219573</c:v>
                </c:pt>
                <c:pt idx="11096">
                  <c:v>15.411111111108461</c:v>
                </c:pt>
                <c:pt idx="11097">
                  <c:v>15.412499999997349</c:v>
                </c:pt>
                <c:pt idx="11098">
                  <c:v>15.413888888886238</c:v>
                </c:pt>
                <c:pt idx="11099">
                  <c:v>15.415277777775126</c:v>
                </c:pt>
                <c:pt idx="11100">
                  <c:v>15.416666666664014</c:v>
                </c:pt>
                <c:pt idx="11101">
                  <c:v>15.418055555552902</c:v>
                </c:pt>
                <c:pt idx="11102">
                  <c:v>15.41944444444179</c:v>
                </c:pt>
                <c:pt idx="11103">
                  <c:v>15.420833333330679</c:v>
                </c:pt>
                <c:pt idx="11104">
                  <c:v>15.422222222219567</c:v>
                </c:pt>
                <c:pt idx="11105">
                  <c:v>15.423611111108455</c:v>
                </c:pt>
                <c:pt idx="11106">
                  <c:v>15.424999999997343</c:v>
                </c:pt>
                <c:pt idx="11107">
                  <c:v>15.426388888886231</c:v>
                </c:pt>
                <c:pt idx="11108">
                  <c:v>15.42777777777512</c:v>
                </c:pt>
                <c:pt idx="11109">
                  <c:v>15.429166666664008</c:v>
                </c:pt>
                <c:pt idx="11110">
                  <c:v>15.430555555552896</c:v>
                </c:pt>
                <c:pt idx="11111">
                  <c:v>15.431944444441784</c:v>
                </c:pt>
                <c:pt idx="11112">
                  <c:v>15.433333333330673</c:v>
                </c:pt>
                <c:pt idx="11113">
                  <c:v>15.434722222219561</c:v>
                </c:pt>
                <c:pt idx="11114">
                  <c:v>15.436111111108449</c:v>
                </c:pt>
                <c:pt idx="11115">
                  <c:v>15.437499999997337</c:v>
                </c:pt>
                <c:pt idx="11116">
                  <c:v>15.438888888886225</c:v>
                </c:pt>
                <c:pt idx="11117">
                  <c:v>15.440277777775114</c:v>
                </c:pt>
                <c:pt idx="11118">
                  <c:v>15.441666666664002</c:v>
                </c:pt>
                <c:pt idx="11119">
                  <c:v>15.44305555555289</c:v>
                </c:pt>
                <c:pt idx="11120">
                  <c:v>15.444444444441778</c:v>
                </c:pt>
                <c:pt idx="11121">
                  <c:v>15.445833333330667</c:v>
                </c:pt>
                <c:pt idx="11122">
                  <c:v>15.447222222219555</c:v>
                </c:pt>
                <c:pt idx="11123">
                  <c:v>15.448611111108443</c:v>
                </c:pt>
                <c:pt idx="11124">
                  <c:v>15.449999999997331</c:v>
                </c:pt>
                <c:pt idx="11125">
                  <c:v>15.451388888886219</c:v>
                </c:pt>
                <c:pt idx="11126">
                  <c:v>15.452777777775108</c:v>
                </c:pt>
                <c:pt idx="11127">
                  <c:v>15.454166666663996</c:v>
                </c:pt>
                <c:pt idx="11128">
                  <c:v>15.455555555552884</c:v>
                </c:pt>
                <c:pt idx="11129">
                  <c:v>15.456944444441772</c:v>
                </c:pt>
                <c:pt idx="11130">
                  <c:v>15.458333333330661</c:v>
                </c:pt>
                <c:pt idx="11131">
                  <c:v>15.459722222219549</c:v>
                </c:pt>
                <c:pt idx="11132">
                  <c:v>15.461111111108437</c:v>
                </c:pt>
                <c:pt idx="11133">
                  <c:v>15.462499999997325</c:v>
                </c:pt>
                <c:pt idx="11134">
                  <c:v>15.463888888886213</c:v>
                </c:pt>
                <c:pt idx="11135">
                  <c:v>15.465277777775102</c:v>
                </c:pt>
                <c:pt idx="11136">
                  <c:v>15.46666666666399</c:v>
                </c:pt>
                <c:pt idx="11137">
                  <c:v>15.468055555552878</c:v>
                </c:pt>
                <c:pt idx="11138">
                  <c:v>15.469444444441766</c:v>
                </c:pt>
                <c:pt idx="11139">
                  <c:v>15.470833333330654</c:v>
                </c:pt>
                <c:pt idx="11140">
                  <c:v>15.472222222219543</c:v>
                </c:pt>
                <c:pt idx="11141">
                  <c:v>15.473611111108431</c:v>
                </c:pt>
                <c:pt idx="11142">
                  <c:v>15.474999999997319</c:v>
                </c:pt>
                <c:pt idx="11143">
                  <c:v>15.476388888886207</c:v>
                </c:pt>
                <c:pt idx="11144">
                  <c:v>15.477777777775096</c:v>
                </c:pt>
                <c:pt idx="11145">
                  <c:v>15.479166666663984</c:v>
                </c:pt>
                <c:pt idx="11146">
                  <c:v>15.480555555552872</c:v>
                </c:pt>
                <c:pt idx="11147">
                  <c:v>15.48194444444176</c:v>
                </c:pt>
                <c:pt idx="11148">
                  <c:v>15.483333333330648</c:v>
                </c:pt>
                <c:pt idx="11149">
                  <c:v>15.484722222219537</c:v>
                </c:pt>
                <c:pt idx="11150">
                  <c:v>15.486111111108425</c:v>
                </c:pt>
                <c:pt idx="11151">
                  <c:v>15.487499999997313</c:v>
                </c:pt>
                <c:pt idx="11152">
                  <c:v>15.488888888886201</c:v>
                </c:pt>
                <c:pt idx="11153">
                  <c:v>15.49027777777509</c:v>
                </c:pt>
                <c:pt idx="11154">
                  <c:v>15.491666666663978</c:v>
                </c:pt>
                <c:pt idx="11155">
                  <c:v>15.493055555552866</c:v>
                </c:pt>
                <c:pt idx="11156">
                  <c:v>15.494444444441754</c:v>
                </c:pt>
                <c:pt idx="11157">
                  <c:v>15.495833333330642</c:v>
                </c:pt>
                <c:pt idx="11158">
                  <c:v>15.497222222219531</c:v>
                </c:pt>
                <c:pt idx="11159">
                  <c:v>15.498611111108419</c:v>
                </c:pt>
                <c:pt idx="11160">
                  <c:v>15.499999999997307</c:v>
                </c:pt>
                <c:pt idx="11161">
                  <c:v>15.501388888886195</c:v>
                </c:pt>
                <c:pt idx="11162">
                  <c:v>15.502777777775083</c:v>
                </c:pt>
                <c:pt idx="11163">
                  <c:v>15.504166666663972</c:v>
                </c:pt>
                <c:pt idx="11164">
                  <c:v>15.50555555555286</c:v>
                </c:pt>
                <c:pt idx="11165">
                  <c:v>15.506944444441748</c:v>
                </c:pt>
                <c:pt idx="11166">
                  <c:v>15.508333333330636</c:v>
                </c:pt>
                <c:pt idx="11167">
                  <c:v>15.509722222219525</c:v>
                </c:pt>
                <c:pt idx="11168">
                  <c:v>15.511111111108413</c:v>
                </c:pt>
                <c:pt idx="11169">
                  <c:v>15.512499999997301</c:v>
                </c:pt>
                <c:pt idx="11170">
                  <c:v>15.513888888886189</c:v>
                </c:pt>
                <c:pt idx="11171">
                  <c:v>15.515277777775077</c:v>
                </c:pt>
                <c:pt idx="11172">
                  <c:v>15.516666666663966</c:v>
                </c:pt>
                <c:pt idx="11173">
                  <c:v>15.518055555552854</c:v>
                </c:pt>
                <c:pt idx="11174">
                  <c:v>15.519444444441742</c:v>
                </c:pt>
                <c:pt idx="11175">
                  <c:v>15.52083333333063</c:v>
                </c:pt>
                <c:pt idx="11176">
                  <c:v>15.522222222219519</c:v>
                </c:pt>
                <c:pt idx="11177">
                  <c:v>15.523611111108407</c:v>
                </c:pt>
                <c:pt idx="11178">
                  <c:v>15.524999999997295</c:v>
                </c:pt>
                <c:pt idx="11179">
                  <c:v>15.526388888886183</c:v>
                </c:pt>
                <c:pt idx="11180">
                  <c:v>15.527777777775071</c:v>
                </c:pt>
                <c:pt idx="11181">
                  <c:v>15.52916666666396</c:v>
                </c:pt>
                <c:pt idx="11182">
                  <c:v>15.530555555552848</c:v>
                </c:pt>
                <c:pt idx="11183">
                  <c:v>15.531944444441736</c:v>
                </c:pt>
                <c:pt idx="11184">
                  <c:v>15.533333333330624</c:v>
                </c:pt>
                <c:pt idx="11185">
                  <c:v>15.534722222219512</c:v>
                </c:pt>
                <c:pt idx="11186">
                  <c:v>15.536111111108401</c:v>
                </c:pt>
                <c:pt idx="11187">
                  <c:v>15.537499999997289</c:v>
                </c:pt>
                <c:pt idx="11188">
                  <c:v>15.538888888886177</c:v>
                </c:pt>
                <c:pt idx="11189">
                  <c:v>15.540277777775065</c:v>
                </c:pt>
                <c:pt idx="11190">
                  <c:v>15.541666666663954</c:v>
                </c:pt>
                <c:pt idx="11191">
                  <c:v>15.543055555552842</c:v>
                </c:pt>
                <c:pt idx="11192">
                  <c:v>15.54444444444173</c:v>
                </c:pt>
                <c:pt idx="11193">
                  <c:v>15.545833333330618</c:v>
                </c:pt>
                <c:pt idx="11194">
                  <c:v>15.547222222219506</c:v>
                </c:pt>
                <c:pt idx="11195">
                  <c:v>15.548611111108395</c:v>
                </c:pt>
                <c:pt idx="11196">
                  <c:v>15.549999999997283</c:v>
                </c:pt>
                <c:pt idx="11197">
                  <c:v>15.551388888886171</c:v>
                </c:pt>
                <c:pt idx="11198">
                  <c:v>15.552777777775059</c:v>
                </c:pt>
                <c:pt idx="11199">
                  <c:v>15.554166666663948</c:v>
                </c:pt>
                <c:pt idx="11200">
                  <c:v>15.555555555552836</c:v>
                </c:pt>
                <c:pt idx="11201">
                  <c:v>15.556944444441724</c:v>
                </c:pt>
                <c:pt idx="11202">
                  <c:v>15.558333333330612</c:v>
                </c:pt>
                <c:pt idx="11203">
                  <c:v>15.5597222222195</c:v>
                </c:pt>
                <c:pt idx="11204">
                  <c:v>15.561111111108389</c:v>
                </c:pt>
                <c:pt idx="11205">
                  <c:v>15.562499999997277</c:v>
                </c:pt>
                <c:pt idx="11206">
                  <c:v>15.563888888886165</c:v>
                </c:pt>
                <c:pt idx="11207">
                  <c:v>15.565277777775053</c:v>
                </c:pt>
                <c:pt idx="11208">
                  <c:v>15.566666666663941</c:v>
                </c:pt>
                <c:pt idx="11209">
                  <c:v>15.56805555555283</c:v>
                </c:pt>
                <c:pt idx="11210">
                  <c:v>15.569444444441718</c:v>
                </c:pt>
                <c:pt idx="11211">
                  <c:v>15.570833333330606</c:v>
                </c:pt>
                <c:pt idx="11212">
                  <c:v>15.572222222219494</c:v>
                </c:pt>
                <c:pt idx="11213">
                  <c:v>15.573611111108383</c:v>
                </c:pt>
                <c:pt idx="11214">
                  <c:v>15.574999999997271</c:v>
                </c:pt>
                <c:pt idx="11215">
                  <c:v>15.576388888886159</c:v>
                </c:pt>
                <c:pt idx="11216">
                  <c:v>15.577777777775047</c:v>
                </c:pt>
                <c:pt idx="11217">
                  <c:v>15.579166666663935</c:v>
                </c:pt>
                <c:pt idx="11218">
                  <c:v>15.580555555552824</c:v>
                </c:pt>
                <c:pt idx="11219">
                  <c:v>15.581944444441712</c:v>
                </c:pt>
                <c:pt idx="11220">
                  <c:v>15.5833333333306</c:v>
                </c:pt>
                <c:pt idx="11221">
                  <c:v>15.584722222219488</c:v>
                </c:pt>
                <c:pt idx="11222">
                  <c:v>15.586111111108377</c:v>
                </c:pt>
                <c:pt idx="11223">
                  <c:v>15.587499999997265</c:v>
                </c:pt>
                <c:pt idx="11224">
                  <c:v>15.588888888886153</c:v>
                </c:pt>
                <c:pt idx="11225">
                  <c:v>15.590277777775041</c:v>
                </c:pt>
                <c:pt idx="11226">
                  <c:v>15.591666666663929</c:v>
                </c:pt>
                <c:pt idx="11227">
                  <c:v>15.593055555552818</c:v>
                </c:pt>
                <c:pt idx="11228">
                  <c:v>15.594444444441706</c:v>
                </c:pt>
                <c:pt idx="11229">
                  <c:v>15.595833333330594</c:v>
                </c:pt>
                <c:pt idx="11230">
                  <c:v>15.597222222219482</c:v>
                </c:pt>
                <c:pt idx="11231">
                  <c:v>15.598611111108371</c:v>
                </c:pt>
                <c:pt idx="11232">
                  <c:v>15.599999999997259</c:v>
                </c:pt>
                <c:pt idx="11233">
                  <c:v>15.601388888886147</c:v>
                </c:pt>
                <c:pt idx="11234">
                  <c:v>15.602777777775035</c:v>
                </c:pt>
                <c:pt idx="11235">
                  <c:v>15.604166666663923</c:v>
                </c:pt>
                <c:pt idx="11236">
                  <c:v>15.605555555552812</c:v>
                </c:pt>
                <c:pt idx="11237">
                  <c:v>15.6069444444417</c:v>
                </c:pt>
                <c:pt idx="11238">
                  <c:v>15.608333333330588</c:v>
                </c:pt>
                <c:pt idx="11239">
                  <c:v>15.609722222219476</c:v>
                </c:pt>
                <c:pt idx="11240">
                  <c:v>15.611111111108364</c:v>
                </c:pt>
                <c:pt idx="11241">
                  <c:v>15.612499999997253</c:v>
                </c:pt>
                <c:pt idx="11242">
                  <c:v>15.613888888886141</c:v>
                </c:pt>
                <c:pt idx="11243">
                  <c:v>15.615277777775029</c:v>
                </c:pt>
                <c:pt idx="11244">
                  <c:v>15.616666666663917</c:v>
                </c:pt>
                <c:pt idx="11245">
                  <c:v>15.618055555552806</c:v>
                </c:pt>
                <c:pt idx="11246">
                  <c:v>15.619444444441694</c:v>
                </c:pt>
                <c:pt idx="11247">
                  <c:v>15.620833333330582</c:v>
                </c:pt>
                <c:pt idx="11248">
                  <c:v>15.62222222221947</c:v>
                </c:pt>
                <c:pt idx="11249">
                  <c:v>15.623611111108358</c:v>
                </c:pt>
                <c:pt idx="11250">
                  <c:v>15.624999999997247</c:v>
                </c:pt>
                <c:pt idx="11251">
                  <c:v>15.626388888886135</c:v>
                </c:pt>
                <c:pt idx="11252">
                  <c:v>15.627777777775023</c:v>
                </c:pt>
                <c:pt idx="11253">
                  <c:v>15.629166666663911</c:v>
                </c:pt>
                <c:pt idx="11254">
                  <c:v>15.6305555555528</c:v>
                </c:pt>
                <c:pt idx="11255">
                  <c:v>15.631944444441688</c:v>
                </c:pt>
                <c:pt idx="11256">
                  <c:v>15.633333333330576</c:v>
                </c:pt>
                <c:pt idx="11257">
                  <c:v>15.634722222219464</c:v>
                </c:pt>
                <c:pt idx="11258">
                  <c:v>15.636111111108352</c:v>
                </c:pt>
                <c:pt idx="11259">
                  <c:v>15.637499999997241</c:v>
                </c:pt>
                <c:pt idx="11260">
                  <c:v>15.638888888886129</c:v>
                </c:pt>
                <c:pt idx="11261">
                  <c:v>15.640277777775017</c:v>
                </c:pt>
                <c:pt idx="11262">
                  <c:v>15.641666666663905</c:v>
                </c:pt>
                <c:pt idx="11263">
                  <c:v>15.643055555552793</c:v>
                </c:pt>
                <c:pt idx="11264">
                  <c:v>15.644444444441682</c:v>
                </c:pt>
                <c:pt idx="11265">
                  <c:v>15.64583333333057</c:v>
                </c:pt>
                <c:pt idx="11266">
                  <c:v>15.647222222219458</c:v>
                </c:pt>
                <c:pt idx="11267">
                  <c:v>15.648611111108346</c:v>
                </c:pt>
                <c:pt idx="11268">
                  <c:v>15.649999999997235</c:v>
                </c:pt>
                <c:pt idx="11269">
                  <c:v>15.651388888886123</c:v>
                </c:pt>
                <c:pt idx="11270">
                  <c:v>15.652777777775011</c:v>
                </c:pt>
                <c:pt idx="11271">
                  <c:v>15.654166666663899</c:v>
                </c:pt>
                <c:pt idx="11272">
                  <c:v>15.655555555552787</c:v>
                </c:pt>
                <c:pt idx="11273">
                  <c:v>15.656944444441676</c:v>
                </c:pt>
                <c:pt idx="11274">
                  <c:v>15.658333333330564</c:v>
                </c:pt>
                <c:pt idx="11275">
                  <c:v>15.659722222219452</c:v>
                </c:pt>
                <c:pt idx="11276">
                  <c:v>15.66111111110834</c:v>
                </c:pt>
                <c:pt idx="11277">
                  <c:v>15.662499999997229</c:v>
                </c:pt>
                <c:pt idx="11278">
                  <c:v>15.663888888886117</c:v>
                </c:pt>
                <c:pt idx="11279">
                  <c:v>15.665277777775005</c:v>
                </c:pt>
                <c:pt idx="11280">
                  <c:v>15.666666666663893</c:v>
                </c:pt>
                <c:pt idx="11281">
                  <c:v>15.668055555552781</c:v>
                </c:pt>
                <c:pt idx="11282">
                  <c:v>15.66944444444167</c:v>
                </c:pt>
                <c:pt idx="11283">
                  <c:v>15.670833333330558</c:v>
                </c:pt>
                <c:pt idx="11284">
                  <c:v>15.672222222219446</c:v>
                </c:pt>
                <c:pt idx="11285">
                  <c:v>15.673611111108334</c:v>
                </c:pt>
                <c:pt idx="11286">
                  <c:v>15.674999999997222</c:v>
                </c:pt>
                <c:pt idx="11287">
                  <c:v>15.676388888886111</c:v>
                </c:pt>
                <c:pt idx="11288">
                  <c:v>15.677777777774999</c:v>
                </c:pt>
                <c:pt idx="11289">
                  <c:v>15.679166666663887</c:v>
                </c:pt>
                <c:pt idx="11290">
                  <c:v>15.680555555552775</c:v>
                </c:pt>
                <c:pt idx="11291">
                  <c:v>15.681944444441664</c:v>
                </c:pt>
                <c:pt idx="11292">
                  <c:v>15.683333333330552</c:v>
                </c:pt>
                <c:pt idx="11293">
                  <c:v>15.68472222221944</c:v>
                </c:pt>
                <c:pt idx="11294">
                  <c:v>15.686111111108328</c:v>
                </c:pt>
                <c:pt idx="11295">
                  <c:v>15.687499999997216</c:v>
                </c:pt>
                <c:pt idx="11296">
                  <c:v>15.688888888886105</c:v>
                </c:pt>
                <c:pt idx="11297">
                  <c:v>15.690277777774993</c:v>
                </c:pt>
                <c:pt idx="11298">
                  <c:v>15.691666666663881</c:v>
                </c:pt>
                <c:pt idx="11299">
                  <c:v>15.693055555552769</c:v>
                </c:pt>
                <c:pt idx="11300">
                  <c:v>15.694444444441658</c:v>
                </c:pt>
                <c:pt idx="11301">
                  <c:v>15.695833333330546</c:v>
                </c:pt>
                <c:pt idx="11302">
                  <c:v>15.697222222219434</c:v>
                </c:pt>
                <c:pt idx="11303">
                  <c:v>15.698611111108322</c:v>
                </c:pt>
                <c:pt idx="11304">
                  <c:v>15.69999999999721</c:v>
                </c:pt>
                <c:pt idx="11305">
                  <c:v>15.701388888886099</c:v>
                </c:pt>
                <c:pt idx="11306">
                  <c:v>15.702777777774987</c:v>
                </c:pt>
                <c:pt idx="11307">
                  <c:v>15.704166666663875</c:v>
                </c:pt>
                <c:pt idx="11308">
                  <c:v>15.705555555552763</c:v>
                </c:pt>
                <c:pt idx="11309">
                  <c:v>15.706944444441651</c:v>
                </c:pt>
                <c:pt idx="11310">
                  <c:v>15.70833333333054</c:v>
                </c:pt>
                <c:pt idx="11311">
                  <c:v>15.709722222219428</c:v>
                </c:pt>
                <c:pt idx="11312">
                  <c:v>15.711111111108316</c:v>
                </c:pt>
                <c:pt idx="11313">
                  <c:v>15.712499999997204</c:v>
                </c:pt>
                <c:pt idx="11314">
                  <c:v>15.713888888886093</c:v>
                </c:pt>
                <c:pt idx="11315">
                  <c:v>15.715277777774981</c:v>
                </c:pt>
                <c:pt idx="11316">
                  <c:v>15.716666666663869</c:v>
                </c:pt>
                <c:pt idx="11317">
                  <c:v>15.718055555552757</c:v>
                </c:pt>
                <c:pt idx="11318">
                  <c:v>15.719444444441645</c:v>
                </c:pt>
                <c:pt idx="11319">
                  <c:v>15.720833333330534</c:v>
                </c:pt>
                <c:pt idx="11320">
                  <c:v>15.722222222219422</c:v>
                </c:pt>
                <c:pt idx="11321">
                  <c:v>15.72361111110831</c:v>
                </c:pt>
                <c:pt idx="11322">
                  <c:v>15.724999999997198</c:v>
                </c:pt>
                <c:pt idx="11323">
                  <c:v>15.726388888886087</c:v>
                </c:pt>
                <c:pt idx="11324">
                  <c:v>15.727777777774975</c:v>
                </c:pt>
                <c:pt idx="11325">
                  <c:v>15.729166666663863</c:v>
                </c:pt>
                <c:pt idx="11326">
                  <c:v>15.730555555552751</c:v>
                </c:pt>
                <c:pt idx="11327">
                  <c:v>15.731944444441639</c:v>
                </c:pt>
                <c:pt idx="11328">
                  <c:v>15.733333333330528</c:v>
                </c:pt>
                <c:pt idx="11329">
                  <c:v>15.734722222219416</c:v>
                </c:pt>
                <c:pt idx="11330">
                  <c:v>15.736111111108304</c:v>
                </c:pt>
                <c:pt idx="11331">
                  <c:v>15.737499999997192</c:v>
                </c:pt>
                <c:pt idx="11332">
                  <c:v>15.738888888886081</c:v>
                </c:pt>
                <c:pt idx="11333">
                  <c:v>15.740277777774969</c:v>
                </c:pt>
                <c:pt idx="11334">
                  <c:v>15.741666666663857</c:v>
                </c:pt>
                <c:pt idx="11335">
                  <c:v>15.743055555552745</c:v>
                </c:pt>
                <c:pt idx="11336">
                  <c:v>15.744444444441633</c:v>
                </c:pt>
                <c:pt idx="11337">
                  <c:v>15.745833333330522</c:v>
                </c:pt>
                <c:pt idx="11338">
                  <c:v>15.74722222221941</c:v>
                </c:pt>
                <c:pt idx="11339">
                  <c:v>15.748611111108298</c:v>
                </c:pt>
                <c:pt idx="11340">
                  <c:v>15.749999999997186</c:v>
                </c:pt>
                <c:pt idx="11341">
                  <c:v>15.751388888886074</c:v>
                </c:pt>
                <c:pt idx="11342">
                  <c:v>15.752777777774963</c:v>
                </c:pt>
                <c:pt idx="11343">
                  <c:v>15.754166666663851</c:v>
                </c:pt>
                <c:pt idx="11344">
                  <c:v>15.755555555552739</c:v>
                </c:pt>
                <c:pt idx="11345">
                  <c:v>15.756944444441627</c:v>
                </c:pt>
                <c:pt idx="11346">
                  <c:v>15.758333333330516</c:v>
                </c:pt>
                <c:pt idx="11347">
                  <c:v>15.759722222219404</c:v>
                </c:pt>
                <c:pt idx="11348">
                  <c:v>15.761111111108292</c:v>
                </c:pt>
                <c:pt idx="11349">
                  <c:v>15.76249999999718</c:v>
                </c:pt>
                <c:pt idx="11350">
                  <c:v>15.763888888886068</c:v>
                </c:pt>
                <c:pt idx="11351">
                  <c:v>15.765277777774957</c:v>
                </c:pt>
                <c:pt idx="11352">
                  <c:v>15.766666666663845</c:v>
                </c:pt>
                <c:pt idx="11353">
                  <c:v>15.768055555552733</c:v>
                </c:pt>
                <c:pt idx="11354">
                  <c:v>15.769444444441621</c:v>
                </c:pt>
                <c:pt idx="11355">
                  <c:v>15.77083333333051</c:v>
                </c:pt>
                <c:pt idx="11356">
                  <c:v>15.772222222219398</c:v>
                </c:pt>
                <c:pt idx="11357">
                  <c:v>15.773611111108286</c:v>
                </c:pt>
                <c:pt idx="11358">
                  <c:v>15.774999999997174</c:v>
                </c:pt>
                <c:pt idx="11359">
                  <c:v>15.776388888886062</c:v>
                </c:pt>
                <c:pt idx="11360">
                  <c:v>15.777777777774951</c:v>
                </c:pt>
                <c:pt idx="11361">
                  <c:v>15.779166666663839</c:v>
                </c:pt>
                <c:pt idx="11362">
                  <c:v>15.780555555552727</c:v>
                </c:pt>
                <c:pt idx="11363">
                  <c:v>15.781944444441615</c:v>
                </c:pt>
                <c:pt idx="11364">
                  <c:v>15.783333333330503</c:v>
                </c:pt>
                <c:pt idx="11365">
                  <c:v>15.784722222219392</c:v>
                </c:pt>
                <c:pt idx="11366">
                  <c:v>15.78611111110828</c:v>
                </c:pt>
                <c:pt idx="11367">
                  <c:v>15.787499999997168</c:v>
                </c:pt>
                <c:pt idx="11368">
                  <c:v>15.788888888886056</c:v>
                </c:pt>
                <c:pt idx="11369">
                  <c:v>15.790277777774945</c:v>
                </c:pt>
                <c:pt idx="11370">
                  <c:v>15.791666666663833</c:v>
                </c:pt>
                <c:pt idx="11371">
                  <c:v>15.793055555552721</c:v>
                </c:pt>
                <c:pt idx="11372">
                  <c:v>15.794444444441609</c:v>
                </c:pt>
                <c:pt idx="11373">
                  <c:v>15.795833333330497</c:v>
                </c:pt>
                <c:pt idx="11374">
                  <c:v>15.797222222219386</c:v>
                </c:pt>
                <c:pt idx="11375">
                  <c:v>15.798611111108274</c:v>
                </c:pt>
                <c:pt idx="11376">
                  <c:v>15.799999999997162</c:v>
                </c:pt>
                <c:pt idx="11377">
                  <c:v>15.80138888888605</c:v>
                </c:pt>
                <c:pt idx="11378">
                  <c:v>15.802777777774939</c:v>
                </c:pt>
                <c:pt idx="11379">
                  <c:v>15.804166666663827</c:v>
                </c:pt>
                <c:pt idx="11380">
                  <c:v>15.805555555552715</c:v>
                </c:pt>
                <c:pt idx="11381">
                  <c:v>15.806944444441603</c:v>
                </c:pt>
                <c:pt idx="11382">
                  <c:v>15.808333333330491</c:v>
                </c:pt>
                <c:pt idx="11383">
                  <c:v>15.80972222221938</c:v>
                </c:pt>
                <c:pt idx="11384">
                  <c:v>15.811111111108268</c:v>
                </c:pt>
                <c:pt idx="11385">
                  <c:v>15.812499999997156</c:v>
                </c:pt>
                <c:pt idx="11386">
                  <c:v>15.813888888886044</c:v>
                </c:pt>
                <c:pt idx="11387">
                  <c:v>15.815277777774932</c:v>
                </c:pt>
                <c:pt idx="11388">
                  <c:v>15.816666666663821</c:v>
                </c:pt>
                <c:pt idx="11389">
                  <c:v>15.818055555552709</c:v>
                </c:pt>
                <c:pt idx="11390">
                  <c:v>15.819444444441597</c:v>
                </c:pt>
                <c:pt idx="11391">
                  <c:v>15.820833333330485</c:v>
                </c:pt>
                <c:pt idx="11392">
                  <c:v>15.822222222219374</c:v>
                </c:pt>
                <c:pt idx="11393">
                  <c:v>15.823611111108262</c:v>
                </c:pt>
                <c:pt idx="11394">
                  <c:v>15.82499999999715</c:v>
                </c:pt>
                <c:pt idx="11395">
                  <c:v>15.826388888886038</c:v>
                </c:pt>
                <c:pt idx="11396">
                  <c:v>15.827777777774926</c:v>
                </c:pt>
                <c:pt idx="11397">
                  <c:v>15.829166666663815</c:v>
                </c:pt>
                <c:pt idx="11398">
                  <c:v>15.830555555552703</c:v>
                </c:pt>
                <c:pt idx="11399">
                  <c:v>15.831944444441591</c:v>
                </c:pt>
                <c:pt idx="11400">
                  <c:v>15.833333333330479</c:v>
                </c:pt>
                <c:pt idx="11401">
                  <c:v>15.834722222219368</c:v>
                </c:pt>
                <c:pt idx="11402">
                  <c:v>15.836111111108256</c:v>
                </c:pt>
                <c:pt idx="11403">
                  <c:v>15.837499999997144</c:v>
                </c:pt>
                <c:pt idx="11404">
                  <c:v>15.838888888886032</c:v>
                </c:pt>
                <c:pt idx="11405">
                  <c:v>15.84027777777492</c:v>
                </c:pt>
                <c:pt idx="11406">
                  <c:v>15.841666666663809</c:v>
                </c:pt>
                <c:pt idx="11407">
                  <c:v>15.843055555552697</c:v>
                </c:pt>
                <c:pt idx="11408">
                  <c:v>15.844444444441585</c:v>
                </c:pt>
                <c:pt idx="11409">
                  <c:v>15.845833333330473</c:v>
                </c:pt>
                <c:pt idx="11410">
                  <c:v>15.847222222219361</c:v>
                </c:pt>
                <c:pt idx="11411">
                  <c:v>15.84861111110825</c:v>
                </c:pt>
                <c:pt idx="11412">
                  <c:v>15.849999999997138</c:v>
                </c:pt>
                <c:pt idx="11413">
                  <c:v>15.851388888886026</c:v>
                </c:pt>
                <c:pt idx="11414">
                  <c:v>15.852777777774914</c:v>
                </c:pt>
                <c:pt idx="11415">
                  <c:v>15.854166666663803</c:v>
                </c:pt>
                <c:pt idx="11416">
                  <c:v>15.855555555552691</c:v>
                </c:pt>
                <c:pt idx="11417">
                  <c:v>15.856944444441579</c:v>
                </c:pt>
                <c:pt idx="11418">
                  <c:v>15.858333333330467</c:v>
                </c:pt>
                <c:pt idx="11419">
                  <c:v>15.859722222219355</c:v>
                </c:pt>
                <c:pt idx="11420">
                  <c:v>15.861111111108244</c:v>
                </c:pt>
                <c:pt idx="11421">
                  <c:v>15.862499999997132</c:v>
                </c:pt>
                <c:pt idx="11422">
                  <c:v>15.86388888888602</c:v>
                </c:pt>
                <c:pt idx="11423">
                  <c:v>15.865277777774908</c:v>
                </c:pt>
                <c:pt idx="11424">
                  <c:v>15.866666666663797</c:v>
                </c:pt>
                <c:pt idx="11425">
                  <c:v>15.868055555552685</c:v>
                </c:pt>
                <c:pt idx="11426">
                  <c:v>15.869444444441573</c:v>
                </c:pt>
                <c:pt idx="11427">
                  <c:v>15.870833333330461</c:v>
                </c:pt>
                <c:pt idx="11428">
                  <c:v>15.872222222219349</c:v>
                </c:pt>
                <c:pt idx="11429">
                  <c:v>15.873611111108238</c:v>
                </c:pt>
                <c:pt idx="11430">
                  <c:v>15.874999999997126</c:v>
                </c:pt>
                <c:pt idx="11431">
                  <c:v>15.876388888886014</c:v>
                </c:pt>
                <c:pt idx="11432">
                  <c:v>15.877777777774902</c:v>
                </c:pt>
                <c:pt idx="11433">
                  <c:v>15.879166666663791</c:v>
                </c:pt>
                <c:pt idx="11434">
                  <c:v>15.880555555552679</c:v>
                </c:pt>
                <c:pt idx="11435">
                  <c:v>15.881944444441567</c:v>
                </c:pt>
                <c:pt idx="11436">
                  <c:v>15.883333333330455</c:v>
                </c:pt>
                <c:pt idx="11437">
                  <c:v>15.884722222219343</c:v>
                </c:pt>
                <c:pt idx="11438">
                  <c:v>15.886111111108232</c:v>
                </c:pt>
                <c:pt idx="11439">
                  <c:v>15.88749999999712</c:v>
                </c:pt>
                <c:pt idx="11440">
                  <c:v>15.888888888886008</c:v>
                </c:pt>
                <c:pt idx="11441">
                  <c:v>15.890277777774896</c:v>
                </c:pt>
                <c:pt idx="11442">
                  <c:v>15.891666666663784</c:v>
                </c:pt>
                <c:pt idx="11443">
                  <c:v>15.893055555552673</c:v>
                </c:pt>
                <c:pt idx="11444">
                  <c:v>15.894444444441561</c:v>
                </c:pt>
                <c:pt idx="11445">
                  <c:v>15.895833333330449</c:v>
                </c:pt>
                <c:pt idx="11446">
                  <c:v>15.897222222219337</c:v>
                </c:pt>
                <c:pt idx="11447">
                  <c:v>15.898611111108226</c:v>
                </c:pt>
                <c:pt idx="11448">
                  <c:v>15.899999999997114</c:v>
                </c:pt>
                <c:pt idx="11449">
                  <c:v>15.901388888886002</c:v>
                </c:pt>
                <c:pt idx="11450">
                  <c:v>15.90277777777489</c:v>
                </c:pt>
                <c:pt idx="11451">
                  <c:v>15.904166666663778</c:v>
                </c:pt>
                <c:pt idx="11452">
                  <c:v>15.905555555552667</c:v>
                </c:pt>
                <c:pt idx="11453">
                  <c:v>15.906944444441555</c:v>
                </c:pt>
                <c:pt idx="11454">
                  <c:v>15.908333333330443</c:v>
                </c:pt>
                <c:pt idx="11455">
                  <c:v>15.909722222219331</c:v>
                </c:pt>
                <c:pt idx="11456">
                  <c:v>15.91111111110822</c:v>
                </c:pt>
                <c:pt idx="11457">
                  <c:v>15.912499999997108</c:v>
                </c:pt>
                <c:pt idx="11458">
                  <c:v>15.913888888885996</c:v>
                </c:pt>
                <c:pt idx="11459">
                  <c:v>15.915277777774884</c:v>
                </c:pt>
                <c:pt idx="11460">
                  <c:v>15.916666666663772</c:v>
                </c:pt>
                <c:pt idx="11461">
                  <c:v>15.918055555552661</c:v>
                </c:pt>
                <c:pt idx="11462">
                  <c:v>15.919444444441549</c:v>
                </c:pt>
                <c:pt idx="11463">
                  <c:v>15.920833333330437</c:v>
                </c:pt>
                <c:pt idx="11464">
                  <c:v>15.922222222219325</c:v>
                </c:pt>
                <c:pt idx="11465">
                  <c:v>15.923611111108213</c:v>
                </c:pt>
                <c:pt idx="11466">
                  <c:v>15.924999999997102</c:v>
                </c:pt>
                <c:pt idx="11467">
                  <c:v>15.92638888888599</c:v>
                </c:pt>
                <c:pt idx="11468">
                  <c:v>15.927777777774878</c:v>
                </c:pt>
                <c:pt idx="11469">
                  <c:v>15.929166666663766</c:v>
                </c:pt>
                <c:pt idx="11470">
                  <c:v>15.930555555552655</c:v>
                </c:pt>
                <c:pt idx="11471">
                  <c:v>15.931944444441543</c:v>
                </c:pt>
                <c:pt idx="11472">
                  <c:v>15.933333333330431</c:v>
                </c:pt>
                <c:pt idx="11473">
                  <c:v>15.934722222219319</c:v>
                </c:pt>
                <c:pt idx="11474">
                  <c:v>15.936111111108207</c:v>
                </c:pt>
                <c:pt idx="11475">
                  <c:v>15.937499999997096</c:v>
                </c:pt>
                <c:pt idx="11476">
                  <c:v>15.938888888885984</c:v>
                </c:pt>
                <c:pt idx="11477">
                  <c:v>15.940277777774872</c:v>
                </c:pt>
                <c:pt idx="11478">
                  <c:v>15.94166666666376</c:v>
                </c:pt>
                <c:pt idx="11479">
                  <c:v>15.943055555552649</c:v>
                </c:pt>
                <c:pt idx="11480">
                  <c:v>15.944444444441537</c:v>
                </c:pt>
                <c:pt idx="11481">
                  <c:v>15.945833333330425</c:v>
                </c:pt>
                <c:pt idx="11482">
                  <c:v>15.947222222219313</c:v>
                </c:pt>
                <c:pt idx="11483">
                  <c:v>15.948611111108201</c:v>
                </c:pt>
                <c:pt idx="11484">
                  <c:v>15.94999999999709</c:v>
                </c:pt>
                <c:pt idx="11485">
                  <c:v>15.951388888885978</c:v>
                </c:pt>
                <c:pt idx="11486">
                  <c:v>15.952777777774866</c:v>
                </c:pt>
                <c:pt idx="11487">
                  <c:v>15.954166666663754</c:v>
                </c:pt>
                <c:pt idx="11488">
                  <c:v>15.955555555552642</c:v>
                </c:pt>
                <c:pt idx="11489">
                  <c:v>15.956944444441531</c:v>
                </c:pt>
                <c:pt idx="11490">
                  <c:v>15.958333333330419</c:v>
                </c:pt>
                <c:pt idx="11491">
                  <c:v>15.959722222219307</c:v>
                </c:pt>
                <c:pt idx="11492">
                  <c:v>15.961111111108195</c:v>
                </c:pt>
                <c:pt idx="11493">
                  <c:v>15.962499999997084</c:v>
                </c:pt>
                <c:pt idx="11494">
                  <c:v>15.963888888885972</c:v>
                </c:pt>
                <c:pt idx="11495">
                  <c:v>15.96527777777486</c:v>
                </c:pt>
                <c:pt idx="11496">
                  <c:v>15.966666666663748</c:v>
                </c:pt>
                <c:pt idx="11497">
                  <c:v>15.968055555552636</c:v>
                </c:pt>
                <c:pt idx="11498">
                  <c:v>15.969444444441525</c:v>
                </c:pt>
                <c:pt idx="11499">
                  <c:v>15.970833333330413</c:v>
                </c:pt>
                <c:pt idx="11500">
                  <c:v>15.972222222219301</c:v>
                </c:pt>
                <c:pt idx="11501">
                  <c:v>15.973611111108189</c:v>
                </c:pt>
                <c:pt idx="11502">
                  <c:v>15.974999999997078</c:v>
                </c:pt>
                <c:pt idx="11503">
                  <c:v>15.976388888885966</c:v>
                </c:pt>
                <c:pt idx="11504">
                  <c:v>15.977777777774854</c:v>
                </c:pt>
                <c:pt idx="11505">
                  <c:v>15.979166666663742</c:v>
                </c:pt>
                <c:pt idx="11506">
                  <c:v>15.98055555555263</c:v>
                </c:pt>
                <c:pt idx="11507">
                  <c:v>15.981944444441519</c:v>
                </c:pt>
                <c:pt idx="11508">
                  <c:v>15.983333333330407</c:v>
                </c:pt>
                <c:pt idx="11509">
                  <c:v>15.984722222219295</c:v>
                </c:pt>
                <c:pt idx="11510">
                  <c:v>15.986111111108183</c:v>
                </c:pt>
                <c:pt idx="11511">
                  <c:v>15.987499999997071</c:v>
                </c:pt>
                <c:pt idx="11512">
                  <c:v>15.98888888888596</c:v>
                </c:pt>
                <c:pt idx="11513">
                  <c:v>15.990277777774848</c:v>
                </c:pt>
                <c:pt idx="11514">
                  <c:v>15.991666666663736</c:v>
                </c:pt>
                <c:pt idx="11515">
                  <c:v>15.993055555552624</c:v>
                </c:pt>
                <c:pt idx="11516">
                  <c:v>15.994444444441513</c:v>
                </c:pt>
                <c:pt idx="11517">
                  <c:v>15.995833333330401</c:v>
                </c:pt>
                <c:pt idx="11518">
                  <c:v>15.997222222219289</c:v>
                </c:pt>
                <c:pt idx="11519">
                  <c:v>15.998611111108177</c:v>
                </c:pt>
                <c:pt idx="11520">
                  <c:v>15.999999999997065</c:v>
                </c:pt>
              </c:numCache>
            </c:numRef>
          </c:xVal>
          <c:yVal>
            <c:numRef>
              <c:f>'[Head Loss vs Time 0.722 mm per s.xlsx]Subsurface Data'!$I$4:$I$16070</c:f>
              <c:numCache>
                <c:formatCode>General</c:formatCode>
                <c:ptCount val="16067"/>
                <c:pt idx="0">
                  <c:v>-3.75688171</c:v>
                </c:pt>
                <c:pt idx="1">
                  <c:v>-5.0003585800000003</c:v>
                </c:pt>
                <c:pt idx="2">
                  <c:v>-6.1575017000000001</c:v>
                </c:pt>
                <c:pt idx="3">
                  <c:v>-7.1503319699999999</c:v>
                </c:pt>
                <c:pt idx="4">
                  <c:v>-7.7170648599999998</c:v>
                </c:pt>
                <c:pt idx="5">
                  <c:v>-7.89947701</c:v>
                </c:pt>
                <c:pt idx="6">
                  <c:v>-8.17518806</c:v>
                </c:pt>
                <c:pt idx="7">
                  <c:v>-8.4105196000000007</c:v>
                </c:pt>
                <c:pt idx="8">
                  <c:v>-8.4564695400000005</c:v>
                </c:pt>
                <c:pt idx="9">
                  <c:v>-8.7669906599999994</c:v>
                </c:pt>
                <c:pt idx="10">
                  <c:v>-8.7071142199999993</c:v>
                </c:pt>
                <c:pt idx="11">
                  <c:v>-8.7697782499999999</c:v>
                </c:pt>
                <c:pt idx="12">
                  <c:v>-8.8699665099999994</c:v>
                </c:pt>
                <c:pt idx="13">
                  <c:v>-8.8923187299999995</c:v>
                </c:pt>
                <c:pt idx="14">
                  <c:v>-8.8449716600000006</c:v>
                </c:pt>
                <c:pt idx="15">
                  <c:v>-8.8616809799999992</c:v>
                </c:pt>
                <c:pt idx="16">
                  <c:v>-8.9229478800000006</c:v>
                </c:pt>
                <c:pt idx="17">
                  <c:v>-8.8937072799999992</c:v>
                </c:pt>
                <c:pt idx="18">
                  <c:v>-8.8602886200000004</c:v>
                </c:pt>
                <c:pt idx="19">
                  <c:v>-8.9034557299999992</c:v>
                </c:pt>
                <c:pt idx="20">
                  <c:v>-8.8895311400000008</c:v>
                </c:pt>
                <c:pt idx="21">
                  <c:v>-8.8923196799999999</c:v>
                </c:pt>
                <c:pt idx="22">
                  <c:v>-8.9062395100000007</c:v>
                </c:pt>
                <c:pt idx="23">
                  <c:v>-8.8477563900000007</c:v>
                </c:pt>
                <c:pt idx="24">
                  <c:v>-8.7990198100000008</c:v>
                </c:pt>
                <c:pt idx="25">
                  <c:v>-8.8101587299999995</c:v>
                </c:pt>
                <c:pt idx="26">
                  <c:v>-8.8352241500000002</c:v>
                </c:pt>
                <c:pt idx="27">
                  <c:v>-8.8240823699999993</c:v>
                </c:pt>
                <c:pt idx="28">
                  <c:v>-8.8491478000000008</c:v>
                </c:pt>
                <c:pt idx="29">
                  <c:v>-8.8533277500000001</c:v>
                </c:pt>
                <c:pt idx="30">
                  <c:v>-8.8714284899999996</c:v>
                </c:pt>
                <c:pt idx="31">
                  <c:v>-8.8672504399999994</c:v>
                </c:pt>
                <c:pt idx="32">
                  <c:v>-8.8909234999999995</c:v>
                </c:pt>
                <c:pt idx="33">
                  <c:v>-8.8964920000000003</c:v>
                </c:pt>
                <c:pt idx="34">
                  <c:v>-8.8756046299999998</c:v>
                </c:pt>
                <c:pt idx="35">
                  <c:v>-8.8756065399999997</c:v>
                </c:pt>
                <c:pt idx="36">
                  <c:v>-8.8923158600000001</c:v>
                </c:pt>
                <c:pt idx="37">
                  <c:v>-8.8909234999999995</c:v>
                </c:pt>
                <c:pt idx="38">
                  <c:v>-8.9340896599999997</c:v>
                </c:pt>
                <c:pt idx="39">
                  <c:v>-8.9577598599999995</c:v>
                </c:pt>
                <c:pt idx="40">
                  <c:v>-8.9702930500000004</c:v>
                </c:pt>
                <c:pt idx="41">
                  <c:v>-8.9800424599999999</c:v>
                </c:pt>
                <c:pt idx="42">
                  <c:v>-8.9438352600000002</c:v>
                </c:pt>
                <c:pt idx="43">
                  <c:v>-8.9480152099999994</c:v>
                </c:pt>
                <c:pt idx="44">
                  <c:v>-8.9006691</c:v>
                </c:pt>
                <c:pt idx="45">
                  <c:v>-8.8769989000000002</c:v>
                </c:pt>
                <c:pt idx="46">
                  <c:v>-8.9368743899999998</c:v>
                </c:pt>
                <c:pt idx="47">
                  <c:v>-8.9118108700000001</c:v>
                </c:pt>
                <c:pt idx="48">
                  <c:v>-8.9326982499999996</c:v>
                </c:pt>
                <c:pt idx="49">
                  <c:v>-8.9452304799999993</c:v>
                </c:pt>
                <c:pt idx="50">
                  <c:v>-8.9730787299999992</c:v>
                </c:pt>
                <c:pt idx="51">
                  <c:v>-9.0204248400000004</c:v>
                </c:pt>
                <c:pt idx="52">
                  <c:v>-8.9062414200000006</c:v>
                </c:pt>
                <c:pt idx="53">
                  <c:v>-8.9702949499999995</c:v>
                </c:pt>
                <c:pt idx="54">
                  <c:v>-8.9605484000000004</c:v>
                </c:pt>
                <c:pt idx="55">
                  <c:v>-8.9107475300000001</c:v>
                </c:pt>
                <c:pt idx="56">
                  <c:v>-8.9591541299999999</c:v>
                </c:pt>
                <c:pt idx="57">
                  <c:v>-8.8756065399999997</c:v>
                </c:pt>
                <c:pt idx="58">
                  <c:v>-8.9219999300000001</c:v>
                </c:pt>
                <c:pt idx="59">
                  <c:v>-8.8895320899999994</c:v>
                </c:pt>
                <c:pt idx="60">
                  <c:v>-8.8143348699999997</c:v>
                </c:pt>
                <c:pt idx="61">
                  <c:v>-8.8004121800000004</c:v>
                </c:pt>
                <c:pt idx="62">
                  <c:v>-8.7558536500000006</c:v>
                </c:pt>
                <c:pt idx="63">
                  <c:v>-8.7140779500000001</c:v>
                </c:pt>
                <c:pt idx="64">
                  <c:v>-8.7224302300000005</c:v>
                </c:pt>
                <c:pt idx="65">
                  <c:v>-8.7126827200000001</c:v>
                </c:pt>
                <c:pt idx="66">
                  <c:v>-8.71407986</c:v>
                </c:pt>
                <c:pt idx="67">
                  <c:v>-8.8073749499999998</c:v>
                </c:pt>
                <c:pt idx="68">
                  <c:v>-8.8686447099999999</c:v>
                </c:pt>
                <c:pt idx="69">
                  <c:v>-8.9020633700000005</c:v>
                </c:pt>
                <c:pt idx="70">
                  <c:v>-8.7990207700000003</c:v>
                </c:pt>
                <c:pt idx="71">
                  <c:v>-8.7753477100000001</c:v>
                </c:pt>
                <c:pt idx="72">
                  <c:v>-8.7600307500000003</c:v>
                </c:pt>
                <c:pt idx="73">
                  <c:v>-8.8101587299999995</c:v>
                </c:pt>
                <c:pt idx="74">
                  <c:v>-8.8616800300000005</c:v>
                </c:pt>
                <c:pt idx="75">
                  <c:v>-8.8643417400000004</c:v>
                </c:pt>
                <c:pt idx="76">
                  <c:v>-8.8769989000000002</c:v>
                </c:pt>
                <c:pt idx="77">
                  <c:v>-8.8909234999999995</c:v>
                </c:pt>
                <c:pt idx="78">
                  <c:v>-8.8171215099999998</c:v>
                </c:pt>
                <c:pt idx="79">
                  <c:v>-8.7349662800000001</c:v>
                </c:pt>
                <c:pt idx="80">
                  <c:v>-8.7307891800000004</c:v>
                </c:pt>
                <c:pt idx="81">
                  <c:v>-8.7252178199999992</c:v>
                </c:pt>
                <c:pt idx="82">
                  <c:v>-8.7224321400000004</c:v>
                </c:pt>
                <c:pt idx="83">
                  <c:v>-8.7502822899999995</c:v>
                </c:pt>
                <c:pt idx="84">
                  <c:v>-8.7614231100000008</c:v>
                </c:pt>
                <c:pt idx="85">
                  <c:v>-8.7795228999999999</c:v>
                </c:pt>
                <c:pt idx="86">
                  <c:v>-8.7349662800000001</c:v>
                </c:pt>
                <c:pt idx="87">
                  <c:v>-8.7837009399999992</c:v>
                </c:pt>
                <c:pt idx="88">
                  <c:v>-8.8310441999999991</c:v>
                </c:pt>
                <c:pt idx="89">
                  <c:v>-8.7673120499999992</c:v>
                </c:pt>
                <c:pt idx="90">
                  <c:v>-8.75306797</c:v>
                </c:pt>
                <c:pt idx="91">
                  <c:v>-8.7210416800000008</c:v>
                </c:pt>
                <c:pt idx="92">
                  <c:v>-8.7280034999999998</c:v>
                </c:pt>
                <c:pt idx="93">
                  <c:v>-8.7085094499999993</c:v>
                </c:pt>
                <c:pt idx="94">
                  <c:v>-8.7182560000000002</c:v>
                </c:pt>
                <c:pt idx="95">
                  <c:v>-8.7474994699999993</c:v>
                </c:pt>
                <c:pt idx="96">
                  <c:v>-8.6569871900000006</c:v>
                </c:pt>
                <c:pt idx="97">
                  <c:v>-8.6876220699999998</c:v>
                </c:pt>
                <c:pt idx="98">
                  <c:v>-8.7419261899999992</c:v>
                </c:pt>
                <c:pt idx="99">
                  <c:v>-8.7335739100000005</c:v>
                </c:pt>
                <c:pt idx="100">
                  <c:v>-8.7502822899999995</c:v>
                </c:pt>
                <c:pt idx="101">
                  <c:v>-8.7029380799999991</c:v>
                </c:pt>
                <c:pt idx="102">
                  <c:v>-8.6444521000000005</c:v>
                </c:pt>
                <c:pt idx="103">
                  <c:v>-8.5720443700000004</c:v>
                </c:pt>
                <c:pt idx="104">
                  <c:v>-8.4898872399999998</c:v>
                </c:pt>
                <c:pt idx="105">
                  <c:v>-8.5998945199999994</c:v>
                </c:pt>
                <c:pt idx="106">
                  <c:v>-8.6305294000000004</c:v>
                </c:pt>
                <c:pt idx="107">
                  <c:v>-8.6848363899999992</c:v>
                </c:pt>
                <c:pt idx="108">
                  <c:v>-8.6458463699999992</c:v>
                </c:pt>
                <c:pt idx="109">
                  <c:v>-8.5525503199999999</c:v>
                </c:pt>
                <c:pt idx="110">
                  <c:v>-8.4912796000000004</c:v>
                </c:pt>
                <c:pt idx="111">
                  <c:v>-8.5497627299999994</c:v>
                </c:pt>
                <c:pt idx="112">
                  <c:v>-8.6221742599999995</c:v>
                </c:pt>
                <c:pt idx="113">
                  <c:v>-8.6653404199999997</c:v>
                </c:pt>
                <c:pt idx="114">
                  <c:v>-8.6319236799999999</c:v>
                </c:pt>
                <c:pt idx="115">
                  <c:v>-8.53444672</c:v>
                </c:pt>
                <c:pt idx="116">
                  <c:v>-8.5233077999999995</c:v>
                </c:pt>
                <c:pt idx="117">
                  <c:v>-8.5274858499999997</c:v>
                </c:pt>
                <c:pt idx="118">
                  <c:v>-8.5246982599999992</c:v>
                </c:pt>
                <c:pt idx="119">
                  <c:v>-8.5678663299999993</c:v>
                </c:pt>
                <c:pt idx="120">
                  <c:v>-8.6263532600000001</c:v>
                </c:pt>
                <c:pt idx="121">
                  <c:v>-8.5790090600000006</c:v>
                </c:pt>
                <c:pt idx="122">
                  <c:v>-8.57343674</c:v>
                </c:pt>
                <c:pt idx="123">
                  <c:v>-8.51355839</c:v>
                </c:pt>
                <c:pt idx="124">
                  <c:v>-8.4662151300000001</c:v>
                </c:pt>
                <c:pt idx="125">
                  <c:v>-8.4829273199999999</c:v>
                </c:pt>
                <c:pt idx="126">
                  <c:v>-8.4634304</c:v>
                </c:pt>
                <c:pt idx="127">
                  <c:v>-8.4662179900000005</c:v>
                </c:pt>
                <c:pt idx="128">
                  <c:v>-8.4773549999999993</c:v>
                </c:pt>
                <c:pt idx="129">
                  <c:v>-8.49267197</c:v>
                </c:pt>
                <c:pt idx="130">
                  <c:v>-8.4996357000000007</c:v>
                </c:pt>
                <c:pt idx="131">
                  <c:v>-8.5386247599999994</c:v>
                </c:pt>
                <c:pt idx="132">
                  <c:v>-8.5553360000000005</c:v>
                </c:pt>
                <c:pt idx="133">
                  <c:v>-8.5358409900000005</c:v>
                </c:pt>
                <c:pt idx="134">
                  <c:v>-8.5400171300000007</c:v>
                </c:pt>
                <c:pt idx="135">
                  <c:v>-8.5748281500000001</c:v>
                </c:pt>
                <c:pt idx="136">
                  <c:v>-8.6305294000000004</c:v>
                </c:pt>
                <c:pt idx="137">
                  <c:v>-8.62356853</c:v>
                </c:pt>
                <c:pt idx="138">
                  <c:v>-8.57343674</c:v>
                </c:pt>
                <c:pt idx="139">
                  <c:v>-8.5386238100000007</c:v>
                </c:pt>
                <c:pt idx="140">
                  <c:v>-8.4968500099999993</c:v>
                </c:pt>
                <c:pt idx="141">
                  <c:v>-8.4689998600000003</c:v>
                </c:pt>
                <c:pt idx="142">
                  <c:v>-8.5581216799999993</c:v>
                </c:pt>
                <c:pt idx="143">
                  <c:v>-8.5943241100000005</c:v>
                </c:pt>
                <c:pt idx="144">
                  <c:v>-8.71268463</c:v>
                </c:pt>
                <c:pt idx="145">
                  <c:v>-8.7293958699999994</c:v>
                </c:pt>
                <c:pt idx="146">
                  <c:v>-8.6764802900000007</c:v>
                </c:pt>
                <c:pt idx="147">
                  <c:v>-8.63331318</c:v>
                </c:pt>
                <c:pt idx="148">
                  <c:v>-8.6096439399999998</c:v>
                </c:pt>
                <c:pt idx="149">
                  <c:v>-8.5915384299999999</c:v>
                </c:pt>
                <c:pt idx="150">
                  <c:v>-8.5845775599999996</c:v>
                </c:pt>
                <c:pt idx="151">
                  <c:v>-8.5400161699999995</c:v>
                </c:pt>
                <c:pt idx="152">
                  <c:v>-8.5678691899999997</c:v>
                </c:pt>
                <c:pt idx="153">
                  <c:v>-8.5887517899999999</c:v>
                </c:pt>
                <c:pt idx="154">
                  <c:v>-8.55394173</c:v>
                </c:pt>
                <c:pt idx="155">
                  <c:v>-8.5177373900000006</c:v>
                </c:pt>
                <c:pt idx="156">
                  <c:v>-8.5149517100000001</c:v>
                </c:pt>
                <c:pt idx="157">
                  <c:v>-8.4397573500000007</c:v>
                </c:pt>
                <c:pt idx="158">
                  <c:v>-8.4648218199999992</c:v>
                </c:pt>
                <c:pt idx="159">
                  <c:v>-8.5163469299999992</c:v>
                </c:pt>
                <c:pt idx="160">
                  <c:v>-8.6054630299999992</c:v>
                </c:pt>
                <c:pt idx="161">
                  <c:v>-8.73078632</c:v>
                </c:pt>
                <c:pt idx="162">
                  <c:v>-8.5943384199999997</c:v>
                </c:pt>
                <c:pt idx="163">
                  <c:v>-8.5191307100000007</c:v>
                </c:pt>
                <c:pt idx="164">
                  <c:v>-8.4439373</c:v>
                </c:pt>
                <c:pt idx="165">
                  <c:v>-8.3910226800000007</c:v>
                </c:pt>
                <c:pt idx="166">
                  <c:v>-8.5316619899999999</c:v>
                </c:pt>
                <c:pt idx="167">
                  <c:v>-8.59293175</c:v>
                </c:pt>
                <c:pt idx="168">
                  <c:v>-8.6012868900000008</c:v>
                </c:pt>
                <c:pt idx="169">
                  <c:v>-8.5414075900000004</c:v>
                </c:pt>
                <c:pt idx="170">
                  <c:v>-8.5622968700000008</c:v>
                </c:pt>
                <c:pt idx="171">
                  <c:v>-8.6041831999999996</c:v>
                </c:pt>
                <c:pt idx="172">
                  <c:v>-8.6402769100000008</c:v>
                </c:pt>
                <c:pt idx="173">
                  <c:v>-8.5428008999999996</c:v>
                </c:pt>
                <c:pt idx="174">
                  <c:v>-8.5455894499999996</c:v>
                </c:pt>
                <c:pt idx="175">
                  <c:v>-8.5831852000000008</c:v>
                </c:pt>
                <c:pt idx="176">
                  <c:v>-8.6834449800000009</c:v>
                </c:pt>
                <c:pt idx="177">
                  <c:v>-8.6207809399999995</c:v>
                </c:pt>
                <c:pt idx="178">
                  <c:v>-8.5465240500000004</c:v>
                </c:pt>
                <c:pt idx="179">
                  <c:v>-8.5511560400000004</c:v>
                </c:pt>
                <c:pt idx="180">
                  <c:v>-8.6514158200000004</c:v>
                </c:pt>
                <c:pt idx="181">
                  <c:v>-8.6402788200000007</c:v>
                </c:pt>
                <c:pt idx="182">
                  <c:v>-8.5260925299999997</c:v>
                </c:pt>
                <c:pt idx="183">
                  <c:v>-8.5386228600000003</c:v>
                </c:pt>
                <c:pt idx="184">
                  <c:v>-8.5380897499999993</c:v>
                </c:pt>
                <c:pt idx="185">
                  <c:v>-8.5859689699999997</c:v>
                </c:pt>
                <c:pt idx="186">
                  <c:v>-8.65280819</c:v>
                </c:pt>
                <c:pt idx="187">
                  <c:v>-8.6305274999999995</c:v>
                </c:pt>
                <c:pt idx="188">
                  <c:v>-8.5219173399999999</c:v>
                </c:pt>
                <c:pt idx="189">
                  <c:v>-8.4314041100000008</c:v>
                </c:pt>
                <c:pt idx="190">
                  <c:v>-8.4648227699999996</c:v>
                </c:pt>
                <c:pt idx="191">
                  <c:v>-8.4801387800000008</c:v>
                </c:pt>
                <c:pt idx="192">
                  <c:v>-8.5455884900000001</c:v>
                </c:pt>
                <c:pt idx="193">
                  <c:v>-8.56369209</c:v>
                </c:pt>
                <c:pt idx="194">
                  <c:v>-8.4202632899999994</c:v>
                </c:pt>
                <c:pt idx="195">
                  <c:v>-8.4550743100000005</c:v>
                </c:pt>
                <c:pt idx="196">
                  <c:v>-8.5831861499999995</c:v>
                </c:pt>
                <c:pt idx="197">
                  <c:v>-8.6618394900000002</c:v>
                </c:pt>
                <c:pt idx="198">
                  <c:v>-8.6764812500000001</c:v>
                </c:pt>
                <c:pt idx="199">
                  <c:v>-8.4940681500000004</c:v>
                </c:pt>
                <c:pt idx="200">
                  <c:v>-8.5113678000000004</c:v>
                </c:pt>
                <c:pt idx="201">
                  <c:v>-8.5316638900000008</c:v>
                </c:pt>
                <c:pt idx="202">
                  <c:v>-8.6611633300000008</c:v>
                </c:pt>
                <c:pt idx="203">
                  <c:v>-8.7182560000000002</c:v>
                </c:pt>
                <c:pt idx="204">
                  <c:v>-8.6590290099999994</c:v>
                </c:pt>
                <c:pt idx="205">
                  <c:v>-8.6444530499999992</c:v>
                </c:pt>
                <c:pt idx="206">
                  <c:v>-8.5497665400000002</c:v>
                </c:pt>
                <c:pt idx="207">
                  <c:v>-8.5219173399999999</c:v>
                </c:pt>
                <c:pt idx="208">
                  <c:v>-8.5455856299999997</c:v>
                </c:pt>
                <c:pt idx="209">
                  <c:v>-8.6179981199999993</c:v>
                </c:pt>
                <c:pt idx="210">
                  <c:v>-8.6096429800000003</c:v>
                </c:pt>
                <c:pt idx="211">
                  <c:v>-8.5219163899999995</c:v>
                </c:pt>
                <c:pt idx="212">
                  <c:v>-8.4930887199999994</c:v>
                </c:pt>
                <c:pt idx="213">
                  <c:v>-8.4620389899999999</c:v>
                </c:pt>
                <c:pt idx="214">
                  <c:v>-8.6305284499999999</c:v>
                </c:pt>
                <c:pt idx="215">
                  <c:v>-8.7335720099999996</c:v>
                </c:pt>
                <c:pt idx="216">
                  <c:v>-8.5887536999999998</c:v>
                </c:pt>
                <c:pt idx="217">
                  <c:v>-8.4968528699999997</c:v>
                </c:pt>
                <c:pt idx="218">
                  <c:v>-8.5386247599999994</c:v>
                </c:pt>
                <c:pt idx="219">
                  <c:v>-8.5999660500000008</c:v>
                </c:pt>
                <c:pt idx="220">
                  <c:v>-8.6235694899999995</c:v>
                </c:pt>
                <c:pt idx="221">
                  <c:v>-8.5859708799999996</c:v>
                </c:pt>
                <c:pt idx="222">
                  <c:v>-8.4592552199999993</c:v>
                </c:pt>
                <c:pt idx="223">
                  <c:v>-8.4077329600000006</c:v>
                </c:pt>
                <c:pt idx="224">
                  <c:v>-8.4676084500000002</c:v>
                </c:pt>
                <c:pt idx="225">
                  <c:v>-8.5581207300000006</c:v>
                </c:pt>
                <c:pt idx="226">
                  <c:v>-8.6082496600000002</c:v>
                </c:pt>
                <c:pt idx="227">
                  <c:v>-8.5859689699999997</c:v>
                </c:pt>
                <c:pt idx="228">
                  <c:v>-8.4481143999999997</c:v>
                </c:pt>
                <c:pt idx="229">
                  <c:v>-8.3868436800000001</c:v>
                </c:pt>
                <c:pt idx="230">
                  <c:v>-8.4341888399999991</c:v>
                </c:pt>
                <c:pt idx="231">
                  <c:v>-8.5720443700000004</c:v>
                </c:pt>
                <c:pt idx="232">
                  <c:v>-8.6207828499999994</c:v>
                </c:pt>
                <c:pt idx="233">
                  <c:v>-8.5609054600000007</c:v>
                </c:pt>
                <c:pt idx="234">
                  <c:v>-8.4369745300000005</c:v>
                </c:pt>
                <c:pt idx="235">
                  <c:v>-8.3729190800000008</c:v>
                </c:pt>
                <c:pt idx="236">
                  <c:v>-8.3325376500000008</c:v>
                </c:pt>
                <c:pt idx="237">
                  <c:v>-8.3478546100000006</c:v>
                </c:pt>
                <c:pt idx="238">
                  <c:v>-8.3687419900000002</c:v>
                </c:pt>
                <c:pt idx="239">
                  <c:v>-8.3952016799999996</c:v>
                </c:pt>
                <c:pt idx="240">
                  <c:v>-8.3924131400000004</c:v>
                </c:pt>
                <c:pt idx="241">
                  <c:v>-8.4272270200000001</c:v>
                </c:pt>
                <c:pt idx="242">
                  <c:v>-8.4495058099999998</c:v>
                </c:pt>
                <c:pt idx="243">
                  <c:v>-8.5024204300000008</c:v>
                </c:pt>
                <c:pt idx="244">
                  <c:v>-8.5525503199999999</c:v>
                </c:pt>
                <c:pt idx="245">
                  <c:v>-8.59432507</c:v>
                </c:pt>
                <c:pt idx="246">
                  <c:v>-8.6904077500000003</c:v>
                </c:pt>
                <c:pt idx="247">
                  <c:v>-8.6959762600000001</c:v>
                </c:pt>
                <c:pt idx="248">
                  <c:v>-8.6305294000000004</c:v>
                </c:pt>
                <c:pt idx="249">
                  <c:v>-8.6319208100000004</c:v>
                </c:pt>
                <c:pt idx="250">
                  <c:v>-8.5915393800000004</c:v>
                </c:pt>
                <c:pt idx="251">
                  <c:v>-8.5762224200000006</c:v>
                </c:pt>
                <c:pt idx="252">
                  <c:v>-8.5428018600000009</c:v>
                </c:pt>
                <c:pt idx="253">
                  <c:v>-8.5149545700000004</c:v>
                </c:pt>
                <c:pt idx="254">
                  <c:v>-8.4648246799999995</c:v>
                </c:pt>
                <c:pt idx="255">
                  <c:v>-8.4146947900000004</c:v>
                </c:pt>
                <c:pt idx="256">
                  <c:v>-8.3924140900000008</c:v>
                </c:pt>
                <c:pt idx="257">
                  <c:v>-8.3951978700000005</c:v>
                </c:pt>
                <c:pt idx="258">
                  <c:v>-8.4662160899999996</c:v>
                </c:pt>
                <c:pt idx="259">
                  <c:v>-8.6054658899999996</c:v>
                </c:pt>
                <c:pt idx="260">
                  <c:v>-8.6723032</c:v>
                </c:pt>
                <c:pt idx="261">
                  <c:v>-8.62356853</c:v>
                </c:pt>
                <c:pt idx="262">
                  <c:v>-8.5260906199999997</c:v>
                </c:pt>
                <c:pt idx="263">
                  <c:v>-8.4717865000000003</c:v>
                </c:pt>
                <c:pt idx="264">
                  <c:v>-8.4843168299999991</c:v>
                </c:pt>
                <c:pt idx="265">
                  <c:v>-8.4940662400000004</c:v>
                </c:pt>
                <c:pt idx="266">
                  <c:v>-8.4773578599999997</c:v>
                </c:pt>
                <c:pt idx="267">
                  <c:v>-8.5010271100000008</c:v>
                </c:pt>
                <c:pt idx="268">
                  <c:v>-8.5817928299999995</c:v>
                </c:pt>
                <c:pt idx="269">
                  <c:v>-8.5859708799999996</c:v>
                </c:pt>
                <c:pt idx="270">
                  <c:v>-8.6569862400000002</c:v>
                </c:pt>
                <c:pt idx="271">
                  <c:v>-8.6500253699999998</c:v>
                </c:pt>
                <c:pt idx="272">
                  <c:v>-8.5135612500000004</c:v>
                </c:pt>
                <c:pt idx="273">
                  <c:v>-8.4940652799999992</c:v>
                </c:pt>
                <c:pt idx="274">
                  <c:v>-8.6416692699999995</c:v>
                </c:pt>
                <c:pt idx="275">
                  <c:v>-8.6068544399999993</c:v>
                </c:pt>
                <c:pt idx="276">
                  <c:v>-8.4550743100000005</c:v>
                </c:pt>
                <c:pt idx="277">
                  <c:v>-8.5079879799999993</c:v>
                </c:pt>
                <c:pt idx="278">
                  <c:v>-8.6611642799999995</c:v>
                </c:pt>
                <c:pt idx="279">
                  <c:v>-8.5678682300000002</c:v>
                </c:pt>
                <c:pt idx="280">
                  <c:v>-8.5107765200000003</c:v>
                </c:pt>
                <c:pt idx="281">
                  <c:v>-8.5929346100000004</c:v>
                </c:pt>
                <c:pt idx="282">
                  <c:v>-8.4662170400000001</c:v>
                </c:pt>
                <c:pt idx="283">
                  <c:v>-8.4871034600000002</c:v>
                </c:pt>
                <c:pt idx="284">
                  <c:v>-8.6263532600000001</c:v>
                </c:pt>
                <c:pt idx="285">
                  <c:v>-8.4676113100000006</c:v>
                </c:pt>
                <c:pt idx="286">
                  <c:v>-8.3603906600000002</c:v>
                </c:pt>
                <c:pt idx="287">
                  <c:v>-8.5539426800000005</c:v>
                </c:pt>
                <c:pt idx="288">
                  <c:v>-8.4982423800000007</c:v>
                </c:pt>
                <c:pt idx="289">
                  <c:v>-8.4495058099999998</c:v>
                </c:pt>
                <c:pt idx="290">
                  <c:v>-8.7210388200000004</c:v>
                </c:pt>
                <c:pt idx="291">
                  <c:v>-8.5971078900000002</c:v>
                </c:pt>
                <c:pt idx="292">
                  <c:v>-8.5664730099999993</c:v>
                </c:pt>
                <c:pt idx="293">
                  <c:v>-8.6778755200000006</c:v>
                </c:pt>
                <c:pt idx="294">
                  <c:v>-8.6305313100000003</c:v>
                </c:pt>
                <c:pt idx="295">
                  <c:v>-8.6291332199999999</c:v>
                </c:pt>
                <c:pt idx="296">
                  <c:v>-8.6096439399999998</c:v>
                </c:pt>
                <c:pt idx="297">
                  <c:v>-8.7659034699999996</c:v>
                </c:pt>
                <c:pt idx="298">
                  <c:v>-8.6597719200000007</c:v>
                </c:pt>
                <c:pt idx="299">
                  <c:v>-8.5873613399999993</c:v>
                </c:pt>
                <c:pt idx="300">
                  <c:v>-8.5288772599999998</c:v>
                </c:pt>
                <c:pt idx="301">
                  <c:v>-8.5497636799999999</c:v>
                </c:pt>
                <c:pt idx="302">
                  <c:v>-8.6263523099999997</c:v>
                </c:pt>
                <c:pt idx="303">
                  <c:v>-8.7071151699999998</c:v>
                </c:pt>
                <c:pt idx="304">
                  <c:v>-8.6987600300000008</c:v>
                </c:pt>
                <c:pt idx="305">
                  <c:v>-8.6054630299999992</c:v>
                </c:pt>
                <c:pt idx="306">
                  <c:v>-8.4648227699999996</c:v>
                </c:pt>
                <c:pt idx="307">
                  <c:v>-8.4383697499999997</c:v>
                </c:pt>
                <c:pt idx="308">
                  <c:v>-8.5038118399999991</c:v>
                </c:pt>
                <c:pt idx="309">
                  <c:v>-8.7363586400000006</c:v>
                </c:pt>
                <c:pt idx="310">
                  <c:v>-8.7628164300000009</c:v>
                </c:pt>
                <c:pt idx="311">
                  <c:v>-8.7321805999999995</c:v>
                </c:pt>
                <c:pt idx="312">
                  <c:v>-8.5622987699999999</c:v>
                </c:pt>
                <c:pt idx="313">
                  <c:v>-8.5358362200000002</c:v>
                </c:pt>
                <c:pt idx="314">
                  <c:v>-8.6528091400000005</c:v>
                </c:pt>
                <c:pt idx="315">
                  <c:v>-8.6681241999999994</c:v>
                </c:pt>
                <c:pt idx="316">
                  <c:v>-8.5706520099999999</c:v>
                </c:pt>
                <c:pt idx="317">
                  <c:v>-8.4536857600000008</c:v>
                </c:pt>
                <c:pt idx="318">
                  <c:v>-8.5358400299999992</c:v>
                </c:pt>
                <c:pt idx="319">
                  <c:v>-8.7488908799999994</c:v>
                </c:pt>
                <c:pt idx="320">
                  <c:v>-8.7071161299999993</c:v>
                </c:pt>
                <c:pt idx="321">
                  <c:v>-8.5664749100000002</c:v>
                </c:pt>
                <c:pt idx="322">
                  <c:v>-8.5609026000000004</c:v>
                </c:pt>
                <c:pt idx="323">
                  <c:v>-8.7307882299999999</c:v>
                </c:pt>
                <c:pt idx="324">
                  <c:v>-8.73218155</c:v>
                </c:pt>
                <c:pt idx="325">
                  <c:v>-8.6138191200000005</c:v>
                </c:pt>
                <c:pt idx="326">
                  <c:v>-8.4091253300000002</c:v>
                </c:pt>
                <c:pt idx="327">
                  <c:v>-8.5288753499999999</c:v>
                </c:pt>
                <c:pt idx="328">
                  <c:v>-8.61242676</c:v>
                </c:pt>
                <c:pt idx="329">
                  <c:v>-8.6764802900000007</c:v>
                </c:pt>
                <c:pt idx="330">
                  <c:v>-8.6611623800000004</c:v>
                </c:pt>
                <c:pt idx="331">
                  <c:v>-8.7040281299999993</c:v>
                </c:pt>
                <c:pt idx="332">
                  <c:v>-8.6904048899999999</c:v>
                </c:pt>
                <c:pt idx="333">
                  <c:v>-8.6639490099999996</c:v>
                </c:pt>
                <c:pt idx="334">
                  <c:v>-8.7182540900000003</c:v>
                </c:pt>
                <c:pt idx="335">
                  <c:v>-8.6632471100000004</c:v>
                </c:pt>
                <c:pt idx="336">
                  <c:v>-8.5887556099999998</c:v>
                </c:pt>
                <c:pt idx="337">
                  <c:v>-8.4926748300000003</c:v>
                </c:pt>
                <c:pt idx="338">
                  <c:v>-8.4690027200000007</c:v>
                </c:pt>
                <c:pt idx="339">
                  <c:v>-8.4857120500000001</c:v>
                </c:pt>
                <c:pt idx="340">
                  <c:v>-8.5998945199999994</c:v>
                </c:pt>
                <c:pt idx="341">
                  <c:v>-8.6374931299999993</c:v>
                </c:pt>
                <c:pt idx="342">
                  <c:v>-8.6277456299999997</c:v>
                </c:pt>
                <c:pt idx="343">
                  <c:v>-8.5650835000000001</c:v>
                </c:pt>
                <c:pt idx="344">
                  <c:v>-8.4940652799999992</c:v>
                </c:pt>
                <c:pt idx="345">
                  <c:v>-8.4272270200000001</c:v>
                </c:pt>
                <c:pt idx="346">
                  <c:v>-8.4578609500000006</c:v>
                </c:pt>
                <c:pt idx="347">
                  <c:v>-8.5762224200000006</c:v>
                </c:pt>
                <c:pt idx="348">
                  <c:v>-8.5497655899999998</c:v>
                </c:pt>
                <c:pt idx="349">
                  <c:v>-8.5957183799999992</c:v>
                </c:pt>
                <c:pt idx="350">
                  <c:v>-8.6834421200000005</c:v>
                </c:pt>
                <c:pt idx="351">
                  <c:v>-8.6112127300000001</c:v>
                </c:pt>
                <c:pt idx="352">
                  <c:v>-8.4801397299999994</c:v>
                </c:pt>
                <c:pt idx="353">
                  <c:v>-8.4748086899999997</c:v>
                </c:pt>
                <c:pt idx="354">
                  <c:v>-8.5052108799999999</c:v>
                </c:pt>
                <c:pt idx="355">
                  <c:v>-8.4719943999999998</c:v>
                </c:pt>
                <c:pt idx="356">
                  <c:v>-8.4745693200000005</c:v>
                </c:pt>
                <c:pt idx="357">
                  <c:v>-8.5052051500000001</c:v>
                </c:pt>
                <c:pt idx="358">
                  <c:v>-8.5971097899999993</c:v>
                </c:pt>
                <c:pt idx="359">
                  <c:v>-8.5664758699999997</c:v>
                </c:pt>
                <c:pt idx="360">
                  <c:v>-8.4954585999999992</c:v>
                </c:pt>
                <c:pt idx="361">
                  <c:v>-8.4888677599999998</c:v>
                </c:pt>
                <c:pt idx="362">
                  <c:v>-8.4578609500000006</c:v>
                </c:pt>
                <c:pt idx="363">
                  <c:v>-8.4717865000000003</c:v>
                </c:pt>
                <c:pt idx="364">
                  <c:v>-8.3988647499999995</c:v>
                </c:pt>
                <c:pt idx="365">
                  <c:v>-8.4077310599999997</c:v>
                </c:pt>
                <c:pt idx="366">
                  <c:v>-8.4565229399999993</c:v>
                </c:pt>
                <c:pt idx="367">
                  <c:v>-8.4690017700000002</c:v>
                </c:pt>
                <c:pt idx="368">
                  <c:v>-8.5746507600000008</c:v>
                </c:pt>
                <c:pt idx="369">
                  <c:v>-8.6068582500000002</c:v>
                </c:pt>
                <c:pt idx="370">
                  <c:v>-8.4916820499999996</c:v>
                </c:pt>
                <c:pt idx="371">
                  <c:v>-8.3687448500000006</c:v>
                </c:pt>
                <c:pt idx="372">
                  <c:v>-8.4508962600000004</c:v>
                </c:pt>
                <c:pt idx="373">
                  <c:v>-8.5804004700000007</c:v>
                </c:pt>
                <c:pt idx="374">
                  <c:v>-8.5676193200000004</c:v>
                </c:pt>
                <c:pt idx="375">
                  <c:v>-8.6040716199999991</c:v>
                </c:pt>
                <c:pt idx="376">
                  <c:v>-8.5746507600000008</c:v>
                </c:pt>
                <c:pt idx="377">
                  <c:v>-8.5107736599999999</c:v>
                </c:pt>
                <c:pt idx="378">
                  <c:v>-8.5567293200000005</c:v>
                </c:pt>
                <c:pt idx="379">
                  <c:v>-8.5043373100000004</c:v>
                </c:pt>
                <c:pt idx="380">
                  <c:v>-8.4912815100000003</c:v>
                </c:pt>
                <c:pt idx="381">
                  <c:v>-8.5219144799999995</c:v>
                </c:pt>
                <c:pt idx="382">
                  <c:v>-8.4703922299999999</c:v>
                </c:pt>
                <c:pt idx="383">
                  <c:v>-8.5483732200000002</c:v>
                </c:pt>
                <c:pt idx="384">
                  <c:v>-8.5581207300000006</c:v>
                </c:pt>
                <c:pt idx="385">
                  <c:v>-8.5734357800000005</c:v>
                </c:pt>
                <c:pt idx="386">
                  <c:v>-8.5706510500000004</c:v>
                </c:pt>
                <c:pt idx="387">
                  <c:v>-8.5636911399999995</c:v>
                </c:pt>
                <c:pt idx="388">
                  <c:v>-8.5636911399999995</c:v>
                </c:pt>
                <c:pt idx="389">
                  <c:v>-8.5205230699999994</c:v>
                </c:pt>
                <c:pt idx="390">
                  <c:v>-8.5191307100000007</c:v>
                </c:pt>
                <c:pt idx="391">
                  <c:v>-8.4648246799999995</c:v>
                </c:pt>
                <c:pt idx="392">
                  <c:v>-8.5441951799999991</c:v>
                </c:pt>
                <c:pt idx="393">
                  <c:v>-8.6026783000000009</c:v>
                </c:pt>
                <c:pt idx="394">
                  <c:v>-8.6221761699999995</c:v>
                </c:pt>
                <c:pt idx="395">
                  <c:v>-8.6207809399999995</c:v>
                </c:pt>
                <c:pt idx="396">
                  <c:v>-8.6263523099999997</c:v>
                </c:pt>
                <c:pt idx="397">
                  <c:v>-8.6012878399999995</c:v>
                </c:pt>
                <c:pt idx="398">
                  <c:v>-8.5539436299999991</c:v>
                </c:pt>
                <c:pt idx="399">
                  <c:v>-8.5567283599999993</c:v>
                </c:pt>
                <c:pt idx="400">
                  <c:v>-8.5330553099999999</c:v>
                </c:pt>
                <c:pt idx="401">
                  <c:v>-8.5093812900000003</c:v>
                </c:pt>
                <c:pt idx="402">
                  <c:v>-8.5511569999999999</c:v>
                </c:pt>
                <c:pt idx="403">
                  <c:v>-8.6764802900000007</c:v>
                </c:pt>
                <c:pt idx="404">
                  <c:v>-8.7293968199999998</c:v>
                </c:pt>
                <c:pt idx="405">
                  <c:v>-8.7920589400000004</c:v>
                </c:pt>
                <c:pt idx="406">
                  <c:v>-8.7558517499999997</c:v>
                </c:pt>
                <c:pt idx="407">
                  <c:v>-8.6319217699999999</c:v>
                </c:pt>
                <c:pt idx="408">
                  <c:v>-8.6096410799999994</c:v>
                </c:pt>
                <c:pt idx="409">
                  <c:v>-8.5650844599999996</c:v>
                </c:pt>
                <c:pt idx="410">
                  <c:v>-8.5135612500000004</c:v>
                </c:pt>
                <c:pt idx="411">
                  <c:v>-8.5191307100000007</c:v>
                </c:pt>
                <c:pt idx="412">
                  <c:v>-8.5149536099999992</c:v>
                </c:pt>
                <c:pt idx="413">
                  <c:v>-8.5400180799999994</c:v>
                </c:pt>
                <c:pt idx="414">
                  <c:v>-8.6500234599999999</c:v>
                </c:pt>
                <c:pt idx="415">
                  <c:v>-8.6528091400000005</c:v>
                </c:pt>
                <c:pt idx="416">
                  <c:v>-8.7126855899999995</c:v>
                </c:pt>
                <c:pt idx="417">
                  <c:v>-8.6653413799999992</c:v>
                </c:pt>
                <c:pt idx="418">
                  <c:v>-8.6110343900000004</c:v>
                </c:pt>
                <c:pt idx="419">
                  <c:v>-8.49267006</c:v>
                </c:pt>
                <c:pt idx="420">
                  <c:v>-8.4815339999999999</c:v>
                </c:pt>
                <c:pt idx="421">
                  <c:v>-8.5414085400000008</c:v>
                </c:pt>
                <c:pt idx="422">
                  <c:v>-8.5400171300000007</c:v>
                </c:pt>
                <c:pt idx="423">
                  <c:v>-8.5678672799999998</c:v>
                </c:pt>
                <c:pt idx="424">
                  <c:v>-8.63331318</c:v>
                </c:pt>
                <c:pt idx="425">
                  <c:v>-8.6124286699999999</c:v>
                </c:pt>
                <c:pt idx="426">
                  <c:v>-8.5762224200000006</c:v>
                </c:pt>
                <c:pt idx="427">
                  <c:v>-8.5024204300000008</c:v>
                </c:pt>
                <c:pt idx="428">
                  <c:v>-8.4536829000000004</c:v>
                </c:pt>
                <c:pt idx="429">
                  <c:v>-8.3339309700000008</c:v>
                </c:pt>
                <c:pt idx="430">
                  <c:v>-8.2949409500000009</c:v>
                </c:pt>
                <c:pt idx="431">
                  <c:v>-8.3005113599999998</c:v>
                </c:pt>
                <c:pt idx="432">
                  <c:v>-8.4383668899999993</c:v>
                </c:pt>
                <c:pt idx="433">
                  <c:v>-8.2587385199999996</c:v>
                </c:pt>
                <c:pt idx="434">
                  <c:v>-8.1696186100000006</c:v>
                </c:pt>
                <c:pt idx="435">
                  <c:v>-8.16543961</c:v>
                </c:pt>
                <c:pt idx="436">
                  <c:v>-8.0025205600000007</c:v>
                </c:pt>
                <c:pt idx="437">
                  <c:v>-7.9593524899999997</c:v>
                </c:pt>
                <c:pt idx="438">
                  <c:v>-7.9496069</c:v>
                </c:pt>
                <c:pt idx="439">
                  <c:v>-7.8465642899999999</c:v>
                </c:pt>
                <c:pt idx="440">
                  <c:v>-7.6056666399999999</c:v>
                </c:pt>
                <c:pt idx="441">
                  <c:v>-7.2631187400000004</c:v>
                </c:pt>
                <c:pt idx="442">
                  <c:v>-7.5597152699999999</c:v>
                </c:pt>
                <c:pt idx="443">
                  <c:v>-7.5597138399999997</c:v>
                </c:pt>
                <c:pt idx="444">
                  <c:v>-7.4817380900000003</c:v>
                </c:pt>
                <c:pt idx="445">
                  <c:v>-7.4524941399999998</c:v>
                </c:pt>
                <c:pt idx="446">
                  <c:v>-7.4482345600000004</c:v>
                </c:pt>
                <c:pt idx="447">
                  <c:v>-7.5569291099999996</c:v>
                </c:pt>
                <c:pt idx="448">
                  <c:v>-7.7059226000000001</c:v>
                </c:pt>
                <c:pt idx="449">
                  <c:v>-7.5471825600000004</c:v>
                </c:pt>
                <c:pt idx="450">
                  <c:v>-7.5806016899999999</c:v>
                </c:pt>
                <c:pt idx="451">
                  <c:v>-7.6042733199999999</c:v>
                </c:pt>
                <c:pt idx="452">
                  <c:v>-7.69478273</c:v>
                </c:pt>
                <c:pt idx="453">
                  <c:v>-7.70035267</c:v>
                </c:pt>
                <c:pt idx="454">
                  <c:v>-7.7041721299999999</c:v>
                </c:pt>
                <c:pt idx="455">
                  <c:v>-7.6154127100000002</c:v>
                </c:pt>
                <c:pt idx="456">
                  <c:v>-7.6404766999999998</c:v>
                </c:pt>
                <c:pt idx="457">
                  <c:v>-7.8419861800000001</c:v>
                </c:pt>
                <c:pt idx="458">
                  <c:v>-7.86187887</c:v>
                </c:pt>
                <c:pt idx="459">
                  <c:v>-7.8117513699999996</c:v>
                </c:pt>
                <c:pt idx="460">
                  <c:v>-7.7755470300000002</c:v>
                </c:pt>
                <c:pt idx="461">
                  <c:v>-7.7504830399999998</c:v>
                </c:pt>
                <c:pt idx="462">
                  <c:v>-7.6516175300000002</c:v>
                </c:pt>
                <c:pt idx="463">
                  <c:v>-7.68364286</c:v>
                </c:pt>
                <c:pt idx="464">
                  <c:v>-7.6711115799999998</c:v>
                </c:pt>
                <c:pt idx="465">
                  <c:v>-7.78947067</c:v>
                </c:pt>
                <c:pt idx="466">
                  <c:v>-7.7059240300000003</c:v>
                </c:pt>
                <c:pt idx="467">
                  <c:v>-7.75465918</c:v>
                </c:pt>
                <c:pt idx="468">
                  <c:v>-7.7154221500000002</c:v>
                </c:pt>
                <c:pt idx="469">
                  <c:v>-7.6738944099999999</c:v>
                </c:pt>
                <c:pt idx="470">
                  <c:v>-7.5649528500000001</c:v>
                </c:pt>
                <c:pt idx="471">
                  <c:v>-7.4914841699999997</c:v>
                </c:pt>
                <c:pt idx="472">
                  <c:v>-7.4299521400000001</c:v>
                </c:pt>
                <c:pt idx="473">
                  <c:v>-7.5778160100000003</c:v>
                </c:pt>
                <c:pt idx="474">
                  <c:v>-7.4900908499999996</c:v>
                </c:pt>
                <c:pt idx="475">
                  <c:v>-7.5016722700000003</c:v>
                </c:pt>
                <c:pt idx="476">
                  <c:v>-7.53603983</c:v>
                </c:pt>
                <c:pt idx="477">
                  <c:v>-7.3751101500000003</c:v>
                </c:pt>
                <c:pt idx="478">
                  <c:v>-7.3689465500000004</c:v>
                </c:pt>
                <c:pt idx="479">
                  <c:v>-7.3118553200000003</c:v>
                </c:pt>
                <c:pt idx="480">
                  <c:v>-7.3243880299999997</c:v>
                </c:pt>
                <c:pt idx="481">
                  <c:v>-7.4107193899999997</c:v>
                </c:pt>
                <c:pt idx="482">
                  <c:v>-7.3745160099999998</c:v>
                </c:pt>
                <c:pt idx="483">
                  <c:v>-7.2338781399999998</c:v>
                </c:pt>
                <c:pt idx="484">
                  <c:v>-7.1740021699999996</c:v>
                </c:pt>
                <c:pt idx="485">
                  <c:v>-7.3661632499999996</c:v>
                </c:pt>
                <c:pt idx="486">
                  <c:v>-7.4552784000000001</c:v>
                </c:pt>
                <c:pt idx="487">
                  <c:v>-7.6390848199999999</c:v>
                </c:pt>
                <c:pt idx="488">
                  <c:v>-7.5625</c:v>
                </c:pt>
                <c:pt idx="489">
                  <c:v>-7.4803438199999999</c:v>
                </c:pt>
                <c:pt idx="490">
                  <c:v>-7.5541443800000003</c:v>
                </c:pt>
                <c:pt idx="491">
                  <c:v>-7.54021835</c:v>
                </c:pt>
                <c:pt idx="492">
                  <c:v>-7.6376924500000003</c:v>
                </c:pt>
                <c:pt idx="493">
                  <c:v>-7.5973110200000002</c:v>
                </c:pt>
                <c:pt idx="494">
                  <c:v>-7.5346493700000003</c:v>
                </c:pt>
                <c:pt idx="495">
                  <c:v>-7.4705967900000001</c:v>
                </c:pt>
                <c:pt idx="496">
                  <c:v>-7.6085462599999998</c:v>
                </c:pt>
                <c:pt idx="497">
                  <c:v>-7.7337732299999997</c:v>
                </c:pt>
                <c:pt idx="498">
                  <c:v>-7.73516417</c:v>
                </c:pt>
                <c:pt idx="499">
                  <c:v>-7.6168050799999998</c:v>
                </c:pt>
                <c:pt idx="500">
                  <c:v>-7.5081925399999996</c:v>
                </c:pt>
                <c:pt idx="501">
                  <c:v>-7.4594578699999996</c:v>
                </c:pt>
                <c:pt idx="502">
                  <c:v>-7.4274306299999999</c:v>
                </c:pt>
                <c:pt idx="503">
                  <c:v>-7.44831705</c:v>
                </c:pt>
                <c:pt idx="504">
                  <c:v>-7.3884410899999997</c:v>
                </c:pt>
                <c:pt idx="505">
                  <c:v>-7.4399623899999998</c:v>
                </c:pt>
                <c:pt idx="506">
                  <c:v>-7.4357848200000003</c:v>
                </c:pt>
                <c:pt idx="507">
                  <c:v>-7.4218602200000001</c:v>
                </c:pt>
                <c:pt idx="508">
                  <c:v>-7.4511013000000004</c:v>
                </c:pt>
                <c:pt idx="509">
                  <c:v>-7.5095868100000001</c:v>
                </c:pt>
                <c:pt idx="510">
                  <c:v>-7.6000952699999997</c:v>
                </c:pt>
                <c:pt idx="511">
                  <c:v>-7.6516175300000002</c:v>
                </c:pt>
                <c:pt idx="512">
                  <c:v>-7.7964343999999999</c:v>
                </c:pt>
                <c:pt idx="513">
                  <c:v>-7.8535251600000002</c:v>
                </c:pt>
                <c:pt idx="514">
                  <c:v>-7.9677062000000003</c:v>
                </c:pt>
                <c:pt idx="515">
                  <c:v>-7.9342880200000003</c:v>
                </c:pt>
                <c:pt idx="516">
                  <c:v>-7.8925142299999997</c:v>
                </c:pt>
                <c:pt idx="517">
                  <c:v>-7.8855504999999999</c:v>
                </c:pt>
                <c:pt idx="518">
                  <c:v>-7.8479542699999998</c:v>
                </c:pt>
                <c:pt idx="519">
                  <c:v>-7.8020048099999997</c:v>
                </c:pt>
                <c:pt idx="520">
                  <c:v>-7.8103585200000003</c:v>
                </c:pt>
                <c:pt idx="521">
                  <c:v>-7.8409924499999999</c:v>
                </c:pt>
                <c:pt idx="522">
                  <c:v>-7.8897304500000001</c:v>
                </c:pt>
                <c:pt idx="523">
                  <c:v>-7.8256764399999996</c:v>
                </c:pt>
                <c:pt idx="524">
                  <c:v>-7.8298535300000003</c:v>
                </c:pt>
                <c:pt idx="525">
                  <c:v>-7.9273257299999997</c:v>
                </c:pt>
                <c:pt idx="526">
                  <c:v>-7.9036540999999998</c:v>
                </c:pt>
                <c:pt idx="527">
                  <c:v>-7.86327219</c:v>
                </c:pt>
                <c:pt idx="528">
                  <c:v>-7.7964343999999999</c:v>
                </c:pt>
                <c:pt idx="529">
                  <c:v>-7.8549170500000001</c:v>
                </c:pt>
                <c:pt idx="530">
                  <c:v>-7.9732761400000003</c:v>
                </c:pt>
                <c:pt idx="531">
                  <c:v>-7.9760603899999998</c:v>
                </c:pt>
                <c:pt idx="532">
                  <c:v>-7.97327852</c:v>
                </c:pt>
                <c:pt idx="533">
                  <c:v>-7.9203634300000001</c:v>
                </c:pt>
                <c:pt idx="534">
                  <c:v>-7.8563089399999999</c:v>
                </c:pt>
                <c:pt idx="535">
                  <c:v>-7.7602305400000002</c:v>
                </c:pt>
                <c:pt idx="536">
                  <c:v>-7.8994765300000003</c:v>
                </c:pt>
                <c:pt idx="537">
                  <c:v>-8.0568256399999996</c:v>
                </c:pt>
                <c:pt idx="538">
                  <c:v>-8.0442914999999999</c:v>
                </c:pt>
                <c:pt idx="539">
                  <c:v>-7.8883366600000002</c:v>
                </c:pt>
                <c:pt idx="540">
                  <c:v>-7.9830226900000003</c:v>
                </c:pt>
                <c:pt idx="541">
                  <c:v>-8.1459436400000005</c:v>
                </c:pt>
                <c:pt idx="542">
                  <c:v>-8.1974678000000001</c:v>
                </c:pt>
                <c:pt idx="543">
                  <c:v>-8.0637893700000003</c:v>
                </c:pt>
                <c:pt idx="544">
                  <c:v>-8.0206213000000002</c:v>
                </c:pt>
                <c:pt idx="545">
                  <c:v>-8.0707521399999997</c:v>
                </c:pt>
                <c:pt idx="546">
                  <c:v>-8.1960735299999996</c:v>
                </c:pt>
                <c:pt idx="547">
                  <c:v>-8.1375884999999997</c:v>
                </c:pt>
                <c:pt idx="548">
                  <c:v>-7.9816312800000002</c:v>
                </c:pt>
                <c:pt idx="549">
                  <c:v>-7.9997344000000004</c:v>
                </c:pt>
                <c:pt idx="550">
                  <c:v>-8.1236648599999999</c:v>
                </c:pt>
                <c:pt idx="551">
                  <c:v>-7.9983429900000003</c:v>
                </c:pt>
                <c:pt idx="552">
                  <c:v>-7.9450883899999996</c:v>
                </c:pt>
                <c:pt idx="553">
                  <c:v>-7.9955568299999999</c:v>
                </c:pt>
                <c:pt idx="554">
                  <c:v>-8.2197456399999993</c:v>
                </c:pt>
                <c:pt idx="555">
                  <c:v>-8.0944232899999999</c:v>
                </c:pt>
                <c:pt idx="556">
                  <c:v>-7.5095849000000001</c:v>
                </c:pt>
                <c:pt idx="557">
                  <c:v>-7.3926186600000001</c:v>
                </c:pt>
                <c:pt idx="558">
                  <c:v>-7.47755861</c:v>
                </c:pt>
                <c:pt idx="559">
                  <c:v>-7.64604616</c:v>
                </c:pt>
                <c:pt idx="560">
                  <c:v>-7.6725025200000001</c:v>
                </c:pt>
                <c:pt idx="561">
                  <c:v>-7.6460475900000002</c:v>
                </c:pt>
                <c:pt idx="562">
                  <c:v>-7.5165481600000001</c:v>
                </c:pt>
                <c:pt idx="563">
                  <c:v>-7.5555372199999997</c:v>
                </c:pt>
                <c:pt idx="564">
                  <c:v>-7.8103566200000003</c:v>
                </c:pt>
                <c:pt idx="565">
                  <c:v>-7.8813729300000004</c:v>
                </c:pt>
                <c:pt idx="566">
                  <c:v>-7.8493466400000003</c:v>
                </c:pt>
                <c:pt idx="567">
                  <c:v>-7.7797255500000002</c:v>
                </c:pt>
                <c:pt idx="568">
                  <c:v>-7.76579905</c:v>
                </c:pt>
                <c:pt idx="569">
                  <c:v>-7.8131423</c:v>
                </c:pt>
                <c:pt idx="570">
                  <c:v>-7.9133987399999999</c:v>
                </c:pt>
                <c:pt idx="571">
                  <c:v>-7.7783317600000004</c:v>
                </c:pt>
                <c:pt idx="572">
                  <c:v>-7.6780729299999999</c:v>
                </c:pt>
                <c:pt idx="573">
                  <c:v>-7.76579905</c:v>
                </c:pt>
                <c:pt idx="574">
                  <c:v>-7.7927660899999998</c:v>
                </c:pt>
                <c:pt idx="575">
                  <c:v>-7.7839021700000002</c:v>
                </c:pt>
                <c:pt idx="576">
                  <c:v>-7.7992181799999996</c:v>
                </c:pt>
                <c:pt idx="577">
                  <c:v>-7.6933903700000004</c:v>
                </c:pt>
                <c:pt idx="578">
                  <c:v>-7.7393422100000002</c:v>
                </c:pt>
                <c:pt idx="579">
                  <c:v>-7.7839012099999998</c:v>
                </c:pt>
                <c:pt idx="580">
                  <c:v>-7.7815160800000003</c:v>
                </c:pt>
                <c:pt idx="581">
                  <c:v>-7.7504830399999998</c:v>
                </c:pt>
                <c:pt idx="582">
                  <c:v>-7.7699756600000001</c:v>
                </c:pt>
                <c:pt idx="583">
                  <c:v>-7.7212390900000001</c:v>
                </c:pt>
                <c:pt idx="584">
                  <c:v>-7.66554117</c:v>
                </c:pt>
                <c:pt idx="585">
                  <c:v>-7.6404795600000002</c:v>
                </c:pt>
                <c:pt idx="586">
                  <c:v>-7.7212390900000001</c:v>
                </c:pt>
                <c:pt idx="587">
                  <c:v>-7.6836438200000003</c:v>
                </c:pt>
                <c:pt idx="588">
                  <c:v>-7.71149445</c:v>
                </c:pt>
                <c:pt idx="589">
                  <c:v>-7.7421264599999997</c:v>
                </c:pt>
                <c:pt idx="590">
                  <c:v>-7.7504839900000002</c:v>
                </c:pt>
                <c:pt idx="591">
                  <c:v>-7.7671909299999999</c:v>
                </c:pt>
                <c:pt idx="592">
                  <c:v>-7.7518739700000001</c:v>
                </c:pt>
                <c:pt idx="593">
                  <c:v>-7.7226319300000004</c:v>
                </c:pt>
                <c:pt idx="594">
                  <c:v>-7.7212390900000001</c:v>
                </c:pt>
                <c:pt idx="595">
                  <c:v>-7.7017469399999996</c:v>
                </c:pt>
                <c:pt idx="596">
                  <c:v>-7.9384665500000002</c:v>
                </c:pt>
                <c:pt idx="597">
                  <c:v>-7.86884403</c:v>
                </c:pt>
                <c:pt idx="598">
                  <c:v>-7.86466551</c:v>
                </c:pt>
                <c:pt idx="599">
                  <c:v>-7.9050474199999998</c:v>
                </c:pt>
                <c:pt idx="600">
                  <c:v>-7.8994765300000003</c:v>
                </c:pt>
                <c:pt idx="601">
                  <c:v>-7.8855519300000001</c:v>
                </c:pt>
                <c:pt idx="602">
                  <c:v>-7.8855514500000004</c:v>
                </c:pt>
                <c:pt idx="603">
                  <c:v>-7.9496064200000003</c:v>
                </c:pt>
                <c:pt idx="604">
                  <c:v>-7.9147949200000003</c:v>
                </c:pt>
                <c:pt idx="605">
                  <c:v>-7.6878194799999999</c:v>
                </c:pt>
                <c:pt idx="606">
                  <c:v>-7.7198462499999998</c:v>
                </c:pt>
                <c:pt idx="607">
                  <c:v>-7.68364286</c:v>
                </c:pt>
                <c:pt idx="608">
                  <c:v>-7.6209816899999998</c:v>
                </c:pt>
                <c:pt idx="609">
                  <c:v>-7.5736365299999999</c:v>
                </c:pt>
                <c:pt idx="610">
                  <c:v>-7.51376343</c:v>
                </c:pt>
                <c:pt idx="611">
                  <c:v>-7.5527510600000003</c:v>
                </c:pt>
                <c:pt idx="612">
                  <c:v>-7.5611062000000002</c:v>
                </c:pt>
                <c:pt idx="613">
                  <c:v>-7.5541429500000001</c:v>
                </c:pt>
                <c:pt idx="614">
                  <c:v>-7.6254220000000004</c:v>
                </c:pt>
                <c:pt idx="615">
                  <c:v>-7.6919984799999996</c:v>
                </c:pt>
                <c:pt idx="616">
                  <c:v>-7.7254171400000002</c:v>
                </c:pt>
                <c:pt idx="617">
                  <c:v>-7.7240247699999998</c:v>
                </c:pt>
                <c:pt idx="618">
                  <c:v>-7.6850352300000004</c:v>
                </c:pt>
                <c:pt idx="619">
                  <c:v>-7.62515974</c:v>
                </c:pt>
                <c:pt idx="620">
                  <c:v>-7.5374340999999996</c:v>
                </c:pt>
                <c:pt idx="621">
                  <c:v>-7.5396409000000002</c:v>
                </c:pt>
                <c:pt idx="622">
                  <c:v>-7.61123466</c:v>
                </c:pt>
                <c:pt idx="623">
                  <c:v>-7.6098427800000001</c:v>
                </c:pt>
                <c:pt idx="624">
                  <c:v>-7.7170624700000001</c:v>
                </c:pt>
                <c:pt idx="625">
                  <c:v>-7.7351656000000002</c:v>
                </c:pt>
                <c:pt idx="626">
                  <c:v>-7.7365579599999998</c:v>
                </c:pt>
                <c:pt idx="627">
                  <c:v>-7.7295932799999996</c:v>
                </c:pt>
                <c:pt idx="628">
                  <c:v>-7.7017450299999997</c:v>
                </c:pt>
                <c:pt idx="629">
                  <c:v>-7.6418690700000003</c:v>
                </c:pt>
                <c:pt idx="630">
                  <c:v>-7.6084494600000001</c:v>
                </c:pt>
                <c:pt idx="631">
                  <c:v>-7.6042718899999997</c:v>
                </c:pt>
                <c:pt idx="632">
                  <c:v>-7.6070575700000003</c:v>
                </c:pt>
                <c:pt idx="633">
                  <c:v>-7.5541434299999999</c:v>
                </c:pt>
                <c:pt idx="634">
                  <c:v>-7.5262942300000004</c:v>
                </c:pt>
                <c:pt idx="635">
                  <c:v>-7.54161167</c:v>
                </c:pt>
                <c:pt idx="636">
                  <c:v>-7.5443978300000003</c:v>
                </c:pt>
                <c:pt idx="637">
                  <c:v>-7.5875620799999997</c:v>
                </c:pt>
                <c:pt idx="638">
                  <c:v>-7.5806016899999999</c:v>
                </c:pt>
                <c:pt idx="639">
                  <c:v>-7.5430040399999996</c:v>
                </c:pt>
                <c:pt idx="640">
                  <c:v>-7.5638899799999999</c:v>
                </c:pt>
                <c:pt idx="641">
                  <c:v>-7.5583229100000002</c:v>
                </c:pt>
                <c:pt idx="642">
                  <c:v>-7.5945262900000001</c:v>
                </c:pt>
                <c:pt idx="643">
                  <c:v>-7.63072968</c:v>
                </c:pt>
                <c:pt idx="644">
                  <c:v>-7.6975684199999996</c:v>
                </c:pt>
                <c:pt idx="645">
                  <c:v>-7.7602295899999998</c:v>
                </c:pt>
                <c:pt idx="646">
                  <c:v>-7.7644047699999996</c:v>
                </c:pt>
                <c:pt idx="647">
                  <c:v>-7.6683259000000001</c:v>
                </c:pt>
                <c:pt idx="648">
                  <c:v>-7.5527510600000003</c:v>
                </c:pt>
                <c:pt idx="649">
                  <c:v>-7.5304722799999997</c:v>
                </c:pt>
                <c:pt idx="650">
                  <c:v>-7.6195893300000002</c:v>
                </c:pt>
                <c:pt idx="651">
                  <c:v>-7.7031364399999998</c:v>
                </c:pt>
                <c:pt idx="652">
                  <c:v>-7.7282032999999997</c:v>
                </c:pt>
                <c:pt idx="653">
                  <c:v>-7.6279435199999996</c:v>
                </c:pt>
                <c:pt idx="654">
                  <c:v>-7.51097679</c:v>
                </c:pt>
                <c:pt idx="655">
                  <c:v>-7.6335148799999999</c:v>
                </c:pt>
                <c:pt idx="656">
                  <c:v>-7.6961746199999999</c:v>
                </c:pt>
                <c:pt idx="657">
                  <c:v>-7.6212029499999998</c:v>
                </c:pt>
                <c:pt idx="658">
                  <c:v>-7.6070575700000003</c:v>
                </c:pt>
                <c:pt idx="659">
                  <c:v>-7.5058903700000004</c:v>
                </c:pt>
                <c:pt idx="660">
                  <c:v>-7.5541434299999999</c:v>
                </c:pt>
                <c:pt idx="661">
                  <c:v>-7.6307306300000004</c:v>
                </c:pt>
                <c:pt idx="662">
                  <c:v>-7.5917401299999998</c:v>
                </c:pt>
                <c:pt idx="663">
                  <c:v>-7.4970531500000002</c:v>
                </c:pt>
                <c:pt idx="664">
                  <c:v>-7.6000952699999997</c:v>
                </c:pt>
                <c:pt idx="665">
                  <c:v>-7.5764226900000002</c:v>
                </c:pt>
                <c:pt idx="666">
                  <c:v>-7.53743505</c:v>
                </c:pt>
                <c:pt idx="667">
                  <c:v>-7.7003545799999999</c:v>
                </c:pt>
                <c:pt idx="668">
                  <c:v>-7.5527505899999996</c:v>
                </c:pt>
                <c:pt idx="669">
                  <c:v>-7.5095863300000003</c:v>
                </c:pt>
                <c:pt idx="670">
                  <c:v>-7.6808581399999998</c:v>
                </c:pt>
                <c:pt idx="671">
                  <c:v>-7.5611052499999998</c:v>
                </c:pt>
                <c:pt idx="672">
                  <c:v>-7.6335144000000001</c:v>
                </c:pt>
                <c:pt idx="673">
                  <c:v>-7.6794638600000003</c:v>
                </c:pt>
                <c:pt idx="674">
                  <c:v>-7.5262947100000002</c:v>
                </c:pt>
                <c:pt idx="675">
                  <c:v>-7.6725034699999997</c:v>
                </c:pt>
                <c:pt idx="676">
                  <c:v>-7.67946434</c:v>
                </c:pt>
                <c:pt idx="677">
                  <c:v>-7.5249023399999997</c:v>
                </c:pt>
                <c:pt idx="678">
                  <c:v>-7.6460471200000004</c:v>
                </c:pt>
                <c:pt idx="679">
                  <c:v>-7.66136456</c:v>
                </c:pt>
                <c:pt idx="680">
                  <c:v>-7.56667471</c:v>
                </c:pt>
                <c:pt idx="681">
                  <c:v>-7.4079346700000004</c:v>
                </c:pt>
                <c:pt idx="682">
                  <c:v>-7.4761671999999999</c:v>
                </c:pt>
                <c:pt idx="683">
                  <c:v>-7.5583210000000003</c:v>
                </c:pt>
                <c:pt idx="684">
                  <c:v>-7.5931310700000001</c:v>
                </c:pt>
                <c:pt idx="685">
                  <c:v>-7.6237673800000003</c:v>
                </c:pt>
                <c:pt idx="686">
                  <c:v>-7.6265520999999996</c:v>
                </c:pt>
                <c:pt idx="687">
                  <c:v>-7.6140203499999997</c:v>
                </c:pt>
                <c:pt idx="688">
                  <c:v>-7.6404747999999998</c:v>
                </c:pt>
                <c:pt idx="689">
                  <c:v>-7.6140184399999997</c:v>
                </c:pt>
                <c:pt idx="690">
                  <c:v>-7.4636349700000002</c:v>
                </c:pt>
                <c:pt idx="691">
                  <c:v>-7.6014876400000002</c:v>
                </c:pt>
                <c:pt idx="692">
                  <c:v>-7.5708527600000002</c:v>
                </c:pt>
                <c:pt idx="693">
                  <c:v>-7.6154122400000004</c:v>
                </c:pt>
                <c:pt idx="694">
                  <c:v>-7.6181964899999999</c:v>
                </c:pt>
                <c:pt idx="695">
                  <c:v>-7.5945248599999999</c:v>
                </c:pt>
                <c:pt idx="696">
                  <c:v>-7.63490629</c:v>
                </c:pt>
                <c:pt idx="697">
                  <c:v>-7.71427774</c:v>
                </c:pt>
                <c:pt idx="698">
                  <c:v>-7.7978248600000004</c:v>
                </c:pt>
                <c:pt idx="699">
                  <c:v>-7.8437767000000003</c:v>
                </c:pt>
                <c:pt idx="700">
                  <c:v>-7.75744247</c:v>
                </c:pt>
                <c:pt idx="701">
                  <c:v>-7.7087092400000001</c:v>
                </c:pt>
                <c:pt idx="702">
                  <c:v>-7.6181969599999997</c:v>
                </c:pt>
                <c:pt idx="703">
                  <c:v>-7.6237683299999999</c:v>
                </c:pt>
                <c:pt idx="704">
                  <c:v>-7.7978248600000004</c:v>
                </c:pt>
                <c:pt idx="705">
                  <c:v>-7.7504816099999996</c:v>
                </c:pt>
                <c:pt idx="706">
                  <c:v>-7.6042718899999997</c:v>
                </c:pt>
                <c:pt idx="707">
                  <c:v>-7.66136456</c:v>
                </c:pt>
                <c:pt idx="708">
                  <c:v>-7.7978234300000002</c:v>
                </c:pt>
                <c:pt idx="709">
                  <c:v>-7.6655416499999998</c:v>
                </c:pt>
                <c:pt idx="710">
                  <c:v>-7.5889558800000003</c:v>
                </c:pt>
                <c:pt idx="711">
                  <c:v>-7.6599707600000002</c:v>
                </c:pt>
                <c:pt idx="712">
                  <c:v>-7.7588353200000002</c:v>
                </c:pt>
                <c:pt idx="713">
                  <c:v>-7.7393431699999997</c:v>
                </c:pt>
                <c:pt idx="714">
                  <c:v>-7.6056656800000004</c:v>
                </c:pt>
                <c:pt idx="715">
                  <c:v>-7.6181983899999999</c:v>
                </c:pt>
                <c:pt idx="716">
                  <c:v>-7.7309870700000003</c:v>
                </c:pt>
                <c:pt idx="717">
                  <c:v>-7.5666761400000002</c:v>
                </c:pt>
                <c:pt idx="718">
                  <c:v>-7.5430035599999998</c:v>
                </c:pt>
                <c:pt idx="719">
                  <c:v>-7.7268085500000003</c:v>
                </c:pt>
                <c:pt idx="720">
                  <c:v>-7.6363000899999998</c:v>
                </c:pt>
                <c:pt idx="721">
                  <c:v>-7.5819921499999996</c:v>
                </c:pt>
                <c:pt idx="722">
                  <c:v>-7.7490906700000002</c:v>
                </c:pt>
                <c:pt idx="723">
                  <c:v>-7.6223735799999996</c:v>
                </c:pt>
                <c:pt idx="724">
                  <c:v>-7.5360417399999999</c:v>
                </c:pt>
                <c:pt idx="725">
                  <c:v>-7.6878194799999999</c:v>
                </c:pt>
                <c:pt idx="726">
                  <c:v>-7.7198467300000004</c:v>
                </c:pt>
                <c:pt idx="727">
                  <c:v>-7.5722451199999998</c:v>
                </c:pt>
                <c:pt idx="728">
                  <c:v>-7.6502246899999999</c:v>
                </c:pt>
                <c:pt idx="729">
                  <c:v>-7.6933903700000004</c:v>
                </c:pt>
                <c:pt idx="730">
                  <c:v>-7.5611062000000002</c:v>
                </c:pt>
                <c:pt idx="731">
                  <c:v>-7.5987029100000001</c:v>
                </c:pt>
                <c:pt idx="732">
                  <c:v>-7.6557941400000002</c:v>
                </c:pt>
                <c:pt idx="733">
                  <c:v>-7.6056656800000004</c:v>
                </c:pt>
                <c:pt idx="734">
                  <c:v>-7.5480790100000004</c:v>
                </c:pt>
                <c:pt idx="735">
                  <c:v>-7.5903468099999998</c:v>
                </c:pt>
                <c:pt idx="736">
                  <c:v>-7.66136456</c:v>
                </c:pt>
                <c:pt idx="737">
                  <c:v>-7.5054082900000001</c:v>
                </c:pt>
                <c:pt idx="738">
                  <c:v>-7.3856554000000001</c:v>
                </c:pt>
                <c:pt idx="739">
                  <c:v>-7.5026225999999996</c:v>
                </c:pt>
                <c:pt idx="740">
                  <c:v>-7.6126270299999996</c:v>
                </c:pt>
                <c:pt idx="741">
                  <c:v>-7.6349058200000002</c:v>
                </c:pt>
                <c:pt idx="742">
                  <c:v>-7.6056637800000004</c:v>
                </c:pt>
                <c:pt idx="743">
                  <c:v>-7.5318655999999997</c:v>
                </c:pt>
                <c:pt idx="744">
                  <c:v>-7.5179395700000002</c:v>
                </c:pt>
                <c:pt idx="745">
                  <c:v>-7.4664187399999999</c:v>
                </c:pt>
                <c:pt idx="746">
                  <c:v>-7.3828711499999997</c:v>
                </c:pt>
                <c:pt idx="747">
                  <c:v>-7.2979311899999999</c:v>
                </c:pt>
                <c:pt idx="748">
                  <c:v>-7.29096937</c:v>
                </c:pt>
                <c:pt idx="749">
                  <c:v>-7.3104228999999998</c:v>
                </c:pt>
                <c:pt idx="750">
                  <c:v>-7.2909688900000003</c:v>
                </c:pt>
                <c:pt idx="751">
                  <c:v>-7.33970594</c:v>
                </c:pt>
                <c:pt idx="752">
                  <c:v>-7.3341341</c:v>
                </c:pt>
                <c:pt idx="753">
                  <c:v>-6.9762716300000003</c:v>
                </c:pt>
                <c:pt idx="754">
                  <c:v>-6.8189253799999996</c:v>
                </c:pt>
                <c:pt idx="755">
                  <c:v>-6.8690538400000003</c:v>
                </c:pt>
                <c:pt idx="756">
                  <c:v>-6.9386768300000004</c:v>
                </c:pt>
                <c:pt idx="757">
                  <c:v>-6.9372844699999998</c:v>
                </c:pt>
                <c:pt idx="758">
                  <c:v>-6.9205751400000004</c:v>
                </c:pt>
                <c:pt idx="759">
                  <c:v>-6.9539942699999999</c:v>
                </c:pt>
                <c:pt idx="760">
                  <c:v>-6.9331078499999998</c:v>
                </c:pt>
                <c:pt idx="761">
                  <c:v>-6.9456396099999997</c:v>
                </c:pt>
                <c:pt idx="762">
                  <c:v>-6.85652113</c:v>
                </c:pt>
                <c:pt idx="763">
                  <c:v>-6.8537368799999996</c:v>
                </c:pt>
                <c:pt idx="764">
                  <c:v>-6.8244948399999998</c:v>
                </c:pt>
                <c:pt idx="765">
                  <c:v>-6.8147482899999998</c:v>
                </c:pt>
                <c:pt idx="766">
                  <c:v>-6.7729744900000002</c:v>
                </c:pt>
                <c:pt idx="767">
                  <c:v>-6.8407349599999998</c:v>
                </c:pt>
                <c:pt idx="768">
                  <c:v>-6.8760156600000002</c:v>
                </c:pt>
                <c:pt idx="769">
                  <c:v>-6.8648767499999996</c:v>
                </c:pt>
                <c:pt idx="770">
                  <c:v>-6.8133564</c:v>
                </c:pt>
                <c:pt idx="771">
                  <c:v>-6.8467741000000002</c:v>
                </c:pt>
                <c:pt idx="772">
                  <c:v>-6.79292345</c:v>
                </c:pt>
                <c:pt idx="773">
                  <c:v>-6.8634839100000002</c:v>
                </c:pt>
                <c:pt idx="774">
                  <c:v>-6.8300657300000003</c:v>
                </c:pt>
                <c:pt idx="775">
                  <c:v>-6.9222979499999999</c:v>
                </c:pt>
                <c:pt idx="776">
                  <c:v>-7.0152611699999996</c:v>
                </c:pt>
                <c:pt idx="777">
                  <c:v>-6.9776654200000001</c:v>
                </c:pt>
                <c:pt idx="778">
                  <c:v>-7.1043796500000003</c:v>
                </c:pt>
                <c:pt idx="779">
                  <c:v>-7.08906174</c:v>
                </c:pt>
                <c:pt idx="780">
                  <c:v>-7.1155190499999996</c:v>
                </c:pt>
                <c:pt idx="781">
                  <c:v>-7.2555785200000003</c:v>
                </c:pt>
                <c:pt idx="782">
                  <c:v>-7.0904545800000003</c:v>
                </c:pt>
                <c:pt idx="783">
                  <c:v>-7.1169104599999997</c:v>
                </c:pt>
                <c:pt idx="784">
                  <c:v>-7.1228256200000004</c:v>
                </c:pt>
                <c:pt idx="785">
                  <c:v>-7.06956863</c:v>
                </c:pt>
                <c:pt idx="786">
                  <c:v>-6.9790577899999997</c:v>
                </c:pt>
                <c:pt idx="787">
                  <c:v>-6.9428539300000001</c:v>
                </c:pt>
                <c:pt idx="788">
                  <c:v>-6.9581718400000003</c:v>
                </c:pt>
                <c:pt idx="789">
                  <c:v>-7.0528588299999999</c:v>
                </c:pt>
                <c:pt idx="790">
                  <c:v>-7.1697115900000004</c:v>
                </c:pt>
                <c:pt idx="791">
                  <c:v>-7.0918469399999999</c:v>
                </c:pt>
                <c:pt idx="792">
                  <c:v>-7.0222253800000001</c:v>
                </c:pt>
                <c:pt idx="793">
                  <c:v>-6.9707031199999996</c:v>
                </c:pt>
                <c:pt idx="794">
                  <c:v>-7.0333633400000002</c:v>
                </c:pt>
                <c:pt idx="795">
                  <c:v>-7.1475453399999997</c:v>
                </c:pt>
                <c:pt idx="796">
                  <c:v>-7.0528588299999999</c:v>
                </c:pt>
                <c:pt idx="797">
                  <c:v>-6.9985518500000001</c:v>
                </c:pt>
                <c:pt idx="798">
                  <c:v>-7.0723524099999997</c:v>
                </c:pt>
                <c:pt idx="799">
                  <c:v>-7.17678642</c:v>
                </c:pt>
                <c:pt idx="800">
                  <c:v>-7.05842686</c:v>
                </c:pt>
                <c:pt idx="801">
                  <c:v>-6.9748802200000002</c:v>
                </c:pt>
                <c:pt idx="802">
                  <c:v>-7.0333633400000002</c:v>
                </c:pt>
                <c:pt idx="803">
                  <c:v>-7.1586847300000001</c:v>
                </c:pt>
                <c:pt idx="804">
                  <c:v>-7.11412668</c:v>
                </c:pt>
                <c:pt idx="805">
                  <c:v>-7.0389342299999997</c:v>
                </c:pt>
                <c:pt idx="806">
                  <c:v>-6.9748802200000002</c:v>
                </c:pt>
                <c:pt idx="807">
                  <c:v>-6.9233603500000003</c:v>
                </c:pt>
                <c:pt idx="808">
                  <c:v>-6.8760161399999999</c:v>
                </c:pt>
                <c:pt idx="809">
                  <c:v>-6.8871555300000002</c:v>
                </c:pt>
                <c:pt idx="810">
                  <c:v>-6.9205746699999997</c:v>
                </c:pt>
                <c:pt idx="811">
                  <c:v>-7.0236163100000004</c:v>
                </c:pt>
                <c:pt idx="812">
                  <c:v>-7.1224808700000004</c:v>
                </c:pt>
                <c:pt idx="813">
                  <c:v>-7.1071643800000004</c:v>
                </c:pt>
                <c:pt idx="814">
                  <c:v>-6.95120907</c:v>
                </c:pt>
                <c:pt idx="815">
                  <c:v>-6.7646193500000003</c:v>
                </c:pt>
                <c:pt idx="816">
                  <c:v>-6.7674045600000001</c:v>
                </c:pt>
                <c:pt idx="817">
                  <c:v>-6.8843712799999999</c:v>
                </c:pt>
                <c:pt idx="818">
                  <c:v>-7.0166540099999999</c:v>
                </c:pt>
                <c:pt idx="819">
                  <c:v>-6.9512076399999998</c:v>
                </c:pt>
                <c:pt idx="820">
                  <c:v>-6.7855067299999998</c:v>
                </c:pt>
                <c:pt idx="821">
                  <c:v>-6.8969039900000002</c:v>
                </c:pt>
                <c:pt idx="822">
                  <c:v>-6.9679188700000001</c:v>
                </c:pt>
                <c:pt idx="823">
                  <c:v>-6.9386768300000004</c:v>
                </c:pt>
                <c:pt idx="824">
                  <c:v>-6.9386768300000004</c:v>
                </c:pt>
                <c:pt idx="825">
                  <c:v>-6.9915905</c:v>
                </c:pt>
                <c:pt idx="826">
                  <c:v>-6.8551287700000003</c:v>
                </c:pt>
                <c:pt idx="827">
                  <c:v>-6.7493028600000002</c:v>
                </c:pt>
                <c:pt idx="828">
                  <c:v>-6.9334764499999997</c:v>
                </c:pt>
                <c:pt idx="829">
                  <c:v>-6.9021468199999996</c:v>
                </c:pt>
                <c:pt idx="830">
                  <c:v>-6.7450685500000001</c:v>
                </c:pt>
                <c:pt idx="831">
                  <c:v>-6.8697080599999998</c:v>
                </c:pt>
                <c:pt idx="832">
                  <c:v>-6.97115755</c:v>
                </c:pt>
                <c:pt idx="833">
                  <c:v>-6.7534804299999998</c:v>
                </c:pt>
                <c:pt idx="834">
                  <c:v>-6.7325925800000004</c:v>
                </c:pt>
                <c:pt idx="835">
                  <c:v>-6.8537368799999996</c:v>
                </c:pt>
                <c:pt idx="836">
                  <c:v>-6.7938599599999998</c:v>
                </c:pt>
                <c:pt idx="837">
                  <c:v>-6.6295499800000002</c:v>
                </c:pt>
                <c:pt idx="838">
                  <c:v>-6.74930334</c:v>
                </c:pt>
                <c:pt idx="839">
                  <c:v>-6.8147473300000003</c:v>
                </c:pt>
                <c:pt idx="840">
                  <c:v>-6.6518292399999996</c:v>
                </c:pt>
                <c:pt idx="841">
                  <c:v>-6.6351208699999997</c:v>
                </c:pt>
                <c:pt idx="842">
                  <c:v>-6.7701888099999996</c:v>
                </c:pt>
                <c:pt idx="843">
                  <c:v>-6.7089204799999997</c:v>
                </c:pt>
                <c:pt idx="844">
                  <c:v>-6.5097985300000003</c:v>
                </c:pt>
                <c:pt idx="845">
                  <c:v>-6.5390415199999996</c:v>
                </c:pt>
                <c:pt idx="846">
                  <c:v>-6.6629710199999996</c:v>
                </c:pt>
                <c:pt idx="847">
                  <c:v>-6.5696744899999997</c:v>
                </c:pt>
                <c:pt idx="848">
                  <c:v>-6.4359993900000001</c:v>
                </c:pt>
                <c:pt idx="849">
                  <c:v>-6.6295514100000004</c:v>
                </c:pt>
                <c:pt idx="850">
                  <c:v>-6.6253728900000004</c:v>
                </c:pt>
                <c:pt idx="851">
                  <c:v>-6.4861269000000004</c:v>
                </c:pt>
                <c:pt idx="852">
                  <c:v>-6.5153698899999997</c:v>
                </c:pt>
                <c:pt idx="853">
                  <c:v>-6.6671476399999996</c:v>
                </c:pt>
                <c:pt idx="854">
                  <c:v>-6.6100564000000004</c:v>
                </c:pt>
                <c:pt idx="855">
                  <c:v>-6.4680790899999998</c:v>
                </c:pt>
                <c:pt idx="856">
                  <c:v>-6.4401769599999996</c:v>
                </c:pt>
                <c:pt idx="857">
                  <c:v>-6.5847988099999997</c:v>
                </c:pt>
                <c:pt idx="858">
                  <c:v>-6.6434764900000003</c:v>
                </c:pt>
                <c:pt idx="859">
                  <c:v>-6.6824660299999996</c:v>
                </c:pt>
                <c:pt idx="860">
                  <c:v>-6.50701237</c:v>
                </c:pt>
                <c:pt idx="861">
                  <c:v>-6.4610619500000004</c:v>
                </c:pt>
                <c:pt idx="862">
                  <c:v>-6.3677687599999997</c:v>
                </c:pt>
                <c:pt idx="863">
                  <c:v>-6.4053645100000001</c:v>
                </c:pt>
                <c:pt idx="864">
                  <c:v>-6.49480009</c:v>
                </c:pt>
                <c:pt idx="865">
                  <c:v>-6.5613212599999997</c:v>
                </c:pt>
                <c:pt idx="866">
                  <c:v>-6.6058793099999997</c:v>
                </c:pt>
                <c:pt idx="867">
                  <c:v>-6.5529642099999998</c:v>
                </c:pt>
                <c:pt idx="868">
                  <c:v>-6.4791641200000001</c:v>
                </c:pt>
                <c:pt idx="869">
                  <c:v>-6.3872609100000002</c:v>
                </c:pt>
                <c:pt idx="870">
                  <c:v>-6.3427047700000001</c:v>
                </c:pt>
                <c:pt idx="871">
                  <c:v>-6.4485306700000002</c:v>
                </c:pt>
                <c:pt idx="872">
                  <c:v>-6.6017012599999996</c:v>
                </c:pt>
                <c:pt idx="873">
                  <c:v>-6.5928921699999998</c:v>
                </c:pt>
                <c:pt idx="874">
                  <c:v>-6.4652385700000004</c:v>
                </c:pt>
                <c:pt idx="875">
                  <c:v>-6.4123253800000004</c:v>
                </c:pt>
                <c:pt idx="876">
                  <c:v>-6.3176379200000001</c:v>
                </c:pt>
                <c:pt idx="877">
                  <c:v>-6.2535829500000002</c:v>
                </c:pt>
                <c:pt idx="878">
                  <c:v>-6.3176388699999997</c:v>
                </c:pt>
                <c:pt idx="879">
                  <c:v>-6.3566288899999996</c:v>
                </c:pt>
                <c:pt idx="880">
                  <c:v>-6.3524517999999999</c:v>
                </c:pt>
                <c:pt idx="881">
                  <c:v>-6.4097428299999999</c:v>
                </c:pt>
                <c:pt idx="882">
                  <c:v>-6.4359993900000001</c:v>
                </c:pt>
                <c:pt idx="883">
                  <c:v>-6.71449184</c:v>
                </c:pt>
                <c:pt idx="884">
                  <c:v>-6.8105702399999997</c:v>
                </c:pt>
                <c:pt idx="885">
                  <c:v>-6.8189253799999996</c:v>
                </c:pt>
                <c:pt idx="886">
                  <c:v>-6.7827210400000002</c:v>
                </c:pt>
                <c:pt idx="887">
                  <c:v>-6.7200603499999998</c:v>
                </c:pt>
                <c:pt idx="888">
                  <c:v>-6.5641036000000001</c:v>
                </c:pt>
                <c:pt idx="889">
                  <c:v>-6.5682835600000002</c:v>
                </c:pt>
                <c:pt idx="890">
                  <c:v>-6.63651371</c:v>
                </c:pt>
                <c:pt idx="891">
                  <c:v>-6.73955679</c:v>
                </c:pt>
                <c:pt idx="892">
                  <c:v>-6.64486694</c:v>
                </c:pt>
                <c:pt idx="893">
                  <c:v>-6.4735946699999998</c:v>
                </c:pt>
                <c:pt idx="894">
                  <c:v>-6.4220738400000004</c:v>
                </c:pt>
                <c:pt idx="895">
                  <c:v>-6.6198048600000003</c:v>
                </c:pt>
                <c:pt idx="896">
                  <c:v>-6.5543580099999996</c:v>
                </c:pt>
                <c:pt idx="897">
                  <c:v>-6.4385452299999999</c:v>
                </c:pt>
                <c:pt idx="898">
                  <c:v>-6.4346051199999996</c:v>
                </c:pt>
                <c:pt idx="899">
                  <c:v>-6.4916977899999999</c:v>
                </c:pt>
                <c:pt idx="900">
                  <c:v>-6.4930892</c:v>
                </c:pt>
                <c:pt idx="901">
                  <c:v>-6.2521910700000003</c:v>
                </c:pt>
                <c:pt idx="902">
                  <c:v>-6.0588603000000001</c:v>
                </c:pt>
                <c:pt idx="903">
                  <c:v>-6.2034564000000003</c:v>
                </c:pt>
                <c:pt idx="904">
                  <c:v>-6.2842197400000002</c:v>
                </c:pt>
                <c:pt idx="905">
                  <c:v>-6.1588954899999999</c:v>
                </c:pt>
                <c:pt idx="906">
                  <c:v>-6.0502820000000002</c:v>
                </c:pt>
                <c:pt idx="907">
                  <c:v>-6.0795235600000002</c:v>
                </c:pt>
                <c:pt idx="908">
                  <c:v>-6.1992793099999997</c:v>
                </c:pt>
                <c:pt idx="909">
                  <c:v>-6.12129879</c:v>
                </c:pt>
                <c:pt idx="910">
                  <c:v>-5.9890136700000003</c:v>
                </c:pt>
                <c:pt idx="911">
                  <c:v>-6.0725631699999996</c:v>
                </c:pt>
                <c:pt idx="912">
                  <c:v>-6.1923155799999998</c:v>
                </c:pt>
                <c:pt idx="913">
                  <c:v>-6.2368745800000003</c:v>
                </c:pt>
                <c:pt idx="914">
                  <c:v>-6.1533250800000001</c:v>
                </c:pt>
                <c:pt idx="915">
                  <c:v>-6.0154719400000003</c:v>
                </c:pt>
                <c:pt idx="916">
                  <c:v>-5.9528102900000004</c:v>
                </c:pt>
                <c:pt idx="917">
                  <c:v>-5.9138226500000002</c:v>
                </c:pt>
                <c:pt idx="918">
                  <c:v>-6.0266113299999997</c:v>
                </c:pt>
                <c:pt idx="919">
                  <c:v>-6.0544614799999996</c:v>
                </c:pt>
                <c:pt idx="920">
                  <c:v>-6.0892724999999999</c:v>
                </c:pt>
                <c:pt idx="921">
                  <c:v>-6.1212964100000002</c:v>
                </c:pt>
                <c:pt idx="922">
                  <c:v>-6.0962343199999998</c:v>
                </c:pt>
                <c:pt idx="923">
                  <c:v>-5.9764819100000004</c:v>
                </c:pt>
                <c:pt idx="924">
                  <c:v>-5.8971095099999999</c:v>
                </c:pt>
                <c:pt idx="925">
                  <c:v>-5.8428039600000004</c:v>
                </c:pt>
                <c:pt idx="926">
                  <c:v>-5.8595151899999998</c:v>
                </c:pt>
                <c:pt idx="927">
                  <c:v>-5.8678698499999999</c:v>
                </c:pt>
                <c:pt idx="928">
                  <c:v>-5.8957185699999997</c:v>
                </c:pt>
                <c:pt idx="929">
                  <c:v>-5.9082522400000004</c:v>
                </c:pt>
                <c:pt idx="930">
                  <c:v>-5.9416718499999996</c:v>
                </c:pt>
                <c:pt idx="931">
                  <c:v>-5.9221754100000004</c:v>
                </c:pt>
                <c:pt idx="932">
                  <c:v>-5.9973683400000004</c:v>
                </c:pt>
                <c:pt idx="933">
                  <c:v>-6.0238270800000002</c:v>
                </c:pt>
                <c:pt idx="934">
                  <c:v>-6.0809187900000001</c:v>
                </c:pt>
                <c:pt idx="935">
                  <c:v>-6.0837030399999996</c:v>
                </c:pt>
                <c:pt idx="936">
                  <c:v>-6.07395554</c:v>
                </c:pt>
                <c:pt idx="937">
                  <c:v>-6.0687003099999997</c:v>
                </c:pt>
                <c:pt idx="938">
                  <c:v>-6.0377521500000002</c:v>
                </c:pt>
                <c:pt idx="939">
                  <c:v>-5.9660463300000002</c:v>
                </c:pt>
                <c:pt idx="940">
                  <c:v>-5.9012870800000004</c:v>
                </c:pt>
                <c:pt idx="941">
                  <c:v>-5.7843208300000004</c:v>
                </c:pt>
                <c:pt idx="942">
                  <c:v>-5.8479199399999997</c:v>
                </c:pt>
                <c:pt idx="943">
                  <c:v>-5.8678698499999999</c:v>
                </c:pt>
                <c:pt idx="944">
                  <c:v>-6.0266094199999998</c:v>
                </c:pt>
                <c:pt idx="945">
                  <c:v>-5.8483753199999997</c:v>
                </c:pt>
                <c:pt idx="946">
                  <c:v>-5.7327981000000001</c:v>
                </c:pt>
                <c:pt idx="947">
                  <c:v>-5.6771001800000001</c:v>
                </c:pt>
                <c:pt idx="948">
                  <c:v>-5.7272291199999996</c:v>
                </c:pt>
                <c:pt idx="949">
                  <c:v>-5.80520821</c:v>
                </c:pt>
                <c:pt idx="950">
                  <c:v>-5.8664760600000001</c:v>
                </c:pt>
                <c:pt idx="951">
                  <c:v>-5.8762245200000001</c:v>
                </c:pt>
                <c:pt idx="952">
                  <c:v>-5.8609085099999998</c:v>
                </c:pt>
                <c:pt idx="953">
                  <c:v>-5.7717881200000001</c:v>
                </c:pt>
                <c:pt idx="954">
                  <c:v>-5.7091274299999997</c:v>
                </c:pt>
                <c:pt idx="955">
                  <c:v>-5.6186165800000003</c:v>
                </c:pt>
                <c:pt idx="956">
                  <c:v>-5.5058259999999999</c:v>
                </c:pt>
                <c:pt idx="957">
                  <c:v>-5.4139232599999998</c:v>
                </c:pt>
                <c:pt idx="958">
                  <c:v>-5.5030422200000002</c:v>
                </c:pt>
                <c:pt idx="959">
                  <c:v>-5.6200089499999999</c:v>
                </c:pt>
                <c:pt idx="960">
                  <c:v>-5.6492505099999999</c:v>
                </c:pt>
                <c:pt idx="961">
                  <c:v>-5.6659598400000002</c:v>
                </c:pt>
                <c:pt idx="962">
                  <c:v>-5.6144385300000001</c:v>
                </c:pt>
                <c:pt idx="963">
                  <c:v>-5.4793686900000003</c:v>
                </c:pt>
                <c:pt idx="964">
                  <c:v>-5.4515194899999999</c:v>
                </c:pt>
                <c:pt idx="965">
                  <c:v>-5.6812768</c:v>
                </c:pt>
                <c:pt idx="966">
                  <c:v>-5.7077350600000001</c:v>
                </c:pt>
                <c:pt idx="967">
                  <c:v>-5.5657038700000001</c:v>
                </c:pt>
                <c:pt idx="968">
                  <c:v>-5.4222783999999997</c:v>
                </c:pt>
                <c:pt idx="969">
                  <c:v>-5.4640522000000002</c:v>
                </c:pt>
                <c:pt idx="970">
                  <c:v>-5.5364608799999999</c:v>
                </c:pt>
                <c:pt idx="971">
                  <c:v>-5.5684866900000003</c:v>
                </c:pt>
                <c:pt idx="972">
                  <c:v>-5.5100045199999999</c:v>
                </c:pt>
                <c:pt idx="973">
                  <c:v>-5.4069609600000001</c:v>
                </c:pt>
                <c:pt idx="974">
                  <c:v>-5.2955627400000003</c:v>
                </c:pt>
                <c:pt idx="975">
                  <c:v>-5.3805041300000003</c:v>
                </c:pt>
                <c:pt idx="976">
                  <c:v>-5.5100026099999999</c:v>
                </c:pt>
                <c:pt idx="977">
                  <c:v>-5.6436810499999996</c:v>
                </c:pt>
                <c:pt idx="978">
                  <c:v>-5.6436820000000001</c:v>
                </c:pt>
                <c:pt idx="979">
                  <c:v>-5.4682297699999998</c:v>
                </c:pt>
                <c:pt idx="980">
                  <c:v>-5.3373370199999997</c:v>
                </c:pt>
                <c:pt idx="981">
                  <c:v>-5.2858157200000004</c:v>
                </c:pt>
                <c:pt idx="982">
                  <c:v>-5.3707561500000001</c:v>
                </c:pt>
                <c:pt idx="983">
                  <c:v>-5.5434226999999998</c:v>
                </c:pt>
                <c:pt idx="984">
                  <c:v>-5.4626607900000002</c:v>
                </c:pt>
                <c:pt idx="985">
                  <c:v>-5.2510042200000004</c:v>
                </c:pt>
                <c:pt idx="986">
                  <c:v>-5.23151016</c:v>
                </c:pt>
                <c:pt idx="987">
                  <c:v>-5.4292407000000003</c:v>
                </c:pt>
                <c:pt idx="988">
                  <c:v>-5.4891171500000002</c:v>
                </c:pt>
                <c:pt idx="989">
                  <c:v>-5.3610081699999999</c:v>
                </c:pt>
                <c:pt idx="990">
                  <c:v>-5.2356872599999997</c:v>
                </c:pt>
                <c:pt idx="991">
                  <c:v>-5.2148008299999997</c:v>
                </c:pt>
                <c:pt idx="992">
                  <c:v>-5.3986058200000002</c:v>
                </c:pt>
                <c:pt idx="993">
                  <c:v>-5.4710149799999996</c:v>
                </c:pt>
                <c:pt idx="994">
                  <c:v>-5.3958220499999996</c:v>
                </c:pt>
                <c:pt idx="995">
                  <c:v>-5.3025260000000003</c:v>
                </c:pt>
                <c:pt idx="996">
                  <c:v>-5.19948196</c:v>
                </c:pt>
                <c:pt idx="997">
                  <c:v>-5.1159348500000004</c:v>
                </c:pt>
                <c:pt idx="998">
                  <c:v>-5.1549253500000001</c:v>
                </c:pt>
                <c:pt idx="999">
                  <c:v>-5.3122739799999996</c:v>
                </c:pt>
                <c:pt idx="1000">
                  <c:v>-5.4097456900000003</c:v>
                </c:pt>
                <c:pt idx="1001">
                  <c:v>-5.3958201399999997</c:v>
                </c:pt>
                <c:pt idx="1002">
                  <c:v>-5.2175841299999997</c:v>
                </c:pt>
                <c:pt idx="1003">
                  <c:v>-5.09365559</c:v>
                </c:pt>
                <c:pt idx="1004">
                  <c:v>-5.0880851700000003</c:v>
                </c:pt>
                <c:pt idx="1005">
                  <c:v>-5.1966991399999998</c:v>
                </c:pt>
                <c:pt idx="1006">
                  <c:v>-5.2746772799999997</c:v>
                </c:pt>
                <c:pt idx="1007">
                  <c:v>-5.2802457799999996</c:v>
                </c:pt>
                <c:pt idx="1008">
                  <c:v>-5.18695211</c:v>
                </c:pt>
                <c:pt idx="1009">
                  <c:v>-5.1702413600000003</c:v>
                </c:pt>
                <c:pt idx="1010">
                  <c:v>-5.1242895099999997</c:v>
                </c:pt>
                <c:pt idx="1011">
                  <c:v>-5.0978326799999998</c:v>
                </c:pt>
                <c:pt idx="1012">
                  <c:v>-5.0685892099999998</c:v>
                </c:pt>
                <c:pt idx="1013">
                  <c:v>-5.0254249599999996</c:v>
                </c:pt>
                <c:pt idx="1014">
                  <c:v>-5.0560588800000001</c:v>
                </c:pt>
                <c:pt idx="1015">
                  <c:v>-4.9293437000000004</c:v>
                </c:pt>
                <c:pt idx="1016">
                  <c:v>-4.9676017799999999</c:v>
                </c:pt>
                <c:pt idx="1017">
                  <c:v>-4.9126329399999999</c:v>
                </c:pt>
                <c:pt idx="1018">
                  <c:v>-4.9906129799999999</c:v>
                </c:pt>
                <c:pt idx="1019">
                  <c:v>-4.9760389299999996</c:v>
                </c:pt>
                <c:pt idx="1020">
                  <c:v>-5.0602369300000003</c:v>
                </c:pt>
                <c:pt idx="1021">
                  <c:v>-5.0546670000000002</c:v>
                </c:pt>
                <c:pt idx="1022">
                  <c:v>-5.1020126299999999</c:v>
                </c:pt>
                <c:pt idx="1023">
                  <c:v>-5.0504898999999996</c:v>
                </c:pt>
                <c:pt idx="1024">
                  <c:v>-5.0783386200000002</c:v>
                </c:pt>
                <c:pt idx="1025">
                  <c:v>-5.15353203</c:v>
                </c:pt>
                <c:pt idx="1026">
                  <c:v>-5.1688494699999996</c:v>
                </c:pt>
                <c:pt idx="1027">
                  <c:v>-5.1256833100000003</c:v>
                </c:pt>
                <c:pt idx="1028">
                  <c:v>-5.1047954600000001</c:v>
                </c:pt>
                <c:pt idx="1029">
                  <c:v>-5.0421352400000004</c:v>
                </c:pt>
                <c:pt idx="1030">
                  <c:v>-4.9580764799999999</c:v>
                </c:pt>
                <c:pt idx="1031">
                  <c:v>-4.8736438800000004</c:v>
                </c:pt>
                <c:pt idx="1032">
                  <c:v>-4.8030705500000002</c:v>
                </c:pt>
                <c:pt idx="1033">
                  <c:v>-4.6912303</c:v>
                </c:pt>
                <c:pt idx="1034">
                  <c:v>-4.80958986</c:v>
                </c:pt>
                <c:pt idx="1035">
                  <c:v>-4.9676022499999997</c:v>
                </c:pt>
                <c:pt idx="1036">
                  <c:v>-4.9460534999999997</c:v>
                </c:pt>
                <c:pt idx="1037">
                  <c:v>-4.8318700799999998</c:v>
                </c:pt>
                <c:pt idx="1038">
                  <c:v>-4.6926226599999996</c:v>
                </c:pt>
                <c:pt idx="1039">
                  <c:v>-4.7065491699999997</c:v>
                </c:pt>
                <c:pt idx="1040">
                  <c:v>-4.8179459600000003</c:v>
                </c:pt>
                <c:pt idx="1041">
                  <c:v>-4.8736443500000002</c:v>
                </c:pt>
                <c:pt idx="1042">
                  <c:v>-4.6842703800000001</c:v>
                </c:pt>
                <c:pt idx="1043">
                  <c:v>-4.5879135099999999</c:v>
                </c:pt>
                <c:pt idx="1044">
                  <c:v>-4.77617168</c:v>
                </c:pt>
                <c:pt idx="1045">
                  <c:v>-4.9366650600000002</c:v>
                </c:pt>
                <c:pt idx="1046">
                  <c:v>-4.8736448299999999</c:v>
                </c:pt>
                <c:pt idx="1047">
                  <c:v>-5.3360428799999999</c:v>
                </c:pt>
                <c:pt idx="1048">
                  <c:v>-5.2927780200000001</c:v>
                </c:pt>
                <c:pt idx="1049">
                  <c:v>-5.2983484299999999</c:v>
                </c:pt>
                <c:pt idx="1050">
                  <c:v>-4.9683337200000004</c:v>
                </c:pt>
                <c:pt idx="1051">
                  <c:v>-4.2094354599999999</c:v>
                </c:pt>
                <c:pt idx="1052">
                  <c:v>-4.0367698699999996</c:v>
                </c:pt>
                <c:pt idx="1053">
                  <c:v>-3.9741089299999999</c:v>
                </c:pt>
                <c:pt idx="1054">
                  <c:v>-3.9351198699999999</c:v>
                </c:pt>
                <c:pt idx="1055">
                  <c:v>-3.8835978500000001</c:v>
                </c:pt>
                <c:pt idx="1056">
                  <c:v>-3.7875165900000001</c:v>
                </c:pt>
                <c:pt idx="1057">
                  <c:v>-3.8042271099999998</c:v>
                </c:pt>
                <c:pt idx="1058">
                  <c:v>-3.8961300799999998</c:v>
                </c:pt>
                <c:pt idx="1059">
                  <c:v>-3.9635334000000002</c:v>
                </c:pt>
                <c:pt idx="1060">
                  <c:v>-4.0061359400000001</c:v>
                </c:pt>
                <c:pt idx="1061">
                  <c:v>-3.9379048299999999</c:v>
                </c:pt>
                <c:pt idx="1062">
                  <c:v>-3.96575451</c:v>
                </c:pt>
                <c:pt idx="1063">
                  <c:v>-3.9295492200000002</c:v>
                </c:pt>
                <c:pt idx="1064">
                  <c:v>-3.9908177899999999</c:v>
                </c:pt>
                <c:pt idx="1065">
                  <c:v>-3.9991729299999998</c:v>
                </c:pt>
                <c:pt idx="1066">
                  <c:v>-3.9936029899999999</c:v>
                </c:pt>
                <c:pt idx="1067">
                  <c:v>-3.95322204</c:v>
                </c:pt>
                <c:pt idx="1068">
                  <c:v>-3.99499512</c:v>
                </c:pt>
                <c:pt idx="1069">
                  <c:v>-3.97967768</c:v>
                </c:pt>
                <c:pt idx="1070">
                  <c:v>-3.9908180199999999</c:v>
                </c:pt>
                <c:pt idx="1071">
                  <c:v>-3.9365108000000002</c:v>
                </c:pt>
                <c:pt idx="1072">
                  <c:v>-4.0256285700000003</c:v>
                </c:pt>
                <c:pt idx="1073">
                  <c:v>-4.0047421500000002</c:v>
                </c:pt>
                <c:pt idx="1074">
                  <c:v>-4.0103130299999998</c:v>
                </c:pt>
                <c:pt idx="1075">
                  <c:v>-4.5673007999999999</c:v>
                </c:pt>
                <c:pt idx="1076">
                  <c:v>-4.5826187100000002</c:v>
                </c:pt>
                <c:pt idx="1077">
                  <c:v>-4.58261728</c:v>
                </c:pt>
                <c:pt idx="1078">
                  <c:v>-4.57287073</c:v>
                </c:pt>
                <c:pt idx="1079">
                  <c:v>-4.5603385000000003</c:v>
                </c:pt>
                <c:pt idx="1080">
                  <c:v>-4.5937576299999998</c:v>
                </c:pt>
                <c:pt idx="1081">
                  <c:v>-4.5756549800000004</c:v>
                </c:pt>
                <c:pt idx="1082">
                  <c:v>-4.5213499099999996</c:v>
                </c:pt>
                <c:pt idx="1083">
                  <c:v>-4.5143866499999996</c:v>
                </c:pt>
                <c:pt idx="1084">
                  <c:v>-4.5603385000000003</c:v>
                </c:pt>
                <c:pt idx="1085">
                  <c:v>-4.5394515999999996</c:v>
                </c:pt>
                <c:pt idx="1086">
                  <c:v>-4.5464134200000004</c:v>
                </c:pt>
                <c:pt idx="1087">
                  <c:v>-4.5603389700000001</c:v>
                </c:pt>
                <c:pt idx="1088">
                  <c:v>-4.5826177599999998</c:v>
                </c:pt>
                <c:pt idx="1089">
                  <c:v>-4.5826177599999998</c:v>
                </c:pt>
                <c:pt idx="1090">
                  <c:v>-4.5589461299999998</c:v>
                </c:pt>
                <c:pt idx="1091">
                  <c:v>-4.60628891</c:v>
                </c:pt>
                <c:pt idx="1092">
                  <c:v>-4.5854015400000003</c:v>
                </c:pt>
                <c:pt idx="1093">
                  <c:v>-4.5645136800000001</c:v>
                </c:pt>
                <c:pt idx="1094">
                  <c:v>-4.4085583699999997</c:v>
                </c:pt>
                <c:pt idx="1095">
                  <c:v>-4.3236174600000004</c:v>
                </c:pt>
                <c:pt idx="1096">
                  <c:v>-4.2428541199999996</c:v>
                </c:pt>
                <c:pt idx="1097">
                  <c:v>-4.0743670500000002</c:v>
                </c:pt>
                <c:pt idx="1098">
                  <c:v>-3.8766362700000001</c:v>
                </c:pt>
                <c:pt idx="1099">
                  <c:v>-3.75827599</c:v>
                </c:pt>
                <c:pt idx="1100">
                  <c:v>-3.71093202</c:v>
                </c:pt>
                <c:pt idx="1101">
                  <c:v>-3.6747272</c:v>
                </c:pt>
                <c:pt idx="1102">
                  <c:v>-3.64548469</c:v>
                </c:pt>
                <c:pt idx="1103">
                  <c:v>-3.6204199799999999</c:v>
                </c:pt>
                <c:pt idx="1104">
                  <c:v>-3.5159854899999998</c:v>
                </c:pt>
                <c:pt idx="1105">
                  <c:v>-3.5020606500000002</c:v>
                </c:pt>
                <c:pt idx="1106">
                  <c:v>-3.4672484400000001</c:v>
                </c:pt>
                <c:pt idx="1107">
                  <c:v>-3.4207341699999998</c:v>
                </c:pt>
                <c:pt idx="1108">
                  <c:v>-3.4352214299999999</c:v>
                </c:pt>
                <c:pt idx="1109">
                  <c:v>-3.4029672099999999</c:v>
                </c:pt>
                <c:pt idx="1110">
                  <c:v>-3.5452270499999998</c:v>
                </c:pt>
                <c:pt idx="1111">
                  <c:v>-3.6538400700000002</c:v>
                </c:pt>
                <c:pt idx="1112">
                  <c:v>-3.6621954400000001</c:v>
                </c:pt>
                <c:pt idx="1113">
                  <c:v>-3.6468780000000001</c:v>
                </c:pt>
                <c:pt idx="1114">
                  <c:v>-3.5911786600000002</c:v>
                </c:pt>
                <c:pt idx="1115">
                  <c:v>-3.4895281800000002</c:v>
                </c:pt>
                <c:pt idx="1116">
                  <c:v>-3.44079208</c:v>
                </c:pt>
                <c:pt idx="1117">
                  <c:v>-3.3516738400000001</c:v>
                </c:pt>
                <c:pt idx="1118">
                  <c:v>-3.2096414599999998</c:v>
                </c:pt>
                <c:pt idx="1119">
                  <c:v>-3.1065986200000002</c:v>
                </c:pt>
                <c:pt idx="1120">
                  <c:v>-3.0244433900000001</c:v>
                </c:pt>
                <c:pt idx="1121">
                  <c:v>-3.13026977</c:v>
                </c:pt>
                <c:pt idx="1122">
                  <c:v>-3.2750861599999999</c:v>
                </c:pt>
                <c:pt idx="1123">
                  <c:v>-3.2931892899999999</c:v>
                </c:pt>
                <c:pt idx="1124">
                  <c:v>-3.29736662</c:v>
                </c:pt>
                <c:pt idx="1125">
                  <c:v>-3.2959744899999999</c:v>
                </c:pt>
                <c:pt idx="1126">
                  <c:v>-3.2569854299999998</c:v>
                </c:pt>
                <c:pt idx="1127">
                  <c:v>-3.2583773100000002</c:v>
                </c:pt>
                <c:pt idx="1128">
                  <c:v>-3.2082476600000001</c:v>
                </c:pt>
                <c:pt idx="1129">
                  <c:v>-3.12052321</c:v>
                </c:pt>
                <c:pt idx="1130">
                  <c:v>-2.95899701</c:v>
                </c:pt>
                <c:pt idx="1131">
                  <c:v>-2.9005134099999998</c:v>
                </c:pt>
                <c:pt idx="1132">
                  <c:v>-2.8155732200000001</c:v>
                </c:pt>
                <c:pt idx="1133">
                  <c:v>-2.7236700100000002</c:v>
                </c:pt>
                <c:pt idx="1134">
                  <c:v>-2.6874659099999998</c:v>
                </c:pt>
                <c:pt idx="1135">
                  <c:v>-2.7111382499999999</c:v>
                </c:pt>
                <c:pt idx="1136">
                  <c:v>-2.7375953200000001</c:v>
                </c:pt>
                <c:pt idx="1137">
                  <c:v>-2.7403802900000001</c:v>
                </c:pt>
                <c:pt idx="1138">
                  <c:v>-2.7891163799999998</c:v>
                </c:pt>
                <c:pt idx="1139">
                  <c:v>-2.6665794799999998</c:v>
                </c:pt>
                <c:pt idx="1140">
                  <c:v>-2.6944286800000001</c:v>
                </c:pt>
                <c:pt idx="1141">
                  <c:v>-2.67106938</c:v>
                </c:pt>
                <c:pt idx="1142">
                  <c:v>-2.5704999000000002</c:v>
                </c:pt>
                <c:pt idx="1143">
                  <c:v>-2.3899340599999999</c:v>
                </c:pt>
                <c:pt idx="1144">
                  <c:v>-2.3588440400000001</c:v>
                </c:pt>
                <c:pt idx="1145">
                  <c:v>-2.1304793399999999</c:v>
                </c:pt>
                <c:pt idx="1146">
                  <c:v>-2.1388340000000001</c:v>
                </c:pt>
                <c:pt idx="1147">
                  <c:v>-2.1820004000000002</c:v>
                </c:pt>
                <c:pt idx="1148">
                  <c:v>-2.20567322</c:v>
                </c:pt>
                <c:pt idx="1149">
                  <c:v>-2.2613718500000002</c:v>
                </c:pt>
                <c:pt idx="1150">
                  <c:v>-2.3031449300000002</c:v>
                </c:pt>
                <c:pt idx="1151">
                  <c:v>-2.3337798099999998</c:v>
                </c:pt>
                <c:pt idx="1152">
                  <c:v>-2.2906131699999999</c:v>
                </c:pt>
                <c:pt idx="1153">
                  <c:v>-2.3142855199999999</c:v>
                </c:pt>
                <c:pt idx="1154">
                  <c:v>-2.26415634</c:v>
                </c:pt>
                <c:pt idx="1155">
                  <c:v>-2.1485812700000002</c:v>
                </c:pt>
                <c:pt idx="1156">
                  <c:v>-2.1402266000000001</c:v>
                </c:pt>
                <c:pt idx="1157">
                  <c:v>-2.1555428499999998</c:v>
                </c:pt>
                <c:pt idx="1158">
                  <c:v>-2.1207315900000001</c:v>
                </c:pt>
                <c:pt idx="1159">
                  <c:v>-2.0650331999999998</c:v>
                </c:pt>
                <c:pt idx="1160">
                  <c:v>-2.0427532199999998</c:v>
                </c:pt>
                <c:pt idx="1161">
                  <c:v>-2.03161383</c:v>
                </c:pt>
                <c:pt idx="1162">
                  <c:v>-1.9926245199999999</c:v>
                </c:pt>
                <c:pt idx="1163">
                  <c:v>-1.9912315599999999</c:v>
                </c:pt>
                <c:pt idx="1164">
                  <c:v>-1.9132536600000001</c:v>
                </c:pt>
                <c:pt idx="1165">
                  <c:v>-1.83806074</c:v>
                </c:pt>
                <c:pt idx="1166">
                  <c:v>-1.7586898799999999</c:v>
                </c:pt>
                <c:pt idx="1167">
                  <c:v>-1.6570395200000001</c:v>
                </c:pt>
                <c:pt idx="1168">
                  <c:v>-1.45652413</c:v>
                </c:pt>
                <c:pt idx="1169">
                  <c:v>-1.22676659</c:v>
                </c:pt>
                <c:pt idx="1170">
                  <c:v>-1.2379063400000001</c:v>
                </c:pt>
                <c:pt idx="1171">
                  <c:v>-1.3966479300000001</c:v>
                </c:pt>
                <c:pt idx="1172">
                  <c:v>-1.5233628699999999</c:v>
                </c:pt>
                <c:pt idx="1173">
                  <c:v>-1.40918028</c:v>
                </c:pt>
                <c:pt idx="1174">
                  <c:v>-1.2768957599999999</c:v>
                </c:pt>
                <c:pt idx="1175">
                  <c:v>-1.2058794500000001</c:v>
                </c:pt>
                <c:pt idx="1176">
                  <c:v>-1.3144924600000001</c:v>
                </c:pt>
                <c:pt idx="1177">
                  <c:v>-1.3520889300000001</c:v>
                </c:pt>
                <c:pt idx="1178">
                  <c:v>-1.35487366</c:v>
                </c:pt>
                <c:pt idx="1179">
                  <c:v>-1.17385256</c:v>
                </c:pt>
                <c:pt idx="1180">
                  <c:v>-1.08194959</c:v>
                </c:pt>
                <c:pt idx="1181">
                  <c:v>-1.1042293299999999</c:v>
                </c:pt>
                <c:pt idx="1182">
                  <c:v>-1.2003098699999999</c:v>
                </c:pt>
                <c:pt idx="1183">
                  <c:v>-1.30852294</c:v>
                </c:pt>
                <c:pt idx="1184">
                  <c:v>-1.26854062</c:v>
                </c:pt>
                <c:pt idx="1185">
                  <c:v>-1.22977209</c:v>
                </c:pt>
                <c:pt idx="1186">
                  <c:v>-1.01928866</c:v>
                </c:pt>
                <c:pt idx="1187">
                  <c:v>-0.83965986999999997</c:v>
                </c:pt>
                <c:pt idx="1188">
                  <c:v>-0.77142882000000002</c:v>
                </c:pt>
                <c:pt idx="1189">
                  <c:v>-0.68788064000000004</c:v>
                </c:pt>
                <c:pt idx="1190">
                  <c:v>-0.67117101000000001</c:v>
                </c:pt>
                <c:pt idx="1191">
                  <c:v>-0.78674608000000001</c:v>
                </c:pt>
                <c:pt idx="1192">
                  <c:v>-0.89257383000000001</c:v>
                </c:pt>
                <c:pt idx="1193">
                  <c:v>-1.0192882999999999</c:v>
                </c:pt>
                <c:pt idx="1194">
                  <c:v>-0.97612213999999997</c:v>
                </c:pt>
                <c:pt idx="1195">
                  <c:v>-0.94270271000000005</c:v>
                </c:pt>
                <c:pt idx="1196">
                  <c:v>-0.84105247000000005</c:v>
                </c:pt>
                <c:pt idx="1197">
                  <c:v>-0.76028907000000001</c:v>
                </c:pt>
                <c:pt idx="1198">
                  <c:v>-0.64192914999999995</c:v>
                </c:pt>
                <c:pt idx="1199">
                  <c:v>-0.57509058999999996</c:v>
                </c:pt>
                <c:pt idx="1200">
                  <c:v>-0.58344543000000004</c:v>
                </c:pt>
                <c:pt idx="1201">
                  <c:v>-0.47901019</c:v>
                </c:pt>
                <c:pt idx="1202">
                  <c:v>-0.43305855999999998</c:v>
                </c:pt>
                <c:pt idx="1203">
                  <c:v>-0.33976334000000002</c:v>
                </c:pt>
                <c:pt idx="1204">
                  <c:v>-0.36343521000000001</c:v>
                </c:pt>
                <c:pt idx="1205">
                  <c:v>-0.34394061999999997</c:v>
                </c:pt>
                <c:pt idx="1206">
                  <c:v>-0.37735993000000001</c:v>
                </c:pt>
                <c:pt idx="1207">
                  <c:v>-0.40242424999999998</c:v>
                </c:pt>
                <c:pt idx="1208">
                  <c:v>-0.46926277999999999</c:v>
                </c:pt>
                <c:pt idx="1209">
                  <c:v>-0.46090797</c:v>
                </c:pt>
                <c:pt idx="1210">
                  <c:v>-0.43305864999999999</c:v>
                </c:pt>
                <c:pt idx="1211">
                  <c:v>-0.42331131999999999</c:v>
                </c:pt>
                <c:pt idx="1212">
                  <c:v>-0.37039741999999998</c:v>
                </c:pt>
                <c:pt idx="1213">
                  <c:v>-0.30355883</c:v>
                </c:pt>
                <c:pt idx="1214">
                  <c:v>-0.14203242999999999</c:v>
                </c:pt>
                <c:pt idx="1215">
                  <c:v>1.810134E-2</c:v>
                </c:pt>
                <c:pt idx="1216">
                  <c:v>0.1197515</c:v>
                </c:pt>
                <c:pt idx="1217">
                  <c:v>0.27431566000000002</c:v>
                </c:pt>
                <c:pt idx="1218">
                  <c:v>0.28684777</c:v>
                </c:pt>
                <c:pt idx="1219">
                  <c:v>0.15177836</c:v>
                </c:pt>
                <c:pt idx="1220">
                  <c:v>5.5698119999999997E-2</c:v>
                </c:pt>
                <c:pt idx="1221">
                  <c:v>8.0762539999999994E-2</c:v>
                </c:pt>
                <c:pt idx="1222">
                  <c:v>0.21583189</c:v>
                </c:pt>
                <c:pt idx="1223">
                  <c:v>0.40938497000000001</c:v>
                </c:pt>
                <c:pt idx="1224">
                  <c:v>0.40381508999999999</c:v>
                </c:pt>
                <c:pt idx="1225">
                  <c:v>0.22697133</c:v>
                </c:pt>
                <c:pt idx="1226">
                  <c:v>0.46647599000000001</c:v>
                </c:pt>
                <c:pt idx="1227">
                  <c:v>0.64898615999999998</c:v>
                </c:pt>
                <c:pt idx="1228">
                  <c:v>0.49711040000000001</c:v>
                </c:pt>
                <c:pt idx="1229">
                  <c:v>0.47483092999999998</c:v>
                </c:pt>
                <c:pt idx="1230">
                  <c:v>0.86750680000000002</c:v>
                </c:pt>
                <c:pt idx="1231">
                  <c:v>0.81598579999999998</c:v>
                </c:pt>
                <c:pt idx="1232">
                  <c:v>0.77978139999999996</c:v>
                </c:pt>
                <c:pt idx="1233">
                  <c:v>1.1278990499999999</c:v>
                </c:pt>
                <c:pt idx="1234">
                  <c:v>0.94966304000000001</c:v>
                </c:pt>
                <c:pt idx="1235">
                  <c:v>0.97054969999999996</c:v>
                </c:pt>
                <c:pt idx="1236">
                  <c:v>1.21701741</c:v>
                </c:pt>
                <c:pt idx="1237">
                  <c:v>0.98308247000000004</c:v>
                </c:pt>
                <c:pt idx="1238">
                  <c:v>1.07776999</c:v>
                </c:pt>
                <c:pt idx="1239">
                  <c:v>1.2351190999999999</c:v>
                </c:pt>
                <c:pt idx="1240">
                  <c:v>0.93295324000000002</c:v>
                </c:pt>
                <c:pt idx="1241">
                  <c:v>1.0777701099999999</c:v>
                </c:pt>
                <c:pt idx="1242">
                  <c:v>1.2532212700000001</c:v>
                </c:pt>
                <c:pt idx="1243">
                  <c:v>1.2462595700000001</c:v>
                </c:pt>
                <c:pt idx="1244">
                  <c:v>1.0192866300000001</c:v>
                </c:pt>
                <c:pt idx="1245">
                  <c:v>1.0067543999999999</c:v>
                </c:pt>
                <c:pt idx="1246">
                  <c:v>1.1613183</c:v>
                </c:pt>
                <c:pt idx="1247">
                  <c:v>1.2211947400000001</c:v>
                </c:pt>
                <c:pt idx="1248">
                  <c:v>1.1668884799999999</c:v>
                </c:pt>
                <c:pt idx="1249">
                  <c:v>1.0276414199999999</c:v>
                </c:pt>
                <c:pt idx="1250">
                  <c:v>1.0123240899999999</c:v>
                </c:pt>
                <c:pt idx="1251">
                  <c:v>1.0582755800000001</c:v>
                </c:pt>
                <c:pt idx="1252">
                  <c:v>1.2044849399999999</c:v>
                </c:pt>
                <c:pt idx="1253">
                  <c:v>1.4133552300000001</c:v>
                </c:pt>
                <c:pt idx="1254">
                  <c:v>1.5498176800000001</c:v>
                </c:pt>
                <c:pt idx="1255">
                  <c:v>1.7183070199999999</c:v>
                </c:pt>
                <c:pt idx="1256">
                  <c:v>1.8102096299999999</c:v>
                </c:pt>
                <c:pt idx="1257">
                  <c:v>1.9062897000000001</c:v>
                </c:pt>
                <c:pt idx="1258">
                  <c:v>2.0274348299999998</c:v>
                </c:pt>
                <c:pt idx="1259">
                  <c:v>2.0371825700000001</c:v>
                </c:pt>
                <c:pt idx="1260">
                  <c:v>2.0859188999999998</c:v>
                </c:pt>
                <c:pt idx="1261">
                  <c:v>2.09427333</c:v>
                </c:pt>
                <c:pt idx="1262">
                  <c:v>2.0023698799999998</c:v>
                </c:pt>
                <c:pt idx="1263">
                  <c:v>1.87844133</c:v>
                </c:pt>
                <c:pt idx="1264">
                  <c:v>1.9773064899999999</c:v>
                </c:pt>
                <c:pt idx="1265">
                  <c:v>2.0887036299999999</c:v>
                </c:pt>
                <c:pt idx="1266">
                  <c:v>2.27390194</c:v>
                </c:pt>
                <c:pt idx="1267">
                  <c:v>2.2669394</c:v>
                </c:pt>
                <c:pt idx="1268">
                  <c:v>2.1778209199999998</c:v>
                </c:pt>
                <c:pt idx="1269">
                  <c:v>2.0524992900000001</c:v>
                </c:pt>
                <c:pt idx="1270">
                  <c:v>2.0719935899999999</c:v>
                </c:pt>
                <c:pt idx="1271">
                  <c:v>2.2585845</c:v>
                </c:pt>
                <c:pt idx="1272">
                  <c:v>2.4061863400000001</c:v>
                </c:pt>
                <c:pt idx="1273">
                  <c:v>2.5412552399999999</c:v>
                </c:pt>
                <c:pt idx="1274">
                  <c:v>2.4953043500000001</c:v>
                </c:pt>
                <c:pt idx="1275">
                  <c:v>2.4340348199999999</c:v>
                </c:pt>
                <c:pt idx="1276">
                  <c:v>2.3880837000000001</c:v>
                </c:pt>
                <c:pt idx="1277">
                  <c:v>2.5203683400000001</c:v>
                </c:pt>
                <c:pt idx="1278">
                  <c:v>2.6999971899999999</c:v>
                </c:pt>
                <c:pt idx="1279">
                  <c:v>2.8865876199999998</c:v>
                </c:pt>
                <c:pt idx="1280">
                  <c:v>2.9046897899999999</c:v>
                </c:pt>
                <c:pt idx="1281">
                  <c:v>2.8517754100000001</c:v>
                </c:pt>
                <c:pt idx="1282">
                  <c:v>2.7236683400000001</c:v>
                </c:pt>
                <c:pt idx="1283">
                  <c:v>2.7821528899999999</c:v>
                </c:pt>
                <c:pt idx="1284">
                  <c:v>2.9979851200000001</c:v>
                </c:pt>
                <c:pt idx="1285">
                  <c:v>3.1762216099999998</c:v>
                </c:pt>
                <c:pt idx="1286">
                  <c:v>3.2904045599999998</c:v>
                </c:pt>
                <c:pt idx="1287">
                  <c:v>3.20128536</c:v>
                </c:pt>
                <c:pt idx="1288">
                  <c:v>3.0982434699999999</c:v>
                </c:pt>
                <c:pt idx="1289">
                  <c:v>3.2193872899999998</c:v>
                </c:pt>
                <c:pt idx="1290">
                  <c:v>3.45889282</c:v>
                </c:pt>
                <c:pt idx="1291">
                  <c:v>3.5048444299999999</c:v>
                </c:pt>
                <c:pt idx="1292">
                  <c:v>3.4686398500000002</c:v>
                </c:pt>
                <c:pt idx="1293">
                  <c:v>3.3433177500000002</c:v>
                </c:pt>
                <c:pt idx="1294">
                  <c:v>3.4491448400000002</c:v>
                </c:pt>
                <c:pt idx="1295">
                  <c:v>3.58806205</c:v>
                </c:pt>
                <c:pt idx="1296">
                  <c:v>3.7276403899999999</c:v>
                </c:pt>
                <c:pt idx="1297">
                  <c:v>3.74156523</c:v>
                </c:pt>
                <c:pt idx="1298">
                  <c:v>3.5201611499999999</c:v>
                </c:pt>
                <c:pt idx="1299">
                  <c:v>3.5633284999999999</c:v>
                </c:pt>
                <c:pt idx="1300">
                  <c:v>3.8543560499999998</c:v>
                </c:pt>
                <c:pt idx="1301">
                  <c:v>3.9727146599999998</c:v>
                </c:pt>
                <c:pt idx="1302">
                  <c:v>4.0729742099999999</c:v>
                </c:pt>
                <c:pt idx="1303">
                  <c:v>3.9462597399999999</c:v>
                </c:pt>
                <c:pt idx="1304">
                  <c:v>4.0771522500000001</c:v>
                </c:pt>
                <c:pt idx="1305">
                  <c:v>4.2874131200000001</c:v>
                </c:pt>
                <c:pt idx="1306">
                  <c:v>4.1913328200000004</c:v>
                </c:pt>
                <c:pt idx="1307">
                  <c:v>4.0841136000000002</c:v>
                </c:pt>
                <c:pt idx="1308">
                  <c:v>4.4015941600000001</c:v>
                </c:pt>
                <c:pt idx="1309">
                  <c:v>4.5060300800000004</c:v>
                </c:pt>
                <c:pt idx="1310">
                  <c:v>4.2971596700000001</c:v>
                </c:pt>
                <c:pt idx="1311">
                  <c:v>4.2707028400000002</c:v>
                </c:pt>
                <c:pt idx="1312">
                  <c:v>4.5422329899999996</c:v>
                </c:pt>
                <c:pt idx="1313">
                  <c:v>4.7023692099999996</c:v>
                </c:pt>
                <c:pt idx="1314">
                  <c:v>4.5074214899999996</c:v>
                </c:pt>
                <c:pt idx="1315">
                  <c:v>4.3924398399999998</c:v>
                </c:pt>
                <c:pt idx="1316">
                  <c:v>4.55058718</c:v>
                </c:pt>
                <c:pt idx="1317">
                  <c:v>4.8318676900000002</c:v>
                </c:pt>
                <c:pt idx="1318">
                  <c:v>4.8536930099999998</c:v>
                </c:pt>
                <c:pt idx="1319">
                  <c:v>4.9321265199999997</c:v>
                </c:pt>
                <c:pt idx="1320">
                  <c:v>4.7998404499999996</c:v>
                </c:pt>
                <c:pt idx="1321">
                  <c:v>4.69540501</c:v>
                </c:pt>
                <c:pt idx="1322">
                  <c:v>4.6898341200000004</c:v>
                </c:pt>
                <c:pt idx="1323">
                  <c:v>4.88884878</c:v>
                </c:pt>
                <c:pt idx="1324">
                  <c:v>5.0839052200000001</c:v>
                </c:pt>
                <c:pt idx="1325">
                  <c:v>5.0114960699999997</c:v>
                </c:pt>
                <c:pt idx="1326">
                  <c:v>4.8638935099999996</c:v>
                </c:pt>
                <c:pt idx="1327">
                  <c:v>5.0588417100000003</c:v>
                </c:pt>
                <c:pt idx="1328">
                  <c:v>5.2235383999999998</c:v>
                </c:pt>
                <c:pt idx="1329">
                  <c:v>5.4222755400000002</c:v>
                </c:pt>
                <c:pt idx="1330">
                  <c:v>5.6510400799999996</c:v>
                </c:pt>
                <c:pt idx="1331">
                  <c:v>5.7467207900000004</c:v>
                </c:pt>
                <c:pt idx="1332">
                  <c:v>5.7258338899999996</c:v>
                </c:pt>
                <c:pt idx="1333">
                  <c:v>5.6910228700000003</c:v>
                </c:pt>
                <c:pt idx="1334">
                  <c:v>5.7105164500000001</c:v>
                </c:pt>
                <c:pt idx="1335">
                  <c:v>5.7202639599999996</c:v>
                </c:pt>
                <c:pt idx="1336">
                  <c:v>5.6088662100000004</c:v>
                </c:pt>
                <c:pt idx="1337">
                  <c:v>5.6890101399999997</c:v>
                </c:pt>
                <c:pt idx="1338">
                  <c:v>5.6464633900000001</c:v>
                </c:pt>
                <c:pt idx="1339">
                  <c:v>5.62418365</c:v>
                </c:pt>
                <c:pt idx="1340">
                  <c:v>5.5657014800000004</c:v>
                </c:pt>
                <c:pt idx="1341">
                  <c:v>5.55595207</c:v>
                </c:pt>
                <c:pt idx="1342">
                  <c:v>5.5961976099999999</c:v>
                </c:pt>
                <c:pt idx="1343">
                  <c:v>5.7397594500000002</c:v>
                </c:pt>
                <c:pt idx="1344">
                  <c:v>5.8943214399999997</c:v>
                </c:pt>
                <c:pt idx="1345">
                  <c:v>5.9653406100000002</c:v>
                </c:pt>
                <c:pt idx="1346">
                  <c:v>6.12686682</c:v>
                </c:pt>
                <c:pt idx="1347">
                  <c:v>6.2828235599999998</c:v>
                </c:pt>
                <c:pt idx="1348">
                  <c:v>6.3440933199999998</c:v>
                </c:pt>
                <c:pt idx="1349">
                  <c:v>6.3496618299999996</c:v>
                </c:pt>
                <c:pt idx="1350">
                  <c:v>6.3872590100000002</c:v>
                </c:pt>
                <c:pt idx="1351">
                  <c:v>5.9583764099999996</c:v>
                </c:pt>
                <c:pt idx="1352">
                  <c:v>6.11155033</c:v>
                </c:pt>
                <c:pt idx="1353">
                  <c:v>6.1797804799999998</c:v>
                </c:pt>
                <c:pt idx="1354">
                  <c:v>6.2034506800000004</c:v>
                </c:pt>
                <c:pt idx="1355">
                  <c:v>6.2159862500000003</c:v>
                </c:pt>
                <c:pt idx="1356">
                  <c:v>6.2911782299999999</c:v>
                </c:pt>
                <c:pt idx="1357">
                  <c:v>6.2410488099999997</c:v>
                </c:pt>
                <c:pt idx="1358">
                  <c:v>6.1909208299999996</c:v>
                </c:pt>
                <c:pt idx="1359">
                  <c:v>6.15471506</c:v>
                </c:pt>
                <c:pt idx="1360">
                  <c:v>6.1783876400000004</c:v>
                </c:pt>
                <c:pt idx="1361">
                  <c:v>6.0655980100000004</c:v>
                </c:pt>
                <c:pt idx="1362">
                  <c:v>6.0279993999999997</c:v>
                </c:pt>
                <c:pt idx="1363">
                  <c:v>5.9987578399999997</c:v>
                </c:pt>
                <c:pt idx="1364">
                  <c:v>5.7314038299999996</c:v>
                </c:pt>
                <c:pt idx="1365">
                  <c:v>5.62418365</c:v>
                </c:pt>
                <c:pt idx="1366">
                  <c:v>5.7272262600000001</c:v>
                </c:pt>
                <c:pt idx="1367">
                  <c:v>5.7662162800000001</c:v>
                </c:pt>
                <c:pt idx="1368">
                  <c:v>5.8288764999999998</c:v>
                </c:pt>
                <c:pt idx="1369">
                  <c:v>5.8525481199999998</c:v>
                </c:pt>
                <c:pt idx="1370">
                  <c:v>5.83166122</c:v>
                </c:pt>
                <c:pt idx="1371">
                  <c:v>5.8052058200000003</c:v>
                </c:pt>
                <c:pt idx="1372">
                  <c:v>5.8428015699999998</c:v>
                </c:pt>
                <c:pt idx="1373">
                  <c:v>5.9124245599999998</c:v>
                </c:pt>
                <c:pt idx="1374">
                  <c:v>6.1185116800000001</c:v>
                </c:pt>
                <c:pt idx="1375">
                  <c:v>6.2605428700000001</c:v>
                </c:pt>
                <c:pt idx="1376">
                  <c:v>6.3106732399999999</c:v>
                </c:pt>
                <c:pt idx="1377">
                  <c:v>6.4958729699999997</c:v>
                </c:pt>
                <c:pt idx="1378">
                  <c:v>6.5780272499999999</c:v>
                </c:pt>
                <c:pt idx="1379">
                  <c:v>6.7813272500000004</c:v>
                </c:pt>
                <c:pt idx="1380">
                  <c:v>6.88576269</c:v>
                </c:pt>
                <c:pt idx="1381">
                  <c:v>6.9595627799999997</c:v>
                </c:pt>
                <c:pt idx="1382">
                  <c:v>7.0932388299999998</c:v>
                </c:pt>
                <c:pt idx="1383">
                  <c:v>7.1642541900000003</c:v>
                </c:pt>
                <c:pt idx="1384">
                  <c:v>7.2074203499999996</c:v>
                </c:pt>
                <c:pt idx="1385">
                  <c:v>7.2575488100000003</c:v>
                </c:pt>
                <c:pt idx="1386">
                  <c:v>7.2742567100000004</c:v>
                </c:pt>
                <c:pt idx="1387">
                  <c:v>7.3995790499999998</c:v>
                </c:pt>
                <c:pt idx="1388">
                  <c:v>7.53743315</c:v>
                </c:pt>
                <c:pt idx="1389">
                  <c:v>7.6892118500000004</c:v>
                </c:pt>
                <c:pt idx="1390">
                  <c:v>7.8939042099999996</c:v>
                </c:pt>
                <c:pt idx="1391">
                  <c:v>8.1835384399999995</c:v>
                </c:pt>
                <c:pt idx="1392">
                  <c:v>8.4648189499999997</c:v>
                </c:pt>
                <c:pt idx="1393">
                  <c:v>8.8157281899999997</c:v>
                </c:pt>
                <c:pt idx="1394">
                  <c:v>8.8366126999999999</c:v>
                </c:pt>
                <c:pt idx="1395">
                  <c:v>8.9897851899999992</c:v>
                </c:pt>
                <c:pt idx="1396">
                  <c:v>9.0120677899999997</c:v>
                </c:pt>
                <c:pt idx="1397">
                  <c:v>9.0970048899999991</c:v>
                </c:pt>
                <c:pt idx="1398">
                  <c:v>9.1346054100000007</c:v>
                </c:pt>
                <c:pt idx="1399">
                  <c:v>9.2432174699999994</c:v>
                </c:pt>
                <c:pt idx="1400">
                  <c:v>9.2125835400000007</c:v>
                </c:pt>
                <c:pt idx="1401">
                  <c:v>9.2835988999999994</c:v>
                </c:pt>
                <c:pt idx="1402">
                  <c:v>9.3768958999999992</c:v>
                </c:pt>
                <c:pt idx="1403">
                  <c:v>9.5258874900000006</c:v>
                </c:pt>
                <c:pt idx="1404">
                  <c:v>9.6484241500000003</c:v>
                </c:pt>
                <c:pt idx="1405">
                  <c:v>9.8377962100000005</c:v>
                </c:pt>
                <c:pt idx="1406">
                  <c:v>9.8224801999999993</c:v>
                </c:pt>
                <c:pt idx="1407">
                  <c:v>9.8893184699999992</c:v>
                </c:pt>
                <c:pt idx="1408">
                  <c:v>10.219330790000001</c:v>
                </c:pt>
                <c:pt idx="1409">
                  <c:v>10.591115</c:v>
                </c:pt>
                <c:pt idx="1410">
                  <c:v>10.701121329999999</c:v>
                </c:pt>
                <c:pt idx="1411">
                  <c:v>10.904424669999999</c:v>
                </c:pt>
                <c:pt idx="1412">
                  <c:v>10.955945010000001</c:v>
                </c:pt>
                <c:pt idx="1413">
                  <c:v>11.07848549</c:v>
                </c:pt>
                <c:pt idx="1414">
                  <c:v>11.065954209999999</c:v>
                </c:pt>
                <c:pt idx="1415">
                  <c:v>11.03253078</c:v>
                </c:pt>
                <c:pt idx="1416">
                  <c:v>10.98936462</c:v>
                </c:pt>
                <c:pt idx="1417">
                  <c:v>10.87239838</c:v>
                </c:pt>
                <c:pt idx="1418">
                  <c:v>10.954030039999999</c:v>
                </c:pt>
                <c:pt idx="1419">
                  <c:v>10.930880549999999</c:v>
                </c:pt>
                <c:pt idx="1420">
                  <c:v>11.057598110000001</c:v>
                </c:pt>
                <c:pt idx="1421">
                  <c:v>11.148090359999999</c:v>
                </c:pt>
                <c:pt idx="1422">
                  <c:v>11.270648</c:v>
                </c:pt>
                <c:pt idx="1423">
                  <c:v>11.412680630000001</c:v>
                </c:pt>
                <c:pt idx="1424">
                  <c:v>11.50737</c:v>
                </c:pt>
                <c:pt idx="1425">
                  <c:v>11.656367299999999</c:v>
                </c:pt>
                <c:pt idx="1426">
                  <c:v>11.798396110000001</c:v>
                </c:pt>
                <c:pt idx="1427">
                  <c:v>11.989164349999999</c:v>
                </c:pt>
                <c:pt idx="1428">
                  <c:v>11.971064569999999</c:v>
                </c:pt>
                <c:pt idx="1429">
                  <c:v>12.18169975</c:v>
                </c:pt>
                <c:pt idx="1430">
                  <c:v>12.03790188</c:v>
                </c:pt>
                <c:pt idx="1431">
                  <c:v>12.136765479999999</c:v>
                </c:pt>
                <c:pt idx="1432">
                  <c:v>12.191074370000001</c:v>
                </c:pt>
                <c:pt idx="1433">
                  <c:v>12.083851810000001</c:v>
                </c:pt>
                <c:pt idx="1434">
                  <c:v>12.13677025</c:v>
                </c:pt>
                <c:pt idx="1435">
                  <c:v>12.242591859999999</c:v>
                </c:pt>
                <c:pt idx="1436">
                  <c:v>12.33727932</c:v>
                </c:pt>
                <c:pt idx="1437">
                  <c:v>12.404117579999999</c:v>
                </c:pt>
                <c:pt idx="1438">
                  <c:v>12.51690769</c:v>
                </c:pt>
                <c:pt idx="1439">
                  <c:v>12.633876799999999</c:v>
                </c:pt>
                <c:pt idx="1440">
                  <c:v>12.507161139999999</c:v>
                </c:pt>
                <c:pt idx="1441">
                  <c:v>11.9933424</c:v>
                </c:pt>
                <c:pt idx="1442">
                  <c:v>11.53383064</c:v>
                </c:pt>
                <c:pt idx="1443">
                  <c:v>11.058991430000001</c:v>
                </c:pt>
                <c:pt idx="1444">
                  <c:v>10.599472049999999</c:v>
                </c:pt>
                <c:pt idx="1445">
                  <c:v>10.095398899999999</c:v>
                </c:pt>
                <c:pt idx="1446">
                  <c:v>9.5161390299999997</c:v>
                </c:pt>
                <c:pt idx="1447">
                  <c:v>8.9577627199999998</c:v>
                </c:pt>
                <c:pt idx="1448">
                  <c:v>8.6681241999999994</c:v>
                </c:pt>
                <c:pt idx="1449">
                  <c:v>8.3770923600000007</c:v>
                </c:pt>
                <c:pt idx="1450">
                  <c:v>8.1542959199999991</c:v>
                </c:pt>
                <c:pt idx="1451">
                  <c:v>7.80339384</c:v>
                </c:pt>
                <c:pt idx="1452">
                  <c:v>7.4051485100000001</c:v>
                </c:pt>
                <c:pt idx="1453">
                  <c:v>6.8787989600000001</c:v>
                </c:pt>
                <c:pt idx="1454">
                  <c:v>6.4749856000000001</c:v>
                </c:pt>
                <c:pt idx="1455">
                  <c:v>6.4025754900000003</c:v>
                </c:pt>
                <c:pt idx="1456">
                  <c:v>6.1530761700000003</c:v>
                </c:pt>
                <c:pt idx="1457">
                  <c:v>5.8734369299999996</c:v>
                </c:pt>
                <c:pt idx="1458">
                  <c:v>5.3568301199999997</c:v>
                </c:pt>
                <c:pt idx="1459">
                  <c:v>5.0309939400000001</c:v>
                </c:pt>
                <c:pt idx="1460">
                  <c:v>4.8973131199999997</c:v>
                </c:pt>
                <c:pt idx="1461">
                  <c:v>4.6745185899999999</c:v>
                </c:pt>
                <c:pt idx="1462">
                  <c:v>4.2707028400000002</c:v>
                </c:pt>
                <c:pt idx="1463">
                  <c:v>3.8292927699999999</c:v>
                </c:pt>
                <c:pt idx="1464">
                  <c:v>3.6371307399999999</c:v>
                </c:pt>
                <c:pt idx="1465">
                  <c:v>3.3920547999999999</c:v>
                </c:pt>
                <c:pt idx="1466">
                  <c:v>3.31546926</c:v>
                </c:pt>
                <c:pt idx="1467">
                  <c:v>3.0300121299999998</c:v>
                </c:pt>
                <c:pt idx="1468">
                  <c:v>2.59805632</c:v>
                </c:pt>
                <c:pt idx="1469">
                  <c:v>2.2627618300000001</c:v>
                </c:pt>
                <c:pt idx="1470">
                  <c:v>1.98566127</c:v>
                </c:pt>
                <c:pt idx="1471">
                  <c:v>1.8798339399999999</c:v>
                </c:pt>
                <c:pt idx="1472">
                  <c:v>1.81856441</c:v>
                </c:pt>
                <c:pt idx="1473">
                  <c:v>1.46626949</c:v>
                </c:pt>
                <c:pt idx="1474">
                  <c:v>1.0192866300000001</c:v>
                </c:pt>
                <c:pt idx="1475">
                  <c:v>0.76307188999999997</c:v>
                </c:pt>
                <c:pt idx="1476">
                  <c:v>0.65167450999999998</c:v>
                </c:pt>
                <c:pt idx="1477">
                  <c:v>0.54166930999999996</c:v>
                </c:pt>
                <c:pt idx="1478">
                  <c:v>0.42887950000000002</c:v>
                </c:pt>
                <c:pt idx="1479">
                  <c:v>0.22418674999999999</c:v>
                </c:pt>
                <c:pt idx="1480">
                  <c:v>-2.7850159999999999E-2</c:v>
                </c:pt>
                <c:pt idx="1481">
                  <c:v>-0.34533301</c:v>
                </c:pt>
                <c:pt idx="1482">
                  <c:v>-0.66420864999999996</c:v>
                </c:pt>
                <c:pt idx="1483">
                  <c:v>-0.88978899</c:v>
                </c:pt>
                <c:pt idx="1484">
                  <c:v>-1.0972667899999999</c:v>
                </c:pt>
                <c:pt idx="1485">
                  <c:v>-1.3033529500000001</c:v>
                </c:pt>
                <c:pt idx="1486">
                  <c:v>-1.4774112699999999</c:v>
                </c:pt>
                <c:pt idx="1487">
                  <c:v>-1.6723563699999999</c:v>
                </c:pt>
                <c:pt idx="1488">
                  <c:v>-1.80603325</c:v>
                </c:pt>
                <c:pt idx="1489">
                  <c:v>-1.9703451400000001</c:v>
                </c:pt>
                <c:pt idx="1490">
                  <c:v>-2.0831353699999999</c:v>
                </c:pt>
                <c:pt idx="1491">
                  <c:v>-2.25162387</c:v>
                </c:pt>
                <c:pt idx="1492">
                  <c:v>-2.3351724100000002</c:v>
                </c:pt>
                <c:pt idx="1493">
                  <c:v>-2.4228978200000002</c:v>
                </c:pt>
                <c:pt idx="1494">
                  <c:v>-2.5941712899999998</c:v>
                </c:pt>
                <c:pt idx="1495">
                  <c:v>-2.74177194</c:v>
                </c:pt>
                <c:pt idx="1496">
                  <c:v>-2.8935513500000001</c:v>
                </c:pt>
                <c:pt idx="1497">
                  <c:v>-3.0202658200000001</c:v>
                </c:pt>
                <c:pt idx="1498">
                  <c:v>-3.2054643600000001</c:v>
                </c:pt>
                <c:pt idx="1499">
                  <c:v>-3.38230824</c:v>
                </c:pt>
                <c:pt idx="1500">
                  <c:v>-3.6120655500000001</c:v>
                </c:pt>
                <c:pt idx="1501">
                  <c:v>-3.8460009099999999</c:v>
                </c:pt>
                <c:pt idx="1502">
                  <c:v>-4.04233932</c:v>
                </c:pt>
                <c:pt idx="1503">
                  <c:v>-4.2665276499999996</c:v>
                </c:pt>
                <c:pt idx="1504">
                  <c:v>-4.4419784499999997</c:v>
                </c:pt>
                <c:pt idx="1505">
                  <c:v>-4.5923652600000002</c:v>
                </c:pt>
                <c:pt idx="1506">
                  <c:v>-4.76781845</c:v>
                </c:pt>
                <c:pt idx="1507">
                  <c:v>-4.8987088200000004</c:v>
                </c:pt>
                <c:pt idx="1508">
                  <c:v>-5.0323867800000004</c:v>
                </c:pt>
                <c:pt idx="1509">
                  <c:v>-5.1535334600000002</c:v>
                </c:pt>
                <c:pt idx="1510">
                  <c:v>-5.2760691599999996</c:v>
                </c:pt>
                <c:pt idx="1511">
                  <c:v>-5.3860726400000001</c:v>
                </c:pt>
                <c:pt idx="1512">
                  <c:v>-5.4431653000000004</c:v>
                </c:pt>
                <c:pt idx="1513">
                  <c:v>-5.5113954500000002</c:v>
                </c:pt>
                <c:pt idx="1514">
                  <c:v>-5.59215879</c:v>
                </c:pt>
                <c:pt idx="1515">
                  <c:v>-5.6102614400000004</c:v>
                </c:pt>
                <c:pt idx="1516">
                  <c:v>-5.6743149800000001</c:v>
                </c:pt>
                <c:pt idx="1517">
                  <c:v>-5.8038144100000002</c:v>
                </c:pt>
                <c:pt idx="1518">
                  <c:v>-5.8971114199999999</c:v>
                </c:pt>
                <c:pt idx="1519">
                  <c:v>-6.0461068200000003</c:v>
                </c:pt>
                <c:pt idx="1520">
                  <c:v>-6.2410521499999998</c:v>
                </c:pt>
                <c:pt idx="1521">
                  <c:v>-6.3914399099999999</c:v>
                </c:pt>
                <c:pt idx="1522">
                  <c:v>-6.5501823400000001</c:v>
                </c:pt>
                <c:pt idx="1523">
                  <c:v>-6.7395563100000002</c:v>
                </c:pt>
                <c:pt idx="1524">
                  <c:v>-6.8133568799999997</c:v>
                </c:pt>
                <c:pt idx="1525">
                  <c:v>-6.9762735400000002</c:v>
                </c:pt>
                <c:pt idx="1526">
                  <c:v>-7.0890622099999998</c:v>
                </c:pt>
                <c:pt idx="1527">
                  <c:v>-7.1238732300000001</c:v>
                </c:pt>
                <c:pt idx="1528">
                  <c:v>-7.0347557099999998</c:v>
                </c:pt>
                <c:pt idx="1529">
                  <c:v>-6.9818434700000003</c:v>
                </c:pt>
                <c:pt idx="1530">
                  <c:v>-7.0946321499999998</c:v>
                </c:pt>
                <c:pt idx="1531">
                  <c:v>-7.3550205200000001</c:v>
                </c:pt>
                <c:pt idx="1532">
                  <c:v>-7.6321215599999999</c:v>
                </c:pt>
                <c:pt idx="1533">
                  <c:v>-7.6028785699999997</c:v>
                </c:pt>
                <c:pt idx="1534">
                  <c:v>-7.4747738799999999</c:v>
                </c:pt>
                <c:pt idx="1535">
                  <c:v>-7.4608483300000001</c:v>
                </c:pt>
                <c:pt idx="1536">
                  <c:v>-7.6613631199999999</c:v>
                </c:pt>
                <c:pt idx="1537">
                  <c:v>-7.8869423899999997</c:v>
                </c:pt>
                <c:pt idx="1538">
                  <c:v>-8.0610008200000003</c:v>
                </c:pt>
                <c:pt idx="1539">
                  <c:v>-8.0511541399999995</c:v>
                </c:pt>
                <c:pt idx="1540">
                  <c:v>-7.9287180900000003</c:v>
                </c:pt>
                <c:pt idx="1541">
                  <c:v>-7.8813738799999999</c:v>
                </c:pt>
                <c:pt idx="1542">
                  <c:v>-7.92732525</c:v>
                </c:pt>
                <c:pt idx="1543">
                  <c:v>-8.0150527999999994</c:v>
                </c:pt>
                <c:pt idx="1544">
                  <c:v>-8.0804996500000001</c:v>
                </c:pt>
                <c:pt idx="1545">
                  <c:v>-8.1320200000000007</c:v>
                </c:pt>
                <c:pt idx="1546">
                  <c:v>-8.2336692800000009</c:v>
                </c:pt>
                <c:pt idx="1547">
                  <c:v>-8.2489881500000006</c:v>
                </c:pt>
                <c:pt idx="1548">
                  <c:v>-8.2712669400000003</c:v>
                </c:pt>
                <c:pt idx="1549">
                  <c:v>-8.2615222900000003</c:v>
                </c:pt>
                <c:pt idx="1550">
                  <c:v>-8.2810144399999999</c:v>
                </c:pt>
                <c:pt idx="1551">
                  <c:v>-8.2893686300000002</c:v>
                </c:pt>
                <c:pt idx="1552">
                  <c:v>-8.4049482300000005</c:v>
                </c:pt>
                <c:pt idx="1553">
                  <c:v>-8.4898862800000003</c:v>
                </c:pt>
                <c:pt idx="1554">
                  <c:v>-8.6542005500000005</c:v>
                </c:pt>
                <c:pt idx="1555">
                  <c:v>-8.8240842799999992</c:v>
                </c:pt>
                <c:pt idx="1556">
                  <c:v>-8.8825683600000005</c:v>
                </c:pt>
                <c:pt idx="1557">
                  <c:v>-8.8352270100000005</c:v>
                </c:pt>
                <c:pt idx="1558">
                  <c:v>-8.6723060600000004</c:v>
                </c:pt>
                <c:pt idx="1559">
                  <c:v>-8.6347074500000005</c:v>
                </c:pt>
                <c:pt idx="1560">
                  <c:v>-8.7642059299999993</c:v>
                </c:pt>
                <c:pt idx="1561">
                  <c:v>-8.9939699199999996</c:v>
                </c:pt>
                <c:pt idx="1562">
                  <c:v>-9.0580224999999999</c:v>
                </c:pt>
                <c:pt idx="1563">
                  <c:v>-8.98143578</c:v>
                </c:pt>
                <c:pt idx="1564">
                  <c:v>-8.8978862799999998</c:v>
                </c:pt>
                <c:pt idx="1565">
                  <c:v>-8.8115520499999995</c:v>
                </c:pt>
                <c:pt idx="1566">
                  <c:v>-8.9967508299999999</c:v>
                </c:pt>
                <c:pt idx="1567">
                  <c:v>-9.1401777299999996</c:v>
                </c:pt>
                <c:pt idx="1568">
                  <c:v>-9.2585363399999991</c:v>
                </c:pt>
                <c:pt idx="1569">
                  <c:v>-9.1290368999999991</c:v>
                </c:pt>
                <c:pt idx="1570">
                  <c:v>-9.0051088299999993</c:v>
                </c:pt>
                <c:pt idx="1571">
                  <c:v>-9.2265100499999999</c:v>
                </c:pt>
                <c:pt idx="1572">
                  <c:v>-9.3100576400000001</c:v>
                </c:pt>
                <c:pt idx="1573">
                  <c:v>-9.1109342600000005</c:v>
                </c:pt>
                <c:pt idx="1574">
                  <c:v>-9.1916990300000005</c:v>
                </c:pt>
                <c:pt idx="1575">
                  <c:v>-9.3657569899999995</c:v>
                </c:pt>
                <c:pt idx="1576">
                  <c:v>-9.1610641499999996</c:v>
                </c:pt>
                <c:pt idx="1577">
                  <c:v>-9.3100576400000001</c:v>
                </c:pt>
                <c:pt idx="1578">
                  <c:v>-9.3434763000000007</c:v>
                </c:pt>
                <c:pt idx="1579">
                  <c:v>-9.2426261899999993</c:v>
                </c:pt>
                <c:pt idx="1580">
                  <c:v>-9.4075307800000001</c:v>
                </c:pt>
                <c:pt idx="1581">
                  <c:v>-9.3936033200000004</c:v>
                </c:pt>
                <c:pt idx="1582">
                  <c:v>-9.3017024999999993</c:v>
                </c:pt>
                <c:pt idx="1583">
                  <c:v>-9.5505943299999991</c:v>
                </c:pt>
                <c:pt idx="1584">
                  <c:v>-9.4660119999999992</c:v>
                </c:pt>
                <c:pt idx="1585">
                  <c:v>-9.3351221100000004</c:v>
                </c:pt>
                <c:pt idx="1586">
                  <c:v>-9.5398139999999998</c:v>
                </c:pt>
                <c:pt idx="1587">
                  <c:v>-9.6108284000000008</c:v>
                </c:pt>
                <c:pt idx="1588">
                  <c:v>-9.5286731699999994</c:v>
                </c:pt>
                <c:pt idx="1589">
                  <c:v>-9.3017015500000007</c:v>
                </c:pt>
                <c:pt idx="1590">
                  <c:v>-8.8129453699999996</c:v>
                </c:pt>
                <c:pt idx="1591">
                  <c:v>-8.4397592499999998</c:v>
                </c:pt>
                <c:pt idx="1592">
                  <c:v>-8.0305995899999996</c:v>
                </c:pt>
                <c:pt idx="1593">
                  <c:v>-7.6655416499999998</c:v>
                </c:pt>
                <c:pt idx="1594">
                  <c:v>-7.2951445599999998</c:v>
                </c:pt>
                <c:pt idx="1595">
                  <c:v>-6.8314576100000002</c:v>
                </c:pt>
                <c:pt idx="1596">
                  <c:v>-6.3997936199999996</c:v>
                </c:pt>
                <c:pt idx="1597">
                  <c:v>-5.9695177099999999</c:v>
                </c:pt>
                <c:pt idx="1598">
                  <c:v>-5.5308914199999997</c:v>
                </c:pt>
                <c:pt idx="1599">
                  <c:v>-5.1479625699999998</c:v>
                </c:pt>
                <c:pt idx="1600">
                  <c:v>-4.6954092999999997</c:v>
                </c:pt>
                <c:pt idx="1601">
                  <c:v>-4.25120831</c:v>
                </c:pt>
                <c:pt idx="1602">
                  <c:v>-3.8668885199999998</c:v>
                </c:pt>
                <c:pt idx="1603">
                  <c:v>-3.4212970700000001</c:v>
                </c:pt>
                <c:pt idx="1604">
                  <c:v>-3.0787479900000001</c:v>
                </c:pt>
                <c:pt idx="1605">
                  <c:v>-2.7041752300000002</c:v>
                </c:pt>
                <c:pt idx="1606">
                  <c:v>-2.3198556899999998</c:v>
                </c:pt>
                <c:pt idx="1607">
                  <c:v>-1.9731291500000001</c:v>
                </c:pt>
                <c:pt idx="1608">
                  <c:v>-1.5943781100000001</c:v>
                </c:pt>
                <c:pt idx="1609">
                  <c:v>-1.11024046</c:v>
                </c:pt>
                <c:pt idx="1610">
                  <c:v>-0.76585882999999999</c:v>
                </c:pt>
                <c:pt idx="1611">
                  <c:v>-0.48318759</c:v>
                </c:pt>
                <c:pt idx="1612">
                  <c:v>-0.14203241</c:v>
                </c:pt>
                <c:pt idx="1613">
                  <c:v>0.20469201000000001</c:v>
                </c:pt>
                <c:pt idx="1614">
                  <c:v>0.58065844</c:v>
                </c:pt>
                <c:pt idx="1615">
                  <c:v>0.86414312999999998</c:v>
                </c:pt>
                <c:pt idx="1616">
                  <c:v>1.2824635499999999</c:v>
                </c:pt>
                <c:pt idx="1617">
                  <c:v>1.66400039</c:v>
                </c:pt>
                <c:pt idx="1618">
                  <c:v>2.0650320099999999</c:v>
                </c:pt>
                <c:pt idx="1619">
                  <c:v>2.3811214000000001</c:v>
                </c:pt>
                <c:pt idx="1620">
                  <c:v>2.6331579700000001</c:v>
                </c:pt>
                <c:pt idx="1621">
                  <c:v>3.00773263</c:v>
                </c:pt>
                <c:pt idx="1622">
                  <c:v>3.29875922</c:v>
                </c:pt>
                <c:pt idx="1623">
                  <c:v>3.5346240999999998</c:v>
                </c:pt>
                <c:pt idx="1624">
                  <c:v>3.7944796099999998</c:v>
                </c:pt>
                <c:pt idx="1625">
                  <c:v>2.4855568400000001</c:v>
                </c:pt>
                <c:pt idx="1626">
                  <c:v>2.6596159899999998</c:v>
                </c:pt>
                <c:pt idx="1627">
                  <c:v>2.60252404</c:v>
                </c:pt>
                <c:pt idx="1628">
                  <c:v>2.6025238000000002</c:v>
                </c:pt>
                <c:pt idx="1629">
                  <c:v>2.6568298299999999</c:v>
                </c:pt>
                <c:pt idx="1630">
                  <c:v>2.7988622200000002</c:v>
                </c:pt>
                <c:pt idx="1631">
                  <c:v>3.0119102</c:v>
                </c:pt>
                <c:pt idx="1632">
                  <c:v>3.19989371</c:v>
                </c:pt>
                <c:pt idx="1633">
                  <c:v>3.32800078</c:v>
                </c:pt>
                <c:pt idx="1634">
                  <c:v>3.4686398500000002</c:v>
                </c:pt>
                <c:pt idx="1635">
                  <c:v>3.5382647500000002</c:v>
                </c:pt>
                <c:pt idx="1636">
                  <c:v>3.5633284999999999</c:v>
                </c:pt>
                <c:pt idx="1637">
                  <c:v>0.52774500999999996</c:v>
                </c:pt>
                <c:pt idx="1638">
                  <c:v>13.011229520000001</c:v>
                </c:pt>
                <c:pt idx="1639">
                  <c:v>13.107314110000001</c:v>
                </c:pt>
                <c:pt idx="1640">
                  <c:v>9.7820930500000003</c:v>
                </c:pt>
                <c:pt idx="1641">
                  <c:v>7.1001968399999997</c:v>
                </c:pt>
                <c:pt idx="1642">
                  <c:v>4.7455368</c:v>
                </c:pt>
                <c:pt idx="1643">
                  <c:v>2.8573465300000001</c:v>
                </c:pt>
                <c:pt idx="1644">
                  <c:v>1.30474281</c:v>
                </c:pt>
                <c:pt idx="1645">
                  <c:v>0.22975657999999999</c:v>
                </c:pt>
                <c:pt idx="1646">
                  <c:v>-0.73522443000000004</c:v>
                </c:pt>
                <c:pt idx="1647">
                  <c:v>-1.34373403</c:v>
                </c:pt>
                <c:pt idx="1648">
                  <c:v>-1.7851464699999999</c:v>
                </c:pt>
                <c:pt idx="1649">
                  <c:v>-2.2349145400000001</c:v>
                </c:pt>
                <c:pt idx="1650">
                  <c:v>-2.4284672700000001</c:v>
                </c:pt>
                <c:pt idx="1651">
                  <c:v>-2.63733745</c:v>
                </c:pt>
                <c:pt idx="1652">
                  <c:v>-2.8322835</c:v>
                </c:pt>
                <c:pt idx="1653">
                  <c:v>-2.9938092200000002</c:v>
                </c:pt>
                <c:pt idx="1654">
                  <c:v>-3.1038129300000001</c:v>
                </c:pt>
                <c:pt idx="1655">
                  <c:v>-3.1650824499999999</c:v>
                </c:pt>
                <c:pt idx="1656">
                  <c:v>-3.2152099600000001</c:v>
                </c:pt>
                <c:pt idx="1657">
                  <c:v>-3.3544573799999999</c:v>
                </c:pt>
                <c:pt idx="1658">
                  <c:v>-3.57168317</c:v>
                </c:pt>
                <c:pt idx="1659">
                  <c:v>-3.5215539900000001</c:v>
                </c:pt>
                <c:pt idx="1660">
                  <c:v>-3.5215549500000001</c:v>
                </c:pt>
                <c:pt idx="1661">
                  <c:v>-3.6301677200000002</c:v>
                </c:pt>
                <c:pt idx="1662">
                  <c:v>-3.70118451</c:v>
                </c:pt>
                <c:pt idx="1663">
                  <c:v>-3.6775126500000002</c:v>
                </c:pt>
                <c:pt idx="1664">
                  <c:v>-3.7499213199999999</c:v>
                </c:pt>
                <c:pt idx="1665">
                  <c:v>-3.74295855</c:v>
                </c:pt>
                <c:pt idx="1666">
                  <c:v>-3.5563669199999999</c:v>
                </c:pt>
                <c:pt idx="1667">
                  <c:v>-3.2917971600000002</c:v>
                </c:pt>
                <c:pt idx="1668">
                  <c:v>-3.25837851</c:v>
                </c:pt>
                <c:pt idx="1669">
                  <c:v>-3.2792649300000001</c:v>
                </c:pt>
                <c:pt idx="1670">
                  <c:v>-3.20128703</c:v>
                </c:pt>
                <c:pt idx="1671">
                  <c:v>-3.2778718499999999</c:v>
                </c:pt>
                <c:pt idx="1672">
                  <c:v>-3.3683814999999999</c:v>
                </c:pt>
                <c:pt idx="1673">
                  <c:v>-3.3516724099999999</c:v>
                </c:pt>
                <c:pt idx="1674">
                  <c:v>-3.4630715799999998</c:v>
                </c:pt>
                <c:pt idx="1675">
                  <c:v>-3.50762939</c:v>
                </c:pt>
                <c:pt idx="1676">
                  <c:v>-3.4421842100000002</c:v>
                </c:pt>
                <c:pt idx="1677">
                  <c:v>-3.1762216099999998</c:v>
                </c:pt>
                <c:pt idx="1678">
                  <c:v>-3.1191298999999999</c:v>
                </c:pt>
                <c:pt idx="1679">
                  <c:v>-3.0871043199999999</c:v>
                </c:pt>
                <c:pt idx="1680">
                  <c:v>-3.0801417799999999</c:v>
                </c:pt>
                <c:pt idx="1681">
                  <c:v>-3.0425458000000001</c:v>
                </c:pt>
                <c:pt idx="1682">
                  <c:v>-2.9408953200000001</c:v>
                </c:pt>
                <c:pt idx="1683">
                  <c:v>-2.9158313300000001</c:v>
                </c:pt>
                <c:pt idx="1684">
                  <c:v>-2.8712720900000002</c:v>
                </c:pt>
                <c:pt idx="1685">
                  <c:v>-2.8782339100000001</c:v>
                </c:pt>
                <c:pt idx="1686">
                  <c:v>-2.8782339100000001</c:v>
                </c:pt>
                <c:pt idx="1687">
                  <c:v>-2.8294973400000001</c:v>
                </c:pt>
                <c:pt idx="1688">
                  <c:v>-2.8392453199999999</c:v>
                </c:pt>
                <c:pt idx="1689">
                  <c:v>-2.7821538399999999</c:v>
                </c:pt>
                <c:pt idx="1690">
                  <c:v>-2.7250633199999998</c:v>
                </c:pt>
                <c:pt idx="1691">
                  <c:v>-2.7569658800000001</c:v>
                </c:pt>
                <c:pt idx="1692">
                  <c:v>-2.7306323099999998</c:v>
                </c:pt>
                <c:pt idx="1693">
                  <c:v>-2.7668373599999998</c:v>
                </c:pt>
                <c:pt idx="1694">
                  <c:v>-2.9241862300000001</c:v>
                </c:pt>
                <c:pt idx="1695">
                  <c:v>-3.1038136500000002</c:v>
                </c:pt>
                <c:pt idx="1696">
                  <c:v>-3.2917962099999998</c:v>
                </c:pt>
                <c:pt idx="1697">
                  <c:v>-3.18736124</c:v>
                </c:pt>
                <c:pt idx="1698">
                  <c:v>-3.2224345200000002</c:v>
                </c:pt>
                <c:pt idx="1699">
                  <c:v>-3.04254413</c:v>
                </c:pt>
                <c:pt idx="1700">
                  <c:v>-3.0369746700000002</c:v>
                </c:pt>
                <c:pt idx="1701">
                  <c:v>-3.1678676600000002</c:v>
                </c:pt>
                <c:pt idx="1702">
                  <c:v>-2.6735415499999999</c:v>
                </c:pt>
                <c:pt idx="1703">
                  <c:v>-2.6796226500000002</c:v>
                </c:pt>
                <c:pt idx="1704">
                  <c:v>-2.5718920199999999</c:v>
                </c:pt>
                <c:pt idx="1705">
                  <c:v>-2.5941715200000002</c:v>
                </c:pt>
                <c:pt idx="1706">
                  <c:v>-2.5530595800000002</c:v>
                </c:pt>
                <c:pt idx="1707">
                  <c:v>-2.5886015900000001</c:v>
                </c:pt>
                <c:pt idx="1708">
                  <c:v>-2.49948382</c:v>
                </c:pt>
                <c:pt idx="1709">
                  <c:v>-2.4813816499999999</c:v>
                </c:pt>
                <c:pt idx="1710">
                  <c:v>-2.2014954100000002</c:v>
                </c:pt>
                <c:pt idx="1711">
                  <c:v>-2.0260441299999998</c:v>
                </c:pt>
                <c:pt idx="1712">
                  <c:v>-1.89493132</c:v>
                </c:pt>
                <c:pt idx="1713">
                  <c:v>-1.82135069</c:v>
                </c:pt>
                <c:pt idx="1714">
                  <c:v>-1.91325414</c:v>
                </c:pt>
                <c:pt idx="1715">
                  <c:v>-1.88540459</c:v>
                </c:pt>
                <c:pt idx="1716">
                  <c:v>-1.9327482</c:v>
                </c:pt>
                <c:pt idx="1717">
                  <c:v>-1.9383176600000001</c:v>
                </c:pt>
                <c:pt idx="1718">
                  <c:v>-1.7990709499999999</c:v>
                </c:pt>
                <c:pt idx="1719">
                  <c:v>-1.5066528299999999</c:v>
                </c:pt>
                <c:pt idx="1720">
                  <c:v>-1.2810729700000001</c:v>
                </c:pt>
                <c:pt idx="1721">
                  <c:v>-1.23512161</c:v>
                </c:pt>
                <c:pt idx="1722">
                  <c:v>-0.77003633999999999</c:v>
                </c:pt>
                <c:pt idx="1723">
                  <c:v>2.3671149999999998E-2</c:v>
                </c:pt>
                <c:pt idx="1724">
                  <c:v>0.64888959999999996</c:v>
                </c:pt>
                <c:pt idx="1725">
                  <c:v>0.51382011000000005</c:v>
                </c:pt>
                <c:pt idx="1726">
                  <c:v>0.31191212000000001</c:v>
                </c:pt>
                <c:pt idx="1727">
                  <c:v>0.35507852000000001</c:v>
                </c:pt>
                <c:pt idx="1728">
                  <c:v>9.7466099999999993E-3</c:v>
                </c:pt>
                <c:pt idx="1729">
                  <c:v>-0.23950557</c:v>
                </c:pt>
                <c:pt idx="1730">
                  <c:v>-0.17684421</c:v>
                </c:pt>
                <c:pt idx="1731">
                  <c:v>2.7842600000000002E-3</c:v>
                </c:pt>
                <c:pt idx="1732">
                  <c:v>0.30912724000000003</c:v>
                </c:pt>
                <c:pt idx="1733">
                  <c:v>0.18241251999999999</c:v>
                </c:pt>
                <c:pt idx="1734">
                  <c:v>-6.96308E-3</c:v>
                </c:pt>
                <c:pt idx="1735">
                  <c:v>-3.8989799999999998E-2</c:v>
                </c:pt>
                <c:pt idx="1736">
                  <c:v>-4.177471E-2</c:v>
                </c:pt>
                <c:pt idx="1737">
                  <c:v>6.4052830000000005E-2</c:v>
                </c:pt>
                <c:pt idx="1738">
                  <c:v>0.21304682999999999</c:v>
                </c:pt>
                <c:pt idx="1739">
                  <c:v>0.57508897999999997</c:v>
                </c:pt>
                <c:pt idx="1740">
                  <c:v>0.67851746000000002</c:v>
                </c:pt>
                <c:pt idx="1741">
                  <c:v>0.34672387999999998</c:v>
                </c:pt>
                <c:pt idx="1742">
                  <c:v>0.38849798000000002</c:v>
                </c:pt>
                <c:pt idx="1743">
                  <c:v>0.45492276999999998</c:v>
                </c:pt>
                <c:pt idx="1744">
                  <c:v>0.42470216999999999</c:v>
                </c:pt>
                <c:pt idx="1745">
                  <c:v>0.73940015000000003</c:v>
                </c:pt>
                <c:pt idx="1746">
                  <c:v>0.38320383000000002</c:v>
                </c:pt>
                <c:pt idx="1747">
                  <c:v>0.13228375000000001</c:v>
                </c:pt>
                <c:pt idx="1748">
                  <c:v>0.42748699000000001</c:v>
                </c:pt>
                <c:pt idx="1749">
                  <c:v>0.48457836999999998</c:v>
                </c:pt>
                <c:pt idx="1750">
                  <c:v>0.45812127000000002</c:v>
                </c:pt>
                <c:pt idx="1751">
                  <c:v>0.41634703000000001</c:v>
                </c:pt>
                <c:pt idx="1752">
                  <c:v>0.60990036000000003</c:v>
                </c:pt>
                <c:pt idx="1753">
                  <c:v>0.99839955999999996</c:v>
                </c:pt>
                <c:pt idx="1754">
                  <c:v>0.95244825</c:v>
                </c:pt>
                <c:pt idx="1755">
                  <c:v>0.87307709</c:v>
                </c:pt>
                <c:pt idx="1756">
                  <c:v>0.77281933999999997</c:v>
                </c:pt>
                <c:pt idx="1757">
                  <c:v>0.64888948000000002</c:v>
                </c:pt>
                <c:pt idx="1758">
                  <c:v>0.68509376</c:v>
                </c:pt>
                <c:pt idx="1759">
                  <c:v>0.71990538000000004</c:v>
                </c:pt>
                <c:pt idx="1760">
                  <c:v>0.75332469000000002</c:v>
                </c:pt>
                <c:pt idx="1761">
                  <c:v>0.71851301000000001</c:v>
                </c:pt>
                <c:pt idx="1762">
                  <c:v>0.64610469000000004</c:v>
                </c:pt>
                <c:pt idx="1763">
                  <c:v>0.52495968000000004</c:v>
                </c:pt>
                <c:pt idx="1764">
                  <c:v>0.46786847999999998</c:v>
                </c:pt>
                <c:pt idx="1765">
                  <c:v>0.57787352999999997</c:v>
                </c:pt>
                <c:pt idx="1766">
                  <c:v>0.68648642000000004</c:v>
                </c:pt>
                <c:pt idx="1767">
                  <c:v>0.81320101</c:v>
                </c:pt>
                <c:pt idx="1768">
                  <c:v>0.76446438000000005</c:v>
                </c:pt>
                <c:pt idx="1769">
                  <c:v>0.85915249999999999</c:v>
                </c:pt>
                <c:pt idx="1770">
                  <c:v>0.82851821000000003</c:v>
                </c:pt>
                <c:pt idx="1771">
                  <c:v>0.87725430999999998</c:v>
                </c:pt>
                <c:pt idx="1772">
                  <c:v>0.89117919999999995</c:v>
                </c:pt>
                <c:pt idx="1773">
                  <c:v>0.67116909999999996</c:v>
                </c:pt>
                <c:pt idx="1774">
                  <c:v>0.73243791000000003</c:v>
                </c:pt>
                <c:pt idx="1775">
                  <c:v>0.87725430999999998</c:v>
                </c:pt>
                <c:pt idx="1776">
                  <c:v>0.71990560999999997</c:v>
                </c:pt>
                <c:pt idx="1777">
                  <c:v>0.73383008999999999</c:v>
                </c:pt>
                <c:pt idx="1778">
                  <c:v>0.78952909000000004</c:v>
                </c:pt>
                <c:pt idx="1779">
                  <c:v>0.56812620000000003</c:v>
                </c:pt>
                <c:pt idx="1780">
                  <c:v>0.54166948999999998</c:v>
                </c:pt>
                <c:pt idx="1781">
                  <c:v>0.62800263999999995</c:v>
                </c:pt>
                <c:pt idx="1782">
                  <c:v>0.77560401000000001</c:v>
                </c:pt>
                <c:pt idx="1783">
                  <c:v>0.68927115000000005</c:v>
                </c:pt>
                <c:pt idx="1784">
                  <c:v>0.68927097000000004</c:v>
                </c:pt>
                <c:pt idx="1785">
                  <c:v>0.71015823</c:v>
                </c:pt>
                <c:pt idx="1786">
                  <c:v>0.55559420999999998</c:v>
                </c:pt>
                <c:pt idx="1787">
                  <c:v>0.48318565000000002</c:v>
                </c:pt>
                <c:pt idx="1788">
                  <c:v>0.43305692000000001</c:v>
                </c:pt>
                <c:pt idx="1789">
                  <c:v>0.35786349000000001</c:v>
                </c:pt>
                <c:pt idx="1790">
                  <c:v>0.46926087</c:v>
                </c:pt>
                <c:pt idx="1791">
                  <c:v>0.59597557999999995</c:v>
                </c:pt>
                <c:pt idx="1792">
                  <c:v>0.67952376999999997</c:v>
                </c:pt>
                <c:pt idx="1793">
                  <c:v>1.0081466400000001</c:v>
                </c:pt>
                <c:pt idx="1794">
                  <c:v>1.1084041600000001</c:v>
                </c:pt>
                <c:pt idx="1795">
                  <c:v>1.05827582</c:v>
                </c:pt>
                <c:pt idx="1796">
                  <c:v>1.02207124</c:v>
                </c:pt>
                <c:pt idx="1797">
                  <c:v>0.90649658</c:v>
                </c:pt>
                <c:pt idx="1798">
                  <c:v>0.84522777999999998</c:v>
                </c:pt>
                <c:pt idx="1799">
                  <c:v>0.75193237999999996</c:v>
                </c:pt>
                <c:pt idx="1800">
                  <c:v>0.78117424000000002</c:v>
                </c:pt>
                <c:pt idx="1801">
                  <c:v>0.71990538000000004</c:v>
                </c:pt>
                <c:pt idx="1802">
                  <c:v>0.79927641000000005</c:v>
                </c:pt>
                <c:pt idx="1803">
                  <c:v>0.81320095000000003</c:v>
                </c:pt>
                <c:pt idx="1804">
                  <c:v>0.80902362000000005</c:v>
                </c:pt>
                <c:pt idx="1805">
                  <c:v>0.45672860999999998</c:v>
                </c:pt>
                <c:pt idx="1806">
                  <c:v>0.47343811000000002</c:v>
                </c:pt>
                <c:pt idx="1807">
                  <c:v>0.46369082</c:v>
                </c:pt>
                <c:pt idx="1808">
                  <c:v>0.49432531000000002</c:v>
                </c:pt>
                <c:pt idx="1809">
                  <c:v>0.49014797999999998</c:v>
                </c:pt>
                <c:pt idx="1810">
                  <c:v>0.57369608000000005</c:v>
                </c:pt>
                <c:pt idx="1811">
                  <c:v>0.73243773000000001</c:v>
                </c:pt>
                <c:pt idx="1812">
                  <c:v>0.77003412999999998</c:v>
                </c:pt>
                <c:pt idx="1813">
                  <c:v>0.84383518000000002</c:v>
                </c:pt>
                <c:pt idx="1814">
                  <c:v>0.83408797000000001</c:v>
                </c:pt>
                <c:pt idx="1815">
                  <c:v>0.90092665000000005</c:v>
                </c:pt>
                <c:pt idx="1816">
                  <c:v>0.97054987999999998</c:v>
                </c:pt>
                <c:pt idx="1817">
                  <c:v>0.97333466999999996</c:v>
                </c:pt>
                <c:pt idx="1818">
                  <c:v>0.94409317000000004</c:v>
                </c:pt>
                <c:pt idx="1819">
                  <c:v>0.78674394000000003</c:v>
                </c:pt>
                <c:pt idx="1820">
                  <c:v>0.72408265000000005</c:v>
                </c:pt>
                <c:pt idx="1821">
                  <c:v>0.69205618000000002</c:v>
                </c:pt>
                <c:pt idx="1822">
                  <c:v>0.67952383000000005</c:v>
                </c:pt>
                <c:pt idx="1823">
                  <c:v>0.72826040000000003</c:v>
                </c:pt>
                <c:pt idx="1824">
                  <c:v>0.80484623</c:v>
                </c:pt>
                <c:pt idx="1825">
                  <c:v>0.72826027999999998</c:v>
                </c:pt>
                <c:pt idx="1826">
                  <c:v>0.63217992000000001</c:v>
                </c:pt>
                <c:pt idx="1827">
                  <c:v>0.61129272000000001</c:v>
                </c:pt>
                <c:pt idx="1828">
                  <c:v>0.72547554999999997</c:v>
                </c:pt>
                <c:pt idx="1829">
                  <c:v>0.78987001999999995</c:v>
                </c:pt>
                <c:pt idx="1830">
                  <c:v>0.83130269999999995</c:v>
                </c:pt>
                <c:pt idx="1831">
                  <c:v>0.71990556000000006</c:v>
                </c:pt>
                <c:pt idx="1832">
                  <c:v>0.57091104999999998</c:v>
                </c:pt>
                <c:pt idx="1833">
                  <c:v>0.55559396999999999</c:v>
                </c:pt>
                <c:pt idx="1834">
                  <c:v>0.59597564000000003</c:v>
                </c:pt>
                <c:pt idx="1835">
                  <c:v>0.65863693000000001</c:v>
                </c:pt>
                <c:pt idx="1836">
                  <c:v>0.69901860000000005</c:v>
                </c:pt>
                <c:pt idx="1837">
                  <c:v>0.45812123999999999</c:v>
                </c:pt>
                <c:pt idx="1838">
                  <c:v>0.44558894999999998</c:v>
                </c:pt>
                <c:pt idx="1839">
                  <c:v>0.37875052999999997</c:v>
                </c:pt>
                <c:pt idx="1840">
                  <c:v>0.43584182999999999</c:v>
                </c:pt>
                <c:pt idx="1841">
                  <c:v>0.43584194999999998</c:v>
                </c:pt>
                <c:pt idx="1842">
                  <c:v>0.13228366</c:v>
                </c:pt>
                <c:pt idx="1843">
                  <c:v>7.240779E-2</c:v>
                </c:pt>
                <c:pt idx="1844">
                  <c:v>0.15456317</c:v>
                </c:pt>
                <c:pt idx="1845">
                  <c:v>0.23114899</c:v>
                </c:pt>
                <c:pt idx="1846">
                  <c:v>0.16152567000000001</c:v>
                </c:pt>
                <c:pt idx="1847">
                  <c:v>2.2278849999999999E-2</c:v>
                </c:pt>
                <c:pt idx="1848">
                  <c:v>0.14203107000000001</c:v>
                </c:pt>
                <c:pt idx="1849">
                  <c:v>0.20886956000000001</c:v>
                </c:pt>
                <c:pt idx="1850">
                  <c:v>0.21165444</c:v>
                </c:pt>
                <c:pt idx="1851">
                  <c:v>-0.15038737999999999</c:v>
                </c:pt>
                <c:pt idx="1852">
                  <c:v>0.29937976999999999</c:v>
                </c:pt>
                <c:pt idx="1853">
                  <c:v>0.32165912000000002</c:v>
                </c:pt>
                <c:pt idx="1854">
                  <c:v>0.42609447</c:v>
                </c:pt>
                <c:pt idx="1855">
                  <c:v>0.55420166000000004</c:v>
                </c:pt>
                <c:pt idx="1856">
                  <c:v>0.73940021</c:v>
                </c:pt>
                <c:pt idx="1857">
                  <c:v>0.80484604999999998</c:v>
                </c:pt>
                <c:pt idx="1858">
                  <c:v>0.76148652999999999</c:v>
                </c:pt>
                <c:pt idx="1859">
                  <c:v>0.74079238999999997</c:v>
                </c:pt>
                <c:pt idx="1860">
                  <c:v>0.93991566000000004</c:v>
                </c:pt>
                <c:pt idx="1861">
                  <c:v>1.0220716000000001</c:v>
                </c:pt>
                <c:pt idx="1862">
                  <c:v>1.02624881</c:v>
                </c:pt>
                <c:pt idx="1863">
                  <c:v>1.0429586200000001</c:v>
                </c:pt>
                <c:pt idx="1864">
                  <c:v>0.97751266000000003</c:v>
                </c:pt>
                <c:pt idx="1865">
                  <c:v>0.95523274000000002</c:v>
                </c:pt>
                <c:pt idx="1866">
                  <c:v>0.86750709999999998</c:v>
                </c:pt>
                <c:pt idx="1867">
                  <c:v>0.78535127999999998</c:v>
                </c:pt>
                <c:pt idx="1868">
                  <c:v>0.78813677999999998</c:v>
                </c:pt>
                <c:pt idx="1869">
                  <c:v>0.84105039000000004</c:v>
                </c:pt>
                <c:pt idx="1870">
                  <c:v>0.97055005999999999</c:v>
                </c:pt>
                <c:pt idx="1871">
                  <c:v>0.98308234999999999</c:v>
                </c:pt>
                <c:pt idx="1872">
                  <c:v>0.98086225999999999</c:v>
                </c:pt>
                <c:pt idx="1873">
                  <c:v>0.99700688999999998</c:v>
                </c:pt>
                <c:pt idx="1874">
                  <c:v>1.22258723</c:v>
                </c:pt>
                <c:pt idx="1875">
                  <c:v>1.27550089</c:v>
                </c:pt>
                <c:pt idx="1876">
                  <c:v>1.31273949</c:v>
                </c:pt>
                <c:pt idx="1877">
                  <c:v>1.21144736</c:v>
                </c:pt>
                <c:pt idx="1878">
                  <c:v>1.19752276</c:v>
                </c:pt>
                <c:pt idx="1879">
                  <c:v>1.1404315199999999</c:v>
                </c:pt>
                <c:pt idx="1880">
                  <c:v>1.29586399</c:v>
                </c:pt>
                <c:pt idx="1881">
                  <c:v>1.33398485</c:v>
                </c:pt>
                <c:pt idx="1882">
                  <c:v>1.41539609</c:v>
                </c:pt>
                <c:pt idx="1883">
                  <c:v>1.3284150400000001</c:v>
                </c:pt>
                <c:pt idx="1884">
                  <c:v>1.25879192</c:v>
                </c:pt>
                <c:pt idx="1885">
                  <c:v>1.23929691</c:v>
                </c:pt>
                <c:pt idx="1886">
                  <c:v>1.23680127</c:v>
                </c:pt>
                <c:pt idx="1887">
                  <c:v>1.3047431700000001</c:v>
                </c:pt>
                <c:pt idx="1888">
                  <c:v>1.32539546</c:v>
                </c:pt>
                <c:pt idx="1889">
                  <c:v>1.32702279</c:v>
                </c:pt>
                <c:pt idx="1890">
                  <c:v>1.3362585300000001</c:v>
                </c:pt>
                <c:pt idx="1891">
                  <c:v>1.33120024</c:v>
                </c:pt>
                <c:pt idx="1892">
                  <c:v>1.2635204799999999</c:v>
                </c:pt>
                <c:pt idx="1893">
                  <c:v>1.1891679799999999</c:v>
                </c:pt>
                <c:pt idx="1894">
                  <c:v>1.29778039</c:v>
                </c:pt>
                <c:pt idx="1895">
                  <c:v>1.2339891199999999</c:v>
                </c:pt>
                <c:pt idx="1896">
                  <c:v>0.64471197000000002</c:v>
                </c:pt>
                <c:pt idx="1897">
                  <c:v>0.64610462999999996</c:v>
                </c:pt>
                <c:pt idx="1898">
                  <c:v>0.80763096000000001</c:v>
                </c:pt>
                <c:pt idx="1899">
                  <c:v>0.74636232999999996</c:v>
                </c:pt>
                <c:pt idx="1900">
                  <c:v>0.80623864999999995</c:v>
                </c:pt>
                <c:pt idx="1901">
                  <c:v>0.79370618000000004</c:v>
                </c:pt>
                <c:pt idx="1902">
                  <c:v>0.79664272000000003</c:v>
                </c:pt>
                <c:pt idx="1903">
                  <c:v>0.81877047000000003</c:v>
                </c:pt>
                <c:pt idx="1904">
                  <c:v>0.65724450000000001</c:v>
                </c:pt>
                <c:pt idx="1905">
                  <c:v>0.69205594000000004</c:v>
                </c:pt>
                <c:pt idx="1906">
                  <c:v>0.96637278999999998</c:v>
                </c:pt>
                <c:pt idx="1907">
                  <c:v>1.0258626900000001</c:v>
                </c:pt>
                <c:pt idx="1908">
                  <c:v>1.1153665800000001</c:v>
                </c:pt>
                <c:pt idx="1909">
                  <c:v>1.3311999999999999</c:v>
                </c:pt>
                <c:pt idx="1910">
                  <c:v>1.2128399599999999</c:v>
                </c:pt>
                <c:pt idx="1911">
                  <c:v>1.2615765299999999</c:v>
                </c:pt>
                <c:pt idx="1912">
                  <c:v>1.2490441800000001</c:v>
                </c:pt>
                <c:pt idx="1913">
                  <c:v>1.14321637</c:v>
                </c:pt>
                <c:pt idx="1914">
                  <c:v>1.12511432</c:v>
                </c:pt>
                <c:pt idx="1915">
                  <c:v>1.27132344</c:v>
                </c:pt>
                <c:pt idx="1916">
                  <c:v>1.5679197300000001</c:v>
                </c:pt>
                <c:pt idx="1917">
                  <c:v>1.83388186</c:v>
                </c:pt>
                <c:pt idx="1918">
                  <c:v>1.8171720499999999</c:v>
                </c:pt>
                <c:pt idx="1919">
                  <c:v>1.85476851</c:v>
                </c:pt>
                <c:pt idx="1920">
                  <c:v>1.9146452</c:v>
                </c:pt>
                <c:pt idx="1921">
                  <c:v>1.6236189599999999</c:v>
                </c:pt>
                <c:pt idx="1922">
                  <c:v>0.98168981</c:v>
                </c:pt>
                <c:pt idx="1923">
                  <c:v>1.67931819</c:v>
                </c:pt>
                <c:pt idx="1924">
                  <c:v>1.65007627</c:v>
                </c:pt>
                <c:pt idx="1925">
                  <c:v>1.58741474</c:v>
                </c:pt>
                <c:pt idx="1926">
                  <c:v>1.53032339</c:v>
                </c:pt>
                <c:pt idx="1927">
                  <c:v>1.4941190499999999</c:v>
                </c:pt>
                <c:pt idx="1928">
                  <c:v>1.4899416000000001</c:v>
                </c:pt>
                <c:pt idx="1929">
                  <c:v>1.54981887</c:v>
                </c:pt>
                <c:pt idx="1930">
                  <c:v>1.53589332</c:v>
                </c:pt>
                <c:pt idx="1931">
                  <c:v>1.5331084699999999</c:v>
                </c:pt>
                <c:pt idx="1932">
                  <c:v>1.5595655399999999</c:v>
                </c:pt>
                <c:pt idx="1933">
                  <c:v>1.58323729</c:v>
                </c:pt>
                <c:pt idx="1934">
                  <c:v>1.61804926</c:v>
                </c:pt>
                <c:pt idx="1935">
                  <c:v>1.73362398</c:v>
                </c:pt>
                <c:pt idx="1936">
                  <c:v>1.30056572</c:v>
                </c:pt>
                <c:pt idx="1937">
                  <c:v>1.10144234</c:v>
                </c:pt>
                <c:pt idx="1938">
                  <c:v>1.1696730900000001</c:v>
                </c:pt>
                <c:pt idx="1939">
                  <c:v>1.3743662800000001</c:v>
                </c:pt>
                <c:pt idx="1940">
                  <c:v>1.6946351500000001</c:v>
                </c:pt>
                <c:pt idx="1941">
                  <c:v>1.7127370799999999</c:v>
                </c:pt>
                <c:pt idx="1942">
                  <c:v>1.74337173</c:v>
                </c:pt>
                <c:pt idx="1943">
                  <c:v>2.0218648899999998</c:v>
                </c:pt>
                <c:pt idx="1944">
                  <c:v>2.0413598999999998</c:v>
                </c:pt>
                <c:pt idx="1945">
                  <c:v>2.0636394</c:v>
                </c:pt>
                <c:pt idx="1946">
                  <c:v>2.1819987300000001</c:v>
                </c:pt>
                <c:pt idx="1947">
                  <c:v>2.3393476</c:v>
                </c:pt>
                <c:pt idx="1948">
                  <c:v>2.40897155</c:v>
                </c:pt>
                <c:pt idx="1949">
                  <c:v>2.4577071699999999</c:v>
                </c:pt>
                <c:pt idx="1950">
                  <c:v>2.4563150399999998</c:v>
                </c:pt>
                <c:pt idx="1951">
                  <c:v>2.4409976000000002</c:v>
                </c:pt>
                <c:pt idx="1952">
                  <c:v>2.0914881200000002</c:v>
                </c:pt>
                <c:pt idx="1953">
                  <c:v>3.96157336</c:v>
                </c:pt>
                <c:pt idx="1954">
                  <c:v>4.3723526000000001</c:v>
                </c:pt>
                <c:pt idx="1955">
                  <c:v>3.8599236000000001</c:v>
                </c:pt>
                <c:pt idx="1956">
                  <c:v>3.6399152300000002</c:v>
                </c:pt>
                <c:pt idx="1957">
                  <c:v>3.6775116900000002</c:v>
                </c:pt>
                <c:pt idx="1958">
                  <c:v>3.9239804700000001</c:v>
                </c:pt>
                <c:pt idx="1959">
                  <c:v>4.2832350699999999</c:v>
                </c:pt>
                <c:pt idx="1960">
                  <c:v>4.5129904700000001</c:v>
                </c:pt>
                <c:pt idx="1961">
                  <c:v>4.6689472199999997</c:v>
                </c:pt>
                <c:pt idx="1962">
                  <c:v>4.4851422300000001</c:v>
                </c:pt>
                <c:pt idx="1963">
                  <c:v>4.1815857899999997</c:v>
                </c:pt>
                <c:pt idx="1964">
                  <c:v>4.27487993</c:v>
                </c:pt>
                <c:pt idx="1965">
                  <c:v>4.3723526000000001</c:v>
                </c:pt>
                <c:pt idx="1966">
                  <c:v>4.60071707</c:v>
                </c:pt>
                <c:pt idx="1967">
                  <c:v>4.7455339399999996</c:v>
                </c:pt>
                <c:pt idx="1968">
                  <c:v>4.75806665</c:v>
                </c:pt>
                <c:pt idx="1969">
                  <c:v>5.2384672200000004</c:v>
                </c:pt>
                <c:pt idx="1970">
                  <c:v>5.6603879900000003</c:v>
                </c:pt>
                <c:pt idx="1971">
                  <c:v>5.45151758</c:v>
                </c:pt>
                <c:pt idx="1972">
                  <c:v>5.1168079400000002</c:v>
                </c:pt>
                <c:pt idx="1973">
                  <c:v>4.4531149900000004</c:v>
                </c:pt>
                <c:pt idx="1974">
                  <c:v>4.54572105</c:v>
                </c:pt>
                <c:pt idx="1975">
                  <c:v>4.3584270500000004</c:v>
                </c:pt>
                <c:pt idx="1976">
                  <c:v>4.2010798500000002</c:v>
                </c:pt>
                <c:pt idx="1977">
                  <c:v>4.0827207599999999</c:v>
                </c:pt>
                <c:pt idx="1978">
                  <c:v>2.8568084200000001</c:v>
                </c:pt>
                <c:pt idx="1979">
                  <c:v>3.9030928600000001</c:v>
                </c:pt>
                <c:pt idx="1980">
                  <c:v>3.8056206700000001</c:v>
                </c:pt>
                <c:pt idx="1981">
                  <c:v>3.7916948800000001</c:v>
                </c:pt>
                <c:pt idx="1982">
                  <c:v>3.7206792800000001</c:v>
                </c:pt>
                <c:pt idx="1983">
                  <c:v>3.7694153799999999</c:v>
                </c:pt>
                <c:pt idx="1984">
                  <c:v>3.7485289599999998</c:v>
                </c:pt>
                <c:pt idx="1985">
                  <c:v>3.5939648200000001</c:v>
                </c:pt>
                <c:pt idx="1986">
                  <c:v>3.6608028400000001</c:v>
                </c:pt>
                <c:pt idx="1987">
                  <c:v>3.5494046199999998</c:v>
                </c:pt>
                <c:pt idx="1988">
                  <c:v>3.4686389000000002</c:v>
                </c:pt>
                <c:pt idx="1989">
                  <c:v>3.3516735999999998</c:v>
                </c:pt>
                <c:pt idx="1990">
                  <c:v>3.3182544699999998</c:v>
                </c:pt>
                <c:pt idx="1991">
                  <c:v>3.26951671</c:v>
                </c:pt>
                <c:pt idx="1992">
                  <c:v>2.27529454</c:v>
                </c:pt>
                <c:pt idx="1993">
                  <c:v>2.27529454</c:v>
                </c:pt>
                <c:pt idx="1994">
                  <c:v>2.3477020300000002</c:v>
                </c:pt>
                <c:pt idx="1995">
                  <c:v>2.45909953</c:v>
                </c:pt>
                <c:pt idx="1996">
                  <c:v>2.4646689899999998</c:v>
                </c:pt>
                <c:pt idx="1997">
                  <c:v>2.4011809799999999</c:v>
                </c:pt>
                <c:pt idx="1998">
                  <c:v>2.5329003299999999</c:v>
                </c:pt>
                <c:pt idx="1999">
                  <c:v>2.5064435</c:v>
                </c:pt>
                <c:pt idx="2000">
                  <c:v>2.47998619</c:v>
                </c:pt>
                <c:pt idx="2001">
                  <c:v>2.5008737999999999</c:v>
                </c:pt>
                <c:pt idx="2002">
                  <c:v>2.5203683400000001</c:v>
                </c:pt>
                <c:pt idx="2003">
                  <c:v>2.4618849799999998</c:v>
                </c:pt>
                <c:pt idx="2004">
                  <c:v>2.5092289399999999</c:v>
                </c:pt>
                <c:pt idx="2005">
                  <c:v>2.5235247599999999</c:v>
                </c:pt>
                <c:pt idx="2006">
                  <c:v>2.5774591</c:v>
                </c:pt>
                <c:pt idx="2007">
                  <c:v>2.5691044299999999</c:v>
                </c:pt>
                <c:pt idx="2008">
                  <c:v>2.70556712</c:v>
                </c:pt>
                <c:pt idx="2009">
                  <c:v>2.6791100499999998</c:v>
                </c:pt>
                <c:pt idx="2010">
                  <c:v>2.6456902000000002</c:v>
                </c:pt>
                <c:pt idx="2011">
                  <c:v>2.6791100499999998</c:v>
                </c:pt>
                <c:pt idx="2012">
                  <c:v>2.7417707400000002</c:v>
                </c:pt>
                <c:pt idx="2013">
                  <c:v>2.7515187299999999</c:v>
                </c:pt>
                <c:pt idx="2014">
                  <c:v>2.7626586</c:v>
                </c:pt>
                <c:pt idx="2015">
                  <c:v>2.8253192899999999</c:v>
                </c:pt>
                <c:pt idx="2016">
                  <c:v>2.9172224999999998</c:v>
                </c:pt>
                <c:pt idx="2017">
                  <c:v>2.9798834300000001</c:v>
                </c:pt>
                <c:pt idx="2018">
                  <c:v>2.9798831899999998</c:v>
                </c:pt>
                <c:pt idx="2019">
                  <c:v>3.03836656</c:v>
                </c:pt>
                <c:pt idx="2020">
                  <c:v>3.1414089199999999</c:v>
                </c:pt>
                <c:pt idx="2021">
                  <c:v>3.1581194400000001</c:v>
                </c:pt>
                <c:pt idx="2022">
                  <c:v>3.23331189</c:v>
                </c:pt>
                <c:pt idx="2023">
                  <c:v>3.24166679</c:v>
                </c:pt>
                <c:pt idx="2024">
                  <c:v>3.31268334</c:v>
                </c:pt>
                <c:pt idx="2025">
                  <c:v>3.3683824499999999</c:v>
                </c:pt>
                <c:pt idx="2026">
                  <c:v>3.3391399399999999</c:v>
                </c:pt>
                <c:pt idx="2027">
                  <c:v>3.3071136499999998</c:v>
                </c:pt>
                <c:pt idx="2028">
                  <c:v>3.2792637299999998</c:v>
                </c:pt>
                <c:pt idx="2029">
                  <c:v>3.4018025399999998</c:v>
                </c:pt>
                <c:pt idx="2030">
                  <c:v>3.4463608300000002</c:v>
                </c:pt>
                <c:pt idx="2031">
                  <c:v>3.31686068</c:v>
                </c:pt>
                <c:pt idx="2032">
                  <c:v>3.2904033699999999</c:v>
                </c:pt>
                <c:pt idx="2033">
                  <c:v>3.2152099600000001</c:v>
                </c:pt>
                <c:pt idx="2034">
                  <c:v>3.26673174</c:v>
                </c:pt>
                <c:pt idx="2035">
                  <c:v>3.34610224</c:v>
                </c:pt>
                <c:pt idx="2036">
                  <c:v>3.3293933899999999</c:v>
                </c:pt>
                <c:pt idx="2037">
                  <c:v>3.4045870300000001</c:v>
                </c:pt>
                <c:pt idx="2038">
                  <c:v>3.37395215</c:v>
                </c:pt>
                <c:pt idx="2039">
                  <c:v>3.3711664699999999</c:v>
                </c:pt>
                <c:pt idx="2040">
                  <c:v>3.5396552099999998</c:v>
                </c:pt>
                <c:pt idx="2041">
                  <c:v>3.39066219</c:v>
                </c:pt>
                <c:pt idx="2042">
                  <c:v>3.4547145399999999</c:v>
                </c:pt>
                <c:pt idx="2043">
                  <c:v>3.65105462</c:v>
                </c:pt>
                <c:pt idx="2044">
                  <c:v>3.7123229499999999</c:v>
                </c:pt>
                <c:pt idx="2045">
                  <c:v>3.9379041199999998</c:v>
                </c:pt>
                <c:pt idx="2046">
                  <c:v>3.9017007399999999</c:v>
                </c:pt>
                <c:pt idx="2047">
                  <c:v>3.8028364200000002</c:v>
                </c:pt>
                <c:pt idx="2048">
                  <c:v>3.8877749399999999</c:v>
                </c:pt>
                <c:pt idx="2049">
                  <c:v>4.0061349899999996</c:v>
                </c:pt>
                <c:pt idx="2050">
                  <c:v>3.8808138400000001</c:v>
                </c:pt>
                <c:pt idx="2051">
                  <c:v>3.9128403700000001</c:v>
                </c:pt>
                <c:pt idx="2052">
                  <c:v>4.0882911699999998</c:v>
                </c:pt>
                <c:pt idx="2053">
                  <c:v>4.2038640999999997</c:v>
                </c:pt>
                <c:pt idx="2054">
                  <c:v>4.2177896500000003</c:v>
                </c:pt>
                <c:pt idx="2055">
                  <c:v>4.0520868300000004</c:v>
                </c:pt>
                <c:pt idx="2056">
                  <c:v>4.10360718</c:v>
                </c:pt>
                <c:pt idx="2057">
                  <c:v>4.26513338</c:v>
                </c:pt>
                <c:pt idx="2058">
                  <c:v>4.1899395000000004</c:v>
                </c:pt>
                <c:pt idx="2059">
                  <c:v>4.1161408399999999</c:v>
                </c:pt>
                <c:pt idx="2060">
                  <c:v>4.2484240499999997</c:v>
                </c:pt>
                <c:pt idx="2061">
                  <c:v>4.3458957700000003</c:v>
                </c:pt>
                <c:pt idx="2062">
                  <c:v>4.2567787199999998</c:v>
                </c:pt>
                <c:pt idx="2063">
                  <c:v>4.1676611899999996</c:v>
                </c:pt>
                <c:pt idx="2064">
                  <c:v>4.3069076500000003</c:v>
                </c:pt>
                <c:pt idx="2065">
                  <c:v>4.4684328999999998</c:v>
                </c:pt>
                <c:pt idx="2066">
                  <c:v>4.4015936900000003</c:v>
                </c:pt>
                <c:pt idx="2067">
                  <c:v>4.4572920800000002</c:v>
                </c:pt>
                <c:pt idx="2068">
                  <c:v>4.5728673899999999</c:v>
                </c:pt>
                <c:pt idx="2069">
                  <c:v>4.8388290400000002</c:v>
                </c:pt>
                <c:pt idx="2070">
                  <c:v>4.8513617499999997</c:v>
                </c:pt>
                <c:pt idx="2071">
                  <c:v>4.8235115999999998</c:v>
                </c:pt>
                <c:pt idx="2072">
                  <c:v>5.0477008799999998</c:v>
                </c:pt>
                <c:pt idx="2073">
                  <c:v>5.1869483000000001</c:v>
                </c:pt>
                <c:pt idx="2074">
                  <c:v>5.1953024900000004</c:v>
                </c:pt>
                <c:pt idx="2075">
                  <c:v>5.1451745000000004</c:v>
                </c:pt>
                <c:pt idx="2076">
                  <c:v>5.0671968500000002</c:v>
                </c:pt>
                <c:pt idx="2077">
                  <c:v>5.0588426599999998</c:v>
                </c:pt>
                <c:pt idx="2078">
                  <c:v>5.1590981500000002</c:v>
                </c:pt>
                <c:pt idx="2079">
                  <c:v>5.2579646100000001</c:v>
                </c:pt>
                <c:pt idx="2080">
                  <c:v>5.2106213600000002</c:v>
                </c:pt>
                <c:pt idx="2081">
                  <c:v>5.1396059999999997</c:v>
                </c:pt>
                <c:pt idx="2082">
                  <c:v>5.1744170199999999</c:v>
                </c:pt>
                <c:pt idx="2083">
                  <c:v>5.2858133299999999</c:v>
                </c:pt>
                <c:pt idx="2084">
                  <c:v>5.3484740300000002</c:v>
                </c:pt>
                <c:pt idx="2085">
                  <c:v>5.2802457799999996</c:v>
                </c:pt>
                <c:pt idx="2086">
                  <c:v>5.2008733700000001</c:v>
                </c:pt>
                <c:pt idx="2087">
                  <c:v>5.2983465199999999</c:v>
                </c:pt>
                <c:pt idx="2088">
                  <c:v>5.4069590600000002</c:v>
                </c:pt>
                <c:pt idx="2089">
                  <c:v>5.4111366299999997</c:v>
                </c:pt>
                <c:pt idx="2090">
                  <c:v>5.3150563200000001</c:v>
                </c:pt>
                <c:pt idx="2091">
                  <c:v>17.841707230000001</c:v>
                </c:pt>
                <c:pt idx="2092">
                  <c:v>19.238357539999999</c:v>
                </c:pt>
                <c:pt idx="2093">
                  <c:v>16.37961769</c:v>
                </c:pt>
                <c:pt idx="2094">
                  <c:v>14.40092087</c:v>
                </c:pt>
                <c:pt idx="2095">
                  <c:v>12.915153500000001</c:v>
                </c:pt>
                <c:pt idx="2096">
                  <c:v>11.74687862</c:v>
                </c:pt>
                <c:pt idx="2097">
                  <c:v>10.64681721</c:v>
                </c:pt>
                <c:pt idx="2098">
                  <c:v>9.7180423699999992</c:v>
                </c:pt>
                <c:pt idx="2099">
                  <c:v>8.8460569400000004</c:v>
                </c:pt>
                <c:pt idx="2100">
                  <c:v>8.2475986500000005</c:v>
                </c:pt>
                <c:pt idx="2101">
                  <c:v>7.61123276</c:v>
                </c:pt>
                <c:pt idx="2102">
                  <c:v>6.6977796600000001</c:v>
                </c:pt>
                <c:pt idx="2103">
                  <c:v>6.3232054700000004</c:v>
                </c:pt>
                <c:pt idx="2104">
                  <c:v>6.16446352</c:v>
                </c:pt>
                <c:pt idx="2105">
                  <c:v>6.1115469899999999</c:v>
                </c:pt>
                <c:pt idx="2106">
                  <c:v>5.9402732800000004</c:v>
                </c:pt>
                <c:pt idx="2107">
                  <c:v>5.6715292899999996</c:v>
                </c:pt>
                <c:pt idx="2108">
                  <c:v>5.5308885600000002</c:v>
                </c:pt>
                <c:pt idx="2109">
                  <c:v>5.4027819600000004</c:v>
                </c:pt>
                <c:pt idx="2110">
                  <c:v>5.3791089100000002</c:v>
                </c:pt>
                <c:pt idx="2111">
                  <c:v>5.38746452</c:v>
                </c:pt>
                <c:pt idx="2112">
                  <c:v>5.3192334199999998</c:v>
                </c:pt>
                <c:pt idx="2113">
                  <c:v>5.50582218</c:v>
                </c:pt>
                <c:pt idx="2114">
                  <c:v>5.5503816600000002</c:v>
                </c:pt>
                <c:pt idx="2115">
                  <c:v>5.6645646100000002</c:v>
                </c:pt>
                <c:pt idx="2116">
                  <c:v>5.5879774099999997</c:v>
                </c:pt>
                <c:pt idx="2117">
                  <c:v>5.7077312500000001</c:v>
                </c:pt>
                <c:pt idx="2118">
                  <c:v>5.7940654800000004</c:v>
                </c:pt>
                <c:pt idx="2119">
                  <c:v>5.9388832999999996</c:v>
                </c:pt>
                <c:pt idx="2120">
                  <c:v>6.0530653000000001</c:v>
                </c:pt>
                <c:pt idx="2121">
                  <c:v>6.0488872499999999</c:v>
                </c:pt>
                <c:pt idx="2122">
                  <c:v>6.0642061199999997</c:v>
                </c:pt>
                <c:pt idx="2123">
                  <c:v>5.9723019600000002</c:v>
                </c:pt>
                <c:pt idx="2124">
                  <c:v>6.27446795</c:v>
                </c:pt>
                <c:pt idx="2125">
                  <c:v>6.3858666399999997</c:v>
                </c:pt>
                <c:pt idx="2126">
                  <c:v>6.29257154</c:v>
                </c:pt>
                <c:pt idx="2127">
                  <c:v>6.6504373599999997</c:v>
                </c:pt>
                <c:pt idx="2128">
                  <c:v>6.4192853000000003</c:v>
                </c:pt>
                <c:pt idx="2129">
                  <c:v>7.0472874599999997</c:v>
                </c:pt>
                <c:pt idx="2130">
                  <c:v>7.54161167</c:v>
                </c:pt>
                <c:pt idx="2131">
                  <c:v>7.49705172</c:v>
                </c:pt>
                <c:pt idx="2132">
                  <c:v>7.3299584400000004</c:v>
                </c:pt>
                <c:pt idx="2133">
                  <c:v>7.7142772700000002</c:v>
                </c:pt>
                <c:pt idx="2134">
                  <c:v>7.63072777</c:v>
                </c:pt>
                <c:pt idx="2135">
                  <c:v>7.6056632999999998</c:v>
                </c:pt>
                <c:pt idx="2136">
                  <c:v>7.9120063800000002</c:v>
                </c:pt>
                <c:pt idx="2137">
                  <c:v>8.1417636899999994</c:v>
                </c:pt>
                <c:pt idx="2138">
                  <c:v>8.3436717999999992</c:v>
                </c:pt>
                <c:pt idx="2139">
                  <c:v>9.1457443200000004</c:v>
                </c:pt>
                <c:pt idx="2140">
                  <c:v>9.0705509200000005</c:v>
                </c:pt>
                <c:pt idx="2141">
                  <c:v>9.3888740500000001</c:v>
                </c:pt>
                <c:pt idx="2142">
                  <c:v>9.5760154699999998</c:v>
                </c:pt>
                <c:pt idx="2143">
                  <c:v>9.2654972099999995</c:v>
                </c:pt>
                <c:pt idx="2144">
                  <c:v>9.0064973800000008</c:v>
                </c:pt>
                <c:pt idx="2145">
                  <c:v>9.0865268700000001</c:v>
                </c:pt>
                <c:pt idx="2146">
                  <c:v>9.8085546499999996</c:v>
                </c:pt>
                <c:pt idx="2147">
                  <c:v>9.2752418500000005</c:v>
                </c:pt>
                <c:pt idx="2148">
                  <c:v>9.7194404599999995</c:v>
                </c:pt>
                <c:pt idx="2149">
                  <c:v>10.152492519999999</c:v>
                </c:pt>
                <c:pt idx="2150">
                  <c:v>10.35579109</c:v>
                </c:pt>
                <c:pt idx="2151">
                  <c:v>10.56327057</c:v>
                </c:pt>
                <c:pt idx="2152">
                  <c:v>10.238826749999999</c:v>
                </c:pt>
                <c:pt idx="2153">
                  <c:v>10.64960003</c:v>
                </c:pt>
                <c:pt idx="2154">
                  <c:v>10.650992390000001</c:v>
                </c:pt>
                <c:pt idx="2155">
                  <c:v>10.45744419</c:v>
                </c:pt>
                <c:pt idx="2156">
                  <c:v>10.894677160000001</c:v>
                </c:pt>
                <c:pt idx="2157">
                  <c:v>10.708086010000001</c:v>
                </c:pt>
                <c:pt idx="2158">
                  <c:v>11.07430458</c:v>
                </c:pt>
                <c:pt idx="2159">
                  <c:v>10.777707100000001</c:v>
                </c:pt>
                <c:pt idx="2160">
                  <c:v>11.03113651</c:v>
                </c:pt>
                <c:pt idx="2161">
                  <c:v>11.62990952</c:v>
                </c:pt>
                <c:pt idx="2162">
                  <c:v>11.76776409</c:v>
                </c:pt>
                <c:pt idx="2163">
                  <c:v>11.781690599999999</c:v>
                </c:pt>
                <c:pt idx="2164">
                  <c:v>11.44331264</c:v>
                </c:pt>
                <c:pt idx="2165">
                  <c:v>11.71902847</c:v>
                </c:pt>
                <c:pt idx="2166">
                  <c:v>11.260902400000001</c:v>
                </c:pt>
                <c:pt idx="2167">
                  <c:v>11.822068209999999</c:v>
                </c:pt>
                <c:pt idx="2168">
                  <c:v>12.22588348</c:v>
                </c:pt>
                <c:pt idx="2169">
                  <c:v>11.968279839999999</c:v>
                </c:pt>
                <c:pt idx="2170">
                  <c:v>12.296896930000001</c:v>
                </c:pt>
                <c:pt idx="2171">
                  <c:v>12.41943741</c:v>
                </c:pt>
                <c:pt idx="2172">
                  <c:v>12.51273155</c:v>
                </c:pt>
                <c:pt idx="2173">
                  <c:v>12.614380840000001</c:v>
                </c:pt>
                <c:pt idx="2174">
                  <c:v>12.76754951</c:v>
                </c:pt>
                <c:pt idx="2175">
                  <c:v>12.89607239</c:v>
                </c:pt>
                <c:pt idx="2176">
                  <c:v>13.00844669</c:v>
                </c:pt>
                <c:pt idx="2177">
                  <c:v>13.12541676</c:v>
                </c:pt>
                <c:pt idx="2178">
                  <c:v>13.13098621</c:v>
                </c:pt>
                <c:pt idx="2179">
                  <c:v>13.247635839999999</c:v>
                </c:pt>
                <c:pt idx="2180">
                  <c:v>13.24377441</c:v>
                </c:pt>
                <c:pt idx="2181">
                  <c:v>13.45682049</c:v>
                </c:pt>
                <c:pt idx="2182">
                  <c:v>13.483282089999999</c:v>
                </c:pt>
                <c:pt idx="2183">
                  <c:v>13.580754280000001</c:v>
                </c:pt>
                <c:pt idx="2184">
                  <c:v>13.77291584</c:v>
                </c:pt>
                <c:pt idx="2185">
                  <c:v>13.58513737</c:v>
                </c:pt>
                <c:pt idx="2186">
                  <c:v>13.47770882</c:v>
                </c:pt>
                <c:pt idx="2187">
                  <c:v>13.530621529999999</c:v>
                </c:pt>
                <c:pt idx="2188">
                  <c:v>14.077870369999999</c:v>
                </c:pt>
                <c:pt idx="2189">
                  <c:v>14.50117683</c:v>
                </c:pt>
                <c:pt idx="2190">
                  <c:v>15.08461952</c:v>
                </c:pt>
                <c:pt idx="2191">
                  <c:v>15.32412338</c:v>
                </c:pt>
                <c:pt idx="2192">
                  <c:v>15.292332650000001</c:v>
                </c:pt>
                <c:pt idx="2193">
                  <c:v>15.308805469999999</c:v>
                </c:pt>
                <c:pt idx="2194">
                  <c:v>17.18446922</c:v>
                </c:pt>
                <c:pt idx="2195">
                  <c:v>17.110660549999999</c:v>
                </c:pt>
                <c:pt idx="2196">
                  <c:v>16.933818819999999</c:v>
                </c:pt>
                <c:pt idx="2197">
                  <c:v>17.196994780000001</c:v>
                </c:pt>
                <c:pt idx="2198">
                  <c:v>16.506332400000002</c:v>
                </c:pt>
                <c:pt idx="2199">
                  <c:v>16.266826630000001</c:v>
                </c:pt>
                <c:pt idx="2200">
                  <c:v>16.144294739999999</c:v>
                </c:pt>
                <c:pt idx="2201">
                  <c:v>15.932639119999999</c:v>
                </c:pt>
                <c:pt idx="2202">
                  <c:v>15.94517231</c:v>
                </c:pt>
                <c:pt idx="2203">
                  <c:v>15.974411959999999</c:v>
                </c:pt>
                <c:pt idx="2204">
                  <c:v>15.943772320000001</c:v>
                </c:pt>
                <c:pt idx="2205">
                  <c:v>15.93681335</c:v>
                </c:pt>
                <c:pt idx="2206">
                  <c:v>16.11087036</c:v>
                </c:pt>
                <c:pt idx="2207">
                  <c:v>16.273792270000001</c:v>
                </c:pt>
                <c:pt idx="2208">
                  <c:v>16.523044590000001</c:v>
                </c:pt>
                <c:pt idx="2209">
                  <c:v>16.322532649999999</c:v>
                </c:pt>
                <c:pt idx="2210">
                  <c:v>15.83654404</c:v>
                </c:pt>
                <c:pt idx="2211">
                  <c:v>16.928249359999999</c:v>
                </c:pt>
                <c:pt idx="2212">
                  <c:v>16.383794779999999</c:v>
                </c:pt>
                <c:pt idx="2213">
                  <c:v>16.326707840000001</c:v>
                </c:pt>
                <c:pt idx="2214">
                  <c:v>16.049606319999999</c:v>
                </c:pt>
                <c:pt idx="2215">
                  <c:v>15.09854889</c:v>
                </c:pt>
                <c:pt idx="2216">
                  <c:v>14.963474270000001</c:v>
                </c:pt>
                <c:pt idx="2217">
                  <c:v>15.38678455</c:v>
                </c:pt>
                <c:pt idx="2218">
                  <c:v>16.195808410000001</c:v>
                </c:pt>
                <c:pt idx="2219">
                  <c:v>15.856050489999999</c:v>
                </c:pt>
                <c:pt idx="2220">
                  <c:v>15.681980129999999</c:v>
                </c:pt>
                <c:pt idx="2221">
                  <c:v>15.219689369999999</c:v>
                </c:pt>
                <c:pt idx="2222">
                  <c:v>15.21690559</c:v>
                </c:pt>
                <c:pt idx="2223">
                  <c:v>15.339439390000001</c:v>
                </c:pt>
                <c:pt idx="2224">
                  <c:v>16.601020810000001</c:v>
                </c:pt>
                <c:pt idx="2225">
                  <c:v>16.919902799999999</c:v>
                </c:pt>
                <c:pt idx="2226">
                  <c:v>17.05775452</c:v>
                </c:pt>
                <c:pt idx="2227">
                  <c:v>17.120416639999998</c:v>
                </c:pt>
                <c:pt idx="2228">
                  <c:v>17.209531779999999</c:v>
                </c:pt>
                <c:pt idx="2229">
                  <c:v>17.215103150000001</c:v>
                </c:pt>
                <c:pt idx="2230">
                  <c:v>17.32928467</c:v>
                </c:pt>
                <c:pt idx="2231">
                  <c:v>17.397510530000002</c:v>
                </c:pt>
                <c:pt idx="2232">
                  <c:v>17.550683979999999</c:v>
                </c:pt>
                <c:pt idx="2233">
                  <c:v>17.642585749999999</c:v>
                </c:pt>
                <c:pt idx="2234">
                  <c:v>17.692712780000001</c:v>
                </c:pt>
                <c:pt idx="2235">
                  <c:v>17.859811780000001</c:v>
                </c:pt>
                <c:pt idx="2236">
                  <c:v>18.018554689999998</c:v>
                </c:pt>
                <c:pt idx="2237">
                  <c:v>18.106277469999998</c:v>
                </c:pt>
                <c:pt idx="2238">
                  <c:v>18.263628010000001</c:v>
                </c:pt>
                <c:pt idx="2239">
                  <c:v>18.397308349999999</c:v>
                </c:pt>
                <c:pt idx="2240">
                  <c:v>18.639598849999999</c:v>
                </c:pt>
                <c:pt idx="2241">
                  <c:v>18.822013850000001</c:v>
                </c:pt>
                <c:pt idx="2242">
                  <c:v>19.034475329999999</c:v>
                </c:pt>
                <c:pt idx="2243">
                  <c:v>19.410783769999998</c:v>
                </c:pt>
                <c:pt idx="2244">
                  <c:v>19.628250120000001</c:v>
                </c:pt>
                <c:pt idx="2245">
                  <c:v>19.67420006</c:v>
                </c:pt>
                <c:pt idx="2246">
                  <c:v>19.777236940000002</c:v>
                </c:pt>
                <c:pt idx="2247">
                  <c:v>19.77166939</c:v>
                </c:pt>
                <c:pt idx="2248">
                  <c:v>19.910923</c:v>
                </c:pt>
                <c:pt idx="2249">
                  <c:v>20.009782789999999</c:v>
                </c:pt>
                <c:pt idx="2250">
                  <c:v>20.083587649999998</c:v>
                </c:pt>
                <c:pt idx="2251">
                  <c:v>20.146245960000002</c:v>
                </c:pt>
                <c:pt idx="2252">
                  <c:v>20.246503830000002</c:v>
                </c:pt>
                <c:pt idx="2253">
                  <c:v>20.374546049999999</c:v>
                </c:pt>
                <c:pt idx="2254">
                  <c:v>20.331447600000001</c:v>
                </c:pt>
                <c:pt idx="2255">
                  <c:v>20.43448639</c:v>
                </c:pt>
                <c:pt idx="2256">
                  <c:v>20.62107658</c:v>
                </c:pt>
                <c:pt idx="2257">
                  <c:v>20.724693299999998</c:v>
                </c:pt>
                <c:pt idx="2258">
                  <c:v>20.676776889999999</c:v>
                </c:pt>
                <c:pt idx="2259">
                  <c:v>20.82855606</c:v>
                </c:pt>
                <c:pt idx="2260">
                  <c:v>21.00767136</c:v>
                </c:pt>
                <c:pt idx="2261">
                  <c:v>21.160646440000001</c:v>
                </c:pt>
                <c:pt idx="2262">
                  <c:v>21.246299740000001</c:v>
                </c:pt>
                <c:pt idx="2263">
                  <c:v>21.451002119999998</c:v>
                </c:pt>
                <c:pt idx="2264">
                  <c:v>21.495550160000001</c:v>
                </c:pt>
                <c:pt idx="2265">
                  <c:v>21.693620679999999</c:v>
                </c:pt>
                <c:pt idx="2266">
                  <c:v>21.761518479999999</c:v>
                </c:pt>
                <c:pt idx="2267">
                  <c:v>21.840888979999999</c:v>
                </c:pt>
                <c:pt idx="2268">
                  <c:v>22.03861809</c:v>
                </c:pt>
                <c:pt idx="2269">
                  <c:v>22.108240129999999</c:v>
                </c:pt>
                <c:pt idx="2270">
                  <c:v>22.140270229999999</c:v>
                </c:pt>
                <c:pt idx="2271">
                  <c:v>22.239130020000001</c:v>
                </c:pt>
                <c:pt idx="2272">
                  <c:v>22.49951935</c:v>
                </c:pt>
                <c:pt idx="2273">
                  <c:v>22.560792920000001</c:v>
                </c:pt>
                <c:pt idx="2274">
                  <c:v>22.703311920000001</c:v>
                </c:pt>
                <c:pt idx="2275">
                  <c:v>22.817005160000001</c:v>
                </c:pt>
                <c:pt idx="2276">
                  <c:v>22.796115879999999</c:v>
                </c:pt>
                <c:pt idx="2277">
                  <c:v>22.906126019999999</c:v>
                </c:pt>
                <c:pt idx="2278">
                  <c:v>22.93396568</c:v>
                </c:pt>
                <c:pt idx="2279">
                  <c:v>23.109420780000001</c:v>
                </c:pt>
                <c:pt idx="2280">
                  <c:v>23.28069305</c:v>
                </c:pt>
                <c:pt idx="2281">
                  <c:v>23.464506149999998</c:v>
                </c:pt>
                <c:pt idx="2282">
                  <c:v>23.674764629999999</c:v>
                </c:pt>
                <c:pt idx="2283">
                  <c:v>23.677545550000001</c:v>
                </c:pt>
                <c:pt idx="2284">
                  <c:v>23.759401319999998</c:v>
                </c:pt>
                <c:pt idx="2285">
                  <c:v>23.724897380000002</c:v>
                </c:pt>
                <c:pt idx="2286">
                  <c:v>23.87471008</c:v>
                </c:pt>
                <c:pt idx="2287">
                  <c:v>24.14682007</c:v>
                </c:pt>
                <c:pt idx="2288">
                  <c:v>24.116184230000002</c:v>
                </c:pt>
                <c:pt idx="2289">
                  <c:v>24.13846779</c:v>
                </c:pt>
                <c:pt idx="2290">
                  <c:v>24.174253459999999</c:v>
                </c:pt>
                <c:pt idx="2291">
                  <c:v>24.127321240000001</c:v>
                </c:pt>
                <c:pt idx="2292">
                  <c:v>24.235940930000002</c:v>
                </c:pt>
                <c:pt idx="2293">
                  <c:v>24.496332169999999</c:v>
                </c:pt>
                <c:pt idx="2294">
                  <c:v>24.63279533</c:v>
                </c:pt>
                <c:pt idx="2295">
                  <c:v>24.7010231</c:v>
                </c:pt>
                <c:pt idx="2296">
                  <c:v>24.686128620000002</c:v>
                </c:pt>
                <c:pt idx="2297">
                  <c:v>24.659252169999998</c:v>
                </c:pt>
                <c:pt idx="2298">
                  <c:v>24.954452509999999</c:v>
                </c:pt>
                <c:pt idx="2299">
                  <c:v>25.129899980000001</c:v>
                </c:pt>
                <c:pt idx="2300">
                  <c:v>25.327631</c:v>
                </c:pt>
                <c:pt idx="2301">
                  <c:v>25.292816160000001</c:v>
                </c:pt>
                <c:pt idx="2302">
                  <c:v>25.274711610000001</c:v>
                </c:pt>
                <c:pt idx="2303">
                  <c:v>25.375885010000001</c:v>
                </c:pt>
                <c:pt idx="2304">
                  <c:v>25.579662320000001</c:v>
                </c:pt>
                <c:pt idx="2305">
                  <c:v>25.865127560000001</c:v>
                </c:pt>
                <c:pt idx="2306">
                  <c:v>25.975660319999999</c:v>
                </c:pt>
                <c:pt idx="2307">
                  <c:v>25.97234344</c:v>
                </c:pt>
                <c:pt idx="2308">
                  <c:v>25.88739777</c:v>
                </c:pt>
                <c:pt idx="2309">
                  <c:v>26.009220119999998</c:v>
                </c:pt>
                <c:pt idx="2310">
                  <c:v>26.06988716</c:v>
                </c:pt>
                <c:pt idx="2311">
                  <c:v>26.03777504</c:v>
                </c:pt>
                <c:pt idx="2312">
                  <c:v>26.225770950000001</c:v>
                </c:pt>
                <c:pt idx="2313">
                  <c:v>26.374753949999999</c:v>
                </c:pt>
                <c:pt idx="2314">
                  <c:v>26.548812869999999</c:v>
                </c:pt>
                <c:pt idx="2315">
                  <c:v>26.73122978</c:v>
                </c:pt>
                <c:pt idx="2316">
                  <c:v>26.931751250000001</c:v>
                </c:pt>
                <c:pt idx="2317">
                  <c:v>27.064039229999999</c:v>
                </c:pt>
                <c:pt idx="2318">
                  <c:v>27.203287119999999</c:v>
                </c:pt>
                <c:pt idx="2319">
                  <c:v>27.47481728</c:v>
                </c:pt>
                <c:pt idx="2320">
                  <c:v>27.802042010000001</c:v>
                </c:pt>
                <c:pt idx="2321">
                  <c:v>27.838245390000001</c:v>
                </c:pt>
                <c:pt idx="2322">
                  <c:v>27.845214840000001</c:v>
                </c:pt>
                <c:pt idx="2323">
                  <c:v>27.815977100000001</c:v>
                </c:pt>
                <c:pt idx="2324">
                  <c:v>27.770019529999999</c:v>
                </c:pt>
                <c:pt idx="2325">
                  <c:v>27.795087809999998</c:v>
                </c:pt>
                <c:pt idx="2326">
                  <c:v>27.984462740000001</c:v>
                </c:pt>
                <c:pt idx="2327">
                  <c:v>28.15016365</c:v>
                </c:pt>
                <c:pt idx="2328">
                  <c:v>28.16966248</c:v>
                </c:pt>
                <c:pt idx="2329">
                  <c:v>28.077760699999999</c:v>
                </c:pt>
                <c:pt idx="2330">
                  <c:v>28.272699360000001</c:v>
                </c:pt>
                <c:pt idx="2331">
                  <c:v>28.482954029999998</c:v>
                </c:pt>
                <c:pt idx="2332">
                  <c:v>28.584615710000001</c:v>
                </c:pt>
                <c:pt idx="2333">
                  <c:v>28.661197659999999</c:v>
                </c:pt>
                <c:pt idx="2334">
                  <c:v>28.601327900000001</c:v>
                </c:pt>
                <c:pt idx="2335">
                  <c:v>28.538656230000001</c:v>
                </c:pt>
                <c:pt idx="2336">
                  <c:v>28.570676800000001</c:v>
                </c:pt>
                <c:pt idx="2337">
                  <c:v>28.78094673</c:v>
                </c:pt>
                <c:pt idx="2338">
                  <c:v>28.95360565</c:v>
                </c:pt>
                <c:pt idx="2339">
                  <c:v>29.049690250000001</c:v>
                </c:pt>
                <c:pt idx="2340">
                  <c:v>29.063615800000001</c:v>
                </c:pt>
                <c:pt idx="2341">
                  <c:v>28.716897960000001</c:v>
                </c:pt>
                <c:pt idx="2342">
                  <c:v>28.359037399999998</c:v>
                </c:pt>
                <c:pt idx="2343">
                  <c:v>28.346490859999999</c:v>
                </c:pt>
                <c:pt idx="2344">
                  <c:v>28.301948549999999</c:v>
                </c:pt>
                <c:pt idx="2345">
                  <c:v>28.320041660000001</c:v>
                </c:pt>
                <c:pt idx="2346">
                  <c:v>28.399406429999999</c:v>
                </c:pt>
                <c:pt idx="2347">
                  <c:v>28.492710110000001</c:v>
                </c:pt>
                <c:pt idx="2348">
                  <c:v>29.247425079999999</c:v>
                </c:pt>
                <c:pt idx="2349">
                  <c:v>29.470220569999999</c:v>
                </c:pt>
                <c:pt idx="2350">
                  <c:v>29.488321299999999</c:v>
                </c:pt>
                <c:pt idx="2351">
                  <c:v>29.51756859</c:v>
                </c:pt>
                <c:pt idx="2352">
                  <c:v>29.67073822</c:v>
                </c:pt>
                <c:pt idx="2353">
                  <c:v>29.72504425</c:v>
                </c:pt>
                <c:pt idx="2354">
                  <c:v>29.74176216</c:v>
                </c:pt>
                <c:pt idx="2355">
                  <c:v>29.82252502</c:v>
                </c:pt>
                <c:pt idx="2356">
                  <c:v>29.931135179999998</c:v>
                </c:pt>
                <c:pt idx="2357">
                  <c:v>30.081521989999999</c:v>
                </c:pt>
                <c:pt idx="2358">
                  <c:v>30.22216225</c:v>
                </c:pt>
                <c:pt idx="2359">
                  <c:v>30.350263600000002</c:v>
                </c:pt>
                <c:pt idx="2360">
                  <c:v>30.553569790000001</c:v>
                </c:pt>
                <c:pt idx="2361">
                  <c:v>30.71092033</c:v>
                </c:pt>
                <c:pt idx="2362">
                  <c:v>30.933708190000001</c:v>
                </c:pt>
                <c:pt idx="2363">
                  <c:v>31.067382810000002</c:v>
                </c:pt>
                <c:pt idx="2364">
                  <c:v>31.150936130000002</c:v>
                </c:pt>
                <c:pt idx="2365">
                  <c:v>31.188539509999998</c:v>
                </c:pt>
                <c:pt idx="2366">
                  <c:v>31.288784029999999</c:v>
                </c:pt>
                <c:pt idx="2367">
                  <c:v>31.354232790000001</c:v>
                </c:pt>
                <c:pt idx="2368">
                  <c:v>31.475385670000001</c:v>
                </c:pt>
                <c:pt idx="2369">
                  <c:v>31.58677483</c:v>
                </c:pt>
                <c:pt idx="2370">
                  <c:v>31.78310776</c:v>
                </c:pt>
                <c:pt idx="2371">
                  <c:v>31.95856285</c:v>
                </c:pt>
                <c:pt idx="2372">
                  <c:v>32.083881380000001</c:v>
                </c:pt>
                <c:pt idx="2373">
                  <c:v>32.099205019999999</c:v>
                </c:pt>
                <c:pt idx="2374">
                  <c:v>32.220348360000003</c:v>
                </c:pt>
                <c:pt idx="2375">
                  <c:v>32.33313751</c:v>
                </c:pt>
                <c:pt idx="2376">
                  <c:v>32.464134219999998</c:v>
                </c:pt>
                <c:pt idx="2377">
                  <c:v>32.62835312</c:v>
                </c:pt>
                <c:pt idx="2378">
                  <c:v>32.911026</c:v>
                </c:pt>
                <c:pt idx="2379">
                  <c:v>33.189525600000003</c:v>
                </c:pt>
                <c:pt idx="2380">
                  <c:v>33.370536799999996</c:v>
                </c:pt>
                <c:pt idx="2381">
                  <c:v>33.505607599999998</c:v>
                </c:pt>
                <c:pt idx="2382">
                  <c:v>33.619781490000001</c:v>
                </c:pt>
                <c:pt idx="2383">
                  <c:v>33.78881836</c:v>
                </c:pt>
                <c:pt idx="2384">
                  <c:v>33.715869900000001</c:v>
                </c:pt>
                <c:pt idx="2385">
                  <c:v>33.853717799999998</c:v>
                </c:pt>
                <c:pt idx="2386">
                  <c:v>34.040306090000001</c:v>
                </c:pt>
                <c:pt idx="2387">
                  <c:v>34.162845609999998</c:v>
                </c:pt>
                <c:pt idx="2388">
                  <c:v>34.456653590000002</c:v>
                </c:pt>
                <c:pt idx="2389">
                  <c:v>34.824268340000003</c:v>
                </c:pt>
                <c:pt idx="2390">
                  <c:v>34.678043369999997</c:v>
                </c:pt>
                <c:pt idx="2391">
                  <c:v>34.950977330000001</c:v>
                </c:pt>
                <c:pt idx="2392">
                  <c:v>35.560882569999997</c:v>
                </c:pt>
                <c:pt idx="2393">
                  <c:v>36.871200559999998</c:v>
                </c:pt>
                <c:pt idx="2394">
                  <c:v>36.834991459999998</c:v>
                </c:pt>
                <c:pt idx="2395">
                  <c:v>36.829418179999998</c:v>
                </c:pt>
                <c:pt idx="2396">
                  <c:v>36.869800570000002</c:v>
                </c:pt>
                <c:pt idx="2397">
                  <c:v>37.116264340000001</c:v>
                </c:pt>
                <c:pt idx="2398">
                  <c:v>37.170566559999997</c:v>
                </c:pt>
                <c:pt idx="2399">
                  <c:v>37.307041169999998</c:v>
                </c:pt>
                <c:pt idx="2400">
                  <c:v>37.288932799999998</c:v>
                </c:pt>
                <c:pt idx="2401">
                  <c:v>37.112094880000001</c:v>
                </c:pt>
                <c:pt idx="2402">
                  <c:v>36.801570890000001</c:v>
                </c:pt>
                <c:pt idx="2403">
                  <c:v>37.048042299999999</c:v>
                </c:pt>
                <c:pt idx="2404">
                  <c:v>37.00904465</c:v>
                </c:pt>
                <c:pt idx="2405">
                  <c:v>37.017417909999999</c:v>
                </c:pt>
                <c:pt idx="2406">
                  <c:v>37.074489589999999</c:v>
                </c:pt>
                <c:pt idx="2407">
                  <c:v>37.215129849999997</c:v>
                </c:pt>
                <c:pt idx="2408">
                  <c:v>37.34463882</c:v>
                </c:pt>
                <c:pt idx="2409">
                  <c:v>37.453243260000001</c:v>
                </c:pt>
                <c:pt idx="2410">
                  <c:v>37.6036377</c:v>
                </c:pt>
                <c:pt idx="2411">
                  <c:v>37.59666824</c:v>
                </c:pt>
                <c:pt idx="2412">
                  <c:v>37.740089419999997</c:v>
                </c:pt>
                <c:pt idx="2413">
                  <c:v>37.770732879999997</c:v>
                </c:pt>
                <c:pt idx="2414">
                  <c:v>37.946178439999997</c:v>
                </c:pt>
                <c:pt idx="2415">
                  <c:v>38.107719420000002</c:v>
                </c:pt>
                <c:pt idx="2416">
                  <c:v>38.27341843</c:v>
                </c:pt>
                <c:pt idx="2417">
                  <c:v>38.345836640000002</c:v>
                </c:pt>
                <c:pt idx="2418">
                  <c:v>38.35279465</c:v>
                </c:pt>
                <c:pt idx="2419">
                  <c:v>38.329624180000003</c:v>
                </c:pt>
                <c:pt idx="2420">
                  <c:v>38.269252780000002</c:v>
                </c:pt>
                <c:pt idx="2421">
                  <c:v>38.384483340000003</c:v>
                </c:pt>
                <c:pt idx="2422">
                  <c:v>38.440509800000001</c:v>
                </c:pt>
                <c:pt idx="2423">
                  <c:v>38.641040799999999</c:v>
                </c:pt>
                <c:pt idx="2424">
                  <c:v>38.947372440000002</c:v>
                </c:pt>
                <c:pt idx="2425">
                  <c:v>39.046234130000002</c:v>
                </c:pt>
                <c:pt idx="2426">
                  <c:v>39.129783629999999</c:v>
                </c:pt>
                <c:pt idx="2427">
                  <c:v>39.266246799999998</c:v>
                </c:pt>
                <c:pt idx="2428">
                  <c:v>39.35397339</c:v>
                </c:pt>
                <c:pt idx="2429">
                  <c:v>39.700698850000002</c:v>
                </c:pt>
                <c:pt idx="2430">
                  <c:v>39.941589360000002</c:v>
                </c:pt>
                <c:pt idx="2431">
                  <c:v>40.200592039999997</c:v>
                </c:pt>
                <c:pt idx="2432">
                  <c:v>40.254882809999998</c:v>
                </c:pt>
                <c:pt idx="2433">
                  <c:v>40.250720979999997</c:v>
                </c:pt>
                <c:pt idx="2434">
                  <c:v>40.240970609999998</c:v>
                </c:pt>
                <c:pt idx="2435">
                  <c:v>40.224254610000003</c:v>
                </c:pt>
                <c:pt idx="2436">
                  <c:v>40.250709530000002</c:v>
                </c:pt>
                <c:pt idx="2437">
                  <c:v>40.306415559999998</c:v>
                </c:pt>
                <c:pt idx="2438">
                  <c:v>40.150459290000001</c:v>
                </c:pt>
                <c:pt idx="2439">
                  <c:v>40.119831089999998</c:v>
                </c:pt>
                <c:pt idx="2440">
                  <c:v>40.119823459999999</c:v>
                </c:pt>
                <c:pt idx="2441">
                  <c:v>40.188064580000002</c:v>
                </c:pt>
                <c:pt idx="2442">
                  <c:v>40.285533909999998</c:v>
                </c:pt>
                <c:pt idx="2443">
                  <c:v>40.412239069999998</c:v>
                </c:pt>
                <c:pt idx="2444">
                  <c:v>40.693523409999997</c:v>
                </c:pt>
                <c:pt idx="2445">
                  <c:v>40.892669679999997</c:v>
                </c:pt>
                <c:pt idx="2446">
                  <c:v>40.966453549999997</c:v>
                </c:pt>
                <c:pt idx="2447">
                  <c:v>41.075077059999998</c:v>
                </c:pt>
                <c:pt idx="2448">
                  <c:v>41.08342743</c:v>
                </c:pt>
                <c:pt idx="2449">
                  <c:v>41.012413019999997</c:v>
                </c:pt>
                <c:pt idx="2450">
                  <c:v>40.978992460000001</c:v>
                </c:pt>
                <c:pt idx="2451">
                  <c:v>40.990127559999998</c:v>
                </c:pt>
                <c:pt idx="2452">
                  <c:v>40.985958099999998</c:v>
                </c:pt>
                <c:pt idx="2453">
                  <c:v>41.047225949999998</c:v>
                </c:pt>
                <c:pt idx="2454">
                  <c:v>41.144702909999999</c:v>
                </c:pt>
                <c:pt idx="2455">
                  <c:v>41.211536410000001</c:v>
                </c:pt>
                <c:pt idx="2456">
                  <c:v>41.278373719999998</c:v>
                </c:pt>
                <c:pt idx="2457">
                  <c:v>41.359142300000002</c:v>
                </c:pt>
                <c:pt idx="2458">
                  <c:v>41.682182310000002</c:v>
                </c:pt>
                <c:pt idx="2459">
                  <c:v>41.30065536</c:v>
                </c:pt>
                <c:pt idx="2460">
                  <c:v>41.396732329999999</c:v>
                </c:pt>
                <c:pt idx="2461">
                  <c:v>41.427364349999998</c:v>
                </c:pt>
                <c:pt idx="2462">
                  <c:v>41.566619869999997</c:v>
                </c:pt>
                <c:pt idx="2463">
                  <c:v>41.564018249999997</c:v>
                </c:pt>
                <c:pt idx="2464">
                  <c:v>41.761554719999999</c:v>
                </c:pt>
                <c:pt idx="2465">
                  <c:v>41.92308044</c:v>
                </c:pt>
                <c:pt idx="2466">
                  <c:v>42.296516420000003</c:v>
                </c:pt>
                <c:pt idx="2467">
                  <c:v>42.595645900000001</c:v>
                </c:pt>
                <c:pt idx="2468">
                  <c:v>42.975761409999997</c:v>
                </c:pt>
                <c:pt idx="2469">
                  <c:v>43.167938229999997</c:v>
                </c:pt>
                <c:pt idx="2470">
                  <c:v>43.322490690000002</c:v>
                </c:pt>
                <c:pt idx="2471">
                  <c:v>43.368457790000001</c:v>
                </c:pt>
                <c:pt idx="2472">
                  <c:v>43.517463679999999</c:v>
                </c:pt>
                <c:pt idx="2473">
                  <c:v>43.584289550000001</c:v>
                </c:pt>
                <c:pt idx="2474">
                  <c:v>43.683162690000003</c:v>
                </c:pt>
                <c:pt idx="2475">
                  <c:v>43.81684113</c:v>
                </c:pt>
                <c:pt idx="2476">
                  <c:v>44.086975099999997</c:v>
                </c:pt>
                <c:pt idx="2477">
                  <c:v>44.318145749999999</c:v>
                </c:pt>
                <c:pt idx="2478">
                  <c:v>44.397510529999998</c:v>
                </c:pt>
                <c:pt idx="2479">
                  <c:v>44.518646240000002</c:v>
                </c:pt>
                <c:pt idx="2480">
                  <c:v>44.557647709999998</c:v>
                </c:pt>
                <c:pt idx="2481">
                  <c:v>44.703842160000001</c:v>
                </c:pt>
                <c:pt idx="2482">
                  <c:v>44.801311490000003</c:v>
                </c:pt>
                <c:pt idx="2483">
                  <c:v>43.857212070000003</c:v>
                </c:pt>
                <c:pt idx="2484">
                  <c:v>44.002357480000001</c:v>
                </c:pt>
                <c:pt idx="2485">
                  <c:v>44.217868799999998</c:v>
                </c:pt>
                <c:pt idx="2486">
                  <c:v>44.403072360000003</c:v>
                </c:pt>
                <c:pt idx="2487">
                  <c:v>44.589660639999998</c:v>
                </c:pt>
                <c:pt idx="2488">
                  <c:v>44.886264799999999</c:v>
                </c:pt>
                <c:pt idx="2489">
                  <c:v>45.248294829999999</c:v>
                </c:pt>
                <c:pt idx="2490">
                  <c:v>45.476661679999999</c:v>
                </c:pt>
                <c:pt idx="2491">
                  <c:v>45.717548370000003</c:v>
                </c:pt>
                <c:pt idx="2492">
                  <c:v>46.097698209999997</c:v>
                </c:pt>
                <c:pt idx="2493">
                  <c:v>46.502906799999998</c:v>
                </c:pt>
                <c:pt idx="2494">
                  <c:v>46.827358250000003</c:v>
                </c:pt>
                <c:pt idx="2495">
                  <c:v>47.186618799999998</c:v>
                </c:pt>
                <c:pt idx="2496">
                  <c:v>47.494342799999998</c:v>
                </c:pt>
                <c:pt idx="2497">
                  <c:v>47.97892761</c:v>
                </c:pt>
                <c:pt idx="2498">
                  <c:v>48.292221069999997</c:v>
                </c:pt>
                <c:pt idx="2499">
                  <c:v>48.538692470000001</c:v>
                </c:pt>
                <c:pt idx="2500">
                  <c:v>48.754528049999998</c:v>
                </c:pt>
                <c:pt idx="2501">
                  <c:v>48.716930390000002</c:v>
                </c:pt>
                <c:pt idx="2502">
                  <c:v>48.833290099999999</c:v>
                </c:pt>
                <c:pt idx="2503">
                  <c:v>49.148612980000003</c:v>
                </c:pt>
                <c:pt idx="2504">
                  <c:v>49.525951390000003</c:v>
                </c:pt>
                <c:pt idx="2505">
                  <c:v>50.027256010000002</c:v>
                </c:pt>
                <c:pt idx="2506">
                  <c:v>50.197135930000002</c:v>
                </c:pt>
                <c:pt idx="2507">
                  <c:v>50.34473801</c:v>
                </c:pt>
                <c:pt idx="2508">
                  <c:v>50.731853489999999</c:v>
                </c:pt>
                <c:pt idx="2509">
                  <c:v>51.308311459999999</c:v>
                </c:pt>
                <c:pt idx="2510">
                  <c:v>51.719104770000001</c:v>
                </c:pt>
                <c:pt idx="2511">
                  <c:v>51.91557693</c:v>
                </c:pt>
                <c:pt idx="2512">
                  <c:v>51.954422000000001</c:v>
                </c:pt>
                <c:pt idx="2513">
                  <c:v>51.944667819999999</c:v>
                </c:pt>
                <c:pt idx="2514">
                  <c:v>52.002502440000001</c:v>
                </c:pt>
                <c:pt idx="2515">
                  <c:v>52.401435849999999</c:v>
                </c:pt>
                <c:pt idx="2516">
                  <c:v>52.667400360000002</c:v>
                </c:pt>
                <c:pt idx="2517">
                  <c:v>52.771808620000002</c:v>
                </c:pt>
                <c:pt idx="2518">
                  <c:v>53.054481510000002</c:v>
                </c:pt>
                <c:pt idx="2519">
                  <c:v>54.122482300000001</c:v>
                </c:pt>
                <c:pt idx="2520">
                  <c:v>54.580604549999997</c:v>
                </c:pt>
                <c:pt idx="2521">
                  <c:v>54.623798370000003</c:v>
                </c:pt>
                <c:pt idx="2522">
                  <c:v>54.760257719999998</c:v>
                </c:pt>
                <c:pt idx="2523">
                  <c:v>55.13204193</c:v>
                </c:pt>
                <c:pt idx="2524">
                  <c:v>55.10141754</c:v>
                </c:pt>
                <c:pt idx="2525">
                  <c:v>55.079132080000001</c:v>
                </c:pt>
                <c:pt idx="2526">
                  <c:v>55.120937349999998</c:v>
                </c:pt>
                <c:pt idx="2527">
                  <c:v>55.254589080000002</c:v>
                </c:pt>
                <c:pt idx="2528">
                  <c:v>55.265724179999999</c:v>
                </c:pt>
                <c:pt idx="2529">
                  <c:v>55.3993988</c:v>
                </c:pt>
                <c:pt idx="2530">
                  <c:v>55.553966520000003</c:v>
                </c:pt>
                <c:pt idx="2531">
                  <c:v>55.839427950000001</c:v>
                </c:pt>
                <c:pt idx="2532">
                  <c:v>55.956398010000001</c:v>
                </c:pt>
                <c:pt idx="2533">
                  <c:v>56.119285580000003</c:v>
                </c:pt>
                <c:pt idx="2534">
                  <c:v>56.104003910000003</c:v>
                </c:pt>
                <c:pt idx="2535">
                  <c:v>57.082901</c:v>
                </c:pt>
                <c:pt idx="2536">
                  <c:v>57.474403379999998</c:v>
                </c:pt>
                <c:pt idx="2537">
                  <c:v>57.559093480000001</c:v>
                </c:pt>
                <c:pt idx="2538">
                  <c:v>57.610633849999999</c:v>
                </c:pt>
                <c:pt idx="2539">
                  <c:v>57.563274380000003</c:v>
                </c:pt>
                <c:pt idx="2540">
                  <c:v>57.701118469999997</c:v>
                </c:pt>
                <c:pt idx="2541">
                  <c:v>57.6398735</c:v>
                </c:pt>
                <c:pt idx="2542">
                  <c:v>57.57720947</c:v>
                </c:pt>
                <c:pt idx="2543">
                  <c:v>57.381568909999999</c:v>
                </c:pt>
                <c:pt idx="2544">
                  <c:v>57.538230900000002</c:v>
                </c:pt>
                <c:pt idx="2545">
                  <c:v>57.557716370000001</c:v>
                </c:pt>
                <c:pt idx="2546">
                  <c:v>57.542404169999998</c:v>
                </c:pt>
                <c:pt idx="2547">
                  <c:v>57.425426479999999</c:v>
                </c:pt>
                <c:pt idx="2548">
                  <c:v>57.467205049999997</c:v>
                </c:pt>
                <c:pt idx="2549">
                  <c:v>57.373935699999997</c:v>
                </c:pt>
                <c:pt idx="2550">
                  <c:v>57.31681442</c:v>
                </c:pt>
                <c:pt idx="2551">
                  <c:v>57.307060239999998</c:v>
                </c:pt>
                <c:pt idx="2552">
                  <c:v>57.383674620000001</c:v>
                </c:pt>
                <c:pt idx="2553">
                  <c:v>57.4462738</c:v>
                </c:pt>
                <c:pt idx="2554">
                  <c:v>57.48809052</c:v>
                </c:pt>
                <c:pt idx="2555">
                  <c:v>57.508979799999999</c:v>
                </c:pt>
                <c:pt idx="2556">
                  <c:v>57.567470550000003</c:v>
                </c:pt>
                <c:pt idx="2557">
                  <c:v>57.603763579999999</c:v>
                </c:pt>
                <c:pt idx="2558">
                  <c:v>57.596710209999998</c:v>
                </c:pt>
                <c:pt idx="2559">
                  <c:v>57.650173189999997</c:v>
                </c:pt>
                <c:pt idx="2560">
                  <c:v>58.033931729999999</c:v>
                </c:pt>
                <c:pt idx="2561">
                  <c:v>58.04092026</c:v>
                </c:pt>
                <c:pt idx="2562">
                  <c:v>58.070159910000001</c:v>
                </c:pt>
                <c:pt idx="2563">
                  <c:v>58.098011020000001</c:v>
                </c:pt>
                <c:pt idx="2564">
                  <c:v>58.247001650000001</c:v>
                </c:pt>
                <c:pt idx="2565">
                  <c:v>58.216369630000003</c:v>
                </c:pt>
                <c:pt idx="2566">
                  <c:v>58.340312959999999</c:v>
                </c:pt>
                <c:pt idx="2567">
                  <c:v>58.491138460000002</c:v>
                </c:pt>
                <c:pt idx="2568">
                  <c:v>58.402965549999998</c:v>
                </c:pt>
                <c:pt idx="2569">
                  <c:v>58.574111940000002</c:v>
                </c:pt>
                <c:pt idx="2570">
                  <c:v>58.618789669999998</c:v>
                </c:pt>
                <c:pt idx="2571">
                  <c:v>58.7482872</c:v>
                </c:pt>
                <c:pt idx="2572">
                  <c:v>59.029571529999998</c:v>
                </c:pt>
                <c:pt idx="2573">
                  <c:v>59.189701079999999</c:v>
                </c:pt>
                <c:pt idx="2574">
                  <c:v>59.197063450000002</c:v>
                </c:pt>
                <c:pt idx="2575">
                  <c:v>59.26210785</c:v>
                </c:pt>
                <c:pt idx="2576">
                  <c:v>59.23703003</c:v>
                </c:pt>
                <c:pt idx="2577">
                  <c:v>59.303867339999996</c:v>
                </c:pt>
                <c:pt idx="2578">
                  <c:v>59.369323729999998</c:v>
                </c:pt>
                <c:pt idx="2579">
                  <c:v>59.489067079999998</c:v>
                </c:pt>
                <c:pt idx="2580">
                  <c:v>59.575420379999997</c:v>
                </c:pt>
                <c:pt idx="2581">
                  <c:v>59.671497340000002</c:v>
                </c:pt>
                <c:pt idx="2582">
                  <c:v>59.77454376</c:v>
                </c:pt>
                <c:pt idx="2583">
                  <c:v>59.86087036</c:v>
                </c:pt>
                <c:pt idx="2584">
                  <c:v>60.101745610000002</c:v>
                </c:pt>
                <c:pt idx="2585">
                  <c:v>59.912853239999997</c:v>
                </c:pt>
                <c:pt idx="2586">
                  <c:v>60.119853970000001</c:v>
                </c:pt>
                <c:pt idx="2587">
                  <c:v>60.260498050000002</c:v>
                </c:pt>
                <c:pt idx="2588">
                  <c:v>60.653175349999998</c:v>
                </c:pt>
                <c:pt idx="2589">
                  <c:v>60.697757719999998</c:v>
                </c:pt>
                <c:pt idx="2590">
                  <c:v>60.750682830000002</c:v>
                </c:pt>
                <c:pt idx="2591">
                  <c:v>60.598876949999998</c:v>
                </c:pt>
                <c:pt idx="2592">
                  <c:v>60.67686844</c:v>
                </c:pt>
                <c:pt idx="2593">
                  <c:v>60.724212649999998</c:v>
                </c:pt>
                <c:pt idx="2594">
                  <c:v>61.009674070000003</c:v>
                </c:pt>
                <c:pt idx="2595">
                  <c:v>61.08625412</c:v>
                </c:pt>
                <c:pt idx="2596">
                  <c:v>61.26309586</c:v>
                </c:pt>
                <c:pt idx="2597">
                  <c:v>61.31879807</c:v>
                </c:pt>
                <c:pt idx="2598">
                  <c:v>61.389831540000003</c:v>
                </c:pt>
                <c:pt idx="2599">
                  <c:v>61.343864439999997</c:v>
                </c:pt>
                <c:pt idx="2600">
                  <c:v>61.820072170000003</c:v>
                </c:pt>
                <c:pt idx="2601">
                  <c:v>61.934257510000002</c:v>
                </c:pt>
                <c:pt idx="2602">
                  <c:v>61.718418120000003</c:v>
                </c:pt>
                <c:pt idx="2603">
                  <c:v>61.476131440000003</c:v>
                </c:pt>
                <c:pt idx="2604">
                  <c:v>61.498409270000003</c:v>
                </c:pt>
                <c:pt idx="2605">
                  <c:v>61.779697419999998</c:v>
                </c:pt>
                <c:pt idx="2606">
                  <c:v>61.893871310000002</c:v>
                </c:pt>
                <c:pt idx="2607">
                  <c:v>61.996925349999998</c:v>
                </c:pt>
                <c:pt idx="2608">
                  <c:v>62.264266970000001</c:v>
                </c:pt>
                <c:pt idx="2609">
                  <c:v>62.370101929999997</c:v>
                </c:pt>
                <c:pt idx="2610">
                  <c:v>62.45085907</c:v>
                </c:pt>
                <c:pt idx="2611">
                  <c:v>62.240608219999999</c:v>
                </c:pt>
                <c:pt idx="2612">
                  <c:v>61.432975769999999</c:v>
                </c:pt>
                <c:pt idx="2613">
                  <c:v>61.18373871</c:v>
                </c:pt>
                <c:pt idx="2614">
                  <c:v>61.464992520000003</c:v>
                </c:pt>
                <c:pt idx="2615">
                  <c:v>61.632091520000003</c:v>
                </c:pt>
                <c:pt idx="2616">
                  <c:v>61.391201019999997</c:v>
                </c:pt>
                <c:pt idx="2617">
                  <c:v>61.402332309999998</c:v>
                </c:pt>
                <c:pt idx="2618">
                  <c:v>61.711467740000003</c:v>
                </c:pt>
                <c:pt idx="2619">
                  <c:v>61.640453340000001</c:v>
                </c:pt>
                <c:pt idx="2620">
                  <c:v>60.506980900000002</c:v>
                </c:pt>
                <c:pt idx="2621">
                  <c:v>60.912200929999997</c:v>
                </c:pt>
                <c:pt idx="2622">
                  <c:v>61.215744020000002</c:v>
                </c:pt>
                <c:pt idx="2623">
                  <c:v>61.311828609999999</c:v>
                </c:pt>
                <c:pt idx="2624">
                  <c:v>61.249176030000001</c:v>
                </c:pt>
                <c:pt idx="2625">
                  <c:v>61.341064449999998</c:v>
                </c:pt>
                <c:pt idx="2626">
                  <c:v>61.723987579999999</c:v>
                </c:pt>
                <c:pt idx="2627">
                  <c:v>62.06375122</c:v>
                </c:pt>
                <c:pt idx="2628">
                  <c:v>62.06655121</c:v>
                </c:pt>
                <c:pt idx="2629">
                  <c:v>62.399333949999999</c:v>
                </c:pt>
                <c:pt idx="2630">
                  <c:v>62.244785309999997</c:v>
                </c:pt>
                <c:pt idx="2631">
                  <c:v>62.393768309999999</c:v>
                </c:pt>
                <c:pt idx="2632">
                  <c:v>63.676231379999997</c:v>
                </c:pt>
                <c:pt idx="2633">
                  <c:v>64.153854370000005</c:v>
                </c:pt>
                <c:pt idx="2634">
                  <c:v>64.121833800000005</c:v>
                </c:pt>
                <c:pt idx="2635">
                  <c:v>64.098175049999995</c:v>
                </c:pt>
                <c:pt idx="2636">
                  <c:v>64.464378359999998</c:v>
                </c:pt>
                <c:pt idx="2637">
                  <c:v>64.51032257</c:v>
                </c:pt>
                <c:pt idx="2638">
                  <c:v>64.369712829999997</c:v>
                </c:pt>
                <c:pt idx="2639">
                  <c:v>64.617553709999996</c:v>
                </c:pt>
                <c:pt idx="2640">
                  <c:v>64.74565887</c:v>
                </c:pt>
                <c:pt idx="2641">
                  <c:v>64.944763179999995</c:v>
                </c:pt>
                <c:pt idx="2642">
                  <c:v>64.997688289999999</c:v>
                </c:pt>
                <c:pt idx="2643">
                  <c:v>65.224670410000002</c:v>
                </c:pt>
                <c:pt idx="2644">
                  <c:v>65.653541559999994</c:v>
                </c:pt>
                <c:pt idx="2645">
                  <c:v>66.18127441</c:v>
                </c:pt>
                <c:pt idx="2646">
                  <c:v>66.31356049</c:v>
                </c:pt>
                <c:pt idx="2647">
                  <c:v>66.270401000000007</c:v>
                </c:pt>
                <c:pt idx="2648">
                  <c:v>66.16873932</c:v>
                </c:pt>
                <c:pt idx="2649">
                  <c:v>66.242538449999998</c:v>
                </c:pt>
                <c:pt idx="2650">
                  <c:v>66.36091614</c:v>
                </c:pt>
                <c:pt idx="2651">
                  <c:v>66.459762569999995</c:v>
                </c:pt>
                <c:pt idx="2652">
                  <c:v>66.813491819999996</c:v>
                </c:pt>
                <c:pt idx="2653">
                  <c:v>66.638015749999994</c:v>
                </c:pt>
                <c:pt idx="2654">
                  <c:v>66.220283510000002</c:v>
                </c:pt>
                <c:pt idx="2655">
                  <c:v>66.615730290000002</c:v>
                </c:pt>
                <c:pt idx="2656">
                  <c:v>66.489028930000003</c:v>
                </c:pt>
                <c:pt idx="2657">
                  <c:v>66.199371339999999</c:v>
                </c:pt>
                <c:pt idx="2658">
                  <c:v>65.998878480000002</c:v>
                </c:pt>
                <c:pt idx="2659">
                  <c:v>65.634040830000004</c:v>
                </c:pt>
                <c:pt idx="2660">
                  <c:v>65.847099299999996</c:v>
                </c:pt>
                <c:pt idx="2661">
                  <c:v>65.926460270000007</c:v>
                </c:pt>
                <c:pt idx="2662">
                  <c:v>65.990524289999996</c:v>
                </c:pt>
                <c:pt idx="2663">
                  <c:v>65.915306090000001</c:v>
                </c:pt>
                <c:pt idx="2664">
                  <c:v>65.713653559999997</c:v>
                </c:pt>
                <c:pt idx="2665">
                  <c:v>65.547714229999997</c:v>
                </c:pt>
                <c:pt idx="2666">
                  <c:v>65.869743349999993</c:v>
                </c:pt>
                <c:pt idx="2667">
                  <c:v>65.998855590000005</c:v>
                </c:pt>
                <c:pt idx="2668">
                  <c:v>66.054557799999998</c:v>
                </c:pt>
                <c:pt idx="2669">
                  <c:v>65.990524289999996</c:v>
                </c:pt>
                <c:pt idx="2670">
                  <c:v>65.887466430000003</c:v>
                </c:pt>
                <c:pt idx="2671">
                  <c:v>65.929237369999996</c:v>
                </c:pt>
                <c:pt idx="2672">
                  <c:v>66.10609436</c:v>
                </c:pt>
                <c:pt idx="2673">
                  <c:v>66.264831540000003</c:v>
                </c:pt>
                <c:pt idx="2674">
                  <c:v>66.475105290000002</c:v>
                </c:pt>
                <c:pt idx="2675">
                  <c:v>66.394332890000001</c:v>
                </c:pt>
                <c:pt idx="2676">
                  <c:v>66.379013060000005</c:v>
                </c:pt>
                <c:pt idx="2677">
                  <c:v>67.892623900000004</c:v>
                </c:pt>
                <c:pt idx="2678">
                  <c:v>67.891212460000006</c:v>
                </c:pt>
                <c:pt idx="2679">
                  <c:v>68.115432740000003</c:v>
                </c:pt>
                <c:pt idx="2680">
                  <c:v>68.040214539999994</c:v>
                </c:pt>
                <c:pt idx="2681">
                  <c:v>68.418991090000006</c:v>
                </c:pt>
                <c:pt idx="2682">
                  <c:v>68.534561159999996</c:v>
                </c:pt>
                <c:pt idx="2683">
                  <c:v>68.499732969999997</c:v>
                </c:pt>
                <c:pt idx="2684">
                  <c:v>68.44406128</c:v>
                </c:pt>
                <c:pt idx="2685">
                  <c:v>68.373023989999993</c:v>
                </c:pt>
                <c:pt idx="2686">
                  <c:v>68.643173219999994</c:v>
                </c:pt>
                <c:pt idx="2687">
                  <c:v>68.853446959999999</c:v>
                </c:pt>
                <c:pt idx="2688">
                  <c:v>68.989898679999996</c:v>
                </c:pt>
                <c:pt idx="2689">
                  <c:v>69.150032039999999</c:v>
                </c:pt>
                <c:pt idx="2690">
                  <c:v>67.95809174</c:v>
                </c:pt>
                <c:pt idx="2691">
                  <c:v>66.456985470000006</c:v>
                </c:pt>
                <c:pt idx="2692">
                  <c:v>66.398506159999997</c:v>
                </c:pt>
                <c:pt idx="2693">
                  <c:v>67.279930109999995</c:v>
                </c:pt>
                <c:pt idx="2694">
                  <c:v>68.549873349999999</c:v>
                </c:pt>
                <c:pt idx="2695">
                  <c:v>68.533149719999997</c:v>
                </c:pt>
                <c:pt idx="2696">
                  <c:v>68.58747864</c:v>
                </c:pt>
                <c:pt idx="2697">
                  <c:v>68.762916559999994</c:v>
                </c:pt>
                <c:pt idx="2698">
                  <c:v>68.716979980000005</c:v>
                </c:pt>
                <c:pt idx="2699">
                  <c:v>68.881278989999998</c:v>
                </c:pt>
                <c:pt idx="2700">
                  <c:v>69.097137450000005</c:v>
                </c:pt>
                <c:pt idx="2701">
                  <c:v>69.276741029999997</c:v>
                </c:pt>
                <c:pt idx="2702">
                  <c:v>69.593528750000004</c:v>
                </c:pt>
                <c:pt idx="2703">
                  <c:v>69.47309113</c:v>
                </c:pt>
                <c:pt idx="2704">
                  <c:v>69.565399170000006</c:v>
                </c:pt>
                <c:pt idx="2705">
                  <c:v>69.765510559999996</c:v>
                </c:pt>
                <c:pt idx="2706">
                  <c:v>69.911720279999997</c:v>
                </c:pt>
                <c:pt idx="2707">
                  <c:v>70.052352909999996</c:v>
                </c:pt>
                <c:pt idx="2708">
                  <c:v>69.957748409999994</c:v>
                </c:pt>
                <c:pt idx="2709">
                  <c:v>70.025886540000002</c:v>
                </c:pt>
                <c:pt idx="2710">
                  <c:v>70.126487729999994</c:v>
                </c:pt>
                <c:pt idx="2711">
                  <c:v>70.452003480000002</c:v>
                </c:pt>
                <c:pt idx="2712">
                  <c:v>70.743827820000007</c:v>
                </c:pt>
                <c:pt idx="2713">
                  <c:v>70.850242609999995</c:v>
                </c:pt>
                <c:pt idx="2714">
                  <c:v>70.983909609999998</c:v>
                </c:pt>
                <c:pt idx="2715">
                  <c:v>70.646942139999993</c:v>
                </c:pt>
                <c:pt idx="2716">
                  <c:v>71.112014770000002</c:v>
                </c:pt>
                <c:pt idx="2717">
                  <c:v>71.120368959999993</c:v>
                </c:pt>
                <c:pt idx="2718">
                  <c:v>71.14265442</c:v>
                </c:pt>
                <c:pt idx="2719">
                  <c:v>71.199729919999996</c:v>
                </c:pt>
                <c:pt idx="2720">
                  <c:v>71.20809174</c:v>
                </c:pt>
                <c:pt idx="2721">
                  <c:v>71.216445919999998</c:v>
                </c:pt>
                <c:pt idx="2722">
                  <c:v>71.345947269999996</c:v>
                </c:pt>
                <c:pt idx="2723">
                  <c:v>71.47545624</c:v>
                </c:pt>
                <c:pt idx="2724">
                  <c:v>70.727699279999996</c:v>
                </c:pt>
                <c:pt idx="2725">
                  <c:v>69.907531739999996</c:v>
                </c:pt>
                <c:pt idx="2726">
                  <c:v>70.067672729999998</c:v>
                </c:pt>
                <c:pt idx="2727">
                  <c:v>70.138694760000007</c:v>
                </c:pt>
                <c:pt idx="2728">
                  <c:v>70.321113589999996</c:v>
                </c:pt>
                <c:pt idx="2729">
                  <c:v>70.41859436</c:v>
                </c:pt>
                <c:pt idx="2730">
                  <c:v>70.489601140000005</c:v>
                </c:pt>
                <c:pt idx="2731">
                  <c:v>70.378196720000005</c:v>
                </c:pt>
                <c:pt idx="2732">
                  <c:v>70.509086609999997</c:v>
                </c:pt>
                <c:pt idx="2733">
                  <c:v>70.596801760000005</c:v>
                </c:pt>
                <c:pt idx="2734">
                  <c:v>70.950492859999997</c:v>
                </c:pt>
                <c:pt idx="2735">
                  <c:v>71.203910829999998</c:v>
                </c:pt>
                <c:pt idx="2736">
                  <c:v>71.227584840000006</c:v>
                </c:pt>
                <c:pt idx="2737">
                  <c:v>71.273551940000004</c:v>
                </c:pt>
                <c:pt idx="2738">
                  <c:v>71.33203125</c:v>
                </c:pt>
                <c:pt idx="2739">
                  <c:v>71.508880619999999</c:v>
                </c:pt>
                <c:pt idx="2740">
                  <c:v>71.666221620000002</c:v>
                </c:pt>
                <c:pt idx="2741">
                  <c:v>71.83612823</c:v>
                </c:pt>
                <c:pt idx="2742">
                  <c:v>71.822433469999993</c:v>
                </c:pt>
                <c:pt idx="2743">
                  <c:v>71.751152039999994</c:v>
                </c:pt>
                <c:pt idx="2744">
                  <c:v>71.913833620000005</c:v>
                </c:pt>
                <c:pt idx="2745">
                  <c:v>72.043586730000001</c:v>
                </c:pt>
                <c:pt idx="2746">
                  <c:v>72.299797060000003</c:v>
                </c:pt>
                <c:pt idx="2747">
                  <c:v>72.413993840000003</c:v>
                </c:pt>
                <c:pt idx="2748">
                  <c:v>72.401466369999994</c:v>
                </c:pt>
                <c:pt idx="2749">
                  <c:v>72.491966250000004</c:v>
                </c:pt>
                <c:pt idx="2750">
                  <c:v>72.545242310000006</c:v>
                </c:pt>
                <c:pt idx="2751">
                  <c:v>72.30955505</c:v>
                </c:pt>
                <c:pt idx="2752">
                  <c:v>72.611709590000004</c:v>
                </c:pt>
                <c:pt idx="2753">
                  <c:v>73.210479739999997</c:v>
                </c:pt>
                <c:pt idx="2754">
                  <c:v>74.8549881</c:v>
                </c:pt>
                <c:pt idx="2755">
                  <c:v>75.136985780000003</c:v>
                </c:pt>
                <c:pt idx="2756">
                  <c:v>75.208671570000007</c:v>
                </c:pt>
                <c:pt idx="2757">
                  <c:v>75.357658389999997</c:v>
                </c:pt>
                <c:pt idx="2758">
                  <c:v>75.510848999999993</c:v>
                </c:pt>
                <c:pt idx="2759">
                  <c:v>75.512252810000007</c:v>
                </c:pt>
                <c:pt idx="2760">
                  <c:v>75.428672789999993</c:v>
                </c:pt>
                <c:pt idx="2761">
                  <c:v>75.537292480000005</c:v>
                </c:pt>
                <c:pt idx="2762">
                  <c:v>75.544273380000007</c:v>
                </c:pt>
                <c:pt idx="2763">
                  <c:v>75.626411439999998</c:v>
                </c:pt>
                <c:pt idx="2764">
                  <c:v>75.677948000000001</c:v>
                </c:pt>
                <c:pt idx="2765">
                  <c:v>75.755905150000004</c:v>
                </c:pt>
                <c:pt idx="2766">
                  <c:v>75.740585330000002</c:v>
                </c:pt>
                <c:pt idx="2767">
                  <c:v>75.301986690000007</c:v>
                </c:pt>
                <c:pt idx="2768">
                  <c:v>75.282485960000002</c:v>
                </c:pt>
                <c:pt idx="2769">
                  <c:v>75.588813779999995</c:v>
                </c:pt>
                <c:pt idx="2770">
                  <c:v>75.580474850000002</c:v>
                </c:pt>
                <c:pt idx="2771">
                  <c:v>75.588836670000006</c:v>
                </c:pt>
                <c:pt idx="2772">
                  <c:v>75.513626099999996</c:v>
                </c:pt>
                <c:pt idx="2773">
                  <c:v>75.619461060000006</c:v>
                </c:pt>
                <c:pt idx="2774">
                  <c:v>75.960586550000002</c:v>
                </c:pt>
                <c:pt idx="2775">
                  <c:v>76.088706970000004</c:v>
                </c:pt>
                <c:pt idx="2776">
                  <c:v>76.045547490000004</c:v>
                </c:pt>
                <c:pt idx="2777">
                  <c:v>76.106819150000007</c:v>
                </c:pt>
                <c:pt idx="2778">
                  <c:v>75.942504880000001</c:v>
                </c:pt>
                <c:pt idx="2779">
                  <c:v>76.243278500000002</c:v>
                </c:pt>
                <c:pt idx="2780">
                  <c:v>76.289215089999999</c:v>
                </c:pt>
                <c:pt idx="2781">
                  <c:v>76.442390439999997</c:v>
                </c:pt>
                <c:pt idx="2782">
                  <c:v>76.415931700000002</c:v>
                </c:pt>
                <c:pt idx="2783">
                  <c:v>76.49391937</c:v>
                </c:pt>
                <c:pt idx="2784">
                  <c:v>76.408981319999995</c:v>
                </c:pt>
                <c:pt idx="2785">
                  <c:v>75.143218989999994</c:v>
                </c:pt>
                <c:pt idx="2786">
                  <c:v>74.55140686</c:v>
                </c:pt>
                <c:pt idx="2787">
                  <c:v>74.895370479999997</c:v>
                </c:pt>
                <c:pt idx="2788">
                  <c:v>74.803459169999996</c:v>
                </c:pt>
                <c:pt idx="2789">
                  <c:v>74.707397459999996</c:v>
                </c:pt>
                <c:pt idx="2790">
                  <c:v>74.856376650000001</c:v>
                </c:pt>
                <c:pt idx="2791">
                  <c:v>74.970565800000003</c:v>
                </c:pt>
                <c:pt idx="2792">
                  <c:v>75.136260989999997</c:v>
                </c:pt>
                <c:pt idx="2793">
                  <c:v>75.318679810000006</c:v>
                </c:pt>
                <c:pt idx="2794">
                  <c:v>75.411972050000003</c:v>
                </c:pt>
                <c:pt idx="2795">
                  <c:v>75.416160579999996</c:v>
                </c:pt>
                <c:pt idx="2796">
                  <c:v>75.413375849999994</c:v>
                </c:pt>
                <c:pt idx="2797">
                  <c:v>75.439834590000004</c:v>
                </c:pt>
                <c:pt idx="2798">
                  <c:v>75.783775329999997</c:v>
                </c:pt>
                <c:pt idx="2799">
                  <c:v>76.069213869999999</c:v>
                </c:pt>
                <c:pt idx="2800">
                  <c:v>76.08454132</c:v>
                </c:pt>
                <c:pt idx="2801">
                  <c:v>75.977317810000002</c:v>
                </c:pt>
                <c:pt idx="2802">
                  <c:v>75.936935419999998</c:v>
                </c:pt>
                <c:pt idx="2803">
                  <c:v>76.290611269999999</c:v>
                </c:pt>
                <c:pt idx="2804">
                  <c:v>76.642906190000005</c:v>
                </c:pt>
                <c:pt idx="2805">
                  <c:v>76.914451600000007</c:v>
                </c:pt>
                <c:pt idx="2806">
                  <c:v>77.081535340000002</c:v>
                </c:pt>
                <c:pt idx="2807">
                  <c:v>77.180404659999994</c:v>
                </c:pt>
                <c:pt idx="2808">
                  <c:v>77.341934199999997</c:v>
                </c:pt>
                <c:pt idx="2809">
                  <c:v>77.389282230000006</c:v>
                </c:pt>
                <c:pt idx="2810">
                  <c:v>77.379539489999999</c:v>
                </c:pt>
                <c:pt idx="2811">
                  <c:v>77.500701899999996</c:v>
                </c:pt>
                <c:pt idx="2812">
                  <c:v>77.408782959999996</c:v>
                </c:pt>
                <c:pt idx="2813">
                  <c:v>77.546623229999994</c:v>
                </c:pt>
                <c:pt idx="2814">
                  <c:v>77.71233368</c:v>
                </c:pt>
                <c:pt idx="2815">
                  <c:v>77.951843260000004</c:v>
                </c:pt>
                <c:pt idx="2816">
                  <c:v>77.90311432</c:v>
                </c:pt>
                <c:pt idx="2817">
                  <c:v>78.008926389999999</c:v>
                </c:pt>
                <c:pt idx="2818">
                  <c:v>78.169052120000003</c:v>
                </c:pt>
                <c:pt idx="2819">
                  <c:v>78.217796329999999</c:v>
                </c:pt>
                <c:pt idx="2820">
                  <c:v>78.469848630000001</c:v>
                </c:pt>
                <c:pt idx="2821">
                  <c:v>78.67592621</c:v>
                </c:pt>
                <c:pt idx="2822">
                  <c:v>78.738563540000001</c:v>
                </c:pt>
                <c:pt idx="2823">
                  <c:v>78.783142089999998</c:v>
                </c:pt>
                <c:pt idx="2824">
                  <c:v>78.741378780000005</c:v>
                </c:pt>
                <c:pt idx="2825">
                  <c:v>78.858337399999996</c:v>
                </c:pt>
                <c:pt idx="2826">
                  <c:v>78.856941219999996</c:v>
                </c:pt>
                <c:pt idx="2827">
                  <c:v>78.964813230000004</c:v>
                </c:pt>
                <c:pt idx="2828">
                  <c:v>79.207824709999997</c:v>
                </c:pt>
                <c:pt idx="2829">
                  <c:v>79.291366580000002</c:v>
                </c:pt>
                <c:pt idx="2830">
                  <c:v>79.388854980000005</c:v>
                </c:pt>
                <c:pt idx="2831">
                  <c:v>79.398620609999995</c:v>
                </c:pt>
                <c:pt idx="2832">
                  <c:v>79.486328119999996</c:v>
                </c:pt>
                <c:pt idx="2833">
                  <c:v>79.675712590000003</c:v>
                </c:pt>
                <c:pt idx="2834">
                  <c:v>79.770393369999994</c:v>
                </c:pt>
                <c:pt idx="2835">
                  <c:v>79.952812190000003</c:v>
                </c:pt>
                <c:pt idx="2836">
                  <c:v>80.047599790000007</c:v>
                </c:pt>
                <c:pt idx="2837">
                  <c:v>80.060035709999994</c:v>
                </c:pt>
                <c:pt idx="2838">
                  <c:v>79.951416019999996</c:v>
                </c:pt>
                <c:pt idx="2839">
                  <c:v>79.902694699999998</c:v>
                </c:pt>
                <c:pt idx="2840">
                  <c:v>79.976493840000003</c:v>
                </c:pt>
                <c:pt idx="2841">
                  <c:v>80.249427800000007</c:v>
                </c:pt>
                <c:pt idx="2842">
                  <c:v>80.490592960000001</c:v>
                </c:pt>
                <c:pt idx="2843">
                  <c:v>80.739562989999996</c:v>
                </c:pt>
                <c:pt idx="2844">
                  <c:v>80.990211489999993</c:v>
                </c:pt>
                <c:pt idx="2845">
                  <c:v>81.087692259999997</c:v>
                </c:pt>
                <c:pt idx="2846">
                  <c:v>81.058433530000002</c:v>
                </c:pt>
                <c:pt idx="2847">
                  <c:v>80.932151790000006</c:v>
                </c:pt>
                <c:pt idx="2848">
                  <c:v>80.966545100000005</c:v>
                </c:pt>
                <c:pt idx="2849">
                  <c:v>80.888565060000005</c:v>
                </c:pt>
                <c:pt idx="2850">
                  <c:v>80.998565670000005</c:v>
                </c:pt>
                <c:pt idx="2851">
                  <c:v>81.164276119999997</c:v>
                </c:pt>
                <c:pt idx="2852">
                  <c:v>81.289596560000007</c:v>
                </c:pt>
                <c:pt idx="2853">
                  <c:v>81.611389160000002</c:v>
                </c:pt>
                <c:pt idx="2854">
                  <c:v>81.888336179999996</c:v>
                </c:pt>
                <c:pt idx="2855">
                  <c:v>81.942642210000002</c:v>
                </c:pt>
                <c:pt idx="2856">
                  <c:v>82.11531067</c:v>
                </c:pt>
                <c:pt idx="2857">
                  <c:v>82.099990840000004</c:v>
                </c:pt>
                <c:pt idx="2858">
                  <c:v>82.225318909999999</c:v>
                </c:pt>
                <c:pt idx="2859">
                  <c:v>82.332542419999996</c:v>
                </c:pt>
                <c:pt idx="2860">
                  <c:v>82.393783569999997</c:v>
                </c:pt>
                <c:pt idx="2861">
                  <c:v>82.441139219999997</c:v>
                </c:pt>
                <c:pt idx="2862">
                  <c:v>82.485694890000005</c:v>
                </c:pt>
                <c:pt idx="2863">
                  <c:v>82.530265810000003</c:v>
                </c:pt>
                <c:pt idx="2864">
                  <c:v>82.622184750000002</c:v>
                </c:pt>
                <c:pt idx="2865">
                  <c:v>82.698760989999997</c:v>
                </c:pt>
                <c:pt idx="2866">
                  <c:v>82.751663210000004</c:v>
                </c:pt>
                <c:pt idx="2867">
                  <c:v>82.565055849999993</c:v>
                </c:pt>
                <c:pt idx="2868">
                  <c:v>82.520507809999998</c:v>
                </c:pt>
                <c:pt idx="2869">
                  <c:v>82.438354489999995</c:v>
                </c:pt>
                <c:pt idx="2870">
                  <c:v>82.412933350000003</c:v>
                </c:pt>
                <c:pt idx="2871">
                  <c:v>83.129020690000004</c:v>
                </c:pt>
                <c:pt idx="2872">
                  <c:v>83.282226559999998</c:v>
                </c:pt>
                <c:pt idx="2873">
                  <c:v>83.290588380000003</c:v>
                </c:pt>
                <c:pt idx="2874">
                  <c:v>83.076126099999996</c:v>
                </c:pt>
                <c:pt idx="2875">
                  <c:v>83.034355160000004</c:v>
                </c:pt>
                <c:pt idx="2876">
                  <c:v>82.897865300000007</c:v>
                </c:pt>
                <c:pt idx="2877">
                  <c:v>83.140449520000004</c:v>
                </c:pt>
                <c:pt idx="2878">
                  <c:v>83.315620420000002</c:v>
                </c:pt>
                <c:pt idx="2879">
                  <c:v>83.262733460000007</c:v>
                </c:pt>
                <c:pt idx="2880">
                  <c:v>83.023208620000005</c:v>
                </c:pt>
                <c:pt idx="2881">
                  <c:v>83.187522889999997</c:v>
                </c:pt>
                <c:pt idx="2882">
                  <c:v>83.394996640000002</c:v>
                </c:pt>
                <c:pt idx="2883">
                  <c:v>83.108161929999994</c:v>
                </c:pt>
                <c:pt idx="2884">
                  <c:v>83.105361939999995</c:v>
                </c:pt>
                <c:pt idx="2885">
                  <c:v>83.474357600000005</c:v>
                </c:pt>
                <c:pt idx="2886">
                  <c:v>83.496658330000002</c:v>
                </c:pt>
                <c:pt idx="2887">
                  <c:v>83.381095889999997</c:v>
                </c:pt>
                <c:pt idx="2888">
                  <c:v>83.635902400000006</c:v>
                </c:pt>
                <c:pt idx="2889">
                  <c:v>83.798805239999993</c:v>
                </c:pt>
                <c:pt idx="2890">
                  <c:v>83.894897459999996</c:v>
                </c:pt>
                <c:pt idx="2891">
                  <c:v>83.932495119999999</c:v>
                </c:pt>
                <c:pt idx="2892">
                  <c:v>83.892127990000006</c:v>
                </c:pt>
                <c:pt idx="2893">
                  <c:v>83.708320619999995</c:v>
                </c:pt>
                <c:pt idx="2894">
                  <c:v>83.624771120000005</c:v>
                </c:pt>
                <c:pt idx="2895">
                  <c:v>83.715271000000001</c:v>
                </c:pt>
                <c:pt idx="2896">
                  <c:v>83.621963500000007</c:v>
                </c:pt>
                <c:pt idx="2897">
                  <c:v>83.808563230000004</c:v>
                </c:pt>
                <c:pt idx="2898">
                  <c:v>83.954780580000005</c:v>
                </c:pt>
                <c:pt idx="2899">
                  <c:v>84.155311580000003</c:v>
                </c:pt>
                <c:pt idx="2900">
                  <c:v>84.34046936</c:v>
                </c:pt>
                <c:pt idx="2901">
                  <c:v>84.347442630000003</c:v>
                </c:pt>
                <c:pt idx="2902">
                  <c:v>84.520103449999993</c:v>
                </c:pt>
                <c:pt idx="2903">
                  <c:v>84.538230900000002</c:v>
                </c:pt>
                <c:pt idx="2904">
                  <c:v>84.45466614</c:v>
                </c:pt>
                <c:pt idx="2905">
                  <c:v>84.40591431</c:v>
                </c:pt>
                <c:pt idx="2906">
                  <c:v>84.485305789999998</c:v>
                </c:pt>
                <c:pt idx="2907">
                  <c:v>84.489448550000006</c:v>
                </c:pt>
                <c:pt idx="2908">
                  <c:v>84.655174259999995</c:v>
                </c:pt>
                <c:pt idx="2909">
                  <c:v>84.742904659999994</c:v>
                </c:pt>
                <c:pt idx="2910">
                  <c:v>84.922523499999997</c:v>
                </c:pt>
                <c:pt idx="2911">
                  <c:v>85.189872739999998</c:v>
                </c:pt>
                <c:pt idx="2912">
                  <c:v>85.338874820000001</c:v>
                </c:pt>
                <c:pt idx="2913">
                  <c:v>85.596466059999997</c:v>
                </c:pt>
                <c:pt idx="2914">
                  <c:v>85.717651369999999</c:v>
                </c:pt>
                <c:pt idx="2915">
                  <c:v>85.833229059999994</c:v>
                </c:pt>
                <c:pt idx="2916">
                  <c:v>85.943237300000007</c:v>
                </c:pt>
                <c:pt idx="2917">
                  <c:v>86.007286070000006</c:v>
                </c:pt>
                <c:pt idx="2918">
                  <c:v>86.072746280000004</c:v>
                </c:pt>
                <c:pt idx="2919">
                  <c:v>86.064384459999999</c:v>
                </c:pt>
                <c:pt idx="2920">
                  <c:v>86.198059079999993</c:v>
                </c:pt>
                <c:pt idx="2921">
                  <c:v>86.262123110000005</c:v>
                </c:pt>
                <c:pt idx="2922">
                  <c:v>86.313621519999998</c:v>
                </c:pt>
                <c:pt idx="2923">
                  <c:v>86.642265320000007</c:v>
                </c:pt>
                <c:pt idx="2924">
                  <c:v>86.706321720000005</c:v>
                </c:pt>
                <c:pt idx="2925">
                  <c:v>86.785675049999995</c:v>
                </c:pt>
                <c:pt idx="2926">
                  <c:v>86.958358759999996</c:v>
                </c:pt>
                <c:pt idx="2927">
                  <c:v>87.055786130000001</c:v>
                </c:pt>
                <c:pt idx="2928">
                  <c:v>87.532028199999999</c:v>
                </c:pt>
                <c:pt idx="2929">
                  <c:v>87.735305789999998</c:v>
                </c:pt>
                <c:pt idx="2930">
                  <c:v>87.843910219999998</c:v>
                </c:pt>
                <c:pt idx="2931">
                  <c:v>88.050025939999998</c:v>
                </c:pt>
                <c:pt idx="2932">
                  <c:v>88.286735530000001</c:v>
                </c:pt>
                <c:pt idx="2933">
                  <c:v>88.153083800000005</c:v>
                </c:pt>
                <c:pt idx="2934">
                  <c:v>88.208747860000003</c:v>
                </c:pt>
                <c:pt idx="2935">
                  <c:v>88.276977540000004</c:v>
                </c:pt>
                <c:pt idx="2936">
                  <c:v>88.723968510000006</c:v>
                </c:pt>
                <c:pt idx="2937">
                  <c:v>89.226669310000005</c:v>
                </c:pt>
                <c:pt idx="2938">
                  <c:v>89.306015009999996</c:v>
                </c:pt>
                <c:pt idx="2939">
                  <c:v>89.377037049999998</c:v>
                </c:pt>
                <c:pt idx="2940">
                  <c:v>89.499595639999995</c:v>
                </c:pt>
                <c:pt idx="2941">
                  <c:v>89.473152159999998</c:v>
                </c:pt>
                <c:pt idx="2942">
                  <c:v>89.826751709999996</c:v>
                </c:pt>
                <c:pt idx="2943">
                  <c:v>89.998092650000004</c:v>
                </c:pt>
                <c:pt idx="2944">
                  <c:v>90.152984619999998</c:v>
                </c:pt>
                <c:pt idx="2945">
                  <c:v>90.645576480000003</c:v>
                </c:pt>
                <c:pt idx="2946">
                  <c:v>90.926856990000005</c:v>
                </c:pt>
                <c:pt idx="2947">
                  <c:v>90.886451719999997</c:v>
                </c:pt>
                <c:pt idx="2948">
                  <c:v>91.000679020000007</c:v>
                </c:pt>
                <c:pt idx="2949">
                  <c:v>91.063323969999999</c:v>
                </c:pt>
                <c:pt idx="2950">
                  <c:v>91.180931090000001</c:v>
                </c:pt>
                <c:pt idx="2951">
                  <c:v>91.148254390000005</c:v>
                </c:pt>
                <c:pt idx="2952">
                  <c:v>91.217880249999993</c:v>
                </c:pt>
                <c:pt idx="2953">
                  <c:v>91.400306700000002</c:v>
                </c:pt>
                <c:pt idx="2954">
                  <c:v>91.624481200000005</c:v>
                </c:pt>
                <c:pt idx="2955">
                  <c:v>91.870979309999996</c:v>
                </c:pt>
                <c:pt idx="2956">
                  <c:v>91.808319089999998</c:v>
                </c:pt>
                <c:pt idx="2957">
                  <c:v>91.759551999999999</c:v>
                </c:pt>
                <c:pt idx="2958">
                  <c:v>91.689918520000006</c:v>
                </c:pt>
                <c:pt idx="2959">
                  <c:v>91.715019229999996</c:v>
                </c:pt>
                <c:pt idx="2960">
                  <c:v>91.769317630000003</c:v>
                </c:pt>
                <c:pt idx="2961">
                  <c:v>91.790222170000007</c:v>
                </c:pt>
                <c:pt idx="2962">
                  <c:v>91.940589900000006</c:v>
                </c:pt>
                <c:pt idx="2963">
                  <c:v>92.001884459999999</c:v>
                </c:pt>
                <c:pt idx="2964">
                  <c:v>91.973999019999994</c:v>
                </c:pt>
                <c:pt idx="2965">
                  <c:v>91.986541750000001</c:v>
                </c:pt>
                <c:pt idx="2966">
                  <c:v>92.004646300000005</c:v>
                </c:pt>
                <c:pt idx="2967">
                  <c:v>92.138320919999998</c:v>
                </c:pt>
                <c:pt idx="2968">
                  <c:v>92.476684570000003</c:v>
                </c:pt>
                <c:pt idx="2969">
                  <c:v>92.781654360000005</c:v>
                </c:pt>
                <c:pt idx="2970">
                  <c:v>92.9765625</c:v>
                </c:pt>
                <c:pt idx="2971">
                  <c:v>93.032287600000004</c:v>
                </c:pt>
                <c:pt idx="2972">
                  <c:v>93.195175169999999</c:v>
                </c:pt>
                <c:pt idx="2973">
                  <c:v>93.135353089999995</c:v>
                </c:pt>
                <c:pt idx="2974">
                  <c:v>93.268981929999995</c:v>
                </c:pt>
                <c:pt idx="2975">
                  <c:v>93.33859253</c:v>
                </c:pt>
                <c:pt idx="2976">
                  <c:v>93.443061830000005</c:v>
                </c:pt>
                <c:pt idx="2977">
                  <c:v>93.731307979999997</c:v>
                </c:pt>
                <c:pt idx="2978">
                  <c:v>93.828788759999995</c:v>
                </c:pt>
                <c:pt idx="2979">
                  <c:v>93.929039000000003</c:v>
                </c:pt>
                <c:pt idx="2980">
                  <c:v>94.018165589999995</c:v>
                </c:pt>
                <c:pt idx="2981">
                  <c:v>94.179664610000003</c:v>
                </c:pt>
                <c:pt idx="2982">
                  <c:v>94.257659910000001</c:v>
                </c:pt>
                <c:pt idx="2983">
                  <c:v>94.257637020000004</c:v>
                </c:pt>
                <c:pt idx="2984">
                  <c:v>94.210327149999998</c:v>
                </c:pt>
                <c:pt idx="2985">
                  <c:v>94.104492190000002</c:v>
                </c:pt>
                <c:pt idx="2986">
                  <c:v>94.211692810000002</c:v>
                </c:pt>
                <c:pt idx="2987">
                  <c:v>94.378791809999996</c:v>
                </c:pt>
                <c:pt idx="2988">
                  <c:v>94.742988589999996</c:v>
                </c:pt>
                <c:pt idx="2989">
                  <c:v>94.778457639999999</c:v>
                </c:pt>
                <c:pt idx="2990">
                  <c:v>94.756164549999994</c:v>
                </c:pt>
                <c:pt idx="2991">
                  <c:v>94.84109497</c:v>
                </c:pt>
                <c:pt idx="2992">
                  <c:v>94.852226259999995</c:v>
                </c:pt>
                <c:pt idx="2993">
                  <c:v>94.719955440000007</c:v>
                </c:pt>
                <c:pt idx="2994">
                  <c:v>94.660072330000006</c:v>
                </c:pt>
                <c:pt idx="2995">
                  <c:v>94.701850890000003</c:v>
                </c:pt>
                <c:pt idx="2996">
                  <c:v>94.796562190000003</c:v>
                </c:pt>
                <c:pt idx="2997">
                  <c:v>94.881492609999995</c:v>
                </c:pt>
                <c:pt idx="2998">
                  <c:v>94.884254459999994</c:v>
                </c:pt>
                <c:pt idx="2999">
                  <c:v>94.853652949999997</c:v>
                </c:pt>
                <c:pt idx="3000">
                  <c:v>94.962249760000006</c:v>
                </c:pt>
                <c:pt idx="3001">
                  <c:v>95.293647770000007</c:v>
                </c:pt>
                <c:pt idx="3002">
                  <c:v>95.328468319999999</c:v>
                </c:pt>
                <c:pt idx="3003">
                  <c:v>95.595809939999995</c:v>
                </c:pt>
                <c:pt idx="3004">
                  <c:v>95.787986759999995</c:v>
                </c:pt>
                <c:pt idx="3005">
                  <c:v>95.774047850000002</c:v>
                </c:pt>
                <c:pt idx="3006">
                  <c:v>95.857582089999994</c:v>
                </c:pt>
                <c:pt idx="3007">
                  <c:v>95.996841430000003</c:v>
                </c:pt>
                <c:pt idx="3008">
                  <c:v>96.207115169999994</c:v>
                </c:pt>
                <c:pt idx="3009">
                  <c:v>96.112419130000006</c:v>
                </c:pt>
                <c:pt idx="3010">
                  <c:v>96.311523440000002</c:v>
                </c:pt>
                <c:pt idx="3011">
                  <c:v>96.538490300000007</c:v>
                </c:pt>
                <c:pt idx="3012">
                  <c:v>96.672180179999998</c:v>
                </c:pt>
                <c:pt idx="3013">
                  <c:v>96.596969599999994</c:v>
                </c:pt>
                <c:pt idx="3014">
                  <c:v>96.65407562</c:v>
                </c:pt>
                <c:pt idx="3015">
                  <c:v>96.858764649999998</c:v>
                </c:pt>
                <c:pt idx="3016">
                  <c:v>96.929771419999994</c:v>
                </c:pt>
                <c:pt idx="3017">
                  <c:v>96.906112669999999</c:v>
                </c:pt>
                <c:pt idx="3018">
                  <c:v>97.045372009999994</c:v>
                </c:pt>
                <c:pt idx="3019">
                  <c:v>97.074600219999994</c:v>
                </c:pt>
                <c:pt idx="3020">
                  <c:v>97.030014039999998</c:v>
                </c:pt>
                <c:pt idx="3021">
                  <c:v>96.885215759999994</c:v>
                </c:pt>
                <c:pt idx="3022">
                  <c:v>96.971534730000002</c:v>
                </c:pt>
                <c:pt idx="3023">
                  <c:v>97.018898010000001</c:v>
                </c:pt>
                <c:pt idx="3024">
                  <c:v>97.273742679999998</c:v>
                </c:pt>
                <c:pt idx="3025">
                  <c:v>97.542861939999995</c:v>
                </c:pt>
                <c:pt idx="3026">
                  <c:v>97.809860229999998</c:v>
                </c:pt>
                <c:pt idx="3027">
                  <c:v>98.01456451</c:v>
                </c:pt>
                <c:pt idx="3028">
                  <c:v>97.885040279999998</c:v>
                </c:pt>
                <c:pt idx="3029">
                  <c:v>97.559722899999997</c:v>
                </c:pt>
                <c:pt idx="3030">
                  <c:v>97.559204100000002</c:v>
                </c:pt>
                <c:pt idx="3031">
                  <c:v>97.659454350000004</c:v>
                </c:pt>
                <c:pt idx="3032">
                  <c:v>97.963012699999993</c:v>
                </c:pt>
                <c:pt idx="3033">
                  <c:v>98.043479919999996</c:v>
                </c:pt>
                <c:pt idx="3034">
                  <c:v>98.293029790000006</c:v>
                </c:pt>
                <c:pt idx="3035">
                  <c:v>98.490753170000005</c:v>
                </c:pt>
                <c:pt idx="3036">
                  <c:v>98.724708559999996</c:v>
                </c:pt>
                <c:pt idx="3037">
                  <c:v>98.881622309999997</c:v>
                </c:pt>
                <c:pt idx="3038">
                  <c:v>98.862251279999995</c:v>
                </c:pt>
                <c:pt idx="3039">
                  <c:v>98.840232850000007</c:v>
                </c:pt>
                <c:pt idx="3040">
                  <c:v>98.950256350000004</c:v>
                </c:pt>
                <c:pt idx="3041">
                  <c:v>98.962806700000002</c:v>
                </c:pt>
                <c:pt idx="3042">
                  <c:v>98.390510559999996</c:v>
                </c:pt>
                <c:pt idx="3043">
                  <c:v>97.283470149999999</c:v>
                </c:pt>
                <c:pt idx="3044">
                  <c:v>99.014312739999994</c:v>
                </c:pt>
                <c:pt idx="3045">
                  <c:v>99.892982480000001</c:v>
                </c:pt>
                <c:pt idx="3046">
                  <c:v>100.0043869</c:v>
                </c:pt>
                <c:pt idx="3047">
                  <c:v>100.10929871</c:v>
                </c:pt>
                <c:pt idx="3048">
                  <c:v>100.09767914</c:v>
                </c:pt>
                <c:pt idx="3049">
                  <c:v>100.08097839</c:v>
                </c:pt>
                <c:pt idx="3050">
                  <c:v>100.33161926</c:v>
                </c:pt>
                <c:pt idx="3051">
                  <c:v>100.62213135</c:v>
                </c:pt>
                <c:pt idx="3052">
                  <c:v>100.86476897999999</c:v>
                </c:pt>
                <c:pt idx="3053">
                  <c:v>100.79251862</c:v>
                </c:pt>
                <c:pt idx="3054">
                  <c:v>100.83983612</c:v>
                </c:pt>
                <c:pt idx="3055">
                  <c:v>100.89138031</c:v>
                </c:pt>
                <c:pt idx="3056">
                  <c:v>101.24505615</c:v>
                </c:pt>
                <c:pt idx="3057">
                  <c:v>101.64888000000001</c:v>
                </c:pt>
                <c:pt idx="3058">
                  <c:v>101.74092865</c:v>
                </c:pt>
                <c:pt idx="3059">
                  <c:v>101.69620514</c:v>
                </c:pt>
                <c:pt idx="3060">
                  <c:v>101.81733704</c:v>
                </c:pt>
                <c:pt idx="3061">
                  <c:v>102.03875732</c:v>
                </c:pt>
                <c:pt idx="3062">
                  <c:v>102.40080261</c:v>
                </c:pt>
                <c:pt idx="3063">
                  <c:v>102.56929015999999</c:v>
                </c:pt>
                <c:pt idx="3064">
                  <c:v>102.56092072</c:v>
                </c:pt>
                <c:pt idx="3065">
                  <c:v>102.42588806000001</c:v>
                </c:pt>
                <c:pt idx="3066">
                  <c:v>102.33816528</c:v>
                </c:pt>
                <c:pt idx="3067">
                  <c:v>102.38410186999999</c:v>
                </c:pt>
                <c:pt idx="3068">
                  <c:v>102.61248016</c:v>
                </c:pt>
                <c:pt idx="3069">
                  <c:v>102.80883025999999</c:v>
                </c:pt>
                <c:pt idx="3070">
                  <c:v>102.92996216</c:v>
                </c:pt>
                <c:pt idx="3071">
                  <c:v>103.15135956</c:v>
                </c:pt>
                <c:pt idx="3072">
                  <c:v>103.30315399</c:v>
                </c:pt>
                <c:pt idx="3073">
                  <c:v>103.50782013</c:v>
                </c:pt>
                <c:pt idx="3074">
                  <c:v>103.60390472</c:v>
                </c:pt>
                <c:pt idx="3075">
                  <c:v>103.64152527</c:v>
                </c:pt>
                <c:pt idx="3076">
                  <c:v>103.66658783</c:v>
                </c:pt>
                <c:pt idx="3077">
                  <c:v>103.59416962</c:v>
                </c:pt>
                <c:pt idx="3078">
                  <c:v>103.70833588000001</c:v>
                </c:pt>
                <c:pt idx="3079">
                  <c:v>103.87820435</c:v>
                </c:pt>
                <c:pt idx="3080">
                  <c:v>103.99935913</c:v>
                </c:pt>
                <c:pt idx="3081">
                  <c:v>104.24445342999999</c:v>
                </c:pt>
                <c:pt idx="3082">
                  <c:v>104.27509308</c:v>
                </c:pt>
                <c:pt idx="3083">
                  <c:v>104.47138977</c:v>
                </c:pt>
                <c:pt idx="3084">
                  <c:v>104.3418808</c:v>
                </c:pt>
                <c:pt idx="3085">
                  <c:v>104.36836243</c:v>
                </c:pt>
                <c:pt idx="3086">
                  <c:v>104.42547607</c:v>
                </c:pt>
                <c:pt idx="3087">
                  <c:v>104.4644165</c:v>
                </c:pt>
                <c:pt idx="3088">
                  <c:v>104.48532867</c:v>
                </c:pt>
                <c:pt idx="3089">
                  <c:v>104.62737274</c:v>
                </c:pt>
                <c:pt idx="3090">
                  <c:v>104.91279602</c:v>
                </c:pt>
                <c:pt idx="3091">
                  <c:v>105.18015289</c:v>
                </c:pt>
                <c:pt idx="3092">
                  <c:v>112.30963898</c:v>
                </c:pt>
                <c:pt idx="3093">
                  <c:v>112.29570769999999</c:v>
                </c:pt>
                <c:pt idx="3094">
                  <c:v>112.30545044</c:v>
                </c:pt>
                <c:pt idx="3095">
                  <c:v>112.53937531</c:v>
                </c:pt>
                <c:pt idx="3096">
                  <c:v>112.83459473000001</c:v>
                </c:pt>
                <c:pt idx="3097">
                  <c:v>112.93482208</c:v>
                </c:pt>
                <c:pt idx="3098">
                  <c:v>112.87497711</c:v>
                </c:pt>
                <c:pt idx="3099">
                  <c:v>112.93904114</c:v>
                </c:pt>
                <c:pt idx="3100">
                  <c:v>113.35395813</c:v>
                </c:pt>
                <c:pt idx="3101">
                  <c:v>113.64636230000001</c:v>
                </c:pt>
                <c:pt idx="3102">
                  <c:v>113.80792999000001</c:v>
                </c:pt>
                <c:pt idx="3103">
                  <c:v>113.81764984</c:v>
                </c:pt>
                <c:pt idx="3104">
                  <c:v>114.04323578</c:v>
                </c:pt>
                <c:pt idx="3105">
                  <c:v>114.11283112</c:v>
                </c:pt>
                <c:pt idx="3106">
                  <c:v>113.79399109000001</c:v>
                </c:pt>
                <c:pt idx="3107">
                  <c:v>113.73549652</c:v>
                </c:pt>
                <c:pt idx="3108">
                  <c:v>114.04462433</c:v>
                </c:pt>
                <c:pt idx="3109">
                  <c:v>114.10031128</c:v>
                </c:pt>
                <c:pt idx="3110">
                  <c:v>114.08917236000001</c:v>
                </c:pt>
                <c:pt idx="3111">
                  <c:v>114.43733978</c:v>
                </c:pt>
                <c:pt idx="3112">
                  <c:v>114.79099273999999</c:v>
                </c:pt>
                <c:pt idx="3113">
                  <c:v>114.60305022999999</c:v>
                </c:pt>
                <c:pt idx="3114">
                  <c:v>114.66570282000001</c:v>
                </c:pt>
                <c:pt idx="3115">
                  <c:v>114.99849700999999</c:v>
                </c:pt>
                <c:pt idx="3116">
                  <c:v>115.03330994</c:v>
                </c:pt>
                <c:pt idx="3117">
                  <c:v>115.15863037</c:v>
                </c:pt>
                <c:pt idx="3118">
                  <c:v>115.20877075</c:v>
                </c:pt>
                <c:pt idx="3119">
                  <c:v>115.28533935999999</c:v>
                </c:pt>
                <c:pt idx="3120">
                  <c:v>115.59026337</c:v>
                </c:pt>
                <c:pt idx="3121">
                  <c:v>115.66823578</c:v>
                </c:pt>
                <c:pt idx="3122">
                  <c:v>115.81726073999999</c:v>
                </c:pt>
                <c:pt idx="3123">
                  <c:v>115.88130188</c:v>
                </c:pt>
                <c:pt idx="3124">
                  <c:v>115.827034</c:v>
                </c:pt>
                <c:pt idx="3125">
                  <c:v>116.09434509</c:v>
                </c:pt>
                <c:pt idx="3126">
                  <c:v>116.36309814000001</c:v>
                </c:pt>
                <c:pt idx="3127">
                  <c:v>116.59563446</c:v>
                </c:pt>
                <c:pt idx="3128">
                  <c:v>116.52880859</c:v>
                </c:pt>
                <c:pt idx="3129">
                  <c:v>116.48982239</c:v>
                </c:pt>
                <c:pt idx="3130">
                  <c:v>116.81284332</c:v>
                </c:pt>
                <c:pt idx="3131">
                  <c:v>117.03565216</c:v>
                </c:pt>
                <c:pt idx="3132">
                  <c:v>116.95770263999999</c:v>
                </c:pt>
                <c:pt idx="3133">
                  <c:v>116.9200592</c:v>
                </c:pt>
                <c:pt idx="3134">
                  <c:v>117.14150238000001</c:v>
                </c:pt>
                <c:pt idx="3135">
                  <c:v>117.42135620000001</c:v>
                </c:pt>
                <c:pt idx="3136">
                  <c:v>117.34893799</c:v>
                </c:pt>
                <c:pt idx="3137">
                  <c:v>117.25847625999999</c:v>
                </c:pt>
                <c:pt idx="3138">
                  <c:v>117.45621490000001</c:v>
                </c:pt>
                <c:pt idx="3139">
                  <c:v>117.51605225</c:v>
                </c:pt>
                <c:pt idx="3140">
                  <c:v>117.41162109</c:v>
                </c:pt>
                <c:pt idx="3141">
                  <c:v>117.68737793</c:v>
                </c:pt>
                <c:pt idx="3142">
                  <c:v>117.74165343999999</c:v>
                </c:pt>
                <c:pt idx="3143">
                  <c:v>117.68876648</c:v>
                </c:pt>
                <c:pt idx="3144">
                  <c:v>117.93238830999999</c:v>
                </c:pt>
                <c:pt idx="3145">
                  <c:v>118.05491637999999</c:v>
                </c:pt>
                <c:pt idx="3146">
                  <c:v>117.92267609</c:v>
                </c:pt>
                <c:pt idx="3147">
                  <c:v>117.93798065</c:v>
                </c:pt>
                <c:pt idx="3148">
                  <c:v>118.19004059</c:v>
                </c:pt>
                <c:pt idx="3149">
                  <c:v>118.17888641</c:v>
                </c:pt>
                <c:pt idx="3150">
                  <c:v>118.34176635999999</c:v>
                </c:pt>
                <c:pt idx="3151">
                  <c:v>118.56596374999999</c:v>
                </c:pt>
                <c:pt idx="3152">
                  <c:v>118.51586150999999</c:v>
                </c:pt>
                <c:pt idx="3153">
                  <c:v>118.54927825999999</c:v>
                </c:pt>
                <c:pt idx="3154">
                  <c:v>118.87651062</c:v>
                </c:pt>
                <c:pt idx="3155">
                  <c:v>119.03246307000001</c:v>
                </c:pt>
                <c:pt idx="3156">
                  <c:v>119.07007599000001</c:v>
                </c:pt>
                <c:pt idx="3157">
                  <c:v>119.35552979000001</c:v>
                </c:pt>
                <c:pt idx="3158">
                  <c:v>119.31236267</c:v>
                </c:pt>
                <c:pt idx="3159">
                  <c:v>119.27198029</c:v>
                </c:pt>
                <c:pt idx="3160">
                  <c:v>119.4237442</c:v>
                </c:pt>
                <c:pt idx="3161">
                  <c:v>119.53101349000001</c:v>
                </c:pt>
                <c:pt idx="3162">
                  <c:v>119.43210602000001</c:v>
                </c:pt>
                <c:pt idx="3163">
                  <c:v>119.62846374999999</c:v>
                </c:pt>
                <c:pt idx="3164">
                  <c:v>119.7649231</c:v>
                </c:pt>
                <c:pt idx="3165">
                  <c:v>119.57277679000001</c:v>
                </c:pt>
                <c:pt idx="3166">
                  <c:v>119.49617004</c:v>
                </c:pt>
                <c:pt idx="3167">
                  <c:v>120.00019836</c:v>
                </c:pt>
                <c:pt idx="3168">
                  <c:v>119.82756805</c:v>
                </c:pt>
                <c:pt idx="3169">
                  <c:v>120.04064178</c:v>
                </c:pt>
                <c:pt idx="3170">
                  <c:v>120.14230347</c:v>
                </c:pt>
                <c:pt idx="3171">
                  <c:v>120.15480804000001</c:v>
                </c:pt>
                <c:pt idx="3172">
                  <c:v>120.44586945</c:v>
                </c:pt>
                <c:pt idx="3173">
                  <c:v>120.30522156000001</c:v>
                </c:pt>
                <c:pt idx="3174">
                  <c:v>120.32053375</c:v>
                </c:pt>
                <c:pt idx="3175">
                  <c:v>120.55306244000001</c:v>
                </c:pt>
                <c:pt idx="3176">
                  <c:v>120.34975433</c:v>
                </c:pt>
                <c:pt idx="3177">
                  <c:v>120.61430359000001</c:v>
                </c:pt>
                <c:pt idx="3178">
                  <c:v>120.83293915</c:v>
                </c:pt>
                <c:pt idx="3179">
                  <c:v>120.72153473</c:v>
                </c:pt>
                <c:pt idx="3180">
                  <c:v>120.99447632</c:v>
                </c:pt>
                <c:pt idx="3181">
                  <c:v>121.38014984</c:v>
                </c:pt>
                <c:pt idx="3182">
                  <c:v>121.48438263</c:v>
                </c:pt>
                <c:pt idx="3183">
                  <c:v>121.387146</c:v>
                </c:pt>
                <c:pt idx="3184">
                  <c:v>121.48042297000001</c:v>
                </c:pt>
                <c:pt idx="3185">
                  <c:v>121.78816986</c:v>
                </c:pt>
                <c:pt idx="3186">
                  <c:v>121.70653534</c:v>
                </c:pt>
                <c:pt idx="3187">
                  <c:v>121.63776398</c:v>
                </c:pt>
                <c:pt idx="3188">
                  <c:v>122.11400604000001</c:v>
                </c:pt>
                <c:pt idx="3189">
                  <c:v>122.44265747</c:v>
                </c:pt>
                <c:pt idx="3190">
                  <c:v>122.37854004</c:v>
                </c:pt>
                <c:pt idx="3191">
                  <c:v>122.56515503</c:v>
                </c:pt>
                <c:pt idx="3192">
                  <c:v>122.85758208999999</c:v>
                </c:pt>
                <c:pt idx="3193">
                  <c:v>122.99962616000001</c:v>
                </c:pt>
                <c:pt idx="3194">
                  <c:v>122.87985992</c:v>
                </c:pt>
                <c:pt idx="3195">
                  <c:v>122.76569366</c:v>
                </c:pt>
                <c:pt idx="3196">
                  <c:v>122.87705231</c:v>
                </c:pt>
                <c:pt idx="3197">
                  <c:v>123.28232574</c:v>
                </c:pt>
                <c:pt idx="3198">
                  <c:v>123.51902008</c:v>
                </c:pt>
                <c:pt idx="3199">
                  <c:v>123.47862244</c:v>
                </c:pt>
                <c:pt idx="3200">
                  <c:v>123.52175903</c:v>
                </c:pt>
                <c:pt idx="3201">
                  <c:v>123.69030762</c:v>
                </c:pt>
                <c:pt idx="3202">
                  <c:v>124.03141022</c:v>
                </c:pt>
                <c:pt idx="3203">
                  <c:v>124.19709014999999</c:v>
                </c:pt>
                <c:pt idx="3204">
                  <c:v>124.25839996000001</c:v>
                </c:pt>
                <c:pt idx="3205">
                  <c:v>124.22363281</c:v>
                </c:pt>
                <c:pt idx="3206">
                  <c:v>124.11920166</c:v>
                </c:pt>
                <c:pt idx="3207">
                  <c:v>124.41996002</c:v>
                </c:pt>
                <c:pt idx="3208">
                  <c:v>124.74992371</c:v>
                </c:pt>
                <c:pt idx="3209">
                  <c:v>124.76663207999999</c:v>
                </c:pt>
                <c:pt idx="3210">
                  <c:v>124.62737274</c:v>
                </c:pt>
                <c:pt idx="3211">
                  <c:v>124.82094574</c:v>
                </c:pt>
                <c:pt idx="3212">
                  <c:v>125.15653992</c:v>
                </c:pt>
                <c:pt idx="3213">
                  <c:v>125.19417572</c:v>
                </c:pt>
                <c:pt idx="3214">
                  <c:v>125.2985611</c:v>
                </c:pt>
                <c:pt idx="3215">
                  <c:v>125.64530945</c:v>
                </c:pt>
                <c:pt idx="3216">
                  <c:v>125.98783874999999</c:v>
                </c:pt>
                <c:pt idx="3217">
                  <c:v>125.91680144999999</c:v>
                </c:pt>
                <c:pt idx="3218">
                  <c:v>125.79568481</c:v>
                </c:pt>
                <c:pt idx="3219">
                  <c:v>126.21759032999999</c:v>
                </c:pt>
                <c:pt idx="3220">
                  <c:v>126.3879776</c:v>
                </c:pt>
                <c:pt idx="3221">
                  <c:v>126.35546112</c:v>
                </c:pt>
                <c:pt idx="3222">
                  <c:v>126.43202209</c:v>
                </c:pt>
                <c:pt idx="3223">
                  <c:v>126.48081207</c:v>
                </c:pt>
                <c:pt idx="3224">
                  <c:v>126.83235168</c:v>
                </c:pt>
                <c:pt idx="3225">
                  <c:v>127.07817077999999</c:v>
                </c:pt>
                <c:pt idx="3226">
                  <c:v>126.96739959999999</c:v>
                </c:pt>
                <c:pt idx="3227">
                  <c:v>127.04199219</c:v>
                </c:pt>
                <c:pt idx="3228">
                  <c:v>127.16030121</c:v>
                </c:pt>
                <c:pt idx="3229">
                  <c:v>127.15476227000001</c:v>
                </c:pt>
                <c:pt idx="3230">
                  <c:v>127.29959106</c:v>
                </c:pt>
                <c:pt idx="3231">
                  <c:v>127.66578674</c:v>
                </c:pt>
                <c:pt idx="3232">
                  <c:v>127.86210632</c:v>
                </c:pt>
                <c:pt idx="3233">
                  <c:v>127.93174744</c:v>
                </c:pt>
                <c:pt idx="3234">
                  <c:v>128.11555480999999</c:v>
                </c:pt>
                <c:pt idx="3235">
                  <c:v>128.3578186</c:v>
                </c:pt>
                <c:pt idx="3236">
                  <c:v>128.89811707000001</c:v>
                </c:pt>
                <c:pt idx="3237">
                  <c:v>129.86030579000001</c:v>
                </c:pt>
                <c:pt idx="3238">
                  <c:v>129.89233397999999</c:v>
                </c:pt>
                <c:pt idx="3239">
                  <c:v>130.37127685999999</c:v>
                </c:pt>
                <c:pt idx="3240">
                  <c:v>130.36994934000001</c:v>
                </c:pt>
                <c:pt idx="3241">
                  <c:v>130.35180664000001</c:v>
                </c:pt>
                <c:pt idx="3242">
                  <c:v>130.27803040000001</c:v>
                </c:pt>
                <c:pt idx="3243">
                  <c:v>130.39642334000001</c:v>
                </c:pt>
                <c:pt idx="3244">
                  <c:v>129.81713866999999</c:v>
                </c:pt>
                <c:pt idx="3245">
                  <c:v>128.92037963999999</c:v>
                </c:pt>
                <c:pt idx="3246">
                  <c:v>128.34393310999999</c:v>
                </c:pt>
                <c:pt idx="3247">
                  <c:v>127.83843994</c:v>
                </c:pt>
                <c:pt idx="3248">
                  <c:v>127.98189545</c:v>
                </c:pt>
                <c:pt idx="3249">
                  <c:v>127.95820618</c:v>
                </c:pt>
                <c:pt idx="3250">
                  <c:v>127.82037354000001</c:v>
                </c:pt>
                <c:pt idx="3251">
                  <c:v>127.88578033</c:v>
                </c:pt>
                <c:pt idx="3252">
                  <c:v>127.96517181</c:v>
                </c:pt>
                <c:pt idx="3253">
                  <c:v>128.00970459000001</c:v>
                </c:pt>
                <c:pt idx="3254">
                  <c:v>128.12532042999999</c:v>
                </c:pt>
                <c:pt idx="3255">
                  <c:v>128.26591492</c:v>
                </c:pt>
                <c:pt idx="3256">
                  <c:v>128.35087584999999</c:v>
                </c:pt>
                <c:pt idx="3257">
                  <c:v>128.84381103999999</c:v>
                </c:pt>
                <c:pt idx="3258">
                  <c:v>129.11256409000001</c:v>
                </c:pt>
                <c:pt idx="3259">
                  <c:v>129.39105225</c:v>
                </c:pt>
                <c:pt idx="3260">
                  <c:v>129.35484314000001</c:v>
                </c:pt>
                <c:pt idx="3261">
                  <c:v>129.22398376000001</c:v>
                </c:pt>
                <c:pt idx="3262">
                  <c:v>129.47673035</c:v>
                </c:pt>
                <c:pt idx="3263">
                  <c:v>129.55155945000001</c:v>
                </c:pt>
                <c:pt idx="3264">
                  <c:v>129.74195861999999</c:v>
                </c:pt>
                <c:pt idx="3265">
                  <c:v>129.56927490000001</c:v>
                </c:pt>
                <c:pt idx="3266">
                  <c:v>129.51359557999999</c:v>
                </c:pt>
                <c:pt idx="3267">
                  <c:v>129.59989929</c:v>
                </c:pt>
                <c:pt idx="3268">
                  <c:v>129.69598389000001</c:v>
                </c:pt>
                <c:pt idx="3269">
                  <c:v>129.84358215</c:v>
                </c:pt>
                <c:pt idx="3270">
                  <c:v>129.76841736</c:v>
                </c:pt>
                <c:pt idx="3271">
                  <c:v>129.66816711000001</c:v>
                </c:pt>
                <c:pt idx="3272">
                  <c:v>129.65977477999999</c:v>
                </c:pt>
                <c:pt idx="3273">
                  <c:v>129.86727905000001</c:v>
                </c:pt>
                <c:pt idx="3274">
                  <c:v>130.13182068</c:v>
                </c:pt>
                <c:pt idx="3275">
                  <c:v>130.28083801</c:v>
                </c:pt>
                <c:pt idx="3276">
                  <c:v>130.24322509999999</c:v>
                </c:pt>
                <c:pt idx="3277">
                  <c:v>130.30870056000001</c:v>
                </c:pt>
                <c:pt idx="3278">
                  <c:v>130.36576843</c:v>
                </c:pt>
                <c:pt idx="3279">
                  <c:v>130.30589294000001</c:v>
                </c:pt>
                <c:pt idx="3280">
                  <c:v>130.41276550000001</c:v>
                </c:pt>
                <c:pt idx="3281">
                  <c:v>130.54121398999999</c:v>
                </c:pt>
                <c:pt idx="3282">
                  <c:v>130.88101196</c:v>
                </c:pt>
                <c:pt idx="3283">
                  <c:v>130.97149658000001</c:v>
                </c:pt>
                <c:pt idx="3284">
                  <c:v>130.77655028999999</c:v>
                </c:pt>
                <c:pt idx="3285">
                  <c:v>130.47016907</c:v>
                </c:pt>
                <c:pt idx="3286">
                  <c:v>130.74174500000001</c:v>
                </c:pt>
                <c:pt idx="3287">
                  <c:v>131.09819031000001</c:v>
                </c:pt>
                <c:pt idx="3288">
                  <c:v>131.19290161000001</c:v>
                </c:pt>
                <c:pt idx="3289">
                  <c:v>131.00907898</c:v>
                </c:pt>
                <c:pt idx="3290">
                  <c:v>131.11074829</c:v>
                </c:pt>
                <c:pt idx="3291">
                  <c:v>131.38645935</c:v>
                </c:pt>
                <c:pt idx="3292">
                  <c:v>131.30845642</c:v>
                </c:pt>
                <c:pt idx="3293">
                  <c:v>131.39065552</c:v>
                </c:pt>
                <c:pt idx="3294">
                  <c:v>131.60926818999999</c:v>
                </c:pt>
                <c:pt idx="3295">
                  <c:v>131.59533690999999</c:v>
                </c:pt>
                <c:pt idx="3296">
                  <c:v>131.50064087000001</c:v>
                </c:pt>
                <c:pt idx="3297">
                  <c:v>131.71096802</c:v>
                </c:pt>
                <c:pt idx="3298">
                  <c:v>132.48974609000001</c:v>
                </c:pt>
                <c:pt idx="3299">
                  <c:v>133.00727843999999</c:v>
                </c:pt>
                <c:pt idx="3300">
                  <c:v>133.32752991000001</c:v>
                </c:pt>
                <c:pt idx="3301">
                  <c:v>133.42767334000001</c:v>
                </c:pt>
                <c:pt idx="3302">
                  <c:v>136.16955565999999</c:v>
                </c:pt>
                <c:pt idx="3303">
                  <c:v>140.89146423</c:v>
                </c:pt>
                <c:pt idx="3304">
                  <c:v>141.06549072000001</c:v>
                </c:pt>
                <c:pt idx="3305">
                  <c:v>140.93571471999999</c:v>
                </c:pt>
                <c:pt idx="3306">
                  <c:v>141.14208984000001</c:v>
                </c:pt>
                <c:pt idx="3307">
                  <c:v>141.57232665999999</c:v>
                </c:pt>
                <c:pt idx="3308">
                  <c:v>141.80349731000001</c:v>
                </c:pt>
                <c:pt idx="3309">
                  <c:v>142.13488770000001</c:v>
                </c:pt>
                <c:pt idx="3310">
                  <c:v>142.49975585999999</c:v>
                </c:pt>
                <c:pt idx="3311">
                  <c:v>142.66265869</c:v>
                </c:pt>
                <c:pt idx="3312">
                  <c:v>143.10267639</c:v>
                </c:pt>
                <c:pt idx="3313">
                  <c:v>143.37561034999999</c:v>
                </c:pt>
                <c:pt idx="3314">
                  <c:v>143.55383301000001</c:v>
                </c:pt>
                <c:pt idx="3315">
                  <c:v>143.66107177999999</c:v>
                </c:pt>
                <c:pt idx="3316">
                  <c:v>142.78939818999999</c:v>
                </c:pt>
                <c:pt idx="3317">
                  <c:v>142.8966217</c:v>
                </c:pt>
                <c:pt idx="3318">
                  <c:v>143.01635741999999</c:v>
                </c:pt>
                <c:pt idx="3319">
                  <c:v>143.09434508999999</c:v>
                </c:pt>
                <c:pt idx="3320">
                  <c:v>143.60258483999999</c:v>
                </c:pt>
                <c:pt idx="3321">
                  <c:v>143.7696991</c:v>
                </c:pt>
                <c:pt idx="3322">
                  <c:v>143.69586182</c:v>
                </c:pt>
                <c:pt idx="3323">
                  <c:v>143.97045897999999</c:v>
                </c:pt>
                <c:pt idx="3324">
                  <c:v>143.62071227999999</c:v>
                </c:pt>
                <c:pt idx="3325">
                  <c:v>143.55384827</c:v>
                </c:pt>
                <c:pt idx="3326">
                  <c:v>143.65129089000001</c:v>
                </c:pt>
                <c:pt idx="3327">
                  <c:v>144.18415833</c:v>
                </c:pt>
                <c:pt idx="3328">
                  <c:v>144.49934386999999</c:v>
                </c:pt>
                <c:pt idx="3329">
                  <c:v>144.53277588</c:v>
                </c:pt>
                <c:pt idx="3330">
                  <c:v>144.5383606</c:v>
                </c:pt>
                <c:pt idx="3331">
                  <c:v>145.00622559000001</c:v>
                </c:pt>
                <c:pt idx="3332">
                  <c:v>144.92126465000001</c:v>
                </c:pt>
                <c:pt idx="3333">
                  <c:v>144.93800354000001</c:v>
                </c:pt>
                <c:pt idx="3334">
                  <c:v>145.10668945</c:v>
                </c:pt>
                <c:pt idx="3335">
                  <c:v>145.5743866</c:v>
                </c:pt>
                <c:pt idx="3336">
                  <c:v>146.47497559000001</c:v>
                </c:pt>
                <c:pt idx="3337">
                  <c:v>147.30932616999999</c:v>
                </c:pt>
                <c:pt idx="3338">
                  <c:v>148.2228241</c:v>
                </c:pt>
                <c:pt idx="3339">
                  <c:v>148.01252747000001</c:v>
                </c:pt>
                <c:pt idx="3340">
                  <c:v>148.28898620999999</c:v>
                </c:pt>
                <c:pt idx="3341">
                  <c:v>148.51805114999999</c:v>
                </c:pt>
                <c:pt idx="3342">
                  <c:v>148.49993896000001</c:v>
                </c:pt>
                <c:pt idx="3343">
                  <c:v>148.63917541999999</c:v>
                </c:pt>
                <c:pt idx="3344">
                  <c:v>148.70185852</c:v>
                </c:pt>
                <c:pt idx="3345">
                  <c:v>148.92460632000001</c:v>
                </c:pt>
                <c:pt idx="3346">
                  <c:v>148.77566528</c:v>
                </c:pt>
                <c:pt idx="3347">
                  <c:v>148.72132873999999</c:v>
                </c:pt>
                <c:pt idx="3348">
                  <c:v>148.78259277000001</c:v>
                </c:pt>
                <c:pt idx="3349">
                  <c:v>148.76589966</c:v>
                </c:pt>
                <c:pt idx="3350">
                  <c:v>148.56466674999999</c:v>
                </c:pt>
                <c:pt idx="3351">
                  <c:v>148.73107909999999</c:v>
                </c:pt>
                <c:pt idx="3352">
                  <c:v>148.82159424</c:v>
                </c:pt>
                <c:pt idx="3353">
                  <c:v>149.33677673</c:v>
                </c:pt>
                <c:pt idx="3354">
                  <c:v>149.34373474</c:v>
                </c:pt>
                <c:pt idx="3355">
                  <c:v>149.41893005</c:v>
                </c:pt>
                <c:pt idx="3356">
                  <c:v>149.10845947000001</c:v>
                </c:pt>
                <c:pt idx="3357">
                  <c:v>149.09591674999999</c:v>
                </c:pt>
                <c:pt idx="3358">
                  <c:v>149.04711914000001</c:v>
                </c:pt>
                <c:pt idx="3359">
                  <c:v>149.03741454999999</c:v>
                </c:pt>
                <c:pt idx="3360">
                  <c:v>149.50523376000001</c:v>
                </c:pt>
                <c:pt idx="3361">
                  <c:v>149.67794799999999</c:v>
                </c:pt>
                <c:pt idx="3362">
                  <c:v>149.59437560999999</c:v>
                </c:pt>
                <c:pt idx="3363">
                  <c:v>149.84642029</c:v>
                </c:pt>
                <c:pt idx="3364">
                  <c:v>149.85473633000001</c:v>
                </c:pt>
                <c:pt idx="3365">
                  <c:v>149.74337768999999</c:v>
                </c:pt>
                <c:pt idx="3366">
                  <c:v>149.96891785</c:v>
                </c:pt>
                <c:pt idx="3367">
                  <c:v>150.11791991999999</c:v>
                </c:pt>
                <c:pt idx="3368">
                  <c:v>149.93551636000001</c:v>
                </c:pt>
                <c:pt idx="3369">
                  <c:v>149.72668457</c:v>
                </c:pt>
                <c:pt idx="3370">
                  <c:v>149.58880615000001</c:v>
                </c:pt>
                <c:pt idx="3371">
                  <c:v>149.60827637</c:v>
                </c:pt>
                <c:pt idx="3372">
                  <c:v>149.85896301</c:v>
                </c:pt>
                <c:pt idx="3373">
                  <c:v>150.09423828000001</c:v>
                </c:pt>
                <c:pt idx="3374">
                  <c:v>150.39648437</c:v>
                </c:pt>
                <c:pt idx="3375">
                  <c:v>150.54403687000001</c:v>
                </c:pt>
                <c:pt idx="3376">
                  <c:v>150.76126099000001</c:v>
                </c:pt>
                <c:pt idx="3377">
                  <c:v>150.68049622000001</c:v>
                </c:pt>
                <c:pt idx="3378">
                  <c:v>150.61367798000001</c:v>
                </c:pt>
                <c:pt idx="3379">
                  <c:v>150.68186951000001</c:v>
                </c:pt>
                <c:pt idx="3380">
                  <c:v>150.55657959000001</c:v>
                </c:pt>
                <c:pt idx="3381">
                  <c:v>150.42568969999999</c:v>
                </c:pt>
                <c:pt idx="3382">
                  <c:v>150.20848083000001</c:v>
                </c:pt>
                <c:pt idx="3383">
                  <c:v>150.06086730999999</c:v>
                </c:pt>
                <c:pt idx="3384">
                  <c:v>150.03302002000001</c:v>
                </c:pt>
                <c:pt idx="3385">
                  <c:v>149.76702881</c:v>
                </c:pt>
                <c:pt idx="3386">
                  <c:v>149.46211242999999</c:v>
                </c:pt>
                <c:pt idx="3387">
                  <c:v>149.37156676999999</c:v>
                </c:pt>
                <c:pt idx="3388">
                  <c:v>149.39944457999999</c:v>
                </c:pt>
                <c:pt idx="3389">
                  <c:v>149.49829102000001</c:v>
                </c:pt>
                <c:pt idx="3390">
                  <c:v>149.25883483999999</c:v>
                </c:pt>
                <c:pt idx="3391">
                  <c:v>149.14880371000001</c:v>
                </c:pt>
                <c:pt idx="3392">
                  <c:v>149.14883423000001</c:v>
                </c:pt>
                <c:pt idx="3393">
                  <c:v>149.11396790000001</c:v>
                </c:pt>
                <c:pt idx="3394">
                  <c:v>149.00679016000001</c:v>
                </c:pt>
                <c:pt idx="3395">
                  <c:v>149.03460693</c:v>
                </c:pt>
                <c:pt idx="3396">
                  <c:v>148.86473083000001</c:v>
                </c:pt>
                <c:pt idx="3397">
                  <c:v>149.03324889999999</c:v>
                </c:pt>
                <c:pt idx="3398">
                  <c:v>149.00682068</c:v>
                </c:pt>
                <c:pt idx="3399">
                  <c:v>148.88844298999999</c:v>
                </c:pt>
                <c:pt idx="3400">
                  <c:v>148.69624329000001</c:v>
                </c:pt>
                <c:pt idx="3401">
                  <c:v>148.43309020999999</c:v>
                </c:pt>
                <c:pt idx="3402">
                  <c:v>148.18383789000001</c:v>
                </c:pt>
                <c:pt idx="3403">
                  <c:v>148.11141968000001</c:v>
                </c:pt>
                <c:pt idx="3404">
                  <c:v>148.24507141000001</c:v>
                </c:pt>
                <c:pt idx="3405">
                  <c:v>148.18241882000001</c:v>
                </c:pt>
                <c:pt idx="3406">
                  <c:v>148.17268372000001</c:v>
                </c:pt>
                <c:pt idx="3407">
                  <c:v>148.01115417</c:v>
                </c:pt>
                <c:pt idx="3408">
                  <c:v>147.65051270000001</c:v>
                </c:pt>
                <c:pt idx="3409">
                  <c:v>147.5599823</c:v>
                </c:pt>
                <c:pt idx="3410">
                  <c:v>147.63375854</c:v>
                </c:pt>
                <c:pt idx="3411">
                  <c:v>147.44856261999999</c:v>
                </c:pt>
                <c:pt idx="3412">
                  <c:v>147.82038879000001</c:v>
                </c:pt>
                <c:pt idx="3413">
                  <c:v>147.78413391000001</c:v>
                </c:pt>
                <c:pt idx="3414">
                  <c:v>147.82176208000001</c:v>
                </c:pt>
                <c:pt idx="3415">
                  <c:v>147.88580322000001</c:v>
                </c:pt>
                <c:pt idx="3416">
                  <c:v>147.69364929</c:v>
                </c:pt>
                <c:pt idx="3417">
                  <c:v>147.44018555</c:v>
                </c:pt>
                <c:pt idx="3418">
                  <c:v>147.37617492999999</c:v>
                </c:pt>
                <c:pt idx="3419">
                  <c:v>148.60714722</c:v>
                </c:pt>
                <c:pt idx="3420">
                  <c:v>149.88537597999999</c:v>
                </c:pt>
                <c:pt idx="3421">
                  <c:v>150.18057250999999</c:v>
                </c:pt>
                <c:pt idx="3422">
                  <c:v>150.21696471999999</c:v>
                </c:pt>
                <c:pt idx="3423">
                  <c:v>150.16807556000001</c:v>
                </c:pt>
                <c:pt idx="3424">
                  <c:v>150.15548706000001</c:v>
                </c:pt>
                <c:pt idx="3425">
                  <c:v>150.09567261000001</c:v>
                </c:pt>
                <c:pt idx="3426">
                  <c:v>149.98431396000001</c:v>
                </c:pt>
                <c:pt idx="3427">
                  <c:v>150.04968262</c:v>
                </c:pt>
                <c:pt idx="3428">
                  <c:v>149.87007141000001</c:v>
                </c:pt>
                <c:pt idx="3429">
                  <c:v>150.18757629000001</c:v>
                </c:pt>
                <c:pt idx="3430">
                  <c:v>150.28921509</c:v>
                </c:pt>
                <c:pt idx="3431">
                  <c:v>150.40618896000001</c:v>
                </c:pt>
                <c:pt idx="3432">
                  <c:v>150.24186707000001</c:v>
                </c:pt>
                <c:pt idx="3433">
                  <c:v>150.31567383000001</c:v>
                </c:pt>
                <c:pt idx="3434">
                  <c:v>150.93812560999999</c:v>
                </c:pt>
                <c:pt idx="3435">
                  <c:v>151.12748718</c:v>
                </c:pt>
                <c:pt idx="3436">
                  <c:v>150.85597229000001</c:v>
                </c:pt>
                <c:pt idx="3437">
                  <c:v>150.96876526</c:v>
                </c:pt>
                <c:pt idx="3438">
                  <c:v>150.97155762</c:v>
                </c:pt>
                <c:pt idx="3439">
                  <c:v>150.73480225</c:v>
                </c:pt>
                <c:pt idx="3440">
                  <c:v>150.93255615000001</c:v>
                </c:pt>
                <c:pt idx="3441">
                  <c:v>151.10379028</c:v>
                </c:pt>
                <c:pt idx="3442">
                  <c:v>151.14419556000001</c:v>
                </c:pt>
                <c:pt idx="3443">
                  <c:v>151.14558410999999</c:v>
                </c:pt>
                <c:pt idx="3444">
                  <c:v>151.81257629000001</c:v>
                </c:pt>
                <c:pt idx="3445">
                  <c:v>151.97413635000001</c:v>
                </c:pt>
                <c:pt idx="3446">
                  <c:v>151.80282593000001</c:v>
                </c:pt>
                <c:pt idx="3447">
                  <c:v>152.03540039000001</c:v>
                </c:pt>
                <c:pt idx="3448">
                  <c:v>152.32504272</c:v>
                </c:pt>
                <c:pt idx="3449">
                  <c:v>152.18023682</c:v>
                </c:pt>
                <c:pt idx="3450">
                  <c:v>152.03675842000001</c:v>
                </c:pt>
                <c:pt idx="3451">
                  <c:v>151.62178040000001</c:v>
                </c:pt>
                <c:pt idx="3452">
                  <c:v>151.90589904999999</c:v>
                </c:pt>
                <c:pt idx="3453">
                  <c:v>151.91978455</c:v>
                </c:pt>
                <c:pt idx="3454">
                  <c:v>152.08407593000001</c:v>
                </c:pt>
                <c:pt idx="3455">
                  <c:v>152.27767943999999</c:v>
                </c:pt>
                <c:pt idx="3456">
                  <c:v>152.23731995</c:v>
                </c:pt>
                <c:pt idx="3457">
                  <c:v>152.06323241999999</c:v>
                </c:pt>
                <c:pt idx="3458">
                  <c:v>152.15098571999999</c:v>
                </c:pt>
                <c:pt idx="3459">
                  <c:v>152.57984923999999</c:v>
                </c:pt>
                <c:pt idx="3460">
                  <c:v>152.87228393999999</c:v>
                </c:pt>
                <c:pt idx="3461">
                  <c:v>152.89315796</c:v>
                </c:pt>
                <c:pt idx="3462">
                  <c:v>152.91682434000001</c:v>
                </c:pt>
                <c:pt idx="3463">
                  <c:v>153.02824401999999</c:v>
                </c:pt>
                <c:pt idx="3464">
                  <c:v>153.2663269</c:v>
                </c:pt>
                <c:pt idx="3465">
                  <c:v>153.65109253</c:v>
                </c:pt>
                <c:pt idx="3466">
                  <c:v>153.91801452999999</c:v>
                </c:pt>
                <c:pt idx="3467">
                  <c:v>154.09965514999999</c:v>
                </c:pt>
                <c:pt idx="3468">
                  <c:v>154.46662903000001</c:v>
                </c:pt>
                <c:pt idx="3469">
                  <c:v>154.47496032999999</c:v>
                </c:pt>
                <c:pt idx="3470">
                  <c:v>154.46801758000001</c:v>
                </c:pt>
                <c:pt idx="3471">
                  <c:v>154.3775177</c:v>
                </c:pt>
                <c:pt idx="3472">
                  <c:v>154.71308898999999</c:v>
                </c:pt>
                <c:pt idx="3473">
                  <c:v>154.91638184000001</c:v>
                </c:pt>
                <c:pt idx="3474">
                  <c:v>154.93865966999999</c:v>
                </c:pt>
                <c:pt idx="3475">
                  <c:v>154.80358887</c:v>
                </c:pt>
                <c:pt idx="3476">
                  <c:v>154.98742676000001</c:v>
                </c:pt>
                <c:pt idx="3477">
                  <c:v>155.49424744000001</c:v>
                </c:pt>
                <c:pt idx="3478">
                  <c:v>155.44551086000001</c:v>
                </c:pt>
                <c:pt idx="3479">
                  <c:v>155.63627625000001</c:v>
                </c:pt>
                <c:pt idx="3480">
                  <c:v>155.62101745999999</c:v>
                </c:pt>
                <c:pt idx="3481">
                  <c:v>155.50964354999999</c:v>
                </c:pt>
                <c:pt idx="3482">
                  <c:v>155.63354491999999</c:v>
                </c:pt>
                <c:pt idx="3483">
                  <c:v>155.81596375000001</c:v>
                </c:pt>
                <c:pt idx="3484">
                  <c:v>155.76443481000001</c:v>
                </c:pt>
                <c:pt idx="3485">
                  <c:v>155.75885009999999</c:v>
                </c:pt>
                <c:pt idx="3486">
                  <c:v>155.54861450000001</c:v>
                </c:pt>
                <c:pt idx="3487">
                  <c:v>155.58340454</c:v>
                </c:pt>
                <c:pt idx="3488">
                  <c:v>155.61958313</c:v>
                </c:pt>
                <c:pt idx="3489">
                  <c:v>156.02342224</c:v>
                </c:pt>
                <c:pt idx="3490">
                  <c:v>156.12506103999999</c:v>
                </c:pt>
                <c:pt idx="3491">
                  <c:v>156.21838378999999</c:v>
                </c:pt>
                <c:pt idx="3492">
                  <c:v>156.19467162999999</c:v>
                </c:pt>
                <c:pt idx="3493">
                  <c:v>156.35200499999999</c:v>
                </c:pt>
                <c:pt idx="3494">
                  <c:v>156.75028992</c:v>
                </c:pt>
                <c:pt idx="3495">
                  <c:v>156.63749695000001</c:v>
                </c:pt>
                <c:pt idx="3496">
                  <c:v>156.86724853999999</c:v>
                </c:pt>
                <c:pt idx="3497">
                  <c:v>156.84779358</c:v>
                </c:pt>
                <c:pt idx="3498">
                  <c:v>156.80874634</c:v>
                </c:pt>
                <c:pt idx="3499">
                  <c:v>156.8324585</c:v>
                </c:pt>
                <c:pt idx="3500">
                  <c:v>157.02464294000001</c:v>
                </c:pt>
                <c:pt idx="3501">
                  <c:v>157.25021362000001</c:v>
                </c:pt>
                <c:pt idx="3502">
                  <c:v>157.22792053000001</c:v>
                </c:pt>
                <c:pt idx="3503">
                  <c:v>157.27110291</c:v>
                </c:pt>
                <c:pt idx="3504">
                  <c:v>156.96888733</c:v>
                </c:pt>
                <c:pt idx="3505">
                  <c:v>156.93690491000001</c:v>
                </c:pt>
                <c:pt idx="3506">
                  <c:v>156.82270813</c:v>
                </c:pt>
                <c:pt idx="3507">
                  <c:v>156.79626465000001</c:v>
                </c:pt>
                <c:pt idx="3508">
                  <c:v>156.73635863999999</c:v>
                </c:pt>
                <c:pt idx="3509">
                  <c:v>156.77398682</c:v>
                </c:pt>
                <c:pt idx="3510">
                  <c:v>156.76422119</c:v>
                </c:pt>
                <c:pt idx="3511">
                  <c:v>156.91325377999999</c:v>
                </c:pt>
                <c:pt idx="3512">
                  <c:v>156.97869872999999</c:v>
                </c:pt>
                <c:pt idx="3513">
                  <c:v>157.01763915999999</c:v>
                </c:pt>
                <c:pt idx="3514">
                  <c:v>157.18334960999999</c:v>
                </c:pt>
                <c:pt idx="3515">
                  <c:v>157.48413085999999</c:v>
                </c:pt>
                <c:pt idx="3516">
                  <c:v>157.57324219</c:v>
                </c:pt>
                <c:pt idx="3517">
                  <c:v>157.66931152000001</c:v>
                </c:pt>
                <c:pt idx="3518">
                  <c:v>157.60113525</c:v>
                </c:pt>
                <c:pt idx="3519">
                  <c:v>157.56906128</c:v>
                </c:pt>
                <c:pt idx="3520">
                  <c:v>157.72503662</c:v>
                </c:pt>
                <c:pt idx="3521">
                  <c:v>157.71109009</c:v>
                </c:pt>
                <c:pt idx="3522">
                  <c:v>157.62754821999999</c:v>
                </c:pt>
                <c:pt idx="3523">
                  <c:v>157.42704773</c:v>
                </c:pt>
                <c:pt idx="3524">
                  <c:v>157.46186829000001</c:v>
                </c:pt>
                <c:pt idx="3525">
                  <c:v>157.47993468999999</c:v>
                </c:pt>
                <c:pt idx="3526">
                  <c:v>157.49806212999999</c:v>
                </c:pt>
                <c:pt idx="3527">
                  <c:v>157.36158752</c:v>
                </c:pt>
                <c:pt idx="3528">
                  <c:v>157.34069823999999</c:v>
                </c:pt>
                <c:pt idx="3529">
                  <c:v>157.23628235000001</c:v>
                </c:pt>
                <c:pt idx="3530">
                  <c:v>157.32818603999999</c:v>
                </c:pt>
                <c:pt idx="3531">
                  <c:v>157.44934082</c:v>
                </c:pt>
                <c:pt idx="3532">
                  <c:v>157.38806152000001</c:v>
                </c:pt>
                <c:pt idx="3533">
                  <c:v>157.36717224</c:v>
                </c:pt>
                <c:pt idx="3534">
                  <c:v>156.98564148</c:v>
                </c:pt>
                <c:pt idx="3535">
                  <c:v>157.14855957</c:v>
                </c:pt>
                <c:pt idx="3536">
                  <c:v>157.41036987000001</c:v>
                </c:pt>
                <c:pt idx="3537">
                  <c:v>157.31568909000001</c:v>
                </c:pt>
                <c:pt idx="3538">
                  <c:v>157.33375548999999</c:v>
                </c:pt>
                <c:pt idx="3539">
                  <c:v>157.51893616000001</c:v>
                </c:pt>
                <c:pt idx="3540">
                  <c:v>157.48968506</c:v>
                </c:pt>
                <c:pt idx="3541">
                  <c:v>157.42146301</c:v>
                </c:pt>
                <c:pt idx="3542">
                  <c:v>157.26135253999999</c:v>
                </c:pt>
                <c:pt idx="3543">
                  <c:v>157.20838928000001</c:v>
                </c:pt>
                <c:pt idx="3544">
                  <c:v>157.17504883000001</c:v>
                </c:pt>
                <c:pt idx="3545">
                  <c:v>157.11238098000001</c:v>
                </c:pt>
                <c:pt idx="3546">
                  <c:v>156.86448669000001</c:v>
                </c:pt>
                <c:pt idx="3547">
                  <c:v>156.78233337</c:v>
                </c:pt>
                <c:pt idx="3548">
                  <c:v>157.24604797000001</c:v>
                </c:pt>
                <c:pt idx="3549">
                  <c:v>157.09562682999999</c:v>
                </c:pt>
                <c:pt idx="3550">
                  <c:v>156.69178772000001</c:v>
                </c:pt>
                <c:pt idx="3551">
                  <c:v>156.91461182</c:v>
                </c:pt>
                <c:pt idx="3552">
                  <c:v>156.97309874999999</c:v>
                </c:pt>
                <c:pt idx="3553">
                  <c:v>156.97589110999999</c:v>
                </c:pt>
                <c:pt idx="3554">
                  <c:v>157.21400452</c:v>
                </c:pt>
                <c:pt idx="3555">
                  <c:v>157.20285034</c:v>
                </c:pt>
                <c:pt idx="3556">
                  <c:v>157.20840454</c:v>
                </c:pt>
                <c:pt idx="3557">
                  <c:v>157.68739318999999</c:v>
                </c:pt>
                <c:pt idx="3558">
                  <c:v>157.64845276</c:v>
                </c:pt>
                <c:pt idx="3559">
                  <c:v>157.70133971999999</c:v>
                </c:pt>
                <c:pt idx="3560">
                  <c:v>157.94496154999999</c:v>
                </c:pt>
                <c:pt idx="3561">
                  <c:v>158.04943847999999</c:v>
                </c:pt>
                <c:pt idx="3562">
                  <c:v>157.91996764999999</c:v>
                </c:pt>
                <c:pt idx="3563">
                  <c:v>158.21652222</c:v>
                </c:pt>
                <c:pt idx="3564">
                  <c:v>158.11630249000001</c:v>
                </c:pt>
                <c:pt idx="3565">
                  <c:v>158.12048340000001</c:v>
                </c:pt>
                <c:pt idx="3566">
                  <c:v>158.42399596999999</c:v>
                </c:pt>
                <c:pt idx="3567">
                  <c:v>158.48529052999999</c:v>
                </c:pt>
                <c:pt idx="3568">
                  <c:v>158.6105957</c:v>
                </c:pt>
                <c:pt idx="3569">
                  <c:v>158.75399780000001</c:v>
                </c:pt>
                <c:pt idx="3570">
                  <c:v>158.6050415</c:v>
                </c:pt>
                <c:pt idx="3571">
                  <c:v>158.68859863</c:v>
                </c:pt>
                <c:pt idx="3572">
                  <c:v>158.95870972</c:v>
                </c:pt>
                <c:pt idx="3573">
                  <c:v>159.13557434000001</c:v>
                </c:pt>
                <c:pt idx="3574">
                  <c:v>159.13002014</c:v>
                </c:pt>
                <c:pt idx="3575">
                  <c:v>159.35420227</c:v>
                </c:pt>
                <c:pt idx="3576">
                  <c:v>159.44058228</c:v>
                </c:pt>
                <c:pt idx="3577">
                  <c:v>159.33886719</c:v>
                </c:pt>
                <c:pt idx="3578">
                  <c:v>159.68977355999999</c:v>
                </c:pt>
                <c:pt idx="3579">
                  <c:v>159.91732787999999</c:v>
                </c:pt>
                <c:pt idx="3580">
                  <c:v>160.35818481000001</c:v>
                </c:pt>
                <c:pt idx="3581">
                  <c:v>160.41098022</c:v>
                </c:pt>
                <c:pt idx="3582">
                  <c:v>160.41247559000001</c:v>
                </c:pt>
                <c:pt idx="3583">
                  <c:v>160.32612610000001</c:v>
                </c:pt>
                <c:pt idx="3584">
                  <c:v>160.43620300000001</c:v>
                </c:pt>
                <c:pt idx="3585">
                  <c:v>160.62275696</c:v>
                </c:pt>
                <c:pt idx="3586">
                  <c:v>160.69644165</c:v>
                </c:pt>
                <c:pt idx="3587">
                  <c:v>160.44731139999999</c:v>
                </c:pt>
                <c:pt idx="3588">
                  <c:v>160.82188416</c:v>
                </c:pt>
                <c:pt idx="3589">
                  <c:v>161.09478759999999</c:v>
                </c:pt>
                <c:pt idx="3590">
                  <c:v>161.31063843000001</c:v>
                </c:pt>
                <c:pt idx="3591">
                  <c:v>161.44987488000001</c:v>
                </c:pt>
                <c:pt idx="3592">
                  <c:v>161.64620972</c:v>
                </c:pt>
                <c:pt idx="3593">
                  <c:v>161.66152954</c:v>
                </c:pt>
                <c:pt idx="3594">
                  <c:v>161.83137511999999</c:v>
                </c:pt>
                <c:pt idx="3595">
                  <c:v>161.76094054999999</c:v>
                </c:pt>
                <c:pt idx="3596">
                  <c:v>161.74226379000001</c:v>
                </c:pt>
                <c:pt idx="3597">
                  <c:v>161.72554016000001</c:v>
                </c:pt>
                <c:pt idx="3598">
                  <c:v>161.74925232000001</c:v>
                </c:pt>
                <c:pt idx="3599">
                  <c:v>161.94142151</c:v>
                </c:pt>
                <c:pt idx="3600">
                  <c:v>162.15722656</c:v>
                </c:pt>
                <c:pt idx="3601">
                  <c:v>162.32852173000001</c:v>
                </c:pt>
                <c:pt idx="3602">
                  <c:v>162.24638367</c:v>
                </c:pt>
                <c:pt idx="3603">
                  <c:v>162.15582275</c:v>
                </c:pt>
                <c:pt idx="3604">
                  <c:v>162.41343689000001</c:v>
                </c:pt>
                <c:pt idx="3605">
                  <c:v>162.68640137</c:v>
                </c:pt>
                <c:pt idx="3606">
                  <c:v>162.82563782</c:v>
                </c:pt>
                <c:pt idx="3607">
                  <c:v>162.98156738</c:v>
                </c:pt>
                <c:pt idx="3608">
                  <c:v>162.95652770999999</c:v>
                </c:pt>
                <c:pt idx="3609">
                  <c:v>162.97032166</c:v>
                </c:pt>
                <c:pt idx="3610">
                  <c:v>163.04283142</c:v>
                </c:pt>
                <c:pt idx="3611">
                  <c:v>163.16120910999999</c:v>
                </c:pt>
                <c:pt idx="3612">
                  <c:v>163.36408997000001</c:v>
                </c:pt>
                <c:pt idx="3613">
                  <c:v>163.52326965</c:v>
                </c:pt>
                <c:pt idx="3614">
                  <c:v>163.52464294000001</c:v>
                </c:pt>
                <c:pt idx="3615">
                  <c:v>163.63604735999999</c:v>
                </c:pt>
                <c:pt idx="3616">
                  <c:v>163.55668639999999</c:v>
                </c:pt>
                <c:pt idx="3617">
                  <c:v>164.01478577</c:v>
                </c:pt>
                <c:pt idx="3618">
                  <c:v>164.14707946999999</c:v>
                </c:pt>
                <c:pt idx="3619">
                  <c:v>164.26266479</c:v>
                </c:pt>
                <c:pt idx="3620">
                  <c:v>164.36289977999999</c:v>
                </c:pt>
                <c:pt idx="3621">
                  <c:v>164.26824951</c:v>
                </c:pt>
                <c:pt idx="3622">
                  <c:v>164.18328857</c:v>
                </c:pt>
                <c:pt idx="3623">
                  <c:v>164.53004455999999</c:v>
                </c:pt>
                <c:pt idx="3624">
                  <c:v>164.69706726000001</c:v>
                </c:pt>
                <c:pt idx="3625">
                  <c:v>165.16497802999999</c:v>
                </c:pt>
                <c:pt idx="3626">
                  <c:v>165.29911804</c:v>
                </c:pt>
                <c:pt idx="3627">
                  <c:v>164.71380615000001</c:v>
                </c:pt>
                <c:pt idx="3628">
                  <c:v>164.74723815999999</c:v>
                </c:pt>
                <c:pt idx="3629">
                  <c:v>165.04882812</c:v>
                </c:pt>
                <c:pt idx="3630">
                  <c:v>165.20396423</c:v>
                </c:pt>
                <c:pt idx="3631">
                  <c:v>165.30426025</c:v>
                </c:pt>
                <c:pt idx="3632">
                  <c:v>165.17758179</c:v>
                </c:pt>
                <c:pt idx="3633">
                  <c:v>164.96166991999999</c:v>
                </c:pt>
                <c:pt idx="3634">
                  <c:v>165.05778502999999</c:v>
                </c:pt>
                <c:pt idx="3635">
                  <c:v>165.14271545</c:v>
                </c:pt>
                <c:pt idx="3636">
                  <c:v>165.33911133000001</c:v>
                </c:pt>
                <c:pt idx="3637">
                  <c:v>165.45326233</c:v>
                </c:pt>
                <c:pt idx="3638">
                  <c:v>165.42543029999999</c:v>
                </c:pt>
                <c:pt idx="3639">
                  <c:v>165.28477477999999</c:v>
                </c:pt>
                <c:pt idx="3640">
                  <c:v>165.20536804</c:v>
                </c:pt>
                <c:pt idx="3641">
                  <c:v>165.25968932999999</c:v>
                </c:pt>
                <c:pt idx="3642">
                  <c:v>165.56883239999999</c:v>
                </c:pt>
                <c:pt idx="3643">
                  <c:v>165.72758483999999</c:v>
                </c:pt>
                <c:pt idx="3644">
                  <c:v>165.61892700000001</c:v>
                </c:pt>
                <c:pt idx="3645">
                  <c:v>165.56886291999999</c:v>
                </c:pt>
                <c:pt idx="3646">
                  <c:v>165.59944153000001</c:v>
                </c:pt>
                <c:pt idx="3647">
                  <c:v>165.84869384999999</c:v>
                </c:pt>
                <c:pt idx="3648">
                  <c:v>165.82084656000001</c:v>
                </c:pt>
                <c:pt idx="3649">
                  <c:v>165.58970642</c:v>
                </c:pt>
                <c:pt idx="3650">
                  <c:v>165.65655518</c:v>
                </c:pt>
                <c:pt idx="3651">
                  <c:v>165.92527770999999</c:v>
                </c:pt>
                <c:pt idx="3652">
                  <c:v>166.07008361999999</c:v>
                </c:pt>
                <c:pt idx="3653">
                  <c:v>165.94194031000001</c:v>
                </c:pt>
                <c:pt idx="3654">
                  <c:v>165.79164123999999</c:v>
                </c:pt>
                <c:pt idx="3655">
                  <c:v>165.79162597999999</c:v>
                </c:pt>
                <c:pt idx="3656">
                  <c:v>165.89744568</c:v>
                </c:pt>
                <c:pt idx="3657">
                  <c:v>166.01162719999999</c:v>
                </c:pt>
                <c:pt idx="3658">
                  <c:v>166.15361023</c:v>
                </c:pt>
                <c:pt idx="3659">
                  <c:v>166.35552978999999</c:v>
                </c:pt>
                <c:pt idx="3660">
                  <c:v>166.45159912</c:v>
                </c:pt>
                <c:pt idx="3661">
                  <c:v>166.36668395999999</c:v>
                </c:pt>
                <c:pt idx="3662">
                  <c:v>166.38891602000001</c:v>
                </c:pt>
                <c:pt idx="3663">
                  <c:v>166.50173950000001</c:v>
                </c:pt>
                <c:pt idx="3664">
                  <c:v>167.14506531000001</c:v>
                </c:pt>
                <c:pt idx="3665">
                  <c:v>167.35531616</c:v>
                </c:pt>
                <c:pt idx="3666">
                  <c:v>167.07963562</c:v>
                </c:pt>
                <c:pt idx="3667">
                  <c:v>166.97796631</c:v>
                </c:pt>
                <c:pt idx="3668">
                  <c:v>167.19934082</c:v>
                </c:pt>
                <c:pt idx="3669">
                  <c:v>167.37898254000001</c:v>
                </c:pt>
                <c:pt idx="3670">
                  <c:v>167.60874939000001</c:v>
                </c:pt>
                <c:pt idx="3671">
                  <c:v>167.75218201000001</c:v>
                </c:pt>
                <c:pt idx="3672">
                  <c:v>167.91369628999999</c:v>
                </c:pt>
                <c:pt idx="3673">
                  <c:v>168.14068603999999</c:v>
                </c:pt>
                <c:pt idx="3674">
                  <c:v>168.07661438</c:v>
                </c:pt>
                <c:pt idx="3675">
                  <c:v>168.09335326999999</c:v>
                </c:pt>
                <c:pt idx="3676">
                  <c:v>168.28134155000001</c:v>
                </c:pt>
                <c:pt idx="3677">
                  <c:v>168.33840942</c:v>
                </c:pt>
                <c:pt idx="3678">
                  <c:v>168.35653687000001</c:v>
                </c:pt>
                <c:pt idx="3679">
                  <c:v>168.46792603</c:v>
                </c:pt>
                <c:pt idx="3680">
                  <c:v>168.66142273</c:v>
                </c:pt>
                <c:pt idx="3681">
                  <c:v>168.56541443</c:v>
                </c:pt>
                <c:pt idx="3682">
                  <c:v>169.34516907</c:v>
                </c:pt>
                <c:pt idx="3683">
                  <c:v>169.36743164000001</c:v>
                </c:pt>
                <c:pt idx="3684">
                  <c:v>169.49694823999999</c:v>
                </c:pt>
                <c:pt idx="3685">
                  <c:v>169.58323669000001</c:v>
                </c:pt>
                <c:pt idx="3686">
                  <c:v>169.71282959000001</c:v>
                </c:pt>
                <c:pt idx="3687">
                  <c:v>169.85063170999999</c:v>
                </c:pt>
                <c:pt idx="3688">
                  <c:v>170.03999329000001</c:v>
                </c:pt>
                <c:pt idx="3689">
                  <c:v>170.03311156999999</c:v>
                </c:pt>
                <c:pt idx="3690">
                  <c:v>170.12495422000001</c:v>
                </c:pt>
                <c:pt idx="3691">
                  <c:v>170.29765320000001</c:v>
                </c:pt>
                <c:pt idx="3692">
                  <c:v>170.40484619</c:v>
                </c:pt>
                <c:pt idx="3693">
                  <c:v>170.45919799999999</c:v>
                </c:pt>
                <c:pt idx="3694">
                  <c:v>170.49116516000001</c:v>
                </c:pt>
                <c:pt idx="3695">
                  <c:v>170.66383361999999</c:v>
                </c:pt>
                <c:pt idx="3696">
                  <c:v>170.79197693</c:v>
                </c:pt>
                <c:pt idx="3697">
                  <c:v>170.91864014000001</c:v>
                </c:pt>
                <c:pt idx="3698">
                  <c:v>171.05786133000001</c:v>
                </c:pt>
                <c:pt idx="3699">
                  <c:v>171.27372742</c:v>
                </c:pt>
                <c:pt idx="3700">
                  <c:v>171.38372802999999</c:v>
                </c:pt>
                <c:pt idx="3701">
                  <c:v>171.43809508999999</c:v>
                </c:pt>
                <c:pt idx="3702">
                  <c:v>171.63859557999999</c:v>
                </c:pt>
                <c:pt idx="3703">
                  <c:v>171.75553894000001</c:v>
                </c:pt>
                <c:pt idx="3704">
                  <c:v>171.92541503999999</c:v>
                </c:pt>
                <c:pt idx="3705">
                  <c:v>172.05210876000001</c:v>
                </c:pt>
                <c:pt idx="3706">
                  <c:v>172.27912903000001</c:v>
                </c:pt>
                <c:pt idx="3707">
                  <c:v>172.41001892</c:v>
                </c:pt>
                <c:pt idx="3708">
                  <c:v>172.34452820000001</c:v>
                </c:pt>
                <c:pt idx="3709">
                  <c:v>172.34036255000001</c:v>
                </c:pt>
                <c:pt idx="3710">
                  <c:v>172.27770996000001</c:v>
                </c:pt>
                <c:pt idx="3711">
                  <c:v>172.47259521000001</c:v>
                </c:pt>
                <c:pt idx="3712">
                  <c:v>172.65930176000001</c:v>
                </c:pt>
                <c:pt idx="3713">
                  <c:v>172.97120666999999</c:v>
                </c:pt>
                <c:pt idx="3714">
                  <c:v>173.16189575000001</c:v>
                </c:pt>
                <c:pt idx="3715">
                  <c:v>173.41679382000001</c:v>
                </c:pt>
                <c:pt idx="3716">
                  <c:v>173.45716858</c:v>
                </c:pt>
                <c:pt idx="3717">
                  <c:v>170.95065308</c:v>
                </c:pt>
                <c:pt idx="3718">
                  <c:v>170.44943237000001</c:v>
                </c:pt>
                <c:pt idx="3719">
                  <c:v>170.54829407</c:v>
                </c:pt>
                <c:pt idx="3720">
                  <c:v>170.69450377999999</c:v>
                </c:pt>
                <c:pt idx="3721">
                  <c:v>170.89356995</c:v>
                </c:pt>
                <c:pt idx="3722">
                  <c:v>171.09690857000001</c:v>
                </c:pt>
                <c:pt idx="3723">
                  <c:v>171.21942139000001</c:v>
                </c:pt>
                <c:pt idx="3724">
                  <c:v>171.32250977000001</c:v>
                </c:pt>
                <c:pt idx="3725">
                  <c:v>171.16235352000001</c:v>
                </c:pt>
                <c:pt idx="3726">
                  <c:v>171.07322693</c:v>
                </c:pt>
                <c:pt idx="3727">
                  <c:v>171.07600403000001</c:v>
                </c:pt>
                <c:pt idx="3728">
                  <c:v>171.1943512</c:v>
                </c:pt>
                <c:pt idx="3729">
                  <c:v>171.62603759999999</c:v>
                </c:pt>
                <c:pt idx="3730">
                  <c:v>171.78062439000001</c:v>
                </c:pt>
                <c:pt idx="3731">
                  <c:v>171.95048523</c:v>
                </c:pt>
                <c:pt idx="3732">
                  <c:v>172.05213928000001</c:v>
                </c:pt>
                <c:pt idx="3733">
                  <c:v>172.02984619</c:v>
                </c:pt>
                <c:pt idx="3734">
                  <c:v>172.19976807</c:v>
                </c:pt>
                <c:pt idx="3735">
                  <c:v>172.48385619999999</c:v>
                </c:pt>
                <c:pt idx="3736">
                  <c:v>172.48379517000001</c:v>
                </c:pt>
                <c:pt idx="3737">
                  <c:v>172.56039429</c:v>
                </c:pt>
                <c:pt idx="3738">
                  <c:v>173.15496826</c:v>
                </c:pt>
                <c:pt idx="3739">
                  <c:v>173.26495360999999</c:v>
                </c:pt>
                <c:pt idx="3740">
                  <c:v>173.32626343000001</c:v>
                </c:pt>
                <c:pt idx="3741">
                  <c:v>173.93473815999999</c:v>
                </c:pt>
                <c:pt idx="3742">
                  <c:v>174.57250977000001</c:v>
                </c:pt>
                <c:pt idx="3743">
                  <c:v>174.59898376000001</c:v>
                </c:pt>
                <c:pt idx="3744">
                  <c:v>174.9262085</c:v>
                </c:pt>
                <c:pt idx="3745">
                  <c:v>175.13084412000001</c:v>
                </c:pt>
                <c:pt idx="3746">
                  <c:v>175.24084472999999</c:v>
                </c:pt>
                <c:pt idx="3747">
                  <c:v>175.13366698999999</c:v>
                </c:pt>
                <c:pt idx="3748">
                  <c:v>174.97354125999999</c:v>
                </c:pt>
                <c:pt idx="3749">
                  <c:v>175.02476501000001</c:v>
                </c:pt>
                <c:pt idx="3750">
                  <c:v>174.94570923000001</c:v>
                </c:pt>
                <c:pt idx="3751">
                  <c:v>174.93455505</c:v>
                </c:pt>
                <c:pt idx="3752">
                  <c:v>174.99858093</c:v>
                </c:pt>
                <c:pt idx="3753">
                  <c:v>174.99021912000001</c:v>
                </c:pt>
                <c:pt idx="3754">
                  <c:v>174.99157715000001</c:v>
                </c:pt>
                <c:pt idx="3755">
                  <c:v>175.03897094999999</c:v>
                </c:pt>
                <c:pt idx="3756">
                  <c:v>174.98327637</c:v>
                </c:pt>
                <c:pt idx="3757">
                  <c:v>175.08772278000001</c:v>
                </c:pt>
                <c:pt idx="3758">
                  <c:v>175.12812804999999</c:v>
                </c:pt>
                <c:pt idx="3759">
                  <c:v>174.94848633000001</c:v>
                </c:pt>
                <c:pt idx="3760">
                  <c:v>174.99024962999999</c:v>
                </c:pt>
                <c:pt idx="3761">
                  <c:v>175.08348083000001</c:v>
                </c:pt>
                <c:pt idx="3762">
                  <c:v>175.24645996000001</c:v>
                </c:pt>
                <c:pt idx="3763">
                  <c:v>175.46647644000001</c:v>
                </c:pt>
                <c:pt idx="3764">
                  <c:v>175.48872374999999</c:v>
                </c:pt>
                <c:pt idx="3765">
                  <c:v>175.56114196999999</c:v>
                </c:pt>
                <c:pt idx="3766">
                  <c:v>175.55273437</c:v>
                </c:pt>
                <c:pt idx="3767">
                  <c:v>175.52909851000001</c:v>
                </c:pt>
                <c:pt idx="3768">
                  <c:v>175.55699157999999</c:v>
                </c:pt>
                <c:pt idx="3769">
                  <c:v>175.77421570000001</c:v>
                </c:pt>
                <c:pt idx="3770">
                  <c:v>175.93429565</c:v>
                </c:pt>
                <c:pt idx="3771">
                  <c:v>176.04994202</c:v>
                </c:pt>
                <c:pt idx="3772">
                  <c:v>176.18080139</c:v>
                </c:pt>
                <c:pt idx="3773">
                  <c:v>176.40220642</c:v>
                </c:pt>
                <c:pt idx="3774">
                  <c:v>176.48991394000001</c:v>
                </c:pt>
                <c:pt idx="3775">
                  <c:v>176.45367432</c:v>
                </c:pt>
                <c:pt idx="3776">
                  <c:v>176.50245666999999</c:v>
                </c:pt>
                <c:pt idx="3777">
                  <c:v>176.55258179</c:v>
                </c:pt>
                <c:pt idx="3778">
                  <c:v>176.69187926999999</c:v>
                </c:pt>
                <c:pt idx="3779">
                  <c:v>176.77673340000001</c:v>
                </c:pt>
                <c:pt idx="3780">
                  <c:v>176.90348815999999</c:v>
                </c:pt>
                <c:pt idx="3781">
                  <c:v>176.96061707000001</c:v>
                </c:pt>
                <c:pt idx="3782">
                  <c:v>177.04138184000001</c:v>
                </c:pt>
                <c:pt idx="3783">
                  <c:v>177.13882446</c:v>
                </c:pt>
                <c:pt idx="3784">
                  <c:v>177.17085266000001</c:v>
                </c:pt>
                <c:pt idx="3785">
                  <c:v>177.17921448000001</c:v>
                </c:pt>
                <c:pt idx="3786">
                  <c:v>177.40206909</c:v>
                </c:pt>
                <c:pt idx="3787">
                  <c:v>177.44934082</c:v>
                </c:pt>
                <c:pt idx="3788">
                  <c:v>177.53288269000001</c:v>
                </c:pt>
                <c:pt idx="3789">
                  <c:v>177.52729797000001</c:v>
                </c:pt>
                <c:pt idx="3790">
                  <c:v>177.29614258000001</c:v>
                </c:pt>
                <c:pt idx="3791">
                  <c:v>177.36724853999999</c:v>
                </c:pt>
                <c:pt idx="3792">
                  <c:v>177.51202393</c:v>
                </c:pt>
                <c:pt idx="3793">
                  <c:v>177.74595642</c:v>
                </c:pt>
                <c:pt idx="3794">
                  <c:v>177.89634705</c:v>
                </c:pt>
                <c:pt idx="3795">
                  <c:v>178.08430480999999</c:v>
                </c:pt>
                <c:pt idx="3796">
                  <c:v>178.19566345000001</c:v>
                </c:pt>
                <c:pt idx="3797">
                  <c:v>178.24444579999999</c:v>
                </c:pt>
                <c:pt idx="3798">
                  <c:v>178.44197083</c:v>
                </c:pt>
                <c:pt idx="3799">
                  <c:v>178.67610167999999</c:v>
                </c:pt>
                <c:pt idx="3800">
                  <c:v>178.69007873999999</c:v>
                </c:pt>
                <c:pt idx="3801">
                  <c:v>178.91148376000001</c:v>
                </c:pt>
                <c:pt idx="3802">
                  <c:v>179.11753845000001</c:v>
                </c:pt>
                <c:pt idx="3803">
                  <c:v>179.33752440999999</c:v>
                </c:pt>
                <c:pt idx="3804">
                  <c:v>179.54779052999999</c:v>
                </c:pt>
                <c:pt idx="3805">
                  <c:v>179.92794799999999</c:v>
                </c:pt>
                <c:pt idx="3806">
                  <c:v>180.07133483999999</c:v>
                </c:pt>
                <c:pt idx="3807">
                  <c:v>180.20501709000001</c:v>
                </c:pt>
                <c:pt idx="3808">
                  <c:v>180.50440979000001</c:v>
                </c:pt>
                <c:pt idx="3809">
                  <c:v>180.77734375</c:v>
                </c:pt>
                <c:pt idx="3810">
                  <c:v>180.94163513000001</c:v>
                </c:pt>
                <c:pt idx="3811">
                  <c:v>180.99453735</c:v>
                </c:pt>
                <c:pt idx="3812">
                  <c:v>181.09196471999999</c:v>
                </c:pt>
                <c:pt idx="3813">
                  <c:v>181.24386597</c:v>
                </c:pt>
                <c:pt idx="3814">
                  <c:v>181.27864074999999</c:v>
                </c:pt>
                <c:pt idx="3815">
                  <c:v>181.38726807</c:v>
                </c:pt>
                <c:pt idx="3816">
                  <c:v>181.49028014999999</c:v>
                </c:pt>
                <c:pt idx="3817">
                  <c:v>181.84538269000001</c:v>
                </c:pt>
                <c:pt idx="3818">
                  <c:v>181.91355895999999</c:v>
                </c:pt>
                <c:pt idx="3819">
                  <c:v>182.05844116</c:v>
                </c:pt>
                <c:pt idx="3820">
                  <c:v>182.18098449999999</c:v>
                </c:pt>
                <c:pt idx="3821">
                  <c:v>182.27011107999999</c:v>
                </c:pt>
                <c:pt idx="3822">
                  <c:v>181.98042297000001</c:v>
                </c:pt>
                <c:pt idx="3823">
                  <c:v>182.59172057999999</c:v>
                </c:pt>
                <c:pt idx="3824">
                  <c:v>182.87162781000001</c:v>
                </c:pt>
                <c:pt idx="3825">
                  <c:v>183.09301758000001</c:v>
                </c:pt>
                <c:pt idx="3826">
                  <c:v>183.23086548000001</c:v>
                </c:pt>
                <c:pt idx="3827">
                  <c:v>183.27120972</c:v>
                </c:pt>
                <c:pt idx="3828">
                  <c:v>183.27539062</c:v>
                </c:pt>
                <c:pt idx="3829">
                  <c:v>183.37010193</c:v>
                </c:pt>
                <c:pt idx="3830">
                  <c:v>183.5400238</c:v>
                </c:pt>
                <c:pt idx="3831">
                  <c:v>183.74465942</c:v>
                </c:pt>
                <c:pt idx="3832">
                  <c:v>183.93263245</c:v>
                </c:pt>
                <c:pt idx="3833">
                  <c:v>184.15682982999999</c:v>
                </c:pt>
                <c:pt idx="3834">
                  <c:v>184.04682922000001</c:v>
                </c:pt>
                <c:pt idx="3835">
                  <c:v>184.18193054</c:v>
                </c:pt>
                <c:pt idx="3836">
                  <c:v>184.36299133</c:v>
                </c:pt>
                <c:pt idx="3837">
                  <c:v>184.43118286000001</c:v>
                </c:pt>
                <c:pt idx="3838">
                  <c:v>184.52589416999999</c:v>
                </c:pt>
                <c:pt idx="3839">
                  <c:v>184.61502075000001</c:v>
                </c:pt>
                <c:pt idx="3840">
                  <c:v>184.722229</c:v>
                </c:pt>
                <c:pt idx="3841">
                  <c:v>184.84617614999999</c:v>
                </c:pt>
                <c:pt idx="3842">
                  <c:v>185.04388427999999</c:v>
                </c:pt>
                <c:pt idx="3843">
                  <c:v>185.0243988</c:v>
                </c:pt>
                <c:pt idx="3844">
                  <c:v>185.13716124999999</c:v>
                </c:pt>
                <c:pt idx="3845">
                  <c:v>184.95478821</c:v>
                </c:pt>
                <c:pt idx="3846">
                  <c:v>185.14550781</c:v>
                </c:pt>
                <c:pt idx="3847">
                  <c:v>185.24716187000001</c:v>
                </c:pt>
                <c:pt idx="3848">
                  <c:v>185.30010985999999</c:v>
                </c:pt>
                <c:pt idx="3849">
                  <c:v>185.43652344</c:v>
                </c:pt>
                <c:pt idx="3850">
                  <c:v>185.53959656000001</c:v>
                </c:pt>
                <c:pt idx="3851">
                  <c:v>185.62455750000001</c:v>
                </c:pt>
                <c:pt idx="3852">
                  <c:v>185.95875548999999</c:v>
                </c:pt>
                <c:pt idx="3853">
                  <c:v>186.01582336000001</c:v>
                </c:pt>
                <c:pt idx="3854">
                  <c:v>186.15785217000001</c:v>
                </c:pt>
                <c:pt idx="3855">
                  <c:v>186.32354735999999</c:v>
                </c:pt>
                <c:pt idx="3856">
                  <c:v>186.56723022</c:v>
                </c:pt>
                <c:pt idx="3857">
                  <c:v>186.63969420999999</c:v>
                </c:pt>
                <c:pt idx="3858">
                  <c:v>186.65916443</c:v>
                </c:pt>
                <c:pt idx="3859">
                  <c:v>186.74827576000001</c:v>
                </c:pt>
                <c:pt idx="3860">
                  <c:v>186.85412597999999</c:v>
                </c:pt>
                <c:pt idx="3861">
                  <c:v>187.00306702</c:v>
                </c:pt>
                <c:pt idx="3862">
                  <c:v>187.11447143999999</c:v>
                </c:pt>
                <c:pt idx="3863">
                  <c:v>187.26350403000001</c:v>
                </c:pt>
                <c:pt idx="3864">
                  <c:v>187.56423950000001</c:v>
                </c:pt>
                <c:pt idx="3865">
                  <c:v>187.65339660999999</c:v>
                </c:pt>
                <c:pt idx="3866">
                  <c:v>187.75415039000001</c:v>
                </c:pt>
                <c:pt idx="3867">
                  <c:v>188.02941895000001</c:v>
                </c:pt>
                <c:pt idx="3868">
                  <c:v>188.06277466</c:v>
                </c:pt>
                <c:pt idx="3869">
                  <c:v>188.23542785999999</c:v>
                </c:pt>
                <c:pt idx="3870">
                  <c:v>188.35517883</c:v>
                </c:pt>
                <c:pt idx="3871">
                  <c:v>188.43037415000001</c:v>
                </c:pt>
                <c:pt idx="3872">
                  <c:v>188.38444519000001</c:v>
                </c:pt>
                <c:pt idx="3873">
                  <c:v>188.43450927999999</c:v>
                </c:pt>
                <c:pt idx="3874">
                  <c:v>188.36907959000001</c:v>
                </c:pt>
                <c:pt idx="3875">
                  <c:v>188.58909607000001</c:v>
                </c:pt>
                <c:pt idx="3876">
                  <c:v>188.69073485999999</c:v>
                </c:pt>
                <c:pt idx="3877">
                  <c:v>188.80770874000001</c:v>
                </c:pt>
                <c:pt idx="3878">
                  <c:v>188.79238892000001</c:v>
                </c:pt>
                <c:pt idx="3879">
                  <c:v>188.92330933</c:v>
                </c:pt>
                <c:pt idx="3880">
                  <c:v>189.11402892999999</c:v>
                </c:pt>
                <c:pt idx="3881">
                  <c:v>188.94000244</c:v>
                </c:pt>
                <c:pt idx="3882">
                  <c:v>188.79930114999999</c:v>
                </c:pt>
                <c:pt idx="3883">
                  <c:v>188.79515076000001</c:v>
                </c:pt>
                <c:pt idx="3884">
                  <c:v>188.88575745</c:v>
                </c:pt>
                <c:pt idx="3885">
                  <c:v>188.87875366</c:v>
                </c:pt>
                <c:pt idx="3886">
                  <c:v>188.94839478</c:v>
                </c:pt>
                <c:pt idx="3887">
                  <c:v>189.07231139999999</c:v>
                </c:pt>
                <c:pt idx="3888">
                  <c:v>189.09736633</c:v>
                </c:pt>
                <c:pt idx="3889">
                  <c:v>189.20318603999999</c:v>
                </c:pt>
                <c:pt idx="3890">
                  <c:v>189.30389403999999</c:v>
                </c:pt>
                <c:pt idx="3891">
                  <c:v>189.37722778</c:v>
                </c:pt>
                <c:pt idx="3892">
                  <c:v>189.36999512</c:v>
                </c:pt>
                <c:pt idx="3893">
                  <c:v>189.33549500000001</c:v>
                </c:pt>
                <c:pt idx="3894">
                  <c:v>189.53877258</c:v>
                </c:pt>
                <c:pt idx="3895">
                  <c:v>189.49984741</c:v>
                </c:pt>
                <c:pt idx="3896">
                  <c:v>189.53044127999999</c:v>
                </c:pt>
                <c:pt idx="3897">
                  <c:v>189.68502808</c:v>
                </c:pt>
                <c:pt idx="3898">
                  <c:v>189.84373474</c:v>
                </c:pt>
                <c:pt idx="3899">
                  <c:v>190.15417479999999</c:v>
                </c:pt>
                <c:pt idx="3900">
                  <c:v>190.125</c:v>
                </c:pt>
                <c:pt idx="3901">
                  <c:v>190.20715332</c:v>
                </c:pt>
                <c:pt idx="3902">
                  <c:v>190.13778687000001</c:v>
                </c:pt>
                <c:pt idx="3903">
                  <c:v>190.16960144000001</c:v>
                </c:pt>
                <c:pt idx="3904">
                  <c:v>190.30230713</c:v>
                </c:pt>
                <c:pt idx="3905">
                  <c:v>190.3631134</c:v>
                </c:pt>
                <c:pt idx="3906">
                  <c:v>190.20010375999999</c:v>
                </c:pt>
                <c:pt idx="3907">
                  <c:v>190.35470581000001</c:v>
                </c:pt>
                <c:pt idx="3908">
                  <c:v>190.41201781999999</c:v>
                </c:pt>
                <c:pt idx="3909">
                  <c:v>190.52320861999999</c:v>
                </c:pt>
                <c:pt idx="3910">
                  <c:v>190.5037384</c:v>
                </c:pt>
                <c:pt idx="3911">
                  <c:v>190.63279724</c:v>
                </c:pt>
                <c:pt idx="3912">
                  <c:v>190.88386535999999</c:v>
                </c:pt>
                <c:pt idx="3913">
                  <c:v>190.93399048000001</c:v>
                </c:pt>
                <c:pt idx="3914">
                  <c:v>190.83375548999999</c:v>
                </c:pt>
                <c:pt idx="3915">
                  <c:v>191.0078125</c:v>
                </c:pt>
                <c:pt idx="3916">
                  <c:v>191.1418457</c:v>
                </c:pt>
                <c:pt idx="3917">
                  <c:v>191.24736023</c:v>
                </c:pt>
                <c:pt idx="3918">
                  <c:v>191.41444397000001</c:v>
                </c:pt>
                <c:pt idx="3919">
                  <c:v>191.47572327</c:v>
                </c:pt>
                <c:pt idx="3920">
                  <c:v>191.64279174999999</c:v>
                </c:pt>
                <c:pt idx="3921">
                  <c:v>191.6734314</c:v>
                </c:pt>
                <c:pt idx="3922">
                  <c:v>191.77787781000001</c:v>
                </c:pt>
                <c:pt idx="3923">
                  <c:v>191.88505554</c:v>
                </c:pt>
                <c:pt idx="3924">
                  <c:v>191.99926758000001</c:v>
                </c:pt>
                <c:pt idx="3925">
                  <c:v>192.19000244</c:v>
                </c:pt>
                <c:pt idx="3926">
                  <c:v>192.30979919000001</c:v>
                </c:pt>
                <c:pt idx="3927">
                  <c:v>192.71499634</c:v>
                </c:pt>
                <c:pt idx="3928">
                  <c:v>192.78601073999999</c:v>
                </c:pt>
                <c:pt idx="3929">
                  <c:v>192.9559021</c:v>
                </c:pt>
                <c:pt idx="3930">
                  <c:v>193.00463866999999</c:v>
                </c:pt>
                <c:pt idx="3931">
                  <c:v>193.33329773</c:v>
                </c:pt>
                <c:pt idx="3932">
                  <c:v>193.47805786000001</c:v>
                </c:pt>
                <c:pt idx="3933">
                  <c:v>193.41676330999999</c:v>
                </c:pt>
                <c:pt idx="3934">
                  <c:v>193.56018065999999</c:v>
                </c:pt>
                <c:pt idx="3935">
                  <c:v>193.57829285</c:v>
                </c:pt>
                <c:pt idx="3936">
                  <c:v>193.71058654999999</c:v>
                </c:pt>
                <c:pt idx="3937">
                  <c:v>193.78027344</c:v>
                </c:pt>
                <c:pt idx="3938">
                  <c:v>193.71621704</c:v>
                </c:pt>
                <c:pt idx="3939">
                  <c:v>193.89025878999999</c:v>
                </c:pt>
                <c:pt idx="3940">
                  <c:v>193.99046326000001</c:v>
                </c:pt>
                <c:pt idx="3941">
                  <c:v>194.15476989999999</c:v>
                </c:pt>
                <c:pt idx="3942">
                  <c:v>194.49311829000001</c:v>
                </c:pt>
                <c:pt idx="3943">
                  <c:v>194.52511597</c:v>
                </c:pt>
                <c:pt idx="3944">
                  <c:v>193.89994812</c:v>
                </c:pt>
                <c:pt idx="3945">
                  <c:v>194.04618834999999</c:v>
                </c:pt>
                <c:pt idx="3946">
                  <c:v>194.0224762</c:v>
                </c:pt>
                <c:pt idx="3947">
                  <c:v>194.02529906999999</c:v>
                </c:pt>
                <c:pt idx="3948">
                  <c:v>194.27177429</c:v>
                </c:pt>
                <c:pt idx="3949">
                  <c:v>194.16035461000001</c:v>
                </c:pt>
                <c:pt idx="3950">
                  <c:v>194.38313292999999</c:v>
                </c:pt>
                <c:pt idx="3951">
                  <c:v>194.56834412000001</c:v>
                </c:pt>
                <c:pt idx="3952">
                  <c:v>194.75773620999999</c:v>
                </c:pt>
                <c:pt idx="3953">
                  <c:v>194.91787719999999</c:v>
                </c:pt>
                <c:pt idx="3954">
                  <c:v>195.05989074999999</c:v>
                </c:pt>
                <c:pt idx="3955">
                  <c:v>195.21170043999999</c:v>
                </c:pt>
                <c:pt idx="3956">
                  <c:v>195.30636597</c:v>
                </c:pt>
                <c:pt idx="3957">
                  <c:v>195.22143555</c:v>
                </c:pt>
                <c:pt idx="3958">
                  <c:v>195.40386963</c:v>
                </c:pt>
                <c:pt idx="3959">
                  <c:v>195.57792663999999</c:v>
                </c:pt>
                <c:pt idx="3960">
                  <c:v>195.41783142</c:v>
                </c:pt>
                <c:pt idx="3961">
                  <c:v>195.03205872000001</c:v>
                </c:pt>
                <c:pt idx="3962">
                  <c:v>195.19215392999999</c:v>
                </c:pt>
                <c:pt idx="3963">
                  <c:v>195.53198241999999</c:v>
                </c:pt>
                <c:pt idx="3964">
                  <c:v>195.75057982999999</c:v>
                </c:pt>
                <c:pt idx="3965">
                  <c:v>195.73667907999999</c:v>
                </c:pt>
                <c:pt idx="3966">
                  <c:v>195.79237366000001</c:v>
                </c:pt>
                <c:pt idx="3967">
                  <c:v>195.93711852999999</c:v>
                </c:pt>
                <c:pt idx="3968">
                  <c:v>196.14183044000001</c:v>
                </c:pt>
                <c:pt idx="3969">
                  <c:v>196.35350037000001</c:v>
                </c:pt>
                <c:pt idx="3970">
                  <c:v>196.60969542999999</c:v>
                </c:pt>
                <c:pt idx="3971">
                  <c:v>196.85203551999999</c:v>
                </c:pt>
                <c:pt idx="3972">
                  <c:v>196.86730957</c:v>
                </c:pt>
                <c:pt idx="3973">
                  <c:v>197.09428406000001</c:v>
                </c:pt>
                <c:pt idx="3974">
                  <c:v>197.22518921</c:v>
                </c:pt>
                <c:pt idx="3975">
                  <c:v>197.18759155000001</c:v>
                </c:pt>
                <c:pt idx="3976">
                  <c:v>197.24330139</c:v>
                </c:pt>
                <c:pt idx="3977">
                  <c:v>197.26139832000001</c:v>
                </c:pt>
                <c:pt idx="3978">
                  <c:v>197.35746764999999</c:v>
                </c:pt>
                <c:pt idx="3979">
                  <c:v>197.44239807</c:v>
                </c:pt>
                <c:pt idx="3980">
                  <c:v>197.43263245</c:v>
                </c:pt>
                <c:pt idx="3981">
                  <c:v>197.47166443</c:v>
                </c:pt>
                <c:pt idx="3982">
                  <c:v>197.67907715000001</c:v>
                </c:pt>
                <c:pt idx="3983">
                  <c:v>197.81556702</c:v>
                </c:pt>
                <c:pt idx="3984">
                  <c:v>197.80589294000001</c:v>
                </c:pt>
                <c:pt idx="3985">
                  <c:v>197.81701659999999</c:v>
                </c:pt>
                <c:pt idx="3986">
                  <c:v>197.84486389</c:v>
                </c:pt>
                <c:pt idx="3987">
                  <c:v>198.05647278000001</c:v>
                </c:pt>
                <c:pt idx="3988">
                  <c:v>198.21658325000001</c:v>
                </c:pt>
                <c:pt idx="3989">
                  <c:v>198.42626953000001</c:v>
                </c:pt>
                <c:pt idx="3990">
                  <c:v>198.63578795999999</c:v>
                </c:pt>
                <c:pt idx="3991">
                  <c:v>198.80285645000001</c:v>
                </c:pt>
                <c:pt idx="3992">
                  <c:v>198.96156310999999</c:v>
                </c:pt>
                <c:pt idx="3993">
                  <c:v>199.06617736999999</c:v>
                </c:pt>
                <c:pt idx="3994">
                  <c:v>199.16630554</c:v>
                </c:pt>
                <c:pt idx="3995">
                  <c:v>199.20672607</c:v>
                </c:pt>
                <c:pt idx="3996">
                  <c:v>199.28604125999999</c:v>
                </c:pt>
                <c:pt idx="3997">
                  <c:v>199.32649230999999</c:v>
                </c:pt>
                <c:pt idx="3998">
                  <c:v>199.32925415</c:v>
                </c:pt>
                <c:pt idx="3999">
                  <c:v>199.38768005</c:v>
                </c:pt>
                <c:pt idx="4000">
                  <c:v>199.49212646000001</c:v>
                </c:pt>
                <c:pt idx="4001">
                  <c:v>199.40441895000001</c:v>
                </c:pt>
                <c:pt idx="4002">
                  <c:v>199.59381103999999</c:v>
                </c:pt>
                <c:pt idx="4003">
                  <c:v>199.65646362000001</c:v>
                </c:pt>
                <c:pt idx="4004">
                  <c:v>199.67593384</c:v>
                </c:pt>
                <c:pt idx="4005">
                  <c:v>199.78868102999999</c:v>
                </c:pt>
                <c:pt idx="4006">
                  <c:v>199.86808776999999</c:v>
                </c:pt>
                <c:pt idx="4007">
                  <c:v>199.94050598000001</c:v>
                </c:pt>
                <c:pt idx="4008">
                  <c:v>200.10339354999999</c:v>
                </c:pt>
                <c:pt idx="4009">
                  <c:v>200.17720032</c:v>
                </c:pt>
                <c:pt idx="4010">
                  <c:v>200.24685668999999</c:v>
                </c:pt>
                <c:pt idx="4011">
                  <c:v>200.43762207</c:v>
                </c:pt>
                <c:pt idx="4012">
                  <c:v>200.55873108</c:v>
                </c:pt>
                <c:pt idx="4013">
                  <c:v>200.54342650999999</c:v>
                </c:pt>
                <c:pt idx="4014">
                  <c:v>200.65626526</c:v>
                </c:pt>
                <c:pt idx="4015">
                  <c:v>200.76068115000001</c:v>
                </c:pt>
                <c:pt idx="4016">
                  <c:v>200.76623534999999</c:v>
                </c:pt>
                <c:pt idx="4017">
                  <c:v>200.83726501000001</c:v>
                </c:pt>
                <c:pt idx="4018">
                  <c:v>200.88464354999999</c:v>
                </c:pt>
                <c:pt idx="4019">
                  <c:v>200.85116576999999</c:v>
                </c:pt>
                <c:pt idx="4020">
                  <c:v>200.84698485999999</c:v>
                </c:pt>
                <c:pt idx="4021">
                  <c:v>201.06562804999999</c:v>
                </c:pt>
                <c:pt idx="4022">
                  <c:v>201.23692321999999</c:v>
                </c:pt>
                <c:pt idx="4023">
                  <c:v>201.28282166</c:v>
                </c:pt>
                <c:pt idx="4024">
                  <c:v>201.23829651</c:v>
                </c:pt>
                <c:pt idx="4025">
                  <c:v>201.38311768</c:v>
                </c:pt>
                <c:pt idx="4026">
                  <c:v>201.41516113</c:v>
                </c:pt>
                <c:pt idx="4027">
                  <c:v>201.28567505000001</c:v>
                </c:pt>
                <c:pt idx="4028">
                  <c:v>201.36088562</c:v>
                </c:pt>
                <c:pt idx="4029">
                  <c:v>201.50283812999999</c:v>
                </c:pt>
                <c:pt idx="4030">
                  <c:v>201.53492736999999</c:v>
                </c:pt>
                <c:pt idx="4031">
                  <c:v>201.60017395</c:v>
                </c:pt>
                <c:pt idx="4032">
                  <c:v>201.80917357999999</c:v>
                </c:pt>
                <c:pt idx="4033">
                  <c:v>201.89830017</c:v>
                </c:pt>
                <c:pt idx="4034">
                  <c:v>201.77578735</c:v>
                </c:pt>
                <c:pt idx="4035">
                  <c:v>201.87606812000001</c:v>
                </c:pt>
                <c:pt idx="4036">
                  <c:v>201.89831543</c:v>
                </c:pt>
                <c:pt idx="4037">
                  <c:v>201.7953186</c:v>
                </c:pt>
                <c:pt idx="4038">
                  <c:v>201.8815918</c:v>
                </c:pt>
                <c:pt idx="4039">
                  <c:v>201.93869018999999</c:v>
                </c:pt>
                <c:pt idx="4040">
                  <c:v>202.19358826000001</c:v>
                </c:pt>
                <c:pt idx="4041">
                  <c:v>202.23670959</c:v>
                </c:pt>
                <c:pt idx="4042">
                  <c:v>202.30776978</c:v>
                </c:pt>
                <c:pt idx="4043">
                  <c:v>202.42051696999999</c:v>
                </c:pt>
                <c:pt idx="4044">
                  <c:v>202.50823975</c:v>
                </c:pt>
                <c:pt idx="4045">
                  <c:v>202.51382446</c:v>
                </c:pt>
                <c:pt idx="4046">
                  <c:v>202.62936400999999</c:v>
                </c:pt>
                <c:pt idx="4047">
                  <c:v>202.71437073000001</c:v>
                </c:pt>
                <c:pt idx="4048">
                  <c:v>202.90235901</c:v>
                </c:pt>
                <c:pt idx="4049">
                  <c:v>203.07775878999999</c:v>
                </c:pt>
                <c:pt idx="4050">
                  <c:v>203.36740112000001</c:v>
                </c:pt>
                <c:pt idx="4051">
                  <c:v>203.5637207</c:v>
                </c:pt>
                <c:pt idx="4052">
                  <c:v>203.67098999000001</c:v>
                </c:pt>
                <c:pt idx="4053">
                  <c:v>203.77543639999999</c:v>
                </c:pt>
                <c:pt idx="4054">
                  <c:v>203.85192871000001</c:v>
                </c:pt>
                <c:pt idx="4055">
                  <c:v>204.00651550000001</c:v>
                </c:pt>
                <c:pt idx="4056">
                  <c:v>204.32258605999999</c:v>
                </c:pt>
                <c:pt idx="4057">
                  <c:v>204.23210144000001</c:v>
                </c:pt>
                <c:pt idx="4058">
                  <c:v>204.13456726000001</c:v>
                </c:pt>
                <c:pt idx="4059">
                  <c:v>204.19866943</c:v>
                </c:pt>
                <c:pt idx="4060">
                  <c:v>204.2961731</c:v>
                </c:pt>
                <c:pt idx="4061">
                  <c:v>204.62895202999999</c:v>
                </c:pt>
                <c:pt idx="4062">
                  <c:v>205.36004639000001</c:v>
                </c:pt>
                <c:pt idx="4063">
                  <c:v>205.52296448000001</c:v>
                </c:pt>
                <c:pt idx="4064">
                  <c:v>205.67340088</c:v>
                </c:pt>
                <c:pt idx="4065">
                  <c:v>205.64408875000001</c:v>
                </c:pt>
                <c:pt idx="4066">
                  <c:v>205.7568512</c:v>
                </c:pt>
                <c:pt idx="4067">
                  <c:v>205.57026672000001</c:v>
                </c:pt>
                <c:pt idx="4068">
                  <c:v>205.61486815999999</c:v>
                </c:pt>
                <c:pt idx="4069">
                  <c:v>205.72210693</c:v>
                </c:pt>
                <c:pt idx="4070">
                  <c:v>205.83760071</c:v>
                </c:pt>
                <c:pt idx="4071">
                  <c:v>205.97686768</c:v>
                </c:pt>
                <c:pt idx="4072">
                  <c:v>205.91003418</c:v>
                </c:pt>
                <c:pt idx="4073">
                  <c:v>207.39022826999999</c:v>
                </c:pt>
                <c:pt idx="4074">
                  <c:v>207.67420959</c:v>
                </c:pt>
                <c:pt idx="4075">
                  <c:v>207.72996520999999</c:v>
                </c:pt>
                <c:pt idx="4076">
                  <c:v>207.98759459999999</c:v>
                </c:pt>
                <c:pt idx="4077">
                  <c:v>207.93600463999999</c:v>
                </c:pt>
                <c:pt idx="4078">
                  <c:v>208.08226013000001</c:v>
                </c:pt>
                <c:pt idx="4079">
                  <c:v>208.26191711000001</c:v>
                </c:pt>
                <c:pt idx="4080">
                  <c:v>208.55018616000001</c:v>
                </c:pt>
                <c:pt idx="4081">
                  <c:v>208.80917357999999</c:v>
                </c:pt>
                <c:pt idx="4082">
                  <c:v>209.00688170999999</c:v>
                </c:pt>
                <c:pt idx="4083">
                  <c:v>208.97200011999999</c:v>
                </c:pt>
                <c:pt idx="4084">
                  <c:v>208.9581604</c:v>
                </c:pt>
                <c:pt idx="4085">
                  <c:v>209.13363647</c:v>
                </c:pt>
                <c:pt idx="4086">
                  <c:v>209.19206238000001</c:v>
                </c:pt>
                <c:pt idx="4087">
                  <c:v>209.44691467000001</c:v>
                </c:pt>
                <c:pt idx="4088">
                  <c:v>209.49287415000001</c:v>
                </c:pt>
                <c:pt idx="4089">
                  <c:v>209.39541625999999</c:v>
                </c:pt>
                <c:pt idx="4090">
                  <c:v>209.08766173999999</c:v>
                </c:pt>
                <c:pt idx="4091">
                  <c:v>209.14889525999999</c:v>
                </c:pt>
                <c:pt idx="4092">
                  <c:v>209.51933288999999</c:v>
                </c:pt>
                <c:pt idx="4093">
                  <c:v>209.91195679</c:v>
                </c:pt>
                <c:pt idx="4094">
                  <c:v>209.93707275</c:v>
                </c:pt>
                <c:pt idx="4095">
                  <c:v>209.87161255000001</c:v>
                </c:pt>
                <c:pt idx="4096">
                  <c:v>209.71424866000001</c:v>
                </c:pt>
                <c:pt idx="4097">
                  <c:v>209.76020813</c:v>
                </c:pt>
                <c:pt idx="4098">
                  <c:v>209.94679260000001</c:v>
                </c:pt>
                <c:pt idx="4099">
                  <c:v>210.21144104000001</c:v>
                </c:pt>
                <c:pt idx="4100">
                  <c:v>210.23498534999999</c:v>
                </c:pt>
                <c:pt idx="4101">
                  <c:v>210.27954102000001</c:v>
                </c:pt>
                <c:pt idx="4102">
                  <c:v>210.72518921</c:v>
                </c:pt>
                <c:pt idx="4103">
                  <c:v>210.92988586000001</c:v>
                </c:pt>
                <c:pt idx="4104">
                  <c:v>210.74885559000001</c:v>
                </c:pt>
                <c:pt idx="4105">
                  <c:v>211.24594116</c:v>
                </c:pt>
                <c:pt idx="4106">
                  <c:v>211.79745482999999</c:v>
                </c:pt>
                <c:pt idx="4107">
                  <c:v>212.06333923</c:v>
                </c:pt>
                <c:pt idx="4108">
                  <c:v>212.46017456000001</c:v>
                </c:pt>
                <c:pt idx="4109">
                  <c:v>212.30984497</c:v>
                </c:pt>
                <c:pt idx="4110">
                  <c:v>212.21658325000001</c:v>
                </c:pt>
                <c:pt idx="4111">
                  <c:v>212.50891113</c:v>
                </c:pt>
                <c:pt idx="4112">
                  <c:v>212.69833374000001</c:v>
                </c:pt>
                <c:pt idx="4113">
                  <c:v>212.80691528</c:v>
                </c:pt>
                <c:pt idx="4114">
                  <c:v>212.98101807</c:v>
                </c:pt>
                <c:pt idx="4115">
                  <c:v>213.31797791</c:v>
                </c:pt>
                <c:pt idx="4116">
                  <c:v>213.70227051000001</c:v>
                </c:pt>
                <c:pt idx="4117">
                  <c:v>214.06988525</c:v>
                </c:pt>
                <c:pt idx="4118">
                  <c:v>214.16870116999999</c:v>
                </c:pt>
                <c:pt idx="4119">
                  <c:v>214.37065125000001</c:v>
                </c:pt>
                <c:pt idx="4120">
                  <c:v>214.34275818</c:v>
                </c:pt>
                <c:pt idx="4121">
                  <c:v>214.57391357</c:v>
                </c:pt>
                <c:pt idx="4122">
                  <c:v>214.76191711000001</c:v>
                </c:pt>
                <c:pt idx="4123">
                  <c:v>215.46235657</c:v>
                </c:pt>
                <c:pt idx="4124">
                  <c:v>215.76589966</c:v>
                </c:pt>
                <c:pt idx="4125">
                  <c:v>215.91352843999999</c:v>
                </c:pt>
                <c:pt idx="4126">
                  <c:v>215.41921997</c:v>
                </c:pt>
                <c:pt idx="4127">
                  <c:v>215.37603759999999</c:v>
                </c:pt>
                <c:pt idx="4128">
                  <c:v>215.44705200000001</c:v>
                </c:pt>
                <c:pt idx="4129">
                  <c:v>215.69770813</c:v>
                </c:pt>
                <c:pt idx="4130">
                  <c:v>215.86192321999999</c:v>
                </c:pt>
                <c:pt idx="4131">
                  <c:v>216.18920897999999</c:v>
                </c:pt>
                <c:pt idx="4132">
                  <c:v>215.98875426999999</c:v>
                </c:pt>
                <c:pt idx="4133">
                  <c:v>215.7353363</c:v>
                </c:pt>
                <c:pt idx="4134">
                  <c:v>215.52363586000001</c:v>
                </c:pt>
                <c:pt idx="4135">
                  <c:v>215.52642822000001</c:v>
                </c:pt>
                <c:pt idx="4136">
                  <c:v>215.36770630000001</c:v>
                </c:pt>
                <c:pt idx="4137">
                  <c:v>215.50140381</c:v>
                </c:pt>
                <c:pt idx="4138">
                  <c:v>216.01518250000001</c:v>
                </c:pt>
                <c:pt idx="4139">
                  <c:v>215.56402588</c:v>
                </c:pt>
                <c:pt idx="4140">
                  <c:v>215.38574219</c:v>
                </c:pt>
                <c:pt idx="4141">
                  <c:v>215.33151244999999</c:v>
                </c:pt>
                <c:pt idx="4142">
                  <c:v>215.33656310999999</c:v>
                </c:pt>
                <c:pt idx="4143">
                  <c:v>215.527771</c:v>
                </c:pt>
                <c:pt idx="4144">
                  <c:v>215.79655457000001</c:v>
                </c:pt>
                <c:pt idx="4145">
                  <c:v>215.98875426999999</c:v>
                </c:pt>
                <c:pt idx="4146">
                  <c:v>216.05000304999999</c:v>
                </c:pt>
                <c:pt idx="4147">
                  <c:v>216.14887999999999</c:v>
                </c:pt>
                <c:pt idx="4148">
                  <c:v>216.27734375</c:v>
                </c:pt>
                <c:pt idx="4149">
                  <c:v>216.35910034</c:v>
                </c:pt>
                <c:pt idx="4150">
                  <c:v>216.35321045000001</c:v>
                </c:pt>
                <c:pt idx="4151">
                  <c:v>216.18788147000001</c:v>
                </c:pt>
                <c:pt idx="4152">
                  <c:v>216.27139281999999</c:v>
                </c:pt>
                <c:pt idx="4153">
                  <c:v>216.42735291</c:v>
                </c:pt>
                <c:pt idx="4154">
                  <c:v>216.72114563</c:v>
                </c:pt>
                <c:pt idx="4155">
                  <c:v>216.87986755</c:v>
                </c:pt>
                <c:pt idx="4156">
                  <c:v>216.88827515</c:v>
                </c:pt>
                <c:pt idx="4157">
                  <c:v>216.69749451000001</c:v>
                </c:pt>
                <c:pt idx="4158">
                  <c:v>216.82833862000001</c:v>
                </c:pt>
                <c:pt idx="4159">
                  <c:v>216.90353393999999</c:v>
                </c:pt>
                <c:pt idx="4160">
                  <c:v>216.96069335999999</c:v>
                </c:pt>
                <c:pt idx="4161">
                  <c:v>216.91047667999999</c:v>
                </c:pt>
                <c:pt idx="4162">
                  <c:v>216.93975829999999</c:v>
                </c:pt>
                <c:pt idx="4163">
                  <c:v>217.10403442</c:v>
                </c:pt>
                <c:pt idx="4164">
                  <c:v>217.12771606000001</c:v>
                </c:pt>
                <c:pt idx="4165">
                  <c:v>217.20574951</c:v>
                </c:pt>
                <c:pt idx="4166">
                  <c:v>217.40484619</c:v>
                </c:pt>
                <c:pt idx="4167">
                  <c:v>217.47863770000001</c:v>
                </c:pt>
                <c:pt idx="4168">
                  <c:v>217.48692321999999</c:v>
                </c:pt>
                <c:pt idx="4169">
                  <c:v>217.36723327999999</c:v>
                </c:pt>
                <c:pt idx="4170">
                  <c:v>217.31578064000001</c:v>
                </c:pt>
                <c:pt idx="4171">
                  <c:v>217.59838866999999</c:v>
                </c:pt>
                <c:pt idx="4172">
                  <c:v>217.79054260000001</c:v>
                </c:pt>
                <c:pt idx="4173">
                  <c:v>217.61372374999999</c:v>
                </c:pt>
                <c:pt idx="4174">
                  <c:v>217.36012267999999</c:v>
                </c:pt>
                <c:pt idx="4175">
                  <c:v>217.46606445</c:v>
                </c:pt>
                <c:pt idx="4176">
                  <c:v>217.63594054999999</c:v>
                </c:pt>
                <c:pt idx="4177">
                  <c:v>217.68637085</c:v>
                </c:pt>
                <c:pt idx="4178">
                  <c:v>217.83930968999999</c:v>
                </c:pt>
                <c:pt idx="4179">
                  <c:v>217.86213684000001</c:v>
                </c:pt>
                <c:pt idx="4180">
                  <c:v>217.77661133000001</c:v>
                </c:pt>
                <c:pt idx="4181">
                  <c:v>217.87823485999999</c:v>
                </c:pt>
                <c:pt idx="4182">
                  <c:v>217.95066833000001</c:v>
                </c:pt>
                <c:pt idx="4183">
                  <c:v>218.12512207</c:v>
                </c:pt>
                <c:pt idx="4184">
                  <c:v>218.28486633</c:v>
                </c:pt>
                <c:pt idx="4185">
                  <c:v>218.16790771000001</c:v>
                </c:pt>
                <c:pt idx="4186">
                  <c:v>218.25566101000001</c:v>
                </c:pt>
                <c:pt idx="4187">
                  <c:v>218.17208862000001</c:v>
                </c:pt>
                <c:pt idx="4188">
                  <c:v>218.24746704</c:v>
                </c:pt>
                <c:pt idx="4189">
                  <c:v>218.38233948000001</c:v>
                </c:pt>
                <c:pt idx="4190">
                  <c:v>218.49517822000001</c:v>
                </c:pt>
                <c:pt idx="4191">
                  <c:v>218.54528809000001</c:v>
                </c:pt>
                <c:pt idx="4192">
                  <c:v>218.86975097999999</c:v>
                </c:pt>
                <c:pt idx="4193">
                  <c:v>218.85578917999999</c:v>
                </c:pt>
                <c:pt idx="4194">
                  <c:v>219.00202942000001</c:v>
                </c:pt>
                <c:pt idx="4195">
                  <c:v>218.90731812000001</c:v>
                </c:pt>
                <c:pt idx="4196">
                  <c:v>218.99502562999999</c:v>
                </c:pt>
                <c:pt idx="4197">
                  <c:v>219.27496338</c:v>
                </c:pt>
                <c:pt idx="4198">
                  <c:v>219.56742858999999</c:v>
                </c:pt>
                <c:pt idx="4199">
                  <c:v>219.67044067</c:v>
                </c:pt>
                <c:pt idx="4200">
                  <c:v>219.52996826</c:v>
                </c:pt>
                <c:pt idx="4201">
                  <c:v>219.80273437</c:v>
                </c:pt>
                <c:pt idx="4202">
                  <c:v>219.96978759999999</c:v>
                </c:pt>
                <c:pt idx="4203">
                  <c:v>220.06857299999999</c:v>
                </c:pt>
                <c:pt idx="4204">
                  <c:v>219.95861815999999</c:v>
                </c:pt>
                <c:pt idx="4205">
                  <c:v>219.99206543</c:v>
                </c:pt>
                <c:pt idx="4206">
                  <c:v>220.90835571</c:v>
                </c:pt>
                <c:pt idx="4207">
                  <c:v>220.58526610999999</c:v>
                </c:pt>
                <c:pt idx="4208">
                  <c:v>220.62699889999999</c:v>
                </c:pt>
                <c:pt idx="4209">
                  <c:v>220.83322143999999</c:v>
                </c:pt>
                <c:pt idx="4210">
                  <c:v>220.71611023</c:v>
                </c:pt>
                <c:pt idx="4211">
                  <c:v>220.796875</c:v>
                </c:pt>
                <c:pt idx="4212">
                  <c:v>221.01556396000001</c:v>
                </c:pt>
                <c:pt idx="4213">
                  <c:v>221.04760741999999</c:v>
                </c:pt>
                <c:pt idx="4214">
                  <c:v>221.13252258</c:v>
                </c:pt>
                <c:pt idx="4215">
                  <c:v>221.47920227</c:v>
                </c:pt>
                <c:pt idx="4216">
                  <c:v>221.76615906000001</c:v>
                </c:pt>
                <c:pt idx="4217">
                  <c:v>221.79537963999999</c:v>
                </c:pt>
                <c:pt idx="4218">
                  <c:v>221.88867187</c:v>
                </c:pt>
                <c:pt idx="4219">
                  <c:v>221.91783142</c:v>
                </c:pt>
                <c:pt idx="4220">
                  <c:v>222.05296326000001</c:v>
                </c:pt>
                <c:pt idx="4221">
                  <c:v>221.82456970000001</c:v>
                </c:pt>
                <c:pt idx="4222">
                  <c:v>221.88310242</c:v>
                </c:pt>
                <c:pt idx="4223">
                  <c:v>222.00280762</c:v>
                </c:pt>
                <c:pt idx="4224">
                  <c:v>222.25483704000001</c:v>
                </c:pt>
                <c:pt idx="4225">
                  <c:v>222.5068512</c:v>
                </c:pt>
                <c:pt idx="4226">
                  <c:v>222.56394958000001</c:v>
                </c:pt>
                <c:pt idx="4227">
                  <c:v>222.83555602999999</c:v>
                </c:pt>
                <c:pt idx="4228">
                  <c:v>222.99986267</c:v>
                </c:pt>
                <c:pt idx="4229">
                  <c:v>223.02355957</c:v>
                </c:pt>
                <c:pt idx="4230">
                  <c:v>223.22683716</c:v>
                </c:pt>
                <c:pt idx="4231">
                  <c:v>223.37438965000001</c:v>
                </c:pt>
                <c:pt idx="4232">
                  <c:v>223.39384459999999</c:v>
                </c:pt>
                <c:pt idx="4233">
                  <c:v>223.59292603</c:v>
                </c:pt>
                <c:pt idx="4234">
                  <c:v>223.61387633999999</c:v>
                </c:pt>
                <c:pt idx="4235">
                  <c:v>223.65150452</c:v>
                </c:pt>
                <c:pt idx="4236">
                  <c:v>223.72105407999999</c:v>
                </c:pt>
                <c:pt idx="4237">
                  <c:v>223.76988220000001</c:v>
                </c:pt>
                <c:pt idx="4238">
                  <c:v>223.93695068</c:v>
                </c:pt>
                <c:pt idx="4239">
                  <c:v>224.27668761999999</c:v>
                </c:pt>
                <c:pt idx="4240">
                  <c:v>224.36167907999999</c:v>
                </c:pt>
                <c:pt idx="4241">
                  <c:v>224.30316162</c:v>
                </c:pt>
                <c:pt idx="4242">
                  <c:v>224.43266295999999</c:v>
                </c:pt>
                <c:pt idx="4243">
                  <c:v>224.50227355999999</c:v>
                </c:pt>
                <c:pt idx="4244">
                  <c:v>224.76402282999999</c:v>
                </c:pt>
                <c:pt idx="4245">
                  <c:v>224.9659729</c:v>
                </c:pt>
                <c:pt idx="4246">
                  <c:v>225.20544434000001</c:v>
                </c:pt>
                <c:pt idx="4247">
                  <c:v>225.77359009</c:v>
                </c:pt>
                <c:pt idx="4248">
                  <c:v>226.07577515</c:v>
                </c:pt>
                <c:pt idx="4249">
                  <c:v>226.09948729999999</c:v>
                </c:pt>
                <c:pt idx="4250">
                  <c:v>226.03817749000001</c:v>
                </c:pt>
                <c:pt idx="4251">
                  <c:v>226.11199951</c:v>
                </c:pt>
                <c:pt idx="4252">
                  <c:v>226.37927246000001</c:v>
                </c:pt>
                <c:pt idx="4253">
                  <c:v>226.29446411000001</c:v>
                </c:pt>
                <c:pt idx="4254">
                  <c:v>226.02284241000001</c:v>
                </c:pt>
                <c:pt idx="4255">
                  <c:v>226.16206360000001</c:v>
                </c:pt>
                <c:pt idx="4256">
                  <c:v>226.40435790999999</c:v>
                </c:pt>
                <c:pt idx="4257">
                  <c:v>226.54089354999999</c:v>
                </c:pt>
                <c:pt idx="4258">
                  <c:v>226.56726073999999</c:v>
                </c:pt>
                <c:pt idx="4259">
                  <c:v>226.53527832</c:v>
                </c:pt>
                <c:pt idx="4260">
                  <c:v>226.59095764</c:v>
                </c:pt>
                <c:pt idx="4261">
                  <c:v>226.85694885000001</c:v>
                </c:pt>
                <c:pt idx="4262">
                  <c:v>226.75390625</c:v>
                </c:pt>
                <c:pt idx="4263">
                  <c:v>226.43782042999999</c:v>
                </c:pt>
                <c:pt idx="4264">
                  <c:v>226.35983275999999</c:v>
                </c:pt>
                <c:pt idx="4265">
                  <c:v>226.50323485999999</c:v>
                </c:pt>
                <c:pt idx="4266">
                  <c:v>226.73138427999999</c:v>
                </c:pt>
                <c:pt idx="4267">
                  <c:v>226.87365722999999</c:v>
                </c:pt>
                <c:pt idx="4268">
                  <c:v>227.09645080999999</c:v>
                </c:pt>
                <c:pt idx="4269">
                  <c:v>226.88339232999999</c:v>
                </c:pt>
                <c:pt idx="4270">
                  <c:v>226.81370544000001</c:v>
                </c:pt>
                <c:pt idx="4271">
                  <c:v>226.7371521</c:v>
                </c:pt>
                <c:pt idx="4272">
                  <c:v>226.7024231</c:v>
                </c:pt>
                <c:pt idx="4273">
                  <c:v>226.53108215</c:v>
                </c:pt>
                <c:pt idx="4274">
                  <c:v>226.45175171</c:v>
                </c:pt>
                <c:pt idx="4275">
                  <c:v>227.19673157</c:v>
                </c:pt>
                <c:pt idx="4276">
                  <c:v>227.06451415999999</c:v>
                </c:pt>
                <c:pt idx="4277">
                  <c:v>227.06042479999999</c:v>
                </c:pt>
                <c:pt idx="4278">
                  <c:v>227.06857299999999</c:v>
                </c:pt>
                <c:pt idx="4279">
                  <c:v>227.01147460999999</c:v>
                </c:pt>
                <c:pt idx="4280">
                  <c:v>226.91261291999999</c:v>
                </c:pt>
                <c:pt idx="4281">
                  <c:v>226.84713744999999</c:v>
                </c:pt>
                <c:pt idx="4282">
                  <c:v>227.21517943999999</c:v>
                </c:pt>
                <c:pt idx="4283">
                  <c:v>227.4487915</c:v>
                </c:pt>
                <c:pt idx="4284">
                  <c:v>226.18022156000001</c:v>
                </c:pt>
                <c:pt idx="4285">
                  <c:v>226.09387207</c:v>
                </c:pt>
                <c:pt idx="4286">
                  <c:v>226.06886291999999</c:v>
                </c:pt>
                <c:pt idx="4287">
                  <c:v>225.97277832</c:v>
                </c:pt>
                <c:pt idx="4288">
                  <c:v>226.01274108999999</c:v>
                </c:pt>
                <c:pt idx="4289">
                  <c:v>226.15374756</c:v>
                </c:pt>
                <c:pt idx="4290">
                  <c:v>225.99917603</c:v>
                </c:pt>
                <c:pt idx="4291">
                  <c:v>226.55340576</c:v>
                </c:pt>
                <c:pt idx="4292">
                  <c:v>226.48512267999999</c:v>
                </c:pt>
                <c:pt idx="4293">
                  <c:v>226.57286071999999</c:v>
                </c:pt>
                <c:pt idx="4294">
                  <c:v>226.66764832000001</c:v>
                </c:pt>
                <c:pt idx="4295">
                  <c:v>226.83325195</c:v>
                </c:pt>
                <c:pt idx="4296">
                  <c:v>226.80543517999999</c:v>
                </c:pt>
                <c:pt idx="4297">
                  <c:v>226.9781189</c:v>
                </c:pt>
                <c:pt idx="4298">
                  <c:v>227.23564148</c:v>
                </c:pt>
                <c:pt idx="4299">
                  <c:v>227.15638733</c:v>
                </c:pt>
                <c:pt idx="4300">
                  <c:v>227.00592040999999</c:v>
                </c:pt>
                <c:pt idx="4301">
                  <c:v>226.97944641000001</c:v>
                </c:pt>
                <c:pt idx="4302">
                  <c:v>227.08531189000001</c:v>
                </c:pt>
                <c:pt idx="4303">
                  <c:v>227.34297179999999</c:v>
                </c:pt>
                <c:pt idx="4304">
                  <c:v>227.44178772000001</c:v>
                </c:pt>
                <c:pt idx="4305">
                  <c:v>227.45988464000001</c:v>
                </c:pt>
                <c:pt idx="4306">
                  <c:v>227.44038391000001</c:v>
                </c:pt>
                <c:pt idx="4307">
                  <c:v>227.37490844999999</c:v>
                </c:pt>
                <c:pt idx="4308">
                  <c:v>227.41664123999999</c:v>
                </c:pt>
                <c:pt idx="4309">
                  <c:v>227.50167847</c:v>
                </c:pt>
                <c:pt idx="4310">
                  <c:v>227.54205322000001</c:v>
                </c:pt>
                <c:pt idx="4311">
                  <c:v>227.52113342000001</c:v>
                </c:pt>
                <c:pt idx="4312">
                  <c:v>227.62699889999999</c:v>
                </c:pt>
                <c:pt idx="4313">
                  <c:v>227.92214966</c:v>
                </c:pt>
                <c:pt idx="4314">
                  <c:v>227.90684508999999</c:v>
                </c:pt>
                <c:pt idx="4315">
                  <c:v>227.96398926000001</c:v>
                </c:pt>
                <c:pt idx="4316">
                  <c:v>228.10180664000001</c:v>
                </c:pt>
                <c:pt idx="4317">
                  <c:v>227.97093201000001</c:v>
                </c:pt>
                <c:pt idx="4318">
                  <c:v>228.05027770999999</c:v>
                </c:pt>
                <c:pt idx="4319">
                  <c:v>228.08233643</c:v>
                </c:pt>
                <c:pt idx="4320">
                  <c:v>228.44299315999999</c:v>
                </c:pt>
                <c:pt idx="4321">
                  <c:v>228.83705139</c:v>
                </c:pt>
                <c:pt idx="4322">
                  <c:v>228.64068603999999</c:v>
                </c:pt>
                <c:pt idx="4323">
                  <c:v>228.49035645000001</c:v>
                </c:pt>
                <c:pt idx="4324">
                  <c:v>228.36914062</c:v>
                </c:pt>
                <c:pt idx="4325">
                  <c:v>228.4415741</c:v>
                </c:pt>
                <c:pt idx="4326">
                  <c:v>228.73399352999999</c:v>
                </c:pt>
                <c:pt idx="4327">
                  <c:v>228.55987549</c:v>
                </c:pt>
                <c:pt idx="4328">
                  <c:v>229.43859863</c:v>
                </c:pt>
                <c:pt idx="4329">
                  <c:v>229.51933288999999</c:v>
                </c:pt>
                <c:pt idx="4330">
                  <c:v>228.90670775999999</c:v>
                </c:pt>
                <c:pt idx="4331">
                  <c:v>228.98326111</c:v>
                </c:pt>
                <c:pt idx="4332">
                  <c:v>228.92486572000001</c:v>
                </c:pt>
                <c:pt idx="4333">
                  <c:v>229.31050110000001</c:v>
                </c:pt>
                <c:pt idx="4334">
                  <c:v>229.28131103999999</c:v>
                </c:pt>
                <c:pt idx="4335">
                  <c:v>229.30912781000001</c:v>
                </c:pt>
                <c:pt idx="4336">
                  <c:v>229.30917357999999</c:v>
                </c:pt>
                <c:pt idx="4337">
                  <c:v>229.31881713999999</c:v>
                </c:pt>
                <c:pt idx="4338">
                  <c:v>229.67533875000001</c:v>
                </c:pt>
                <c:pt idx="4339">
                  <c:v>230.38406372</c:v>
                </c:pt>
                <c:pt idx="4340">
                  <c:v>230.97451781999999</c:v>
                </c:pt>
                <c:pt idx="4341">
                  <c:v>231.21264647999999</c:v>
                </c:pt>
                <c:pt idx="4342">
                  <c:v>231.42835998999999</c:v>
                </c:pt>
                <c:pt idx="4343">
                  <c:v>231.36712646000001</c:v>
                </c:pt>
                <c:pt idx="4344">
                  <c:v>231.52864074999999</c:v>
                </c:pt>
                <c:pt idx="4345">
                  <c:v>231.56063843000001</c:v>
                </c:pt>
                <c:pt idx="4346">
                  <c:v>231.54815674</c:v>
                </c:pt>
                <c:pt idx="4347">
                  <c:v>231.60383605999999</c:v>
                </c:pt>
                <c:pt idx="4348">
                  <c:v>231.54261779999999</c:v>
                </c:pt>
                <c:pt idx="4349">
                  <c:v>231.58020020000001</c:v>
                </c:pt>
                <c:pt idx="4350">
                  <c:v>231.77230835</c:v>
                </c:pt>
                <c:pt idx="4351">
                  <c:v>231.80300903</c:v>
                </c:pt>
                <c:pt idx="4352">
                  <c:v>231.78897094999999</c:v>
                </c:pt>
                <c:pt idx="4353">
                  <c:v>231.68046570000001</c:v>
                </c:pt>
                <c:pt idx="4354">
                  <c:v>231.80160522</c:v>
                </c:pt>
                <c:pt idx="4355">
                  <c:v>231.79461670000001</c:v>
                </c:pt>
                <c:pt idx="4356">
                  <c:v>231.97009277000001</c:v>
                </c:pt>
                <c:pt idx="4357">
                  <c:v>232.01191711000001</c:v>
                </c:pt>
                <c:pt idx="4358">
                  <c:v>232.17195129000001</c:v>
                </c:pt>
                <c:pt idx="4359">
                  <c:v>233.12724304</c:v>
                </c:pt>
                <c:pt idx="4360">
                  <c:v>233.67166137999999</c:v>
                </c:pt>
                <c:pt idx="4361">
                  <c:v>233.77186584</c:v>
                </c:pt>
                <c:pt idx="4362">
                  <c:v>234.56140137</c:v>
                </c:pt>
                <c:pt idx="4363">
                  <c:v>235.05297852000001</c:v>
                </c:pt>
                <c:pt idx="4364">
                  <c:v>235.87179565</c:v>
                </c:pt>
                <c:pt idx="4365">
                  <c:v>236.21994018999999</c:v>
                </c:pt>
                <c:pt idx="4366">
                  <c:v>236.81730651999999</c:v>
                </c:pt>
                <c:pt idx="4367">
                  <c:v>237.92848205999999</c:v>
                </c:pt>
                <c:pt idx="4368">
                  <c:v>238.03292847</c:v>
                </c:pt>
                <c:pt idx="4369">
                  <c:v>237.8143158</c:v>
                </c:pt>
                <c:pt idx="4370">
                  <c:v>238.16656494</c:v>
                </c:pt>
                <c:pt idx="4371">
                  <c:v>238.03703307999999</c:v>
                </c:pt>
                <c:pt idx="4372">
                  <c:v>238.19172667999999</c:v>
                </c:pt>
                <c:pt idx="4373">
                  <c:v>238.33923340000001</c:v>
                </c:pt>
                <c:pt idx="4374">
                  <c:v>239.02719116</c:v>
                </c:pt>
                <c:pt idx="4375">
                  <c:v>239.13858031999999</c:v>
                </c:pt>
                <c:pt idx="4376">
                  <c:v>239.6078186</c:v>
                </c:pt>
                <c:pt idx="4377">
                  <c:v>240.29702759</c:v>
                </c:pt>
                <c:pt idx="4378">
                  <c:v>240.22183228</c:v>
                </c:pt>
                <c:pt idx="4379">
                  <c:v>240.06034851000001</c:v>
                </c:pt>
                <c:pt idx="4380">
                  <c:v>239.87649536000001</c:v>
                </c:pt>
                <c:pt idx="4381">
                  <c:v>239.92674255</c:v>
                </c:pt>
                <c:pt idx="4382">
                  <c:v>239.94892883</c:v>
                </c:pt>
                <c:pt idx="4383">
                  <c:v>239.87245178000001</c:v>
                </c:pt>
                <c:pt idx="4384">
                  <c:v>239.59388733</c:v>
                </c:pt>
                <c:pt idx="4385">
                  <c:v>239.55633545000001</c:v>
                </c:pt>
                <c:pt idx="4386">
                  <c:v>240.17036438</c:v>
                </c:pt>
                <c:pt idx="4387">
                  <c:v>240.79554748999999</c:v>
                </c:pt>
                <c:pt idx="4388">
                  <c:v>240.56860352000001</c:v>
                </c:pt>
                <c:pt idx="4389">
                  <c:v>240.39173889</c:v>
                </c:pt>
                <c:pt idx="4390">
                  <c:v>240.32206726000001</c:v>
                </c:pt>
                <c:pt idx="4391">
                  <c:v>240.621521</c:v>
                </c:pt>
                <c:pt idx="4392">
                  <c:v>240.66188048999999</c:v>
                </c:pt>
                <c:pt idx="4393">
                  <c:v>241.01834106000001</c:v>
                </c:pt>
                <c:pt idx="4394">
                  <c:v>241.07261657999999</c:v>
                </c:pt>
                <c:pt idx="4395">
                  <c:v>240.74262999999999</c:v>
                </c:pt>
                <c:pt idx="4396">
                  <c:v>240.56721497000001</c:v>
                </c:pt>
                <c:pt idx="4397">
                  <c:v>240.26644897</c:v>
                </c:pt>
                <c:pt idx="4398">
                  <c:v>240.61734009</c:v>
                </c:pt>
                <c:pt idx="4399">
                  <c:v>240.71470642</c:v>
                </c:pt>
                <c:pt idx="4400">
                  <c:v>240.60191345000001</c:v>
                </c:pt>
                <c:pt idx="4401">
                  <c:v>240.65631103999999</c:v>
                </c:pt>
                <c:pt idx="4402">
                  <c:v>240.84013367</c:v>
                </c:pt>
                <c:pt idx="4403">
                  <c:v>241.00448607999999</c:v>
                </c:pt>
                <c:pt idx="4404">
                  <c:v>241.07258605999999</c:v>
                </c:pt>
                <c:pt idx="4405">
                  <c:v>241.06282042999999</c:v>
                </c:pt>
                <c:pt idx="4406">
                  <c:v>240.98492432</c:v>
                </c:pt>
                <c:pt idx="4407">
                  <c:v>240.89440918</c:v>
                </c:pt>
                <c:pt idx="4408">
                  <c:v>240.86923218000001</c:v>
                </c:pt>
                <c:pt idx="4409">
                  <c:v>240.48921204000001</c:v>
                </c:pt>
                <c:pt idx="4410">
                  <c:v>240.19680786000001</c:v>
                </c:pt>
                <c:pt idx="4411">
                  <c:v>240.04086304</c:v>
                </c:pt>
                <c:pt idx="4412">
                  <c:v>240.15917969</c:v>
                </c:pt>
                <c:pt idx="4413">
                  <c:v>240.11047363</c:v>
                </c:pt>
                <c:pt idx="4414">
                  <c:v>240.07150268999999</c:v>
                </c:pt>
                <c:pt idx="4415">
                  <c:v>239.98654174999999</c:v>
                </c:pt>
                <c:pt idx="4416">
                  <c:v>239.87234497</c:v>
                </c:pt>
                <c:pt idx="4417">
                  <c:v>239.74142456000001</c:v>
                </c:pt>
                <c:pt idx="4418">
                  <c:v>239.80970764</c:v>
                </c:pt>
                <c:pt idx="4419">
                  <c:v>239.71913147000001</c:v>
                </c:pt>
                <c:pt idx="4420">
                  <c:v>239.43644714000001</c:v>
                </c:pt>
                <c:pt idx="4421">
                  <c:v>239.34602355999999</c:v>
                </c:pt>
                <c:pt idx="4422">
                  <c:v>239.32795715</c:v>
                </c:pt>
                <c:pt idx="4423">
                  <c:v>239.41984557999999</c:v>
                </c:pt>
                <c:pt idx="4424">
                  <c:v>239.35160827999999</c:v>
                </c:pt>
                <c:pt idx="4425">
                  <c:v>239.32093810999999</c:v>
                </c:pt>
                <c:pt idx="4426">
                  <c:v>239.21655272999999</c:v>
                </c:pt>
                <c:pt idx="4427">
                  <c:v>238.99099731000001</c:v>
                </c:pt>
                <c:pt idx="4428">
                  <c:v>238.94502258</c:v>
                </c:pt>
                <c:pt idx="4429">
                  <c:v>239.23583984000001</c:v>
                </c:pt>
                <c:pt idx="4430">
                  <c:v>239.39752197000001</c:v>
                </c:pt>
                <c:pt idx="4431">
                  <c:v>239.60089110999999</c:v>
                </c:pt>
                <c:pt idx="4432">
                  <c:v>239.36132812</c:v>
                </c:pt>
                <c:pt idx="4433">
                  <c:v>239.20675659</c:v>
                </c:pt>
                <c:pt idx="4434">
                  <c:v>239.18869018999999</c:v>
                </c:pt>
                <c:pt idx="4435">
                  <c:v>238.95619202</c:v>
                </c:pt>
                <c:pt idx="4436">
                  <c:v>238.97839354999999</c:v>
                </c:pt>
                <c:pt idx="4437">
                  <c:v>238.94367980999999</c:v>
                </c:pt>
                <c:pt idx="4438">
                  <c:v>238.88241576999999</c:v>
                </c:pt>
                <c:pt idx="4439">
                  <c:v>238.77511597</c:v>
                </c:pt>
                <c:pt idx="4440">
                  <c:v>238.73887633999999</c:v>
                </c:pt>
                <c:pt idx="4441">
                  <c:v>238.53282166</c:v>
                </c:pt>
                <c:pt idx="4442">
                  <c:v>238.50076293999999</c:v>
                </c:pt>
                <c:pt idx="4443">
                  <c:v>238.75137329</c:v>
                </c:pt>
                <c:pt idx="4444">
                  <c:v>238.51052856000001</c:v>
                </c:pt>
                <c:pt idx="4445">
                  <c:v>238.41036987000001</c:v>
                </c:pt>
                <c:pt idx="4446">
                  <c:v>238.05380249000001</c:v>
                </c:pt>
                <c:pt idx="4447">
                  <c:v>238.215271</c:v>
                </c:pt>
                <c:pt idx="4448">
                  <c:v>238.58848571999999</c:v>
                </c:pt>
                <c:pt idx="4449">
                  <c:v>238.81823729999999</c:v>
                </c:pt>
                <c:pt idx="4450">
                  <c:v>238.88789367999999</c:v>
                </c:pt>
                <c:pt idx="4451">
                  <c:v>239.00630188</c:v>
                </c:pt>
                <c:pt idx="4452">
                  <c:v>238.96449279999999</c:v>
                </c:pt>
                <c:pt idx="4453">
                  <c:v>238.94364929</c:v>
                </c:pt>
                <c:pt idx="4454">
                  <c:v>238.97428894000001</c:v>
                </c:pt>
                <c:pt idx="4455">
                  <c:v>239.13430786000001</c:v>
                </c:pt>
                <c:pt idx="4456">
                  <c:v>239.16419983</c:v>
                </c:pt>
                <c:pt idx="4457">
                  <c:v>239.47280884</c:v>
                </c:pt>
                <c:pt idx="4458">
                  <c:v>240.52127075000001</c:v>
                </c:pt>
                <c:pt idx="4459">
                  <c:v>240.76864624000001</c:v>
                </c:pt>
                <c:pt idx="4460">
                  <c:v>241.07957458000001</c:v>
                </c:pt>
                <c:pt idx="4461">
                  <c:v>241.18962096999999</c:v>
                </c:pt>
                <c:pt idx="4462">
                  <c:v>241.40008545000001</c:v>
                </c:pt>
                <c:pt idx="4463">
                  <c:v>241.20765685999999</c:v>
                </c:pt>
                <c:pt idx="4464">
                  <c:v>240.89801025</c:v>
                </c:pt>
                <c:pt idx="4465">
                  <c:v>241.09629821999999</c:v>
                </c:pt>
                <c:pt idx="4466">
                  <c:v>241.48762511999999</c:v>
                </c:pt>
                <c:pt idx="4467">
                  <c:v>241.54627991000001</c:v>
                </c:pt>
                <c:pt idx="4468">
                  <c:v>241.23416137999999</c:v>
                </c:pt>
                <c:pt idx="4469">
                  <c:v>240.99925232000001</c:v>
                </c:pt>
                <c:pt idx="4470">
                  <c:v>240.93058776999999</c:v>
                </c:pt>
                <c:pt idx="4471">
                  <c:v>241.11174011</c:v>
                </c:pt>
                <c:pt idx="4472">
                  <c:v>241.25083923</c:v>
                </c:pt>
                <c:pt idx="4473">
                  <c:v>241.00723267000001</c:v>
                </c:pt>
                <c:pt idx="4474">
                  <c:v>240.89994812</c:v>
                </c:pt>
                <c:pt idx="4475">
                  <c:v>240.95845032</c:v>
                </c:pt>
                <c:pt idx="4476">
                  <c:v>241.03781128</c:v>
                </c:pt>
                <c:pt idx="4477">
                  <c:v>241.35221863000001</c:v>
                </c:pt>
                <c:pt idx="4478">
                  <c:v>241.27319335999999</c:v>
                </c:pt>
                <c:pt idx="4479">
                  <c:v>240.91394043</c:v>
                </c:pt>
                <c:pt idx="4480">
                  <c:v>240.99607849</c:v>
                </c:pt>
                <c:pt idx="4481">
                  <c:v>240.82896423</c:v>
                </c:pt>
                <c:pt idx="4482">
                  <c:v>240.82199097</c:v>
                </c:pt>
                <c:pt idx="4483">
                  <c:v>240.99047852000001</c:v>
                </c:pt>
                <c:pt idx="4484">
                  <c:v>241.23841858</c:v>
                </c:pt>
                <c:pt idx="4485">
                  <c:v>241.35951233</c:v>
                </c:pt>
                <c:pt idx="4486">
                  <c:v>241.5085144</c:v>
                </c:pt>
                <c:pt idx="4487">
                  <c:v>241.59210204999999</c:v>
                </c:pt>
                <c:pt idx="4488">
                  <c:v>241.63244628999999</c:v>
                </c:pt>
                <c:pt idx="4489">
                  <c:v>240.51150512999999</c:v>
                </c:pt>
                <c:pt idx="4490">
                  <c:v>240.54910278</c:v>
                </c:pt>
                <c:pt idx="4491">
                  <c:v>240.49339294000001</c:v>
                </c:pt>
                <c:pt idx="4492">
                  <c:v>240.10493468999999</c:v>
                </c:pt>
                <c:pt idx="4493">
                  <c:v>240.20373534999999</c:v>
                </c:pt>
                <c:pt idx="4494">
                  <c:v>240.19956970000001</c:v>
                </c:pt>
                <c:pt idx="4495">
                  <c:v>240.68269348000001</c:v>
                </c:pt>
                <c:pt idx="4496">
                  <c:v>241.16314697000001</c:v>
                </c:pt>
                <c:pt idx="4497">
                  <c:v>241.27313232</c:v>
                </c:pt>
                <c:pt idx="4498">
                  <c:v>241.50012207</c:v>
                </c:pt>
                <c:pt idx="4499">
                  <c:v>241.53633117999999</c:v>
                </c:pt>
                <c:pt idx="4500">
                  <c:v>241.57400512999999</c:v>
                </c:pt>
                <c:pt idx="4501">
                  <c:v>241.68530272999999</c:v>
                </c:pt>
                <c:pt idx="4502">
                  <c:v>241.70622252999999</c:v>
                </c:pt>
                <c:pt idx="4503">
                  <c:v>241.42910767000001</c:v>
                </c:pt>
                <c:pt idx="4504">
                  <c:v>241.26338196</c:v>
                </c:pt>
                <c:pt idx="4505">
                  <c:v>241.31913757000001</c:v>
                </c:pt>
                <c:pt idx="4506">
                  <c:v>241.17152404999999</c:v>
                </c:pt>
                <c:pt idx="4507">
                  <c:v>241.06428528000001</c:v>
                </c:pt>
                <c:pt idx="4508">
                  <c:v>240.87763977</c:v>
                </c:pt>
                <c:pt idx="4509">
                  <c:v>241.00585937</c:v>
                </c:pt>
                <c:pt idx="4510">
                  <c:v>241.27177429</c:v>
                </c:pt>
                <c:pt idx="4511">
                  <c:v>241.42910767000001</c:v>
                </c:pt>
                <c:pt idx="4512">
                  <c:v>241.81347656</c:v>
                </c:pt>
                <c:pt idx="4513">
                  <c:v>242.16436768</c:v>
                </c:pt>
                <c:pt idx="4514">
                  <c:v>242.40390015</c:v>
                </c:pt>
                <c:pt idx="4515">
                  <c:v>242.54873656999999</c:v>
                </c:pt>
                <c:pt idx="4516">
                  <c:v>242.61274718999999</c:v>
                </c:pt>
                <c:pt idx="4517">
                  <c:v>242.54039001000001</c:v>
                </c:pt>
                <c:pt idx="4518">
                  <c:v>242.63777160999999</c:v>
                </c:pt>
                <c:pt idx="4519">
                  <c:v>243.01379395000001</c:v>
                </c:pt>
                <c:pt idx="4520">
                  <c:v>243.27133179</c:v>
                </c:pt>
                <c:pt idx="4521">
                  <c:v>243.50805664000001</c:v>
                </c:pt>
                <c:pt idx="4522">
                  <c:v>243.55964660999999</c:v>
                </c:pt>
                <c:pt idx="4523">
                  <c:v>243.79776000999999</c:v>
                </c:pt>
                <c:pt idx="4524">
                  <c:v>244.09152222</c:v>
                </c:pt>
                <c:pt idx="4525">
                  <c:v>244.11239624000001</c:v>
                </c:pt>
                <c:pt idx="4526">
                  <c:v>243.99690247000001</c:v>
                </c:pt>
                <c:pt idx="4527">
                  <c:v>243.91331482000001</c:v>
                </c:pt>
                <c:pt idx="4528">
                  <c:v>243.97033690999999</c:v>
                </c:pt>
                <c:pt idx="4529">
                  <c:v>244.13470459000001</c:v>
                </c:pt>
                <c:pt idx="4530">
                  <c:v>244.10823059000001</c:v>
                </c:pt>
                <c:pt idx="4531">
                  <c:v>244.04139709</c:v>
                </c:pt>
                <c:pt idx="4532">
                  <c:v>244.08880615000001</c:v>
                </c:pt>
                <c:pt idx="4533">
                  <c:v>244.10542297000001</c:v>
                </c:pt>
                <c:pt idx="4534">
                  <c:v>244.13468932999999</c:v>
                </c:pt>
                <c:pt idx="4535">
                  <c:v>243.94386291999999</c:v>
                </c:pt>
                <c:pt idx="4536">
                  <c:v>243.88267517</c:v>
                </c:pt>
                <c:pt idx="4537">
                  <c:v>243.69187926999999</c:v>
                </c:pt>
                <c:pt idx="4538">
                  <c:v>243.74206543</c:v>
                </c:pt>
                <c:pt idx="4539">
                  <c:v>243.77539062</c:v>
                </c:pt>
                <c:pt idx="4540">
                  <c:v>244.05249022999999</c:v>
                </c:pt>
                <c:pt idx="4541">
                  <c:v>244.09426880000001</c:v>
                </c:pt>
                <c:pt idx="4542">
                  <c:v>244.15007019000001</c:v>
                </c:pt>
                <c:pt idx="4543">
                  <c:v>244.14866638000001</c:v>
                </c:pt>
                <c:pt idx="4544">
                  <c:v>244.01081848000001</c:v>
                </c:pt>
                <c:pt idx="4545">
                  <c:v>243.93832397</c:v>
                </c:pt>
                <c:pt idx="4546">
                  <c:v>244.17089844</c:v>
                </c:pt>
                <c:pt idx="4547">
                  <c:v>244.51766968000001</c:v>
                </c:pt>
                <c:pt idx="4548">
                  <c:v>244.66519165</c:v>
                </c:pt>
                <c:pt idx="4549">
                  <c:v>244.19041443</c:v>
                </c:pt>
                <c:pt idx="4550">
                  <c:v>244.22520446999999</c:v>
                </c:pt>
                <c:pt idx="4551">
                  <c:v>244.46336364999999</c:v>
                </c:pt>
                <c:pt idx="4552">
                  <c:v>244.49809264999999</c:v>
                </c:pt>
                <c:pt idx="4553">
                  <c:v>244.67239380000001</c:v>
                </c:pt>
                <c:pt idx="4554">
                  <c:v>244.66523742999999</c:v>
                </c:pt>
                <c:pt idx="4555">
                  <c:v>244.48007201999999</c:v>
                </c:pt>
                <c:pt idx="4556">
                  <c:v>244.62342834</c:v>
                </c:pt>
                <c:pt idx="4557">
                  <c:v>244.82960510000001</c:v>
                </c:pt>
                <c:pt idx="4558">
                  <c:v>244.63871764999999</c:v>
                </c:pt>
                <c:pt idx="4559">
                  <c:v>244.52870178000001</c:v>
                </c:pt>
                <c:pt idx="4560">
                  <c:v>244.39654540999999</c:v>
                </c:pt>
                <c:pt idx="4561">
                  <c:v>244.51206970000001</c:v>
                </c:pt>
                <c:pt idx="4562">
                  <c:v>244.50082397</c:v>
                </c:pt>
                <c:pt idx="4563">
                  <c:v>244.546875</c:v>
                </c:pt>
                <c:pt idx="4564">
                  <c:v>244.73066711000001</c:v>
                </c:pt>
                <c:pt idx="4565">
                  <c:v>244.77113342000001</c:v>
                </c:pt>
                <c:pt idx="4566">
                  <c:v>244.75991821</c:v>
                </c:pt>
                <c:pt idx="4567">
                  <c:v>245.06906128</c:v>
                </c:pt>
                <c:pt idx="4568">
                  <c:v>245.49517822000001</c:v>
                </c:pt>
                <c:pt idx="4569">
                  <c:v>245.26396179</c:v>
                </c:pt>
                <c:pt idx="4570">
                  <c:v>244.95079041</c:v>
                </c:pt>
                <c:pt idx="4571">
                  <c:v>244.81588744999999</c:v>
                </c:pt>
                <c:pt idx="4572">
                  <c:v>244.67216492</c:v>
                </c:pt>
                <c:pt idx="4573">
                  <c:v>244.75708008000001</c:v>
                </c:pt>
                <c:pt idx="4574">
                  <c:v>244.74597168</c:v>
                </c:pt>
                <c:pt idx="4575">
                  <c:v>244.55659485000001</c:v>
                </c:pt>
                <c:pt idx="4576">
                  <c:v>244.37417603</c:v>
                </c:pt>
                <c:pt idx="4577">
                  <c:v>244.63876343000001</c:v>
                </c:pt>
                <c:pt idx="4578">
                  <c:v>244.64433288999999</c:v>
                </c:pt>
                <c:pt idx="4579">
                  <c:v>244.52455139</c:v>
                </c:pt>
                <c:pt idx="4580">
                  <c:v>244.52882385000001</c:v>
                </c:pt>
                <c:pt idx="4581">
                  <c:v>244.68057250999999</c:v>
                </c:pt>
                <c:pt idx="4582">
                  <c:v>244.74739074999999</c:v>
                </c:pt>
                <c:pt idx="4583">
                  <c:v>244.69308472</c:v>
                </c:pt>
                <c:pt idx="4584">
                  <c:v>244.96324157999999</c:v>
                </c:pt>
                <c:pt idx="4585">
                  <c:v>244.96179198999999</c:v>
                </c:pt>
                <c:pt idx="4586">
                  <c:v>244.77383423000001</c:v>
                </c:pt>
                <c:pt idx="4587">
                  <c:v>244.81701659999999</c:v>
                </c:pt>
                <c:pt idx="4588">
                  <c:v>245.03698729999999</c:v>
                </c:pt>
                <c:pt idx="4589">
                  <c:v>245.12611389</c:v>
                </c:pt>
                <c:pt idx="4590">
                  <c:v>245.12617492999999</c:v>
                </c:pt>
                <c:pt idx="4591">
                  <c:v>244.90612793</c:v>
                </c:pt>
                <c:pt idx="4592">
                  <c:v>244.83096312999999</c:v>
                </c:pt>
                <c:pt idx="4593">
                  <c:v>244.91168213</c:v>
                </c:pt>
                <c:pt idx="4594">
                  <c:v>245.17160034</c:v>
                </c:pt>
                <c:pt idx="4595">
                  <c:v>245.44363403</c:v>
                </c:pt>
                <c:pt idx="4596">
                  <c:v>245.62886047000001</c:v>
                </c:pt>
                <c:pt idx="4597">
                  <c:v>245.91841124999999</c:v>
                </c:pt>
                <c:pt idx="4598">
                  <c:v>245.94226073999999</c:v>
                </c:pt>
                <c:pt idx="4599">
                  <c:v>246.04238892000001</c:v>
                </c:pt>
                <c:pt idx="4600">
                  <c:v>246.08833313</c:v>
                </c:pt>
                <c:pt idx="4601">
                  <c:v>246.01029968</c:v>
                </c:pt>
                <c:pt idx="4602">
                  <c:v>246.04492187</c:v>
                </c:pt>
                <c:pt idx="4603">
                  <c:v>246.00610352000001</c:v>
                </c:pt>
                <c:pt idx="4604">
                  <c:v>246.15238952999999</c:v>
                </c:pt>
                <c:pt idx="4605">
                  <c:v>246.43510437</c:v>
                </c:pt>
                <c:pt idx="4606">
                  <c:v>246.34312439000001</c:v>
                </c:pt>
                <c:pt idx="4607">
                  <c:v>246.57435608</c:v>
                </c:pt>
                <c:pt idx="4608">
                  <c:v>246.60356139999999</c:v>
                </c:pt>
                <c:pt idx="4609">
                  <c:v>246.57286071999999</c:v>
                </c:pt>
                <c:pt idx="4610">
                  <c:v>246.70800781</c:v>
                </c:pt>
                <c:pt idx="4611">
                  <c:v>246.75117492999999</c:v>
                </c:pt>
                <c:pt idx="4612">
                  <c:v>246.80822753999999</c:v>
                </c:pt>
                <c:pt idx="4613">
                  <c:v>246.87785339000001</c:v>
                </c:pt>
                <c:pt idx="4614">
                  <c:v>246.88346863000001</c:v>
                </c:pt>
                <c:pt idx="4615">
                  <c:v>246.96279906999999</c:v>
                </c:pt>
                <c:pt idx="4616">
                  <c:v>247.0018158</c:v>
                </c:pt>
                <c:pt idx="4617">
                  <c:v>247.13406372</c:v>
                </c:pt>
                <c:pt idx="4618">
                  <c:v>247.26226807</c:v>
                </c:pt>
                <c:pt idx="4619">
                  <c:v>247.43624878</c:v>
                </c:pt>
                <c:pt idx="4620">
                  <c:v>247.69802856000001</c:v>
                </c:pt>
                <c:pt idx="4621">
                  <c:v>247.91801452999999</c:v>
                </c:pt>
                <c:pt idx="4622">
                  <c:v>247.88183594</c:v>
                </c:pt>
                <c:pt idx="4623">
                  <c:v>248.10456848000001</c:v>
                </c:pt>
                <c:pt idx="4624">
                  <c:v>248.04336548000001</c:v>
                </c:pt>
                <c:pt idx="4625">
                  <c:v>248.14356995</c:v>
                </c:pt>
                <c:pt idx="4626">
                  <c:v>248.49308776999999</c:v>
                </c:pt>
                <c:pt idx="4627">
                  <c:v>248.50285339000001</c:v>
                </c:pt>
                <c:pt idx="4628">
                  <c:v>248.81341552999999</c:v>
                </c:pt>
                <c:pt idx="4629">
                  <c:v>249.1086731</c:v>
                </c:pt>
                <c:pt idx="4630">
                  <c:v>249.22563170999999</c:v>
                </c:pt>
                <c:pt idx="4631">
                  <c:v>249.28689575000001</c:v>
                </c:pt>
                <c:pt idx="4632">
                  <c:v>249.31605529999999</c:v>
                </c:pt>
                <c:pt idx="4633">
                  <c:v>249.77291869999999</c:v>
                </c:pt>
                <c:pt idx="4634">
                  <c:v>250.30754089000001</c:v>
                </c:pt>
                <c:pt idx="4635">
                  <c:v>250.47886657999999</c:v>
                </c:pt>
                <c:pt idx="4636">
                  <c:v>250.58042907999999</c:v>
                </c:pt>
                <c:pt idx="4637">
                  <c:v>250.66671753</c:v>
                </c:pt>
                <c:pt idx="4638">
                  <c:v>250.89932250999999</c:v>
                </c:pt>
                <c:pt idx="4639">
                  <c:v>251.38664245999999</c:v>
                </c:pt>
                <c:pt idx="4640">
                  <c:v>251.54118346999999</c:v>
                </c:pt>
                <c:pt idx="4641">
                  <c:v>251.52861023</c:v>
                </c:pt>
                <c:pt idx="4642">
                  <c:v>251.42427063</c:v>
                </c:pt>
                <c:pt idx="4643">
                  <c:v>251.77378845000001</c:v>
                </c:pt>
                <c:pt idx="4644">
                  <c:v>252.07310486</c:v>
                </c:pt>
                <c:pt idx="4645">
                  <c:v>252.3112793</c:v>
                </c:pt>
                <c:pt idx="4646">
                  <c:v>252.87380981000001</c:v>
                </c:pt>
                <c:pt idx="4647">
                  <c:v>253.63978577</c:v>
                </c:pt>
                <c:pt idx="4648">
                  <c:v>253.78871154999999</c:v>
                </c:pt>
                <c:pt idx="4649">
                  <c:v>254.09352111999999</c:v>
                </c:pt>
                <c:pt idx="4650">
                  <c:v>254.24130249000001</c:v>
                </c:pt>
                <c:pt idx="4651">
                  <c:v>254.08525084999999</c:v>
                </c:pt>
                <c:pt idx="4652">
                  <c:v>254.15626526</c:v>
                </c:pt>
                <c:pt idx="4653">
                  <c:v>254.37634277000001</c:v>
                </c:pt>
                <c:pt idx="4654">
                  <c:v>254.40408325000001</c:v>
                </c:pt>
                <c:pt idx="4655">
                  <c:v>254.11732483</c:v>
                </c:pt>
                <c:pt idx="4656">
                  <c:v>254.24957275</c:v>
                </c:pt>
                <c:pt idx="4657">
                  <c:v>254.48210144000001</c:v>
                </c:pt>
                <c:pt idx="4658">
                  <c:v>254.2718811</c:v>
                </c:pt>
                <c:pt idx="4659">
                  <c:v>254.47790527000001</c:v>
                </c:pt>
                <c:pt idx="4660">
                  <c:v>254.72996520999999</c:v>
                </c:pt>
                <c:pt idx="4661">
                  <c:v>254.41526794000001</c:v>
                </c:pt>
                <c:pt idx="4662">
                  <c:v>254.53509521000001</c:v>
                </c:pt>
                <c:pt idx="4663">
                  <c:v>254.92076111</c:v>
                </c:pt>
                <c:pt idx="4664">
                  <c:v>254.77589416999999</c:v>
                </c:pt>
                <c:pt idx="4665">
                  <c:v>254.57960510000001</c:v>
                </c:pt>
                <c:pt idx="4666">
                  <c:v>254.74523926000001</c:v>
                </c:pt>
                <c:pt idx="4667">
                  <c:v>254.94168091</c:v>
                </c:pt>
                <c:pt idx="4668">
                  <c:v>254.81768799</c:v>
                </c:pt>
                <c:pt idx="4669">
                  <c:v>254.68125916</c:v>
                </c:pt>
                <c:pt idx="4670">
                  <c:v>254.75923157</c:v>
                </c:pt>
                <c:pt idx="4671">
                  <c:v>255.06137085</c:v>
                </c:pt>
                <c:pt idx="4672">
                  <c:v>255.02238464000001</c:v>
                </c:pt>
                <c:pt idx="4673">
                  <c:v>254.81491088999999</c:v>
                </c:pt>
                <c:pt idx="4674">
                  <c:v>254.88595581000001</c:v>
                </c:pt>
                <c:pt idx="4675">
                  <c:v>255.11845398</c:v>
                </c:pt>
                <c:pt idx="4676">
                  <c:v>255.22009277000001</c:v>
                </c:pt>
                <c:pt idx="4677">
                  <c:v>255.07249451000001</c:v>
                </c:pt>
                <c:pt idx="4678">
                  <c:v>255.00982665999999</c:v>
                </c:pt>
                <c:pt idx="4679">
                  <c:v>255.02378845000001</c:v>
                </c:pt>
                <c:pt idx="4680">
                  <c:v>255.26882935</c:v>
                </c:pt>
                <c:pt idx="4681">
                  <c:v>255.51255798</c:v>
                </c:pt>
                <c:pt idx="4682">
                  <c:v>255.74510193</c:v>
                </c:pt>
                <c:pt idx="4683">
                  <c:v>255.77990722999999</c:v>
                </c:pt>
                <c:pt idx="4684">
                  <c:v>255.64762877999999</c:v>
                </c:pt>
                <c:pt idx="4685">
                  <c:v>255.49580383</c:v>
                </c:pt>
                <c:pt idx="4686">
                  <c:v>255.63648986999999</c:v>
                </c:pt>
                <c:pt idx="4687">
                  <c:v>256.02078246999997</c:v>
                </c:pt>
                <c:pt idx="4688">
                  <c:v>256.14483643</c:v>
                </c:pt>
                <c:pt idx="4689">
                  <c:v>256.24508666999998</c:v>
                </c:pt>
                <c:pt idx="4690">
                  <c:v>256.35363769999998</c:v>
                </c:pt>
                <c:pt idx="4691">
                  <c:v>256.36053466999999</c:v>
                </c:pt>
                <c:pt idx="4692">
                  <c:v>256.16012573</c:v>
                </c:pt>
                <c:pt idx="4693">
                  <c:v>256.24917603</c:v>
                </c:pt>
                <c:pt idx="4694">
                  <c:v>256.72402954</c:v>
                </c:pt>
                <c:pt idx="4695">
                  <c:v>257.19052124000001</c:v>
                </c:pt>
                <c:pt idx="4696">
                  <c:v>257.24896239999998</c:v>
                </c:pt>
                <c:pt idx="4697">
                  <c:v>257.23095703000001</c:v>
                </c:pt>
                <c:pt idx="4698">
                  <c:v>257.20721436000002</c:v>
                </c:pt>
                <c:pt idx="4699">
                  <c:v>257.31710815000002</c:v>
                </c:pt>
                <c:pt idx="4700">
                  <c:v>257.68618773999998</c:v>
                </c:pt>
                <c:pt idx="4701">
                  <c:v>257.75302124000001</c:v>
                </c:pt>
                <c:pt idx="4702">
                  <c:v>258.03155518</c:v>
                </c:pt>
                <c:pt idx="4703">
                  <c:v>258.15402222</c:v>
                </c:pt>
                <c:pt idx="4704">
                  <c:v>257.91738892000001</c:v>
                </c:pt>
                <c:pt idx="4705">
                  <c:v>257.85333251999998</c:v>
                </c:pt>
                <c:pt idx="4706">
                  <c:v>258.33789062</c:v>
                </c:pt>
                <c:pt idx="4707">
                  <c:v>258.54956055000002</c:v>
                </c:pt>
                <c:pt idx="4708">
                  <c:v>258.34347534</c:v>
                </c:pt>
                <c:pt idx="4709">
                  <c:v>258.20697021000001</c:v>
                </c:pt>
                <c:pt idx="4710">
                  <c:v>258.05661011000001</c:v>
                </c:pt>
                <c:pt idx="4711">
                  <c:v>257.98141478999997</c:v>
                </c:pt>
                <c:pt idx="4712">
                  <c:v>258.19497681000001</c:v>
                </c:pt>
                <c:pt idx="4713">
                  <c:v>258.56622313999998</c:v>
                </c:pt>
                <c:pt idx="4714">
                  <c:v>258.83782959000001</c:v>
                </c:pt>
                <c:pt idx="4715">
                  <c:v>258.70834351000002</c:v>
                </c:pt>
                <c:pt idx="4716">
                  <c:v>258.76675415</c:v>
                </c:pt>
                <c:pt idx="4717">
                  <c:v>258.52868652000001</c:v>
                </c:pt>
                <c:pt idx="4718">
                  <c:v>259.04251098999998</c:v>
                </c:pt>
                <c:pt idx="4719">
                  <c:v>259.50762938999998</c:v>
                </c:pt>
                <c:pt idx="4720">
                  <c:v>259.38647460999999</c:v>
                </c:pt>
                <c:pt idx="4721">
                  <c:v>259.50482177999999</c:v>
                </c:pt>
                <c:pt idx="4722">
                  <c:v>259.39761353</c:v>
                </c:pt>
                <c:pt idx="4723">
                  <c:v>259.26391602000001</c:v>
                </c:pt>
                <c:pt idx="4724">
                  <c:v>259.32794188999998</c:v>
                </c:pt>
                <c:pt idx="4725">
                  <c:v>259.35861205999998</c:v>
                </c:pt>
                <c:pt idx="4726">
                  <c:v>259.36563109999997</c:v>
                </c:pt>
                <c:pt idx="4727">
                  <c:v>259.38928222999999</c:v>
                </c:pt>
                <c:pt idx="4728">
                  <c:v>259.42684937000001</c:v>
                </c:pt>
                <c:pt idx="4729">
                  <c:v>259.51602172999998</c:v>
                </c:pt>
                <c:pt idx="4730">
                  <c:v>259.72335815000002</c:v>
                </c:pt>
                <c:pt idx="4731">
                  <c:v>259.78192138999998</c:v>
                </c:pt>
                <c:pt idx="4732">
                  <c:v>259.78750609999997</c:v>
                </c:pt>
                <c:pt idx="4733">
                  <c:v>259.90173340000001</c:v>
                </c:pt>
                <c:pt idx="4734">
                  <c:v>259.88076782000002</c:v>
                </c:pt>
                <c:pt idx="4735">
                  <c:v>259.953125</c:v>
                </c:pt>
                <c:pt idx="4736">
                  <c:v>259.99777222</c:v>
                </c:pt>
                <c:pt idx="4737">
                  <c:v>259.94067382999998</c:v>
                </c:pt>
                <c:pt idx="4738">
                  <c:v>260.06878662000003</c:v>
                </c:pt>
                <c:pt idx="4739">
                  <c:v>260.13275146000001</c:v>
                </c:pt>
                <c:pt idx="4740">
                  <c:v>260.29711914000001</c:v>
                </c:pt>
                <c:pt idx="4741">
                  <c:v>260.42248534999999</c:v>
                </c:pt>
                <c:pt idx="4742">
                  <c:v>260.58819579999999</c:v>
                </c:pt>
                <c:pt idx="4743">
                  <c:v>260.73013306000001</c:v>
                </c:pt>
                <c:pt idx="4744">
                  <c:v>261.36187744</c:v>
                </c:pt>
                <c:pt idx="4745">
                  <c:v>262.59463500999999</c:v>
                </c:pt>
                <c:pt idx="4746">
                  <c:v>262.76034546</c:v>
                </c:pt>
                <c:pt idx="4747">
                  <c:v>262.79760742000002</c:v>
                </c:pt>
                <c:pt idx="4748">
                  <c:v>262.74371337999997</c:v>
                </c:pt>
                <c:pt idx="4749">
                  <c:v>262.58633422999998</c:v>
                </c:pt>
                <c:pt idx="4750">
                  <c:v>262.79907227000001</c:v>
                </c:pt>
                <c:pt idx="4751">
                  <c:v>263.05270386000001</c:v>
                </c:pt>
                <c:pt idx="4752">
                  <c:v>263.09042357999999</c:v>
                </c:pt>
                <c:pt idx="4753">
                  <c:v>262.91213988999999</c:v>
                </c:pt>
                <c:pt idx="4754">
                  <c:v>262.78924561000002</c:v>
                </c:pt>
                <c:pt idx="4755">
                  <c:v>262.76452637</c:v>
                </c:pt>
                <c:pt idx="4756">
                  <c:v>262.96926880000001</c:v>
                </c:pt>
                <c:pt idx="4757">
                  <c:v>263.18930053999998</c:v>
                </c:pt>
                <c:pt idx="4758">
                  <c:v>263.40377808</c:v>
                </c:pt>
                <c:pt idx="4759">
                  <c:v>263.35632323999999</c:v>
                </c:pt>
                <c:pt idx="4760">
                  <c:v>263.42745972</c:v>
                </c:pt>
                <c:pt idx="4761">
                  <c:v>263.35879517000001</c:v>
                </c:pt>
                <c:pt idx="4762">
                  <c:v>263.32156371999997</c:v>
                </c:pt>
                <c:pt idx="4763">
                  <c:v>263.87854004000002</c:v>
                </c:pt>
                <c:pt idx="4764">
                  <c:v>264.00942993000001</c:v>
                </c:pt>
                <c:pt idx="4765">
                  <c:v>264.26144409</c:v>
                </c:pt>
                <c:pt idx="4766">
                  <c:v>264.48425293000003</c:v>
                </c:pt>
                <c:pt idx="4767">
                  <c:v>264.40908812999999</c:v>
                </c:pt>
                <c:pt idx="4768">
                  <c:v>264.39651488999999</c:v>
                </c:pt>
                <c:pt idx="4769">
                  <c:v>264.23083495999998</c:v>
                </c:pt>
                <c:pt idx="4770">
                  <c:v>264.25311278999999</c:v>
                </c:pt>
                <c:pt idx="4771">
                  <c:v>264.60675049000002</c:v>
                </c:pt>
                <c:pt idx="4772">
                  <c:v>264.81842040999999</c:v>
                </c:pt>
                <c:pt idx="4773">
                  <c:v>264.79052733999998</c:v>
                </c:pt>
                <c:pt idx="4774">
                  <c:v>264.82952881</c:v>
                </c:pt>
                <c:pt idx="4775">
                  <c:v>264.78784180000002</c:v>
                </c:pt>
                <c:pt idx="4776">
                  <c:v>264.67776488999999</c:v>
                </c:pt>
                <c:pt idx="4777">
                  <c:v>264.67779540999999</c:v>
                </c:pt>
                <c:pt idx="4778">
                  <c:v>264.79757690000002</c:v>
                </c:pt>
                <c:pt idx="4779">
                  <c:v>264.75296021000003</c:v>
                </c:pt>
                <c:pt idx="4780">
                  <c:v>265.01055908000001</c:v>
                </c:pt>
                <c:pt idx="4781">
                  <c:v>265.11773682</c:v>
                </c:pt>
                <c:pt idx="4782">
                  <c:v>265.24865722999999</c:v>
                </c:pt>
                <c:pt idx="4783">
                  <c:v>265.36285400000003</c:v>
                </c:pt>
                <c:pt idx="4784">
                  <c:v>265.38934325999998</c:v>
                </c:pt>
                <c:pt idx="4785">
                  <c:v>265.47567749000001</c:v>
                </c:pt>
                <c:pt idx="4786">
                  <c:v>265.59399414000001</c:v>
                </c:pt>
                <c:pt idx="4787">
                  <c:v>265.57598876999998</c:v>
                </c:pt>
                <c:pt idx="4788">
                  <c:v>265.51605224999997</c:v>
                </c:pt>
                <c:pt idx="4789">
                  <c:v>265.46871948</c:v>
                </c:pt>
                <c:pt idx="4790">
                  <c:v>265.44363403</c:v>
                </c:pt>
                <c:pt idx="4791">
                  <c:v>265.52154540999999</c:v>
                </c:pt>
                <c:pt idx="4792">
                  <c:v>265.54107665999999</c:v>
                </c:pt>
                <c:pt idx="4793">
                  <c:v>265.66647339000002</c:v>
                </c:pt>
                <c:pt idx="4794">
                  <c:v>265.64413452000002</c:v>
                </c:pt>
                <c:pt idx="4795">
                  <c:v>265.91024779999998</c:v>
                </c:pt>
                <c:pt idx="4796">
                  <c:v>265.91577147999999</c:v>
                </c:pt>
                <c:pt idx="4797">
                  <c:v>266.06600952000002</c:v>
                </c:pt>
                <c:pt idx="4798">
                  <c:v>266.08837891000002</c:v>
                </c:pt>
                <c:pt idx="4799">
                  <c:v>266.11059569999998</c:v>
                </c:pt>
                <c:pt idx="4800">
                  <c:v>266.02014159999999</c:v>
                </c:pt>
                <c:pt idx="4801">
                  <c:v>265.97555541999998</c:v>
                </c:pt>
                <c:pt idx="4802">
                  <c:v>266.29318237000001</c:v>
                </c:pt>
                <c:pt idx="4803">
                  <c:v>266.08700562000001</c:v>
                </c:pt>
                <c:pt idx="4804">
                  <c:v>266.32238769999998</c:v>
                </c:pt>
                <c:pt idx="4805">
                  <c:v>266.35293579</c:v>
                </c:pt>
                <c:pt idx="4806">
                  <c:v>266.11346436000002</c:v>
                </c:pt>
                <c:pt idx="4807">
                  <c:v>265.99508666999998</c:v>
                </c:pt>
                <c:pt idx="4808">
                  <c:v>265.97012329</c:v>
                </c:pt>
                <c:pt idx="4809">
                  <c:v>266.04382323999999</c:v>
                </c:pt>
                <c:pt idx="4810">
                  <c:v>266.12182617000002</c:v>
                </c:pt>
                <c:pt idx="4811">
                  <c:v>266.16213988999999</c:v>
                </c:pt>
                <c:pt idx="4812">
                  <c:v>266.09390259000003</c:v>
                </c:pt>
                <c:pt idx="4813">
                  <c:v>266.02990722999999</c:v>
                </c:pt>
                <c:pt idx="4814">
                  <c:v>265.93386841</c:v>
                </c:pt>
                <c:pt idx="4815">
                  <c:v>265.97702026000002</c:v>
                </c:pt>
                <c:pt idx="4816">
                  <c:v>265.92962646000001</c:v>
                </c:pt>
                <c:pt idx="4817">
                  <c:v>265.90316772</c:v>
                </c:pt>
                <c:pt idx="4818">
                  <c:v>265.86557006999999</c:v>
                </c:pt>
                <c:pt idx="4819">
                  <c:v>266.01733397999999</c:v>
                </c:pt>
                <c:pt idx="4820">
                  <c:v>265.95468140000003</c:v>
                </c:pt>
                <c:pt idx="4821">
                  <c:v>265.97134398999998</c:v>
                </c:pt>
                <c:pt idx="4822">
                  <c:v>266.00070190000002</c:v>
                </c:pt>
                <c:pt idx="4823">
                  <c:v>266.02017211999998</c:v>
                </c:pt>
                <c:pt idx="4824">
                  <c:v>266.03549193999999</c:v>
                </c:pt>
                <c:pt idx="4825">
                  <c:v>265.84054565000002</c:v>
                </c:pt>
                <c:pt idx="4826">
                  <c:v>265.82662964000002</c:v>
                </c:pt>
                <c:pt idx="4827">
                  <c:v>265.77371216</c:v>
                </c:pt>
                <c:pt idx="4828">
                  <c:v>265.45761107999999</c:v>
                </c:pt>
                <c:pt idx="4829">
                  <c:v>265.67071533000001</c:v>
                </c:pt>
                <c:pt idx="4830">
                  <c:v>265.91149902000001</c:v>
                </c:pt>
                <c:pt idx="4831">
                  <c:v>265.82962035999998</c:v>
                </c:pt>
                <c:pt idx="4832">
                  <c:v>265.83078003000003</c:v>
                </c:pt>
                <c:pt idx="4833">
                  <c:v>266.04617309999998</c:v>
                </c:pt>
                <c:pt idx="4834">
                  <c:v>266.16223144999998</c:v>
                </c:pt>
                <c:pt idx="4835">
                  <c:v>266.09396362000001</c:v>
                </c:pt>
                <c:pt idx="4836">
                  <c:v>265.81680297999998</c:v>
                </c:pt>
                <c:pt idx="4837">
                  <c:v>266.10784912000003</c:v>
                </c:pt>
                <c:pt idx="4838">
                  <c:v>266.14688109999997</c:v>
                </c:pt>
                <c:pt idx="4839">
                  <c:v>266.24298096000001</c:v>
                </c:pt>
                <c:pt idx="4840">
                  <c:v>266.36279296999999</c:v>
                </c:pt>
                <c:pt idx="4841">
                  <c:v>266.33486937999999</c:v>
                </c:pt>
                <c:pt idx="4842">
                  <c:v>266.25271606000001</c:v>
                </c:pt>
                <c:pt idx="4843">
                  <c:v>266.11346436000002</c:v>
                </c:pt>
                <c:pt idx="4844">
                  <c:v>265.96170044000002</c:v>
                </c:pt>
                <c:pt idx="4845">
                  <c:v>265.91711426000001</c:v>
                </c:pt>
                <c:pt idx="4846">
                  <c:v>265.86285400000003</c:v>
                </c:pt>
                <c:pt idx="4847">
                  <c:v>265.56204223999998</c:v>
                </c:pt>
                <c:pt idx="4848">
                  <c:v>265.58486937999999</c:v>
                </c:pt>
                <c:pt idx="4849">
                  <c:v>265.68319702000002</c:v>
                </c:pt>
                <c:pt idx="4850">
                  <c:v>265.85861205999998</c:v>
                </c:pt>
                <c:pt idx="4851">
                  <c:v>266.09396362000001</c:v>
                </c:pt>
                <c:pt idx="4852">
                  <c:v>265.94628906000003</c:v>
                </c:pt>
                <c:pt idx="4853">
                  <c:v>265.91714478</c:v>
                </c:pt>
                <c:pt idx="4854">
                  <c:v>266.04663085999999</c:v>
                </c:pt>
                <c:pt idx="4855">
                  <c:v>266.14410400000003</c:v>
                </c:pt>
                <c:pt idx="4856">
                  <c:v>265.98815918000003</c:v>
                </c:pt>
                <c:pt idx="4857">
                  <c:v>265.93933105000002</c:v>
                </c:pt>
                <c:pt idx="4858">
                  <c:v>265.96313477000001</c:v>
                </c:pt>
                <c:pt idx="4859">
                  <c:v>265.91851807</c:v>
                </c:pt>
                <c:pt idx="4860">
                  <c:v>266.03695678999998</c:v>
                </c:pt>
                <c:pt idx="4861">
                  <c:v>266.01745605000002</c:v>
                </c:pt>
                <c:pt idx="4862">
                  <c:v>265.99645995999998</c:v>
                </c:pt>
                <c:pt idx="4863">
                  <c:v>266.19012450999998</c:v>
                </c:pt>
                <c:pt idx="4864">
                  <c:v>266.15380858999998</c:v>
                </c:pt>
                <c:pt idx="4865">
                  <c:v>265.62060546999999</c:v>
                </c:pt>
                <c:pt idx="4866">
                  <c:v>265.70971680000002</c:v>
                </c:pt>
                <c:pt idx="4867">
                  <c:v>265.93804932</c:v>
                </c:pt>
                <c:pt idx="4868">
                  <c:v>266.54095459000001</c:v>
                </c:pt>
                <c:pt idx="4869">
                  <c:v>266.74276732999999</c:v>
                </c:pt>
                <c:pt idx="4870">
                  <c:v>267.00598144999998</c:v>
                </c:pt>
                <c:pt idx="4871">
                  <c:v>267.09793091</c:v>
                </c:pt>
                <c:pt idx="4872">
                  <c:v>267.03936768</c:v>
                </c:pt>
                <c:pt idx="4873">
                  <c:v>266.82373046999999</c:v>
                </c:pt>
                <c:pt idx="4874">
                  <c:v>266.82083130000001</c:v>
                </c:pt>
                <c:pt idx="4875">
                  <c:v>267.22457886000001</c:v>
                </c:pt>
                <c:pt idx="4876">
                  <c:v>267.21640015000003</c:v>
                </c:pt>
                <c:pt idx="4877">
                  <c:v>267.07977295000001</c:v>
                </c:pt>
                <c:pt idx="4878">
                  <c:v>267.31875609999997</c:v>
                </c:pt>
                <c:pt idx="4879">
                  <c:v>267.23434448</c:v>
                </c:pt>
                <c:pt idx="4880">
                  <c:v>267.70639038000002</c:v>
                </c:pt>
                <c:pt idx="4881">
                  <c:v>267.81094359999997</c:v>
                </c:pt>
                <c:pt idx="4882">
                  <c:v>267.73712158000001</c:v>
                </c:pt>
                <c:pt idx="4883">
                  <c:v>267.64373778999999</c:v>
                </c:pt>
                <c:pt idx="4884">
                  <c:v>267.57550049000002</c:v>
                </c:pt>
                <c:pt idx="4885">
                  <c:v>267.59222412000003</c:v>
                </c:pt>
                <c:pt idx="4886">
                  <c:v>267.31649779999998</c:v>
                </c:pt>
                <c:pt idx="4887">
                  <c:v>267.26364136000001</c:v>
                </c:pt>
                <c:pt idx="4888">
                  <c:v>267.38201903999999</c:v>
                </c:pt>
                <c:pt idx="4889">
                  <c:v>267.52536011000001</c:v>
                </c:pt>
                <c:pt idx="4890">
                  <c:v>267.59500121999997</c:v>
                </c:pt>
                <c:pt idx="4891">
                  <c:v>267.45993041999998</c:v>
                </c:pt>
                <c:pt idx="4892">
                  <c:v>267.51416016000002</c:v>
                </c:pt>
                <c:pt idx="4893">
                  <c:v>267.70504761000001</c:v>
                </c:pt>
                <c:pt idx="4894">
                  <c:v>267.91809081999997</c:v>
                </c:pt>
                <c:pt idx="4895">
                  <c:v>268.20907592999998</c:v>
                </c:pt>
                <c:pt idx="4896">
                  <c:v>268.22448730000002</c:v>
                </c:pt>
                <c:pt idx="4897">
                  <c:v>268.14788818</c:v>
                </c:pt>
                <c:pt idx="4898">
                  <c:v>267.88314818999999</c:v>
                </c:pt>
                <c:pt idx="4899">
                  <c:v>268.39013671999999</c:v>
                </c:pt>
                <c:pt idx="4900">
                  <c:v>268.88165283000001</c:v>
                </c:pt>
                <c:pt idx="4901">
                  <c:v>268.65469359999997</c:v>
                </c:pt>
                <c:pt idx="4902">
                  <c:v>268.54330443999999</c:v>
                </c:pt>
                <c:pt idx="4903">
                  <c:v>269.03482056000001</c:v>
                </c:pt>
                <c:pt idx="4904">
                  <c:v>268.86633301000001</c:v>
                </c:pt>
                <c:pt idx="4905">
                  <c:v>268.67834472999999</c:v>
                </c:pt>
                <c:pt idx="4906">
                  <c:v>268.92764282000002</c:v>
                </c:pt>
                <c:pt idx="4907">
                  <c:v>268.83569335999999</c:v>
                </c:pt>
                <c:pt idx="4908">
                  <c:v>268.54751586999998</c:v>
                </c:pt>
                <c:pt idx="4909">
                  <c:v>268.78561401000002</c:v>
                </c:pt>
                <c:pt idx="4910">
                  <c:v>268.79113769999998</c:v>
                </c:pt>
                <c:pt idx="4911">
                  <c:v>268.91091919000002</c:v>
                </c:pt>
                <c:pt idx="4912">
                  <c:v>268.99453734999997</c:v>
                </c:pt>
                <c:pt idx="4913">
                  <c:v>268.85522460999999</c:v>
                </c:pt>
                <c:pt idx="4914">
                  <c:v>268.99307250999999</c:v>
                </c:pt>
                <c:pt idx="4915">
                  <c:v>268.80096436000002</c:v>
                </c:pt>
                <c:pt idx="4916">
                  <c:v>268.70352172999998</c:v>
                </c:pt>
                <c:pt idx="4917">
                  <c:v>268.87188721000001</c:v>
                </c:pt>
                <c:pt idx="4918">
                  <c:v>268.80789184999998</c:v>
                </c:pt>
                <c:pt idx="4919">
                  <c:v>268.93038940000002</c:v>
                </c:pt>
                <c:pt idx="4920">
                  <c:v>269.31201171999999</c:v>
                </c:pt>
                <c:pt idx="4921">
                  <c:v>269.84951782000002</c:v>
                </c:pt>
                <c:pt idx="4922">
                  <c:v>269.73944091999999</c:v>
                </c:pt>
                <c:pt idx="4923">
                  <c:v>269.50686646000003</c:v>
                </c:pt>
                <c:pt idx="4924">
                  <c:v>269.40246581999997</c:v>
                </c:pt>
                <c:pt idx="4925">
                  <c:v>269.61831665</c:v>
                </c:pt>
                <c:pt idx="4926">
                  <c:v>269.41497802999999</c:v>
                </c:pt>
                <c:pt idx="4927">
                  <c:v>269.68649291999998</c:v>
                </c:pt>
                <c:pt idx="4928">
                  <c:v>269.64474487000001</c:v>
                </c:pt>
                <c:pt idx="4929">
                  <c:v>275.17840575999998</c:v>
                </c:pt>
                <c:pt idx="4930">
                  <c:v>275.74377441000001</c:v>
                </c:pt>
                <c:pt idx="4931">
                  <c:v>276.00698853</c:v>
                </c:pt>
                <c:pt idx="4932">
                  <c:v>276.36346436000002</c:v>
                </c:pt>
                <c:pt idx="4933">
                  <c:v>276.31884766000002</c:v>
                </c:pt>
                <c:pt idx="4934">
                  <c:v>275.86077881</c:v>
                </c:pt>
                <c:pt idx="4935">
                  <c:v>276.26315308</c:v>
                </c:pt>
                <c:pt idx="4936">
                  <c:v>276.42327881</c:v>
                </c:pt>
                <c:pt idx="4937">
                  <c:v>276.41076659999999</c:v>
                </c:pt>
                <c:pt idx="4938">
                  <c:v>276.68090819999998</c:v>
                </c:pt>
                <c:pt idx="4939">
                  <c:v>276.49298096000001</c:v>
                </c:pt>
                <c:pt idx="4940">
                  <c:v>276.28829955999998</c:v>
                </c:pt>
                <c:pt idx="4941">
                  <c:v>276.33987427</c:v>
                </c:pt>
                <c:pt idx="4942">
                  <c:v>276.19497681000001</c:v>
                </c:pt>
                <c:pt idx="4943">
                  <c:v>275.79248046999999</c:v>
                </c:pt>
                <c:pt idx="4944">
                  <c:v>275.86639403999999</c:v>
                </c:pt>
                <c:pt idx="4945">
                  <c:v>276.39968871999997</c:v>
                </c:pt>
                <c:pt idx="4946">
                  <c:v>276.61679077000002</c:v>
                </c:pt>
                <c:pt idx="4947">
                  <c:v>276.94137573</c:v>
                </c:pt>
                <c:pt idx="4948">
                  <c:v>276.92044067</c:v>
                </c:pt>
                <c:pt idx="4949">
                  <c:v>277.01092528999999</c:v>
                </c:pt>
                <c:pt idx="4950">
                  <c:v>277.04434204</c:v>
                </c:pt>
                <c:pt idx="4951">
                  <c:v>276.70181273999998</c:v>
                </c:pt>
                <c:pt idx="4952">
                  <c:v>276.82437134000003</c:v>
                </c:pt>
                <c:pt idx="4953">
                  <c:v>276.52627562999999</c:v>
                </c:pt>
                <c:pt idx="4954">
                  <c:v>276.26455687999999</c:v>
                </c:pt>
                <c:pt idx="4955">
                  <c:v>276.09884643999999</c:v>
                </c:pt>
                <c:pt idx="4956">
                  <c:v>276.57226562</c:v>
                </c:pt>
                <c:pt idx="4957">
                  <c:v>276.32583618000001</c:v>
                </c:pt>
                <c:pt idx="4958">
                  <c:v>276.35925293000003</c:v>
                </c:pt>
                <c:pt idx="4959">
                  <c:v>276.40518187999999</c:v>
                </c:pt>
                <c:pt idx="4960">
                  <c:v>276.10998534999999</c:v>
                </c:pt>
                <c:pt idx="4961">
                  <c:v>276.05014038000002</c:v>
                </c:pt>
                <c:pt idx="4962">
                  <c:v>276.18237305000002</c:v>
                </c:pt>
                <c:pt idx="4963">
                  <c:v>276.18939209000001</c:v>
                </c:pt>
                <c:pt idx="4964">
                  <c:v>276.34115601000002</c:v>
                </c:pt>
                <c:pt idx="4965">
                  <c:v>276.23391723999998</c:v>
                </c:pt>
                <c:pt idx="4966">
                  <c:v>275.84677124000001</c:v>
                </c:pt>
                <c:pt idx="4967">
                  <c:v>276.03344727000001</c:v>
                </c:pt>
                <c:pt idx="4968">
                  <c:v>275.96929932</c:v>
                </c:pt>
                <c:pt idx="4969">
                  <c:v>276.08911132999998</c:v>
                </c:pt>
                <c:pt idx="4970">
                  <c:v>276.32305908000001</c:v>
                </c:pt>
                <c:pt idx="4971">
                  <c:v>276.06408691000001</c:v>
                </c:pt>
                <c:pt idx="4972">
                  <c:v>274.66183472</c:v>
                </c:pt>
                <c:pt idx="4973">
                  <c:v>274.37902831999997</c:v>
                </c:pt>
                <c:pt idx="4974">
                  <c:v>274.03662108999998</c:v>
                </c:pt>
                <c:pt idx="4975">
                  <c:v>274.3387146</c:v>
                </c:pt>
                <c:pt idx="4976">
                  <c:v>274.73410034</c:v>
                </c:pt>
                <c:pt idx="4977">
                  <c:v>275.07400512999999</c:v>
                </c:pt>
                <c:pt idx="4978">
                  <c:v>274.96679687</c:v>
                </c:pt>
                <c:pt idx="4979">
                  <c:v>275.12692261000001</c:v>
                </c:pt>
                <c:pt idx="4980">
                  <c:v>275.06561278999999</c:v>
                </c:pt>
                <c:pt idx="4981">
                  <c:v>275.17846680000002</c:v>
                </c:pt>
                <c:pt idx="4982">
                  <c:v>275.05316162000003</c:v>
                </c:pt>
                <c:pt idx="4983">
                  <c:v>274.94442749000001</c:v>
                </c:pt>
                <c:pt idx="4984">
                  <c:v>274.21203613</c:v>
                </c:pt>
                <c:pt idx="4985">
                  <c:v>273.81515503000003</c:v>
                </c:pt>
                <c:pt idx="4986">
                  <c:v>274.26504517000001</c:v>
                </c:pt>
                <c:pt idx="4987">
                  <c:v>274.28308105000002</c:v>
                </c:pt>
                <c:pt idx="4988">
                  <c:v>274.19256591999999</c:v>
                </c:pt>
                <c:pt idx="4989">
                  <c:v>274.12155151000002</c:v>
                </c:pt>
                <c:pt idx="4990">
                  <c:v>274.09365845000002</c:v>
                </c:pt>
                <c:pt idx="4991">
                  <c:v>273.82495117000002</c:v>
                </c:pt>
                <c:pt idx="4992">
                  <c:v>273.87088012999999</c:v>
                </c:pt>
                <c:pt idx="4993">
                  <c:v>274.14801025000003</c:v>
                </c:pt>
                <c:pt idx="4994">
                  <c:v>274.01147460999999</c:v>
                </c:pt>
                <c:pt idx="4995">
                  <c:v>273.95303345000002</c:v>
                </c:pt>
                <c:pt idx="4996">
                  <c:v>274.07449341</c:v>
                </c:pt>
                <c:pt idx="4997">
                  <c:v>274.24682617000002</c:v>
                </c:pt>
                <c:pt idx="4998">
                  <c:v>274.70916748000002</c:v>
                </c:pt>
                <c:pt idx="4999">
                  <c:v>274.67153931000001</c:v>
                </c:pt>
                <c:pt idx="5000">
                  <c:v>274.18273926000001</c:v>
                </c:pt>
                <c:pt idx="5001">
                  <c:v>274.09228516000002</c:v>
                </c:pt>
                <c:pt idx="5002">
                  <c:v>274.49478148999998</c:v>
                </c:pt>
                <c:pt idx="5003">
                  <c:v>275.44158936000002</c:v>
                </c:pt>
                <c:pt idx="5004">
                  <c:v>275.46118164000001</c:v>
                </c:pt>
                <c:pt idx="5005">
                  <c:v>275.00854492000002</c:v>
                </c:pt>
                <c:pt idx="5006">
                  <c:v>274.93060302999999</c:v>
                </c:pt>
                <c:pt idx="5007">
                  <c:v>275.21459960999999</c:v>
                </c:pt>
                <c:pt idx="5008">
                  <c:v>275.15185546999999</c:v>
                </c:pt>
                <c:pt idx="5009">
                  <c:v>275.14080811000002</c:v>
                </c:pt>
                <c:pt idx="5010">
                  <c:v>275.35668944999998</c:v>
                </c:pt>
                <c:pt idx="5011">
                  <c:v>275.42068481000001</c:v>
                </c:pt>
                <c:pt idx="5012">
                  <c:v>275.36785888999998</c:v>
                </c:pt>
                <c:pt idx="5013">
                  <c:v>275.16729736000002</c:v>
                </c:pt>
                <c:pt idx="5014">
                  <c:v>275.18121337999997</c:v>
                </c:pt>
                <c:pt idx="5015">
                  <c:v>275.21737671</c:v>
                </c:pt>
                <c:pt idx="5016">
                  <c:v>275.09207153</c:v>
                </c:pt>
                <c:pt idx="5017">
                  <c:v>275.67419433999999</c:v>
                </c:pt>
                <c:pt idx="5018">
                  <c:v>275.82461547999998</c:v>
                </c:pt>
                <c:pt idx="5019">
                  <c:v>275.86495972</c:v>
                </c:pt>
                <c:pt idx="5020">
                  <c:v>275.87332153</c:v>
                </c:pt>
                <c:pt idx="5021">
                  <c:v>275.80371093999997</c:v>
                </c:pt>
                <c:pt idx="5022">
                  <c:v>275.86602783000001</c:v>
                </c:pt>
                <c:pt idx="5023">
                  <c:v>275.80786132999998</c:v>
                </c:pt>
                <c:pt idx="5024">
                  <c:v>275.84545897999999</c:v>
                </c:pt>
                <c:pt idx="5025">
                  <c:v>276.00415039000001</c:v>
                </c:pt>
                <c:pt idx="5026">
                  <c:v>276.06127930000002</c:v>
                </c:pt>
                <c:pt idx="5027">
                  <c:v>276.05841063999998</c:v>
                </c:pt>
                <c:pt idx="5028">
                  <c:v>276.14202881</c:v>
                </c:pt>
                <c:pt idx="5029">
                  <c:v>276.16162108999998</c:v>
                </c:pt>
                <c:pt idx="5030">
                  <c:v>276.04461670000001</c:v>
                </c:pt>
                <c:pt idx="5031">
                  <c:v>276.11831665</c:v>
                </c:pt>
                <c:pt idx="5032">
                  <c:v>276.15869141000002</c:v>
                </c:pt>
                <c:pt idx="5033">
                  <c:v>276.15454102000001</c:v>
                </c:pt>
                <c:pt idx="5034">
                  <c:v>276.31607056000001</c:v>
                </c:pt>
                <c:pt idx="5035">
                  <c:v>276.41357421999999</c:v>
                </c:pt>
                <c:pt idx="5036">
                  <c:v>276.45254517000001</c:v>
                </c:pt>
                <c:pt idx="5037">
                  <c:v>276.68869018999999</c:v>
                </c:pt>
                <c:pt idx="5038">
                  <c:v>276.60015869</c:v>
                </c:pt>
                <c:pt idx="5039">
                  <c:v>276.82019043000003</c:v>
                </c:pt>
                <c:pt idx="5040">
                  <c:v>276.84655762</c:v>
                </c:pt>
                <c:pt idx="5041">
                  <c:v>276.94262694999998</c:v>
                </c:pt>
                <c:pt idx="5042">
                  <c:v>277.35372925000001</c:v>
                </c:pt>
                <c:pt idx="5043">
                  <c:v>277.60131835999999</c:v>
                </c:pt>
                <c:pt idx="5044">
                  <c:v>277.68484496999997</c:v>
                </c:pt>
                <c:pt idx="5045">
                  <c:v>277.82348632999998</c:v>
                </c:pt>
                <c:pt idx="5046">
                  <c:v>277.85748290999999</c:v>
                </c:pt>
                <c:pt idx="5047">
                  <c:v>277.85885619999999</c:v>
                </c:pt>
                <c:pt idx="5048">
                  <c:v>277.85614013999998</c:v>
                </c:pt>
                <c:pt idx="5049">
                  <c:v>277.70571898999998</c:v>
                </c:pt>
                <c:pt idx="5050">
                  <c:v>277.96609496999997</c:v>
                </c:pt>
                <c:pt idx="5051">
                  <c:v>278.14288329999999</c:v>
                </c:pt>
                <c:pt idx="5052">
                  <c:v>277.97174072000001</c:v>
                </c:pt>
                <c:pt idx="5053">
                  <c:v>277.92160034</c:v>
                </c:pt>
                <c:pt idx="5054">
                  <c:v>277.87280272999999</c:v>
                </c:pt>
                <c:pt idx="5055">
                  <c:v>277.92706299000002</c:v>
                </c:pt>
                <c:pt idx="5056">
                  <c:v>278.49667357999999</c:v>
                </c:pt>
                <c:pt idx="5057">
                  <c:v>278.49667357999999</c:v>
                </c:pt>
                <c:pt idx="5058">
                  <c:v>278.62753296</c:v>
                </c:pt>
                <c:pt idx="5059">
                  <c:v>278.80996704</c:v>
                </c:pt>
                <c:pt idx="5060">
                  <c:v>279.03414916999998</c:v>
                </c:pt>
                <c:pt idx="5061">
                  <c:v>279.16378784</c:v>
                </c:pt>
                <c:pt idx="5062">
                  <c:v>279.01895142000001</c:v>
                </c:pt>
                <c:pt idx="5063">
                  <c:v>278.88946533000001</c:v>
                </c:pt>
                <c:pt idx="5064">
                  <c:v>279.03137206999997</c:v>
                </c:pt>
                <c:pt idx="5065">
                  <c:v>279.17480468999997</c:v>
                </c:pt>
                <c:pt idx="5066">
                  <c:v>279.20822143999999</c:v>
                </c:pt>
                <c:pt idx="5067">
                  <c:v>279.36282348999998</c:v>
                </c:pt>
                <c:pt idx="5068">
                  <c:v>279.22915648999998</c:v>
                </c:pt>
                <c:pt idx="5069">
                  <c:v>279.02307129000002</c:v>
                </c:pt>
                <c:pt idx="5070">
                  <c:v>279.12329102000001</c:v>
                </c:pt>
                <c:pt idx="5071">
                  <c:v>279.39202881</c:v>
                </c:pt>
                <c:pt idx="5072">
                  <c:v>279.46310425000001</c:v>
                </c:pt>
                <c:pt idx="5073">
                  <c:v>279.72210693</c:v>
                </c:pt>
                <c:pt idx="5074">
                  <c:v>279.89752197000001</c:v>
                </c:pt>
                <c:pt idx="5075">
                  <c:v>279.68447875999999</c:v>
                </c:pt>
                <c:pt idx="5076">
                  <c:v>279.29318237000001</c:v>
                </c:pt>
                <c:pt idx="5077">
                  <c:v>278.63876342999998</c:v>
                </c:pt>
                <c:pt idx="5078">
                  <c:v>278.82809448</c:v>
                </c:pt>
                <c:pt idx="5079">
                  <c:v>279.07452393</c:v>
                </c:pt>
                <c:pt idx="5080">
                  <c:v>279.36837768999999</c:v>
                </c:pt>
                <c:pt idx="5081">
                  <c:v>278.99786376999998</c:v>
                </c:pt>
                <c:pt idx="5082">
                  <c:v>278.98544312000001</c:v>
                </c:pt>
                <c:pt idx="5083">
                  <c:v>279.21102904999998</c:v>
                </c:pt>
                <c:pt idx="5084">
                  <c:v>279.43389893</c:v>
                </c:pt>
                <c:pt idx="5085">
                  <c:v>279.29318237000001</c:v>
                </c:pt>
                <c:pt idx="5086">
                  <c:v>279.06207275000003</c:v>
                </c:pt>
                <c:pt idx="5087">
                  <c:v>279.06893921</c:v>
                </c:pt>
                <c:pt idx="5088">
                  <c:v>279.49508666999998</c:v>
                </c:pt>
                <c:pt idx="5089">
                  <c:v>279.45053101000002</c:v>
                </c:pt>
                <c:pt idx="5090">
                  <c:v>279.26119994999999</c:v>
                </c:pt>
                <c:pt idx="5091">
                  <c:v>279.36700438999998</c:v>
                </c:pt>
                <c:pt idx="5092">
                  <c:v>279.44778442</c:v>
                </c:pt>
                <c:pt idx="5093">
                  <c:v>279.42260742000002</c:v>
                </c:pt>
                <c:pt idx="5094">
                  <c:v>278.95620728</c:v>
                </c:pt>
                <c:pt idx="5095">
                  <c:v>278.67211914000001</c:v>
                </c:pt>
                <c:pt idx="5096">
                  <c:v>278.75289916999998</c:v>
                </c:pt>
                <c:pt idx="5097">
                  <c:v>279.94909668000003</c:v>
                </c:pt>
                <c:pt idx="5098">
                  <c:v>279.65252686000002</c:v>
                </c:pt>
                <c:pt idx="5099">
                  <c:v>279.03143311000002</c:v>
                </c:pt>
                <c:pt idx="5100">
                  <c:v>279.07870482999999</c:v>
                </c:pt>
                <c:pt idx="5101">
                  <c:v>278.89923096000001</c:v>
                </c:pt>
                <c:pt idx="5102">
                  <c:v>278.75708007999998</c:v>
                </c:pt>
                <c:pt idx="5103">
                  <c:v>278.60385131999999</c:v>
                </c:pt>
                <c:pt idx="5104">
                  <c:v>278.23211670000001</c:v>
                </c:pt>
                <c:pt idx="5105">
                  <c:v>278.12765503000003</c:v>
                </c:pt>
                <c:pt idx="5106">
                  <c:v>278.36022948999999</c:v>
                </c:pt>
                <c:pt idx="5107">
                  <c:v>277.63049316000001</c:v>
                </c:pt>
                <c:pt idx="5108">
                  <c:v>277.61663818</c:v>
                </c:pt>
                <c:pt idx="5109">
                  <c:v>277.40496825999998</c:v>
                </c:pt>
                <c:pt idx="5110">
                  <c:v>277.45098876999998</c:v>
                </c:pt>
                <c:pt idx="5111">
                  <c:v>277.22534180000002</c:v>
                </c:pt>
                <c:pt idx="5112">
                  <c:v>276.67813109999997</c:v>
                </c:pt>
                <c:pt idx="5113">
                  <c:v>277.54421996999997</c:v>
                </c:pt>
                <c:pt idx="5114">
                  <c:v>277.04428101000002</c:v>
                </c:pt>
                <c:pt idx="5115">
                  <c:v>276.92211914000001</c:v>
                </c:pt>
                <c:pt idx="5116">
                  <c:v>276.97192382999998</c:v>
                </c:pt>
                <c:pt idx="5117">
                  <c:v>277.41195678999998</c:v>
                </c:pt>
                <c:pt idx="5118">
                  <c:v>277.09088135000002</c:v>
                </c:pt>
                <c:pt idx="5119">
                  <c:v>277.23651123000002</c:v>
                </c:pt>
                <c:pt idx="5120">
                  <c:v>277.33392334000001</c:v>
                </c:pt>
                <c:pt idx="5121">
                  <c:v>277.28915404999998</c:v>
                </c:pt>
                <c:pt idx="5122">
                  <c:v>277.63467407000002</c:v>
                </c:pt>
                <c:pt idx="5123">
                  <c:v>277.34085083000002</c:v>
                </c:pt>
                <c:pt idx="5124">
                  <c:v>277.78509521000001</c:v>
                </c:pt>
                <c:pt idx="5125">
                  <c:v>277.98147583000002</c:v>
                </c:pt>
                <c:pt idx="5126">
                  <c:v>277.95150756999999</c:v>
                </c:pt>
                <c:pt idx="5127">
                  <c:v>278.24740601000002</c:v>
                </c:pt>
                <c:pt idx="5128">
                  <c:v>277.79901123000002</c:v>
                </c:pt>
                <c:pt idx="5129">
                  <c:v>277.44537353999999</c:v>
                </c:pt>
                <c:pt idx="5130">
                  <c:v>277.85861205999998</c:v>
                </c:pt>
                <c:pt idx="5131">
                  <c:v>277.97726440000002</c:v>
                </c:pt>
                <c:pt idx="5132">
                  <c:v>277.58178710999999</c:v>
                </c:pt>
                <c:pt idx="5133">
                  <c:v>277.47320557</c:v>
                </c:pt>
                <c:pt idx="5134">
                  <c:v>277.68630981000001</c:v>
                </c:pt>
                <c:pt idx="5135">
                  <c:v>277.71936034999999</c:v>
                </c:pt>
                <c:pt idx="5136">
                  <c:v>277.82135010000002</c:v>
                </c:pt>
                <c:pt idx="5137">
                  <c:v>277.75729369999999</c:v>
                </c:pt>
                <c:pt idx="5138">
                  <c:v>278.00515746999997</c:v>
                </c:pt>
                <c:pt idx="5139">
                  <c:v>278.44097900000003</c:v>
                </c:pt>
                <c:pt idx="5140">
                  <c:v>278.54830933</c:v>
                </c:pt>
                <c:pt idx="5141">
                  <c:v>278.39501953000001</c:v>
                </c:pt>
                <c:pt idx="5142">
                  <c:v>278.34210204999999</c:v>
                </c:pt>
                <c:pt idx="5143">
                  <c:v>278.30868529999998</c:v>
                </c:pt>
                <c:pt idx="5144">
                  <c:v>278.36437988</c:v>
                </c:pt>
                <c:pt idx="5145">
                  <c:v>278.47305297999998</c:v>
                </c:pt>
                <c:pt idx="5146">
                  <c:v>278.53564453000001</c:v>
                </c:pt>
                <c:pt idx="5147">
                  <c:v>278.51062012</c:v>
                </c:pt>
                <c:pt idx="5148">
                  <c:v>278.39077759000003</c:v>
                </c:pt>
                <c:pt idx="5149">
                  <c:v>279.96286011000001</c:v>
                </c:pt>
                <c:pt idx="5150">
                  <c:v>279.64404296999999</c:v>
                </c:pt>
                <c:pt idx="5151">
                  <c:v>279.55499268</c:v>
                </c:pt>
                <c:pt idx="5152">
                  <c:v>279.54946898999998</c:v>
                </c:pt>
                <c:pt idx="5153">
                  <c:v>279.61901855000002</c:v>
                </c:pt>
                <c:pt idx="5154">
                  <c:v>278.99658203000001</c:v>
                </c:pt>
                <c:pt idx="5155">
                  <c:v>280.12588500999999</c:v>
                </c:pt>
                <c:pt idx="5156">
                  <c:v>279.71646118000001</c:v>
                </c:pt>
                <c:pt idx="5157">
                  <c:v>279.16088867000002</c:v>
                </c:pt>
                <c:pt idx="5158">
                  <c:v>279.44073486000002</c:v>
                </c:pt>
                <c:pt idx="5159">
                  <c:v>279.46307373000002</c:v>
                </c:pt>
                <c:pt idx="5160">
                  <c:v>279.66213988999999</c:v>
                </c:pt>
                <c:pt idx="5161">
                  <c:v>280.02285767000001</c:v>
                </c:pt>
                <c:pt idx="5162">
                  <c:v>280.08685302999999</c:v>
                </c:pt>
                <c:pt idx="5163">
                  <c:v>280.00469971000001</c:v>
                </c:pt>
                <c:pt idx="5164">
                  <c:v>280.03961182</c:v>
                </c:pt>
                <c:pt idx="5165">
                  <c:v>280.10775756999999</c:v>
                </c:pt>
                <c:pt idx="5166">
                  <c:v>280.53100585999999</c:v>
                </c:pt>
                <c:pt idx="5167">
                  <c:v>280.58120728</c:v>
                </c:pt>
                <c:pt idx="5168">
                  <c:v>280.80264282000002</c:v>
                </c:pt>
                <c:pt idx="5169">
                  <c:v>280.83605956999997</c:v>
                </c:pt>
                <c:pt idx="5170">
                  <c:v>280.7371521</c:v>
                </c:pt>
                <c:pt idx="5171">
                  <c:v>280.64941406000003</c:v>
                </c:pt>
                <c:pt idx="5172">
                  <c:v>280.56588744999999</c:v>
                </c:pt>
                <c:pt idx="5173">
                  <c:v>280.83325194999998</c:v>
                </c:pt>
                <c:pt idx="5174">
                  <c:v>280.86245728</c:v>
                </c:pt>
                <c:pt idx="5175">
                  <c:v>280.67031859999997</c:v>
                </c:pt>
                <c:pt idx="5176">
                  <c:v>280.68838500999999</c:v>
                </c:pt>
                <c:pt idx="5177">
                  <c:v>280.64938353999997</c:v>
                </c:pt>
                <c:pt idx="5178">
                  <c:v>280.84295653999999</c:v>
                </c:pt>
                <c:pt idx="5179">
                  <c:v>280.81100464000002</c:v>
                </c:pt>
                <c:pt idx="5180">
                  <c:v>280.56869506999999</c:v>
                </c:pt>
                <c:pt idx="5181">
                  <c:v>280.32775879000002</c:v>
                </c:pt>
                <c:pt idx="5182">
                  <c:v>280.55471802</c:v>
                </c:pt>
                <c:pt idx="5183">
                  <c:v>280.29574585</c:v>
                </c:pt>
                <c:pt idx="5184">
                  <c:v>280.30551147</c:v>
                </c:pt>
                <c:pt idx="5185">
                  <c:v>280.04928589000002</c:v>
                </c:pt>
                <c:pt idx="5186">
                  <c:v>280.13980103</c:v>
                </c:pt>
                <c:pt idx="5187">
                  <c:v>280.29156494</c:v>
                </c:pt>
                <c:pt idx="5188">
                  <c:v>280.39599608999998</c:v>
                </c:pt>
                <c:pt idx="5189">
                  <c:v>280.06182861000002</c:v>
                </c:pt>
                <c:pt idx="5190">
                  <c:v>279.65386962999997</c:v>
                </c:pt>
                <c:pt idx="5191">
                  <c:v>279.13165283000001</c:v>
                </c:pt>
                <c:pt idx="5192">
                  <c:v>279.17205811000002</c:v>
                </c:pt>
                <c:pt idx="5193">
                  <c:v>280.00332642000001</c:v>
                </c:pt>
                <c:pt idx="5194">
                  <c:v>281.35812378000003</c:v>
                </c:pt>
                <c:pt idx="5195">
                  <c:v>281.39019775000003</c:v>
                </c:pt>
                <c:pt idx="5196">
                  <c:v>281.04904175000001</c:v>
                </c:pt>
                <c:pt idx="5197">
                  <c:v>280.20944214000002</c:v>
                </c:pt>
                <c:pt idx="5198">
                  <c:v>280.36953734999997</c:v>
                </c:pt>
                <c:pt idx="5199">
                  <c:v>280.25814818999999</c:v>
                </c:pt>
                <c:pt idx="5200">
                  <c:v>280.40435790999999</c:v>
                </c:pt>
                <c:pt idx="5201">
                  <c:v>280.28036499000001</c:v>
                </c:pt>
                <c:pt idx="5202">
                  <c:v>280.08410644999998</c:v>
                </c:pt>
                <c:pt idx="5203">
                  <c:v>280.14395142000001</c:v>
                </c:pt>
                <c:pt idx="5204">
                  <c:v>280.79843140000003</c:v>
                </c:pt>
                <c:pt idx="5205">
                  <c:v>280.50598144999998</c:v>
                </c:pt>
                <c:pt idx="5206">
                  <c:v>280.09381103999999</c:v>
                </c:pt>
                <c:pt idx="5207">
                  <c:v>279.93374634000003</c:v>
                </c:pt>
                <c:pt idx="5208">
                  <c:v>280.12036132999998</c:v>
                </c:pt>
                <c:pt idx="5209">
                  <c:v>280.74829102000001</c:v>
                </c:pt>
                <c:pt idx="5210">
                  <c:v>280.51016234999997</c:v>
                </c:pt>
                <c:pt idx="5211">
                  <c:v>280.43362427</c:v>
                </c:pt>
                <c:pt idx="5212">
                  <c:v>280.42245482999999</c:v>
                </c:pt>
                <c:pt idx="5213">
                  <c:v>280.25396728999999</c:v>
                </c:pt>
                <c:pt idx="5214">
                  <c:v>280.01162720000002</c:v>
                </c:pt>
                <c:pt idx="5215">
                  <c:v>279.99359131</c:v>
                </c:pt>
                <c:pt idx="5216">
                  <c:v>280.03115845000002</c:v>
                </c:pt>
                <c:pt idx="5217">
                  <c:v>280.06457519999998</c:v>
                </c:pt>
                <c:pt idx="5218">
                  <c:v>279.66217040999999</c:v>
                </c:pt>
                <c:pt idx="5219">
                  <c:v>279.16784668000003</c:v>
                </c:pt>
                <c:pt idx="5220">
                  <c:v>279.58276367000002</c:v>
                </c:pt>
                <c:pt idx="5221">
                  <c:v>279.55776978</c:v>
                </c:pt>
                <c:pt idx="5222">
                  <c:v>279.58139038000002</c:v>
                </c:pt>
                <c:pt idx="5223">
                  <c:v>279.76101684999998</c:v>
                </c:pt>
                <c:pt idx="5224">
                  <c:v>280.03262329</c:v>
                </c:pt>
                <c:pt idx="5225">
                  <c:v>280.09811401000002</c:v>
                </c:pt>
                <c:pt idx="5226">
                  <c:v>280.29022216999999</c:v>
                </c:pt>
                <c:pt idx="5227">
                  <c:v>280.15786743000001</c:v>
                </c:pt>
                <c:pt idx="5228">
                  <c:v>279.79309081999997</c:v>
                </c:pt>
                <c:pt idx="5229">
                  <c:v>279.65802001999998</c:v>
                </c:pt>
                <c:pt idx="5230">
                  <c:v>279.58560181000001</c:v>
                </c:pt>
                <c:pt idx="5231">
                  <c:v>279.27655028999999</c:v>
                </c:pt>
                <c:pt idx="5232">
                  <c:v>279.04391478999997</c:v>
                </c:pt>
                <c:pt idx="5233">
                  <c:v>278.88241577000002</c:v>
                </c:pt>
                <c:pt idx="5234">
                  <c:v>278.80712891000002</c:v>
                </c:pt>
                <c:pt idx="5235">
                  <c:v>278.75848388999998</c:v>
                </c:pt>
                <c:pt idx="5236">
                  <c:v>278.71813965000001</c:v>
                </c:pt>
                <c:pt idx="5237">
                  <c:v>279.69149779999998</c:v>
                </c:pt>
                <c:pt idx="5238">
                  <c:v>280.28317261000001</c:v>
                </c:pt>
                <c:pt idx="5239">
                  <c:v>280.03817749000001</c:v>
                </c:pt>
                <c:pt idx="5240">
                  <c:v>279.98382568</c:v>
                </c:pt>
                <c:pt idx="5241">
                  <c:v>280.10086059999998</c:v>
                </c:pt>
                <c:pt idx="5242">
                  <c:v>280.48367309999998</c:v>
                </c:pt>
                <c:pt idx="5243">
                  <c:v>280.69955443999999</c:v>
                </c:pt>
                <c:pt idx="5244">
                  <c:v>280.92092896000003</c:v>
                </c:pt>
                <c:pt idx="5245">
                  <c:v>280.94320678999998</c:v>
                </c:pt>
                <c:pt idx="5246">
                  <c:v>280.74829102000001</c:v>
                </c:pt>
                <c:pt idx="5247">
                  <c:v>280.62997437000001</c:v>
                </c:pt>
                <c:pt idx="5248">
                  <c:v>280.56439209000001</c:v>
                </c:pt>
                <c:pt idx="5249">
                  <c:v>280.37365722999999</c:v>
                </c:pt>
                <c:pt idx="5250">
                  <c:v>280.41131591999999</c:v>
                </c:pt>
                <c:pt idx="5251">
                  <c:v>280.20108032000002</c:v>
                </c:pt>
                <c:pt idx="5252">
                  <c:v>280.46145630000001</c:v>
                </c:pt>
                <c:pt idx="5253">
                  <c:v>280.74130249000001</c:v>
                </c:pt>
                <c:pt idx="5254">
                  <c:v>280.47119141000002</c:v>
                </c:pt>
                <c:pt idx="5255">
                  <c:v>280.62854004000002</c:v>
                </c:pt>
                <c:pt idx="5256">
                  <c:v>280.54916381999999</c:v>
                </c:pt>
                <c:pt idx="5257">
                  <c:v>280.56033324999999</c:v>
                </c:pt>
                <c:pt idx="5258">
                  <c:v>280.63690186000002</c:v>
                </c:pt>
                <c:pt idx="5259">
                  <c:v>280.86105347</c:v>
                </c:pt>
                <c:pt idx="5260">
                  <c:v>280.54638671999999</c:v>
                </c:pt>
                <c:pt idx="5261">
                  <c:v>280.60488892000001</c:v>
                </c:pt>
                <c:pt idx="5262">
                  <c:v>280.92236328000001</c:v>
                </c:pt>
                <c:pt idx="5263">
                  <c:v>280.80676269999998</c:v>
                </c:pt>
                <c:pt idx="5264">
                  <c:v>280.66610717999998</c:v>
                </c:pt>
                <c:pt idx="5265">
                  <c:v>280.46008301000001</c:v>
                </c:pt>
                <c:pt idx="5266">
                  <c:v>280.14953613</c:v>
                </c:pt>
                <c:pt idx="5267">
                  <c:v>279.98522948999999</c:v>
                </c:pt>
                <c:pt idx="5268">
                  <c:v>280.06591796999999</c:v>
                </c:pt>
                <c:pt idx="5269">
                  <c:v>280.08825683999999</c:v>
                </c:pt>
                <c:pt idx="5270">
                  <c:v>280.69812012</c:v>
                </c:pt>
                <c:pt idx="5271">
                  <c:v>280.28598022</c:v>
                </c:pt>
                <c:pt idx="5272">
                  <c:v>278.96871948</c:v>
                </c:pt>
                <c:pt idx="5273">
                  <c:v>278.93395995999998</c:v>
                </c:pt>
                <c:pt idx="5274">
                  <c:v>279.30850220000002</c:v>
                </c:pt>
                <c:pt idx="5275">
                  <c:v>279.84573363999999</c:v>
                </c:pt>
                <c:pt idx="5276">
                  <c:v>279.68310546999999</c:v>
                </c:pt>
                <c:pt idx="5277">
                  <c:v>279.98492432</c:v>
                </c:pt>
                <c:pt idx="5278">
                  <c:v>279.98803710999999</c:v>
                </c:pt>
                <c:pt idx="5279">
                  <c:v>280.35836791999998</c:v>
                </c:pt>
                <c:pt idx="5280">
                  <c:v>280.44473267000001</c:v>
                </c:pt>
                <c:pt idx="5281">
                  <c:v>280.26788329999999</c:v>
                </c:pt>
                <c:pt idx="5282">
                  <c:v>280.05630493000001</c:v>
                </c:pt>
                <c:pt idx="5283">
                  <c:v>280.18435669000002</c:v>
                </c:pt>
                <c:pt idx="5284">
                  <c:v>280.21218871999997</c:v>
                </c:pt>
                <c:pt idx="5285">
                  <c:v>280.32504272</c:v>
                </c:pt>
                <c:pt idx="5286">
                  <c:v>280.47125244</c:v>
                </c:pt>
                <c:pt idx="5287">
                  <c:v>280.36947631999999</c:v>
                </c:pt>
                <c:pt idx="5288">
                  <c:v>280.32086182</c:v>
                </c:pt>
                <c:pt idx="5289">
                  <c:v>280.03671265000003</c:v>
                </c:pt>
                <c:pt idx="5290">
                  <c:v>280.36114501999998</c:v>
                </c:pt>
                <c:pt idx="5291">
                  <c:v>280.90005493000001</c:v>
                </c:pt>
                <c:pt idx="5292">
                  <c:v>281.28302001999998</c:v>
                </c:pt>
                <c:pt idx="5293">
                  <c:v>281.57394409</c:v>
                </c:pt>
                <c:pt idx="5294">
                  <c:v>281.31500244</c:v>
                </c:pt>
                <c:pt idx="5295">
                  <c:v>281.48623657000002</c:v>
                </c:pt>
                <c:pt idx="5296">
                  <c:v>282.20053101000002</c:v>
                </c:pt>
                <c:pt idx="5297">
                  <c:v>283.20455933</c:v>
                </c:pt>
                <c:pt idx="5298">
                  <c:v>283.67117309999998</c:v>
                </c:pt>
                <c:pt idx="5299">
                  <c:v>283.87023926000001</c:v>
                </c:pt>
                <c:pt idx="5300">
                  <c:v>284.24340819999998</c:v>
                </c:pt>
                <c:pt idx="5301">
                  <c:v>284.55114745999998</c:v>
                </c:pt>
                <c:pt idx="5302">
                  <c:v>284.86029052999999</c:v>
                </c:pt>
                <c:pt idx="5303">
                  <c:v>284.70288085999999</c:v>
                </c:pt>
                <c:pt idx="5304">
                  <c:v>284.77395630000001</c:v>
                </c:pt>
                <c:pt idx="5305">
                  <c:v>284.99105835</c:v>
                </c:pt>
                <c:pt idx="5306">
                  <c:v>285.23196410999998</c:v>
                </c:pt>
                <c:pt idx="5307">
                  <c:v>285.66229248000002</c:v>
                </c:pt>
                <c:pt idx="5308">
                  <c:v>285.66226196000002</c:v>
                </c:pt>
                <c:pt idx="5309">
                  <c:v>285.65536499000001</c:v>
                </c:pt>
                <c:pt idx="5310">
                  <c:v>285.44226073999999</c:v>
                </c:pt>
                <c:pt idx="5311">
                  <c:v>285.56335448999999</c:v>
                </c:pt>
                <c:pt idx="5312">
                  <c:v>285.53286743000001</c:v>
                </c:pt>
                <c:pt idx="5313">
                  <c:v>285.59826659999999</c:v>
                </c:pt>
                <c:pt idx="5314">
                  <c:v>285.66192626999998</c:v>
                </c:pt>
                <c:pt idx="5315">
                  <c:v>285.94497681000001</c:v>
                </c:pt>
                <c:pt idx="5316">
                  <c:v>285.90316772</c:v>
                </c:pt>
                <c:pt idx="5317">
                  <c:v>286.05438232</c:v>
                </c:pt>
                <c:pt idx="5318">
                  <c:v>286.08285522</c:v>
                </c:pt>
                <c:pt idx="5319">
                  <c:v>286.10379028</c:v>
                </c:pt>
                <c:pt idx="5320">
                  <c:v>286.01739501999998</c:v>
                </c:pt>
                <c:pt idx="5321">
                  <c:v>286.08148193</c:v>
                </c:pt>
                <c:pt idx="5322">
                  <c:v>285.99792480000002</c:v>
                </c:pt>
                <c:pt idx="5323">
                  <c:v>285.94500732</c:v>
                </c:pt>
                <c:pt idx="5324">
                  <c:v>285.91296387</c:v>
                </c:pt>
                <c:pt idx="5325">
                  <c:v>285.87393187999999</c:v>
                </c:pt>
                <c:pt idx="5326">
                  <c:v>285.96731567</c:v>
                </c:pt>
                <c:pt idx="5327">
                  <c:v>286.05090331999997</c:v>
                </c:pt>
                <c:pt idx="5328">
                  <c:v>286.10928345000002</c:v>
                </c:pt>
                <c:pt idx="5329">
                  <c:v>286.02441406000003</c:v>
                </c:pt>
                <c:pt idx="5330">
                  <c:v>286.12606812000001</c:v>
                </c:pt>
                <c:pt idx="5331">
                  <c:v>286.00350952000002</c:v>
                </c:pt>
                <c:pt idx="5332">
                  <c:v>285.98959351000002</c:v>
                </c:pt>
                <c:pt idx="5333">
                  <c:v>285.87121581999997</c:v>
                </c:pt>
                <c:pt idx="5334">
                  <c:v>285.72216796999999</c:v>
                </c:pt>
                <c:pt idx="5335">
                  <c:v>285.83493041999998</c:v>
                </c:pt>
                <c:pt idx="5336">
                  <c:v>286.19705199999999</c:v>
                </c:pt>
                <c:pt idx="5337">
                  <c:v>286.35852051000001</c:v>
                </c:pt>
                <c:pt idx="5338">
                  <c:v>286.27508545000001</c:v>
                </c:pt>
                <c:pt idx="5339">
                  <c:v>286.43103027000001</c:v>
                </c:pt>
                <c:pt idx="5340">
                  <c:v>286.73870849999997</c:v>
                </c:pt>
                <c:pt idx="5341">
                  <c:v>286.75259398999998</c:v>
                </c:pt>
                <c:pt idx="5342">
                  <c:v>285.93948363999999</c:v>
                </c:pt>
                <c:pt idx="5343">
                  <c:v>285.75424193999999</c:v>
                </c:pt>
                <c:pt idx="5344">
                  <c:v>285.75967407000002</c:v>
                </c:pt>
                <c:pt idx="5345">
                  <c:v>285.70401000999999</c:v>
                </c:pt>
                <c:pt idx="5346">
                  <c:v>285.77648926000001</c:v>
                </c:pt>
                <c:pt idx="5347">
                  <c:v>286.07028198</c:v>
                </c:pt>
                <c:pt idx="5348">
                  <c:v>286.57723999000001</c:v>
                </c:pt>
                <c:pt idx="5349">
                  <c:v>286.55072021000001</c:v>
                </c:pt>
                <c:pt idx="5350">
                  <c:v>286.71780396000003</c:v>
                </c:pt>
                <c:pt idx="5351">
                  <c:v>287.01028442</c:v>
                </c:pt>
                <c:pt idx="5352">
                  <c:v>287.22741698999999</c:v>
                </c:pt>
                <c:pt idx="5353">
                  <c:v>287.44894409</c:v>
                </c:pt>
                <c:pt idx="5354">
                  <c:v>287.47253418000003</c:v>
                </c:pt>
                <c:pt idx="5355">
                  <c:v>287.37503052</c:v>
                </c:pt>
                <c:pt idx="5356">
                  <c:v>287.25122069999998</c:v>
                </c:pt>
                <c:pt idx="5357">
                  <c:v>287.15924072000001</c:v>
                </c:pt>
                <c:pt idx="5358">
                  <c:v>287.20370482999999</c:v>
                </c:pt>
                <c:pt idx="5359">
                  <c:v>287.46978760000002</c:v>
                </c:pt>
                <c:pt idx="5360">
                  <c:v>287.52963256999999</c:v>
                </c:pt>
                <c:pt idx="5361">
                  <c:v>287.75518799000002</c:v>
                </c:pt>
                <c:pt idx="5362">
                  <c:v>287.86526488999999</c:v>
                </c:pt>
                <c:pt idx="5363">
                  <c:v>287.99188232</c:v>
                </c:pt>
                <c:pt idx="5364">
                  <c:v>287.98355103</c:v>
                </c:pt>
                <c:pt idx="5365">
                  <c:v>288.35531615999997</c:v>
                </c:pt>
                <c:pt idx="5366">
                  <c:v>288.74389647999999</c:v>
                </c:pt>
                <c:pt idx="5367">
                  <c:v>288.84417724999997</c:v>
                </c:pt>
                <c:pt idx="5368">
                  <c:v>289.12677001999998</c:v>
                </c:pt>
                <c:pt idx="5369">
                  <c:v>289.15600585999999</c:v>
                </c:pt>
                <c:pt idx="5370">
                  <c:v>289.29803466999999</c:v>
                </c:pt>
                <c:pt idx="5371">
                  <c:v>289.34820557</c:v>
                </c:pt>
                <c:pt idx="5372">
                  <c:v>289.18527222</c:v>
                </c:pt>
                <c:pt idx="5373">
                  <c:v>289.15463256999999</c:v>
                </c:pt>
                <c:pt idx="5374">
                  <c:v>289.67547607</c:v>
                </c:pt>
                <c:pt idx="5375">
                  <c:v>289.65722656000003</c:v>
                </c:pt>
                <c:pt idx="5376">
                  <c:v>289.58346558</c:v>
                </c:pt>
                <c:pt idx="5377">
                  <c:v>289.40527343999997</c:v>
                </c:pt>
                <c:pt idx="5378">
                  <c:v>289.33148193</c:v>
                </c:pt>
                <c:pt idx="5379">
                  <c:v>289.40811157000002</c:v>
                </c:pt>
                <c:pt idx="5380">
                  <c:v>289.73529052999999</c:v>
                </c:pt>
                <c:pt idx="5381">
                  <c:v>290.52899170000001</c:v>
                </c:pt>
                <c:pt idx="5382">
                  <c:v>289.71862793000003</c:v>
                </c:pt>
                <c:pt idx="5383">
                  <c:v>289.17834472999999</c:v>
                </c:pt>
                <c:pt idx="5384">
                  <c:v>288.76617432</c:v>
                </c:pt>
                <c:pt idx="5385">
                  <c:v>288.56423949999999</c:v>
                </c:pt>
                <c:pt idx="5386">
                  <c:v>288.30239868000001</c:v>
                </c:pt>
                <c:pt idx="5387">
                  <c:v>288.43746948</c:v>
                </c:pt>
                <c:pt idx="5388">
                  <c:v>288.36083983999998</c:v>
                </c:pt>
                <c:pt idx="5389">
                  <c:v>288.54187012</c:v>
                </c:pt>
                <c:pt idx="5390">
                  <c:v>288.58651732999999</c:v>
                </c:pt>
                <c:pt idx="5391">
                  <c:v>288.56140137</c:v>
                </c:pt>
                <c:pt idx="5392">
                  <c:v>288.49597168000003</c:v>
                </c:pt>
                <c:pt idx="5393">
                  <c:v>288.36221312999999</c:v>
                </c:pt>
                <c:pt idx="5394">
                  <c:v>288.21856688999998</c:v>
                </c:pt>
                <c:pt idx="5395">
                  <c:v>288.20355224999997</c:v>
                </c:pt>
                <c:pt idx="5396">
                  <c:v>288.28295897999999</c:v>
                </c:pt>
                <c:pt idx="5397">
                  <c:v>288.26354980000002</c:v>
                </c:pt>
                <c:pt idx="5398">
                  <c:v>288.32055664000001</c:v>
                </c:pt>
                <c:pt idx="5399">
                  <c:v>288.16033936000002</c:v>
                </c:pt>
                <c:pt idx="5400">
                  <c:v>288.03085327000002</c:v>
                </c:pt>
                <c:pt idx="5401">
                  <c:v>288.22869873000002</c:v>
                </c:pt>
                <c:pt idx="5402">
                  <c:v>288.41381835999999</c:v>
                </c:pt>
                <c:pt idx="5403">
                  <c:v>289.90109253000003</c:v>
                </c:pt>
                <c:pt idx="5404">
                  <c:v>293.00894165</c:v>
                </c:pt>
                <c:pt idx="5405">
                  <c:v>303.18804932</c:v>
                </c:pt>
                <c:pt idx="5406">
                  <c:v>302.95962523999998</c:v>
                </c:pt>
                <c:pt idx="5407">
                  <c:v>302.93594359999997</c:v>
                </c:pt>
                <c:pt idx="5408">
                  <c:v>302.47216796999999</c:v>
                </c:pt>
                <c:pt idx="5409">
                  <c:v>301.84280396000003</c:v>
                </c:pt>
                <c:pt idx="5410">
                  <c:v>301.42779540999999</c:v>
                </c:pt>
                <c:pt idx="5411">
                  <c:v>300.89315796</c:v>
                </c:pt>
                <c:pt idx="5412">
                  <c:v>300.84393311000002</c:v>
                </c:pt>
                <c:pt idx="5413">
                  <c:v>300.77191162000003</c:v>
                </c:pt>
                <c:pt idx="5414">
                  <c:v>301.50305176000001</c:v>
                </c:pt>
                <c:pt idx="5415">
                  <c:v>301.75088500999999</c:v>
                </c:pt>
                <c:pt idx="5416">
                  <c:v>301.703125</c:v>
                </c:pt>
                <c:pt idx="5417">
                  <c:v>301.49468994</c:v>
                </c:pt>
                <c:pt idx="5418">
                  <c:v>301.20535278</c:v>
                </c:pt>
                <c:pt idx="5419">
                  <c:v>301.33312988</c:v>
                </c:pt>
                <c:pt idx="5420">
                  <c:v>301.33444214000002</c:v>
                </c:pt>
                <c:pt idx="5421">
                  <c:v>301.31362915</c:v>
                </c:pt>
                <c:pt idx="5422">
                  <c:v>302.26605224999997</c:v>
                </c:pt>
                <c:pt idx="5423">
                  <c:v>302.23410034</c:v>
                </c:pt>
                <c:pt idx="5424">
                  <c:v>302.16171265000003</c:v>
                </c:pt>
                <c:pt idx="5425">
                  <c:v>301.80517578000001</c:v>
                </c:pt>
                <c:pt idx="5426">
                  <c:v>301.40426636000001</c:v>
                </c:pt>
                <c:pt idx="5427">
                  <c:v>301.06298828000001</c:v>
                </c:pt>
                <c:pt idx="5428">
                  <c:v>301.29418944999998</c:v>
                </c:pt>
                <c:pt idx="5429">
                  <c:v>301.4765625</c:v>
                </c:pt>
                <c:pt idx="5430">
                  <c:v>301.44729613999999</c:v>
                </c:pt>
                <c:pt idx="5431">
                  <c:v>302.00292968999997</c:v>
                </c:pt>
                <c:pt idx="5432">
                  <c:v>302.20059204</c:v>
                </c:pt>
                <c:pt idx="5433">
                  <c:v>301.97924805000002</c:v>
                </c:pt>
                <c:pt idx="5434">
                  <c:v>301.70495605000002</c:v>
                </c:pt>
                <c:pt idx="5435">
                  <c:v>301.55728148999998</c:v>
                </c:pt>
                <c:pt idx="5436">
                  <c:v>301.92492676000001</c:v>
                </c:pt>
                <c:pt idx="5437">
                  <c:v>301.95550537000003</c:v>
                </c:pt>
                <c:pt idx="5438">
                  <c:v>301.78149414000001</c:v>
                </c:pt>
                <c:pt idx="5439">
                  <c:v>301.60464478</c:v>
                </c:pt>
                <c:pt idx="5440">
                  <c:v>301.60882568</c:v>
                </c:pt>
                <c:pt idx="5441">
                  <c:v>301.68624878000003</c:v>
                </c:pt>
                <c:pt idx="5442">
                  <c:v>301.86090087999997</c:v>
                </c:pt>
                <c:pt idx="5443">
                  <c:v>301.79962158000001</c:v>
                </c:pt>
                <c:pt idx="5444">
                  <c:v>301.76922607</c:v>
                </c:pt>
                <c:pt idx="5445">
                  <c:v>301.59631347999999</c:v>
                </c:pt>
                <c:pt idx="5446">
                  <c:v>301.68545532000002</c:v>
                </c:pt>
                <c:pt idx="5447">
                  <c:v>301.44857788000002</c:v>
                </c:pt>
                <c:pt idx="5448">
                  <c:v>301.31500244</c:v>
                </c:pt>
                <c:pt idx="5449">
                  <c:v>301.21621704</c:v>
                </c:pt>
                <c:pt idx="5450">
                  <c:v>301.14239501999998</c:v>
                </c:pt>
                <c:pt idx="5451">
                  <c:v>301.08529663000002</c:v>
                </c:pt>
                <c:pt idx="5452">
                  <c:v>301.09362793000003</c:v>
                </c:pt>
                <c:pt idx="5453">
                  <c:v>301.45568847999999</c:v>
                </c:pt>
                <c:pt idx="5454">
                  <c:v>301.82882690000002</c:v>
                </c:pt>
                <c:pt idx="5455">
                  <c:v>301.78009033000001</c:v>
                </c:pt>
                <c:pt idx="5456">
                  <c:v>301.60046387</c:v>
                </c:pt>
                <c:pt idx="5457">
                  <c:v>301.42507934999998</c:v>
                </c:pt>
                <c:pt idx="5458">
                  <c:v>301.24121093999997</c:v>
                </c:pt>
                <c:pt idx="5459">
                  <c:v>301.22030640000003</c:v>
                </c:pt>
                <c:pt idx="5460">
                  <c:v>301.19946289000001</c:v>
                </c:pt>
                <c:pt idx="5461">
                  <c:v>301.21337891000002</c:v>
                </c:pt>
                <c:pt idx="5462">
                  <c:v>301.02816772</c:v>
                </c:pt>
                <c:pt idx="5463">
                  <c:v>300.76635742000002</c:v>
                </c:pt>
                <c:pt idx="5464">
                  <c:v>300.69265746999997</c:v>
                </c:pt>
                <c:pt idx="5465">
                  <c:v>301.04760742000002</c:v>
                </c:pt>
                <c:pt idx="5466">
                  <c:v>301.18692017000001</c:v>
                </c:pt>
                <c:pt idx="5467">
                  <c:v>300.91259766000002</c:v>
                </c:pt>
                <c:pt idx="5468">
                  <c:v>300.42813109999997</c:v>
                </c:pt>
                <c:pt idx="5469">
                  <c:v>300.46566772</c:v>
                </c:pt>
                <c:pt idx="5470">
                  <c:v>300.73999022999999</c:v>
                </c:pt>
                <c:pt idx="5471">
                  <c:v>300.57147216999999</c:v>
                </c:pt>
                <c:pt idx="5472">
                  <c:v>300.28738403</c:v>
                </c:pt>
                <c:pt idx="5473">
                  <c:v>300.0284729</c:v>
                </c:pt>
                <c:pt idx="5474">
                  <c:v>300.29714966</c:v>
                </c:pt>
                <c:pt idx="5475">
                  <c:v>300.35144043000003</c:v>
                </c:pt>
                <c:pt idx="5476">
                  <c:v>300.09249878000003</c:v>
                </c:pt>
                <c:pt idx="5477">
                  <c:v>300.24282836999998</c:v>
                </c:pt>
                <c:pt idx="5478">
                  <c:v>300.42944335999999</c:v>
                </c:pt>
                <c:pt idx="5479">
                  <c:v>300.57574462999997</c:v>
                </c:pt>
                <c:pt idx="5480">
                  <c:v>300.29165648999998</c:v>
                </c:pt>
                <c:pt idx="5481">
                  <c:v>300.05767822000001</c:v>
                </c:pt>
                <c:pt idx="5482">
                  <c:v>300.20950317</c:v>
                </c:pt>
                <c:pt idx="5483">
                  <c:v>300.32495117000002</c:v>
                </c:pt>
                <c:pt idx="5484">
                  <c:v>300.18572998000002</c:v>
                </c:pt>
                <c:pt idx="5485">
                  <c:v>299.87948607999999</c:v>
                </c:pt>
                <c:pt idx="5486">
                  <c:v>299.53973388999998</c:v>
                </c:pt>
                <c:pt idx="5487">
                  <c:v>299.39208983999998</c:v>
                </c:pt>
                <c:pt idx="5488">
                  <c:v>299.51464843999997</c:v>
                </c:pt>
                <c:pt idx="5489">
                  <c:v>299.62039184999998</c:v>
                </c:pt>
                <c:pt idx="5490">
                  <c:v>299.44503784</c:v>
                </c:pt>
                <c:pt idx="5491">
                  <c:v>299.16656494</c:v>
                </c:pt>
                <c:pt idx="5492">
                  <c:v>299.03280640000003</c:v>
                </c:pt>
                <c:pt idx="5493">
                  <c:v>299.22921753000003</c:v>
                </c:pt>
                <c:pt idx="5494">
                  <c:v>299.36285400000003</c:v>
                </c:pt>
                <c:pt idx="5495">
                  <c:v>299.03979492000002</c:v>
                </c:pt>
                <c:pt idx="5496">
                  <c:v>298.69296265000003</c:v>
                </c:pt>
                <c:pt idx="5497">
                  <c:v>298.59683228</c:v>
                </c:pt>
                <c:pt idx="5498">
                  <c:v>298.86285400000003</c:v>
                </c:pt>
                <c:pt idx="5499">
                  <c:v>298.64422607</c:v>
                </c:pt>
                <c:pt idx="5500">
                  <c:v>298.41589355000002</c:v>
                </c:pt>
                <c:pt idx="5501">
                  <c:v>298.28778075999998</c:v>
                </c:pt>
                <c:pt idx="5502">
                  <c:v>298.29336547999998</c:v>
                </c:pt>
                <c:pt idx="5503">
                  <c:v>298.58853148999998</c:v>
                </c:pt>
                <c:pt idx="5504">
                  <c:v>298.81692505000001</c:v>
                </c:pt>
                <c:pt idx="5505">
                  <c:v>298.40615845000002</c:v>
                </c:pt>
                <c:pt idx="5506">
                  <c:v>298.21258545000001</c:v>
                </c:pt>
                <c:pt idx="5507">
                  <c:v>298.78076171999999</c:v>
                </c:pt>
                <c:pt idx="5508">
                  <c:v>298.27670288000002</c:v>
                </c:pt>
                <c:pt idx="5509">
                  <c:v>298.24185181000001</c:v>
                </c:pt>
                <c:pt idx="5510">
                  <c:v>298.30871581999997</c:v>
                </c:pt>
                <c:pt idx="5511">
                  <c:v>298.01211547999998</c:v>
                </c:pt>
                <c:pt idx="5512">
                  <c:v>297.88674927</c:v>
                </c:pt>
                <c:pt idx="5513">
                  <c:v>297.99822998000002</c:v>
                </c:pt>
                <c:pt idx="5514">
                  <c:v>298.23358153999999</c:v>
                </c:pt>
                <c:pt idx="5515">
                  <c:v>298.20007323999999</c:v>
                </c:pt>
                <c:pt idx="5516">
                  <c:v>297.97451782000002</c:v>
                </c:pt>
                <c:pt idx="5517">
                  <c:v>297.85058593999997</c:v>
                </c:pt>
                <c:pt idx="5518">
                  <c:v>298.15124512</c:v>
                </c:pt>
                <c:pt idx="5519">
                  <c:v>298.11932373000002</c:v>
                </c:pt>
                <c:pt idx="5520">
                  <c:v>298.21542357999999</c:v>
                </c:pt>
                <c:pt idx="5521">
                  <c:v>297.87008666999998</c:v>
                </c:pt>
                <c:pt idx="5522">
                  <c:v>297.75869750999999</c:v>
                </c:pt>
                <c:pt idx="5523">
                  <c:v>297.78793335</c:v>
                </c:pt>
                <c:pt idx="5524">
                  <c:v>297.73178101000002</c:v>
                </c:pt>
                <c:pt idx="5525">
                  <c:v>297.61669921999999</c:v>
                </c:pt>
                <c:pt idx="5526">
                  <c:v>297.55331421</c:v>
                </c:pt>
                <c:pt idx="5527">
                  <c:v>297.58322143999999</c:v>
                </c:pt>
                <c:pt idx="5528">
                  <c:v>297.77120972</c:v>
                </c:pt>
                <c:pt idx="5529">
                  <c:v>297.49133301000001</c:v>
                </c:pt>
                <c:pt idx="5530">
                  <c:v>297.39389038000002</c:v>
                </c:pt>
                <c:pt idx="5531">
                  <c:v>297.38693237000001</c:v>
                </c:pt>
                <c:pt idx="5532">
                  <c:v>297.37847900000003</c:v>
                </c:pt>
                <c:pt idx="5533">
                  <c:v>297.13900756999999</c:v>
                </c:pt>
                <c:pt idx="5534">
                  <c:v>296.69061278999999</c:v>
                </c:pt>
                <c:pt idx="5535">
                  <c:v>296.61413573999999</c:v>
                </c:pt>
                <c:pt idx="5536">
                  <c:v>296.91207886000001</c:v>
                </c:pt>
                <c:pt idx="5537">
                  <c:v>296.90936278999999</c:v>
                </c:pt>
                <c:pt idx="5538">
                  <c:v>298.37005614999998</c:v>
                </c:pt>
                <c:pt idx="5539">
                  <c:v>298.73760986000002</c:v>
                </c:pt>
                <c:pt idx="5540">
                  <c:v>298.64282227000001</c:v>
                </c:pt>
                <c:pt idx="5541">
                  <c:v>299.15393066000001</c:v>
                </c:pt>
                <c:pt idx="5542">
                  <c:v>298.89212035999998</c:v>
                </c:pt>
                <c:pt idx="5543">
                  <c:v>298.57318114999998</c:v>
                </c:pt>
                <c:pt idx="5544">
                  <c:v>298.51483153999999</c:v>
                </c:pt>
                <c:pt idx="5545">
                  <c:v>298.64697266000002</c:v>
                </c:pt>
                <c:pt idx="5546">
                  <c:v>298.44802856000001</c:v>
                </c:pt>
                <c:pt idx="5547">
                  <c:v>298.49807738999999</c:v>
                </c:pt>
                <c:pt idx="5548">
                  <c:v>298.5105896</c:v>
                </c:pt>
                <c:pt idx="5549">
                  <c:v>298.17919921999999</c:v>
                </c:pt>
                <c:pt idx="5550">
                  <c:v>297.68765259000003</c:v>
                </c:pt>
                <c:pt idx="5551">
                  <c:v>297.58883666999998</c:v>
                </c:pt>
                <c:pt idx="5552">
                  <c:v>297.65704346000001</c:v>
                </c:pt>
                <c:pt idx="5553">
                  <c:v>297.84783936000002</c:v>
                </c:pt>
                <c:pt idx="5554">
                  <c:v>297.54006958000002</c:v>
                </c:pt>
                <c:pt idx="5555">
                  <c:v>297.12518311000002</c:v>
                </c:pt>
                <c:pt idx="5556">
                  <c:v>297.44683837999997</c:v>
                </c:pt>
                <c:pt idx="5557">
                  <c:v>298.05383301000001</c:v>
                </c:pt>
                <c:pt idx="5558">
                  <c:v>297.92312621999997</c:v>
                </c:pt>
                <c:pt idx="5559">
                  <c:v>298.07061768</c:v>
                </c:pt>
                <c:pt idx="5560">
                  <c:v>298.75851440000002</c:v>
                </c:pt>
                <c:pt idx="5561">
                  <c:v>297.91326903999999</c:v>
                </c:pt>
                <c:pt idx="5562">
                  <c:v>297.64450073</c:v>
                </c:pt>
                <c:pt idx="5563">
                  <c:v>297.81719971000001</c:v>
                </c:pt>
                <c:pt idx="5564">
                  <c:v>297.72665404999998</c:v>
                </c:pt>
                <c:pt idx="5565">
                  <c:v>297.55960083000002</c:v>
                </c:pt>
                <c:pt idx="5566">
                  <c:v>297.30197143999999</c:v>
                </c:pt>
                <c:pt idx="5567">
                  <c:v>297.19476318</c:v>
                </c:pt>
                <c:pt idx="5568">
                  <c:v>296.71578978999997</c:v>
                </c:pt>
                <c:pt idx="5569">
                  <c:v>296.71020507999998</c:v>
                </c:pt>
                <c:pt idx="5570">
                  <c:v>296.70043944999998</c:v>
                </c:pt>
                <c:pt idx="5571">
                  <c:v>296.66424561000002</c:v>
                </c:pt>
                <c:pt idx="5572">
                  <c:v>296.78671265000003</c:v>
                </c:pt>
                <c:pt idx="5573">
                  <c:v>296.88848876999998</c:v>
                </c:pt>
                <c:pt idx="5574">
                  <c:v>296.85641478999997</c:v>
                </c:pt>
                <c:pt idx="5575">
                  <c:v>296.73110961999998</c:v>
                </c:pt>
                <c:pt idx="5576">
                  <c:v>296.41772460999999</c:v>
                </c:pt>
                <c:pt idx="5577">
                  <c:v>296.29113769999998</c:v>
                </c:pt>
                <c:pt idx="5578">
                  <c:v>296.23532103999997</c:v>
                </c:pt>
                <c:pt idx="5579">
                  <c:v>296.19500732</c:v>
                </c:pt>
                <c:pt idx="5580">
                  <c:v>295.98477172999998</c:v>
                </c:pt>
                <c:pt idx="5581">
                  <c:v>295.66162108999998</c:v>
                </c:pt>
                <c:pt idx="5582">
                  <c:v>295.38455199999999</c:v>
                </c:pt>
                <c:pt idx="5583">
                  <c:v>295.53353881999999</c:v>
                </c:pt>
                <c:pt idx="5584">
                  <c:v>295.61022948999999</c:v>
                </c:pt>
                <c:pt idx="5585">
                  <c:v>295.42498778999999</c:v>
                </c:pt>
                <c:pt idx="5586">
                  <c:v>295.10183716</c:v>
                </c:pt>
                <c:pt idx="5587">
                  <c:v>294.70910644999998</c:v>
                </c:pt>
                <c:pt idx="5588">
                  <c:v>294.50445557</c:v>
                </c:pt>
                <c:pt idx="5589">
                  <c:v>294.45849608999998</c:v>
                </c:pt>
                <c:pt idx="5590">
                  <c:v>294.95974731000001</c:v>
                </c:pt>
                <c:pt idx="5591">
                  <c:v>295.03775023999998</c:v>
                </c:pt>
                <c:pt idx="5592">
                  <c:v>294.78579711999998</c:v>
                </c:pt>
                <c:pt idx="5593">
                  <c:v>294.97509766000002</c:v>
                </c:pt>
                <c:pt idx="5594">
                  <c:v>294.90274047999998</c:v>
                </c:pt>
                <c:pt idx="5595">
                  <c:v>294.62008666999998</c:v>
                </c:pt>
                <c:pt idx="5596">
                  <c:v>294.62841796999999</c:v>
                </c:pt>
                <c:pt idx="5597">
                  <c:v>294.48779296999999</c:v>
                </c:pt>
                <c:pt idx="5598">
                  <c:v>294.39593506</c:v>
                </c:pt>
                <c:pt idx="5599">
                  <c:v>294.11462402000001</c:v>
                </c:pt>
                <c:pt idx="5600">
                  <c:v>293.26983643</c:v>
                </c:pt>
                <c:pt idx="5601">
                  <c:v>292.87399291999998</c:v>
                </c:pt>
                <c:pt idx="5602">
                  <c:v>293.32788085999999</c:v>
                </c:pt>
                <c:pt idx="5603">
                  <c:v>293.59249878000003</c:v>
                </c:pt>
                <c:pt idx="5604">
                  <c:v>293.6144104</c:v>
                </c:pt>
                <c:pt idx="5605">
                  <c:v>293.53393555000002</c:v>
                </c:pt>
                <c:pt idx="5606">
                  <c:v>293.53121948</c:v>
                </c:pt>
                <c:pt idx="5607">
                  <c:v>293.23895263999998</c:v>
                </c:pt>
                <c:pt idx="5608">
                  <c:v>292.80566406000003</c:v>
                </c:pt>
                <c:pt idx="5609">
                  <c:v>292.67056273999998</c:v>
                </c:pt>
                <c:pt idx="5610">
                  <c:v>292.65951538000002</c:v>
                </c:pt>
                <c:pt idx="5611">
                  <c:v>292.69287108999998</c:v>
                </c:pt>
                <c:pt idx="5612">
                  <c:v>292.78616333000002</c:v>
                </c:pt>
                <c:pt idx="5613">
                  <c:v>292.76943970000002</c:v>
                </c:pt>
                <c:pt idx="5614">
                  <c:v>292.29327393</c:v>
                </c:pt>
                <c:pt idx="5615">
                  <c:v>292.22640990999997</c:v>
                </c:pt>
                <c:pt idx="5616">
                  <c:v>292.19720459000001</c:v>
                </c:pt>
                <c:pt idx="5617">
                  <c:v>292.08718871999997</c:v>
                </c:pt>
                <c:pt idx="5618">
                  <c:v>291.96737671</c:v>
                </c:pt>
                <c:pt idx="5619">
                  <c:v>291.89779663000002</c:v>
                </c:pt>
                <c:pt idx="5620">
                  <c:v>291.65823363999999</c:v>
                </c:pt>
                <c:pt idx="5621">
                  <c:v>291.66516113</c:v>
                </c:pt>
                <c:pt idx="5622">
                  <c:v>292.03283691000001</c:v>
                </c:pt>
                <c:pt idx="5623">
                  <c:v>291.64431762999999</c:v>
                </c:pt>
                <c:pt idx="5624">
                  <c:v>291.29479980000002</c:v>
                </c:pt>
                <c:pt idx="5625">
                  <c:v>290.9480896</c:v>
                </c:pt>
                <c:pt idx="5626">
                  <c:v>290.60977172999998</c:v>
                </c:pt>
                <c:pt idx="5627">
                  <c:v>290.17678833000002</c:v>
                </c:pt>
                <c:pt idx="5628">
                  <c:v>290.13085937</c:v>
                </c:pt>
                <c:pt idx="5629">
                  <c:v>290.11410522</c:v>
                </c:pt>
                <c:pt idx="5630">
                  <c:v>290.05703734999997</c:v>
                </c:pt>
                <c:pt idx="5631">
                  <c:v>289.85919188999998</c:v>
                </c:pt>
                <c:pt idx="5632">
                  <c:v>289.76739501999998</c:v>
                </c:pt>
                <c:pt idx="5633">
                  <c:v>289.76174927</c:v>
                </c:pt>
                <c:pt idx="5634">
                  <c:v>289.65032959000001</c:v>
                </c:pt>
                <c:pt idx="5635">
                  <c:v>289.53475952000002</c:v>
                </c:pt>
                <c:pt idx="5636">
                  <c:v>289.43319702000002</c:v>
                </c:pt>
                <c:pt idx="5637">
                  <c:v>289.18804932</c:v>
                </c:pt>
                <c:pt idx="5638">
                  <c:v>289.08499146000003</c:v>
                </c:pt>
                <c:pt idx="5639">
                  <c:v>289.10589599999997</c:v>
                </c:pt>
                <c:pt idx="5640">
                  <c:v>288.85528563999998</c:v>
                </c:pt>
                <c:pt idx="5641">
                  <c:v>288.66589355000002</c:v>
                </c:pt>
                <c:pt idx="5642">
                  <c:v>288.66448974999997</c:v>
                </c:pt>
                <c:pt idx="5643">
                  <c:v>288.73687744</c:v>
                </c:pt>
                <c:pt idx="5644">
                  <c:v>288.79541016000002</c:v>
                </c:pt>
                <c:pt idx="5645">
                  <c:v>288.70489501999998</c:v>
                </c:pt>
                <c:pt idx="5646">
                  <c:v>288.53637694999998</c:v>
                </c:pt>
                <c:pt idx="5647">
                  <c:v>288.36227416999998</c:v>
                </c:pt>
                <c:pt idx="5648">
                  <c:v>288.40545653999999</c:v>
                </c:pt>
                <c:pt idx="5649">
                  <c:v>288.47366333000002</c:v>
                </c:pt>
                <c:pt idx="5650">
                  <c:v>288.57958983999998</c:v>
                </c:pt>
                <c:pt idx="5651">
                  <c:v>288.64920044000002</c:v>
                </c:pt>
                <c:pt idx="5652">
                  <c:v>288.41937256</c:v>
                </c:pt>
                <c:pt idx="5653">
                  <c:v>287.97518921</c:v>
                </c:pt>
                <c:pt idx="5654">
                  <c:v>287.84011841</c:v>
                </c:pt>
                <c:pt idx="5655">
                  <c:v>287.95422363</c:v>
                </c:pt>
                <c:pt idx="5656">
                  <c:v>288.14782715000001</c:v>
                </c:pt>
                <c:pt idx="5657">
                  <c:v>288.29824829</c:v>
                </c:pt>
                <c:pt idx="5658">
                  <c:v>288.33447266000002</c:v>
                </c:pt>
                <c:pt idx="5659">
                  <c:v>288.07122802999999</c:v>
                </c:pt>
                <c:pt idx="5660">
                  <c:v>288.08242797999998</c:v>
                </c:pt>
                <c:pt idx="5661">
                  <c:v>287.99468994</c:v>
                </c:pt>
                <c:pt idx="5662">
                  <c:v>288.15750121999997</c:v>
                </c:pt>
                <c:pt idx="5663">
                  <c:v>288.27032471000001</c:v>
                </c:pt>
                <c:pt idx="5664">
                  <c:v>288.47088623000002</c:v>
                </c:pt>
                <c:pt idx="5665">
                  <c:v>288.40551757999998</c:v>
                </c:pt>
                <c:pt idx="5666">
                  <c:v>289.01675415</c:v>
                </c:pt>
                <c:pt idx="5667">
                  <c:v>288.75225829999999</c:v>
                </c:pt>
                <c:pt idx="5668">
                  <c:v>289.02508545000001</c:v>
                </c:pt>
                <c:pt idx="5669">
                  <c:v>288.61300659</c:v>
                </c:pt>
                <c:pt idx="5670">
                  <c:v>288.39160156000003</c:v>
                </c:pt>
                <c:pt idx="5671">
                  <c:v>288.35540771000001</c:v>
                </c:pt>
                <c:pt idx="5672">
                  <c:v>288.21054077000002</c:v>
                </c:pt>
                <c:pt idx="5673">
                  <c:v>288.2578125</c:v>
                </c:pt>
                <c:pt idx="5674">
                  <c:v>288.52529907000002</c:v>
                </c:pt>
                <c:pt idx="5675">
                  <c:v>288.41119385000002</c:v>
                </c:pt>
                <c:pt idx="5676">
                  <c:v>288.36926269999998</c:v>
                </c:pt>
                <c:pt idx="5677">
                  <c:v>288.28713988999999</c:v>
                </c:pt>
                <c:pt idx="5678">
                  <c:v>288.26199341</c:v>
                </c:pt>
                <c:pt idx="5679">
                  <c:v>288.35256958000002</c:v>
                </c:pt>
                <c:pt idx="5680">
                  <c:v>288.25784302</c:v>
                </c:pt>
                <c:pt idx="5681">
                  <c:v>288.34136962999997</c:v>
                </c:pt>
                <c:pt idx="5682">
                  <c:v>289.83868408000001</c:v>
                </c:pt>
                <c:pt idx="5683">
                  <c:v>290.33682250999999</c:v>
                </c:pt>
                <c:pt idx="5684">
                  <c:v>289.74926757999998</c:v>
                </c:pt>
                <c:pt idx="5685">
                  <c:v>289.65460204999999</c:v>
                </c:pt>
                <c:pt idx="5686">
                  <c:v>289.69497681000001</c:v>
                </c:pt>
                <c:pt idx="5687">
                  <c:v>289.62948607999999</c:v>
                </c:pt>
                <c:pt idx="5688">
                  <c:v>289.50131226000002</c:v>
                </c:pt>
                <c:pt idx="5689">
                  <c:v>289.99044800000001</c:v>
                </c:pt>
                <c:pt idx="5690">
                  <c:v>290.52633666999998</c:v>
                </c:pt>
                <c:pt idx="5691">
                  <c:v>290.62783812999999</c:v>
                </c:pt>
                <c:pt idx="5692">
                  <c:v>290.32995605000002</c:v>
                </c:pt>
                <c:pt idx="5693">
                  <c:v>290.16836547999998</c:v>
                </c:pt>
                <c:pt idx="5694">
                  <c:v>290.37438965000001</c:v>
                </c:pt>
                <c:pt idx="5695">
                  <c:v>290.54293823</c:v>
                </c:pt>
                <c:pt idx="5696">
                  <c:v>290.99270630000001</c:v>
                </c:pt>
                <c:pt idx="5697">
                  <c:v>290.88406371999997</c:v>
                </c:pt>
                <c:pt idx="5698">
                  <c:v>290.95935058999999</c:v>
                </c:pt>
                <c:pt idx="5699">
                  <c:v>290.65991210999999</c:v>
                </c:pt>
                <c:pt idx="5700">
                  <c:v>290.85067749000001</c:v>
                </c:pt>
                <c:pt idx="5701">
                  <c:v>291.00936890000003</c:v>
                </c:pt>
                <c:pt idx="5702">
                  <c:v>290.92028808999999</c:v>
                </c:pt>
                <c:pt idx="5703">
                  <c:v>291.16744994999999</c:v>
                </c:pt>
                <c:pt idx="5704">
                  <c:v>291.17791748000002</c:v>
                </c:pt>
                <c:pt idx="5705">
                  <c:v>291.22109984999997</c:v>
                </c:pt>
                <c:pt idx="5706">
                  <c:v>291.19326782000002</c:v>
                </c:pt>
                <c:pt idx="5707">
                  <c:v>291.00521851000002</c:v>
                </c:pt>
                <c:pt idx="5708">
                  <c:v>291.15054321000002</c:v>
                </c:pt>
                <c:pt idx="5709">
                  <c:v>291.15283203000001</c:v>
                </c:pt>
                <c:pt idx="5710">
                  <c:v>291.34490966999999</c:v>
                </c:pt>
                <c:pt idx="5711">
                  <c:v>291.63455199999999</c:v>
                </c:pt>
                <c:pt idx="5712">
                  <c:v>291.68191528</c:v>
                </c:pt>
                <c:pt idx="5713">
                  <c:v>291.74734496999997</c:v>
                </c:pt>
                <c:pt idx="5714">
                  <c:v>291.56771851000002</c:v>
                </c:pt>
                <c:pt idx="5715">
                  <c:v>291.46884154999998</c:v>
                </c:pt>
                <c:pt idx="5716">
                  <c:v>291.61090087999997</c:v>
                </c:pt>
                <c:pt idx="5717">
                  <c:v>291.75717163000002</c:v>
                </c:pt>
                <c:pt idx="5718">
                  <c:v>292.72763062000001</c:v>
                </c:pt>
                <c:pt idx="5719">
                  <c:v>292.72427368000001</c:v>
                </c:pt>
                <c:pt idx="5720">
                  <c:v>292.38516234999997</c:v>
                </c:pt>
                <c:pt idx="5721">
                  <c:v>292.32388306000001</c:v>
                </c:pt>
                <c:pt idx="5722">
                  <c:v>292.14572143999999</c:v>
                </c:pt>
                <c:pt idx="5723">
                  <c:v>291.86163329999999</c:v>
                </c:pt>
                <c:pt idx="5724">
                  <c:v>292.64135742000002</c:v>
                </c:pt>
                <c:pt idx="5725">
                  <c:v>292.62298584000001</c:v>
                </c:pt>
                <c:pt idx="5726">
                  <c:v>292.44915771000001</c:v>
                </c:pt>
                <c:pt idx="5727">
                  <c:v>292.74130249000001</c:v>
                </c:pt>
                <c:pt idx="5728">
                  <c:v>292.73605347</c:v>
                </c:pt>
                <c:pt idx="5729">
                  <c:v>292.99368285999998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2819440"/>
        <c:axId val="92819832"/>
      </c:scatterChart>
      <c:valAx>
        <c:axId val="928194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Time (hr)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2819832"/>
        <c:crosses val="autoZero"/>
        <c:crossBetween val="midCat"/>
      </c:valAx>
      <c:valAx>
        <c:axId val="928198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Head Loss (cm)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281944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Surface Head Loss vs. Time (Velocity = 0.722 mm/s)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'[Head Loss vs Time 0.722 mm per s.xlsx]Surface Data'!$E$3</c:f>
              <c:strCache>
                <c:ptCount val="1"/>
                <c:pt idx="0">
                  <c:v>5 mg/L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'[Head Loss vs Time 0.722 mm per s.xlsx]Surface Data'!$A$4:$A$16070</c:f>
              <c:numCache>
                <c:formatCode>General</c:formatCode>
                <c:ptCount val="16067"/>
                <c:pt idx="0">
                  <c:v>0</c:v>
                </c:pt>
                <c:pt idx="1">
                  <c:v>1.3888888888888889E-3</c:v>
                </c:pt>
                <c:pt idx="2">
                  <c:v>2.7777777777777779E-3</c:v>
                </c:pt>
                <c:pt idx="3">
                  <c:v>4.1666666666666666E-3</c:v>
                </c:pt>
                <c:pt idx="4">
                  <c:v>5.5555555555555558E-3</c:v>
                </c:pt>
                <c:pt idx="5">
                  <c:v>6.9444444444444449E-3</c:v>
                </c:pt>
                <c:pt idx="6">
                  <c:v>8.3333333333333332E-3</c:v>
                </c:pt>
                <c:pt idx="7">
                  <c:v>9.7222222222222224E-3</c:v>
                </c:pt>
                <c:pt idx="8">
                  <c:v>1.1111111111111112E-2</c:v>
                </c:pt>
                <c:pt idx="9">
                  <c:v>1.2500000000000001E-2</c:v>
                </c:pt>
                <c:pt idx="10">
                  <c:v>1.388888888888889E-2</c:v>
                </c:pt>
                <c:pt idx="11">
                  <c:v>1.5277777777777779E-2</c:v>
                </c:pt>
                <c:pt idx="12">
                  <c:v>1.6666666666666666E-2</c:v>
                </c:pt>
                <c:pt idx="13">
                  <c:v>1.8055555555555554E-2</c:v>
                </c:pt>
                <c:pt idx="14">
                  <c:v>1.9444444444444441E-2</c:v>
                </c:pt>
                <c:pt idx="15">
                  <c:v>2.0833333333333329E-2</c:v>
                </c:pt>
                <c:pt idx="16">
                  <c:v>2.2222222222222216E-2</c:v>
                </c:pt>
                <c:pt idx="17">
                  <c:v>2.3611111111111104E-2</c:v>
                </c:pt>
                <c:pt idx="18">
                  <c:v>2.4999999999999991E-2</c:v>
                </c:pt>
                <c:pt idx="19">
                  <c:v>2.6388888888888878E-2</c:v>
                </c:pt>
                <c:pt idx="20">
                  <c:v>2.7777777777777766E-2</c:v>
                </c:pt>
                <c:pt idx="21">
                  <c:v>2.9166666666666653E-2</c:v>
                </c:pt>
                <c:pt idx="22">
                  <c:v>3.0555555555555541E-2</c:v>
                </c:pt>
                <c:pt idx="23">
                  <c:v>3.1944444444444428E-2</c:v>
                </c:pt>
                <c:pt idx="24">
                  <c:v>3.3333333333333319E-2</c:v>
                </c:pt>
                <c:pt idx="25">
                  <c:v>3.472222222222221E-2</c:v>
                </c:pt>
                <c:pt idx="26">
                  <c:v>3.6111111111111101E-2</c:v>
                </c:pt>
                <c:pt idx="27">
                  <c:v>3.7499999999999992E-2</c:v>
                </c:pt>
                <c:pt idx="28">
                  <c:v>3.8888888888888883E-2</c:v>
                </c:pt>
                <c:pt idx="29">
                  <c:v>4.0277777777777773E-2</c:v>
                </c:pt>
                <c:pt idx="30">
                  <c:v>4.1666666666666664E-2</c:v>
                </c:pt>
                <c:pt idx="31">
                  <c:v>4.3055555555555555E-2</c:v>
                </c:pt>
                <c:pt idx="32">
                  <c:v>4.4444444444444446E-2</c:v>
                </c:pt>
                <c:pt idx="33">
                  <c:v>4.5833333333333337E-2</c:v>
                </c:pt>
                <c:pt idx="34">
                  <c:v>4.7222222222222228E-2</c:v>
                </c:pt>
                <c:pt idx="35">
                  <c:v>4.8611111111111119E-2</c:v>
                </c:pt>
                <c:pt idx="36">
                  <c:v>5.000000000000001E-2</c:v>
                </c:pt>
                <c:pt idx="37">
                  <c:v>5.1388888888888901E-2</c:v>
                </c:pt>
                <c:pt idx="38">
                  <c:v>5.2777777777777792E-2</c:v>
                </c:pt>
                <c:pt idx="39">
                  <c:v>5.4166666666666682E-2</c:v>
                </c:pt>
                <c:pt idx="40">
                  <c:v>5.5555555555555573E-2</c:v>
                </c:pt>
                <c:pt idx="41">
                  <c:v>5.6944444444444464E-2</c:v>
                </c:pt>
                <c:pt idx="42">
                  <c:v>5.8333333333333355E-2</c:v>
                </c:pt>
                <c:pt idx="43">
                  <c:v>5.9722222222222246E-2</c:v>
                </c:pt>
                <c:pt idx="44">
                  <c:v>6.1111111111111137E-2</c:v>
                </c:pt>
                <c:pt idx="45">
                  <c:v>6.2500000000000028E-2</c:v>
                </c:pt>
                <c:pt idx="46">
                  <c:v>6.3888888888888912E-2</c:v>
                </c:pt>
                <c:pt idx="47">
                  <c:v>6.5277777777777796E-2</c:v>
                </c:pt>
                <c:pt idx="48">
                  <c:v>6.666666666666668E-2</c:v>
                </c:pt>
                <c:pt idx="49">
                  <c:v>6.8055555555555564E-2</c:v>
                </c:pt>
                <c:pt idx="50">
                  <c:v>6.9444444444444448E-2</c:v>
                </c:pt>
                <c:pt idx="51">
                  <c:v>7.0833333333333331E-2</c:v>
                </c:pt>
                <c:pt idx="52">
                  <c:v>7.2222222222222215E-2</c:v>
                </c:pt>
                <c:pt idx="53">
                  <c:v>7.3611111111111099E-2</c:v>
                </c:pt>
                <c:pt idx="54">
                  <c:v>7.4999999999999983E-2</c:v>
                </c:pt>
                <c:pt idx="55">
                  <c:v>7.6388888888888867E-2</c:v>
                </c:pt>
                <c:pt idx="56">
                  <c:v>7.7777777777777751E-2</c:v>
                </c:pt>
                <c:pt idx="57">
                  <c:v>7.9166666666666635E-2</c:v>
                </c:pt>
                <c:pt idx="58">
                  <c:v>8.0555555555555519E-2</c:v>
                </c:pt>
                <c:pt idx="59">
                  <c:v>8.1944444444444403E-2</c:v>
                </c:pt>
                <c:pt idx="60">
                  <c:v>8.3333333333333287E-2</c:v>
                </c:pt>
                <c:pt idx="61">
                  <c:v>8.4722222222222171E-2</c:v>
                </c:pt>
                <c:pt idx="62">
                  <c:v>8.6111111111111055E-2</c:v>
                </c:pt>
                <c:pt idx="63">
                  <c:v>8.7499999999999939E-2</c:v>
                </c:pt>
                <c:pt idx="64">
                  <c:v>8.8888888888888823E-2</c:v>
                </c:pt>
                <c:pt idx="65">
                  <c:v>9.0277777777777707E-2</c:v>
                </c:pt>
                <c:pt idx="66">
                  <c:v>9.1666666666666591E-2</c:v>
                </c:pt>
                <c:pt idx="67">
                  <c:v>9.3055555555555475E-2</c:v>
                </c:pt>
                <c:pt idx="68">
                  <c:v>9.4444444444444359E-2</c:v>
                </c:pt>
                <c:pt idx="69">
                  <c:v>9.5833333333333243E-2</c:v>
                </c:pt>
                <c:pt idx="70">
                  <c:v>9.7222222222222127E-2</c:v>
                </c:pt>
                <c:pt idx="71">
                  <c:v>9.8611111111111011E-2</c:v>
                </c:pt>
                <c:pt idx="72">
                  <c:v>9.9999999999999895E-2</c:v>
                </c:pt>
                <c:pt idx="73">
                  <c:v>0.10138888888888878</c:v>
                </c:pt>
                <c:pt idx="74">
                  <c:v>0.10277777777777766</c:v>
                </c:pt>
                <c:pt idx="75">
                  <c:v>0.10416666666666655</c:v>
                </c:pt>
                <c:pt idx="76">
                  <c:v>0.10555555555555543</c:v>
                </c:pt>
                <c:pt idx="77">
                  <c:v>0.10694444444444431</c:v>
                </c:pt>
                <c:pt idx="78">
                  <c:v>0.1083333333333332</c:v>
                </c:pt>
                <c:pt idx="79">
                  <c:v>0.10972222222222208</c:v>
                </c:pt>
                <c:pt idx="80">
                  <c:v>0.11111111111111097</c:v>
                </c:pt>
                <c:pt idx="81">
                  <c:v>0.11249999999999985</c:v>
                </c:pt>
                <c:pt idx="82">
                  <c:v>0.11388888888888873</c:v>
                </c:pt>
                <c:pt idx="83">
                  <c:v>0.11527777777777762</c:v>
                </c:pt>
                <c:pt idx="84">
                  <c:v>0.1166666666666665</c:v>
                </c:pt>
                <c:pt idx="85">
                  <c:v>0.11805555555555539</c:v>
                </c:pt>
                <c:pt idx="86">
                  <c:v>0.11944444444444427</c:v>
                </c:pt>
                <c:pt idx="87">
                  <c:v>0.12083333333333315</c:v>
                </c:pt>
                <c:pt idx="88">
                  <c:v>0.12222222222222204</c:v>
                </c:pt>
                <c:pt idx="89">
                  <c:v>0.12361111111111092</c:v>
                </c:pt>
                <c:pt idx="90">
                  <c:v>0.12499999999999981</c:v>
                </c:pt>
                <c:pt idx="91">
                  <c:v>0.12638888888888869</c:v>
                </c:pt>
                <c:pt idx="92">
                  <c:v>0.12777777777777757</c:v>
                </c:pt>
                <c:pt idx="93">
                  <c:v>0.12916666666666646</c:v>
                </c:pt>
                <c:pt idx="94">
                  <c:v>0.13055555555555534</c:v>
                </c:pt>
                <c:pt idx="95">
                  <c:v>0.13194444444444423</c:v>
                </c:pt>
                <c:pt idx="96">
                  <c:v>0.13333333333333311</c:v>
                </c:pt>
                <c:pt idx="97">
                  <c:v>0.13472222222222199</c:v>
                </c:pt>
                <c:pt idx="98">
                  <c:v>0.13611111111111088</c:v>
                </c:pt>
                <c:pt idx="99">
                  <c:v>0.13749999999999976</c:v>
                </c:pt>
                <c:pt idx="100">
                  <c:v>0.13888888888888865</c:v>
                </c:pt>
                <c:pt idx="101">
                  <c:v>0.14027777777777753</c:v>
                </c:pt>
                <c:pt idx="102">
                  <c:v>0.14166666666666641</c:v>
                </c:pt>
                <c:pt idx="103">
                  <c:v>0.1430555555555553</c:v>
                </c:pt>
                <c:pt idx="104">
                  <c:v>0.14444444444444418</c:v>
                </c:pt>
                <c:pt idx="105">
                  <c:v>0.14583333333333307</c:v>
                </c:pt>
                <c:pt idx="106">
                  <c:v>0.14722222222222195</c:v>
                </c:pt>
                <c:pt idx="107">
                  <c:v>0.14861111111111083</c:v>
                </c:pt>
                <c:pt idx="108">
                  <c:v>0.14999999999999972</c:v>
                </c:pt>
                <c:pt idx="109">
                  <c:v>0.1513888888888886</c:v>
                </c:pt>
                <c:pt idx="110">
                  <c:v>0.15277777777777748</c:v>
                </c:pt>
                <c:pt idx="111">
                  <c:v>0.15416666666666637</c:v>
                </c:pt>
                <c:pt idx="112">
                  <c:v>0.15555555555555525</c:v>
                </c:pt>
                <c:pt idx="113">
                  <c:v>0.15694444444444414</c:v>
                </c:pt>
                <c:pt idx="114">
                  <c:v>0.15833333333333302</c:v>
                </c:pt>
                <c:pt idx="115">
                  <c:v>0.1597222222222219</c:v>
                </c:pt>
                <c:pt idx="116">
                  <c:v>0.16111111111111079</c:v>
                </c:pt>
                <c:pt idx="117">
                  <c:v>0.16249999999999967</c:v>
                </c:pt>
                <c:pt idx="118">
                  <c:v>0.16388888888888856</c:v>
                </c:pt>
                <c:pt idx="119">
                  <c:v>0.16527777777777744</c:v>
                </c:pt>
                <c:pt idx="120">
                  <c:v>0.16666666666666632</c:v>
                </c:pt>
                <c:pt idx="121">
                  <c:v>0.16805555555555521</c:v>
                </c:pt>
                <c:pt idx="122">
                  <c:v>0.16944444444444409</c:v>
                </c:pt>
                <c:pt idx="123">
                  <c:v>0.17083333333333298</c:v>
                </c:pt>
                <c:pt idx="124">
                  <c:v>0.17222222222222186</c:v>
                </c:pt>
                <c:pt idx="125">
                  <c:v>0.17361111111111074</c:v>
                </c:pt>
                <c:pt idx="126">
                  <c:v>0.17499999999999963</c:v>
                </c:pt>
                <c:pt idx="127">
                  <c:v>0.17638888888888851</c:v>
                </c:pt>
                <c:pt idx="128">
                  <c:v>0.1777777777777774</c:v>
                </c:pt>
                <c:pt idx="129">
                  <c:v>0.17916666666666628</c:v>
                </c:pt>
                <c:pt idx="130">
                  <c:v>0.18055555555555516</c:v>
                </c:pt>
                <c:pt idx="131">
                  <c:v>0.18194444444444405</c:v>
                </c:pt>
                <c:pt idx="132">
                  <c:v>0.18333333333333293</c:v>
                </c:pt>
                <c:pt idx="133">
                  <c:v>0.18472222222222182</c:v>
                </c:pt>
                <c:pt idx="134">
                  <c:v>0.1861111111111107</c:v>
                </c:pt>
                <c:pt idx="135">
                  <c:v>0.18749999999999958</c:v>
                </c:pt>
                <c:pt idx="136">
                  <c:v>0.18888888888888847</c:v>
                </c:pt>
                <c:pt idx="137">
                  <c:v>0.19027777777777735</c:v>
                </c:pt>
                <c:pt idx="138">
                  <c:v>0.19166666666666624</c:v>
                </c:pt>
                <c:pt idx="139">
                  <c:v>0.19305555555555512</c:v>
                </c:pt>
                <c:pt idx="140">
                  <c:v>0.194444444444444</c:v>
                </c:pt>
                <c:pt idx="141">
                  <c:v>0.19583333333333289</c:v>
                </c:pt>
                <c:pt idx="142">
                  <c:v>0.19722222222222177</c:v>
                </c:pt>
                <c:pt idx="143">
                  <c:v>0.19861111111111066</c:v>
                </c:pt>
                <c:pt idx="144">
                  <c:v>0.19999999999999954</c:v>
                </c:pt>
                <c:pt idx="145">
                  <c:v>0.20138888888888842</c:v>
                </c:pt>
                <c:pt idx="146">
                  <c:v>0.20277777777777731</c:v>
                </c:pt>
                <c:pt idx="147">
                  <c:v>0.20416666666666619</c:v>
                </c:pt>
                <c:pt idx="148">
                  <c:v>0.20555555555555508</c:v>
                </c:pt>
                <c:pt idx="149">
                  <c:v>0.20694444444444396</c:v>
                </c:pt>
                <c:pt idx="150">
                  <c:v>0.20833333333333284</c:v>
                </c:pt>
                <c:pt idx="151">
                  <c:v>0.20972222222222173</c:v>
                </c:pt>
                <c:pt idx="152">
                  <c:v>0.21111111111111061</c:v>
                </c:pt>
                <c:pt idx="153">
                  <c:v>0.21249999999999949</c:v>
                </c:pt>
                <c:pt idx="154">
                  <c:v>0.21388888888888838</c:v>
                </c:pt>
                <c:pt idx="155">
                  <c:v>0.21527777777777726</c:v>
                </c:pt>
                <c:pt idx="156">
                  <c:v>0.21666666666666615</c:v>
                </c:pt>
                <c:pt idx="157">
                  <c:v>0.21805555555555503</c:v>
                </c:pt>
                <c:pt idx="158">
                  <c:v>0.21944444444444391</c:v>
                </c:pt>
                <c:pt idx="159">
                  <c:v>0.2208333333333328</c:v>
                </c:pt>
                <c:pt idx="160">
                  <c:v>0.22222222222222168</c:v>
                </c:pt>
                <c:pt idx="161">
                  <c:v>0.22361111111111057</c:v>
                </c:pt>
                <c:pt idx="162">
                  <c:v>0.22499999999999945</c:v>
                </c:pt>
                <c:pt idx="163">
                  <c:v>0.22638888888888833</c:v>
                </c:pt>
                <c:pt idx="164">
                  <c:v>0.22777777777777722</c:v>
                </c:pt>
                <c:pt idx="165">
                  <c:v>0.2291666666666661</c:v>
                </c:pt>
                <c:pt idx="166">
                  <c:v>0.23055555555555499</c:v>
                </c:pt>
                <c:pt idx="167">
                  <c:v>0.23194444444444387</c:v>
                </c:pt>
                <c:pt idx="168">
                  <c:v>0.23333333333333275</c:v>
                </c:pt>
                <c:pt idx="169">
                  <c:v>0.23472222222222164</c:v>
                </c:pt>
                <c:pt idx="170">
                  <c:v>0.23611111111111052</c:v>
                </c:pt>
                <c:pt idx="171">
                  <c:v>0.23749999999999941</c:v>
                </c:pt>
                <c:pt idx="172">
                  <c:v>0.23888888888888829</c:v>
                </c:pt>
                <c:pt idx="173">
                  <c:v>0.24027777777777717</c:v>
                </c:pt>
                <c:pt idx="174">
                  <c:v>0.24166666666666606</c:v>
                </c:pt>
                <c:pt idx="175">
                  <c:v>0.24305555555555494</c:v>
                </c:pt>
                <c:pt idx="176">
                  <c:v>0.24444444444444383</c:v>
                </c:pt>
                <c:pt idx="177">
                  <c:v>0.24583333333333271</c:v>
                </c:pt>
                <c:pt idx="178">
                  <c:v>0.24722222222222159</c:v>
                </c:pt>
                <c:pt idx="179">
                  <c:v>0.24861111111111048</c:v>
                </c:pt>
                <c:pt idx="180">
                  <c:v>0.24999999999999936</c:v>
                </c:pt>
                <c:pt idx="181">
                  <c:v>0.25138888888888827</c:v>
                </c:pt>
                <c:pt idx="182">
                  <c:v>0.25277777777777716</c:v>
                </c:pt>
                <c:pt idx="183">
                  <c:v>0.25416666666666604</c:v>
                </c:pt>
                <c:pt idx="184">
                  <c:v>0.25555555555555493</c:v>
                </c:pt>
                <c:pt idx="185">
                  <c:v>0.25694444444444381</c:v>
                </c:pt>
                <c:pt idx="186">
                  <c:v>0.25833333333333269</c:v>
                </c:pt>
                <c:pt idx="187">
                  <c:v>0.25972222222222158</c:v>
                </c:pt>
                <c:pt idx="188">
                  <c:v>0.26111111111111046</c:v>
                </c:pt>
                <c:pt idx="189">
                  <c:v>0.26249999999999934</c:v>
                </c:pt>
                <c:pt idx="190">
                  <c:v>0.26388888888888823</c:v>
                </c:pt>
                <c:pt idx="191">
                  <c:v>0.26527777777777711</c:v>
                </c:pt>
                <c:pt idx="192">
                  <c:v>0.266666666666666</c:v>
                </c:pt>
                <c:pt idx="193">
                  <c:v>0.26805555555555488</c:v>
                </c:pt>
                <c:pt idx="194">
                  <c:v>0.26944444444444376</c:v>
                </c:pt>
                <c:pt idx="195">
                  <c:v>0.27083333333333265</c:v>
                </c:pt>
                <c:pt idx="196">
                  <c:v>0.27222222222222153</c:v>
                </c:pt>
                <c:pt idx="197">
                  <c:v>0.27361111111111042</c:v>
                </c:pt>
                <c:pt idx="198">
                  <c:v>0.2749999999999993</c:v>
                </c:pt>
                <c:pt idx="199">
                  <c:v>0.27638888888888818</c:v>
                </c:pt>
                <c:pt idx="200">
                  <c:v>0.27777777777777707</c:v>
                </c:pt>
                <c:pt idx="201">
                  <c:v>0.27916666666666595</c:v>
                </c:pt>
                <c:pt idx="202">
                  <c:v>0.28055555555555484</c:v>
                </c:pt>
                <c:pt idx="203">
                  <c:v>0.28194444444444372</c:v>
                </c:pt>
                <c:pt idx="204">
                  <c:v>0.2833333333333326</c:v>
                </c:pt>
                <c:pt idx="205">
                  <c:v>0.28472222222222149</c:v>
                </c:pt>
                <c:pt idx="206">
                  <c:v>0.28611111111111037</c:v>
                </c:pt>
                <c:pt idx="207">
                  <c:v>0.28749999999999926</c:v>
                </c:pt>
                <c:pt idx="208">
                  <c:v>0.28888888888888814</c:v>
                </c:pt>
                <c:pt idx="209">
                  <c:v>0.29027777777777702</c:v>
                </c:pt>
                <c:pt idx="210">
                  <c:v>0.29166666666666591</c:v>
                </c:pt>
                <c:pt idx="211">
                  <c:v>0.29305555555555479</c:v>
                </c:pt>
                <c:pt idx="212">
                  <c:v>0.29444444444444368</c:v>
                </c:pt>
                <c:pt idx="213">
                  <c:v>0.29583333333333256</c:v>
                </c:pt>
                <c:pt idx="214">
                  <c:v>0.29722222222222144</c:v>
                </c:pt>
                <c:pt idx="215">
                  <c:v>0.29861111111111033</c:v>
                </c:pt>
                <c:pt idx="216">
                  <c:v>0.29999999999999921</c:v>
                </c:pt>
                <c:pt idx="217">
                  <c:v>0.3013888888888881</c:v>
                </c:pt>
                <c:pt idx="218">
                  <c:v>0.30277777777777698</c:v>
                </c:pt>
                <c:pt idx="219">
                  <c:v>0.30416666666666586</c:v>
                </c:pt>
                <c:pt idx="220">
                  <c:v>0.30555555555555475</c:v>
                </c:pt>
                <c:pt idx="221">
                  <c:v>0.30694444444444363</c:v>
                </c:pt>
                <c:pt idx="222">
                  <c:v>0.30833333333333252</c:v>
                </c:pt>
                <c:pt idx="223">
                  <c:v>0.3097222222222214</c:v>
                </c:pt>
                <c:pt idx="224">
                  <c:v>0.31111111111111028</c:v>
                </c:pt>
                <c:pt idx="225">
                  <c:v>0.31249999999999917</c:v>
                </c:pt>
                <c:pt idx="226">
                  <c:v>0.31388888888888805</c:v>
                </c:pt>
                <c:pt idx="227">
                  <c:v>0.31527777777777694</c:v>
                </c:pt>
                <c:pt idx="228">
                  <c:v>0.31666666666666582</c:v>
                </c:pt>
                <c:pt idx="229">
                  <c:v>0.3180555555555547</c:v>
                </c:pt>
                <c:pt idx="230">
                  <c:v>0.31944444444444359</c:v>
                </c:pt>
                <c:pt idx="231">
                  <c:v>0.32083333333333247</c:v>
                </c:pt>
                <c:pt idx="232">
                  <c:v>0.32222222222222136</c:v>
                </c:pt>
                <c:pt idx="233">
                  <c:v>0.32361111111111024</c:v>
                </c:pt>
                <c:pt idx="234">
                  <c:v>0.32499999999999912</c:v>
                </c:pt>
                <c:pt idx="235">
                  <c:v>0.32638888888888801</c:v>
                </c:pt>
                <c:pt idx="236">
                  <c:v>0.32777777777777689</c:v>
                </c:pt>
                <c:pt idx="237">
                  <c:v>0.32916666666666577</c:v>
                </c:pt>
                <c:pt idx="238">
                  <c:v>0.33055555555555466</c:v>
                </c:pt>
                <c:pt idx="239">
                  <c:v>0.33194444444444354</c:v>
                </c:pt>
                <c:pt idx="240">
                  <c:v>0.33333333333333243</c:v>
                </c:pt>
                <c:pt idx="241">
                  <c:v>0.33472222222222131</c:v>
                </c:pt>
                <c:pt idx="242">
                  <c:v>0.33611111111111019</c:v>
                </c:pt>
                <c:pt idx="243">
                  <c:v>0.33749999999999908</c:v>
                </c:pt>
                <c:pt idx="244">
                  <c:v>0.33888888888888796</c:v>
                </c:pt>
                <c:pt idx="245">
                  <c:v>0.34027777777777685</c:v>
                </c:pt>
                <c:pt idx="246">
                  <c:v>0.34166666666666573</c:v>
                </c:pt>
                <c:pt idx="247">
                  <c:v>0.34305555555555461</c:v>
                </c:pt>
                <c:pt idx="248">
                  <c:v>0.3444444444444435</c:v>
                </c:pt>
                <c:pt idx="249">
                  <c:v>0.34583333333333238</c:v>
                </c:pt>
                <c:pt idx="250">
                  <c:v>0.34722222222222127</c:v>
                </c:pt>
                <c:pt idx="251">
                  <c:v>0.34861111111111015</c:v>
                </c:pt>
                <c:pt idx="252">
                  <c:v>0.34999999999999903</c:v>
                </c:pt>
                <c:pt idx="253">
                  <c:v>0.35138888888888792</c:v>
                </c:pt>
                <c:pt idx="254">
                  <c:v>0.3527777777777768</c:v>
                </c:pt>
                <c:pt idx="255">
                  <c:v>0.35416666666666569</c:v>
                </c:pt>
                <c:pt idx="256">
                  <c:v>0.35555555555555457</c:v>
                </c:pt>
                <c:pt idx="257">
                  <c:v>0.35694444444444345</c:v>
                </c:pt>
                <c:pt idx="258">
                  <c:v>0.35833333333333234</c:v>
                </c:pt>
                <c:pt idx="259">
                  <c:v>0.35972222222222122</c:v>
                </c:pt>
                <c:pt idx="260">
                  <c:v>0.36111111111111011</c:v>
                </c:pt>
                <c:pt idx="261">
                  <c:v>0.36249999999999899</c:v>
                </c:pt>
                <c:pt idx="262">
                  <c:v>0.36388888888888787</c:v>
                </c:pt>
                <c:pt idx="263">
                  <c:v>0.36527777777777676</c:v>
                </c:pt>
                <c:pt idx="264">
                  <c:v>0.36666666666666564</c:v>
                </c:pt>
                <c:pt idx="265">
                  <c:v>0.36805555555555453</c:v>
                </c:pt>
                <c:pt idx="266">
                  <c:v>0.36944444444444341</c:v>
                </c:pt>
                <c:pt idx="267">
                  <c:v>0.37083333333333229</c:v>
                </c:pt>
                <c:pt idx="268">
                  <c:v>0.37222222222222118</c:v>
                </c:pt>
                <c:pt idx="269">
                  <c:v>0.37361111111111006</c:v>
                </c:pt>
                <c:pt idx="270">
                  <c:v>0.37499999999999895</c:v>
                </c:pt>
                <c:pt idx="271">
                  <c:v>0.37638888888888783</c:v>
                </c:pt>
                <c:pt idx="272">
                  <c:v>0.37777777777777671</c:v>
                </c:pt>
                <c:pt idx="273">
                  <c:v>0.3791666666666656</c:v>
                </c:pt>
                <c:pt idx="274">
                  <c:v>0.38055555555555448</c:v>
                </c:pt>
                <c:pt idx="275">
                  <c:v>0.38194444444444337</c:v>
                </c:pt>
                <c:pt idx="276">
                  <c:v>0.38333333333333225</c:v>
                </c:pt>
                <c:pt idx="277">
                  <c:v>0.38472222222222113</c:v>
                </c:pt>
                <c:pt idx="278">
                  <c:v>0.38611111111111002</c:v>
                </c:pt>
                <c:pt idx="279">
                  <c:v>0.3874999999999989</c:v>
                </c:pt>
                <c:pt idx="280">
                  <c:v>0.38888888888888778</c:v>
                </c:pt>
                <c:pt idx="281">
                  <c:v>0.39027777777777667</c:v>
                </c:pt>
                <c:pt idx="282">
                  <c:v>0.39166666666666555</c:v>
                </c:pt>
                <c:pt idx="283">
                  <c:v>0.39305555555555444</c:v>
                </c:pt>
                <c:pt idx="284">
                  <c:v>0.39444444444444332</c:v>
                </c:pt>
                <c:pt idx="285">
                  <c:v>0.3958333333333322</c:v>
                </c:pt>
                <c:pt idx="286">
                  <c:v>0.39722222222222109</c:v>
                </c:pt>
                <c:pt idx="287">
                  <c:v>0.39861111111110997</c:v>
                </c:pt>
                <c:pt idx="288">
                  <c:v>0.39999999999999886</c:v>
                </c:pt>
                <c:pt idx="289">
                  <c:v>0.40138888888888774</c:v>
                </c:pt>
                <c:pt idx="290">
                  <c:v>0.40277777777777662</c:v>
                </c:pt>
                <c:pt idx="291">
                  <c:v>0.40416666666666551</c:v>
                </c:pt>
                <c:pt idx="292">
                  <c:v>0.40555555555555439</c:v>
                </c:pt>
                <c:pt idx="293">
                  <c:v>0.40694444444444328</c:v>
                </c:pt>
                <c:pt idx="294">
                  <c:v>0.40833333333333216</c:v>
                </c:pt>
                <c:pt idx="295">
                  <c:v>0.40972222222222104</c:v>
                </c:pt>
                <c:pt idx="296">
                  <c:v>0.41111111111110993</c:v>
                </c:pt>
                <c:pt idx="297">
                  <c:v>0.41249999999999881</c:v>
                </c:pt>
                <c:pt idx="298">
                  <c:v>0.4138888888888877</c:v>
                </c:pt>
                <c:pt idx="299">
                  <c:v>0.41527777777777658</c:v>
                </c:pt>
                <c:pt idx="300">
                  <c:v>0.41666666666666546</c:v>
                </c:pt>
                <c:pt idx="301">
                  <c:v>0.41805555555555435</c:v>
                </c:pt>
                <c:pt idx="302">
                  <c:v>0.41944444444444323</c:v>
                </c:pt>
                <c:pt idx="303">
                  <c:v>0.42083333333333212</c:v>
                </c:pt>
                <c:pt idx="304">
                  <c:v>0.422222222222221</c:v>
                </c:pt>
                <c:pt idx="305">
                  <c:v>0.42361111111110988</c:v>
                </c:pt>
                <c:pt idx="306">
                  <c:v>0.42499999999999877</c:v>
                </c:pt>
                <c:pt idx="307">
                  <c:v>0.42638888888888765</c:v>
                </c:pt>
                <c:pt idx="308">
                  <c:v>0.42777777777777654</c:v>
                </c:pt>
                <c:pt idx="309">
                  <c:v>0.42916666666666542</c:v>
                </c:pt>
                <c:pt idx="310">
                  <c:v>0.4305555555555543</c:v>
                </c:pt>
                <c:pt idx="311">
                  <c:v>0.43194444444444319</c:v>
                </c:pt>
                <c:pt idx="312">
                  <c:v>0.43333333333333207</c:v>
                </c:pt>
                <c:pt idx="313">
                  <c:v>0.43472222222222096</c:v>
                </c:pt>
                <c:pt idx="314">
                  <c:v>0.43611111111110984</c:v>
                </c:pt>
                <c:pt idx="315">
                  <c:v>0.43749999999999872</c:v>
                </c:pt>
                <c:pt idx="316">
                  <c:v>0.43888888888888761</c:v>
                </c:pt>
                <c:pt idx="317">
                  <c:v>0.44027777777777649</c:v>
                </c:pt>
                <c:pt idx="318">
                  <c:v>0.44166666666666538</c:v>
                </c:pt>
                <c:pt idx="319">
                  <c:v>0.44305555555555426</c:v>
                </c:pt>
                <c:pt idx="320">
                  <c:v>0.44444444444444314</c:v>
                </c:pt>
                <c:pt idx="321">
                  <c:v>0.44583333333333203</c:v>
                </c:pt>
                <c:pt idx="322">
                  <c:v>0.44722222222222091</c:v>
                </c:pt>
                <c:pt idx="323">
                  <c:v>0.44861111111110979</c:v>
                </c:pt>
                <c:pt idx="324">
                  <c:v>0.44999999999999868</c:v>
                </c:pt>
                <c:pt idx="325">
                  <c:v>0.45138888888888756</c:v>
                </c:pt>
                <c:pt idx="326">
                  <c:v>0.45277777777777645</c:v>
                </c:pt>
                <c:pt idx="327">
                  <c:v>0.45416666666666533</c:v>
                </c:pt>
                <c:pt idx="328">
                  <c:v>0.45555555555555421</c:v>
                </c:pt>
                <c:pt idx="329">
                  <c:v>0.4569444444444431</c:v>
                </c:pt>
                <c:pt idx="330">
                  <c:v>0.45833333333333198</c:v>
                </c:pt>
                <c:pt idx="331">
                  <c:v>0.45972222222222087</c:v>
                </c:pt>
                <c:pt idx="332">
                  <c:v>0.46111111111110975</c:v>
                </c:pt>
                <c:pt idx="333">
                  <c:v>0.46249999999999863</c:v>
                </c:pt>
                <c:pt idx="334">
                  <c:v>0.46388888888888752</c:v>
                </c:pt>
                <c:pt idx="335">
                  <c:v>0.4652777777777764</c:v>
                </c:pt>
                <c:pt idx="336">
                  <c:v>0.46666666666666529</c:v>
                </c:pt>
                <c:pt idx="337">
                  <c:v>0.46805555555555417</c:v>
                </c:pt>
                <c:pt idx="338">
                  <c:v>0.46944444444444305</c:v>
                </c:pt>
                <c:pt idx="339">
                  <c:v>0.47083333333333194</c:v>
                </c:pt>
                <c:pt idx="340">
                  <c:v>0.47222222222222082</c:v>
                </c:pt>
                <c:pt idx="341">
                  <c:v>0.47361111111110971</c:v>
                </c:pt>
                <c:pt idx="342">
                  <c:v>0.47499999999999859</c:v>
                </c:pt>
                <c:pt idx="343">
                  <c:v>0.47638888888888747</c:v>
                </c:pt>
                <c:pt idx="344">
                  <c:v>0.47777777777777636</c:v>
                </c:pt>
                <c:pt idx="345">
                  <c:v>0.47916666666666524</c:v>
                </c:pt>
                <c:pt idx="346">
                  <c:v>0.48055555555555413</c:v>
                </c:pt>
                <c:pt idx="347">
                  <c:v>0.48194444444444301</c:v>
                </c:pt>
                <c:pt idx="348">
                  <c:v>0.48333333333333189</c:v>
                </c:pt>
                <c:pt idx="349">
                  <c:v>0.48472222222222078</c:v>
                </c:pt>
                <c:pt idx="350">
                  <c:v>0.48611111111110966</c:v>
                </c:pt>
                <c:pt idx="351">
                  <c:v>0.48749999999999855</c:v>
                </c:pt>
                <c:pt idx="352">
                  <c:v>0.48888888888888743</c:v>
                </c:pt>
                <c:pt idx="353">
                  <c:v>0.49027777777777631</c:v>
                </c:pt>
                <c:pt idx="354">
                  <c:v>0.4916666666666652</c:v>
                </c:pt>
                <c:pt idx="355">
                  <c:v>0.49305555555555408</c:v>
                </c:pt>
                <c:pt idx="356">
                  <c:v>0.49444444444444297</c:v>
                </c:pt>
                <c:pt idx="357">
                  <c:v>0.49583333333333185</c:v>
                </c:pt>
                <c:pt idx="358">
                  <c:v>0.49722222222222073</c:v>
                </c:pt>
                <c:pt idx="359">
                  <c:v>0.49861111111110962</c:v>
                </c:pt>
                <c:pt idx="360">
                  <c:v>0.4999999999999985</c:v>
                </c:pt>
                <c:pt idx="361">
                  <c:v>0.50138888888888744</c:v>
                </c:pt>
                <c:pt idx="362">
                  <c:v>0.50277777777777632</c:v>
                </c:pt>
                <c:pt idx="363">
                  <c:v>0.50416666666666521</c:v>
                </c:pt>
                <c:pt idx="364">
                  <c:v>0.50555555555555409</c:v>
                </c:pt>
                <c:pt idx="365">
                  <c:v>0.50694444444444298</c:v>
                </c:pt>
                <c:pt idx="366">
                  <c:v>0.50833333333333186</c:v>
                </c:pt>
                <c:pt idx="367">
                  <c:v>0.50972222222222074</c:v>
                </c:pt>
                <c:pt idx="368">
                  <c:v>0.51111111111110963</c:v>
                </c:pt>
                <c:pt idx="369">
                  <c:v>0.51249999999999851</c:v>
                </c:pt>
                <c:pt idx="370">
                  <c:v>0.5138888888888874</c:v>
                </c:pt>
                <c:pt idx="371">
                  <c:v>0.51527777777777628</c:v>
                </c:pt>
                <c:pt idx="372">
                  <c:v>0.51666666666666516</c:v>
                </c:pt>
                <c:pt idx="373">
                  <c:v>0.51805555555555405</c:v>
                </c:pt>
                <c:pt idx="374">
                  <c:v>0.51944444444444293</c:v>
                </c:pt>
                <c:pt idx="375">
                  <c:v>0.52083333333333182</c:v>
                </c:pt>
                <c:pt idx="376">
                  <c:v>0.5222222222222207</c:v>
                </c:pt>
                <c:pt idx="377">
                  <c:v>0.52361111111110958</c:v>
                </c:pt>
                <c:pt idx="378">
                  <c:v>0.52499999999999847</c:v>
                </c:pt>
                <c:pt idx="379">
                  <c:v>0.52638888888888735</c:v>
                </c:pt>
                <c:pt idx="380">
                  <c:v>0.52777777777777624</c:v>
                </c:pt>
                <c:pt idx="381">
                  <c:v>0.52916666666666512</c:v>
                </c:pt>
                <c:pt idx="382">
                  <c:v>0.530555555555554</c:v>
                </c:pt>
                <c:pt idx="383">
                  <c:v>0.53194444444444289</c:v>
                </c:pt>
                <c:pt idx="384">
                  <c:v>0.53333333333333177</c:v>
                </c:pt>
                <c:pt idx="385">
                  <c:v>0.53472222222222066</c:v>
                </c:pt>
                <c:pt idx="386">
                  <c:v>0.53611111111110954</c:v>
                </c:pt>
                <c:pt idx="387">
                  <c:v>0.53749999999999842</c:v>
                </c:pt>
                <c:pt idx="388">
                  <c:v>0.53888888888888731</c:v>
                </c:pt>
                <c:pt idx="389">
                  <c:v>0.54027777777777619</c:v>
                </c:pt>
                <c:pt idx="390">
                  <c:v>0.54166666666666508</c:v>
                </c:pt>
                <c:pt idx="391">
                  <c:v>0.54305555555555396</c:v>
                </c:pt>
                <c:pt idx="392">
                  <c:v>0.54444444444444284</c:v>
                </c:pt>
                <c:pt idx="393">
                  <c:v>0.54583333333333173</c:v>
                </c:pt>
                <c:pt idx="394">
                  <c:v>0.54722222222222061</c:v>
                </c:pt>
                <c:pt idx="395">
                  <c:v>0.5486111111111095</c:v>
                </c:pt>
                <c:pt idx="396">
                  <c:v>0.54999999999999838</c:v>
                </c:pt>
                <c:pt idx="397">
                  <c:v>0.55138888888888726</c:v>
                </c:pt>
                <c:pt idx="398">
                  <c:v>0.55277777777777615</c:v>
                </c:pt>
                <c:pt idx="399">
                  <c:v>0.55416666666666503</c:v>
                </c:pt>
                <c:pt idx="400">
                  <c:v>0.55555555555555391</c:v>
                </c:pt>
                <c:pt idx="401">
                  <c:v>0.5569444444444428</c:v>
                </c:pt>
                <c:pt idx="402">
                  <c:v>0.55833333333333168</c:v>
                </c:pt>
                <c:pt idx="403">
                  <c:v>0.55972222222222057</c:v>
                </c:pt>
                <c:pt idx="404">
                  <c:v>0.56111111111110945</c:v>
                </c:pt>
                <c:pt idx="405">
                  <c:v>0.56249999999999833</c:v>
                </c:pt>
                <c:pt idx="406">
                  <c:v>0.56388888888888722</c:v>
                </c:pt>
                <c:pt idx="407">
                  <c:v>0.5652777777777761</c:v>
                </c:pt>
                <c:pt idx="408">
                  <c:v>0.56666666666666499</c:v>
                </c:pt>
                <c:pt idx="409">
                  <c:v>0.56805555555555387</c:v>
                </c:pt>
                <c:pt idx="410">
                  <c:v>0.56944444444444275</c:v>
                </c:pt>
                <c:pt idx="411">
                  <c:v>0.57083333333333164</c:v>
                </c:pt>
                <c:pt idx="412">
                  <c:v>0.57222222222222052</c:v>
                </c:pt>
                <c:pt idx="413">
                  <c:v>0.57361111111110941</c:v>
                </c:pt>
                <c:pt idx="414">
                  <c:v>0.57499999999999829</c:v>
                </c:pt>
                <c:pt idx="415">
                  <c:v>0.57638888888888717</c:v>
                </c:pt>
                <c:pt idx="416">
                  <c:v>0.57777777777777606</c:v>
                </c:pt>
                <c:pt idx="417">
                  <c:v>0.57916666666666494</c:v>
                </c:pt>
                <c:pt idx="418">
                  <c:v>0.58055555555555383</c:v>
                </c:pt>
                <c:pt idx="419">
                  <c:v>0.58194444444444271</c:v>
                </c:pt>
                <c:pt idx="420">
                  <c:v>0.58333333333333159</c:v>
                </c:pt>
                <c:pt idx="421">
                  <c:v>0.58472222222222048</c:v>
                </c:pt>
                <c:pt idx="422">
                  <c:v>0.58611111111110936</c:v>
                </c:pt>
                <c:pt idx="423">
                  <c:v>0.58749999999999825</c:v>
                </c:pt>
                <c:pt idx="424">
                  <c:v>0.58888888888888713</c:v>
                </c:pt>
                <c:pt idx="425">
                  <c:v>0.59027777777777601</c:v>
                </c:pt>
                <c:pt idx="426">
                  <c:v>0.5916666666666649</c:v>
                </c:pt>
                <c:pt idx="427">
                  <c:v>0.59305555555555378</c:v>
                </c:pt>
                <c:pt idx="428">
                  <c:v>0.59444444444444267</c:v>
                </c:pt>
                <c:pt idx="429">
                  <c:v>0.59583333333333155</c:v>
                </c:pt>
                <c:pt idx="430">
                  <c:v>0.59722222222222043</c:v>
                </c:pt>
                <c:pt idx="431">
                  <c:v>0.59861111111110932</c:v>
                </c:pt>
                <c:pt idx="432">
                  <c:v>0.5999999999999982</c:v>
                </c:pt>
                <c:pt idx="433">
                  <c:v>0.60138888888888709</c:v>
                </c:pt>
                <c:pt idx="434">
                  <c:v>0.60277777777777597</c:v>
                </c:pt>
                <c:pt idx="435">
                  <c:v>0.60416666666666485</c:v>
                </c:pt>
                <c:pt idx="436">
                  <c:v>0.60555555555555374</c:v>
                </c:pt>
                <c:pt idx="437">
                  <c:v>0.60694444444444262</c:v>
                </c:pt>
                <c:pt idx="438">
                  <c:v>0.60833333333333151</c:v>
                </c:pt>
                <c:pt idx="439">
                  <c:v>0.60972222222222039</c:v>
                </c:pt>
                <c:pt idx="440">
                  <c:v>0.61111111111110927</c:v>
                </c:pt>
                <c:pt idx="441">
                  <c:v>0.61249999999999816</c:v>
                </c:pt>
                <c:pt idx="442">
                  <c:v>0.61388888888888704</c:v>
                </c:pt>
                <c:pt idx="443">
                  <c:v>0.61527777777777592</c:v>
                </c:pt>
                <c:pt idx="444">
                  <c:v>0.61666666666666481</c:v>
                </c:pt>
                <c:pt idx="445">
                  <c:v>0.61805555555555369</c:v>
                </c:pt>
                <c:pt idx="446">
                  <c:v>0.61944444444444258</c:v>
                </c:pt>
                <c:pt idx="447">
                  <c:v>0.62083333333333146</c:v>
                </c:pt>
                <c:pt idx="448">
                  <c:v>0.62222222222222034</c:v>
                </c:pt>
                <c:pt idx="449">
                  <c:v>0.62361111111110923</c:v>
                </c:pt>
                <c:pt idx="450">
                  <c:v>0.62499999999999811</c:v>
                </c:pt>
                <c:pt idx="451">
                  <c:v>0.626388888888887</c:v>
                </c:pt>
                <c:pt idx="452">
                  <c:v>0.62777777777777588</c:v>
                </c:pt>
                <c:pt idx="453">
                  <c:v>0.62916666666666476</c:v>
                </c:pt>
                <c:pt idx="454">
                  <c:v>0.63055555555555365</c:v>
                </c:pt>
                <c:pt idx="455">
                  <c:v>0.63194444444444253</c:v>
                </c:pt>
                <c:pt idx="456">
                  <c:v>0.63333333333333142</c:v>
                </c:pt>
                <c:pt idx="457">
                  <c:v>0.6347222222222203</c:v>
                </c:pt>
                <c:pt idx="458">
                  <c:v>0.63611111111110918</c:v>
                </c:pt>
                <c:pt idx="459">
                  <c:v>0.63749999999999807</c:v>
                </c:pt>
                <c:pt idx="460">
                  <c:v>0.63888888888888695</c:v>
                </c:pt>
                <c:pt idx="461">
                  <c:v>0.64027777777777584</c:v>
                </c:pt>
                <c:pt idx="462">
                  <c:v>0.64166666666666472</c:v>
                </c:pt>
                <c:pt idx="463">
                  <c:v>0.6430555555555536</c:v>
                </c:pt>
                <c:pt idx="464">
                  <c:v>0.64444444444444249</c:v>
                </c:pt>
                <c:pt idx="465">
                  <c:v>0.64583333333333137</c:v>
                </c:pt>
                <c:pt idx="466">
                  <c:v>0.64722222222222026</c:v>
                </c:pt>
                <c:pt idx="467">
                  <c:v>0.64861111111110914</c:v>
                </c:pt>
                <c:pt idx="468">
                  <c:v>0.64999999999999802</c:v>
                </c:pt>
                <c:pt idx="469">
                  <c:v>0.65138888888888691</c:v>
                </c:pt>
                <c:pt idx="470">
                  <c:v>0.65277777777777579</c:v>
                </c:pt>
                <c:pt idx="471">
                  <c:v>0.65416666666666468</c:v>
                </c:pt>
                <c:pt idx="472">
                  <c:v>0.65555555555555356</c:v>
                </c:pt>
                <c:pt idx="473">
                  <c:v>0.65694444444444244</c:v>
                </c:pt>
                <c:pt idx="474">
                  <c:v>0.65833333333333133</c:v>
                </c:pt>
                <c:pt idx="475">
                  <c:v>0.65972222222222021</c:v>
                </c:pt>
                <c:pt idx="476">
                  <c:v>0.6611111111111091</c:v>
                </c:pt>
                <c:pt idx="477">
                  <c:v>0.66249999999999798</c:v>
                </c:pt>
                <c:pt idx="478">
                  <c:v>0.66388888888888686</c:v>
                </c:pt>
                <c:pt idx="479">
                  <c:v>0.66527777777777575</c:v>
                </c:pt>
                <c:pt idx="480">
                  <c:v>0.66666666666666463</c:v>
                </c:pt>
                <c:pt idx="481">
                  <c:v>0.66805555555555352</c:v>
                </c:pt>
                <c:pt idx="482">
                  <c:v>0.6694444444444424</c:v>
                </c:pt>
                <c:pt idx="483">
                  <c:v>0.67083333333333128</c:v>
                </c:pt>
                <c:pt idx="484">
                  <c:v>0.67222222222222017</c:v>
                </c:pt>
                <c:pt idx="485">
                  <c:v>0.67361111111110905</c:v>
                </c:pt>
                <c:pt idx="486">
                  <c:v>0.67499999999999793</c:v>
                </c:pt>
                <c:pt idx="487">
                  <c:v>0.67638888888888682</c:v>
                </c:pt>
                <c:pt idx="488">
                  <c:v>0.6777777777777757</c:v>
                </c:pt>
                <c:pt idx="489">
                  <c:v>0.67916666666666459</c:v>
                </c:pt>
                <c:pt idx="490">
                  <c:v>0.68055555555555347</c:v>
                </c:pt>
                <c:pt idx="491">
                  <c:v>0.68194444444444235</c:v>
                </c:pt>
                <c:pt idx="492">
                  <c:v>0.68333333333333124</c:v>
                </c:pt>
                <c:pt idx="493">
                  <c:v>0.68472222222222012</c:v>
                </c:pt>
                <c:pt idx="494">
                  <c:v>0.68611111111110901</c:v>
                </c:pt>
                <c:pt idx="495">
                  <c:v>0.68749999999999789</c:v>
                </c:pt>
                <c:pt idx="496">
                  <c:v>0.68888888888888677</c:v>
                </c:pt>
                <c:pt idx="497">
                  <c:v>0.69027777777777566</c:v>
                </c:pt>
                <c:pt idx="498">
                  <c:v>0.69166666666666454</c:v>
                </c:pt>
                <c:pt idx="499">
                  <c:v>0.69305555555555343</c:v>
                </c:pt>
                <c:pt idx="500">
                  <c:v>0.69444444444444231</c:v>
                </c:pt>
                <c:pt idx="501">
                  <c:v>0.69583333333333119</c:v>
                </c:pt>
                <c:pt idx="502">
                  <c:v>0.69722222222222008</c:v>
                </c:pt>
                <c:pt idx="503">
                  <c:v>0.69861111111110896</c:v>
                </c:pt>
                <c:pt idx="504">
                  <c:v>0.69999999999999785</c:v>
                </c:pt>
                <c:pt idx="505">
                  <c:v>0.70138888888888673</c:v>
                </c:pt>
                <c:pt idx="506">
                  <c:v>0.70277777777777561</c:v>
                </c:pt>
                <c:pt idx="507">
                  <c:v>0.7041666666666645</c:v>
                </c:pt>
                <c:pt idx="508">
                  <c:v>0.70555555555555338</c:v>
                </c:pt>
                <c:pt idx="509">
                  <c:v>0.70694444444444227</c:v>
                </c:pt>
                <c:pt idx="510">
                  <c:v>0.70833333333333115</c:v>
                </c:pt>
                <c:pt idx="511">
                  <c:v>0.70972222222222003</c:v>
                </c:pt>
                <c:pt idx="512">
                  <c:v>0.71111111111110892</c:v>
                </c:pt>
                <c:pt idx="513">
                  <c:v>0.7124999999999978</c:v>
                </c:pt>
                <c:pt idx="514">
                  <c:v>0.71388888888888669</c:v>
                </c:pt>
                <c:pt idx="515">
                  <c:v>0.71527777777777557</c:v>
                </c:pt>
                <c:pt idx="516">
                  <c:v>0.71666666666666445</c:v>
                </c:pt>
                <c:pt idx="517">
                  <c:v>0.71805555555555334</c:v>
                </c:pt>
                <c:pt idx="518">
                  <c:v>0.71944444444444222</c:v>
                </c:pt>
                <c:pt idx="519">
                  <c:v>0.72083333333333111</c:v>
                </c:pt>
                <c:pt idx="520">
                  <c:v>0.72222222222221999</c:v>
                </c:pt>
                <c:pt idx="521">
                  <c:v>0.72361111111110887</c:v>
                </c:pt>
                <c:pt idx="522">
                  <c:v>0.72499999999999776</c:v>
                </c:pt>
                <c:pt idx="523">
                  <c:v>0.72638888888888664</c:v>
                </c:pt>
                <c:pt idx="524">
                  <c:v>0.72777777777777553</c:v>
                </c:pt>
                <c:pt idx="525">
                  <c:v>0.72916666666666441</c:v>
                </c:pt>
                <c:pt idx="526">
                  <c:v>0.73055555555555329</c:v>
                </c:pt>
                <c:pt idx="527">
                  <c:v>0.73194444444444218</c:v>
                </c:pt>
                <c:pt idx="528">
                  <c:v>0.73333333333333106</c:v>
                </c:pt>
                <c:pt idx="529">
                  <c:v>0.73472222222221995</c:v>
                </c:pt>
                <c:pt idx="530">
                  <c:v>0.73611111111110883</c:v>
                </c:pt>
                <c:pt idx="531">
                  <c:v>0.73749999999999771</c:v>
                </c:pt>
                <c:pt idx="532">
                  <c:v>0.7388888888888866</c:v>
                </c:pt>
                <c:pt idx="533">
                  <c:v>0.74027777777777548</c:v>
                </c:pt>
                <c:pt idx="534">
                  <c:v>0.74166666666666436</c:v>
                </c:pt>
                <c:pt idx="535">
                  <c:v>0.74305555555555325</c:v>
                </c:pt>
                <c:pt idx="536">
                  <c:v>0.74444444444444213</c:v>
                </c:pt>
                <c:pt idx="537">
                  <c:v>0.74583333333333102</c:v>
                </c:pt>
                <c:pt idx="538">
                  <c:v>0.7472222222222199</c:v>
                </c:pt>
                <c:pt idx="539">
                  <c:v>0.74861111111110878</c:v>
                </c:pt>
                <c:pt idx="540">
                  <c:v>0.74999999999999767</c:v>
                </c:pt>
                <c:pt idx="541">
                  <c:v>0.75138888888888655</c:v>
                </c:pt>
                <c:pt idx="542">
                  <c:v>0.75277777777777544</c:v>
                </c:pt>
                <c:pt idx="543">
                  <c:v>0.75416666666666432</c:v>
                </c:pt>
                <c:pt idx="544">
                  <c:v>0.7555555555555532</c:v>
                </c:pt>
                <c:pt idx="545">
                  <c:v>0.75694444444444209</c:v>
                </c:pt>
                <c:pt idx="546">
                  <c:v>0.75833333333333097</c:v>
                </c:pt>
                <c:pt idx="547">
                  <c:v>0.75972222222221986</c:v>
                </c:pt>
                <c:pt idx="548">
                  <c:v>0.76111111111110874</c:v>
                </c:pt>
                <c:pt idx="549">
                  <c:v>0.76249999999999762</c:v>
                </c:pt>
                <c:pt idx="550">
                  <c:v>0.76388888888888651</c:v>
                </c:pt>
                <c:pt idx="551">
                  <c:v>0.76527777777777539</c:v>
                </c:pt>
                <c:pt idx="552">
                  <c:v>0.76666666666666428</c:v>
                </c:pt>
                <c:pt idx="553">
                  <c:v>0.76805555555555316</c:v>
                </c:pt>
                <c:pt idx="554">
                  <c:v>0.76944444444444204</c:v>
                </c:pt>
                <c:pt idx="555">
                  <c:v>0.77083333333333093</c:v>
                </c:pt>
                <c:pt idx="556">
                  <c:v>0.77222222222221981</c:v>
                </c:pt>
                <c:pt idx="557">
                  <c:v>0.7736111111111087</c:v>
                </c:pt>
                <c:pt idx="558">
                  <c:v>0.77499999999999758</c:v>
                </c:pt>
                <c:pt idx="559">
                  <c:v>0.77638888888888646</c:v>
                </c:pt>
                <c:pt idx="560">
                  <c:v>0.77777777777777535</c:v>
                </c:pt>
                <c:pt idx="561">
                  <c:v>0.77916666666666423</c:v>
                </c:pt>
                <c:pt idx="562">
                  <c:v>0.78055555555555312</c:v>
                </c:pt>
                <c:pt idx="563">
                  <c:v>0.781944444444442</c:v>
                </c:pt>
                <c:pt idx="564">
                  <c:v>0.78333333333333088</c:v>
                </c:pt>
                <c:pt idx="565">
                  <c:v>0.78472222222221977</c:v>
                </c:pt>
                <c:pt idx="566">
                  <c:v>0.78611111111110865</c:v>
                </c:pt>
                <c:pt idx="567">
                  <c:v>0.78749999999999754</c:v>
                </c:pt>
                <c:pt idx="568">
                  <c:v>0.78888888888888642</c:v>
                </c:pt>
                <c:pt idx="569">
                  <c:v>0.7902777777777753</c:v>
                </c:pt>
                <c:pt idx="570">
                  <c:v>0.79166666666666419</c:v>
                </c:pt>
                <c:pt idx="571">
                  <c:v>0.79305555555555307</c:v>
                </c:pt>
                <c:pt idx="572">
                  <c:v>0.79444444444444196</c:v>
                </c:pt>
                <c:pt idx="573">
                  <c:v>0.79583333333333084</c:v>
                </c:pt>
                <c:pt idx="574">
                  <c:v>0.79722222222221972</c:v>
                </c:pt>
                <c:pt idx="575">
                  <c:v>0.79861111111110861</c:v>
                </c:pt>
                <c:pt idx="576">
                  <c:v>0.79999999999999749</c:v>
                </c:pt>
                <c:pt idx="577">
                  <c:v>0.80138888888888637</c:v>
                </c:pt>
                <c:pt idx="578">
                  <c:v>0.80277777777777526</c:v>
                </c:pt>
                <c:pt idx="579">
                  <c:v>0.80416666666666414</c:v>
                </c:pt>
                <c:pt idx="580">
                  <c:v>0.80555555555555303</c:v>
                </c:pt>
                <c:pt idx="581">
                  <c:v>0.80694444444444191</c:v>
                </c:pt>
                <c:pt idx="582">
                  <c:v>0.80833333333333079</c:v>
                </c:pt>
                <c:pt idx="583">
                  <c:v>0.80972222222221968</c:v>
                </c:pt>
                <c:pt idx="584">
                  <c:v>0.81111111111110856</c:v>
                </c:pt>
                <c:pt idx="585">
                  <c:v>0.81249999999999745</c:v>
                </c:pt>
                <c:pt idx="586">
                  <c:v>0.81388888888888633</c:v>
                </c:pt>
                <c:pt idx="587">
                  <c:v>0.81527777777777521</c:v>
                </c:pt>
                <c:pt idx="588">
                  <c:v>0.8166666666666641</c:v>
                </c:pt>
                <c:pt idx="589">
                  <c:v>0.81805555555555298</c:v>
                </c:pt>
                <c:pt idx="590">
                  <c:v>0.81944444444444187</c:v>
                </c:pt>
                <c:pt idx="591">
                  <c:v>0.82083333333333075</c:v>
                </c:pt>
                <c:pt idx="592">
                  <c:v>0.82222222222221963</c:v>
                </c:pt>
                <c:pt idx="593">
                  <c:v>0.82361111111110852</c:v>
                </c:pt>
                <c:pt idx="594">
                  <c:v>0.8249999999999974</c:v>
                </c:pt>
                <c:pt idx="595">
                  <c:v>0.82638888888888629</c:v>
                </c:pt>
                <c:pt idx="596">
                  <c:v>0.82777777777777517</c:v>
                </c:pt>
                <c:pt idx="597">
                  <c:v>0.82916666666666405</c:v>
                </c:pt>
                <c:pt idx="598">
                  <c:v>0.83055555555555294</c:v>
                </c:pt>
                <c:pt idx="599">
                  <c:v>0.83194444444444182</c:v>
                </c:pt>
                <c:pt idx="600">
                  <c:v>0.83333333333333071</c:v>
                </c:pt>
                <c:pt idx="601">
                  <c:v>0.83472222222221959</c:v>
                </c:pt>
                <c:pt idx="602">
                  <c:v>0.83611111111110847</c:v>
                </c:pt>
                <c:pt idx="603">
                  <c:v>0.83749999999999736</c:v>
                </c:pt>
                <c:pt idx="604">
                  <c:v>0.83888888888888624</c:v>
                </c:pt>
                <c:pt idx="605">
                  <c:v>0.84027777777777513</c:v>
                </c:pt>
                <c:pt idx="606">
                  <c:v>0.84166666666666401</c:v>
                </c:pt>
                <c:pt idx="607">
                  <c:v>0.84305555555555289</c:v>
                </c:pt>
                <c:pt idx="608">
                  <c:v>0.84444444444444178</c:v>
                </c:pt>
                <c:pt idx="609">
                  <c:v>0.84583333333333066</c:v>
                </c:pt>
                <c:pt idx="610">
                  <c:v>0.84722222222221955</c:v>
                </c:pt>
                <c:pt idx="611">
                  <c:v>0.84861111111110843</c:v>
                </c:pt>
                <c:pt idx="612">
                  <c:v>0.84999999999999731</c:v>
                </c:pt>
                <c:pt idx="613">
                  <c:v>0.8513888888888862</c:v>
                </c:pt>
                <c:pt idx="614">
                  <c:v>0.85277777777777508</c:v>
                </c:pt>
                <c:pt idx="615">
                  <c:v>0.85416666666666397</c:v>
                </c:pt>
                <c:pt idx="616">
                  <c:v>0.85555555555555285</c:v>
                </c:pt>
                <c:pt idx="617">
                  <c:v>0.85694444444444173</c:v>
                </c:pt>
                <c:pt idx="618">
                  <c:v>0.85833333333333062</c:v>
                </c:pt>
                <c:pt idx="619">
                  <c:v>0.8597222222222195</c:v>
                </c:pt>
                <c:pt idx="620">
                  <c:v>0.86111111111110838</c:v>
                </c:pt>
                <c:pt idx="621">
                  <c:v>0.86249999999999727</c:v>
                </c:pt>
                <c:pt idx="622">
                  <c:v>0.86388888888888615</c:v>
                </c:pt>
                <c:pt idx="623">
                  <c:v>0.86527777777777504</c:v>
                </c:pt>
                <c:pt idx="624">
                  <c:v>0.86666666666666392</c:v>
                </c:pt>
                <c:pt idx="625">
                  <c:v>0.8680555555555528</c:v>
                </c:pt>
                <c:pt idx="626">
                  <c:v>0.86944444444444169</c:v>
                </c:pt>
                <c:pt idx="627">
                  <c:v>0.87083333333333057</c:v>
                </c:pt>
                <c:pt idx="628">
                  <c:v>0.87222222222221946</c:v>
                </c:pt>
                <c:pt idx="629">
                  <c:v>0.87361111111110834</c:v>
                </c:pt>
                <c:pt idx="630">
                  <c:v>0.87499999999999722</c:v>
                </c:pt>
                <c:pt idx="631">
                  <c:v>0.87638888888888611</c:v>
                </c:pt>
                <c:pt idx="632">
                  <c:v>0.87777777777777499</c:v>
                </c:pt>
                <c:pt idx="633">
                  <c:v>0.87916666666666388</c:v>
                </c:pt>
                <c:pt idx="634">
                  <c:v>0.88055555555555276</c:v>
                </c:pt>
                <c:pt idx="635">
                  <c:v>0.88194444444444164</c:v>
                </c:pt>
                <c:pt idx="636">
                  <c:v>0.88333333333333053</c:v>
                </c:pt>
                <c:pt idx="637">
                  <c:v>0.88472222222221941</c:v>
                </c:pt>
                <c:pt idx="638">
                  <c:v>0.8861111111111083</c:v>
                </c:pt>
                <c:pt idx="639">
                  <c:v>0.88749999999999718</c:v>
                </c:pt>
                <c:pt idx="640">
                  <c:v>0.88888888888888606</c:v>
                </c:pt>
                <c:pt idx="641">
                  <c:v>0.89027777777777495</c:v>
                </c:pt>
                <c:pt idx="642">
                  <c:v>0.89166666666666383</c:v>
                </c:pt>
                <c:pt idx="643">
                  <c:v>0.89305555555555272</c:v>
                </c:pt>
                <c:pt idx="644">
                  <c:v>0.8944444444444416</c:v>
                </c:pt>
                <c:pt idx="645">
                  <c:v>0.89583333333333048</c:v>
                </c:pt>
                <c:pt idx="646">
                  <c:v>0.89722222222221937</c:v>
                </c:pt>
                <c:pt idx="647">
                  <c:v>0.89861111111110825</c:v>
                </c:pt>
                <c:pt idx="648">
                  <c:v>0.89999999999999714</c:v>
                </c:pt>
                <c:pt idx="649">
                  <c:v>0.90138888888888602</c:v>
                </c:pt>
                <c:pt idx="650">
                  <c:v>0.9027777777777749</c:v>
                </c:pt>
                <c:pt idx="651">
                  <c:v>0.90416666666666379</c:v>
                </c:pt>
                <c:pt idx="652">
                  <c:v>0.90555555555555267</c:v>
                </c:pt>
                <c:pt idx="653">
                  <c:v>0.90694444444444156</c:v>
                </c:pt>
                <c:pt idx="654">
                  <c:v>0.90833333333333044</c:v>
                </c:pt>
                <c:pt idx="655">
                  <c:v>0.90972222222221932</c:v>
                </c:pt>
                <c:pt idx="656">
                  <c:v>0.91111111111110821</c:v>
                </c:pt>
                <c:pt idx="657">
                  <c:v>0.91249999999999709</c:v>
                </c:pt>
                <c:pt idx="658">
                  <c:v>0.91388888888888598</c:v>
                </c:pt>
                <c:pt idx="659">
                  <c:v>0.91527777777777486</c:v>
                </c:pt>
                <c:pt idx="660">
                  <c:v>0.91666666666666374</c:v>
                </c:pt>
                <c:pt idx="661">
                  <c:v>0.91805555555555263</c:v>
                </c:pt>
                <c:pt idx="662">
                  <c:v>0.91944444444444151</c:v>
                </c:pt>
                <c:pt idx="663">
                  <c:v>0.92083333333333039</c:v>
                </c:pt>
                <c:pt idx="664">
                  <c:v>0.92222222222221928</c:v>
                </c:pt>
                <c:pt idx="665">
                  <c:v>0.92361111111110816</c:v>
                </c:pt>
                <c:pt idx="666">
                  <c:v>0.92499999999999705</c:v>
                </c:pt>
                <c:pt idx="667">
                  <c:v>0.92638888888888593</c:v>
                </c:pt>
                <c:pt idx="668">
                  <c:v>0.92777777777777481</c:v>
                </c:pt>
                <c:pt idx="669">
                  <c:v>0.9291666666666637</c:v>
                </c:pt>
                <c:pt idx="670">
                  <c:v>0.93055555555555258</c:v>
                </c:pt>
                <c:pt idx="671">
                  <c:v>0.93194444444444147</c:v>
                </c:pt>
                <c:pt idx="672">
                  <c:v>0.93333333333333035</c:v>
                </c:pt>
                <c:pt idx="673">
                  <c:v>0.93472222222221923</c:v>
                </c:pt>
                <c:pt idx="674">
                  <c:v>0.93611111111110812</c:v>
                </c:pt>
                <c:pt idx="675">
                  <c:v>0.937499999999997</c:v>
                </c:pt>
                <c:pt idx="676">
                  <c:v>0.93888888888888589</c:v>
                </c:pt>
                <c:pt idx="677">
                  <c:v>0.94027777777777477</c:v>
                </c:pt>
                <c:pt idx="678">
                  <c:v>0.94166666666666365</c:v>
                </c:pt>
                <c:pt idx="679">
                  <c:v>0.94305555555555254</c:v>
                </c:pt>
                <c:pt idx="680">
                  <c:v>0.94444444444444142</c:v>
                </c:pt>
                <c:pt idx="681">
                  <c:v>0.94583333333333031</c:v>
                </c:pt>
                <c:pt idx="682">
                  <c:v>0.94722222222221919</c:v>
                </c:pt>
                <c:pt idx="683">
                  <c:v>0.94861111111110807</c:v>
                </c:pt>
                <c:pt idx="684">
                  <c:v>0.94999999999999696</c:v>
                </c:pt>
                <c:pt idx="685">
                  <c:v>0.95138888888888584</c:v>
                </c:pt>
                <c:pt idx="686">
                  <c:v>0.95277777777777473</c:v>
                </c:pt>
                <c:pt idx="687">
                  <c:v>0.95416666666666361</c:v>
                </c:pt>
                <c:pt idx="688">
                  <c:v>0.95555555555555249</c:v>
                </c:pt>
                <c:pt idx="689">
                  <c:v>0.95694444444444138</c:v>
                </c:pt>
                <c:pt idx="690">
                  <c:v>0.95833333333333026</c:v>
                </c:pt>
                <c:pt idx="691">
                  <c:v>0.95972222222221915</c:v>
                </c:pt>
                <c:pt idx="692">
                  <c:v>0.96111111111110803</c:v>
                </c:pt>
                <c:pt idx="693">
                  <c:v>0.96249999999999691</c:v>
                </c:pt>
                <c:pt idx="694">
                  <c:v>0.9638888888888858</c:v>
                </c:pt>
                <c:pt idx="695">
                  <c:v>0.96527777777777468</c:v>
                </c:pt>
                <c:pt idx="696">
                  <c:v>0.96666666666666357</c:v>
                </c:pt>
                <c:pt idx="697">
                  <c:v>0.96805555555555245</c:v>
                </c:pt>
                <c:pt idx="698">
                  <c:v>0.96944444444444133</c:v>
                </c:pt>
                <c:pt idx="699">
                  <c:v>0.97083333333333022</c:v>
                </c:pt>
                <c:pt idx="700">
                  <c:v>0.9722222222222191</c:v>
                </c:pt>
                <c:pt idx="701">
                  <c:v>0.97361111111110799</c:v>
                </c:pt>
                <c:pt idx="702">
                  <c:v>0.97499999999999687</c:v>
                </c:pt>
                <c:pt idx="703">
                  <c:v>0.97638888888888575</c:v>
                </c:pt>
                <c:pt idx="704">
                  <c:v>0.97777777777777464</c:v>
                </c:pt>
                <c:pt idx="705">
                  <c:v>0.97916666666666352</c:v>
                </c:pt>
                <c:pt idx="706">
                  <c:v>0.9805555555555524</c:v>
                </c:pt>
                <c:pt idx="707">
                  <c:v>0.98194444444444129</c:v>
                </c:pt>
                <c:pt idx="708">
                  <c:v>0.98333333333333017</c:v>
                </c:pt>
                <c:pt idx="709">
                  <c:v>0.98472222222221906</c:v>
                </c:pt>
                <c:pt idx="710">
                  <c:v>0.98611111111110794</c:v>
                </c:pt>
                <c:pt idx="711">
                  <c:v>0.98749999999999682</c:v>
                </c:pt>
                <c:pt idx="712">
                  <c:v>0.98888888888888571</c:v>
                </c:pt>
                <c:pt idx="713">
                  <c:v>0.99027777777777459</c:v>
                </c:pt>
                <c:pt idx="714">
                  <c:v>0.99166666666666348</c:v>
                </c:pt>
                <c:pt idx="715">
                  <c:v>0.99305555555555236</c:v>
                </c:pt>
                <c:pt idx="716">
                  <c:v>0.99444444444444124</c:v>
                </c:pt>
                <c:pt idx="717">
                  <c:v>0.99583333333333013</c:v>
                </c:pt>
                <c:pt idx="718">
                  <c:v>0.99722222222221901</c:v>
                </c:pt>
                <c:pt idx="719">
                  <c:v>0.9986111111111079</c:v>
                </c:pt>
                <c:pt idx="720">
                  <c:v>0.99999999999999678</c:v>
                </c:pt>
                <c:pt idx="721">
                  <c:v>1.0013888888888858</c:v>
                </c:pt>
                <c:pt idx="722">
                  <c:v>1.0027777777777747</c:v>
                </c:pt>
                <c:pt idx="723">
                  <c:v>1.0041666666666635</c:v>
                </c:pt>
                <c:pt idx="724">
                  <c:v>1.0055555555555524</c:v>
                </c:pt>
                <c:pt idx="725">
                  <c:v>1.0069444444444413</c:v>
                </c:pt>
                <c:pt idx="726">
                  <c:v>1.0083333333333302</c:v>
                </c:pt>
                <c:pt idx="727">
                  <c:v>1.0097222222222191</c:v>
                </c:pt>
                <c:pt idx="728">
                  <c:v>1.011111111111108</c:v>
                </c:pt>
                <c:pt idx="729">
                  <c:v>1.0124999999999968</c:v>
                </c:pt>
                <c:pt idx="730">
                  <c:v>1.0138888888888857</c:v>
                </c:pt>
                <c:pt idx="731">
                  <c:v>1.0152777777777746</c:v>
                </c:pt>
                <c:pt idx="732">
                  <c:v>1.0166666666666635</c:v>
                </c:pt>
                <c:pt idx="733">
                  <c:v>1.0180555555555524</c:v>
                </c:pt>
                <c:pt idx="734">
                  <c:v>1.0194444444444413</c:v>
                </c:pt>
                <c:pt idx="735">
                  <c:v>1.0208333333333302</c:v>
                </c:pt>
                <c:pt idx="736">
                  <c:v>1.022222222222219</c:v>
                </c:pt>
                <c:pt idx="737">
                  <c:v>1.0236111111111079</c:v>
                </c:pt>
                <c:pt idx="738">
                  <c:v>1.0249999999999968</c:v>
                </c:pt>
                <c:pt idx="739">
                  <c:v>1.0263888888888857</c:v>
                </c:pt>
                <c:pt idx="740">
                  <c:v>1.0277777777777746</c:v>
                </c:pt>
                <c:pt idx="741">
                  <c:v>1.0291666666666635</c:v>
                </c:pt>
                <c:pt idx="742">
                  <c:v>1.0305555555555523</c:v>
                </c:pt>
                <c:pt idx="743">
                  <c:v>1.0319444444444412</c:v>
                </c:pt>
                <c:pt idx="744">
                  <c:v>1.0333333333333301</c:v>
                </c:pt>
                <c:pt idx="745">
                  <c:v>1.034722222222219</c:v>
                </c:pt>
                <c:pt idx="746">
                  <c:v>1.0361111111111079</c:v>
                </c:pt>
                <c:pt idx="747">
                  <c:v>1.0374999999999968</c:v>
                </c:pt>
                <c:pt idx="748">
                  <c:v>1.0388888888888856</c:v>
                </c:pt>
                <c:pt idx="749">
                  <c:v>1.0402777777777745</c:v>
                </c:pt>
                <c:pt idx="750">
                  <c:v>1.0416666666666634</c:v>
                </c:pt>
                <c:pt idx="751">
                  <c:v>1.0430555555555523</c:v>
                </c:pt>
                <c:pt idx="752">
                  <c:v>1.0444444444444412</c:v>
                </c:pt>
                <c:pt idx="753">
                  <c:v>1.0458333333333301</c:v>
                </c:pt>
                <c:pt idx="754">
                  <c:v>1.0472222222222189</c:v>
                </c:pt>
                <c:pt idx="755">
                  <c:v>1.0486111111111078</c:v>
                </c:pt>
                <c:pt idx="756">
                  <c:v>1.0499999999999967</c:v>
                </c:pt>
                <c:pt idx="757">
                  <c:v>1.0513888888888856</c:v>
                </c:pt>
                <c:pt idx="758">
                  <c:v>1.0527777777777745</c:v>
                </c:pt>
                <c:pt idx="759">
                  <c:v>1.0541666666666634</c:v>
                </c:pt>
                <c:pt idx="760">
                  <c:v>1.0555555555555522</c:v>
                </c:pt>
                <c:pt idx="761">
                  <c:v>1.0569444444444411</c:v>
                </c:pt>
                <c:pt idx="762">
                  <c:v>1.05833333333333</c:v>
                </c:pt>
                <c:pt idx="763">
                  <c:v>1.0597222222222189</c:v>
                </c:pt>
                <c:pt idx="764">
                  <c:v>1.0611111111111078</c:v>
                </c:pt>
                <c:pt idx="765">
                  <c:v>1.0624999999999967</c:v>
                </c:pt>
                <c:pt idx="766">
                  <c:v>1.0638888888888856</c:v>
                </c:pt>
                <c:pt idx="767">
                  <c:v>1.0652777777777744</c:v>
                </c:pt>
                <c:pt idx="768">
                  <c:v>1.0666666666666633</c:v>
                </c:pt>
                <c:pt idx="769">
                  <c:v>1.0680555555555522</c:v>
                </c:pt>
                <c:pt idx="770">
                  <c:v>1.0694444444444411</c:v>
                </c:pt>
                <c:pt idx="771">
                  <c:v>1.07083333333333</c:v>
                </c:pt>
                <c:pt idx="772">
                  <c:v>1.0722222222222189</c:v>
                </c:pt>
                <c:pt idx="773">
                  <c:v>1.0736111111111077</c:v>
                </c:pt>
                <c:pt idx="774">
                  <c:v>1.0749999999999966</c:v>
                </c:pt>
                <c:pt idx="775">
                  <c:v>1.0763888888888855</c:v>
                </c:pt>
                <c:pt idx="776">
                  <c:v>1.0777777777777744</c:v>
                </c:pt>
                <c:pt idx="777">
                  <c:v>1.0791666666666633</c:v>
                </c:pt>
                <c:pt idx="778">
                  <c:v>1.0805555555555522</c:v>
                </c:pt>
                <c:pt idx="779">
                  <c:v>1.081944444444441</c:v>
                </c:pt>
                <c:pt idx="780">
                  <c:v>1.0833333333333299</c:v>
                </c:pt>
                <c:pt idx="781">
                  <c:v>1.0847222222222188</c:v>
                </c:pt>
                <c:pt idx="782">
                  <c:v>1.0861111111111077</c:v>
                </c:pt>
                <c:pt idx="783">
                  <c:v>1.0874999999999966</c:v>
                </c:pt>
                <c:pt idx="784">
                  <c:v>1.0888888888888855</c:v>
                </c:pt>
                <c:pt idx="785">
                  <c:v>1.0902777777777743</c:v>
                </c:pt>
                <c:pt idx="786">
                  <c:v>1.0916666666666632</c:v>
                </c:pt>
                <c:pt idx="787">
                  <c:v>1.0930555555555521</c:v>
                </c:pt>
                <c:pt idx="788">
                  <c:v>1.094444444444441</c:v>
                </c:pt>
                <c:pt idx="789">
                  <c:v>1.0958333333333299</c:v>
                </c:pt>
                <c:pt idx="790">
                  <c:v>1.0972222222222188</c:v>
                </c:pt>
                <c:pt idx="791">
                  <c:v>1.0986111111111077</c:v>
                </c:pt>
                <c:pt idx="792">
                  <c:v>1.0999999999999965</c:v>
                </c:pt>
                <c:pt idx="793">
                  <c:v>1.1013888888888854</c:v>
                </c:pt>
                <c:pt idx="794">
                  <c:v>1.1027777777777743</c:v>
                </c:pt>
                <c:pt idx="795">
                  <c:v>1.1041666666666632</c:v>
                </c:pt>
                <c:pt idx="796">
                  <c:v>1.1055555555555521</c:v>
                </c:pt>
                <c:pt idx="797">
                  <c:v>1.106944444444441</c:v>
                </c:pt>
                <c:pt idx="798">
                  <c:v>1.1083333333333298</c:v>
                </c:pt>
                <c:pt idx="799">
                  <c:v>1.1097222222222187</c:v>
                </c:pt>
                <c:pt idx="800">
                  <c:v>1.1111111111111076</c:v>
                </c:pt>
                <c:pt idx="801">
                  <c:v>1.1124999999999965</c:v>
                </c:pt>
                <c:pt idx="802">
                  <c:v>1.1138888888888854</c:v>
                </c:pt>
                <c:pt idx="803">
                  <c:v>1.1152777777777743</c:v>
                </c:pt>
                <c:pt idx="804">
                  <c:v>1.1166666666666631</c:v>
                </c:pt>
                <c:pt idx="805">
                  <c:v>1.118055555555552</c:v>
                </c:pt>
                <c:pt idx="806">
                  <c:v>1.1194444444444409</c:v>
                </c:pt>
                <c:pt idx="807">
                  <c:v>1.1208333333333298</c:v>
                </c:pt>
                <c:pt idx="808">
                  <c:v>1.1222222222222187</c:v>
                </c:pt>
                <c:pt idx="809">
                  <c:v>1.1236111111111076</c:v>
                </c:pt>
                <c:pt idx="810">
                  <c:v>1.1249999999999964</c:v>
                </c:pt>
                <c:pt idx="811">
                  <c:v>1.1263888888888853</c:v>
                </c:pt>
                <c:pt idx="812">
                  <c:v>1.1277777777777742</c:v>
                </c:pt>
                <c:pt idx="813">
                  <c:v>1.1291666666666631</c:v>
                </c:pt>
                <c:pt idx="814">
                  <c:v>1.130555555555552</c:v>
                </c:pt>
                <c:pt idx="815">
                  <c:v>1.1319444444444409</c:v>
                </c:pt>
                <c:pt idx="816">
                  <c:v>1.1333333333333298</c:v>
                </c:pt>
                <c:pt idx="817">
                  <c:v>1.1347222222222186</c:v>
                </c:pt>
                <c:pt idx="818">
                  <c:v>1.1361111111111075</c:v>
                </c:pt>
                <c:pt idx="819">
                  <c:v>1.1374999999999964</c:v>
                </c:pt>
                <c:pt idx="820">
                  <c:v>1.1388888888888853</c:v>
                </c:pt>
                <c:pt idx="821">
                  <c:v>1.1402777777777742</c:v>
                </c:pt>
                <c:pt idx="822">
                  <c:v>1.1416666666666631</c:v>
                </c:pt>
                <c:pt idx="823">
                  <c:v>1.1430555555555519</c:v>
                </c:pt>
                <c:pt idx="824">
                  <c:v>1.1444444444444408</c:v>
                </c:pt>
                <c:pt idx="825">
                  <c:v>1.1458333333333297</c:v>
                </c:pt>
                <c:pt idx="826">
                  <c:v>1.1472222222222186</c:v>
                </c:pt>
                <c:pt idx="827">
                  <c:v>1.1486111111111075</c:v>
                </c:pt>
                <c:pt idx="828">
                  <c:v>1.1499999999999964</c:v>
                </c:pt>
                <c:pt idx="829">
                  <c:v>1.1513888888888852</c:v>
                </c:pt>
                <c:pt idx="830">
                  <c:v>1.1527777777777741</c:v>
                </c:pt>
                <c:pt idx="831">
                  <c:v>1.154166666666663</c:v>
                </c:pt>
                <c:pt idx="832">
                  <c:v>1.1555555555555519</c:v>
                </c:pt>
                <c:pt idx="833">
                  <c:v>1.1569444444444408</c:v>
                </c:pt>
                <c:pt idx="834">
                  <c:v>1.1583333333333297</c:v>
                </c:pt>
                <c:pt idx="835">
                  <c:v>1.1597222222222185</c:v>
                </c:pt>
                <c:pt idx="836">
                  <c:v>1.1611111111111074</c:v>
                </c:pt>
                <c:pt idx="837">
                  <c:v>1.1624999999999963</c:v>
                </c:pt>
                <c:pt idx="838">
                  <c:v>1.1638888888888852</c:v>
                </c:pt>
                <c:pt idx="839">
                  <c:v>1.1652777777777741</c:v>
                </c:pt>
                <c:pt idx="840">
                  <c:v>1.166666666666663</c:v>
                </c:pt>
                <c:pt idx="841">
                  <c:v>1.1680555555555518</c:v>
                </c:pt>
                <c:pt idx="842">
                  <c:v>1.1694444444444407</c:v>
                </c:pt>
                <c:pt idx="843">
                  <c:v>1.1708333333333296</c:v>
                </c:pt>
                <c:pt idx="844">
                  <c:v>1.1722222222222185</c:v>
                </c:pt>
                <c:pt idx="845">
                  <c:v>1.1736111111111074</c:v>
                </c:pt>
                <c:pt idx="846">
                  <c:v>1.1749999999999963</c:v>
                </c:pt>
                <c:pt idx="847">
                  <c:v>1.1763888888888852</c:v>
                </c:pt>
                <c:pt idx="848">
                  <c:v>1.177777777777774</c:v>
                </c:pt>
                <c:pt idx="849">
                  <c:v>1.1791666666666629</c:v>
                </c:pt>
                <c:pt idx="850">
                  <c:v>1.1805555555555518</c:v>
                </c:pt>
                <c:pt idx="851">
                  <c:v>1.1819444444444407</c:v>
                </c:pt>
                <c:pt idx="852">
                  <c:v>1.1833333333333296</c:v>
                </c:pt>
                <c:pt idx="853">
                  <c:v>1.1847222222222185</c:v>
                </c:pt>
                <c:pt idx="854">
                  <c:v>1.1861111111111073</c:v>
                </c:pt>
                <c:pt idx="855">
                  <c:v>1.1874999999999962</c:v>
                </c:pt>
                <c:pt idx="856">
                  <c:v>1.1888888888888851</c:v>
                </c:pt>
                <c:pt idx="857">
                  <c:v>1.190277777777774</c:v>
                </c:pt>
                <c:pt idx="858">
                  <c:v>1.1916666666666629</c:v>
                </c:pt>
                <c:pt idx="859">
                  <c:v>1.1930555555555518</c:v>
                </c:pt>
                <c:pt idx="860">
                  <c:v>1.1944444444444406</c:v>
                </c:pt>
                <c:pt idx="861">
                  <c:v>1.1958333333333295</c:v>
                </c:pt>
                <c:pt idx="862">
                  <c:v>1.1972222222222184</c:v>
                </c:pt>
                <c:pt idx="863">
                  <c:v>1.1986111111111073</c:v>
                </c:pt>
                <c:pt idx="864">
                  <c:v>1.1999999999999962</c:v>
                </c:pt>
                <c:pt idx="865">
                  <c:v>1.2013888888888851</c:v>
                </c:pt>
                <c:pt idx="866">
                  <c:v>1.2027777777777739</c:v>
                </c:pt>
                <c:pt idx="867">
                  <c:v>1.2041666666666628</c:v>
                </c:pt>
                <c:pt idx="868">
                  <c:v>1.2055555555555517</c:v>
                </c:pt>
                <c:pt idx="869">
                  <c:v>1.2069444444444406</c:v>
                </c:pt>
                <c:pt idx="870">
                  <c:v>1.2083333333333295</c:v>
                </c:pt>
                <c:pt idx="871">
                  <c:v>1.2097222222222184</c:v>
                </c:pt>
                <c:pt idx="872">
                  <c:v>1.2111111111111073</c:v>
                </c:pt>
                <c:pt idx="873">
                  <c:v>1.2124999999999961</c:v>
                </c:pt>
                <c:pt idx="874">
                  <c:v>1.213888888888885</c:v>
                </c:pt>
                <c:pt idx="875">
                  <c:v>1.2152777777777739</c:v>
                </c:pt>
                <c:pt idx="876">
                  <c:v>1.2166666666666628</c:v>
                </c:pt>
                <c:pt idx="877">
                  <c:v>1.2180555555555517</c:v>
                </c:pt>
                <c:pt idx="878">
                  <c:v>1.2194444444444406</c:v>
                </c:pt>
                <c:pt idx="879">
                  <c:v>1.2208333333333294</c:v>
                </c:pt>
                <c:pt idx="880">
                  <c:v>1.2222222222222183</c:v>
                </c:pt>
                <c:pt idx="881">
                  <c:v>1.2236111111111072</c:v>
                </c:pt>
                <c:pt idx="882">
                  <c:v>1.2249999999999961</c:v>
                </c:pt>
                <c:pt idx="883">
                  <c:v>1.226388888888885</c:v>
                </c:pt>
                <c:pt idx="884">
                  <c:v>1.2277777777777739</c:v>
                </c:pt>
                <c:pt idx="885">
                  <c:v>1.2291666666666627</c:v>
                </c:pt>
                <c:pt idx="886">
                  <c:v>1.2305555555555516</c:v>
                </c:pt>
                <c:pt idx="887">
                  <c:v>1.2319444444444405</c:v>
                </c:pt>
                <c:pt idx="888">
                  <c:v>1.2333333333333294</c:v>
                </c:pt>
                <c:pt idx="889">
                  <c:v>1.2347222222222183</c:v>
                </c:pt>
                <c:pt idx="890">
                  <c:v>1.2361111111111072</c:v>
                </c:pt>
                <c:pt idx="891">
                  <c:v>1.237499999999996</c:v>
                </c:pt>
                <c:pt idx="892">
                  <c:v>1.2388888888888849</c:v>
                </c:pt>
                <c:pt idx="893">
                  <c:v>1.2402777777777738</c:v>
                </c:pt>
                <c:pt idx="894">
                  <c:v>1.2416666666666627</c:v>
                </c:pt>
                <c:pt idx="895">
                  <c:v>1.2430555555555516</c:v>
                </c:pt>
                <c:pt idx="896">
                  <c:v>1.2444444444444405</c:v>
                </c:pt>
                <c:pt idx="897">
                  <c:v>1.2458333333333294</c:v>
                </c:pt>
                <c:pt idx="898">
                  <c:v>1.2472222222222182</c:v>
                </c:pt>
                <c:pt idx="899">
                  <c:v>1.2486111111111071</c:v>
                </c:pt>
                <c:pt idx="900">
                  <c:v>1.249999999999996</c:v>
                </c:pt>
                <c:pt idx="901">
                  <c:v>1.2513888888888849</c:v>
                </c:pt>
                <c:pt idx="902">
                  <c:v>1.2527777777777738</c:v>
                </c:pt>
                <c:pt idx="903">
                  <c:v>1.2541666666666627</c:v>
                </c:pt>
                <c:pt idx="904">
                  <c:v>1.2555555555555515</c:v>
                </c:pt>
                <c:pt idx="905">
                  <c:v>1.2569444444444404</c:v>
                </c:pt>
                <c:pt idx="906">
                  <c:v>1.2583333333333293</c:v>
                </c:pt>
                <c:pt idx="907">
                  <c:v>1.2597222222222182</c:v>
                </c:pt>
                <c:pt idx="908">
                  <c:v>1.2611111111111071</c:v>
                </c:pt>
                <c:pt idx="909">
                  <c:v>1.262499999999996</c:v>
                </c:pt>
                <c:pt idx="910">
                  <c:v>1.2638888888888848</c:v>
                </c:pt>
                <c:pt idx="911">
                  <c:v>1.2652777777777737</c:v>
                </c:pt>
                <c:pt idx="912">
                  <c:v>1.2666666666666626</c:v>
                </c:pt>
                <c:pt idx="913">
                  <c:v>1.2680555555555515</c:v>
                </c:pt>
                <c:pt idx="914">
                  <c:v>1.2694444444444404</c:v>
                </c:pt>
                <c:pt idx="915">
                  <c:v>1.2708333333333293</c:v>
                </c:pt>
                <c:pt idx="916">
                  <c:v>1.2722222222222181</c:v>
                </c:pt>
                <c:pt idx="917">
                  <c:v>1.273611111111107</c:v>
                </c:pt>
                <c:pt idx="918">
                  <c:v>1.2749999999999959</c:v>
                </c:pt>
                <c:pt idx="919">
                  <c:v>1.2763888888888848</c:v>
                </c:pt>
                <c:pt idx="920">
                  <c:v>1.2777777777777737</c:v>
                </c:pt>
                <c:pt idx="921">
                  <c:v>1.2791666666666626</c:v>
                </c:pt>
                <c:pt idx="922">
                  <c:v>1.2805555555555515</c:v>
                </c:pt>
                <c:pt idx="923">
                  <c:v>1.2819444444444403</c:v>
                </c:pt>
                <c:pt idx="924">
                  <c:v>1.2833333333333292</c:v>
                </c:pt>
                <c:pt idx="925">
                  <c:v>1.2847222222222181</c:v>
                </c:pt>
                <c:pt idx="926">
                  <c:v>1.286111111111107</c:v>
                </c:pt>
                <c:pt idx="927">
                  <c:v>1.2874999999999959</c:v>
                </c:pt>
                <c:pt idx="928">
                  <c:v>1.2888888888888848</c:v>
                </c:pt>
                <c:pt idx="929">
                  <c:v>1.2902777777777736</c:v>
                </c:pt>
                <c:pt idx="930">
                  <c:v>1.2916666666666625</c:v>
                </c:pt>
                <c:pt idx="931">
                  <c:v>1.2930555555555514</c:v>
                </c:pt>
                <c:pt idx="932">
                  <c:v>1.2944444444444403</c:v>
                </c:pt>
                <c:pt idx="933">
                  <c:v>1.2958333333333292</c:v>
                </c:pt>
                <c:pt idx="934">
                  <c:v>1.2972222222222181</c:v>
                </c:pt>
                <c:pt idx="935">
                  <c:v>1.2986111111111069</c:v>
                </c:pt>
                <c:pt idx="936">
                  <c:v>1.2999999999999958</c:v>
                </c:pt>
                <c:pt idx="937">
                  <c:v>1.3013888888888847</c:v>
                </c:pt>
                <c:pt idx="938">
                  <c:v>1.3027777777777736</c:v>
                </c:pt>
                <c:pt idx="939">
                  <c:v>1.3041666666666625</c:v>
                </c:pt>
                <c:pt idx="940">
                  <c:v>1.3055555555555514</c:v>
                </c:pt>
                <c:pt idx="941">
                  <c:v>1.3069444444444402</c:v>
                </c:pt>
                <c:pt idx="942">
                  <c:v>1.3083333333333291</c:v>
                </c:pt>
                <c:pt idx="943">
                  <c:v>1.309722222222218</c:v>
                </c:pt>
                <c:pt idx="944">
                  <c:v>1.3111111111111069</c:v>
                </c:pt>
                <c:pt idx="945">
                  <c:v>1.3124999999999958</c:v>
                </c:pt>
                <c:pt idx="946">
                  <c:v>1.3138888888888847</c:v>
                </c:pt>
                <c:pt idx="947">
                  <c:v>1.3152777777777735</c:v>
                </c:pt>
                <c:pt idx="948">
                  <c:v>1.3166666666666624</c:v>
                </c:pt>
                <c:pt idx="949">
                  <c:v>1.3180555555555513</c:v>
                </c:pt>
                <c:pt idx="950">
                  <c:v>1.3194444444444402</c:v>
                </c:pt>
                <c:pt idx="951">
                  <c:v>1.3208333333333291</c:v>
                </c:pt>
                <c:pt idx="952">
                  <c:v>1.322222222222218</c:v>
                </c:pt>
                <c:pt idx="953">
                  <c:v>1.3236111111111069</c:v>
                </c:pt>
                <c:pt idx="954">
                  <c:v>1.3249999999999957</c:v>
                </c:pt>
                <c:pt idx="955">
                  <c:v>1.3263888888888846</c:v>
                </c:pt>
                <c:pt idx="956">
                  <c:v>1.3277777777777735</c:v>
                </c:pt>
                <c:pt idx="957">
                  <c:v>1.3291666666666624</c:v>
                </c:pt>
                <c:pt idx="958">
                  <c:v>1.3305555555555513</c:v>
                </c:pt>
                <c:pt idx="959">
                  <c:v>1.3319444444444402</c:v>
                </c:pt>
                <c:pt idx="960">
                  <c:v>1.333333333333329</c:v>
                </c:pt>
                <c:pt idx="961">
                  <c:v>1.3347222222222179</c:v>
                </c:pt>
                <c:pt idx="962">
                  <c:v>1.3361111111111068</c:v>
                </c:pt>
                <c:pt idx="963">
                  <c:v>1.3374999999999957</c:v>
                </c:pt>
                <c:pt idx="964">
                  <c:v>1.3388888888888846</c:v>
                </c:pt>
                <c:pt idx="965">
                  <c:v>1.3402777777777735</c:v>
                </c:pt>
                <c:pt idx="966">
                  <c:v>1.3416666666666623</c:v>
                </c:pt>
                <c:pt idx="967">
                  <c:v>1.3430555555555512</c:v>
                </c:pt>
                <c:pt idx="968">
                  <c:v>1.3444444444444401</c:v>
                </c:pt>
                <c:pt idx="969">
                  <c:v>1.345833333333329</c:v>
                </c:pt>
                <c:pt idx="970">
                  <c:v>1.3472222222222179</c:v>
                </c:pt>
                <c:pt idx="971">
                  <c:v>1.3486111111111068</c:v>
                </c:pt>
                <c:pt idx="972">
                  <c:v>1.3499999999999956</c:v>
                </c:pt>
                <c:pt idx="973">
                  <c:v>1.3513888888888845</c:v>
                </c:pt>
                <c:pt idx="974">
                  <c:v>1.3527777777777734</c:v>
                </c:pt>
                <c:pt idx="975">
                  <c:v>1.3541666666666623</c:v>
                </c:pt>
                <c:pt idx="976">
                  <c:v>1.3555555555555512</c:v>
                </c:pt>
                <c:pt idx="977">
                  <c:v>1.3569444444444401</c:v>
                </c:pt>
                <c:pt idx="978">
                  <c:v>1.358333333333329</c:v>
                </c:pt>
                <c:pt idx="979">
                  <c:v>1.3597222222222178</c:v>
                </c:pt>
                <c:pt idx="980">
                  <c:v>1.3611111111111067</c:v>
                </c:pt>
                <c:pt idx="981">
                  <c:v>1.3624999999999956</c:v>
                </c:pt>
                <c:pt idx="982">
                  <c:v>1.3638888888888845</c:v>
                </c:pt>
                <c:pt idx="983">
                  <c:v>1.3652777777777734</c:v>
                </c:pt>
                <c:pt idx="984">
                  <c:v>1.3666666666666623</c:v>
                </c:pt>
                <c:pt idx="985">
                  <c:v>1.3680555555555511</c:v>
                </c:pt>
                <c:pt idx="986">
                  <c:v>1.36944444444444</c:v>
                </c:pt>
                <c:pt idx="987">
                  <c:v>1.3708333333333289</c:v>
                </c:pt>
                <c:pt idx="988">
                  <c:v>1.3722222222222178</c:v>
                </c:pt>
                <c:pt idx="989">
                  <c:v>1.3736111111111067</c:v>
                </c:pt>
                <c:pt idx="990">
                  <c:v>1.3749999999999956</c:v>
                </c:pt>
                <c:pt idx="991">
                  <c:v>1.3763888888888844</c:v>
                </c:pt>
                <c:pt idx="992">
                  <c:v>1.3777777777777733</c:v>
                </c:pt>
                <c:pt idx="993">
                  <c:v>1.3791666666666622</c:v>
                </c:pt>
                <c:pt idx="994">
                  <c:v>1.3805555555555511</c:v>
                </c:pt>
                <c:pt idx="995">
                  <c:v>1.38194444444444</c:v>
                </c:pt>
                <c:pt idx="996">
                  <c:v>1.3833333333333289</c:v>
                </c:pt>
                <c:pt idx="997">
                  <c:v>1.3847222222222177</c:v>
                </c:pt>
                <c:pt idx="998">
                  <c:v>1.3861111111111066</c:v>
                </c:pt>
                <c:pt idx="999">
                  <c:v>1.3874999999999955</c:v>
                </c:pt>
                <c:pt idx="1000">
                  <c:v>1.3888888888888844</c:v>
                </c:pt>
                <c:pt idx="1001">
                  <c:v>1.3902777777777733</c:v>
                </c:pt>
                <c:pt idx="1002">
                  <c:v>1.3916666666666622</c:v>
                </c:pt>
                <c:pt idx="1003">
                  <c:v>1.3930555555555511</c:v>
                </c:pt>
                <c:pt idx="1004">
                  <c:v>1.3944444444444399</c:v>
                </c:pt>
                <c:pt idx="1005">
                  <c:v>1.3958333333333288</c:v>
                </c:pt>
                <c:pt idx="1006">
                  <c:v>1.3972222222222177</c:v>
                </c:pt>
                <c:pt idx="1007">
                  <c:v>1.3986111111111066</c:v>
                </c:pt>
                <c:pt idx="1008">
                  <c:v>1.3999999999999955</c:v>
                </c:pt>
                <c:pt idx="1009">
                  <c:v>1.4013888888888844</c:v>
                </c:pt>
                <c:pt idx="1010">
                  <c:v>1.4027777777777732</c:v>
                </c:pt>
                <c:pt idx="1011">
                  <c:v>1.4041666666666621</c:v>
                </c:pt>
                <c:pt idx="1012">
                  <c:v>1.405555555555551</c:v>
                </c:pt>
                <c:pt idx="1013">
                  <c:v>1.4069444444444399</c:v>
                </c:pt>
                <c:pt idx="1014">
                  <c:v>1.4083333333333288</c:v>
                </c:pt>
                <c:pt idx="1015">
                  <c:v>1.4097222222222177</c:v>
                </c:pt>
                <c:pt idx="1016">
                  <c:v>1.4111111111111065</c:v>
                </c:pt>
                <c:pt idx="1017">
                  <c:v>1.4124999999999954</c:v>
                </c:pt>
                <c:pt idx="1018">
                  <c:v>1.4138888888888843</c:v>
                </c:pt>
                <c:pt idx="1019">
                  <c:v>1.4152777777777732</c:v>
                </c:pt>
                <c:pt idx="1020">
                  <c:v>1.4166666666666621</c:v>
                </c:pt>
                <c:pt idx="1021">
                  <c:v>1.418055555555551</c:v>
                </c:pt>
                <c:pt idx="1022">
                  <c:v>1.4194444444444398</c:v>
                </c:pt>
                <c:pt idx="1023">
                  <c:v>1.4208333333333287</c:v>
                </c:pt>
                <c:pt idx="1024">
                  <c:v>1.4222222222222176</c:v>
                </c:pt>
                <c:pt idx="1025">
                  <c:v>1.4236111111111065</c:v>
                </c:pt>
                <c:pt idx="1026">
                  <c:v>1.4249999999999954</c:v>
                </c:pt>
                <c:pt idx="1027">
                  <c:v>1.4263888888888843</c:v>
                </c:pt>
                <c:pt idx="1028">
                  <c:v>1.4277777777777731</c:v>
                </c:pt>
                <c:pt idx="1029">
                  <c:v>1.429166666666662</c:v>
                </c:pt>
                <c:pt idx="1030">
                  <c:v>1.4305555555555509</c:v>
                </c:pt>
                <c:pt idx="1031">
                  <c:v>1.4319444444444398</c:v>
                </c:pt>
                <c:pt idx="1032">
                  <c:v>1.4333333333333287</c:v>
                </c:pt>
                <c:pt idx="1033">
                  <c:v>1.4347222222222176</c:v>
                </c:pt>
                <c:pt idx="1034">
                  <c:v>1.4361111111111065</c:v>
                </c:pt>
                <c:pt idx="1035">
                  <c:v>1.4374999999999953</c:v>
                </c:pt>
                <c:pt idx="1036">
                  <c:v>1.4388888888888842</c:v>
                </c:pt>
                <c:pt idx="1037">
                  <c:v>1.4402777777777731</c:v>
                </c:pt>
                <c:pt idx="1038">
                  <c:v>1.441666666666662</c:v>
                </c:pt>
                <c:pt idx="1039">
                  <c:v>1.4430555555555509</c:v>
                </c:pt>
                <c:pt idx="1040">
                  <c:v>1.4444444444444398</c:v>
                </c:pt>
                <c:pt idx="1041">
                  <c:v>1.4458333333333286</c:v>
                </c:pt>
                <c:pt idx="1042">
                  <c:v>1.4472222222222175</c:v>
                </c:pt>
                <c:pt idx="1043">
                  <c:v>1.4486111111111064</c:v>
                </c:pt>
                <c:pt idx="1044">
                  <c:v>1.4499999999999953</c:v>
                </c:pt>
                <c:pt idx="1045">
                  <c:v>1.4513888888888842</c:v>
                </c:pt>
                <c:pt idx="1046">
                  <c:v>1.4527777777777731</c:v>
                </c:pt>
                <c:pt idx="1047">
                  <c:v>1.4541666666666619</c:v>
                </c:pt>
                <c:pt idx="1048">
                  <c:v>1.4555555555555508</c:v>
                </c:pt>
                <c:pt idx="1049">
                  <c:v>1.4569444444444397</c:v>
                </c:pt>
                <c:pt idx="1050">
                  <c:v>1.4583333333333286</c:v>
                </c:pt>
                <c:pt idx="1051">
                  <c:v>1.4597222222222175</c:v>
                </c:pt>
                <c:pt idx="1052">
                  <c:v>1.4611111111111064</c:v>
                </c:pt>
                <c:pt idx="1053">
                  <c:v>1.4624999999999952</c:v>
                </c:pt>
                <c:pt idx="1054">
                  <c:v>1.4638888888888841</c:v>
                </c:pt>
                <c:pt idx="1055">
                  <c:v>1.465277777777773</c:v>
                </c:pt>
                <c:pt idx="1056">
                  <c:v>1.4666666666666619</c:v>
                </c:pt>
                <c:pt idx="1057">
                  <c:v>1.4680555555555508</c:v>
                </c:pt>
                <c:pt idx="1058">
                  <c:v>1.4694444444444397</c:v>
                </c:pt>
                <c:pt idx="1059">
                  <c:v>1.4708333333333286</c:v>
                </c:pt>
                <c:pt idx="1060">
                  <c:v>1.4722222222222174</c:v>
                </c:pt>
                <c:pt idx="1061">
                  <c:v>1.4736111111111063</c:v>
                </c:pt>
                <c:pt idx="1062">
                  <c:v>1.4749999999999952</c:v>
                </c:pt>
                <c:pt idx="1063">
                  <c:v>1.4763888888888841</c:v>
                </c:pt>
                <c:pt idx="1064">
                  <c:v>1.477777777777773</c:v>
                </c:pt>
                <c:pt idx="1065">
                  <c:v>1.4791666666666619</c:v>
                </c:pt>
                <c:pt idx="1066">
                  <c:v>1.4805555555555507</c:v>
                </c:pt>
                <c:pt idx="1067">
                  <c:v>1.4819444444444396</c:v>
                </c:pt>
                <c:pt idx="1068">
                  <c:v>1.4833333333333285</c:v>
                </c:pt>
                <c:pt idx="1069">
                  <c:v>1.4847222222222174</c:v>
                </c:pt>
                <c:pt idx="1070">
                  <c:v>1.4861111111111063</c:v>
                </c:pt>
                <c:pt idx="1071">
                  <c:v>1.4874999999999952</c:v>
                </c:pt>
                <c:pt idx="1072">
                  <c:v>1.488888888888884</c:v>
                </c:pt>
                <c:pt idx="1073">
                  <c:v>1.4902777777777729</c:v>
                </c:pt>
                <c:pt idx="1074">
                  <c:v>1.4916666666666618</c:v>
                </c:pt>
                <c:pt idx="1075">
                  <c:v>1.4930555555555507</c:v>
                </c:pt>
                <c:pt idx="1076">
                  <c:v>1.4944444444444396</c:v>
                </c:pt>
                <c:pt idx="1077">
                  <c:v>1.4958333333333285</c:v>
                </c:pt>
                <c:pt idx="1078">
                  <c:v>1.4972222222222173</c:v>
                </c:pt>
                <c:pt idx="1079">
                  <c:v>1.4986111111111062</c:v>
                </c:pt>
                <c:pt idx="1080">
                  <c:v>1.4999999999999951</c:v>
                </c:pt>
                <c:pt idx="1081">
                  <c:v>1.501388888888884</c:v>
                </c:pt>
                <c:pt idx="1082">
                  <c:v>1.5027777777777729</c:v>
                </c:pt>
                <c:pt idx="1083">
                  <c:v>1.5041666666666618</c:v>
                </c:pt>
                <c:pt idx="1084">
                  <c:v>1.5055555555555507</c:v>
                </c:pt>
                <c:pt idx="1085">
                  <c:v>1.5069444444444395</c:v>
                </c:pt>
                <c:pt idx="1086">
                  <c:v>1.5083333333333284</c:v>
                </c:pt>
                <c:pt idx="1087">
                  <c:v>1.5097222222222173</c:v>
                </c:pt>
                <c:pt idx="1088">
                  <c:v>1.5111111111111062</c:v>
                </c:pt>
                <c:pt idx="1089">
                  <c:v>1.5124999999999951</c:v>
                </c:pt>
                <c:pt idx="1090">
                  <c:v>1.513888888888884</c:v>
                </c:pt>
                <c:pt idx="1091">
                  <c:v>1.5152777777777728</c:v>
                </c:pt>
                <c:pt idx="1092">
                  <c:v>1.5166666666666617</c:v>
                </c:pt>
                <c:pt idx="1093">
                  <c:v>1.5180555555555506</c:v>
                </c:pt>
                <c:pt idx="1094">
                  <c:v>1.5194444444444395</c:v>
                </c:pt>
                <c:pt idx="1095">
                  <c:v>1.5208333333333284</c:v>
                </c:pt>
                <c:pt idx="1096">
                  <c:v>1.5222222222222173</c:v>
                </c:pt>
                <c:pt idx="1097">
                  <c:v>1.5236111111111061</c:v>
                </c:pt>
                <c:pt idx="1098">
                  <c:v>1.524999999999995</c:v>
                </c:pt>
                <c:pt idx="1099">
                  <c:v>1.5263888888888839</c:v>
                </c:pt>
                <c:pt idx="1100">
                  <c:v>1.5277777777777728</c:v>
                </c:pt>
                <c:pt idx="1101">
                  <c:v>1.5291666666666617</c:v>
                </c:pt>
                <c:pt idx="1102">
                  <c:v>1.5305555555555506</c:v>
                </c:pt>
                <c:pt idx="1103">
                  <c:v>1.5319444444444394</c:v>
                </c:pt>
                <c:pt idx="1104">
                  <c:v>1.5333333333333283</c:v>
                </c:pt>
                <c:pt idx="1105">
                  <c:v>1.5347222222222172</c:v>
                </c:pt>
                <c:pt idx="1106">
                  <c:v>1.5361111111111061</c:v>
                </c:pt>
                <c:pt idx="1107">
                  <c:v>1.537499999999995</c:v>
                </c:pt>
                <c:pt idx="1108">
                  <c:v>1.5388888888888839</c:v>
                </c:pt>
                <c:pt idx="1109">
                  <c:v>1.5402777777777727</c:v>
                </c:pt>
                <c:pt idx="1110">
                  <c:v>1.5416666666666616</c:v>
                </c:pt>
                <c:pt idx="1111">
                  <c:v>1.5430555555555505</c:v>
                </c:pt>
                <c:pt idx="1112">
                  <c:v>1.5444444444444394</c:v>
                </c:pt>
                <c:pt idx="1113">
                  <c:v>1.5458333333333283</c:v>
                </c:pt>
                <c:pt idx="1114">
                  <c:v>1.5472222222222172</c:v>
                </c:pt>
                <c:pt idx="1115">
                  <c:v>1.5486111111111061</c:v>
                </c:pt>
                <c:pt idx="1116">
                  <c:v>1.5499999999999949</c:v>
                </c:pt>
                <c:pt idx="1117">
                  <c:v>1.5513888888888838</c:v>
                </c:pt>
                <c:pt idx="1118">
                  <c:v>1.5527777777777727</c:v>
                </c:pt>
                <c:pt idx="1119">
                  <c:v>1.5541666666666616</c:v>
                </c:pt>
                <c:pt idx="1120">
                  <c:v>1.5555555555555505</c:v>
                </c:pt>
                <c:pt idx="1121">
                  <c:v>1.5569444444444394</c:v>
                </c:pt>
                <c:pt idx="1122">
                  <c:v>1.5583333333333282</c:v>
                </c:pt>
                <c:pt idx="1123">
                  <c:v>1.5597222222222171</c:v>
                </c:pt>
                <c:pt idx="1124">
                  <c:v>1.561111111111106</c:v>
                </c:pt>
                <c:pt idx="1125">
                  <c:v>1.5624999999999949</c:v>
                </c:pt>
                <c:pt idx="1126">
                  <c:v>1.5638888888888838</c:v>
                </c:pt>
                <c:pt idx="1127">
                  <c:v>1.5652777777777727</c:v>
                </c:pt>
                <c:pt idx="1128">
                  <c:v>1.5666666666666615</c:v>
                </c:pt>
                <c:pt idx="1129">
                  <c:v>1.5680555555555504</c:v>
                </c:pt>
                <c:pt idx="1130">
                  <c:v>1.5694444444444393</c:v>
                </c:pt>
                <c:pt idx="1131">
                  <c:v>1.5708333333333282</c:v>
                </c:pt>
                <c:pt idx="1132">
                  <c:v>1.5722222222222171</c:v>
                </c:pt>
                <c:pt idx="1133">
                  <c:v>1.573611111111106</c:v>
                </c:pt>
                <c:pt idx="1134">
                  <c:v>1.5749999999999948</c:v>
                </c:pt>
                <c:pt idx="1135">
                  <c:v>1.5763888888888837</c:v>
                </c:pt>
                <c:pt idx="1136">
                  <c:v>1.5777777777777726</c:v>
                </c:pt>
                <c:pt idx="1137">
                  <c:v>1.5791666666666615</c:v>
                </c:pt>
                <c:pt idx="1138">
                  <c:v>1.5805555555555504</c:v>
                </c:pt>
                <c:pt idx="1139">
                  <c:v>1.5819444444444393</c:v>
                </c:pt>
                <c:pt idx="1140">
                  <c:v>1.5833333333333282</c:v>
                </c:pt>
                <c:pt idx="1141">
                  <c:v>1.584722222222217</c:v>
                </c:pt>
                <c:pt idx="1142">
                  <c:v>1.5861111111111059</c:v>
                </c:pt>
                <c:pt idx="1143">
                  <c:v>1.5874999999999948</c:v>
                </c:pt>
                <c:pt idx="1144">
                  <c:v>1.5888888888888837</c:v>
                </c:pt>
                <c:pt idx="1145">
                  <c:v>1.5902777777777726</c:v>
                </c:pt>
                <c:pt idx="1146">
                  <c:v>1.5916666666666615</c:v>
                </c:pt>
                <c:pt idx="1147">
                  <c:v>1.5930555555555503</c:v>
                </c:pt>
                <c:pt idx="1148">
                  <c:v>1.5944444444444392</c:v>
                </c:pt>
                <c:pt idx="1149">
                  <c:v>1.5958333333333281</c:v>
                </c:pt>
                <c:pt idx="1150">
                  <c:v>1.597222222222217</c:v>
                </c:pt>
                <c:pt idx="1151">
                  <c:v>1.5986111111111059</c:v>
                </c:pt>
                <c:pt idx="1152">
                  <c:v>1.5999999999999948</c:v>
                </c:pt>
                <c:pt idx="1153">
                  <c:v>1.6013888888888836</c:v>
                </c:pt>
                <c:pt idx="1154">
                  <c:v>1.6027777777777725</c:v>
                </c:pt>
                <c:pt idx="1155">
                  <c:v>1.6041666666666614</c:v>
                </c:pt>
                <c:pt idx="1156">
                  <c:v>1.6055555555555503</c:v>
                </c:pt>
                <c:pt idx="1157">
                  <c:v>1.6069444444444392</c:v>
                </c:pt>
                <c:pt idx="1158">
                  <c:v>1.6083333333333281</c:v>
                </c:pt>
                <c:pt idx="1159">
                  <c:v>1.6097222222222169</c:v>
                </c:pt>
                <c:pt idx="1160">
                  <c:v>1.6111111111111058</c:v>
                </c:pt>
                <c:pt idx="1161">
                  <c:v>1.6124999999999947</c:v>
                </c:pt>
                <c:pt idx="1162">
                  <c:v>1.6138888888888836</c:v>
                </c:pt>
                <c:pt idx="1163">
                  <c:v>1.6152777777777725</c:v>
                </c:pt>
                <c:pt idx="1164">
                  <c:v>1.6166666666666614</c:v>
                </c:pt>
                <c:pt idx="1165">
                  <c:v>1.6180555555555503</c:v>
                </c:pt>
                <c:pt idx="1166">
                  <c:v>1.6194444444444391</c:v>
                </c:pt>
                <c:pt idx="1167">
                  <c:v>1.620833333333328</c:v>
                </c:pt>
                <c:pt idx="1168">
                  <c:v>1.6222222222222169</c:v>
                </c:pt>
                <c:pt idx="1169">
                  <c:v>1.6236111111111058</c:v>
                </c:pt>
                <c:pt idx="1170">
                  <c:v>1.6249999999999947</c:v>
                </c:pt>
                <c:pt idx="1171">
                  <c:v>1.6263888888888836</c:v>
                </c:pt>
                <c:pt idx="1172">
                  <c:v>1.6277777777777724</c:v>
                </c:pt>
                <c:pt idx="1173">
                  <c:v>1.6291666666666613</c:v>
                </c:pt>
                <c:pt idx="1174">
                  <c:v>1.6305555555555502</c:v>
                </c:pt>
                <c:pt idx="1175">
                  <c:v>1.6319444444444391</c:v>
                </c:pt>
                <c:pt idx="1176">
                  <c:v>1.633333333333328</c:v>
                </c:pt>
                <c:pt idx="1177">
                  <c:v>1.6347222222222169</c:v>
                </c:pt>
                <c:pt idx="1178">
                  <c:v>1.6361111111111057</c:v>
                </c:pt>
                <c:pt idx="1179">
                  <c:v>1.6374999999999946</c:v>
                </c:pt>
                <c:pt idx="1180">
                  <c:v>1.6388888888888835</c:v>
                </c:pt>
                <c:pt idx="1181">
                  <c:v>1.6402777777777724</c:v>
                </c:pt>
                <c:pt idx="1182">
                  <c:v>1.6416666666666613</c:v>
                </c:pt>
                <c:pt idx="1183">
                  <c:v>1.6430555555555502</c:v>
                </c:pt>
                <c:pt idx="1184">
                  <c:v>1.644444444444439</c:v>
                </c:pt>
                <c:pt idx="1185">
                  <c:v>1.6458333333333279</c:v>
                </c:pt>
                <c:pt idx="1186">
                  <c:v>1.6472222222222168</c:v>
                </c:pt>
                <c:pt idx="1187">
                  <c:v>1.6486111111111057</c:v>
                </c:pt>
                <c:pt idx="1188">
                  <c:v>1.6499999999999946</c:v>
                </c:pt>
                <c:pt idx="1189">
                  <c:v>1.6513888888888835</c:v>
                </c:pt>
                <c:pt idx="1190">
                  <c:v>1.6527777777777724</c:v>
                </c:pt>
                <c:pt idx="1191">
                  <c:v>1.6541666666666612</c:v>
                </c:pt>
                <c:pt idx="1192">
                  <c:v>1.6555555555555501</c:v>
                </c:pt>
                <c:pt idx="1193">
                  <c:v>1.656944444444439</c:v>
                </c:pt>
                <c:pt idx="1194">
                  <c:v>1.6583333333333279</c:v>
                </c:pt>
                <c:pt idx="1195">
                  <c:v>1.6597222222222168</c:v>
                </c:pt>
                <c:pt idx="1196">
                  <c:v>1.6611111111111057</c:v>
                </c:pt>
                <c:pt idx="1197">
                  <c:v>1.6624999999999945</c:v>
                </c:pt>
                <c:pt idx="1198">
                  <c:v>1.6638888888888834</c:v>
                </c:pt>
                <c:pt idx="1199">
                  <c:v>1.6652777777777723</c:v>
                </c:pt>
                <c:pt idx="1200">
                  <c:v>1.6666666666666612</c:v>
                </c:pt>
                <c:pt idx="1201">
                  <c:v>1.6680555555555501</c:v>
                </c:pt>
                <c:pt idx="1202">
                  <c:v>1.669444444444439</c:v>
                </c:pt>
                <c:pt idx="1203">
                  <c:v>1.6708333333333278</c:v>
                </c:pt>
                <c:pt idx="1204">
                  <c:v>1.6722222222222167</c:v>
                </c:pt>
                <c:pt idx="1205">
                  <c:v>1.6736111111111056</c:v>
                </c:pt>
                <c:pt idx="1206">
                  <c:v>1.6749999999999945</c:v>
                </c:pt>
                <c:pt idx="1207">
                  <c:v>1.6763888888888834</c:v>
                </c:pt>
                <c:pt idx="1208">
                  <c:v>1.6777777777777723</c:v>
                </c:pt>
                <c:pt idx="1209">
                  <c:v>1.6791666666666611</c:v>
                </c:pt>
                <c:pt idx="1210">
                  <c:v>1.68055555555555</c:v>
                </c:pt>
                <c:pt idx="1211">
                  <c:v>1.6819444444444389</c:v>
                </c:pt>
                <c:pt idx="1212">
                  <c:v>1.6833333333333278</c:v>
                </c:pt>
                <c:pt idx="1213">
                  <c:v>1.6847222222222167</c:v>
                </c:pt>
                <c:pt idx="1214">
                  <c:v>1.6861111111111056</c:v>
                </c:pt>
                <c:pt idx="1215">
                  <c:v>1.6874999999999944</c:v>
                </c:pt>
                <c:pt idx="1216">
                  <c:v>1.6888888888888833</c:v>
                </c:pt>
                <c:pt idx="1217">
                  <c:v>1.6902777777777722</c:v>
                </c:pt>
                <c:pt idx="1218">
                  <c:v>1.6916666666666611</c:v>
                </c:pt>
                <c:pt idx="1219">
                  <c:v>1.69305555555555</c:v>
                </c:pt>
                <c:pt idx="1220">
                  <c:v>1.6944444444444389</c:v>
                </c:pt>
                <c:pt idx="1221">
                  <c:v>1.6958333333333278</c:v>
                </c:pt>
                <c:pt idx="1222">
                  <c:v>1.6972222222222166</c:v>
                </c:pt>
                <c:pt idx="1223">
                  <c:v>1.6986111111111055</c:v>
                </c:pt>
                <c:pt idx="1224">
                  <c:v>1.6999999999999944</c:v>
                </c:pt>
                <c:pt idx="1225">
                  <c:v>1.7013888888888833</c:v>
                </c:pt>
                <c:pt idx="1226">
                  <c:v>1.7027777777777722</c:v>
                </c:pt>
                <c:pt idx="1227">
                  <c:v>1.7041666666666611</c:v>
                </c:pt>
                <c:pt idx="1228">
                  <c:v>1.7055555555555499</c:v>
                </c:pt>
                <c:pt idx="1229">
                  <c:v>1.7069444444444388</c:v>
                </c:pt>
                <c:pt idx="1230">
                  <c:v>1.7083333333333277</c:v>
                </c:pt>
                <c:pt idx="1231">
                  <c:v>1.7097222222222166</c:v>
                </c:pt>
                <c:pt idx="1232">
                  <c:v>1.7111111111111055</c:v>
                </c:pt>
                <c:pt idx="1233">
                  <c:v>1.7124999999999944</c:v>
                </c:pt>
                <c:pt idx="1234">
                  <c:v>1.7138888888888832</c:v>
                </c:pt>
                <c:pt idx="1235">
                  <c:v>1.7152777777777721</c:v>
                </c:pt>
                <c:pt idx="1236">
                  <c:v>1.716666666666661</c:v>
                </c:pt>
                <c:pt idx="1237">
                  <c:v>1.7180555555555499</c:v>
                </c:pt>
                <c:pt idx="1238">
                  <c:v>1.7194444444444388</c:v>
                </c:pt>
                <c:pt idx="1239">
                  <c:v>1.7208333333333277</c:v>
                </c:pt>
                <c:pt idx="1240">
                  <c:v>1.7222222222222165</c:v>
                </c:pt>
                <c:pt idx="1241">
                  <c:v>1.7236111111111054</c:v>
                </c:pt>
                <c:pt idx="1242">
                  <c:v>1.7249999999999943</c:v>
                </c:pt>
                <c:pt idx="1243">
                  <c:v>1.7263888888888832</c:v>
                </c:pt>
                <c:pt idx="1244">
                  <c:v>1.7277777777777721</c:v>
                </c:pt>
                <c:pt idx="1245">
                  <c:v>1.729166666666661</c:v>
                </c:pt>
                <c:pt idx="1246">
                  <c:v>1.7305555555555499</c:v>
                </c:pt>
                <c:pt idx="1247">
                  <c:v>1.7319444444444387</c:v>
                </c:pt>
                <c:pt idx="1248">
                  <c:v>1.7333333333333276</c:v>
                </c:pt>
                <c:pt idx="1249">
                  <c:v>1.7347222222222165</c:v>
                </c:pt>
                <c:pt idx="1250">
                  <c:v>1.7361111111111054</c:v>
                </c:pt>
                <c:pt idx="1251">
                  <c:v>1.7374999999999943</c:v>
                </c:pt>
                <c:pt idx="1252">
                  <c:v>1.7388888888888832</c:v>
                </c:pt>
                <c:pt idx="1253">
                  <c:v>1.740277777777772</c:v>
                </c:pt>
                <c:pt idx="1254">
                  <c:v>1.7416666666666609</c:v>
                </c:pt>
                <c:pt idx="1255">
                  <c:v>1.7430555555555498</c:v>
                </c:pt>
                <c:pt idx="1256">
                  <c:v>1.7444444444444387</c:v>
                </c:pt>
                <c:pt idx="1257">
                  <c:v>1.7458333333333276</c:v>
                </c:pt>
                <c:pt idx="1258">
                  <c:v>1.7472222222222165</c:v>
                </c:pt>
                <c:pt idx="1259">
                  <c:v>1.7486111111111053</c:v>
                </c:pt>
                <c:pt idx="1260">
                  <c:v>1.7499999999999942</c:v>
                </c:pt>
                <c:pt idx="1261">
                  <c:v>1.7513888888888831</c:v>
                </c:pt>
                <c:pt idx="1262">
                  <c:v>1.752777777777772</c:v>
                </c:pt>
                <c:pt idx="1263">
                  <c:v>1.7541666666666609</c:v>
                </c:pt>
                <c:pt idx="1264">
                  <c:v>1.7555555555555498</c:v>
                </c:pt>
                <c:pt idx="1265">
                  <c:v>1.7569444444444386</c:v>
                </c:pt>
                <c:pt idx="1266">
                  <c:v>1.7583333333333275</c:v>
                </c:pt>
                <c:pt idx="1267">
                  <c:v>1.7597222222222164</c:v>
                </c:pt>
                <c:pt idx="1268">
                  <c:v>1.7611111111111053</c:v>
                </c:pt>
                <c:pt idx="1269">
                  <c:v>1.7624999999999942</c:v>
                </c:pt>
                <c:pt idx="1270">
                  <c:v>1.7638888888888831</c:v>
                </c:pt>
                <c:pt idx="1271">
                  <c:v>1.765277777777772</c:v>
                </c:pt>
                <c:pt idx="1272">
                  <c:v>1.7666666666666608</c:v>
                </c:pt>
                <c:pt idx="1273">
                  <c:v>1.7680555555555497</c:v>
                </c:pt>
                <c:pt idx="1274">
                  <c:v>1.7694444444444386</c:v>
                </c:pt>
                <c:pt idx="1275">
                  <c:v>1.7708333333333275</c:v>
                </c:pt>
                <c:pt idx="1276">
                  <c:v>1.7722222222222164</c:v>
                </c:pt>
                <c:pt idx="1277">
                  <c:v>1.7736111111111053</c:v>
                </c:pt>
                <c:pt idx="1278">
                  <c:v>1.7749999999999941</c:v>
                </c:pt>
                <c:pt idx="1279">
                  <c:v>1.776388888888883</c:v>
                </c:pt>
                <c:pt idx="1280">
                  <c:v>1.7777777777777719</c:v>
                </c:pt>
                <c:pt idx="1281">
                  <c:v>1.7791666666666608</c:v>
                </c:pt>
                <c:pt idx="1282">
                  <c:v>1.7805555555555497</c:v>
                </c:pt>
                <c:pt idx="1283">
                  <c:v>1.7819444444444386</c:v>
                </c:pt>
                <c:pt idx="1284">
                  <c:v>1.7833333333333274</c:v>
                </c:pt>
                <c:pt idx="1285">
                  <c:v>1.7847222222222163</c:v>
                </c:pt>
                <c:pt idx="1286">
                  <c:v>1.7861111111111052</c:v>
                </c:pt>
                <c:pt idx="1287">
                  <c:v>1.7874999999999941</c:v>
                </c:pt>
                <c:pt idx="1288">
                  <c:v>1.788888888888883</c:v>
                </c:pt>
                <c:pt idx="1289">
                  <c:v>1.7902777777777719</c:v>
                </c:pt>
                <c:pt idx="1290">
                  <c:v>1.7916666666666607</c:v>
                </c:pt>
                <c:pt idx="1291">
                  <c:v>1.7930555555555496</c:v>
                </c:pt>
                <c:pt idx="1292">
                  <c:v>1.7944444444444385</c:v>
                </c:pt>
                <c:pt idx="1293">
                  <c:v>1.7958333333333274</c:v>
                </c:pt>
                <c:pt idx="1294">
                  <c:v>1.7972222222222163</c:v>
                </c:pt>
                <c:pt idx="1295">
                  <c:v>1.7986111111111052</c:v>
                </c:pt>
                <c:pt idx="1296">
                  <c:v>1.799999999999994</c:v>
                </c:pt>
                <c:pt idx="1297">
                  <c:v>1.8013888888888829</c:v>
                </c:pt>
                <c:pt idx="1298">
                  <c:v>1.8027777777777718</c:v>
                </c:pt>
                <c:pt idx="1299">
                  <c:v>1.8041666666666607</c:v>
                </c:pt>
                <c:pt idx="1300">
                  <c:v>1.8055555555555496</c:v>
                </c:pt>
                <c:pt idx="1301">
                  <c:v>1.8069444444444385</c:v>
                </c:pt>
                <c:pt idx="1302">
                  <c:v>1.8083333333333274</c:v>
                </c:pt>
                <c:pt idx="1303">
                  <c:v>1.8097222222222162</c:v>
                </c:pt>
                <c:pt idx="1304">
                  <c:v>1.8111111111111051</c:v>
                </c:pt>
                <c:pt idx="1305">
                  <c:v>1.812499999999994</c:v>
                </c:pt>
                <c:pt idx="1306">
                  <c:v>1.8138888888888829</c:v>
                </c:pt>
                <c:pt idx="1307">
                  <c:v>1.8152777777777718</c:v>
                </c:pt>
                <c:pt idx="1308">
                  <c:v>1.8166666666666607</c:v>
                </c:pt>
                <c:pt idx="1309">
                  <c:v>1.8180555555555495</c:v>
                </c:pt>
                <c:pt idx="1310">
                  <c:v>1.8194444444444384</c:v>
                </c:pt>
                <c:pt idx="1311">
                  <c:v>1.8208333333333273</c:v>
                </c:pt>
                <c:pt idx="1312">
                  <c:v>1.8222222222222162</c:v>
                </c:pt>
                <c:pt idx="1313">
                  <c:v>1.8236111111111051</c:v>
                </c:pt>
                <c:pt idx="1314">
                  <c:v>1.824999999999994</c:v>
                </c:pt>
                <c:pt idx="1315">
                  <c:v>1.8263888888888828</c:v>
                </c:pt>
                <c:pt idx="1316">
                  <c:v>1.8277777777777717</c:v>
                </c:pt>
                <c:pt idx="1317">
                  <c:v>1.8291666666666606</c:v>
                </c:pt>
                <c:pt idx="1318">
                  <c:v>1.8305555555555495</c:v>
                </c:pt>
                <c:pt idx="1319">
                  <c:v>1.8319444444444384</c:v>
                </c:pt>
                <c:pt idx="1320">
                  <c:v>1.8333333333333273</c:v>
                </c:pt>
                <c:pt idx="1321">
                  <c:v>1.8347222222222161</c:v>
                </c:pt>
                <c:pt idx="1322">
                  <c:v>1.836111111111105</c:v>
                </c:pt>
                <c:pt idx="1323">
                  <c:v>1.8374999999999939</c:v>
                </c:pt>
                <c:pt idx="1324">
                  <c:v>1.8388888888888828</c:v>
                </c:pt>
                <c:pt idx="1325">
                  <c:v>1.8402777777777717</c:v>
                </c:pt>
                <c:pt idx="1326">
                  <c:v>1.8416666666666606</c:v>
                </c:pt>
                <c:pt idx="1327">
                  <c:v>1.8430555555555495</c:v>
                </c:pt>
                <c:pt idx="1328">
                  <c:v>1.8444444444444383</c:v>
                </c:pt>
                <c:pt idx="1329">
                  <c:v>1.8458333333333272</c:v>
                </c:pt>
                <c:pt idx="1330">
                  <c:v>1.8472222222222161</c:v>
                </c:pt>
                <c:pt idx="1331">
                  <c:v>1.848611111111105</c:v>
                </c:pt>
                <c:pt idx="1332">
                  <c:v>1.8499999999999939</c:v>
                </c:pt>
                <c:pt idx="1333">
                  <c:v>1.8513888888888828</c:v>
                </c:pt>
                <c:pt idx="1334">
                  <c:v>1.8527777777777716</c:v>
                </c:pt>
                <c:pt idx="1335">
                  <c:v>1.8541666666666605</c:v>
                </c:pt>
                <c:pt idx="1336">
                  <c:v>1.8555555555555494</c:v>
                </c:pt>
                <c:pt idx="1337">
                  <c:v>1.8569444444444383</c:v>
                </c:pt>
                <c:pt idx="1338">
                  <c:v>1.8583333333333272</c:v>
                </c:pt>
                <c:pt idx="1339">
                  <c:v>1.8597222222222161</c:v>
                </c:pt>
                <c:pt idx="1340">
                  <c:v>1.8611111111111049</c:v>
                </c:pt>
                <c:pt idx="1341">
                  <c:v>1.8624999999999938</c:v>
                </c:pt>
                <c:pt idx="1342">
                  <c:v>1.8638888888888827</c:v>
                </c:pt>
                <c:pt idx="1343">
                  <c:v>1.8652777777777716</c:v>
                </c:pt>
                <c:pt idx="1344">
                  <c:v>1.8666666666666605</c:v>
                </c:pt>
                <c:pt idx="1345">
                  <c:v>1.8680555555555494</c:v>
                </c:pt>
                <c:pt idx="1346">
                  <c:v>1.8694444444444382</c:v>
                </c:pt>
                <c:pt idx="1347">
                  <c:v>1.8708333333333271</c:v>
                </c:pt>
                <c:pt idx="1348">
                  <c:v>1.872222222222216</c:v>
                </c:pt>
                <c:pt idx="1349">
                  <c:v>1.8736111111111049</c:v>
                </c:pt>
                <c:pt idx="1350">
                  <c:v>1.8749999999999938</c:v>
                </c:pt>
                <c:pt idx="1351">
                  <c:v>1.8763888888888827</c:v>
                </c:pt>
                <c:pt idx="1352">
                  <c:v>1.8777777777777716</c:v>
                </c:pt>
                <c:pt idx="1353">
                  <c:v>1.8791666666666604</c:v>
                </c:pt>
                <c:pt idx="1354">
                  <c:v>1.8805555555555493</c:v>
                </c:pt>
                <c:pt idx="1355">
                  <c:v>1.8819444444444382</c:v>
                </c:pt>
                <c:pt idx="1356">
                  <c:v>1.8833333333333271</c:v>
                </c:pt>
                <c:pt idx="1357">
                  <c:v>1.884722222222216</c:v>
                </c:pt>
                <c:pt idx="1358">
                  <c:v>1.8861111111111049</c:v>
                </c:pt>
                <c:pt idx="1359">
                  <c:v>1.8874999999999937</c:v>
                </c:pt>
                <c:pt idx="1360">
                  <c:v>1.8888888888888826</c:v>
                </c:pt>
                <c:pt idx="1361">
                  <c:v>1.8902777777777715</c:v>
                </c:pt>
                <c:pt idx="1362">
                  <c:v>1.8916666666666604</c:v>
                </c:pt>
                <c:pt idx="1363">
                  <c:v>1.8930555555555493</c:v>
                </c:pt>
                <c:pt idx="1364">
                  <c:v>1.8944444444444382</c:v>
                </c:pt>
                <c:pt idx="1365">
                  <c:v>1.895833333333327</c:v>
                </c:pt>
                <c:pt idx="1366">
                  <c:v>1.8972222222222159</c:v>
                </c:pt>
                <c:pt idx="1367">
                  <c:v>1.8986111111111048</c:v>
                </c:pt>
                <c:pt idx="1368">
                  <c:v>1.8999999999999937</c:v>
                </c:pt>
                <c:pt idx="1369">
                  <c:v>1.9013888888888826</c:v>
                </c:pt>
                <c:pt idx="1370">
                  <c:v>1.9027777777777715</c:v>
                </c:pt>
                <c:pt idx="1371">
                  <c:v>1.9041666666666603</c:v>
                </c:pt>
                <c:pt idx="1372">
                  <c:v>1.9055555555555492</c:v>
                </c:pt>
                <c:pt idx="1373">
                  <c:v>1.9069444444444381</c:v>
                </c:pt>
                <c:pt idx="1374">
                  <c:v>1.908333333333327</c:v>
                </c:pt>
                <c:pt idx="1375">
                  <c:v>1.9097222222222159</c:v>
                </c:pt>
                <c:pt idx="1376">
                  <c:v>1.9111111111111048</c:v>
                </c:pt>
                <c:pt idx="1377">
                  <c:v>1.9124999999999936</c:v>
                </c:pt>
                <c:pt idx="1378">
                  <c:v>1.9138888888888825</c:v>
                </c:pt>
                <c:pt idx="1379">
                  <c:v>1.9152777777777714</c:v>
                </c:pt>
                <c:pt idx="1380">
                  <c:v>1.9166666666666603</c:v>
                </c:pt>
                <c:pt idx="1381">
                  <c:v>1.9180555555555492</c:v>
                </c:pt>
                <c:pt idx="1382">
                  <c:v>1.9194444444444381</c:v>
                </c:pt>
                <c:pt idx="1383">
                  <c:v>1.920833333333327</c:v>
                </c:pt>
                <c:pt idx="1384">
                  <c:v>1.9222222222222158</c:v>
                </c:pt>
                <c:pt idx="1385">
                  <c:v>1.9236111111111047</c:v>
                </c:pt>
                <c:pt idx="1386">
                  <c:v>1.9249999999999936</c:v>
                </c:pt>
                <c:pt idx="1387">
                  <c:v>1.9263888888888825</c:v>
                </c:pt>
                <c:pt idx="1388">
                  <c:v>1.9277777777777714</c:v>
                </c:pt>
                <c:pt idx="1389">
                  <c:v>1.9291666666666603</c:v>
                </c:pt>
                <c:pt idx="1390">
                  <c:v>1.9305555555555491</c:v>
                </c:pt>
                <c:pt idx="1391">
                  <c:v>1.931944444444438</c:v>
                </c:pt>
                <c:pt idx="1392">
                  <c:v>1.9333333333333269</c:v>
                </c:pt>
                <c:pt idx="1393">
                  <c:v>1.9347222222222158</c:v>
                </c:pt>
                <c:pt idx="1394">
                  <c:v>1.9361111111111047</c:v>
                </c:pt>
                <c:pt idx="1395">
                  <c:v>1.9374999999999936</c:v>
                </c:pt>
                <c:pt idx="1396">
                  <c:v>1.9388888888888824</c:v>
                </c:pt>
                <c:pt idx="1397">
                  <c:v>1.9402777777777713</c:v>
                </c:pt>
                <c:pt idx="1398">
                  <c:v>1.9416666666666602</c:v>
                </c:pt>
                <c:pt idx="1399">
                  <c:v>1.9430555555555491</c:v>
                </c:pt>
                <c:pt idx="1400">
                  <c:v>1.944444444444438</c:v>
                </c:pt>
                <c:pt idx="1401">
                  <c:v>1.9458333333333269</c:v>
                </c:pt>
                <c:pt idx="1402">
                  <c:v>1.9472222222222157</c:v>
                </c:pt>
                <c:pt idx="1403">
                  <c:v>1.9486111111111046</c:v>
                </c:pt>
                <c:pt idx="1404">
                  <c:v>1.9499999999999935</c:v>
                </c:pt>
                <c:pt idx="1405">
                  <c:v>1.9513888888888824</c:v>
                </c:pt>
                <c:pt idx="1406">
                  <c:v>1.9527777777777713</c:v>
                </c:pt>
                <c:pt idx="1407">
                  <c:v>1.9541666666666602</c:v>
                </c:pt>
                <c:pt idx="1408">
                  <c:v>1.9555555555555491</c:v>
                </c:pt>
                <c:pt idx="1409">
                  <c:v>1.9569444444444379</c:v>
                </c:pt>
                <c:pt idx="1410">
                  <c:v>1.9583333333333268</c:v>
                </c:pt>
                <c:pt idx="1411">
                  <c:v>1.9597222222222157</c:v>
                </c:pt>
                <c:pt idx="1412">
                  <c:v>1.9611111111111046</c:v>
                </c:pt>
                <c:pt idx="1413">
                  <c:v>1.9624999999999935</c:v>
                </c:pt>
                <c:pt idx="1414">
                  <c:v>1.9638888888888824</c:v>
                </c:pt>
                <c:pt idx="1415">
                  <c:v>1.9652777777777712</c:v>
                </c:pt>
                <c:pt idx="1416">
                  <c:v>1.9666666666666601</c:v>
                </c:pt>
                <c:pt idx="1417">
                  <c:v>1.968055555555549</c:v>
                </c:pt>
                <c:pt idx="1418">
                  <c:v>1.9694444444444379</c:v>
                </c:pt>
                <c:pt idx="1419">
                  <c:v>1.9708333333333268</c:v>
                </c:pt>
                <c:pt idx="1420">
                  <c:v>1.9722222222222157</c:v>
                </c:pt>
                <c:pt idx="1421">
                  <c:v>1.9736111111111045</c:v>
                </c:pt>
                <c:pt idx="1422">
                  <c:v>1.9749999999999934</c:v>
                </c:pt>
                <c:pt idx="1423">
                  <c:v>1.9763888888888823</c:v>
                </c:pt>
                <c:pt idx="1424">
                  <c:v>1.9777777777777712</c:v>
                </c:pt>
                <c:pt idx="1425">
                  <c:v>1.9791666666666601</c:v>
                </c:pt>
                <c:pt idx="1426">
                  <c:v>1.980555555555549</c:v>
                </c:pt>
                <c:pt idx="1427">
                  <c:v>1.9819444444444378</c:v>
                </c:pt>
                <c:pt idx="1428">
                  <c:v>1.9833333333333267</c:v>
                </c:pt>
                <c:pt idx="1429">
                  <c:v>1.9847222222222156</c:v>
                </c:pt>
                <c:pt idx="1430">
                  <c:v>1.9861111111111045</c:v>
                </c:pt>
                <c:pt idx="1431">
                  <c:v>1.9874999999999934</c:v>
                </c:pt>
                <c:pt idx="1432">
                  <c:v>1.9888888888888823</c:v>
                </c:pt>
                <c:pt idx="1433">
                  <c:v>1.9902777777777712</c:v>
                </c:pt>
                <c:pt idx="1434">
                  <c:v>1.99166666666666</c:v>
                </c:pt>
                <c:pt idx="1435">
                  <c:v>1.9930555555555489</c:v>
                </c:pt>
                <c:pt idx="1436">
                  <c:v>1.9944444444444378</c:v>
                </c:pt>
                <c:pt idx="1437">
                  <c:v>1.9958333333333267</c:v>
                </c:pt>
                <c:pt idx="1438">
                  <c:v>1.9972222222222156</c:v>
                </c:pt>
                <c:pt idx="1439">
                  <c:v>1.9986111111111045</c:v>
                </c:pt>
                <c:pt idx="1440">
                  <c:v>1.9999999999999933</c:v>
                </c:pt>
                <c:pt idx="1441">
                  <c:v>2.0013888888888824</c:v>
                </c:pt>
                <c:pt idx="1442">
                  <c:v>2.0027777777777716</c:v>
                </c:pt>
                <c:pt idx="1443">
                  <c:v>2.0041666666666607</c:v>
                </c:pt>
                <c:pt idx="1444">
                  <c:v>2.0055555555555498</c:v>
                </c:pt>
                <c:pt idx="1445">
                  <c:v>2.0069444444444389</c:v>
                </c:pt>
                <c:pt idx="1446">
                  <c:v>2.008333333333328</c:v>
                </c:pt>
                <c:pt idx="1447">
                  <c:v>2.0097222222222171</c:v>
                </c:pt>
                <c:pt idx="1448">
                  <c:v>2.0111111111111062</c:v>
                </c:pt>
                <c:pt idx="1449">
                  <c:v>2.0124999999999953</c:v>
                </c:pt>
                <c:pt idx="1450">
                  <c:v>2.0138888888888844</c:v>
                </c:pt>
                <c:pt idx="1451">
                  <c:v>2.0152777777777735</c:v>
                </c:pt>
                <c:pt idx="1452">
                  <c:v>2.0166666666666626</c:v>
                </c:pt>
                <c:pt idx="1453">
                  <c:v>2.0180555555555517</c:v>
                </c:pt>
                <c:pt idx="1454">
                  <c:v>2.0194444444444408</c:v>
                </c:pt>
                <c:pt idx="1455">
                  <c:v>2.0208333333333299</c:v>
                </c:pt>
                <c:pt idx="1456">
                  <c:v>2.022222222222219</c:v>
                </c:pt>
                <c:pt idx="1457">
                  <c:v>2.0236111111111081</c:v>
                </c:pt>
                <c:pt idx="1458">
                  <c:v>2.0249999999999972</c:v>
                </c:pt>
                <c:pt idx="1459">
                  <c:v>2.0263888888888864</c:v>
                </c:pt>
                <c:pt idx="1460">
                  <c:v>2.0277777777777755</c:v>
                </c:pt>
                <c:pt idx="1461">
                  <c:v>2.0291666666666646</c:v>
                </c:pt>
                <c:pt idx="1462">
                  <c:v>2.0305555555555537</c:v>
                </c:pt>
                <c:pt idx="1463">
                  <c:v>2.0319444444444428</c:v>
                </c:pt>
                <c:pt idx="1464">
                  <c:v>2.0333333333333319</c:v>
                </c:pt>
                <c:pt idx="1465">
                  <c:v>2.034722222222221</c:v>
                </c:pt>
                <c:pt idx="1466">
                  <c:v>2.0361111111111101</c:v>
                </c:pt>
                <c:pt idx="1467">
                  <c:v>2.0374999999999992</c:v>
                </c:pt>
                <c:pt idx="1468">
                  <c:v>2.0388888888888883</c:v>
                </c:pt>
                <c:pt idx="1469">
                  <c:v>2.0402777777777774</c:v>
                </c:pt>
                <c:pt idx="1470">
                  <c:v>2.0416666666666665</c:v>
                </c:pt>
                <c:pt idx="1471">
                  <c:v>2.0430555555555556</c:v>
                </c:pt>
                <c:pt idx="1472">
                  <c:v>2.0444444444444447</c:v>
                </c:pt>
                <c:pt idx="1473">
                  <c:v>2.0458333333333338</c:v>
                </c:pt>
                <c:pt idx="1474">
                  <c:v>2.0472222222222229</c:v>
                </c:pt>
                <c:pt idx="1475">
                  <c:v>2.048611111111112</c:v>
                </c:pt>
                <c:pt idx="1476">
                  <c:v>2.0500000000000012</c:v>
                </c:pt>
                <c:pt idx="1477">
                  <c:v>2.0513888888888903</c:v>
                </c:pt>
                <c:pt idx="1478">
                  <c:v>2.0527777777777794</c:v>
                </c:pt>
                <c:pt idx="1479">
                  <c:v>2.0541666666666685</c:v>
                </c:pt>
                <c:pt idx="1480">
                  <c:v>2.0555555555555576</c:v>
                </c:pt>
                <c:pt idx="1481">
                  <c:v>2.0569444444444467</c:v>
                </c:pt>
                <c:pt idx="1482">
                  <c:v>2.0583333333333358</c:v>
                </c:pt>
                <c:pt idx="1483">
                  <c:v>2.0597222222222249</c:v>
                </c:pt>
                <c:pt idx="1484">
                  <c:v>2.061111111111114</c:v>
                </c:pt>
                <c:pt idx="1485">
                  <c:v>2.0625000000000031</c:v>
                </c:pt>
                <c:pt idx="1486">
                  <c:v>2.0638888888888922</c:v>
                </c:pt>
                <c:pt idx="1487">
                  <c:v>2.0652777777777813</c:v>
                </c:pt>
                <c:pt idx="1488">
                  <c:v>2.0666666666666704</c:v>
                </c:pt>
                <c:pt idx="1489">
                  <c:v>2.0680555555555595</c:v>
                </c:pt>
                <c:pt idx="1490">
                  <c:v>2.0694444444444486</c:v>
                </c:pt>
                <c:pt idx="1491">
                  <c:v>2.0708333333333377</c:v>
                </c:pt>
                <c:pt idx="1492">
                  <c:v>2.0722222222222269</c:v>
                </c:pt>
                <c:pt idx="1493">
                  <c:v>2.073611111111116</c:v>
                </c:pt>
                <c:pt idx="1494">
                  <c:v>2.0750000000000051</c:v>
                </c:pt>
                <c:pt idx="1495">
                  <c:v>2.0763888888888942</c:v>
                </c:pt>
                <c:pt idx="1496">
                  <c:v>2.0777777777777833</c:v>
                </c:pt>
                <c:pt idx="1497">
                  <c:v>2.0791666666666724</c:v>
                </c:pt>
                <c:pt idx="1498">
                  <c:v>2.0805555555555615</c:v>
                </c:pt>
                <c:pt idx="1499">
                  <c:v>2.0819444444444506</c:v>
                </c:pt>
                <c:pt idx="1500">
                  <c:v>2.0833333333333397</c:v>
                </c:pt>
                <c:pt idx="1501">
                  <c:v>2.0847222222222288</c:v>
                </c:pt>
                <c:pt idx="1502">
                  <c:v>2.0861111111111179</c:v>
                </c:pt>
                <c:pt idx="1503">
                  <c:v>2.087500000000007</c:v>
                </c:pt>
                <c:pt idx="1504">
                  <c:v>2.0888888888888961</c:v>
                </c:pt>
                <c:pt idx="1505">
                  <c:v>2.0902777777777852</c:v>
                </c:pt>
                <c:pt idx="1506">
                  <c:v>2.0916666666666743</c:v>
                </c:pt>
                <c:pt idx="1507">
                  <c:v>2.0930555555555634</c:v>
                </c:pt>
                <c:pt idx="1508">
                  <c:v>2.0944444444444525</c:v>
                </c:pt>
                <c:pt idx="1509">
                  <c:v>2.0958333333333417</c:v>
                </c:pt>
                <c:pt idx="1510">
                  <c:v>2.0972222222222308</c:v>
                </c:pt>
                <c:pt idx="1511">
                  <c:v>2.0986111111111199</c:v>
                </c:pt>
                <c:pt idx="1512">
                  <c:v>2.100000000000009</c:v>
                </c:pt>
                <c:pt idx="1513">
                  <c:v>2.1013888888888981</c:v>
                </c:pt>
                <c:pt idx="1514">
                  <c:v>2.1027777777777872</c:v>
                </c:pt>
                <c:pt idx="1515">
                  <c:v>2.1041666666666763</c:v>
                </c:pt>
                <c:pt idx="1516">
                  <c:v>2.1055555555555654</c:v>
                </c:pt>
                <c:pt idx="1517">
                  <c:v>2.1069444444444545</c:v>
                </c:pt>
                <c:pt idx="1518">
                  <c:v>2.1083333333333436</c:v>
                </c:pt>
                <c:pt idx="1519">
                  <c:v>2.1097222222222327</c:v>
                </c:pt>
                <c:pt idx="1520">
                  <c:v>2.1111111111111218</c:v>
                </c:pt>
                <c:pt idx="1521">
                  <c:v>2.1125000000000109</c:v>
                </c:pt>
                <c:pt idx="1522">
                  <c:v>2.1138888888889</c:v>
                </c:pt>
                <c:pt idx="1523">
                  <c:v>2.1152777777777891</c:v>
                </c:pt>
                <c:pt idx="1524">
                  <c:v>2.1166666666666782</c:v>
                </c:pt>
                <c:pt idx="1525">
                  <c:v>2.1180555555555673</c:v>
                </c:pt>
                <c:pt idx="1526">
                  <c:v>2.1194444444444565</c:v>
                </c:pt>
                <c:pt idx="1527">
                  <c:v>2.1208333333333456</c:v>
                </c:pt>
                <c:pt idx="1528">
                  <c:v>2.1222222222222347</c:v>
                </c:pt>
                <c:pt idx="1529">
                  <c:v>2.1236111111111238</c:v>
                </c:pt>
                <c:pt idx="1530">
                  <c:v>2.1250000000000129</c:v>
                </c:pt>
                <c:pt idx="1531">
                  <c:v>2.126388888888902</c:v>
                </c:pt>
                <c:pt idx="1532">
                  <c:v>2.1277777777777911</c:v>
                </c:pt>
                <c:pt idx="1533">
                  <c:v>2.1291666666666802</c:v>
                </c:pt>
                <c:pt idx="1534">
                  <c:v>2.1305555555555693</c:v>
                </c:pt>
                <c:pt idx="1535">
                  <c:v>2.1319444444444584</c:v>
                </c:pt>
                <c:pt idx="1536">
                  <c:v>2.1333333333333475</c:v>
                </c:pt>
                <c:pt idx="1537">
                  <c:v>2.1347222222222366</c:v>
                </c:pt>
                <c:pt idx="1538">
                  <c:v>2.1361111111111257</c:v>
                </c:pt>
                <c:pt idx="1539">
                  <c:v>2.1375000000000148</c:v>
                </c:pt>
                <c:pt idx="1540">
                  <c:v>2.1388888888889039</c:v>
                </c:pt>
                <c:pt idx="1541">
                  <c:v>2.140277777777793</c:v>
                </c:pt>
                <c:pt idx="1542">
                  <c:v>2.1416666666666822</c:v>
                </c:pt>
                <c:pt idx="1543">
                  <c:v>2.1430555555555713</c:v>
                </c:pt>
                <c:pt idx="1544">
                  <c:v>2.1444444444444604</c:v>
                </c:pt>
                <c:pt idx="1545">
                  <c:v>2.1458333333333495</c:v>
                </c:pt>
                <c:pt idx="1546">
                  <c:v>2.1472222222222386</c:v>
                </c:pt>
                <c:pt idx="1547">
                  <c:v>2.1486111111111277</c:v>
                </c:pt>
                <c:pt idx="1548">
                  <c:v>2.1500000000000168</c:v>
                </c:pt>
                <c:pt idx="1549">
                  <c:v>2.1513888888889059</c:v>
                </c:pt>
                <c:pt idx="1550">
                  <c:v>2.152777777777795</c:v>
                </c:pt>
                <c:pt idx="1551">
                  <c:v>2.1541666666666841</c:v>
                </c:pt>
                <c:pt idx="1552">
                  <c:v>2.1555555555555732</c:v>
                </c:pt>
                <c:pt idx="1553">
                  <c:v>2.1569444444444623</c:v>
                </c:pt>
                <c:pt idx="1554">
                  <c:v>2.1583333333333514</c:v>
                </c:pt>
                <c:pt idx="1555">
                  <c:v>2.1597222222222405</c:v>
                </c:pt>
                <c:pt idx="1556">
                  <c:v>2.1611111111111296</c:v>
                </c:pt>
                <c:pt idx="1557">
                  <c:v>2.1625000000000187</c:v>
                </c:pt>
                <c:pt idx="1558">
                  <c:v>2.1638888888889078</c:v>
                </c:pt>
                <c:pt idx="1559">
                  <c:v>2.165277777777797</c:v>
                </c:pt>
                <c:pt idx="1560">
                  <c:v>2.1666666666666861</c:v>
                </c:pt>
                <c:pt idx="1561">
                  <c:v>2.1680555555555752</c:v>
                </c:pt>
                <c:pt idx="1562">
                  <c:v>2.1694444444444643</c:v>
                </c:pt>
                <c:pt idx="1563">
                  <c:v>2.1708333333333534</c:v>
                </c:pt>
                <c:pt idx="1564">
                  <c:v>2.1722222222222425</c:v>
                </c:pt>
                <c:pt idx="1565">
                  <c:v>2.1736111111111316</c:v>
                </c:pt>
                <c:pt idx="1566">
                  <c:v>2.1750000000000207</c:v>
                </c:pt>
                <c:pt idx="1567">
                  <c:v>2.1763888888889098</c:v>
                </c:pt>
                <c:pt idx="1568">
                  <c:v>2.1777777777777989</c:v>
                </c:pt>
                <c:pt idx="1569">
                  <c:v>2.179166666666688</c:v>
                </c:pt>
                <c:pt idx="1570">
                  <c:v>2.1805555555555771</c:v>
                </c:pt>
                <c:pt idx="1571">
                  <c:v>2.1819444444444662</c:v>
                </c:pt>
                <c:pt idx="1572">
                  <c:v>2.1833333333333553</c:v>
                </c:pt>
                <c:pt idx="1573">
                  <c:v>2.1847222222222444</c:v>
                </c:pt>
                <c:pt idx="1574">
                  <c:v>2.1861111111111335</c:v>
                </c:pt>
                <c:pt idx="1575">
                  <c:v>2.1875000000000226</c:v>
                </c:pt>
                <c:pt idx="1576">
                  <c:v>2.1888888888889118</c:v>
                </c:pt>
                <c:pt idx="1577">
                  <c:v>2.1902777777778009</c:v>
                </c:pt>
                <c:pt idx="1578">
                  <c:v>2.19166666666669</c:v>
                </c:pt>
                <c:pt idx="1579">
                  <c:v>2.1930555555555791</c:v>
                </c:pt>
                <c:pt idx="1580">
                  <c:v>2.1944444444444682</c:v>
                </c:pt>
                <c:pt idx="1581">
                  <c:v>2.1958333333333573</c:v>
                </c:pt>
                <c:pt idx="1582">
                  <c:v>2.1972222222222464</c:v>
                </c:pt>
                <c:pt idx="1583">
                  <c:v>2.1986111111111355</c:v>
                </c:pt>
                <c:pt idx="1584">
                  <c:v>2.2000000000000246</c:v>
                </c:pt>
                <c:pt idx="1585">
                  <c:v>2.2013888888889137</c:v>
                </c:pt>
                <c:pt idx="1586">
                  <c:v>2.2027777777778028</c:v>
                </c:pt>
                <c:pt idx="1587">
                  <c:v>2.2041666666666919</c:v>
                </c:pt>
                <c:pt idx="1588">
                  <c:v>2.205555555555581</c:v>
                </c:pt>
                <c:pt idx="1589">
                  <c:v>2.2069444444444701</c:v>
                </c:pt>
                <c:pt idx="1590">
                  <c:v>2.2083333333333592</c:v>
                </c:pt>
                <c:pt idx="1591">
                  <c:v>2.2097222222222483</c:v>
                </c:pt>
                <c:pt idx="1592">
                  <c:v>2.2111111111111375</c:v>
                </c:pt>
                <c:pt idx="1593">
                  <c:v>2.2125000000000266</c:v>
                </c:pt>
                <c:pt idx="1594">
                  <c:v>2.2138888888889157</c:v>
                </c:pt>
                <c:pt idx="1595">
                  <c:v>2.2152777777778048</c:v>
                </c:pt>
                <c:pt idx="1596">
                  <c:v>2.2166666666666939</c:v>
                </c:pt>
                <c:pt idx="1597">
                  <c:v>2.218055555555583</c:v>
                </c:pt>
                <c:pt idx="1598">
                  <c:v>2.2194444444444721</c:v>
                </c:pt>
                <c:pt idx="1599">
                  <c:v>2.2208333333333612</c:v>
                </c:pt>
                <c:pt idx="1600">
                  <c:v>2.2222222222222503</c:v>
                </c:pt>
                <c:pt idx="1601">
                  <c:v>2.2236111111111394</c:v>
                </c:pt>
                <c:pt idx="1602">
                  <c:v>2.2250000000000285</c:v>
                </c:pt>
                <c:pt idx="1603">
                  <c:v>2.2263888888889176</c:v>
                </c:pt>
                <c:pt idx="1604">
                  <c:v>2.2277777777778067</c:v>
                </c:pt>
                <c:pt idx="1605">
                  <c:v>2.2291666666666958</c:v>
                </c:pt>
                <c:pt idx="1606">
                  <c:v>2.2305555555555849</c:v>
                </c:pt>
                <c:pt idx="1607">
                  <c:v>2.231944444444474</c:v>
                </c:pt>
                <c:pt idx="1608">
                  <c:v>2.2333333333333631</c:v>
                </c:pt>
                <c:pt idx="1609">
                  <c:v>2.2347222222222523</c:v>
                </c:pt>
                <c:pt idx="1610">
                  <c:v>2.2361111111111414</c:v>
                </c:pt>
                <c:pt idx="1611">
                  <c:v>2.2375000000000305</c:v>
                </c:pt>
                <c:pt idx="1612">
                  <c:v>2.2388888888889196</c:v>
                </c:pt>
                <c:pt idx="1613">
                  <c:v>2.2402777777778087</c:v>
                </c:pt>
                <c:pt idx="1614">
                  <c:v>2.2416666666666978</c:v>
                </c:pt>
                <c:pt idx="1615">
                  <c:v>2.2430555555555869</c:v>
                </c:pt>
                <c:pt idx="1616">
                  <c:v>2.244444444444476</c:v>
                </c:pt>
                <c:pt idx="1617">
                  <c:v>2.2458333333333651</c:v>
                </c:pt>
                <c:pt idx="1618">
                  <c:v>2.2472222222222542</c:v>
                </c:pt>
                <c:pt idx="1619">
                  <c:v>2.2486111111111433</c:v>
                </c:pt>
                <c:pt idx="1620">
                  <c:v>2.2500000000000324</c:v>
                </c:pt>
                <c:pt idx="1621">
                  <c:v>2.2513888888889215</c:v>
                </c:pt>
                <c:pt idx="1622">
                  <c:v>2.2527777777778106</c:v>
                </c:pt>
                <c:pt idx="1623">
                  <c:v>2.2541666666666997</c:v>
                </c:pt>
                <c:pt idx="1624">
                  <c:v>2.2555555555555888</c:v>
                </c:pt>
                <c:pt idx="1625">
                  <c:v>2.2569444444444779</c:v>
                </c:pt>
                <c:pt idx="1626">
                  <c:v>2.2583333333333671</c:v>
                </c:pt>
                <c:pt idx="1627">
                  <c:v>2.2597222222222562</c:v>
                </c:pt>
                <c:pt idx="1628">
                  <c:v>2.2611111111111453</c:v>
                </c:pt>
                <c:pt idx="1629">
                  <c:v>2.2625000000000344</c:v>
                </c:pt>
                <c:pt idx="1630">
                  <c:v>2.2638888888889235</c:v>
                </c:pt>
                <c:pt idx="1631">
                  <c:v>2.2652777777778126</c:v>
                </c:pt>
                <c:pt idx="1632">
                  <c:v>2.2666666666667017</c:v>
                </c:pt>
                <c:pt idx="1633">
                  <c:v>2.2680555555555908</c:v>
                </c:pt>
                <c:pt idx="1634">
                  <c:v>2.2694444444444799</c:v>
                </c:pt>
                <c:pt idx="1635">
                  <c:v>2.270833333333369</c:v>
                </c:pt>
                <c:pt idx="1636">
                  <c:v>2.2722222222222581</c:v>
                </c:pt>
                <c:pt idx="1637">
                  <c:v>2.2736111111111472</c:v>
                </c:pt>
                <c:pt idx="1638">
                  <c:v>2.2750000000000363</c:v>
                </c:pt>
                <c:pt idx="1639">
                  <c:v>2.2763888888889254</c:v>
                </c:pt>
                <c:pt idx="1640">
                  <c:v>2.2777777777778145</c:v>
                </c:pt>
                <c:pt idx="1641">
                  <c:v>2.2791666666667036</c:v>
                </c:pt>
                <c:pt idx="1642">
                  <c:v>2.2805555555555928</c:v>
                </c:pt>
                <c:pt idx="1643">
                  <c:v>2.2819444444444819</c:v>
                </c:pt>
                <c:pt idx="1644">
                  <c:v>2.283333333333371</c:v>
                </c:pt>
                <c:pt idx="1645">
                  <c:v>2.2847222222222601</c:v>
                </c:pt>
                <c:pt idx="1646">
                  <c:v>2.2861111111111492</c:v>
                </c:pt>
                <c:pt idx="1647">
                  <c:v>2.2875000000000383</c:v>
                </c:pt>
                <c:pt idx="1648">
                  <c:v>2.2888888888889274</c:v>
                </c:pt>
                <c:pt idx="1649">
                  <c:v>2.2902777777778165</c:v>
                </c:pt>
                <c:pt idx="1650">
                  <c:v>2.2916666666667056</c:v>
                </c:pt>
                <c:pt idx="1651">
                  <c:v>2.2930555555555947</c:v>
                </c:pt>
                <c:pt idx="1652">
                  <c:v>2.2944444444444838</c:v>
                </c:pt>
                <c:pt idx="1653">
                  <c:v>2.2958333333333729</c:v>
                </c:pt>
                <c:pt idx="1654">
                  <c:v>2.297222222222262</c:v>
                </c:pt>
                <c:pt idx="1655">
                  <c:v>2.2986111111111511</c:v>
                </c:pt>
                <c:pt idx="1656">
                  <c:v>2.3000000000000402</c:v>
                </c:pt>
                <c:pt idx="1657">
                  <c:v>2.3013888888889293</c:v>
                </c:pt>
                <c:pt idx="1658">
                  <c:v>2.3027777777778184</c:v>
                </c:pt>
                <c:pt idx="1659">
                  <c:v>2.3041666666667076</c:v>
                </c:pt>
                <c:pt idx="1660">
                  <c:v>2.3055555555555967</c:v>
                </c:pt>
                <c:pt idx="1661">
                  <c:v>2.3069444444444858</c:v>
                </c:pt>
                <c:pt idx="1662">
                  <c:v>2.3083333333333749</c:v>
                </c:pt>
                <c:pt idx="1663">
                  <c:v>2.309722222222264</c:v>
                </c:pt>
                <c:pt idx="1664">
                  <c:v>2.3111111111111531</c:v>
                </c:pt>
                <c:pt idx="1665">
                  <c:v>2.3125000000000422</c:v>
                </c:pt>
                <c:pt idx="1666">
                  <c:v>2.3138888888889313</c:v>
                </c:pt>
                <c:pt idx="1667">
                  <c:v>2.3152777777778204</c:v>
                </c:pt>
                <c:pt idx="1668">
                  <c:v>2.3166666666667095</c:v>
                </c:pt>
                <c:pt idx="1669">
                  <c:v>2.3180555555555986</c:v>
                </c:pt>
                <c:pt idx="1670">
                  <c:v>2.3194444444444877</c:v>
                </c:pt>
                <c:pt idx="1671">
                  <c:v>2.3208333333333768</c:v>
                </c:pt>
                <c:pt idx="1672">
                  <c:v>2.3222222222222659</c:v>
                </c:pt>
                <c:pt idx="1673">
                  <c:v>2.323611111111155</c:v>
                </c:pt>
                <c:pt idx="1674">
                  <c:v>2.3250000000000441</c:v>
                </c:pt>
                <c:pt idx="1675">
                  <c:v>2.3263888888889332</c:v>
                </c:pt>
                <c:pt idx="1676">
                  <c:v>2.3277777777778224</c:v>
                </c:pt>
                <c:pt idx="1677">
                  <c:v>2.3291666666667115</c:v>
                </c:pt>
                <c:pt idx="1678">
                  <c:v>2.3305555555556006</c:v>
                </c:pt>
                <c:pt idx="1679">
                  <c:v>2.3319444444444897</c:v>
                </c:pt>
                <c:pt idx="1680">
                  <c:v>2.3333333333333788</c:v>
                </c:pt>
                <c:pt idx="1681">
                  <c:v>2.3347222222222679</c:v>
                </c:pt>
                <c:pt idx="1682">
                  <c:v>2.336111111111157</c:v>
                </c:pt>
                <c:pt idx="1683">
                  <c:v>2.3375000000000461</c:v>
                </c:pt>
                <c:pt idx="1684">
                  <c:v>2.3388888888889352</c:v>
                </c:pt>
                <c:pt idx="1685">
                  <c:v>2.3402777777778243</c:v>
                </c:pt>
                <c:pt idx="1686">
                  <c:v>2.3416666666667134</c:v>
                </c:pt>
                <c:pt idx="1687">
                  <c:v>2.3430555555556025</c:v>
                </c:pt>
                <c:pt idx="1688">
                  <c:v>2.3444444444444916</c:v>
                </c:pt>
                <c:pt idx="1689">
                  <c:v>2.3458333333333807</c:v>
                </c:pt>
                <c:pt idx="1690">
                  <c:v>2.3472222222222698</c:v>
                </c:pt>
                <c:pt idx="1691">
                  <c:v>2.3486111111111589</c:v>
                </c:pt>
                <c:pt idx="1692">
                  <c:v>2.3500000000000481</c:v>
                </c:pt>
                <c:pt idx="1693">
                  <c:v>2.3513888888889372</c:v>
                </c:pt>
                <c:pt idx="1694">
                  <c:v>2.3527777777778263</c:v>
                </c:pt>
                <c:pt idx="1695">
                  <c:v>2.3541666666667154</c:v>
                </c:pt>
                <c:pt idx="1696">
                  <c:v>2.3555555555556045</c:v>
                </c:pt>
                <c:pt idx="1697">
                  <c:v>2.3569444444444936</c:v>
                </c:pt>
                <c:pt idx="1698">
                  <c:v>2.3583333333333827</c:v>
                </c:pt>
                <c:pt idx="1699">
                  <c:v>2.3597222222222718</c:v>
                </c:pt>
                <c:pt idx="1700">
                  <c:v>2.3611111111111609</c:v>
                </c:pt>
                <c:pt idx="1701">
                  <c:v>2.36250000000005</c:v>
                </c:pt>
                <c:pt idx="1702">
                  <c:v>2.3638888888889391</c:v>
                </c:pt>
                <c:pt idx="1703">
                  <c:v>2.3652777777778282</c:v>
                </c:pt>
                <c:pt idx="1704">
                  <c:v>2.3666666666667173</c:v>
                </c:pt>
                <c:pt idx="1705">
                  <c:v>2.3680555555556064</c:v>
                </c:pt>
                <c:pt idx="1706">
                  <c:v>2.3694444444444955</c:v>
                </c:pt>
                <c:pt idx="1707">
                  <c:v>2.3708333333333846</c:v>
                </c:pt>
                <c:pt idx="1708">
                  <c:v>2.3722222222222737</c:v>
                </c:pt>
                <c:pt idx="1709">
                  <c:v>2.3736111111111629</c:v>
                </c:pt>
                <c:pt idx="1710">
                  <c:v>2.375000000000052</c:v>
                </c:pt>
                <c:pt idx="1711">
                  <c:v>2.3763888888889411</c:v>
                </c:pt>
                <c:pt idx="1712">
                  <c:v>2.3777777777778302</c:v>
                </c:pt>
                <c:pt idx="1713">
                  <c:v>2.3791666666667193</c:v>
                </c:pt>
                <c:pt idx="1714">
                  <c:v>2.3805555555556084</c:v>
                </c:pt>
                <c:pt idx="1715">
                  <c:v>2.3819444444444975</c:v>
                </c:pt>
                <c:pt idx="1716">
                  <c:v>2.3833333333333866</c:v>
                </c:pt>
                <c:pt idx="1717">
                  <c:v>2.3847222222222757</c:v>
                </c:pt>
                <c:pt idx="1718">
                  <c:v>2.3861111111111648</c:v>
                </c:pt>
                <c:pt idx="1719">
                  <c:v>2.3875000000000539</c:v>
                </c:pt>
                <c:pt idx="1720">
                  <c:v>2.388888888888943</c:v>
                </c:pt>
                <c:pt idx="1721">
                  <c:v>2.3902777777778321</c:v>
                </c:pt>
                <c:pt idx="1722">
                  <c:v>2.3916666666667212</c:v>
                </c:pt>
                <c:pt idx="1723">
                  <c:v>2.3930555555556103</c:v>
                </c:pt>
                <c:pt idx="1724">
                  <c:v>2.3944444444444994</c:v>
                </c:pt>
                <c:pt idx="1725">
                  <c:v>2.3958333333333885</c:v>
                </c:pt>
                <c:pt idx="1726">
                  <c:v>2.3972222222222777</c:v>
                </c:pt>
                <c:pt idx="1727">
                  <c:v>2.3986111111111668</c:v>
                </c:pt>
                <c:pt idx="1728">
                  <c:v>2.4000000000000559</c:v>
                </c:pt>
                <c:pt idx="1729">
                  <c:v>2.401388888888945</c:v>
                </c:pt>
                <c:pt idx="1730">
                  <c:v>2.4027777777778341</c:v>
                </c:pt>
                <c:pt idx="1731">
                  <c:v>2.4041666666667232</c:v>
                </c:pt>
                <c:pt idx="1732">
                  <c:v>2.4055555555556123</c:v>
                </c:pt>
                <c:pt idx="1733">
                  <c:v>2.4069444444445014</c:v>
                </c:pt>
                <c:pt idx="1734">
                  <c:v>2.4083333333333905</c:v>
                </c:pt>
                <c:pt idx="1735">
                  <c:v>2.4097222222222796</c:v>
                </c:pt>
                <c:pt idx="1736">
                  <c:v>2.4111111111111687</c:v>
                </c:pt>
                <c:pt idx="1737">
                  <c:v>2.4125000000000578</c:v>
                </c:pt>
                <c:pt idx="1738">
                  <c:v>2.4138888888889469</c:v>
                </c:pt>
                <c:pt idx="1739">
                  <c:v>2.415277777777836</c:v>
                </c:pt>
                <c:pt idx="1740">
                  <c:v>2.4166666666667251</c:v>
                </c:pt>
                <c:pt idx="1741">
                  <c:v>2.4180555555556142</c:v>
                </c:pt>
                <c:pt idx="1742">
                  <c:v>2.4194444444445034</c:v>
                </c:pt>
                <c:pt idx="1743">
                  <c:v>2.4208333333333925</c:v>
                </c:pt>
                <c:pt idx="1744">
                  <c:v>2.4222222222222816</c:v>
                </c:pt>
                <c:pt idx="1745">
                  <c:v>2.4236111111111707</c:v>
                </c:pt>
                <c:pt idx="1746">
                  <c:v>2.4250000000000598</c:v>
                </c:pt>
                <c:pt idx="1747">
                  <c:v>2.4263888888889489</c:v>
                </c:pt>
                <c:pt idx="1748">
                  <c:v>2.427777777777838</c:v>
                </c:pt>
                <c:pt idx="1749">
                  <c:v>2.4291666666667271</c:v>
                </c:pt>
                <c:pt idx="1750">
                  <c:v>2.4305555555556162</c:v>
                </c:pt>
                <c:pt idx="1751">
                  <c:v>2.4319444444445053</c:v>
                </c:pt>
                <c:pt idx="1752">
                  <c:v>2.4333333333333944</c:v>
                </c:pt>
                <c:pt idx="1753">
                  <c:v>2.4347222222222835</c:v>
                </c:pt>
                <c:pt idx="1754">
                  <c:v>2.4361111111111726</c:v>
                </c:pt>
                <c:pt idx="1755">
                  <c:v>2.4375000000000617</c:v>
                </c:pt>
                <c:pt idx="1756">
                  <c:v>2.4388888888889508</c:v>
                </c:pt>
                <c:pt idx="1757">
                  <c:v>2.4402777777778399</c:v>
                </c:pt>
                <c:pt idx="1758">
                  <c:v>2.441666666666729</c:v>
                </c:pt>
                <c:pt idx="1759">
                  <c:v>2.4430555555556182</c:v>
                </c:pt>
                <c:pt idx="1760">
                  <c:v>2.4444444444445073</c:v>
                </c:pt>
                <c:pt idx="1761">
                  <c:v>2.4458333333333964</c:v>
                </c:pt>
                <c:pt idx="1762">
                  <c:v>2.4472222222222855</c:v>
                </c:pt>
                <c:pt idx="1763">
                  <c:v>2.4486111111111746</c:v>
                </c:pt>
                <c:pt idx="1764">
                  <c:v>2.4500000000000637</c:v>
                </c:pt>
                <c:pt idx="1765">
                  <c:v>2.4513888888889528</c:v>
                </c:pt>
                <c:pt idx="1766">
                  <c:v>2.4527777777778419</c:v>
                </c:pt>
                <c:pt idx="1767">
                  <c:v>2.454166666666731</c:v>
                </c:pt>
                <c:pt idx="1768">
                  <c:v>2.4555555555556201</c:v>
                </c:pt>
                <c:pt idx="1769">
                  <c:v>2.4569444444445092</c:v>
                </c:pt>
                <c:pt idx="1770">
                  <c:v>2.4583333333333983</c:v>
                </c:pt>
                <c:pt idx="1771">
                  <c:v>2.4597222222222874</c:v>
                </c:pt>
                <c:pt idx="1772">
                  <c:v>2.4611111111111765</c:v>
                </c:pt>
                <c:pt idx="1773">
                  <c:v>2.4625000000000656</c:v>
                </c:pt>
                <c:pt idx="1774">
                  <c:v>2.4638888888889547</c:v>
                </c:pt>
                <c:pt idx="1775">
                  <c:v>2.4652777777778438</c:v>
                </c:pt>
                <c:pt idx="1776">
                  <c:v>2.466666666666733</c:v>
                </c:pt>
                <c:pt idx="1777">
                  <c:v>2.4680555555556221</c:v>
                </c:pt>
                <c:pt idx="1778">
                  <c:v>2.4694444444445112</c:v>
                </c:pt>
                <c:pt idx="1779">
                  <c:v>2.4708333333334003</c:v>
                </c:pt>
                <c:pt idx="1780">
                  <c:v>2.4722222222222894</c:v>
                </c:pt>
                <c:pt idx="1781">
                  <c:v>2.4736111111111785</c:v>
                </c:pt>
                <c:pt idx="1782">
                  <c:v>2.4750000000000676</c:v>
                </c:pt>
                <c:pt idx="1783">
                  <c:v>2.4763888888889567</c:v>
                </c:pt>
                <c:pt idx="1784">
                  <c:v>2.4777777777778458</c:v>
                </c:pt>
                <c:pt idx="1785">
                  <c:v>2.4791666666667349</c:v>
                </c:pt>
                <c:pt idx="1786">
                  <c:v>2.480555555555624</c:v>
                </c:pt>
                <c:pt idx="1787">
                  <c:v>2.4819444444445131</c:v>
                </c:pt>
                <c:pt idx="1788">
                  <c:v>2.4833333333334022</c:v>
                </c:pt>
                <c:pt idx="1789">
                  <c:v>2.4847222222222913</c:v>
                </c:pt>
                <c:pt idx="1790">
                  <c:v>2.4861111111111804</c:v>
                </c:pt>
                <c:pt idx="1791">
                  <c:v>2.4875000000000695</c:v>
                </c:pt>
                <c:pt idx="1792">
                  <c:v>2.4888888888889587</c:v>
                </c:pt>
                <c:pt idx="1793">
                  <c:v>2.4902777777778478</c:v>
                </c:pt>
                <c:pt idx="1794">
                  <c:v>2.4916666666667369</c:v>
                </c:pt>
                <c:pt idx="1795">
                  <c:v>2.493055555555626</c:v>
                </c:pt>
                <c:pt idx="1796">
                  <c:v>2.4944444444445151</c:v>
                </c:pt>
                <c:pt idx="1797">
                  <c:v>2.4958333333334042</c:v>
                </c:pt>
                <c:pt idx="1798">
                  <c:v>2.4972222222222933</c:v>
                </c:pt>
                <c:pt idx="1799">
                  <c:v>2.4986111111111824</c:v>
                </c:pt>
                <c:pt idx="1800">
                  <c:v>2.5000000000000715</c:v>
                </c:pt>
                <c:pt idx="1801">
                  <c:v>2.5013888888889606</c:v>
                </c:pt>
                <c:pt idx="1802">
                  <c:v>2.5027777777778497</c:v>
                </c:pt>
                <c:pt idx="1803">
                  <c:v>2.5041666666667388</c:v>
                </c:pt>
                <c:pt idx="1804">
                  <c:v>2.5055555555556279</c:v>
                </c:pt>
                <c:pt idx="1805">
                  <c:v>2.506944444444517</c:v>
                </c:pt>
                <c:pt idx="1806">
                  <c:v>2.5083333333334061</c:v>
                </c:pt>
                <c:pt idx="1807">
                  <c:v>2.5097222222222952</c:v>
                </c:pt>
                <c:pt idx="1808">
                  <c:v>2.5111111111111843</c:v>
                </c:pt>
                <c:pt idx="1809">
                  <c:v>2.5125000000000735</c:v>
                </c:pt>
                <c:pt idx="1810">
                  <c:v>2.5138888888889626</c:v>
                </c:pt>
                <c:pt idx="1811">
                  <c:v>2.5152777777778517</c:v>
                </c:pt>
                <c:pt idx="1812">
                  <c:v>2.5166666666667408</c:v>
                </c:pt>
                <c:pt idx="1813">
                  <c:v>2.5180555555556299</c:v>
                </c:pt>
                <c:pt idx="1814">
                  <c:v>2.519444444444519</c:v>
                </c:pt>
                <c:pt idx="1815">
                  <c:v>2.5208333333334081</c:v>
                </c:pt>
                <c:pt idx="1816">
                  <c:v>2.5222222222222972</c:v>
                </c:pt>
                <c:pt idx="1817">
                  <c:v>2.5236111111111863</c:v>
                </c:pt>
                <c:pt idx="1818">
                  <c:v>2.5250000000000754</c:v>
                </c:pt>
                <c:pt idx="1819">
                  <c:v>2.5263888888889645</c:v>
                </c:pt>
                <c:pt idx="1820">
                  <c:v>2.5277777777778536</c:v>
                </c:pt>
                <c:pt idx="1821">
                  <c:v>2.5291666666667427</c:v>
                </c:pt>
                <c:pt idx="1822">
                  <c:v>2.5305555555556318</c:v>
                </c:pt>
                <c:pt idx="1823">
                  <c:v>2.5319444444445209</c:v>
                </c:pt>
                <c:pt idx="1824">
                  <c:v>2.53333333333341</c:v>
                </c:pt>
                <c:pt idx="1825">
                  <c:v>2.5347222222222991</c:v>
                </c:pt>
                <c:pt idx="1826">
                  <c:v>2.5361111111111883</c:v>
                </c:pt>
                <c:pt idx="1827">
                  <c:v>2.5375000000000774</c:v>
                </c:pt>
                <c:pt idx="1828">
                  <c:v>2.5388888888889665</c:v>
                </c:pt>
                <c:pt idx="1829">
                  <c:v>2.5402777777778556</c:v>
                </c:pt>
                <c:pt idx="1830">
                  <c:v>2.5416666666667447</c:v>
                </c:pt>
                <c:pt idx="1831">
                  <c:v>2.5430555555556338</c:v>
                </c:pt>
                <c:pt idx="1832">
                  <c:v>2.5444444444445229</c:v>
                </c:pt>
                <c:pt idx="1833">
                  <c:v>2.545833333333412</c:v>
                </c:pt>
                <c:pt idx="1834">
                  <c:v>2.5472222222223011</c:v>
                </c:pt>
                <c:pt idx="1835">
                  <c:v>2.5486111111111902</c:v>
                </c:pt>
                <c:pt idx="1836">
                  <c:v>2.5500000000000793</c:v>
                </c:pt>
                <c:pt idx="1837">
                  <c:v>2.5513888888889684</c:v>
                </c:pt>
                <c:pt idx="1838">
                  <c:v>2.5527777777778575</c:v>
                </c:pt>
                <c:pt idx="1839">
                  <c:v>2.5541666666667466</c:v>
                </c:pt>
                <c:pt idx="1840">
                  <c:v>2.5555555555556357</c:v>
                </c:pt>
                <c:pt idx="1841">
                  <c:v>2.5569444444445248</c:v>
                </c:pt>
                <c:pt idx="1842">
                  <c:v>2.558333333333414</c:v>
                </c:pt>
                <c:pt idx="1843">
                  <c:v>2.5597222222223031</c:v>
                </c:pt>
                <c:pt idx="1844">
                  <c:v>2.5611111111111922</c:v>
                </c:pt>
                <c:pt idx="1845">
                  <c:v>2.5625000000000813</c:v>
                </c:pt>
                <c:pt idx="1846">
                  <c:v>2.5638888888889704</c:v>
                </c:pt>
                <c:pt idx="1847">
                  <c:v>2.5652777777778595</c:v>
                </c:pt>
                <c:pt idx="1848">
                  <c:v>2.5666666666667486</c:v>
                </c:pt>
                <c:pt idx="1849">
                  <c:v>2.5680555555556377</c:v>
                </c:pt>
                <c:pt idx="1850">
                  <c:v>2.5694444444445268</c:v>
                </c:pt>
                <c:pt idx="1851">
                  <c:v>2.5708333333334159</c:v>
                </c:pt>
                <c:pt idx="1852">
                  <c:v>2.572222222222305</c:v>
                </c:pt>
                <c:pt idx="1853">
                  <c:v>2.5736111111111941</c:v>
                </c:pt>
                <c:pt idx="1854">
                  <c:v>2.5750000000000832</c:v>
                </c:pt>
                <c:pt idx="1855">
                  <c:v>2.5763888888889723</c:v>
                </c:pt>
                <c:pt idx="1856">
                  <c:v>2.5777777777778614</c:v>
                </c:pt>
                <c:pt idx="1857">
                  <c:v>2.5791666666667505</c:v>
                </c:pt>
                <c:pt idx="1858">
                  <c:v>2.5805555555556396</c:v>
                </c:pt>
                <c:pt idx="1859">
                  <c:v>2.5819444444445288</c:v>
                </c:pt>
                <c:pt idx="1860">
                  <c:v>2.5833333333334179</c:v>
                </c:pt>
                <c:pt idx="1861">
                  <c:v>2.584722222222307</c:v>
                </c:pt>
                <c:pt idx="1862">
                  <c:v>2.5861111111111961</c:v>
                </c:pt>
                <c:pt idx="1863">
                  <c:v>2.5875000000000852</c:v>
                </c:pt>
                <c:pt idx="1864">
                  <c:v>2.5888888888889743</c:v>
                </c:pt>
                <c:pt idx="1865">
                  <c:v>2.5902777777778634</c:v>
                </c:pt>
                <c:pt idx="1866">
                  <c:v>2.5916666666667525</c:v>
                </c:pt>
                <c:pt idx="1867">
                  <c:v>2.5930555555556416</c:v>
                </c:pt>
                <c:pt idx="1868">
                  <c:v>2.5944444444445307</c:v>
                </c:pt>
                <c:pt idx="1869">
                  <c:v>2.5958333333334198</c:v>
                </c:pt>
                <c:pt idx="1870">
                  <c:v>2.5972222222223089</c:v>
                </c:pt>
                <c:pt idx="1871">
                  <c:v>2.598611111111198</c:v>
                </c:pt>
                <c:pt idx="1872">
                  <c:v>2.6000000000000871</c:v>
                </c:pt>
                <c:pt idx="1873">
                  <c:v>2.6013888888889762</c:v>
                </c:pt>
                <c:pt idx="1874">
                  <c:v>2.6027777777778653</c:v>
                </c:pt>
                <c:pt idx="1875">
                  <c:v>2.6041666666667544</c:v>
                </c:pt>
                <c:pt idx="1876">
                  <c:v>2.6055555555556436</c:v>
                </c:pt>
                <c:pt idx="1877">
                  <c:v>2.6069444444445327</c:v>
                </c:pt>
                <c:pt idx="1878">
                  <c:v>2.6083333333334218</c:v>
                </c:pt>
                <c:pt idx="1879">
                  <c:v>2.6097222222223109</c:v>
                </c:pt>
                <c:pt idx="1880">
                  <c:v>2.6111111111112</c:v>
                </c:pt>
                <c:pt idx="1881">
                  <c:v>2.6125000000000891</c:v>
                </c:pt>
                <c:pt idx="1882">
                  <c:v>2.6138888888889782</c:v>
                </c:pt>
                <c:pt idx="1883">
                  <c:v>2.6152777777778673</c:v>
                </c:pt>
                <c:pt idx="1884">
                  <c:v>2.6166666666667564</c:v>
                </c:pt>
                <c:pt idx="1885">
                  <c:v>2.6180555555556455</c:v>
                </c:pt>
                <c:pt idx="1886">
                  <c:v>2.6194444444445346</c:v>
                </c:pt>
                <c:pt idx="1887">
                  <c:v>2.6208333333334237</c:v>
                </c:pt>
                <c:pt idx="1888">
                  <c:v>2.6222222222223128</c:v>
                </c:pt>
                <c:pt idx="1889">
                  <c:v>2.6236111111112019</c:v>
                </c:pt>
                <c:pt idx="1890">
                  <c:v>2.625000000000091</c:v>
                </c:pt>
                <c:pt idx="1891">
                  <c:v>2.6263888888889801</c:v>
                </c:pt>
                <c:pt idx="1892">
                  <c:v>2.6277777777778693</c:v>
                </c:pt>
                <c:pt idx="1893">
                  <c:v>2.6291666666667584</c:v>
                </c:pt>
                <c:pt idx="1894">
                  <c:v>2.6305555555556475</c:v>
                </c:pt>
                <c:pt idx="1895">
                  <c:v>2.6319444444445366</c:v>
                </c:pt>
                <c:pt idx="1896">
                  <c:v>2.6333333333334257</c:v>
                </c:pt>
                <c:pt idx="1897">
                  <c:v>2.6347222222223148</c:v>
                </c:pt>
                <c:pt idx="1898">
                  <c:v>2.6361111111112039</c:v>
                </c:pt>
                <c:pt idx="1899">
                  <c:v>2.637500000000093</c:v>
                </c:pt>
                <c:pt idx="1900">
                  <c:v>2.6388888888889821</c:v>
                </c:pt>
                <c:pt idx="1901">
                  <c:v>2.6402777777778712</c:v>
                </c:pt>
                <c:pt idx="1902">
                  <c:v>2.6416666666667603</c:v>
                </c:pt>
                <c:pt idx="1903">
                  <c:v>2.6430555555556494</c:v>
                </c:pt>
                <c:pt idx="1904">
                  <c:v>2.6444444444445385</c:v>
                </c:pt>
                <c:pt idx="1905">
                  <c:v>2.6458333333334276</c:v>
                </c:pt>
                <c:pt idx="1906">
                  <c:v>2.6472222222223167</c:v>
                </c:pt>
                <c:pt idx="1907">
                  <c:v>2.6486111111112058</c:v>
                </c:pt>
                <c:pt idx="1908">
                  <c:v>2.6500000000000949</c:v>
                </c:pt>
                <c:pt idx="1909">
                  <c:v>2.6513888888889841</c:v>
                </c:pt>
                <c:pt idx="1910">
                  <c:v>2.6527777777778732</c:v>
                </c:pt>
                <c:pt idx="1911">
                  <c:v>2.6541666666667623</c:v>
                </c:pt>
                <c:pt idx="1912">
                  <c:v>2.6555555555556514</c:v>
                </c:pt>
                <c:pt idx="1913">
                  <c:v>2.6569444444445405</c:v>
                </c:pt>
                <c:pt idx="1914">
                  <c:v>2.6583333333334296</c:v>
                </c:pt>
                <c:pt idx="1915">
                  <c:v>2.6597222222223187</c:v>
                </c:pt>
                <c:pt idx="1916">
                  <c:v>2.6611111111112078</c:v>
                </c:pt>
                <c:pt idx="1917">
                  <c:v>2.6625000000000969</c:v>
                </c:pt>
                <c:pt idx="1918">
                  <c:v>2.663888888888986</c:v>
                </c:pt>
                <c:pt idx="1919">
                  <c:v>2.6652777777778751</c:v>
                </c:pt>
                <c:pt idx="1920">
                  <c:v>2.6666666666667642</c:v>
                </c:pt>
                <c:pt idx="1921">
                  <c:v>2.6680555555556533</c:v>
                </c:pt>
                <c:pt idx="1922">
                  <c:v>2.6694444444445424</c:v>
                </c:pt>
                <c:pt idx="1923">
                  <c:v>2.6708333333334315</c:v>
                </c:pt>
                <c:pt idx="1924">
                  <c:v>2.6722222222223206</c:v>
                </c:pt>
                <c:pt idx="1925">
                  <c:v>2.6736111111112097</c:v>
                </c:pt>
                <c:pt idx="1926">
                  <c:v>2.6750000000000989</c:v>
                </c:pt>
                <c:pt idx="1927">
                  <c:v>2.676388888888988</c:v>
                </c:pt>
                <c:pt idx="1928">
                  <c:v>2.6777777777778771</c:v>
                </c:pt>
                <c:pt idx="1929">
                  <c:v>2.6791666666667662</c:v>
                </c:pt>
                <c:pt idx="1930">
                  <c:v>2.6805555555556553</c:v>
                </c:pt>
                <c:pt idx="1931">
                  <c:v>2.6819444444445444</c:v>
                </c:pt>
                <c:pt idx="1932">
                  <c:v>2.6833333333334335</c:v>
                </c:pt>
                <c:pt idx="1933">
                  <c:v>2.6847222222223226</c:v>
                </c:pt>
                <c:pt idx="1934">
                  <c:v>2.6861111111112117</c:v>
                </c:pt>
                <c:pt idx="1935">
                  <c:v>2.6875000000001008</c:v>
                </c:pt>
                <c:pt idx="1936">
                  <c:v>2.6888888888889899</c:v>
                </c:pt>
                <c:pt idx="1937">
                  <c:v>2.690277777777879</c:v>
                </c:pt>
                <c:pt idx="1938">
                  <c:v>2.6916666666667681</c:v>
                </c:pt>
                <c:pt idx="1939">
                  <c:v>2.6930555555556572</c:v>
                </c:pt>
                <c:pt idx="1940">
                  <c:v>2.6944444444445463</c:v>
                </c:pt>
                <c:pt idx="1941">
                  <c:v>2.6958333333334354</c:v>
                </c:pt>
                <c:pt idx="1942">
                  <c:v>2.6972222222223246</c:v>
                </c:pt>
                <c:pt idx="1943">
                  <c:v>2.6986111111112137</c:v>
                </c:pt>
                <c:pt idx="1944">
                  <c:v>2.7000000000001028</c:v>
                </c:pt>
                <c:pt idx="1945">
                  <c:v>2.7013888888889919</c:v>
                </c:pt>
                <c:pt idx="1946">
                  <c:v>2.702777777777881</c:v>
                </c:pt>
                <c:pt idx="1947">
                  <c:v>2.7041666666667701</c:v>
                </c:pt>
                <c:pt idx="1948">
                  <c:v>2.7055555555556592</c:v>
                </c:pt>
                <c:pt idx="1949">
                  <c:v>2.7069444444445483</c:v>
                </c:pt>
                <c:pt idx="1950">
                  <c:v>2.7083333333334374</c:v>
                </c:pt>
                <c:pt idx="1951">
                  <c:v>2.7097222222223265</c:v>
                </c:pt>
                <c:pt idx="1952">
                  <c:v>2.7111111111112156</c:v>
                </c:pt>
                <c:pt idx="1953">
                  <c:v>2.7125000000001047</c:v>
                </c:pt>
                <c:pt idx="1954">
                  <c:v>2.7138888888889938</c:v>
                </c:pt>
                <c:pt idx="1955">
                  <c:v>2.7152777777778829</c:v>
                </c:pt>
                <c:pt idx="1956">
                  <c:v>2.716666666666772</c:v>
                </c:pt>
                <c:pt idx="1957">
                  <c:v>2.7180555555556611</c:v>
                </c:pt>
                <c:pt idx="1958">
                  <c:v>2.7194444444445502</c:v>
                </c:pt>
                <c:pt idx="1959">
                  <c:v>2.7208333333334394</c:v>
                </c:pt>
                <c:pt idx="1960">
                  <c:v>2.7222222222223285</c:v>
                </c:pt>
                <c:pt idx="1961">
                  <c:v>2.7236111111112176</c:v>
                </c:pt>
                <c:pt idx="1962">
                  <c:v>2.7250000000001067</c:v>
                </c:pt>
                <c:pt idx="1963">
                  <c:v>2.7263888888889958</c:v>
                </c:pt>
                <c:pt idx="1964">
                  <c:v>2.7277777777778849</c:v>
                </c:pt>
                <c:pt idx="1965">
                  <c:v>2.729166666666774</c:v>
                </c:pt>
                <c:pt idx="1966">
                  <c:v>2.7305555555556631</c:v>
                </c:pt>
                <c:pt idx="1967">
                  <c:v>2.7319444444445522</c:v>
                </c:pt>
                <c:pt idx="1968">
                  <c:v>2.7333333333334413</c:v>
                </c:pt>
                <c:pt idx="1969">
                  <c:v>2.7347222222223304</c:v>
                </c:pt>
                <c:pt idx="1970">
                  <c:v>2.7361111111112195</c:v>
                </c:pt>
                <c:pt idx="1971">
                  <c:v>2.7375000000001086</c:v>
                </c:pt>
                <c:pt idx="1972">
                  <c:v>2.7388888888889977</c:v>
                </c:pt>
                <c:pt idx="1973">
                  <c:v>2.7402777777778868</c:v>
                </c:pt>
                <c:pt idx="1974">
                  <c:v>2.7416666666667759</c:v>
                </c:pt>
                <c:pt idx="1975">
                  <c:v>2.743055555555665</c:v>
                </c:pt>
                <c:pt idx="1976">
                  <c:v>2.7444444444445542</c:v>
                </c:pt>
                <c:pt idx="1977">
                  <c:v>2.7458333333334433</c:v>
                </c:pt>
                <c:pt idx="1978">
                  <c:v>2.7472222222223324</c:v>
                </c:pt>
                <c:pt idx="1979">
                  <c:v>2.7486111111112215</c:v>
                </c:pt>
                <c:pt idx="1980">
                  <c:v>2.7500000000001106</c:v>
                </c:pt>
                <c:pt idx="1981">
                  <c:v>2.7513888888889997</c:v>
                </c:pt>
                <c:pt idx="1982">
                  <c:v>2.7527777777778888</c:v>
                </c:pt>
                <c:pt idx="1983">
                  <c:v>2.7541666666667779</c:v>
                </c:pt>
                <c:pt idx="1984">
                  <c:v>2.755555555555667</c:v>
                </c:pt>
                <c:pt idx="1985">
                  <c:v>2.7569444444445561</c:v>
                </c:pt>
                <c:pt idx="1986">
                  <c:v>2.7583333333334452</c:v>
                </c:pt>
                <c:pt idx="1987">
                  <c:v>2.7597222222223343</c:v>
                </c:pt>
                <c:pt idx="1988">
                  <c:v>2.7611111111112234</c:v>
                </c:pt>
                <c:pt idx="1989">
                  <c:v>2.7625000000001125</c:v>
                </c:pt>
                <c:pt idx="1990">
                  <c:v>2.7638888888890016</c:v>
                </c:pt>
                <c:pt idx="1991">
                  <c:v>2.7652777777778907</c:v>
                </c:pt>
                <c:pt idx="1992">
                  <c:v>2.7666666666667799</c:v>
                </c:pt>
                <c:pt idx="1993">
                  <c:v>2.768055555555669</c:v>
                </c:pt>
                <c:pt idx="1994">
                  <c:v>2.7694444444445581</c:v>
                </c:pt>
                <c:pt idx="1995">
                  <c:v>2.7708333333334472</c:v>
                </c:pt>
                <c:pt idx="1996">
                  <c:v>2.7722222222223363</c:v>
                </c:pt>
                <c:pt idx="1997">
                  <c:v>2.7736111111112254</c:v>
                </c:pt>
                <c:pt idx="1998">
                  <c:v>2.7750000000001145</c:v>
                </c:pt>
                <c:pt idx="1999">
                  <c:v>2.7763888888890036</c:v>
                </c:pt>
                <c:pt idx="2000">
                  <c:v>2.7777777777778927</c:v>
                </c:pt>
                <c:pt idx="2001">
                  <c:v>2.7791666666667818</c:v>
                </c:pt>
                <c:pt idx="2002">
                  <c:v>2.7805555555556709</c:v>
                </c:pt>
                <c:pt idx="2003">
                  <c:v>2.78194444444456</c:v>
                </c:pt>
                <c:pt idx="2004">
                  <c:v>2.7833333333334491</c:v>
                </c:pt>
                <c:pt idx="2005">
                  <c:v>2.7847222222223382</c:v>
                </c:pt>
                <c:pt idx="2006">
                  <c:v>2.7861111111112273</c:v>
                </c:pt>
                <c:pt idx="2007">
                  <c:v>2.7875000000001164</c:v>
                </c:pt>
                <c:pt idx="2008">
                  <c:v>2.7888888888890055</c:v>
                </c:pt>
                <c:pt idx="2009">
                  <c:v>2.7902777777778947</c:v>
                </c:pt>
                <c:pt idx="2010">
                  <c:v>2.7916666666667838</c:v>
                </c:pt>
                <c:pt idx="2011">
                  <c:v>2.7930555555556729</c:v>
                </c:pt>
                <c:pt idx="2012">
                  <c:v>2.794444444444562</c:v>
                </c:pt>
                <c:pt idx="2013">
                  <c:v>2.7958333333334511</c:v>
                </c:pt>
                <c:pt idx="2014">
                  <c:v>2.7972222222223402</c:v>
                </c:pt>
                <c:pt idx="2015">
                  <c:v>2.7986111111112293</c:v>
                </c:pt>
                <c:pt idx="2016">
                  <c:v>2.8000000000001184</c:v>
                </c:pt>
                <c:pt idx="2017">
                  <c:v>2.8013888888890075</c:v>
                </c:pt>
                <c:pt idx="2018">
                  <c:v>2.8027777777778966</c:v>
                </c:pt>
                <c:pt idx="2019">
                  <c:v>2.8041666666667857</c:v>
                </c:pt>
                <c:pt idx="2020">
                  <c:v>2.8055555555556748</c:v>
                </c:pt>
                <c:pt idx="2021">
                  <c:v>2.8069444444445639</c:v>
                </c:pt>
                <c:pt idx="2022">
                  <c:v>2.808333333333453</c:v>
                </c:pt>
                <c:pt idx="2023">
                  <c:v>2.8097222222223421</c:v>
                </c:pt>
                <c:pt idx="2024">
                  <c:v>2.8111111111112312</c:v>
                </c:pt>
                <c:pt idx="2025">
                  <c:v>2.8125000000001203</c:v>
                </c:pt>
                <c:pt idx="2026">
                  <c:v>2.8138888888890095</c:v>
                </c:pt>
                <c:pt idx="2027">
                  <c:v>2.8152777777778986</c:v>
                </c:pt>
                <c:pt idx="2028">
                  <c:v>2.8166666666667877</c:v>
                </c:pt>
                <c:pt idx="2029">
                  <c:v>2.8180555555556768</c:v>
                </c:pt>
                <c:pt idx="2030">
                  <c:v>2.8194444444445659</c:v>
                </c:pt>
                <c:pt idx="2031">
                  <c:v>2.820833333333455</c:v>
                </c:pt>
                <c:pt idx="2032">
                  <c:v>2.8222222222223441</c:v>
                </c:pt>
                <c:pt idx="2033">
                  <c:v>2.8236111111112332</c:v>
                </c:pt>
                <c:pt idx="2034">
                  <c:v>2.8250000000001223</c:v>
                </c:pt>
                <c:pt idx="2035">
                  <c:v>2.8263888888890114</c:v>
                </c:pt>
                <c:pt idx="2036">
                  <c:v>2.8277777777779005</c:v>
                </c:pt>
                <c:pt idx="2037">
                  <c:v>2.8291666666667896</c:v>
                </c:pt>
                <c:pt idx="2038">
                  <c:v>2.8305555555556787</c:v>
                </c:pt>
                <c:pt idx="2039">
                  <c:v>2.8319444444445678</c:v>
                </c:pt>
                <c:pt idx="2040">
                  <c:v>2.8333333333334569</c:v>
                </c:pt>
                <c:pt idx="2041">
                  <c:v>2.834722222222346</c:v>
                </c:pt>
                <c:pt idx="2042">
                  <c:v>2.8361111111112352</c:v>
                </c:pt>
                <c:pt idx="2043">
                  <c:v>2.8375000000001243</c:v>
                </c:pt>
                <c:pt idx="2044">
                  <c:v>2.8388888888890134</c:v>
                </c:pt>
                <c:pt idx="2045">
                  <c:v>2.8402777777779025</c:v>
                </c:pt>
                <c:pt idx="2046">
                  <c:v>2.8416666666667916</c:v>
                </c:pt>
                <c:pt idx="2047">
                  <c:v>2.8430555555556807</c:v>
                </c:pt>
                <c:pt idx="2048">
                  <c:v>2.8444444444445698</c:v>
                </c:pt>
                <c:pt idx="2049">
                  <c:v>2.8458333333334589</c:v>
                </c:pt>
                <c:pt idx="2050">
                  <c:v>2.847222222222348</c:v>
                </c:pt>
                <c:pt idx="2051">
                  <c:v>2.8486111111112371</c:v>
                </c:pt>
                <c:pt idx="2052">
                  <c:v>2.8500000000001262</c:v>
                </c:pt>
                <c:pt idx="2053">
                  <c:v>2.8513888888890153</c:v>
                </c:pt>
                <c:pt idx="2054">
                  <c:v>2.8527777777779044</c:v>
                </c:pt>
                <c:pt idx="2055">
                  <c:v>2.8541666666667935</c:v>
                </c:pt>
                <c:pt idx="2056">
                  <c:v>2.8555555555556826</c:v>
                </c:pt>
                <c:pt idx="2057">
                  <c:v>2.8569444444445717</c:v>
                </c:pt>
                <c:pt idx="2058">
                  <c:v>2.8583333333334608</c:v>
                </c:pt>
                <c:pt idx="2059">
                  <c:v>2.85972222222235</c:v>
                </c:pt>
                <c:pt idx="2060">
                  <c:v>2.8611111111112391</c:v>
                </c:pt>
                <c:pt idx="2061">
                  <c:v>2.8625000000001282</c:v>
                </c:pt>
                <c:pt idx="2062">
                  <c:v>2.8638888888890173</c:v>
                </c:pt>
                <c:pt idx="2063">
                  <c:v>2.8652777777779064</c:v>
                </c:pt>
                <c:pt idx="2064">
                  <c:v>2.8666666666667955</c:v>
                </c:pt>
                <c:pt idx="2065">
                  <c:v>2.8680555555556846</c:v>
                </c:pt>
                <c:pt idx="2066">
                  <c:v>2.8694444444445737</c:v>
                </c:pt>
                <c:pt idx="2067">
                  <c:v>2.8708333333334628</c:v>
                </c:pt>
                <c:pt idx="2068">
                  <c:v>2.8722222222223519</c:v>
                </c:pt>
                <c:pt idx="2069">
                  <c:v>2.873611111111241</c:v>
                </c:pt>
                <c:pt idx="2070">
                  <c:v>2.8750000000001301</c:v>
                </c:pt>
                <c:pt idx="2071">
                  <c:v>2.8763888888890192</c:v>
                </c:pt>
                <c:pt idx="2072">
                  <c:v>2.8777777777779083</c:v>
                </c:pt>
                <c:pt idx="2073">
                  <c:v>2.8791666666667974</c:v>
                </c:pt>
                <c:pt idx="2074">
                  <c:v>2.8805555555556865</c:v>
                </c:pt>
                <c:pt idx="2075">
                  <c:v>2.8819444444445756</c:v>
                </c:pt>
                <c:pt idx="2076">
                  <c:v>2.8833333333334648</c:v>
                </c:pt>
                <c:pt idx="2077">
                  <c:v>2.8847222222223539</c:v>
                </c:pt>
                <c:pt idx="2078">
                  <c:v>2.886111111111243</c:v>
                </c:pt>
                <c:pt idx="2079">
                  <c:v>2.8875000000001321</c:v>
                </c:pt>
                <c:pt idx="2080">
                  <c:v>2.8888888888890212</c:v>
                </c:pt>
                <c:pt idx="2081">
                  <c:v>2.8902777777779103</c:v>
                </c:pt>
                <c:pt idx="2082">
                  <c:v>2.8916666666667994</c:v>
                </c:pt>
                <c:pt idx="2083">
                  <c:v>2.8930555555556885</c:v>
                </c:pt>
                <c:pt idx="2084">
                  <c:v>2.8944444444445776</c:v>
                </c:pt>
                <c:pt idx="2085">
                  <c:v>2.8958333333334667</c:v>
                </c:pt>
                <c:pt idx="2086">
                  <c:v>2.8972222222223558</c:v>
                </c:pt>
                <c:pt idx="2087">
                  <c:v>2.8986111111112449</c:v>
                </c:pt>
                <c:pt idx="2088">
                  <c:v>2.900000000000134</c:v>
                </c:pt>
                <c:pt idx="2089">
                  <c:v>2.9013888888890231</c:v>
                </c:pt>
                <c:pt idx="2090">
                  <c:v>2.9027777777779122</c:v>
                </c:pt>
                <c:pt idx="2091">
                  <c:v>2.9041666666668013</c:v>
                </c:pt>
                <c:pt idx="2092">
                  <c:v>2.9055555555556905</c:v>
                </c:pt>
                <c:pt idx="2093">
                  <c:v>2.9069444444445796</c:v>
                </c:pt>
                <c:pt idx="2094">
                  <c:v>2.9083333333334687</c:v>
                </c:pt>
                <c:pt idx="2095">
                  <c:v>2.9097222222223578</c:v>
                </c:pt>
                <c:pt idx="2096">
                  <c:v>2.9111111111112469</c:v>
                </c:pt>
                <c:pt idx="2097">
                  <c:v>2.912500000000136</c:v>
                </c:pt>
                <c:pt idx="2098">
                  <c:v>2.9138888888890251</c:v>
                </c:pt>
                <c:pt idx="2099">
                  <c:v>2.9152777777779142</c:v>
                </c:pt>
                <c:pt idx="2100">
                  <c:v>2.9166666666668033</c:v>
                </c:pt>
                <c:pt idx="2101">
                  <c:v>2.9180555555556924</c:v>
                </c:pt>
                <c:pt idx="2102">
                  <c:v>2.9194444444445815</c:v>
                </c:pt>
                <c:pt idx="2103">
                  <c:v>2.9208333333334706</c:v>
                </c:pt>
                <c:pt idx="2104">
                  <c:v>2.9222222222223597</c:v>
                </c:pt>
                <c:pt idx="2105">
                  <c:v>2.9236111111112488</c:v>
                </c:pt>
                <c:pt idx="2106">
                  <c:v>2.9250000000001379</c:v>
                </c:pt>
                <c:pt idx="2107">
                  <c:v>2.926388888889027</c:v>
                </c:pt>
                <c:pt idx="2108">
                  <c:v>2.9277777777779161</c:v>
                </c:pt>
                <c:pt idx="2109">
                  <c:v>2.9291666666668053</c:v>
                </c:pt>
                <c:pt idx="2110">
                  <c:v>2.9305555555556944</c:v>
                </c:pt>
                <c:pt idx="2111">
                  <c:v>2.9319444444445835</c:v>
                </c:pt>
                <c:pt idx="2112">
                  <c:v>2.9333333333334726</c:v>
                </c:pt>
                <c:pt idx="2113">
                  <c:v>2.9347222222223617</c:v>
                </c:pt>
                <c:pt idx="2114">
                  <c:v>2.9361111111112508</c:v>
                </c:pt>
                <c:pt idx="2115">
                  <c:v>2.9375000000001399</c:v>
                </c:pt>
                <c:pt idx="2116">
                  <c:v>2.938888888889029</c:v>
                </c:pt>
                <c:pt idx="2117">
                  <c:v>2.9402777777779181</c:v>
                </c:pt>
                <c:pt idx="2118">
                  <c:v>2.9416666666668072</c:v>
                </c:pt>
                <c:pt idx="2119">
                  <c:v>2.9430555555556963</c:v>
                </c:pt>
                <c:pt idx="2120">
                  <c:v>2.9444444444445854</c:v>
                </c:pt>
                <c:pt idx="2121">
                  <c:v>2.9458333333334745</c:v>
                </c:pt>
                <c:pt idx="2122">
                  <c:v>2.9472222222223636</c:v>
                </c:pt>
                <c:pt idx="2123">
                  <c:v>2.9486111111112527</c:v>
                </c:pt>
                <c:pt idx="2124">
                  <c:v>2.9500000000001418</c:v>
                </c:pt>
                <c:pt idx="2125">
                  <c:v>2.9513888888890309</c:v>
                </c:pt>
                <c:pt idx="2126">
                  <c:v>2.9527777777779201</c:v>
                </c:pt>
                <c:pt idx="2127">
                  <c:v>2.9541666666668092</c:v>
                </c:pt>
                <c:pt idx="2128">
                  <c:v>2.9555555555556983</c:v>
                </c:pt>
                <c:pt idx="2129">
                  <c:v>2.9569444444445874</c:v>
                </c:pt>
                <c:pt idx="2130">
                  <c:v>2.9583333333334765</c:v>
                </c:pt>
                <c:pt idx="2131">
                  <c:v>2.9597222222223656</c:v>
                </c:pt>
                <c:pt idx="2132">
                  <c:v>2.9611111111112547</c:v>
                </c:pt>
                <c:pt idx="2133">
                  <c:v>2.9625000000001438</c:v>
                </c:pt>
                <c:pt idx="2134">
                  <c:v>2.9638888888890329</c:v>
                </c:pt>
                <c:pt idx="2135">
                  <c:v>2.965277777777922</c:v>
                </c:pt>
                <c:pt idx="2136">
                  <c:v>2.9666666666668111</c:v>
                </c:pt>
                <c:pt idx="2137">
                  <c:v>2.9680555555557002</c:v>
                </c:pt>
                <c:pt idx="2138">
                  <c:v>2.9694444444445893</c:v>
                </c:pt>
                <c:pt idx="2139">
                  <c:v>2.9708333333334784</c:v>
                </c:pt>
                <c:pt idx="2140">
                  <c:v>2.9722222222223675</c:v>
                </c:pt>
                <c:pt idx="2141">
                  <c:v>2.9736111111112566</c:v>
                </c:pt>
                <c:pt idx="2142">
                  <c:v>2.9750000000001458</c:v>
                </c:pt>
                <c:pt idx="2143">
                  <c:v>2.9763888888890349</c:v>
                </c:pt>
                <c:pt idx="2144">
                  <c:v>2.977777777777924</c:v>
                </c:pt>
                <c:pt idx="2145">
                  <c:v>2.9791666666668131</c:v>
                </c:pt>
                <c:pt idx="2146">
                  <c:v>2.9805555555557022</c:v>
                </c:pt>
                <c:pt idx="2147">
                  <c:v>2.9819444444445913</c:v>
                </c:pt>
                <c:pt idx="2148">
                  <c:v>2.9833333333334804</c:v>
                </c:pt>
                <c:pt idx="2149">
                  <c:v>2.9847222222223695</c:v>
                </c:pt>
                <c:pt idx="2150">
                  <c:v>2.9861111111112586</c:v>
                </c:pt>
                <c:pt idx="2151">
                  <c:v>2.9875000000001477</c:v>
                </c:pt>
                <c:pt idx="2152">
                  <c:v>2.9888888888890368</c:v>
                </c:pt>
                <c:pt idx="2153">
                  <c:v>2.9902777777779259</c:v>
                </c:pt>
                <c:pt idx="2154">
                  <c:v>2.991666666666815</c:v>
                </c:pt>
                <c:pt idx="2155">
                  <c:v>2.9930555555557041</c:v>
                </c:pt>
                <c:pt idx="2156">
                  <c:v>2.9944444444445932</c:v>
                </c:pt>
                <c:pt idx="2157">
                  <c:v>2.9958333333334823</c:v>
                </c:pt>
                <c:pt idx="2158">
                  <c:v>2.9972222222223714</c:v>
                </c:pt>
                <c:pt idx="2159">
                  <c:v>2.9986111111112606</c:v>
                </c:pt>
                <c:pt idx="2160">
                  <c:v>3.0000000000001497</c:v>
                </c:pt>
                <c:pt idx="2161">
                  <c:v>3.0013888888890388</c:v>
                </c:pt>
                <c:pt idx="2162">
                  <c:v>3.0027777777779279</c:v>
                </c:pt>
                <c:pt idx="2163">
                  <c:v>3.004166666666817</c:v>
                </c:pt>
                <c:pt idx="2164">
                  <c:v>3.0055555555557061</c:v>
                </c:pt>
                <c:pt idx="2165">
                  <c:v>3.0069444444445952</c:v>
                </c:pt>
                <c:pt idx="2166">
                  <c:v>3.0083333333334843</c:v>
                </c:pt>
                <c:pt idx="2167">
                  <c:v>3.0097222222223734</c:v>
                </c:pt>
                <c:pt idx="2168">
                  <c:v>3.0111111111112625</c:v>
                </c:pt>
                <c:pt idx="2169">
                  <c:v>3.0125000000001516</c:v>
                </c:pt>
                <c:pt idx="2170">
                  <c:v>3.0138888888890407</c:v>
                </c:pt>
                <c:pt idx="2171">
                  <c:v>3.0152777777779298</c:v>
                </c:pt>
                <c:pt idx="2172">
                  <c:v>3.0166666666668189</c:v>
                </c:pt>
                <c:pt idx="2173">
                  <c:v>3.018055555555708</c:v>
                </c:pt>
                <c:pt idx="2174">
                  <c:v>3.0194444444445971</c:v>
                </c:pt>
                <c:pt idx="2175">
                  <c:v>3.0208333333334862</c:v>
                </c:pt>
                <c:pt idx="2176">
                  <c:v>3.0222222222223754</c:v>
                </c:pt>
                <c:pt idx="2177">
                  <c:v>3.0236111111112645</c:v>
                </c:pt>
                <c:pt idx="2178">
                  <c:v>3.0250000000001536</c:v>
                </c:pt>
                <c:pt idx="2179">
                  <c:v>3.0263888888890427</c:v>
                </c:pt>
                <c:pt idx="2180">
                  <c:v>3.0277777777779318</c:v>
                </c:pt>
                <c:pt idx="2181">
                  <c:v>3.0291666666668209</c:v>
                </c:pt>
                <c:pt idx="2182">
                  <c:v>3.03055555555571</c:v>
                </c:pt>
                <c:pt idx="2183">
                  <c:v>3.0319444444445991</c:v>
                </c:pt>
                <c:pt idx="2184">
                  <c:v>3.0333333333334882</c:v>
                </c:pt>
                <c:pt idx="2185">
                  <c:v>3.0347222222223773</c:v>
                </c:pt>
                <c:pt idx="2186">
                  <c:v>3.0361111111112664</c:v>
                </c:pt>
                <c:pt idx="2187">
                  <c:v>3.0375000000001555</c:v>
                </c:pt>
                <c:pt idx="2188">
                  <c:v>3.0388888888890446</c:v>
                </c:pt>
                <c:pt idx="2189">
                  <c:v>3.0402777777779337</c:v>
                </c:pt>
                <c:pt idx="2190">
                  <c:v>3.0416666666668228</c:v>
                </c:pt>
                <c:pt idx="2191">
                  <c:v>3.0430555555557119</c:v>
                </c:pt>
                <c:pt idx="2192">
                  <c:v>3.0444444444446011</c:v>
                </c:pt>
                <c:pt idx="2193">
                  <c:v>3.0458333333334902</c:v>
                </c:pt>
                <c:pt idx="2194">
                  <c:v>3.0472222222223793</c:v>
                </c:pt>
                <c:pt idx="2195">
                  <c:v>3.0486111111112684</c:v>
                </c:pt>
                <c:pt idx="2196">
                  <c:v>3.0500000000001575</c:v>
                </c:pt>
                <c:pt idx="2197">
                  <c:v>3.0513888888890466</c:v>
                </c:pt>
                <c:pt idx="2198">
                  <c:v>3.0527777777779357</c:v>
                </c:pt>
                <c:pt idx="2199">
                  <c:v>3.0541666666668248</c:v>
                </c:pt>
                <c:pt idx="2200">
                  <c:v>3.0555555555557139</c:v>
                </c:pt>
                <c:pt idx="2201">
                  <c:v>3.056944444444603</c:v>
                </c:pt>
                <c:pt idx="2202">
                  <c:v>3.0583333333334921</c:v>
                </c:pt>
                <c:pt idx="2203">
                  <c:v>3.0597222222223812</c:v>
                </c:pt>
                <c:pt idx="2204">
                  <c:v>3.0611111111112703</c:v>
                </c:pt>
                <c:pt idx="2205">
                  <c:v>3.0625000000001594</c:v>
                </c:pt>
                <c:pt idx="2206">
                  <c:v>3.0638888888890485</c:v>
                </c:pt>
                <c:pt idx="2207">
                  <c:v>3.0652777777779376</c:v>
                </c:pt>
                <c:pt idx="2208">
                  <c:v>3.0666666666668267</c:v>
                </c:pt>
                <c:pt idx="2209">
                  <c:v>3.0680555555557159</c:v>
                </c:pt>
                <c:pt idx="2210">
                  <c:v>3.069444444444605</c:v>
                </c:pt>
                <c:pt idx="2211">
                  <c:v>3.0708333333334941</c:v>
                </c:pt>
                <c:pt idx="2212">
                  <c:v>3.0722222222223832</c:v>
                </c:pt>
                <c:pt idx="2213">
                  <c:v>3.0736111111112723</c:v>
                </c:pt>
                <c:pt idx="2214">
                  <c:v>3.0750000000001614</c:v>
                </c:pt>
                <c:pt idx="2215">
                  <c:v>3.0763888888890505</c:v>
                </c:pt>
                <c:pt idx="2216">
                  <c:v>3.0777777777779396</c:v>
                </c:pt>
                <c:pt idx="2217">
                  <c:v>3.0791666666668287</c:v>
                </c:pt>
                <c:pt idx="2218">
                  <c:v>3.0805555555557178</c:v>
                </c:pt>
                <c:pt idx="2219">
                  <c:v>3.0819444444446069</c:v>
                </c:pt>
                <c:pt idx="2220">
                  <c:v>3.083333333333496</c:v>
                </c:pt>
                <c:pt idx="2221">
                  <c:v>3.0847222222223851</c:v>
                </c:pt>
                <c:pt idx="2222">
                  <c:v>3.0861111111112742</c:v>
                </c:pt>
                <c:pt idx="2223">
                  <c:v>3.0875000000001633</c:v>
                </c:pt>
                <c:pt idx="2224">
                  <c:v>3.0888888888890524</c:v>
                </c:pt>
                <c:pt idx="2225">
                  <c:v>3.0902777777779415</c:v>
                </c:pt>
                <c:pt idx="2226">
                  <c:v>3.0916666666668307</c:v>
                </c:pt>
                <c:pt idx="2227">
                  <c:v>3.0930555555557198</c:v>
                </c:pt>
                <c:pt idx="2228">
                  <c:v>3.0944444444446089</c:v>
                </c:pt>
                <c:pt idx="2229">
                  <c:v>3.095833333333498</c:v>
                </c:pt>
                <c:pt idx="2230">
                  <c:v>3.0972222222223871</c:v>
                </c:pt>
                <c:pt idx="2231">
                  <c:v>3.0986111111112762</c:v>
                </c:pt>
                <c:pt idx="2232">
                  <c:v>3.1000000000001653</c:v>
                </c:pt>
                <c:pt idx="2233">
                  <c:v>3.1013888888890544</c:v>
                </c:pt>
                <c:pt idx="2234">
                  <c:v>3.1027777777779435</c:v>
                </c:pt>
                <c:pt idx="2235">
                  <c:v>3.1041666666668326</c:v>
                </c:pt>
                <c:pt idx="2236">
                  <c:v>3.1055555555557217</c:v>
                </c:pt>
                <c:pt idx="2237">
                  <c:v>3.1069444444446108</c:v>
                </c:pt>
                <c:pt idx="2238">
                  <c:v>3.1083333333334999</c:v>
                </c:pt>
                <c:pt idx="2239">
                  <c:v>3.109722222222389</c:v>
                </c:pt>
                <c:pt idx="2240">
                  <c:v>3.1111111111112781</c:v>
                </c:pt>
                <c:pt idx="2241">
                  <c:v>3.1125000000001672</c:v>
                </c:pt>
                <c:pt idx="2242">
                  <c:v>3.1138888888890563</c:v>
                </c:pt>
                <c:pt idx="2243">
                  <c:v>3.1152777777779455</c:v>
                </c:pt>
                <c:pt idx="2244">
                  <c:v>3.1166666666668346</c:v>
                </c:pt>
                <c:pt idx="2245">
                  <c:v>3.1180555555557237</c:v>
                </c:pt>
                <c:pt idx="2246">
                  <c:v>3.1194444444446128</c:v>
                </c:pt>
                <c:pt idx="2247">
                  <c:v>3.1208333333335019</c:v>
                </c:pt>
                <c:pt idx="2248">
                  <c:v>3.122222222222391</c:v>
                </c:pt>
                <c:pt idx="2249">
                  <c:v>3.1236111111112801</c:v>
                </c:pt>
                <c:pt idx="2250">
                  <c:v>3.1250000000001692</c:v>
                </c:pt>
                <c:pt idx="2251">
                  <c:v>3.1263888888890583</c:v>
                </c:pt>
                <c:pt idx="2252">
                  <c:v>3.1277777777779474</c:v>
                </c:pt>
                <c:pt idx="2253">
                  <c:v>3.1291666666668365</c:v>
                </c:pt>
                <c:pt idx="2254">
                  <c:v>3.1305555555557256</c:v>
                </c:pt>
                <c:pt idx="2255">
                  <c:v>3.1319444444446147</c:v>
                </c:pt>
                <c:pt idx="2256">
                  <c:v>3.1333333333335038</c:v>
                </c:pt>
                <c:pt idx="2257">
                  <c:v>3.1347222222223929</c:v>
                </c:pt>
                <c:pt idx="2258">
                  <c:v>3.136111111111282</c:v>
                </c:pt>
                <c:pt idx="2259">
                  <c:v>3.1375000000001712</c:v>
                </c:pt>
                <c:pt idx="2260">
                  <c:v>3.1388888888890603</c:v>
                </c:pt>
                <c:pt idx="2261">
                  <c:v>3.1402777777779494</c:v>
                </c:pt>
                <c:pt idx="2262">
                  <c:v>3.1416666666668385</c:v>
                </c:pt>
                <c:pt idx="2263">
                  <c:v>3.1430555555557276</c:v>
                </c:pt>
                <c:pt idx="2264">
                  <c:v>3.1444444444446167</c:v>
                </c:pt>
                <c:pt idx="2265">
                  <c:v>3.1458333333335058</c:v>
                </c:pt>
                <c:pt idx="2266">
                  <c:v>3.1472222222223949</c:v>
                </c:pt>
                <c:pt idx="2267">
                  <c:v>3.148611111111284</c:v>
                </c:pt>
                <c:pt idx="2268">
                  <c:v>3.1500000000001731</c:v>
                </c:pt>
                <c:pt idx="2269">
                  <c:v>3.1513888888890622</c:v>
                </c:pt>
                <c:pt idx="2270">
                  <c:v>3.1527777777779513</c:v>
                </c:pt>
                <c:pt idx="2271">
                  <c:v>3.1541666666668404</c:v>
                </c:pt>
                <c:pt idx="2272">
                  <c:v>3.1555555555557295</c:v>
                </c:pt>
                <c:pt idx="2273">
                  <c:v>3.1569444444446186</c:v>
                </c:pt>
                <c:pt idx="2274">
                  <c:v>3.1583333333335077</c:v>
                </c:pt>
                <c:pt idx="2275">
                  <c:v>3.1597222222223968</c:v>
                </c:pt>
                <c:pt idx="2276">
                  <c:v>3.161111111111286</c:v>
                </c:pt>
                <c:pt idx="2277">
                  <c:v>3.1625000000001751</c:v>
                </c:pt>
                <c:pt idx="2278">
                  <c:v>3.1638888888890642</c:v>
                </c:pt>
                <c:pt idx="2279">
                  <c:v>3.1652777777779533</c:v>
                </c:pt>
                <c:pt idx="2280">
                  <c:v>3.1666666666668424</c:v>
                </c:pt>
                <c:pt idx="2281">
                  <c:v>3.1680555555557315</c:v>
                </c:pt>
                <c:pt idx="2282">
                  <c:v>3.1694444444446206</c:v>
                </c:pt>
                <c:pt idx="2283">
                  <c:v>3.1708333333335097</c:v>
                </c:pt>
                <c:pt idx="2284">
                  <c:v>3.1722222222223988</c:v>
                </c:pt>
                <c:pt idx="2285">
                  <c:v>3.1736111111112879</c:v>
                </c:pt>
                <c:pt idx="2286">
                  <c:v>3.175000000000177</c:v>
                </c:pt>
                <c:pt idx="2287">
                  <c:v>3.1763888888890661</c:v>
                </c:pt>
                <c:pt idx="2288">
                  <c:v>3.1777777777779552</c:v>
                </c:pt>
                <c:pt idx="2289">
                  <c:v>3.1791666666668443</c:v>
                </c:pt>
                <c:pt idx="2290">
                  <c:v>3.1805555555557334</c:v>
                </c:pt>
                <c:pt idx="2291">
                  <c:v>3.1819444444446225</c:v>
                </c:pt>
                <c:pt idx="2292">
                  <c:v>3.1833333333335116</c:v>
                </c:pt>
                <c:pt idx="2293">
                  <c:v>3.1847222222224008</c:v>
                </c:pt>
                <c:pt idx="2294">
                  <c:v>3.1861111111112899</c:v>
                </c:pt>
                <c:pt idx="2295">
                  <c:v>3.187500000000179</c:v>
                </c:pt>
                <c:pt idx="2296">
                  <c:v>3.1888888888890681</c:v>
                </c:pt>
                <c:pt idx="2297">
                  <c:v>3.1902777777779572</c:v>
                </c:pt>
                <c:pt idx="2298">
                  <c:v>3.1916666666668463</c:v>
                </c:pt>
                <c:pt idx="2299">
                  <c:v>3.1930555555557354</c:v>
                </c:pt>
                <c:pt idx="2300">
                  <c:v>3.1944444444446245</c:v>
                </c:pt>
                <c:pt idx="2301">
                  <c:v>3.1958333333335136</c:v>
                </c:pt>
                <c:pt idx="2302">
                  <c:v>3.1972222222224027</c:v>
                </c:pt>
                <c:pt idx="2303">
                  <c:v>3.1986111111112918</c:v>
                </c:pt>
                <c:pt idx="2304">
                  <c:v>3.2000000000001809</c:v>
                </c:pt>
                <c:pt idx="2305">
                  <c:v>3.20138888888907</c:v>
                </c:pt>
                <c:pt idx="2306">
                  <c:v>3.2027777777779591</c:v>
                </c:pt>
                <c:pt idx="2307">
                  <c:v>3.2041666666668482</c:v>
                </c:pt>
                <c:pt idx="2308">
                  <c:v>3.2055555555557373</c:v>
                </c:pt>
                <c:pt idx="2309">
                  <c:v>3.2069444444446265</c:v>
                </c:pt>
                <c:pt idx="2310">
                  <c:v>3.2083333333335156</c:v>
                </c:pt>
                <c:pt idx="2311">
                  <c:v>3.2097222222224047</c:v>
                </c:pt>
                <c:pt idx="2312">
                  <c:v>3.2111111111112938</c:v>
                </c:pt>
                <c:pt idx="2313">
                  <c:v>3.2125000000001829</c:v>
                </c:pt>
                <c:pt idx="2314">
                  <c:v>3.213888888889072</c:v>
                </c:pt>
                <c:pt idx="2315">
                  <c:v>3.2152777777779611</c:v>
                </c:pt>
                <c:pt idx="2316">
                  <c:v>3.2166666666668502</c:v>
                </c:pt>
                <c:pt idx="2317">
                  <c:v>3.2180555555557393</c:v>
                </c:pt>
                <c:pt idx="2318">
                  <c:v>3.2194444444446284</c:v>
                </c:pt>
                <c:pt idx="2319">
                  <c:v>3.2208333333335175</c:v>
                </c:pt>
                <c:pt idx="2320">
                  <c:v>3.2222222222224066</c:v>
                </c:pt>
                <c:pt idx="2321">
                  <c:v>3.2236111111112957</c:v>
                </c:pt>
                <c:pt idx="2322">
                  <c:v>3.2250000000001848</c:v>
                </c:pt>
                <c:pt idx="2323">
                  <c:v>3.2263888888890739</c:v>
                </c:pt>
                <c:pt idx="2324">
                  <c:v>3.227777777777963</c:v>
                </c:pt>
                <c:pt idx="2325">
                  <c:v>3.2291666666668521</c:v>
                </c:pt>
                <c:pt idx="2326">
                  <c:v>3.2305555555557413</c:v>
                </c:pt>
                <c:pt idx="2327">
                  <c:v>3.2319444444446304</c:v>
                </c:pt>
                <c:pt idx="2328">
                  <c:v>3.2333333333335195</c:v>
                </c:pt>
                <c:pt idx="2329">
                  <c:v>3.2347222222224086</c:v>
                </c:pt>
                <c:pt idx="2330">
                  <c:v>3.2361111111112977</c:v>
                </c:pt>
                <c:pt idx="2331">
                  <c:v>3.2375000000001868</c:v>
                </c:pt>
                <c:pt idx="2332">
                  <c:v>3.2388888888890759</c:v>
                </c:pt>
                <c:pt idx="2333">
                  <c:v>3.240277777777965</c:v>
                </c:pt>
                <c:pt idx="2334">
                  <c:v>3.2416666666668541</c:v>
                </c:pt>
                <c:pt idx="2335">
                  <c:v>3.2430555555557432</c:v>
                </c:pt>
                <c:pt idx="2336">
                  <c:v>3.2444444444446323</c:v>
                </c:pt>
                <c:pt idx="2337">
                  <c:v>3.2458333333335214</c:v>
                </c:pt>
                <c:pt idx="2338">
                  <c:v>3.2472222222224105</c:v>
                </c:pt>
                <c:pt idx="2339">
                  <c:v>3.2486111111112996</c:v>
                </c:pt>
                <c:pt idx="2340">
                  <c:v>3.2500000000001887</c:v>
                </c:pt>
                <c:pt idx="2341">
                  <c:v>3.2513888888890778</c:v>
                </c:pt>
                <c:pt idx="2342">
                  <c:v>3.2527777777779669</c:v>
                </c:pt>
                <c:pt idx="2343">
                  <c:v>3.2541666666668561</c:v>
                </c:pt>
                <c:pt idx="2344">
                  <c:v>3.2555555555557452</c:v>
                </c:pt>
                <c:pt idx="2345">
                  <c:v>3.2569444444446343</c:v>
                </c:pt>
                <c:pt idx="2346">
                  <c:v>3.2583333333335234</c:v>
                </c:pt>
                <c:pt idx="2347">
                  <c:v>3.2597222222224125</c:v>
                </c:pt>
                <c:pt idx="2348">
                  <c:v>3.2611111111113016</c:v>
                </c:pt>
                <c:pt idx="2349">
                  <c:v>3.2625000000001907</c:v>
                </c:pt>
                <c:pt idx="2350">
                  <c:v>3.2638888888890798</c:v>
                </c:pt>
                <c:pt idx="2351">
                  <c:v>3.2652777777779689</c:v>
                </c:pt>
                <c:pt idx="2352">
                  <c:v>3.266666666666858</c:v>
                </c:pt>
                <c:pt idx="2353">
                  <c:v>3.2680555555557471</c:v>
                </c:pt>
                <c:pt idx="2354">
                  <c:v>3.2694444444446362</c:v>
                </c:pt>
                <c:pt idx="2355">
                  <c:v>3.2708333333335253</c:v>
                </c:pt>
                <c:pt idx="2356">
                  <c:v>3.2722222222224144</c:v>
                </c:pt>
                <c:pt idx="2357">
                  <c:v>3.2736111111113035</c:v>
                </c:pt>
                <c:pt idx="2358">
                  <c:v>3.2750000000001926</c:v>
                </c:pt>
                <c:pt idx="2359">
                  <c:v>3.2763888888890818</c:v>
                </c:pt>
                <c:pt idx="2360">
                  <c:v>3.2777777777779709</c:v>
                </c:pt>
                <c:pt idx="2361">
                  <c:v>3.27916666666686</c:v>
                </c:pt>
                <c:pt idx="2362">
                  <c:v>3.2805555555557491</c:v>
                </c:pt>
                <c:pt idx="2363">
                  <c:v>3.2819444444446382</c:v>
                </c:pt>
                <c:pt idx="2364">
                  <c:v>3.2833333333335273</c:v>
                </c:pt>
                <c:pt idx="2365">
                  <c:v>3.2847222222224164</c:v>
                </c:pt>
                <c:pt idx="2366">
                  <c:v>3.2861111111113055</c:v>
                </c:pt>
                <c:pt idx="2367">
                  <c:v>3.2875000000001946</c:v>
                </c:pt>
                <c:pt idx="2368">
                  <c:v>3.2888888888890837</c:v>
                </c:pt>
                <c:pt idx="2369">
                  <c:v>3.2902777777779728</c:v>
                </c:pt>
                <c:pt idx="2370">
                  <c:v>3.2916666666668619</c:v>
                </c:pt>
                <c:pt idx="2371">
                  <c:v>3.293055555555751</c:v>
                </c:pt>
                <c:pt idx="2372">
                  <c:v>3.2944444444446401</c:v>
                </c:pt>
                <c:pt idx="2373">
                  <c:v>3.2958333333335292</c:v>
                </c:pt>
                <c:pt idx="2374">
                  <c:v>3.2972222222224183</c:v>
                </c:pt>
                <c:pt idx="2375">
                  <c:v>3.2986111111113074</c:v>
                </c:pt>
                <c:pt idx="2376">
                  <c:v>3.3000000000001966</c:v>
                </c:pt>
                <c:pt idx="2377">
                  <c:v>3.3013888888890857</c:v>
                </c:pt>
                <c:pt idx="2378">
                  <c:v>3.3027777777779748</c:v>
                </c:pt>
                <c:pt idx="2379">
                  <c:v>3.3041666666668639</c:v>
                </c:pt>
                <c:pt idx="2380">
                  <c:v>3.305555555555753</c:v>
                </c:pt>
                <c:pt idx="2381">
                  <c:v>3.3069444444446421</c:v>
                </c:pt>
                <c:pt idx="2382">
                  <c:v>3.3083333333335312</c:v>
                </c:pt>
                <c:pt idx="2383">
                  <c:v>3.3097222222224203</c:v>
                </c:pt>
                <c:pt idx="2384">
                  <c:v>3.3111111111113094</c:v>
                </c:pt>
                <c:pt idx="2385">
                  <c:v>3.3125000000001985</c:v>
                </c:pt>
                <c:pt idx="2386">
                  <c:v>3.3138888888890876</c:v>
                </c:pt>
                <c:pt idx="2387">
                  <c:v>3.3152777777779767</c:v>
                </c:pt>
                <c:pt idx="2388">
                  <c:v>3.3166666666668658</c:v>
                </c:pt>
                <c:pt idx="2389">
                  <c:v>3.3180555555557549</c:v>
                </c:pt>
                <c:pt idx="2390">
                  <c:v>3.319444444444644</c:v>
                </c:pt>
                <c:pt idx="2391">
                  <c:v>3.3208333333335331</c:v>
                </c:pt>
                <c:pt idx="2392">
                  <c:v>3.3222222222224222</c:v>
                </c:pt>
                <c:pt idx="2393">
                  <c:v>3.3236111111113114</c:v>
                </c:pt>
                <c:pt idx="2394">
                  <c:v>3.3250000000002005</c:v>
                </c:pt>
                <c:pt idx="2395">
                  <c:v>3.3263888888890896</c:v>
                </c:pt>
                <c:pt idx="2396">
                  <c:v>3.3277777777779787</c:v>
                </c:pt>
                <c:pt idx="2397">
                  <c:v>3.3291666666668678</c:v>
                </c:pt>
                <c:pt idx="2398">
                  <c:v>3.3305555555557569</c:v>
                </c:pt>
                <c:pt idx="2399">
                  <c:v>3.331944444444646</c:v>
                </c:pt>
                <c:pt idx="2400">
                  <c:v>3.3333333333335351</c:v>
                </c:pt>
                <c:pt idx="2401">
                  <c:v>3.3347222222224242</c:v>
                </c:pt>
                <c:pt idx="2402">
                  <c:v>3.3361111111113133</c:v>
                </c:pt>
                <c:pt idx="2403">
                  <c:v>3.3375000000002024</c:v>
                </c:pt>
                <c:pt idx="2404">
                  <c:v>3.3388888888890915</c:v>
                </c:pt>
                <c:pt idx="2405">
                  <c:v>3.3402777777779806</c:v>
                </c:pt>
                <c:pt idx="2406">
                  <c:v>3.3416666666668697</c:v>
                </c:pt>
                <c:pt idx="2407">
                  <c:v>3.3430555555557588</c:v>
                </c:pt>
                <c:pt idx="2408">
                  <c:v>3.3444444444446479</c:v>
                </c:pt>
                <c:pt idx="2409">
                  <c:v>3.3458333333335371</c:v>
                </c:pt>
                <c:pt idx="2410">
                  <c:v>3.3472222222224262</c:v>
                </c:pt>
                <c:pt idx="2411">
                  <c:v>3.3486111111113153</c:v>
                </c:pt>
                <c:pt idx="2412">
                  <c:v>3.3500000000002044</c:v>
                </c:pt>
                <c:pt idx="2413">
                  <c:v>3.3513888888890935</c:v>
                </c:pt>
                <c:pt idx="2414">
                  <c:v>3.3527777777779826</c:v>
                </c:pt>
                <c:pt idx="2415">
                  <c:v>3.3541666666668717</c:v>
                </c:pt>
                <c:pt idx="2416">
                  <c:v>3.3555555555557608</c:v>
                </c:pt>
                <c:pt idx="2417">
                  <c:v>3.3569444444446499</c:v>
                </c:pt>
                <c:pt idx="2418">
                  <c:v>3.358333333333539</c:v>
                </c:pt>
                <c:pt idx="2419">
                  <c:v>3.3597222222224281</c:v>
                </c:pt>
                <c:pt idx="2420">
                  <c:v>3.3611111111113172</c:v>
                </c:pt>
                <c:pt idx="2421">
                  <c:v>3.3625000000002063</c:v>
                </c:pt>
                <c:pt idx="2422">
                  <c:v>3.3638888888890954</c:v>
                </c:pt>
                <c:pt idx="2423">
                  <c:v>3.3652777777779845</c:v>
                </c:pt>
                <c:pt idx="2424">
                  <c:v>3.3666666666668736</c:v>
                </c:pt>
                <c:pt idx="2425">
                  <c:v>3.3680555555557627</c:v>
                </c:pt>
                <c:pt idx="2426">
                  <c:v>3.3694444444446519</c:v>
                </c:pt>
                <c:pt idx="2427">
                  <c:v>3.370833333333541</c:v>
                </c:pt>
                <c:pt idx="2428">
                  <c:v>3.3722222222224301</c:v>
                </c:pt>
                <c:pt idx="2429">
                  <c:v>3.3736111111113192</c:v>
                </c:pt>
                <c:pt idx="2430">
                  <c:v>3.3750000000002083</c:v>
                </c:pt>
                <c:pt idx="2431">
                  <c:v>3.3763888888890974</c:v>
                </c:pt>
                <c:pt idx="2432">
                  <c:v>3.3777777777779865</c:v>
                </c:pt>
                <c:pt idx="2433">
                  <c:v>3.3791666666668756</c:v>
                </c:pt>
                <c:pt idx="2434">
                  <c:v>3.3805555555557647</c:v>
                </c:pt>
                <c:pt idx="2435">
                  <c:v>3.3819444444446538</c:v>
                </c:pt>
                <c:pt idx="2436">
                  <c:v>3.3833333333335429</c:v>
                </c:pt>
                <c:pt idx="2437">
                  <c:v>3.384722222222432</c:v>
                </c:pt>
                <c:pt idx="2438">
                  <c:v>3.3861111111113211</c:v>
                </c:pt>
                <c:pt idx="2439">
                  <c:v>3.3875000000002102</c:v>
                </c:pt>
                <c:pt idx="2440">
                  <c:v>3.3888888888890993</c:v>
                </c:pt>
                <c:pt idx="2441">
                  <c:v>3.3902777777779884</c:v>
                </c:pt>
                <c:pt idx="2442">
                  <c:v>3.3916666666668775</c:v>
                </c:pt>
                <c:pt idx="2443">
                  <c:v>3.3930555555557667</c:v>
                </c:pt>
                <c:pt idx="2444">
                  <c:v>3.3944444444446558</c:v>
                </c:pt>
                <c:pt idx="2445">
                  <c:v>3.3958333333335449</c:v>
                </c:pt>
                <c:pt idx="2446">
                  <c:v>3.397222222222434</c:v>
                </c:pt>
                <c:pt idx="2447">
                  <c:v>3.3986111111113231</c:v>
                </c:pt>
                <c:pt idx="2448">
                  <c:v>3.4000000000002122</c:v>
                </c:pt>
                <c:pt idx="2449">
                  <c:v>3.4013888888891013</c:v>
                </c:pt>
                <c:pt idx="2450">
                  <c:v>3.4027777777779904</c:v>
                </c:pt>
                <c:pt idx="2451">
                  <c:v>3.4041666666668795</c:v>
                </c:pt>
                <c:pt idx="2452">
                  <c:v>3.4055555555557686</c:v>
                </c:pt>
                <c:pt idx="2453">
                  <c:v>3.4069444444446577</c:v>
                </c:pt>
                <c:pt idx="2454">
                  <c:v>3.4083333333335468</c:v>
                </c:pt>
                <c:pt idx="2455">
                  <c:v>3.4097222222224359</c:v>
                </c:pt>
                <c:pt idx="2456">
                  <c:v>3.411111111111325</c:v>
                </c:pt>
                <c:pt idx="2457">
                  <c:v>3.4125000000002141</c:v>
                </c:pt>
                <c:pt idx="2458">
                  <c:v>3.4138888888891032</c:v>
                </c:pt>
                <c:pt idx="2459">
                  <c:v>3.4152777777779924</c:v>
                </c:pt>
                <c:pt idx="2460">
                  <c:v>3.4166666666668815</c:v>
                </c:pt>
                <c:pt idx="2461">
                  <c:v>3.4180555555557706</c:v>
                </c:pt>
                <c:pt idx="2462">
                  <c:v>3.4194444444446597</c:v>
                </c:pt>
                <c:pt idx="2463">
                  <c:v>3.4208333333335488</c:v>
                </c:pt>
                <c:pt idx="2464">
                  <c:v>3.4222222222224379</c:v>
                </c:pt>
                <c:pt idx="2465">
                  <c:v>3.423611111111327</c:v>
                </c:pt>
                <c:pt idx="2466">
                  <c:v>3.4250000000002161</c:v>
                </c:pt>
                <c:pt idx="2467">
                  <c:v>3.4263888888891052</c:v>
                </c:pt>
                <c:pt idx="2468">
                  <c:v>3.4277777777779943</c:v>
                </c:pt>
                <c:pt idx="2469">
                  <c:v>3.4291666666668834</c:v>
                </c:pt>
                <c:pt idx="2470">
                  <c:v>3.4305555555557725</c:v>
                </c:pt>
                <c:pt idx="2471">
                  <c:v>3.4319444444446616</c:v>
                </c:pt>
                <c:pt idx="2472">
                  <c:v>3.4333333333335507</c:v>
                </c:pt>
                <c:pt idx="2473">
                  <c:v>3.4347222222224398</c:v>
                </c:pt>
                <c:pt idx="2474">
                  <c:v>3.4361111111113289</c:v>
                </c:pt>
                <c:pt idx="2475">
                  <c:v>3.437500000000218</c:v>
                </c:pt>
                <c:pt idx="2476">
                  <c:v>3.4388888888891072</c:v>
                </c:pt>
                <c:pt idx="2477">
                  <c:v>3.4402777777779963</c:v>
                </c:pt>
                <c:pt idx="2478">
                  <c:v>3.4416666666668854</c:v>
                </c:pt>
                <c:pt idx="2479">
                  <c:v>3.4430555555557745</c:v>
                </c:pt>
                <c:pt idx="2480">
                  <c:v>3.4444444444446636</c:v>
                </c:pt>
                <c:pt idx="2481">
                  <c:v>3.4458333333335527</c:v>
                </c:pt>
                <c:pt idx="2482">
                  <c:v>3.4472222222224418</c:v>
                </c:pt>
                <c:pt idx="2483">
                  <c:v>3.4486111111113309</c:v>
                </c:pt>
                <c:pt idx="2484">
                  <c:v>3.45000000000022</c:v>
                </c:pt>
                <c:pt idx="2485">
                  <c:v>3.4513888888891091</c:v>
                </c:pt>
                <c:pt idx="2486">
                  <c:v>3.4527777777779982</c:v>
                </c:pt>
                <c:pt idx="2487">
                  <c:v>3.4541666666668873</c:v>
                </c:pt>
                <c:pt idx="2488">
                  <c:v>3.4555555555557764</c:v>
                </c:pt>
                <c:pt idx="2489">
                  <c:v>3.4569444444446655</c:v>
                </c:pt>
                <c:pt idx="2490">
                  <c:v>3.4583333333335546</c:v>
                </c:pt>
                <c:pt idx="2491">
                  <c:v>3.4597222222224437</c:v>
                </c:pt>
                <c:pt idx="2492">
                  <c:v>3.4611111111113328</c:v>
                </c:pt>
                <c:pt idx="2493">
                  <c:v>3.462500000000222</c:v>
                </c:pt>
                <c:pt idx="2494">
                  <c:v>3.4638888888891111</c:v>
                </c:pt>
                <c:pt idx="2495">
                  <c:v>3.4652777777780002</c:v>
                </c:pt>
                <c:pt idx="2496">
                  <c:v>3.4666666666668893</c:v>
                </c:pt>
                <c:pt idx="2497">
                  <c:v>3.4680555555557784</c:v>
                </c:pt>
                <c:pt idx="2498">
                  <c:v>3.4694444444446675</c:v>
                </c:pt>
                <c:pt idx="2499">
                  <c:v>3.4708333333335566</c:v>
                </c:pt>
                <c:pt idx="2500">
                  <c:v>3.4722222222224457</c:v>
                </c:pt>
                <c:pt idx="2501">
                  <c:v>3.4736111111113348</c:v>
                </c:pt>
                <c:pt idx="2502">
                  <c:v>3.4750000000002239</c:v>
                </c:pt>
                <c:pt idx="2503">
                  <c:v>3.476388888889113</c:v>
                </c:pt>
                <c:pt idx="2504">
                  <c:v>3.4777777777780021</c:v>
                </c:pt>
                <c:pt idx="2505">
                  <c:v>3.4791666666668912</c:v>
                </c:pt>
                <c:pt idx="2506">
                  <c:v>3.4805555555557803</c:v>
                </c:pt>
                <c:pt idx="2507">
                  <c:v>3.4819444444446694</c:v>
                </c:pt>
                <c:pt idx="2508">
                  <c:v>3.4833333333335585</c:v>
                </c:pt>
                <c:pt idx="2509">
                  <c:v>3.4847222222224477</c:v>
                </c:pt>
                <c:pt idx="2510">
                  <c:v>3.4861111111113368</c:v>
                </c:pt>
                <c:pt idx="2511">
                  <c:v>3.4875000000002259</c:v>
                </c:pt>
                <c:pt idx="2512">
                  <c:v>3.488888888889115</c:v>
                </c:pt>
                <c:pt idx="2513">
                  <c:v>3.4902777777780041</c:v>
                </c:pt>
                <c:pt idx="2514">
                  <c:v>3.4916666666668932</c:v>
                </c:pt>
                <c:pt idx="2515">
                  <c:v>3.4930555555557823</c:v>
                </c:pt>
                <c:pt idx="2516">
                  <c:v>3.4944444444446714</c:v>
                </c:pt>
                <c:pt idx="2517">
                  <c:v>3.4958333333335605</c:v>
                </c:pt>
                <c:pt idx="2518">
                  <c:v>3.4972222222224496</c:v>
                </c:pt>
                <c:pt idx="2519">
                  <c:v>3.4986111111113387</c:v>
                </c:pt>
                <c:pt idx="2520">
                  <c:v>3.5000000000002278</c:v>
                </c:pt>
                <c:pt idx="2521">
                  <c:v>3.5013888888891169</c:v>
                </c:pt>
                <c:pt idx="2522">
                  <c:v>3.502777777778006</c:v>
                </c:pt>
                <c:pt idx="2523">
                  <c:v>3.5041666666668951</c:v>
                </c:pt>
                <c:pt idx="2524">
                  <c:v>3.5055555555557842</c:v>
                </c:pt>
                <c:pt idx="2525">
                  <c:v>3.5069444444446733</c:v>
                </c:pt>
                <c:pt idx="2526">
                  <c:v>3.5083333333335625</c:v>
                </c:pt>
                <c:pt idx="2527">
                  <c:v>3.5097222222224516</c:v>
                </c:pt>
                <c:pt idx="2528">
                  <c:v>3.5111111111113407</c:v>
                </c:pt>
                <c:pt idx="2529">
                  <c:v>3.5125000000002298</c:v>
                </c:pt>
                <c:pt idx="2530">
                  <c:v>3.5138888888891189</c:v>
                </c:pt>
                <c:pt idx="2531">
                  <c:v>3.515277777778008</c:v>
                </c:pt>
                <c:pt idx="2532">
                  <c:v>3.5166666666668971</c:v>
                </c:pt>
                <c:pt idx="2533">
                  <c:v>3.5180555555557862</c:v>
                </c:pt>
                <c:pt idx="2534">
                  <c:v>3.5194444444446753</c:v>
                </c:pt>
                <c:pt idx="2535">
                  <c:v>3.5208333333335644</c:v>
                </c:pt>
                <c:pt idx="2536">
                  <c:v>3.5222222222224535</c:v>
                </c:pt>
                <c:pt idx="2537">
                  <c:v>3.5236111111113426</c:v>
                </c:pt>
                <c:pt idx="2538">
                  <c:v>3.5250000000002317</c:v>
                </c:pt>
                <c:pt idx="2539">
                  <c:v>3.5263888888891208</c:v>
                </c:pt>
                <c:pt idx="2540">
                  <c:v>3.5277777777780099</c:v>
                </c:pt>
                <c:pt idx="2541">
                  <c:v>3.529166666666899</c:v>
                </c:pt>
                <c:pt idx="2542">
                  <c:v>3.5305555555557881</c:v>
                </c:pt>
                <c:pt idx="2543">
                  <c:v>3.5319444444446773</c:v>
                </c:pt>
                <c:pt idx="2544">
                  <c:v>3.5333333333335664</c:v>
                </c:pt>
                <c:pt idx="2545">
                  <c:v>3.5347222222224555</c:v>
                </c:pt>
                <c:pt idx="2546">
                  <c:v>3.5361111111113446</c:v>
                </c:pt>
                <c:pt idx="2547">
                  <c:v>3.5375000000002337</c:v>
                </c:pt>
                <c:pt idx="2548">
                  <c:v>3.5388888888891228</c:v>
                </c:pt>
                <c:pt idx="2549">
                  <c:v>3.5402777777780119</c:v>
                </c:pt>
                <c:pt idx="2550">
                  <c:v>3.541666666666901</c:v>
                </c:pt>
                <c:pt idx="2551">
                  <c:v>3.5430555555557901</c:v>
                </c:pt>
                <c:pt idx="2552">
                  <c:v>3.5444444444446792</c:v>
                </c:pt>
                <c:pt idx="2553">
                  <c:v>3.5458333333335683</c:v>
                </c:pt>
                <c:pt idx="2554">
                  <c:v>3.5472222222224574</c:v>
                </c:pt>
                <c:pt idx="2555">
                  <c:v>3.5486111111113465</c:v>
                </c:pt>
                <c:pt idx="2556">
                  <c:v>3.5500000000002356</c:v>
                </c:pt>
                <c:pt idx="2557">
                  <c:v>3.5513888888891247</c:v>
                </c:pt>
                <c:pt idx="2558">
                  <c:v>3.5527777777780138</c:v>
                </c:pt>
                <c:pt idx="2559">
                  <c:v>3.554166666666903</c:v>
                </c:pt>
                <c:pt idx="2560">
                  <c:v>3.5555555555557921</c:v>
                </c:pt>
                <c:pt idx="2561">
                  <c:v>3.5569444444446812</c:v>
                </c:pt>
                <c:pt idx="2562">
                  <c:v>3.5583333333335703</c:v>
                </c:pt>
                <c:pt idx="2563">
                  <c:v>3.5597222222224594</c:v>
                </c:pt>
                <c:pt idx="2564">
                  <c:v>3.5611111111113485</c:v>
                </c:pt>
                <c:pt idx="2565">
                  <c:v>3.5625000000002376</c:v>
                </c:pt>
                <c:pt idx="2566">
                  <c:v>3.5638888888891267</c:v>
                </c:pt>
                <c:pt idx="2567">
                  <c:v>3.5652777777780158</c:v>
                </c:pt>
                <c:pt idx="2568">
                  <c:v>3.5666666666669049</c:v>
                </c:pt>
                <c:pt idx="2569">
                  <c:v>3.568055555555794</c:v>
                </c:pt>
                <c:pt idx="2570">
                  <c:v>3.5694444444446831</c:v>
                </c:pt>
                <c:pt idx="2571">
                  <c:v>3.5708333333335722</c:v>
                </c:pt>
                <c:pt idx="2572">
                  <c:v>3.5722222222224613</c:v>
                </c:pt>
                <c:pt idx="2573">
                  <c:v>3.5736111111113504</c:v>
                </c:pt>
                <c:pt idx="2574">
                  <c:v>3.5750000000002395</c:v>
                </c:pt>
                <c:pt idx="2575">
                  <c:v>3.5763888888891286</c:v>
                </c:pt>
                <c:pt idx="2576">
                  <c:v>3.5777777777780178</c:v>
                </c:pt>
                <c:pt idx="2577">
                  <c:v>3.5791666666669069</c:v>
                </c:pt>
                <c:pt idx="2578">
                  <c:v>3.580555555555796</c:v>
                </c:pt>
                <c:pt idx="2579">
                  <c:v>3.5819444444446851</c:v>
                </c:pt>
                <c:pt idx="2580">
                  <c:v>3.5833333333335742</c:v>
                </c:pt>
                <c:pt idx="2581">
                  <c:v>3.5847222222224633</c:v>
                </c:pt>
                <c:pt idx="2582">
                  <c:v>3.5861111111113524</c:v>
                </c:pt>
                <c:pt idx="2583">
                  <c:v>3.5875000000002415</c:v>
                </c:pt>
                <c:pt idx="2584">
                  <c:v>3.5888888888891306</c:v>
                </c:pt>
                <c:pt idx="2585">
                  <c:v>3.5902777777780197</c:v>
                </c:pt>
                <c:pt idx="2586">
                  <c:v>3.5916666666669088</c:v>
                </c:pt>
                <c:pt idx="2587">
                  <c:v>3.5930555555557979</c:v>
                </c:pt>
                <c:pt idx="2588">
                  <c:v>3.594444444444687</c:v>
                </c:pt>
                <c:pt idx="2589">
                  <c:v>3.5958333333335761</c:v>
                </c:pt>
                <c:pt idx="2590">
                  <c:v>3.5972222222224652</c:v>
                </c:pt>
                <c:pt idx="2591">
                  <c:v>3.5986111111113543</c:v>
                </c:pt>
                <c:pt idx="2592">
                  <c:v>3.6000000000002434</c:v>
                </c:pt>
                <c:pt idx="2593">
                  <c:v>3.6013888888891326</c:v>
                </c:pt>
                <c:pt idx="2594">
                  <c:v>3.6027777777780217</c:v>
                </c:pt>
                <c:pt idx="2595">
                  <c:v>3.6041666666669108</c:v>
                </c:pt>
                <c:pt idx="2596">
                  <c:v>3.6055555555557999</c:v>
                </c:pt>
                <c:pt idx="2597">
                  <c:v>3.606944444444689</c:v>
                </c:pt>
                <c:pt idx="2598">
                  <c:v>3.6083333333335781</c:v>
                </c:pt>
                <c:pt idx="2599">
                  <c:v>3.6097222222224672</c:v>
                </c:pt>
                <c:pt idx="2600">
                  <c:v>3.6111111111113563</c:v>
                </c:pt>
                <c:pt idx="2601">
                  <c:v>3.6125000000002454</c:v>
                </c:pt>
                <c:pt idx="2602">
                  <c:v>3.6138888888891345</c:v>
                </c:pt>
                <c:pt idx="2603">
                  <c:v>3.6152777777780236</c:v>
                </c:pt>
                <c:pt idx="2604">
                  <c:v>3.6166666666669127</c:v>
                </c:pt>
                <c:pt idx="2605">
                  <c:v>3.6180555555558018</c:v>
                </c:pt>
                <c:pt idx="2606">
                  <c:v>3.6194444444446909</c:v>
                </c:pt>
                <c:pt idx="2607">
                  <c:v>3.62083333333358</c:v>
                </c:pt>
                <c:pt idx="2608">
                  <c:v>3.6222222222224691</c:v>
                </c:pt>
                <c:pt idx="2609">
                  <c:v>3.6236111111113583</c:v>
                </c:pt>
                <c:pt idx="2610">
                  <c:v>3.6250000000002474</c:v>
                </c:pt>
                <c:pt idx="2611">
                  <c:v>3.6263888888891365</c:v>
                </c:pt>
                <c:pt idx="2612">
                  <c:v>3.6277777777780256</c:v>
                </c:pt>
                <c:pt idx="2613">
                  <c:v>3.6291666666669147</c:v>
                </c:pt>
                <c:pt idx="2614">
                  <c:v>3.6305555555558038</c:v>
                </c:pt>
                <c:pt idx="2615">
                  <c:v>3.6319444444446929</c:v>
                </c:pt>
                <c:pt idx="2616">
                  <c:v>3.633333333333582</c:v>
                </c:pt>
                <c:pt idx="2617">
                  <c:v>3.6347222222224711</c:v>
                </c:pt>
                <c:pt idx="2618">
                  <c:v>3.6361111111113602</c:v>
                </c:pt>
                <c:pt idx="2619">
                  <c:v>3.6375000000002493</c:v>
                </c:pt>
                <c:pt idx="2620">
                  <c:v>3.6388888888891384</c:v>
                </c:pt>
                <c:pt idx="2621">
                  <c:v>3.6402777777780275</c:v>
                </c:pt>
                <c:pt idx="2622">
                  <c:v>3.6416666666669166</c:v>
                </c:pt>
                <c:pt idx="2623">
                  <c:v>3.6430555555558057</c:v>
                </c:pt>
                <c:pt idx="2624">
                  <c:v>3.6444444444446948</c:v>
                </c:pt>
                <c:pt idx="2625">
                  <c:v>3.6458333333335839</c:v>
                </c:pt>
                <c:pt idx="2626">
                  <c:v>3.6472222222224731</c:v>
                </c:pt>
                <c:pt idx="2627">
                  <c:v>3.6486111111113622</c:v>
                </c:pt>
                <c:pt idx="2628">
                  <c:v>3.6500000000002513</c:v>
                </c:pt>
                <c:pt idx="2629">
                  <c:v>3.6513888888891404</c:v>
                </c:pt>
                <c:pt idx="2630">
                  <c:v>3.6527777777780295</c:v>
                </c:pt>
                <c:pt idx="2631">
                  <c:v>3.6541666666669186</c:v>
                </c:pt>
                <c:pt idx="2632">
                  <c:v>3.6555555555558077</c:v>
                </c:pt>
                <c:pt idx="2633">
                  <c:v>3.6569444444446968</c:v>
                </c:pt>
                <c:pt idx="2634">
                  <c:v>3.6583333333335859</c:v>
                </c:pt>
                <c:pt idx="2635">
                  <c:v>3.659722222222475</c:v>
                </c:pt>
                <c:pt idx="2636">
                  <c:v>3.6611111111113641</c:v>
                </c:pt>
                <c:pt idx="2637">
                  <c:v>3.6625000000002532</c:v>
                </c:pt>
                <c:pt idx="2638">
                  <c:v>3.6638888888891423</c:v>
                </c:pt>
                <c:pt idx="2639">
                  <c:v>3.6652777777780314</c:v>
                </c:pt>
                <c:pt idx="2640">
                  <c:v>3.6666666666669205</c:v>
                </c:pt>
                <c:pt idx="2641">
                  <c:v>3.6680555555558096</c:v>
                </c:pt>
                <c:pt idx="2642">
                  <c:v>3.6694444444446987</c:v>
                </c:pt>
                <c:pt idx="2643">
                  <c:v>3.6708333333335879</c:v>
                </c:pt>
                <c:pt idx="2644">
                  <c:v>3.672222222222477</c:v>
                </c:pt>
                <c:pt idx="2645">
                  <c:v>3.6736111111113661</c:v>
                </c:pt>
                <c:pt idx="2646">
                  <c:v>3.6750000000002552</c:v>
                </c:pt>
                <c:pt idx="2647">
                  <c:v>3.6763888888891443</c:v>
                </c:pt>
                <c:pt idx="2648">
                  <c:v>3.6777777777780334</c:v>
                </c:pt>
                <c:pt idx="2649">
                  <c:v>3.6791666666669225</c:v>
                </c:pt>
                <c:pt idx="2650">
                  <c:v>3.6805555555558116</c:v>
                </c:pt>
                <c:pt idx="2651">
                  <c:v>3.6819444444447007</c:v>
                </c:pt>
                <c:pt idx="2652">
                  <c:v>3.6833333333335898</c:v>
                </c:pt>
                <c:pt idx="2653">
                  <c:v>3.6847222222224789</c:v>
                </c:pt>
                <c:pt idx="2654">
                  <c:v>3.686111111111368</c:v>
                </c:pt>
                <c:pt idx="2655">
                  <c:v>3.6875000000002571</c:v>
                </c:pt>
                <c:pt idx="2656">
                  <c:v>3.6888888888891462</c:v>
                </c:pt>
                <c:pt idx="2657">
                  <c:v>3.6902777777780353</c:v>
                </c:pt>
                <c:pt idx="2658">
                  <c:v>3.6916666666669244</c:v>
                </c:pt>
                <c:pt idx="2659">
                  <c:v>3.6930555555558136</c:v>
                </c:pt>
                <c:pt idx="2660">
                  <c:v>3.6944444444447027</c:v>
                </c:pt>
                <c:pt idx="2661">
                  <c:v>3.6958333333335918</c:v>
                </c:pt>
                <c:pt idx="2662">
                  <c:v>3.6972222222224809</c:v>
                </c:pt>
                <c:pt idx="2663">
                  <c:v>3.69861111111137</c:v>
                </c:pt>
                <c:pt idx="2664">
                  <c:v>3.7000000000002591</c:v>
                </c:pt>
                <c:pt idx="2665">
                  <c:v>3.7013888888891482</c:v>
                </c:pt>
                <c:pt idx="2666">
                  <c:v>3.7027777777780373</c:v>
                </c:pt>
                <c:pt idx="2667">
                  <c:v>3.7041666666669264</c:v>
                </c:pt>
                <c:pt idx="2668">
                  <c:v>3.7055555555558155</c:v>
                </c:pt>
                <c:pt idx="2669">
                  <c:v>3.7069444444447046</c:v>
                </c:pt>
                <c:pt idx="2670">
                  <c:v>3.7083333333335937</c:v>
                </c:pt>
                <c:pt idx="2671">
                  <c:v>3.7097222222224828</c:v>
                </c:pt>
                <c:pt idx="2672">
                  <c:v>3.7111111111113719</c:v>
                </c:pt>
                <c:pt idx="2673">
                  <c:v>3.712500000000261</c:v>
                </c:pt>
                <c:pt idx="2674">
                  <c:v>3.7138888888891501</c:v>
                </c:pt>
                <c:pt idx="2675">
                  <c:v>3.7152777777780392</c:v>
                </c:pt>
                <c:pt idx="2676">
                  <c:v>3.7166666666669284</c:v>
                </c:pt>
                <c:pt idx="2677">
                  <c:v>3.7180555555558175</c:v>
                </c:pt>
                <c:pt idx="2678">
                  <c:v>3.7194444444447066</c:v>
                </c:pt>
                <c:pt idx="2679">
                  <c:v>3.7208333333335957</c:v>
                </c:pt>
                <c:pt idx="2680">
                  <c:v>3.7222222222224848</c:v>
                </c:pt>
                <c:pt idx="2681">
                  <c:v>3.7236111111113739</c:v>
                </c:pt>
                <c:pt idx="2682">
                  <c:v>3.725000000000263</c:v>
                </c:pt>
                <c:pt idx="2683">
                  <c:v>3.7263888888891521</c:v>
                </c:pt>
                <c:pt idx="2684">
                  <c:v>3.7277777777780412</c:v>
                </c:pt>
                <c:pt idx="2685">
                  <c:v>3.7291666666669303</c:v>
                </c:pt>
                <c:pt idx="2686">
                  <c:v>3.7305555555558194</c:v>
                </c:pt>
                <c:pt idx="2687">
                  <c:v>3.7319444444447085</c:v>
                </c:pt>
                <c:pt idx="2688">
                  <c:v>3.7333333333335976</c:v>
                </c:pt>
                <c:pt idx="2689">
                  <c:v>3.7347222222224867</c:v>
                </c:pt>
                <c:pt idx="2690">
                  <c:v>3.7361111111113758</c:v>
                </c:pt>
                <c:pt idx="2691">
                  <c:v>3.7375000000002649</c:v>
                </c:pt>
                <c:pt idx="2692">
                  <c:v>3.738888888889154</c:v>
                </c:pt>
                <c:pt idx="2693">
                  <c:v>3.7402777777780432</c:v>
                </c:pt>
                <c:pt idx="2694">
                  <c:v>3.7416666666669323</c:v>
                </c:pt>
                <c:pt idx="2695">
                  <c:v>3.7430555555558214</c:v>
                </c:pt>
                <c:pt idx="2696">
                  <c:v>3.7444444444447105</c:v>
                </c:pt>
                <c:pt idx="2697">
                  <c:v>3.7458333333335996</c:v>
                </c:pt>
                <c:pt idx="2698">
                  <c:v>3.7472222222224887</c:v>
                </c:pt>
                <c:pt idx="2699">
                  <c:v>3.7486111111113778</c:v>
                </c:pt>
                <c:pt idx="2700">
                  <c:v>3.7500000000002669</c:v>
                </c:pt>
                <c:pt idx="2701">
                  <c:v>3.751388888889156</c:v>
                </c:pt>
                <c:pt idx="2702">
                  <c:v>3.7527777777780451</c:v>
                </c:pt>
                <c:pt idx="2703">
                  <c:v>3.7541666666669342</c:v>
                </c:pt>
                <c:pt idx="2704">
                  <c:v>3.7555555555558233</c:v>
                </c:pt>
                <c:pt idx="2705">
                  <c:v>3.7569444444447124</c:v>
                </c:pt>
                <c:pt idx="2706">
                  <c:v>3.7583333333336015</c:v>
                </c:pt>
                <c:pt idx="2707">
                  <c:v>3.7597222222224906</c:v>
                </c:pt>
                <c:pt idx="2708">
                  <c:v>3.7611111111113797</c:v>
                </c:pt>
                <c:pt idx="2709">
                  <c:v>3.7625000000002689</c:v>
                </c:pt>
                <c:pt idx="2710">
                  <c:v>3.763888888889158</c:v>
                </c:pt>
                <c:pt idx="2711">
                  <c:v>3.7652777777780471</c:v>
                </c:pt>
                <c:pt idx="2712">
                  <c:v>3.7666666666669362</c:v>
                </c:pt>
                <c:pt idx="2713">
                  <c:v>3.7680555555558253</c:v>
                </c:pt>
                <c:pt idx="2714">
                  <c:v>3.7694444444447144</c:v>
                </c:pt>
                <c:pt idx="2715">
                  <c:v>3.7708333333336035</c:v>
                </c:pt>
                <c:pt idx="2716">
                  <c:v>3.7722222222224926</c:v>
                </c:pt>
                <c:pt idx="2717">
                  <c:v>3.7736111111113817</c:v>
                </c:pt>
                <c:pt idx="2718">
                  <c:v>3.7750000000002708</c:v>
                </c:pt>
                <c:pt idx="2719">
                  <c:v>3.7763888888891599</c:v>
                </c:pt>
                <c:pt idx="2720">
                  <c:v>3.777777777778049</c:v>
                </c:pt>
                <c:pt idx="2721">
                  <c:v>3.7791666666669381</c:v>
                </c:pt>
                <c:pt idx="2722">
                  <c:v>3.7805555555558272</c:v>
                </c:pt>
                <c:pt idx="2723">
                  <c:v>3.7819444444447163</c:v>
                </c:pt>
                <c:pt idx="2724">
                  <c:v>3.7833333333336054</c:v>
                </c:pt>
                <c:pt idx="2725">
                  <c:v>3.7847222222224945</c:v>
                </c:pt>
                <c:pt idx="2726">
                  <c:v>3.7861111111113837</c:v>
                </c:pt>
                <c:pt idx="2727">
                  <c:v>3.7875000000002728</c:v>
                </c:pt>
                <c:pt idx="2728">
                  <c:v>3.7888888888891619</c:v>
                </c:pt>
                <c:pt idx="2729">
                  <c:v>3.790277777778051</c:v>
                </c:pt>
                <c:pt idx="2730">
                  <c:v>3.7916666666669401</c:v>
                </c:pt>
                <c:pt idx="2731">
                  <c:v>3.7930555555558292</c:v>
                </c:pt>
                <c:pt idx="2732">
                  <c:v>3.7944444444447183</c:v>
                </c:pt>
                <c:pt idx="2733">
                  <c:v>3.7958333333336074</c:v>
                </c:pt>
                <c:pt idx="2734">
                  <c:v>3.7972222222224965</c:v>
                </c:pt>
                <c:pt idx="2735">
                  <c:v>3.7986111111113856</c:v>
                </c:pt>
                <c:pt idx="2736">
                  <c:v>3.8000000000002747</c:v>
                </c:pt>
                <c:pt idx="2737">
                  <c:v>3.8013888888891638</c:v>
                </c:pt>
                <c:pt idx="2738">
                  <c:v>3.8027777777780529</c:v>
                </c:pt>
                <c:pt idx="2739">
                  <c:v>3.804166666666942</c:v>
                </c:pt>
                <c:pt idx="2740">
                  <c:v>3.8055555555558311</c:v>
                </c:pt>
                <c:pt idx="2741">
                  <c:v>3.8069444444447202</c:v>
                </c:pt>
                <c:pt idx="2742">
                  <c:v>3.8083333333336093</c:v>
                </c:pt>
                <c:pt idx="2743">
                  <c:v>3.8097222222224985</c:v>
                </c:pt>
                <c:pt idx="2744">
                  <c:v>3.8111111111113876</c:v>
                </c:pt>
                <c:pt idx="2745">
                  <c:v>3.8125000000002767</c:v>
                </c:pt>
                <c:pt idx="2746">
                  <c:v>3.8138888888891658</c:v>
                </c:pt>
                <c:pt idx="2747">
                  <c:v>3.8152777777780549</c:v>
                </c:pt>
                <c:pt idx="2748">
                  <c:v>3.816666666666944</c:v>
                </c:pt>
                <c:pt idx="2749">
                  <c:v>3.8180555555558331</c:v>
                </c:pt>
                <c:pt idx="2750">
                  <c:v>3.8194444444447222</c:v>
                </c:pt>
                <c:pt idx="2751">
                  <c:v>3.8208333333336113</c:v>
                </c:pt>
                <c:pt idx="2752">
                  <c:v>3.8222222222225004</c:v>
                </c:pt>
                <c:pt idx="2753">
                  <c:v>3.8236111111113895</c:v>
                </c:pt>
                <c:pt idx="2754">
                  <c:v>3.8250000000002786</c:v>
                </c:pt>
                <c:pt idx="2755">
                  <c:v>3.8263888888891677</c:v>
                </c:pt>
                <c:pt idx="2756">
                  <c:v>3.8277777777780568</c:v>
                </c:pt>
                <c:pt idx="2757">
                  <c:v>3.8291666666669459</c:v>
                </c:pt>
                <c:pt idx="2758">
                  <c:v>3.830555555555835</c:v>
                </c:pt>
                <c:pt idx="2759">
                  <c:v>3.8319444444447242</c:v>
                </c:pt>
                <c:pt idx="2760">
                  <c:v>3.8333333333336133</c:v>
                </c:pt>
                <c:pt idx="2761">
                  <c:v>3.8347222222225024</c:v>
                </c:pt>
                <c:pt idx="2762">
                  <c:v>3.8361111111113915</c:v>
                </c:pt>
                <c:pt idx="2763">
                  <c:v>3.8375000000002806</c:v>
                </c:pt>
                <c:pt idx="2764">
                  <c:v>3.8388888888891697</c:v>
                </c:pt>
                <c:pt idx="2765">
                  <c:v>3.8402777777780588</c:v>
                </c:pt>
                <c:pt idx="2766">
                  <c:v>3.8416666666669479</c:v>
                </c:pt>
                <c:pt idx="2767">
                  <c:v>3.843055555555837</c:v>
                </c:pt>
                <c:pt idx="2768">
                  <c:v>3.8444444444447261</c:v>
                </c:pt>
                <c:pt idx="2769">
                  <c:v>3.8458333333336152</c:v>
                </c:pt>
                <c:pt idx="2770">
                  <c:v>3.8472222222225043</c:v>
                </c:pt>
                <c:pt idx="2771">
                  <c:v>3.8486111111113934</c:v>
                </c:pt>
                <c:pt idx="2772">
                  <c:v>3.8500000000002825</c:v>
                </c:pt>
                <c:pt idx="2773">
                  <c:v>3.8513888888891716</c:v>
                </c:pt>
                <c:pt idx="2774">
                  <c:v>3.8527777777780607</c:v>
                </c:pt>
                <c:pt idx="2775">
                  <c:v>3.8541666666669498</c:v>
                </c:pt>
                <c:pt idx="2776">
                  <c:v>3.855555555555839</c:v>
                </c:pt>
                <c:pt idx="2777">
                  <c:v>3.8569444444447281</c:v>
                </c:pt>
                <c:pt idx="2778">
                  <c:v>3.8583333333336172</c:v>
                </c:pt>
                <c:pt idx="2779">
                  <c:v>3.8597222222225063</c:v>
                </c:pt>
                <c:pt idx="2780">
                  <c:v>3.8611111111113954</c:v>
                </c:pt>
                <c:pt idx="2781">
                  <c:v>3.8625000000002845</c:v>
                </c:pt>
                <c:pt idx="2782">
                  <c:v>3.8638888888891736</c:v>
                </c:pt>
                <c:pt idx="2783">
                  <c:v>3.8652777777780627</c:v>
                </c:pt>
                <c:pt idx="2784">
                  <c:v>3.8666666666669518</c:v>
                </c:pt>
                <c:pt idx="2785">
                  <c:v>3.8680555555558409</c:v>
                </c:pt>
                <c:pt idx="2786">
                  <c:v>3.86944444444473</c:v>
                </c:pt>
                <c:pt idx="2787">
                  <c:v>3.8708333333336191</c:v>
                </c:pt>
                <c:pt idx="2788">
                  <c:v>3.8722222222225082</c:v>
                </c:pt>
                <c:pt idx="2789">
                  <c:v>3.8736111111113973</c:v>
                </c:pt>
                <c:pt idx="2790">
                  <c:v>3.8750000000002864</c:v>
                </c:pt>
                <c:pt idx="2791">
                  <c:v>3.8763888888891755</c:v>
                </c:pt>
                <c:pt idx="2792">
                  <c:v>3.8777777777780646</c:v>
                </c:pt>
                <c:pt idx="2793">
                  <c:v>3.8791666666669538</c:v>
                </c:pt>
                <c:pt idx="2794">
                  <c:v>3.8805555555558429</c:v>
                </c:pt>
                <c:pt idx="2795">
                  <c:v>3.881944444444732</c:v>
                </c:pt>
                <c:pt idx="2796">
                  <c:v>3.8833333333336211</c:v>
                </c:pt>
                <c:pt idx="2797">
                  <c:v>3.8847222222225102</c:v>
                </c:pt>
                <c:pt idx="2798">
                  <c:v>3.8861111111113993</c:v>
                </c:pt>
                <c:pt idx="2799">
                  <c:v>3.8875000000002884</c:v>
                </c:pt>
                <c:pt idx="2800">
                  <c:v>3.8888888888891775</c:v>
                </c:pt>
                <c:pt idx="2801">
                  <c:v>3.8902777777780666</c:v>
                </c:pt>
                <c:pt idx="2802">
                  <c:v>3.8916666666669557</c:v>
                </c:pt>
                <c:pt idx="2803">
                  <c:v>3.8930555555558448</c:v>
                </c:pt>
                <c:pt idx="2804">
                  <c:v>3.8944444444447339</c:v>
                </c:pt>
                <c:pt idx="2805">
                  <c:v>3.895833333333623</c:v>
                </c:pt>
                <c:pt idx="2806">
                  <c:v>3.8972222222225121</c:v>
                </c:pt>
                <c:pt idx="2807">
                  <c:v>3.8986111111114012</c:v>
                </c:pt>
                <c:pt idx="2808">
                  <c:v>3.9000000000002903</c:v>
                </c:pt>
                <c:pt idx="2809">
                  <c:v>3.9013888888891795</c:v>
                </c:pt>
                <c:pt idx="2810">
                  <c:v>3.9027777777780686</c:v>
                </c:pt>
                <c:pt idx="2811">
                  <c:v>3.9041666666669577</c:v>
                </c:pt>
                <c:pt idx="2812">
                  <c:v>3.9055555555558468</c:v>
                </c:pt>
                <c:pt idx="2813">
                  <c:v>3.9069444444447359</c:v>
                </c:pt>
                <c:pt idx="2814">
                  <c:v>3.908333333333625</c:v>
                </c:pt>
                <c:pt idx="2815">
                  <c:v>3.9097222222225141</c:v>
                </c:pt>
                <c:pt idx="2816">
                  <c:v>3.9111111111114032</c:v>
                </c:pt>
                <c:pt idx="2817">
                  <c:v>3.9125000000002923</c:v>
                </c:pt>
                <c:pt idx="2818">
                  <c:v>3.9138888888891814</c:v>
                </c:pt>
                <c:pt idx="2819">
                  <c:v>3.9152777777780705</c:v>
                </c:pt>
                <c:pt idx="2820">
                  <c:v>3.9166666666669596</c:v>
                </c:pt>
                <c:pt idx="2821">
                  <c:v>3.9180555555558487</c:v>
                </c:pt>
                <c:pt idx="2822">
                  <c:v>3.9194444444447378</c:v>
                </c:pt>
                <c:pt idx="2823">
                  <c:v>3.9208333333336269</c:v>
                </c:pt>
                <c:pt idx="2824">
                  <c:v>3.922222222222516</c:v>
                </c:pt>
                <c:pt idx="2825">
                  <c:v>3.9236111111114051</c:v>
                </c:pt>
                <c:pt idx="2826">
                  <c:v>3.9250000000002943</c:v>
                </c:pt>
                <c:pt idx="2827">
                  <c:v>3.9263888888891834</c:v>
                </c:pt>
                <c:pt idx="2828">
                  <c:v>3.9277777777780725</c:v>
                </c:pt>
                <c:pt idx="2829">
                  <c:v>3.9291666666669616</c:v>
                </c:pt>
                <c:pt idx="2830">
                  <c:v>3.9305555555558507</c:v>
                </c:pt>
                <c:pt idx="2831">
                  <c:v>3.9319444444447398</c:v>
                </c:pt>
                <c:pt idx="2832">
                  <c:v>3.9333333333336289</c:v>
                </c:pt>
                <c:pt idx="2833">
                  <c:v>3.934722222222518</c:v>
                </c:pt>
                <c:pt idx="2834">
                  <c:v>3.9361111111114071</c:v>
                </c:pt>
                <c:pt idx="2835">
                  <c:v>3.9375000000002962</c:v>
                </c:pt>
                <c:pt idx="2836">
                  <c:v>3.9388888888891853</c:v>
                </c:pt>
                <c:pt idx="2837">
                  <c:v>3.9402777777780744</c:v>
                </c:pt>
                <c:pt idx="2838">
                  <c:v>3.9416666666669635</c:v>
                </c:pt>
                <c:pt idx="2839">
                  <c:v>3.9430555555558526</c:v>
                </c:pt>
                <c:pt idx="2840">
                  <c:v>3.9444444444447417</c:v>
                </c:pt>
                <c:pt idx="2841">
                  <c:v>3.9458333333336308</c:v>
                </c:pt>
                <c:pt idx="2842">
                  <c:v>3.9472222222225199</c:v>
                </c:pt>
                <c:pt idx="2843">
                  <c:v>3.9486111111114091</c:v>
                </c:pt>
                <c:pt idx="2844">
                  <c:v>3.9500000000002982</c:v>
                </c:pt>
                <c:pt idx="2845">
                  <c:v>3.9513888888891873</c:v>
                </c:pt>
                <c:pt idx="2846">
                  <c:v>3.9527777777780764</c:v>
                </c:pt>
                <c:pt idx="2847">
                  <c:v>3.9541666666669655</c:v>
                </c:pt>
                <c:pt idx="2848">
                  <c:v>3.9555555555558546</c:v>
                </c:pt>
                <c:pt idx="2849">
                  <c:v>3.9569444444447437</c:v>
                </c:pt>
                <c:pt idx="2850">
                  <c:v>3.9583333333336328</c:v>
                </c:pt>
                <c:pt idx="2851">
                  <c:v>3.9597222222225219</c:v>
                </c:pt>
                <c:pt idx="2852">
                  <c:v>3.961111111111411</c:v>
                </c:pt>
                <c:pt idx="2853">
                  <c:v>3.9625000000003001</c:v>
                </c:pt>
                <c:pt idx="2854">
                  <c:v>3.9638888888891892</c:v>
                </c:pt>
                <c:pt idx="2855">
                  <c:v>3.9652777777780783</c:v>
                </c:pt>
                <c:pt idx="2856">
                  <c:v>3.9666666666669674</c:v>
                </c:pt>
                <c:pt idx="2857">
                  <c:v>3.9680555555558565</c:v>
                </c:pt>
                <c:pt idx="2858">
                  <c:v>3.9694444444447456</c:v>
                </c:pt>
                <c:pt idx="2859">
                  <c:v>3.9708333333336348</c:v>
                </c:pt>
                <c:pt idx="2860">
                  <c:v>3.9722222222225239</c:v>
                </c:pt>
                <c:pt idx="2861">
                  <c:v>3.973611111111413</c:v>
                </c:pt>
                <c:pt idx="2862">
                  <c:v>3.9750000000003021</c:v>
                </c:pt>
                <c:pt idx="2863">
                  <c:v>3.9763888888891912</c:v>
                </c:pt>
                <c:pt idx="2864">
                  <c:v>3.9777777777780803</c:v>
                </c:pt>
                <c:pt idx="2865">
                  <c:v>3.9791666666669694</c:v>
                </c:pt>
                <c:pt idx="2866">
                  <c:v>3.9805555555558585</c:v>
                </c:pt>
                <c:pt idx="2867">
                  <c:v>3.9819444444447476</c:v>
                </c:pt>
                <c:pt idx="2868">
                  <c:v>3.9833333333336367</c:v>
                </c:pt>
                <c:pt idx="2869">
                  <c:v>3.9847222222225258</c:v>
                </c:pt>
                <c:pt idx="2870">
                  <c:v>3.9861111111114149</c:v>
                </c:pt>
                <c:pt idx="2871">
                  <c:v>3.987500000000304</c:v>
                </c:pt>
                <c:pt idx="2872">
                  <c:v>3.9888888888891931</c:v>
                </c:pt>
                <c:pt idx="2873">
                  <c:v>3.9902777777780822</c:v>
                </c:pt>
                <c:pt idx="2874">
                  <c:v>3.9916666666669713</c:v>
                </c:pt>
                <c:pt idx="2875">
                  <c:v>3.9930555555558604</c:v>
                </c:pt>
                <c:pt idx="2876">
                  <c:v>3.9944444444447496</c:v>
                </c:pt>
                <c:pt idx="2877">
                  <c:v>3.9958333333336387</c:v>
                </c:pt>
                <c:pt idx="2878">
                  <c:v>3.9972222222225278</c:v>
                </c:pt>
                <c:pt idx="2879">
                  <c:v>3.9986111111114169</c:v>
                </c:pt>
                <c:pt idx="2880">
                  <c:v>4.0000000000003055</c:v>
                </c:pt>
                <c:pt idx="2881">
                  <c:v>4.0013888888891946</c:v>
                </c:pt>
                <c:pt idx="2882">
                  <c:v>4.0027777777780837</c:v>
                </c:pt>
                <c:pt idx="2883">
                  <c:v>4.0041666666669729</c:v>
                </c:pt>
                <c:pt idx="2884">
                  <c:v>4.005555555555862</c:v>
                </c:pt>
                <c:pt idx="2885">
                  <c:v>4.0069444444447511</c:v>
                </c:pt>
                <c:pt idx="2886">
                  <c:v>4.0083333333336402</c:v>
                </c:pt>
                <c:pt idx="2887">
                  <c:v>4.0097222222225293</c:v>
                </c:pt>
                <c:pt idx="2888">
                  <c:v>4.0111111111114184</c:v>
                </c:pt>
                <c:pt idx="2889">
                  <c:v>4.0125000000003075</c:v>
                </c:pt>
                <c:pt idx="2890">
                  <c:v>4.0138888888891966</c:v>
                </c:pt>
                <c:pt idx="2891">
                  <c:v>4.0152777777780857</c:v>
                </c:pt>
                <c:pt idx="2892">
                  <c:v>4.0166666666669748</c:v>
                </c:pt>
                <c:pt idx="2893">
                  <c:v>4.0180555555558639</c:v>
                </c:pt>
                <c:pt idx="2894">
                  <c:v>4.019444444444753</c:v>
                </c:pt>
                <c:pt idx="2895">
                  <c:v>4.0208333333336421</c:v>
                </c:pt>
                <c:pt idx="2896">
                  <c:v>4.0222222222225312</c:v>
                </c:pt>
                <c:pt idx="2897">
                  <c:v>4.0236111111114203</c:v>
                </c:pt>
                <c:pt idx="2898">
                  <c:v>4.0250000000003094</c:v>
                </c:pt>
                <c:pt idx="2899">
                  <c:v>4.0263888888891985</c:v>
                </c:pt>
                <c:pt idx="2900">
                  <c:v>4.0277777777780877</c:v>
                </c:pt>
                <c:pt idx="2901">
                  <c:v>4.0291666666669768</c:v>
                </c:pt>
                <c:pt idx="2902">
                  <c:v>4.0305555555558659</c:v>
                </c:pt>
                <c:pt idx="2903">
                  <c:v>4.031944444444755</c:v>
                </c:pt>
                <c:pt idx="2904">
                  <c:v>4.0333333333336441</c:v>
                </c:pt>
                <c:pt idx="2905">
                  <c:v>4.0347222222225332</c:v>
                </c:pt>
                <c:pt idx="2906">
                  <c:v>4.0361111111114223</c:v>
                </c:pt>
                <c:pt idx="2907">
                  <c:v>4.0375000000003114</c:v>
                </c:pt>
                <c:pt idx="2908">
                  <c:v>4.0388888888892005</c:v>
                </c:pt>
                <c:pt idx="2909">
                  <c:v>4.0402777777780896</c:v>
                </c:pt>
                <c:pt idx="2910">
                  <c:v>4.0416666666669787</c:v>
                </c:pt>
                <c:pt idx="2911">
                  <c:v>4.0430555555558678</c:v>
                </c:pt>
                <c:pt idx="2912">
                  <c:v>4.0444444444447569</c:v>
                </c:pt>
                <c:pt idx="2913">
                  <c:v>4.045833333333646</c:v>
                </c:pt>
                <c:pt idx="2914">
                  <c:v>4.0472222222225351</c:v>
                </c:pt>
                <c:pt idx="2915">
                  <c:v>4.0486111111114242</c:v>
                </c:pt>
                <c:pt idx="2916">
                  <c:v>4.0500000000003133</c:v>
                </c:pt>
                <c:pt idx="2917">
                  <c:v>4.0513888888892025</c:v>
                </c:pt>
                <c:pt idx="2918">
                  <c:v>4.0527777777780916</c:v>
                </c:pt>
                <c:pt idx="2919">
                  <c:v>4.0541666666669807</c:v>
                </c:pt>
                <c:pt idx="2920">
                  <c:v>4.0555555555558698</c:v>
                </c:pt>
                <c:pt idx="2921">
                  <c:v>4.0569444444447589</c:v>
                </c:pt>
                <c:pt idx="2922">
                  <c:v>4.058333333333648</c:v>
                </c:pt>
                <c:pt idx="2923">
                  <c:v>4.0597222222225371</c:v>
                </c:pt>
                <c:pt idx="2924">
                  <c:v>4.0611111111114262</c:v>
                </c:pt>
                <c:pt idx="2925">
                  <c:v>4.0625000000003153</c:v>
                </c:pt>
                <c:pt idx="2926">
                  <c:v>4.0638888888892044</c:v>
                </c:pt>
                <c:pt idx="2927">
                  <c:v>4.0652777777780935</c:v>
                </c:pt>
                <c:pt idx="2928">
                  <c:v>4.0666666666669826</c:v>
                </c:pt>
                <c:pt idx="2929">
                  <c:v>4.0680555555558717</c:v>
                </c:pt>
                <c:pt idx="2930">
                  <c:v>4.0694444444447608</c:v>
                </c:pt>
                <c:pt idx="2931">
                  <c:v>4.0708333333336499</c:v>
                </c:pt>
                <c:pt idx="2932">
                  <c:v>4.072222222222539</c:v>
                </c:pt>
                <c:pt idx="2933">
                  <c:v>4.0736111111114282</c:v>
                </c:pt>
                <c:pt idx="2934">
                  <c:v>4.0750000000003173</c:v>
                </c:pt>
                <c:pt idx="2935">
                  <c:v>4.0763888888892064</c:v>
                </c:pt>
                <c:pt idx="2936">
                  <c:v>4.0777777777780955</c:v>
                </c:pt>
                <c:pt idx="2937">
                  <c:v>4.0791666666669846</c:v>
                </c:pt>
                <c:pt idx="2938">
                  <c:v>4.0805555555558737</c:v>
                </c:pt>
                <c:pt idx="2939">
                  <c:v>4.0819444444447628</c:v>
                </c:pt>
                <c:pt idx="2940">
                  <c:v>4.0833333333336519</c:v>
                </c:pt>
                <c:pt idx="2941">
                  <c:v>4.084722222222541</c:v>
                </c:pt>
                <c:pt idx="2942">
                  <c:v>4.0861111111114301</c:v>
                </c:pt>
                <c:pt idx="2943">
                  <c:v>4.0875000000003192</c:v>
                </c:pt>
                <c:pt idx="2944">
                  <c:v>4.0888888888892083</c:v>
                </c:pt>
                <c:pt idx="2945">
                  <c:v>4.0902777777780974</c:v>
                </c:pt>
                <c:pt idx="2946">
                  <c:v>4.0916666666669865</c:v>
                </c:pt>
                <c:pt idx="2947">
                  <c:v>4.0930555555558756</c:v>
                </c:pt>
                <c:pt idx="2948">
                  <c:v>4.0944444444447647</c:v>
                </c:pt>
                <c:pt idx="2949">
                  <c:v>4.0958333333336538</c:v>
                </c:pt>
                <c:pt idx="2950">
                  <c:v>4.097222222222543</c:v>
                </c:pt>
                <c:pt idx="2951">
                  <c:v>4.0986111111114321</c:v>
                </c:pt>
                <c:pt idx="2952">
                  <c:v>4.1000000000003212</c:v>
                </c:pt>
                <c:pt idx="2953">
                  <c:v>4.1013888888892103</c:v>
                </c:pt>
                <c:pt idx="2954">
                  <c:v>4.1027777777780994</c:v>
                </c:pt>
                <c:pt idx="2955">
                  <c:v>4.1041666666669885</c:v>
                </c:pt>
                <c:pt idx="2956">
                  <c:v>4.1055555555558776</c:v>
                </c:pt>
                <c:pt idx="2957">
                  <c:v>4.1069444444447667</c:v>
                </c:pt>
                <c:pt idx="2958">
                  <c:v>4.1083333333336558</c:v>
                </c:pt>
                <c:pt idx="2959">
                  <c:v>4.1097222222225449</c:v>
                </c:pt>
                <c:pt idx="2960">
                  <c:v>4.111111111111434</c:v>
                </c:pt>
                <c:pt idx="2961">
                  <c:v>4.1125000000003231</c:v>
                </c:pt>
                <c:pt idx="2962">
                  <c:v>4.1138888888892122</c:v>
                </c:pt>
                <c:pt idx="2963">
                  <c:v>4.1152777777781013</c:v>
                </c:pt>
                <c:pt idx="2964">
                  <c:v>4.1166666666669904</c:v>
                </c:pt>
                <c:pt idx="2965">
                  <c:v>4.1180555555558795</c:v>
                </c:pt>
                <c:pt idx="2966">
                  <c:v>4.1194444444447686</c:v>
                </c:pt>
                <c:pt idx="2967">
                  <c:v>4.1208333333336578</c:v>
                </c:pt>
                <c:pt idx="2968">
                  <c:v>4.1222222222225469</c:v>
                </c:pt>
                <c:pt idx="2969">
                  <c:v>4.123611111111436</c:v>
                </c:pt>
                <c:pt idx="2970">
                  <c:v>4.1250000000003251</c:v>
                </c:pt>
                <c:pt idx="2971">
                  <c:v>4.1263888888892142</c:v>
                </c:pt>
                <c:pt idx="2972">
                  <c:v>4.1277777777781033</c:v>
                </c:pt>
                <c:pt idx="2973">
                  <c:v>4.1291666666669924</c:v>
                </c:pt>
                <c:pt idx="2974">
                  <c:v>4.1305555555558815</c:v>
                </c:pt>
                <c:pt idx="2975">
                  <c:v>4.1319444444447706</c:v>
                </c:pt>
                <c:pt idx="2976">
                  <c:v>4.1333333333336597</c:v>
                </c:pt>
                <c:pt idx="2977">
                  <c:v>4.1347222222225488</c:v>
                </c:pt>
                <c:pt idx="2978">
                  <c:v>4.1361111111114379</c:v>
                </c:pt>
                <c:pt idx="2979">
                  <c:v>4.137500000000327</c:v>
                </c:pt>
                <c:pt idx="2980">
                  <c:v>4.1388888888892161</c:v>
                </c:pt>
                <c:pt idx="2981">
                  <c:v>4.1402777777781052</c:v>
                </c:pt>
                <c:pt idx="2982">
                  <c:v>4.1416666666669943</c:v>
                </c:pt>
                <c:pt idx="2983">
                  <c:v>4.1430555555558835</c:v>
                </c:pt>
                <c:pt idx="2984">
                  <c:v>4.1444444444447726</c:v>
                </c:pt>
                <c:pt idx="2985">
                  <c:v>4.1458333333336617</c:v>
                </c:pt>
                <c:pt idx="2986">
                  <c:v>4.1472222222225508</c:v>
                </c:pt>
                <c:pt idx="2987">
                  <c:v>4.1486111111114399</c:v>
                </c:pt>
                <c:pt idx="2988">
                  <c:v>4.150000000000329</c:v>
                </c:pt>
                <c:pt idx="2989">
                  <c:v>4.1513888888892181</c:v>
                </c:pt>
                <c:pt idx="2990">
                  <c:v>4.1527777777781072</c:v>
                </c:pt>
                <c:pt idx="2991">
                  <c:v>4.1541666666669963</c:v>
                </c:pt>
                <c:pt idx="2992">
                  <c:v>4.1555555555558854</c:v>
                </c:pt>
                <c:pt idx="2993">
                  <c:v>4.1569444444447745</c:v>
                </c:pt>
                <c:pt idx="2994">
                  <c:v>4.1583333333336636</c:v>
                </c:pt>
                <c:pt idx="2995">
                  <c:v>4.1597222222225527</c:v>
                </c:pt>
                <c:pt idx="2996">
                  <c:v>4.1611111111114418</c:v>
                </c:pt>
                <c:pt idx="2997">
                  <c:v>4.1625000000003309</c:v>
                </c:pt>
                <c:pt idx="2998">
                  <c:v>4.16388888888922</c:v>
                </c:pt>
                <c:pt idx="2999">
                  <c:v>4.1652777777781091</c:v>
                </c:pt>
                <c:pt idx="3000">
                  <c:v>4.1666666666669983</c:v>
                </c:pt>
                <c:pt idx="3001">
                  <c:v>4.1680555555558874</c:v>
                </c:pt>
                <c:pt idx="3002">
                  <c:v>4.1694444444447765</c:v>
                </c:pt>
                <c:pt idx="3003">
                  <c:v>4.1708333333336656</c:v>
                </c:pt>
                <c:pt idx="3004">
                  <c:v>4.1722222222225547</c:v>
                </c:pt>
                <c:pt idx="3005">
                  <c:v>4.1736111111114438</c:v>
                </c:pt>
                <c:pt idx="3006">
                  <c:v>4.1750000000003329</c:v>
                </c:pt>
                <c:pt idx="3007">
                  <c:v>4.176388888889222</c:v>
                </c:pt>
                <c:pt idx="3008">
                  <c:v>4.1777777777781111</c:v>
                </c:pt>
                <c:pt idx="3009">
                  <c:v>4.1791666666670002</c:v>
                </c:pt>
                <c:pt idx="3010">
                  <c:v>4.1805555555558893</c:v>
                </c:pt>
                <c:pt idx="3011">
                  <c:v>4.1819444444447784</c:v>
                </c:pt>
                <c:pt idx="3012">
                  <c:v>4.1833333333336675</c:v>
                </c:pt>
                <c:pt idx="3013">
                  <c:v>4.1847222222225566</c:v>
                </c:pt>
                <c:pt idx="3014">
                  <c:v>4.1861111111114457</c:v>
                </c:pt>
                <c:pt idx="3015">
                  <c:v>4.1875000000003348</c:v>
                </c:pt>
                <c:pt idx="3016">
                  <c:v>4.1888888888892239</c:v>
                </c:pt>
                <c:pt idx="3017">
                  <c:v>4.1902777777781131</c:v>
                </c:pt>
                <c:pt idx="3018">
                  <c:v>4.1916666666670022</c:v>
                </c:pt>
                <c:pt idx="3019">
                  <c:v>4.1930555555558913</c:v>
                </c:pt>
                <c:pt idx="3020">
                  <c:v>4.1944444444447804</c:v>
                </c:pt>
                <c:pt idx="3021">
                  <c:v>4.1958333333336695</c:v>
                </c:pt>
                <c:pt idx="3022">
                  <c:v>4.1972222222225586</c:v>
                </c:pt>
                <c:pt idx="3023">
                  <c:v>4.1986111111114477</c:v>
                </c:pt>
                <c:pt idx="3024">
                  <c:v>4.2000000000003368</c:v>
                </c:pt>
                <c:pt idx="3025">
                  <c:v>4.2013888888892259</c:v>
                </c:pt>
                <c:pt idx="3026">
                  <c:v>4.202777777778115</c:v>
                </c:pt>
                <c:pt idx="3027">
                  <c:v>4.2041666666670041</c:v>
                </c:pt>
                <c:pt idx="3028">
                  <c:v>4.2055555555558932</c:v>
                </c:pt>
                <c:pt idx="3029">
                  <c:v>4.2069444444447823</c:v>
                </c:pt>
                <c:pt idx="3030">
                  <c:v>4.2083333333336714</c:v>
                </c:pt>
                <c:pt idx="3031">
                  <c:v>4.2097222222225605</c:v>
                </c:pt>
                <c:pt idx="3032">
                  <c:v>4.2111111111114496</c:v>
                </c:pt>
                <c:pt idx="3033">
                  <c:v>4.2125000000003388</c:v>
                </c:pt>
                <c:pt idx="3034">
                  <c:v>4.2138888888892279</c:v>
                </c:pt>
                <c:pt idx="3035">
                  <c:v>4.215277777778117</c:v>
                </c:pt>
                <c:pt idx="3036">
                  <c:v>4.2166666666670061</c:v>
                </c:pt>
                <c:pt idx="3037">
                  <c:v>4.2180555555558952</c:v>
                </c:pt>
                <c:pt idx="3038">
                  <c:v>4.2194444444447843</c:v>
                </c:pt>
                <c:pt idx="3039">
                  <c:v>4.2208333333336734</c:v>
                </c:pt>
                <c:pt idx="3040">
                  <c:v>4.2222222222225625</c:v>
                </c:pt>
                <c:pt idx="3041">
                  <c:v>4.2236111111114516</c:v>
                </c:pt>
                <c:pt idx="3042">
                  <c:v>4.2250000000003407</c:v>
                </c:pt>
                <c:pt idx="3043">
                  <c:v>4.2263888888892298</c:v>
                </c:pt>
                <c:pt idx="3044">
                  <c:v>4.2277777777781189</c:v>
                </c:pt>
                <c:pt idx="3045">
                  <c:v>4.229166666667008</c:v>
                </c:pt>
                <c:pt idx="3046">
                  <c:v>4.2305555555558971</c:v>
                </c:pt>
                <c:pt idx="3047">
                  <c:v>4.2319444444447862</c:v>
                </c:pt>
                <c:pt idx="3048">
                  <c:v>4.2333333333336753</c:v>
                </c:pt>
                <c:pt idx="3049">
                  <c:v>4.2347222222225644</c:v>
                </c:pt>
                <c:pt idx="3050">
                  <c:v>4.2361111111114536</c:v>
                </c:pt>
                <c:pt idx="3051">
                  <c:v>4.2375000000003427</c:v>
                </c:pt>
                <c:pt idx="3052">
                  <c:v>4.2388888888892318</c:v>
                </c:pt>
                <c:pt idx="3053">
                  <c:v>4.2402777777781209</c:v>
                </c:pt>
                <c:pt idx="3054">
                  <c:v>4.24166666666701</c:v>
                </c:pt>
                <c:pt idx="3055">
                  <c:v>4.2430555555558991</c:v>
                </c:pt>
                <c:pt idx="3056">
                  <c:v>4.2444444444447882</c:v>
                </c:pt>
                <c:pt idx="3057">
                  <c:v>4.2458333333336773</c:v>
                </c:pt>
                <c:pt idx="3058">
                  <c:v>4.2472222222225664</c:v>
                </c:pt>
                <c:pt idx="3059">
                  <c:v>4.2486111111114555</c:v>
                </c:pt>
                <c:pt idx="3060">
                  <c:v>4.2500000000003446</c:v>
                </c:pt>
                <c:pt idx="3061">
                  <c:v>4.2513888888892337</c:v>
                </c:pt>
                <c:pt idx="3062">
                  <c:v>4.2527777777781228</c:v>
                </c:pt>
                <c:pt idx="3063">
                  <c:v>4.2541666666670119</c:v>
                </c:pt>
                <c:pt idx="3064">
                  <c:v>4.255555555555901</c:v>
                </c:pt>
                <c:pt idx="3065">
                  <c:v>4.2569444444447901</c:v>
                </c:pt>
                <c:pt idx="3066">
                  <c:v>4.2583333333336792</c:v>
                </c:pt>
                <c:pt idx="3067">
                  <c:v>4.2597222222225684</c:v>
                </c:pt>
                <c:pt idx="3068">
                  <c:v>4.2611111111114575</c:v>
                </c:pt>
                <c:pt idx="3069">
                  <c:v>4.2625000000003466</c:v>
                </c:pt>
                <c:pt idx="3070">
                  <c:v>4.2638888888892357</c:v>
                </c:pt>
                <c:pt idx="3071">
                  <c:v>4.2652777777781248</c:v>
                </c:pt>
                <c:pt idx="3072">
                  <c:v>4.2666666666670139</c:v>
                </c:pt>
                <c:pt idx="3073">
                  <c:v>4.268055555555903</c:v>
                </c:pt>
                <c:pt idx="3074">
                  <c:v>4.2694444444447921</c:v>
                </c:pt>
                <c:pt idx="3075">
                  <c:v>4.2708333333336812</c:v>
                </c:pt>
                <c:pt idx="3076">
                  <c:v>4.2722222222225703</c:v>
                </c:pt>
                <c:pt idx="3077">
                  <c:v>4.2736111111114594</c:v>
                </c:pt>
                <c:pt idx="3078">
                  <c:v>4.2750000000003485</c:v>
                </c:pt>
                <c:pt idx="3079">
                  <c:v>4.2763888888892376</c:v>
                </c:pt>
                <c:pt idx="3080">
                  <c:v>4.2777777777781267</c:v>
                </c:pt>
                <c:pt idx="3081">
                  <c:v>4.2791666666670158</c:v>
                </c:pt>
                <c:pt idx="3082">
                  <c:v>4.2805555555559049</c:v>
                </c:pt>
                <c:pt idx="3083">
                  <c:v>4.2819444444447941</c:v>
                </c:pt>
                <c:pt idx="3084">
                  <c:v>4.2833333333336832</c:v>
                </c:pt>
                <c:pt idx="3085">
                  <c:v>4.2847222222225723</c:v>
                </c:pt>
                <c:pt idx="3086">
                  <c:v>4.2861111111114614</c:v>
                </c:pt>
                <c:pt idx="3087">
                  <c:v>4.2875000000003505</c:v>
                </c:pt>
                <c:pt idx="3088">
                  <c:v>4.2888888888892396</c:v>
                </c:pt>
                <c:pt idx="3089">
                  <c:v>4.2902777777781287</c:v>
                </c:pt>
                <c:pt idx="3090">
                  <c:v>4.2916666666670178</c:v>
                </c:pt>
                <c:pt idx="3091">
                  <c:v>4.2930555555559069</c:v>
                </c:pt>
                <c:pt idx="3092">
                  <c:v>4.294444444444796</c:v>
                </c:pt>
                <c:pt idx="3093">
                  <c:v>4.2958333333336851</c:v>
                </c:pt>
                <c:pt idx="3094">
                  <c:v>4.2972222222225742</c:v>
                </c:pt>
                <c:pt idx="3095">
                  <c:v>4.2986111111114633</c:v>
                </c:pt>
                <c:pt idx="3096">
                  <c:v>4.3000000000003524</c:v>
                </c:pt>
                <c:pt idx="3097">
                  <c:v>4.3013888888892415</c:v>
                </c:pt>
                <c:pt idx="3098">
                  <c:v>4.3027777777781306</c:v>
                </c:pt>
                <c:pt idx="3099">
                  <c:v>4.3041666666670197</c:v>
                </c:pt>
                <c:pt idx="3100">
                  <c:v>4.3055555555559089</c:v>
                </c:pt>
                <c:pt idx="3101">
                  <c:v>4.306944444444798</c:v>
                </c:pt>
                <c:pt idx="3102">
                  <c:v>4.3083333333336871</c:v>
                </c:pt>
                <c:pt idx="3103">
                  <c:v>4.3097222222225762</c:v>
                </c:pt>
                <c:pt idx="3104">
                  <c:v>4.3111111111114653</c:v>
                </c:pt>
                <c:pt idx="3105">
                  <c:v>4.3125000000003544</c:v>
                </c:pt>
                <c:pt idx="3106">
                  <c:v>4.3138888888892435</c:v>
                </c:pt>
                <c:pt idx="3107">
                  <c:v>4.3152777777781326</c:v>
                </c:pt>
                <c:pt idx="3108">
                  <c:v>4.3166666666670217</c:v>
                </c:pt>
                <c:pt idx="3109">
                  <c:v>4.3180555555559108</c:v>
                </c:pt>
                <c:pt idx="3110">
                  <c:v>4.3194444444447999</c:v>
                </c:pt>
                <c:pt idx="3111">
                  <c:v>4.320833333333689</c:v>
                </c:pt>
                <c:pt idx="3112">
                  <c:v>4.3222222222225781</c:v>
                </c:pt>
                <c:pt idx="3113">
                  <c:v>4.3236111111114672</c:v>
                </c:pt>
                <c:pt idx="3114">
                  <c:v>4.3250000000003563</c:v>
                </c:pt>
                <c:pt idx="3115">
                  <c:v>4.3263888888892454</c:v>
                </c:pt>
                <c:pt idx="3116">
                  <c:v>4.3277777777781345</c:v>
                </c:pt>
                <c:pt idx="3117">
                  <c:v>4.3291666666670237</c:v>
                </c:pt>
                <c:pt idx="3118">
                  <c:v>4.3305555555559128</c:v>
                </c:pt>
                <c:pt idx="3119">
                  <c:v>4.3319444444448019</c:v>
                </c:pt>
                <c:pt idx="3120">
                  <c:v>4.333333333333691</c:v>
                </c:pt>
                <c:pt idx="3121">
                  <c:v>4.3347222222225801</c:v>
                </c:pt>
                <c:pt idx="3122">
                  <c:v>4.3361111111114692</c:v>
                </c:pt>
                <c:pt idx="3123">
                  <c:v>4.3375000000003583</c:v>
                </c:pt>
                <c:pt idx="3124">
                  <c:v>4.3388888888892474</c:v>
                </c:pt>
                <c:pt idx="3125">
                  <c:v>4.3402777777781365</c:v>
                </c:pt>
                <c:pt idx="3126">
                  <c:v>4.3416666666670256</c:v>
                </c:pt>
                <c:pt idx="3127">
                  <c:v>4.3430555555559147</c:v>
                </c:pt>
                <c:pt idx="3128">
                  <c:v>4.3444444444448038</c:v>
                </c:pt>
                <c:pt idx="3129">
                  <c:v>4.3458333333336929</c:v>
                </c:pt>
                <c:pt idx="3130">
                  <c:v>4.347222222222582</c:v>
                </c:pt>
                <c:pt idx="3131">
                  <c:v>4.3486111111114711</c:v>
                </c:pt>
                <c:pt idx="3132">
                  <c:v>4.3500000000003602</c:v>
                </c:pt>
                <c:pt idx="3133">
                  <c:v>4.3513888888892494</c:v>
                </c:pt>
                <c:pt idx="3134">
                  <c:v>4.3527777777781385</c:v>
                </c:pt>
                <c:pt idx="3135">
                  <c:v>4.3541666666670276</c:v>
                </c:pt>
                <c:pt idx="3136">
                  <c:v>4.3555555555559167</c:v>
                </c:pt>
                <c:pt idx="3137">
                  <c:v>4.3569444444448058</c:v>
                </c:pt>
                <c:pt idx="3138">
                  <c:v>4.3583333333336949</c:v>
                </c:pt>
                <c:pt idx="3139">
                  <c:v>4.359722222222584</c:v>
                </c:pt>
                <c:pt idx="3140">
                  <c:v>4.3611111111114731</c:v>
                </c:pt>
                <c:pt idx="3141">
                  <c:v>4.3625000000003622</c:v>
                </c:pt>
                <c:pt idx="3142">
                  <c:v>4.3638888888892513</c:v>
                </c:pt>
                <c:pt idx="3143">
                  <c:v>4.3652777777781404</c:v>
                </c:pt>
                <c:pt idx="3144">
                  <c:v>4.3666666666670295</c:v>
                </c:pt>
                <c:pt idx="3145">
                  <c:v>4.3680555555559186</c:v>
                </c:pt>
                <c:pt idx="3146">
                  <c:v>4.3694444444448077</c:v>
                </c:pt>
                <c:pt idx="3147">
                  <c:v>4.3708333333336968</c:v>
                </c:pt>
                <c:pt idx="3148">
                  <c:v>4.3722222222225859</c:v>
                </c:pt>
                <c:pt idx="3149">
                  <c:v>4.373611111111475</c:v>
                </c:pt>
                <c:pt idx="3150">
                  <c:v>4.3750000000003642</c:v>
                </c:pt>
                <c:pt idx="3151">
                  <c:v>4.3763888888892533</c:v>
                </c:pt>
                <c:pt idx="3152">
                  <c:v>4.3777777777781424</c:v>
                </c:pt>
                <c:pt idx="3153">
                  <c:v>4.3791666666670315</c:v>
                </c:pt>
                <c:pt idx="3154">
                  <c:v>4.3805555555559206</c:v>
                </c:pt>
                <c:pt idx="3155">
                  <c:v>4.3819444444448097</c:v>
                </c:pt>
                <c:pt idx="3156">
                  <c:v>4.3833333333336988</c:v>
                </c:pt>
                <c:pt idx="3157">
                  <c:v>4.3847222222225879</c:v>
                </c:pt>
                <c:pt idx="3158">
                  <c:v>4.386111111111477</c:v>
                </c:pt>
                <c:pt idx="3159">
                  <c:v>4.3875000000003661</c:v>
                </c:pt>
                <c:pt idx="3160">
                  <c:v>4.3888888888892552</c:v>
                </c:pt>
                <c:pt idx="3161">
                  <c:v>4.3902777777781443</c:v>
                </c:pt>
                <c:pt idx="3162">
                  <c:v>4.3916666666670334</c:v>
                </c:pt>
                <c:pt idx="3163">
                  <c:v>4.3930555555559225</c:v>
                </c:pt>
                <c:pt idx="3164">
                  <c:v>4.3944444444448116</c:v>
                </c:pt>
                <c:pt idx="3165">
                  <c:v>4.3958333333337007</c:v>
                </c:pt>
                <c:pt idx="3166">
                  <c:v>4.3972222222225898</c:v>
                </c:pt>
                <c:pt idx="3167">
                  <c:v>4.398611111111479</c:v>
                </c:pt>
                <c:pt idx="3168">
                  <c:v>4.4000000000003681</c:v>
                </c:pt>
                <c:pt idx="3169">
                  <c:v>4.4013888888892572</c:v>
                </c:pt>
                <c:pt idx="3170">
                  <c:v>4.4027777777781463</c:v>
                </c:pt>
                <c:pt idx="3171">
                  <c:v>4.4041666666670354</c:v>
                </c:pt>
                <c:pt idx="3172">
                  <c:v>4.4055555555559245</c:v>
                </c:pt>
                <c:pt idx="3173">
                  <c:v>4.4069444444448136</c:v>
                </c:pt>
                <c:pt idx="3174">
                  <c:v>4.4083333333337027</c:v>
                </c:pt>
                <c:pt idx="3175">
                  <c:v>4.4097222222225918</c:v>
                </c:pt>
                <c:pt idx="3176">
                  <c:v>4.4111111111114809</c:v>
                </c:pt>
                <c:pt idx="3177">
                  <c:v>4.41250000000037</c:v>
                </c:pt>
                <c:pt idx="3178">
                  <c:v>4.4138888888892591</c:v>
                </c:pt>
                <c:pt idx="3179">
                  <c:v>4.4152777777781482</c:v>
                </c:pt>
                <c:pt idx="3180">
                  <c:v>4.4166666666670373</c:v>
                </c:pt>
                <c:pt idx="3181">
                  <c:v>4.4180555555559264</c:v>
                </c:pt>
                <c:pt idx="3182">
                  <c:v>4.4194444444448155</c:v>
                </c:pt>
                <c:pt idx="3183">
                  <c:v>4.4208333333337047</c:v>
                </c:pt>
                <c:pt idx="3184">
                  <c:v>4.4222222222225938</c:v>
                </c:pt>
                <c:pt idx="3185">
                  <c:v>4.4236111111114829</c:v>
                </c:pt>
                <c:pt idx="3186">
                  <c:v>4.425000000000372</c:v>
                </c:pt>
                <c:pt idx="3187">
                  <c:v>4.4263888888892611</c:v>
                </c:pt>
                <c:pt idx="3188">
                  <c:v>4.4277777777781502</c:v>
                </c:pt>
                <c:pt idx="3189">
                  <c:v>4.4291666666670393</c:v>
                </c:pt>
                <c:pt idx="3190">
                  <c:v>4.4305555555559284</c:v>
                </c:pt>
                <c:pt idx="3191">
                  <c:v>4.4319444444448175</c:v>
                </c:pt>
                <c:pt idx="3192">
                  <c:v>4.4333333333337066</c:v>
                </c:pt>
                <c:pt idx="3193">
                  <c:v>4.4347222222225957</c:v>
                </c:pt>
                <c:pt idx="3194">
                  <c:v>4.4361111111114848</c:v>
                </c:pt>
                <c:pt idx="3195">
                  <c:v>4.4375000000003739</c:v>
                </c:pt>
                <c:pt idx="3196">
                  <c:v>4.438888888889263</c:v>
                </c:pt>
                <c:pt idx="3197">
                  <c:v>4.4402777777781521</c:v>
                </c:pt>
                <c:pt idx="3198">
                  <c:v>4.4416666666670412</c:v>
                </c:pt>
                <c:pt idx="3199">
                  <c:v>4.4430555555559303</c:v>
                </c:pt>
                <c:pt idx="3200">
                  <c:v>4.4444444444448195</c:v>
                </c:pt>
                <c:pt idx="3201">
                  <c:v>4.4458333333337086</c:v>
                </c:pt>
                <c:pt idx="3202">
                  <c:v>4.4472222222225977</c:v>
                </c:pt>
                <c:pt idx="3203">
                  <c:v>4.4486111111114868</c:v>
                </c:pt>
                <c:pt idx="3204">
                  <c:v>4.4500000000003759</c:v>
                </c:pt>
                <c:pt idx="3205">
                  <c:v>4.451388888889265</c:v>
                </c:pt>
                <c:pt idx="3206">
                  <c:v>4.4527777777781541</c:v>
                </c:pt>
                <c:pt idx="3207">
                  <c:v>4.4541666666670432</c:v>
                </c:pt>
                <c:pt idx="3208">
                  <c:v>4.4555555555559323</c:v>
                </c:pt>
                <c:pt idx="3209">
                  <c:v>4.4569444444448214</c:v>
                </c:pt>
                <c:pt idx="3210">
                  <c:v>4.4583333333337105</c:v>
                </c:pt>
                <c:pt idx="3211">
                  <c:v>4.4597222222225996</c:v>
                </c:pt>
                <c:pt idx="3212">
                  <c:v>4.4611111111114887</c:v>
                </c:pt>
                <c:pt idx="3213">
                  <c:v>4.4625000000003778</c:v>
                </c:pt>
                <c:pt idx="3214">
                  <c:v>4.4638888888892669</c:v>
                </c:pt>
                <c:pt idx="3215">
                  <c:v>4.465277777778156</c:v>
                </c:pt>
                <c:pt idx="3216">
                  <c:v>4.4666666666670451</c:v>
                </c:pt>
                <c:pt idx="3217">
                  <c:v>4.4680555555559343</c:v>
                </c:pt>
                <c:pt idx="3218">
                  <c:v>4.4694444444448234</c:v>
                </c:pt>
                <c:pt idx="3219">
                  <c:v>4.4708333333337125</c:v>
                </c:pt>
                <c:pt idx="3220">
                  <c:v>4.4722222222226016</c:v>
                </c:pt>
                <c:pt idx="3221">
                  <c:v>4.4736111111114907</c:v>
                </c:pt>
                <c:pt idx="3222">
                  <c:v>4.4750000000003798</c:v>
                </c:pt>
                <c:pt idx="3223">
                  <c:v>4.4763888888892689</c:v>
                </c:pt>
                <c:pt idx="3224">
                  <c:v>4.477777777778158</c:v>
                </c:pt>
                <c:pt idx="3225">
                  <c:v>4.4791666666670471</c:v>
                </c:pt>
                <c:pt idx="3226">
                  <c:v>4.4805555555559362</c:v>
                </c:pt>
                <c:pt idx="3227">
                  <c:v>4.4819444444448253</c:v>
                </c:pt>
                <c:pt idx="3228">
                  <c:v>4.4833333333337144</c:v>
                </c:pt>
                <c:pt idx="3229">
                  <c:v>4.4847222222226035</c:v>
                </c:pt>
                <c:pt idx="3230">
                  <c:v>4.4861111111114926</c:v>
                </c:pt>
                <c:pt idx="3231">
                  <c:v>4.4875000000003817</c:v>
                </c:pt>
                <c:pt idx="3232">
                  <c:v>4.4888888888892708</c:v>
                </c:pt>
                <c:pt idx="3233">
                  <c:v>4.49027777777816</c:v>
                </c:pt>
                <c:pt idx="3234">
                  <c:v>4.4916666666670491</c:v>
                </c:pt>
                <c:pt idx="3235">
                  <c:v>4.4930555555559382</c:v>
                </c:pt>
                <c:pt idx="3236">
                  <c:v>4.4944444444448273</c:v>
                </c:pt>
                <c:pt idx="3237">
                  <c:v>4.4958333333337164</c:v>
                </c:pt>
                <c:pt idx="3238">
                  <c:v>4.4972222222226055</c:v>
                </c:pt>
                <c:pt idx="3239">
                  <c:v>4.4986111111114946</c:v>
                </c:pt>
                <c:pt idx="3240">
                  <c:v>4.5000000000003837</c:v>
                </c:pt>
                <c:pt idx="3241">
                  <c:v>4.5013888888892728</c:v>
                </c:pt>
                <c:pt idx="3242">
                  <c:v>4.5027777777781619</c:v>
                </c:pt>
                <c:pt idx="3243">
                  <c:v>4.504166666667051</c:v>
                </c:pt>
                <c:pt idx="3244">
                  <c:v>4.5055555555559401</c:v>
                </c:pt>
                <c:pt idx="3245">
                  <c:v>4.5069444444448292</c:v>
                </c:pt>
                <c:pt idx="3246">
                  <c:v>4.5083333333337183</c:v>
                </c:pt>
                <c:pt idx="3247">
                  <c:v>4.5097222222226074</c:v>
                </c:pt>
                <c:pt idx="3248">
                  <c:v>4.5111111111114965</c:v>
                </c:pt>
                <c:pt idx="3249">
                  <c:v>4.5125000000003856</c:v>
                </c:pt>
                <c:pt idx="3250">
                  <c:v>4.5138888888892748</c:v>
                </c:pt>
                <c:pt idx="3251">
                  <c:v>4.5152777777781639</c:v>
                </c:pt>
                <c:pt idx="3252">
                  <c:v>4.516666666667053</c:v>
                </c:pt>
                <c:pt idx="3253">
                  <c:v>4.5180555555559421</c:v>
                </c:pt>
                <c:pt idx="3254">
                  <c:v>4.5194444444448312</c:v>
                </c:pt>
                <c:pt idx="3255">
                  <c:v>4.5208333333337203</c:v>
                </c:pt>
                <c:pt idx="3256">
                  <c:v>4.5222222222226094</c:v>
                </c:pt>
                <c:pt idx="3257">
                  <c:v>4.5236111111114985</c:v>
                </c:pt>
                <c:pt idx="3258">
                  <c:v>4.5250000000003876</c:v>
                </c:pt>
                <c:pt idx="3259">
                  <c:v>4.5263888888892767</c:v>
                </c:pt>
                <c:pt idx="3260">
                  <c:v>4.5277777777781658</c:v>
                </c:pt>
                <c:pt idx="3261">
                  <c:v>4.5291666666670549</c:v>
                </c:pt>
                <c:pt idx="3262">
                  <c:v>4.530555555555944</c:v>
                </c:pt>
                <c:pt idx="3263">
                  <c:v>4.5319444444448331</c:v>
                </c:pt>
                <c:pt idx="3264">
                  <c:v>4.5333333333337222</c:v>
                </c:pt>
                <c:pt idx="3265">
                  <c:v>4.5347222222226113</c:v>
                </c:pt>
                <c:pt idx="3266">
                  <c:v>4.5361111111115004</c:v>
                </c:pt>
                <c:pt idx="3267">
                  <c:v>4.5375000000003896</c:v>
                </c:pt>
                <c:pt idx="3268">
                  <c:v>4.5388888888892787</c:v>
                </c:pt>
                <c:pt idx="3269">
                  <c:v>4.5402777777781678</c:v>
                </c:pt>
                <c:pt idx="3270">
                  <c:v>4.5416666666670569</c:v>
                </c:pt>
                <c:pt idx="3271">
                  <c:v>4.543055555555946</c:v>
                </c:pt>
                <c:pt idx="3272">
                  <c:v>4.5444444444448351</c:v>
                </c:pt>
                <c:pt idx="3273">
                  <c:v>4.5458333333337242</c:v>
                </c:pt>
                <c:pt idx="3274">
                  <c:v>4.5472222222226133</c:v>
                </c:pt>
                <c:pt idx="3275">
                  <c:v>4.5486111111115024</c:v>
                </c:pt>
                <c:pt idx="3276">
                  <c:v>4.5500000000003915</c:v>
                </c:pt>
                <c:pt idx="3277">
                  <c:v>4.5513888888892806</c:v>
                </c:pt>
                <c:pt idx="3278">
                  <c:v>4.5527777777781697</c:v>
                </c:pt>
                <c:pt idx="3279">
                  <c:v>4.5541666666670588</c:v>
                </c:pt>
                <c:pt idx="3280">
                  <c:v>4.5555555555559479</c:v>
                </c:pt>
                <c:pt idx="3281">
                  <c:v>4.556944444444837</c:v>
                </c:pt>
                <c:pt idx="3282">
                  <c:v>4.5583333333337261</c:v>
                </c:pt>
                <c:pt idx="3283">
                  <c:v>4.5597222222226153</c:v>
                </c:pt>
                <c:pt idx="3284">
                  <c:v>4.5611111111115044</c:v>
                </c:pt>
                <c:pt idx="3285">
                  <c:v>4.5625000000003935</c:v>
                </c:pt>
                <c:pt idx="3286">
                  <c:v>4.5638888888892826</c:v>
                </c:pt>
                <c:pt idx="3287">
                  <c:v>4.5652777777781717</c:v>
                </c:pt>
                <c:pt idx="3288">
                  <c:v>4.5666666666670608</c:v>
                </c:pt>
                <c:pt idx="3289">
                  <c:v>4.5680555555559499</c:v>
                </c:pt>
                <c:pt idx="3290">
                  <c:v>4.569444444444839</c:v>
                </c:pt>
                <c:pt idx="3291">
                  <c:v>4.5708333333337281</c:v>
                </c:pt>
                <c:pt idx="3292">
                  <c:v>4.5722222222226172</c:v>
                </c:pt>
                <c:pt idx="3293">
                  <c:v>4.5736111111115063</c:v>
                </c:pt>
                <c:pt idx="3294">
                  <c:v>4.5750000000003954</c:v>
                </c:pt>
                <c:pt idx="3295">
                  <c:v>4.5763888888892845</c:v>
                </c:pt>
                <c:pt idx="3296">
                  <c:v>4.5777777777781736</c:v>
                </c:pt>
                <c:pt idx="3297">
                  <c:v>4.5791666666670627</c:v>
                </c:pt>
                <c:pt idx="3298">
                  <c:v>4.5805555555559518</c:v>
                </c:pt>
                <c:pt idx="3299">
                  <c:v>4.5819444444448409</c:v>
                </c:pt>
                <c:pt idx="3300">
                  <c:v>4.5833333333337301</c:v>
                </c:pt>
                <c:pt idx="3301">
                  <c:v>4.5847222222226192</c:v>
                </c:pt>
                <c:pt idx="3302">
                  <c:v>4.5861111111115083</c:v>
                </c:pt>
                <c:pt idx="3303">
                  <c:v>4.5875000000003974</c:v>
                </c:pt>
                <c:pt idx="3304">
                  <c:v>4.5888888888892865</c:v>
                </c:pt>
                <c:pt idx="3305">
                  <c:v>4.5902777777781756</c:v>
                </c:pt>
                <c:pt idx="3306">
                  <c:v>4.5916666666670647</c:v>
                </c:pt>
                <c:pt idx="3307">
                  <c:v>4.5930555555559538</c:v>
                </c:pt>
                <c:pt idx="3308">
                  <c:v>4.5944444444448429</c:v>
                </c:pt>
                <c:pt idx="3309">
                  <c:v>4.595833333333732</c:v>
                </c:pt>
                <c:pt idx="3310">
                  <c:v>4.5972222222226211</c:v>
                </c:pt>
                <c:pt idx="3311">
                  <c:v>4.5986111111115102</c:v>
                </c:pt>
                <c:pt idx="3312">
                  <c:v>4.6000000000003993</c:v>
                </c:pt>
                <c:pt idx="3313">
                  <c:v>4.6013888888892884</c:v>
                </c:pt>
                <c:pt idx="3314">
                  <c:v>4.6027777777781775</c:v>
                </c:pt>
                <c:pt idx="3315">
                  <c:v>4.6041666666670666</c:v>
                </c:pt>
                <c:pt idx="3316">
                  <c:v>4.6055555555559557</c:v>
                </c:pt>
                <c:pt idx="3317">
                  <c:v>4.6069444444448449</c:v>
                </c:pt>
                <c:pt idx="3318">
                  <c:v>4.608333333333734</c:v>
                </c:pt>
                <c:pt idx="3319">
                  <c:v>4.6097222222226231</c:v>
                </c:pt>
                <c:pt idx="3320">
                  <c:v>4.6111111111115122</c:v>
                </c:pt>
                <c:pt idx="3321">
                  <c:v>4.6125000000004013</c:v>
                </c:pt>
                <c:pt idx="3322">
                  <c:v>4.6138888888892904</c:v>
                </c:pt>
                <c:pt idx="3323">
                  <c:v>4.6152777777781795</c:v>
                </c:pt>
                <c:pt idx="3324">
                  <c:v>4.6166666666670686</c:v>
                </c:pt>
                <c:pt idx="3325">
                  <c:v>4.6180555555559577</c:v>
                </c:pt>
                <c:pt idx="3326">
                  <c:v>4.6194444444448468</c:v>
                </c:pt>
                <c:pt idx="3327">
                  <c:v>4.6208333333337359</c:v>
                </c:pt>
                <c:pt idx="3328">
                  <c:v>4.622222222222625</c:v>
                </c:pt>
                <c:pt idx="3329">
                  <c:v>4.6236111111115141</c:v>
                </c:pt>
                <c:pt idx="3330">
                  <c:v>4.6250000000004032</c:v>
                </c:pt>
                <c:pt idx="3331">
                  <c:v>4.6263888888892923</c:v>
                </c:pt>
                <c:pt idx="3332">
                  <c:v>4.6277777777781814</c:v>
                </c:pt>
                <c:pt idx="3333">
                  <c:v>4.6291666666670706</c:v>
                </c:pt>
                <c:pt idx="3334">
                  <c:v>4.6305555555559597</c:v>
                </c:pt>
                <c:pt idx="3335">
                  <c:v>4.6319444444448488</c:v>
                </c:pt>
                <c:pt idx="3336">
                  <c:v>4.6333333333337379</c:v>
                </c:pt>
                <c:pt idx="3337">
                  <c:v>4.634722222222627</c:v>
                </c:pt>
                <c:pt idx="3338">
                  <c:v>4.6361111111115161</c:v>
                </c:pt>
                <c:pt idx="3339">
                  <c:v>4.6375000000004052</c:v>
                </c:pt>
                <c:pt idx="3340">
                  <c:v>4.6388888888892943</c:v>
                </c:pt>
                <c:pt idx="3341">
                  <c:v>4.6402777777781834</c:v>
                </c:pt>
                <c:pt idx="3342">
                  <c:v>4.6416666666670725</c:v>
                </c:pt>
                <c:pt idx="3343">
                  <c:v>4.6430555555559616</c:v>
                </c:pt>
                <c:pt idx="3344">
                  <c:v>4.6444444444448507</c:v>
                </c:pt>
                <c:pt idx="3345">
                  <c:v>4.6458333333337398</c:v>
                </c:pt>
                <c:pt idx="3346">
                  <c:v>4.6472222222226289</c:v>
                </c:pt>
                <c:pt idx="3347">
                  <c:v>4.648611111111518</c:v>
                </c:pt>
                <c:pt idx="3348">
                  <c:v>4.6500000000004071</c:v>
                </c:pt>
                <c:pt idx="3349">
                  <c:v>4.6513888888892962</c:v>
                </c:pt>
                <c:pt idx="3350">
                  <c:v>4.6527777777781854</c:v>
                </c:pt>
                <c:pt idx="3351">
                  <c:v>4.6541666666670745</c:v>
                </c:pt>
                <c:pt idx="3352">
                  <c:v>4.6555555555559636</c:v>
                </c:pt>
                <c:pt idx="3353">
                  <c:v>4.6569444444448527</c:v>
                </c:pt>
                <c:pt idx="3354">
                  <c:v>4.6583333333337418</c:v>
                </c:pt>
                <c:pt idx="3355">
                  <c:v>4.6597222222226309</c:v>
                </c:pt>
                <c:pt idx="3356">
                  <c:v>4.66111111111152</c:v>
                </c:pt>
                <c:pt idx="3357">
                  <c:v>4.6625000000004091</c:v>
                </c:pt>
                <c:pt idx="3358">
                  <c:v>4.6638888888892982</c:v>
                </c:pt>
                <c:pt idx="3359">
                  <c:v>4.6652777777781873</c:v>
                </c:pt>
                <c:pt idx="3360">
                  <c:v>4.6666666666670764</c:v>
                </c:pt>
                <c:pt idx="3361">
                  <c:v>4.6680555555559655</c:v>
                </c:pt>
                <c:pt idx="3362">
                  <c:v>4.6694444444448546</c:v>
                </c:pt>
                <c:pt idx="3363">
                  <c:v>4.6708333333337437</c:v>
                </c:pt>
                <c:pt idx="3364">
                  <c:v>4.6722222222226328</c:v>
                </c:pt>
                <c:pt idx="3365">
                  <c:v>4.6736111111115219</c:v>
                </c:pt>
                <c:pt idx="3366">
                  <c:v>4.675000000000411</c:v>
                </c:pt>
                <c:pt idx="3367">
                  <c:v>4.6763888888893002</c:v>
                </c:pt>
                <c:pt idx="3368">
                  <c:v>4.6777777777781893</c:v>
                </c:pt>
                <c:pt idx="3369">
                  <c:v>4.6791666666670784</c:v>
                </c:pt>
                <c:pt idx="3370">
                  <c:v>4.6805555555559675</c:v>
                </c:pt>
                <c:pt idx="3371">
                  <c:v>4.6819444444448566</c:v>
                </c:pt>
                <c:pt idx="3372">
                  <c:v>4.6833333333337457</c:v>
                </c:pt>
                <c:pt idx="3373">
                  <c:v>4.6847222222226348</c:v>
                </c:pt>
                <c:pt idx="3374">
                  <c:v>4.6861111111115239</c:v>
                </c:pt>
                <c:pt idx="3375">
                  <c:v>4.687500000000413</c:v>
                </c:pt>
                <c:pt idx="3376">
                  <c:v>4.6888888888893021</c:v>
                </c:pt>
                <c:pt idx="3377">
                  <c:v>4.6902777777781912</c:v>
                </c:pt>
                <c:pt idx="3378">
                  <c:v>4.6916666666670803</c:v>
                </c:pt>
                <c:pt idx="3379">
                  <c:v>4.6930555555559694</c:v>
                </c:pt>
                <c:pt idx="3380">
                  <c:v>4.6944444444448585</c:v>
                </c:pt>
                <c:pt idx="3381">
                  <c:v>4.6958333333337476</c:v>
                </c:pt>
                <c:pt idx="3382">
                  <c:v>4.6972222222226367</c:v>
                </c:pt>
                <c:pt idx="3383">
                  <c:v>4.6986111111115259</c:v>
                </c:pt>
                <c:pt idx="3384">
                  <c:v>4.700000000000415</c:v>
                </c:pt>
                <c:pt idx="3385">
                  <c:v>4.7013888888893041</c:v>
                </c:pt>
                <c:pt idx="3386">
                  <c:v>4.7027777777781932</c:v>
                </c:pt>
                <c:pt idx="3387">
                  <c:v>4.7041666666670823</c:v>
                </c:pt>
                <c:pt idx="3388">
                  <c:v>4.7055555555559714</c:v>
                </c:pt>
                <c:pt idx="3389">
                  <c:v>4.7069444444448605</c:v>
                </c:pt>
                <c:pt idx="3390">
                  <c:v>4.7083333333337496</c:v>
                </c:pt>
                <c:pt idx="3391">
                  <c:v>4.7097222222226387</c:v>
                </c:pt>
                <c:pt idx="3392">
                  <c:v>4.7111111111115278</c:v>
                </c:pt>
                <c:pt idx="3393">
                  <c:v>4.7125000000004169</c:v>
                </c:pt>
                <c:pt idx="3394">
                  <c:v>4.713888888889306</c:v>
                </c:pt>
                <c:pt idx="3395">
                  <c:v>4.7152777777781951</c:v>
                </c:pt>
                <c:pt idx="3396">
                  <c:v>4.7166666666670842</c:v>
                </c:pt>
                <c:pt idx="3397">
                  <c:v>4.7180555555559733</c:v>
                </c:pt>
                <c:pt idx="3398">
                  <c:v>4.7194444444448624</c:v>
                </c:pt>
                <c:pt idx="3399">
                  <c:v>4.7208333333337515</c:v>
                </c:pt>
                <c:pt idx="3400">
                  <c:v>4.7222222222226407</c:v>
                </c:pt>
                <c:pt idx="3401">
                  <c:v>4.7236111111115298</c:v>
                </c:pt>
                <c:pt idx="3402">
                  <c:v>4.7250000000004189</c:v>
                </c:pt>
                <c:pt idx="3403">
                  <c:v>4.726388888889308</c:v>
                </c:pt>
                <c:pt idx="3404">
                  <c:v>4.7277777777781971</c:v>
                </c:pt>
                <c:pt idx="3405">
                  <c:v>4.7291666666670862</c:v>
                </c:pt>
                <c:pt idx="3406">
                  <c:v>4.7305555555559753</c:v>
                </c:pt>
                <c:pt idx="3407">
                  <c:v>4.7319444444448644</c:v>
                </c:pt>
                <c:pt idx="3408">
                  <c:v>4.7333333333337535</c:v>
                </c:pt>
                <c:pt idx="3409">
                  <c:v>4.7347222222226426</c:v>
                </c:pt>
                <c:pt idx="3410">
                  <c:v>4.7361111111115317</c:v>
                </c:pt>
                <c:pt idx="3411">
                  <c:v>4.7375000000004208</c:v>
                </c:pt>
                <c:pt idx="3412">
                  <c:v>4.7388888888893099</c:v>
                </c:pt>
                <c:pt idx="3413">
                  <c:v>4.740277777778199</c:v>
                </c:pt>
                <c:pt idx="3414">
                  <c:v>4.7416666666670881</c:v>
                </c:pt>
                <c:pt idx="3415">
                  <c:v>4.7430555555559772</c:v>
                </c:pt>
                <c:pt idx="3416">
                  <c:v>4.7444444444448663</c:v>
                </c:pt>
                <c:pt idx="3417">
                  <c:v>4.7458333333337555</c:v>
                </c:pt>
                <c:pt idx="3418">
                  <c:v>4.7472222222226446</c:v>
                </c:pt>
                <c:pt idx="3419">
                  <c:v>4.7486111111115337</c:v>
                </c:pt>
                <c:pt idx="3420">
                  <c:v>4.7500000000004228</c:v>
                </c:pt>
                <c:pt idx="3421">
                  <c:v>4.7513888888893119</c:v>
                </c:pt>
                <c:pt idx="3422">
                  <c:v>4.752777777778201</c:v>
                </c:pt>
                <c:pt idx="3423">
                  <c:v>4.7541666666670901</c:v>
                </c:pt>
                <c:pt idx="3424">
                  <c:v>4.7555555555559792</c:v>
                </c:pt>
                <c:pt idx="3425">
                  <c:v>4.7569444444448683</c:v>
                </c:pt>
                <c:pt idx="3426">
                  <c:v>4.7583333333337574</c:v>
                </c:pt>
                <c:pt idx="3427">
                  <c:v>4.7597222222226465</c:v>
                </c:pt>
                <c:pt idx="3428">
                  <c:v>4.7611111111115356</c:v>
                </c:pt>
                <c:pt idx="3429">
                  <c:v>4.7625000000004247</c:v>
                </c:pt>
                <c:pt idx="3430">
                  <c:v>4.7638888888893138</c:v>
                </c:pt>
                <c:pt idx="3431">
                  <c:v>4.7652777777782029</c:v>
                </c:pt>
                <c:pt idx="3432">
                  <c:v>4.766666666667092</c:v>
                </c:pt>
                <c:pt idx="3433">
                  <c:v>4.7680555555559812</c:v>
                </c:pt>
                <c:pt idx="3434">
                  <c:v>4.7694444444448703</c:v>
                </c:pt>
                <c:pt idx="3435">
                  <c:v>4.7708333333337594</c:v>
                </c:pt>
                <c:pt idx="3436">
                  <c:v>4.7722222222226485</c:v>
                </c:pt>
                <c:pt idx="3437">
                  <c:v>4.7736111111115376</c:v>
                </c:pt>
                <c:pt idx="3438">
                  <c:v>4.7750000000004267</c:v>
                </c:pt>
                <c:pt idx="3439">
                  <c:v>4.7763888888893158</c:v>
                </c:pt>
                <c:pt idx="3440">
                  <c:v>4.7777777777782049</c:v>
                </c:pt>
                <c:pt idx="3441">
                  <c:v>4.779166666667094</c:v>
                </c:pt>
                <c:pt idx="3442">
                  <c:v>4.7805555555559831</c:v>
                </c:pt>
                <c:pt idx="3443">
                  <c:v>4.7819444444448722</c:v>
                </c:pt>
                <c:pt idx="3444">
                  <c:v>4.7833333333337613</c:v>
                </c:pt>
                <c:pt idx="3445">
                  <c:v>4.7847222222226504</c:v>
                </c:pt>
                <c:pt idx="3446">
                  <c:v>4.7861111111115395</c:v>
                </c:pt>
                <c:pt idx="3447">
                  <c:v>4.7875000000004286</c:v>
                </c:pt>
                <c:pt idx="3448">
                  <c:v>4.7888888888893177</c:v>
                </c:pt>
                <c:pt idx="3449">
                  <c:v>4.7902777777782068</c:v>
                </c:pt>
                <c:pt idx="3450">
                  <c:v>4.791666666667096</c:v>
                </c:pt>
                <c:pt idx="3451">
                  <c:v>4.7930555555559851</c:v>
                </c:pt>
                <c:pt idx="3452">
                  <c:v>4.7944444444448742</c:v>
                </c:pt>
                <c:pt idx="3453">
                  <c:v>4.7958333333337633</c:v>
                </c:pt>
                <c:pt idx="3454">
                  <c:v>4.7972222222226524</c:v>
                </c:pt>
                <c:pt idx="3455">
                  <c:v>4.7986111111115415</c:v>
                </c:pt>
                <c:pt idx="3456">
                  <c:v>4.8000000000004306</c:v>
                </c:pt>
                <c:pt idx="3457">
                  <c:v>4.8013888888893197</c:v>
                </c:pt>
                <c:pt idx="3458">
                  <c:v>4.8027777777782088</c:v>
                </c:pt>
                <c:pt idx="3459">
                  <c:v>4.8041666666670979</c:v>
                </c:pt>
                <c:pt idx="3460">
                  <c:v>4.805555555555987</c:v>
                </c:pt>
                <c:pt idx="3461">
                  <c:v>4.8069444444448761</c:v>
                </c:pt>
                <c:pt idx="3462">
                  <c:v>4.8083333333337652</c:v>
                </c:pt>
                <c:pt idx="3463">
                  <c:v>4.8097222222226543</c:v>
                </c:pt>
                <c:pt idx="3464">
                  <c:v>4.8111111111115434</c:v>
                </c:pt>
                <c:pt idx="3465">
                  <c:v>4.8125000000004325</c:v>
                </c:pt>
                <c:pt idx="3466">
                  <c:v>4.8138888888893216</c:v>
                </c:pt>
                <c:pt idx="3467">
                  <c:v>4.8152777777782108</c:v>
                </c:pt>
                <c:pt idx="3468">
                  <c:v>4.8166666666670999</c:v>
                </c:pt>
                <c:pt idx="3469">
                  <c:v>4.818055555555989</c:v>
                </c:pt>
                <c:pt idx="3470">
                  <c:v>4.8194444444448781</c:v>
                </c:pt>
                <c:pt idx="3471">
                  <c:v>4.8208333333337672</c:v>
                </c:pt>
                <c:pt idx="3472">
                  <c:v>4.8222222222226563</c:v>
                </c:pt>
                <c:pt idx="3473">
                  <c:v>4.8236111111115454</c:v>
                </c:pt>
                <c:pt idx="3474">
                  <c:v>4.8250000000004345</c:v>
                </c:pt>
                <c:pt idx="3475">
                  <c:v>4.8263888888893236</c:v>
                </c:pt>
                <c:pt idx="3476">
                  <c:v>4.8277777777782127</c:v>
                </c:pt>
                <c:pt idx="3477">
                  <c:v>4.8291666666671018</c:v>
                </c:pt>
                <c:pt idx="3478">
                  <c:v>4.8305555555559909</c:v>
                </c:pt>
                <c:pt idx="3479">
                  <c:v>4.83194444444488</c:v>
                </c:pt>
                <c:pt idx="3480">
                  <c:v>4.8333333333337691</c:v>
                </c:pt>
                <c:pt idx="3481">
                  <c:v>4.8347222222226582</c:v>
                </c:pt>
                <c:pt idx="3482">
                  <c:v>4.8361111111115473</c:v>
                </c:pt>
                <c:pt idx="3483">
                  <c:v>4.8375000000004365</c:v>
                </c:pt>
                <c:pt idx="3484">
                  <c:v>4.8388888888893256</c:v>
                </c:pt>
                <c:pt idx="3485">
                  <c:v>4.8402777777782147</c:v>
                </c:pt>
                <c:pt idx="3486">
                  <c:v>4.8416666666671038</c:v>
                </c:pt>
                <c:pt idx="3487">
                  <c:v>4.8430555555559929</c:v>
                </c:pt>
                <c:pt idx="3488">
                  <c:v>4.844444444444882</c:v>
                </c:pt>
                <c:pt idx="3489">
                  <c:v>4.8458333333337711</c:v>
                </c:pt>
                <c:pt idx="3490">
                  <c:v>4.8472222222226602</c:v>
                </c:pt>
                <c:pt idx="3491">
                  <c:v>4.8486111111115493</c:v>
                </c:pt>
                <c:pt idx="3492">
                  <c:v>4.8500000000004384</c:v>
                </c:pt>
                <c:pt idx="3493">
                  <c:v>4.8513888888893275</c:v>
                </c:pt>
                <c:pt idx="3494">
                  <c:v>4.8527777777782166</c:v>
                </c:pt>
                <c:pt idx="3495">
                  <c:v>4.8541666666671057</c:v>
                </c:pt>
                <c:pt idx="3496">
                  <c:v>4.8555555555559948</c:v>
                </c:pt>
                <c:pt idx="3497">
                  <c:v>4.8569444444448839</c:v>
                </c:pt>
                <c:pt idx="3498">
                  <c:v>4.858333333333773</c:v>
                </c:pt>
                <c:pt idx="3499">
                  <c:v>4.8597222222226621</c:v>
                </c:pt>
                <c:pt idx="3500">
                  <c:v>4.8611111111115513</c:v>
                </c:pt>
                <c:pt idx="3501">
                  <c:v>4.8625000000004404</c:v>
                </c:pt>
                <c:pt idx="3502">
                  <c:v>4.8638888888893295</c:v>
                </c:pt>
                <c:pt idx="3503">
                  <c:v>4.8652777777782186</c:v>
                </c:pt>
                <c:pt idx="3504">
                  <c:v>4.8666666666671077</c:v>
                </c:pt>
                <c:pt idx="3505">
                  <c:v>4.8680555555559968</c:v>
                </c:pt>
                <c:pt idx="3506">
                  <c:v>4.8694444444448859</c:v>
                </c:pt>
                <c:pt idx="3507">
                  <c:v>4.870833333333775</c:v>
                </c:pt>
                <c:pt idx="3508">
                  <c:v>4.8722222222226641</c:v>
                </c:pt>
                <c:pt idx="3509">
                  <c:v>4.8736111111115532</c:v>
                </c:pt>
                <c:pt idx="3510">
                  <c:v>4.8750000000004423</c:v>
                </c:pt>
                <c:pt idx="3511">
                  <c:v>4.8763888888893314</c:v>
                </c:pt>
                <c:pt idx="3512">
                  <c:v>4.8777777777782205</c:v>
                </c:pt>
                <c:pt idx="3513">
                  <c:v>4.8791666666671096</c:v>
                </c:pt>
                <c:pt idx="3514">
                  <c:v>4.8805555555559987</c:v>
                </c:pt>
                <c:pt idx="3515">
                  <c:v>4.8819444444448878</c:v>
                </c:pt>
                <c:pt idx="3516">
                  <c:v>4.8833333333337769</c:v>
                </c:pt>
                <c:pt idx="3517">
                  <c:v>4.8847222222226661</c:v>
                </c:pt>
                <c:pt idx="3518">
                  <c:v>4.8861111111115552</c:v>
                </c:pt>
                <c:pt idx="3519">
                  <c:v>4.8875000000004443</c:v>
                </c:pt>
                <c:pt idx="3520">
                  <c:v>4.8888888888893334</c:v>
                </c:pt>
                <c:pt idx="3521">
                  <c:v>4.8902777777782225</c:v>
                </c:pt>
                <c:pt idx="3522">
                  <c:v>4.8916666666671116</c:v>
                </c:pt>
                <c:pt idx="3523">
                  <c:v>4.8930555555560007</c:v>
                </c:pt>
                <c:pt idx="3524">
                  <c:v>4.8944444444448898</c:v>
                </c:pt>
                <c:pt idx="3525">
                  <c:v>4.8958333333337789</c:v>
                </c:pt>
                <c:pt idx="3526">
                  <c:v>4.897222222222668</c:v>
                </c:pt>
                <c:pt idx="3527">
                  <c:v>4.8986111111115571</c:v>
                </c:pt>
                <c:pt idx="3528">
                  <c:v>4.9000000000004462</c:v>
                </c:pt>
                <c:pt idx="3529">
                  <c:v>4.9013888888893353</c:v>
                </c:pt>
                <c:pt idx="3530">
                  <c:v>4.9027777777782244</c:v>
                </c:pt>
                <c:pt idx="3531">
                  <c:v>4.9041666666671135</c:v>
                </c:pt>
                <c:pt idx="3532">
                  <c:v>4.9055555555560026</c:v>
                </c:pt>
                <c:pt idx="3533">
                  <c:v>4.9069444444448918</c:v>
                </c:pt>
                <c:pt idx="3534">
                  <c:v>4.9083333333337809</c:v>
                </c:pt>
                <c:pt idx="3535">
                  <c:v>4.90972222222267</c:v>
                </c:pt>
                <c:pt idx="3536">
                  <c:v>4.9111111111115591</c:v>
                </c:pt>
                <c:pt idx="3537">
                  <c:v>4.9125000000004482</c:v>
                </c:pt>
                <c:pt idx="3538">
                  <c:v>4.9138888888893373</c:v>
                </c:pt>
                <c:pt idx="3539">
                  <c:v>4.9152777777782264</c:v>
                </c:pt>
                <c:pt idx="3540">
                  <c:v>4.9166666666671155</c:v>
                </c:pt>
                <c:pt idx="3541">
                  <c:v>4.9180555555560046</c:v>
                </c:pt>
                <c:pt idx="3542">
                  <c:v>4.9194444444448937</c:v>
                </c:pt>
                <c:pt idx="3543">
                  <c:v>4.9208333333337828</c:v>
                </c:pt>
                <c:pt idx="3544">
                  <c:v>4.9222222222226719</c:v>
                </c:pt>
                <c:pt idx="3545">
                  <c:v>4.923611111111561</c:v>
                </c:pt>
                <c:pt idx="3546">
                  <c:v>4.9250000000004501</c:v>
                </c:pt>
                <c:pt idx="3547">
                  <c:v>4.9263888888893392</c:v>
                </c:pt>
                <c:pt idx="3548">
                  <c:v>4.9277777777782283</c:v>
                </c:pt>
                <c:pt idx="3549">
                  <c:v>4.9291666666671174</c:v>
                </c:pt>
                <c:pt idx="3550">
                  <c:v>4.9305555555560066</c:v>
                </c:pt>
                <c:pt idx="3551">
                  <c:v>4.9319444444448957</c:v>
                </c:pt>
                <c:pt idx="3552">
                  <c:v>4.9333333333337848</c:v>
                </c:pt>
                <c:pt idx="3553">
                  <c:v>4.9347222222226739</c:v>
                </c:pt>
                <c:pt idx="3554">
                  <c:v>4.936111111111563</c:v>
                </c:pt>
                <c:pt idx="3555">
                  <c:v>4.9375000000004521</c:v>
                </c:pt>
                <c:pt idx="3556">
                  <c:v>4.9388888888893412</c:v>
                </c:pt>
                <c:pt idx="3557">
                  <c:v>4.9402777777782303</c:v>
                </c:pt>
                <c:pt idx="3558">
                  <c:v>4.9416666666671194</c:v>
                </c:pt>
                <c:pt idx="3559">
                  <c:v>4.9430555555560085</c:v>
                </c:pt>
                <c:pt idx="3560">
                  <c:v>4.9444444444448976</c:v>
                </c:pt>
                <c:pt idx="3561">
                  <c:v>4.9458333333337867</c:v>
                </c:pt>
                <c:pt idx="3562">
                  <c:v>4.9472222222226758</c:v>
                </c:pt>
                <c:pt idx="3563">
                  <c:v>4.9486111111115649</c:v>
                </c:pt>
                <c:pt idx="3564">
                  <c:v>4.950000000000454</c:v>
                </c:pt>
                <c:pt idx="3565">
                  <c:v>4.9513888888893431</c:v>
                </c:pt>
                <c:pt idx="3566">
                  <c:v>4.9527777777782322</c:v>
                </c:pt>
                <c:pt idx="3567">
                  <c:v>4.9541666666671214</c:v>
                </c:pt>
                <c:pt idx="3568">
                  <c:v>4.9555555555560105</c:v>
                </c:pt>
                <c:pt idx="3569">
                  <c:v>4.9569444444448996</c:v>
                </c:pt>
                <c:pt idx="3570">
                  <c:v>4.9583333333337887</c:v>
                </c:pt>
                <c:pt idx="3571">
                  <c:v>4.9597222222226778</c:v>
                </c:pt>
                <c:pt idx="3572">
                  <c:v>4.9611111111115669</c:v>
                </c:pt>
                <c:pt idx="3573">
                  <c:v>4.962500000000456</c:v>
                </c:pt>
                <c:pt idx="3574">
                  <c:v>4.9638888888893451</c:v>
                </c:pt>
                <c:pt idx="3575">
                  <c:v>4.9652777777782342</c:v>
                </c:pt>
                <c:pt idx="3576">
                  <c:v>4.9666666666671233</c:v>
                </c:pt>
                <c:pt idx="3577">
                  <c:v>4.9680555555560124</c:v>
                </c:pt>
                <c:pt idx="3578">
                  <c:v>4.9694444444449015</c:v>
                </c:pt>
                <c:pt idx="3579">
                  <c:v>4.9708333333337906</c:v>
                </c:pt>
                <c:pt idx="3580">
                  <c:v>4.9722222222226797</c:v>
                </c:pt>
                <c:pt idx="3581">
                  <c:v>4.9736111111115688</c:v>
                </c:pt>
                <c:pt idx="3582">
                  <c:v>4.9750000000004579</c:v>
                </c:pt>
                <c:pt idx="3583">
                  <c:v>4.9763888888893471</c:v>
                </c:pt>
                <c:pt idx="3584">
                  <c:v>4.9777777777782362</c:v>
                </c:pt>
                <c:pt idx="3585">
                  <c:v>4.9791666666671253</c:v>
                </c:pt>
                <c:pt idx="3586">
                  <c:v>4.9805555555560144</c:v>
                </c:pt>
                <c:pt idx="3587">
                  <c:v>4.9819444444449035</c:v>
                </c:pt>
                <c:pt idx="3588">
                  <c:v>4.9833333333337926</c:v>
                </c:pt>
                <c:pt idx="3589">
                  <c:v>4.9847222222226817</c:v>
                </c:pt>
                <c:pt idx="3590">
                  <c:v>4.9861111111115708</c:v>
                </c:pt>
                <c:pt idx="3591">
                  <c:v>4.9875000000004599</c:v>
                </c:pt>
                <c:pt idx="3592">
                  <c:v>4.988888888889349</c:v>
                </c:pt>
                <c:pt idx="3593">
                  <c:v>4.9902777777782381</c:v>
                </c:pt>
                <c:pt idx="3594">
                  <c:v>4.9916666666671272</c:v>
                </c:pt>
                <c:pt idx="3595">
                  <c:v>4.9930555555560163</c:v>
                </c:pt>
                <c:pt idx="3596">
                  <c:v>4.9944444444449054</c:v>
                </c:pt>
                <c:pt idx="3597">
                  <c:v>4.9958333333337945</c:v>
                </c:pt>
                <c:pt idx="3598">
                  <c:v>4.9972222222226836</c:v>
                </c:pt>
                <c:pt idx="3599">
                  <c:v>4.9986111111115727</c:v>
                </c:pt>
                <c:pt idx="3600">
                  <c:v>5.0000000000004619</c:v>
                </c:pt>
                <c:pt idx="3601">
                  <c:v>5.001388888889351</c:v>
                </c:pt>
                <c:pt idx="3602">
                  <c:v>5.0027777777782401</c:v>
                </c:pt>
                <c:pt idx="3603">
                  <c:v>5.0041666666671292</c:v>
                </c:pt>
                <c:pt idx="3604">
                  <c:v>5.0055555555560183</c:v>
                </c:pt>
                <c:pt idx="3605">
                  <c:v>5.0069444444449074</c:v>
                </c:pt>
                <c:pt idx="3606">
                  <c:v>5.0083333333337965</c:v>
                </c:pt>
                <c:pt idx="3607">
                  <c:v>5.0097222222226856</c:v>
                </c:pt>
                <c:pt idx="3608">
                  <c:v>5.0111111111115747</c:v>
                </c:pt>
                <c:pt idx="3609">
                  <c:v>5.0125000000004638</c:v>
                </c:pt>
                <c:pt idx="3610">
                  <c:v>5.0138888888893529</c:v>
                </c:pt>
                <c:pt idx="3611">
                  <c:v>5.015277777778242</c:v>
                </c:pt>
                <c:pt idx="3612">
                  <c:v>5.0166666666671311</c:v>
                </c:pt>
                <c:pt idx="3613">
                  <c:v>5.0180555555560202</c:v>
                </c:pt>
                <c:pt idx="3614">
                  <c:v>5.0194444444449093</c:v>
                </c:pt>
                <c:pt idx="3615">
                  <c:v>5.0208333333337984</c:v>
                </c:pt>
                <c:pt idx="3616">
                  <c:v>5.0222222222226875</c:v>
                </c:pt>
                <c:pt idx="3617">
                  <c:v>5.0236111111115767</c:v>
                </c:pt>
                <c:pt idx="3618">
                  <c:v>5.0250000000004658</c:v>
                </c:pt>
                <c:pt idx="3619">
                  <c:v>5.0263888888893549</c:v>
                </c:pt>
                <c:pt idx="3620">
                  <c:v>5.027777777778244</c:v>
                </c:pt>
                <c:pt idx="3621">
                  <c:v>5.0291666666671331</c:v>
                </c:pt>
                <c:pt idx="3622">
                  <c:v>5.0305555555560222</c:v>
                </c:pt>
                <c:pt idx="3623">
                  <c:v>5.0319444444449113</c:v>
                </c:pt>
                <c:pt idx="3624">
                  <c:v>5.0333333333338004</c:v>
                </c:pt>
                <c:pt idx="3625">
                  <c:v>5.0347222222226895</c:v>
                </c:pt>
                <c:pt idx="3626">
                  <c:v>5.0361111111115786</c:v>
                </c:pt>
                <c:pt idx="3627">
                  <c:v>5.0375000000004677</c:v>
                </c:pt>
                <c:pt idx="3628">
                  <c:v>5.0388888888893568</c:v>
                </c:pt>
                <c:pt idx="3629">
                  <c:v>5.0402777777782459</c:v>
                </c:pt>
                <c:pt idx="3630">
                  <c:v>5.041666666667135</c:v>
                </c:pt>
                <c:pt idx="3631">
                  <c:v>5.0430555555560241</c:v>
                </c:pt>
                <c:pt idx="3632">
                  <c:v>5.0444444444449132</c:v>
                </c:pt>
                <c:pt idx="3633">
                  <c:v>5.0458333333338024</c:v>
                </c:pt>
                <c:pt idx="3634">
                  <c:v>5.0472222222226915</c:v>
                </c:pt>
                <c:pt idx="3635">
                  <c:v>5.0486111111115806</c:v>
                </c:pt>
                <c:pt idx="3636">
                  <c:v>5.0500000000004697</c:v>
                </c:pt>
                <c:pt idx="3637">
                  <c:v>5.0513888888893588</c:v>
                </c:pt>
                <c:pt idx="3638">
                  <c:v>5.0527777777782479</c:v>
                </c:pt>
                <c:pt idx="3639">
                  <c:v>5.054166666667137</c:v>
                </c:pt>
                <c:pt idx="3640">
                  <c:v>5.0555555555560261</c:v>
                </c:pt>
                <c:pt idx="3641">
                  <c:v>5.0569444444449152</c:v>
                </c:pt>
                <c:pt idx="3642">
                  <c:v>5.0583333333338043</c:v>
                </c:pt>
                <c:pt idx="3643">
                  <c:v>5.0597222222226934</c:v>
                </c:pt>
                <c:pt idx="3644">
                  <c:v>5.0611111111115825</c:v>
                </c:pt>
                <c:pt idx="3645">
                  <c:v>5.0625000000004716</c:v>
                </c:pt>
                <c:pt idx="3646">
                  <c:v>5.0638888888893607</c:v>
                </c:pt>
                <c:pt idx="3647">
                  <c:v>5.0652777777782498</c:v>
                </c:pt>
                <c:pt idx="3648">
                  <c:v>5.0666666666671389</c:v>
                </c:pt>
                <c:pt idx="3649">
                  <c:v>5.068055555556028</c:v>
                </c:pt>
                <c:pt idx="3650">
                  <c:v>5.0694444444449172</c:v>
                </c:pt>
                <c:pt idx="3651">
                  <c:v>5.0708333333338063</c:v>
                </c:pt>
                <c:pt idx="3652">
                  <c:v>5.0722222222226954</c:v>
                </c:pt>
                <c:pt idx="3653">
                  <c:v>5.0736111111115845</c:v>
                </c:pt>
                <c:pt idx="3654">
                  <c:v>5.0750000000004736</c:v>
                </c:pt>
                <c:pt idx="3655">
                  <c:v>5.0763888888893627</c:v>
                </c:pt>
                <c:pt idx="3656">
                  <c:v>5.0777777777782518</c:v>
                </c:pt>
                <c:pt idx="3657">
                  <c:v>5.0791666666671409</c:v>
                </c:pt>
                <c:pt idx="3658">
                  <c:v>5.08055555555603</c:v>
                </c:pt>
                <c:pt idx="3659">
                  <c:v>5.0819444444449191</c:v>
                </c:pt>
                <c:pt idx="3660">
                  <c:v>5.0833333333338082</c:v>
                </c:pt>
                <c:pt idx="3661">
                  <c:v>5.0847222222226973</c:v>
                </c:pt>
                <c:pt idx="3662">
                  <c:v>5.0861111111115864</c:v>
                </c:pt>
                <c:pt idx="3663">
                  <c:v>5.0875000000004755</c:v>
                </c:pt>
                <c:pt idx="3664">
                  <c:v>5.0888888888893646</c:v>
                </c:pt>
                <c:pt idx="3665">
                  <c:v>5.0902777777782537</c:v>
                </c:pt>
                <c:pt idx="3666">
                  <c:v>5.0916666666671428</c:v>
                </c:pt>
                <c:pt idx="3667">
                  <c:v>5.093055555556032</c:v>
                </c:pt>
                <c:pt idx="3668">
                  <c:v>5.0944444444449211</c:v>
                </c:pt>
                <c:pt idx="3669">
                  <c:v>5.0958333333338102</c:v>
                </c:pt>
                <c:pt idx="3670">
                  <c:v>5.0972222222226993</c:v>
                </c:pt>
                <c:pt idx="3671">
                  <c:v>5.0986111111115884</c:v>
                </c:pt>
                <c:pt idx="3672">
                  <c:v>5.1000000000004775</c:v>
                </c:pt>
                <c:pt idx="3673">
                  <c:v>5.1013888888893666</c:v>
                </c:pt>
                <c:pt idx="3674">
                  <c:v>5.1027777777782557</c:v>
                </c:pt>
                <c:pt idx="3675">
                  <c:v>5.1041666666671448</c:v>
                </c:pt>
                <c:pt idx="3676">
                  <c:v>5.1055555555560339</c:v>
                </c:pt>
                <c:pt idx="3677">
                  <c:v>5.106944444444923</c:v>
                </c:pt>
                <c:pt idx="3678">
                  <c:v>5.1083333333338121</c:v>
                </c:pt>
                <c:pt idx="3679">
                  <c:v>5.1097222222227012</c:v>
                </c:pt>
                <c:pt idx="3680">
                  <c:v>5.1111111111115903</c:v>
                </c:pt>
                <c:pt idx="3681">
                  <c:v>5.1125000000004794</c:v>
                </c:pt>
                <c:pt idx="3682">
                  <c:v>5.1138888888893685</c:v>
                </c:pt>
                <c:pt idx="3683">
                  <c:v>5.1152777777782577</c:v>
                </c:pt>
                <c:pt idx="3684">
                  <c:v>5.1166666666671468</c:v>
                </c:pt>
                <c:pt idx="3685">
                  <c:v>5.1180555555560359</c:v>
                </c:pt>
                <c:pt idx="3686">
                  <c:v>5.119444444444925</c:v>
                </c:pt>
                <c:pt idx="3687">
                  <c:v>5.1208333333338141</c:v>
                </c:pt>
                <c:pt idx="3688">
                  <c:v>5.1222222222227032</c:v>
                </c:pt>
                <c:pt idx="3689">
                  <c:v>5.1236111111115923</c:v>
                </c:pt>
                <c:pt idx="3690">
                  <c:v>5.1250000000004814</c:v>
                </c:pt>
                <c:pt idx="3691">
                  <c:v>5.1263888888893705</c:v>
                </c:pt>
                <c:pt idx="3692">
                  <c:v>5.1277777777782596</c:v>
                </c:pt>
                <c:pt idx="3693">
                  <c:v>5.1291666666671487</c:v>
                </c:pt>
                <c:pt idx="3694">
                  <c:v>5.1305555555560378</c:v>
                </c:pt>
                <c:pt idx="3695">
                  <c:v>5.1319444444449269</c:v>
                </c:pt>
                <c:pt idx="3696">
                  <c:v>5.133333333333816</c:v>
                </c:pt>
                <c:pt idx="3697">
                  <c:v>5.1347222222227051</c:v>
                </c:pt>
                <c:pt idx="3698">
                  <c:v>5.1361111111115942</c:v>
                </c:pt>
                <c:pt idx="3699">
                  <c:v>5.1375000000004833</c:v>
                </c:pt>
                <c:pt idx="3700">
                  <c:v>5.1388888888893725</c:v>
                </c:pt>
                <c:pt idx="3701">
                  <c:v>5.1402777777782616</c:v>
                </c:pt>
                <c:pt idx="3702">
                  <c:v>5.1416666666671507</c:v>
                </c:pt>
                <c:pt idx="3703">
                  <c:v>5.1430555555560398</c:v>
                </c:pt>
                <c:pt idx="3704">
                  <c:v>5.1444444444449289</c:v>
                </c:pt>
                <c:pt idx="3705">
                  <c:v>5.145833333333818</c:v>
                </c:pt>
                <c:pt idx="3706">
                  <c:v>5.1472222222227071</c:v>
                </c:pt>
                <c:pt idx="3707">
                  <c:v>5.1486111111115962</c:v>
                </c:pt>
                <c:pt idx="3708">
                  <c:v>5.1500000000004853</c:v>
                </c:pt>
                <c:pt idx="3709">
                  <c:v>5.1513888888893744</c:v>
                </c:pt>
                <c:pt idx="3710">
                  <c:v>5.1527777777782635</c:v>
                </c:pt>
                <c:pt idx="3711">
                  <c:v>5.1541666666671526</c:v>
                </c:pt>
                <c:pt idx="3712">
                  <c:v>5.1555555555560417</c:v>
                </c:pt>
                <c:pt idx="3713">
                  <c:v>5.1569444444449308</c:v>
                </c:pt>
                <c:pt idx="3714">
                  <c:v>5.1583333333338199</c:v>
                </c:pt>
                <c:pt idx="3715">
                  <c:v>5.159722222222709</c:v>
                </c:pt>
                <c:pt idx="3716">
                  <c:v>5.1611111111115981</c:v>
                </c:pt>
                <c:pt idx="3717">
                  <c:v>5.1625000000004873</c:v>
                </c:pt>
                <c:pt idx="3718">
                  <c:v>5.1638888888893764</c:v>
                </c:pt>
                <c:pt idx="3719">
                  <c:v>5.1652777777782655</c:v>
                </c:pt>
                <c:pt idx="3720">
                  <c:v>5.1666666666671546</c:v>
                </c:pt>
                <c:pt idx="3721">
                  <c:v>5.1680555555560437</c:v>
                </c:pt>
                <c:pt idx="3722">
                  <c:v>5.1694444444449328</c:v>
                </c:pt>
                <c:pt idx="3723">
                  <c:v>5.1708333333338219</c:v>
                </c:pt>
                <c:pt idx="3724">
                  <c:v>5.172222222222711</c:v>
                </c:pt>
                <c:pt idx="3725">
                  <c:v>5.1736111111116001</c:v>
                </c:pt>
                <c:pt idx="3726">
                  <c:v>5.1750000000004892</c:v>
                </c:pt>
                <c:pt idx="3727">
                  <c:v>5.1763888888893783</c:v>
                </c:pt>
                <c:pt idx="3728">
                  <c:v>5.1777777777782674</c:v>
                </c:pt>
                <c:pt idx="3729">
                  <c:v>5.1791666666671565</c:v>
                </c:pt>
                <c:pt idx="3730">
                  <c:v>5.1805555555560456</c:v>
                </c:pt>
                <c:pt idx="3731">
                  <c:v>5.1819444444449347</c:v>
                </c:pt>
                <c:pt idx="3732">
                  <c:v>5.1833333333338238</c:v>
                </c:pt>
                <c:pt idx="3733">
                  <c:v>5.184722222222713</c:v>
                </c:pt>
                <c:pt idx="3734">
                  <c:v>5.1861111111116021</c:v>
                </c:pt>
                <c:pt idx="3735">
                  <c:v>5.1875000000004912</c:v>
                </c:pt>
                <c:pt idx="3736">
                  <c:v>5.1888888888893803</c:v>
                </c:pt>
                <c:pt idx="3737">
                  <c:v>5.1902777777782694</c:v>
                </c:pt>
                <c:pt idx="3738">
                  <c:v>5.1916666666671585</c:v>
                </c:pt>
                <c:pt idx="3739">
                  <c:v>5.1930555555560476</c:v>
                </c:pt>
                <c:pt idx="3740">
                  <c:v>5.1944444444449367</c:v>
                </c:pt>
                <c:pt idx="3741">
                  <c:v>5.1958333333338258</c:v>
                </c:pt>
                <c:pt idx="3742">
                  <c:v>5.1972222222227149</c:v>
                </c:pt>
                <c:pt idx="3743">
                  <c:v>5.198611111111604</c:v>
                </c:pt>
                <c:pt idx="3744">
                  <c:v>5.2000000000004931</c:v>
                </c:pt>
                <c:pt idx="3745">
                  <c:v>5.2013888888893822</c:v>
                </c:pt>
                <c:pt idx="3746">
                  <c:v>5.2027777777782713</c:v>
                </c:pt>
                <c:pt idx="3747">
                  <c:v>5.2041666666671604</c:v>
                </c:pt>
                <c:pt idx="3748">
                  <c:v>5.2055555555560495</c:v>
                </c:pt>
                <c:pt idx="3749">
                  <c:v>5.2069444444449386</c:v>
                </c:pt>
                <c:pt idx="3750">
                  <c:v>5.2083333333338278</c:v>
                </c:pt>
                <c:pt idx="3751">
                  <c:v>5.2097222222227169</c:v>
                </c:pt>
                <c:pt idx="3752">
                  <c:v>5.211111111111606</c:v>
                </c:pt>
                <c:pt idx="3753">
                  <c:v>5.2125000000004951</c:v>
                </c:pt>
                <c:pt idx="3754">
                  <c:v>5.2138888888893842</c:v>
                </c:pt>
                <c:pt idx="3755">
                  <c:v>5.2152777777782733</c:v>
                </c:pt>
                <c:pt idx="3756">
                  <c:v>5.2166666666671624</c:v>
                </c:pt>
                <c:pt idx="3757">
                  <c:v>5.2180555555560515</c:v>
                </c:pt>
                <c:pt idx="3758">
                  <c:v>5.2194444444449406</c:v>
                </c:pt>
                <c:pt idx="3759">
                  <c:v>5.2208333333338297</c:v>
                </c:pt>
                <c:pt idx="3760">
                  <c:v>5.2222222222227188</c:v>
                </c:pt>
                <c:pt idx="3761">
                  <c:v>5.2236111111116079</c:v>
                </c:pt>
                <c:pt idx="3762">
                  <c:v>5.225000000000497</c:v>
                </c:pt>
                <c:pt idx="3763">
                  <c:v>5.2263888888893861</c:v>
                </c:pt>
                <c:pt idx="3764">
                  <c:v>5.2277777777782752</c:v>
                </c:pt>
                <c:pt idx="3765">
                  <c:v>5.2291666666671643</c:v>
                </c:pt>
                <c:pt idx="3766">
                  <c:v>5.2305555555560534</c:v>
                </c:pt>
                <c:pt idx="3767">
                  <c:v>5.2319444444449426</c:v>
                </c:pt>
                <c:pt idx="3768">
                  <c:v>5.2333333333338317</c:v>
                </c:pt>
                <c:pt idx="3769">
                  <c:v>5.2347222222227208</c:v>
                </c:pt>
                <c:pt idx="3770">
                  <c:v>5.2361111111116099</c:v>
                </c:pt>
                <c:pt idx="3771">
                  <c:v>5.237500000000499</c:v>
                </c:pt>
                <c:pt idx="3772">
                  <c:v>5.2388888888893881</c:v>
                </c:pt>
                <c:pt idx="3773">
                  <c:v>5.2402777777782772</c:v>
                </c:pt>
                <c:pt idx="3774">
                  <c:v>5.2416666666671663</c:v>
                </c:pt>
                <c:pt idx="3775">
                  <c:v>5.2430555555560554</c:v>
                </c:pt>
                <c:pt idx="3776">
                  <c:v>5.2444444444449445</c:v>
                </c:pt>
                <c:pt idx="3777">
                  <c:v>5.2458333333338336</c:v>
                </c:pt>
                <c:pt idx="3778">
                  <c:v>5.2472222222227227</c:v>
                </c:pt>
                <c:pt idx="3779">
                  <c:v>5.2486111111116118</c:v>
                </c:pt>
                <c:pt idx="3780">
                  <c:v>5.2500000000005009</c:v>
                </c:pt>
                <c:pt idx="3781">
                  <c:v>5.25138888888939</c:v>
                </c:pt>
                <c:pt idx="3782">
                  <c:v>5.2527777777782791</c:v>
                </c:pt>
                <c:pt idx="3783">
                  <c:v>5.2541666666671683</c:v>
                </c:pt>
                <c:pt idx="3784">
                  <c:v>5.2555555555560574</c:v>
                </c:pt>
                <c:pt idx="3785">
                  <c:v>5.2569444444449465</c:v>
                </c:pt>
                <c:pt idx="3786">
                  <c:v>5.2583333333338356</c:v>
                </c:pt>
                <c:pt idx="3787">
                  <c:v>5.2597222222227247</c:v>
                </c:pt>
                <c:pt idx="3788">
                  <c:v>5.2611111111116138</c:v>
                </c:pt>
                <c:pt idx="3789">
                  <c:v>5.2625000000005029</c:v>
                </c:pt>
                <c:pt idx="3790">
                  <c:v>5.263888888889392</c:v>
                </c:pt>
                <c:pt idx="3791">
                  <c:v>5.2652777777782811</c:v>
                </c:pt>
                <c:pt idx="3792">
                  <c:v>5.2666666666671702</c:v>
                </c:pt>
                <c:pt idx="3793">
                  <c:v>5.2680555555560593</c:v>
                </c:pt>
                <c:pt idx="3794">
                  <c:v>5.2694444444449484</c:v>
                </c:pt>
                <c:pt idx="3795">
                  <c:v>5.2708333333338375</c:v>
                </c:pt>
                <c:pt idx="3796">
                  <c:v>5.2722222222227266</c:v>
                </c:pt>
                <c:pt idx="3797">
                  <c:v>5.2736111111116157</c:v>
                </c:pt>
                <c:pt idx="3798">
                  <c:v>5.2750000000005048</c:v>
                </c:pt>
                <c:pt idx="3799">
                  <c:v>5.2763888888893939</c:v>
                </c:pt>
                <c:pt idx="3800">
                  <c:v>5.2777777777782831</c:v>
                </c:pt>
                <c:pt idx="3801">
                  <c:v>5.2791666666671722</c:v>
                </c:pt>
                <c:pt idx="3802">
                  <c:v>5.2805555555560613</c:v>
                </c:pt>
                <c:pt idx="3803">
                  <c:v>5.2819444444449504</c:v>
                </c:pt>
                <c:pt idx="3804">
                  <c:v>5.2833333333338395</c:v>
                </c:pt>
                <c:pt idx="3805">
                  <c:v>5.2847222222227286</c:v>
                </c:pt>
                <c:pt idx="3806">
                  <c:v>5.2861111111116177</c:v>
                </c:pt>
                <c:pt idx="3807">
                  <c:v>5.2875000000005068</c:v>
                </c:pt>
                <c:pt idx="3808">
                  <c:v>5.2888888888893959</c:v>
                </c:pt>
                <c:pt idx="3809">
                  <c:v>5.290277777778285</c:v>
                </c:pt>
                <c:pt idx="3810">
                  <c:v>5.2916666666671741</c:v>
                </c:pt>
                <c:pt idx="3811">
                  <c:v>5.2930555555560632</c:v>
                </c:pt>
                <c:pt idx="3812">
                  <c:v>5.2944444444449523</c:v>
                </c:pt>
                <c:pt idx="3813">
                  <c:v>5.2958333333338414</c:v>
                </c:pt>
                <c:pt idx="3814">
                  <c:v>5.2972222222227305</c:v>
                </c:pt>
                <c:pt idx="3815">
                  <c:v>5.2986111111116196</c:v>
                </c:pt>
                <c:pt idx="3816">
                  <c:v>5.3000000000005087</c:v>
                </c:pt>
                <c:pt idx="3817">
                  <c:v>5.3013888888893979</c:v>
                </c:pt>
                <c:pt idx="3818">
                  <c:v>5.302777777778287</c:v>
                </c:pt>
                <c:pt idx="3819">
                  <c:v>5.3041666666671761</c:v>
                </c:pt>
                <c:pt idx="3820">
                  <c:v>5.3055555555560652</c:v>
                </c:pt>
                <c:pt idx="3821">
                  <c:v>5.3069444444449543</c:v>
                </c:pt>
                <c:pt idx="3822">
                  <c:v>5.3083333333338434</c:v>
                </c:pt>
                <c:pt idx="3823">
                  <c:v>5.3097222222227325</c:v>
                </c:pt>
                <c:pt idx="3824">
                  <c:v>5.3111111111116216</c:v>
                </c:pt>
                <c:pt idx="3825">
                  <c:v>5.3125000000005107</c:v>
                </c:pt>
                <c:pt idx="3826">
                  <c:v>5.3138888888893998</c:v>
                </c:pt>
                <c:pt idx="3827">
                  <c:v>5.3152777777782889</c:v>
                </c:pt>
                <c:pt idx="3828">
                  <c:v>5.316666666667178</c:v>
                </c:pt>
                <c:pt idx="3829">
                  <c:v>5.3180555555560671</c:v>
                </c:pt>
                <c:pt idx="3830">
                  <c:v>5.3194444444449562</c:v>
                </c:pt>
                <c:pt idx="3831">
                  <c:v>5.3208333333338453</c:v>
                </c:pt>
                <c:pt idx="3832">
                  <c:v>5.3222222222227344</c:v>
                </c:pt>
                <c:pt idx="3833">
                  <c:v>5.3236111111116236</c:v>
                </c:pt>
                <c:pt idx="3834">
                  <c:v>5.3250000000005127</c:v>
                </c:pt>
                <c:pt idx="3835">
                  <c:v>5.3263888888894018</c:v>
                </c:pt>
                <c:pt idx="3836">
                  <c:v>5.3277777777782909</c:v>
                </c:pt>
                <c:pt idx="3837">
                  <c:v>5.32916666666718</c:v>
                </c:pt>
                <c:pt idx="3838">
                  <c:v>5.3305555555560691</c:v>
                </c:pt>
                <c:pt idx="3839">
                  <c:v>5.3319444444449582</c:v>
                </c:pt>
                <c:pt idx="3840">
                  <c:v>5.3333333333338473</c:v>
                </c:pt>
                <c:pt idx="3841">
                  <c:v>5.3347222222227364</c:v>
                </c:pt>
                <c:pt idx="3842">
                  <c:v>5.3361111111116255</c:v>
                </c:pt>
                <c:pt idx="3843">
                  <c:v>5.3375000000005146</c:v>
                </c:pt>
                <c:pt idx="3844">
                  <c:v>5.3388888888894037</c:v>
                </c:pt>
                <c:pt idx="3845">
                  <c:v>5.3402777777782928</c:v>
                </c:pt>
                <c:pt idx="3846">
                  <c:v>5.3416666666671819</c:v>
                </c:pt>
                <c:pt idx="3847">
                  <c:v>5.343055555556071</c:v>
                </c:pt>
                <c:pt idx="3848">
                  <c:v>5.3444444444449601</c:v>
                </c:pt>
                <c:pt idx="3849">
                  <c:v>5.3458333333338492</c:v>
                </c:pt>
                <c:pt idx="3850">
                  <c:v>5.3472222222227384</c:v>
                </c:pt>
                <c:pt idx="3851">
                  <c:v>5.3486111111116275</c:v>
                </c:pt>
                <c:pt idx="3852">
                  <c:v>5.3500000000005166</c:v>
                </c:pt>
                <c:pt idx="3853">
                  <c:v>5.3513888888894057</c:v>
                </c:pt>
                <c:pt idx="3854">
                  <c:v>5.3527777777782948</c:v>
                </c:pt>
                <c:pt idx="3855">
                  <c:v>5.3541666666671839</c:v>
                </c:pt>
                <c:pt idx="3856">
                  <c:v>5.355555555556073</c:v>
                </c:pt>
                <c:pt idx="3857">
                  <c:v>5.3569444444449621</c:v>
                </c:pt>
                <c:pt idx="3858">
                  <c:v>5.3583333333338512</c:v>
                </c:pt>
                <c:pt idx="3859">
                  <c:v>5.3597222222227403</c:v>
                </c:pt>
                <c:pt idx="3860">
                  <c:v>5.3611111111116294</c:v>
                </c:pt>
                <c:pt idx="3861">
                  <c:v>5.3625000000005185</c:v>
                </c:pt>
                <c:pt idx="3862">
                  <c:v>5.3638888888894076</c:v>
                </c:pt>
                <c:pt idx="3863">
                  <c:v>5.3652777777782967</c:v>
                </c:pt>
                <c:pt idx="3864">
                  <c:v>5.3666666666671858</c:v>
                </c:pt>
                <c:pt idx="3865">
                  <c:v>5.3680555555560749</c:v>
                </c:pt>
                <c:pt idx="3866">
                  <c:v>5.369444444444964</c:v>
                </c:pt>
                <c:pt idx="3867">
                  <c:v>5.3708333333338532</c:v>
                </c:pt>
                <c:pt idx="3868">
                  <c:v>5.3722222222227423</c:v>
                </c:pt>
                <c:pt idx="3869">
                  <c:v>5.3736111111116314</c:v>
                </c:pt>
                <c:pt idx="3870">
                  <c:v>5.3750000000005205</c:v>
                </c:pt>
                <c:pt idx="3871">
                  <c:v>5.3763888888894096</c:v>
                </c:pt>
                <c:pt idx="3872">
                  <c:v>5.3777777777782987</c:v>
                </c:pt>
                <c:pt idx="3873">
                  <c:v>5.3791666666671878</c:v>
                </c:pt>
                <c:pt idx="3874">
                  <c:v>5.3805555555560769</c:v>
                </c:pt>
                <c:pt idx="3875">
                  <c:v>5.381944444444966</c:v>
                </c:pt>
                <c:pt idx="3876">
                  <c:v>5.3833333333338551</c:v>
                </c:pt>
                <c:pt idx="3877">
                  <c:v>5.3847222222227442</c:v>
                </c:pt>
                <c:pt idx="3878">
                  <c:v>5.3861111111116333</c:v>
                </c:pt>
                <c:pt idx="3879">
                  <c:v>5.3875000000005224</c:v>
                </c:pt>
                <c:pt idx="3880">
                  <c:v>5.3888888888894115</c:v>
                </c:pt>
                <c:pt idx="3881">
                  <c:v>5.3902777777783006</c:v>
                </c:pt>
                <c:pt idx="3882">
                  <c:v>5.3916666666671897</c:v>
                </c:pt>
                <c:pt idx="3883">
                  <c:v>5.3930555555560789</c:v>
                </c:pt>
                <c:pt idx="3884">
                  <c:v>5.394444444444968</c:v>
                </c:pt>
                <c:pt idx="3885">
                  <c:v>5.3958333333338571</c:v>
                </c:pt>
                <c:pt idx="3886">
                  <c:v>5.3972222222227462</c:v>
                </c:pt>
                <c:pt idx="3887">
                  <c:v>5.3986111111116353</c:v>
                </c:pt>
                <c:pt idx="3888">
                  <c:v>5.4000000000005244</c:v>
                </c:pt>
                <c:pt idx="3889">
                  <c:v>5.4013888888894135</c:v>
                </c:pt>
                <c:pt idx="3890">
                  <c:v>5.4027777777783026</c:v>
                </c:pt>
                <c:pt idx="3891">
                  <c:v>5.4041666666671917</c:v>
                </c:pt>
                <c:pt idx="3892">
                  <c:v>5.4055555555560808</c:v>
                </c:pt>
                <c:pt idx="3893">
                  <c:v>5.4069444444449699</c:v>
                </c:pt>
                <c:pt idx="3894">
                  <c:v>5.408333333333859</c:v>
                </c:pt>
                <c:pt idx="3895">
                  <c:v>5.4097222222227481</c:v>
                </c:pt>
                <c:pt idx="3896">
                  <c:v>5.4111111111116372</c:v>
                </c:pt>
                <c:pt idx="3897">
                  <c:v>5.4125000000005263</c:v>
                </c:pt>
                <c:pt idx="3898">
                  <c:v>5.4138888888894154</c:v>
                </c:pt>
                <c:pt idx="3899">
                  <c:v>5.4152777777783045</c:v>
                </c:pt>
                <c:pt idx="3900">
                  <c:v>5.4166666666671937</c:v>
                </c:pt>
                <c:pt idx="3901">
                  <c:v>5.4180555555560828</c:v>
                </c:pt>
                <c:pt idx="3902">
                  <c:v>5.4194444444449719</c:v>
                </c:pt>
                <c:pt idx="3903">
                  <c:v>5.420833333333861</c:v>
                </c:pt>
                <c:pt idx="3904">
                  <c:v>5.4222222222227501</c:v>
                </c:pt>
                <c:pt idx="3905">
                  <c:v>5.4236111111116392</c:v>
                </c:pt>
                <c:pt idx="3906">
                  <c:v>5.4250000000005283</c:v>
                </c:pt>
                <c:pt idx="3907">
                  <c:v>5.4263888888894174</c:v>
                </c:pt>
                <c:pt idx="3908">
                  <c:v>5.4277777777783065</c:v>
                </c:pt>
                <c:pt idx="3909">
                  <c:v>5.4291666666671956</c:v>
                </c:pt>
                <c:pt idx="3910">
                  <c:v>5.4305555555560847</c:v>
                </c:pt>
                <c:pt idx="3911">
                  <c:v>5.4319444444449738</c:v>
                </c:pt>
                <c:pt idx="3912">
                  <c:v>5.4333333333338629</c:v>
                </c:pt>
                <c:pt idx="3913">
                  <c:v>5.434722222222752</c:v>
                </c:pt>
                <c:pt idx="3914">
                  <c:v>5.4361111111116411</c:v>
                </c:pt>
                <c:pt idx="3915">
                  <c:v>5.4375000000005302</c:v>
                </c:pt>
                <c:pt idx="3916">
                  <c:v>5.4388888888894193</c:v>
                </c:pt>
                <c:pt idx="3917">
                  <c:v>5.4402777777783085</c:v>
                </c:pt>
                <c:pt idx="3918">
                  <c:v>5.4416666666671976</c:v>
                </c:pt>
                <c:pt idx="3919">
                  <c:v>5.4430555555560867</c:v>
                </c:pt>
                <c:pt idx="3920">
                  <c:v>5.4444444444449758</c:v>
                </c:pt>
                <c:pt idx="3921">
                  <c:v>5.4458333333338649</c:v>
                </c:pt>
                <c:pt idx="3922">
                  <c:v>5.447222222222754</c:v>
                </c:pt>
                <c:pt idx="3923">
                  <c:v>5.4486111111116431</c:v>
                </c:pt>
                <c:pt idx="3924">
                  <c:v>5.4500000000005322</c:v>
                </c:pt>
                <c:pt idx="3925">
                  <c:v>5.4513888888894213</c:v>
                </c:pt>
                <c:pt idx="3926">
                  <c:v>5.4527777777783104</c:v>
                </c:pt>
                <c:pt idx="3927">
                  <c:v>5.4541666666671995</c:v>
                </c:pt>
                <c:pt idx="3928">
                  <c:v>5.4555555555560886</c:v>
                </c:pt>
                <c:pt idx="3929">
                  <c:v>5.4569444444449777</c:v>
                </c:pt>
                <c:pt idx="3930">
                  <c:v>5.4583333333338668</c:v>
                </c:pt>
                <c:pt idx="3931">
                  <c:v>5.4597222222227559</c:v>
                </c:pt>
                <c:pt idx="3932">
                  <c:v>5.461111111111645</c:v>
                </c:pt>
                <c:pt idx="3933">
                  <c:v>5.4625000000005342</c:v>
                </c:pt>
                <c:pt idx="3934">
                  <c:v>5.4638888888894233</c:v>
                </c:pt>
                <c:pt idx="3935">
                  <c:v>5.4652777777783124</c:v>
                </c:pt>
                <c:pt idx="3936">
                  <c:v>5.4666666666672015</c:v>
                </c:pt>
                <c:pt idx="3937">
                  <c:v>5.4680555555560906</c:v>
                </c:pt>
                <c:pt idx="3938">
                  <c:v>5.4694444444449797</c:v>
                </c:pt>
                <c:pt idx="3939">
                  <c:v>5.4708333333338688</c:v>
                </c:pt>
                <c:pt idx="3940">
                  <c:v>5.4722222222227579</c:v>
                </c:pt>
                <c:pt idx="3941">
                  <c:v>5.473611111111647</c:v>
                </c:pt>
                <c:pt idx="3942">
                  <c:v>5.4750000000005361</c:v>
                </c:pt>
                <c:pt idx="3943">
                  <c:v>5.4763888888894252</c:v>
                </c:pt>
                <c:pt idx="3944">
                  <c:v>5.4777777777783143</c:v>
                </c:pt>
                <c:pt idx="3945">
                  <c:v>5.4791666666672034</c:v>
                </c:pt>
                <c:pt idx="3946">
                  <c:v>5.4805555555560925</c:v>
                </c:pt>
                <c:pt idx="3947">
                  <c:v>5.4819444444449816</c:v>
                </c:pt>
                <c:pt idx="3948">
                  <c:v>5.4833333333338707</c:v>
                </c:pt>
                <c:pt idx="3949">
                  <c:v>5.4847222222227598</c:v>
                </c:pt>
                <c:pt idx="3950">
                  <c:v>5.486111111111649</c:v>
                </c:pt>
                <c:pt idx="3951">
                  <c:v>5.4875000000005381</c:v>
                </c:pt>
                <c:pt idx="3952">
                  <c:v>5.4888888888894272</c:v>
                </c:pt>
                <c:pt idx="3953">
                  <c:v>5.4902777777783163</c:v>
                </c:pt>
                <c:pt idx="3954">
                  <c:v>5.4916666666672054</c:v>
                </c:pt>
                <c:pt idx="3955">
                  <c:v>5.4930555555560945</c:v>
                </c:pt>
                <c:pt idx="3956">
                  <c:v>5.4944444444449836</c:v>
                </c:pt>
                <c:pt idx="3957">
                  <c:v>5.4958333333338727</c:v>
                </c:pt>
                <c:pt idx="3958">
                  <c:v>5.4972222222227618</c:v>
                </c:pt>
                <c:pt idx="3959">
                  <c:v>5.4986111111116509</c:v>
                </c:pt>
                <c:pt idx="3960">
                  <c:v>5.50000000000054</c:v>
                </c:pt>
                <c:pt idx="3961">
                  <c:v>5.5013888888894291</c:v>
                </c:pt>
                <c:pt idx="3962">
                  <c:v>5.5027777777783182</c:v>
                </c:pt>
                <c:pt idx="3963">
                  <c:v>5.5041666666672073</c:v>
                </c:pt>
                <c:pt idx="3964">
                  <c:v>5.5055555555560964</c:v>
                </c:pt>
                <c:pt idx="3965">
                  <c:v>5.5069444444449855</c:v>
                </c:pt>
                <c:pt idx="3966">
                  <c:v>5.5083333333338746</c:v>
                </c:pt>
                <c:pt idx="3967">
                  <c:v>5.5097222222227638</c:v>
                </c:pt>
                <c:pt idx="3968">
                  <c:v>5.5111111111116529</c:v>
                </c:pt>
                <c:pt idx="3969">
                  <c:v>5.512500000000542</c:v>
                </c:pt>
                <c:pt idx="3970">
                  <c:v>5.5138888888894311</c:v>
                </c:pt>
                <c:pt idx="3971">
                  <c:v>5.5152777777783202</c:v>
                </c:pt>
                <c:pt idx="3972">
                  <c:v>5.5166666666672093</c:v>
                </c:pt>
                <c:pt idx="3973">
                  <c:v>5.5180555555560984</c:v>
                </c:pt>
                <c:pt idx="3974">
                  <c:v>5.5194444444449875</c:v>
                </c:pt>
                <c:pt idx="3975">
                  <c:v>5.5208333333338766</c:v>
                </c:pt>
                <c:pt idx="3976">
                  <c:v>5.5222222222227657</c:v>
                </c:pt>
                <c:pt idx="3977">
                  <c:v>5.5236111111116548</c:v>
                </c:pt>
                <c:pt idx="3978">
                  <c:v>5.5250000000005439</c:v>
                </c:pt>
                <c:pt idx="3979">
                  <c:v>5.526388888889433</c:v>
                </c:pt>
                <c:pt idx="3980">
                  <c:v>5.5277777777783221</c:v>
                </c:pt>
                <c:pt idx="3981">
                  <c:v>5.5291666666672112</c:v>
                </c:pt>
                <c:pt idx="3982">
                  <c:v>5.5305555555561003</c:v>
                </c:pt>
                <c:pt idx="3983">
                  <c:v>5.5319444444449895</c:v>
                </c:pt>
                <c:pt idx="3984">
                  <c:v>5.5333333333338786</c:v>
                </c:pt>
                <c:pt idx="3985">
                  <c:v>5.5347222222227677</c:v>
                </c:pt>
                <c:pt idx="3986">
                  <c:v>5.5361111111116568</c:v>
                </c:pt>
                <c:pt idx="3987">
                  <c:v>5.5375000000005459</c:v>
                </c:pt>
                <c:pt idx="3988">
                  <c:v>5.538888888889435</c:v>
                </c:pt>
                <c:pt idx="3989">
                  <c:v>5.5402777777783241</c:v>
                </c:pt>
                <c:pt idx="3990">
                  <c:v>5.5416666666672132</c:v>
                </c:pt>
                <c:pt idx="3991">
                  <c:v>5.5430555555561023</c:v>
                </c:pt>
                <c:pt idx="3992">
                  <c:v>5.5444444444449914</c:v>
                </c:pt>
                <c:pt idx="3993">
                  <c:v>5.5458333333338805</c:v>
                </c:pt>
                <c:pt idx="3994">
                  <c:v>5.5472222222227696</c:v>
                </c:pt>
                <c:pt idx="3995">
                  <c:v>5.5486111111116587</c:v>
                </c:pt>
                <c:pt idx="3996">
                  <c:v>5.5500000000005478</c:v>
                </c:pt>
                <c:pt idx="3997">
                  <c:v>5.5513888888894369</c:v>
                </c:pt>
                <c:pt idx="3998">
                  <c:v>5.552777777778326</c:v>
                </c:pt>
                <c:pt idx="3999">
                  <c:v>5.5541666666672151</c:v>
                </c:pt>
                <c:pt idx="4000">
                  <c:v>5.5555555555561043</c:v>
                </c:pt>
                <c:pt idx="4001">
                  <c:v>5.5569444444449934</c:v>
                </c:pt>
                <c:pt idx="4002">
                  <c:v>5.5583333333338825</c:v>
                </c:pt>
                <c:pt idx="4003">
                  <c:v>5.5597222222227716</c:v>
                </c:pt>
                <c:pt idx="4004">
                  <c:v>5.5611111111116607</c:v>
                </c:pt>
                <c:pt idx="4005">
                  <c:v>5.5625000000005498</c:v>
                </c:pt>
                <c:pt idx="4006">
                  <c:v>5.5638888888894389</c:v>
                </c:pt>
                <c:pt idx="4007">
                  <c:v>5.565277777778328</c:v>
                </c:pt>
                <c:pt idx="4008">
                  <c:v>5.5666666666672171</c:v>
                </c:pt>
                <c:pt idx="4009">
                  <c:v>5.5680555555561062</c:v>
                </c:pt>
                <c:pt idx="4010">
                  <c:v>5.5694444444449953</c:v>
                </c:pt>
                <c:pt idx="4011">
                  <c:v>5.5708333333338844</c:v>
                </c:pt>
                <c:pt idx="4012">
                  <c:v>5.5722222222227735</c:v>
                </c:pt>
                <c:pt idx="4013">
                  <c:v>5.5736111111116626</c:v>
                </c:pt>
                <c:pt idx="4014">
                  <c:v>5.5750000000005517</c:v>
                </c:pt>
                <c:pt idx="4015">
                  <c:v>5.5763888888894408</c:v>
                </c:pt>
                <c:pt idx="4016">
                  <c:v>5.5777777777783299</c:v>
                </c:pt>
                <c:pt idx="4017">
                  <c:v>5.5791666666672191</c:v>
                </c:pt>
                <c:pt idx="4018">
                  <c:v>5.5805555555561082</c:v>
                </c:pt>
                <c:pt idx="4019">
                  <c:v>5.5819444444449973</c:v>
                </c:pt>
                <c:pt idx="4020">
                  <c:v>5.5833333333338864</c:v>
                </c:pt>
                <c:pt idx="4021">
                  <c:v>5.5847222222227755</c:v>
                </c:pt>
                <c:pt idx="4022">
                  <c:v>5.5861111111116646</c:v>
                </c:pt>
                <c:pt idx="4023">
                  <c:v>5.5875000000005537</c:v>
                </c:pt>
                <c:pt idx="4024">
                  <c:v>5.5888888888894428</c:v>
                </c:pt>
                <c:pt idx="4025">
                  <c:v>5.5902777777783319</c:v>
                </c:pt>
                <c:pt idx="4026">
                  <c:v>5.591666666667221</c:v>
                </c:pt>
                <c:pt idx="4027">
                  <c:v>5.5930555555561101</c:v>
                </c:pt>
                <c:pt idx="4028">
                  <c:v>5.5944444444449992</c:v>
                </c:pt>
                <c:pt idx="4029">
                  <c:v>5.5958333333338883</c:v>
                </c:pt>
                <c:pt idx="4030">
                  <c:v>5.5972222222227774</c:v>
                </c:pt>
                <c:pt idx="4031">
                  <c:v>5.5986111111116665</c:v>
                </c:pt>
                <c:pt idx="4032">
                  <c:v>5.6000000000005556</c:v>
                </c:pt>
                <c:pt idx="4033">
                  <c:v>5.6013888888894448</c:v>
                </c:pt>
                <c:pt idx="4034">
                  <c:v>5.6027777777783339</c:v>
                </c:pt>
                <c:pt idx="4035">
                  <c:v>5.604166666667223</c:v>
                </c:pt>
                <c:pt idx="4036">
                  <c:v>5.6055555555561121</c:v>
                </c:pt>
                <c:pt idx="4037">
                  <c:v>5.6069444444450012</c:v>
                </c:pt>
                <c:pt idx="4038">
                  <c:v>5.6083333333338903</c:v>
                </c:pt>
                <c:pt idx="4039">
                  <c:v>5.6097222222227794</c:v>
                </c:pt>
                <c:pt idx="4040">
                  <c:v>5.6111111111116685</c:v>
                </c:pt>
                <c:pt idx="4041">
                  <c:v>5.6125000000005576</c:v>
                </c:pt>
                <c:pt idx="4042">
                  <c:v>5.6138888888894467</c:v>
                </c:pt>
                <c:pt idx="4043">
                  <c:v>5.6152777777783358</c:v>
                </c:pt>
                <c:pt idx="4044">
                  <c:v>5.6166666666672249</c:v>
                </c:pt>
                <c:pt idx="4045">
                  <c:v>5.618055555556114</c:v>
                </c:pt>
                <c:pt idx="4046">
                  <c:v>5.6194444444450031</c:v>
                </c:pt>
                <c:pt idx="4047">
                  <c:v>5.6208333333338922</c:v>
                </c:pt>
                <c:pt idx="4048">
                  <c:v>5.6222222222227813</c:v>
                </c:pt>
                <c:pt idx="4049">
                  <c:v>5.6236111111116704</c:v>
                </c:pt>
                <c:pt idx="4050">
                  <c:v>5.6250000000005596</c:v>
                </c:pt>
                <c:pt idx="4051">
                  <c:v>5.6263888888894487</c:v>
                </c:pt>
                <c:pt idx="4052">
                  <c:v>5.6277777777783378</c:v>
                </c:pt>
                <c:pt idx="4053">
                  <c:v>5.6291666666672269</c:v>
                </c:pt>
                <c:pt idx="4054">
                  <c:v>5.630555555556116</c:v>
                </c:pt>
                <c:pt idx="4055">
                  <c:v>5.6319444444450051</c:v>
                </c:pt>
                <c:pt idx="4056">
                  <c:v>5.6333333333338942</c:v>
                </c:pt>
                <c:pt idx="4057">
                  <c:v>5.6347222222227833</c:v>
                </c:pt>
                <c:pt idx="4058">
                  <c:v>5.6361111111116724</c:v>
                </c:pt>
                <c:pt idx="4059">
                  <c:v>5.6375000000005615</c:v>
                </c:pt>
                <c:pt idx="4060">
                  <c:v>5.6388888888894506</c:v>
                </c:pt>
                <c:pt idx="4061">
                  <c:v>5.6402777777783397</c:v>
                </c:pt>
                <c:pt idx="4062">
                  <c:v>5.6416666666672288</c:v>
                </c:pt>
                <c:pt idx="4063">
                  <c:v>5.6430555555561179</c:v>
                </c:pt>
                <c:pt idx="4064">
                  <c:v>5.644444444445007</c:v>
                </c:pt>
                <c:pt idx="4065">
                  <c:v>5.6458333333338961</c:v>
                </c:pt>
                <c:pt idx="4066">
                  <c:v>5.6472222222227852</c:v>
                </c:pt>
                <c:pt idx="4067">
                  <c:v>5.6486111111116744</c:v>
                </c:pt>
                <c:pt idx="4068">
                  <c:v>5.6500000000005635</c:v>
                </c:pt>
                <c:pt idx="4069">
                  <c:v>5.6513888888894526</c:v>
                </c:pt>
                <c:pt idx="4070">
                  <c:v>5.6527777777783417</c:v>
                </c:pt>
                <c:pt idx="4071">
                  <c:v>5.6541666666672308</c:v>
                </c:pt>
                <c:pt idx="4072">
                  <c:v>5.6555555555561199</c:v>
                </c:pt>
                <c:pt idx="4073">
                  <c:v>5.656944444445009</c:v>
                </c:pt>
                <c:pt idx="4074">
                  <c:v>5.6583333333338981</c:v>
                </c:pt>
                <c:pt idx="4075">
                  <c:v>5.6597222222227872</c:v>
                </c:pt>
                <c:pt idx="4076">
                  <c:v>5.6611111111116763</c:v>
                </c:pt>
                <c:pt idx="4077">
                  <c:v>5.6625000000005654</c:v>
                </c:pt>
                <c:pt idx="4078">
                  <c:v>5.6638888888894545</c:v>
                </c:pt>
                <c:pt idx="4079">
                  <c:v>5.6652777777783436</c:v>
                </c:pt>
                <c:pt idx="4080">
                  <c:v>5.6666666666672327</c:v>
                </c:pt>
                <c:pt idx="4081">
                  <c:v>5.6680555555561218</c:v>
                </c:pt>
                <c:pt idx="4082">
                  <c:v>5.6694444444450109</c:v>
                </c:pt>
                <c:pt idx="4083">
                  <c:v>5.6708333333339001</c:v>
                </c:pt>
                <c:pt idx="4084">
                  <c:v>5.6722222222227892</c:v>
                </c:pt>
                <c:pt idx="4085">
                  <c:v>5.6736111111116783</c:v>
                </c:pt>
                <c:pt idx="4086">
                  <c:v>5.6750000000005674</c:v>
                </c:pt>
                <c:pt idx="4087">
                  <c:v>5.6763888888894565</c:v>
                </c:pt>
                <c:pt idx="4088">
                  <c:v>5.6777777777783456</c:v>
                </c:pt>
                <c:pt idx="4089">
                  <c:v>5.6791666666672347</c:v>
                </c:pt>
                <c:pt idx="4090">
                  <c:v>5.6805555555561238</c:v>
                </c:pt>
                <c:pt idx="4091">
                  <c:v>5.6819444444450129</c:v>
                </c:pt>
                <c:pt idx="4092">
                  <c:v>5.683333333333902</c:v>
                </c:pt>
                <c:pt idx="4093">
                  <c:v>5.6847222222227911</c:v>
                </c:pt>
                <c:pt idx="4094">
                  <c:v>5.6861111111116802</c:v>
                </c:pt>
                <c:pt idx="4095">
                  <c:v>5.6875000000005693</c:v>
                </c:pt>
                <c:pt idx="4096">
                  <c:v>5.6888888888894584</c:v>
                </c:pt>
                <c:pt idx="4097">
                  <c:v>5.6902777777783475</c:v>
                </c:pt>
                <c:pt idx="4098">
                  <c:v>5.6916666666672366</c:v>
                </c:pt>
                <c:pt idx="4099">
                  <c:v>5.6930555555561257</c:v>
                </c:pt>
                <c:pt idx="4100">
                  <c:v>5.6944444444450149</c:v>
                </c:pt>
                <c:pt idx="4101">
                  <c:v>5.695833333333904</c:v>
                </c:pt>
                <c:pt idx="4102">
                  <c:v>5.6972222222227931</c:v>
                </c:pt>
                <c:pt idx="4103">
                  <c:v>5.6986111111116822</c:v>
                </c:pt>
                <c:pt idx="4104">
                  <c:v>5.7000000000005713</c:v>
                </c:pt>
                <c:pt idx="4105">
                  <c:v>5.7013888888894604</c:v>
                </c:pt>
                <c:pt idx="4106">
                  <c:v>5.7027777777783495</c:v>
                </c:pt>
                <c:pt idx="4107">
                  <c:v>5.7041666666672386</c:v>
                </c:pt>
                <c:pt idx="4108">
                  <c:v>5.7055555555561277</c:v>
                </c:pt>
                <c:pt idx="4109">
                  <c:v>5.7069444444450168</c:v>
                </c:pt>
                <c:pt idx="4110">
                  <c:v>5.7083333333339059</c:v>
                </c:pt>
                <c:pt idx="4111">
                  <c:v>5.709722222222795</c:v>
                </c:pt>
                <c:pt idx="4112">
                  <c:v>5.7111111111116841</c:v>
                </c:pt>
                <c:pt idx="4113">
                  <c:v>5.7125000000005732</c:v>
                </c:pt>
                <c:pt idx="4114">
                  <c:v>5.7138888888894623</c:v>
                </c:pt>
                <c:pt idx="4115">
                  <c:v>5.7152777777783514</c:v>
                </c:pt>
                <c:pt idx="4116">
                  <c:v>5.7166666666672405</c:v>
                </c:pt>
                <c:pt idx="4117">
                  <c:v>5.7180555555561297</c:v>
                </c:pt>
                <c:pt idx="4118">
                  <c:v>5.7194444444450188</c:v>
                </c:pt>
                <c:pt idx="4119">
                  <c:v>5.7208333333339079</c:v>
                </c:pt>
                <c:pt idx="4120">
                  <c:v>5.722222222222797</c:v>
                </c:pt>
                <c:pt idx="4121">
                  <c:v>5.7236111111116861</c:v>
                </c:pt>
                <c:pt idx="4122">
                  <c:v>5.7250000000005752</c:v>
                </c:pt>
                <c:pt idx="4123">
                  <c:v>5.7263888888894643</c:v>
                </c:pt>
                <c:pt idx="4124">
                  <c:v>5.7277777777783534</c:v>
                </c:pt>
                <c:pt idx="4125">
                  <c:v>5.7291666666672425</c:v>
                </c:pt>
                <c:pt idx="4126">
                  <c:v>5.7305555555561316</c:v>
                </c:pt>
                <c:pt idx="4127">
                  <c:v>5.7319444444450207</c:v>
                </c:pt>
                <c:pt idx="4128">
                  <c:v>5.7333333333339098</c:v>
                </c:pt>
                <c:pt idx="4129">
                  <c:v>5.7347222222227989</c:v>
                </c:pt>
                <c:pt idx="4130">
                  <c:v>5.736111111111688</c:v>
                </c:pt>
                <c:pt idx="4131">
                  <c:v>5.7375000000005771</c:v>
                </c:pt>
                <c:pt idx="4132">
                  <c:v>5.7388888888894662</c:v>
                </c:pt>
                <c:pt idx="4133">
                  <c:v>5.7402777777783554</c:v>
                </c:pt>
                <c:pt idx="4134">
                  <c:v>5.7416666666672445</c:v>
                </c:pt>
                <c:pt idx="4135">
                  <c:v>5.7430555555561336</c:v>
                </c:pt>
                <c:pt idx="4136">
                  <c:v>5.7444444444450227</c:v>
                </c:pt>
                <c:pt idx="4137">
                  <c:v>5.7458333333339118</c:v>
                </c:pt>
                <c:pt idx="4138">
                  <c:v>5.7472222222228009</c:v>
                </c:pt>
                <c:pt idx="4139">
                  <c:v>5.74861111111169</c:v>
                </c:pt>
                <c:pt idx="4140">
                  <c:v>5.7500000000005791</c:v>
                </c:pt>
                <c:pt idx="4141">
                  <c:v>5.7513888888894682</c:v>
                </c:pt>
                <c:pt idx="4142">
                  <c:v>5.7527777777783573</c:v>
                </c:pt>
                <c:pt idx="4143">
                  <c:v>5.7541666666672464</c:v>
                </c:pt>
                <c:pt idx="4144">
                  <c:v>5.7555555555561355</c:v>
                </c:pt>
                <c:pt idx="4145">
                  <c:v>5.7569444444450246</c:v>
                </c:pt>
                <c:pt idx="4146">
                  <c:v>5.7583333333339137</c:v>
                </c:pt>
                <c:pt idx="4147">
                  <c:v>5.7597222222228028</c:v>
                </c:pt>
                <c:pt idx="4148">
                  <c:v>5.7611111111116919</c:v>
                </c:pt>
                <c:pt idx="4149">
                  <c:v>5.762500000000581</c:v>
                </c:pt>
                <c:pt idx="4150">
                  <c:v>5.7638888888894702</c:v>
                </c:pt>
                <c:pt idx="4151">
                  <c:v>5.7652777777783593</c:v>
                </c:pt>
                <c:pt idx="4152">
                  <c:v>5.7666666666672484</c:v>
                </c:pt>
                <c:pt idx="4153">
                  <c:v>5.7680555555561375</c:v>
                </c:pt>
                <c:pt idx="4154">
                  <c:v>5.7694444444450266</c:v>
                </c:pt>
                <c:pt idx="4155">
                  <c:v>5.7708333333339157</c:v>
                </c:pt>
                <c:pt idx="4156">
                  <c:v>5.7722222222228048</c:v>
                </c:pt>
                <c:pt idx="4157">
                  <c:v>5.7736111111116939</c:v>
                </c:pt>
                <c:pt idx="4158">
                  <c:v>5.775000000000583</c:v>
                </c:pt>
                <c:pt idx="4159">
                  <c:v>5.7763888888894721</c:v>
                </c:pt>
                <c:pt idx="4160">
                  <c:v>5.7777777777783612</c:v>
                </c:pt>
                <c:pt idx="4161">
                  <c:v>5.7791666666672503</c:v>
                </c:pt>
                <c:pt idx="4162">
                  <c:v>5.7805555555561394</c:v>
                </c:pt>
                <c:pt idx="4163">
                  <c:v>5.7819444444450285</c:v>
                </c:pt>
                <c:pt idx="4164">
                  <c:v>5.7833333333339176</c:v>
                </c:pt>
                <c:pt idx="4165">
                  <c:v>5.7847222222228067</c:v>
                </c:pt>
                <c:pt idx="4166">
                  <c:v>5.7861111111116958</c:v>
                </c:pt>
                <c:pt idx="4167">
                  <c:v>5.787500000000585</c:v>
                </c:pt>
                <c:pt idx="4168">
                  <c:v>5.7888888888894741</c:v>
                </c:pt>
                <c:pt idx="4169">
                  <c:v>5.7902777777783632</c:v>
                </c:pt>
                <c:pt idx="4170">
                  <c:v>5.7916666666672523</c:v>
                </c:pt>
                <c:pt idx="4171">
                  <c:v>5.7930555555561414</c:v>
                </c:pt>
                <c:pt idx="4172">
                  <c:v>5.7944444444450305</c:v>
                </c:pt>
                <c:pt idx="4173">
                  <c:v>5.7958333333339196</c:v>
                </c:pt>
                <c:pt idx="4174">
                  <c:v>5.7972222222228087</c:v>
                </c:pt>
                <c:pt idx="4175">
                  <c:v>5.7986111111116978</c:v>
                </c:pt>
                <c:pt idx="4176">
                  <c:v>5.8000000000005869</c:v>
                </c:pt>
                <c:pt idx="4177">
                  <c:v>5.801388888889476</c:v>
                </c:pt>
                <c:pt idx="4178">
                  <c:v>5.8027777777783651</c:v>
                </c:pt>
                <c:pt idx="4179">
                  <c:v>5.8041666666672542</c:v>
                </c:pt>
                <c:pt idx="4180">
                  <c:v>5.8055555555561433</c:v>
                </c:pt>
                <c:pt idx="4181">
                  <c:v>5.8069444444450324</c:v>
                </c:pt>
                <c:pt idx="4182">
                  <c:v>5.8083333333339215</c:v>
                </c:pt>
                <c:pt idx="4183">
                  <c:v>5.8097222222228107</c:v>
                </c:pt>
                <c:pt idx="4184">
                  <c:v>5.8111111111116998</c:v>
                </c:pt>
                <c:pt idx="4185">
                  <c:v>5.8125000000005889</c:v>
                </c:pt>
                <c:pt idx="4186">
                  <c:v>5.813888888889478</c:v>
                </c:pt>
                <c:pt idx="4187">
                  <c:v>5.8152777777783671</c:v>
                </c:pt>
                <c:pt idx="4188">
                  <c:v>5.8166666666672562</c:v>
                </c:pt>
                <c:pt idx="4189">
                  <c:v>5.8180555555561453</c:v>
                </c:pt>
                <c:pt idx="4190">
                  <c:v>5.8194444444450344</c:v>
                </c:pt>
                <c:pt idx="4191">
                  <c:v>5.8208333333339235</c:v>
                </c:pt>
                <c:pt idx="4192">
                  <c:v>5.8222222222228126</c:v>
                </c:pt>
                <c:pt idx="4193">
                  <c:v>5.8236111111117017</c:v>
                </c:pt>
                <c:pt idx="4194">
                  <c:v>5.8250000000005908</c:v>
                </c:pt>
                <c:pt idx="4195">
                  <c:v>5.8263888888894799</c:v>
                </c:pt>
                <c:pt idx="4196">
                  <c:v>5.827777777778369</c:v>
                </c:pt>
                <c:pt idx="4197">
                  <c:v>5.8291666666672581</c:v>
                </c:pt>
                <c:pt idx="4198">
                  <c:v>5.8305555555561472</c:v>
                </c:pt>
                <c:pt idx="4199">
                  <c:v>5.8319444444450363</c:v>
                </c:pt>
                <c:pt idx="4200">
                  <c:v>5.8333333333339255</c:v>
                </c:pt>
                <c:pt idx="4201">
                  <c:v>5.8347222222228146</c:v>
                </c:pt>
                <c:pt idx="4202">
                  <c:v>5.8361111111117037</c:v>
                </c:pt>
                <c:pt idx="4203">
                  <c:v>5.8375000000005928</c:v>
                </c:pt>
                <c:pt idx="4204">
                  <c:v>5.8388888888894819</c:v>
                </c:pt>
                <c:pt idx="4205">
                  <c:v>5.840277777778371</c:v>
                </c:pt>
                <c:pt idx="4206">
                  <c:v>5.8416666666672601</c:v>
                </c:pt>
                <c:pt idx="4207">
                  <c:v>5.8430555555561492</c:v>
                </c:pt>
                <c:pt idx="4208">
                  <c:v>5.8444444444450383</c:v>
                </c:pt>
                <c:pt idx="4209">
                  <c:v>5.8458333333339274</c:v>
                </c:pt>
                <c:pt idx="4210">
                  <c:v>5.8472222222228165</c:v>
                </c:pt>
                <c:pt idx="4211">
                  <c:v>5.8486111111117056</c:v>
                </c:pt>
                <c:pt idx="4212">
                  <c:v>5.8500000000005947</c:v>
                </c:pt>
                <c:pt idx="4213">
                  <c:v>5.8513888888894838</c:v>
                </c:pt>
                <c:pt idx="4214">
                  <c:v>5.8527777777783729</c:v>
                </c:pt>
                <c:pt idx="4215">
                  <c:v>5.854166666667262</c:v>
                </c:pt>
                <c:pt idx="4216">
                  <c:v>5.8555555555561511</c:v>
                </c:pt>
                <c:pt idx="4217">
                  <c:v>5.8569444444450403</c:v>
                </c:pt>
                <c:pt idx="4218">
                  <c:v>5.8583333333339294</c:v>
                </c:pt>
                <c:pt idx="4219">
                  <c:v>5.8597222222228185</c:v>
                </c:pt>
                <c:pt idx="4220">
                  <c:v>5.8611111111117076</c:v>
                </c:pt>
                <c:pt idx="4221">
                  <c:v>5.8625000000005967</c:v>
                </c:pt>
                <c:pt idx="4222">
                  <c:v>5.8638888888894858</c:v>
                </c:pt>
                <c:pt idx="4223">
                  <c:v>5.8652777777783749</c:v>
                </c:pt>
                <c:pt idx="4224">
                  <c:v>5.866666666667264</c:v>
                </c:pt>
                <c:pt idx="4225">
                  <c:v>5.8680555555561531</c:v>
                </c:pt>
                <c:pt idx="4226">
                  <c:v>5.8694444444450422</c:v>
                </c:pt>
                <c:pt idx="4227">
                  <c:v>5.8708333333339313</c:v>
                </c:pt>
                <c:pt idx="4228">
                  <c:v>5.8722222222228204</c:v>
                </c:pt>
                <c:pt idx="4229">
                  <c:v>5.8736111111117095</c:v>
                </c:pt>
                <c:pt idx="4230">
                  <c:v>5.8750000000005986</c:v>
                </c:pt>
                <c:pt idx="4231">
                  <c:v>5.8763888888894877</c:v>
                </c:pt>
                <c:pt idx="4232">
                  <c:v>5.8777777777783768</c:v>
                </c:pt>
                <c:pt idx="4233">
                  <c:v>5.879166666667266</c:v>
                </c:pt>
                <c:pt idx="4234">
                  <c:v>5.8805555555561551</c:v>
                </c:pt>
                <c:pt idx="4235">
                  <c:v>5.8819444444450442</c:v>
                </c:pt>
                <c:pt idx="4236">
                  <c:v>5.8833333333339333</c:v>
                </c:pt>
                <c:pt idx="4237">
                  <c:v>5.8847222222228224</c:v>
                </c:pt>
                <c:pt idx="4238">
                  <c:v>5.8861111111117115</c:v>
                </c:pt>
                <c:pt idx="4239">
                  <c:v>5.8875000000006006</c:v>
                </c:pt>
                <c:pt idx="4240">
                  <c:v>5.8888888888894897</c:v>
                </c:pt>
                <c:pt idx="4241">
                  <c:v>5.8902777777783788</c:v>
                </c:pt>
                <c:pt idx="4242">
                  <c:v>5.8916666666672679</c:v>
                </c:pt>
                <c:pt idx="4243">
                  <c:v>5.893055555556157</c:v>
                </c:pt>
                <c:pt idx="4244">
                  <c:v>5.8944444444450461</c:v>
                </c:pt>
                <c:pt idx="4245">
                  <c:v>5.8958333333339352</c:v>
                </c:pt>
                <c:pt idx="4246">
                  <c:v>5.8972222222228243</c:v>
                </c:pt>
                <c:pt idx="4247">
                  <c:v>5.8986111111117134</c:v>
                </c:pt>
                <c:pt idx="4248">
                  <c:v>5.9000000000006025</c:v>
                </c:pt>
                <c:pt idx="4249">
                  <c:v>5.9013888888894916</c:v>
                </c:pt>
                <c:pt idx="4250">
                  <c:v>5.9027777777783808</c:v>
                </c:pt>
                <c:pt idx="4251">
                  <c:v>5.9041666666672699</c:v>
                </c:pt>
                <c:pt idx="4252">
                  <c:v>5.905555555556159</c:v>
                </c:pt>
                <c:pt idx="4253">
                  <c:v>5.9069444444450481</c:v>
                </c:pt>
                <c:pt idx="4254">
                  <c:v>5.9083333333339372</c:v>
                </c:pt>
                <c:pt idx="4255">
                  <c:v>5.9097222222228263</c:v>
                </c:pt>
                <c:pt idx="4256">
                  <c:v>5.9111111111117154</c:v>
                </c:pt>
                <c:pt idx="4257">
                  <c:v>5.9125000000006045</c:v>
                </c:pt>
                <c:pt idx="4258">
                  <c:v>5.9138888888894936</c:v>
                </c:pt>
                <c:pt idx="4259">
                  <c:v>5.9152777777783827</c:v>
                </c:pt>
                <c:pt idx="4260">
                  <c:v>5.9166666666672718</c:v>
                </c:pt>
                <c:pt idx="4261">
                  <c:v>5.9180555555561609</c:v>
                </c:pt>
                <c:pt idx="4262">
                  <c:v>5.91944444444505</c:v>
                </c:pt>
                <c:pt idx="4263">
                  <c:v>5.9208333333339391</c:v>
                </c:pt>
                <c:pt idx="4264">
                  <c:v>5.9222222222228282</c:v>
                </c:pt>
                <c:pt idx="4265">
                  <c:v>5.9236111111117173</c:v>
                </c:pt>
                <c:pt idx="4266">
                  <c:v>5.9250000000006064</c:v>
                </c:pt>
                <c:pt idx="4267">
                  <c:v>5.9263888888894956</c:v>
                </c:pt>
                <c:pt idx="4268">
                  <c:v>5.9277777777783847</c:v>
                </c:pt>
                <c:pt idx="4269">
                  <c:v>5.9291666666672738</c:v>
                </c:pt>
                <c:pt idx="4270">
                  <c:v>5.9305555555561629</c:v>
                </c:pt>
                <c:pt idx="4271">
                  <c:v>5.931944444445052</c:v>
                </c:pt>
                <c:pt idx="4272">
                  <c:v>5.9333333333339411</c:v>
                </c:pt>
                <c:pt idx="4273">
                  <c:v>5.9347222222228302</c:v>
                </c:pt>
                <c:pt idx="4274">
                  <c:v>5.9361111111117193</c:v>
                </c:pt>
                <c:pt idx="4275">
                  <c:v>5.9375000000006084</c:v>
                </c:pt>
                <c:pt idx="4276">
                  <c:v>5.9388888888894975</c:v>
                </c:pt>
                <c:pt idx="4277">
                  <c:v>5.9402777777783866</c:v>
                </c:pt>
                <c:pt idx="4278">
                  <c:v>5.9416666666672757</c:v>
                </c:pt>
                <c:pt idx="4279">
                  <c:v>5.9430555555561648</c:v>
                </c:pt>
                <c:pt idx="4280">
                  <c:v>5.9444444444450539</c:v>
                </c:pt>
                <c:pt idx="4281">
                  <c:v>5.945833333333943</c:v>
                </c:pt>
                <c:pt idx="4282">
                  <c:v>5.9472222222228321</c:v>
                </c:pt>
                <c:pt idx="4283">
                  <c:v>5.9486111111117213</c:v>
                </c:pt>
                <c:pt idx="4284">
                  <c:v>5.9500000000006104</c:v>
                </c:pt>
                <c:pt idx="4285">
                  <c:v>5.9513888888894995</c:v>
                </c:pt>
                <c:pt idx="4286">
                  <c:v>5.9527777777783886</c:v>
                </c:pt>
                <c:pt idx="4287">
                  <c:v>5.9541666666672777</c:v>
                </c:pt>
                <c:pt idx="4288">
                  <c:v>5.9555555555561668</c:v>
                </c:pt>
                <c:pt idx="4289">
                  <c:v>5.9569444444450559</c:v>
                </c:pt>
                <c:pt idx="4290">
                  <c:v>5.958333333333945</c:v>
                </c:pt>
                <c:pt idx="4291">
                  <c:v>5.9597222222228341</c:v>
                </c:pt>
                <c:pt idx="4292">
                  <c:v>5.9611111111117232</c:v>
                </c:pt>
                <c:pt idx="4293">
                  <c:v>5.9625000000006123</c:v>
                </c:pt>
                <c:pt idx="4294">
                  <c:v>5.9638888888895014</c:v>
                </c:pt>
                <c:pt idx="4295">
                  <c:v>5.9652777777783905</c:v>
                </c:pt>
                <c:pt idx="4296">
                  <c:v>5.9666666666672796</c:v>
                </c:pt>
                <c:pt idx="4297">
                  <c:v>5.9680555555561687</c:v>
                </c:pt>
                <c:pt idx="4298">
                  <c:v>5.9694444444450578</c:v>
                </c:pt>
                <c:pt idx="4299">
                  <c:v>5.9708333333339469</c:v>
                </c:pt>
                <c:pt idx="4300">
                  <c:v>5.9722222222228361</c:v>
                </c:pt>
                <c:pt idx="4301">
                  <c:v>5.9736111111117252</c:v>
                </c:pt>
                <c:pt idx="4302">
                  <c:v>5.9750000000006143</c:v>
                </c:pt>
                <c:pt idx="4303">
                  <c:v>5.9763888888895034</c:v>
                </c:pt>
                <c:pt idx="4304">
                  <c:v>5.9777777777783925</c:v>
                </c:pt>
                <c:pt idx="4305">
                  <c:v>5.9791666666672816</c:v>
                </c:pt>
                <c:pt idx="4306">
                  <c:v>5.9805555555561707</c:v>
                </c:pt>
                <c:pt idx="4307">
                  <c:v>5.9819444444450598</c:v>
                </c:pt>
                <c:pt idx="4308">
                  <c:v>5.9833333333339489</c:v>
                </c:pt>
                <c:pt idx="4309">
                  <c:v>5.984722222222838</c:v>
                </c:pt>
                <c:pt idx="4310">
                  <c:v>5.9861111111117271</c:v>
                </c:pt>
                <c:pt idx="4311">
                  <c:v>5.9875000000006162</c:v>
                </c:pt>
                <c:pt idx="4312">
                  <c:v>5.9888888888895053</c:v>
                </c:pt>
                <c:pt idx="4313">
                  <c:v>5.9902777777783944</c:v>
                </c:pt>
                <c:pt idx="4314">
                  <c:v>5.9916666666672835</c:v>
                </c:pt>
                <c:pt idx="4315">
                  <c:v>5.9930555555561726</c:v>
                </c:pt>
                <c:pt idx="4316">
                  <c:v>5.9944444444450617</c:v>
                </c:pt>
                <c:pt idx="4317">
                  <c:v>5.9958333333339509</c:v>
                </c:pt>
                <c:pt idx="4318">
                  <c:v>5.99722222222284</c:v>
                </c:pt>
                <c:pt idx="4319">
                  <c:v>5.9986111111117291</c:v>
                </c:pt>
                <c:pt idx="4320">
                  <c:v>6.0000000000006182</c:v>
                </c:pt>
                <c:pt idx="4321">
                  <c:v>6.0013888888895073</c:v>
                </c:pt>
                <c:pt idx="4322">
                  <c:v>6.0027777777783964</c:v>
                </c:pt>
                <c:pt idx="4323">
                  <c:v>6.0041666666672855</c:v>
                </c:pt>
                <c:pt idx="4324">
                  <c:v>6.0055555555561746</c:v>
                </c:pt>
                <c:pt idx="4325">
                  <c:v>6.0069444444450637</c:v>
                </c:pt>
                <c:pt idx="4326">
                  <c:v>6.0083333333339528</c:v>
                </c:pt>
                <c:pt idx="4327">
                  <c:v>6.0097222222228419</c:v>
                </c:pt>
                <c:pt idx="4328">
                  <c:v>6.011111111111731</c:v>
                </c:pt>
                <c:pt idx="4329">
                  <c:v>6.0125000000006201</c:v>
                </c:pt>
                <c:pt idx="4330">
                  <c:v>6.0138888888895092</c:v>
                </c:pt>
                <c:pt idx="4331">
                  <c:v>6.0152777777783983</c:v>
                </c:pt>
                <c:pt idx="4332">
                  <c:v>6.0166666666672874</c:v>
                </c:pt>
                <c:pt idx="4333">
                  <c:v>6.0180555555561766</c:v>
                </c:pt>
                <c:pt idx="4334">
                  <c:v>6.0194444444450657</c:v>
                </c:pt>
                <c:pt idx="4335">
                  <c:v>6.0208333333339548</c:v>
                </c:pt>
                <c:pt idx="4336">
                  <c:v>6.0222222222228439</c:v>
                </c:pt>
                <c:pt idx="4337">
                  <c:v>6.023611111111733</c:v>
                </c:pt>
                <c:pt idx="4338">
                  <c:v>6.0250000000006221</c:v>
                </c:pt>
                <c:pt idx="4339">
                  <c:v>6.0263888888895112</c:v>
                </c:pt>
                <c:pt idx="4340">
                  <c:v>6.0277777777784003</c:v>
                </c:pt>
                <c:pt idx="4341">
                  <c:v>6.0291666666672894</c:v>
                </c:pt>
                <c:pt idx="4342">
                  <c:v>6.0305555555561785</c:v>
                </c:pt>
                <c:pt idx="4343">
                  <c:v>6.0319444444450676</c:v>
                </c:pt>
                <c:pt idx="4344">
                  <c:v>6.0333333333339567</c:v>
                </c:pt>
                <c:pt idx="4345">
                  <c:v>6.0347222222228458</c:v>
                </c:pt>
                <c:pt idx="4346">
                  <c:v>6.0361111111117349</c:v>
                </c:pt>
                <c:pt idx="4347">
                  <c:v>6.037500000000624</c:v>
                </c:pt>
                <c:pt idx="4348">
                  <c:v>6.0388888888895131</c:v>
                </c:pt>
                <c:pt idx="4349">
                  <c:v>6.0402777777784022</c:v>
                </c:pt>
                <c:pt idx="4350">
                  <c:v>6.0416666666672914</c:v>
                </c:pt>
                <c:pt idx="4351">
                  <c:v>6.0430555555561805</c:v>
                </c:pt>
                <c:pt idx="4352">
                  <c:v>6.0444444444450696</c:v>
                </c:pt>
                <c:pt idx="4353">
                  <c:v>6.0458333333339587</c:v>
                </c:pt>
                <c:pt idx="4354">
                  <c:v>6.0472222222228478</c:v>
                </c:pt>
                <c:pt idx="4355">
                  <c:v>6.0486111111117369</c:v>
                </c:pt>
                <c:pt idx="4356">
                  <c:v>6.050000000000626</c:v>
                </c:pt>
                <c:pt idx="4357">
                  <c:v>6.0513888888895151</c:v>
                </c:pt>
                <c:pt idx="4358">
                  <c:v>6.0527777777784042</c:v>
                </c:pt>
                <c:pt idx="4359">
                  <c:v>6.0541666666672933</c:v>
                </c:pt>
                <c:pt idx="4360">
                  <c:v>6.0555555555561824</c:v>
                </c:pt>
                <c:pt idx="4361">
                  <c:v>6.0569444444450715</c:v>
                </c:pt>
                <c:pt idx="4362">
                  <c:v>6.0583333333339606</c:v>
                </c:pt>
                <c:pt idx="4363">
                  <c:v>6.0597222222228497</c:v>
                </c:pt>
                <c:pt idx="4364">
                  <c:v>6.0611111111117388</c:v>
                </c:pt>
                <c:pt idx="4365">
                  <c:v>6.0625000000006279</c:v>
                </c:pt>
                <c:pt idx="4366">
                  <c:v>6.063888888889517</c:v>
                </c:pt>
                <c:pt idx="4367">
                  <c:v>6.0652777777784062</c:v>
                </c:pt>
                <c:pt idx="4368">
                  <c:v>6.0666666666672953</c:v>
                </c:pt>
                <c:pt idx="4369">
                  <c:v>6.0680555555561844</c:v>
                </c:pt>
                <c:pt idx="4370">
                  <c:v>6.0694444444450735</c:v>
                </c:pt>
                <c:pt idx="4371">
                  <c:v>6.0708333333339626</c:v>
                </c:pt>
                <c:pt idx="4372">
                  <c:v>6.0722222222228517</c:v>
                </c:pt>
                <c:pt idx="4373">
                  <c:v>6.0736111111117408</c:v>
                </c:pt>
                <c:pt idx="4374">
                  <c:v>6.0750000000006299</c:v>
                </c:pt>
                <c:pt idx="4375">
                  <c:v>6.076388888889519</c:v>
                </c:pt>
                <c:pt idx="4376">
                  <c:v>6.0777777777784081</c:v>
                </c:pt>
                <c:pt idx="4377">
                  <c:v>6.0791666666672972</c:v>
                </c:pt>
                <c:pt idx="4378">
                  <c:v>6.0805555555561863</c:v>
                </c:pt>
                <c:pt idx="4379">
                  <c:v>6.0819444444450754</c:v>
                </c:pt>
                <c:pt idx="4380">
                  <c:v>6.0833333333339645</c:v>
                </c:pt>
                <c:pt idx="4381">
                  <c:v>6.0847222222228536</c:v>
                </c:pt>
                <c:pt idx="4382">
                  <c:v>6.0861111111117427</c:v>
                </c:pt>
                <c:pt idx="4383">
                  <c:v>6.0875000000006319</c:v>
                </c:pt>
                <c:pt idx="4384">
                  <c:v>6.088888888889521</c:v>
                </c:pt>
                <c:pt idx="4385">
                  <c:v>6.0902777777784101</c:v>
                </c:pt>
                <c:pt idx="4386">
                  <c:v>6.0916666666672992</c:v>
                </c:pt>
                <c:pt idx="4387">
                  <c:v>6.0930555555561883</c:v>
                </c:pt>
                <c:pt idx="4388">
                  <c:v>6.0944444444450774</c:v>
                </c:pt>
                <c:pt idx="4389">
                  <c:v>6.0958333333339665</c:v>
                </c:pt>
                <c:pt idx="4390">
                  <c:v>6.0972222222228556</c:v>
                </c:pt>
                <c:pt idx="4391">
                  <c:v>6.0986111111117447</c:v>
                </c:pt>
                <c:pt idx="4392">
                  <c:v>6.1000000000006338</c:v>
                </c:pt>
                <c:pt idx="4393">
                  <c:v>6.1013888888895229</c:v>
                </c:pt>
                <c:pt idx="4394">
                  <c:v>6.102777777778412</c:v>
                </c:pt>
                <c:pt idx="4395">
                  <c:v>6.1041666666673011</c:v>
                </c:pt>
                <c:pt idx="4396">
                  <c:v>6.1055555555561902</c:v>
                </c:pt>
                <c:pt idx="4397">
                  <c:v>6.1069444444450793</c:v>
                </c:pt>
                <c:pt idx="4398">
                  <c:v>6.1083333333339684</c:v>
                </c:pt>
                <c:pt idx="4399">
                  <c:v>6.1097222222228575</c:v>
                </c:pt>
                <c:pt idx="4400">
                  <c:v>6.1111111111117467</c:v>
                </c:pt>
                <c:pt idx="4401">
                  <c:v>6.1125000000006358</c:v>
                </c:pt>
                <c:pt idx="4402">
                  <c:v>6.1138888888895249</c:v>
                </c:pt>
                <c:pt idx="4403">
                  <c:v>6.115277777778414</c:v>
                </c:pt>
                <c:pt idx="4404">
                  <c:v>6.1166666666673031</c:v>
                </c:pt>
                <c:pt idx="4405">
                  <c:v>6.1180555555561922</c:v>
                </c:pt>
                <c:pt idx="4406">
                  <c:v>6.1194444444450813</c:v>
                </c:pt>
                <c:pt idx="4407">
                  <c:v>6.1208333333339704</c:v>
                </c:pt>
                <c:pt idx="4408">
                  <c:v>6.1222222222228595</c:v>
                </c:pt>
                <c:pt idx="4409">
                  <c:v>6.1236111111117486</c:v>
                </c:pt>
                <c:pt idx="4410">
                  <c:v>6.1250000000006377</c:v>
                </c:pt>
                <c:pt idx="4411">
                  <c:v>6.1263888888895268</c:v>
                </c:pt>
                <c:pt idx="4412">
                  <c:v>6.1277777777784159</c:v>
                </c:pt>
                <c:pt idx="4413">
                  <c:v>6.129166666667305</c:v>
                </c:pt>
                <c:pt idx="4414">
                  <c:v>6.1305555555561941</c:v>
                </c:pt>
                <c:pt idx="4415">
                  <c:v>6.1319444444450832</c:v>
                </c:pt>
                <c:pt idx="4416">
                  <c:v>6.1333333333339723</c:v>
                </c:pt>
                <c:pt idx="4417">
                  <c:v>6.1347222222228615</c:v>
                </c:pt>
                <c:pt idx="4418">
                  <c:v>6.1361111111117506</c:v>
                </c:pt>
                <c:pt idx="4419">
                  <c:v>6.1375000000006397</c:v>
                </c:pt>
                <c:pt idx="4420">
                  <c:v>6.1388888888895288</c:v>
                </c:pt>
                <c:pt idx="4421">
                  <c:v>6.1402777777784179</c:v>
                </c:pt>
                <c:pt idx="4422">
                  <c:v>6.141666666667307</c:v>
                </c:pt>
                <c:pt idx="4423">
                  <c:v>6.1430555555561961</c:v>
                </c:pt>
                <c:pt idx="4424">
                  <c:v>6.1444444444450852</c:v>
                </c:pt>
                <c:pt idx="4425">
                  <c:v>6.1458333333339743</c:v>
                </c:pt>
                <c:pt idx="4426">
                  <c:v>6.1472222222228634</c:v>
                </c:pt>
                <c:pt idx="4427">
                  <c:v>6.1486111111117525</c:v>
                </c:pt>
                <c:pt idx="4428">
                  <c:v>6.1500000000006416</c:v>
                </c:pt>
                <c:pt idx="4429">
                  <c:v>6.1513888888895307</c:v>
                </c:pt>
                <c:pt idx="4430">
                  <c:v>6.1527777777784198</c:v>
                </c:pt>
                <c:pt idx="4431">
                  <c:v>6.1541666666673089</c:v>
                </c:pt>
                <c:pt idx="4432">
                  <c:v>6.155555555556198</c:v>
                </c:pt>
                <c:pt idx="4433">
                  <c:v>6.1569444444450872</c:v>
                </c:pt>
                <c:pt idx="4434">
                  <c:v>6.1583333333339763</c:v>
                </c:pt>
                <c:pt idx="4435">
                  <c:v>6.1597222222228654</c:v>
                </c:pt>
                <c:pt idx="4436">
                  <c:v>6.1611111111117545</c:v>
                </c:pt>
                <c:pt idx="4437">
                  <c:v>6.1625000000006436</c:v>
                </c:pt>
                <c:pt idx="4438">
                  <c:v>6.1638888888895327</c:v>
                </c:pt>
                <c:pt idx="4439">
                  <c:v>6.1652777777784218</c:v>
                </c:pt>
                <c:pt idx="4440">
                  <c:v>6.1666666666673109</c:v>
                </c:pt>
                <c:pt idx="4441">
                  <c:v>6.1680555555562</c:v>
                </c:pt>
                <c:pt idx="4442">
                  <c:v>6.1694444444450891</c:v>
                </c:pt>
                <c:pt idx="4443">
                  <c:v>6.1708333333339782</c:v>
                </c:pt>
                <c:pt idx="4444">
                  <c:v>6.1722222222228673</c:v>
                </c:pt>
                <c:pt idx="4445">
                  <c:v>6.1736111111117564</c:v>
                </c:pt>
                <c:pt idx="4446">
                  <c:v>6.1750000000006455</c:v>
                </c:pt>
                <c:pt idx="4447">
                  <c:v>6.1763888888895346</c:v>
                </c:pt>
                <c:pt idx="4448">
                  <c:v>6.1777777777784237</c:v>
                </c:pt>
                <c:pt idx="4449">
                  <c:v>6.1791666666673128</c:v>
                </c:pt>
                <c:pt idx="4450">
                  <c:v>6.180555555556202</c:v>
                </c:pt>
                <c:pt idx="4451">
                  <c:v>6.1819444444450911</c:v>
                </c:pt>
                <c:pt idx="4452">
                  <c:v>6.1833333333339802</c:v>
                </c:pt>
                <c:pt idx="4453">
                  <c:v>6.1847222222228693</c:v>
                </c:pt>
                <c:pt idx="4454">
                  <c:v>6.1861111111117584</c:v>
                </c:pt>
                <c:pt idx="4455">
                  <c:v>6.1875000000006475</c:v>
                </c:pt>
                <c:pt idx="4456">
                  <c:v>6.1888888888895366</c:v>
                </c:pt>
                <c:pt idx="4457">
                  <c:v>6.1902777777784257</c:v>
                </c:pt>
                <c:pt idx="4458">
                  <c:v>6.1916666666673148</c:v>
                </c:pt>
                <c:pt idx="4459">
                  <c:v>6.1930555555562039</c:v>
                </c:pt>
                <c:pt idx="4460">
                  <c:v>6.194444444445093</c:v>
                </c:pt>
                <c:pt idx="4461">
                  <c:v>6.1958333333339821</c:v>
                </c:pt>
                <c:pt idx="4462">
                  <c:v>6.1972222222228712</c:v>
                </c:pt>
                <c:pt idx="4463">
                  <c:v>6.1986111111117603</c:v>
                </c:pt>
                <c:pt idx="4464">
                  <c:v>6.2000000000006494</c:v>
                </c:pt>
                <c:pt idx="4465">
                  <c:v>6.2013888888895385</c:v>
                </c:pt>
                <c:pt idx="4466">
                  <c:v>6.2027777777784276</c:v>
                </c:pt>
                <c:pt idx="4467">
                  <c:v>6.2041666666673168</c:v>
                </c:pt>
                <c:pt idx="4468">
                  <c:v>6.2055555555562059</c:v>
                </c:pt>
                <c:pt idx="4469">
                  <c:v>6.206944444445095</c:v>
                </c:pt>
                <c:pt idx="4470">
                  <c:v>6.2083333333339841</c:v>
                </c:pt>
                <c:pt idx="4471">
                  <c:v>6.2097222222228732</c:v>
                </c:pt>
                <c:pt idx="4472">
                  <c:v>6.2111111111117623</c:v>
                </c:pt>
                <c:pt idx="4473">
                  <c:v>6.2125000000006514</c:v>
                </c:pt>
                <c:pt idx="4474">
                  <c:v>6.2138888888895405</c:v>
                </c:pt>
                <c:pt idx="4475">
                  <c:v>6.2152777777784296</c:v>
                </c:pt>
                <c:pt idx="4476">
                  <c:v>6.2166666666673187</c:v>
                </c:pt>
                <c:pt idx="4477">
                  <c:v>6.2180555555562078</c:v>
                </c:pt>
                <c:pt idx="4478">
                  <c:v>6.2194444444450969</c:v>
                </c:pt>
                <c:pt idx="4479">
                  <c:v>6.220833333333986</c:v>
                </c:pt>
                <c:pt idx="4480">
                  <c:v>6.2222222222228751</c:v>
                </c:pt>
                <c:pt idx="4481">
                  <c:v>6.2236111111117642</c:v>
                </c:pt>
                <c:pt idx="4482">
                  <c:v>6.2250000000006533</c:v>
                </c:pt>
                <c:pt idx="4483">
                  <c:v>6.2263888888895425</c:v>
                </c:pt>
                <c:pt idx="4484">
                  <c:v>6.2277777777784316</c:v>
                </c:pt>
                <c:pt idx="4485">
                  <c:v>6.2291666666673207</c:v>
                </c:pt>
                <c:pt idx="4486">
                  <c:v>6.2305555555562098</c:v>
                </c:pt>
                <c:pt idx="4487">
                  <c:v>6.2319444444450989</c:v>
                </c:pt>
                <c:pt idx="4488">
                  <c:v>6.233333333333988</c:v>
                </c:pt>
                <c:pt idx="4489">
                  <c:v>6.2347222222228771</c:v>
                </c:pt>
                <c:pt idx="4490">
                  <c:v>6.2361111111117662</c:v>
                </c:pt>
                <c:pt idx="4491">
                  <c:v>6.2375000000006553</c:v>
                </c:pt>
                <c:pt idx="4492">
                  <c:v>6.2388888888895444</c:v>
                </c:pt>
                <c:pt idx="4493">
                  <c:v>6.2402777777784335</c:v>
                </c:pt>
                <c:pt idx="4494">
                  <c:v>6.2416666666673226</c:v>
                </c:pt>
                <c:pt idx="4495">
                  <c:v>6.2430555555562117</c:v>
                </c:pt>
                <c:pt idx="4496">
                  <c:v>6.2444444444451008</c:v>
                </c:pt>
                <c:pt idx="4497">
                  <c:v>6.2458333333339899</c:v>
                </c:pt>
                <c:pt idx="4498">
                  <c:v>6.247222222222879</c:v>
                </c:pt>
                <c:pt idx="4499">
                  <c:v>6.2486111111117681</c:v>
                </c:pt>
                <c:pt idx="4500">
                  <c:v>6.2500000000006573</c:v>
                </c:pt>
                <c:pt idx="4501">
                  <c:v>6.2513888888895464</c:v>
                </c:pt>
                <c:pt idx="4502">
                  <c:v>6.2527777777784355</c:v>
                </c:pt>
                <c:pt idx="4503">
                  <c:v>6.2541666666673246</c:v>
                </c:pt>
                <c:pt idx="4504">
                  <c:v>6.2555555555562137</c:v>
                </c:pt>
                <c:pt idx="4505">
                  <c:v>6.2569444444451028</c:v>
                </c:pt>
                <c:pt idx="4506">
                  <c:v>6.2583333333339919</c:v>
                </c:pt>
                <c:pt idx="4507">
                  <c:v>6.259722222222881</c:v>
                </c:pt>
                <c:pt idx="4508">
                  <c:v>6.2611111111117701</c:v>
                </c:pt>
                <c:pt idx="4509">
                  <c:v>6.2625000000006592</c:v>
                </c:pt>
                <c:pt idx="4510">
                  <c:v>6.2638888888895483</c:v>
                </c:pt>
                <c:pt idx="4511">
                  <c:v>6.2652777777784374</c:v>
                </c:pt>
                <c:pt idx="4512">
                  <c:v>6.2666666666673265</c:v>
                </c:pt>
                <c:pt idx="4513">
                  <c:v>6.2680555555562156</c:v>
                </c:pt>
                <c:pt idx="4514">
                  <c:v>6.2694444444451047</c:v>
                </c:pt>
                <c:pt idx="4515">
                  <c:v>6.2708333333339938</c:v>
                </c:pt>
                <c:pt idx="4516">
                  <c:v>6.2722222222228829</c:v>
                </c:pt>
                <c:pt idx="4517">
                  <c:v>6.2736111111117721</c:v>
                </c:pt>
                <c:pt idx="4518">
                  <c:v>6.2750000000006612</c:v>
                </c:pt>
                <c:pt idx="4519">
                  <c:v>6.2763888888895503</c:v>
                </c:pt>
                <c:pt idx="4520">
                  <c:v>6.2777777777784394</c:v>
                </c:pt>
                <c:pt idx="4521">
                  <c:v>6.2791666666673285</c:v>
                </c:pt>
                <c:pt idx="4522">
                  <c:v>6.2805555555562176</c:v>
                </c:pt>
                <c:pt idx="4523">
                  <c:v>6.2819444444451067</c:v>
                </c:pt>
                <c:pt idx="4524">
                  <c:v>6.2833333333339958</c:v>
                </c:pt>
                <c:pt idx="4525">
                  <c:v>6.2847222222228849</c:v>
                </c:pt>
                <c:pt idx="4526">
                  <c:v>6.286111111111774</c:v>
                </c:pt>
                <c:pt idx="4527">
                  <c:v>6.2875000000006631</c:v>
                </c:pt>
                <c:pt idx="4528">
                  <c:v>6.2888888888895522</c:v>
                </c:pt>
                <c:pt idx="4529">
                  <c:v>6.2902777777784413</c:v>
                </c:pt>
                <c:pt idx="4530">
                  <c:v>6.2916666666673304</c:v>
                </c:pt>
                <c:pt idx="4531">
                  <c:v>6.2930555555562195</c:v>
                </c:pt>
                <c:pt idx="4532">
                  <c:v>6.2944444444451086</c:v>
                </c:pt>
                <c:pt idx="4533">
                  <c:v>6.2958333333339978</c:v>
                </c:pt>
                <c:pt idx="4534">
                  <c:v>6.2972222222228869</c:v>
                </c:pt>
                <c:pt idx="4535">
                  <c:v>6.298611111111776</c:v>
                </c:pt>
                <c:pt idx="4536">
                  <c:v>6.3000000000006651</c:v>
                </c:pt>
                <c:pt idx="4537">
                  <c:v>6.3013888888895542</c:v>
                </c:pt>
                <c:pt idx="4538">
                  <c:v>6.3027777777784433</c:v>
                </c:pt>
                <c:pt idx="4539">
                  <c:v>6.3041666666673324</c:v>
                </c:pt>
                <c:pt idx="4540">
                  <c:v>6.3055555555562215</c:v>
                </c:pt>
                <c:pt idx="4541">
                  <c:v>6.3069444444451106</c:v>
                </c:pt>
                <c:pt idx="4542">
                  <c:v>6.3083333333339997</c:v>
                </c:pt>
                <c:pt idx="4543">
                  <c:v>6.3097222222228888</c:v>
                </c:pt>
                <c:pt idx="4544">
                  <c:v>6.3111111111117779</c:v>
                </c:pt>
                <c:pt idx="4545">
                  <c:v>6.312500000000667</c:v>
                </c:pt>
                <c:pt idx="4546">
                  <c:v>6.3138888888895561</c:v>
                </c:pt>
                <c:pt idx="4547">
                  <c:v>6.3152777777784452</c:v>
                </c:pt>
                <c:pt idx="4548">
                  <c:v>6.3166666666673343</c:v>
                </c:pt>
                <c:pt idx="4549">
                  <c:v>6.3180555555562234</c:v>
                </c:pt>
                <c:pt idx="4550">
                  <c:v>6.3194444444451126</c:v>
                </c:pt>
                <c:pt idx="4551">
                  <c:v>6.3208333333340017</c:v>
                </c:pt>
                <c:pt idx="4552">
                  <c:v>6.3222222222228908</c:v>
                </c:pt>
                <c:pt idx="4553">
                  <c:v>6.3236111111117799</c:v>
                </c:pt>
                <c:pt idx="4554">
                  <c:v>6.325000000000669</c:v>
                </c:pt>
                <c:pt idx="4555">
                  <c:v>6.3263888888895581</c:v>
                </c:pt>
                <c:pt idx="4556">
                  <c:v>6.3277777777784472</c:v>
                </c:pt>
                <c:pt idx="4557">
                  <c:v>6.3291666666673363</c:v>
                </c:pt>
                <c:pt idx="4558">
                  <c:v>6.3305555555562254</c:v>
                </c:pt>
                <c:pt idx="4559">
                  <c:v>6.3319444444451145</c:v>
                </c:pt>
                <c:pt idx="4560">
                  <c:v>6.3333333333340036</c:v>
                </c:pt>
                <c:pt idx="4561">
                  <c:v>6.3347222222228927</c:v>
                </c:pt>
                <c:pt idx="4562">
                  <c:v>6.3361111111117818</c:v>
                </c:pt>
                <c:pt idx="4563">
                  <c:v>6.3375000000006709</c:v>
                </c:pt>
                <c:pt idx="4564">
                  <c:v>6.33888888888956</c:v>
                </c:pt>
                <c:pt idx="4565">
                  <c:v>6.3402777777784491</c:v>
                </c:pt>
                <c:pt idx="4566">
                  <c:v>6.3416666666673382</c:v>
                </c:pt>
                <c:pt idx="4567">
                  <c:v>6.3430555555562274</c:v>
                </c:pt>
                <c:pt idx="4568">
                  <c:v>6.3444444444451165</c:v>
                </c:pt>
                <c:pt idx="4569">
                  <c:v>6.3458333333340056</c:v>
                </c:pt>
                <c:pt idx="4570">
                  <c:v>6.3472222222228947</c:v>
                </c:pt>
                <c:pt idx="4571">
                  <c:v>6.3486111111117838</c:v>
                </c:pt>
                <c:pt idx="4572">
                  <c:v>6.3500000000006729</c:v>
                </c:pt>
                <c:pt idx="4573">
                  <c:v>6.351388888889562</c:v>
                </c:pt>
                <c:pt idx="4574">
                  <c:v>6.3527777777784511</c:v>
                </c:pt>
                <c:pt idx="4575">
                  <c:v>6.3541666666673402</c:v>
                </c:pt>
                <c:pt idx="4576">
                  <c:v>6.3555555555562293</c:v>
                </c:pt>
                <c:pt idx="4577">
                  <c:v>6.3569444444451184</c:v>
                </c:pt>
                <c:pt idx="4578">
                  <c:v>6.3583333333340075</c:v>
                </c:pt>
                <c:pt idx="4579">
                  <c:v>6.3597222222228966</c:v>
                </c:pt>
                <c:pt idx="4580">
                  <c:v>6.3611111111117857</c:v>
                </c:pt>
                <c:pt idx="4581">
                  <c:v>6.3625000000006748</c:v>
                </c:pt>
                <c:pt idx="4582">
                  <c:v>6.3638888888895639</c:v>
                </c:pt>
                <c:pt idx="4583">
                  <c:v>6.365277777778453</c:v>
                </c:pt>
                <c:pt idx="4584">
                  <c:v>6.3666666666673422</c:v>
                </c:pt>
                <c:pt idx="4585">
                  <c:v>6.3680555555562313</c:v>
                </c:pt>
                <c:pt idx="4586">
                  <c:v>6.3694444444451204</c:v>
                </c:pt>
                <c:pt idx="4587">
                  <c:v>6.3708333333340095</c:v>
                </c:pt>
                <c:pt idx="4588">
                  <c:v>6.3722222222228986</c:v>
                </c:pt>
                <c:pt idx="4589">
                  <c:v>6.3736111111117877</c:v>
                </c:pt>
                <c:pt idx="4590">
                  <c:v>6.3750000000006768</c:v>
                </c:pt>
                <c:pt idx="4591">
                  <c:v>6.3763888888895659</c:v>
                </c:pt>
                <c:pt idx="4592">
                  <c:v>6.377777777778455</c:v>
                </c:pt>
                <c:pt idx="4593">
                  <c:v>6.3791666666673441</c:v>
                </c:pt>
                <c:pt idx="4594">
                  <c:v>6.3805555555562332</c:v>
                </c:pt>
                <c:pt idx="4595">
                  <c:v>6.3819444444451223</c:v>
                </c:pt>
                <c:pt idx="4596">
                  <c:v>6.3833333333340114</c:v>
                </c:pt>
                <c:pt idx="4597">
                  <c:v>6.3847222222229005</c:v>
                </c:pt>
                <c:pt idx="4598">
                  <c:v>6.3861111111117896</c:v>
                </c:pt>
                <c:pt idx="4599">
                  <c:v>6.3875000000006787</c:v>
                </c:pt>
                <c:pt idx="4600">
                  <c:v>6.3888888888895679</c:v>
                </c:pt>
                <c:pt idx="4601">
                  <c:v>6.390277777778457</c:v>
                </c:pt>
                <c:pt idx="4602">
                  <c:v>6.3916666666673461</c:v>
                </c:pt>
                <c:pt idx="4603">
                  <c:v>6.3930555555562352</c:v>
                </c:pt>
                <c:pt idx="4604">
                  <c:v>6.3944444444451243</c:v>
                </c:pt>
                <c:pt idx="4605">
                  <c:v>6.3958333333340134</c:v>
                </c:pt>
                <c:pt idx="4606">
                  <c:v>6.3972222222229025</c:v>
                </c:pt>
                <c:pt idx="4607">
                  <c:v>6.3986111111117916</c:v>
                </c:pt>
                <c:pt idx="4608">
                  <c:v>6.4000000000006807</c:v>
                </c:pt>
                <c:pt idx="4609">
                  <c:v>6.4013888888895698</c:v>
                </c:pt>
                <c:pt idx="4610">
                  <c:v>6.4027777777784589</c:v>
                </c:pt>
                <c:pt idx="4611">
                  <c:v>6.404166666667348</c:v>
                </c:pt>
                <c:pt idx="4612">
                  <c:v>6.4055555555562371</c:v>
                </c:pt>
                <c:pt idx="4613">
                  <c:v>6.4069444444451262</c:v>
                </c:pt>
                <c:pt idx="4614">
                  <c:v>6.4083333333340153</c:v>
                </c:pt>
                <c:pt idx="4615">
                  <c:v>6.4097222222229044</c:v>
                </c:pt>
                <c:pt idx="4616">
                  <c:v>6.4111111111117935</c:v>
                </c:pt>
                <c:pt idx="4617">
                  <c:v>6.4125000000006827</c:v>
                </c:pt>
                <c:pt idx="4618">
                  <c:v>6.4138888888895718</c:v>
                </c:pt>
                <c:pt idx="4619">
                  <c:v>6.4152777777784609</c:v>
                </c:pt>
                <c:pt idx="4620">
                  <c:v>6.41666666666735</c:v>
                </c:pt>
                <c:pt idx="4621">
                  <c:v>6.4180555555562391</c:v>
                </c:pt>
                <c:pt idx="4622">
                  <c:v>6.4194444444451282</c:v>
                </c:pt>
                <c:pt idx="4623">
                  <c:v>6.4208333333340173</c:v>
                </c:pt>
                <c:pt idx="4624">
                  <c:v>6.4222222222229064</c:v>
                </c:pt>
                <c:pt idx="4625">
                  <c:v>6.4236111111117955</c:v>
                </c:pt>
                <c:pt idx="4626">
                  <c:v>6.4250000000006846</c:v>
                </c:pt>
                <c:pt idx="4627">
                  <c:v>6.4263888888895737</c:v>
                </c:pt>
                <c:pt idx="4628">
                  <c:v>6.4277777777784628</c:v>
                </c:pt>
                <c:pt idx="4629">
                  <c:v>6.4291666666673519</c:v>
                </c:pt>
                <c:pt idx="4630">
                  <c:v>6.430555555556241</c:v>
                </c:pt>
                <c:pt idx="4631">
                  <c:v>6.4319444444451301</c:v>
                </c:pt>
                <c:pt idx="4632">
                  <c:v>6.4333333333340192</c:v>
                </c:pt>
                <c:pt idx="4633">
                  <c:v>6.4347222222229083</c:v>
                </c:pt>
                <c:pt idx="4634">
                  <c:v>6.4361111111117975</c:v>
                </c:pt>
                <c:pt idx="4635">
                  <c:v>6.4375000000006866</c:v>
                </c:pt>
                <c:pt idx="4636">
                  <c:v>6.4388888888895757</c:v>
                </c:pt>
                <c:pt idx="4637">
                  <c:v>6.4402777777784648</c:v>
                </c:pt>
                <c:pt idx="4638">
                  <c:v>6.4416666666673539</c:v>
                </c:pt>
                <c:pt idx="4639">
                  <c:v>6.443055555556243</c:v>
                </c:pt>
                <c:pt idx="4640">
                  <c:v>6.4444444444451321</c:v>
                </c:pt>
                <c:pt idx="4641">
                  <c:v>6.4458333333340212</c:v>
                </c:pt>
                <c:pt idx="4642">
                  <c:v>6.4472222222229103</c:v>
                </c:pt>
                <c:pt idx="4643">
                  <c:v>6.4486111111117994</c:v>
                </c:pt>
                <c:pt idx="4644">
                  <c:v>6.4500000000006885</c:v>
                </c:pt>
                <c:pt idx="4645">
                  <c:v>6.4513888888895776</c:v>
                </c:pt>
                <c:pt idx="4646">
                  <c:v>6.4527777777784667</c:v>
                </c:pt>
                <c:pt idx="4647">
                  <c:v>6.4541666666673558</c:v>
                </c:pt>
                <c:pt idx="4648">
                  <c:v>6.4555555555562449</c:v>
                </c:pt>
                <c:pt idx="4649">
                  <c:v>6.456944444445134</c:v>
                </c:pt>
                <c:pt idx="4650">
                  <c:v>6.4583333333340232</c:v>
                </c:pt>
                <c:pt idx="4651">
                  <c:v>6.4597222222229123</c:v>
                </c:pt>
                <c:pt idx="4652">
                  <c:v>6.4611111111118014</c:v>
                </c:pt>
                <c:pt idx="4653">
                  <c:v>6.4625000000006905</c:v>
                </c:pt>
                <c:pt idx="4654">
                  <c:v>6.4638888888895796</c:v>
                </c:pt>
                <c:pt idx="4655">
                  <c:v>6.4652777777784687</c:v>
                </c:pt>
                <c:pt idx="4656">
                  <c:v>6.4666666666673578</c:v>
                </c:pt>
                <c:pt idx="4657">
                  <c:v>6.4680555555562469</c:v>
                </c:pt>
                <c:pt idx="4658">
                  <c:v>6.469444444445136</c:v>
                </c:pt>
                <c:pt idx="4659">
                  <c:v>6.4708333333340251</c:v>
                </c:pt>
                <c:pt idx="4660">
                  <c:v>6.4722222222229142</c:v>
                </c:pt>
                <c:pt idx="4661">
                  <c:v>6.4736111111118033</c:v>
                </c:pt>
                <c:pt idx="4662">
                  <c:v>6.4750000000006924</c:v>
                </c:pt>
                <c:pt idx="4663">
                  <c:v>6.4763888888895815</c:v>
                </c:pt>
                <c:pt idx="4664">
                  <c:v>6.4777777777784706</c:v>
                </c:pt>
                <c:pt idx="4665">
                  <c:v>6.4791666666673597</c:v>
                </c:pt>
                <c:pt idx="4666">
                  <c:v>6.4805555555562488</c:v>
                </c:pt>
                <c:pt idx="4667">
                  <c:v>6.481944444445138</c:v>
                </c:pt>
                <c:pt idx="4668">
                  <c:v>6.4833333333340271</c:v>
                </c:pt>
                <c:pt idx="4669">
                  <c:v>6.4847222222229162</c:v>
                </c:pt>
                <c:pt idx="4670">
                  <c:v>6.4861111111118053</c:v>
                </c:pt>
                <c:pt idx="4671">
                  <c:v>6.4875000000006944</c:v>
                </c:pt>
                <c:pt idx="4672">
                  <c:v>6.4888888888895835</c:v>
                </c:pt>
                <c:pt idx="4673">
                  <c:v>6.4902777777784726</c:v>
                </c:pt>
                <c:pt idx="4674">
                  <c:v>6.4916666666673617</c:v>
                </c:pt>
                <c:pt idx="4675">
                  <c:v>6.4930555555562508</c:v>
                </c:pt>
                <c:pt idx="4676">
                  <c:v>6.4944444444451399</c:v>
                </c:pt>
                <c:pt idx="4677">
                  <c:v>6.495833333334029</c:v>
                </c:pt>
                <c:pt idx="4678">
                  <c:v>6.4972222222229181</c:v>
                </c:pt>
                <c:pt idx="4679">
                  <c:v>6.4986111111118072</c:v>
                </c:pt>
                <c:pt idx="4680">
                  <c:v>6.5000000000006963</c:v>
                </c:pt>
                <c:pt idx="4681">
                  <c:v>6.5013888888895854</c:v>
                </c:pt>
                <c:pt idx="4682">
                  <c:v>6.5027777777784745</c:v>
                </c:pt>
                <c:pt idx="4683">
                  <c:v>6.5041666666673636</c:v>
                </c:pt>
                <c:pt idx="4684">
                  <c:v>6.5055555555562528</c:v>
                </c:pt>
                <c:pt idx="4685">
                  <c:v>6.5069444444451419</c:v>
                </c:pt>
                <c:pt idx="4686">
                  <c:v>6.508333333334031</c:v>
                </c:pt>
                <c:pt idx="4687">
                  <c:v>6.5097222222229201</c:v>
                </c:pt>
                <c:pt idx="4688">
                  <c:v>6.5111111111118092</c:v>
                </c:pt>
                <c:pt idx="4689">
                  <c:v>6.5125000000006983</c:v>
                </c:pt>
                <c:pt idx="4690">
                  <c:v>6.5138888888895874</c:v>
                </c:pt>
                <c:pt idx="4691">
                  <c:v>6.5152777777784765</c:v>
                </c:pt>
                <c:pt idx="4692">
                  <c:v>6.5166666666673656</c:v>
                </c:pt>
                <c:pt idx="4693">
                  <c:v>6.5180555555562547</c:v>
                </c:pt>
                <c:pt idx="4694">
                  <c:v>6.5194444444451438</c:v>
                </c:pt>
                <c:pt idx="4695">
                  <c:v>6.5208333333340329</c:v>
                </c:pt>
                <c:pt idx="4696">
                  <c:v>6.522222222222922</c:v>
                </c:pt>
                <c:pt idx="4697">
                  <c:v>6.5236111111118111</c:v>
                </c:pt>
                <c:pt idx="4698">
                  <c:v>6.5250000000007002</c:v>
                </c:pt>
                <c:pt idx="4699">
                  <c:v>6.5263888888895893</c:v>
                </c:pt>
                <c:pt idx="4700">
                  <c:v>6.5277777777784785</c:v>
                </c:pt>
                <c:pt idx="4701">
                  <c:v>6.5291666666673676</c:v>
                </c:pt>
                <c:pt idx="4702">
                  <c:v>6.5305555555562567</c:v>
                </c:pt>
                <c:pt idx="4703">
                  <c:v>6.5319444444451458</c:v>
                </c:pt>
                <c:pt idx="4704">
                  <c:v>6.5333333333340349</c:v>
                </c:pt>
                <c:pt idx="4705">
                  <c:v>6.534722222222924</c:v>
                </c:pt>
                <c:pt idx="4706">
                  <c:v>6.5361111111118131</c:v>
                </c:pt>
                <c:pt idx="4707">
                  <c:v>6.5375000000007022</c:v>
                </c:pt>
                <c:pt idx="4708">
                  <c:v>6.5388888888895913</c:v>
                </c:pt>
                <c:pt idx="4709">
                  <c:v>6.5402777777784804</c:v>
                </c:pt>
                <c:pt idx="4710">
                  <c:v>6.5416666666673695</c:v>
                </c:pt>
                <c:pt idx="4711">
                  <c:v>6.5430555555562586</c:v>
                </c:pt>
                <c:pt idx="4712">
                  <c:v>6.5444444444451477</c:v>
                </c:pt>
                <c:pt idx="4713">
                  <c:v>6.5458333333340368</c:v>
                </c:pt>
                <c:pt idx="4714">
                  <c:v>6.5472222222229259</c:v>
                </c:pt>
                <c:pt idx="4715">
                  <c:v>6.548611111111815</c:v>
                </c:pt>
                <c:pt idx="4716">
                  <c:v>6.5500000000007041</c:v>
                </c:pt>
                <c:pt idx="4717">
                  <c:v>6.5513888888895933</c:v>
                </c:pt>
                <c:pt idx="4718">
                  <c:v>6.5527777777784824</c:v>
                </c:pt>
                <c:pt idx="4719">
                  <c:v>6.5541666666673715</c:v>
                </c:pt>
                <c:pt idx="4720">
                  <c:v>6.5555555555562606</c:v>
                </c:pt>
                <c:pt idx="4721">
                  <c:v>6.5569444444451497</c:v>
                </c:pt>
                <c:pt idx="4722">
                  <c:v>6.5583333333340388</c:v>
                </c:pt>
                <c:pt idx="4723">
                  <c:v>6.5597222222229279</c:v>
                </c:pt>
                <c:pt idx="4724">
                  <c:v>6.561111111111817</c:v>
                </c:pt>
                <c:pt idx="4725">
                  <c:v>6.5625000000007061</c:v>
                </c:pt>
                <c:pt idx="4726">
                  <c:v>6.5638888888895952</c:v>
                </c:pt>
                <c:pt idx="4727">
                  <c:v>6.5652777777784843</c:v>
                </c:pt>
                <c:pt idx="4728">
                  <c:v>6.5666666666673734</c:v>
                </c:pt>
                <c:pt idx="4729">
                  <c:v>6.5680555555562625</c:v>
                </c:pt>
                <c:pt idx="4730">
                  <c:v>6.5694444444451516</c:v>
                </c:pt>
                <c:pt idx="4731">
                  <c:v>6.5708333333340407</c:v>
                </c:pt>
                <c:pt idx="4732">
                  <c:v>6.5722222222229298</c:v>
                </c:pt>
                <c:pt idx="4733">
                  <c:v>6.5736111111118189</c:v>
                </c:pt>
                <c:pt idx="4734">
                  <c:v>6.5750000000007081</c:v>
                </c:pt>
                <c:pt idx="4735">
                  <c:v>6.5763888888895972</c:v>
                </c:pt>
                <c:pt idx="4736">
                  <c:v>6.5777777777784863</c:v>
                </c:pt>
                <c:pt idx="4737">
                  <c:v>6.5791666666673754</c:v>
                </c:pt>
                <c:pt idx="4738">
                  <c:v>6.5805555555562645</c:v>
                </c:pt>
                <c:pt idx="4739">
                  <c:v>6.5819444444451536</c:v>
                </c:pt>
                <c:pt idx="4740">
                  <c:v>6.5833333333340427</c:v>
                </c:pt>
                <c:pt idx="4741">
                  <c:v>6.5847222222229318</c:v>
                </c:pt>
                <c:pt idx="4742">
                  <c:v>6.5861111111118209</c:v>
                </c:pt>
                <c:pt idx="4743">
                  <c:v>6.58750000000071</c:v>
                </c:pt>
                <c:pt idx="4744">
                  <c:v>6.5888888888895991</c:v>
                </c:pt>
                <c:pt idx="4745">
                  <c:v>6.5902777777784882</c:v>
                </c:pt>
                <c:pt idx="4746">
                  <c:v>6.5916666666673773</c:v>
                </c:pt>
                <c:pt idx="4747">
                  <c:v>6.5930555555562664</c:v>
                </c:pt>
                <c:pt idx="4748">
                  <c:v>6.5944444444451555</c:v>
                </c:pt>
                <c:pt idx="4749">
                  <c:v>6.5958333333340446</c:v>
                </c:pt>
                <c:pt idx="4750">
                  <c:v>6.5972222222229338</c:v>
                </c:pt>
                <c:pt idx="4751">
                  <c:v>6.5986111111118229</c:v>
                </c:pt>
                <c:pt idx="4752">
                  <c:v>6.600000000000712</c:v>
                </c:pt>
                <c:pt idx="4753">
                  <c:v>6.6013888888896011</c:v>
                </c:pt>
                <c:pt idx="4754">
                  <c:v>6.6027777777784902</c:v>
                </c:pt>
                <c:pt idx="4755">
                  <c:v>6.6041666666673793</c:v>
                </c:pt>
                <c:pt idx="4756">
                  <c:v>6.6055555555562684</c:v>
                </c:pt>
                <c:pt idx="4757">
                  <c:v>6.6069444444451575</c:v>
                </c:pt>
                <c:pt idx="4758">
                  <c:v>6.6083333333340466</c:v>
                </c:pt>
                <c:pt idx="4759">
                  <c:v>6.6097222222229357</c:v>
                </c:pt>
                <c:pt idx="4760">
                  <c:v>6.6111111111118248</c:v>
                </c:pt>
                <c:pt idx="4761">
                  <c:v>6.6125000000007139</c:v>
                </c:pt>
                <c:pt idx="4762">
                  <c:v>6.613888888889603</c:v>
                </c:pt>
                <c:pt idx="4763">
                  <c:v>6.6152777777784921</c:v>
                </c:pt>
                <c:pt idx="4764">
                  <c:v>6.6166666666673812</c:v>
                </c:pt>
                <c:pt idx="4765">
                  <c:v>6.6180555555562703</c:v>
                </c:pt>
                <c:pt idx="4766">
                  <c:v>6.6194444444451594</c:v>
                </c:pt>
                <c:pt idx="4767">
                  <c:v>6.6208333333340486</c:v>
                </c:pt>
                <c:pt idx="4768">
                  <c:v>6.6222222222229377</c:v>
                </c:pt>
                <c:pt idx="4769">
                  <c:v>6.6236111111118268</c:v>
                </c:pt>
                <c:pt idx="4770">
                  <c:v>6.6250000000007159</c:v>
                </c:pt>
                <c:pt idx="4771">
                  <c:v>6.626388888889605</c:v>
                </c:pt>
                <c:pt idx="4772">
                  <c:v>6.6277777777784941</c:v>
                </c:pt>
                <c:pt idx="4773">
                  <c:v>6.6291666666673832</c:v>
                </c:pt>
                <c:pt idx="4774">
                  <c:v>6.6305555555562723</c:v>
                </c:pt>
                <c:pt idx="4775">
                  <c:v>6.6319444444451614</c:v>
                </c:pt>
                <c:pt idx="4776">
                  <c:v>6.6333333333340505</c:v>
                </c:pt>
                <c:pt idx="4777">
                  <c:v>6.6347222222229396</c:v>
                </c:pt>
                <c:pt idx="4778">
                  <c:v>6.6361111111118287</c:v>
                </c:pt>
                <c:pt idx="4779">
                  <c:v>6.6375000000007178</c:v>
                </c:pt>
                <c:pt idx="4780">
                  <c:v>6.6388888888896069</c:v>
                </c:pt>
                <c:pt idx="4781">
                  <c:v>6.640277777778496</c:v>
                </c:pt>
                <c:pt idx="4782">
                  <c:v>6.6416666666673851</c:v>
                </c:pt>
                <c:pt idx="4783">
                  <c:v>6.6430555555562742</c:v>
                </c:pt>
                <c:pt idx="4784">
                  <c:v>6.6444444444451634</c:v>
                </c:pt>
                <c:pt idx="4785">
                  <c:v>6.6458333333340525</c:v>
                </c:pt>
                <c:pt idx="4786">
                  <c:v>6.6472222222229416</c:v>
                </c:pt>
                <c:pt idx="4787">
                  <c:v>6.6486111111118307</c:v>
                </c:pt>
                <c:pt idx="4788">
                  <c:v>6.6500000000007198</c:v>
                </c:pt>
                <c:pt idx="4789">
                  <c:v>6.6513888888896089</c:v>
                </c:pt>
                <c:pt idx="4790">
                  <c:v>6.652777777778498</c:v>
                </c:pt>
                <c:pt idx="4791">
                  <c:v>6.6541666666673871</c:v>
                </c:pt>
                <c:pt idx="4792">
                  <c:v>6.6555555555562762</c:v>
                </c:pt>
                <c:pt idx="4793">
                  <c:v>6.6569444444451653</c:v>
                </c:pt>
                <c:pt idx="4794">
                  <c:v>6.6583333333340544</c:v>
                </c:pt>
                <c:pt idx="4795">
                  <c:v>6.6597222222229435</c:v>
                </c:pt>
                <c:pt idx="4796">
                  <c:v>6.6611111111118326</c:v>
                </c:pt>
                <c:pt idx="4797">
                  <c:v>6.6625000000007217</c:v>
                </c:pt>
                <c:pt idx="4798">
                  <c:v>6.6638888888896108</c:v>
                </c:pt>
                <c:pt idx="4799">
                  <c:v>6.6652777777784999</c:v>
                </c:pt>
                <c:pt idx="4800">
                  <c:v>6.6666666666673891</c:v>
                </c:pt>
                <c:pt idx="4801">
                  <c:v>6.6680555555562782</c:v>
                </c:pt>
                <c:pt idx="4802">
                  <c:v>6.6694444444451673</c:v>
                </c:pt>
                <c:pt idx="4803">
                  <c:v>6.6708333333340564</c:v>
                </c:pt>
                <c:pt idx="4804">
                  <c:v>6.6722222222229455</c:v>
                </c:pt>
                <c:pt idx="4805">
                  <c:v>6.6736111111118346</c:v>
                </c:pt>
                <c:pt idx="4806">
                  <c:v>6.6750000000007237</c:v>
                </c:pt>
                <c:pt idx="4807">
                  <c:v>6.6763888888896128</c:v>
                </c:pt>
                <c:pt idx="4808">
                  <c:v>6.6777777777785019</c:v>
                </c:pt>
                <c:pt idx="4809">
                  <c:v>6.679166666667391</c:v>
                </c:pt>
                <c:pt idx="4810">
                  <c:v>6.6805555555562801</c:v>
                </c:pt>
                <c:pt idx="4811">
                  <c:v>6.6819444444451692</c:v>
                </c:pt>
                <c:pt idx="4812">
                  <c:v>6.6833333333340583</c:v>
                </c:pt>
                <c:pt idx="4813">
                  <c:v>6.6847222222229474</c:v>
                </c:pt>
                <c:pt idx="4814">
                  <c:v>6.6861111111118365</c:v>
                </c:pt>
                <c:pt idx="4815">
                  <c:v>6.6875000000007256</c:v>
                </c:pt>
                <c:pt idx="4816">
                  <c:v>6.6888888888896147</c:v>
                </c:pt>
                <c:pt idx="4817">
                  <c:v>6.6902777777785039</c:v>
                </c:pt>
                <c:pt idx="4818">
                  <c:v>6.691666666667393</c:v>
                </c:pt>
                <c:pt idx="4819">
                  <c:v>6.6930555555562821</c:v>
                </c:pt>
                <c:pt idx="4820">
                  <c:v>6.6944444444451712</c:v>
                </c:pt>
                <c:pt idx="4821">
                  <c:v>6.6958333333340603</c:v>
                </c:pt>
                <c:pt idx="4822">
                  <c:v>6.6972222222229494</c:v>
                </c:pt>
                <c:pt idx="4823">
                  <c:v>6.6986111111118385</c:v>
                </c:pt>
                <c:pt idx="4824">
                  <c:v>6.7000000000007276</c:v>
                </c:pt>
                <c:pt idx="4825">
                  <c:v>6.7013888888896167</c:v>
                </c:pt>
                <c:pt idx="4826">
                  <c:v>6.7027777777785058</c:v>
                </c:pt>
                <c:pt idx="4827">
                  <c:v>6.7041666666673949</c:v>
                </c:pt>
                <c:pt idx="4828">
                  <c:v>6.705555555556284</c:v>
                </c:pt>
                <c:pt idx="4829">
                  <c:v>6.7069444444451731</c:v>
                </c:pt>
                <c:pt idx="4830">
                  <c:v>6.7083333333340622</c:v>
                </c:pt>
                <c:pt idx="4831">
                  <c:v>6.7097222222229513</c:v>
                </c:pt>
                <c:pt idx="4832">
                  <c:v>6.7111111111118404</c:v>
                </c:pt>
                <c:pt idx="4833">
                  <c:v>6.7125000000007295</c:v>
                </c:pt>
                <c:pt idx="4834">
                  <c:v>6.7138888888896187</c:v>
                </c:pt>
                <c:pt idx="4835">
                  <c:v>6.7152777777785078</c:v>
                </c:pt>
                <c:pt idx="4836">
                  <c:v>6.7166666666673969</c:v>
                </c:pt>
                <c:pt idx="4837">
                  <c:v>6.718055555556286</c:v>
                </c:pt>
                <c:pt idx="4838">
                  <c:v>6.7194444444451751</c:v>
                </c:pt>
                <c:pt idx="4839">
                  <c:v>6.7208333333340642</c:v>
                </c:pt>
                <c:pt idx="4840">
                  <c:v>6.7222222222229533</c:v>
                </c:pt>
                <c:pt idx="4841">
                  <c:v>6.7236111111118424</c:v>
                </c:pt>
                <c:pt idx="4842">
                  <c:v>6.7250000000007315</c:v>
                </c:pt>
                <c:pt idx="4843">
                  <c:v>6.7263888888896206</c:v>
                </c:pt>
                <c:pt idx="4844">
                  <c:v>6.7277777777785097</c:v>
                </c:pt>
                <c:pt idx="4845">
                  <c:v>6.7291666666673988</c:v>
                </c:pt>
                <c:pt idx="4846">
                  <c:v>6.7305555555562879</c:v>
                </c:pt>
                <c:pt idx="4847">
                  <c:v>6.731944444445177</c:v>
                </c:pt>
                <c:pt idx="4848">
                  <c:v>6.7333333333340661</c:v>
                </c:pt>
                <c:pt idx="4849">
                  <c:v>6.7347222222229552</c:v>
                </c:pt>
                <c:pt idx="4850">
                  <c:v>6.7361111111118444</c:v>
                </c:pt>
                <c:pt idx="4851">
                  <c:v>6.7375000000007335</c:v>
                </c:pt>
                <c:pt idx="4852">
                  <c:v>6.7388888888896226</c:v>
                </c:pt>
                <c:pt idx="4853">
                  <c:v>6.7402777777785117</c:v>
                </c:pt>
                <c:pt idx="4854">
                  <c:v>6.7416666666674008</c:v>
                </c:pt>
                <c:pt idx="4855">
                  <c:v>6.7430555555562899</c:v>
                </c:pt>
                <c:pt idx="4856">
                  <c:v>6.744444444445179</c:v>
                </c:pt>
                <c:pt idx="4857">
                  <c:v>6.7458333333340681</c:v>
                </c:pt>
                <c:pt idx="4858">
                  <c:v>6.7472222222229572</c:v>
                </c:pt>
                <c:pt idx="4859">
                  <c:v>6.7486111111118463</c:v>
                </c:pt>
                <c:pt idx="4860">
                  <c:v>6.7500000000007354</c:v>
                </c:pt>
                <c:pt idx="4861">
                  <c:v>6.7513888888896245</c:v>
                </c:pt>
                <c:pt idx="4862">
                  <c:v>6.7527777777785136</c:v>
                </c:pt>
                <c:pt idx="4863">
                  <c:v>6.7541666666674027</c:v>
                </c:pt>
                <c:pt idx="4864">
                  <c:v>6.7555555555562918</c:v>
                </c:pt>
                <c:pt idx="4865">
                  <c:v>6.7569444444451809</c:v>
                </c:pt>
                <c:pt idx="4866">
                  <c:v>6.75833333333407</c:v>
                </c:pt>
                <c:pt idx="4867">
                  <c:v>6.7597222222229592</c:v>
                </c:pt>
                <c:pt idx="4868">
                  <c:v>6.7611111111118483</c:v>
                </c:pt>
                <c:pt idx="4869">
                  <c:v>6.7625000000007374</c:v>
                </c:pt>
                <c:pt idx="4870">
                  <c:v>6.7638888888896265</c:v>
                </c:pt>
                <c:pt idx="4871">
                  <c:v>6.7652777777785156</c:v>
                </c:pt>
                <c:pt idx="4872">
                  <c:v>6.7666666666674047</c:v>
                </c:pt>
                <c:pt idx="4873">
                  <c:v>6.7680555555562938</c:v>
                </c:pt>
                <c:pt idx="4874">
                  <c:v>6.7694444444451829</c:v>
                </c:pt>
                <c:pt idx="4875">
                  <c:v>6.770833333334072</c:v>
                </c:pt>
                <c:pt idx="4876">
                  <c:v>6.7722222222229611</c:v>
                </c:pt>
                <c:pt idx="4877">
                  <c:v>6.7736111111118502</c:v>
                </c:pt>
                <c:pt idx="4878">
                  <c:v>6.7750000000007393</c:v>
                </c:pt>
                <c:pt idx="4879">
                  <c:v>6.7763888888896284</c:v>
                </c:pt>
                <c:pt idx="4880">
                  <c:v>6.7777777777785175</c:v>
                </c:pt>
                <c:pt idx="4881">
                  <c:v>6.7791666666674066</c:v>
                </c:pt>
                <c:pt idx="4882">
                  <c:v>6.7805555555562957</c:v>
                </c:pt>
                <c:pt idx="4883">
                  <c:v>6.7819444444451848</c:v>
                </c:pt>
                <c:pt idx="4884">
                  <c:v>6.783333333334074</c:v>
                </c:pt>
                <c:pt idx="4885">
                  <c:v>6.7847222222229631</c:v>
                </c:pt>
                <c:pt idx="4886">
                  <c:v>6.7861111111118522</c:v>
                </c:pt>
                <c:pt idx="4887">
                  <c:v>6.7875000000007413</c:v>
                </c:pt>
                <c:pt idx="4888">
                  <c:v>6.7888888888896304</c:v>
                </c:pt>
                <c:pt idx="4889">
                  <c:v>6.7902777777785195</c:v>
                </c:pt>
                <c:pt idx="4890">
                  <c:v>6.7916666666674086</c:v>
                </c:pt>
                <c:pt idx="4891">
                  <c:v>6.7930555555562977</c:v>
                </c:pt>
                <c:pt idx="4892">
                  <c:v>6.7944444444451868</c:v>
                </c:pt>
                <c:pt idx="4893">
                  <c:v>6.7958333333340759</c:v>
                </c:pt>
                <c:pt idx="4894">
                  <c:v>6.797222222222965</c:v>
                </c:pt>
                <c:pt idx="4895">
                  <c:v>6.7986111111118541</c:v>
                </c:pt>
                <c:pt idx="4896">
                  <c:v>6.8000000000007432</c:v>
                </c:pt>
                <c:pt idx="4897">
                  <c:v>6.8013888888896323</c:v>
                </c:pt>
                <c:pt idx="4898">
                  <c:v>6.8027777777785214</c:v>
                </c:pt>
                <c:pt idx="4899">
                  <c:v>6.8041666666674105</c:v>
                </c:pt>
                <c:pt idx="4900">
                  <c:v>6.8055555555562997</c:v>
                </c:pt>
                <c:pt idx="4901">
                  <c:v>6.8069444444451888</c:v>
                </c:pt>
                <c:pt idx="4902">
                  <c:v>6.8083333333340779</c:v>
                </c:pt>
                <c:pt idx="4903">
                  <c:v>6.809722222222967</c:v>
                </c:pt>
                <c:pt idx="4904">
                  <c:v>6.8111111111118561</c:v>
                </c:pt>
                <c:pt idx="4905">
                  <c:v>6.8125000000007452</c:v>
                </c:pt>
                <c:pt idx="4906">
                  <c:v>6.8138888888896343</c:v>
                </c:pt>
                <c:pt idx="4907">
                  <c:v>6.8152777777785234</c:v>
                </c:pt>
                <c:pt idx="4908">
                  <c:v>6.8166666666674125</c:v>
                </c:pt>
                <c:pt idx="4909">
                  <c:v>6.8180555555563016</c:v>
                </c:pt>
                <c:pt idx="4910">
                  <c:v>6.8194444444451907</c:v>
                </c:pt>
                <c:pt idx="4911">
                  <c:v>6.8208333333340798</c:v>
                </c:pt>
                <c:pt idx="4912">
                  <c:v>6.8222222222229689</c:v>
                </c:pt>
                <c:pt idx="4913">
                  <c:v>6.823611111111858</c:v>
                </c:pt>
                <c:pt idx="4914">
                  <c:v>6.8250000000007471</c:v>
                </c:pt>
                <c:pt idx="4915">
                  <c:v>6.8263888888896362</c:v>
                </c:pt>
                <c:pt idx="4916">
                  <c:v>6.8277777777785253</c:v>
                </c:pt>
                <c:pt idx="4917">
                  <c:v>6.8291666666674145</c:v>
                </c:pt>
                <c:pt idx="4918">
                  <c:v>6.8305555555563036</c:v>
                </c:pt>
                <c:pt idx="4919">
                  <c:v>6.8319444444451927</c:v>
                </c:pt>
                <c:pt idx="4920">
                  <c:v>6.8333333333340818</c:v>
                </c:pt>
                <c:pt idx="4921">
                  <c:v>6.8347222222229709</c:v>
                </c:pt>
                <c:pt idx="4922">
                  <c:v>6.83611111111186</c:v>
                </c:pt>
                <c:pt idx="4923">
                  <c:v>6.8375000000007491</c:v>
                </c:pt>
                <c:pt idx="4924">
                  <c:v>6.8388888888896382</c:v>
                </c:pt>
                <c:pt idx="4925">
                  <c:v>6.8402777777785273</c:v>
                </c:pt>
                <c:pt idx="4926">
                  <c:v>6.8416666666674164</c:v>
                </c:pt>
                <c:pt idx="4927">
                  <c:v>6.8430555555563055</c:v>
                </c:pt>
                <c:pt idx="4928">
                  <c:v>6.8444444444451946</c:v>
                </c:pt>
                <c:pt idx="4929">
                  <c:v>6.8458333333340837</c:v>
                </c:pt>
                <c:pt idx="4930">
                  <c:v>6.8472222222229728</c:v>
                </c:pt>
                <c:pt idx="4931">
                  <c:v>6.8486111111118619</c:v>
                </c:pt>
                <c:pt idx="4932">
                  <c:v>6.850000000000751</c:v>
                </c:pt>
                <c:pt idx="4933">
                  <c:v>6.8513888888896401</c:v>
                </c:pt>
                <c:pt idx="4934">
                  <c:v>6.8527777777785293</c:v>
                </c:pt>
                <c:pt idx="4935">
                  <c:v>6.8541666666674184</c:v>
                </c:pt>
                <c:pt idx="4936">
                  <c:v>6.8555555555563075</c:v>
                </c:pt>
                <c:pt idx="4937">
                  <c:v>6.8569444444451966</c:v>
                </c:pt>
                <c:pt idx="4938">
                  <c:v>6.8583333333340857</c:v>
                </c:pt>
                <c:pt idx="4939">
                  <c:v>6.8597222222229748</c:v>
                </c:pt>
                <c:pt idx="4940">
                  <c:v>6.8611111111118639</c:v>
                </c:pt>
                <c:pt idx="4941">
                  <c:v>6.862500000000753</c:v>
                </c:pt>
                <c:pt idx="4942">
                  <c:v>6.8638888888896421</c:v>
                </c:pt>
                <c:pt idx="4943">
                  <c:v>6.8652777777785312</c:v>
                </c:pt>
                <c:pt idx="4944">
                  <c:v>6.8666666666674203</c:v>
                </c:pt>
                <c:pt idx="4945">
                  <c:v>6.8680555555563094</c:v>
                </c:pt>
                <c:pt idx="4946">
                  <c:v>6.8694444444451985</c:v>
                </c:pt>
                <c:pt idx="4947">
                  <c:v>6.8708333333340876</c:v>
                </c:pt>
                <c:pt idx="4948">
                  <c:v>6.8722222222229767</c:v>
                </c:pt>
                <c:pt idx="4949">
                  <c:v>6.8736111111118658</c:v>
                </c:pt>
                <c:pt idx="4950">
                  <c:v>6.875000000000755</c:v>
                </c:pt>
                <c:pt idx="4951">
                  <c:v>6.8763888888896441</c:v>
                </c:pt>
                <c:pt idx="4952">
                  <c:v>6.8777777777785332</c:v>
                </c:pt>
                <c:pt idx="4953">
                  <c:v>6.8791666666674223</c:v>
                </c:pt>
                <c:pt idx="4954">
                  <c:v>6.8805555555563114</c:v>
                </c:pt>
                <c:pt idx="4955">
                  <c:v>6.8819444444452005</c:v>
                </c:pt>
                <c:pt idx="4956">
                  <c:v>6.8833333333340896</c:v>
                </c:pt>
                <c:pt idx="4957">
                  <c:v>6.8847222222229787</c:v>
                </c:pt>
                <c:pt idx="4958">
                  <c:v>6.8861111111118678</c:v>
                </c:pt>
                <c:pt idx="4959">
                  <c:v>6.8875000000007569</c:v>
                </c:pt>
                <c:pt idx="4960">
                  <c:v>6.888888888889646</c:v>
                </c:pt>
                <c:pt idx="4961">
                  <c:v>6.8902777777785351</c:v>
                </c:pt>
                <c:pt idx="4962">
                  <c:v>6.8916666666674242</c:v>
                </c:pt>
                <c:pt idx="4963">
                  <c:v>6.8930555555563133</c:v>
                </c:pt>
                <c:pt idx="4964">
                  <c:v>6.8944444444452024</c:v>
                </c:pt>
                <c:pt idx="4965">
                  <c:v>6.8958333333340915</c:v>
                </c:pt>
                <c:pt idx="4966">
                  <c:v>6.8972222222229806</c:v>
                </c:pt>
                <c:pt idx="4967">
                  <c:v>6.8986111111118698</c:v>
                </c:pt>
                <c:pt idx="4968">
                  <c:v>6.9000000000007589</c:v>
                </c:pt>
                <c:pt idx="4969">
                  <c:v>6.901388888889648</c:v>
                </c:pt>
                <c:pt idx="4970">
                  <c:v>6.9027777777785371</c:v>
                </c:pt>
                <c:pt idx="4971">
                  <c:v>6.9041666666674262</c:v>
                </c:pt>
                <c:pt idx="4972">
                  <c:v>6.9055555555563153</c:v>
                </c:pt>
                <c:pt idx="4973">
                  <c:v>6.9069444444452044</c:v>
                </c:pt>
                <c:pt idx="4974">
                  <c:v>6.9083333333340935</c:v>
                </c:pt>
                <c:pt idx="4975">
                  <c:v>6.9097222222229826</c:v>
                </c:pt>
                <c:pt idx="4976">
                  <c:v>6.9111111111118717</c:v>
                </c:pt>
                <c:pt idx="4977">
                  <c:v>6.9125000000007608</c:v>
                </c:pt>
                <c:pt idx="4978">
                  <c:v>6.9138888888896499</c:v>
                </c:pt>
                <c:pt idx="4979">
                  <c:v>6.915277777778539</c:v>
                </c:pt>
                <c:pt idx="4980">
                  <c:v>6.9166666666674281</c:v>
                </c:pt>
                <c:pt idx="4981">
                  <c:v>6.9180555555563172</c:v>
                </c:pt>
                <c:pt idx="4982">
                  <c:v>6.9194444444452063</c:v>
                </c:pt>
                <c:pt idx="4983">
                  <c:v>6.9208333333340954</c:v>
                </c:pt>
                <c:pt idx="4984">
                  <c:v>6.9222222222229846</c:v>
                </c:pt>
                <c:pt idx="4985">
                  <c:v>6.9236111111118737</c:v>
                </c:pt>
                <c:pt idx="4986">
                  <c:v>6.9250000000007628</c:v>
                </c:pt>
                <c:pt idx="4987">
                  <c:v>6.9263888888896519</c:v>
                </c:pt>
                <c:pt idx="4988">
                  <c:v>6.927777777778541</c:v>
                </c:pt>
                <c:pt idx="4989">
                  <c:v>6.9291666666674301</c:v>
                </c:pt>
                <c:pt idx="4990">
                  <c:v>6.9305555555563192</c:v>
                </c:pt>
                <c:pt idx="4991">
                  <c:v>6.9319444444452083</c:v>
                </c:pt>
                <c:pt idx="4992">
                  <c:v>6.9333333333340974</c:v>
                </c:pt>
                <c:pt idx="4993">
                  <c:v>6.9347222222229865</c:v>
                </c:pt>
                <c:pt idx="4994">
                  <c:v>6.9361111111118756</c:v>
                </c:pt>
                <c:pt idx="4995">
                  <c:v>6.9375000000007647</c:v>
                </c:pt>
                <c:pt idx="4996">
                  <c:v>6.9388888888896538</c:v>
                </c:pt>
                <c:pt idx="4997">
                  <c:v>6.9402777777785429</c:v>
                </c:pt>
                <c:pt idx="4998">
                  <c:v>6.941666666667432</c:v>
                </c:pt>
                <c:pt idx="4999">
                  <c:v>6.9430555555563211</c:v>
                </c:pt>
                <c:pt idx="5000">
                  <c:v>6.9444444444452103</c:v>
                </c:pt>
                <c:pt idx="5001">
                  <c:v>6.9458333333340994</c:v>
                </c:pt>
                <c:pt idx="5002">
                  <c:v>6.9472222222229885</c:v>
                </c:pt>
                <c:pt idx="5003">
                  <c:v>6.9486111111118776</c:v>
                </c:pt>
                <c:pt idx="5004">
                  <c:v>6.9500000000007667</c:v>
                </c:pt>
                <c:pt idx="5005">
                  <c:v>6.9513888888896558</c:v>
                </c:pt>
                <c:pt idx="5006">
                  <c:v>6.9527777777785449</c:v>
                </c:pt>
                <c:pt idx="5007">
                  <c:v>6.954166666667434</c:v>
                </c:pt>
                <c:pt idx="5008">
                  <c:v>6.9555555555563231</c:v>
                </c:pt>
                <c:pt idx="5009">
                  <c:v>6.9569444444452122</c:v>
                </c:pt>
                <c:pt idx="5010">
                  <c:v>6.9583333333341013</c:v>
                </c:pt>
                <c:pt idx="5011">
                  <c:v>6.9597222222229904</c:v>
                </c:pt>
                <c:pt idx="5012">
                  <c:v>6.9611111111118795</c:v>
                </c:pt>
                <c:pt idx="5013">
                  <c:v>6.9625000000007686</c:v>
                </c:pt>
                <c:pt idx="5014">
                  <c:v>6.9638888888896577</c:v>
                </c:pt>
                <c:pt idx="5015">
                  <c:v>6.9652777777785468</c:v>
                </c:pt>
                <c:pt idx="5016">
                  <c:v>6.9666666666674359</c:v>
                </c:pt>
                <c:pt idx="5017">
                  <c:v>6.9680555555563251</c:v>
                </c:pt>
                <c:pt idx="5018">
                  <c:v>6.9694444444452142</c:v>
                </c:pt>
                <c:pt idx="5019">
                  <c:v>6.9708333333341033</c:v>
                </c:pt>
                <c:pt idx="5020">
                  <c:v>6.9722222222229924</c:v>
                </c:pt>
                <c:pt idx="5021">
                  <c:v>6.9736111111118815</c:v>
                </c:pt>
                <c:pt idx="5022">
                  <c:v>6.9750000000007706</c:v>
                </c:pt>
                <c:pt idx="5023">
                  <c:v>6.9763888888896597</c:v>
                </c:pt>
                <c:pt idx="5024">
                  <c:v>6.9777777777785488</c:v>
                </c:pt>
                <c:pt idx="5025">
                  <c:v>6.9791666666674379</c:v>
                </c:pt>
                <c:pt idx="5026">
                  <c:v>6.980555555556327</c:v>
                </c:pt>
                <c:pt idx="5027">
                  <c:v>6.9819444444452161</c:v>
                </c:pt>
                <c:pt idx="5028">
                  <c:v>6.9833333333341052</c:v>
                </c:pt>
                <c:pt idx="5029">
                  <c:v>6.9847222222229943</c:v>
                </c:pt>
                <c:pt idx="5030">
                  <c:v>6.9861111111118834</c:v>
                </c:pt>
                <c:pt idx="5031">
                  <c:v>6.9875000000007725</c:v>
                </c:pt>
                <c:pt idx="5032">
                  <c:v>6.9888888888896616</c:v>
                </c:pt>
                <c:pt idx="5033">
                  <c:v>6.9902777777785507</c:v>
                </c:pt>
                <c:pt idx="5034">
                  <c:v>6.9916666666674399</c:v>
                </c:pt>
                <c:pt idx="5035">
                  <c:v>6.993055555556329</c:v>
                </c:pt>
                <c:pt idx="5036">
                  <c:v>6.9944444444452181</c:v>
                </c:pt>
                <c:pt idx="5037">
                  <c:v>6.9958333333341072</c:v>
                </c:pt>
                <c:pt idx="5038">
                  <c:v>6.9972222222229963</c:v>
                </c:pt>
                <c:pt idx="5039">
                  <c:v>6.9986111111118854</c:v>
                </c:pt>
                <c:pt idx="5040">
                  <c:v>7.0000000000007745</c:v>
                </c:pt>
                <c:pt idx="5041">
                  <c:v>7.0013888888896636</c:v>
                </c:pt>
                <c:pt idx="5042">
                  <c:v>7.0027777777785527</c:v>
                </c:pt>
                <c:pt idx="5043">
                  <c:v>7.0041666666674418</c:v>
                </c:pt>
                <c:pt idx="5044">
                  <c:v>7.0055555555563309</c:v>
                </c:pt>
                <c:pt idx="5045">
                  <c:v>7.00694444444522</c:v>
                </c:pt>
                <c:pt idx="5046">
                  <c:v>7.0083333333341091</c:v>
                </c:pt>
                <c:pt idx="5047">
                  <c:v>7.0097222222229982</c:v>
                </c:pt>
                <c:pt idx="5048">
                  <c:v>7.0111111111118873</c:v>
                </c:pt>
                <c:pt idx="5049">
                  <c:v>7.0125000000007764</c:v>
                </c:pt>
                <c:pt idx="5050">
                  <c:v>7.0138888888896656</c:v>
                </c:pt>
                <c:pt idx="5051">
                  <c:v>7.0152777777785547</c:v>
                </c:pt>
                <c:pt idx="5052">
                  <c:v>7.0166666666674438</c:v>
                </c:pt>
                <c:pt idx="5053">
                  <c:v>7.0180555555563329</c:v>
                </c:pt>
                <c:pt idx="5054">
                  <c:v>7.019444444445222</c:v>
                </c:pt>
                <c:pt idx="5055">
                  <c:v>7.0208333333341111</c:v>
                </c:pt>
                <c:pt idx="5056">
                  <c:v>7.0222222222230002</c:v>
                </c:pt>
                <c:pt idx="5057">
                  <c:v>7.0236111111118893</c:v>
                </c:pt>
                <c:pt idx="5058">
                  <c:v>7.0250000000007784</c:v>
                </c:pt>
                <c:pt idx="5059">
                  <c:v>7.0263888888896675</c:v>
                </c:pt>
                <c:pt idx="5060">
                  <c:v>7.0277777777785566</c:v>
                </c:pt>
                <c:pt idx="5061">
                  <c:v>7.0291666666674457</c:v>
                </c:pt>
                <c:pt idx="5062">
                  <c:v>7.0305555555563348</c:v>
                </c:pt>
                <c:pt idx="5063">
                  <c:v>7.0319444444452239</c:v>
                </c:pt>
                <c:pt idx="5064">
                  <c:v>7.033333333334113</c:v>
                </c:pt>
                <c:pt idx="5065">
                  <c:v>7.0347222222230021</c:v>
                </c:pt>
                <c:pt idx="5066">
                  <c:v>7.0361111111118912</c:v>
                </c:pt>
                <c:pt idx="5067">
                  <c:v>7.0375000000007804</c:v>
                </c:pt>
                <c:pt idx="5068">
                  <c:v>7.0388888888896695</c:v>
                </c:pt>
                <c:pt idx="5069">
                  <c:v>7.0402777777785586</c:v>
                </c:pt>
                <c:pt idx="5070">
                  <c:v>7.0416666666674477</c:v>
                </c:pt>
                <c:pt idx="5071">
                  <c:v>7.0430555555563368</c:v>
                </c:pt>
                <c:pt idx="5072">
                  <c:v>7.0444444444452259</c:v>
                </c:pt>
                <c:pt idx="5073">
                  <c:v>7.045833333334115</c:v>
                </c:pt>
                <c:pt idx="5074">
                  <c:v>7.0472222222230041</c:v>
                </c:pt>
                <c:pt idx="5075">
                  <c:v>7.0486111111118932</c:v>
                </c:pt>
                <c:pt idx="5076">
                  <c:v>7.0500000000007823</c:v>
                </c:pt>
                <c:pt idx="5077">
                  <c:v>7.0513888888896714</c:v>
                </c:pt>
                <c:pt idx="5078">
                  <c:v>7.0527777777785605</c:v>
                </c:pt>
                <c:pt idx="5079">
                  <c:v>7.0541666666674496</c:v>
                </c:pt>
                <c:pt idx="5080">
                  <c:v>7.0555555555563387</c:v>
                </c:pt>
                <c:pt idx="5081">
                  <c:v>7.0569444444452278</c:v>
                </c:pt>
                <c:pt idx="5082">
                  <c:v>7.0583333333341169</c:v>
                </c:pt>
                <c:pt idx="5083">
                  <c:v>7.059722222223006</c:v>
                </c:pt>
                <c:pt idx="5084">
                  <c:v>7.0611111111118952</c:v>
                </c:pt>
                <c:pt idx="5085">
                  <c:v>7.0625000000007843</c:v>
                </c:pt>
                <c:pt idx="5086">
                  <c:v>7.0638888888896734</c:v>
                </c:pt>
                <c:pt idx="5087">
                  <c:v>7.0652777777785625</c:v>
                </c:pt>
                <c:pt idx="5088">
                  <c:v>7.0666666666674516</c:v>
                </c:pt>
                <c:pt idx="5089">
                  <c:v>7.0680555555563407</c:v>
                </c:pt>
                <c:pt idx="5090">
                  <c:v>7.0694444444452298</c:v>
                </c:pt>
                <c:pt idx="5091">
                  <c:v>7.0708333333341189</c:v>
                </c:pt>
                <c:pt idx="5092">
                  <c:v>7.072222222223008</c:v>
                </c:pt>
                <c:pt idx="5093">
                  <c:v>7.0736111111118971</c:v>
                </c:pt>
                <c:pt idx="5094">
                  <c:v>7.0750000000007862</c:v>
                </c:pt>
                <c:pt idx="5095">
                  <c:v>7.0763888888896753</c:v>
                </c:pt>
                <c:pt idx="5096">
                  <c:v>7.0777777777785644</c:v>
                </c:pt>
                <c:pt idx="5097">
                  <c:v>7.0791666666674535</c:v>
                </c:pt>
                <c:pt idx="5098">
                  <c:v>7.0805555555563426</c:v>
                </c:pt>
                <c:pt idx="5099">
                  <c:v>7.0819444444452317</c:v>
                </c:pt>
                <c:pt idx="5100">
                  <c:v>7.0833333333341209</c:v>
                </c:pt>
                <c:pt idx="5101">
                  <c:v>7.08472222222301</c:v>
                </c:pt>
                <c:pt idx="5102">
                  <c:v>7.0861111111118991</c:v>
                </c:pt>
                <c:pt idx="5103">
                  <c:v>7.0875000000007882</c:v>
                </c:pt>
                <c:pt idx="5104">
                  <c:v>7.0888888888896773</c:v>
                </c:pt>
                <c:pt idx="5105">
                  <c:v>7.0902777777785664</c:v>
                </c:pt>
                <c:pt idx="5106">
                  <c:v>7.0916666666674555</c:v>
                </c:pt>
                <c:pt idx="5107">
                  <c:v>7.0930555555563446</c:v>
                </c:pt>
                <c:pt idx="5108">
                  <c:v>7.0944444444452337</c:v>
                </c:pt>
                <c:pt idx="5109">
                  <c:v>7.0958333333341228</c:v>
                </c:pt>
                <c:pt idx="5110">
                  <c:v>7.0972222222230119</c:v>
                </c:pt>
                <c:pt idx="5111">
                  <c:v>7.098611111111901</c:v>
                </c:pt>
                <c:pt idx="5112">
                  <c:v>7.1000000000007901</c:v>
                </c:pt>
                <c:pt idx="5113">
                  <c:v>7.1013888888896792</c:v>
                </c:pt>
                <c:pt idx="5114">
                  <c:v>7.1027777777785683</c:v>
                </c:pt>
                <c:pt idx="5115">
                  <c:v>7.1041666666674574</c:v>
                </c:pt>
                <c:pt idx="5116">
                  <c:v>7.1055555555563465</c:v>
                </c:pt>
                <c:pt idx="5117">
                  <c:v>7.1069444444452357</c:v>
                </c:pt>
                <c:pt idx="5118">
                  <c:v>7.1083333333341248</c:v>
                </c:pt>
                <c:pt idx="5119">
                  <c:v>7.1097222222230139</c:v>
                </c:pt>
                <c:pt idx="5120">
                  <c:v>7.111111111111903</c:v>
                </c:pt>
                <c:pt idx="5121">
                  <c:v>7.1125000000007921</c:v>
                </c:pt>
                <c:pt idx="5122">
                  <c:v>7.1138888888896812</c:v>
                </c:pt>
                <c:pt idx="5123">
                  <c:v>7.1152777777785703</c:v>
                </c:pt>
                <c:pt idx="5124">
                  <c:v>7.1166666666674594</c:v>
                </c:pt>
                <c:pt idx="5125">
                  <c:v>7.1180555555563485</c:v>
                </c:pt>
                <c:pt idx="5126">
                  <c:v>7.1194444444452376</c:v>
                </c:pt>
                <c:pt idx="5127">
                  <c:v>7.1208333333341267</c:v>
                </c:pt>
                <c:pt idx="5128">
                  <c:v>7.1222222222230158</c:v>
                </c:pt>
                <c:pt idx="5129">
                  <c:v>7.1236111111119049</c:v>
                </c:pt>
                <c:pt idx="5130">
                  <c:v>7.125000000000794</c:v>
                </c:pt>
                <c:pt idx="5131">
                  <c:v>7.1263888888896831</c:v>
                </c:pt>
                <c:pt idx="5132">
                  <c:v>7.1277777777785722</c:v>
                </c:pt>
                <c:pt idx="5133">
                  <c:v>7.1291666666674613</c:v>
                </c:pt>
                <c:pt idx="5134">
                  <c:v>7.1305555555563505</c:v>
                </c:pt>
                <c:pt idx="5135">
                  <c:v>7.1319444444452396</c:v>
                </c:pt>
                <c:pt idx="5136">
                  <c:v>7.1333333333341287</c:v>
                </c:pt>
                <c:pt idx="5137">
                  <c:v>7.1347222222230178</c:v>
                </c:pt>
                <c:pt idx="5138">
                  <c:v>7.1361111111119069</c:v>
                </c:pt>
                <c:pt idx="5139">
                  <c:v>7.137500000000796</c:v>
                </c:pt>
                <c:pt idx="5140">
                  <c:v>7.1388888888896851</c:v>
                </c:pt>
                <c:pt idx="5141">
                  <c:v>7.1402777777785742</c:v>
                </c:pt>
                <c:pt idx="5142">
                  <c:v>7.1416666666674633</c:v>
                </c:pt>
                <c:pt idx="5143">
                  <c:v>7.1430555555563524</c:v>
                </c:pt>
                <c:pt idx="5144">
                  <c:v>7.1444444444452415</c:v>
                </c:pt>
                <c:pt idx="5145">
                  <c:v>7.1458333333341306</c:v>
                </c:pt>
                <c:pt idx="5146">
                  <c:v>7.1472222222230197</c:v>
                </c:pt>
                <c:pt idx="5147">
                  <c:v>7.1486111111119088</c:v>
                </c:pt>
                <c:pt idx="5148">
                  <c:v>7.1500000000007979</c:v>
                </c:pt>
                <c:pt idx="5149">
                  <c:v>7.151388888889687</c:v>
                </c:pt>
                <c:pt idx="5150">
                  <c:v>7.1527777777785762</c:v>
                </c:pt>
                <c:pt idx="5151">
                  <c:v>7.1541666666674653</c:v>
                </c:pt>
                <c:pt idx="5152">
                  <c:v>7.1555555555563544</c:v>
                </c:pt>
                <c:pt idx="5153">
                  <c:v>7.1569444444452435</c:v>
                </c:pt>
                <c:pt idx="5154">
                  <c:v>7.1583333333341326</c:v>
                </c:pt>
                <c:pt idx="5155">
                  <c:v>7.1597222222230217</c:v>
                </c:pt>
                <c:pt idx="5156">
                  <c:v>7.1611111111119108</c:v>
                </c:pt>
                <c:pt idx="5157">
                  <c:v>7.1625000000007999</c:v>
                </c:pt>
                <c:pt idx="5158">
                  <c:v>7.163888888889689</c:v>
                </c:pt>
                <c:pt idx="5159">
                  <c:v>7.1652777777785781</c:v>
                </c:pt>
                <c:pt idx="5160">
                  <c:v>7.1666666666674672</c:v>
                </c:pt>
                <c:pt idx="5161">
                  <c:v>7.1680555555563563</c:v>
                </c:pt>
                <c:pt idx="5162">
                  <c:v>7.1694444444452454</c:v>
                </c:pt>
                <c:pt idx="5163">
                  <c:v>7.1708333333341345</c:v>
                </c:pt>
                <c:pt idx="5164">
                  <c:v>7.1722222222230236</c:v>
                </c:pt>
                <c:pt idx="5165">
                  <c:v>7.1736111111119127</c:v>
                </c:pt>
                <c:pt idx="5166">
                  <c:v>7.1750000000008018</c:v>
                </c:pt>
                <c:pt idx="5167">
                  <c:v>7.176388888889691</c:v>
                </c:pt>
                <c:pt idx="5168">
                  <c:v>7.1777777777785801</c:v>
                </c:pt>
                <c:pt idx="5169">
                  <c:v>7.1791666666674692</c:v>
                </c:pt>
                <c:pt idx="5170">
                  <c:v>7.1805555555563583</c:v>
                </c:pt>
                <c:pt idx="5171">
                  <c:v>7.1819444444452474</c:v>
                </c:pt>
                <c:pt idx="5172">
                  <c:v>7.1833333333341365</c:v>
                </c:pt>
                <c:pt idx="5173">
                  <c:v>7.1847222222230256</c:v>
                </c:pt>
                <c:pt idx="5174">
                  <c:v>7.1861111111119147</c:v>
                </c:pt>
                <c:pt idx="5175">
                  <c:v>7.1875000000008038</c:v>
                </c:pt>
                <c:pt idx="5176">
                  <c:v>7.1888888888896929</c:v>
                </c:pt>
                <c:pt idx="5177">
                  <c:v>7.190277777778582</c:v>
                </c:pt>
                <c:pt idx="5178">
                  <c:v>7.1916666666674711</c:v>
                </c:pt>
                <c:pt idx="5179">
                  <c:v>7.1930555555563602</c:v>
                </c:pt>
                <c:pt idx="5180">
                  <c:v>7.1944444444452493</c:v>
                </c:pt>
                <c:pt idx="5181">
                  <c:v>7.1958333333341384</c:v>
                </c:pt>
                <c:pt idx="5182">
                  <c:v>7.1972222222230275</c:v>
                </c:pt>
                <c:pt idx="5183">
                  <c:v>7.1986111111119166</c:v>
                </c:pt>
                <c:pt idx="5184">
                  <c:v>7.2000000000008058</c:v>
                </c:pt>
                <c:pt idx="5185">
                  <c:v>7.2013888888896949</c:v>
                </c:pt>
                <c:pt idx="5186">
                  <c:v>7.202777777778584</c:v>
                </c:pt>
                <c:pt idx="5187">
                  <c:v>7.2041666666674731</c:v>
                </c:pt>
                <c:pt idx="5188">
                  <c:v>7.2055555555563622</c:v>
                </c:pt>
                <c:pt idx="5189">
                  <c:v>7.2069444444452513</c:v>
                </c:pt>
                <c:pt idx="5190">
                  <c:v>7.2083333333341404</c:v>
                </c:pt>
                <c:pt idx="5191">
                  <c:v>7.2097222222230295</c:v>
                </c:pt>
                <c:pt idx="5192">
                  <c:v>7.2111111111119186</c:v>
                </c:pt>
                <c:pt idx="5193">
                  <c:v>7.2125000000008077</c:v>
                </c:pt>
                <c:pt idx="5194">
                  <c:v>7.2138888888896968</c:v>
                </c:pt>
                <c:pt idx="5195">
                  <c:v>7.2152777777785859</c:v>
                </c:pt>
                <c:pt idx="5196">
                  <c:v>7.216666666667475</c:v>
                </c:pt>
                <c:pt idx="5197">
                  <c:v>7.2180555555563641</c:v>
                </c:pt>
                <c:pt idx="5198">
                  <c:v>7.2194444444452532</c:v>
                </c:pt>
                <c:pt idx="5199">
                  <c:v>7.2208333333341423</c:v>
                </c:pt>
                <c:pt idx="5200">
                  <c:v>7.2222222222230315</c:v>
                </c:pt>
                <c:pt idx="5201">
                  <c:v>7.2236111111119206</c:v>
                </c:pt>
                <c:pt idx="5202">
                  <c:v>7.2250000000008097</c:v>
                </c:pt>
                <c:pt idx="5203">
                  <c:v>7.2263888888896988</c:v>
                </c:pt>
                <c:pt idx="5204">
                  <c:v>7.2277777777785879</c:v>
                </c:pt>
                <c:pt idx="5205">
                  <c:v>7.229166666667477</c:v>
                </c:pt>
                <c:pt idx="5206">
                  <c:v>7.2305555555563661</c:v>
                </c:pt>
                <c:pt idx="5207">
                  <c:v>7.2319444444452552</c:v>
                </c:pt>
                <c:pt idx="5208">
                  <c:v>7.2333333333341443</c:v>
                </c:pt>
                <c:pt idx="5209">
                  <c:v>7.2347222222230334</c:v>
                </c:pt>
                <c:pt idx="5210">
                  <c:v>7.2361111111119225</c:v>
                </c:pt>
                <c:pt idx="5211">
                  <c:v>7.2375000000008116</c:v>
                </c:pt>
                <c:pt idx="5212">
                  <c:v>7.2388888888897007</c:v>
                </c:pt>
                <c:pt idx="5213">
                  <c:v>7.2402777777785898</c:v>
                </c:pt>
                <c:pt idx="5214">
                  <c:v>7.2416666666674789</c:v>
                </c:pt>
                <c:pt idx="5215">
                  <c:v>7.243055555556368</c:v>
                </c:pt>
                <c:pt idx="5216">
                  <c:v>7.2444444444452571</c:v>
                </c:pt>
                <c:pt idx="5217">
                  <c:v>7.2458333333341463</c:v>
                </c:pt>
                <c:pt idx="5218">
                  <c:v>7.2472222222230354</c:v>
                </c:pt>
                <c:pt idx="5219">
                  <c:v>7.2486111111119245</c:v>
                </c:pt>
                <c:pt idx="5220">
                  <c:v>7.2500000000008136</c:v>
                </c:pt>
                <c:pt idx="5221">
                  <c:v>7.2513888888897027</c:v>
                </c:pt>
                <c:pt idx="5222">
                  <c:v>7.2527777777785918</c:v>
                </c:pt>
                <c:pt idx="5223">
                  <c:v>7.2541666666674809</c:v>
                </c:pt>
                <c:pt idx="5224">
                  <c:v>7.25555555555637</c:v>
                </c:pt>
                <c:pt idx="5225">
                  <c:v>7.2569444444452591</c:v>
                </c:pt>
                <c:pt idx="5226">
                  <c:v>7.2583333333341482</c:v>
                </c:pt>
                <c:pt idx="5227">
                  <c:v>7.2597222222230373</c:v>
                </c:pt>
                <c:pt idx="5228">
                  <c:v>7.2611111111119264</c:v>
                </c:pt>
                <c:pt idx="5229">
                  <c:v>7.2625000000008155</c:v>
                </c:pt>
                <c:pt idx="5230">
                  <c:v>7.2638888888897046</c:v>
                </c:pt>
                <c:pt idx="5231">
                  <c:v>7.2652777777785937</c:v>
                </c:pt>
                <c:pt idx="5232">
                  <c:v>7.2666666666674828</c:v>
                </c:pt>
                <c:pt idx="5233">
                  <c:v>7.2680555555563719</c:v>
                </c:pt>
                <c:pt idx="5234">
                  <c:v>7.2694444444452611</c:v>
                </c:pt>
                <c:pt idx="5235">
                  <c:v>7.2708333333341502</c:v>
                </c:pt>
                <c:pt idx="5236">
                  <c:v>7.2722222222230393</c:v>
                </c:pt>
                <c:pt idx="5237">
                  <c:v>7.2736111111119284</c:v>
                </c:pt>
                <c:pt idx="5238">
                  <c:v>7.2750000000008175</c:v>
                </c:pt>
                <c:pt idx="5239">
                  <c:v>7.2763888888897066</c:v>
                </c:pt>
                <c:pt idx="5240">
                  <c:v>7.2777777777785957</c:v>
                </c:pt>
                <c:pt idx="5241">
                  <c:v>7.2791666666674848</c:v>
                </c:pt>
                <c:pt idx="5242">
                  <c:v>7.2805555555563739</c:v>
                </c:pt>
                <c:pt idx="5243">
                  <c:v>7.281944444445263</c:v>
                </c:pt>
                <c:pt idx="5244">
                  <c:v>7.2833333333341521</c:v>
                </c:pt>
                <c:pt idx="5245">
                  <c:v>7.2847222222230412</c:v>
                </c:pt>
                <c:pt idx="5246">
                  <c:v>7.2861111111119303</c:v>
                </c:pt>
                <c:pt idx="5247">
                  <c:v>7.2875000000008194</c:v>
                </c:pt>
                <c:pt idx="5248">
                  <c:v>7.2888888888897085</c:v>
                </c:pt>
                <c:pt idx="5249">
                  <c:v>7.2902777777785976</c:v>
                </c:pt>
                <c:pt idx="5250">
                  <c:v>7.2916666666674868</c:v>
                </c:pt>
                <c:pt idx="5251">
                  <c:v>7.2930555555563759</c:v>
                </c:pt>
                <c:pt idx="5252">
                  <c:v>7.294444444445265</c:v>
                </c:pt>
                <c:pt idx="5253">
                  <c:v>7.2958333333341541</c:v>
                </c:pt>
                <c:pt idx="5254">
                  <c:v>7.2972222222230432</c:v>
                </c:pt>
                <c:pt idx="5255">
                  <c:v>7.2986111111119323</c:v>
                </c:pt>
                <c:pt idx="5256">
                  <c:v>7.3000000000008214</c:v>
                </c:pt>
                <c:pt idx="5257">
                  <c:v>7.3013888888897105</c:v>
                </c:pt>
                <c:pt idx="5258">
                  <c:v>7.3027777777785996</c:v>
                </c:pt>
                <c:pt idx="5259">
                  <c:v>7.3041666666674887</c:v>
                </c:pt>
                <c:pt idx="5260">
                  <c:v>7.3055555555563778</c:v>
                </c:pt>
                <c:pt idx="5261">
                  <c:v>7.3069444444452669</c:v>
                </c:pt>
                <c:pt idx="5262">
                  <c:v>7.308333333334156</c:v>
                </c:pt>
                <c:pt idx="5263">
                  <c:v>7.3097222222230451</c:v>
                </c:pt>
                <c:pt idx="5264">
                  <c:v>7.3111111111119342</c:v>
                </c:pt>
                <c:pt idx="5265">
                  <c:v>7.3125000000008233</c:v>
                </c:pt>
                <c:pt idx="5266">
                  <c:v>7.3138888888897124</c:v>
                </c:pt>
                <c:pt idx="5267">
                  <c:v>7.3152777777786016</c:v>
                </c:pt>
                <c:pt idx="5268">
                  <c:v>7.3166666666674907</c:v>
                </c:pt>
                <c:pt idx="5269">
                  <c:v>7.3180555555563798</c:v>
                </c:pt>
                <c:pt idx="5270">
                  <c:v>7.3194444444452689</c:v>
                </c:pt>
                <c:pt idx="5271">
                  <c:v>7.320833333334158</c:v>
                </c:pt>
                <c:pt idx="5272">
                  <c:v>7.3222222222230471</c:v>
                </c:pt>
                <c:pt idx="5273">
                  <c:v>7.3236111111119362</c:v>
                </c:pt>
                <c:pt idx="5274">
                  <c:v>7.3250000000008253</c:v>
                </c:pt>
                <c:pt idx="5275">
                  <c:v>7.3263888888897144</c:v>
                </c:pt>
                <c:pt idx="5276">
                  <c:v>7.3277777777786035</c:v>
                </c:pt>
                <c:pt idx="5277">
                  <c:v>7.3291666666674926</c:v>
                </c:pt>
                <c:pt idx="5278">
                  <c:v>7.3305555555563817</c:v>
                </c:pt>
                <c:pt idx="5279">
                  <c:v>7.3319444444452708</c:v>
                </c:pt>
                <c:pt idx="5280">
                  <c:v>7.3333333333341599</c:v>
                </c:pt>
                <c:pt idx="5281">
                  <c:v>7.334722222223049</c:v>
                </c:pt>
                <c:pt idx="5282">
                  <c:v>7.3361111111119381</c:v>
                </c:pt>
                <c:pt idx="5283">
                  <c:v>7.3375000000008272</c:v>
                </c:pt>
                <c:pt idx="5284">
                  <c:v>7.3388888888897164</c:v>
                </c:pt>
                <c:pt idx="5285">
                  <c:v>7.3402777777786055</c:v>
                </c:pt>
                <c:pt idx="5286">
                  <c:v>7.3416666666674946</c:v>
                </c:pt>
                <c:pt idx="5287">
                  <c:v>7.3430555555563837</c:v>
                </c:pt>
                <c:pt idx="5288">
                  <c:v>7.3444444444452728</c:v>
                </c:pt>
                <c:pt idx="5289">
                  <c:v>7.3458333333341619</c:v>
                </c:pt>
                <c:pt idx="5290">
                  <c:v>7.347222222223051</c:v>
                </c:pt>
                <c:pt idx="5291">
                  <c:v>7.3486111111119401</c:v>
                </c:pt>
                <c:pt idx="5292">
                  <c:v>7.3500000000008292</c:v>
                </c:pt>
                <c:pt idx="5293">
                  <c:v>7.3513888888897183</c:v>
                </c:pt>
                <c:pt idx="5294">
                  <c:v>7.3527777777786074</c:v>
                </c:pt>
                <c:pt idx="5295">
                  <c:v>7.3541666666674965</c:v>
                </c:pt>
                <c:pt idx="5296">
                  <c:v>7.3555555555563856</c:v>
                </c:pt>
                <c:pt idx="5297">
                  <c:v>7.3569444444452747</c:v>
                </c:pt>
                <c:pt idx="5298">
                  <c:v>7.3583333333341638</c:v>
                </c:pt>
                <c:pt idx="5299">
                  <c:v>7.3597222222230529</c:v>
                </c:pt>
                <c:pt idx="5300">
                  <c:v>7.3611111111119421</c:v>
                </c:pt>
                <c:pt idx="5301">
                  <c:v>7.3625000000008312</c:v>
                </c:pt>
                <c:pt idx="5302">
                  <c:v>7.3638888888897203</c:v>
                </c:pt>
                <c:pt idx="5303">
                  <c:v>7.3652777777786094</c:v>
                </c:pt>
                <c:pt idx="5304">
                  <c:v>7.3666666666674985</c:v>
                </c:pt>
                <c:pt idx="5305">
                  <c:v>7.3680555555563876</c:v>
                </c:pt>
                <c:pt idx="5306">
                  <c:v>7.3694444444452767</c:v>
                </c:pt>
                <c:pt idx="5307">
                  <c:v>7.3708333333341658</c:v>
                </c:pt>
                <c:pt idx="5308">
                  <c:v>7.3722222222230549</c:v>
                </c:pt>
                <c:pt idx="5309">
                  <c:v>7.373611111111944</c:v>
                </c:pt>
                <c:pt idx="5310">
                  <c:v>7.3750000000008331</c:v>
                </c:pt>
                <c:pt idx="5311">
                  <c:v>7.3763888888897222</c:v>
                </c:pt>
                <c:pt idx="5312">
                  <c:v>7.3777777777786113</c:v>
                </c:pt>
                <c:pt idx="5313">
                  <c:v>7.3791666666675004</c:v>
                </c:pt>
                <c:pt idx="5314">
                  <c:v>7.3805555555563895</c:v>
                </c:pt>
                <c:pt idx="5315">
                  <c:v>7.3819444444452786</c:v>
                </c:pt>
                <c:pt idx="5316">
                  <c:v>7.3833333333341677</c:v>
                </c:pt>
                <c:pt idx="5317">
                  <c:v>7.3847222222230569</c:v>
                </c:pt>
                <c:pt idx="5318">
                  <c:v>7.386111111111946</c:v>
                </c:pt>
                <c:pt idx="5319">
                  <c:v>7.3875000000008351</c:v>
                </c:pt>
                <c:pt idx="5320">
                  <c:v>7.3888888888897242</c:v>
                </c:pt>
                <c:pt idx="5321">
                  <c:v>7.3902777777786133</c:v>
                </c:pt>
                <c:pt idx="5322">
                  <c:v>7.3916666666675024</c:v>
                </c:pt>
                <c:pt idx="5323">
                  <c:v>7.3930555555563915</c:v>
                </c:pt>
                <c:pt idx="5324">
                  <c:v>7.3944444444452806</c:v>
                </c:pt>
                <c:pt idx="5325">
                  <c:v>7.3958333333341697</c:v>
                </c:pt>
                <c:pt idx="5326">
                  <c:v>7.3972222222230588</c:v>
                </c:pt>
                <c:pt idx="5327">
                  <c:v>7.3986111111119479</c:v>
                </c:pt>
                <c:pt idx="5328">
                  <c:v>7.400000000000837</c:v>
                </c:pt>
                <c:pt idx="5329">
                  <c:v>7.4013888888897261</c:v>
                </c:pt>
                <c:pt idx="5330">
                  <c:v>7.4027777777786152</c:v>
                </c:pt>
                <c:pt idx="5331">
                  <c:v>7.4041666666675043</c:v>
                </c:pt>
                <c:pt idx="5332">
                  <c:v>7.4055555555563934</c:v>
                </c:pt>
                <c:pt idx="5333">
                  <c:v>7.4069444444452825</c:v>
                </c:pt>
                <c:pt idx="5334">
                  <c:v>7.4083333333341717</c:v>
                </c:pt>
                <c:pt idx="5335">
                  <c:v>7.4097222222230608</c:v>
                </c:pt>
                <c:pt idx="5336">
                  <c:v>7.4111111111119499</c:v>
                </c:pt>
                <c:pt idx="5337">
                  <c:v>7.412500000000839</c:v>
                </c:pt>
                <c:pt idx="5338">
                  <c:v>7.4138888888897281</c:v>
                </c:pt>
                <c:pt idx="5339">
                  <c:v>7.4152777777786172</c:v>
                </c:pt>
                <c:pt idx="5340">
                  <c:v>7.4166666666675063</c:v>
                </c:pt>
                <c:pt idx="5341">
                  <c:v>7.4180555555563954</c:v>
                </c:pt>
                <c:pt idx="5342">
                  <c:v>7.4194444444452845</c:v>
                </c:pt>
                <c:pt idx="5343">
                  <c:v>7.4208333333341736</c:v>
                </c:pt>
                <c:pt idx="5344">
                  <c:v>7.4222222222230627</c:v>
                </c:pt>
                <c:pt idx="5345">
                  <c:v>7.4236111111119518</c:v>
                </c:pt>
                <c:pt idx="5346">
                  <c:v>7.4250000000008409</c:v>
                </c:pt>
                <c:pt idx="5347">
                  <c:v>7.42638888888973</c:v>
                </c:pt>
                <c:pt idx="5348">
                  <c:v>7.4277777777786191</c:v>
                </c:pt>
                <c:pt idx="5349">
                  <c:v>7.4291666666675082</c:v>
                </c:pt>
                <c:pt idx="5350">
                  <c:v>7.4305555555563974</c:v>
                </c:pt>
                <c:pt idx="5351">
                  <c:v>7.4319444444452865</c:v>
                </c:pt>
                <c:pt idx="5352">
                  <c:v>7.4333333333341756</c:v>
                </c:pt>
                <c:pt idx="5353">
                  <c:v>7.4347222222230647</c:v>
                </c:pt>
                <c:pt idx="5354">
                  <c:v>7.4361111111119538</c:v>
                </c:pt>
                <c:pt idx="5355">
                  <c:v>7.4375000000008429</c:v>
                </c:pt>
                <c:pt idx="5356">
                  <c:v>7.438888888889732</c:v>
                </c:pt>
                <c:pt idx="5357">
                  <c:v>7.4402777777786211</c:v>
                </c:pt>
                <c:pt idx="5358">
                  <c:v>7.4416666666675102</c:v>
                </c:pt>
                <c:pt idx="5359">
                  <c:v>7.4430555555563993</c:v>
                </c:pt>
                <c:pt idx="5360">
                  <c:v>7.4444444444452884</c:v>
                </c:pt>
                <c:pt idx="5361">
                  <c:v>7.4458333333341775</c:v>
                </c:pt>
                <c:pt idx="5362">
                  <c:v>7.4472222222230666</c:v>
                </c:pt>
                <c:pt idx="5363">
                  <c:v>7.4486111111119557</c:v>
                </c:pt>
                <c:pt idx="5364">
                  <c:v>7.4500000000008448</c:v>
                </c:pt>
                <c:pt idx="5365">
                  <c:v>7.4513888888897339</c:v>
                </c:pt>
                <c:pt idx="5366">
                  <c:v>7.452777777778623</c:v>
                </c:pt>
                <c:pt idx="5367">
                  <c:v>7.4541666666675122</c:v>
                </c:pt>
                <c:pt idx="5368">
                  <c:v>7.4555555555564013</c:v>
                </c:pt>
                <c:pt idx="5369">
                  <c:v>7.4569444444452904</c:v>
                </c:pt>
                <c:pt idx="5370">
                  <c:v>7.4583333333341795</c:v>
                </c:pt>
                <c:pt idx="5371">
                  <c:v>7.4597222222230686</c:v>
                </c:pt>
                <c:pt idx="5372">
                  <c:v>7.4611111111119577</c:v>
                </c:pt>
                <c:pt idx="5373">
                  <c:v>7.4625000000008468</c:v>
                </c:pt>
                <c:pt idx="5374">
                  <c:v>7.4638888888897359</c:v>
                </c:pt>
                <c:pt idx="5375">
                  <c:v>7.465277777778625</c:v>
                </c:pt>
                <c:pt idx="5376">
                  <c:v>7.4666666666675141</c:v>
                </c:pt>
                <c:pt idx="5377">
                  <c:v>7.4680555555564032</c:v>
                </c:pt>
                <c:pt idx="5378">
                  <c:v>7.4694444444452923</c:v>
                </c:pt>
                <c:pt idx="5379">
                  <c:v>7.4708333333341814</c:v>
                </c:pt>
                <c:pt idx="5380">
                  <c:v>7.4722222222230705</c:v>
                </c:pt>
                <c:pt idx="5381">
                  <c:v>7.4736111111119596</c:v>
                </c:pt>
                <c:pt idx="5382">
                  <c:v>7.4750000000008487</c:v>
                </c:pt>
                <c:pt idx="5383">
                  <c:v>7.4763888888897378</c:v>
                </c:pt>
                <c:pt idx="5384">
                  <c:v>7.477777777778627</c:v>
                </c:pt>
                <c:pt idx="5385">
                  <c:v>7.4791666666675161</c:v>
                </c:pt>
                <c:pt idx="5386">
                  <c:v>7.4805555555564052</c:v>
                </c:pt>
                <c:pt idx="5387">
                  <c:v>7.4819444444452943</c:v>
                </c:pt>
                <c:pt idx="5388">
                  <c:v>7.4833333333341834</c:v>
                </c:pt>
                <c:pt idx="5389">
                  <c:v>7.4847222222230725</c:v>
                </c:pt>
                <c:pt idx="5390">
                  <c:v>7.4861111111119616</c:v>
                </c:pt>
                <c:pt idx="5391">
                  <c:v>7.4875000000008507</c:v>
                </c:pt>
                <c:pt idx="5392">
                  <c:v>7.4888888888897398</c:v>
                </c:pt>
                <c:pt idx="5393">
                  <c:v>7.4902777777786289</c:v>
                </c:pt>
                <c:pt idx="5394">
                  <c:v>7.491666666667518</c:v>
                </c:pt>
                <c:pt idx="5395">
                  <c:v>7.4930555555564071</c:v>
                </c:pt>
                <c:pt idx="5396">
                  <c:v>7.4944444444452962</c:v>
                </c:pt>
                <c:pt idx="5397">
                  <c:v>7.4958333333341853</c:v>
                </c:pt>
                <c:pt idx="5398">
                  <c:v>7.4972222222230744</c:v>
                </c:pt>
                <c:pt idx="5399">
                  <c:v>7.4986111111119635</c:v>
                </c:pt>
                <c:pt idx="5400">
                  <c:v>7.5000000000008527</c:v>
                </c:pt>
                <c:pt idx="5401">
                  <c:v>7.5013888888897418</c:v>
                </c:pt>
                <c:pt idx="5402">
                  <c:v>7.5027777777786309</c:v>
                </c:pt>
                <c:pt idx="5403">
                  <c:v>7.50416666666752</c:v>
                </c:pt>
                <c:pt idx="5404">
                  <c:v>7.5055555555564091</c:v>
                </c:pt>
                <c:pt idx="5405">
                  <c:v>7.5069444444452982</c:v>
                </c:pt>
                <c:pt idx="5406">
                  <c:v>7.5083333333341873</c:v>
                </c:pt>
                <c:pt idx="5407">
                  <c:v>7.5097222222230764</c:v>
                </c:pt>
                <c:pt idx="5408">
                  <c:v>7.5111111111119655</c:v>
                </c:pt>
                <c:pt idx="5409">
                  <c:v>7.5125000000008546</c:v>
                </c:pt>
                <c:pt idx="5410">
                  <c:v>7.5138888888897437</c:v>
                </c:pt>
                <c:pt idx="5411">
                  <c:v>7.5152777777786328</c:v>
                </c:pt>
                <c:pt idx="5412">
                  <c:v>7.5166666666675219</c:v>
                </c:pt>
                <c:pt idx="5413">
                  <c:v>7.518055555556411</c:v>
                </c:pt>
                <c:pt idx="5414">
                  <c:v>7.5194444444453001</c:v>
                </c:pt>
                <c:pt idx="5415">
                  <c:v>7.5208333333341892</c:v>
                </c:pt>
                <c:pt idx="5416">
                  <c:v>7.5222222222230783</c:v>
                </c:pt>
                <c:pt idx="5417">
                  <c:v>7.5236111111119675</c:v>
                </c:pt>
                <c:pt idx="5418">
                  <c:v>7.5250000000008566</c:v>
                </c:pt>
                <c:pt idx="5419">
                  <c:v>7.5263888888897457</c:v>
                </c:pt>
                <c:pt idx="5420">
                  <c:v>7.5277777777786348</c:v>
                </c:pt>
                <c:pt idx="5421">
                  <c:v>7.5291666666675239</c:v>
                </c:pt>
                <c:pt idx="5422">
                  <c:v>7.530555555556413</c:v>
                </c:pt>
                <c:pt idx="5423">
                  <c:v>7.5319444444453021</c:v>
                </c:pt>
                <c:pt idx="5424">
                  <c:v>7.5333333333341912</c:v>
                </c:pt>
                <c:pt idx="5425">
                  <c:v>7.5347222222230803</c:v>
                </c:pt>
                <c:pt idx="5426">
                  <c:v>7.5361111111119694</c:v>
                </c:pt>
                <c:pt idx="5427">
                  <c:v>7.5375000000008585</c:v>
                </c:pt>
                <c:pt idx="5428">
                  <c:v>7.5388888888897476</c:v>
                </c:pt>
                <c:pt idx="5429">
                  <c:v>7.5402777777786367</c:v>
                </c:pt>
                <c:pt idx="5430">
                  <c:v>7.5416666666675258</c:v>
                </c:pt>
                <c:pt idx="5431">
                  <c:v>7.5430555555564149</c:v>
                </c:pt>
                <c:pt idx="5432">
                  <c:v>7.544444444445304</c:v>
                </c:pt>
                <c:pt idx="5433">
                  <c:v>7.5458333333341931</c:v>
                </c:pt>
                <c:pt idx="5434">
                  <c:v>7.5472222222230823</c:v>
                </c:pt>
                <c:pt idx="5435">
                  <c:v>7.5486111111119714</c:v>
                </c:pt>
                <c:pt idx="5436">
                  <c:v>7.5500000000008605</c:v>
                </c:pt>
                <c:pt idx="5437">
                  <c:v>7.5513888888897496</c:v>
                </c:pt>
                <c:pt idx="5438">
                  <c:v>7.5527777777786387</c:v>
                </c:pt>
                <c:pt idx="5439">
                  <c:v>7.5541666666675278</c:v>
                </c:pt>
                <c:pt idx="5440">
                  <c:v>7.5555555555564169</c:v>
                </c:pt>
                <c:pt idx="5441">
                  <c:v>7.556944444445306</c:v>
                </c:pt>
                <c:pt idx="5442">
                  <c:v>7.5583333333341951</c:v>
                </c:pt>
                <c:pt idx="5443">
                  <c:v>7.5597222222230842</c:v>
                </c:pt>
                <c:pt idx="5444">
                  <c:v>7.5611111111119733</c:v>
                </c:pt>
                <c:pt idx="5445">
                  <c:v>7.5625000000008624</c:v>
                </c:pt>
                <c:pt idx="5446">
                  <c:v>7.5638888888897515</c:v>
                </c:pt>
                <c:pt idx="5447">
                  <c:v>7.5652777777786406</c:v>
                </c:pt>
                <c:pt idx="5448">
                  <c:v>7.5666666666675297</c:v>
                </c:pt>
                <c:pt idx="5449">
                  <c:v>7.5680555555564188</c:v>
                </c:pt>
                <c:pt idx="5450">
                  <c:v>7.569444444445308</c:v>
                </c:pt>
                <c:pt idx="5451">
                  <c:v>7.5708333333341971</c:v>
                </c:pt>
                <c:pt idx="5452">
                  <c:v>7.5722222222230862</c:v>
                </c:pt>
                <c:pt idx="5453">
                  <c:v>7.5736111111119753</c:v>
                </c:pt>
                <c:pt idx="5454">
                  <c:v>7.5750000000008644</c:v>
                </c:pt>
                <c:pt idx="5455">
                  <c:v>7.5763888888897535</c:v>
                </c:pt>
                <c:pt idx="5456">
                  <c:v>7.5777777777786426</c:v>
                </c:pt>
                <c:pt idx="5457">
                  <c:v>7.5791666666675317</c:v>
                </c:pt>
                <c:pt idx="5458">
                  <c:v>7.5805555555564208</c:v>
                </c:pt>
                <c:pt idx="5459">
                  <c:v>7.5819444444453099</c:v>
                </c:pt>
                <c:pt idx="5460">
                  <c:v>7.583333333334199</c:v>
                </c:pt>
                <c:pt idx="5461">
                  <c:v>7.5847222222230881</c:v>
                </c:pt>
                <c:pt idx="5462">
                  <c:v>7.5861111111119772</c:v>
                </c:pt>
                <c:pt idx="5463">
                  <c:v>7.5875000000008663</c:v>
                </c:pt>
                <c:pt idx="5464">
                  <c:v>7.5888888888897554</c:v>
                </c:pt>
                <c:pt idx="5465">
                  <c:v>7.5902777777786445</c:v>
                </c:pt>
                <c:pt idx="5466">
                  <c:v>7.5916666666675336</c:v>
                </c:pt>
                <c:pt idx="5467">
                  <c:v>7.5930555555564228</c:v>
                </c:pt>
                <c:pt idx="5468">
                  <c:v>7.5944444444453119</c:v>
                </c:pt>
                <c:pt idx="5469">
                  <c:v>7.595833333334201</c:v>
                </c:pt>
                <c:pt idx="5470">
                  <c:v>7.5972222222230901</c:v>
                </c:pt>
                <c:pt idx="5471">
                  <c:v>7.5986111111119792</c:v>
                </c:pt>
                <c:pt idx="5472">
                  <c:v>7.6000000000008683</c:v>
                </c:pt>
                <c:pt idx="5473">
                  <c:v>7.6013888888897574</c:v>
                </c:pt>
                <c:pt idx="5474">
                  <c:v>7.6027777777786465</c:v>
                </c:pt>
                <c:pt idx="5475">
                  <c:v>7.6041666666675356</c:v>
                </c:pt>
                <c:pt idx="5476">
                  <c:v>7.6055555555564247</c:v>
                </c:pt>
                <c:pt idx="5477">
                  <c:v>7.6069444444453138</c:v>
                </c:pt>
                <c:pt idx="5478">
                  <c:v>7.6083333333342029</c:v>
                </c:pt>
                <c:pt idx="5479">
                  <c:v>7.609722222223092</c:v>
                </c:pt>
                <c:pt idx="5480">
                  <c:v>7.6111111111119811</c:v>
                </c:pt>
                <c:pt idx="5481">
                  <c:v>7.6125000000008702</c:v>
                </c:pt>
                <c:pt idx="5482">
                  <c:v>7.6138888888897593</c:v>
                </c:pt>
                <c:pt idx="5483">
                  <c:v>7.6152777777786484</c:v>
                </c:pt>
                <c:pt idx="5484">
                  <c:v>7.6166666666675376</c:v>
                </c:pt>
                <c:pt idx="5485">
                  <c:v>7.6180555555564267</c:v>
                </c:pt>
                <c:pt idx="5486">
                  <c:v>7.6194444444453158</c:v>
                </c:pt>
                <c:pt idx="5487">
                  <c:v>7.6208333333342049</c:v>
                </c:pt>
                <c:pt idx="5488">
                  <c:v>7.622222222223094</c:v>
                </c:pt>
                <c:pt idx="5489">
                  <c:v>7.6236111111119831</c:v>
                </c:pt>
                <c:pt idx="5490">
                  <c:v>7.6250000000008722</c:v>
                </c:pt>
                <c:pt idx="5491">
                  <c:v>7.6263888888897613</c:v>
                </c:pt>
                <c:pt idx="5492">
                  <c:v>7.6277777777786504</c:v>
                </c:pt>
                <c:pt idx="5493">
                  <c:v>7.6291666666675395</c:v>
                </c:pt>
                <c:pt idx="5494">
                  <c:v>7.6305555555564286</c:v>
                </c:pt>
                <c:pt idx="5495">
                  <c:v>7.6319444444453177</c:v>
                </c:pt>
                <c:pt idx="5496">
                  <c:v>7.6333333333342068</c:v>
                </c:pt>
                <c:pt idx="5497">
                  <c:v>7.6347222222230959</c:v>
                </c:pt>
                <c:pt idx="5498">
                  <c:v>7.636111111111985</c:v>
                </c:pt>
                <c:pt idx="5499">
                  <c:v>7.6375000000008741</c:v>
                </c:pt>
                <c:pt idx="5500">
                  <c:v>7.6388888888897633</c:v>
                </c:pt>
                <c:pt idx="5501">
                  <c:v>7.6402777777786524</c:v>
                </c:pt>
                <c:pt idx="5502">
                  <c:v>7.6416666666675415</c:v>
                </c:pt>
                <c:pt idx="5503">
                  <c:v>7.6430555555564306</c:v>
                </c:pt>
                <c:pt idx="5504">
                  <c:v>7.6444444444453197</c:v>
                </c:pt>
                <c:pt idx="5505">
                  <c:v>7.6458333333342088</c:v>
                </c:pt>
                <c:pt idx="5506">
                  <c:v>7.6472222222230979</c:v>
                </c:pt>
                <c:pt idx="5507">
                  <c:v>7.648611111111987</c:v>
                </c:pt>
                <c:pt idx="5508">
                  <c:v>7.6500000000008761</c:v>
                </c:pt>
                <c:pt idx="5509">
                  <c:v>7.6513888888897652</c:v>
                </c:pt>
                <c:pt idx="5510">
                  <c:v>7.6527777777786543</c:v>
                </c:pt>
                <c:pt idx="5511">
                  <c:v>7.6541666666675434</c:v>
                </c:pt>
                <c:pt idx="5512">
                  <c:v>7.6555555555564325</c:v>
                </c:pt>
                <c:pt idx="5513">
                  <c:v>7.6569444444453216</c:v>
                </c:pt>
                <c:pt idx="5514">
                  <c:v>7.6583333333342107</c:v>
                </c:pt>
                <c:pt idx="5515">
                  <c:v>7.6597222222230998</c:v>
                </c:pt>
                <c:pt idx="5516">
                  <c:v>7.6611111111119889</c:v>
                </c:pt>
                <c:pt idx="5517">
                  <c:v>7.6625000000008781</c:v>
                </c:pt>
                <c:pt idx="5518">
                  <c:v>7.6638888888897672</c:v>
                </c:pt>
                <c:pt idx="5519">
                  <c:v>7.6652777777786563</c:v>
                </c:pt>
                <c:pt idx="5520">
                  <c:v>7.6666666666675454</c:v>
                </c:pt>
                <c:pt idx="5521">
                  <c:v>7.6680555555564345</c:v>
                </c:pt>
                <c:pt idx="5522">
                  <c:v>7.6694444444453236</c:v>
                </c:pt>
                <c:pt idx="5523">
                  <c:v>7.6708333333342127</c:v>
                </c:pt>
                <c:pt idx="5524">
                  <c:v>7.6722222222231018</c:v>
                </c:pt>
                <c:pt idx="5525">
                  <c:v>7.6736111111119909</c:v>
                </c:pt>
                <c:pt idx="5526">
                  <c:v>7.67500000000088</c:v>
                </c:pt>
                <c:pt idx="5527">
                  <c:v>7.6763888888897691</c:v>
                </c:pt>
                <c:pt idx="5528">
                  <c:v>7.6777777777786582</c:v>
                </c:pt>
                <c:pt idx="5529">
                  <c:v>7.6791666666675473</c:v>
                </c:pt>
                <c:pt idx="5530">
                  <c:v>7.6805555555564364</c:v>
                </c:pt>
                <c:pt idx="5531">
                  <c:v>7.6819444444453255</c:v>
                </c:pt>
                <c:pt idx="5532">
                  <c:v>7.6833333333342146</c:v>
                </c:pt>
                <c:pt idx="5533">
                  <c:v>7.6847222222231037</c:v>
                </c:pt>
                <c:pt idx="5534">
                  <c:v>7.6861111111119929</c:v>
                </c:pt>
                <c:pt idx="5535">
                  <c:v>7.687500000000882</c:v>
                </c:pt>
                <c:pt idx="5536">
                  <c:v>7.6888888888897711</c:v>
                </c:pt>
                <c:pt idx="5537">
                  <c:v>7.6902777777786602</c:v>
                </c:pt>
                <c:pt idx="5538">
                  <c:v>7.6916666666675493</c:v>
                </c:pt>
                <c:pt idx="5539">
                  <c:v>7.6930555555564384</c:v>
                </c:pt>
                <c:pt idx="5540">
                  <c:v>7.6944444444453275</c:v>
                </c:pt>
                <c:pt idx="5541">
                  <c:v>7.6958333333342166</c:v>
                </c:pt>
                <c:pt idx="5542">
                  <c:v>7.6972222222231057</c:v>
                </c:pt>
                <c:pt idx="5543">
                  <c:v>7.6986111111119948</c:v>
                </c:pt>
                <c:pt idx="5544">
                  <c:v>7.7000000000008839</c:v>
                </c:pt>
                <c:pt idx="5545">
                  <c:v>7.701388888889773</c:v>
                </c:pt>
                <c:pt idx="5546">
                  <c:v>7.7027777777786621</c:v>
                </c:pt>
                <c:pt idx="5547">
                  <c:v>7.7041666666675512</c:v>
                </c:pt>
                <c:pt idx="5548">
                  <c:v>7.7055555555564403</c:v>
                </c:pt>
                <c:pt idx="5549">
                  <c:v>7.7069444444453294</c:v>
                </c:pt>
                <c:pt idx="5550">
                  <c:v>7.7083333333342186</c:v>
                </c:pt>
                <c:pt idx="5551">
                  <c:v>7.7097222222231077</c:v>
                </c:pt>
                <c:pt idx="5552">
                  <c:v>7.7111111111119968</c:v>
                </c:pt>
                <c:pt idx="5553">
                  <c:v>7.7125000000008859</c:v>
                </c:pt>
                <c:pt idx="5554">
                  <c:v>7.713888888889775</c:v>
                </c:pt>
                <c:pt idx="5555">
                  <c:v>7.7152777777786641</c:v>
                </c:pt>
                <c:pt idx="5556">
                  <c:v>7.7166666666675532</c:v>
                </c:pt>
                <c:pt idx="5557">
                  <c:v>7.7180555555564423</c:v>
                </c:pt>
                <c:pt idx="5558">
                  <c:v>7.7194444444453314</c:v>
                </c:pt>
                <c:pt idx="5559">
                  <c:v>7.7208333333342205</c:v>
                </c:pt>
                <c:pt idx="5560">
                  <c:v>7.7222222222231096</c:v>
                </c:pt>
                <c:pt idx="5561">
                  <c:v>7.7236111111119987</c:v>
                </c:pt>
                <c:pt idx="5562">
                  <c:v>7.7250000000008878</c:v>
                </c:pt>
                <c:pt idx="5563">
                  <c:v>7.7263888888897769</c:v>
                </c:pt>
                <c:pt idx="5564">
                  <c:v>7.727777777778666</c:v>
                </c:pt>
                <c:pt idx="5565">
                  <c:v>7.7291666666675551</c:v>
                </c:pt>
                <c:pt idx="5566">
                  <c:v>7.7305555555564442</c:v>
                </c:pt>
                <c:pt idx="5567">
                  <c:v>7.7319444444453334</c:v>
                </c:pt>
                <c:pt idx="5568">
                  <c:v>7.7333333333342225</c:v>
                </c:pt>
                <c:pt idx="5569">
                  <c:v>7.7347222222231116</c:v>
                </c:pt>
                <c:pt idx="5570">
                  <c:v>7.7361111111120007</c:v>
                </c:pt>
                <c:pt idx="5571">
                  <c:v>7.7375000000008898</c:v>
                </c:pt>
                <c:pt idx="5572">
                  <c:v>7.7388888888897789</c:v>
                </c:pt>
                <c:pt idx="5573">
                  <c:v>7.740277777778668</c:v>
                </c:pt>
                <c:pt idx="5574">
                  <c:v>7.7416666666675571</c:v>
                </c:pt>
                <c:pt idx="5575">
                  <c:v>7.7430555555564462</c:v>
                </c:pt>
                <c:pt idx="5576">
                  <c:v>7.7444444444453353</c:v>
                </c:pt>
                <c:pt idx="5577">
                  <c:v>7.7458333333342244</c:v>
                </c:pt>
                <c:pt idx="5578">
                  <c:v>7.7472222222231135</c:v>
                </c:pt>
                <c:pt idx="5579">
                  <c:v>7.7486111111120026</c:v>
                </c:pt>
                <c:pt idx="5580">
                  <c:v>7.7500000000008917</c:v>
                </c:pt>
                <c:pt idx="5581">
                  <c:v>7.7513888888897808</c:v>
                </c:pt>
                <c:pt idx="5582">
                  <c:v>7.7527777777786699</c:v>
                </c:pt>
                <c:pt idx="5583">
                  <c:v>7.754166666667559</c:v>
                </c:pt>
                <c:pt idx="5584">
                  <c:v>7.7555555555564482</c:v>
                </c:pt>
                <c:pt idx="5585">
                  <c:v>7.7569444444453373</c:v>
                </c:pt>
                <c:pt idx="5586">
                  <c:v>7.7583333333342264</c:v>
                </c:pt>
                <c:pt idx="5587">
                  <c:v>7.7597222222231155</c:v>
                </c:pt>
                <c:pt idx="5588">
                  <c:v>7.7611111111120046</c:v>
                </c:pt>
                <c:pt idx="5589">
                  <c:v>7.7625000000008937</c:v>
                </c:pt>
                <c:pt idx="5590">
                  <c:v>7.7638888888897828</c:v>
                </c:pt>
                <c:pt idx="5591">
                  <c:v>7.7652777777786719</c:v>
                </c:pt>
                <c:pt idx="5592">
                  <c:v>7.766666666667561</c:v>
                </c:pt>
                <c:pt idx="5593">
                  <c:v>7.7680555555564501</c:v>
                </c:pt>
                <c:pt idx="5594">
                  <c:v>7.7694444444453392</c:v>
                </c:pt>
                <c:pt idx="5595">
                  <c:v>7.7708333333342283</c:v>
                </c:pt>
                <c:pt idx="5596">
                  <c:v>7.7722222222231174</c:v>
                </c:pt>
                <c:pt idx="5597">
                  <c:v>7.7736111111120065</c:v>
                </c:pt>
                <c:pt idx="5598">
                  <c:v>7.7750000000008956</c:v>
                </c:pt>
                <c:pt idx="5599">
                  <c:v>7.7763888888897847</c:v>
                </c:pt>
                <c:pt idx="5600">
                  <c:v>7.7777777777786739</c:v>
                </c:pt>
                <c:pt idx="5601">
                  <c:v>7.779166666667563</c:v>
                </c:pt>
                <c:pt idx="5602">
                  <c:v>7.7805555555564521</c:v>
                </c:pt>
                <c:pt idx="5603">
                  <c:v>7.7819444444453412</c:v>
                </c:pt>
                <c:pt idx="5604">
                  <c:v>7.7833333333342303</c:v>
                </c:pt>
                <c:pt idx="5605">
                  <c:v>7.7847222222231194</c:v>
                </c:pt>
                <c:pt idx="5606">
                  <c:v>7.7861111111120085</c:v>
                </c:pt>
                <c:pt idx="5607">
                  <c:v>7.7875000000008976</c:v>
                </c:pt>
                <c:pt idx="5608">
                  <c:v>7.7888888888897867</c:v>
                </c:pt>
                <c:pt idx="5609">
                  <c:v>7.7902777777786758</c:v>
                </c:pt>
                <c:pt idx="5610">
                  <c:v>7.7916666666675649</c:v>
                </c:pt>
                <c:pt idx="5611">
                  <c:v>7.793055555556454</c:v>
                </c:pt>
                <c:pt idx="5612">
                  <c:v>7.7944444444453431</c:v>
                </c:pt>
                <c:pt idx="5613">
                  <c:v>7.7958333333342322</c:v>
                </c:pt>
                <c:pt idx="5614">
                  <c:v>7.7972222222231213</c:v>
                </c:pt>
                <c:pt idx="5615">
                  <c:v>7.7986111111120104</c:v>
                </c:pt>
                <c:pt idx="5616">
                  <c:v>7.8000000000008995</c:v>
                </c:pt>
                <c:pt idx="5617">
                  <c:v>7.8013888888897887</c:v>
                </c:pt>
                <c:pt idx="5618">
                  <c:v>7.8027777777786778</c:v>
                </c:pt>
                <c:pt idx="5619">
                  <c:v>7.8041666666675669</c:v>
                </c:pt>
                <c:pt idx="5620">
                  <c:v>7.805555555556456</c:v>
                </c:pt>
                <c:pt idx="5621">
                  <c:v>7.8069444444453451</c:v>
                </c:pt>
                <c:pt idx="5622">
                  <c:v>7.8083333333342342</c:v>
                </c:pt>
                <c:pt idx="5623">
                  <c:v>7.8097222222231233</c:v>
                </c:pt>
                <c:pt idx="5624">
                  <c:v>7.8111111111120124</c:v>
                </c:pt>
                <c:pt idx="5625">
                  <c:v>7.8125000000009015</c:v>
                </c:pt>
                <c:pt idx="5626">
                  <c:v>7.8138888888897906</c:v>
                </c:pt>
                <c:pt idx="5627">
                  <c:v>7.8152777777786797</c:v>
                </c:pt>
                <c:pt idx="5628">
                  <c:v>7.8166666666675688</c:v>
                </c:pt>
                <c:pt idx="5629">
                  <c:v>7.8180555555564579</c:v>
                </c:pt>
                <c:pt idx="5630">
                  <c:v>7.819444444445347</c:v>
                </c:pt>
                <c:pt idx="5631">
                  <c:v>7.8208333333342361</c:v>
                </c:pt>
                <c:pt idx="5632">
                  <c:v>7.8222222222231252</c:v>
                </c:pt>
                <c:pt idx="5633">
                  <c:v>7.8236111111120143</c:v>
                </c:pt>
                <c:pt idx="5634">
                  <c:v>7.8250000000009035</c:v>
                </c:pt>
                <c:pt idx="5635">
                  <c:v>7.8263888888897926</c:v>
                </c:pt>
                <c:pt idx="5636">
                  <c:v>7.8277777777786817</c:v>
                </c:pt>
                <c:pt idx="5637">
                  <c:v>7.8291666666675708</c:v>
                </c:pt>
                <c:pt idx="5638">
                  <c:v>7.8305555555564599</c:v>
                </c:pt>
                <c:pt idx="5639">
                  <c:v>7.831944444445349</c:v>
                </c:pt>
                <c:pt idx="5640">
                  <c:v>7.8333333333342381</c:v>
                </c:pt>
                <c:pt idx="5641">
                  <c:v>7.8347222222231272</c:v>
                </c:pt>
                <c:pt idx="5642">
                  <c:v>7.8361111111120163</c:v>
                </c:pt>
                <c:pt idx="5643">
                  <c:v>7.8375000000009054</c:v>
                </c:pt>
                <c:pt idx="5644">
                  <c:v>7.8388888888897945</c:v>
                </c:pt>
                <c:pt idx="5645">
                  <c:v>7.8402777777786836</c:v>
                </c:pt>
                <c:pt idx="5646">
                  <c:v>7.8416666666675727</c:v>
                </c:pt>
                <c:pt idx="5647">
                  <c:v>7.8430555555564618</c:v>
                </c:pt>
                <c:pt idx="5648">
                  <c:v>7.8444444444453509</c:v>
                </c:pt>
                <c:pt idx="5649">
                  <c:v>7.84583333333424</c:v>
                </c:pt>
                <c:pt idx="5650">
                  <c:v>7.8472222222231292</c:v>
                </c:pt>
                <c:pt idx="5651">
                  <c:v>7.8486111111120183</c:v>
                </c:pt>
                <c:pt idx="5652">
                  <c:v>7.8500000000009074</c:v>
                </c:pt>
                <c:pt idx="5653">
                  <c:v>7.8513888888897965</c:v>
                </c:pt>
                <c:pt idx="5654">
                  <c:v>7.8527777777786856</c:v>
                </c:pt>
                <c:pt idx="5655">
                  <c:v>7.8541666666675747</c:v>
                </c:pt>
                <c:pt idx="5656">
                  <c:v>7.8555555555564638</c:v>
                </c:pt>
                <c:pt idx="5657">
                  <c:v>7.8569444444453529</c:v>
                </c:pt>
                <c:pt idx="5658">
                  <c:v>7.858333333334242</c:v>
                </c:pt>
                <c:pt idx="5659">
                  <c:v>7.8597222222231311</c:v>
                </c:pt>
                <c:pt idx="5660">
                  <c:v>7.8611111111120202</c:v>
                </c:pt>
                <c:pt idx="5661">
                  <c:v>7.8625000000009093</c:v>
                </c:pt>
                <c:pt idx="5662">
                  <c:v>7.8638888888897984</c:v>
                </c:pt>
                <c:pt idx="5663">
                  <c:v>7.8652777777786875</c:v>
                </c:pt>
                <c:pt idx="5664">
                  <c:v>7.8666666666675766</c:v>
                </c:pt>
                <c:pt idx="5665">
                  <c:v>7.8680555555564657</c:v>
                </c:pt>
                <c:pt idx="5666">
                  <c:v>7.8694444444453548</c:v>
                </c:pt>
                <c:pt idx="5667">
                  <c:v>7.870833333334244</c:v>
                </c:pt>
                <c:pt idx="5668">
                  <c:v>7.8722222222231331</c:v>
                </c:pt>
                <c:pt idx="5669">
                  <c:v>7.8736111111120222</c:v>
                </c:pt>
                <c:pt idx="5670">
                  <c:v>7.8750000000009113</c:v>
                </c:pt>
                <c:pt idx="5671">
                  <c:v>7.8763888888898004</c:v>
                </c:pt>
                <c:pt idx="5672">
                  <c:v>7.8777777777786895</c:v>
                </c:pt>
                <c:pt idx="5673">
                  <c:v>7.8791666666675786</c:v>
                </c:pt>
                <c:pt idx="5674">
                  <c:v>7.8805555555564677</c:v>
                </c:pt>
                <c:pt idx="5675">
                  <c:v>7.8819444444453568</c:v>
                </c:pt>
                <c:pt idx="5676">
                  <c:v>7.8833333333342459</c:v>
                </c:pt>
                <c:pt idx="5677">
                  <c:v>7.884722222223135</c:v>
                </c:pt>
                <c:pt idx="5678">
                  <c:v>7.8861111111120241</c:v>
                </c:pt>
                <c:pt idx="5679">
                  <c:v>7.8875000000009132</c:v>
                </c:pt>
                <c:pt idx="5680">
                  <c:v>7.8888888888898023</c:v>
                </c:pt>
                <c:pt idx="5681">
                  <c:v>7.8902777777786914</c:v>
                </c:pt>
                <c:pt idx="5682">
                  <c:v>7.8916666666675805</c:v>
                </c:pt>
                <c:pt idx="5683">
                  <c:v>7.8930555555564696</c:v>
                </c:pt>
                <c:pt idx="5684">
                  <c:v>7.8944444444453588</c:v>
                </c:pt>
                <c:pt idx="5685">
                  <c:v>7.8958333333342479</c:v>
                </c:pt>
                <c:pt idx="5686">
                  <c:v>7.897222222223137</c:v>
                </c:pt>
                <c:pt idx="5687">
                  <c:v>7.8986111111120261</c:v>
                </c:pt>
                <c:pt idx="5688">
                  <c:v>7.9000000000009152</c:v>
                </c:pt>
                <c:pt idx="5689">
                  <c:v>7.9013888888898043</c:v>
                </c:pt>
                <c:pt idx="5690">
                  <c:v>7.9027777777786934</c:v>
                </c:pt>
                <c:pt idx="5691">
                  <c:v>7.9041666666675825</c:v>
                </c:pt>
                <c:pt idx="5692">
                  <c:v>7.9055555555564716</c:v>
                </c:pt>
                <c:pt idx="5693">
                  <c:v>7.9069444444453607</c:v>
                </c:pt>
                <c:pt idx="5694">
                  <c:v>7.9083333333342498</c:v>
                </c:pt>
                <c:pt idx="5695">
                  <c:v>7.9097222222231389</c:v>
                </c:pt>
                <c:pt idx="5696">
                  <c:v>7.911111111112028</c:v>
                </c:pt>
                <c:pt idx="5697">
                  <c:v>7.9125000000009171</c:v>
                </c:pt>
                <c:pt idx="5698">
                  <c:v>7.9138888888898062</c:v>
                </c:pt>
                <c:pt idx="5699">
                  <c:v>7.9152777777786953</c:v>
                </c:pt>
                <c:pt idx="5700">
                  <c:v>7.9166666666675845</c:v>
                </c:pt>
                <c:pt idx="5701">
                  <c:v>7.9180555555564736</c:v>
                </c:pt>
                <c:pt idx="5702">
                  <c:v>7.9194444444453627</c:v>
                </c:pt>
                <c:pt idx="5703">
                  <c:v>7.9208333333342518</c:v>
                </c:pt>
                <c:pt idx="5704">
                  <c:v>7.9222222222231409</c:v>
                </c:pt>
                <c:pt idx="5705">
                  <c:v>7.92361111111203</c:v>
                </c:pt>
                <c:pt idx="5706">
                  <c:v>7.9250000000009191</c:v>
                </c:pt>
                <c:pt idx="5707">
                  <c:v>7.9263888888898082</c:v>
                </c:pt>
                <c:pt idx="5708">
                  <c:v>7.9277777777786973</c:v>
                </c:pt>
                <c:pt idx="5709">
                  <c:v>7.9291666666675864</c:v>
                </c:pt>
                <c:pt idx="5710">
                  <c:v>7.9305555555564755</c:v>
                </c:pt>
                <c:pt idx="5711">
                  <c:v>7.9319444444453646</c:v>
                </c:pt>
                <c:pt idx="5712">
                  <c:v>7.9333333333342537</c:v>
                </c:pt>
                <c:pt idx="5713">
                  <c:v>7.9347222222231428</c:v>
                </c:pt>
                <c:pt idx="5714">
                  <c:v>7.9361111111120319</c:v>
                </c:pt>
                <c:pt idx="5715">
                  <c:v>7.937500000000921</c:v>
                </c:pt>
                <c:pt idx="5716">
                  <c:v>7.9388888888898101</c:v>
                </c:pt>
                <c:pt idx="5717">
                  <c:v>7.9402777777786993</c:v>
                </c:pt>
                <c:pt idx="5718">
                  <c:v>7.9416666666675884</c:v>
                </c:pt>
                <c:pt idx="5719">
                  <c:v>7.9430555555564775</c:v>
                </c:pt>
                <c:pt idx="5720">
                  <c:v>7.9444444444453666</c:v>
                </c:pt>
                <c:pt idx="5721">
                  <c:v>7.9458333333342557</c:v>
                </c:pt>
                <c:pt idx="5722">
                  <c:v>7.9472222222231448</c:v>
                </c:pt>
                <c:pt idx="5723">
                  <c:v>7.9486111111120339</c:v>
                </c:pt>
                <c:pt idx="5724">
                  <c:v>7.950000000000923</c:v>
                </c:pt>
                <c:pt idx="5725">
                  <c:v>7.9513888888898121</c:v>
                </c:pt>
                <c:pt idx="5726">
                  <c:v>7.9527777777787012</c:v>
                </c:pt>
                <c:pt idx="5727">
                  <c:v>7.9541666666675903</c:v>
                </c:pt>
                <c:pt idx="5728">
                  <c:v>7.9555555555564794</c:v>
                </c:pt>
                <c:pt idx="5729">
                  <c:v>7.9569444444453685</c:v>
                </c:pt>
                <c:pt idx="5730">
                  <c:v>7.9583333333342576</c:v>
                </c:pt>
                <c:pt idx="5731">
                  <c:v>7.9597222222231467</c:v>
                </c:pt>
                <c:pt idx="5732">
                  <c:v>7.9611111111120358</c:v>
                </c:pt>
                <c:pt idx="5733">
                  <c:v>7.9625000000009249</c:v>
                </c:pt>
                <c:pt idx="5734">
                  <c:v>7.9638888888898141</c:v>
                </c:pt>
                <c:pt idx="5735">
                  <c:v>7.9652777777787032</c:v>
                </c:pt>
                <c:pt idx="5736">
                  <c:v>7.9666666666675923</c:v>
                </c:pt>
                <c:pt idx="5737">
                  <c:v>7.9680555555564814</c:v>
                </c:pt>
                <c:pt idx="5738">
                  <c:v>7.9694444444453705</c:v>
                </c:pt>
                <c:pt idx="5739">
                  <c:v>7.9708333333342596</c:v>
                </c:pt>
                <c:pt idx="5740">
                  <c:v>7.9722222222231487</c:v>
                </c:pt>
                <c:pt idx="5741">
                  <c:v>7.9736111111120378</c:v>
                </c:pt>
                <c:pt idx="5742">
                  <c:v>7.9750000000009269</c:v>
                </c:pt>
                <c:pt idx="5743">
                  <c:v>7.976388888889816</c:v>
                </c:pt>
                <c:pt idx="5744">
                  <c:v>7.9777777777787051</c:v>
                </c:pt>
                <c:pt idx="5745">
                  <c:v>7.9791666666675942</c:v>
                </c:pt>
                <c:pt idx="5746">
                  <c:v>7.9805555555564833</c:v>
                </c:pt>
                <c:pt idx="5747">
                  <c:v>7.9819444444453724</c:v>
                </c:pt>
                <c:pt idx="5748">
                  <c:v>7.9833333333342615</c:v>
                </c:pt>
                <c:pt idx="5749">
                  <c:v>7.9847222222231506</c:v>
                </c:pt>
                <c:pt idx="5750">
                  <c:v>7.9861111111120398</c:v>
                </c:pt>
                <c:pt idx="5751">
                  <c:v>7.9875000000009289</c:v>
                </c:pt>
                <c:pt idx="5752">
                  <c:v>7.988888888889818</c:v>
                </c:pt>
                <c:pt idx="5753">
                  <c:v>7.9902777777787071</c:v>
                </c:pt>
                <c:pt idx="5754">
                  <c:v>7.9916666666675962</c:v>
                </c:pt>
                <c:pt idx="5755">
                  <c:v>7.9930555555564853</c:v>
                </c:pt>
                <c:pt idx="5756">
                  <c:v>7.9944444444453744</c:v>
                </c:pt>
                <c:pt idx="5757">
                  <c:v>7.9958333333342635</c:v>
                </c:pt>
                <c:pt idx="5758">
                  <c:v>7.9972222222231526</c:v>
                </c:pt>
                <c:pt idx="5759">
                  <c:v>7.9986111111120417</c:v>
                </c:pt>
                <c:pt idx="5760">
                  <c:v>8.0000000000009308</c:v>
                </c:pt>
                <c:pt idx="5761">
                  <c:v>8.001388888889819</c:v>
                </c:pt>
                <c:pt idx="5762">
                  <c:v>8.0027777777787072</c:v>
                </c:pt>
                <c:pt idx="5763">
                  <c:v>8.0041666666675955</c:v>
                </c:pt>
                <c:pt idx="5764">
                  <c:v>8.0055555555564837</c:v>
                </c:pt>
                <c:pt idx="5765">
                  <c:v>8.0069444444453719</c:v>
                </c:pt>
                <c:pt idx="5766">
                  <c:v>8.0083333333342601</c:v>
                </c:pt>
                <c:pt idx="5767">
                  <c:v>8.0097222222231483</c:v>
                </c:pt>
                <c:pt idx="5768">
                  <c:v>8.0111111111120366</c:v>
                </c:pt>
                <c:pt idx="5769">
                  <c:v>8.0125000000009248</c:v>
                </c:pt>
                <c:pt idx="5770">
                  <c:v>8.013888888889813</c:v>
                </c:pt>
                <c:pt idx="5771">
                  <c:v>8.0152777777787012</c:v>
                </c:pt>
                <c:pt idx="5772">
                  <c:v>8.0166666666675894</c:v>
                </c:pt>
                <c:pt idx="5773">
                  <c:v>8.0180555555564776</c:v>
                </c:pt>
                <c:pt idx="5774">
                  <c:v>8.0194444444453659</c:v>
                </c:pt>
                <c:pt idx="5775">
                  <c:v>8.0208333333342541</c:v>
                </c:pt>
                <c:pt idx="5776">
                  <c:v>8.0222222222231423</c:v>
                </c:pt>
                <c:pt idx="5777">
                  <c:v>8.0236111111120305</c:v>
                </c:pt>
                <c:pt idx="5778">
                  <c:v>8.0250000000009187</c:v>
                </c:pt>
                <c:pt idx="5779">
                  <c:v>8.0263888888898069</c:v>
                </c:pt>
                <c:pt idx="5780">
                  <c:v>8.0277777777786952</c:v>
                </c:pt>
                <c:pt idx="5781">
                  <c:v>8.0291666666675834</c:v>
                </c:pt>
                <c:pt idx="5782">
                  <c:v>8.0305555555564716</c:v>
                </c:pt>
                <c:pt idx="5783">
                  <c:v>8.0319444444453598</c:v>
                </c:pt>
                <c:pt idx="5784">
                  <c:v>8.033333333334248</c:v>
                </c:pt>
                <c:pt idx="5785">
                  <c:v>8.0347222222231363</c:v>
                </c:pt>
                <c:pt idx="5786">
                  <c:v>8.0361111111120245</c:v>
                </c:pt>
                <c:pt idx="5787">
                  <c:v>8.0375000000009127</c:v>
                </c:pt>
                <c:pt idx="5788">
                  <c:v>8.0388888888898009</c:v>
                </c:pt>
                <c:pt idx="5789">
                  <c:v>8.0402777777786891</c:v>
                </c:pt>
                <c:pt idx="5790">
                  <c:v>8.0416666666675773</c:v>
                </c:pt>
                <c:pt idx="5791">
                  <c:v>8.0430555555564656</c:v>
                </c:pt>
                <c:pt idx="5792">
                  <c:v>8.0444444444453538</c:v>
                </c:pt>
                <c:pt idx="5793">
                  <c:v>8.045833333334242</c:v>
                </c:pt>
                <c:pt idx="5794">
                  <c:v>8.0472222222231302</c:v>
                </c:pt>
                <c:pt idx="5795">
                  <c:v>8.0486111111120184</c:v>
                </c:pt>
                <c:pt idx="5796">
                  <c:v>8.0500000000009067</c:v>
                </c:pt>
                <c:pt idx="5797">
                  <c:v>8.0513888888897949</c:v>
                </c:pt>
                <c:pt idx="5798">
                  <c:v>8.0527777777786831</c:v>
                </c:pt>
                <c:pt idx="5799">
                  <c:v>8.0541666666675713</c:v>
                </c:pt>
                <c:pt idx="5800">
                  <c:v>8.0555555555564595</c:v>
                </c:pt>
                <c:pt idx="5801">
                  <c:v>8.0569444444453477</c:v>
                </c:pt>
                <c:pt idx="5802">
                  <c:v>8.058333333334236</c:v>
                </c:pt>
                <c:pt idx="5803">
                  <c:v>8.0597222222231242</c:v>
                </c:pt>
                <c:pt idx="5804">
                  <c:v>8.0611111111120124</c:v>
                </c:pt>
                <c:pt idx="5805">
                  <c:v>8.0625000000009006</c:v>
                </c:pt>
                <c:pt idx="5806">
                  <c:v>8.0638888888897888</c:v>
                </c:pt>
                <c:pt idx="5807">
                  <c:v>8.065277777778677</c:v>
                </c:pt>
                <c:pt idx="5808">
                  <c:v>8.0666666666675653</c:v>
                </c:pt>
                <c:pt idx="5809">
                  <c:v>8.0680555555564535</c:v>
                </c:pt>
                <c:pt idx="5810">
                  <c:v>8.0694444444453417</c:v>
                </c:pt>
                <c:pt idx="5811">
                  <c:v>8.0708333333342299</c:v>
                </c:pt>
                <c:pt idx="5812">
                  <c:v>8.0722222222231181</c:v>
                </c:pt>
                <c:pt idx="5813">
                  <c:v>8.0736111111120064</c:v>
                </c:pt>
                <c:pt idx="5814">
                  <c:v>8.0750000000008946</c:v>
                </c:pt>
                <c:pt idx="5815">
                  <c:v>8.0763888888897828</c:v>
                </c:pt>
                <c:pt idx="5816">
                  <c:v>8.077777777778671</c:v>
                </c:pt>
                <c:pt idx="5817">
                  <c:v>8.0791666666675592</c:v>
                </c:pt>
                <c:pt idx="5818">
                  <c:v>8.0805555555564474</c:v>
                </c:pt>
                <c:pt idx="5819">
                  <c:v>8.0819444444453357</c:v>
                </c:pt>
                <c:pt idx="5820">
                  <c:v>8.0833333333342239</c:v>
                </c:pt>
                <c:pt idx="5821">
                  <c:v>8.0847222222231121</c:v>
                </c:pt>
                <c:pt idx="5822">
                  <c:v>8.0861111111120003</c:v>
                </c:pt>
                <c:pt idx="5823">
                  <c:v>8.0875000000008885</c:v>
                </c:pt>
                <c:pt idx="5824">
                  <c:v>8.0888888888897768</c:v>
                </c:pt>
                <c:pt idx="5825">
                  <c:v>8.090277777778665</c:v>
                </c:pt>
                <c:pt idx="5826">
                  <c:v>8.0916666666675532</c:v>
                </c:pt>
                <c:pt idx="5827">
                  <c:v>8.0930555555564414</c:v>
                </c:pt>
                <c:pt idx="5828">
                  <c:v>8.0944444444453296</c:v>
                </c:pt>
                <c:pt idx="5829">
                  <c:v>8.0958333333342178</c:v>
                </c:pt>
                <c:pt idx="5830">
                  <c:v>8.0972222222231061</c:v>
                </c:pt>
                <c:pt idx="5831">
                  <c:v>8.0986111111119943</c:v>
                </c:pt>
                <c:pt idx="5832">
                  <c:v>8.1000000000008825</c:v>
                </c:pt>
                <c:pt idx="5833">
                  <c:v>8.1013888888897707</c:v>
                </c:pt>
                <c:pt idx="5834">
                  <c:v>8.1027777777786589</c:v>
                </c:pt>
                <c:pt idx="5835">
                  <c:v>8.1041666666675471</c:v>
                </c:pt>
                <c:pt idx="5836">
                  <c:v>8.1055555555564354</c:v>
                </c:pt>
                <c:pt idx="5837">
                  <c:v>8.1069444444453236</c:v>
                </c:pt>
                <c:pt idx="5838">
                  <c:v>8.1083333333342118</c:v>
                </c:pt>
                <c:pt idx="5839">
                  <c:v>8.1097222222231</c:v>
                </c:pt>
                <c:pt idx="5840">
                  <c:v>8.1111111111119882</c:v>
                </c:pt>
                <c:pt idx="5841">
                  <c:v>8.1125000000008765</c:v>
                </c:pt>
                <c:pt idx="5842">
                  <c:v>8.1138888888897647</c:v>
                </c:pt>
                <c:pt idx="5843">
                  <c:v>8.1152777777786529</c:v>
                </c:pt>
                <c:pt idx="5844">
                  <c:v>8.1166666666675411</c:v>
                </c:pt>
                <c:pt idx="5845">
                  <c:v>8.1180555555564293</c:v>
                </c:pt>
                <c:pt idx="5846">
                  <c:v>8.1194444444453175</c:v>
                </c:pt>
                <c:pt idx="5847">
                  <c:v>8.1208333333342058</c:v>
                </c:pt>
                <c:pt idx="5848">
                  <c:v>8.122222222223094</c:v>
                </c:pt>
                <c:pt idx="5849">
                  <c:v>8.1236111111119822</c:v>
                </c:pt>
                <c:pt idx="5850">
                  <c:v>8.1250000000008704</c:v>
                </c:pt>
                <c:pt idx="5851">
                  <c:v>8.1263888888897586</c:v>
                </c:pt>
                <c:pt idx="5852">
                  <c:v>8.1277777777786469</c:v>
                </c:pt>
                <c:pt idx="5853">
                  <c:v>8.1291666666675351</c:v>
                </c:pt>
                <c:pt idx="5854">
                  <c:v>8.1305555555564233</c:v>
                </c:pt>
                <c:pt idx="5855">
                  <c:v>8.1319444444453115</c:v>
                </c:pt>
                <c:pt idx="5856">
                  <c:v>8.1333333333341997</c:v>
                </c:pt>
                <c:pt idx="5857">
                  <c:v>8.1347222222230879</c:v>
                </c:pt>
                <c:pt idx="5858">
                  <c:v>8.1361111111119762</c:v>
                </c:pt>
                <c:pt idx="5859">
                  <c:v>8.1375000000008644</c:v>
                </c:pt>
                <c:pt idx="5860">
                  <c:v>8.1388888888897526</c:v>
                </c:pt>
                <c:pt idx="5861">
                  <c:v>8.1402777777786408</c:v>
                </c:pt>
                <c:pt idx="5862">
                  <c:v>8.141666666667529</c:v>
                </c:pt>
                <c:pt idx="5863">
                  <c:v>8.1430555555564172</c:v>
                </c:pt>
                <c:pt idx="5864">
                  <c:v>8.1444444444453055</c:v>
                </c:pt>
                <c:pt idx="5865">
                  <c:v>8.1458333333341937</c:v>
                </c:pt>
                <c:pt idx="5866">
                  <c:v>8.1472222222230819</c:v>
                </c:pt>
                <c:pt idx="5867">
                  <c:v>8.1486111111119701</c:v>
                </c:pt>
                <c:pt idx="5868">
                  <c:v>8.1500000000008583</c:v>
                </c:pt>
                <c:pt idx="5869">
                  <c:v>8.1513888888897466</c:v>
                </c:pt>
                <c:pt idx="5870">
                  <c:v>8.1527777777786348</c:v>
                </c:pt>
                <c:pt idx="5871">
                  <c:v>8.154166666667523</c:v>
                </c:pt>
                <c:pt idx="5872">
                  <c:v>8.1555555555564112</c:v>
                </c:pt>
                <c:pt idx="5873">
                  <c:v>8.1569444444452994</c:v>
                </c:pt>
                <c:pt idx="5874">
                  <c:v>8.1583333333341876</c:v>
                </c:pt>
                <c:pt idx="5875">
                  <c:v>8.1597222222230759</c:v>
                </c:pt>
                <c:pt idx="5876">
                  <c:v>8.1611111111119641</c:v>
                </c:pt>
                <c:pt idx="5877">
                  <c:v>8.1625000000008523</c:v>
                </c:pt>
                <c:pt idx="5878">
                  <c:v>8.1638888888897405</c:v>
                </c:pt>
                <c:pt idx="5879">
                  <c:v>8.1652777777786287</c:v>
                </c:pt>
                <c:pt idx="5880">
                  <c:v>8.1666666666675169</c:v>
                </c:pt>
                <c:pt idx="5881">
                  <c:v>8.1680555555564052</c:v>
                </c:pt>
                <c:pt idx="5882">
                  <c:v>8.1694444444452934</c:v>
                </c:pt>
                <c:pt idx="5883">
                  <c:v>8.1708333333341816</c:v>
                </c:pt>
                <c:pt idx="5884">
                  <c:v>8.1722222222230698</c:v>
                </c:pt>
                <c:pt idx="5885">
                  <c:v>8.173611111111958</c:v>
                </c:pt>
                <c:pt idx="5886">
                  <c:v>8.1750000000008463</c:v>
                </c:pt>
                <c:pt idx="5887">
                  <c:v>8.1763888888897345</c:v>
                </c:pt>
                <c:pt idx="5888">
                  <c:v>8.1777777777786227</c:v>
                </c:pt>
                <c:pt idx="5889">
                  <c:v>8.1791666666675109</c:v>
                </c:pt>
                <c:pt idx="5890">
                  <c:v>8.1805555555563991</c:v>
                </c:pt>
                <c:pt idx="5891">
                  <c:v>8.1819444444452873</c:v>
                </c:pt>
                <c:pt idx="5892">
                  <c:v>8.1833333333341756</c:v>
                </c:pt>
                <c:pt idx="5893">
                  <c:v>8.1847222222230638</c:v>
                </c:pt>
                <c:pt idx="5894">
                  <c:v>8.186111111111952</c:v>
                </c:pt>
                <c:pt idx="5895">
                  <c:v>8.1875000000008402</c:v>
                </c:pt>
                <c:pt idx="5896">
                  <c:v>8.1888888888897284</c:v>
                </c:pt>
                <c:pt idx="5897">
                  <c:v>8.1902777777786167</c:v>
                </c:pt>
                <c:pt idx="5898">
                  <c:v>8.1916666666675049</c:v>
                </c:pt>
                <c:pt idx="5899">
                  <c:v>8.1930555555563931</c:v>
                </c:pt>
                <c:pt idx="5900">
                  <c:v>8.1944444444452813</c:v>
                </c:pt>
                <c:pt idx="5901">
                  <c:v>8.1958333333341695</c:v>
                </c:pt>
                <c:pt idx="5902">
                  <c:v>8.1972222222230577</c:v>
                </c:pt>
                <c:pt idx="5903">
                  <c:v>8.198611111111946</c:v>
                </c:pt>
                <c:pt idx="5904">
                  <c:v>8.2000000000008342</c:v>
                </c:pt>
                <c:pt idx="5905">
                  <c:v>8.2013888888897224</c:v>
                </c:pt>
                <c:pt idx="5906">
                  <c:v>8.2027777777786106</c:v>
                </c:pt>
                <c:pt idx="5907">
                  <c:v>8.2041666666674988</c:v>
                </c:pt>
                <c:pt idx="5908">
                  <c:v>8.205555555556387</c:v>
                </c:pt>
                <c:pt idx="5909">
                  <c:v>8.2069444444452753</c:v>
                </c:pt>
                <c:pt idx="5910">
                  <c:v>8.2083333333341635</c:v>
                </c:pt>
                <c:pt idx="5911">
                  <c:v>8.2097222222230517</c:v>
                </c:pt>
                <c:pt idx="5912">
                  <c:v>8.2111111111119399</c:v>
                </c:pt>
                <c:pt idx="5913">
                  <c:v>8.2125000000008281</c:v>
                </c:pt>
                <c:pt idx="5914">
                  <c:v>8.2138888888897164</c:v>
                </c:pt>
                <c:pt idx="5915">
                  <c:v>8.2152777777786046</c:v>
                </c:pt>
                <c:pt idx="5916">
                  <c:v>8.2166666666674928</c:v>
                </c:pt>
                <c:pt idx="5917">
                  <c:v>8.218055555556381</c:v>
                </c:pt>
                <c:pt idx="5918">
                  <c:v>8.2194444444452692</c:v>
                </c:pt>
                <c:pt idx="5919">
                  <c:v>8.2208333333341574</c:v>
                </c:pt>
                <c:pt idx="5920">
                  <c:v>8.2222222222230457</c:v>
                </c:pt>
                <c:pt idx="5921">
                  <c:v>8.2236111111119339</c:v>
                </c:pt>
                <c:pt idx="5922">
                  <c:v>8.2250000000008221</c:v>
                </c:pt>
                <c:pt idx="5923">
                  <c:v>8.2263888888897103</c:v>
                </c:pt>
                <c:pt idx="5924">
                  <c:v>8.2277777777785985</c:v>
                </c:pt>
                <c:pt idx="5925">
                  <c:v>8.2291666666674868</c:v>
                </c:pt>
                <c:pt idx="5926">
                  <c:v>8.230555555556375</c:v>
                </c:pt>
                <c:pt idx="5927">
                  <c:v>8.2319444444452632</c:v>
                </c:pt>
                <c:pt idx="5928">
                  <c:v>8.2333333333341514</c:v>
                </c:pt>
                <c:pt idx="5929">
                  <c:v>8.2347222222230396</c:v>
                </c:pt>
                <c:pt idx="5930">
                  <c:v>8.2361111111119278</c:v>
                </c:pt>
                <c:pt idx="5931">
                  <c:v>8.2375000000008161</c:v>
                </c:pt>
                <c:pt idx="5932">
                  <c:v>8.2388888888897043</c:v>
                </c:pt>
                <c:pt idx="5933">
                  <c:v>8.2402777777785925</c:v>
                </c:pt>
                <c:pt idx="5934">
                  <c:v>8.2416666666674807</c:v>
                </c:pt>
                <c:pt idx="5935">
                  <c:v>8.2430555555563689</c:v>
                </c:pt>
                <c:pt idx="5936">
                  <c:v>8.2444444444452571</c:v>
                </c:pt>
                <c:pt idx="5937">
                  <c:v>8.2458333333341454</c:v>
                </c:pt>
                <c:pt idx="5938">
                  <c:v>8.2472222222230336</c:v>
                </c:pt>
                <c:pt idx="5939">
                  <c:v>8.2486111111119218</c:v>
                </c:pt>
                <c:pt idx="5940">
                  <c:v>8.25000000000081</c:v>
                </c:pt>
                <c:pt idx="5941">
                  <c:v>8.2513888888896982</c:v>
                </c:pt>
                <c:pt idx="5942">
                  <c:v>8.2527777777785865</c:v>
                </c:pt>
                <c:pt idx="5943">
                  <c:v>8.2541666666674747</c:v>
                </c:pt>
                <c:pt idx="5944">
                  <c:v>8.2555555555563629</c:v>
                </c:pt>
                <c:pt idx="5945">
                  <c:v>8.2569444444452511</c:v>
                </c:pt>
                <c:pt idx="5946">
                  <c:v>8.2583333333341393</c:v>
                </c:pt>
                <c:pt idx="5947">
                  <c:v>8.2597222222230275</c:v>
                </c:pt>
                <c:pt idx="5948">
                  <c:v>8.2611111111119158</c:v>
                </c:pt>
                <c:pt idx="5949">
                  <c:v>8.262500000000804</c:v>
                </c:pt>
                <c:pt idx="5950">
                  <c:v>8.2638888888896922</c:v>
                </c:pt>
                <c:pt idx="5951">
                  <c:v>8.2652777777785804</c:v>
                </c:pt>
                <c:pt idx="5952">
                  <c:v>8.2666666666674686</c:v>
                </c:pt>
                <c:pt idx="5953">
                  <c:v>8.2680555555563569</c:v>
                </c:pt>
                <c:pt idx="5954">
                  <c:v>8.2694444444452451</c:v>
                </c:pt>
                <c:pt idx="5955">
                  <c:v>8.2708333333341333</c:v>
                </c:pt>
                <c:pt idx="5956">
                  <c:v>8.2722222222230215</c:v>
                </c:pt>
                <c:pt idx="5957">
                  <c:v>8.2736111111119097</c:v>
                </c:pt>
                <c:pt idx="5958">
                  <c:v>8.2750000000007979</c:v>
                </c:pt>
                <c:pt idx="5959">
                  <c:v>8.2763888888896862</c:v>
                </c:pt>
                <c:pt idx="5960">
                  <c:v>8.2777777777785744</c:v>
                </c:pt>
                <c:pt idx="5961">
                  <c:v>8.2791666666674626</c:v>
                </c:pt>
                <c:pt idx="5962">
                  <c:v>8.2805555555563508</c:v>
                </c:pt>
                <c:pt idx="5963">
                  <c:v>8.281944444445239</c:v>
                </c:pt>
                <c:pt idx="5964">
                  <c:v>8.2833333333341272</c:v>
                </c:pt>
                <c:pt idx="5965">
                  <c:v>8.2847222222230155</c:v>
                </c:pt>
                <c:pt idx="5966">
                  <c:v>8.2861111111119037</c:v>
                </c:pt>
                <c:pt idx="5967">
                  <c:v>8.2875000000007919</c:v>
                </c:pt>
                <c:pt idx="5968">
                  <c:v>8.2888888888896801</c:v>
                </c:pt>
                <c:pt idx="5969">
                  <c:v>8.2902777777785683</c:v>
                </c:pt>
                <c:pt idx="5970">
                  <c:v>8.2916666666674566</c:v>
                </c:pt>
                <c:pt idx="5971">
                  <c:v>8.2930555555563448</c:v>
                </c:pt>
                <c:pt idx="5972">
                  <c:v>8.294444444445233</c:v>
                </c:pt>
                <c:pt idx="5973">
                  <c:v>8.2958333333341212</c:v>
                </c:pt>
                <c:pt idx="5974">
                  <c:v>8.2972222222230094</c:v>
                </c:pt>
                <c:pt idx="5975">
                  <c:v>8.2986111111118976</c:v>
                </c:pt>
                <c:pt idx="5976">
                  <c:v>8.3000000000007859</c:v>
                </c:pt>
                <c:pt idx="5977">
                  <c:v>8.3013888888896741</c:v>
                </c:pt>
                <c:pt idx="5978">
                  <c:v>8.3027777777785623</c:v>
                </c:pt>
                <c:pt idx="5979">
                  <c:v>8.3041666666674505</c:v>
                </c:pt>
                <c:pt idx="5980">
                  <c:v>8.3055555555563387</c:v>
                </c:pt>
                <c:pt idx="5981">
                  <c:v>8.3069444444452269</c:v>
                </c:pt>
                <c:pt idx="5982">
                  <c:v>8.3083333333341152</c:v>
                </c:pt>
                <c:pt idx="5983">
                  <c:v>8.3097222222230034</c:v>
                </c:pt>
                <c:pt idx="5984">
                  <c:v>8.3111111111118916</c:v>
                </c:pt>
                <c:pt idx="5985">
                  <c:v>8.3125000000007798</c:v>
                </c:pt>
                <c:pt idx="5986">
                  <c:v>8.313888888889668</c:v>
                </c:pt>
                <c:pt idx="5987">
                  <c:v>8.3152777777785563</c:v>
                </c:pt>
                <c:pt idx="5988">
                  <c:v>8.3166666666674445</c:v>
                </c:pt>
                <c:pt idx="5989">
                  <c:v>8.3180555555563327</c:v>
                </c:pt>
                <c:pt idx="5990">
                  <c:v>8.3194444444452209</c:v>
                </c:pt>
                <c:pt idx="5991">
                  <c:v>8.3208333333341091</c:v>
                </c:pt>
                <c:pt idx="5992">
                  <c:v>8.3222222222229973</c:v>
                </c:pt>
                <c:pt idx="5993">
                  <c:v>8.3236111111118856</c:v>
                </c:pt>
                <c:pt idx="5994">
                  <c:v>8.3250000000007738</c:v>
                </c:pt>
                <c:pt idx="5995">
                  <c:v>8.326388888889662</c:v>
                </c:pt>
                <c:pt idx="5996">
                  <c:v>8.3277777777785502</c:v>
                </c:pt>
                <c:pt idx="5997">
                  <c:v>8.3291666666674384</c:v>
                </c:pt>
                <c:pt idx="5998">
                  <c:v>8.3305555555563267</c:v>
                </c:pt>
                <c:pt idx="5999">
                  <c:v>8.3319444444452149</c:v>
                </c:pt>
                <c:pt idx="6000">
                  <c:v>8.3333333333341031</c:v>
                </c:pt>
                <c:pt idx="6001">
                  <c:v>8.3347222222229913</c:v>
                </c:pt>
                <c:pt idx="6002">
                  <c:v>8.3361111111118795</c:v>
                </c:pt>
                <c:pt idx="6003">
                  <c:v>8.3375000000007677</c:v>
                </c:pt>
                <c:pt idx="6004">
                  <c:v>8.338888888889656</c:v>
                </c:pt>
                <c:pt idx="6005">
                  <c:v>8.3402777777785442</c:v>
                </c:pt>
                <c:pt idx="6006">
                  <c:v>8.3416666666674324</c:v>
                </c:pt>
                <c:pt idx="6007">
                  <c:v>8.3430555555563206</c:v>
                </c:pt>
                <c:pt idx="6008">
                  <c:v>8.3444444444452088</c:v>
                </c:pt>
                <c:pt idx="6009">
                  <c:v>8.345833333334097</c:v>
                </c:pt>
                <c:pt idx="6010">
                  <c:v>8.3472222222229853</c:v>
                </c:pt>
                <c:pt idx="6011">
                  <c:v>8.3486111111118735</c:v>
                </c:pt>
                <c:pt idx="6012">
                  <c:v>8.3500000000007617</c:v>
                </c:pt>
                <c:pt idx="6013">
                  <c:v>8.3513888888896499</c:v>
                </c:pt>
                <c:pt idx="6014">
                  <c:v>8.3527777777785381</c:v>
                </c:pt>
                <c:pt idx="6015">
                  <c:v>8.3541666666674264</c:v>
                </c:pt>
                <c:pt idx="6016">
                  <c:v>8.3555555555563146</c:v>
                </c:pt>
                <c:pt idx="6017">
                  <c:v>8.3569444444452028</c:v>
                </c:pt>
                <c:pt idx="6018">
                  <c:v>8.358333333334091</c:v>
                </c:pt>
                <c:pt idx="6019">
                  <c:v>8.3597222222229792</c:v>
                </c:pt>
                <c:pt idx="6020">
                  <c:v>8.3611111111118674</c:v>
                </c:pt>
                <c:pt idx="6021">
                  <c:v>8.3625000000007557</c:v>
                </c:pt>
                <c:pt idx="6022">
                  <c:v>8.3638888888896439</c:v>
                </c:pt>
                <c:pt idx="6023">
                  <c:v>8.3652777777785321</c:v>
                </c:pt>
                <c:pt idx="6024">
                  <c:v>8.3666666666674203</c:v>
                </c:pt>
                <c:pt idx="6025">
                  <c:v>8.3680555555563085</c:v>
                </c:pt>
                <c:pt idx="6026">
                  <c:v>8.3694444444451968</c:v>
                </c:pt>
                <c:pt idx="6027">
                  <c:v>8.370833333334085</c:v>
                </c:pt>
                <c:pt idx="6028">
                  <c:v>8.3722222222229732</c:v>
                </c:pt>
                <c:pt idx="6029">
                  <c:v>8.3736111111118614</c:v>
                </c:pt>
                <c:pt idx="6030">
                  <c:v>8.3750000000007496</c:v>
                </c:pt>
                <c:pt idx="6031">
                  <c:v>8.3763888888896378</c:v>
                </c:pt>
                <c:pt idx="6032">
                  <c:v>8.3777777777785261</c:v>
                </c:pt>
                <c:pt idx="6033">
                  <c:v>8.3791666666674143</c:v>
                </c:pt>
                <c:pt idx="6034">
                  <c:v>8.3805555555563025</c:v>
                </c:pt>
                <c:pt idx="6035">
                  <c:v>8.3819444444451907</c:v>
                </c:pt>
                <c:pt idx="6036">
                  <c:v>8.3833333333340789</c:v>
                </c:pt>
                <c:pt idx="6037">
                  <c:v>8.3847222222229671</c:v>
                </c:pt>
                <c:pt idx="6038">
                  <c:v>8.3861111111118554</c:v>
                </c:pt>
                <c:pt idx="6039">
                  <c:v>8.3875000000007436</c:v>
                </c:pt>
                <c:pt idx="6040">
                  <c:v>8.3888888888896318</c:v>
                </c:pt>
                <c:pt idx="6041">
                  <c:v>8.39027777777852</c:v>
                </c:pt>
                <c:pt idx="6042">
                  <c:v>8.3916666666674082</c:v>
                </c:pt>
                <c:pt idx="6043">
                  <c:v>8.3930555555562965</c:v>
                </c:pt>
                <c:pt idx="6044">
                  <c:v>8.3944444444451847</c:v>
                </c:pt>
                <c:pt idx="6045">
                  <c:v>8.3958333333340729</c:v>
                </c:pt>
                <c:pt idx="6046">
                  <c:v>8.3972222222229611</c:v>
                </c:pt>
                <c:pt idx="6047">
                  <c:v>8.3986111111118493</c:v>
                </c:pt>
                <c:pt idx="6048">
                  <c:v>8.4000000000007375</c:v>
                </c:pt>
                <c:pt idx="6049">
                  <c:v>8.4013888888896258</c:v>
                </c:pt>
                <c:pt idx="6050">
                  <c:v>8.402777777778514</c:v>
                </c:pt>
                <c:pt idx="6051">
                  <c:v>8.4041666666674022</c:v>
                </c:pt>
                <c:pt idx="6052">
                  <c:v>8.4055555555562904</c:v>
                </c:pt>
                <c:pt idx="6053">
                  <c:v>8.4069444444451786</c:v>
                </c:pt>
                <c:pt idx="6054">
                  <c:v>8.4083333333340669</c:v>
                </c:pt>
                <c:pt idx="6055">
                  <c:v>8.4097222222229551</c:v>
                </c:pt>
                <c:pt idx="6056">
                  <c:v>8.4111111111118433</c:v>
                </c:pt>
                <c:pt idx="6057">
                  <c:v>8.4125000000007315</c:v>
                </c:pt>
                <c:pt idx="6058">
                  <c:v>8.4138888888896197</c:v>
                </c:pt>
                <c:pt idx="6059">
                  <c:v>8.4152777777785079</c:v>
                </c:pt>
                <c:pt idx="6060">
                  <c:v>8.4166666666673962</c:v>
                </c:pt>
                <c:pt idx="6061">
                  <c:v>8.4180555555562844</c:v>
                </c:pt>
                <c:pt idx="6062">
                  <c:v>8.4194444444451726</c:v>
                </c:pt>
                <c:pt idx="6063">
                  <c:v>8.4208333333340608</c:v>
                </c:pt>
                <c:pt idx="6064">
                  <c:v>8.422222222222949</c:v>
                </c:pt>
                <c:pt idx="6065">
                  <c:v>8.4236111111118372</c:v>
                </c:pt>
                <c:pt idx="6066">
                  <c:v>8.4250000000007255</c:v>
                </c:pt>
                <c:pt idx="6067">
                  <c:v>8.4263888888896137</c:v>
                </c:pt>
                <c:pt idx="6068">
                  <c:v>8.4277777777785019</c:v>
                </c:pt>
                <c:pt idx="6069">
                  <c:v>8.4291666666673901</c:v>
                </c:pt>
                <c:pt idx="6070">
                  <c:v>8.4305555555562783</c:v>
                </c:pt>
                <c:pt idx="6071">
                  <c:v>8.4319444444451666</c:v>
                </c:pt>
                <c:pt idx="6072">
                  <c:v>8.4333333333340548</c:v>
                </c:pt>
                <c:pt idx="6073">
                  <c:v>8.434722222222943</c:v>
                </c:pt>
                <c:pt idx="6074">
                  <c:v>8.4361111111118312</c:v>
                </c:pt>
                <c:pt idx="6075">
                  <c:v>8.4375000000007194</c:v>
                </c:pt>
                <c:pt idx="6076">
                  <c:v>8.4388888888896076</c:v>
                </c:pt>
                <c:pt idx="6077">
                  <c:v>8.4402777777784959</c:v>
                </c:pt>
                <c:pt idx="6078">
                  <c:v>8.4416666666673841</c:v>
                </c:pt>
                <c:pt idx="6079">
                  <c:v>8.4430555555562723</c:v>
                </c:pt>
                <c:pt idx="6080">
                  <c:v>8.4444444444451605</c:v>
                </c:pt>
                <c:pt idx="6081">
                  <c:v>8.4458333333340487</c:v>
                </c:pt>
                <c:pt idx="6082">
                  <c:v>8.4472222222229369</c:v>
                </c:pt>
                <c:pt idx="6083">
                  <c:v>8.4486111111118252</c:v>
                </c:pt>
                <c:pt idx="6084">
                  <c:v>8.4500000000007134</c:v>
                </c:pt>
                <c:pt idx="6085">
                  <c:v>8.4513888888896016</c:v>
                </c:pt>
                <c:pt idx="6086">
                  <c:v>8.4527777777784898</c:v>
                </c:pt>
                <c:pt idx="6087">
                  <c:v>8.454166666667378</c:v>
                </c:pt>
                <c:pt idx="6088">
                  <c:v>8.4555555555562663</c:v>
                </c:pt>
                <c:pt idx="6089">
                  <c:v>8.4569444444451545</c:v>
                </c:pt>
                <c:pt idx="6090">
                  <c:v>8.4583333333340427</c:v>
                </c:pt>
                <c:pt idx="6091">
                  <c:v>8.4597222222229309</c:v>
                </c:pt>
                <c:pt idx="6092">
                  <c:v>8.4611111111118191</c:v>
                </c:pt>
                <c:pt idx="6093">
                  <c:v>8.4625000000007073</c:v>
                </c:pt>
                <c:pt idx="6094">
                  <c:v>8.4638888888895956</c:v>
                </c:pt>
                <c:pt idx="6095">
                  <c:v>8.4652777777784838</c:v>
                </c:pt>
                <c:pt idx="6096">
                  <c:v>8.466666666667372</c:v>
                </c:pt>
                <c:pt idx="6097">
                  <c:v>8.4680555555562602</c:v>
                </c:pt>
                <c:pt idx="6098">
                  <c:v>8.4694444444451484</c:v>
                </c:pt>
                <c:pt idx="6099">
                  <c:v>8.4708333333340367</c:v>
                </c:pt>
                <c:pt idx="6100">
                  <c:v>8.4722222222229249</c:v>
                </c:pt>
                <c:pt idx="6101">
                  <c:v>8.4736111111118131</c:v>
                </c:pt>
                <c:pt idx="6102">
                  <c:v>8.4750000000007013</c:v>
                </c:pt>
                <c:pt idx="6103">
                  <c:v>8.4763888888895895</c:v>
                </c:pt>
                <c:pt idx="6104">
                  <c:v>8.4777777777784777</c:v>
                </c:pt>
                <c:pt idx="6105">
                  <c:v>8.479166666667366</c:v>
                </c:pt>
                <c:pt idx="6106">
                  <c:v>8.4805555555562542</c:v>
                </c:pt>
                <c:pt idx="6107">
                  <c:v>8.4819444444451424</c:v>
                </c:pt>
                <c:pt idx="6108">
                  <c:v>8.4833333333340306</c:v>
                </c:pt>
                <c:pt idx="6109">
                  <c:v>8.4847222222229188</c:v>
                </c:pt>
                <c:pt idx="6110">
                  <c:v>8.486111111111807</c:v>
                </c:pt>
                <c:pt idx="6111">
                  <c:v>8.4875000000006953</c:v>
                </c:pt>
                <c:pt idx="6112">
                  <c:v>8.4888888888895835</c:v>
                </c:pt>
                <c:pt idx="6113">
                  <c:v>8.4902777777784717</c:v>
                </c:pt>
                <c:pt idx="6114">
                  <c:v>8.4916666666673599</c:v>
                </c:pt>
                <c:pt idx="6115">
                  <c:v>8.4930555555562481</c:v>
                </c:pt>
                <c:pt idx="6116">
                  <c:v>8.4944444444451364</c:v>
                </c:pt>
                <c:pt idx="6117">
                  <c:v>8.4958333333340246</c:v>
                </c:pt>
                <c:pt idx="6118">
                  <c:v>8.4972222222229128</c:v>
                </c:pt>
                <c:pt idx="6119">
                  <c:v>8.498611111111801</c:v>
                </c:pt>
                <c:pt idx="6120">
                  <c:v>8.5000000000006892</c:v>
                </c:pt>
                <c:pt idx="6121">
                  <c:v>8.5013888888895774</c:v>
                </c:pt>
                <c:pt idx="6122">
                  <c:v>8.5027777777784657</c:v>
                </c:pt>
                <c:pt idx="6123">
                  <c:v>8.5041666666673539</c:v>
                </c:pt>
                <c:pt idx="6124">
                  <c:v>8.5055555555562421</c:v>
                </c:pt>
                <c:pt idx="6125">
                  <c:v>8.5069444444451303</c:v>
                </c:pt>
                <c:pt idx="6126">
                  <c:v>8.5083333333340185</c:v>
                </c:pt>
                <c:pt idx="6127">
                  <c:v>8.5097222222229068</c:v>
                </c:pt>
                <c:pt idx="6128">
                  <c:v>8.511111111111795</c:v>
                </c:pt>
                <c:pt idx="6129">
                  <c:v>8.5125000000006832</c:v>
                </c:pt>
                <c:pt idx="6130">
                  <c:v>8.5138888888895714</c:v>
                </c:pt>
                <c:pt idx="6131">
                  <c:v>8.5152777777784596</c:v>
                </c:pt>
                <c:pt idx="6132">
                  <c:v>8.5166666666673478</c:v>
                </c:pt>
                <c:pt idx="6133">
                  <c:v>8.5180555555562361</c:v>
                </c:pt>
                <c:pt idx="6134">
                  <c:v>8.5194444444451243</c:v>
                </c:pt>
                <c:pt idx="6135">
                  <c:v>8.5208333333340125</c:v>
                </c:pt>
                <c:pt idx="6136">
                  <c:v>8.5222222222229007</c:v>
                </c:pt>
                <c:pt idx="6137">
                  <c:v>8.5236111111117889</c:v>
                </c:pt>
                <c:pt idx="6138">
                  <c:v>8.5250000000006771</c:v>
                </c:pt>
                <c:pt idx="6139">
                  <c:v>8.5263888888895654</c:v>
                </c:pt>
                <c:pt idx="6140">
                  <c:v>8.5277777777784536</c:v>
                </c:pt>
                <c:pt idx="6141">
                  <c:v>8.5291666666673418</c:v>
                </c:pt>
                <c:pt idx="6142">
                  <c:v>8.53055555555623</c:v>
                </c:pt>
                <c:pt idx="6143">
                  <c:v>8.5319444444451182</c:v>
                </c:pt>
                <c:pt idx="6144">
                  <c:v>8.5333333333340065</c:v>
                </c:pt>
                <c:pt idx="6145">
                  <c:v>8.5347222222228947</c:v>
                </c:pt>
                <c:pt idx="6146">
                  <c:v>8.5361111111117829</c:v>
                </c:pt>
                <c:pt idx="6147">
                  <c:v>8.5375000000006711</c:v>
                </c:pt>
                <c:pt idx="6148">
                  <c:v>8.5388888888895593</c:v>
                </c:pt>
                <c:pt idx="6149">
                  <c:v>8.5402777777784475</c:v>
                </c:pt>
                <c:pt idx="6150">
                  <c:v>8.5416666666673358</c:v>
                </c:pt>
                <c:pt idx="6151">
                  <c:v>8.543055555556224</c:v>
                </c:pt>
                <c:pt idx="6152">
                  <c:v>8.5444444444451122</c:v>
                </c:pt>
                <c:pt idx="6153">
                  <c:v>8.5458333333340004</c:v>
                </c:pt>
                <c:pt idx="6154">
                  <c:v>8.5472222222228886</c:v>
                </c:pt>
                <c:pt idx="6155">
                  <c:v>8.5486111111117769</c:v>
                </c:pt>
                <c:pt idx="6156">
                  <c:v>8.5500000000006651</c:v>
                </c:pt>
                <c:pt idx="6157">
                  <c:v>8.5513888888895533</c:v>
                </c:pt>
                <c:pt idx="6158">
                  <c:v>8.5527777777784415</c:v>
                </c:pt>
                <c:pt idx="6159">
                  <c:v>8.5541666666673297</c:v>
                </c:pt>
                <c:pt idx="6160">
                  <c:v>8.5555555555562179</c:v>
                </c:pt>
                <c:pt idx="6161">
                  <c:v>8.5569444444451062</c:v>
                </c:pt>
                <c:pt idx="6162">
                  <c:v>8.5583333333339944</c:v>
                </c:pt>
                <c:pt idx="6163">
                  <c:v>8.5597222222228826</c:v>
                </c:pt>
                <c:pt idx="6164">
                  <c:v>8.5611111111117708</c:v>
                </c:pt>
                <c:pt idx="6165">
                  <c:v>8.562500000000659</c:v>
                </c:pt>
                <c:pt idx="6166">
                  <c:v>8.5638888888895472</c:v>
                </c:pt>
                <c:pt idx="6167">
                  <c:v>8.5652777777784355</c:v>
                </c:pt>
                <c:pt idx="6168">
                  <c:v>8.5666666666673237</c:v>
                </c:pt>
                <c:pt idx="6169">
                  <c:v>8.5680555555562119</c:v>
                </c:pt>
                <c:pt idx="6170">
                  <c:v>8.5694444444451001</c:v>
                </c:pt>
                <c:pt idx="6171">
                  <c:v>8.5708333333339883</c:v>
                </c:pt>
                <c:pt idx="6172">
                  <c:v>8.5722222222228766</c:v>
                </c:pt>
                <c:pt idx="6173">
                  <c:v>8.5736111111117648</c:v>
                </c:pt>
                <c:pt idx="6174">
                  <c:v>8.575000000000653</c:v>
                </c:pt>
                <c:pt idx="6175">
                  <c:v>8.5763888888895412</c:v>
                </c:pt>
                <c:pt idx="6176">
                  <c:v>8.5777777777784294</c:v>
                </c:pt>
                <c:pt idx="6177">
                  <c:v>8.5791666666673176</c:v>
                </c:pt>
                <c:pt idx="6178">
                  <c:v>8.5805555555562059</c:v>
                </c:pt>
                <c:pt idx="6179">
                  <c:v>8.5819444444450941</c:v>
                </c:pt>
                <c:pt idx="6180">
                  <c:v>8.5833333333339823</c:v>
                </c:pt>
                <c:pt idx="6181">
                  <c:v>8.5847222222228705</c:v>
                </c:pt>
                <c:pt idx="6182">
                  <c:v>8.5861111111117587</c:v>
                </c:pt>
                <c:pt idx="6183">
                  <c:v>8.5875000000006469</c:v>
                </c:pt>
                <c:pt idx="6184">
                  <c:v>8.5888888888895352</c:v>
                </c:pt>
                <c:pt idx="6185">
                  <c:v>8.5902777777784234</c:v>
                </c:pt>
                <c:pt idx="6186">
                  <c:v>8.5916666666673116</c:v>
                </c:pt>
                <c:pt idx="6187">
                  <c:v>8.5930555555561998</c:v>
                </c:pt>
                <c:pt idx="6188">
                  <c:v>8.594444444445088</c:v>
                </c:pt>
                <c:pt idx="6189">
                  <c:v>8.5958333333339763</c:v>
                </c:pt>
                <c:pt idx="6190">
                  <c:v>8.5972222222228645</c:v>
                </c:pt>
                <c:pt idx="6191">
                  <c:v>8.5986111111117527</c:v>
                </c:pt>
                <c:pt idx="6192">
                  <c:v>8.6000000000006409</c:v>
                </c:pt>
                <c:pt idx="6193">
                  <c:v>8.6013888888895291</c:v>
                </c:pt>
                <c:pt idx="6194">
                  <c:v>8.6027777777784173</c:v>
                </c:pt>
                <c:pt idx="6195">
                  <c:v>8.6041666666673056</c:v>
                </c:pt>
                <c:pt idx="6196">
                  <c:v>8.6055555555561938</c:v>
                </c:pt>
                <c:pt idx="6197">
                  <c:v>8.606944444445082</c:v>
                </c:pt>
                <c:pt idx="6198">
                  <c:v>8.6083333333339702</c:v>
                </c:pt>
                <c:pt idx="6199">
                  <c:v>8.6097222222228584</c:v>
                </c:pt>
                <c:pt idx="6200">
                  <c:v>8.6111111111117467</c:v>
                </c:pt>
                <c:pt idx="6201">
                  <c:v>8.6125000000006349</c:v>
                </c:pt>
                <c:pt idx="6202">
                  <c:v>8.6138888888895231</c:v>
                </c:pt>
                <c:pt idx="6203">
                  <c:v>8.6152777777784113</c:v>
                </c:pt>
                <c:pt idx="6204">
                  <c:v>8.6166666666672995</c:v>
                </c:pt>
                <c:pt idx="6205">
                  <c:v>8.6180555555561877</c:v>
                </c:pt>
                <c:pt idx="6206">
                  <c:v>8.619444444445076</c:v>
                </c:pt>
                <c:pt idx="6207">
                  <c:v>8.6208333333339642</c:v>
                </c:pt>
                <c:pt idx="6208">
                  <c:v>8.6222222222228524</c:v>
                </c:pt>
                <c:pt idx="6209">
                  <c:v>8.6236111111117406</c:v>
                </c:pt>
                <c:pt idx="6210">
                  <c:v>8.6250000000006288</c:v>
                </c:pt>
                <c:pt idx="6211">
                  <c:v>8.626388888889517</c:v>
                </c:pt>
                <c:pt idx="6212">
                  <c:v>8.6277777777784053</c:v>
                </c:pt>
                <c:pt idx="6213">
                  <c:v>8.6291666666672935</c:v>
                </c:pt>
                <c:pt idx="6214">
                  <c:v>8.6305555555561817</c:v>
                </c:pt>
                <c:pt idx="6215">
                  <c:v>8.6319444444450699</c:v>
                </c:pt>
                <c:pt idx="6216">
                  <c:v>8.6333333333339581</c:v>
                </c:pt>
                <c:pt idx="6217">
                  <c:v>8.6347222222228464</c:v>
                </c:pt>
                <c:pt idx="6218">
                  <c:v>8.6361111111117346</c:v>
                </c:pt>
                <c:pt idx="6219">
                  <c:v>8.6375000000006228</c:v>
                </c:pt>
                <c:pt idx="6220">
                  <c:v>8.638888888889511</c:v>
                </c:pt>
                <c:pt idx="6221">
                  <c:v>8.6402777777783992</c:v>
                </c:pt>
                <c:pt idx="6222">
                  <c:v>8.6416666666672874</c:v>
                </c:pt>
                <c:pt idx="6223">
                  <c:v>8.6430555555561757</c:v>
                </c:pt>
                <c:pt idx="6224">
                  <c:v>8.6444444444450639</c:v>
                </c:pt>
                <c:pt idx="6225">
                  <c:v>8.6458333333339521</c:v>
                </c:pt>
                <c:pt idx="6226">
                  <c:v>8.6472222222228403</c:v>
                </c:pt>
                <c:pt idx="6227">
                  <c:v>8.6486111111117285</c:v>
                </c:pt>
                <c:pt idx="6228">
                  <c:v>8.6500000000006168</c:v>
                </c:pt>
                <c:pt idx="6229">
                  <c:v>8.651388888889505</c:v>
                </c:pt>
                <c:pt idx="6230">
                  <c:v>8.6527777777783932</c:v>
                </c:pt>
                <c:pt idx="6231">
                  <c:v>8.6541666666672814</c:v>
                </c:pt>
                <c:pt idx="6232">
                  <c:v>8.6555555555561696</c:v>
                </c:pt>
                <c:pt idx="6233">
                  <c:v>8.6569444444450578</c:v>
                </c:pt>
                <c:pt idx="6234">
                  <c:v>8.6583333333339461</c:v>
                </c:pt>
                <c:pt idx="6235">
                  <c:v>8.6597222222228343</c:v>
                </c:pt>
                <c:pt idx="6236">
                  <c:v>8.6611111111117225</c:v>
                </c:pt>
                <c:pt idx="6237">
                  <c:v>8.6625000000006107</c:v>
                </c:pt>
                <c:pt idx="6238">
                  <c:v>8.6638888888894989</c:v>
                </c:pt>
                <c:pt idx="6239">
                  <c:v>8.6652777777783871</c:v>
                </c:pt>
                <c:pt idx="6240">
                  <c:v>8.6666666666672754</c:v>
                </c:pt>
                <c:pt idx="6241">
                  <c:v>8.6680555555561636</c:v>
                </c:pt>
                <c:pt idx="6242">
                  <c:v>8.6694444444450518</c:v>
                </c:pt>
                <c:pt idx="6243">
                  <c:v>8.67083333333394</c:v>
                </c:pt>
                <c:pt idx="6244">
                  <c:v>8.6722222222228282</c:v>
                </c:pt>
                <c:pt idx="6245">
                  <c:v>8.6736111111117165</c:v>
                </c:pt>
                <c:pt idx="6246">
                  <c:v>8.6750000000006047</c:v>
                </c:pt>
                <c:pt idx="6247">
                  <c:v>8.6763888888894929</c:v>
                </c:pt>
                <c:pt idx="6248">
                  <c:v>8.6777777777783811</c:v>
                </c:pt>
                <c:pt idx="6249">
                  <c:v>8.6791666666672693</c:v>
                </c:pt>
                <c:pt idx="6250">
                  <c:v>8.6805555555561575</c:v>
                </c:pt>
                <c:pt idx="6251">
                  <c:v>8.6819444444450458</c:v>
                </c:pt>
                <c:pt idx="6252">
                  <c:v>8.683333333333934</c:v>
                </c:pt>
                <c:pt idx="6253">
                  <c:v>8.6847222222228222</c:v>
                </c:pt>
                <c:pt idx="6254">
                  <c:v>8.6861111111117104</c:v>
                </c:pt>
                <c:pt idx="6255">
                  <c:v>8.6875000000005986</c:v>
                </c:pt>
                <c:pt idx="6256">
                  <c:v>8.6888888888894869</c:v>
                </c:pt>
                <c:pt idx="6257">
                  <c:v>8.6902777777783751</c:v>
                </c:pt>
                <c:pt idx="6258">
                  <c:v>8.6916666666672633</c:v>
                </c:pt>
                <c:pt idx="6259">
                  <c:v>8.6930555555561515</c:v>
                </c:pt>
                <c:pt idx="6260">
                  <c:v>8.6944444444450397</c:v>
                </c:pt>
                <c:pt idx="6261">
                  <c:v>8.6958333333339279</c:v>
                </c:pt>
                <c:pt idx="6262">
                  <c:v>8.6972222222228162</c:v>
                </c:pt>
                <c:pt idx="6263">
                  <c:v>8.6986111111117044</c:v>
                </c:pt>
                <c:pt idx="6264">
                  <c:v>8.7000000000005926</c:v>
                </c:pt>
                <c:pt idx="6265">
                  <c:v>8.7013888888894808</c:v>
                </c:pt>
                <c:pt idx="6266">
                  <c:v>8.702777777778369</c:v>
                </c:pt>
                <c:pt idx="6267">
                  <c:v>8.7041666666672572</c:v>
                </c:pt>
                <c:pt idx="6268">
                  <c:v>8.7055555555561455</c:v>
                </c:pt>
                <c:pt idx="6269">
                  <c:v>8.7069444444450337</c:v>
                </c:pt>
                <c:pt idx="6270">
                  <c:v>8.7083333333339219</c:v>
                </c:pt>
                <c:pt idx="6271">
                  <c:v>8.7097222222228101</c:v>
                </c:pt>
                <c:pt idx="6272">
                  <c:v>8.7111111111116983</c:v>
                </c:pt>
                <c:pt idx="6273">
                  <c:v>8.7125000000005866</c:v>
                </c:pt>
                <c:pt idx="6274">
                  <c:v>8.7138888888894748</c:v>
                </c:pt>
                <c:pt idx="6275">
                  <c:v>8.715277777778363</c:v>
                </c:pt>
                <c:pt idx="6276">
                  <c:v>8.7166666666672512</c:v>
                </c:pt>
                <c:pt idx="6277">
                  <c:v>8.7180555555561394</c:v>
                </c:pt>
                <c:pt idx="6278">
                  <c:v>8.7194444444450276</c:v>
                </c:pt>
                <c:pt idx="6279">
                  <c:v>8.7208333333339159</c:v>
                </c:pt>
                <c:pt idx="6280">
                  <c:v>8.7222222222228041</c:v>
                </c:pt>
                <c:pt idx="6281">
                  <c:v>8.7236111111116923</c:v>
                </c:pt>
                <c:pt idx="6282">
                  <c:v>8.7250000000005805</c:v>
                </c:pt>
                <c:pt idx="6283">
                  <c:v>8.7263888888894687</c:v>
                </c:pt>
                <c:pt idx="6284">
                  <c:v>8.7277777777783569</c:v>
                </c:pt>
                <c:pt idx="6285">
                  <c:v>8.7291666666672452</c:v>
                </c:pt>
                <c:pt idx="6286">
                  <c:v>8.7305555555561334</c:v>
                </c:pt>
                <c:pt idx="6287">
                  <c:v>8.7319444444450216</c:v>
                </c:pt>
                <c:pt idx="6288">
                  <c:v>8.7333333333339098</c:v>
                </c:pt>
                <c:pt idx="6289">
                  <c:v>8.734722222222798</c:v>
                </c:pt>
                <c:pt idx="6290">
                  <c:v>8.7361111111116863</c:v>
                </c:pt>
                <c:pt idx="6291">
                  <c:v>8.7375000000005745</c:v>
                </c:pt>
                <c:pt idx="6292">
                  <c:v>8.7388888888894627</c:v>
                </c:pt>
                <c:pt idx="6293">
                  <c:v>8.7402777777783509</c:v>
                </c:pt>
                <c:pt idx="6294">
                  <c:v>8.7416666666672391</c:v>
                </c:pt>
                <c:pt idx="6295">
                  <c:v>8.7430555555561273</c:v>
                </c:pt>
                <c:pt idx="6296">
                  <c:v>8.7444444444450156</c:v>
                </c:pt>
                <c:pt idx="6297">
                  <c:v>8.7458333333339038</c:v>
                </c:pt>
                <c:pt idx="6298">
                  <c:v>8.747222222222792</c:v>
                </c:pt>
                <c:pt idx="6299">
                  <c:v>8.7486111111116802</c:v>
                </c:pt>
                <c:pt idx="6300">
                  <c:v>8.7500000000005684</c:v>
                </c:pt>
                <c:pt idx="6301">
                  <c:v>8.7513888888894567</c:v>
                </c:pt>
                <c:pt idx="6302">
                  <c:v>8.7527777777783449</c:v>
                </c:pt>
                <c:pt idx="6303">
                  <c:v>8.7541666666672331</c:v>
                </c:pt>
                <c:pt idx="6304">
                  <c:v>8.7555555555561213</c:v>
                </c:pt>
                <c:pt idx="6305">
                  <c:v>8.7569444444450095</c:v>
                </c:pt>
                <c:pt idx="6306">
                  <c:v>8.7583333333338977</c:v>
                </c:pt>
                <c:pt idx="6307">
                  <c:v>8.759722222222786</c:v>
                </c:pt>
                <c:pt idx="6308">
                  <c:v>8.7611111111116742</c:v>
                </c:pt>
                <c:pt idx="6309">
                  <c:v>8.7625000000005624</c:v>
                </c:pt>
                <c:pt idx="6310">
                  <c:v>8.7638888888894506</c:v>
                </c:pt>
                <c:pt idx="6311">
                  <c:v>8.7652777777783388</c:v>
                </c:pt>
                <c:pt idx="6312">
                  <c:v>8.766666666667227</c:v>
                </c:pt>
                <c:pt idx="6313">
                  <c:v>8.7680555555561153</c:v>
                </c:pt>
                <c:pt idx="6314">
                  <c:v>8.7694444444450035</c:v>
                </c:pt>
                <c:pt idx="6315">
                  <c:v>8.7708333333338917</c:v>
                </c:pt>
                <c:pt idx="6316">
                  <c:v>8.7722222222227799</c:v>
                </c:pt>
                <c:pt idx="6317">
                  <c:v>8.7736111111116681</c:v>
                </c:pt>
                <c:pt idx="6318">
                  <c:v>8.7750000000005564</c:v>
                </c:pt>
                <c:pt idx="6319">
                  <c:v>8.7763888888894446</c:v>
                </c:pt>
                <c:pt idx="6320">
                  <c:v>8.7777777777783328</c:v>
                </c:pt>
                <c:pt idx="6321">
                  <c:v>8.779166666667221</c:v>
                </c:pt>
                <c:pt idx="6322">
                  <c:v>8.7805555555561092</c:v>
                </c:pt>
                <c:pt idx="6323">
                  <c:v>8.7819444444449974</c:v>
                </c:pt>
                <c:pt idx="6324">
                  <c:v>8.7833333333338857</c:v>
                </c:pt>
                <c:pt idx="6325">
                  <c:v>8.7847222222227739</c:v>
                </c:pt>
                <c:pt idx="6326">
                  <c:v>8.7861111111116621</c:v>
                </c:pt>
                <c:pt idx="6327">
                  <c:v>8.7875000000005503</c:v>
                </c:pt>
                <c:pt idx="6328">
                  <c:v>8.7888888888894385</c:v>
                </c:pt>
                <c:pt idx="6329">
                  <c:v>8.7902777777783268</c:v>
                </c:pt>
                <c:pt idx="6330">
                  <c:v>8.791666666667215</c:v>
                </c:pt>
                <c:pt idx="6331">
                  <c:v>8.7930555555561032</c:v>
                </c:pt>
                <c:pt idx="6332">
                  <c:v>8.7944444444449914</c:v>
                </c:pt>
                <c:pt idx="6333">
                  <c:v>8.7958333333338796</c:v>
                </c:pt>
                <c:pt idx="6334">
                  <c:v>8.7972222222227678</c:v>
                </c:pt>
                <c:pt idx="6335">
                  <c:v>8.7986111111116561</c:v>
                </c:pt>
                <c:pt idx="6336">
                  <c:v>8.8000000000005443</c:v>
                </c:pt>
                <c:pt idx="6337">
                  <c:v>8.8013888888894325</c:v>
                </c:pt>
                <c:pt idx="6338">
                  <c:v>8.8027777777783207</c:v>
                </c:pt>
                <c:pt idx="6339">
                  <c:v>8.8041666666672089</c:v>
                </c:pt>
                <c:pt idx="6340">
                  <c:v>8.8055555555560971</c:v>
                </c:pt>
                <c:pt idx="6341">
                  <c:v>8.8069444444449854</c:v>
                </c:pt>
                <c:pt idx="6342">
                  <c:v>8.8083333333338736</c:v>
                </c:pt>
                <c:pt idx="6343">
                  <c:v>8.8097222222227618</c:v>
                </c:pt>
                <c:pt idx="6344">
                  <c:v>8.81111111111165</c:v>
                </c:pt>
                <c:pt idx="6345">
                  <c:v>8.8125000000005382</c:v>
                </c:pt>
                <c:pt idx="6346">
                  <c:v>8.8138888888894265</c:v>
                </c:pt>
                <c:pt idx="6347">
                  <c:v>8.8152777777783147</c:v>
                </c:pt>
                <c:pt idx="6348">
                  <c:v>8.8166666666672029</c:v>
                </c:pt>
                <c:pt idx="6349">
                  <c:v>8.8180555555560911</c:v>
                </c:pt>
                <c:pt idx="6350">
                  <c:v>8.8194444444449793</c:v>
                </c:pt>
                <c:pt idx="6351">
                  <c:v>8.8208333333338675</c:v>
                </c:pt>
                <c:pt idx="6352">
                  <c:v>8.8222222222227558</c:v>
                </c:pt>
                <c:pt idx="6353">
                  <c:v>8.823611111111644</c:v>
                </c:pt>
                <c:pt idx="6354">
                  <c:v>8.8250000000005322</c:v>
                </c:pt>
                <c:pt idx="6355">
                  <c:v>8.8263888888894204</c:v>
                </c:pt>
                <c:pt idx="6356">
                  <c:v>8.8277777777783086</c:v>
                </c:pt>
                <c:pt idx="6357">
                  <c:v>8.8291666666671968</c:v>
                </c:pt>
                <c:pt idx="6358">
                  <c:v>8.8305555555560851</c:v>
                </c:pt>
                <c:pt idx="6359">
                  <c:v>8.8319444444449733</c:v>
                </c:pt>
                <c:pt idx="6360">
                  <c:v>8.8333333333338615</c:v>
                </c:pt>
                <c:pt idx="6361">
                  <c:v>8.8347222222227497</c:v>
                </c:pt>
                <c:pt idx="6362">
                  <c:v>8.8361111111116379</c:v>
                </c:pt>
                <c:pt idx="6363">
                  <c:v>8.8375000000005262</c:v>
                </c:pt>
                <c:pt idx="6364">
                  <c:v>8.8388888888894144</c:v>
                </c:pt>
                <c:pt idx="6365">
                  <c:v>8.8402777777783026</c:v>
                </c:pt>
                <c:pt idx="6366">
                  <c:v>8.8416666666671908</c:v>
                </c:pt>
                <c:pt idx="6367">
                  <c:v>8.843055555556079</c:v>
                </c:pt>
                <c:pt idx="6368">
                  <c:v>8.8444444444449672</c:v>
                </c:pt>
                <c:pt idx="6369">
                  <c:v>8.8458333333338555</c:v>
                </c:pt>
                <c:pt idx="6370">
                  <c:v>8.8472222222227437</c:v>
                </c:pt>
                <c:pt idx="6371">
                  <c:v>8.8486111111116319</c:v>
                </c:pt>
                <c:pt idx="6372">
                  <c:v>8.8500000000005201</c:v>
                </c:pt>
                <c:pt idx="6373">
                  <c:v>8.8513888888894083</c:v>
                </c:pt>
                <c:pt idx="6374">
                  <c:v>8.8527777777782966</c:v>
                </c:pt>
                <c:pt idx="6375">
                  <c:v>8.8541666666671848</c:v>
                </c:pt>
                <c:pt idx="6376">
                  <c:v>8.855555555556073</c:v>
                </c:pt>
                <c:pt idx="6377">
                  <c:v>8.8569444444449612</c:v>
                </c:pt>
                <c:pt idx="6378">
                  <c:v>8.8583333333338494</c:v>
                </c:pt>
                <c:pt idx="6379">
                  <c:v>8.8597222222227376</c:v>
                </c:pt>
                <c:pt idx="6380">
                  <c:v>8.8611111111116259</c:v>
                </c:pt>
                <c:pt idx="6381">
                  <c:v>8.8625000000005141</c:v>
                </c:pt>
                <c:pt idx="6382">
                  <c:v>8.8638888888894023</c:v>
                </c:pt>
                <c:pt idx="6383">
                  <c:v>8.8652777777782905</c:v>
                </c:pt>
                <c:pt idx="6384">
                  <c:v>8.8666666666671787</c:v>
                </c:pt>
                <c:pt idx="6385">
                  <c:v>8.8680555555560669</c:v>
                </c:pt>
                <c:pt idx="6386">
                  <c:v>8.8694444444449552</c:v>
                </c:pt>
                <c:pt idx="6387">
                  <c:v>8.8708333333338434</c:v>
                </c:pt>
                <c:pt idx="6388">
                  <c:v>8.8722222222227316</c:v>
                </c:pt>
                <c:pt idx="6389">
                  <c:v>8.8736111111116198</c:v>
                </c:pt>
                <c:pt idx="6390">
                  <c:v>8.875000000000508</c:v>
                </c:pt>
                <c:pt idx="6391">
                  <c:v>8.8763888888893963</c:v>
                </c:pt>
                <c:pt idx="6392">
                  <c:v>8.8777777777782845</c:v>
                </c:pt>
                <c:pt idx="6393">
                  <c:v>8.8791666666671727</c:v>
                </c:pt>
                <c:pt idx="6394">
                  <c:v>8.8805555555560609</c:v>
                </c:pt>
                <c:pt idx="6395">
                  <c:v>8.8819444444449491</c:v>
                </c:pt>
                <c:pt idx="6396">
                  <c:v>8.8833333333338373</c:v>
                </c:pt>
                <c:pt idx="6397">
                  <c:v>8.8847222222227256</c:v>
                </c:pt>
                <c:pt idx="6398">
                  <c:v>8.8861111111116138</c:v>
                </c:pt>
                <c:pt idx="6399">
                  <c:v>8.887500000000502</c:v>
                </c:pt>
                <c:pt idx="6400">
                  <c:v>8.8888888888893902</c:v>
                </c:pt>
                <c:pt idx="6401">
                  <c:v>8.8902777777782784</c:v>
                </c:pt>
                <c:pt idx="6402">
                  <c:v>8.8916666666671667</c:v>
                </c:pt>
                <c:pt idx="6403">
                  <c:v>8.8930555555560549</c:v>
                </c:pt>
                <c:pt idx="6404">
                  <c:v>8.8944444444449431</c:v>
                </c:pt>
                <c:pt idx="6405">
                  <c:v>8.8958333333338313</c:v>
                </c:pt>
                <c:pt idx="6406">
                  <c:v>8.8972222222227195</c:v>
                </c:pt>
                <c:pt idx="6407">
                  <c:v>8.8986111111116077</c:v>
                </c:pt>
                <c:pt idx="6408">
                  <c:v>8.900000000000496</c:v>
                </c:pt>
                <c:pt idx="6409">
                  <c:v>8.9013888888893842</c:v>
                </c:pt>
                <c:pt idx="6410">
                  <c:v>8.9027777777782724</c:v>
                </c:pt>
                <c:pt idx="6411">
                  <c:v>8.9041666666671606</c:v>
                </c:pt>
                <c:pt idx="6412">
                  <c:v>8.9055555555560488</c:v>
                </c:pt>
                <c:pt idx="6413">
                  <c:v>8.906944444444937</c:v>
                </c:pt>
                <c:pt idx="6414">
                  <c:v>8.9083333333338253</c:v>
                </c:pt>
                <c:pt idx="6415">
                  <c:v>8.9097222222227135</c:v>
                </c:pt>
                <c:pt idx="6416">
                  <c:v>8.9111111111116017</c:v>
                </c:pt>
                <c:pt idx="6417">
                  <c:v>8.9125000000004899</c:v>
                </c:pt>
                <c:pt idx="6418">
                  <c:v>8.9138888888893781</c:v>
                </c:pt>
                <c:pt idx="6419">
                  <c:v>8.9152777777782664</c:v>
                </c:pt>
                <c:pt idx="6420">
                  <c:v>8.9166666666671546</c:v>
                </c:pt>
                <c:pt idx="6421">
                  <c:v>8.9180555555560428</c:v>
                </c:pt>
                <c:pt idx="6422">
                  <c:v>8.919444444444931</c:v>
                </c:pt>
                <c:pt idx="6423">
                  <c:v>8.9208333333338192</c:v>
                </c:pt>
                <c:pt idx="6424">
                  <c:v>8.9222222222227074</c:v>
                </c:pt>
                <c:pt idx="6425">
                  <c:v>8.9236111111115957</c:v>
                </c:pt>
                <c:pt idx="6426">
                  <c:v>8.9250000000004839</c:v>
                </c:pt>
                <c:pt idx="6427">
                  <c:v>8.9263888888893721</c:v>
                </c:pt>
                <c:pt idx="6428">
                  <c:v>8.9277777777782603</c:v>
                </c:pt>
                <c:pt idx="6429">
                  <c:v>8.9291666666671485</c:v>
                </c:pt>
                <c:pt idx="6430">
                  <c:v>8.9305555555560368</c:v>
                </c:pt>
                <c:pt idx="6431">
                  <c:v>8.931944444444925</c:v>
                </c:pt>
                <c:pt idx="6432">
                  <c:v>8.9333333333338132</c:v>
                </c:pt>
                <c:pt idx="6433">
                  <c:v>8.9347222222227014</c:v>
                </c:pt>
                <c:pt idx="6434">
                  <c:v>8.9361111111115896</c:v>
                </c:pt>
                <c:pt idx="6435">
                  <c:v>8.9375000000004778</c:v>
                </c:pt>
                <c:pt idx="6436">
                  <c:v>8.9388888888893661</c:v>
                </c:pt>
                <c:pt idx="6437">
                  <c:v>8.9402777777782543</c:v>
                </c:pt>
                <c:pt idx="6438">
                  <c:v>8.9416666666671425</c:v>
                </c:pt>
                <c:pt idx="6439">
                  <c:v>8.9430555555560307</c:v>
                </c:pt>
                <c:pt idx="6440">
                  <c:v>8.9444444444449189</c:v>
                </c:pt>
                <c:pt idx="6441">
                  <c:v>8.9458333333338071</c:v>
                </c:pt>
                <c:pt idx="6442">
                  <c:v>8.9472222222226954</c:v>
                </c:pt>
                <c:pt idx="6443">
                  <c:v>8.9486111111115836</c:v>
                </c:pt>
                <c:pt idx="6444">
                  <c:v>8.9500000000004718</c:v>
                </c:pt>
                <c:pt idx="6445">
                  <c:v>8.95138888888936</c:v>
                </c:pt>
                <c:pt idx="6446">
                  <c:v>8.9527777777782482</c:v>
                </c:pt>
                <c:pt idx="6447">
                  <c:v>8.9541666666671365</c:v>
                </c:pt>
                <c:pt idx="6448">
                  <c:v>8.9555555555560247</c:v>
                </c:pt>
                <c:pt idx="6449">
                  <c:v>8.9569444444449129</c:v>
                </c:pt>
                <c:pt idx="6450">
                  <c:v>8.9583333333338011</c:v>
                </c:pt>
                <c:pt idx="6451">
                  <c:v>8.9597222222226893</c:v>
                </c:pt>
                <c:pt idx="6452">
                  <c:v>8.9611111111115775</c:v>
                </c:pt>
                <c:pt idx="6453">
                  <c:v>8.9625000000004658</c:v>
                </c:pt>
                <c:pt idx="6454">
                  <c:v>8.963888888889354</c:v>
                </c:pt>
                <c:pt idx="6455">
                  <c:v>8.9652777777782422</c:v>
                </c:pt>
                <c:pt idx="6456">
                  <c:v>8.9666666666671304</c:v>
                </c:pt>
                <c:pt idx="6457">
                  <c:v>8.9680555555560186</c:v>
                </c:pt>
                <c:pt idx="6458">
                  <c:v>8.9694444444449068</c:v>
                </c:pt>
                <c:pt idx="6459">
                  <c:v>8.9708333333337951</c:v>
                </c:pt>
                <c:pt idx="6460">
                  <c:v>8.9722222222226833</c:v>
                </c:pt>
                <c:pt idx="6461">
                  <c:v>8.9736111111115715</c:v>
                </c:pt>
                <c:pt idx="6462">
                  <c:v>8.9750000000004597</c:v>
                </c:pt>
                <c:pt idx="6463">
                  <c:v>8.9763888888893479</c:v>
                </c:pt>
                <c:pt idx="6464">
                  <c:v>8.9777777777782362</c:v>
                </c:pt>
                <c:pt idx="6465">
                  <c:v>8.9791666666671244</c:v>
                </c:pt>
                <c:pt idx="6466">
                  <c:v>8.9805555555560126</c:v>
                </c:pt>
                <c:pt idx="6467">
                  <c:v>8.9819444444449008</c:v>
                </c:pt>
                <c:pt idx="6468">
                  <c:v>8.983333333333789</c:v>
                </c:pt>
                <c:pt idx="6469">
                  <c:v>8.9847222222226772</c:v>
                </c:pt>
                <c:pt idx="6470">
                  <c:v>8.9861111111115655</c:v>
                </c:pt>
                <c:pt idx="6471">
                  <c:v>8.9875000000004537</c:v>
                </c:pt>
                <c:pt idx="6472">
                  <c:v>8.9888888888893419</c:v>
                </c:pt>
                <c:pt idx="6473">
                  <c:v>8.9902777777782301</c:v>
                </c:pt>
                <c:pt idx="6474">
                  <c:v>8.9916666666671183</c:v>
                </c:pt>
                <c:pt idx="6475">
                  <c:v>8.9930555555560066</c:v>
                </c:pt>
                <c:pt idx="6476">
                  <c:v>8.9944444444448948</c:v>
                </c:pt>
                <c:pt idx="6477">
                  <c:v>8.995833333333783</c:v>
                </c:pt>
                <c:pt idx="6478">
                  <c:v>8.9972222222226712</c:v>
                </c:pt>
                <c:pt idx="6479">
                  <c:v>8.9986111111115594</c:v>
                </c:pt>
                <c:pt idx="6480">
                  <c:v>9.0000000000004476</c:v>
                </c:pt>
                <c:pt idx="6481">
                  <c:v>9.0013888888893359</c:v>
                </c:pt>
                <c:pt idx="6482">
                  <c:v>9.0027777777782241</c:v>
                </c:pt>
                <c:pt idx="6483">
                  <c:v>9.0041666666671123</c:v>
                </c:pt>
                <c:pt idx="6484">
                  <c:v>9.0055555555560005</c:v>
                </c:pt>
                <c:pt idx="6485">
                  <c:v>9.0069444444448887</c:v>
                </c:pt>
                <c:pt idx="6486">
                  <c:v>9.0083333333337769</c:v>
                </c:pt>
                <c:pt idx="6487">
                  <c:v>9.0097222222226652</c:v>
                </c:pt>
                <c:pt idx="6488">
                  <c:v>9.0111111111115534</c:v>
                </c:pt>
                <c:pt idx="6489">
                  <c:v>9.0125000000004416</c:v>
                </c:pt>
                <c:pt idx="6490">
                  <c:v>9.0138888888893298</c:v>
                </c:pt>
                <c:pt idx="6491">
                  <c:v>9.015277777778218</c:v>
                </c:pt>
                <c:pt idx="6492">
                  <c:v>9.0166666666671063</c:v>
                </c:pt>
                <c:pt idx="6493">
                  <c:v>9.0180555555559945</c:v>
                </c:pt>
                <c:pt idx="6494">
                  <c:v>9.0194444444448827</c:v>
                </c:pt>
                <c:pt idx="6495">
                  <c:v>9.0208333333337709</c:v>
                </c:pt>
                <c:pt idx="6496">
                  <c:v>9.0222222222226591</c:v>
                </c:pt>
                <c:pt idx="6497">
                  <c:v>9.0236111111115473</c:v>
                </c:pt>
                <c:pt idx="6498">
                  <c:v>9.0250000000004356</c:v>
                </c:pt>
                <c:pt idx="6499">
                  <c:v>9.0263888888893238</c:v>
                </c:pt>
                <c:pt idx="6500">
                  <c:v>9.027777777778212</c:v>
                </c:pt>
                <c:pt idx="6501">
                  <c:v>9.0291666666671002</c:v>
                </c:pt>
                <c:pt idx="6502">
                  <c:v>9.0305555555559884</c:v>
                </c:pt>
                <c:pt idx="6503">
                  <c:v>9.0319444444448767</c:v>
                </c:pt>
                <c:pt idx="6504">
                  <c:v>9.0333333333337649</c:v>
                </c:pt>
                <c:pt idx="6505">
                  <c:v>9.0347222222226531</c:v>
                </c:pt>
                <c:pt idx="6506">
                  <c:v>9.0361111111115413</c:v>
                </c:pt>
                <c:pt idx="6507">
                  <c:v>9.0375000000004295</c:v>
                </c:pt>
                <c:pt idx="6508">
                  <c:v>9.0388888888893177</c:v>
                </c:pt>
                <c:pt idx="6509">
                  <c:v>9.040277777778206</c:v>
                </c:pt>
                <c:pt idx="6510">
                  <c:v>9.0416666666670942</c:v>
                </c:pt>
                <c:pt idx="6511">
                  <c:v>9.0430555555559824</c:v>
                </c:pt>
                <c:pt idx="6512">
                  <c:v>9.0444444444448706</c:v>
                </c:pt>
                <c:pt idx="6513">
                  <c:v>9.0458333333337588</c:v>
                </c:pt>
                <c:pt idx="6514">
                  <c:v>9.047222222222647</c:v>
                </c:pt>
                <c:pt idx="6515">
                  <c:v>9.0486111111115353</c:v>
                </c:pt>
                <c:pt idx="6516">
                  <c:v>9.0500000000004235</c:v>
                </c:pt>
                <c:pt idx="6517">
                  <c:v>9.0513888888893117</c:v>
                </c:pt>
                <c:pt idx="6518">
                  <c:v>9.0527777777781999</c:v>
                </c:pt>
                <c:pt idx="6519">
                  <c:v>9.0541666666670881</c:v>
                </c:pt>
                <c:pt idx="6520">
                  <c:v>9.0555555555559764</c:v>
                </c:pt>
                <c:pt idx="6521">
                  <c:v>9.0569444444448646</c:v>
                </c:pt>
                <c:pt idx="6522">
                  <c:v>9.0583333333337528</c:v>
                </c:pt>
                <c:pt idx="6523">
                  <c:v>9.059722222222641</c:v>
                </c:pt>
                <c:pt idx="6524">
                  <c:v>9.0611111111115292</c:v>
                </c:pt>
                <c:pt idx="6525">
                  <c:v>9.0625000000004174</c:v>
                </c:pt>
                <c:pt idx="6526">
                  <c:v>9.0638888888893057</c:v>
                </c:pt>
                <c:pt idx="6527">
                  <c:v>9.0652777777781939</c:v>
                </c:pt>
                <c:pt idx="6528">
                  <c:v>9.0666666666670821</c:v>
                </c:pt>
                <c:pt idx="6529">
                  <c:v>9.0680555555559703</c:v>
                </c:pt>
                <c:pt idx="6530">
                  <c:v>9.0694444444448585</c:v>
                </c:pt>
                <c:pt idx="6531">
                  <c:v>9.0708333333337468</c:v>
                </c:pt>
                <c:pt idx="6532">
                  <c:v>9.072222222222635</c:v>
                </c:pt>
                <c:pt idx="6533">
                  <c:v>9.0736111111115232</c:v>
                </c:pt>
                <c:pt idx="6534">
                  <c:v>9.0750000000004114</c:v>
                </c:pt>
                <c:pt idx="6535">
                  <c:v>9.0763888888892996</c:v>
                </c:pt>
                <c:pt idx="6536">
                  <c:v>9.0777777777781878</c:v>
                </c:pt>
                <c:pt idx="6537">
                  <c:v>9.0791666666670761</c:v>
                </c:pt>
                <c:pt idx="6538">
                  <c:v>9.0805555555559643</c:v>
                </c:pt>
                <c:pt idx="6539">
                  <c:v>9.0819444444448525</c:v>
                </c:pt>
                <c:pt idx="6540">
                  <c:v>9.0833333333337407</c:v>
                </c:pt>
                <c:pt idx="6541">
                  <c:v>9.0847222222226289</c:v>
                </c:pt>
                <c:pt idx="6542">
                  <c:v>9.0861111111115171</c:v>
                </c:pt>
                <c:pt idx="6543">
                  <c:v>9.0875000000004054</c:v>
                </c:pt>
                <c:pt idx="6544">
                  <c:v>9.0888888888892936</c:v>
                </c:pt>
                <c:pt idx="6545">
                  <c:v>9.0902777777781818</c:v>
                </c:pt>
                <c:pt idx="6546">
                  <c:v>9.09166666666707</c:v>
                </c:pt>
                <c:pt idx="6547">
                  <c:v>9.0930555555559582</c:v>
                </c:pt>
                <c:pt idx="6548">
                  <c:v>9.0944444444448465</c:v>
                </c:pt>
                <c:pt idx="6549">
                  <c:v>9.0958333333337347</c:v>
                </c:pt>
                <c:pt idx="6550">
                  <c:v>9.0972222222226229</c:v>
                </c:pt>
                <c:pt idx="6551">
                  <c:v>9.0986111111115111</c:v>
                </c:pt>
                <c:pt idx="6552">
                  <c:v>9.1000000000003993</c:v>
                </c:pt>
                <c:pt idx="6553">
                  <c:v>9.1013888888892875</c:v>
                </c:pt>
                <c:pt idx="6554">
                  <c:v>9.1027777777781758</c:v>
                </c:pt>
                <c:pt idx="6555">
                  <c:v>9.104166666667064</c:v>
                </c:pt>
                <c:pt idx="6556">
                  <c:v>9.1055555555559522</c:v>
                </c:pt>
                <c:pt idx="6557">
                  <c:v>9.1069444444448404</c:v>
                </c:pt>
                <c:pt idx="6558">
                  <c:v>9.1083333333337286</c:v>
                </c:pt>
                <c:pt idx="6559">
                  <c:v>9.1097222222226168</c:v>
                </c:pt>
                <c:pt idx="6560">
                  <c:v>9.1111111111115051</c:v>
                </c:pt>
                <c:pt idx="6561">
                  <c:v>9.1125000000003933</c:v>
                </c:pt>
                <c:pt idx="6562">
                  <c:v>9.1138888888892815</c:v>
                </c:pt>
                <c:pt idx="6563">
                  <c:v>9.1152777777781697</c:v>
                </c:pt>
                <c:pt idx="6564">
                  <c:v>9.1166666666670579</c:v>
                </c:pt>
                <c:pt idx="6565">
                  <c:v>9.1180555555559462</c:v>
                </c:pt>
                <c:pt idx="6566">
                  <c:v>9.1194444444448344</c:v>
                </c:pt>
                <c:pt idx="6567">
                  <c:v>9.1208333333337226</c:v>
                </c:pt>
                <c:pt idx="6568">
                  <c:v>9.1222222222226108</c:v>
                </c:pt>
                <c:pt idx="6569">
                  <c:v>9.123611111111499</c:v>
                </c:pt>
                <c:pt idx="6570">
                  <c:v>9.1250000000003872</c:v>
                </c:pt>
                <c:pt idx="6571">
                  <c:v>9.1263888888892755</c:v>
                </c:pt>
                <c:pt idx="6572">
                  <c:v>9.1277777777781637</c:v>
                </c:pt>
                <c:pt idx="6573">
                  <c:v>9.1291666666670519</c:v>
                </c:pt>
                <c:pt idx="6574">
                  <c:v>9.1305555555559401</c:v>
                </c:pt>
                <c:pt idx="6575">
                  <c:v>9.1319444444448283</c:v>
                </c:pt>
                <c:pt idx="6576">
                  <c:v>9.1333333333337166</c:v>
                </c:pt>
                <c:pt idx="6577">
                  <c:v>9.1347222222226048</c:v>
                </c:pt>
                <c:pt idx="6578">
                  <c:v>9.136111111111493</c:v>
                </c:pt>
                <c:pt idx="6579">
                  <c:v>9.1375000000003812</c:v>
                </c:pt>
                <c:pt idx="6580">
                  <c:v>9.1388888888892694</c:v>
                </c:pt>
                <c:pt idx="6581">
                  <c:v>9.1402777777781576</c:v>
                </c:pt>
                <c:pt idx="6582">
                  <c:v>9.1416666666670459</c:v>
                </c:pt>
                <c:pt idx="6583">
                  <c:v>9.1430555555559341</c:v>
                </c:pt>
                <c:pt idx="6584">
                  <c:v>9.1444444444448223</c:v>
                </c:pt>
                <c:pt idx="6585">
                  <c:v>9.1458333333337105</c:v>
                </c:pt>
                <c:pt idx="6586">
                  <c:v>9.1472222222225987</c:v>
                </c:pt>
                <c:pt idx="6587">
                  <c:v>9.1486111111114869</c:v>
                </c:pt>
                <c:pt idx="6588">
                  <c:v>9.1500000000003752</c:v>
                </c:pt>
                <c:pt idx="6589">
                  <c:v>9.1513888888892634</c:v>
                </c:pt>
                <c:pt idx="6590">
                  <c:v>9.1527777777781516</c:v>
                </c:pt>
                <c:pt idx="6591">
                  <c:v>9.1541666666670398</c:v>
                </c:pt>
                <c:pt idx="6592">
                  <c:v>9.155555555555928</c:v>
                </c:pt>
                <c:pt idx="6593">
                  <c:v>9.1569444444448163</c:v>
                </c:pt>
                <c:pt idx="6594">
                  <c:v>9.1583333333337045</c:v>
                </c:pt>
                <c:pt idx="6595">
                  <c:v>9.1597222222225927</c:v>
                </c:pt>
                <c:pt idx="6596">
                  <c:v>9.1611111111114809</c:v>
                </c:pt>
                <c:pt idx="6597">
                  <c:v>9.1625000000003691</c:v>
                </c:pt>
                <c:pt idx="6598">
                  <c:v>9.1638888888892573</c:v>
                </c:pt>
                <c:pt idx="6599">
                  <c:v>9.1652777777781456</c:v>
                </c:pt>
                <c:pt idx="6600">
                  <c:v>9.1666666666670338</c:v>
                </c:pt>
                <c:pt idx="6601">
                  <c:v>9.168055555555922</c:v>
                </c:pt>
                <c:pt idx="6602">
                  <c:v>9.1694444444448102</c:v>
                </c:pt>
                <c:pt idx="6603">
                  <c:v>9.1708333333336984</c:v>
                </c:pt>
                <c:pt idx="6604">
                  <c:v>9.1722222222225867</c:v>
                </c:pt>
                <c:pt idx="6605">
                  <c:v>9.1736111111114749</c:v>
                </c:pt>
                <c:pt idx="6606">
                  <c:v>9.1750000000003631</c:v>
                </c:pt>
                <c:pt idx="6607">
                  <c:v>9.1763888888892513</c:v>
                </c:pt>
                <c:pt idx="6608">
                  <c:v>9.1777777777781395</c:v>
                </c:pt>
                <c:pt idx="6609">
                  <c:v>9.1791666666670277</c:v>
                </c:pt>
                <c:pt idx="6610">
                  <c:v>9.180555555555916</c:v>
                </c:pt>
                <c:pt idx="6611">
                  <c:v>9.1819444444448042</c:v>
                </c:pt>
                <c:pt idx="6612">
                  <c:v>9.1833333333336924</c:v>
                </c:pt>
                <c:pt idx="6613">
                  <c:v>9.1847222222225806</c:v>
                </c:pt>
                <c:pt idx="6614">
                  <c:v>9.1861111111114688</c:v>
                </c:pt>
                <c:pt idx="6615">
                  <c:v>9.187500000000357</c:v>
                </c:pt>
                <c:pt idx="6616">
                  <c:v>9.1888888888892453</c:v>
                </c:pt>
                <c:pt idx="6617">
                  <c:v>9.1902777777781335</c:v>
                </c:pt>
                <c:pt idx="6618">
                  <c:v>9.1916666666670217</c:v>
                </c:pt>
                <c:pt idx="6619">
                  <c:v>9.1930555555559099</c:v>
                </c:pt>
                <c:pt idx="6620">
                  <c:v>9.1944444444447981</c:v>
                </c:pt>
                <c:pt idx="6621">
                  <c:v>9.1958333333336864</c:v>
                </c:pt>
                <c:pt idx="6622">
                  <c:v>9.1972222222225746</c:v>
                </c:pt>
                <c:pt idx="6623">
                  <c:v>9.1986111111114628</c:v>
                </c:pt>
                <c:pt idx="6624">
                  <c:v>9.200000000000351</c:v>
                </c:pt>
                <c:pt idx="6625">
                  <c:v>9.2013888888892392</c:v>
                </c:pt>
                <c:pt idx="6626">
                  <c:v>9.2027777777781274</c:v>
                </c:pt>
                <c:pt idx="6627">
                  <c:v>9.2041666666670157</c:v>
                </c:pt>
                <c:pt idx="6628">
                  <c:v>9.2055555555559039</c:v>
                </c:pt>
                <c:pt idx="6629">
                  <c:v>9.2069444444447921</c:v>
                </c:pt>
                <c:pt idx="6630">
                  <c:v>9.2083333333336803</c:v>
                </c:pt>
                <c:pt idx="6631">
                  <c:v>9.2097222222225685</c:v>
                </c:pt>
                <c:pt idx="6632">
                  <c:v>9.2111111111114568</c:v>
                </c:pt>
                <c:pt idx="6633">
                  <c:v>9.212500000000345</c:v>
                </c:pt>
                <c:pt idx="6634">
                  <c:v>9.2138888888892332</c:v>
                </c:pt>
                <c:pt idx="6635">
                  <c:v>9.2152777777781214</c:v>
                </c:pt>
                <c:pt idx="6636">
                  <c:v>9.2166666666670096</c:v>
                </c:pt>
                <c:pt idx="6637">
                  <c:v>9.2180555555558978</c:v>
                </c:pt>
                <c:pt idx="6638">
                  <c:v>9.2194444444447861</c:v>
                </c:pt>
                <c:pt idx="6639">
                  <c:v>9.2208333333336743</c:v>
                </c:pt>
                <c:pt idx="6640">
                  <c:v>9.2222222222225625</c:v>
                </c:pt>
                <c:pt idx="6641">
                  <c:v>9.2236111111114507</c:v>
                </c:pt>
                <c:pt idx="6642">
                  <c:v>9.2250000000003389</c:v>
                </c:pt>
                <c:pt idx="6643">
                  <c:v>9.2263888888892271</c:v>
                </c:pt>
                <c:pt idx="6644">
                  <c:v>9.2277777777781154</c:v>
                </c:pt>
                <c:pt idx="6645">
                  <c:v>9.2291666666670036</c:v>
                </c:pt>
                <c:pt idx="6646">
                  <c:v>9.2305555555558918</c:v>
                </c:pt>
                <c:pt idx="6647">
                  <c:v>9.23194444444478</c:v>
                </c:pt>
                <c:pt idx="6648">
                  <c:v>9.2333333333336682</c:v>
                </c:pt>
                <c:pt idx="6649">
                  <c:v>9.2347222222225565</c:v>
                </c:pt>
                <c:pt idx="6650">
                  <c:v>9.2361111111114447</c:v>
                </c:pt>
                <c:pt idx="6651">
                  <c:v>9.2375000000003329</c:v>
                </c:pt>
                <c:pt idx="6652">
                  <c:v>9.2388888888892211</c:v>
                </c:pt>
                <c:pt idx="6653">
                  <c:v>9.2402777777781093</c:v>
                </c:pt>
                <c:pt idx="6654">
                  <c:v>9.2416666666669975</c:v>
                </c:pt>
                <c:pt idx="6655">
                  <c:v>9.2430555555558858</c:v>
                </c:pt>
                <c:pt idx="6656">
                  <c:v>9.244444444444774</c:v>
                </c:pt>
                <c:pt idx="6657">
                  <c:v>9.2458333333336622</c:v>
                </c:pt>
                <c:pt idx="6658">
                  <c:v>9.2472222222225504</c:v>
                </c:pt>
                <c:pt idx="6659">
                  <c:v>9.2486111111114386</c:v>
                </c:pt>
                <c:pt idx="6660">
                  <c:v>9.2500000000003268</c:v>
                </c:pt>
                <c:pt idx="6661">
                  <c:v>9.2513888888892151</c:v>
                </c:pt>
                <c:pt idx="6662">
                  <c:v>9.2527777777781033</c:v>
                </c:pt>
                <c:pt idx="6663">
                  <c:v>9.2541666666669915</c:v>
                </c:pt>
                <c:pt idx="6664">
                  <c:v>9.2555555555558797</c:v>
                </c:pt>
                <c:pt idx="6665">
                  <c:v>9.2569444444447679</c:v>
                </c:pt>
                <c:pt idx="6666">
                  <c:v>9.2583333333336562</c:v>
                </c:pt>
                <c:pt idx="6667">
                  <c:v>9.2597222222225444</c:v>
                </c:pt>
                <c:pt idx="6668">
                  <c:v>9.2611111111114326</c:v>
                </c:pt>
                <c:pt idx="6669">
                  <c:v>9.2625000000003208</c:v>
                </c:pt>
                <c:pt idx="6670">
                  <c:v>9.263888888889209</c:v>
                </c:pt>
                <c:pt idx="6671">
                  <c:v>9.2652777777780972</c:v>
                </c:pt>
                <c:pt idx="6672">
                  <c:v>9.2666666666669855</c:v>
                </c:pt>
                <c:pt idx="6673">
                  <c:v>9.2680555555558737</c:v>
                </c:pt>
                <c:pt idx="6674">
                  <c:v>9.2694444444447619</c:v>
                </c:pt>
                <c:pt idx="6675">
                  <c:v>9.2708333333336501</c:v>
                </c:pt>
                <c:pt idx="6676">
                  <c:v>9.2722222222225383</c:v>
                </c:pt>
                <c:pt idx="6677">
                  <c:v>9.2736111111114266</c:v>
                </c:pt>
                <c:pt idx="6678">
                  <c:v>9.2750000000003148</c:v>
                </c:pt>
                <c:pt idx="6679">
                  <c:v>9.276388888889203</c:v>
                </c:pt>
                <c:pt idx="6680">
                  <c:v>9.2777777777780912</c:v>
                </c:pt>
                <c:pt idx="6681">
                  <c:v>9.2791666666669794</c:v>
                </c:pt>
                <c:pt idx="6682">
                  <c:v>9.2805555555558676</c:v>
                </c:pt>
                <c:pt idx="6683">
                  <c:v>9.2819444444447559</c:v>
                </c:pt>
                <c:pt idx="6684">
                  <c:v>9.2833333333336441</c:v>
                </c:pt>
                <c:pt idx="6685">
                  <c:v>9.2847222222225323</c:v>
                </c:pt>
                <c:pt idx="6686">
                  <c:v>9.2861111111114205</c:v>
                </c:pt>
                <c:pt idx="6687">
                  <c:v>9.2875000000003087</c:v>
                </c:pt>
                <c:pt idx="6688">
                  <c:v>9.2888888888891969</c:v>
                </c:pt>
                <c:pt idx="6689">
                  <c:v>9.2902777777780852</c:v>
                </c:pt>
                <c:pt idx="6690">
                  <c:v>9.2916666666669734</c:v>
                </c:pt>
                <c:pt idx="6691">
                  <c:v>9.2930555555558616</c:v>
                </c:pt>
                <c:pt idx="6692">
                  <c:v>9.2944444444447498</c:v>
                </c:pt>
                <c:pt idx="6693">
                  <c:v>9.295833333333638</c:v>
                </c:pt>
                <c:pt idx="6694">
                  <c:v>9.2972222222225263</c:v>
                </c:pt>
                <c:pt idx="6695">
                  <c:v>9.2986111111114145</c:v>
                </c:pt>
                <c:pt idx="6696">
                  <c:v>9.3000000000003027</c:v>
                </c:pt>
                <c:pt idx="6697">
                  <c:v>9.3013888888891909</c:v>
                </c:pt>
                <c:pt idx="6698">
                  <c:v>9.3027777777780791</c:v>
                </c:pt>
                <c:pt idx="6699">
                  <c:v>9.3041666666669673</c:v>
                </c:pt>
                <c:pt idx="6700">
                  <c:v>9.3055555555558556</c:v>
                </c:pt>
                <c:pt idx="6701">
                  <c:v>9.3069444444447438</c:v>
                </c:pt>
                <c:pt idx="6702">
                  <c:v>9.308333333333632</c:v>
                </c:pt>
                <c:pt idx="6703">
                  <c:v>9.3097222222225202</c:v>
                </c:pt>
                <c:pt idx="6704">
                  <c:v>9.3111111111114084</c:v>
                </c:pt>
                <c:pt idx="6705">
                  <c:v>9.3125000000002967</c:v>
                </c:pt>
                <c:pt idx="6706">
                  <c:v>9.3138888888891849</c:v>
                </c:pt>
                <c:pt idx="6707">
                  <c:v>9.3152777777780731</c:v>
                </c:pt>
                <c:pt idx="6708">
                  <c:v>9.3166666666669613</c:v>
                </c:pt>
                <c:pt idx="6709">
                  <c:v>9.3180555555558495</c:v>
                </c:pt>
                <c:pt idx="6710">
                  <c:v>9.3194444444447377</c:v>
                </c:pt>
                <c:pt idx="6711">
                  <c:v>9.320833333333626</c:v>
                </c:pt>
                <c:pt idx="6712">
                  <c:v>9.3222222222225142</c:v>
                </c:pt>
                <c:pt idx="6713">
                  <c:v>9.3236111111114024</c:v>
                </c:pt>
                <c:pt idx="6714">
                  <c:v>9.3250000000002906</c:v>
                </c:pt>
                <c:pt idx="6715">
                  <c:v>9.3263888888891788</c:v>
                </c:pt>
                <c:pt idx="6716">
                  <c:v>9.327777777778067</c:v>
                </c:pt>
                <c:pt idx="6717">
                  <c:v>9.3291666666669553</c:v>
                </c:pt>
                <c:pt idx="6718">
                  <c:v>9.3305555555558435</c:v>
                </c:pt>
                <c:pt idx="6719">
                  <c:v>9.3319444444447317</c:v>
                </c:pt>
                <c:pt idx="6720">
                  <c:v>9.3333333333336199</c:v>
                </c:pt>
                <c:pt idx="6721">
                  <c:v>9.3347222222225081</c:v>
                </c:pt>
                <c:pt idx="6722">
                  <c:v>9.3361111111113964</c:v>
                </c:pt>
                <c:pt idx="6723">
                  <c:v>9.3375000000002846</c:v>
                </c:pt>
                <c:pt idx="6724">
                  <c:v>9.3388888888891728</c:v>
                </c:pt>
                <c:pt idx="6725">
                  <c:v>9.340277777778061</c:v>
                </c:pt>
                <c:pt idx="6726">
                  <c:v>9.3416666666669492</c:v>
                </c:pt>
                <c:pt idx="6727">
                  <c:v>9.3430555555558374</c:v>
                </c:pt>
                <c:pt idx="6728">
                  <c:v>9.3444444444447257</c:v>
                </c:pt>
                <c:pt idx="6729">
                  <c:v>9.3458333333336139</c:v>
                </c:pt>
                <c:pt idx="6730">
                  <c:v>9.3472222222225021</c:v>
                </c:pt>
                <c:pt idx="6731">
                  <c:v>9.3486111111113903</c:v>
                </c:pt>
                <c:pt idx="6732">
                  <c:v>9.3500000000002785</c:v>
                </c:pt>
                <c:pt idx="6733">
                  <c:v>9.3513888888891668</c:v>
                </c:pt>
                <c:pt idx="6734">
                  <c:v>9.352777777778055</c:v>
                </c:pt>
                <c:pt idx="6735">
                  <c:v>9.3541666666669432</c:v>
                </c:pt>
                <c:pt idx="6736">
                  <c:v>9.3555555555558314</c:v>
                </c:pt>
                <c:pt idx="6737">
                  <c:v>9.3569444444447196</c:v>
                </c:pt>
                <c:pt idx="6738">
                  <c:v>9.3583333333336078</c:v>
                </c:pt>
                <c:pt idx="6739">
                  <c:v>9.3597222222224961</c:v>
                </c:pt>
                <c:pt idx="6740">
                  <c:v>9.3611111111113843</c:v>
                </c:pt>
                <c:pt idx="6741">
                  <c:v>9.3625000000002725</c:v>
                </c:pt>
                <c:pt idx="6742">
                  <c:v>9.3638888888891607</c:v>
                </c:pt>
                <c:pt idx="6743">
                  <c:v>9.3652777777780489</c:v>
                </c:pt>
                <c:pt idx="6744">
                  <c:v>9.3666666666669371</c:v>
                </c:pt>
                <c:pt idx="6745">
                  <c:v>9.3680555555558254</c:v>
                </c:pt>
                <c:pt idx="6746">
                  <c:v>9.3694444444447136</c:v>
                </c:pt>
                <c:pt idx="6747">
                  <c:v>9.3708333333336018</c:v>
                </c:pt>
                <c:pt idx="6748">
                  <c:v>9.37222222222249</c:v>
                </c:pt>
                <c:pt idx="6749">
                  <c:v>9.3736111111113782</c:v>
                </c:pt>
                <c:pt idx="6750">
                  <c:v>9.3750000000002665</c:v>
                </c:pt>
                <c:pt idx="6751">
                  <c:v>9.3763888888891547</c:v>
                </c:pt>
                <c:pt idx="6752">
                  <c:v>9.3777777777780429</c:v>
                </c:pt>
                <c:pt idx="6753">
                  <c:v>9.3791666666669311</c:v>
                </c:pt>
                <c:pt idx="6754">
                  <c:v>9.3805555555558193</c:v>
                </c:pt>
                <c:pt idx="6755">
                  <c:v>9.3819444444447075</c:v>
                </c:pt>
                <c:pt idx="6756">
                  <c:v>9.3833333333335958</c:v>
                </c:pt>
                <c:pt idx="6757">
                  <c:v>9.384722222222484</c:v>
                </c:pt>
                <c:pt idx="6758">
                  <c:v>9.3861111111113722</c:v>
                </c:pt>
                <c:pt idx="6759">
                  <c:v>9.3875000000002604</c:v>
                </c:pt>
                <c:pt idx="6760">
                  <c:v>9.3888888888891486</c:v>
                </c:pt>
                <c:pt idx="6761">
                  <c:v>9.3902777777780368</c:v>
                </c:pt>
                <c:pt idx="6762">
                  <c:v>9.3916666666669251</c:v>
                </c:pt>
                <c:pt idx="6763">
                  <c:v>9.3930555555558133</c:v>
                </c:pt>
                <c:pt idx="6764">
                  <c:v>9.3944444444447015</c:v>
                </c:pt>
                <c:pt idx="6765">
                  <c:v>9.3958333333335897</c:v>
                </c:pt>
                <c:pt idx="6766">
                  <c:v>9.3972222222224779</c:v>
                </c:pt>
                <c:pt idx="6767">
                  <c:v>9.3986111111113662</c:v>
                </c:pt>
                <c:pt idx="6768">
                  <c:v>9.4000000000002544</c:v>
                </c:pt>
                <c:pt idx="6769">
                  <c:v>9.4013888888891426</c:v>
                </c:pt>
                <c:pt idx="6770">
                  <c:v>9.4027777777780308</c:v>
                </c:pt>
                <c:pt idx="6771">
                  <c:v>9.404166666666919</c:v>
                </c:pt>
                <c:pt idx="6772">
                  <c:v>9.4055555555558072</c:v>
                </c:pt>
                <c:pt idx="6773">
                  <c:v>9.4069444444446955</c:v>
                </c:pt>
                <c:pt idx="6774">
                  <c:v>9.4083333333335837</c:v>
                </c:pt>
                <c:pt idx="6775">
                  <c:v>9.4097222222224719</c:v>
                </c:pt>
                <c:pt idx="6776">
                  <c:v>9.4111111111113601</c:v>
                </c:pt>
                <c:pt idx="6777">
                  <c:v>9.4125000000002483</c:v>
                </c:pt>
                <c:pt idx="6778">
                  <c:v>9.4138888888891366</c:v>
                </c:pt>
                <c:pt idx="6779">
                  <c:v>9.4152777777780248</c:v>
                </c:pt>
                <c:pt idx="6780">
                  <c:v>9.416666666666913</c:v>
                </c:pt>
                <c:pt idx="6781">
                  <c:v>9.4180555555558012</c:v>
                </c:pt>
                <c:pt idx="6782">
                  <c:v>9.4194444444446894</c:v>
                </c:pt>
                <c:pt idx="6783">
                  <c:v>9.4208333333335776</c:v>
                </c:pt>
                <c:pt idx="6784">
                  <c:v>9.4222222222224659</c:v>
                </c:pt>
                <c:pt idx="6785">
                  <c:v>9.4236111111113541</c:v>
                </c:pt>
                <c:pt idx="6786">
                  <c:v>9.4250000000002423</c:v>
                </c:pt>
                <c:pt idx="6787">
                  <c:v>9.4263888888891305</c:v>
                </c:pt>
                <c:pt idx="6788">
                  <c:v>9.4277777777780187</c:v>
                </c:pt>
                <c:pt idx="6789">
                  <c:v>9.4291666666669069</c:v>
                </c:pt>
                <c:pt idx="6790">
                  <c:v>9.4305555555557952</c:v>
                </c:pt>
                <c:pt idx="6791">
                  <c:v>9.4319444444446834</c:v>
                </c:pt>
                <c:pt idx="6792">
                  <c:v>9.4333333333335716</c:v>
                </c:pt>
                <c:pt idx="6793">
                  <c:v>9.4347222222224598</c:v>
                </c:pt>
                <c:pt idx="6794">
                  <c:v>9.436111111111348</c:v>
                </c:pt>
                <c:pt idx="6795">
                  <c:v>9.4375000000002363</c:v>
                </c:pt>
                <c:pt idx="6796">
                  <c:v>9.4388888888891245</c:v>
                </c:pt>
                <c:pt idx="6797">
                  <c:v>9.4402777777780127</c:v>
                </c:pt>
                <c:pt idx="6798">
                  <c:v>9.4416666666669009</c:v>
                </c:pt>
                <c:pt idx="6799">
                  <c:v>9.4430555555557891</c:v>
                </c:pt>
                <c:pt idx="6800">
                  <c:v>9.4444444444446773</c:v>
                </c:pt>
                <c:pt idx="6801">
                  <c:v>9.4458333333335656</c:v>
                </c:pt>
                <c:pt idx="6802">
                  <c:v>9.4472222222224538</c:v>
                </c:pt>
                <c:pt idx="6803">
                  <c:v>9.448611111111342</c:v>
                </c:pt>
                <c:pt idx="6804">
                  <c:v>9.4500000000002302</c:v>
                </c:pt>
                <c:pt idx="6805">
                  <c:v>9.4513888888891184</c:v>
                </c:pt>
                <c:pt idx="6806">
                  <c:v>9.4527777777780067</c:v>
                </c:pt>
                <c:pt idx="6807">
                  <c:v>9.4541666666668949</c:v>
                </c:pt>
                <c:pt idx="6808">
                  <c:v>9.4555555555557831</c:v>
                </c:pt>
                <c:pt idx="6809">
                  <c:v>9.4569444444446713</c:v>
                </c:pt>
                <c:pt idx="6810">
                  <c:v>9.4583333333335595</c:v>
                </c:pt>
                <c:pt idx="6811">
                  <c:v>9.4597222222224477</c:v>
                </c:pt>
                <c:pt idx="6812">
                  <c:v>9.461111111111336</c:v>
                </c:pt>
                <c:pt idx="6813">
                  <c:v>9.4625000000002242</c:v>
                </c:pt>
                <c:pt idx="6814">
                  <c:v>9.4638888888891124</c:v>
                </c:pt>
                <c:pt idx="6815">
                  <c:v>9.4652777777780006</c:v>
                </c:pt>
                <c:pt idx="6816">
                  <c:v>9.4666666666668888</c:v>
                </c:pt>
                <c:pt idx="6817">
                  <c:v>9.468055555555777</c:v>
                </c:pt>
                <c:pt idx="6818">
                  <c:v>9.4694444444446653</c:v>
                </c:pt>
                <c:pt idx="6819">
                  <c:v>9.4708333333335535</c:v>
                </c:pt>
                <c:pt idx="6820">
                  <c:v>9.4722222222224417</c:v>
                </c:pt>
                <c:pt idx="6821">
                  <c:v>9.4736111111113299</c:v>
                </c:pt>
                <c:pt idx="6822">
                  <c:v>9.4750000000002181</c:v>
                </c:pt>
                <c:pt idx="6823">
                  <c:v>9.4763888888891064</c:v>
                </c:pt>
                <c:pt idx="6824">
                  <c:v>9.4777777777779946</c:v>
                </c:pt>
                <c:pt idx="6825">
                  <c:v>9.4791666666668828</c:v>
                </c:pt>
                <c:pt idx="6826">
                  <c:v>9.480555555555771</c:v>
                </c:pt>
                <c:pt idx="6827">
                  <c:v>9.4819444444446592</c:v>
                </c:pt>
                <c:pt idx="6828">
                  <c:v>9.4833333333335474</c:v>
                </c:pt>
                <c:pt idx="6829">
                  <c:v>9.4847222222224357</c:v>
                </c:pt>
                <c:pt idx="6830">
                  <c:v>9.4861111111113239</c:v>
                </c:pt>
                <c:pt idx="6831">
                  <c:v>9.4875000000002121</c:v>
                </c:pt>
                <c:pt idx="6832">
                  <c:v>9.4888888888891003</c:v>
                </c:pt>
                <c:pt idx="6833">
                  <c:v>9.4902777777779885</c:v>
                </c:pt>
                <c:pt idx="6834">
                  <c:v>9.4916666666668768</c:v>
                </c:pt>
                <c:pt idx="6835">
                  <c:v>9.493055555555765</c:v>
                </c:pt>
                <c:pt idx="6836">
                  <c:v>9.4944444444446532</c:v>
                </c:pt>
                <c:pt idx="6837">
                  <c:v>9.4958333333335414</c:v>
                </c:pt>
                <c:pt idx="6838">
                  <c:v>9.4972222222224296</c:v>
                </c:pt>
                <c:pt idx="6839">
                  <c:v>9.4986111111113178</c:v>
                </c:pt>
                <c:pt idx="6840">
                  <c:v>9.5000000000002061</c:v>
                </c:pt>
                <c:pt idx="6841">
                  <c:v>9.5013888888890943</c:v>
                </c:pt>
                <c:pt idx="6842">
                  <c:v>9.5027777777779825</c:v>
                </c:pt>
                <c:pt idx="6843">
                  <c:v>9.5041666666668707</c:v>
                </c:pt>
                <c:pt idx="6844">
                  <c:v>9.5055555555557589</c:v>
                </c:pt>
                <c:pt idx="6845">
                  <c:v>9.5069444444446471</c:v>
                </c:pt>
                <c:pt idx="6846">
                  <c:v>9.5083333333335354</c:v>
                </c:pt>
                <c:pt idx="6847">
                  <c:v>9.5097222222224236</c:v>
                </c:pt>
                <c:pt idx="6848">
                  <c:v>9.5111111111113118</c:v>
                </c:pt>
                <c:pt idx="6849">
                  <c:v>9.5125000000002</c:v>
                </c:pt>
                <c:pt idx="6850">
                  <c:v>9.5138888888890882</c:v>
                </c:pt>
                <c:pt idx="6851">
                  <c:v>9.5152777777779765</c:v>
                </c:pt>
                <c:pt idx="6852">
                  <c:v>9.5166666666668647</c:v>
                </c:pt>
                <c:pt idx="6853">
                  <c:v>9.5180555555557529</c:v>
                </c:pt>
                <c:pt idx="6854">
                  <c:v>9.5194444444446411</c:v>
                </c:pt>
                <c:pt idx="6855">
                  <c:v>9.5208333333335293</c:v>
                </c:pt>
                <c:pt idx="6856">
                  <c:v>9.5222222222224175</c:v>
                </c:pt>
                <c:pt idx="6857">
                  <c:v>9.5236111111113058</c:v>
                </c:pt>
                <c:pt idx="6858">
                  <c:v>9.525000000000194</c:v>
                </c:pt>
                <c:pt idx="6859">
                  <c:v>9.5263888888890822</c:v>
                </c:pt>
                <c:pt idx="6860">
                  <c:v>9.5277777777779704</c:v>
                </c:pt>
                <c:pt idx="6861">
                  <c:v>9.5291666666668586</c:v>
                </c:pt>
                <c:pt idx="6862">
                  <c:v>9.5305555555557468</c:v>
                </c:pt>
                <c:pt idx="6863">
                  <c:v>9.5319444444446351</c:v>
                </c:pt>
                <c:pt idx="6864">
                  <c:v>9.5333333333335233</c:v>
                </c:pt>
                <c:pt idx="6865">
                  <c:v>9.5347222222224115</c:v>
                </c:pt>
                <c:pt idx="6866">
                  <c:v>9.5361111111112997</c:v>
                </c:pt>
                <c:pt idx="6867">
                  <c:v>9.5375000000001879</c:v>
                </c:pt>
                <c:pt idx="6868">
                  <c:v>9.5388888888890762</c:v>
                </c:pt>
                <c:pt idx="6869">
                  <c:v>9.5402777777779644</c:v>
                </c:pt>
                <c:pt idx="6870">
                  <c:v>9.5416666666668526</c:v>
                </c:pt>
                <c:pt idx="6871">
                  <c:v>9.5430555555557408</c:v>
                </c:pt>
                <c:pt idx="6872">
                  <c:v>9.544444444444629</c:v>
                </c:pt>
                <c:pt idx="6873">
                  <c:v>9.5458333333335172</c:v>
                </c:pt>
                <c:pt idx="6874">
                  <c:v>9.5472222222224055</c:v>
                </c:pt>
                <c:pt idx="6875">
                  <c:v>9.5486111111112937</c:v>
                </c:pt>
                <c:pt idx="6876">
                  <c:v>9.5500000000001819</c:v>
                </c:pt>
                <c:pt idx="6877">
                  <c:v>9.5513888888890701</c:v>
                </c:pt>
                <c:pt idx="6878">
                  <c:v>9.5527777777779583</c:v>
                </c:pt>
                <c:pt idx="6879">
                  <c:v>9.5541666666668466</c:v>
                </c:pt>
                <c:pt idx="6880">
                  <c:v>9.5555555555557348</c:v>
                </c:pt>
                <c:pt idx="6881">
                  <c:v>9.556944444444623</c:v>
                </c:pt>
                <c:pt idx="6882">
                  <c:v>9.5583333333335112</c:v>
                </c:pt>
                <c:pt idx="6883">
                  <c:v>9.5597222222223994</c:v>
                </c:pt>
                <c:pt idx="6884">
                  <c:v>9.5611111111112876</c:v>
                </c:pt>
                <c:pt idx="6885">
                  <c:v>9.5625000000001759</c:v>
                </c:pt>
                <c:pt idx="6886">
                  <c:v>9.5638888888890641</c:v>
                </c:pt>
                <c:pt idx="6887">
                  <c:v>9.5652777777779523</c:v>
                </c:pt>
                <c:pt idx="6888">
                  <c:v>9.5666666666668405</c:v>
                </c:pt>
                <c:pt idx="6889">
                  <c:v>9.5680555555557287</c:v>
                </c:pt>
                <c:pt idx="6890">
                  <c:v>9.5694444444446169</c:v>
                </c:pt>
                <c:pt idx="6891">
                  <c:v>9.5708333333335052</c:v>
                </c:pt>
                <c:pt idx="6892">
                  <c:v>9.5722222222223934</c:v>
                </c:pt>
                <c:pt idx="6893">
                  <c:v>9.5736111111112816</c:v>
                </c:pt>
                <c:pt idx="6894">
                  <c:v>9.5750000000001698</c:v>
                </c:pt>
                <c:pt idx="6895">
                  <c:v>9.576388888889058</c:v>
                </c:pt>
                <c:pt idx="6896">
                  <c:v>9.5777777777779463</c:v>
                </c:pt>
                <c:pt idx="6897">
                  <c:v>9.5791666666668345</c:v>
                </c:pt>
                <c:pt idx="6898">
                  <c:v>9.5805555555557227</c:v>
                </c:pt>
                <c:pt idx="6899">
                  <c:v>9.5819444444446109</c:v>
                </c:pt>
                <c:pt idx="6900">
                  <c:v>9.5833333333334991</c:v>
                </c:pt>
                <c:pt idx="6901">
                  <c:v>9.5847222222223873</c:v>
                </c:pt>
                <c:pt idx="6902">
                  <c:v>9.5861111111112756</c:v>
                </c:pt>
                <c:pt idx="6903">
                  <c:v>9.5875000000001638</c:v>
                </c:pt>
                <c:pt idx="6904">
                  <c:v>9.588888888889052</c:v>
                </c:pt>
                <c:pt idx="6905">
                  <c:v>9.5902777777779402</c:v>
                </c:pt>
                <c:pt idx="6906">
                  <c:v>9.5916666666668284</c:v>
                </c:pt>
                <c:pt idx="6907">
                  <c:v>9.5930555555557167</c:v>
                </c:pt>
                <c:pt idx="6908">
                  <c:v>9.5944444444446049</c:v>
                </c:pt>
                <c:pt idx="6909">
                  <c:v>9.5958333333334931</c:v>
                </c:pt>
                <c:pt idx="6910">
                  <c:v>9.5972222222223813</c:v>
                </c:pt>
                <c:pt idx="6911">
                  <c:v>9.5986111111112695</c:v>
                </c:pt>
                <c:pt idx="6912">
                  <c:v>9.6000000000001577</c:v>
                </c:pt>
                <c:pt idx="6913">
                  <c:v>9.601388888889046</c:v>
                </c:pt>
                <c:pt idx="6914">
                  <c:v>9.6027777777779342</c:v>
                </c:pt>
                <c:pt idx="6915">
                  <c:v>9.6041666666668224</c:v>
                </c:pt>
                <c:pt idx="6916">
                  <c:v>9.6055555555557106</c:v>
                </c:pt>
                <c:pt idx="6917">
                  <c:v>9.6069444444445988</c:v>
                </c:pt>
                <c:pt idx="6918">
                  <c:v>9.608333333333487</c:v>
                </c:pt>
                <c:pt idx="6919">
                  <c:v>9.6097222222223753</c:v>
                </c:pt>
                <c:pt idx="6920">
                  <c:v>9.6111111111112635</c:v>
                </c:pt>
                <c:pt idx="6921">
                  <c:v>9.6125000000001517</c:v>
                </c:pt>
                <c:pt idx="6922">
                  <c:v>9.6138888888890399</c:v>
                </c:pt>
                <c:pt idx="6923">
                  <c:v>9.6152777777779281</c:v>
                </c:pt>
                <c:pt idx="6924">
                  <c:v>9.6166666666668164</c:v>
                </c:pt>
                <c:pt idx="6925">
                  <c:v>9.6180555555557046</c:v>
                </c:pt>
                <c:pt idx="6926">
                  <c:v>9.6194444444445928</c:v>
                </c:pt>
                <c:pt idx="6927">
                  <c:v>9.620833333333481</c:v>
                </c:pt>
                <c:pt idx="6928">
                  <c:v>9.6222222222223692</c:v>
                </c:pt>
                <c:pt idx="6929">
                  <c:v>9.6236111111112574</c:v>
                </c:pt>
                <c:pt idx="6930">
                  <c:v>9.6250000000001457</c:v>
                </c:pt>
                <c:pt idx="6931">
                  <c:v>9.6263888888890339</c:v>
                </c:pt>
                <c:pt idx="6932">
                  <c:v>9.6277777777779221</c:v>
                </c:pt>
                <c:pt idx="6933">
                  <c:v>9.6291666666668103</c:v>
                </c:pt>
                <c:pt idx="6934">
                  <c:v>9.6305555555556985</c:v>
                </c:pt>
                <c:pt idx="6935">
                  <c:v>9.6319444444445868</c:v>
                </c:pt>
                <c:pt idx="6936">
                  <c:v>9.633333333333475</c:v>
                </c:pt>
                <c:pt idx="6937">
                  <c:v>9.6347222222223632</c:v>
                </c:pt>
                <c:pt idx="6938">
                  <c:v>9.6361111111112514</c:v>
                </c:pt>
                <c:pt idx="6939">
                  <c:v>9.6375000000001396</c:v>
                </c:pt>
                <c:pt idx="6940">
                  <c:v>9.6388888888890278</c:v>
                </c:pt>
                <c:pt idx="6941">
                  <c:v>9.6402777777779161</c:v>
                </c:pt>
                <c:pt idx="6942">
                  <c:v>9.6416666666668043</c:v>
                </c:pt>
                <c:pt idx="6943">
                  <c:v>9.6430555555556925</c:v>
                </c:pt>
                <c:pt idx="6944">
                  <c:v>9.6444444444445807</c:v>
                </c:pt>
                <c:pt idx="6945">
                  <c:v>9.6458333333334689</c:v>
                </c:pt>
                <c:pt idx="6946">
                  <c:v>9.6472222222223571</c:v>
                </c:pt>
                <c:pt idx="6947">
                  <c:v>9.6486111111112454</c:v>
                </c:pt>
                <c:pt idx="6948">
                  <c:v>9.6500000000001336</c:v>
                </c:pt>
                <c:pt idx="6949">
                  <c:v>9.6513888888890218</c:v>
                </c:pt>
                <c:pt idx="6950">
                  <c:v>9.65277777777791</c:v>
                </c:pt>
                <c:pt idx="6951">
                  <c:v>9.6541666666667982</c:v>
                </c:pt>
                <c:pt idx="6952">
                  <c:v>9.6555555555556865</c:v>
                </c:pt>
                <c:pt idx="6953">
                  <c:v>9.6569444444445747</c:v>
                </c:pt>
                <c:pt idx="6954">
                  <c:v>9.6583333333334629</c:v>
                </c:pt>
                <c:pt idx="6955">
                  <c:v>9.6597222222223511</c:v>
                </c:pt>
                <c:pt idx="6956">
                  <c:v>9.6611111111112393</c:v>
                </c:pt>
                <c:pt idx="6957">
                  <c:v>9.6625000000001275</c:v>
                </c:pt>
                <c:pt idx="6958">
                  <c:v>9.6638888888890158</c:v>
                </c:pt>
                <c:pt idx="6959">
                  <c:v>9.665277777777904</c:v>
                </c:pt>
                <c:pt idx="6960">
                  <c:v>9.6666666666667922</c:v>
                </c:pt>
                <c:pt idx="6961">
                  <c:v>9.6680555555556804</c:v>
                </c:pt>
                <c:pt idx="6962">
                  <c:v>9.6694444444445686</c:v>
                </c:pt>
                <c:pt idx="6963">
                  <c:v>9.6708333333334568</c:v>
                </c:pt>
                <c:pt idx="6964">
                  <c:v>9.6722222222223451</c:v>
                </c:pt>
                <c:pt idx="6965">
                  <c:v>9.6736111111112333</c:v>
                </c:pt>
                <c:pt idx="6966">
                  <c:v>9.6750000000001215</c:v>
                </c:pt>
                <c:pt idx="6967">
                  <c:v>9.6763888888890097</c:v>
                </c:pt>
                <c:pt idx="6968">
                  <c:v>9.6777777777778979</c:v>
                </c:pt>
                <c:pt idx="6969">
                  <c:v>9.6791666666667862</c:v>
                </c:pt>
                <c:pt idx="6970">
                  <c:v>9.6805555555556744</c:v>
                </c:pt>
                <c:pt idx="6971">
                  <c:v>9.6819444444445626</c:v>
                </c:pt>
                <c:pt idx="6972">
                  <c:v>9.6833333333334508</c:v>
                </c:pt>
                <c:pt idx="6973">
                  <c:v>9.684722222222339</c:v>
                </c:pt>
                <c:pt idx="6974">
                  <c:v>9.6861111111112272</c:v>
                </c:pt>
                <c:pt idx="6975">
                  <c:v>9.6875000000001155</c:v>
                </c:pt>
                <c:pt idx="6976">
                  <c:v>9.6888888888890037</c:v>
                </c:pt>
                <c:pt idx="6977">
                  <c:v>9.6902777777778919</c:v>
                </c:pt>
                <c:pt idx="6978">
                  <c:v>9.6916666666667801</c:v>
                </c:pt>
                <c:pt idx="6979">
                  <c:v>9.6930555555556683</c:v>
                </c:pt>
                <c:pt idx="6980">
                  <c:v>9.6944444444445566</c:v>
                </c:pt>
                <c:pt idx="6981">
                  <c:v>9.6958333333334448</c:v>
                </c:pt>
                <c:pt idx="6982">
                  <c:v>9.697222222222333</c:v>
                </c:pt>
                <c:pt idx="6983">
                  <c:v>9.6986111111112212</c:v>
                </c:pt>
                <c:pt idx="6984">
                  <c:v>9.7000000000001094</c:v>
                </c:pt>
                <c:pt idx="6985">
                  <c:v>9.7013888888889976</c:v>
                </c:pt>
                <c:pt idx="6986">
                  <c:v>9.7027777777778859</c:v>
                </c:pt>
                <c:pt idx="6987">
                  <c:v>9.7041666666667741</c:v>
                </c:pt>
                <c:pt idx="6988">
                  <c:v>9.7055555555556623</c:v>
                </c:pt>
                <c:pt idx="6989">
                  <c:v>9.7069444444445505</c:v>
                </c:pt>
                <c:pt idx="6990">
                  <c:v>9.7083333333334387</c:v>
                </c:pt>
                <c:pt idx="6991">
                  <c:v>9.7097222222223269</c:v>
                </c:pt>
                <c:pt idx="6992">
                  <c:v>9.7111111111112152</c:v>
                </c:pt>
                <c:pt idx="6993">
                  <c:v>9.7125000000001034</c:v>
                </c:pt>
                <c:pt idx="6994">
                  <c:v>9.7138888888889916</c:v>
                </c:pt>
                <c:pt idx="6995">
                  <c:v>9.7152777777778798</c:v>
                </c:pt>
                <c:pt idx="6996">
                  <c:v>9.716666666666768</c:v>
                </c:pt>
                <c:pt idx="6997">
                  <c:v>9.7180555555556563</c:v>
                </c:pt>
                <c:pt idx="6998">
                  <c:v>9.7194444444445445</c:v>
                </c:pt>
                <c:pt idx="6999">
                  <c:v>9.7208333333334327</c:v>
                </c:pt>
                <c:pt idx="7000">
                  <c:v>9.7222222222223209</c:v>
                </c:pt>
                <c:pt idx="7001">
                  <c:v>9.7236111111112091</c:v>
                </c:pt>
                <c:pt idx="7002">
                  <c:v>9.7250000000000973</c:v>
                </c:pt>
                <c:pt idx="7003">
                  <c:v>9.7263888888889856</c:v>
                </c:pt>
                <c:pt idx="7004">
                  <c:v>9.7277777777778738</c:v>
                </c:pt>
                <c:pt idx="7005">
                  <c:v>9.729166666666762</c:v>
                </c:pt>
                <c:pt idx="7006">
                  <c:v>9.7305555555556502</c:v>
                </c:pt>
                <c:pt idx="7007">
                  <c:v>9.7319444444445384</c:v>
                </c:pt>
                <c:pt idx="7008">
                  <c:v>9.7333333333334267</c:v>
                </c:pt>
                <c:pt idx="7009">
                  <c:v>9.7347222222223149</c:v>
                </c:pt>
                <c:pt idx="7010">
                  <c:v>9.7361111111112031</c:v>
                </c:pt>
                <c:pt idx="7011">
                  <c:v>9.7375000000000913</c:v>
                </c:pt>
                <c:pt idx="7012">
                  <c:v>9.7388888888889795</c:v>
                </c:pt>
                <c:pt idx="7013">
                  <c:v>9.7402777777778677</c:v>
                </c:pt>
                <c:pt idx="7014">
                  <c:v>9.741666666666756</c:v>
                </c:pt>
                <c:pt idx="7015">
                  <c:v>9.7430555555556442</c:v>
                </c:pt>
                <c:pt idx="7016">
                  <c:v>9.7444444444445324</c:v>
                </c:pt>
                <c:pt idx="7017">
                  <c:v>9.7458333333334206</c:v>
                </c:pt>
                <c:pt idx="7018">
                  <c:v>9.7472222222223088</c:v>
                </c:pt>
                <c:pt idx="7019">
                  <c:v>9.748611111111197</c:v>
                </c:pt>
                <c:pt idx="7020">
                  <c:v>9.7500000000000853</c:v>
                </c:pt>
                <c:pt idx="7021">
                  <c:v>9.7513888888889735</c:v>
                </c:pt>
                <c:pt idx="7022">
                  <c:v>9.7527777777778617</c:v>
                </c:pt>
                <c:pt idx="7023">
                  <c:v>9.7541666666667499</c:v>
                </c:pt>
                <c:pt idx="7024">
                  <c:v>9.7555555555556381</c:v>
                </c:pt>
                <c:pt idx="7025">
                  <c:v>9.7569444444445264</c:v>
                </c:pt>
                <c:pt idx="7026">
                  <c:v>9.7583333333334146</c:v>
                </c:pt>
                <c:pt idx="7027">
                  <c:v>9.7597222222223028</c:v>
                </c:pt>
                <c:pt idx="7028">
                  <c:v>9.761111111111191</c:v>
                </c:pt>
                <c:pt idx="7029">
                  <c:v>9.7625000000000792</c:v>
                </c:pt>
                <c:pt idx="7030">
                  <c:v>9.7638888888889674</c:v>
                </c:pt>
                <c:pt idx="7031">
                  <c:v>9.7652777777778557</c:v>
                </c:pt>
                <c:pt idx="7032">
                  <c:v>9.7666666666667439</c:v>
                </c:pt>
                <c:pt idx="7033">
                  <c:v>9.7680555555556321</c:v>
                </c:pt>
                <c:pt idx="7034">
                  <c:v>9.7694444444445203</c:v>
                </c:pt>
                <c:pt idx="7035">
                  <c:v>9.7708333333334085</c:v>
                </c:pt>
                <c:pt idx="7036">
                  <c:v>9.7722222222222968</c:v>
                </c:pt>
                <c:pt idx="7037">
                  <c:v>9.773611111111185</c:v>
                </c:pt>
                <c:pt idx="7038">
                  <c:v>9.7750000000000732</c:v>
                </c:pt>
                <c:pt idx="7039">
                  <c:v>9.7763888888889614</c:v>
                </c:pt>
                <c:pt idx="7040">
                  <c:v>9.7777777777778496</c:v>
                </c:pt>
                <c:pt idx="7041">
                  <c:v>9.7791666666667378</c:v>
                </c:pt>
                <c:pt idx="7042">
                  <c:v>9.7805555555556261</c:v>
                </c:pt>
                <c:pt idx="7043">
                  <c:v>9.7819444444445143</c:v>
                </c:pt>
                <c:pt idx="7044">
                  <c:v>9.7833333333334025</c:v>
                </c:pt>
                <c:pt idx="7045">
                  <c:v>9.7847222222222907</c:v>
                </c:pt>
                <c:pt idx="7046">
                  <c:v>9.7861111111111789</c:v>
                </c:pt>
                <c:pt idx="7047">
                  <c:v>9.7875000000000671</c:v>
                </c:pt>
                <c:pt idx="7048">
                  <c:v>9.7888888888889554</c:v>
                </c:pt>
                <c:pt idx="7049">
                  <c:v>9.7902777777778436</c:v>
                </c:pt>
                <c:pt idx="7050">
                  <c:v>9.7916666666667318</c:v>
                </c:pt>
                <c:pt idx="7051">
                  <c:v>9.79305555555562</c:v>
                </c:pt>
                <c:pt idx="7052">
                  <c:v>9.7944444444445082</c:v>
                </c:pt>
                <c:pt idx="7053">
                  <c:v>9.7958333333333965</c:v>
                </c:pt>
                <c:pt idx="7054">
                  <c:v>9.7972222222222847</c:v>
                </c:pt>
                <c:pt idx="7055">
                  <c:v>9.7986111111111729</c:v>
                </c:pt>
                <c:pt idx="7056">
                  <c:v>9.8000000000000611</c:v>
                </c:pt>
                <c:pt idx="7057">
                  <c:v>9.8013888888889493</c:v>
                </c:pt>
                <c:pt idx="7058">
                  <c:v>9.8027777777778375</c:v>
                </c:pt>
                <c:pt idx="7059">
                  <c:v>9.8041666666667258</c:v>
                </c:pt>
                <c:pt idx="7060">
                  <c:v>9.805555555555614</c:v>
                </c:pt>
                <c:pt idx="7061">
                  <c:v>9.8069444444445022</c:v>
                </c:pt>
                <c:pt idx="7062">
                  <c:v>9.8083333333333904</c:v>
                </c:pt>
                <c:pt idx="7063">
                  <c:v>9.8097222222222786</c:v>
                </c:pt>
                <c:pt idx="7064">
                  <c:v>9.8111111111111668</c:v>
                </c:pt>
                <c:pt idx="7065">
                  <c:v>9.8125000000000551</c:v>
                </c:pt>
                <c:pt idx="7066">
                  <c:v>9.8138888888889433</c:v>
                </c:pt>
                <c:pt idx="7067">
                  <c:v>9.8152777777778315</c:v>
                </c:pt>
                <c:pt idx="7068">
                  <c:v>9.8166666666667197</c:v>
                </c:pt>
                <c:pt idx="7069">
                  <c:v>9.8180555555556079</c:v>
                </c:pt>
                <c:pt idx="7070">
                  <c:v>9.8194444444444962</c:v>
                </c:pt>
                <c:pt idx="7071">
                  <c:v>9.8208333333333844</c:v>
                </c:pt>
                <c:pt idx="7072">
                  <c:v>9.8222222222222726</c:v>
                </c:pt>
                <c:pt idx="7073">
                  <c:v>9.8236111111111608</c:v>
                </c:pt>
                <c:pt idx="7074">
                  <c:v>9.825000000000049</c:v>
                </c:pt>
                <c:pt idx="7075">
                  <c:v>9.8263888888889372</c:v>
                </c:pt>
                <c:pt idx="7076">
                  <c:v>9.8277777777778255</c:v>
                </c:pt>
                <c:pt idx="7077">
                  <c:v>9.8291666666667137</c:v>
                </c:pt>
                <c:pt idx="7078">
                  <c:v>9.8305555555556019</c:v>
                </c:pt>
                <c:pt idx="7079">
                  <c:v>9.8319444444444901</c:v>
                </c:pt>
                <c:pt idx="7080">
                  <c:v>9.8333333333333783</c:v>
                </c:pt>
                <c:pt idx="7081">
                  <c:v>9.8347222222222666</c:v>
                </c:pt>
                <c:pt idx="7082">
                  <c:v>9.8361111111111548</c:v>
                </c:pt>
                <c:pt idx="7083">
                  <c:v>9.837500000000043</c:v>
                </c:pt>
                <c:pt idx="7084">
                  <c:v>9.8388888888889312</c:v>
                </c:pt>
                <c:pt idx="7085">
                  <c:v>9.8402777777778194</c:v>
                </c:pt>
                <c:pt idx="7086">
                  <c:v>9.8416666666667076</c:v>
                </c:pt>
                <c:pt idx="7087">
                  <c:v>9.8430555555555959</c:v>
                </c:pt>
                <c:pt idx="7088">
                  <c:v>9.8444444444444841</c:v>
                </c:pt>
                <c:pt idx="7089">
                  <c:v>9.8458333333333723</c:v>
                </c:pt>
                <c:pt idx="7090">
                  <c:v>9.8472222222222605</c:v>
                </c:pt>
                <c:pt idx="7091">
                  <c:v>9.8486111111111487</c:v>
                </c:pt>
                <c:pt idx="7092">
                  <c:v>9.8500000000000369</c:v>
                </c:pt>
                <c:pt idx="7093">
                  <c:v>9.8513888888889252</c:v>
                </c:pt>
                <c:pt idx="7094">
                  <c:v>9.8527777777778134</c:v>
                </c:pt>
                <c:pt idx="7095">
                  <c:v>9.8541666666667016</c:v>
                </c:pt>
                <c:pt idx="7096">
                  <c:v>9.8555555555555898</c:v>
                </c:pt>
                <c:pt idx="7097">
                  <c:v>9.856944444444478</c:v>
                </c:pt>
                <c:pt idx="7098">
                  <c:v>9.8583333333333663</c:v>
                </c:pt>
                <c:pt idx="7099">
                  <c:v>9.8597222222222545</c:v>
                </c:pt>
                <c:pt idx="7100">
                  <c:v>9.8611111111111427</c:v>
                </c:pt>
                <c:pt idx="7101">
                  <c:v>9.8625000000000309</c:v>
                </c:pt>
                <c:pt idx="7102">
                  <c:v>9.8638888888889191</c:v>
                </c:pt>
                <c:pt idx="7103">
                  <c:v>9.8652777777778073</c:v>
                </c:pt>
                <c:pt idx="7104">
                  <c:v>9.8666666666666956</c:v>
                </c:pt>
                <c:pt idx="7105">
                  <c:v>9.8680555555555838</c:v>
                </c:pt>
                <c:pt idx="7106">
                  <c:v>9.869444444444472</c:v>
                </c:pt>
                <c:pt idx="7107">
                  <c:v>9.8708333333333602</c:v>
                </c:pt>
                <c:pt idx="7108">
                  <c:v>9.8722222222222484</c:v>
                </c:pt>
                <c:pt idx="7109">
                  <c:v>9.8736111111111367</c:v>
                </c:pt>
                <c:pt idx="7110">
                  <c:v>9.8750000000000249</c:v>
                </c:pt>
                <c:pt idx="7111">
                  <c:v>9.8763888888889131</c:v>
                </c:pt>
                <c:pt idx="7112">
                  <c:v>9.8777777777778013</c:v>
                </c:pt>
                <c:pt idx="7113">
                  <c:v>9.8791666666666895</c:v>
                </c:pt>
                <c:pt idx="7114">
                  <c:v>9.8805555555555777</c:v>
                </c:pt>
                <c:pt idx="7115">
                  <c:v>9.881944444444466</c:v>
                </c:pt>
                <c:pt idx="7116">
                  <c:v>9.8833333333333542</c:v>
                </c:pt>
                <c:pt idx="7117">
                  <c:v>9.8847222222222424</c:v>
                </c:pt>
                <c:pt idx="7118">
                  <c:v>9.8861111111111306</c:v>
                </c:pt>
                <c:pt idx="7119">
                  <c:v>9.8875000000000188</c:v>
                </c:pt>
                <c:pt idx="7120">
                  <c:v>9.888888888888907</c:v>
                </c:pt>
                <c:pt idx="7121">
                  <c:v>9.8902777777777953</c:v>
                </c:pt>
                <c:pt idx="7122">
                  <c:v>9.8916666666666835</c:v>
                </c:pt>
                <c:pt idx="7123">
                  <c:v>9.8930555555555717</c:v>
                </c:pt>
                <c:pt idx="7124">
                  <c:v>9.8944444444444599</c:v>
                </c:pt>
                <c:pt idx="7125">
                  <c:v>9.8958333333333481</c:v>
                </c:pt>
                <c:pt idx="7126">
                  <c:v>9.8972222222222364</c:v>
                </c:pt>
                <c:pt idx="7127">
                  <c:v>9.8986111111111246</c:v>
                </c:pt>
                <c:pt idx="7128">
                  <c:v>9.9000000000000128</c:v>
                </c:pt>
                <c:pt idx="7129">
                  <c:v>9.901388888888901</c:v>
                </c:pt>
                <c:pt idx="7130">
                  <c:v>9.9027777777777892</c:v>
                </c:pt>
                <c:pt idx="7131">
                  <c:v>9.9041666666666774</c:v>
                </c:pt>
                <c:pt idx="7132">
                  <c:v>9.9055555555555657</c:v>
                </c:pt>
                <c:pt idx="7133">
                  <c:v>9.9069444444444539</c:v>
                </c:pt>
                <c:pt idx="7134">
                  <c:v>9.9083333333333421</c:v>
                </c:pt>
                <c:pt idx="7135">
                  <c:v>9.9097222222222303</c:v>
                </c:pt>
                <c:pt idx="7136">
                  <c:v>9.9111111111111185</c:v>
                </c:pt>
                <c:pt idx="7137">
                  <c:v>9.9125000000000068</c:v>
                </c:pt>
                <c:pt idx="7138">
                  <c:v>9.913888888888895</c:v>
                </c:pt>
                <c:pt idx="7139">
                  <c:v>9.9152777777777832</c:v>
                </c:pt>
                <c:pt idx="7140">
                  <c:v>9.9166666666666714</c:v>
                </c:pt>
                <c:pt idx="7141">
                  <c:v>9.9180555555555596</c:v>
                </c:pt>
                <c:pt idx="7142">
                  <c:v>9.9194444444444478</c:v>
                </c:pt>
                <c:pt idx="7143">
                  <c:v>9.9208333333333361</c:v>
                </c:pt>
                <c:pt idx="7144">
                  <c:v>9.9222222222222243</c:v>
                </c:pt>
                <c:pt idx="7145">
                  <c:v>9.9236111111111125</c:v>
                </c:pt>
                <c:pt idx="7146">
                  <c:v>9.9250000000000007</c:v>
                </c:pt>
                <c:pt idx="7147">
                  <c:v>9.9263888888888889</c:v>
                </c:pt>
                <c:pt idx="7148">
                  <c:v>9.9277777777777771</c:v>
                </c:pt>
                <c:pt idx="7149">
                  <c:v>9.9291666666666654</c:v>
                </c:pt>
                <c:pt idx="7150">
                  <c:v>9.9305555555555536</c:v>
                </c:pt>
                <c:pt idx="7151">
                  <c:v>9.9319444444444418</c:v>
                </c:pt>
                <c:pt idx="7152">
                  <c:v>9.93333333333333</c:v>
                </c:pt>
                <c:pt idx="7153">
                  <c:v>9.9347222222222182</c:v>
                </c:pt>
                <c:pt idx="7154">
                  <c:v>9.9361111111111065</c:v>
                </c:pt>
                <c:pt idx="7155">
                  <c:v>9.9374999999999947</c:v>
                </c:pt>
                <c:pt idx="7156">
                  <c:v>9.9388888888888829</c:v>
                </c:pt>
                <c:pt idx="7157">
                  <c:v>9.9402777777777711</c:v>
                </c:pt>
                <c:pt idx="7158">
                  <c:v>9.9416666666666593</c:v>
                </c:pt>
                <c:pt idx="7159">
                  <c:v>9.9430555555555475</c:v>
                </c:pt>
                <c:pt idx="7160">
                  <c:v>9.9444444444444358</c:v>
                </c:pt>
                <c:pt idx="7161">
                  <c:v>9.945833333333324</c:v>
                </c:pt>
                <c:pt idx="7162">
                  <c:v>9.9472222222222122</c:v>
                </c:pt>
                <c:pt idx="7163">
                  <c:v>9.9486111111111004</c:v>
                </c:pt>
                <c:pt idx="7164">
                  <c:v>9.9499999999999886</c:v>
                </c:pt>
                <c:pt idx="7165">
                  <c:v>9.9513888888888768</c:v>
                </c:pt>
                <c:pt idx="7166">
                  <c:v>9.9527777777777651</c:v>
                </c:pt>
                <c:pt idx="7167">
                  <c:v>9.9541666666666533</c:v>
                </c:pt>
                <c:pt idx="7168">
                  <c:v>9.9555555555555415</c:v>
                </c:pt>
                <c:pt idx="7169">
                  <c:v>9.9569444444444297</c:v>
                </c:pt>
                <c:pt idx="7170">
                  <c:v>9.9583333333333179</c:v>
                </c:pt>
                <c:pt idx="7171">
                  <c:v>9.9597222222222062</c:v>
                </c:pt>
                <c:pt idx="7172">
                  <c:v>9.9611111111110944</c:v>
                </c:pt>
                <c:pt idx="7173">
                  <c:v>9.9624999999999826</c:v>
                </c:pt>
                <c:pt idx="7174">
                  <c:v>9.9638888888888708</c:v>
                </c:pt>
                <c:pt idx="7175">
                  <c:v>9.965277777777759</c:v>
                </c:pt>
                <c:pt idx="7176">
                  <c:v>9.9666666666666472</c:v>
                </c:pt>
                <c:pt idx="7177">
                  <c:v>9.9680555555555355</c:v>
                </c:pt>
                <c:pt idx="7178">
                  <c:v>9.9694444444444237</c:v>
                </c:pt>
                <c:pt idx="7179">
                  <c:v>9.9708333333333119</c:v>
                </c:pt>
                <c:pt idx="7180">
                  <c:v>9.9722222222222001</c:v>
                </c:pt>
                <c:pt idx="7181">
                  <c:v>9.9736111111110883</c:v>
                </c:pt>
                <c:pt idx="7182">
                  <c:v>9.9749999999999766</c:v>
                </c:pt>
                <c:pt idx="7183">
                  <c:v>9.9763888888888648</c:v>
                </c:pt>
                <c:pt idx="7184">
                  <c:v>9.977777777777753</c:v>
                </c:pt>
                <c:pt idx="7185">
                  <c:v>9.9791666666666412</c:v>
                </c:pt>
                <c:pt idx="7186">
                  <c:v>9.9805555555555294</c:v>
                </c:pt>
                <c:pt idx="7187">
                  <c:v>9.9819444444444176</c:v>
                </c:pt>
                <c:pt idx="7188">
                  <c:v>9.9833333333333059</c:v>
                </c:pt>
                <c:pt idx="7189">
                  <c:v>9.9847222222221941</c:v>
                </c:pt>
                <c:pt idx="7190">
                  <c:v>9.9861111111110823</c:v>
                </c:pt>
                <c:pt idx="7191">
                  <c:v>9.9874999999999705</c:v>
                </c:pt>
                <c:pt idx="7192">
                  <c:v>9.9888888888888587</c:v>
                </c:pt>
                <c:pt idx="7193">
                  <c:v>9.9902777777777469</c:v>
                </c:pt>
                <c:pt idx="7194">
                  <c:v>9.9916666666666352</c:v>
                </c:pt>
                <c:pt idx="7195">
                  <c:v>9.9930555555555234</c:v>
                </c:pt>
                <c:pt idx="7196">
                  <c:v>9.9944444444444116</c:v>
                </c:pt>
                <c:pt idx="7197">
                  <c:v>9.9958333333332998</c:v>
                </c:pt>
                <c:pt idx="7198">
                  <c:v>9.997222222222188</c:v>
                </c:pt>
                <c:pt idx="7199">
                  <c:v>9.9986111111110763</c:v>
                </c:pt>
                <c:pt idx="7200">
                  <c:v>9.9999999999999645</c:v>
                </c:pt>
                <c:pt idx="7201">
                  <c:v>10.001388888888853</c:v>
                </c:pt>
                <c:pt idx="7202">
                  <c:v>10.002777777777741</c:v>
                </c:pt>
                <c:pt idx="7203">
                  <c:v>10.004166666666629</c:v>
                </c:pt>
                <c:pt idx="7204">
                  <c:v>10.005555555555517</c:v>
                </c:pt>
                <c:pt idx="7205">
                  <c:v>10.006944444444406</c:v>
                </c:pt>
                <c:pt idx="7206">
                  <c:v>10.008333333333294</c:v>
                </c:pt>
                <c:pt idx="7207">
                  <c:v>10.009722222222182</c:v>
                </c:pt>
                <c:pt idx="7208">
                  <c:v>10.01111111111107</c:v>
                </c:pt>
                <c:pt idx="7209">
                  <c:v>10.012499999999958</c:v>
                </c:pt>
                <c:pt idx="7210">
                  <c:v>10.013888888888847</c:v>
                </c:pt>
                <c:pt idx="7211">
                  <c:v>10.015277777777735</c:v>
                </c:pt>
                <c:pt idx="7212">
                  <c:v>10.016666666666623</c:v>
                </c:pt>
                <c:pt idx="7213">
                  <c:v>10.018055555555511</c:v>
                </c:pt>
                <c:pt idx="7214">
                  <c:v>10.0194444444444</c:v>
                </c:pt>
                <c:pt idx="7215">
                  <c:v>10.020833333333288</c:v>
                </c:pt>
                <c:pt idx="7216">
                  <c:v>10.022222222222176</c:v>
                </c:pt>
                <c:pt idx="7217">
                  <c:v>10.023611111111064</c:v>
                </c:pt>
                <c:pt idx="7218">
                  <c:v>10.024999999999952</c:v>
                </c:pt>
                <c:pt idx="7219">
                  <c:v>10.026388888888841</c:v>
                </c:pt>
                <c:pt idx="7220">
                  <c:v>10.027777777777729</c:v>
                </c:pt>
                <c:pt idx="7221">
                  <c:v>10.029166666666617</c:v>
                </c:pt>
                <c:pt idx="7222">
                  <c:v>10.030555555555505</c:v>
                </c:pt>
                <c:pt idx="7223">
                  <c:v>10.031944444444393</c:v>
                </c:pt>
                <c:pt idx="7224">
                  <c:v>10.033333333333282</c:v>
                </c:pt>
                <c:pt idx="7225">
                  <c:v>10.03472222222217</c:v>
                </c:pt>
                <c:pt idx="7226">
                  <c:v>10.036111111111058</c:v>
                </c:pt>
                <c:pt idx="7227">
                  <c:v>10.037499999999946</c:v>
                </c:pt>
                <c:pt idx="7228">
                  <c:v>10.038888888888835</c:v>
                </c:pt>
                <c:pt idx="7229">
                  <c:v>10.040277777777723</c:v>
                </c:pt>
                <c:pt idx="7230">
                  <c:v>10.041666666666611</c:v>
                </c:pt>
                <c:pt idx="7231">
                  <c:v>10.043055555555499</c:v>
                </c:pt>
                <c:pt idx="7232">
                  <c:v>10.044444444444387</c:v>
                </c:pt>
                <c:pt idx="7233">
                  <c:v>10.045833333333276</c:v>
                </c:pt>
                <c:pt idx="7234">
                  <c:v>10.047222222222164</c:v>
                </c:pt>
                <c:pt idx="7235">
                  <c:v>10.048611111111052</c:v>
                </c:pt>
                <c:pt idx="7236">
                  <c:v>10.04999999999994</c:v>
                </c:pt>
                <c:pt idx="7237">
                  <c:v>10.051388888888829</c:v>
                </c:pt>
                <c:pt idx="7238">
                  <c:v>10.052777777777717</c:v>
                </c:pt>
                <c:pt idx="7239">
                  <c:v>10.054166666666605</c:v>
                </c:pt>
                <c:pt idx="7240">
                  <c:v>10.055555555555493</c:v>
                </c:pt>
                <c:pt idx="7241">
                  <c:v>10.056944444444381</c:v>
                </c:pt>
                <c:pt idx="7242">
                  <c:v>10.05833333333327</c:v>
                </c:pt>
                <c:pt idx="7243">
                  <c:v>10.059722222222158</c:v>
                </c:pt>
                <c:pt idx="7244">
                  <c:v>10.061111111111046</c:v>
                </c:pt>
                <c:pt idx="7245">
                  <c:v>10.062499999999934</c:v>
                </c:pt>
                <c:pt idx="7246">
                  <c:v>10.063888888888822</c:v>
                </c:pt>
                <c:pt idx="7247">
                  <c:v>10.065277777777711</c:v>
                </c:pt>
                <c:pt idx="7248">
                  <c:v>10.066666666666599</c:v>
                </c:pt>
                <c:pt idx="7249">
                  <c:v>10.068055555555487</c:v>
                </c:pt>
                <c:pt idx="7250">
                  <c:v>10.069444444444375</c:v>
                </c:pt>
                <c:pt idx="7251">
                  <c:v>10.070833333333264</c:v>
                </c:pt>
                <c:pt idx="7252">
                  <c:v>10.072222222222152</c:v>
                </c:pt>
                <c:pt idx="7253">
                  <c:v>10.07361111111104</c:v>
                </c:pt>
                <c:pt idx="7254">
                  <c:v>10.074999999999928</c:v>
                </c:pt>
                <c:pt idx="7255">
                  <c:v>10.076388888888816</c:v>
                </c:pt>
                <c:pt idx="7256">
                  <c:v>10.077777777777705</c:v>
                </c:pt>
                <c:pt idx="7257">
                  <c:v>10.079166666666593</c:v>
                </c:pt>
                <c:pt idx="7258">
                  <c:v>10.080555555555481</c:v>
                </c:pt>
                <c:pt idx="7259">
                  <c:v>10.081944444444369</c:v>
                </c:pt>
                <c:pt idx="7260">
                  <c:v>10.083333333333258</c:v>
                </c:pt>
                <c:pt idx="7261">
                  <c:v>10.084722222222146</c:v>
                </c:pt>
                <c:pt idx="7262">
                  <c:v>10.086111111111034</c:v>
                </c:pt>
                <c:pt idx="7263">
                  <c:v>10.087499999999922</c:v>
                </c:pt>
                <c:pt idx="7264">
                  <c:v>10.08888888888881</c:v>
                </c:pt>
                <c:pt idx="7265">
                  <c:v>10.090277777777699</c:v>
                </c:pt>
                <c:pt idx="7266">
                  <c:v>10.091666666666587</c:v>
                </c:pt>
                <c:pt idx="7267">
                  <c:v>10.093055555555475</c:v>
                </c:pt>
                <c:pt idx="7268">
                  <c:v>10.094444444444363</c:v>
                </c:pt>
                <c:pt idx="7269">
                  <c:v>10.095833333333252</c:v>
                </c:pt>
                <c:pt idx="7270">
                  <c:v>10.09722222222214</c:v>
                </c:pt>
                <c:pt idx="7271">
                  <c:v>10.098611111111028</c:v>
                </c:pt>
                <c:pt idx="7272">
                  <c:v>10.099999999999916</c:v>
                </c:pt>
                <c:pt idx="7273">
                  <c:v>10.101388888888804</c:v>
                </c:pt>
                <c:pt idx="7274">
                  <c:v>10.102777777777693</c:v>
                </c:pt>
                <c:pt idx="7275">
                  <c:v>10.104166666666581</c:v>
                </c:pt>
                <c:pt idx="7276">
                  <c:v>10.105555555555469</c:v>
                </c:pt>
                <c:pt idx="7277">
                  <c:v>10.106944444444357</c:v>
                </c:pt>
                <c:pt idx="7278">
                  <c:v>10.108333333333245</c:v>
                </c:pt>
                <c:pt idx="7279">
                  <c:v>10.109722222222134</c:v>
                </c:pt>
                <c:pt idx="7280">
                  <c:v>10.111111111111022</c:v>
                </c:pt>
                <c:pt idx="7281">
                  <c:v>10.11249999999991</c:v>
                </c:pt>
                <c:pt idx="7282">
                  <c:v>10.113888888888798</c:v>
                </c:pt>
                <c:pt idx="7283">
                  <c:v>10.115277777777687</c:v>
                </c:pt>
                <c:pt idx="7284">
                  <c:v>10.116666666666575</c:v>
                </c:pt>
                <c:pt idx="7285">
                  <c:v>10.118055555555463</c:v>
                </c:pt>
                <c:pt idx="7286">
                  <c:v>10.119444444444351</c:v>
                </c:pt>
                <c:pt idx="7287">
                  <c:v>10.120833333333239</c:v>
                </c:pt>
                <c:pt idx="7288">
                  <c:v>10.122222222222128</c:v>
                </c:pt>
                <c:pt idx="7289">
                  <c:v>10.123611111111016</c:v>
                </c:pt>
                <c:pt idx="7290">
                  <c:v>10.124999999999904</c:v>
                </c:pt>
                <c:pt idx="7291">
                  <c:v>10.126388888888792</c:v>
                </c:pt>
                <c:pt idx="7292">
                  <c:v>10.127777777777681</c:v>
                </c:pt>
                <c:pt idx="7293">
                  <c:v>10.129166666666569</c:v>
                </c:pt>
                <c:pt idx="7294">
                  <c:v>10.130555555555457</c:v>
                </c:pt>
                <c:pt idx="7295">
                  <c:v>10.131944444444345</c:v>
                </c:pt>
                <c:pt idx="7296">
                  <c:v>10.133333333333233</c:v>
                </c:pt>
                <c:pt idx="7297">
                  <c:v>10.134722222222122</c:v>
                </c:pt>
                <c:pt idx="7298">
                  <c:v>10.13611111111101</c:v>
                </c:pt>
                <c:pt idx="7299">
                  <c:v>10.137499999999898</c:v>
                </c:pt>
                <c:pt idx="7300">
                  <c:v>10.138888888888786</c:v>
                </c:pt>
                <c:pt idx="7301">
                  <c:v>10.140277777777674</c:v>
                </c:pt>
                <c:pt idx="7302">
                  <c:v>10.141666666666563</c:v>
                </c:pt>
                <c:pt idx="7303">
                  <c:v>10.143055555555451</c:v>
                </c:pt>
                <c:pt idx="7304">
                  <c:v>10.144444444444339</c:v>
                </c:pt>
                <c:pt idx="7305">
                  <c:v>10.145833333333227</c:v>
                </c:pt>
                <c:pt idx="7306">
                  <c:v>10.147222222222116</c:v>
                </c:pt>
                <c:pt idx="7307">
                  <c:v>10.148611111111004</c:v>
                </c:pt>
                <c:pt idx="7308">
                  <c:v>10.149999999999892</c:v>
                </c:pt>
                <c:pt idx="7309">
                  <c:v>10.15138888888878</c:v>
                </c:pt>
                <c:pt idx="7310">
                  <c:v>10.152777777777668</c:v>
                </c:pt>
                <c:pt idx="7311">
                  <c:v>10.154166666666557</c:v>
                </c:pt>
                <c:pt idx="7312">
                  <c:v>10.155555555555445</c:v>
                </c:pt>
                <c:pt idx="7313">
                  <c:v>10.156944444444333</c:v>
                </c:pt>
                <c:pt idx="7314">
                  <c:v>10.158333333333221</c:v>
                </c:pt>
                <c:pt idx="7315">
                  <c:v>10.15972222222211</c:v>
                </c:pt>
                <c:pt idx="7316">
                  <c:v>10.161111111110998</c:v>
                </c:pt>
                <c:pt idx="7317">
                  <c:v>10.162499999999886</c:v>
                </c:pt>
                <c:pt idx="7318">
                  <c:v>10.163888888888774</c:v>
                </c:pt>
                <c:pt idx="7319">
                  <c:v>10.165277777777662</c:v>
                </c:pt>
                <c:pt idx="7320">
                  <c:v>10.166666666666551</c:v>
                </c:pt>
                <c:pt idx="7321">
                  <c:v>10.168055555555439</c:v>
                </c:pt>
                <c:pt idx="7322">
                  <c:v>10.169444444444327</c:v>
                </c:pt>
                <c:pt idx="7323">
                  <c:v>10.170833333333215</c:v>
                </c:pt>
                <c:pt idx="7324">
                  <c:v>10.172222222222103</c:v>
                </c:pt>
                <c:pt idx="7325">
                  <c:v>10.173611111110992</c:v>
                </c:pt>
                <c:pt idx="7326">
                  <c:v>10.17499999999988</c:v>
                </c:pt>
                <c:pt idx="7327">
                  <c:v>10.176388888888768</c:v>
                </c:pt>
                <c:pt idx="7328">
                  <c:v>10.177777777777656</c:v>
                </c:pt>
                <c:pt idx="7329">
                  <c:v>10.179166666666545</c:v>
                </c:pt>
                <c:pt idx="7330">
                  <c:v>10.180555555555433</c:v>
                </c:pt>
                <c:pt idx="7331">
                  <c:v>10.181944444444321</c:v>
                </c:pt>
                <c:pt idx="7332">
                  <c:v>10.183333333333209</c:v>
                </c:pt>
                <c:pt idx="7333">
                  <c:v>10.184722222222097</c:v>
                </c:pt>
                <c:pt idx="7334">
                  <c:v>10.186111111110986</c:v>
                </c:pt>
                <c:pt idx="7335">
                  <c:v>10.187499999999874</c:v>
                </c:pt>
                <c:pt idx="7336">
                  <c:v>10.188888888888762</c:v>
                </c:pt>
                <c:pt idx="7337">
                  <c:v>10.19027777777765</c:v>
                </c:pt>
                <c:pt idx="7338">
                  <c:v>10.191666666666539</c:v>
                </c:pt>
                <c:pt idx="7339">
                  <c:v>10.193055555555427</c:v>
                </c:pt>
                <c:pt idx="7340">
                  <c:v>10.194444444444315</c:v>
                </c:pt>
                <c:pt idx="7341">
                  <c:v>10.195833333333203</c:v>
                </c:pt>
                <c:pt idx="7342">
                  <c:v>10.197222222222091</c:v>
                </c:pt>
                <c:pt idx="7343">
                  <c:v>10.19861111111098</c:v>
                </c:pt>
                <c:pt idx="7344">
                  <c:v>10.199999999999868</c:v>
                </c:pt>
                <c:pt idx="7345">
                  <c:v>10.201388888888756</c:v>
                </c:pt>
                <c:pt idx="7346">
                  <c:v>10.202777777777644</c:v>
                </c:pt>
                <c:pt idx="7347">
                  <c:v>10.204166666666532</c:v>
                </c:pt>
                <c:pt idx="7348">
                  <c:v>10.205555555555421</c:v>
                </c:pt>
                <c:pt idx="7349">
                  <c:v>10.206944444444309</c:v>
                </c:pt>
                <c:pt idx="7350">
                  <c:v>10.208333333333197</c:v>
                </c:pt>
                <c:pt idx="7351">
                  <c:v>10.209722222222085</c:v>
                </c:pt>
                <c:pt idx="7352">
                  <c:v>10.211111111110974</c:v>
                </c:pt>
                <c:pt idx="7353">
                  <c:v>10.212499999999862</c:v>
                </c:pt>
                <c:pt idx="7354">
                  <c:v>10.21388888888875</c:v>
                </c:pt>
                <c:pt idx="7355">
                  <c:v>10.215277777777638</c:v>
                </c:pt>
                <c:pt idx="7356">
                  <c:v>10.216666666666526</c:v>
                </c:pt>
                <c:pt idx="7357">
                  <c:v>10.218055555555415</c:v>
                </c:pt>
                <c:pt idx="7358">
                  <c:v>10.219444444444303</c:v>
                </c:pt>
                <c:pt idx="7359">
                  <c:v>10.220833333333191</c:v>
                </c:pt>
                <c:pt idx="7360">
                  <c:v>10.222222222222079</c:v>
                </c:pt>
                <c:pt idx="7361">
                  <c:v>10.223611111110968</c:v>
                </c:pt>
                <c:pt idx="7362">
                  <c:v>10.224999999999856</c:v>
                </c:pt>
                <c:pt idx="7363">
                  <c:v>10.226388888888744</c:v>
                </c:pt>
                <c:pt idx="7364">
                  <c:v>10.227777777777632</c:v>
                </c:pt>
                <c:pt idx="7365">
                  <c:v>10.22916666666652</c:v>
                </c:pt>
                <c:pt idx="7366">
                  <c:v>10.230555555555409</c:v>
                </c:pt>
                <c:pt idx="7367">
                  <c:v>10.231944444444297</c:v>
                </c:pt>
                <c:pt idx="7368">
                  <c:v>10.233333333333185</c:v>
                </c:pt>
                <c:pt idx="7369">
                  <c:v>10.234722222222073</c:v>
                </c:pt>
                <c:pt idx="7370">
                  <c:v>10.236111111110962</c:v>
                </c:pt>
                <c:pt idx="7371">
                  <c:v>10.23749999999985</c:v>
                </c:pt>
                <c:pt idx="7372">
                  <c:v>10.238888888888738</c:v>
                </c:pt>
                <c:pt idx="7373">
                  <c:v>10.240277777777626</c:v>
                </c:pt>
                <c:pt idx="7374">
                  <c:v>10.241666666666514</c:v>
                </c:pt>
                <c:pt idx="7375">
                  <c:v>10.243055555555403</c:v>
                </c:pt>
                <c:pt idx="7376">
                  <c:v>10.244444444444291</c:v>
                </c:pt>
                <c:pt idx="7377">
                  <c:v>10.245833333333179</c:v>
                </c:pt>
                <c:pt idx="7378">
                  <c:v>10.247222222222067</c:v>
                </c:pt>
                <c:pt idx="7379">
                  <c:v>10.248611111110955</c:v>
                </c:pt>
                <c:pt idx="7380">
                  <c:v>10.249999999999844</c:v>
                </c:pt>
                <c:pt idx="7381">
                  <c:v>10.251388888888732</c:v>
                </c:pt>
                <c:pt idx="7382">
                  <c:v>10.25277777777762</c:v>
                </c:pt>
                <c:pt idx="7383">
                  <c:v>10.254166666666508</c:v>
                </c:pt>
                <c:pt idx="7384">
                  <c:v>10.255555555555397</c:v>
                </c:pt>
                <c:pt idx="7385">
                  <c:v>10.256944444444285</c:v>
                </c:pt>
                <c:pt idx="7386">
                  <c:v>10.258333333333173</c:v>
                </c:pt>
                <c:pt idx="7387">
                  <c:v>10.259722222222061</c:v>
                </c:pt>
                <c:pt idx="7388">
                  <c:v>10.261111111110949</c:v>
                </c:pt>
                <c:pt idx="7389">
                  <c:v>10.262499999999838</c:v>
                </c:pt>
                <c:pt idx="7390">
                  <c:v>10.263888888888726</c:v>
                </c:pt>
                <c:pt idx="7391">
                  <c:v>10.265277777777614</c:v>
                </c:pt>
                <c:pt idx="7392">
                  <c:v>10.266666666666502</c:v>
                </c:pt>
                <c:pt idx="7393">
                  <c:v>10.268055555555391</c:v>
                </c:pt>
                <c:pt idx="7394">
                  <c:v>10.269444444444279</c:v>
                </c:pt>
                <c:pt idx="7395">
                  <c:v>10.270833333333167</c:v>
                </c:pt>
                <c:pt idx="7396">
                  <c:v>10.272222222222055</c:v>
                </c:pt>
                <c:pt idx="7397">
                  <c:v>10.273611111110943</c:v>
                </c:pt>
                <c:pt idx="7398">
                  <c:v>10.274999999999832</c:v>
                </c:pt>
                <c:pt idx="7399">
                  <c:v>10.27638888888872</c:v>
                </c:pt>
                <c:pt idx="7400">
                  <c:v>10.277777777777608</c:v>
                </c:pt>
                <c:pt idx="7401">
                  <c:v>10.279166666666496</c:v>
                </c:pt>
                <c:pt idx="7402">
                  <c:v>10.280555555555384</c:v>
                </c:pt>
                <c:pt idx="7403">
                  <c:v>10.281944444444273</c:v>
                </c:pt>
                <c:pt idx="7404">
                  <c:v>10.283333333333161</c:v>
                </c:pt>
                <c:pt idx="7405">
                  <c:v>10.284722222222049</c:v>
                </c:pt>
                <c:pt idx="7406">
                  <c:v>10.286111111110937</c:v>
                </c:pt>
                <c:pt idx="7407">
                  <c:v>10.287499999999826</c:v>
                </c:pt>
                <c:pt idx="7408">
                  <c:v>10.288888888888714</c:v>
                </c:pt>
                <c:pt idx="7409">
                  <c:v>10.290277777777602</c:v>
                </c:pt>
                <c:pt idx="7410">
                  <c:v>10.29166666666649</c:v>
                </c:pt>
                <c:pt idx="7411">
                  <c:v>10.293055555555378</c:v>
                </c:pt>
                <c:pt idx="7412">
                  <c:v>10.294444444444267</c:v>
                </c:pt>
                <c:pt idx="7413">
                  <c:v>10.295833333333155</c:v>
                </c:pt>
                <c:pt idx="7414">
                  <c:v>10.297222222222043</c:v>
                </c:pt>
                <c:pt idx="7415">
                  <c:v>10.298611111110931</c:v>
                </c:pt>
                <c:pt idx="7416">
                  <c:v>10.29999999999982</c:v>
                </c:pt>
                <c:pt idx="7417">
                  <c:v>10.301388888888708</c:v>
                </c:pt>
                <c:pt idx="7418">
                  <c:v>10.302777777777596</c:v>
                </c:pt>
                <c:pt idx="7419">
                  <c:v>10.304166666666484</c:v>
                </c:pt>
                <c:pt idx="7420">
                  <c:v>10.305555555555372</c:v>
                </c:pt>
                <c:pt idx="7421">
                  <c:v>10.306944444444261</c:v>
                </c:pt>
                <c:pt idx="7422">
                  <c:v>10.308333333333149</c:v>
                </c:pt>
                <c:pt idx="7423">
                  <c:v>10.309722222222037</c:v>
                </c:pt>
                <c:pt idx="7424">
                  <c:v>10.311111111110925</c:v>
                </c:pt>
                <c:pt idx="7425">
                  <c:v>10.312499999999813</c:v>
                </c:pt>
                <c:pt idx="7426">
                  <c:v>10.313888888888702</c:v>
                </c:pt>
                <c:pt idx="7427">
                  <c:v>10.31527777777759</c:v>
                </c:pt>
                <c:pt idx="7428">
                  <c:v>10.316666666666478</c:v>
                </c:pt>
                <c:pt idx="7429">
                  <c:v>10.318055555555366</c:v>
                </c:pt>
                <c:pt idx="7430">
                  <c:v>10.319444444444255</c:v>
                </c:pt>
                <c:pt idx="7431">
                  <c:v>10.320833333333143</c:v>
                </c:pt>
                <c:pt idx="7432">
                  <c:v>10.322222222222031</c:v>
                </c:pt>
                <c:pt idx="7433">
                  <c:v>10.323611111110919</c:v>
                </c:pt>
                <c:pt idx="7434">
                  <c:v>10.324999999999807</c:v>
                </c:pt>
                <c:pt idx="7435">
                  <c:v>10.326388888888696</c:v>
                </c:pt>
                <c:pt idx="7436">
                  <c:v>10.327777777777584</c:v>
                </c:pt>
                <c:pt idx="7437">
                  <c:v>10.329166666666472</c:v>
                </c:pt>
                <c:pt idx="7438">
                  <c:v>10.33055555555536</c:v>
                </c:pt>
                <c:pt idx="7439">
                  <c:v>10.331944444444249</c:v>
                </c:pt>
                <c:pt idx="7440">
                  <c:v>10.333333333333137</c:v>
                </c:pt>
                <c:pt idx="7441">
                  <c:v>10.334722222222025</c:v>
                </c:pt>
                <c:pt idx="7442">
                  <c:v>10.336111111110913</c:v>
                </c:pt>
                <c:pt idx="7443">
                  <c:v>10.337499999999801</c:v>
                </c:pt>
                <c:pt idx="7444">
                  <c:v>10.33888888888869</c:v>
                </c:pt>
                <c:pt idx="7445">
                  <c:v>10.340277777777578</c:v>
                </c:pt>
                <c:pt idx="7446">
                  <c:v>10.341666666666466</c:v>
                </c:pt>
                <c:pt idx="7447">
                  <c:v>10.343055555555354</c:v>
                </c:pt>
                <c:pt idx="7448">
                  <c:v>10.344444444444242</c:v>
                </c:pt>
                <c:pt idx="7449">
                  <c:v>10.345833333333131</c:v>
                </c:pt>
                <c:pt idx="7450">
                  <c:v>10.347222222222019</c:v>
                </c:pt>
                <c:pt idx="7451">
                  <c:v>10.348611111110907</c:v>
                </c:pt>
                <c:pt idx="7452">
                  <c:v>10.349999999999795</c:v>
                </c:pt>
                <c:pt idx="7453">
                  <c:v>10.351388888888684</c:v>
                </c:pt>
                <c:pt idx="7454">
                  <c:v>10.352777777777572</c:v>
                </c:pt>
                <c:pt idx="7455">
                  <c:v>10.35416666666646</c:v>
                </c:pt>
                <c:pt idx="7456">
                  <c:v>10.355555555555348</c:v>
                </c:pt>
                <c:pt idx="7457">
                  <c:v>10.356944444444236</c:v>
                </c:pt>
                <c:pt idx="7458">
                  <c:v>10.358333333333125</c:v>
                </c:pt>
                <c:pt idx="7459">
                  <c:v>10.359722222222013</c:v>
                </c:pt>
                <c:pt idx="7460">
                  <c:v>10.361111111110901</c:v>
                </c:pt>
                <c:pt idx="7461">
                  <c:v>10.362499999999789</c:v>
                </c:pt>
                <c:pt idx="7462">
                  <c:v>10.363888888888678</c:v>
                </c:pt>
                <c:pt idx="7463">
                  <c:v>10.365277777777566</c:v>
                </c:pt>
                <c:pt idx="7464">
                  <c:v>10.366666666666454</c:v>
                </c:pt>
                <c:pt idx="7465">
                  <c:v>10.368055555555342</c:v>
                </c:pt>
                <c:pt idx="7466">
                  <c:v>10.36944444444423</c:v>
                </c:pt>
                <c:pt idx="7467">
                  <c:v>10.370833333333119</c:v>
                </c:pt>
                <c:pt idx="7468">
                  <c:v>10.372222222222007</c:v>
                </c:pt>
                <c:pt idx="7469">
                  <c:v>10.373611111110895</c:v>
                </c:pt>
                <c:pt idx="7470">
                  <c:v>10.374999999999783</c:v>
                </c:pt>
                <c:pt idx="7471">
                  <c:v>10.376388888888672</c:v>
                </c:pt>
                <c:pt idx="7472">
                  <c:v>10.37777777777756</c:v>
                </c:pt>
                <c:pt idx="7473">
                  <c:v>10.379166666666448</c:v>
                </c:pt>
                <c:pt idx="7474">
                  <c:v>10.380555555555336</c:v>
                </c:pt>
                <c:pt idx="7475">
                  <c:v>10.381944444444224</c:v>
                </c:pt>
                <c:pt idx="7476">
                  <c:v>10.383333333333113</c:v>
                </c:pt>
                <c:pt idx="7477">
                  <c:v>10.384722222222001</c:v>
                </c:pt>
                <c:pt idx="7478">
                  <c:v>10.386111111110889</c:v>
                </c:pt>
                <c:pt idx="7479">
                  <c:v>10.387499999999777</c:v>
                </c:pt>
                <c:pt idx="7480">
                  <c:v>10.388888888888665</c:v>
                </c:pt>
                <c:pt idx="7481">
                  <c:v>10.390277777777554</c:v>
                </c:pt>
                <c:pt idx="7482">
                  <c:v>10.391666666666442</c:v>
                </c:pt>
                <c:pt idx="7483">
                  <c:v>10.39305555555533</c:v>
                </c:pt>
                <c:pt idx="7484">
                  <c:v>10.394444444444218</c:v>
                </c:pt>
                <c:pt idx="7485">
                  <c:v>10.395833333333107</c:v>
                </c:pt>
                <c:pt idx="7486">
                  <c:v>10.397222222221995</c:v>
                </c:pt>
                <c:pt idx="7487">
                  <c:v>10.398611111110883</c:v>
                </c:pt>
                <c:pt idx="7488">
                  <c:v>10.399999999999771</c:v>
                </c:pt>
                <c:pt idx="7489">
                  <c:v>10.401388888888659</c:v>
                </c:pt>
                <c:pt idx="7490">
                  <c:v>10.402777777777548</c:v>
                </c:pt>
                <c:pt idx="7491">
                  <c:v>10.404166666666436</c:v>
                </c:pt>
                <c:pt idx="7492">
                  <c:v>10.405555555555324</c:v>
                </c:pt>
                <c:pt idx="7493">
                  <c:v>10.406944444444212</c:v>
                </c:pt>
                <c:pt idx="7494">
                  <c:v>10.408333333333101</c:v>
                </c:pt>
                <c:pt idx="7495">
                  <c:v>10.409722222221989</c:v>
                </c:pt>
                <c:pt idx="7496">
                  <c:v>10.411111111110877</c:v>
                </c:pt>
                <c:pt idx="7497">
                  <c:v>10.412499999999765</c:v>
                </c:pt>
                <c:pt idx="7498">
                  <c:v>10.413888888888653</c:v>
                </c:pt>
                <c:pt idx="7499">
                  <c:v>10.415277777777542</c:v>
                </c:pt>
                <c:pt idx="7500">
                  <c:v>10.41666666666643</c:v>
                </c:pt>
                <c:pt idx="7501">
                  <c:v>10.418055555555318</c:v>
                </c:pt>
                <c:pt idx="7502">
                  <c:v>10.419444444444206</c:v>
                </c:pt>
                <c:pt idx="7503">
                  <c:v>10.420833333333094</c:v>
                </c:pt>
                <c:pt idx="7504">
                  <c:v>10.422222222221983</c:v>
                </c:pt>
                <c:pt idx="7505">
                  <c:v>10.423611111110871</c:v>
                </c:pt>
                <c:pt idx="7506">
                  <c:v>10.424999999999759</c:v>
                </c:pt>
                <c:pt idx="7507">
                  <c:v>10.426388888888647</c:v>
                </c:pt>
                <c:pt idx="7508">
                  <c:v>10.427777777777536</c:v>
                </c:pt>
                <c:pt idx="7509">
                  <c:v>10.429166666666424</c:v>
                </c:pt>
                <c:pt idx="7510">
                  <c:v>10.430555555555312</c:v>
                </c:pt>
                <c:pt idx="7511">
                  <c:v>10.4319444444442</c:v>
                </c:pt>
                <c:pt idx="7512">
                  <c:v>10.433333333333088</c:v>
                </c:pt>
                <c:pt idx="7513">
                  <c:v>10.434722222221977</c:v>
                </c:pt>
                <c:pt idx="7514">
                  <c:v>10.436111111110865</c:v>
                </c:pt>
                <c:pt idx="7515">
                  <c:v>10.437499999999753</c:v>
                </c:pt>
                <c:pt idx="7516">
                  <c:v>10.438888888888641</c:v>
                </c:pt>
                <c:pt idx="7517">
                  <c:v>10.44027777777753</c:v>
                </c:pt>
                <c:pt idx="7518">
                  <c:v>10.441666666666418</c:v>
                </c:pt>
                <c:pt idx="7519">
                  <c:v>10.443055555555306</c:v>
                </c:pt>
                <c:pt idx="7520">
                  <c:v>10.444444444444194</c:v>
                </c:pt>
                <c:pt idx="7521">
                  <c:v>10.445833333333082</c:v>
                </c:pt>
                <c:pt idx="7522">
                  <c:v>10.447222222221971</c:v>
                </c:pt>
                <c:pt idx="7523">
                  <c:v>10.448611111110859</c:v>
                </c:pt>
                <c:pt idx="7524">
                  <c:v>10.449999999999747</c:v>
                </c:pt>
                <c:pt idx="7525">
                  <c:v>10.451388888888635</c:v>
                </c:pt>
                <c:pt idx="7526">
                  <c:v>10.452777777777523</c:v>
                </c:pt>
                <c:pt idx="7527">
                  <c:v>10.454166666666412</c:v>
                </c:pt>
                <c:pt idx="7528">
                  <c:v>10.4555555555553</c:v>
                </c:pt>
                <c:pt idx="7529">
                  <c:v>10.456944444444188</c:v>
                </c:pt>
                <c:pt idx="7530">
                  <c:v>10.458333333333076</c:v>
                </c:pt>
                <c:pt idx="7531">
                  <c:v>10.459722222221965</c:v>
                </c:pt>
                <c:pt idx="7532">
                  <c:v>10.461111111110853</c:v>
                </c:pt>
                <c:pt idx="7533">
                  <c:v>10.462499999999741</c:v>
                </c:pt>
                <c:pt idx="7534">
                  <c:v>10.463888888888629</c:v>
                </c:pt>
                <c:pt idx="7535">
                  <c:v>10.465277777777517</c:v>
                </c:pt>
                <c:pt idx="7536">
                  <c:v>10.466666666666406</c:v>
                </c:pt>
                <c:pt idx="7537">
                  <c:v>10.468055555555294</c:v>
                </c:pt>
                <c:pt idx="7538">
                  <c:v>10.469444444444182</c:v>
                </c:pt>
                <c:pt idx="7539">
                  <c:v>10.47083333333307</c:v>
                </c:pt>
                <c:pt idx="7540">
                  <c:v>10.472222222221959</c:v>
                </c:pt>
                <c:pt idx="7541">
                  <c:v>10.473611111110847</c:v>
                </c:pt>
                <c:pt idx="7542">
                  <c:v>10.474999999999735</c:v>
                </c:pt>
                <c:pt idx="7543">
                  <c:v>10.476388888888623</c:v>
                </c:pt>
                <c:pt idx="7544">
                  <c:v>10.477777777777511</c:v>
                </c:pt>
                <c:pt idx="7545">
                  <c:v>10.4791666666664</c:v>
                </c:pt>
                <c:pt idx="7546">
                  <c:v>10.480555555555288</c:v>
                </c:pt>
                <c:pt idx="7547">
                  <c:v>10.481944444444176</c:v>
                </c:pt>
                <c:pt idx="7548">
                  <c:v>10.483333333333064</c:v>
                </c:pt>
                <c:pt idx="7549">
                  <c:v>10.484722222221952</c:v>
                </c:pt>
                <c:pt idx="7550">
                  <c:v>10.486111111110841</c:v>
                </c:pt>
                <c:pt idx="7551">
                  <c:v>10.487499999999729</c:v>
                </c:pt>
                <c:pt idx="7552">
                  <c:v>10.488888888888617</c:v>
                </c:pt>
                <c:pt idx="7553">
                  <c:v>10.490277777777505</c:v>
                </c:pt>
                <c:pt idx="7554">
                  <c:v>10.491666666666394</c:v>
                </c:pt>
                <c:pt idx="7555">
                  <c:v>10.493055555555282</c:v>
                </c:pt>
                <c:pt idx="7556">
                  <c:v>10.49444444444417</c:v>
                </c:pt>
                <c:pt idx="7557">
                  <c:v>10.495833333333058</c:v>
                </c:pt>
                <c:pt idx="7558">
                  <c:v>10.497222222221946</c:v>
                </c:pt>
                <c:pt idx="7559">
                  <c:v>10.498611111110835</c:v>
                </c:pt>
                <c:pt idx="7560">
                  <c:v>10.499999999999723</c:v>
                </c:pt>
                <c:pt idx="7561">
                  <c:v>10.501388888888611</c:v>
                </c:pt>
                <c:pt idx="7562">
                  <c:v>10.502777777777499</c:v>
                </c:pt>
                <c:pt idx="7563">
                  <c:v>10.504166666666388</c:v>
                </c:pt>
                <c:pt idx="7564">
                  <c:v>10.505555555555276</c:v>
                </c:pt>
                <c:pt idx="7565">
                  <c:v>10.506944444444164</c:v>
                </c:pt>
                <c:pt idx="7566">
                  <c:v>10.508333333333052</c:v>
                </c:pt>
                <c:pt idx="7567">
                  <c:v>10.50972222222194</c:v>
                </c:pt>
                <c:pt idx="7568">
                  <c:v>10.511111111110829</c:v>
                </c:pt>
                <c:pt idx="7569">
                  <c:v>10.512499999999717</c:v>
                </c:pt>
                <c:pt idx="7570">
                  <c:v>10.513888888888605</c:v>
                </c:pt>
                <c:pt idx="7571">
                  <c:v>10.515277777777493</c:v>
                </c:pt>
                <c:pt idx="7572">
                  <c:v>10.516666666666382</c:v>
                </c:pt>
                <c:pt idx="7573">
                  <c:v>10.51805555555527</c:v>
                </c:pt>
                <c:pt idx="7574">
                  <c:v>10.519444444444158</c:v>
                </c:pt>
                <c:pt idx="7575">
                  <c:v>10.520833333333046</c:v>
                </c:pt>
                <c:pt idx="7576">
                  <c:v>10.522222222221934</c:v>
                </c:pt>
                <c:pt idx="7577">
                  <c:v>10.523611111110823</c:v>
                </c:pt>
                <c:pt idx="7578">
                  <c:v>10.524999999999711</c:v>
                </c:pt>
                <c:pt idx="7579">
                  <c:v>10.526388888888599</c:v>
                </c:pt>
                <c:pt idx="7580">
                  <c:v>10.527777777777487</c:v>
                </c:pt>
                <c:pt idx="7581">
                  <c:v>10.529166666666375</c:v>
                </c:pt>
                <c:pt idx="7582">
                  <c:v>10.530555555555264</c:v>
                </c:pt>
                <c:pt idx="7583">
                  <c:v>10.531944444444152</c:v>
                </c:pt>
                <c:pt idx="7584">
                  <c:v>10.53333333333304</c:v>
                </c:pt>
                <c:pt idx="7585">
                  <c:v>10.534722222221928</c:v>
                </c:pt>
                <c:pt idx="7586">
                  <c:v>10.536111111110817</c:v>
                </c:pt>
                <c:pt idx="7587">
                  <c:v>10.537499999999705</c:v>
                </c:pt>
                <c:pt idx="7588">
                  <c:v>10.538888888888593</c:v>
                </c:pt>
                <c:pt idx="7589">
                  <c:v>10.540277777777481</c:v>
                </c:pt>
                <c:pt idx="7590">
                  <c:v>10.541666666666369</c:v>
                </c:pt>
                <c:pt idx="7591">
                  <c:v>10.543055555555258</c:v>
                </c:pt>
                <c:pt idx="7592">
                  <c:v>10.544444444444146</c:v>
                </c:pt>
                <c:pt idx="7593">
                  <c:v>10.545833333333034</c:v>
                </c:pt>
                <c:pt idx="7594">
                  <c:v>10.547222222221922</c:v>
                </c:pt>
                <c:pt idx="7595">
                  <c:v>10.548611111110811</c:v>
                </c:pt>
                <c:pt idx="7596">
                  <c:v>10.549999999999699</c:v>
                </c:pt>
                <c:pt idx="7597">
                  <c:v>10.551388888888587</c:v>
                </c:pt>
                <c:pt idx="7598">
                  <c:v>10.552777777777475</c:v>
                </c:pt>
                <c:pt idx="7599">
                  <c:v>10.554166666666363</c:v>
                </c:pt>
                <c:pt idx="7600">
                  <c:v>10.555555555555252</c:v>
                </c:pt>
                <c:pt idx="7601">
                  <c:v>10.55694444444414</c:v>
                </c:pt>
                <c:pt idx="7602">
                  <c:v>10.558333333333028</c:v>
                </c:pt>
                <c:pt idx="7603">
                  <c:v>10.559722222221916</c:v>
                </c:pt>
                <c:pt idx="7604">
                  <c:v>10.561111111110804</c:v>
                </c:pt>
                <c:pt idx="7605">
                  <c:v>10.562499999999693</c:v>
                </c:pt>
                <c:pt idx="7606">
                  <c:v>10.563888888888581</c:v>
                </c:pt>
                <c:pt idx="7607">
                  <c:v>10.565277777777469</c:v>
                </c:pt>
                <c:pt idx="7608">
                  <c:v>10.566666666666357</c:v>
                </c:pt>
                <c:pt idx="7609">
                  <c:v>10.568055555555246</c:v>
                </c:pt>
                <c:pt idx="7610">
                  <c:v>10.569444444444134</c:v>
                </c:pt>
                <c:pt idx="7611">
                  <c:v>10.570833333333022</c:v>
                </c:pt>
                <c:pt idx="7612">
                  <c:v>10.57222222222191</c:v>
                </c:pt>
                <c:pt idx="7613">
                  <c:v>10.573611111110798</c:v>
                </c:pt>
                <c:pt idx="7614">
                  <c:v>10.574999999999687</c:v>
                </c:pt>
                <c:pt idx="7615">
                  <c:v>10.576388888888575</c:v>
                </c:pt>
                <c:pt idx="7616">
                  <c:v>10.577777777777463</c:v>
                </c:pt>
                <c:pt idx="7617">
                  <c:v>10.579166666666351</c:v>
                </c:pt>
                <c:pt idx="7618">
                  <c:v>10.58055555555524</c:v>
                </c:pt>
                <c:pt idx="7619">
                  <c:v>10.581944444444128</c:v>
                </c:pt>
                <c:pt idx="7620">
                  <c:v>10.583333333333016</c:v>
                </c:pt>
                <c:pt idx="7621">
                  <c:v>10.584722222221904</c:v>
                </c:pt>
                <c:pt idx="7622">
                  <c:v>10.586111111110792</c:v>
                </c:pt>
                <c:pt idx="7623">
                  <c:v>10.587499999999681</c:v>
                </c:pt>
                <c:pt idx="7624">
                  <c:v>10.588888888888569</c:v>
                </c:pt>
                <c:pt idx="7625">
                  <c:v>10.590277777777457</c:v>
                </c:pt>
                <c:pt idx="7626">
                  <c:v>10.591666666666345</c:v>
                </c:pt>
                <c:pt idx="7627">
                  <c:v>10.593055555555233</c:v>
                </c:pt>
                <c:pt idx="7628">
                  <c:v>10.594444444444122</c:v>
                </c:pt>
                <c:pt idx="7629">
                  <c:v>10.59583333333301</c:v>
                </c:pt>
                <c:pt idx="7630">
                  <c:v>10.597222222221898</c:v>
                </c:pt>
                <c:pt idx="7631">
                  <c:v>10.598611111110786</c:v>
                </c:pt>
                <c:pt idx="7632">
                  <c:v>10.599999999999675</c:v>
                </c:pt>
                <c:pt idx="7633">
                  <c:v>10.601388888888563</c:v>
                </c:pt>
                <c:pt idx="7634">
                  <c:v>10.602777777777451</c:v>
                </c:pt>
                <c:pt idx="7635">
                  <c:v>10.604166666666339</c:v>
                </c:pt>
                <c:pt idx="7636">
                  <c:v>10.605555555555227</c:v>
                </c:pt>
                <c:pt idx="7637">
                  <c:v>10.606944444444116</c:v>
                </c:pt>
                <c:pt idx="7638">
                  <c:v>10.608333333333004</c:v>
                </c:pt>
                <c:pt idx="7639">
                  <c:v>10.609722222221892</c:v>
                </c:pt>
                <c:pt idx="7640">
                  <c:v>10.61111111111078</c:v>
                </c:pt>
                <c:pt idx="7641">
                  <c:v>10.612499999999669</c:v>
                </c:pt>
                <c:pt idx="7642">
                  <c:v>10.613888888888557</c:v>
                </c:pt>
                <c:pt idx="7643">
                  <c:v>10.615277777777445</c:v>
                </c:pt>
                <c:pt idx="7644">
                  <c:v>10.616666666666333</c:v>
                </c:pt>
                <c:pt idx="7645">
                  <c:v>10.618055555555221</c:v>
                </c:pt>
                <c:pt idx="7646">
                  <c:v>10.61944444444411</c:v>
                </c:pt>
                <c:pt idx="7647">
                  <c:v>10.620833333332998</c:v>
                </c:pt>
                <c:pt idx="7648">
                  <c:v>10.622222222221886</c:v>
                </c:pt>
                <c:pt idx="7649">
                  <c:v>10.623611111110774</c:v>
                </c:pt>
                <c:pt idx="7650">
                  <c:v>10.624999999999662</c:v>
                </c:pt>
                <c:pt idx="7651">
                  <c:v>10.626388888888551</c:v>
                </c:pt>
                <c:pt idx="7652">
                  <c:v>10.627777777777439</c:v>
                </c:pt>
                <c:pt idx="7653">
                  <c:v>10.629166666666327</c:v>
                </c:pt>
                <c:pt idx="7654">
                  <c:v>10.630555555555215</c:v>
                </c:pt>
                <c:pt idx="7655">
                  <c:v>10.631944444444104</c:v>
                </c:pt>
                <c:pt idx="7656">
                  <c:v>10.633333333332992</c:v>
                </c:pt>
                <c:pt idx="7657">
                  <c:v>10.63472222222188</c:v>
                </c:pt>
                <c:pt idx="7658">
                  <c:v>10.636111111110768</c:v>
                </c:pt>
                <c:pt idx="7659">
                  <c:v>10.637499999999656</c:v>
                </c:pt>
                <c:pt idx="7660">
                  <c:v>10.638888888888545</c:v>
                </c:pt>
                <c:pt idx="7661">
                  <c:v>10.640277777777433</c:v>
                </c:pt>
                <c:pt idx="7662">
                  <c:v>10.641666666666321</c:v>
                </c:pt>
                <c:pt idx="7663">
                  <c:v>10.643055555555209</c:v>
                </c:pt>
                <c:pt idx="7664">
                  <c:v>10.644444444444098</c:v>
                </c:pt>
                <c:pt idx="7665">
                  <c:v>10.645833333332986</c:v>
                </c:pt>
                <c:pt idx="7666">
                  <c:v>10.647222222221874</c:v>
                </c:pt>
                <c:pt idx="7667">
                  <c:v>10.648611111110762</c:v>
                </c:pt>
                <c:pt idx="7668">
                  <c:v>10.64999999999965</c:v>
                </c:pt>
                <c:pt idx="7669">
                  <c:v>10.651388888888539</c:v>
                </c:pt>
                <c:pt idx="7670">
                  <c:v>10.652777777777427</c:v>
                </c:pt>
                <c:pt idx="7671">
                  <c:v>10.654166666666315</c:v>
                </c:pt>
                <c:pt idx="7672">
                  <c:v>10.655555555555203</c:v>
                </c:pt>
                <c:pt idx="7673">
                  <c:v>10.656944444444092</c:v>
                </c:pt>
                <c:pt idx="7674">
                  <c:v>10.65833333333298</c:v>
                </c:pt>
                <c:pt idx="7675">
                  <c:v>10.659722222221868</c:v>
                </c:pt>
                <c:pt idx="7676">
                  <c:v>10.661111111110756</c:v>
                </c:pt>
                <c:pt idx="7677">
                  <c:v>10.662499999999644</c:v>
                </c:pt>
                <c:pt idx="7678">
                  <c:v>10.663888888888533</c:v>
                </c:pt>
                <c:pt idx="7679">
                  <c:v>10.665277777777421</c:v>
                </c:pt>
                <c:pt idx="7680">
                  <c:v>10.666666666666309</c:v>
                </c:pt>
                <c:pt idx="7681">
                  <c:v>10.668055555555197</c:v>
                </c:pt>
                <c:pt idx="7682">
                  <c:v>10.669444444444085</c:v>
                </c:pt>
                <c:pt idx="7683">
                  <c:v>10.670833333332974</c:v>
                </c:pt>
                <c:pt idx="7684">
                  <c:v>10.672222222221862</c:v>
                </c:pt>
                <c:pt idx="7685">
                  <c:v>10.67361111111075</c:v>
                </c:pt>
                <c:pt idx="7686">
                  <c:v>10.674999999999638</c:v>
                </c:pt>
                <c:pt idx="7687">
                  <c:v>10.676388888888527</c:v>
                </c:pt>
                <c:pt idx="7688">
                  <c:v>10.677777777777415</c:v>
                </c:pt>
                <c:pt idx="7689">
                  <c:v>10.679166666666303</c:v>
                </c:pt>
                <c:pt idx="7690">
                  <c:v>10.680555555555191</c:v>
                </c:pt>
                <c:pt idx="7691">
                  <c:v>10.681944444444079</c:v>
                </c:pt>
                <c:pt idx="7692">
                  <c:v>10.683333333332968</c:v>
                </c:pt>
                <c:pt idx="7693">
                  <c:v>10.684722222221856</c:v>
                </c:pt>
                <c:pt idx="7694">
                  <c:v>10.686111111110744</c:v>
                </c:pt>
                <c:pt idx="7695">
                  <c:v>10.687499999999632</c:v>
                </c:pt>
                <c:pt idx="7696">
                  <c:v>10.688888888888521</c:v>
                </c:pt>
                <c:pt idx="7697">
                  <c:v>10.690277777777409</c:v>
                </c:pt>
                <c:pt idx="7698">
                  <c:v>10.691666666666297</c:v>
                </c:pt>
                <c:pt idx="7699">
                  <c:v>10.693055555555185</c:v>
                </c:pt>
                <c:pt idx="7700">
                  <c:v>10.694444444444073</c:v>
                </c:pt>
                <c:pt idx="7701">
                  <c:v>10.695833333332962</c:v>
                </c:pt>
                <c:pt idx="7702">
                  <c:v>10.69722222222185</c:v>
                </c:pt>
                <c:pt idx="7703">
                  <c:v>10.698611111110738</c:v>
                </c:pt>
                <c:pt idx="7704">
                  <c:v>10.699999999999626</c:v>
                </c:pt>
                <c:pt idx="7705">
                  <c:v>10.701388888888514</c:v>
                </c:pt>
                <c:pt idx="7706">
                  <c:v>10.702777777777403</c:v>
                </c:pt>
                <c:pt idx="7707">
                  <c:v>10.704166666666291</c:v>
                </c:pt>
                <c:pt idx="7708">
                  <c:v>10.705555555555179</c:v>
                </c:pt>
                <c:pt idx="7709">
                  <c:v>10.706944444444067</c:v>
                </c:pt>
                <c:pt idx="7710">
                  <c:v>10.708333333332956</c:v>
                </c:pt>
                <c:pt idx="7711">
                  <c:v>10.709722222221844</c:v>
                </c:pt>
                <c:pt idx="7712">
                  <c:v>10.711111111110732</c:v>
                </c:pt>
                <c:pt idx="7713">
                  <c:v>10.71249999999962</c:v>
                </c:pt>
                <c:pt idx="7714">
                  <c:v>10.713888888888508</c:v>
                </c:pt>
                <c:pt idx="7715">
                  <c:v>10.715277777777397</c:v>
                </c:pt>
                <c:pt idx="7716">
                  <c:v>10.716666666666285</c:v>
                </c:pt>
                <c:pt idx="7717">
                  <c:v>10.718055555555173</c:v>
                </c:pt>
                <c:pt idx="7718">
                  <c:v>10.719444444444061</c:v>
                </c:pt>
                <c:pt idx="7719">
                  <c:v>10.72083333333295</c:v>
                </c:pt>
                <c:pt idx="7720">
                  <c:v>10.722222222221838</c:v>
                </c:pt>
                <c:pt idx="7721">
                  <c:v>10.723611111110726</c:v>
                </c:pt>
                <c:pt idx="7722">
                  <c:v>10.724999999999614</c:v>
                </c:pt>
                <c:pt idx="7723">
                  <c:v>10.726388888888502</c:v>
                </c:pt>
                <c:pt idx="7724">
                  <c:v>10.727777777777391</c:v>
                </c:pt>
                <c:pt idx="7725">
                  <c:v>10.729166666666279</c:v>
                </c:pt>
                <c:pt idx="7726">
                  <c:v>10.730555555555167</c:v>
                </c:pt>
                <c:pt idx="7727">
                  <c:v>10.731944444444055</c:v>
                </c:pt>
                <c:pt idx="7728">
                  <c:v>10.733333333332943</c:v>
                </c:pt>
                <c:pt idx="7729">
                  <c:v>10.734722222221832</c:v>
                </c:pt>
                <c:pt idx="7730">
                  <c:v>10.73611111111072</c:v>
                </c:pt>
                <c:pt idx="7731">
                  <c:v>10.737499999999608</c:v>
                </c:pt>
                <c:pt idx="7732">
                  <c:v>10.738888888888496</c:v>
                </c:pt>
                <c:pt idx="7733">
                  <c:v>10.740277777777385</c:v>
                </c:pt>
                <c:pt idx="7734">
                  <c:v>10.741666666666273</c:v>
                </c:pt>
                <c:pt idx="7735">
                  <c:v>10.743055555555161</c:v>
                </c:pt>
                <c:pt idx="7736">
                  <c:v>10.744444444444049</c:v>
                </c:pt>
                <c:pt idx="7737">
                  <c:v>10.745833333332937</c:v>
                </c:pt>
                <c:pt idx="7738">
                  <c:v>10.747222222221826</c:v>
                </c:pt>
                <c:pt idx="7739">
                  <c:v>10.748611111110714</c:v>
                </c:pt>
                <c:pt idx="7740">
                  <c:v>10.749999999999602</c:v>
                </c:pt>
                <c:pt idx="7741">
                  <c:v>10.75138888888849</c:v>
                </c:pt>
                <c:pt idx="7742">
                  <c:v>10.752777777777379</c:v>
                </c:pt>
                <c:pt idx="7743">
                  <c:v>10.754166666666267</c:v>
                </c:pt>
                <c:pt idx="7744">
                  <c:v>10.755555555555155</c:v>
                </c:pt>
                <c:pt idx="7745">
                  <c:v>10.756944444444043</c:v>
                </c:pt>
                <c:pt idx="7746">
                  <c:v>10.758333333332931</c:v>
                </c:pt>
                <c:pt idx="7747">
                  <c:v>10.75972222222182</c:v>
                </c:pt>
                <c:pt idx="7748">
                  <c:v>10.761111111110708</c:v>
                </c:pt>
                <c:pt idx="7749">
                  <c:v>10.762499999999596</c:v>
                </c:pt>
                <c:pt idx="7750">
                  <c:v>10.763888888888484</c:v>
                </c:pt>
                <c:pt idx="7751">
                  <c:v>10.765277777777372</c:v>
                </c:pt>
                <c:pt idx="7752">
                  <c:v>10.766666666666261</c:v>
                </c:pt>
                <c:pt idx="7753">
                  <c:v>10.768055555555149</c:v>
                </c:pt>
                <c:pt idx="7754">
                  <c:v>10.769444444444037</c:v>
                </c:pt>
                <c:pt idx="7755">
                  <c:v>10.770833333332925</c:v>
                </c:pt>
                <c:pt idx="7756">
                  <c:v>10.772222222221814</c:v>
                </c:pt>
                <c:pt idx="7757">
                  <c:v>10.773611111110702</c:v>
                </c:pt>
                <c:pt idx="7758">
                  <c:v>10.77499999999959</c:v>
                </c:pt>
                <c:pt idx="7759">
                  <c:v>10.776388888888478</c:v>
                </c:pt>
                <c:pt idx="7760">
                  <c:v>10.777777777777366</c:v>
                </c:pt>
                <c:pt idx="7761">
                  <c:v>10.779166666666255</c:v>
                </c:pt>
                <c:pt idx="7762">
                  <c:v>10.780555555555143</c:v>
                </c:pt>
                <c:pt idx="7763">
                  <c:v>10.781944444444031</c:v>
                </c:pt>
                <c:pt idx="7764">
                  <c:v>10.783333333332919</c:v>
                </c:pt>
                <c:pt idx="7765">
                  <c:v>10.784722222221808</c:v>
                </c:pt>
                <c:pt idx="7766">
                  <c:v>10.786111111110696</c:v>
                </c:pt>
                <c:pt idx="7767">
                  <c:v>10.787499999999584</c:v>
                </c:pt>
                <c:pt idx="7768">
                  <c:v>10.788888888888472</c:v>
                </c:pt>
                <c:pt idx="7769">
                  <c:v>10.79027777777736</c:v>
                </c:pt>
                <c:pt idx="7770">
                  <c:v>10.791666666666249</c:v>
                </c:pt>
                <c:pt idx="7771">
                  <c:v>10.793055555555137</c:v>
                </c:pt>
                <c:pt idx="7772">
                  <c:v>10.794444444444025</c:v>
                </c:pt>
                <c:pt idx="7773">
                  <c:v>10.795833333332913</c:v>
                </c:pt>
                <c:pt idx="7774">
                  <c:v>10.797222222221802</c:v>
                </c:pt>
                <c:pt idx="7775">
                  <c:v>10.79861111111069</c:v>
                </c:pt>
                <c:pt idx="7776">
                  <c:v>10.799999999999578</c:v>
                </c:pt>
                <c:pt idx="7777">
                  <c:v>10.801388888888466</c:v>
                </c:pt>
                <c:pt idx="7778">
                  <c:v>10.802777777777354</c:v>
                </c:pt>
                <c:pt idx="7779">
                  <c:v>10.804166666666243</c:v>
                </c:pt>
                <c:pt idx="7780">
                  <c:v>10.805555555555131</c:v>
                </c:pt>
                <c:pt idx="7781">
                  <c:v>10.806944444444019</c:v>
                </c:pt>
                <c:pt idx="7782">
                  <c:v>10.808333333332907</c:v>
                </c:pt>
                <c:pt idx="7783">
                  <c:v>10.809722222221795</c:v>
                </c:pt>
                <c:pt idx="7784">
                  <c:v>10.811111111110684</c:v>
                </c:pt>
                <c:pt idx="7785">
                  <c:v>10.812499999999572</c:v>
                </c:pt>
                <c:pt idx="7786">
                  <c:v>10.81388888888846</c:v>
                </c:pt>
                <c:pt idx="7787">
                  <c:v>10.815277777777348</c:v>
                </c:pt>
                <c:pt idx="7788">
                  <c:v>10.816666666666237</c:v>
                </c:pt>
                <c:pt idx="7789">
                  <c:v>10.818055555555125</c:v>
                </c:pt>
                <c:pt idx="7790">
                  <c:v>10.819444444444013</c:v>
                </c:pt>
                <c:pt idx="7791">
                  <c:v>10.820833333332901</c:v>
                </c:pt>
                <c:pt idx="7792">
                  <c:v>10.822222222221789</c:v>
                </c:pt>
                <c:pt idx="7793">
                  <c:v>10.823611111110678</c:v>
                </c:pt>
                <c:pt idx="7794">
                  <c:v>10.824999999999566</c:v>
                </c:pt>
                <c:pt idx="7795">
                  <c:v>10.826388888888454</c:v>
                </c:pt>
                <c:pt idx="7796">
                  <c:v>10.827777777777342</c:v>
                </c:pt>
                <c:pt idx="7797">
                  <c:v>10.829166666666231</c:v>
                </c:pt>
                <c:pt idx="7798">
                  <c:v>10.830555555555119</c:v>
                </c:pt>
                <c:pt idx="7799">
                  <c:v>10.831944444444007</c:v>
                </c:pt>
                <c:pt idx="7800">
                  <c:v>10.833333333332895</c:v>
                </c:pt>
                <c:pt idx="7801">
                  <c:v>10.834722222221783</c:v>
                </c:pt>
                <c:pt idx="7802">
                  <c:v>10.836111111110672</c:v>
                </c:pt>
                <c:pt idx="7803">
                  <c:v>10.83749999999956</c:v>
                </c:pt>
                <c:pt idx="7804">
                  <c:v>10.838888888888448</c:v>
                </c:pt>
                <c:pt idx="7805">
                  <c:v>10.840277777777336</c:v>
                </c:pt>
                <c:pt idx="7806">
                  <c:v>10.841666666666224</c:v>
                </c:pt>
                <c:pt idx="7807">
                  <c:v>10.843055555555113</c:v>
                </c:pt>
                <c:pt idx="7808">
                  <c:v>10.844444444444001</c:v>
                </c:pt>
                <c:pt idx="7809">
                  <c:v>10.845833333332889</c:v>
                </c:pt>
                <c:pt idx="7810">
                  <c:v>10.847222222221777</c:v>
                </c:pt>
                <c:pt idx="7811">
                  <c:v>10.848611111110666</c:v>
                </c:pt>
                <c:pt idx="7812">
                  <c:v>10.849999999999554</c:v>
                </c:pt>
                <c:pt idx="7813">
                  <c:v>10.851388888888442</c:v>
                </c:pt>
                <c:pt idx="7814">
                  <c:v>10.85277777777733</c:v>
                </c:pt>
                <c:pt idx="7815">
                  <c:v>10.854166666666218</c:v>
                </c:pt>
                <c:pt idx="7816">
                  <c:v>10.855555555555107</c:v>
                </c:pt>
                <c:pt idx="7817">
                  <c:v>10.856944444443995</c:v>
                </c:pt>
                <c:pt idx="7818">
                  <c:v>10.858333333332883</c:v>
                </c:pt>
                <c:pt idx="7819">
                  <c:v>10.859722222221771</c:v>
                </c:pt>
                <c:pt idx="7820">
                  <c:v>10.86111111111066</c:v>
                </c:pt>
                <c:pt idx="7821">
                  <c:v>10.862499999999548</c:v>
                </c:pt>
                <c:pt idx="7822">
                  <c:v>10.863888888888436</c:v>
                </c:pt>
                <c:pt idx="7823">
                  <c:v>10.865277777777324</c:v>
                </c:pt>
                <c:pt idx="7824">
                  <c:v>10.866666666666212</c:v>
                </c:pt>
                <c:pt idx="7825">
                  <c:v>10.868055555555101</c:v>
                </c:pt>
                <c:pt idx="7826">
                  <c:v>10.869444444443989</c:v>
                </c:pt>
                <c:pt idx="7827">
                  <c:v>10.870833333332877</c:v>
                </c:pt>
                <c:pt idx="7828">
                  <c:v>10.872222222221765</c:v>
                </c:pt>
                <c:pt idx="7829">
                  <c:v>10.873611111110653</c:v>
                </c:pt>
                <c:pt idx="7830">
                  <c:v>10.874999999999542</c:v>
                </c:pt>
                <c:pt idx="7831">
                  <c:v>10.87638888888843</c:v>
                </c:pt>
                <c:pt idx="7832">
                  <c:v>10.877777777777318</c:v>
                </c:pt>
                <c:pt idx="7833">
                  <c:v>10.879166666666206</c:v>
                </c:pt>
                <c:pt idx="7834">
                  <c:v>10.880555555555095</c:v>
                </c:pt>
                <c:pt idx="7835">
                  <c:v>10.881944444443983</c:v>
                </c:pt>
                <c:pt idx="7836">
                  <c:v>10.883333333332871</c:v>
                </c:pt>
                <c:pt idx="7837">
                  <c:v>10.884722222221759</c:v>
                </c:pt>
                <c:pt idx="7838">
                  <c:v>10.886111111110647</c:v>
                </c:pt>
                <c:pt idx="7839">
                  <c:v>10.887499999999536</c:v>
                </c:pt>
                <c:pt idx="7840">
                  <c:v>10.888888888888424</c:v>
                </c:pt>
                <c:pt idx="7841">
                  <c:v>10.890277777777312</c:v>
                </c:pt>
                <c:pt idx="7842">
                  <c:v>10.8916666666662</c:v>
                </c:pt>
                <c:pt idx="7843">
                  <c:v>10.893055555555089</c:v>
                </c:pt>
                <c:pt idx="7844">
                  <c:v>10.894444444443977</c:v>
                </c:pt>
                <c:pt idx="7845">
                  <c:v>10.895833333332865</c:v>
                </c:pt>
                <c:pt idx="7846">
                  <c:v>10.897222222221753</c:v>
                </c:pt>
                <c:pt idx="7847">
                  <c:v>10.898611111110641</c:v>
                </c:pt>
                <c:pt idx="7848">
                  <c:v>10.89999999999953</c:v>
                </c:pt>
                <c:pt idx="7849">
                  <c:v>10.901388888888418</c:v>
                </c:pt>
                <c:pt idx="7850">
                  <c:v>10.902777777777306</c:v>
                </c:pt>
                <c:pt idx="7851">
                  <c:v>10.904166666666194</c:v>
                </c:pt>
                <c:pt idx="7852">
                  <c:v>10.905555555555082</c:v>
                </c:pt>
                <c:pt idx="7853">
                  <c:v>10.906944444443971</c:v>
                </c:pt>
                <c:pt idx="7854">
                  <c:v>10.908333333332859</c:v>
                </c:pt>
                <c:pt idx="7855">
                  <c:v>10.909722222221747</c:v>
                </c:pt>
                <c:pt idx="7856">
                  <c:v>10.911111111110635</c:v>
                </c:pt>
                <c:pt idx="7857">
                  <c:v>10.912499999999524</c:v>
                </c:pt>
                <c:pt idx="7858">
                  <c:v>10.913888888888412</c:v>
                </c:pt>
                <c:pt idx="7859">
                  <c:v>10.9152777777773</c:v>
                </c:pt>
                <c:pt idx="7860">
                  <c:v>10.916666666666188</c:v>
                </c:pt>
                <c:pt idx="7861">
                  <c:v>10.918055555555076</c:v>
                </c:pt>
                <c:pt idx="7862">
                  <c:v>10.919444444443965</c:v>
                </c:pt>
                <c:pt idx="7863">
                  <c:v>10.920833333332853</c:v>
                </c:pt>
                <c:pt idx="7864">
                  <c:v>10.922222222221741</c:v>
                </c:pt>
                <c:pt idx="7865">
                  <c:v>10.923611111110629</c:v>
                </c:pt>
                <c:pt idx="7866">
                  <c:v>10.924999999999518</c:v>
                </c:pt>
                <c:pt idx="7867">
                  <c:v>10.926388888888406</c:v>
                </c:pt>
                <c:pt idx="7868">
                  <c:v>10.927777777777294</c:v>
                </c:pt>
                <c:pt idx="7869">
                  <c:v>10.929166666666182</c:v>
                </c:pt>
                <c:pt idx="7870">
                  <c:v>10.93055555555507</c:v>
                </c:pt>
                <c:pt idx="7871">
                  <c:v>10.931944444443959</c:v>
                </c:pt>
                <c:pt idx="7872">
                  <c:v>10.933333333332847</c:v>
                </c:pt>
                <c:pt idx="7873">
                  <c:v>10.934722222221735</c:v>
                </c:pt>
                <c:pt idx="7874">
                  <c:v>10.936111111110623</c:v>
                </c:pt>
                <c:pt idx="7875">
                  <c:v>10.937499999999512</c:v>
                </c:pt>
                <c:pt idx="7876">
                  <c:v>10.9388888888884</c:v>
                </c:pt>
                <c:pt idx="7877">
                  <c:v>10.940277777777288</c:v>
                </c:pt>
                <c:pt idx="7878">
                  <c:v>10.941666666666176</c:v>
                </c:pt>
                <c:pt idx="7879">
                  <c:v>10.943055555555064</c:v>
                </c:pt>
                <c:pt idx="7880">
                  <c:v>10.944444444443953</c:v>
                </c:pt>
                <c:pt idx="7881">
                  <c:v>10.945833333332841</c:v>
                </c:pt>
                <c:pt idx="7882">
                  <c:v>10.947222222221729</c:v>
                </c:pt>
                <c:pt idx="7883">
                  <c:v>10.948611111110617</c:v>
                </c:pt>
                <c:pt idx="7884">
                  <c:v>10.949999999999505</c:v>
                </c:pt>
                <c:pt idx="7885">
                  <c:v>10.951388888888394</c:v>
                </c:pt>
                <c:pt idx="7886">
                  <c:v>10.952777777777282</c:v>
                </c:pt>
                <c:pt idx="7887">
                  <c:v>10.95416666666617</c:v>
                </c:pt>
                <c:pt idx="7888">
                  <c:v>10.955555555555058</c:v>
                </c:pt>
                <c:pt idx="7889">
                  <c:v>10.956944444443947</c:v>
                </c:pt>
                <c:pt idx="7890">
                  <c:v>10.958333333332835</c:v>
                </c:pt>
                <c:pt idx="7891">
                  <c:v>10.959722222221723</c:v>
                </c:pt>
                <c:pt idx="7892">
                  <c:v>10.961111111110611</c:v>
                </c:pt>
                <c:pt idx="7893">
                  <c:v>10.962499999999499</c:v>
                </c:pt>
                <c:pt idx="7894">
                  <c:v>10.963888888888388</c:v>
                </c:pt>
                <c:pt idx="7895">
                  <c:v>10.965277777777276</c:v>
                </c:pt>
                <c:pt idx="7896">
                  <c:v>10.966666666666164</c:v>
                </c:pt>
                <c:pt idx="7897">
                  <c:v>10.968055555555052</c:v>
                </c:pt>
                <c:pt idx="7898">
                  <c:v>10.969444444443941</c:v>
                </c:pt>
                <c:pt idx="7899">
                  <c:v>10.970833333332829</c:v>
                </c:pt>
                <c:pt idx="7900">
                  <c:v>10.972222222221717</c:v>
                </c:pt>
                <c:pt idx="7901">
                  <c:v>10.973611111110605</c:v>
                </c:pt>
                <c:pt idx="7902">
                  <c:v>10.974999999999493</c:v>
                </c:pt>
                <c:pt idx="7903">
                  <c:v>10.976388888888382</c:v>
                </c:pt>
                <c:pt idx="7904">
                  <c:v>10.97777777777727</c:v>
                </c:pt>
                <c:pt idx="7905">
                  <c:v>10.979166666666158</c:v>
                </c:pt>
                <c:pt idx="7906">
                  <c:v>10.980555555555046</c:v>
                </c:pt>
                <c:pt idx="7907">
                  <c:v>10.981944444443934</c:v>
                </c:pt>
                <c:pt idx="7908">
                  <c:v>10.983333333332823</c:v>
                </c:pt>
                <c:pt idx="7909">
                  <c:v>10.984722222221711</c:v>
                </c:pt>
                <c:pt idx="7910">
                  <c:v>10.986111111110599</c:v>
                </c:pt>
                <c:pt idx="7911">
                  <c:v>10.987499999999487</c:v>
                </c:pt>
                <c:pt idx="7912">
                  <c:v>10.988888888888376</c:v>
                </c:pt>
                <c:pt idx="7913">
                  <c:v>10.990277777777264</c:v>
                </c:pt>
                <c:pt idx="7914">
                  <c:v>10.991666666666152</c:v>
                </c:pt>
                <c:pt idx="7915">
                  <c:v>10.99305555555504</c:v>
                </c:pt>
                <c:pt idx="7916">
                  <c:v>10.994444444443928</c:v>
                </c:pt>
                <c:pt idx="7917">
                  <c:v>10.995833333332817</c:v>
                </c:pt>
                <c:pt idx="7918">
                  <c:v>10.997222222221705</c:v>
                </c:pt>
                <c:pt idx="7919">
                  <c:v>10.998611111110593</c:v>
                </c:pt>
                <c:pt idx="7920">
                  <c:v>10.999999999999481</c:v>
                </c:pt>
                <c:pt idx="7921">
                  <c:v>11.00138888888837</c:v>
                </c:pt>
                <c:pt idx="7922">
                  <c:v>11.002777777777258</c:v>
                </c:pt>
                <c:pt idx="7923">
                  <c:v>11.004166666666146</c:v>
                </c:pt>
                <c:pt idx="7924">
                  <c:v>11.005555555555034</c:v>
                </c:pt>
                <c:pt idx="7925">
                  <c:v>11.006944444443922</c:v>
                </c:pt>
                <c:pt idx="7926">
                  <c:v>11.008333333332811</c:v>
                </c:pt>
                <c:pt idx="7927">
                  <c:v>11.009722222221699</c:v>
                </c:pt>
                <c:pt idx="7928">
                  <c:v>11.011111111110587</c:v>
                </c:pt>
                <c:pt idx="7929">
                  <c:v>11.012499999999475</c:v>
                </c:pt>
                <c:pt idx="7930">
                  <c:v>11.013888888888363</c:v>
                </c:pt>
                <c:pt idx="7931">
                  <c:v>11.015277777777252</c:v>
                </c:pt>
                <c:pt idx="7932">
                  <c:v>11.01666666666614</c:v>
                </c:pt>
                <c:pt idx="7933">
                  <c:v>11.018055555555028</c:v>
                </c:pt>
                <c:pt idx="7934">
                  <c:v>11.019444444443916</c:v>
                </c:pt>
                <c:pt idx="7935">
                  <c:v>11.020833333332805</c:v>
                </c:pt>
                <c:pt idx="7936">
                  <c:v>11.022222222221693</c:v>
                </c:pt>
                <c:pt idx="7937">
                  <c:v>11.023611111110581</c:v>
                </c:pt>
                <c:pt idx="7938">
                  <c:v>11.024999999999469</c:v>
                </c:pt>
                <c:pt idx="7939">
                  <c:v>11.026388888888357</c:v>
                </c:pt>
                <c:pt idx="7940">
                  <c:v>11.027777777777246</c:v>
                </c:pt>
                <c:pt idx="7941">
                  <c:v>11.029166666666134</c:v>
                </c:pt>
                <c:pt idx="7942">
                  <c:v>11.030555555555022</c:v>
                </c:pt>
                <c:pt idx="7943">
                  <c:v>11.03194444444391</c:v>
                </c:pt>
                <c:pt idx="7944">
                  <c:v>11.033333333332799</c:v>
                </c:pt>
                <c:pt idx="7945">
                  <c:v>11.034722222221687</c:v>
                </c:pt>
                <c:pt idx="7946">
                  <c:v>11.036111111110575</c:v>
                </c:pt>
                <c:pt idx="7947">
                  <c:v>11.037499999999463</c:v>
                </c:pt>
                <c:pt idx="7948">
                  <c:v>11.038888888888351</c:v>
                </c:pt>
                <c:pt idx="7949">
                  <c:v>11.04027777777724</c:v>
                </c:pt>
                <c:pt idx="7950">
                  <c:v>11.041666666666128</c:v>
                </c:pt>
                <c:pt idx="7951">
                  <c:v>11.043055555555016</c:v>
                </c:pt>
                <c:pt idx="7952">
                  <c:v>11.044444444443904</c:v>
                </c:pt>
                <c:pt idx="7953">
                  <c:v>11.045833333332792</c:v>
                </c:pt>
                <c:pt idx="7954">
                  <c:v>11.047222222221681</c:v>
                </c:pt>
                <c:pt idx="7955">
                  <c:v>11.048611111110569</c:v>
                </c:pt>
                <c:pt idx="7956">
                  <c:v>11.049999999999457</c:v>
                </c:pt>
                <c:pt idx="7957">
                  <c:v>11.051388888888345</c:v>
                </c:pt>
                <c:pt idx="7958">
                  <c:v>11.052777777777234</c:v>
                </c:pt>
                <c:pt idx="7959">
                  <c:v>11.054166666666122</c:v>
                </c:pt>
                <c:pt idx="7960">
                  <c:v>11.05555555555501</c:v>
                </c:pt>
                <c:pt idx="7961">
                  <c:v>11.056944444443898</c:v>
                </c:pt>
                <c:pt idx="7962">
                  <c:v>11.058333333332786</c:v>
                </c:pt>
                <c:pt idx="7963">
                  <c:v>11.059722222221675</c:v>
                </c:pt>
                <c:pt idx="7964">
                  <c:v>11.061111111110563</c:v>
                </c:pt>
                <c:pt idx="7965">
                  <c:v>11.062499999999451</c:v>
                </c:pt>
                <c:pt idx="7966">
                  <c:v>11.063888888888339</c:v>
                </c:pt>
                <c:pt idx="7967">
                  <c:v>11.065277777777228</c:v>
                </c:pt>
                <c:pt idx="7968">
                  <c:v>11.066666666666116</c:v>
                </c:pt>
                <c:pt idx="7969">
                  <c:v>11.068055555555004</c:v>
                </c:pt>
                <c:pt idx="7970">
                  <c:v>11.069444444443892</c:v>
                </c:pt>
                <c:pt idx="7971">
                  <c:v>11.07083333333278</c:v>
                </c:pt>
                <c:pt idx="7972">
                  <c:v>11.072222222221669</c:v>
                </c:pt>
                <c:pt idx="7973">
                  <c:v>11.073611111110557</c:v>
                </c:pt>
                <c:pt idx="7974">
                  <c:v>11.074999999999445</c:v>
                </c:pt>
                <c:pt idx="7975">
                  <c:v>11.076388888888333</c:v>
                </c:pt>
                <c:pt idx="7976">
                  <c:v>11.077777777777222</c:v>
                </c:pt>
                <c:pt idx="7977">
                  <c:v>11.07916666666611</c:v>
                </c:pt>
                <c:pt idx="7978">
                  <c:v>11.080555555554998</c:v>
                </c:pt>
                <c:pt idx="7979">
                  <c:v>11.081944444443886</c:v>
                </c:pt>
                <c:pt idx="7980">
                  <c:v>11.083333333332774</c:v>
                </c:pt>
                <c:pt idx="7981">
                  <c:v>11.084722222221663</c:v>
                </c:pt>
                <c:pt idx="7982">
                  <c:v>11.086111111110551</c:v>
                </c:pt>
                <c:pt idx="7983">
                  <c:v>11.087499999999439</c:v>
                </c:pt>
                <c:pt idx="7984">
                  <c:v>11.088888888888327</c:v>
                </c:pt>
                <c:pt idx="7985">
                  <c:v>11.090277777777215</c:v>
                </c:pt>
                <c:pt idx="7986">
                  <c:v>11.091666666666104</c:v>
                </c:pt>
                <c:pt idx="7987">
                  <c:v>11.093055555554992</c:v>
                </c:pt>
                <c:pt idx="7988">
                  <c:v>11.09444444444388</c:v>
                </c:pt>
                <c:pt idx="7989">
                  <c:v>11.095833333332768</c:v>
                </c:pt>
                <c:pt idx="7990">
                  <c:v>11.097222222221657</c:v>
                </c:pt>
                <c:pt idx="7991">
                  <c:v>11.098611111110545</c:v>
                </c:pt>
                <c:pt idx="7992">
                  <c:v>11.099999999999433</c:v>
                </c:pt>
                <c:pt idx="7993">
                  <c:v>11.101388888888321</c:v>
                </c:pt>
                <c:pt idx="7994">
                  <c:v>11.102777777777209</c:v>
                </c:pt>
                <c:pt idx="7995">
                  <c:v>11.104166666666098</c:v>
                </c:pt>
                <c:pt idx="7996">
                  <c:v>11.105555555554986</c:v>
                </c:pt>
                <c:pt idx="7997">
                  <c:v>11.106944444443874</c:v>
                </c:pt>
                <c:pt idx="7998">
                  <c:v>11.108333333332762</c:v>
                </c:pt>
                <c:pt idx="7999">
                  <c:v>11.109722222221651</c:v>
                </c:pt>
                <c:pt idx="8000">
                  <c:v>11.111111111110539</c:v>
                </c:pt>
                <c:pt idx="8001">
                  <c:v>11.112499999999427</c:v>
                </c:pt>
                <c:pt idx="8002">
                  <c:v>11.113888888888315</c:v>
                </c:pt>
                <c:pt idx="8003">
                  <c:v>11.115277777777203</c:v>
                </c:pt>
                <c:pt idx="8004">
                  <c:v>11.116666666666092</c:v>
                </c:pt>
                <c:pt idx="8005">
                  <c:v>11.11805555555498</c:v>
                </c:pt>
                <c:pt idx="8006">
                  <c:v>11.119444444443868</c:v>
                </c:pt>
                <c:pt idx="8007">
                  <c:v>11.120833333332756</c:v>
                </c:pt>
                <c:pt idx="8008">
                  <c:v>11.122222222221644</c:v>
                </c:pt>
                <c:pt idx="8009">
                  <c:v>11.123611111110533</c:v>
                </c:pt>
                <c:pt idx="8010">
                  <c:v>11.124999999999421</c:v>
                </c:pt>
                <c:pt idx="8011">
                  <c:v>11.126388888888309</c:v>
                </c:pt>
                <c:pt idx="8012">
                  <c:v>11.127777777777197</c:v>
                </c:pt>
                <c:pt idx="8013">
                  <c:v>11.129166666666086</c:v>
                </c:pt>
                <c:pt idx="8014">
                  <c:v>11.130555555554974</c:v>
                </c:pt>
                <c:pt idx="8015">
                  <c:v>11.131944444443862</c:v>
                </c:pt>
                <c:pt idx="8016">
                  <c:v>11.13333333333275</c:v>
                </c:pt>
                <c:pt idx="8017">
                  <c:v>11.134722222221638</c:v>
                </c:pt>
                <c:pt idx="8018">
                  <c:v>11.136111111110527</c:v>
                </c:pt>
                <c:pt idx="8019">
                  <c:v>11.137499999999415</c:v>
                </c:pt>
                <c:pt idx="8020">
                  <c:v>11.138888888888303</c:v>
                </c:pt>
                <c:pt idx="8021">
                  <c:v>11.140277777777191</c:v>
                </c:pt>
                <c:pt idx="8022">
                  <c:v>11.14166666666608</c:v>
                </c:pt>
                <c:pt idx="8023">
                  <c:v>11.143055555554968</c:v>
                </c:pt>
                <c:pt idx="8024">
                  <c:v>11.144444444443856</c:v>
                </c:pt>
                <c:pt idx="8025">
                  <c:v>11.145833333332744</c:v>
                </c:pt>
                <c:pt idx="8026">
                  <c:v>11.147222222221632</c:v>
                </c:pt>
                <c:pt idx="8027">
                  <c:v>11.148611111110521</c:v>
                </c:pt>
                <c:pt idx="8028">
                  <c:v>11.149999999999409</c:v>
                </c:pt>
                <c:pt idx="8029">
                  <c:v>11.151388888888297</c:v>
                </c:pt>
                <c:pt idx="8030">
                  <c:v>11.152777777777185</c:v>
                </c:pt>
                <c:pt idx="8031">
                  <c:v>11.154166666666073</c:v>
                </c:pt>
                <c:pt idx="8032">
                  <c:v>11.155555555554962</c:v>
                </c:pt>
                <c:pt idx="8033">
                  <c:v>11.15694444444385</c:v>
                </c:pt>
                <c:pt idx="8034">
                  <c:v>11.158333333332738</c:v>
                </c:pt>
                <c:pt idx="8035">
                  <c:v>11.159722222221626</c:v>
                </c:pt>
                <c:pt idx="8036">
                  <c:v>11.161111111110515</c:v>
                </c:pt>
                <c:pt idx="8037">
                  <c:v>11.162499999999403</c:v>
                </c:pt>
                <c:pt idx="8038">
                  <c:v>11.163888888888291</c:v>
                </c:pt>
                <c:pt idx="8039">
                  <c:v>11.165277777777179</c:v>
                </c:pt>
                <c:pt idx="8040">
                  <c:v>11.166666666666067</c:v>
                </c:pt>
                <c:pt idx="8041">
                  <c:v>11.168055555554956</c:v>
                </c:pt>
                <c:pt idx="8042">
                  <c:v>11.169444444443844</c:v>
                </c:pt>
                <c:pt idx="8043">
                  <c:v>11.170833333332732</c:v>
                </c:pt>
                <c:pt idx="8044">
                  <c:v>11.17222222222162</c:v>
                </c:pt>
                <c:pt idx="8045">
                  <c:v>11.173611111110509</c:v>
                </c:pt>
                <c:pt idx="8046">
                  <c:v>11.174999999999397</c:v>
                </c:pt>
                <c:pt idx="8047">
                  <c:v>11.176388888888285</c:v>
                </c:pt>
                <c:pt idx="8048">
                  <c:v>11.177777777777173</c:v>
                </c:pt>
                <c:pt idx="8049">
                  <c:v>11.179166666666061</c:v>
                </c:pt>
                <c:pt idx="8050">
                  <c:v>11.18055555555495</c:v>
                </c:pt>
                <c:pt idx="8051">
                  <c:v>11.181944444443838</c:v>
                </c:pt>
                <c:pt idx="8052">
                  <c:v>11.183333333332726</c:v>
                </c:pt>
                <c:pt idx="8053">
                  <c:v>11.184722222221614</c:v>
                </c:pt>
                <c:pt idx="8054">
                  <c:v>11.186111111110502</c:v>
                </c:pt>
                <c:pt idx="8055">
                  <c:v>11.187499999999391</c:v>
                </c:pt>
                <c:pt idx="8056">
                  <c:v>11.188888888888279</c:v>
                </c:pt>
                <c:pt idx="8057">
                  <c:v>11.190277777777167</c:v>
                </c:pt>
                <c:pt idx="8058">
                  <c:v>11.191666666666055</c:v>
                </c:pt>
                <c:pt idx="8059">
                  <c:v>11.193055555554944</c:v>
                </c:pt>
                <c:pt idx="8060">
                  <c:v>11.194444444443832</c:v>
                </c:pt>
                <c:pt idx="8061">
                  <c:v>11.19583333333272</c:v>
                </c:pt>
                <c:pt idx="8062">
                  <c:v>11.197222222221608</c:v>
                </c:pt>
                <c:pt idx="8063">
                  <c:v>11.198611111110496</c:v>
                </c:pt>
                <c:pt idx="8064">
                  <c:v>11.199999999999385</c:v>
                </c:pt>
                <c:pt idx="8065">
                  <c:v>11.201388888888273</c:v>
                </c:pt>
                <c:pt idx="8066">
                  <c:v>11.202777777777161</c:v>
                </c:pt>
                <c:pt idx="8067">
                  <c:v>11.204166666666049</c:v>
                </c:pt>
                <c:pt idx="8068">
                  <c:v>11.205555555554938</c:v>
                </c:pt>
                <c:pt idx="8069">
                  <c:v>11.206944444443826</c:v>
                </c:pt>
                <c:pt idx="8070">
                  <c:v>11.208333333332714</c:v>
                </c:pt>
                <c:pt idx="8071">
                  <c:v>11.209722222221602</c:v>
                </c:pt>
                <c:pt idx="8072">
                  <c:v>11.21111111111049</c:v>
                </c:pt>
                <c:pt idx="8073">
                  <c:v>11.212499999999379</c:v>
                </c:pt>
                <c:pt idx="8074">
                  <c:v>11.213888888888267</c:v>
                </c:pt>
                <c:pt idx="8075">
                  <c:v>11.215277777777155</c:v>
                </c:pt>
                <c:pt idx="8076">
                  <c:v>11.216666666666043</c:v>
                </c:pt>
                <c:pt idx="8077">
                  <c:v>11.218055555554932</c:v>
                </c:pt>
                <c:pt idx="8078">
                  <c:v>11.21944444444382</c:v>
                </c:pt>
                <c:pt idx="8079">
                  <c:v>11.220833333332708</c:v>
                </c:pt>
                <c:pt idx="8080">
                  <c:v>11.222222222221596</c:v>
                </c:pt>
                <c:pt idx="8081">
                  <c:v>11.223611111110484</c:v>
                </c:pt>
                <c:pt idx="8082">
                  <c:v>11.224999999999373</c:v>
                </c:pt>
                <c:pt idx="8083">
                  <c:v>11.226388888888261</c:v>
                </c:pt>
                <c:pt idx="8084">
                  <c:v>11.227777777777149</c:v>
                </c:pt>
                <c:pt idx="8085">
                  <c:v>11.229166666666037</c:v>
                </c:pt>
                <c:pt idx="8086">
                  <c:v>11.230555555554925</c:v>
                </c:pt>
                <c:pt idx="8087">
                  <c:v>11.231944444443814</c:v>
                </c:pt>
                <c:pt idx="8088">
                  <c:v>11.233333333332702</c:v>
                </c:pt>
                <c:pt idx="8089">
                  <c:v>11.23472222222159</c:v>
                </c:pt>
                <c:pt idx="8090">
                  <c:v>11.236111111110478</c:v>
                </c:pt>
                <c:pt idx="8091">
                  <c:v>11.237499999999367</c:v>
                </c:pt>
                <c:pt idx="8092">
                  <c:v>11.238888888888255</c:v>
                </c:pt>
                <c:pt idx="8093">
                  <c:v>11.240277777777143</c:v>
                </c:pt>
                <c:pt idx="8094">
                  <c:v>11.241666666666031</c:v>
                </c:pt>
                <c:pt idx="8095">
                  <c:v>11.243055555554919</c:v>
                </c:pt>
                <c:pt idx="8096">
                  <c:v>11.244444444443808</c:v>
                </c:pt>
                <c:pt idx="8097">
                  <c:v>11.245833333332696</c:v>
                </c:pt>
                <c:pt idx="8098">
                  <c:v>11.247222222221584</c:v>
                </c:pt>
                <c:pt idx="8099">
                  <c:v>11.248611111110472</c:v>
                </c:pt>
                <c:pt idx="8100">
                  <c:v>11.249999999999361</c:v>
                </c:pt>
                <c:pt idx="8101">
                  <c:v>11.251388888888249</c:v>
                </c:pt>
                <c:pt idx="8102">
                  <c:v>11.252777777777137</c:v>
                </c:pt>
                <c:pt idx="8103">
                  <c:v>11.254166666666025</c:v>
                </c:pt>
                <c:pt idx="8104">
                  <c:v>11.255555555554913</c:v>
                </c:pt>
                <c:pt idx="8105">
                  <c:v>11.256944444443802</c:v>
                </c:pt>
                <c:pt idx="8106">
                  <c:v>11.25833333333269</c:v>
                </c:pt>
                <c:pt idx="8107">
                  <c:v>11.259722222221578</c:v>
                </c:pt>
                <c:pt idx="8108">
                  <c:v>11.261111111110466</c:v>
                </c:pt>
                <c:pt idx="8109">
                  <c:v>11.262499999999354</c:v>
                </c:pt>
                <c:pt idx="8110">
                  <c:v>11.263888888888243</c:v>
                </c:pt>
                <c:pt idx="8111">
                  <c:v>11.265277777777131</c:v>
                </c:pt>
                <c:pt idx="8112">
                  <c:v>11.266666666666019</c:v>
                </c:pt>
                <c:pt idx="8113">
                  <c:v>11.268055555554907</c:v>
                </c:pt>
                <c:pt idx="8114">
                  <c:v>11.269444444443796</c:v>
                </c:pt>
                <c:pt idx="8115">
                  <c:v>11.270833333332684</c:v>
                </c:pt>
                <c:pt idx="8116">
                  <c:v>11.272222222221572</c:v>
                </c:pt>
                <c:pt idx="8117">
                  <c:v>11.27361111111046</c:v>
                </c:pt>
                <c:pt idx="8118">
                  <c:v>11.274999999999348</c:v>
                </c:pt>
                <c:pt idx="8119">
                  <c:v>11.276388888888237</c:v>
                </c:pt>
                <c:pt idx="8120">
                  <c:v>11.277777777777125</c:v>
                </c:pt>
                <c:pt idx="8121">
                  <c:v>11.279166666666013</c:v>
                </c:pt>
                <c:pt idx="8122">
                  <c:v>11.280555555554901</c:v>
                </c:pt>
                <c:pt idx="8123">
                  <c:v>11.28194444444379</c:v>
                </c:pt>
                <c:pt idx="8124">
                  <c:v>11.283333333332678</c:v>
                </c:pt>
                <c:pt idx="8125">
                  <c:v>11.284722222221566</c:v>
                </c:pt>
                <c:pt idx="8126">
                  <c:v>11.286111111110454</c:v>
                </c:pt>
                <c:pt idx="8127">
                  <c:v>11.287499999999342</c:v>
                </c:pt>
                <c:pt idx="8128">
                  <c:v>11.288888888888231</c:v>
                </c:pt>
                <c:pt idx="8129">
                  <c:v>11.290277777777119</c:v>
                </c:pt>
                <c:pt idx="8130">
                  <c:v>11.291666666666007</c:v>
                </c:pt>
                <c:pt idx="8131">
                  <c:v>11.293055555554895</c:v>
                </c:pt>
                <c:pt idx="8132">
                  <c:v>11.294444444443783</c:v>
                </c:pt>
                <c:pt idx="8133">
                  <c:v>11.295833333332672</c:v>
                </c:pt>
                <c:pt idx="8134">
                  <c:v>11.29722222222156</c:v>
                </c:pt>
                <c:pt idx="8135">
                  <c:v>11.298611111110448</c:v>
                </c:pt>
                <c:pt idx="8136">
                  <c:v>11.299999999999336</c:v>
                </c:pt>
                <c:pt idx="8137">
                  <c:v>11.301388888888225</c:v>
                </c:pt>
                <c:pt idx="8138">
                  <c:v>11.302777777777113</c:v>
                </c:pt>
                <c:pt idx="8139">
                  <c:v>11.304166666666001</c:v>
                </c:pt>
                <c:pt idx="8140">
                  <c:v>11.305555555554889</c:v>
                </c:pt>
                <c:pt idx="8141">
                  <c:v>11.306944444443777</c:v>
                </c:pt>
                <c:pt idx="8142">
                  <c:v>11.308333333332666</c:v>
                </c:pt>
                <c:pt idx="8143">
                  <c:v>11.309722222221554</c:v>
                </c:pt>
                <c:pt idx="8144">
                  <c:v>11.311111111110442</c:v>
                </c:pt>
                <c:pt idx="8145">
                  <c:v>11.31249999999933</c:v>
                </c:pt>
                <c:pt idx="8146">
                  <c:v>11.313888888888219</c:v>
                </c:pt>
                <c:pt idx="8147">
                  <c:v>11.315277777777107</c:v>
                </c:pt>
                <c:pt idx="8148">
                  <c:v>11.316666666665995</c:v>
                </c:pt>
                <c:pt idx="8149">
                  <c:v>11.318055555554883</c:v>
                </c:pt>
                <c:pt idx="8150">
                  <c:v>11.319444444443771</c:v>
                </c:pt>
                <c:pt idx="8151">
                  <c:v>11.32083333333266</c:v>
                </c:pt>
                <c:pt idx="8152">
                  <c:v>11.322222222221548</c:v>
                </c:pt>
                <c:pt idx="8153">
                  <c:v>11.323611111110436</c:v>
                </c:pt>
                <c:pt idx="8154">
                  <c:v>11.324999999999324</c:v>
                </c:pt>
                <c:pt idx="8155">
                  <c:v>11.326388888888212</c:v>
                </c:pt>
                <c:pt idx="8156">
                  <c:v>11.327777777777101</c:v>
                </c:pt>
                <c:pt idx="8157">
                  <c:v>11.329166666665989</c:v>
                </c:pt>
                <c:pt idx="8158">
                  <c:v>11.330555555554877</c:v>
                </c:pt>
                <c:pt idx="8159">
                  <c:v>11.331944444443765</c:v>
                </c:pt>
                <c:pt idx="8160">
                  <c:v>11.333333333332654</c:v>
                </c:pt>
                <c:pt idx="8161">
                  <c:v>11.334722222221542</c:v>
                </c:pt>
                <c:pt idx="8162">
                  <c:v>11.33611111111043</c:v>
                </c:pt>
                <c:pt idx="8163">
                  <c:v>11.337499999999318</c:v>
                </c:pt>
                <c:pt idx="8164">
                  <c:v>11.338888888888206</c:v>
                </c:pt>
                <c:pt idx="8165">
                  <c:v>11.340277777777095</c:v>
                </c:pt>
                <c:pt idx="8166">
                  <c:v>11.341666666665983</c:v>
                </c:pt>
                <c:pt idx="8167">
                  <c:v>11.343055555554871</c:v>
                </c:pt>
                <c:pt idx="8168">
                  <c:v>11.344444444443759</c:v>
                </c:pt>
                <c:pt idx="8169">
                  <c:v>11.345833333332648</c:v>
                </c:pt>
                <c:pt idx="8170">
                  <c:v>11.347222222221536</c:v>
                </c:pt>
                <c:pt idx="8171">
                  <c:v>11.348611111110424</c:v>
                </c:pt>
                <c:pt idx="8172">
                  <c:v>11.349999999999312</c:v>
                </c:pt>
                <c:pt idx="8173">
                  <c:v>11.3513888888882</c:v>
                </c:pt>
                <c:pt idx="8174">
                  <c:v>11.352777777777089</c:v>
                </c:pt>
                <c:pt idx="8175">
                  <c:v>11.354166666665977</c:v>
                </c:pt>
                <c:pt idx="8176">
                  <c:v>11.355555555554865</c:v>
                </c:pt>
                <c:pt idx="8177">
                  <c:v>11.356944444443753</c:v>
                </c:pt>
                <c:pt idx="8178">
                  <c:v>11.358333333332642</c:v>
                </c:pt>
                <c:pt idx="8179">
                  <c:v>11.35972222222153</c:v>
                </c:pt>
                <c:pt idx="8180">
                  <c:v>11.361111111110418</c:v>
                </c:pt>
                <c:pt idx="8181">
                  <c:v>11.362499999999306</c:v>
                </c:pt>
                <c:pt idx="8182">
                  <c:v>11.363888888888194</c:v>
                </c:pt>
                <c:pt idx="8183">
                  <c:v>11.365277777777083</c:v>
                </c:pt>
                <c:pt idx="8184">
                  <c:v>11.366666666665971</c:v>
                </c:pt>
                <c:pt idx="8185">
                  <c:v>11.368055555554859</c:v>
                </c:pt>
                <c:pt idx="8186">
                  <c:v>11.369444444443747</c:v>
                </c:pt>
                <c:pt idx="8187">
                  <c:v>11.370833333332635</c:v>
                </c:pt>
                <c:pt idx="8188">
                  <c:v>11.372222222221524</c:v>
                </c:pt>
                <c:pt idx="8189">
                  <c:v>11.373611111110412</c:v>
                </c:pt>
                <c:pt idx="8190">
                  <c:v>11.3749999999993</c:v>
                </c:pt>
                <c:pt idx="8191">
                  <c:v>11.376388888888188</c:v>
                </c:pt>
                <c:pt idx="8192">
                  <c:v>11.377777777777077</c:v>
                </c:pt>
                <c:pt idx="8193">
                  <c:v>11.379166666665965</c:v>
                </c:pt>
                <c:pt idx="8194">
                  <c:v>11.380555555554853</c:v>
                </c:pt>
                <c:pt idx="8195">
                  <c:v>11.381944444443741</c:v>
                </c:pt>
                <c:pt idx="8196">
                  <c:v>11.383333333332629</c:v>
                </c:pt>
                <c:pt idx="8197">
                  <c:v>11.384722222221518</c:v>
                </c:pt>
                <c:pt idx="8198">
                  <c:v>11.386111111110406</c:v>
                </c:pt>
                <c:pt idx="8199">
                  <c:v>11.387499999999294</c:v>
                </c:pt>
                <c:pt idx="8200">
                  <c:v>11.388888888888182</c:v>
                </c:pt>
                <c:pt idx="8201">
                  <c:v>11.390277777777071</c:v>
                </c:pt>
                <c:pt idx="8202">
                  <c:v>11.391666666665959</c:v>
                </c:pt>
                <c:pt idx="8203">
                  <c:v>11.393055555554847</c:v>
                </c:pt>
                <c:pt idx="8204">
                  <c:v>11.394444444443735</c:v>
                </c:pt>
                <c:pt idx="8205">
                  <c:v>11.395833333332623</c:v>
                </c:pt>
                <c:pt idx="8206">
                  <c:v>11.397222222221512</c:v>
                </c:pt>
                <c:pt idx="8207">
                  <c:v>11.3986111111104</c:v>
                </c:pt>
                <c:pt idx="8208">
                  <c:v>11.399999999999288</c:v>
                </c:pt>
                <c:pt idx="8209">
                  <c:v>11.401388888888176</c:v>
                </c:pt>
                <c:pt idx="8210">
                  <c:v>11.402777777777064</c:v>
                </c:pt>
                <c:pt idx="8211">
                  <c:v>11.404166666665953</c:v>
                </c:pt>
                <c:pt idx="8212">
                  <c:v>11.405555555554841</c:v>
                </c:pt>
                <c:pt idx="8213">
                  <c:v>11.406944444443729</c:v>
                </c:pt>
                <c:pt idx="8214">
                  <c:v>11.408333333332617</c:v>
                </c:pt>
                <c:pt idx="8215">
                  <c:v>11.409722222221506</c:v>
                </c:pt>
                <c:pt idx="8216">
                  <c:v>11.411111111110394</c:v>
                </c:pt>
                <c:pt idx="8217">
                  <c:v>11.412499999999282</c:v>
                </c:pt>
                <c:pt idx="8218">
                  <c:v>11.41388888888817</c:v>
                </c:pt>
                <c:pt idx="8219">
                  <c:v>11.415277777777058</c:v>
                </c:pt>
                <c:pt idx="8220">
                  <c:v>11.416666666665947</c:v>
                </c:pt>
                <c:pt idx="8221">
                  <c:v>11.418055555554835</c:v>
                </c:pt>
                <c:pt idx="8222">
                  <c:v>11.419444444443723</c:v>
                </c:pt>
                <c:pt idx="8223">
                  <c:v>11.420833333332611</c:v>
                </c:pt>
                <c:pt idx="8224">
                  <c:v>11.4222222222215</c:v>
                </c:pt>
                <c:pt idx="8225">
                  <c:v>11.423611111110388</c:v>
                </c:pt>
                <c:pt idx="8226">
                  <c:v>11.424999999999276</c:v>
                </c:pt>
                <c:pt idx="8227">
                  <c:v>11.426388888888164</c:v>
                </c:pt>
                <c:pt idx="8228">
                  <c:v>11.427777777777052</c:v>
                </c:pt>
                <c:pt idx="8229">
                  <c:v>11.429166666665941</c:v>
                </c:pt>
                <c:pt idx="8230">
                  <c:v>11.430555555554829</c:v>
                </c:pt>
                <c:pt idx="8231">
                  <c:v>11.431944444443717</c:v>
                </c:pt>
                <c:pt idx="8232">
                  <c:v>11.433333333332605</c:v>
                </c:pt>
                <c:pt idx="8233">
                  <c:v>11.434722222221493</c:v>
                </c:pt>
                <c:pt idx="8234">
                  <c:v>11.436111111110382</c:v>
                </c:pt>
                <c:pt idx="8235">
                  <c:v>11.43749999999927</c:v>
                </c:pt>
                <c:pt idx="8236">
                  <c:v>11.438888888888158</c:v>
                </c:pt>
                <c:pt idx="8237">
                  <c:v>11.440277777777046</c:v>
                </c:pt>
                <c:pt idx="8238">
                  <c:v>11.441666666665935</c:v>
                </c:pt>
                <c:pt idx="8239">
                  <c:v>11.443055555554823</c:v>
                </c:pt>
                <c:pt idx="8240">
                  <c:v>11.444444444443711</c:v>
                </c:pt>
                <c:pt idx="8241">
                  <c:v>11.445833333332599</c:v>
                </c:pt>
                <c:pt idx="8242">
                  <c:v>11.447222222221487</c:v>
                </c:pt>
                <c:pt idx="8243">
                  <c:v>11.448611111110376</c:v>
                </c:pt>
                <c:pt idx="8244">
                  <c:v>11.449999999999264</c:v>
                </c:pt>
                <c:pt idx="8245">
                  <c:v>11.451388888888152</c:v>
                </c:pt>
                <c:pt idx="8246">
                  <c:v>11.45277777777704</c:v>
                </c:pt>
                <c:pt idx="8247">
                  <c:v>11.454166666665929</c:v>
                </c:pt>
                <c:pt idx="8248">
                  <c:v>11.455555555554817</c:v>
                </c:pt>
                <c:pt idx="8249">
                  <c:v>11.456944444443705</c:v>
                </c:pt>
                <c:pt idx="8250">
                  <c:v>11.458333333332593</c:v>
                </c:pt>
                <c:pt idx="8251">
                  <c:v>11.459722222221481</c:v>
                </c:pt>
                <c:pt idx="8252">
                  <c:v>11.46111111111037</c:v>
                </c:pt>
                <c:pt idx="8253">
                  <c:v>11.462499999999258</c:v>
                </c:pt>
                <c:pt idx="8254">
                  <c:v>11.463888888888146</c:v>
                </c:pt>
                <c:pt idx="8255">
                  <c:v>11.465277777777034</c:v>
                </c:pt>
                <c:pt idx="8256">
                  <c:v>11.466666666665922</c:v>
                </c:pt>
                <c:pt idx="8257">
                  <c:v>11.468055555554811</c:v>
                </c:pt>
                <c:pt idx="8258">
                  <c:v>11.469444444443699</c:v>
                </c:pt>
                <c:pt idx="8259">
                  <c:v>11.470833333332587</c:v>
                </c:pt>
                <c:pt idx="8260">
                  <c:v>11.472222222221475</c:v>
                </c:pt>
                <c:pt idx="8261">
                  <c:v>11.473611111110364</c:v>
                </c:pt>
                <c:pt idx="8262">
                  <c:v>11.474999999999252</c:v>
                </c:pt>
                <c:pt idx="8263">
                  <c:v>11.47638888888814</c:v>
                </c:pt>
                <c:pt idx="8264">
                  <c:v>11.477777777777028</c:v>
                </c:pt>
                <c:pt idx="8265">
                  <c:v>11.479166666665916</c:v>
                </c:pt>
                <c:pt idx="8266">
                  <c:v>11.480555555554805</c:v>
                </c:pt>
                <c:pt idx="8267">
                  <c:v>11.481944444443693</c:v>
                </c:pt>
                <c:pt idx="8268">
                  <c:v>11.483333333332581</c:v>
                </c:pt>
                <c:pt idx="8269">
                  <c:v>11.484722222221469</c:v>
                </c:pt>
                <c:pt idx="8270">
                  <c:v>11.486111111110358</c:v>
                </c:pt>
                <c:pt idx="8271">
                  <c:v>11.487499999999246</c:v>
                </c:pt>
                <c:pt idx="8272">
                  <c:v>11.488888888888134</c:v>
                </c:pt>
                <c:pt idx="8273">
                  <c:v>11.490277777777022</c:v>
                </c:pt>
                <c:pt idx="8274">
                  <c:v>11.49166666666591</c:v>
                </c:pt>
                <c:pt idx="8275">
                  <c:v>11.493055555554799</c:v>
                </c:pt>
                <c:pt idx="8276">
                  <c:v>11.494444444443687</c:v>
                </c:pt>
                <c:pt idx="8277">
                  <c:v>11.495833333332575</c:v>
                </c:pt>
                <c:pt idx="8278">
                  <c:v>11.497222222221463</c:v>
                </c:pt>
                <c:pt idx="8279">
                  <c:v>11.498611111110352</c:v>
                </c:pt>
                <c:pt idx="8280">
                  <c:v>11.49999999999924</c:v>
                </c:pt>
                <c:pt idx="8281">
                  <c:v>11.501388888888128</c:v>
                </c:pt>
                <c:pt idx="8282">
                  <c:v>11.502777777777016</c:v>
                </c:pt>
                <c:pt idx="8283">
                  <c:v>11.504166666665904</c:v>
                </c:pt>
                <c:pt idx="8284">
                  <c:v>11.505555555554793</c:v>
                </c:pt>
                <c:pt idx="8285">
                  <c:v>11.506944444443681</c:v>
                </c:pt>
                <c:pt idx="8286">
                  <c:v>11.508333333332569</c:v>
                </c:pt>
                <c:pt idx="8287">
                  <c:v>11.509722222221457</c:v>
                </c:pt>
                <c:pt idx="8288">
                  <c:v>11.511111111110345</c:v>
                </c:pt>
                <c:pt idx="8289">
                  <c:v>11.512499999999234</c:v>
                </c:pt>
                <c:pt idx="8290">
                  <c:v>11.513888888888122</c:v>
                </c:pt>
                <c:pt idx="8291">
                  <c:v>11.51527777777701</c:v>
                </c:pt>
                <c:pt idx="8292">
                  <c:v>11.516666666665898</c:v>
                </c:pt>
                <c:pt idx="8293">
                  <c:v>11.518055555554787</c:v>
                </c:pt>
                <c:pt idx="8294">
                  <c:v>11.519444444443675</c:v>
                </c:pt>
                <c:pt idx="8295">
                  <c:v>11.520833333332563</c:v>
                </c:pt>
                <c:pt idx="8296">
                  <c:v>11.522222222221451</c:v>
                </c:pt>
                <c:pt idx="8297">
                  <c:v>11.523611111110339</c:v>
                </c:pt>
                <c:pt idx="8298">
                  <c:v>11.524999999999228</c:v>
                </c:pt>
                <c:pt idx="8299">
                  <c:v>11.526388888888116</c:v>
                </c:pt>
                <c:pt idx="8300">
                  <c:v>11.527777777777004</c:v>
                </c:pt>
                <c:pt idx="8301">
                  <c:v>11.529166666665892</c:v>
                </c:pt>
                <c:pt idx="8302">
                  <c:v>11.530555555554781</c:v>
                </c:pt>
                <c:pt idx="8303">
                  <c:v>11.531944444443669</c:v>
                </c:pt>
                <c:pt idx="8304">
                  <c:v>11.533333333332557</c:v>
                </c:pt>
                <c:pt idx="8305">
                  <c:v>11.534722222221445</c:v>
                </c:pt>
                <c:pt idx="8306">
                  <c:v>11.536111111110333</c:v>
                </c:pt>
                <c:pt idx="8307">
                  <c:v>11.537499999999222</c:v>
                </c:pt>
                <c:pt idx="8308">
                  <c:v>11.53888888888811</c:v>
                </c:pt>
                <c:pt idx="8309">
                  <c:v>11.540277777776998</c:v>
                </c:pt>
                <c:pt idx="8310">
                  <c:v>11.541666666665886</c:v>
                </c:pt>
                <c:pt idx="8311">
                  <c:v>11.543055555554774</c:v>
                </c:pt>
                <c:pt idx="8312">
                  <c:v>11.544444444443663</c:v>
                </c:pt>
                <c:pt idx="8313">
                  <c:v>11.545833333332551</c:v>
                </c:pt>
                <c:pt idx="8314">
                  <c:v>11.547222222221439</c:v>
                </c:pt>
                <c:pt idx="8315">
                  <c:v>11.548611111110327</c:v>
                </c:pt>
                <c:pt idx="8316">
                  <c:v>11.549999999999216</c:v>
                </c:pt>
                <c:pt idx="8317">
                  <c:v>11.551388888888104</c:v>
                </c:pt>
                <c:pt idx="8318">
                  <c:v>11.552777777776992</c:v>
                </c:pt>
                <c:pt idx="8319">
                  <c:v>11.55416666666588</c:v>
                </c:pt>
                <c:pt idx="8320">
                  <c:v>11.555555555554768</c:v>
                </c:pt>
                <c:pt idx="8321">
                  <c:v>11.556944444443657</c:v>
                </c:pt>
                <c:pt idx="8322">
                  <c:v>11.558333333332545</c:v>
                </c:pt>
                <c:pt idx="8323">
                  <c:v>11.559722222221433</c:v>
                </c:pt>
                <c:pt idx="8324">
                  <c:v>11.561111111110321</c:v>
                </c:pt>
                <c:pt idx="8325">
                  <c:v>11.56249999999921</c:v>
                </c:pt>
                <c:pt idx="8326">
                  <c:v>11.563888888888098</c:v>
                </c:pt>
                <c:pt idx="8327">
                  <c:v>11.565277777776986</c:v>
                </c:pt>
                <c:pt idx="8328">
                  <c:v>11.566666666665874</c:v>
                </c:pt>
                <c:pt idx="8329">
                  <c:v>11.568055555554762</c:v>
                </c:pt>
                <c:pt idx="8330">
                  <c:v>11.569444444443651</c:v>
                </c:pt>
                <c:pt idx="8331">
                  <c:v>11.570833333332539</c:v>
                </c:pt>
                <c:pt idx="8332">
                  <c:v>11.572222222221427</c:v>
                </c:pt>
                <c:pt idx="8333">
                  <c:v>11.573611111110315</c:v>
                </c:pt>
                <c:pt idx="8334">
                  <c:v>11.574999999999203</c:v>
                </c:pt>
                <c:pt idx="8335">
                  <c:v>11.576388888888092</c:v>
                </c:pt>
                <c:pt idx="8336">
                  <c:v>11.57777777777698</c:v>
                </c:pt>
                <c:pt idx="8337">
                  <c:v>11.579166666665868</c:v>
                </c:pt>
                <c:pt idx="8338">
                  <c:v>11.580555555554756</c:v>
                </c:pt>
                <c:pt idx="8339">
                  <c:v>11.581944444443645</c:v>
                </c:pt>
                <c:pt idx="8340">
                  <c:v>11.583333333332533</c:v>
                </c:pt>
                <c:pt idx="8341">
                  <c:v>11.584722222221421</c:v>
                </c:pt>
                <c:pt idx="8342">
                  <c:v>11.586111111110309</c:v>
                </c:pt>
                <c:pt idx="8343">
                  <c:v>11.587499999999197</c:v>
                </c:pt>
                <c:pt idx="8344">
                  <c:v>11.588888888888086</c:v>
                </c:pt>
                <c:pt idx="8345">
                  <c:v>11.590277777776974</c:v>
                </c:pt>
                <c:pt idx="8346">
                  <c:v>11.591666666665862</c:v>
                </c:pt>
                <c:pt idx="8347">
                  <c:v>11.59305555555475</c:v>
                </c:pt>
                <c:pt idx="8348">
                  <c:v>11.594444444443639</c:v>
                </c:pt>
                <c:pt idx="8349">
                  <c:v>11.595833333332527</c:v>
                </c:pt>
                <c:pt idx="8350">
                  <c:v>11.597222222221415</c:v>
                </c:pt>
                <c:pt idx="8351">
                  <c:v>11.598611111110303</c:v>
                </c:pt>
                <c:pt idx="8352">
                  <c:v>11.599999999999191</c:v>
                </c:pt>
                <c:pt idx="8353">
                  <c:v>11.60138888888808</c:v>
                </c:pt>
                <c:pt idx="8354">
                  <c:v>11.602777777776968</c:v>
                </c:pt>
                <c:pt idx="8355">
                  <c:v>11.604166666665856</c:v>
                </c:pt>
                <c:pt idx="8356">
                  <c:v>11.605555555554744</c:v>
                </c:pt>
                <c:pt idx="8357">
                  <c:v>11.606944444443632</c:v>
                </c:pt>
                <c:pt idx="8358">
                  <c:v>11.608333333332521</c:v>
                </c:pt>
                <c:pt idx="8359">
                  <c:v>11.609722222221409</c:v>
                </c:pt>
                <c:pt idx="8360">
                  <c:v>11.611111111110297</c:v>
                </c:pt>
                <c:pt idx="8361">
                  <c:v>11.612499999999185</c:v>
                </c:pt>
                <c:pt idx="8362">
                  <c:v>11.613888888888074</c:v>
                </c:pt>
                <c:pt idx="8363">
                  <c:v>11.615277777776962</c:v>
                </c:pt>
                <c:pt idx="8364">
                  <c:v>11.61666666666585</c:v>
                </c:pt>
                <c:pt idx="8365">
                  <c:v>11.618055555554738</c:v>
                </c:pt>
                <c:pt idx="8366">
                  <c:v>11.619444444443626</c:v>
                </c:pt>
                <c:pt idx="8367">
                  <c:v>11.620833333332515</c:v>
                </c:pt>
                <c:pt idx="8368">
                  <c:v>11.622222222221403</c:v>
                </c:pt>
                <c:pt idx="8369">
                  <c:v>11.623611111110291</c:v>
                </c:pt>
                <c:pt idx="8370">
                  <c:v>11.624999999999179</c:v>
                </c:pt>
                <c:pt idx="8371">
                  <c:v>11.626388888888068</c:v>
                </c:pt>
                <c:pt idx="8372">
                  <c:v>11.627777777776956</c:v>
                </c:pt>
                <c:pt idx="8373">
                  <c:v>11.629166666665844</c:v>
                </c:pt>
                <c:pt idx="8374">
                  <c:v>11.630555555554732</c:v>
                </c:pt>
                <c:pt idx="8375">
                  <c:v>11.63194444444362</c:v>
                </c:pt>
                <c:pt idx="8376">
                  <c:v>11.633333333332509</c:v>
                </c:pt>
                <c:pt idx="8377">
                  <c:v>11.634722222221397</c:v>
                </c:pt>
                <c:pt idx="8378">
                  <c:v>11.636111111110285</c:v>
                </c:pt>
                <c:pt idx="8379">
                  <c:v>11.637499999999173</c:v>
                </c:pt>
                <c:pt idx="8380">
                  <c:v>11.638888888888062</c:v>
                </c:pt>
                <c:pt idx="8381">
                  <c:v>11.64027777777695</c:v>
                </c:pt>
                <c:pt idx="8382">
                  <c:v>11.641666666665838</c:v>
                </c:pt>
                <c:pt idx="8383">
                  <c:v>11.643055555554726</c:v>
                </c:pt>
                <c:pt idx="8384">
                  <c:v>11.644444444443614</c:v>
                </c:pt>
                <c:pt idx="8385">
                  <c:v>11.645833333332503</c:v>
                </c:pt>
                <c:pt idx="8386">
                  <c:v>11.647222222221391</c:v>
                </c:pt>
                <c:pt idx="8387">
                  <c:v>11.648611111110279</c:v>
                </c:pt>
                <c:pt idx="8388">
                  <c:v>11.649999999999167</c:v>
                </c:pt>
                <c:pt idx="8389">
                  <c:v>11.651388888888055</c:v>
                </c:pt>
                <c:pt idx="8390">
                  <c:v>11.652777777776944</c:v>
                </c:pt>
                <c:pt idx="8391">
                  <c:v>11.654166666665832</c:v>
                </c:pt>
                <c:pt idx="8392">
                  <c:v>11.65555555555472</c:v>
                </c:pt>
                <c:pt idx="8393">
                  <c:v>11.656944444443608</c:v>
                </c:pt>
                <c:pt idx="8394">
                  <c:v>11.658333333332497</c:v>
                </c:pt>
                <c:pt idx="8395">
                  <c:v>11.659722222221385</c:v>
                </c:pt>
                <c:pt idx="8396">
                  <c:v>11.661111111110273</c:v>
                </c:pt>
                <c:pt idx="8397">
                  <c:v>11.662499999999161</c:v>
                </c:pt>
                <c:pt idx="8398">
                  <c:v>11.663888888888049</c:v>
                </c:pt>
                <c:pt idx="8399">
                  <c:v>11.665277777776938</c:v>
                </c:pt>
                <c:pt idx="8400">
                  <c:v>11.666666666665826</c:v>
                </c:pt>
                <c:pt idx="8401">
                  <c:v>11.668055555554714</c:v>
                </c:pt>
                <c:pt idx="8402">
                  <c:v>11.669444444443602</c:v>
                </c:pt>
                <c:pt idx="8403">
                  <c:v>11.670833333332491</c:v>
                </c:pt>
                <c:pt idx="8404">
                  <c:v>11.672222222221379</c:v>
                </c:pt>
                <c:pt idx="8405">
                  <c:v>11.673611111110267</c:v>
                </c:pt>
                <c:pt idx="8406">
                  <c:v>11.674999999999155</c:v>
                </c:pt>
                <c:pt idx="8407">
                  <c:v>11.676388888888043</c:v>
                </c:pt>
                <c:pt idx="8408">
                  <c:v>11.677777777776932</c:v>
                </c:pt>
                <c:pt idx="8409">
                  <c:v>11.67916666666582</c:v>
                </c:pt>
                <c:pt idx="8410">
                  <c:v>11.680555555554708</c:v>
                </c:pt>
                <c:pt idx="8411">
                  <c:v>11.681944444443596</c:v>
                </c:pt>
                <c:pt idx="8412">
                  <c:v>11.683333333332484</c:v>
                </c:pt>
                <c:pt idx="8413">
                  <c:v>11.684722222221373</c:v>
                </c:pt>
                <c:pt idx="8414">
                  <c:v>11.686111111110261</c:v>
                </c:pt>
                <c:pt idx="8415">
                  <c:v>11.687499999999149</c:v>
                </c:pt>
                <c:pt idx="8416">
                  <c:v>11.688888888888037</c:v>
                </c:pt>
                <c:pt idx="8417">
                  <c:v>11.690277777776926</c:v>
                </c:pt>
                <c:pt idx="8418">
                  <c:v>11.691666666665814</c:v>
                </c:pt>
                <c:pt idx="8419">
                  <c:v>11.693055555554702</c:v>
                </c:pt>
                <c:pt idx="8420">
                  <c:v>11.69444444444359</c:v>
                </c:pt>
                <c:pt idx="8421">
                  <c:v>11.695833333332478</c:v>
                </c:pt>
                <c:pt idx="8422">
                  <c:v>11.697222222221367</c:v>
                </c:pt>
                <c:pt idx="8423">
                  <c:v>11.698611111110255</c:v>
                </c:pt>
                <c:pt idx="8424">
                  <c:v>11.699999999999143</c:v>
                </c:pt>
                <c:pt idx="8425">
                  <c:v>11.701388888888031</c:v>
                </c:pt>
                <c:pt idx="8426">
                  <c:v>11.70277777777692</c:v>
                </c:pt>
                <c:pt idx="8427">
                  <c:v>11.704166666665808</c:v>
                </c:pt>
                <c:pt idx="8428">
                  <c:v>11.705555555554696</c:v>
                </c:pt>
                <c:pt idx="8429">
                  <c:v>11.706944444443584</c:v>
                </c:pt>
                <c:pt idx="8430">
                  <c:v>11.708333333332472</c:v>
                </c:pt>
                <c:pt idx="8431">
                  <c:v>11.709722222221361</c:v>
                </c:pt>
                <c:pt idx="8432">
                  <c:v>11.711111111110249</c:v>
                </c:pt>
                <c:pt idx="8433">
                  <c:v>11.712499999999137</c:v>
                </c:pt>
                <c:pt idx="8434">
                  <c:v>11.713888888888025</c:v>
                </c:pt>
                <c:pt idx="8435">
                  <c:v>11.715277777776913</c:v>
                </c:pt>
                <c:pt idx="8436">
                  <c:v>11.716666666665802</c:v>
                </c:pt>
                <c:pt idx="8437">
                  <c:v>11.71805555555469</c:v>
                </c:pt>
                <c:pt idx="8438">
                  <c:v>11.719444444443578</c:v>
                </c:pt>
                <c:pt idx="8439">
                  <c:v>11.720833333332466</c:v>
                </c:pt>
                <c:pt idx="8440">
                  <c:v>11.722222222221355</c:v>
                </c:pt>
                <c:pt idx="8441">
                  <c:v>11.723611111110243</c:v>
                </c:pt>
                <c:pt idx="8442">
                  <c:v>11.724999999999131</c:v>
                </c:pt>
                <c:pt idx="8443">
                  <c:v>11.726388888888019</c:v>
                </c:pt>
                <c:pt idx="8444">
                  <c:v>11.727777777776907</c:v>
                </c:pt>
                <c:pt idx="8445">
                  <c:v>11.729166666665796</c:v>
                </c:pt>
                <c:pt idx="8446">
                  <c:v>11.730555555554684</c:v>
                </c:pt>
                <c:pt idx="8447">
                  <c:v>11.731944444443572</c:v>
                </c:pt>
                <c:pt idx="8448">
                  <c:v>11.73333333333246</c:v>
                </c:pt>
                <c:pt idx="8449">
                  <c:v>11.734722222221349</c:v>
                </c:pt>
                <c:pt idx="8450">
                  <c:v>11.736111111110237</c:v>
                </c:pt>
                <c:pt idx="8451">
                  <c:v>11.737499999999125</c:v>
                </c:pt>
                <c:pt idx="8452">
                  <c:v>11.738888888888013</c:v>
                </c:pt>
                <c:pt idx="8453">
                  <c:v>11.740277777776901</c:v>
                </c:pt>
                <c:pt idx="8454">
                  <c:v>11.74166666666579</c:v>
                </c:pt>
                <c:pt idx="8455">
                  <c:v>11.743055555554678</c:v>
                </c:pt>
                <c:pt idx="8456">
                  <c:v>11.744444444443566</c:v>
                </c:pt>
                <c:pt idx="8457">
                  <c:v>11.745833333332454</c:v>
                </c:pt>
                <c:pt idx="8458">
                  <c:v>11.747222222221342</c:v>
                </c:pt>
                <c:pt idx="8459">
                  <c:v>11.748611111110231</c:v>
                </c:pt>
                <c:pt idx="8460">
                  <c:v>11.749999999999119</c:v>
                </c:pt>
                <c:pt idx="8461">
                  <c:v>11.751388888888007</c:v>
                </c:pt>
                <c:pt idx="8462">
                  <c:v>11.752777777776895</c:v>
                </c:pt>
                <c:pt idx="8463">
                  <c:v>11.754166666665784</c:v>
                </c:pt>
                <c:pt idx="8464">
                  <c:v>11.755555555554672</c:v>
                </c:pt>
                <c:pt idx="8465">
                  <c:v>11.75694444444356</c:v>
                </c:pt>
                <c:pt idx="8466">
                  <c:v>11.758333333332448</c:v>
                </c:pt>
                <c:pt idx="8467">
                  <c:v>11.759722222221336</c:v>
                </c:pt>
                <c:pt idx="8468">
                  <c:v>11.761111111110225</c:v>
                </c:pt>
                <c:pt idx="8469">
                  <c:v>11.762499999999113</c:v>
                </c:pt>
                <c:pt idx="8470">
                  <c:v>11.763888888888001</c:v>
                </c:pt>
                <c:pt idx="8471">
                  <c:v>11.765277777776889</c:v>
                </c:pt>
                <c:pt idx="8472">
                  <c:v>11.766666666665778</c:v>
                </c:pt>
                <c:pt idx="8473">
                  <c:v>11.768055555554666</c:v>
                </c:pt>
                <c:pt idx="8474">
                  <c:v>11.769444444443554</c:v>
                </c:pt>
                <c:pt idx="8475">
                  <c:v>11.770833333332442</c:v>
                </c:pt>
                <c:pt idx="8476">
                  <c:v>11.77222222222133</c:v>
                </c:pt>
                <c:pt idx="8477">
                  <c:v>11.773611111110219</c:v>
                </c:pt>
                <c:pt idx="8478">
                  <c:v>11.774999999999107</c:v>
                </c:pt>
                <c:pt idx="8479">
                  <c:v>11.776388888887995</c:v>
                </c:pt>
                <c:pt idx="8480">
                  <c:v>11.777777777776883</c:v>
                </c:pt>
                <c:pt idx="8481">
                  <c:v>11.779166666665772</c:v>
                </c:pt>
                <c:pt idx="8482">
                  <c:v>11.78055555555466</c:v>
                </c:pt>
                <c:pt idx="8483">
                  <c:v>11.781944444443548</c:v>
                </c:pt>
                <c:pt idx="8484">
                  <c:v>11.783333333332436</c:v>
                </c:pt>
                <c:pt idx="8485">
                  <c:v>11.784722222221324</c:v>
                </c:pt>
                <c:pt idx="8486">
                  <c:v>11.786111111110213</c:v>
                </c:pt>
                <c:pt idx="8487">
                  <c:v>11.787499999999101</c:v>
                </c:pt>
                <c:pt idx="8488">
                  <c:v>11.788888888887989</c:v>
                </c:pt>
                <c:pt idx="8489">
                  <c:v>11.790277777776877</c:v>
                </c:pt>
                <c:pt idx="8490">
                  <c:v>11.791666666665765</c:v>
                </c:pt>
                <c:pt idx="8491">
                  <c:v>11.793055555554654</c:v>
                </c:pt>
                <c:pt idx="8492">
                  <c:v>11.794444444443542</c:v>
                </c:pt>
                <c:pt idx="8493">
                  <c:v>11.79583333333243</c:v>
                </c:pt>
                <c:pt idx="8494">
                  <c:v>11.797222222221318</c:v>
                </c:pt>
                <c:pt idx="8495">
                  <c:v>11.798611111110207</c:v>
                </c:pt>
                <c:pt idx="8496">
                  <c:v>11.799999999999095</c:v>
                </c:pt>
                <c:pt idx="8497">
                  <c:v>11.801388888887983</c:v>
                </c:pt>
                <c:pt idx="8498">
                  <c:v>11.802777777776871</c:v>
                </c:pt>
                <c:pt idx="8499">
                  <c:v>11.804166666665759</c:v>
                </c:pt>
                <c:pt idx="8500">
                  <c:v>11.805555555554648</c:v>
                </c:pt>
                <c:pt idx="8501">
                  <c:v>11.806944444443536</c:v>
                </c:pt>
                <c:pt idx="8502">
                  <c:v>11.808333333332424</c:v>
                </c:pt>
                <c:pt idx="8503">
                  <c:v>11.809722222221312</c:v>
                </c:pt>
                <c:pt idx="8504">
                  <c:v>11.811111111110201</c:v>
                </c:pt>
                <c:pt idx="8505">
                  <c:v>11.812499999999089</c:v>
                </c:pt>
                <c:pt idx="8506">
                  <c:v>11.813888888887977</c:v>
                </c:pt>
                <c:pt idx="8507">
                  <c:v>11.815277777776865</c:v>
                </c:pt>
                <c:pt idx="8508">
                  <c:v>11.816666666665753</c:v>
                </c:pt>
                <c:pt idx="8509">
                  <c:v>11.818055555554642</c:v>
                </c:pt>
                <c:pt idx="8510">
                  <c:v>11.81944444444353</c:v>
                </c:pt>
                <c:pt idx="8511">
                  <c:v>11.820833333332418</c:v>
                </c:pt>
                <c:pt idx="8512">
                  <c:v>11.822222222221306</c:v>
                </c:pt>
                <c:pt idx="8513">
                  <c:v>11.823611111110194</c:v>
                </c:pt>
                <c:pt idx="8514">
                  <c:v>11.824999999999083</c:v>
                </c:pt>
                <c:pt idx="8515">
                  <c:v>11.826388888887971</c:v>
                </c:pt>
                <c:pt idx="8516">
                  <c:v>11.827777777776859</c:v>
                </c:pt>
                <c:pt idx="8517">
                  <c:v>11.829166666665747</c:v>
                </c:pt>
                <c:pt idx="8518">
                  <c:v>11.830555555554636</c:v>
                </c:pt>
                <c:pt idx="8519">
                  <c:v>11.831944444443524</c:v>
                </c:pt>
                <c:pt idx="8520">
                  <c:v>11.833333333332412</c:v>
                </c:pt>
                <c:pt idx="8521">
                  <c:v>11.8347222222213</c:v>
                </c:pt>
                <c:pt idx="8522">
                  <c:v>11.836111111110188</c:v>
                </c:pt>
                <c:pt idx="8523">
                  <c:v>11.837499999999077</c:v>
                </c:pt>
                <c:pt idx="8524">
                  <c:v>11.838888888887965</c:v>
                </c:pt>
                <c:pt idx="8525">
                  <c:v>11.840277777776853</c:v>
                </c:pt>
                <c:pt idx="8526">
                  <c:v>11.841666666665741</c:v>
                </c:pt>
                <c:pt idx="8527">
                  <c:v>11.84305555555463</c:v>
                </c:pt>
                <c:pt idx="8528">
                  <c:v>11.844444444443518</c:v>
                </c:pt>
                <c:pt idx="8529">
                  <c:v>11.845833333332406</c:v>
                </c:pt>
                <c:pt idx="8530">
                  <c:v>11.847222222221294</c:v>
                </c:pt>
                <c:pt idx="8531">
                  <c:v>11.848611111110182</c:v>
                </c:pt>
                <c:pt idx="8532">
                  <c:v>11.849999999999071</c:v>
                </c:pt>
                <c:pt idx="8533">
                  <c:v>11.851388888887959</c:v>
                </c:pt>
                <c:pt idx="8534">
                  <c:v>11.852777777776847</c:v>
                </c:pt>
                <c:pt idx="8535">
                  <c:v>11.854166666665735</c:v>
                </c:pt>
                <c:pt idx="8536">
                  <c:v>11.855555555554623</c:v>
                </c:pt>
                <c:pt idx="8537">
                  <c:v>11.856944444443512</c:v>
                </c:pt>
                <c:pt idx="8538">
                  <c:v>11.8583333333324</c:v>
                </c:pt>
                <c:pt idx="8539">
                  <c:v>11.859722222221288</c:v>
                </c:pt>
                <c:pt idx="8540">
                  <c:v>11.861111111110176</c:v>
                </c:pt>
                <c:pt idx="8541">
                  <c:v>11.862499999999065</c:v>
                </c:pt>
                <c:pt idx="8542">
                  <c:v>11.863888888887953</c:v>
                </c:pt>
                <c:pt idx="8543">
                  <c:v>11.865277777776841</c:v>
                </c:pt>
                <c:pt idx="8544">
                  <c:v>11.866666666665729</c:v>
                </c:pt>
                <c:pt idx="8545">
                  <c:v>11.868055555554617</c:v>
                </c:pt>
                <c:pt idx="8546">
                  <c:v>11.869444444443506</c:v>
                </c:pt>
                <c:pt idx="8547">
                  <c:v>11.870833333332394</c:v>
                </c:pt>
                <c:pt idx="8548">
                  <c:v>11.872222222221282</c:v>
                </c:pt>
                <c:pt idx="8549">
                  <c:v>11.87361111111017</c:v>
                </c:pt>
                <c:pt idx="8550">
                  <c:v>11.874999999999059</c:v>
                </c:pt>
                <c:pt idx="8551">
                  <c:v>11.876388888887947</c:v>
                </c:pt>
                <c:pt idx="8552">
                  <c:v>11.877777777776835</c:v>
                </c:pt>
                <c:pt idx="8553">
                  <c:v>11.879166666665723</c:v>
                </c:pt>
                <c:pt idx="8554">
                  <c:v>11.880555555554611</c:v>
                </c:pt>
                <c:pt idx="8555">
                  <c:v>11.8819444444435</c:v>
                </c:pt>
                <c:pt idx="8556">
                  <c:v>11.883333333332388</c:v>
                </c:pt>
                <c:pt idx="8557">
                  <c:v>11.884722222221276</c:v>
                </c:pt>
                <c:pt idx="8558">
                  <c:v>11.886111111110164</c:v>
                </c:pt>
                <c:pt idx="8559">
                  <c:v>11.887499999999052</c:v>
                </c:pt>
                <c:pt idx="8560">
                  <c:v>11.888888888887941</c:v>
                </c:pt>
                <c:pt idx="8561">
                  <c:v>11.890277777776829</c:v>
                </c:pt>
                <c:pt idx="8562">
                  <c:v>11.891666666665717</c:v>
                </c:pt>
                <c:pt idx="8563">
                  <c:v>11.893055555554605</c:v>
                </c:pt>
                <c:pt idx="8564">
                  <c:v>11.894444444443494</c:v>
                </c:pt>
                <c:pt idx="8565">
                  <c:v>11.895833333332382</c:v>
                </c:pt>
                <c:pt idx="8566">
                  <c:v>11.89722222222127</c:v>
                </c:pt>
                <c:pt idx="8567">
                  <c:v>11.898611111110158</c:v>
                </c:pt>
                <c:pt idx="8568">
                  <c:v>11.899999999999046</c:v>
                </c:pt>
                <c:pt idx="8569">
                  <c:v>11.901388888887935</c:v>
                </c:pt>
                <c:pt idx="8570">
                  <c:v>11.902777777776823</c:v>
                </c:pt>
                <c:pt idx="8571">
                  <c:v>11.904166666665711</c:v>
                </c:pt>
                <c:pt idx="8572">
                  <c:v>11.905555555554599</c:v>
                </c:pt>
                <c:pt idx="8573">
                  <c:v>11.906944444443488</c:v>
                </c:pt>
                <c:pt idx="8574">
                  <c:v>11.908333333332376</c:v>
                </c:pt>
                <c:pt idx="8575">
                  <c:v>11.909722222221264</c:v>
                </c:pt>
                <c:pt idx="8576">
                  <c:v>11.911111111110152</c:v>
                </c:pt>
                <c:pt idx="8577">
                  <c:v>11.91249999999904</c:v>
                </c:pt>
                <c:pt idx="8578">
                  <c:v>11.913888888887929</c:v>
                </c:pt>
                <c:pt idx="8579">
                  <c:v>11.915277777776817</c:v>
                </c:pt>
                <c:pt idx="8580">
                  <c:v>11.916666666665705</c:v>
                </c:pt>
                <c:pt idx="8581">
                  <c:v>11.918055555554593</c:v>
                </c:pt>
                <c:pt idx="8582">
                  <c:v>11.919444444443482</c:v>
                </c:pt>
                <c:pt idx="8583">
                  <c:v>11.92083333333237</c:v>
                </c:pt>
                <c:pt idx="8584">
                  <c:v>11.922222222221258</c:v>
                </c:pt>
                <c:pt idx="8585">
                  <c:v>11.923611111110146</c:v>
                </c:pt>
                <c:pt idx="8586">
                  <c:v>11.924999999999034</c:v>
                </c:pt>
                <c:pt idx="8587">
                  <c:v>11.926388888887923</c:v>
                </c:pt>
                <c:pt idx="8588">
                  <c:v>11.927777777776811</c:v>
                </c:pt>
                <c:pt idx="8589">
                  <c:v>11.929166666665699</c:v>
                </c:pt>
                <c:pt idx="8590">
                  <c:v>11.930555555554587</c:v>
                </c:pt>
                <c:pt idx="8591">
                  <c:v>11.931944444443475</c:v>
                </c:pt>
                <c:pt idx="8592">
                  <c:v>11.933333333332364</c:v>
                </c:pt>
                <c:pt idx="8593">
                  <c:v>11.934722222221252</c:v>
                </c:pt>
                <c:pt idx="8594">
                  <c:v>11.93611111111014</c:v>
                </c:pt>
                <c:pt idx="8595">
                  <c:v>11.937499999999028</c:v>
                </c:pt>
                <c:pt idx="8596">
                  <c:v>11.938888888887917</c:v>
                </c:pt>
                <c:pt idx="8597">
                  <c:v>11.940277777776805</c:v>
                </c:pt>
                <c:pt idx="8598">
                  <c:v>11.941666666665693</c:v>
                </c:pt>
                <c:pt idx="8599">
                  <c:v>11.943055555554581</c:v>
                </c:pt>
                <c:pt idx="8600">
                  <c:v>11.944444444443469</c:v>
                </c:pt>
                <c:pt idx="8601">
                  <c:v>11.945833333332358</c:v>
                </c:pt>
                <c:pt idx="8602">
                  <c:v>11.947222222221246</c:v>
                </c:pt>
                <c:pt idx="8603">
                  <c:v>11.948611111110134</c:v>
                </c:pt>
                <c:pt idx="8604">
                  <c:v>11.949999999999022</c:v>
                </c:pt>
                <c:pt idx="8605">
                  <c:v>11.951388888887911</c:v>
                </c:pt>
                <c:pt idx="8606">
                  <c:v>11.952777777776799</c:v>
                </c:pt>
                <c:pt idx="8607">
                  <c:v>11.954166666665687</c:v>
                </c:pt>
                <c:pt idx="8608">
                  <c:v>11.955555555554575</c:v>
                </c:pt>
                <c:pt idx="8609">
                  <c:v>11.956944444443463</c:v>
                </c:pt>
                <c:pt idx="8610">
                  <c:v>11.958333333332352</c:v>
                </c:pt>
                <c:pt idx="8611">
                  <c:v>11.95972222222124</c:v>
                </c:pt>
                <c:pt idx="8612">
                  <c:v>11.961111111110128</c:v>
                </c:pt>
                <c:pt idx="8613">
                  <c:v>11.962499999999016</c:v>
                </c:pt>
                <c:pt idx="8614">
                  <c:v>11.963888888887904</c:v>
                </c:pt>
                <c:pt idx="8615">
                  <c:v>11.965277777776793</c:v>
                </c:pt>
                <c:pt idx="8616">
                  <c:v>11.966666666665681</c:v>
                </c:pt>
                <c:pt idx="8617">
                  <c:v>11.968055555554569</c:v>
                </c:pt>
                <c:pt idx="8618">
                  <c:v>11.969444444443457</c:v>
                </c:pt>
                <c:pt idx="8619">
                  <c:v>11.970833333332346</c:v>
                </c:pt>
                <c:pt idx="8620">
                  <c:v>11.972222222221234</c:v>
                </c:pt>
                <c:pt idx="8621">
                  <c:v>11.973611111110122</c:v>
                </c:pt>
                <c:pt idx="8622">
                  <c:v>11.97499999999901</c:v>
                </c:pt>
                <c:pt idx="8623">
                  <c:v>11.976388888887898</c:v>
                </c:pt>
                <c:pt idx="8624">
                  <c:v>11.977777777776787</c:v>
                </c:pt>
                <c:pt idx="8625">
                  <c:v>11.979166666665675</c:v>
                </c:pt>
                <c:pt idx="8626">
                  <c:v>11.980555555554563</c:v>
                </c:pt>
                <c:pt idx="8627">
                  <c:v>11.981944444443451</c:v>
                </c:pt>
                <c:pt idx="8628">
                  <c:v>11.98333333333234</c:v>
                </c:pt>
                <c:pt idx="8629">
                  <c:v>11.984722222221228</c:v>
                </c:pt>
                <c:pt idx="8630">
                  <c:v>11.986111111110116</c:v>
                </c:pt>
                <c:pt idx="8631">
                  <c:v>11.987499999999004</c:v>
                </c:pt>
                <c:pt idx="8632">
                  <c:v>11.988888888887892</c:v>
                </c:pt>
                <c:pt idx="8633">
                  <c:v>11.990277777776781</c:v>
                </c:pt>
                <c:pt idx="8634">
                  <c:v>11.991666666665669</c:v>
                </c:pt>
                <c:pt idx="8635">
                  <c:v>11.993055555554557</c:v>
                </c:pt>
                <c:pt idx="8636">
                  <c:v>11.994444444443445</c:v>
                </c:pt>
                <c:pt idx="8637">
                  <c:v>11.995833333332333</c:v>
                </c:pt>
                <c:pt idx="8638">
                  <c:v>11.997222222221222</c:v>
                </c:pt>
                <c:pt idx="8639">
                  <c:v>11.99861111111011</c:v>
                </c:pt>
                <c:pt idx="8640">
                  <c:v>11.999999999998998</c:v>
                </c:pt>
                <c:pt idx="8641">
                  <c:v>12.001388888887886</c:v>
                </c:pt>
                <c:pt idx="8642">
                  <c:v>12.002777777776775</c:v>
                </c:pt>
                <c:pt idx="8643">
                  <c:v>12.004166666665663</c:v>
                </c:pt>
                <c:pt idx="8644">
                  <c:v>12.005555555554551</c:v>
                </c:pt>
                <c:pt idx="8645">
                  <c:v>12.006944444443439</c:v>
                </c:pt>
                <c:pt idx="8646">
                  <c:v>12.008333333332327</c:v>
                </c:pt>
                <c:pt idx="8647">
                  <c:v>12.009722222221216</c:v>
                </c:pt>
                <c:pt idx="8648">
                  <c:v>12.011111111110104</c:v>
                </c:pt>
                <c:pt idx="8649">
                  <c:v>12.012499999998992</c:v>
                </c:pt>
                <c:pt idx="8650">
                  <c:v>12.01388888888788</c:v>
                </c:pt>
                <c:pt idx="8651">
                  <c:v>12.015277777776769</c:v>
                </c:pt>
                <c:pt idx="8652">
                  <c:v>12.016666666665657</c:v>
                </c:pt>
                <c:pt idx="8653">
                  <c:v>12.018055555554545</c:v>
                </c:pt>
                <c:pt idx="8654">
                  <c:v>12.019444444443433</c:v>
                </c:pt>
                <c:pt idx="8655">
                  <c:v>12.020833333332321</c:v>
                </c:pt>
                <c:pt idx="8656">
                  <c:v>12.02222222222121</c:v>
                </c:pt>
                <c:pt idx="8657">
                  <c:v>12.023611111110098</c:v>
                </c:pt>
                <c:pt idx="8658">
                  <c:v>12.024999999998986</c:v>
                </c:pt>
                <c:pt idx="8659">
                  <c:v>12.026388888887874</c:v>
                </c:pt>
                <c:pt idx="8660">
                  <c:v>12.027777777776762</c:v>
                </c:pt>
                <c:pt idx="8661">
                  <c:v>12.029166666665651</c:v>
                </c:pt>
                <c:pt idx="8662">
                  <c:v>12.030555555554539</c:v>
                </c:pt>
                <c:pt idx="8663">
                  <c:v>12.031944444443427</c:v>
                </c:pt>
                <c:pt idx="8664">
                  <c:v>12.033333333332315</c:v>
                </c:pt>
                <c:pt idx="8665">
                  <c:v>12.034722222221204</c:v>
                </c:pt>
                <c:pt idx="8666">
                  <c:v>12.036111111110092</c:v>
                </c:pt>
                <c:pt idx="8667">
                  <c:v>12.03749999999898</c:v>
                </c:pt>
                <c:pt idx="8668">
                  <c:v>12.038888888887868</c:v>
                </c:pt>
                <c:pt idx="8669">
                  <c:v>12.040277777776756</c:v>
                </c:pt>
                <c:pt idx="8670">
                  <c:v>12.041666666665645</c:v>
                </c:pt>
                <c:pt idx="8671">
                  <c:v>12.043055555554533</c:v>
                </c:pt>
                <c:pt idx="8672">
                  <c:v>12.044444444443421</c:v>
                </c:pt>
                <c:pt idx="8673">
                  <c:v>12.045833333332309</c:v>
                </c:pt>
                <c:pt idx="8674">
                  <c:v>12.047222222221198</c:v>
                </c:pt>
                <c:pt idx="8675">
                  <c:v>12.048611111110086</c:v>
                </c:pt>
                <c:pt idx="8676">
                  <c:v>12.049999999998974</c:v>
                </c:pt>
                <c:pt idx="8677">
                  <c:v>12.051388888887862</c:v>
                </c:pt>
                <c:pt idx="8678">
                  <c:v>12.05277777777675</c:v>
                </c:pt>
                <c:pt idx="8679">
                  <c:v>12.054166666665639</c:v>
                </c:pt>
                <c:pt idx="8680">
                  <c:v>12.055555555554527</c:v>
                </c:pt>
                <c:pt idx="8681">
                  <c:v>12.056944444443415</c:v>
                </c:pt>
                <c:pt idx="8682">
                  <c:v>12.058333333332303</c:v>
                </c:pt>
                <c:pt idx="8683">
                  <c:v>12.059722222221192</c:v>
                </c:pt>
                <c:pt idx="8684">
                  <c:v>12.06111111111008</c:v>
                </c:pt>
                <c:pt idx="8685">
                  <c:v>12.062499999998968</c:v>
                </c:pt>
                <c:pt idx="8686">
                  <c:v>12.063888888887856</c:v>
                </c:pt>
                <c:pt idx="8687">
                  <c:v>12.065277777776744</c:v>
                </c:pt>
                <c:pt idx="8688">
                  <c:v>12.066666666665633</c:v>
                </c:pt>
                <c:pt idx="8689">
                  <c:v>12.068055555554521</c:v>
                </c:pt>
                <c:pt idx="8690">
                  <c:v>12.069444444443409</c:v>
                </c:pt>
                <c:pt idx="8691">
                  <c:v>12.070833333332297</c:v>
                </c:pt>
                <c:pt idx="8692">
                  <c:v>12.072222222221185</c:v>
                </c:pt>
                <c:pt idx="8693">
                  <c:v>12.073611111110074</c:v>
                </c:pt>
                <c:pt idx="8694">
                  <c:v>12.074999999998962</c:v>
                </c:pt>
                <c:pt idx="8695">
                  <c:v>12.07638888888785</c:v>
                </c:pt>
                <c:pt idx="8696">
                  <c:v>12.077777777776738</c:v>
                </c:pt>
                <c:pt idx="8697">
                  <c:v>12.079166666665627</c:v>
                </c:pt>
                <c:pt idx="8698">
                  <c:v>12.080555555554515</c:v>
                </c:pt>
                <c:pt idx="8699">
                  <c:v>12.081944444443403</c:v>
                </c:pt>
                <c:pt idx="8700">
                  <c:v>12.083333333332291</c:v>
                </c:pt>
                <c:pt idx="8701">
                  <c:v>12.084722222221179</c:v>
                </c:pt>
                <c:pt idx="8702">
                  <c:v>12.086111111110068</c:v>
                </c:pt>
                <c:pt idx="8703">
                  <c:v>12.087499999998956</c:v>
                </c:pt>
                <c:pt idx="8704">
                  <c:v>12.088888888887844</c:v>
                </c:pt>
                <c:pt idx="8705">
                  <c:v>12.090277777776732</c:v>
                </c:pt>
                <c:pt idx="8706">
                  <c:v>12.091666666665621</c:v>
                </c:pt>
                <c:pt idx="8707">
                  <c:v>12.093055555554509</c:v>
                </c:pt>
                <c:pt idx="8708">
                  <c:v>12.094444444443397</c:v>
                </c:pt>
                <c:pt idx="8709">
                  <c:v>12.095833333332285</c:v>
                </c:pt>
                <c:pt idx="8710">
                  <c:v>12.097222222221173</c:v>
                </c:pt>
                <c:pt idx="8711">
                  <c:v>12.098611111110062</c:v>
                </c:pt>
                <c:pt idx="8712">
                  <c:v>12.09999999999895</c:v>
                </c:pt>
                <c:pt idx="8713">
                  <c:v>12.101388888887838</c:v>
                </c:pt>
                <c:pt idx="8714">
                  <c:v>12.102777777776726</c:v>
                </c:pt>
                <c:pt idx="8715">
                  <c:v>12.104166666665614</c:v>
                </c:pt>
                <c:pt idx="8716">
                  <c:v>12.105555555554503</c:v>
                </c:pt>
                <c:pt idx="8717">
                  <c:v>12.106944444443391</c:v>
                </c:pt>
                <c:pt idx="8718">
                  <c:v>12.108333333332279</c:v>
                </c:pt>
                <c:pt idx="8719">
                  <c:v>12.109722222221167</c:v>
                </c:pt>
                <c:pt idx="8720">
                  <c:v>12.111111111110056</c:v>
                </c:pt>
                <c:pt idx="8721">
                  <c:v>12.112499999998944</c:v>
                </c:pt>
                <c:pt idx="8722">
                  <c:v>12.113888888887832</c:v>
                </c:pt>
                <c:pt idx="8723">
                  <c:v>12.11527777777672</c:v>
                </c:pt>
                <c:pt idx="8724">
                  <c:v>12.116666666665608</c:v>
                </c:pt>
                <c:pt idx="8725">
                  <c:v>12.118055555554497</c:v>
                </c:pt>
                <c:pt idx="8726">
                  <c:v>12.119444444443385</c:v>
                </c:pt>
                <c:pt idx="8727">
                  <c:v>12.120833333332273</c:v>
                </c:pt>
                <c:pt idx="8728">
                  <c:v>12.122222222221161</c:v>
                </c:pt>
                <c:pt idx="8729">
                  <c:v>12.12361111111005</c:v>
                </c:pt>
                <c:pt idx="8730">
                  <c:v>12.124999999998938</c:v>
                </c:pt>
                <c:pt idx="8731">
                  <c:v>12.126388888887826</c:v>
                </c:pt>
                <c:pt idx="8732">
                  <c:v>12.127777777776714</c:v>
                </c:pt>
                <c:pt idx="8733">
                  <c:v>12.129166666665602</c:v>
                </c:pt>
                <c:pt idx="8734">
                  <c:v>12.130555555554491</c:v>
                </c:pt>
                <c:pt idx="8735">
                  <c:v>12.131944444443379</c:v>
                </c:pt>
                <c:pt idx="8736">
                  <c:v>12.133333333332267</c:v>
                </c:pt>
                <c:pt idx="8737">
                  <c:v>12.134722222221155</c:v>
                </c:pt>
                <c:pt idx="8738">
                  <c:v>12.136111111110043</c:v>
                </c:pt>
                <c:pt idx="8739">
                  <c:v>12.137499999998932</c:v>
                </c:pt>
                <c:pt idx="8740">
                  <c:v>12.13888888888782</c:v>
                </c:pt>
                <c:pt idx="8741">
                  <c:v>12.140277777776708</c:v>
                </c:pt>
                <c:pt idx="8742">
                  <c:v>12.141666666665596</c:v>
                </c:pt>
                <c:pt idx="8743">
                  <c:v>12.143055555554485</c:v>
                </c:pt>
                <c:pt idx="8744">
                  <c:v>12.144444444443373</c:v>
                </c:pt>
                <c:pt idx="8745">
                  <c:v>12.145833333332261</c:v>
                </c:pt>
                <c:pt idx="8746">
                  <c:v>12.147222222221149</c:v>
                </c:pt>
                <c:pt idx="8747">
                  <c:v>12.148611111110037</c:v>
                </c:pt>
                <c:pt idx="8748">
                  <c:v>12.149999999998926</c:v>
                </c:pt>
                <c:pt idx="8749">
                  <c:v>12.151388888887814</c:v>
                </c:pt>
                <c:pt idx="8750">
                  <c:v>12.152777777776702</c:v>
                </c:pt>
                <c:pt idx="8751">
                  <c:v>12.15416666666559</c:v>
                </c:pt>
                <c:pt idx="8752">
                  <c:v>12.155555555554479</c:v>
                </c:pt>
                <c:pt idx="8753">
                  <c:v>12.156944444443367</c:v>
                </c:pt>
                <c:pt idx="8754">
                  <c:v>12.158333333332255</c:v>
                </c:pt>
                <c:pt idx="8755">
                  <c:v>12.159722222221143</c:v>
                </c:pt>
                <c:pt idx="8756">
                  <c:v>12.161111111110031</c:v>
                </c:pt>
                <c:pt idx="8757">
                  <c:v>12.16249999999892</c:v>
                </c:pt>
                <c:pt idx="8758">
                  <c:v>12.163888888887808</c:v>
                </c:pt>
                <c:pt idx="8759">
                  <c:v>12.165277777776696</c:v>
                </c:pt>
                <c:pt idx="8760">
                  <c:v>12.166666666665584</c:v>
                </c:pt>
                <c:pt idx="8761">
                  <c:v>12.168055555554472</c:v>
                </c:pt>
                <c:pt idx="8762">
                  <c:v>12.169444444443361</c:v>
                </c:pt>
                <c:pt idx="8763">
                  <c:v>12.170833333332249</c:v>
                </c:pt>
                <c:pt idx="8764">
                  <c:v>12.172222222221137</c:v>
                </c:pt>
                <c:pt idx="8765">
                  <c:v>12.173611111110025</c:v>
                </c:pt>
                <c:pt idx="8766">
                  <c:v>12.174999999998914</c:v>
                </c:pt>
                <c:pt idx="8767">
                  <c:v>12.176388888887802</c:v>
                </c:pt>
                <c:pt idx="8768">
                  <c:v>12.17777777777669</c:v>
                </c:pt>
                <c:pt idx="8769">
                  <c:v>12.179166666665578</c:v>
                </c:pt>
                <c:pt idx="8770">
                  <c:v>12.180555555554466</c:v>
                </c:pt>
                <c:pt idx="8771">
                  <c:v>12.181944444443355</c:v>
                </c:pt>
                <c:pt idx="8772">
                  <c:v>12.183333333332243</c:v>
                </c:pt>
                <c:pt idx="8773">
                  <c:v>12.184722222221131</c:v>
                </c:pt>
                <c:pt idx="8774">
                  <c:v>12.186111111110019</c:v>
                </c:pt>
                <c:pt idx="8775">
                  <c:v>12.187499999998908</c:v>
                </c:pt>
                <c:pt idx="8776">
                  <c:v>12.188888888887796</c:v>
                </c:pt>
                <c:pt idx="8777">
                  <c:v>12.190277777776684</c:v>
                </c:pt>
                <c:pt idx="8778">
                  <c:v>12.191666666665572</c:v>
                </c:pt>
                <c:pt idx="8779">
                  <c:v>12.19305555555446</c:v>
                </c:pt>
                <c:pt idx="8780">
                  <c:v>12.194444444443349</c:v>
                </c:pt>
                <c:pt idx="8781">
                  <c:v>12.195833333332237</c:v>
                </c:pt>
                <c:pt idx="8782">
                  <c:v>12.197222222221125</c:v>
                </c:pt>
                <c:pt idx="8783">
                  <c:v>12.198611111110013</c:v>
                </c:pt>
                <c:pt idx="8784">
                  <c:v>12.199999999998902</c:v>
                </c:pt>
                <c:pt idx="8785">
                  <c:v>12.20138888888779</c:v>
                </c:pt>
                <c:pt idx="8786">
                  <c:v>12.202777777776678</c:v>
                </c:pt>
                <c:pt idx="8787">
                  <c:v>12.204166666665566</c:v>
                </c:pt>
                <c:pt idx="8788">
                  <c:v>12.205555555554454</c:v>
                </c:pt>
                <c:pt idx="8789">
                  <c:v>12.206944444443343</c:v>
                </c:pt>
                <c:pt idx="8790">
                  <c:v>12.208333333332231</c:v>
                </c:pt>
                <c:pt idx="8791">
                  <c:v>12.209722222221119</c:v>
                </c:pt>
                <c:pt idx="8792">
                  <c:v>12.211111111110007</c:v>
                </c:pt>
                <c:pt idx="8793">
                  <c:v>12.212499999998895</c:v>
                </c:pt>
                <c:pt idx="8794">
                  <c:v>12.213888888887784</c:v>
                </c:pt>
                <c:pt idx="8795">
                  <c:v>12.215277777776672</c:v>
                </c:pt>
                <c:pt idx="8796">
                  <c:v>12.21666666666556</c:v>
                </c:pt>
                <c:pt idx="8797">
                  <c:v>12.218055555554448</c:v>
                </c:pt>
                <c:pt idx="8798">
                  <c:v>12.219444444443337</c:v>
                </c:pt>
                <c:pt idx="8799">
                  <c:v>12.220833333332225</c:v>
                </c:pt>
                <c:pt idx="8800">
                  <c:v>12.222222222221113</c:v>
                </c:pt>
                <c:pt idx="8801">
                  <c:v>12.223611111110001</c:v>
                </c:pt>
                <c:pt idx="8802">
                  <c:v>12.224999999998889</c:v>
                </c:pt>
                <c:pt idx="8803">
                  <c:v>12.226388888887778</c:v>
                </c:pt>
                <c:pt idx="8804">
                  <c:v>12.227777777776666</c:v>
                </c:pt>
                <c:pt idx="8805">
                  <c:v>12.229166666665554</c:v>
                </c:pt>
                <c:pt idx="8806">
                  <c:v>12.230555555554442</c:v>
                </c:pt>
                <c:pt idx="8807">
                  <c:v>12.231944444443331</c:v>
                </c:pt>
                <c:pt idx="8808">
                  <c:v>12.233333333332219</c:v>
                </c:pt>
                <c:pt idx="8809">
                  <c:v>12.234722222221107</c:v>
                </c:pt>
                <c:pt idx="8810">
                  <c:v>12.236111111109995</c:v>
                </c:pt>
                <c:pt idx="8811">
                  <c:v>12.237499999998883</c:v>
                </c:pt>
                <c:pt idx="8812">
                  <c:v>12.238888888887772</c:v>
                </c:pt>
                <c:pt idx="8813">
                  <c:v>12.24027777777666</c:v>
                </c:pt>
                <c:pt idx="8814">
                  <c:v>12.241666666665548</c:v>
                </c:pt>
                <c:pt idx="8815">
                  <c:v>12.243055555554436</c:v>
                </c:pt>
                <c:pt idx="8816">
                  <c:v>12.244444444443324</c:v>
                </c:pt>
                <c:pt idx="8817">
                  <c:v>12.245833333332213</c:v>
                </c:pt>
                <c:pt idx="8818">
                  <c:v>12.247222222221101</c:v>
                </c:pt>
                <c:pt idx="8819">
                  <c:v>12.248611111109989</c:v>
                </c:pt>
                <c:pt idx="8820">
                  <c:v>12.249999999998877</c:v>
                </c:pt>
                <c:pt idx="8821">
                  <c:v>12.251388888887766</c:v>
                </c:pt>
                <c:pt idx="8822">
                  <c:v>12.252777777776654</c:v>
                </c:pt>
                <c:pt idx="8823">
                  <c:v>12.254166666665542</c:v>
                </c:pt>
                <c:pt idx="8824">
                  <c:v>12.25555555555443</c:v>
                </c:pt>
                <c:pt idx="8825">
                  <c:v>12.256944444443318</c:v>
                </c:pt>
                <c:pt idx="8826">
                  <c:v>12.258333333332207</c:v>
                </c:pt>
                <c:pt idx="8827">
                  <c:v>12.259722222221095</c:v>
                </c:pt>
                <c:pt idx="8828">
                  <c:v>12.261111111109983</c:v>
                </c:pt>
                <c:pt idx="8829">
                  <c:v>12.262499999998871</c:v>
                </c:pt>
                <c:pt idx="8830">
                  <c:v>12.26388888888776</c:v>
                </c:pt>
                <c:pt idx="8831">
                  <c:v>12.265277777776648</c:v>
                </c:pt>
                <c:pt idx="8832">
                  <c:v>12.266666666665536</c:v>
                </c:pt>
                <c:pt idx="8833">
                  <c:v>12.268055555554424</c:v>
                </c:pt>
                <c:pt idx="8834">
                  <c:v>12.269444444443312</c:v>
                </c:pt>
                <c:pt idx="8835">
                  <c:v>12.270833333332201</c:v>
                </c:pt>
                <c:pt idx="8836">
                  <c:v>12.272222222221089</c:v>
                </c:pt>
                <c:pt idx="8837">
                  <c:v>12.273611111109977</c:v>
                </c:pt>
                <c:pt idx="8838">
                  <c:v>12.274999999998865</c:v>
                </c:pt>
                <c:pt idx="8839">
                  <c:v>12.276388888887753</c:v>
                </c:pt>
                <c:pt idx="8840">
                  <c:v>12.277777777776642</c:v>
                </c:pt>
                <c:pt idx="8841">
                  <c:v>12.27916666666553</c:v>
                </c:pt>
                <c:pt idx="8842">
                  <c:v>12.280555555554418</c:v>
                </c:pt>
                <c:pt idx="8843">
                  <c:v>12.281944444443306</c:v>
                </c:pt>
                <c:pt idx="8844">
                  <c:v>12.283333333332195</c:v>
                </c:pt>
                <c:pt idx="8845">
                  <c:v>12.284722222221083</c:v>
                </c:pt>
                <c:pt idx="8846">
                  <c:v>12.286111111109971</c:v>
                </c:pt>
                <c:pt idx="8847">
                  <c:v>12.287499999998859</c:v>
                </c:pt>
                <c:pt idx="8848">
                  <c:v>12.288888888887747</c:v>
                </c:pt>
                <c:pt idx="8849">
                  <c:v>12.290277777776636</c:v>
                </c:pt>
                <c:pt idx="8850">
                  <c:v>12.291666666665524</c:v>
                </c:pt>
                <c:pt idx="8851">
                  <c:v>12.293055555554412</c:v>
                </c:pt>
                <c:pt idx="8852">
                  <c:v>12.2944444444433</c:v>
                </c:pt>
                <c:pt idx="8853">
                  <c:v>12.295833333332189</c:v>
                </c:pt>
                <c:pt idx="8854">
                  <c:v>12.297222222221077</c:v>
                </c:pt>
                <c:pt idx="8855">
                  <c:v>12.298611111109965</c:v>
                </c:pt>
                <c:pt idx="8856">
                  <c:v>12.299999999998853</c:v>
                </c:pt>
                <c:pt idx="8857">
                  <c:v>12.301388888887741</c:v>
                </c:pt>
                <c:pt idx="8858">
                  <c:v>12.30277777777663</c:v>
                </c:pt>
                <c:pt idx="8859">
                  <c:v>12.304166666665518</c:v>
                </c:pt>
                <c:pt idx="8860">
                  <c:v>12.305555555554406</c:v>
                </c:pt>
                <c:pt idx="8861">
                  <c:v>12.306944444443294</c:v>
                </c:pt>
                <c:pt idx="8862">
                  <c:v>12.308333333332182</c:v>
                </c:pt>
                <c:pt idx="8863">
                  <c:v>12.309722222221071</c:v>
                </c:pt>
                <c:pt idx="8864">
                  <c:v>12.311111111109959</c:v>
                </c:pt>
                <c:pt idx="8865">
                  <c:v>12.312499999998847</c:v>
                </c:pt>
                <c:pt idx="8866">
                  <c:v>12.313888888887735</c:v>
                </c:pt>
                <c:pt idx="8867">
                  <c:v>12.315277777776624</c:v>
                </c:pt>
                <c:pt idx="8868">
                  <c:v>12.316666666665512</c:v>
                </c:pt>
                <c:pt idx="8869">
                  <c:v>12.3180555555544</c:v>
                </c:pt>
                <c:pt idx="8870">
                  <c:v>12.319444444443288</c:v>
                </c:pt>
                <c:pt idx="8871">
                  <c:v>12.320833333332176</c:v>
                </c:pt>
                <c:pt idx="8872">
                  <c:v>12.322222222221065</c:v>
                </c:pt>
                <c:pt idx="8873">
                  <c:v>12.323611111109953</c:v>
                </c:pt>
                <c:pt idx="8874">
                  <c:v>12.324999999998841</c:v>
                </c:pt>
                <c:pt idx="8875">
                  <c:v>12.326388888887729</c:v>
                </c:pt>
                <c:pt idx="8876">
                  <c:v>12.327777777776618</c:v>
                </c:pt>
                <c:pt idx="8877">
                  <c:v>12.329166666665506</c:v>
                </c:pt>
                <c:pt idx="8878">
                  <c:v>12.330555555554394</c:v>
                </c:pt>
                <c:pt idx="8879">
                  <c:v>12.331944444443282</c:v>
                </c:pt>
                <c:pt idx="8880">
                  <c:v>12.33333333333217</c:v>
                </c:pt>
                <c:pt idx="8881">
                  <c:v>12.334722222221059</c:v>
                </c:pt>
                <c:pt idx="8882">
                  <c:v>12.336111111109947</c:v>
                </c:pt>
                <c:pt idx="8883">
                  <c:v>12.337499999998835</c:v>
                </c:pt>
                <c:pt idx="8884">
                  <c:v>12.338888888887723</c:v>
                </c:pt>
                <c:pt idx="8885">
                  <c:v>12.340277777776612</c:v>
                </c:pt>
                <c:pt idx="8886">
                  <c:v>12.3416666666655</c:v>
                </c:pt>
                <c:pt idx="8887">
                  <c:v>12.343055555554388</c:v>
                </c:pt>
                <c:pt idx="8888">
                  <c:v>12.344444444443276</c:v>
                </c:pt>
                <c:pt idx="8889">
                  <c:v>12.345833333332164</c:v>
                </c:pt>
                <c:pt idx="8890">
                  <c:v>12.347222222221053</c:v>
                </c:pt>
                <c:pt idx="8891">
                  <c:v>12.348611111109941</c:v>
                </c:pt>
                <c:pt idx="8892">
                  <c:v>12.349999999998829</c:v>
                </c:pt>
                <c:pt idx="8893">
                  <c:v>12.351388888887717</c:v>
                </c:pt>
                <c:pt idx="8894">
                  <c:v>12.352777777776605</c:v>
                </c:pt>
                <c:pt idx="8895">
                  <c:v>12.354166666665494</c:v>
                </c:pt>
                <c:pt idx="8896">
                  <c:v>12.355555555554382</c:v>
                </c:pt>
                <c:pt idx="8897">
                  <c:v>12.35694444444327</c:v>
                </c:pt>
                <c:pt idx="8898">
                  <c:v>12.358333333332158</c:v>
                </c:pt>
                <c:pt idx="8899">
                  <c:v>12.359722222221047</c:v>
                </c:pt>
                <c:pt idx="8900">
                  <c:v>12.361111111109935</c:v>
                </c:pt>
                <c:pt idx="8901">
                  <c:v>12.362499999998823</c:v>
                </c:pt>
                <c:pt idx="8902">
                  <c:v>12.363888888887711</c:v>
                </c:pt>
                <c:pt idx="8903">
                  <c:v>12.365277777776599</c:v>
                </c:pt>
                <c:pt idx="8904">
                  <c:v>12.366666666665488</c:v>
                </c:pt>
                <c:pt idx="8905">
                  <c:v>12.368055555554376</c:v>
                </c:pt>
                <c:pt idx="8906">
                  <c:v>12.369444444443264</c:v>
                </c:pt>
                <c:pt idx="8907">
                  <c:v>12.370833333332152</c:v>
                </c:pt>
                <c:pt idx="8908">
                  <c:v>12.372222222221041</c:v>
                </c:pt>
                <c:pt idx="8909">
                  <c:v>12.373611111109929</c:v>
                </c:pt>
                <c:pt idx="8910">
                  <c:v>12.374999999998817</c:v>
                </c:pt>
                <c:pt idx="8911">
                  <c:v>12.376388888887705</c:v>
                </c:pt>
                <c:pt idx="8912">
                  <c:v>12.377777777776593</c:v>
                </c:pt>
                <c:pt idx="8913">
                  <c:v>12.379166666665482</c:v>
                </c:pt>
                <c:pt idx="8914">
                  <c:v>12.38055555555437</c:v>
                </c:pt>
                <c:pt idx="8915">
                  <c:v>12.381944444443258</c:v>
                </c:pt>
                <c:pt idx="8916">
                  <c:v>12.383333333332146</c:v>
                </c:pt>
                <c:pt idx="8917">
                  <c:v>12.384722222221034</c:v>
                </c:pt>
                <c:pt idx="8918">
                  <c:v>12.386111111109923</c:v>
                </c:pt>
                <c:pt idx="8919">
                  <c:v>12.387499999998811</c:v>
                </c:pt>
                <c:pt idx="8920">
                  <c:v>12.388888888887699</c:v>
                </c:pt>
                <c:pt idx="8921">
                  <c:v>12.390277777776587</c:v>
                </c:pt>
                <c:pt idx="8922">
                  <c:v>12.391666666665476</c:v>
                </c:pt>
                <c:pt idx="8923">
                  <c:v>12.393055555554364</c:v>
                </c:pt>
                <c:pt idx="8924">
                  <c:v>12.394444444443252</c:v>
                </c:pt>
                <c:pt idx="8925">
                  <c:v>12.39583333333214</c:v>
                </c:pt>
                <c:pt idx="8926">
                  <c:v>12.397222222221028</c:v>
                </c:pt>
                <c:pt idx="8927">
                  <c:v>12.398611111109917</c:v>
                </c:pt>
                <c:pt idx="8928">
                  <c:v>12.399999999998805</c:v>
                </c:pt>
                <c:pt idx="8929">
                  <c:v>12.401388888887693</c:v>
                </c:pt>
                <c:pt idx="8930">
                  <c:v>12.402777777776581</c:v>
                </c:pt>
                <c:pt idx="8931">
                  <c:v>12.40416666666547</c:v>
                </c:pt>
                <c:pt idx="8932">
                  <c:v>12.405555555554358</c:v>
                </c:pt>
                <c:pt idx="8933">
                  <c:v>12.406944444443246</c:v>
                </c:pt>
                <c:pt idx="8934">
                  <c:v>12.408333333332134</c:v>
                </c:pt>
                <c:pt idx="8935">
                  <c:v>12.409722222221022</c:v>
                </c:pt>
                <c:pt idx="8936">
                  <c:v>12.411111111109911</c:v>
                </c:pt>
                <c:pt idx="8937">
                  <c:v>12.412499999998799</c:v>
                </c:pt>
                <c:pt idx="8938">
                  <c:v>12.413888888887687</c:v>
                </c:pt>
                <c:pt idx="8939">
                  <c:v>12.415277777776575</c:v>
                </c:pt>
                <c:pt idx="8940">
                  <c:v>12.416666666665463</c:v>
                </c:pt>
                <c:pt idx="8941">
                  <c:v>12.418055555554352</c:v>
                </c:pt>
                <c:pt idx="8942">
                  <c:v>12.41944444444324</c:v>
                </c:pt>
                <c:pt idx="8943">
                  <c:v>12.420833333332128</c:v>
                </c:pt>
                <c:pt idx="8944">
                  <c:v>12.422222222221016</c:v>
                </c:pt>
                <c:pt idx="8945">
                  <c:v>12.423611111109905</c:v>
                </c:pt>
                <c:pt idx="8946">
                  <c:v>12.424999999998793</c:v>
                </c:pt>
                <c:pt idx="8947">
                  <c:v>12.426388888887681</c:v>
                </c:pt>
                <c:pt idx="8948">
                  <c:v>12.427777777776569</c:v>
                </c:pt>
                <c:pt idx="8949">
                  <c:v>12.429166666665457</c:v>
                </c:pt>
                <c:pt idx="8950">
                  <c:v>12.430555555554346</c:v>
                </c:pt>
                <c:pt idx="8951">
                  <c:v>12.431944444443234</c:v>
                </c:pt>
                <c:pt idx="8952">
                  <c:v>12.433333333332122</c:v>
                </c:pt>
                <c:pt idx="8953">
                  <c:v>12.43472222222101</c:v>
                </c:pt>
                <c:pt idx="8954">
                  <c:v>12.436111111109899</c:v>
                </c:pt>
                <c:pt idx="8955">
                  <c:v>12.437499999998787</c:v>
                </c:pt>
                <c:pt idx="8956">
                  <c:v>12.438888888887675</c:v>
                </c:pt>
                <c:pt idx="8957">
                  <c:v>12.440277777776563</c:v>
                </c:pt>
                <c:pt idx="8958">
                  <c:v>12.441666666665451</c:v>
                </c:pt>
                <c:pt idx="8959">
                  <c:v>12.44305555555434</c:v>
                </c:pt>
                <c:pt idx="8960">
                  <c:v>12.444444444443228</c:v>
                </c:pt>
                <c:pt idx="8961">
                  <c:v>12.445833333332116</c:v>
                </c:pt>
                <c:pt idx="8962">
                  <c:v>12.447222222221004</c:v>
                </c:pt>
                <c:pt idx="8963">
                  <c:v>12.448611111109892</c:v>
                </c:pt>
                <c:pt idx="8964">
                  <c:v>12.449999999998781</c:v>
                </c:pt>
                <c:pt idx="8965">
                  <c:v>12.451388888887669</c:v>
                </c:pt>
                <c:pt idx="8966">
                  <c:v>12.452777777776557</c:v>
                </c:pt>
                <c:pt idx="8967">
                  <c:v>12.454166666665445</c:v>
                </c:pt>
                <c:pt idx="8968">
                  <c:v>12.455555555554334</c:v>
                </c:pt>
                <c:pt idx="8969">
                  <c:v>12.456944444443222</c:v>
                </c:pt>
                <c:pt idx="8970">
                  <c:v>12.45833333333211</c:v>
                </c:pt>
                <c:pt idx="8971">
                  <c:v>12.459722222220998</c:v>
                </c:pt>
                <c:pt idx="8972">
                  <c:v>12.461111111109886</c:v>
                </c:pt>
                <c:pt idx="8973">
                  <c:v>12.462499999998775</c:v>
                </c:pt>
                <c:pt idx="8974">
                  <c:v>12.463888888887663</c:v>
                </c:pt>
                <c:pt idx="8975">
                  <c:v>12.465277777776551</c:v>
                </c:pt>
                <c:pt idx="8976">
                  <c:v>12.466666666665439</c:v>
                </c:pt>
                <c:pt idx="8977">
                  <c:v>12.468055555554328</c:v>
                </c:pt>
                <c:pt idx="8978">
                  <c:v>12.469444444443216</c:v>
                </c:pt>
                <c:pt idx="8979">
                  <c:v>12.470833333332104</c:v>
                </c:pt>
                <c:pt idx="8980">
                  <c:v>12.472222222220992</c:v>
                </c:pt>
                <c:pt idx="8981">
                  <c:v>12.47361111110988</c:v>
                </c:pt>
                <c:pt idx="8982">
                  <c:v>12.474999999998769</c:v>
                </c:pt>
                <c:pt idx="8983">
                  <c:v>12.476388888887657</c:v>
                </c:pt>
                <c:pt idx="8984">
                  <c:v>12.477777777776545</c:v>
                </c:pt>
                <c:pt idx="8985">
                  <c:v>12.479166666665433</c:v>
                </c:pt>
                <c:pt idx="8986">
                  <c:v>12.480555555554322</c:v>
                </c:pt>
                <c:pt idx="8987">
                  <c:v>12.48194444444321</c:v>
                </c:pt>
                <c:pt idx="8988">
                  <c:v>12.483333333332098</c:v>
                </c:pt>
                <c:pt idx="8989">
                  <c:v>12.484722222220986</c:v>
                </c:pt>
                <c:pt idx="8990">
                  <c:v>12.486111111109874</c:v>
                </c:pt>
                <c:pt idx="8991">
                  <c:v>12.487499999998763</c:v>
                </c:pt>
                <c:pt idx="8992">
                  <c:v>12.488888888887651</c:v>
                </c:pt>
                <c:pt idx="8993">
                  <c:v>12.490277777776539</c:v>
                </c:pt>
                <c:pt idx="8994">
                  <c:v>12.491666666665427</c:v>
                </c:pt>
                <c:pt idx="8995">
                  <c:v>12.493055555554315</c:v>
                </c:pt>
                <c:pt idx="8996">
                  <c:v>12.494444444443204</c:v>
                </c:pt>
                <c:pt idx="8997">
                  <c:v>12.495833333332092</c:v>
                </c:pt>
                <c:pt idx="8998">
                  <c:v>12.49722222222098</c:v>
                </c:pt>
                <c:pt idx="8999">
                  <c:v>12.498611111109868</c:v>
                </c:pt>
                <c:pt idx="9000">
                  <c:v>12.499999999998757</c:v>
                </c:pt>
                <c:pt idx="9001">
                  <c:v>12.501388888887645</c:v>
                </c:pt>
                <c:pt idx="9002">
                  <c:v>12.502777777776533</c:v>
                </c:pt>
                <c:pt idx="9003">
                  <c:v>12.504166666665421</c:v>
                </c:pt>
                <c:pt idx="9004">
                  <c:v>12.505555555554309</c:v>
                </c:pt>
                <c:pt idx="9005">
                  <c:v>12.506944444443198</c:v>
                </c:pt>
                <c:pt idx="9006">
                  <c:v>12.508333333332086</c:v>
                </c:pt>
                <c:pt idx="9007">
                  <c:v>12.509722222220974</c:v>
                </c:pt>
                <c:pt idx="9008">
                  <c:v>12.511111111109862</c:v>
                </c:pt>
                <c:pt idx="9009">
                  <c:v>12.512499999998751</c:v>
                </c:pt>
                <c:pt idx="9010">
                  <c:v>12.513888888887639</c:v>
                </c:pt>
                <c:pt idx="9011">
                  <c:v>12.515277777776527</c:v>
                </c:pt>
                <c:pt idx="9012">
                  <c:v>12.516666666665415</c:v>
                </c:pt>
                <c:pt idx="9013">
                  <c:v>12.518055555554303</c:v>
                </c:pt>
                <c:pt idx="9014">
                  <c:v>12.519444444443192</c:v>
                </c:pt>
                <c:pt idx="9015">
                  <c:v>12.52083333333208</c:v>
                </c:pt>
                <c:pt idx="9016">
                  <c:v>12.522222222220968</c:v>
                </c:pt>
                <c:pt idx="9017">
                  <c:v>12.523611111109856</c:v>
                </c:pt>
                <c:pt idx="9018">
                  <c:v>12.524999999998744</c:v>
                </c:pt>
                <c:pt idx="9019">
                  <c:v>12.526388888887633</c:v>
                </c:pt>
                <c:pt idx="9020">
                  <c:v>12.527777777776521</c:v>
                </c:pt>
                <c:pt idx="9021">
                  <c:v>12.529166666665409</c:v>
                </c:pt>
                <c:pt idx="9022">
                  <c:v>12.530555555554297</c:v>
                </c:pt>
                <c:pt idx="9023">
                  <c:v>12.531944444443186</c:v>
                </c:pt>
                <c:pt idx="9024">
                  <c:v>12.533333333332074</c:v>
                </c:pt>
                <c:pt idx="9025">
                  <c:v>12.534722222220962</c:v>
                </c:pt>
                <c:pt idx="9026">
                  <c:v>12.53611111110985</c:v>
                </c:pt>
                <c:pt idx="9027">
                  <c:v>12.537499999998738</c:v>
                </c:pt>
                <c:pt idx="9028">
                  <c:v>12.538888888887627</c:v>
                </c:pt>
                <c:pt idx="9029">
                  <c:v>12.540277777776515</c:v>
                </c:pt>
                <c:pt idx="9030">
                  <c:v>12.541666666665403</c:v>
                </c:pt>
                <c:pt idx="9031">
                  <c:v>12.543055555554291</c:v>
                </c:pt>
                <c:pt idx="9032">
                  <c:v>12.54444444444318</c:v>
                </c:pt>
                <c:pt idx="9033">
                  <c:v>12.545833333332068</c:v>
                </c:pt>
                <c:pt idx="9034">
                  <c:v>12.547222222220956</c:v>
                </c:pt>
                <c:pt idx="9035">
                  <c:v>12.548611111109844</c:v>
                </c:pt>
                <c:pt idx="9036">
                  <c:v>12.549999999998732</c:v>
                </c:pt>
                <c:pt idx="9037">
                  <c:v>12.551388888887621</c:v>
                </c:pt>
                <c:pt idx="9038">
                  <c:v>12.552777777776509</c:v>
                </c:pt>
                <c:pt idx="9039">
                  <c:v>12.554166666665397</c:v>
                </c:pt>
                <c:pt idx="9040">
                  <c:v>12.555555555554285</c:v>
                </c:pt>
                <c:pt idx="9041">
                  <c:v>12.556944444443173</c:v>
                </c:pt>
                <c:pt idx="9042">
                  <c:v>12.558333333332062</c:v>
                </c:pt>
                <c:pt idx="9043">
                  <c:v>12.55972222222095</c:v>
                </c:pt>
                <c:pt idx="9044">
                  <c:v>12.561111111109838</c:v>
                </c:pt>
                <c:pt idx="9045">
                  <c:v>12.562499999998726</c:v>
                </c:pt>
                <c:pt idx="9046">
                  <c:v>12.563888888887615</c:v>
                </c:pt>
                <c:pt idx="9047">
                  <c:v>12.565277777776503</c:v>
                </c:pt>
                <c:pt idx="9048">
                  <c:v>12.566666666665391</c:v>
                </c:pt>
                <c:pt idx="9049">
                  <c:v>12.568055555554279</c:v>
                </c:pt>
                <c:pt idx="9050">
                  <c:v>12.569444444443167</c:v>
                </c:pt>
                <c:pt idx="9051">
                  <c:v>12.570833333332056</c:v>
                </c:pt>
                <c:pt idx="9052">
                  <c:v>12.572222222220944</c:v>
                </c:pt>
                <c:pt idx="9053">
                  <c:v>12.573611111109832</c:v>
                </c:pt>
                <c:pt idx="9054">
                  <c:v>12.57499999999872</c:v>
                </c:pt>
                <c:pt idx="9055">
                  <c:v>12.576388888887609</c:v>
                </c:pt>
                <c:pt idx="9056">
                  <c:v>12.577777777776497</c:v>
                </c:pt>
                <c:pt idx="9057">
                  <c:v>12.579166666665385</c:v>
                </c:pt>
                <c:pt idx="9058">
                  <c:v>12.580555555554273</c:v>
                </c:pt>
                <c:pt idx="9059">
                  <c:v>12.581944444443161</c:v>
                </c:pt>
                <c:pt idx="9060">
                  <c:v>12.58333333333205</c:v>
                </c:pt>
                <c:pt idx="9061">
                  <c:v>12.584722222220938</c:v>
                </c:pt>
                <c:pt idx="9062">
                  <c:v>12.586111111109826</c:v>
                </c:pt>
                <c:pt idx="9063">
                  <c:v>12.587499999998714</c:v>
                </c:pt>
                <c:pt idx="9064">
                  <c:v>12.588888888887602</c:v>
                </c:pt>
                <c:pt idx="9065">
                  <c:v>12.590277777776491</c:v>
                </c:pt>
                <c:pt idx="9066">
                  <c:v>12.591666666665379</c:v>
                </c:pt>
                <c:pt idx="9067">
                  <c:v>12.593055555554267</c:v>
                </c:pt>
                <c:pt idx="9068">
                  <c:v>12.594444444443155</c:v>
                </c:pt>
                <c:pt idx="9069">
                  <c:v>12.595833333332044</c:v>
                </c:pt>
                <c:pt idx="9070">
                  <c:v>12.597222222220932</c:v>
                </c:pt>
                <c:pt idx="9071">
                  <c:v>12.59861111110982</c:v>
                </c:pt>
                <c:pt idx="9072">
                  <c:v>12.599999999998708</c:v>
                </c:pt>
                <c:pt idx="9073">
                  <c:v>12.601388888887596</c:v>
                </c:pt>
                <c:pt idx="9074">
                  <c:v>12.602777777776485</c:v>
                </c:pt>
                <c:pt idx="9075">
                  <c:v>12.604166666665373</c:v>
                </c:pt>
                <c:pt idx="9076">
                  <c:v>12.605555555554261</c:v>
                </c:pt>
                <c:pt idx="9077">
                  <c:v>12.606944444443149</c:v>
                </c:pt>
                <c:pt idx="9078">
                  <c:v>12.608333333332038</c:v>
                </c:pt>
                <c:pt idx="9079">
                  <c:v>12.609722222220926</c:v>
                </c:pt>
                <c:pt idx="9080">
                  <c:v>12.611111111109814</c:v>
                </c:pt>
                <c:pt idx="9081">
                  <c:v>12.612499999998702</c:v>
                </c:pt>
                <c:pt idx="9082">
                  <c:v>12.61388888888759</c:v>
                </c:pt>
                <c:pt idx="9083">
                  <c:v>12.615277777776479</c:v>
                </c:pt>
                <c:pt idx="9084">
                  <c:v>12.616666666665367</c:v>
                </c:pt>
                <c:pt idx="9085">
                  <c:v>12.618055555554255</c:v>
                </c:pt>
                <c:pt idx="9086">
                  <c:v>12.619444444443143</c:v>
                </c:pt>
                <c:pt idx="9087">
                  <c:v>12.620833333332032</c:v>
                </c:pt>
                <c:pt idx="9088">
                  <c:v>12.62222222222092</c:v>
                </c:pt>
                <c:pt idx="9089">
                  <c:v>12.623611111109808</c:v>
                </c:pt>
                <c:pt idx="9090">
                  <c:v>12.624999999998696</c:v>
                </c:pt>
                <c:pt idx="9091">
                  <c:v>12.626388888887584</c:v>
                </c:pt>
                <c:pt idx="9092">
                  <c:v>12.627777777776473</c:v>
                </c:pt>
                <c:pt idx="9093">
                  <c:v>12.629166666665361</c:v>
                </c:pt>
                <c:pt idx="9094">
                  <c:v>12.630555555554249</c:v>
                </c:pt>
                <c:pt idx="9095">
                  <c:v>12.631944444443137</c:v>
                </c:pt>
                <c:pt idx="9096">
                  <c:v>12.633333333332025</c:v>
                </c:pt>
                <c:pt idx="9097">
                  <c:v>12.634722222220914</c:v>
                </c:pt>
                <c:pt idx="9098">
                  <c:v>12.636111111109802</c:v>
                </c:pt>
                <c:pt idx="9099">
                  <c:v>12.63749999999869</c:v>
                </c:pt>
                <c:pt idx="9100">
                  <c:v>12.638888888887578</c:v>
                </c:pt>
                <c:pt idx="9101">
                  <c:v>12.640277777776467</c:v>
                </c:pt>
                <c:pt idx="9102">
                  <c:v>12.641666666665355</c:v>
                </c:pt>
                <c:pt idx="9103">
                  <c:v>12.643055555554243</c:v>
                </c:pt>
                <c:pt idx="9104">
                  <c:v>12.644444444443131</c:v>
                </c:pt>
                <c:pt idx="9105">
                  <c:v>12.645833333332019</c:v>
                </c:pt>
                <c:pt idx="9106">
                  <c:v>12.647222222220908</c:v>
                </c:pt>
                <c:pt idx="9107">
                  <c:v>12.648611111109796</c:v>
                </c:pt>
                <c:pt idx="9108">
                  <c:v>12.649999999998684</c:v>
                </c:pt>
                <c:pt idx="9109">
                  <c:v>12.651388888887572</c:v>
                </c:pt>
                <c:pt idx="9110">
                  <c:v>12.652777777776461</c:v>
                </c:pt>
                <c:pt idx="9111">
                  <c:v>12.654166666665349</c:v>
                </c:pt>
                <c:pt idx="9112">
                  <c:v>12.655555555554237</c:v>
                </c:pt>
                <c:pt idx="9113">
                  <c:v>12.656944444443125</c:v>
                </c:pt>
                <c:pt idx="9114">
                  <c:v>12.658333333332013</c:v>
                </c:pt>
                <c:pt idx="9115">
                  <c:v>12.659722222220902</c:v>
                </c:pt>
                <c:pt idx="9116">
                  <c:v>12.66111111110979</c:v>
                </c:pt>
                <c:pt idx="9117">
                  <c:v>12.662499999998678</c:v>
                </c:pt>
                <c:pt idx="9118">
                  <c:v>12.663888888887566</c:v>
                </c:pt>
                <c:pt idx="9119">
                  <c:v>12.665277777776454</c:v>
                </c:pt>
                <c:pt idx="9120">
                  <c:v>12.666666666665343</c:v>
                </c:pt>
                <c:pt idx="9121">
                  <c:v>12.668055555554231</c:v>
                </c:pt>
                <c:pt idx="9122">
                  <c:v>12.669444444443119</c:v>
                </c:pt>
                <c:pt idx="9123">
                  <c:v>12.670833333332007</c:v>
                </c:pt>
                <c:pt idx="9124">
                  <c:v>12.672222222220896</c:v>
                </c:pt>
                <c:pt idx="9125">
                  <c:v>12.673611111109784</c:v>
                </c:pt>
                <c:pt idx="9126">
                  <c:v>12.674999999998672</c:v>
                </c:pt>
                <c:pt idx="9127">
                  <c:v>12.67638888888756</c:v>
                </c:pt>
                <c:pt idx="9128">
                  <c:v>12.677777777776448</c:v>
                </c:pt>
                <c:pt idx="9129">
                  <c:v>12.679166666665337</c:v>
                </c:pt>
                <c:pt idx="9130">
                  <c:v>12.680555555554225</c:v>
                </c:pt>
                <c:pt idx="9131">
                  <c:v>12.681944444443113</c:v>
                </c:pt>
                <c:pt idx="9132">
                  <c:v>12.683333333332001</c:v>
                </c:pt>
                <c:pt idx="9133">
                  <c:v>12.68472222222089</c:v>
                </c:pt>
                <c:pt idx="9134">
                  <c:v>12.686111111109778</c:v>
                </c:pt>
                <c:pt idx="9135">
                  <c:v>12.687499999998666</c:v>
                </c:pt>
                <c:pt idx="9136">
                  <c:v>12.688888888887554</c:v>
                </c:pt>
                <c:pt idx="9137">
                  <c:v>12.690277777776442</c:v>
                </c:pt>
                <c:pt idx="9138">
                  <c:v>12.691666666665331</c:v>
                </c:pt>
                <c:pt idx="9139">
                  <c:v>12.693055555554219</c:v>
                </c:pt>
                <c:pt idx="9140">
                  <c:v>12.694444444443107</c:v>
                </c:pt>
                <c:pt idx="9141">
                  <c:v>12.695833333331995</c:v>
                </c:pt>
                <c:pt idx="9142">
                  <c:v>12.697222222220883</c:v>
                </c:pt>
                <c:pt idx="9143">
                  <c:v>12.698611111109772</c:v>
                </c:pt>
                <c:pt idx="9144">
                  <c:v>12.69999999999866</c:v>
                </c:pt>
                <c:pt idx="9145">
                  <c:v>12.701388888887548</c:v>
                </c:pt>
                <c:pt idx="9146">
                  <c:v>12.702777777776436</c:v>
                </c:pt>
                <c:pt idx="9147">
                  <c:v>12.704166666665325</c:v>
                </c:pt>
                <c:pt idx="9148">
                  <c:v>12.705555555554213</c:v>
                </c:pt>
                <c:pt idx="9149">
                  <c:v>12.706944444443101</c:v>
                </c:pt>
                <c:pt idx="9150">
                  <c:v>12.708333333331989</c:v>
                </c:pt>
                <c:pt idx="9151">
                  <c:v>12.709722222220877</c:v>
                </c:pt>
                <c:pt idx="9152">
                  <c:v>12.711111111109766</c:v>
                </c:pt>
                <c:pt idx="9153">
                  <c:v>12.712499999998654</c:v>
                </c:pt>
                <c:pt idx="9154">
                  <c:v>12.713888888887542</c:v>
                </c:pt>
                <c:pt idx="9155">
                  <c:v>12.71527777777643</c:v>
                </c:pt>
                <c:pt idx="9156">
                  <c:v>12.716666666665319</c:v>
                </c:pt>
                <c:pt idx="9157">
                  <c:v>12.718055555554207</c:v>
                </c:pt>
                <c:pt idx="9158">
                  <c:v>12.719444444443095</c:v>
                </c:pt>
                <c:pt idx="9159">
                  <c:v>12.720833333331983</c:v>
                </c:pt>
                <c:pt idx="9160">
                  <c:v>12.722222222220871</c:v>
                </c:pt>
                <c:pt idx="9161">
                  <c:v>12.72361111110976</c:v>
                </c:pt>
                <c:pt idx="9162">
                  <c:v>12.724999999998648</c:v>
                </c:pt>
                <c:pt idx="9163">
                  <c:v>12.726388888887536</c:v>
                </c:pt>
                <c:pt idx="9164">
                  <c:v>12.727777777776424</c:v>
                </c:pt>
                <c:pt idx="9165">
                  <c:v>12.729166666665312</c:v>
                </c:pt>
                <c:pt idx="9166">
                  <c:v>12.730555555554201</c:v>
                </c:pt>
                <c:pt idx="9167">
                  <c:v>12.731944444443089</c:v>
                </c:pt>
                <c:pt idx="9168">
                  <c:v>12.733333333331977</c:v>
                </c:pt>
                <c:pt idx="9169">
                  <c:v>12.734722222220865</c:v>
                </c:pt>
                <c:pt idx="9170">
                  <c:v>12.736111111109754</c:v>
                </c:pt>
                <c:pt idx="9171">
                  <c:v>12.737499999998642</c:v>
                </c:pt>
                <c:pt idx="9172">
                  <c:v>12.73888888888753</c:v>
                </c:pt>
                <c:pt idx="9173">
                  <c:v>12.740277777776418</c:v>
                </c:pt>
                <c:pt idx="9174">
                  <c:v>12.741666666665306</c:v>
                </c:pt>
                <c:pt idx="9175">
                  <c:v>12.743055555554195</c:v>
                </c:pt>
                <c:pt idx="9176">
                  <c:v>12.744444444443083</c:v>
                </c:pt>
                <c:pt idx="9177">
                  <c:v>12.745833333331971</c:v>
                </c:pt>
                <c:pt idx="9178">
                  <c:v>12.747222222220859</c:v>
                </c:pt>
                <c:pt idx="9179">
                  <c:v>12.748611111109748</c:v>
                </c:pt>
                <c:pt idx="9180">
                  <c:v>12.749999999998636</c:v>
                </c:pt>
                <c:pt idx="9181">
                  <c:v>12.751388888887524</c:v>
                </c:pt>
                <c:pt idx="9182">
                  <c:v>12.752777777776412</c:v>
                </c:pt>
                <c:pt idx="9183">
                  <c:v>12.7541666666653</c:v>
                </c:pt>
                <c:pt idx="9184">
                  <c:v>12.755555555554189</c:v>
                </c:pt>
                <c:pt idx="9185">
                  <c:v>12.756944444443077</c:v>
                </c:pt>
                <c:pt idx="9186">
                  <c:v>12.758333333331965</c:v>
                </c:pt>
                <c:pt idx="9187">
                  <c:v>12.759722222220853</c:v>
                </c:pt>
                <c:pt idx="9188">
                  <c:v>12.761111111109742</c:v>
                </c:pt>
                <c:pt idx="9189">
                  <c:v>12.76249999999863</c:v>
                </c:pt>
                <c:pt idx="9190">
                  <c:v>12.763888888887518</c:v>
                </c:pt>
                <c:pt idx="9191">
                  <c:v>12.765277777776406</c:v>
                </c:pt>
                <c:pt idx="9192">
                  <c:v>12.766666666665294</c:v>
                </c:pt>
                <c:pt idx="9193">
                  <c:v>12.768055555554183</c:v>
                </c:pt>
                <c:pt idx="9194">
                  <c:v>12.769444444443071</c:v>
                </c:pt>
                <c:pt idx="9195">
                  <c:v>12.770833333331959</c:v>
                </c:pt>
                <c:pt idx="9196">
                  <c:v>12.772222222220847</c:v>
                </c:pt>
                <c:pt idx="9197">
                  <c:v>12.773611111109735</c:v>
                </c:pt>
                <c:pt idx="9198">
                  <c:v>12.774999999998624</c:v>
                </c:pt>
                <c:pt idx="9199">
                  <c:v>12.776388888887512</c:v>
                </c:pt>
                <c:pt idx="9200">
                  <c:v>12.7777777777764</c:v>
                </c:pt>
                <c:pt idx="9201">
                  <c:v>12.779166666665288</c:v>
                </c:pt>
                <c:pt idx="9202">
                  <c:v>12.780555555554177</c:v>
                </c:pt>
                <c:pt idx="9203">
                  <c:v>12.781944444443065</c:v>
                </c:pt>
                <c:pt idx="9204">
                  <c:v>12.783333333331953</c:v>
                </c:pt>
                <c:pt idx="9205">
                  <c:v>12.784722222220841</c:v>
                </c:pt>
                <c:pt idx="9206">
                  <c:v>12.786111111109729</c:v>
                </c:pt>
                <c:pt idx="9207">
                  <c:v>12.787499999998618</c:v>
                </c:pt>
                <c:pt idx="9208">
                  <c:v>12.788888888887506</c:v>
                </c:pt>
                <c:pt idx="9209">
                  <c:v>12.790277777776394</c:v>
                </c:pt>
                <c:pt idx="9210">
                  <c:v>12.791666666665282</c:v>
                </c:pt>
                <c:pt idx="9211">
                  <c:v>12.793055555554171</c:v>
                </c:pt>
                <c:pt idx="9212">
                  <c:v>12.794444444443059</c:v>
                </c:pt>
                <c:pt idx="9213">
                  <c:v>12.795833333331947</c:v>
                </c:pt>
                <c:pt idx="9214">
                  <c:v>12.797222222220835</c:v>
                </c:pt>
                <c:pt idx="9215">
                  <c:v>12.798611111109723</c:v>
                </c:pt>
                <c:pt idx="9216">
                  <c:v>12.799999999998612</c:v>
                </c:pt>
                <c:pt idx="9217">
                  <c:v>12.8013888888875</c:v>
                </c:pt>
                <c:pt idx="9218">
                  <c:v>12.802777777776388</c:v>
                </c:pt>
                <c:pt idx="9219">
                  <c:v>12.804166666665276</c:v>
                </c:pt>
                <c:pt idx="9220">
                  <c:v>12.805555555554164</c:v>
                </c:pt>
                <c:pt idx="9221">
                  <c:v>12.806944444443053</c:v>
                </c:pt>
                <c:pt idx="9222">
                  <c:v>12.808333333331941</c:v>
                </c:pt>
                <c:pt idx="9223">
                  <c:v>12.809722222220829</c:v>
                </c:pt>
                <c:pt idx="9224">
                  <c:v>12.811111111109717</c:v>
                </c:pt>
                <c:pt idx="9225">
                  <c:v>12.812499999998606</c:v>
                </c:pt>
                <c:pt idx="9226">
                  <c:v>12.813888888887494</c:v>
                </c:pt>
                <c:pt idx="9227">
                  <c:v>12.815277777776382</c:v>
                </c:pt>
                <c:pt idx="9228">
                  <c:v>12.81666666666527</c:v>
                </c:pt>
                <c:pt idx="9229">
                  <c:v>12.818055555554158</c:v>
                </c:pt>
                <c:pt idx="9230">
                  <c:v>12.819444444443047</c:v>
                </c:pt>
                <c:pt idx="9231">
                  <c:v>12.820833333331935</c:v>
                </c:pt>
                <c:pt idx="9232">
                  <c:v>12.822222222220823</c:v>
                </c:pt>
                <c:pt idx="9233">
                  <c:v>12.823611111109711</c:v>
                </c:pt>
                <c:pt idx="9234">
                  <c:v>12.8249999999986</c:v>
                </c:pt>
                <c:pt idx="9235">
                  <c:v>12.826388888887488</c:v>
                </c:pt>
                <c:pt idx="9236">
                  <c:v>12.827777777776376</c:v>
                </c:pt>
                <c:pt idx="9237">
                  <c:v>12.829166666665264</c:v>
                </c:pt>
                <c:pt idx="9238">
                  <c:v>12.830555555554152</c:v>
                </c:pt>
                <c:pt idx="9239">
                  <c:v>12.831944444443041</c:v>
                </c:pt>
                <c:pt idx="9240">
                  <c:v>12.833333333331929</c:v>
                </c:pt>
                <c:pt idx="9241">
                  <c:v>12.834722222220817</c:v>
                </c:pt>
                <c:pt idx="9242">
                  <c:v>12.836111111109705</c:v>
                </c:pt>
                <c:pt idx="9243">
                  <c:v>12.837499999998593</c:v>
                </c:pt>
                <c:pt idx="9244">
                  <c:v>12.838888888887482</c:v>
                </c:pt>
                <c:pt idx="9245">
                  <c:v>12.84027777777637</c:v>
                </c:pt>
                <c:pt idx="9246">
                  <c:v>12.841666666665258</c:v>
                </c:pt>
                <c:pt idx="9247">
                  <c:v>12.843055555554146</c:v>
                </c:pt>
                <c:pt idx="9248">
                  <c:v>12.844444444443035</c:v>
                </c:pt>
                <c:pt idx="9249">
                  <c:v>12.845833333331923</c:v>
                </c:pt>
                <c:pt idx="9250">
                  <c:v>12.847222222220811</c:v>
                </c:pt>
                <c:pt idx="9251">
                  <c:v>12.848611111109699</c:v>
                </c:pt>
                <c:pt idx="9252">
                  <c:v>12.849999999998587</c:v>
                </c:pt>
                <c:pt idx="9253">
                  <c:v>12.851388888887476</c:v>
                </c:pt>
                <c:pt idx="9254">
                  <c:v>12.852777777776364</c:v>
                </c:pt>
                <c:pt idx="9255">
                  <c:v>12.854166666665252</c:v>
                </c:pt>
                <c:pt idx="9256">
                  <c:v>12.85555555555414</c:v>
                </c:pt>
                <c:pt idx="9257">
                  <c:v>12.856944444443029</c:v>
                </c:pt>
                <c:pt idx="9258">
                  <c:v>12.858333333331917</c:v>
                </c:pt>
                <c:pt idx="9259">
                  <c:v>12.859722222220805</c:v>
                </c:pt>
                <c:pt idx="9260">
                  <c:v>12.861111111109693</c:v>
                </c:pt>
                <c:pt idx="9261">
                  <c:v>12.862499999998581</c:v>
                </c:pt>
                <c:pt idx="9262">
                  <c:v>12.86388888888747</c:v>
                </c:pt>
                <c:pt idx="9263">
                  <c:v>12.865277777776358</c:v>
                </c:pt>
                <c:pt idx="9264">
                  <c:v>12.866666666665246</c:v>
                </c:pt>
                <c:pt idx="9265">
                  <c:v>12.868055555554134</c:v>
                </c:pt>
                <c:pt idx="9266">
                  <c:v>12.869444444443022</c:v>
                </c:pt>
                <c:pt idx="9267">
                  <c:v>12.870833333331911</c:v>
                </c:pt>
                <c:pt idx="9268">
                  <c:v>12.872222222220799</c:v>
                </c:pt>
                <c:pt idx="9269">
                  <c:v>12.873611111109687</c:v>
                </c:pt>
                <c:pt idx="9270">
                  <c:v>12.874999999998575</c:v>
                </c:pt>
                <c:pt idx="9271">
                  <c:v>12.876388888887464</c:v>
                </c:pt>
                <c:pt idx="9272">
                  <c:v>12.877777777776352</c:v>
                </c:pt>
                <c:pt idx="9273">
                  <c:v>12.87916666666524</c:v>
                </c:pt>
                <c:pt idx="9274">
                  <c:v>12.880555555554128</c:v>
                </c:pt>
                <c:pt idx="9275">
                  <c:v>12.881944444443016</c:v>
                </c:pt>
                <c:pt idx="9276">
                  <c:v>12.883333333331905</c:v>
                </c:pt>
                <c:pt idx="9277">
                  <c:v>12.884722222220793</c:v>
                </c:pt>
                <c:pt idx="9278">
                  <c:v>12.886111111109681</c:v>
                </c:pt>
                <c:pt idx="9279">
                  <c:v>12.887499999998569</c:v>
                </c:pt>
                <c:pt idx="9280">
                  <c:v>12.888888888887458</c:v>
                </c:pt>
                <c:pt idx="9281">
                  <c:v>12.890277777776346</c:v>
                </c:pt>
                <c:pt idx="9282">
                  <c:v>12.891666666665234</c:v>
                </c:pt>
                <c:pt idx="9283">
                  <c:v>12.893055555554122</c:v>
                </c:pt>
                <c:pt idx="9284">
                  <c:v>12.89444444444301</c:v>
                </c:pt>
                <c:pt idx="9285">
                  <c:v>12.895833333331899</c:v>
                </c:pt>
                <c:pt idx="9286">
                  <c:v>12.897222222220787</c:v>
                </c:pt>
                <c:pt idx="9287">
                  <c:v>12.898611111109675</c:v>
                </c:pt>
                <c:pt idx="9288">
                  <c:v>12.899999999998563</c:v>
                </c:pt>
                <c:pt idx="9289">
                  <c:v>12.901388888887452</c:v>
                </c:pt>
                <c:pt idx="9290">
                  <c:v>12.90277777777634</c:v>
                </c:pt>
                <c:pt idx="9291">
                  <c:v>12.904166666665228</c:v>
                </c:pt>
                <c:pt idx="9292">
                  <c:v>12.905555555554116</c:v>
                </c:pt>
                <c:pt idx="9293">
                  <c:v>12.906944444443004</c:v>
                </c:pt>
                <c:pt idx="9294">
                  <c:v>12.908333333331893</c:v>
                </c:pt>
                <c:pt idx="9295">
                  <c:v>12.909722222220781</c:v>
                </c:pt>
                <c:pt idx="9296">
                  <c:v>12.911111111109669</c:v>
                </c:pt>
                <c:pt idx="9297">
                  <c:v>12.912499999998557</c:v>
                </c:pt>
                <c:pt idx="9298">
                  <c:v>12.913888888887445</c:v>
                </c:pt>
                <c:pt idx="9299">
                  <c:v>12.915277777776334</c:v>
                </c:pt>
                <c:pt idx="9300">
                  <c:v>12.916666666665222</c:v>
                </c:pt>
                <c:pt idx="9301">
                  <c:v>12.91805555555411</c:v>
                </c:pt>
                <c:pt idx="9302">
                  <c:v>12.919444444442998</c:v>
                </c:pt>
                <c:pt idx="9303">
                  <c:v>12.920833333331887</c:v>
                </c:pt>
                <c:pt idx="9304">
                  <c:v>12.922222222220775</c:v>
                </c:pt>
                <c:pt idx="9305">
                  <c:v>12.923611111109663</c:v>
                </c:pt>
                <c:pt idx="9306">
                  <c:v>12.924999999998551</c:v>
                </c:pt>
                <c:pt idx="9307">
                  <c:v>12.926388888887439</c:v>
                </c:pt>
                <c:pt idx="9308">
                  <c:v>12.927777777776328</c:v>
                </c:pt>
                <c:pt idx="9309">
                  <c:v>12.929166666665216</c:v>
                </c:pt>
                <c:pt idx="9310">
                  <c:v>12.930555555554104</c:v>
                </c:pt>
                <c:pt idx="9311">
                  <c:v>12.931944444442992</c:v>
                </c:pt>
                <c:pt idx="9312">
                  <c:v>12.933333333331881</c:v>
                </c:pt>
                <c:pt idx="9313">
                  <c:v>12.934722222220769</c:v>
                </c:pt>
                <c:pt idx="9314">
                  <c:v>12.936111111109657</c:v>
                </c:pt>
                <c:pt idx="9315">
                  <c:v>12.937499999998545</c:v>
                </c:pt>
                <c:pt idx="9316">
                  <c:v>12.938888888887433</c:v>
                </c:pt>
                <c:pt idx="9317">
                  <c:v>12.940277777776322</c:v>
                </c:pt>
                <c:pt idx="9318">
                  <c:v>12.94166666666521</c:v>
                </c:pt>
                <c:pt idx="9319">
                  <c:v>12.943055555554098</c:v>
                </c:pt>
                <c:pt idx="9320">
                  <c:v>12.944444444442986</c:v>
                </c:pt>
                <c:pt idx="9321">
                  <c:v>12.945833333331874</c:v>
                </c:pt>
                <c:pt idx="9322">
                  <c:v>12.947222222220763</c:v>
                </c:pt>
                <c:pt idx="9323">
                  <c:v>12.948611111109651</c:v>
                </c:pt>
                <c:pt idx="9324">
                  <c:v>12.949999999998539</c:v>
                </c:pt>
                <c:pt idx="9325">
                  <c:v>12.951388888887427</c:v>
                </c:pt>
                <c:pt idx="9326">
                  <c:v>12.952777777776316</c:v>
                </c:pt>
                <c:pt idx="9327">
                  <c:v>12.954166666665204</c:v>
                </c:pt>
                <c:pt idx="9328">
                  <c:v>12.955555555554092</c:v>
                </c:pt>
                <c:pt idx="9329">
                  <c:v>12.95694444444298</c:v>
                </c:pt>
                <c:pt idx="9330">
                  <c:v>12.958333333331868</c:v>
                </c:pt>
                <c:pt idx="9331">
                  <c:v>12.959722222220757</c:v>
                </c:pt>
                <c:pt idx="9332">
                  <c:v>12.961111111109645</c:v>
                </c:pt>
                <c:pt idx="9333">
                  <c:v>12.962499999998533</c:v>
                </c:pt>
                <c:pt idx="9334">
                  <c:v>12.963888888887421</c:v>
                </c:pt>
                <c:pt idx="9335">
                  <c:v>12.96527777777631</c:v>
                </c:pt>
                <c:pt idx="9336">
                  <c:v>12.966666666665198</c:v>
                </c:pt>
                <c:pt idx="9337">
                  <c:v>12.968055555554086</c:v>
                </c:pt>
                <c:pt idx="9338">
                  <c:v>12.969444444442974</c:v>
                </c:pt>
                <c:pt idx="9339">
                  <c:v>12.970833333331862</c:v>
                </c:pt>
                <c:pt idx="9340">
                  <c:v>12.972222222220751</c:v>
                </c:pt>
                <c:pt idx="9341">
                  <c:v>12.973611111109639</c:v>
                </c:pt>
                <c:pt idx="9342">
                  <c:v>12.974999999998527</c:v>
                </c:pt>
                <c:pt idx="9343">
                  <c:v>12.976388888887415</c:v>
                </c:pt>
                <c:pt idx="9344">
                  <c:v>12.977777777776303</c:v>
                </c:pt>
                <c:pt idx="9345">
                  <c:v>12.979166666665192</c:v>
                </c:pt>
                <c:pt idx="9346">
                  <c:v>12.98055555555408</c:v>
                </c:pt>
                <c:pt idx="9347">
                  <c:v>12.981944444442968</c:v>
                </c:pt>
                <c:pt idx="9348">
                  <c:v>12.983333333331856</c:v>
                </c:pt>
                <c:pt idx="9349">
                  <c:v>12.984722222220745</c:v>
                </c:pt>
                <c:pt idx="9350">
                  <c:v>12.986111111109633</c:v>
                </c:pt>
                <c:pt idx="9351">
                  <c:v>12.987499999998521</c:v>
                </c:pt>
                <c:pt idx="9352">
                  <c:v>12.988888888887409</c:v>
                </c:pt>
                <c:pt idx="9353">
                  <c:v>12.990277777776297</c:v>
                </c:pt>
                <c:pt idx="9354">
                  <c:v>12.991666666665186</c:v>
                </c:pt>
                <c:pt idx="9355">
                  <c:v>12.993055555554074</c:v>
                </c:pt>
                <c:pt idx="9356">
                  <c:v>12.994444444442962</c:v>
                </c:pt>
                <c:pt idx="9357">
                  <c:v>12.99583333333185</c:v>
                </c:pt>
                <c:pt idx="9358">
                  <c:v>12.997222222220739</c:v>
                </c:pt>
                <c:pt idx="9359">
                  <c:v>12.998611111109627</c:v>
                </c:pt>
                <c:pt idx="9360">
                  <c:v>12.999999999998515</c:v>
                </c:pt>
                <c:pt idx="9361">
                  <c:v>13.001388888887403</c:v>
                </c:pt>
                <c:pt idx="9362">
                  <c:v>13.002777777776291</c:v>
                </c:pt>
                <c:pt idx="9363">
                  <c:v>13.00416666666518</c:v>
                </c:pt>
                <c:pt idx="9364">
                  <c:v>13.005555555554068</c:v>
                </c:pt>
                <c:pt idx="9365">
                  <c:v>13.006944444442956</c:v>
                </c:pt>
                <c:pt idx="9366">
                  <c:v>13.008333333331844</c:v>
                </c:pt>
                <c:pt idx="9367">
                  <c:v>13.009722222220732</c:v>
                </c:pt>
                <c:pt idx="9368">
                  <c:v>13.011111111109621</c:v>
                </c:pt>
                <c:pt idx="9369">
                  <c:v>13.012499999998509</c:v>
                </c:pt>
                <c:pt idx="9370">
                  <c:v>13.013888888887397</c:v>
                </c:pt>
                <c:pt idx="9371">
                  <c:v>13.015277777776285</c:v>
                </c:pt>
                <c:pt idx="9372">
                  <c:v>13.016666666665174</c:v>
                </c:pt>
                <c:pt idx="9373">
                  <c:v>13.018055555554062</c:v>
                </c:pt>
                <c:pt idx="9374">
                  <c:v>13.01944444444295</c:v>
                </c:pt>
                <c:pt idx="9375">
                  <c:v>13.020833333331838</c:v>
                </c:pt>
                <c:pt idx="9376">
                  <c:v>13.022222222220726</c:v>
                </c:pt>
                <c:pt idx="9377">
                  <c:v>13.023611111109615</c:v>
                </c:pt>
                <c:pt idx="9378">
                  <c:v>13.024999999998503</c:v>
                </c:pt>
                <c:pt idx="9379">
                  <c:v>13.026388888887391</c:v>
                </c:pt>
                <c:pt idx="9380">
                  <c:v>13.027777777776279</c:v>
                </c:pt>
                <c:pt idx="9381">
                  <c:v>13.029166666665168</c:v>
                </c:pt>
                <c:pt idx="9382">
                  <c:v>13.030555555554056</c:v>
                </c:pt>
                <c:pt idx="9383">
                  <c:v>13.031944444442944</c:v>
                </c:pt>
                <c:pt idx="9384">
                  <c:v>13.033333333331832</c:v>
                </c:pt>
                <c:pt idx="9385">
                  <c:v>13.03472222222072</c:v>
                </c:pt>
                <c:pt idx="9386">
                  <c:v>13.036111111109609</c:v>
                </c:pt>
                <c:pt idx="9387">
                  <c:v>13.037499999998497</c:v>
                </c:pt>
                <c:pt idx="9388">
                  <c:v>13.038888888887385</c:v>
                </c:pt>
                <c:pt idx="9389">
                  <c:v>13.040277777776273</c:v>
                </c:pt>
                <c:pt idx="9390">
                  <c:v>13.041666666665162</c:v>
                </c:pt>
                <c:pt idx="9391">
                  <c:v>13.04305555555405</c:v>
                </c:pt>
                <c:pt idx="9392">
                  <c:v>13.044444444442938</c:v>
                </c:pt>
                <c:pt idx="9393">
                  <c:v>13.045833333331826</c:v>
                </c:pt>
                <c:pt idx="9394">
                  <c:v>13.047222222220714</c:v>
                </c:pt>
                <c:pt idx="9395">
                  <c:v>13.048611111109603</c:v>
                </c:pt>
                <c:pt idx="9396">
                  <c:v>13.049999999998491</c:v>
                </c:pt>
                <c:pt idx="9397">
                  <c:v>13.051388888887379</c:v>
                </c:pt>
                <c:pt idx="9398">
                  <c:v>13.052777777776267</c:v>
                </c:pt>
                <c:pt idx="9399">
                  <c:v>13.054166666665155</c:v>
                </c:pt>
                <c:pt idx="9400">
                  <c:v>13.055555555554044</c:v>
                </c:pt>
                <c:pt idx="9401">
                  <c:v>13.056944444442932</c:v>
                </c:pt>
                <c:pt idx="9402">
                  <c:v>13.05833333333182</c:v>
                </c:pt>
                <c:pt idx="9403">
                  <c:v>13.059722222220708</c:v>
                </c:pt>
                <c:pt idx="9404">
                  <c:v>13.061111111109597</c:v>
                </c:pt>
                <c:pt idx="9405">
                  <c:v>13.062499999998485</c:v>
                </c:pt>
                <c:pt idx="9406">
                  <c:v>13.063888888887373</c:v>
                </c:pt>
                <c:pt idx="9407">
                  <c:v>13.065277777776261</c:v>
                </c:pt>
                <c:pt idx="9408">
                  <c:v>13.066666666665149</c:v>
                </c:pt>
                <c:pt idx="9409">
                  <c:v>13.068055555554038</c:v>
                </c:pt>
                <c:pt idx="9410">
                  <c:v>13.069444444442926</c:v>
                </c:pt>
                <c:pt idx="9411">
                  <c:v>13.070833333331814</c:v>
                </c:pt>
                <c:pt idx="9412">
                  <c:v>13.072222222220702</c:v>
                </c:pt>
                <c:pt idx="9413">
                  <c:v>13.073611111109591</c:v>
                </c:pt>
                <c:pt idx="9414">
                  <c:v>13.074999999998479</c:v>
                </c:pt>
                <c:pt idx="9415">
                  <c:v>13.076388888887367</c:v>
                </c:pt>
                <c:pt idx="9416">
                  <c:v>13.077777777776255</c:v>
                </c:pt>
                <c:pt idx="9417">
                  <c:v>13.079166666665143</c:v>
                </c:pt>
                <c:pt idx="9418">
                  <c:v>13.080555555554032</c:v>
                </c:pt>
                <c:pt idx="9419">
                  <c:v>13.08194444444292</c:v>
                </c:pt>
                <c:pt idx="9420">
                  <c:v>13.083333333331808</c:v>
                </c:pt>
                <c:pt idx="9421">
                  <c:v>13.084722222220696</c:v>
                </c:pt>
                <c:pt idx="9422">
                  <c:v>13.086111111109584</c:v>
                </c:pt>
                <c:pt idx="9423">
                  <c:v>13.087499999998473</c:v>
                </c:pt>
                <c:pt idx="9424">
                  <c:v>13.088888888887361</c:v>
                </c:pt>
                <c:pt idx="9425">
                  <c:v>13.090277777776249</c:v>
                </c:pt>
                <c:pt idx="9426">
                  <c:v>13.091666666665137</c:v>
                </c:pt>
                <c:pt idx="9427">
                  <c:v>13.093055555554026</c:v>
                </c:pt>
                <c:pt idx="9428">
                  <c:v>13.094444444442914</c:v>
                </c:pt>
                <c:pt idx="9429">
                  <c:v>13.095833333331802</c:v>
                </c:pt>
                <c:pt idx="9430">
                  <c:v>13.09722222222069</c:v>
                </c:pt>
                <c:pt idx="9431">
                  <c:v>13.098611111109578</c:v>
                </c:pt>
                <c:pt idx="9432">
                  <c:v>13.099999999998467</c:v>
                </c:pt>
                <c:pt idx="9433">
                  <c:v>13.101388888887355</c:v>
                </c:pt>
                <c:pt idx="9434">
                  <c:v>13.102777777776243</c:v>
                </c:pt>
                <c:pt idx="9435">
                  <c:v>13.104166666665131</c:v>
                </c:pt>
                <c:pt idx="9436">
                  <c:v>13.10555555555402</c:v>
                </c:pt>
                <c:pt idx="9437">
                  <c:v>13.106944444442908</c:v>
                </c:pt>
                <c:pt idx="9438">
                  <c:v>13.108333333331796</c:v>
                </c:pt>
                <c:pt idx="9439">
                  <c:v>13.109722222220684</c:v>
                </c:pt>
                <c:pt idx="9440">
                  <c:v>13.111111111109572</c:v>
                </c:pt>
                <c:pt idx="9441">
                  <c:v>13.112499999998461</c:v>
                </c:pt>
                <c:pt idx="9442">
                  <c:v>13.113888888887349</c:v>
                </c:pt>
                <c:pt idx="9443">
                  <c:v>13.115277777776237</c:v>
                </c:pt>
                <c:pt idx="9444">
                  <c:v>13.116666666665125</c:v>
                </c:pt>
                <c:pt idx="9445">
                  <c:v>13.118055555554013</c:v>
                </c:pt>
                <c:pt idx="9446">
                  <c:v>13.119444444442902</c:v>
                </c:pt>
                <c:pt idx="9447">
                  <c:v>13.12083333333179</c:v>
                </c:pt>
                <c:pt idx="9448">
                  <c:v>13.122222222220678</c:v>
                </c:pt>
                <c:pt idx="9449">
                  <c:v>13.123611111109566</c:v>
                </c:pt>
                <c:pt idx="9450">
                  <c:v>13.124999999998455</c:v>
                </c:pt>
                <c:pt idx="9451">
                  <c:v>13.126388888887343</c:v>
                </c:pt>
                <c:pt idx="9452">
                  <c:v>13.127777777776231</c:v>
                </c:pt>
                <c:pt idx="9453">
                  <c:v>13.129166666665119</c:v>
                </c:pt>
                <c:pt idx="9454">
                  <c:v>13.130555555554007</c:v>
                </c:pt>
                <c:pt idx="9455">
                  <c:v>13.131944444442896</c:v>
                </c:pt>
                <c:pt idx="9456">
                  <c:v>13.133333333331784</c:v>
                </c:pt>
                <c:pt idx="9457">
                  <c:v>13.134722222220672</c:v>
                </c:pt>
                <c:pt idx="9458">
                  <c:v>13.13611111110956</c:v>
                </c:pt>
                <c:pt idx="9459">
                  <c:v>13.137499999998449</c:v>
                </c:pt>
                <c:pt idx="9460">
                  <c:v>13.138888888887337</c:v>
                </c:pt>
                <c:pt idx="9461">
                  <c:v>13.140277777776225</c:v>
                </c:pt>
                <c:pt idx="9462">
                  <c:v>13.141666666665113</c:v>
                </c:pt>
                <c:pt idx="9463">
                  <c:v>13.143055555554001</c:v>
                </c:pt>
                <c:pt idx="9464">
                  <c:v>13.14444444444289</c:v>
                </c:pt>
                <c:pt idx="9465">
                  <c:v>13.145833333331778</c:v>
                </c:pt>
                <c:pt idx="9466">
                  <c:v>13.147222222220666</c:v>
                </c:pt>
                <c:pt idx="9467">
                  <c:v>13.148611111109554</c:v>
                </c:pt>
                <c:pt idx="9468">
                  <c:v>13.149999999998442</c:v>
                </c:pt>
                <c:pt idx="9469">
                  <c:v>13.151388888887331</c:v>
                </c:pt>
                <c:pt idx="9470">
                  <c:v>13.152777777776219</c:v>
                </c:pt>
                <c:pt idx="9471">
                  <c:v>13.154166666665107</c:v>
                </c:pt>
                <c:pt idx="9472">
                  <c:v>13.155555555553995</c:v>
                </c:pt>
                <c:pt idx="9473">
                  <c:v>13.156944444442884</c:v>
                </c:pt>
                <c:pt idx="9474">
                  <c:v>13.158333333331772</c:v>
                </c:pt>
                <c:pt idx="9475">
                  <c:v>13.15972222222066</c:v>
                </c:pt>
                <c:pt idx="9476">
                  <c:v>13.161111111109548</c:v>
                </c:pt>
                <c:pt idx="9477">
                  <c:v>13.162499999998436</c:v>
                </c:pt>
                <c:pt idx="9478">
                  <c:v>13.163888888887325</c:v>
                </c:pt>
                <c:pt idx="9479">
                  <c:v>13.165277777776213</c:v>
                </c:pt>
                <c:pt idx="9480">
                  <c:v>13.166666666665101</c:v>
                </c:pt>
                <c:pt idx="9481">
                  <c:v>13.168055555553989</c:v>
                </c:pt>
                <c:pt idx="9482">
                  <c:v>13.169444444442878</c:v>
                </c:pt>
                <c:pt idx="9483">
                  <c:v>13.170833333331766</c:v>
                </c:pt>
                <c:pt idx="9484">
                  <c:v>13.172222222220654</c:v>
                </c:pt>
                <c:pt idx="9485">
                  <c:v>13.173611111109542</c:v>
                </c:pt>
                <c:pt idx="9486">
                  <c:v>13.17499999999843</c:v>
                </c:pt>
                <c:pt idx="9487">
                  <c:v>13.176388888887319</c:v>
                </c:pt>
                <c:pt idx="9488">
                  <c:v>13.177777777776207</c:v>
                </c:pt>
                <c:pt idx="9489">
                  <c:v>13.179166666665095</c:v>
                </c:pt>
                <c:pt idx="9490">
                  <c:v>13.180555555553983</c:v>
                </c:pt>
                <c:pt idx="9491">
                  <c:v>13.181944444442872</c:v>
                </c:pt>
                <c:pt idx="9492">
                  <c:v>13.18333333333176</c:v>
                </c:pt>
                <c:pt idx="9493">
                  <c:v>13.184722222220648</c:v>
                </c:pt>
                <c:pt idx="9494">
                  <c:v>13.186111111109536</c:v>
                </c:pt>
                <c:pt idx="9495">
                  <c:v>13.187499999998424</c:v>
                </c:pt>
                <c:pt idx="9496">
                  <c:v>13.188888888887313</c:v>
                </c:pt>
                <c:pt idx="9497">
                  <c:v>13.190277777776201</c:v>
                </c:pt>
                <c:pt idx="9498">
                  <c:v>13.191666666665089</c:v>
                </c:pt>
                <c:pt idx="9499">
                  <c:v>13.193055555553977</c:v>
                </c:pt>
                <c:pt idx="9500">
                  <c:v>13.194444444442865</c:v>
                </c:pt>
                <c:pt idx="9501">
                  <c:v>13.195833333331754</c:v>
                </c:pt>
                <c:pt idx="9502">
                  <c:v>13.197222222220642</c:v>
                </c:pt>
                <c:pt idx="9503">
                  <c:v>13.19861111110953</c:v>
                </c:pt>
                <c:pt idx="9504">
                  <c:v>13.199999999998418</c:v>
                </c:pt>
                <c:pt idx="9505">
                  <c:v>13.201388888887307</c:v>
                </c:pt>
                <c:pt idx="9506">
                  <c:v>13.202777777776195</c:v>
                </c:pt>
                <c:pt idx="9507">
                  <c:v>13.204166666665083</c:v>
                </c:pt>
                <c:pt idx="9508">
                  <c:v>13.205555555553971</c:v>
                </c:pt>
                <c:pt idx="9509">
                  <c:v>13.206944444442859</c:v>
                </c:pt>
                <c:pt idx="9510">
                  <c:v>13.208333333331748</c:v>
                </c:pt>
                <c:pt idx="9511">
                  <c:v>13.209722222220636</c:v>
                </c:pt>
                <c:pt idx="9512">
                  <c:v>13.211111111109524</c:v>
                </c:pt>
                <c:pt idx="9513">
                  <c:v>13.212499999998412</c:v>
                </c:pt>
                <c:pt idx="9514">
                  <c:v>13.213888888887301</c:v>
                </c:pt>
                <c:pt idx="9515">
                  <c:v>13.215277777776189</c:v>
                </c:pt>
                <c:pt idx="9516">
                  <c:v>13.216666666665077</c:v>
                </c:pt>
                <c:pt idx="9517">
                  <c:v>13.218055555553965</c:v>
                </c:pt>
                <c:pt idx="9518">
                  <c:v>13.219444444442853</c:v>
                </c:pt>
                <c:pt idx="9519">
                  <c:v>13.220833333331742</c:v>
                </c:pt>
                <c:pt idx="9520">
                  <c:v>13.22222222222063</c:v>
                </c:pt>
                <c:pt idx="9521">
                  <c:v>13.223611111109518</c:v>
                </c:pt>
                <c:pt idx="9522">
                  <c:v>13.224999999998406</c:v>
                </c:pt>
                <c:pt idx="9523">
                  <c:v>13.226388888887294</c:v>
                </c:pt>
                <c:pt idx="9524">
                  <c:v>13.227777777776183</c:v>
                </c:pt>
                <c:pt idx="9525">
                  <c:v>13.229166666665071</c:v>
                </c:pt>
                <c:pt idx="9526">
                  <c:v>13.230555555553959</c:v>
                </c:pt>
                <c:pt idx="9527">
                  <c:v>13.231944444442847</c:v>
                </c:pt>
                <c:pt idx="9528">
                  <c:v>13.233333333331736</c:v>
                </c:pt>
                <c:pt idx="9529">
                  <c:v>13.234722222220624</c:v>
                </c:pt>
                <c:pt idx="9530">
                  <c:v>13.236111111109512</c:v>
                </c:pt>
                <c:pt idx="9531">
                  <c:v>13.2374999999984</c:v>
                </c:pt>
                <c:pt idx="9532">
                  <c:v>13.238888888887288</c:v>
                </c:pt>
                <c:pt idx="9533">
                  <c:v>13.240277777776177</c:v>
                </c:pt>
                <c:pt idx="9534">
                  <c:v>13.241666666665065</c:v>
                </c:pt>
                <c:pt idx="9535">
                  <c:v>13.243055555553953</c:v>
                </c:pt>
                <c:pt idx="9536">
                  <c:v>13.244444444442841</c:v>
                </c:pt>
                <c:pt idx="9537">
                  <c:v>13.24583333333173</c:v>
                </c:pt>
                <c:pt idx="9538">
                  <c:v>13.247222222220618</c:v>
                </c:pt>
                <c:pt idx="9539">
                  <c:v>13.248611111109506</c:v>
                </c:pt>
                <c:pt idx="9540">
                  <c:v>13.249999999998394</c:v>
                </c:pt>
                <c:pt idx="9541">
                  <c:v>13.251388888887282</c:v>
                </c:pt>
                <c:pt idx="9542">
                  <c:v>13.252777777776171</c:v>
                </c:pt>
                <c:pt idx="9543">
                  <c:v>13.254166666665059</c:v>
                </c:pt>
                <c:pt idx="9544">
                  <c:v>13.255555555553947</c:v>
                </c:pt>
                <c:pt idx="9545">
                  <c:v>13.256944444442835</c:v>
                </c:pt>
                <c:pt idx="9546">
                  <c:v>13.258333333331723</c:v>
                </c:pt>
                <c:pt idx="9547">
                  <c:v>13.259722222220612</c:v>
                </c:pt>
                <c:pt idx="9548">
                  <c:v>13.2611111111095</c:v>
                </c:pt>
                <c:pt idx="9549">
                  <c:v>13.262499999998388</c:v>
                </c:pt>
                <c:pt idx="9550">
                  <c:v>13.263888888887276</c:v>
                </c:pt>
                <c:pt idx="9551">
                  <c:v>13.265277777776165</c:v>
                </c:pt>
                <c:pt idx="9552">
                  <c:v>13.266666666665053</c:v>
                </c:pt>
                <c:pt idx="9553">
                  <c:v>13.268055555553941</c:v>
                </c:pt>
                <c:pt idx="9554">
                  <c:v>13.269444444442829</c:v>
                </c:pt>
                <c:pt idx="9555">
                  <c:v>13.270833333331717</c:v>
                </c:pt>
                <c:pt idx="9556">
                  <c:v>13.272222222220606</c:v>
                </c:pt>
                <c:pt idx="9557">
                  <c:v>13.273611111109494</c:v>
                </c:pt>
                <c:pt idx="9558">
                  <c:v>13.274999999998382</c:v>
                </c:pt>
                <c:pt idx="9559">
                  <c:v>13.27638888888727</c:v>
                </c:pt>
                <c:pt idx="9560">
                  <c:v>13.277777777776159</c:v>
                </c:pt>
                <c:pt idx="9561">
                  <c:v>13.279166666665047</c:v>
                </c:pt>
                <c:pt idx="9562">
                  <c:v>13.280555555553935</c:v>
                </c:pt>
                <c:pt idx="9563">
                  <c:v>13.281944444442823</c:v>
                </c:pt>
                <c:pt idx="9564">
                  <c:v>13.283333333331711</c:v>
                </c:pt>
                <c:pt idx="9565">
                  <c:v>13.2847222222206</c:v>
                </c:pt>
                <c:pt idx="9566">
                  <c:v>13.286111111109488</c:v>
                </c:pt>
                <c:pt idx="9567">
                  <c:v>13.287499999998376</c:v>
                </c:pt>
                <c:pt idx="9568">
                  <c:v>13.288888888887264</c:v>
                </c:pt>
                <c:pt idx="9569">
                  <c:v>13.290277777776152</c:v>
                </c:pt>
                <c:pt idx="9570">
                  <c:v>13.291666666665041</c:v>
                </c:pt>
                <c:pt idx="9571">
                  <c:v>13.293055555553929</c:v>
                </c:pt>
                <c:pt idx="9572">
                  <c:v>13.294444444442817</c:v>
                </c:pt>
                <c:pt idx="9573">
                  <c:v>13.295833333331705</c:v>
                </c:pt>
                <c:pt idx="9574">
                  <c:v>13.297222222220594</c:v>
                </c:pt>
                <c:pt idx="9575">
                  <c:v>13.298611111109482</c:v>
                </c:pt>
                <c:pt idx="9576">
                  <c:v>13.29999999999837</c:v>
                </c:pt>
                <c:pt idx="9577">
                  <c:v>13.301388888887258</c:v>
                </c:pt>
                <c:pt idx="9578">
                  <c:v>13.302777777776146</c:v>
                </c:pt>
                <c:pt idx="9579">
                  <c:v>13.304166666665035</c:v>
                </c:pt>
                <c:pt idx="9580">
                  <c:v>13.305555555553923</c:v>
                </c:pt>
                <c:pt idx="9581">
                  <c:v>13.306944444442811</c:v>
                </c:pt>
                <c:pt idx="9582">
                  <c:v>13.308333333331699</c:v>
                </c:pt>
                <c:pt idx="9583">
                  <c:v>13.309722222220588</c:v>
                </c:pt>
                <c:pt idx="9584">
                  <c:v>13.311111111109476</c:v>
                </c:pt>
                <c:pt idx="9585">
                  <c:v>13.312499999998364</c:v>
                </c:pt>
                <c:pt idx="9586">
                  <c:v>13.313888888887252</c:v>
                </c:pt>
                <c:pt idx="9587">
                  <c:v>13.31527777777614</c:v>
                </c:pt>
                <c:pt idx="9588">
                  <c:v>13.316666666665029</c:v>
                </c:pt>
                <c:pt idx="9589">
                  <c:v>13.318055555553917</c:v>
                </c:pt>
                <c:pt idx="9590">
                  <c:v>13.319444444442805</c:v>
                </c:pt>
                <c:pt idx="9591">
                  <c:v>13.320833333331693</c:v>
                </c:pt>
                <c:pt idx="9592">
                  <c:v>13.322222222220582</c:v>
                </c:pt>
                <c:pt idx="9593">
                  <c:v>13.32361111110947</c:v>
                </c:pt>
                <c:pt idx="9594">
                  <c:v>13.324999999998358</c:v>
                </c:pt>
                <c:pt idx="9595">
                  <c:v>13.326388888887246</c:v>
                </c:pt>
                <c:pt idx="9596">
                  <c:v>13.327777777776134</c:v>
                </c:pt>
                <c:pt idx="9597">
                  <c:v>13.329166666665023</c:v>
                </c:pt>
                <c:pt idx="9598">
                  <c:v>13.330555555553911</c:v>
                </c:pt>
                <c:pt idx="9599">
                  <c:v>13.331944444442799</c:v>
                </c:pt>
                <c:pt idx="9600">
                  <c:v>13.333333333331687</c:v>
                </c:pt>
                <c:pt idx="9601">
                  <c:v>13.334722222220575</c:v>
                </c:pt>
                <c:pt idx="9602">
                  <c:v>13.336111111109464</c:v>
                </c:pt>
                <c:pt idx="9603">
                  <c:v>13.337499999998352</c:v>
                </c:pt>
                <c:pt idx="9604">
                  <c:v>13.33888888888724</c:v>
                </c:pt>
                <c:pt idx="9605">
                  <c:v>13.340277777776128</c:v>
                </c:pt>
                <c:pt idx="9606">
                  <c:v>13.341666666665017</c:v>
                </c:pt>
                <c:pt idx="9607">
                  <c:v>13.343055555553905</c:v>
                </c:pt>
                <c:pt idx="9608">
                  <c:v>13.344444444442793</c:v>
                </c:pt>
                <c:pt idx="9609">
                  <c:v>13.345833333331681</c:v>
                </c:pt>
                <c:pt idx="9610">
                  <c:v>13.347222222220569</c:v>
                </c:pt>
                <c:pt idx="9611">
                  <c:v>13.348611111109458</c:v>
                </c:pt>
                <c:pt idx="9612">
                  <c:v>13.349999999998346</c:v>
                </c:pt>
                <c:pt idx="9613">
                  <c:v>13.351388888887234</c:v>
                </c:pt>
                <c:pt idx="9614">
                  <c:v>13.352777777776122</c:v>
                </c:pt>
                <c:pt idx="9615">
                  <c:v>13.354166666665011</c:v>
                </c:pt>
                <c:pt idx="9616">
                  <c:v>13.355555555553899</c:v>
                </c:pt>
                <c:pt idx="9617">
                  <c:v>13.356944444442787</c:v>
                </c:pt>
                <c:pt idx="9618">
                  <c:v>13.358333333331675</c:v>
                </c:pt>
                <c:pt idx="9619">
                  <c:v>13.359722222220563</c:v>
                </c:pt>
                <c:pt idx="9620">
                  <c:v>13.361111111109452</c:v>
                </c:pt>
                <c:pt idx="9621">
                  <c:v>13.36249999999834</c:v>
                </c:pt>
                <c:pt idx="9622">
                  <c:v>13.363888888887228</c:v>
                </c:pt>
                <c:pt idx="9623">
                  <c:v>13.365277777776116</c:v>
                </c:pt>
                <c:pt idx="9624">
                  <c:v>13.366666666665004</c:v>
                </c:pt>
                <c:pt idx="9625">
                  <c:v>13.368055555553893</c:v>
                </c:pt>
                <c:pt idx="9626">
                  <c:v>13.369444444442781</c:v>
                </c:pt>
                <c:pt idx="9627">
                  <c:v>13.370833333331669</c:v>
                </c:pt>
                <c:pt idx="9628">
                  <c:v>13.372222222220557</c:v>
                </c:pt>
                <c:pt idx="9629">
                  <c:v>13.373611111109446</c:v>
                </c:pt>
                <c:pt idx="9630">
                  <c:v>13.374999999998334</c:v>
                </c:pt>
                <c:pt idx="9631">
                  <c:v>13.376388888887222</c:v>
                </c:pt>
                <c:pt idx="9632">
                  <c:v>13.37777777777611</c:v>
                </c:pt>
                <c:pt idx="9633">
                  <c:v>13.379166666664998</c:v>
                </c:pt>
                <c:pt idx="9634">
                  <c:v>13.380555555553887</c:v>
                </c:pt>
                <c:pt idx="9635">
                  <c:v>13.381944444442775</c:v>
                </c:pt>
                <c:pt idx="9636">
                  <c:v>13.383333333331663</c:v>
                </c:pt>
                <c:pt idx="9637">
                  <c:v>13.384722222220551</c:v>
                </c:pt>
                <c:pt idx="9638">
                  <c:v>13.38611111110944</c:v>
                </c:pt>
                <c:pt idx="9639">
                  <c:v>13.387499999998328</c:v>
                </c:pt>
                <c:pt idx="9640">
                  <c:v>13.388888888887216</c:v>
                </c:pt>
                <c:pt idx="9641">
                  <c:v>13.390277777776104</c:v>
                </c:pt>
                <c:pt idx="9642">
                  <c:v>13.391666666664992</c:v>
                </c:pt>
                <c:pt idx="9643">
                  <c:v>13.393055555553881</c:v>
                </c:pt>
                <c:pt idx="9644">
                  <c:v>13.394444444442769</c:v>
                </c:pt>
                <c:pt idx="9645">
                  <c:v>13.395833333331657</c:v>
                </c:pt>
                <c:pt idx="9646">
                  <c:v>13.397222222220545</c:v>
                </c:pt>
                <c:pt idx="9647">
                  <c:v>13.398611111109433</c:v>
                </c:pt>
                <c:pt idx="9648">
                  <c:v>13.399999999998322</c:v>
                </c:pt>
                <c:pt idx="9649">
                  <c:v>13.40138888888721</c:v>
                </c:pt>
                <c:pt idx="9650">
                  <c:v>13.402777777776098</c:v>
                </c:pt>
                <c:pt idx="9651">
                  <c:v>13.404166666664986</c:v>
                </c:pt>
                <c:pt idx="9652">
                  <c:v>13.405555555553875</c:v>
                </c:pt>
                <c:pt idx="9653">
                  <c:v>13.406944444442763</c:v>
                </c:pt>
                <c:pt idx="9654">
                  <c:v>13.408333333331651</c:v>
                </c:pt>
                <c:pt idx="9655">
                  <c:v>13.409722222220539</c:v>
                </c:pt>
                <c:pt idx="9656">
                  <c:v>13.411111111109427</c:v>
                </c:pt>
                <c:pt idx="9657">
                  <c:v>13.412499999998316</c:v>
                </c:pt>
                <c:pt idx="9658">
                  <c:v>13.413888888887204</c:v>
                </c:pt>
                <c:pt idx="9659">
                  <c:v>13.415277777776092</c:v>
                </c:pt>
                <c:pt idx="9660">
                  <c:v>13.41666666666498</c:v>
                </c:pt>
                <c:pt idx="9661">
                  <c:v>13.418055555553869</c:v>
                </c:pt>
                <c:pt idx="9662">
                  <c:v>13.419444444442757</c:v>
                </c:pt>
                <c:pt idx="9663">
                  <c:v>13.420833333331645</c:v>
                </c:pt>
                <c:pt idx="9664">
                  <c:v>13.422222222220533</c:v>
                </c:pt>
                <c:pt idx="9665">
                  <c:v>13.423611111109421</c:v>
                </c:pt>
                <c:pt idx="9666">
                  <c:v>13.42499999999831</c:v>
                </c:pt>
                <c:pt idx="9667">
                  <c:v>13.426388888887198</c:v>
                </c:pt>
                <c:pt idx="9668">
                  <c:v>13.427777777776086</c:v>
                </c:pt>
                <c:pt idx="9669">
                  <c:v>13.429166666664974</c:v>
                </c:pt>
                <c:pt idx="9670">
                  <c:v>13.430555555553862</c:v>
                </c:pt>
                <c:pt idx="9671">
                  <c:v>13.431944444442751</c:v>
                </c:pt>
                <c:pt idx="9672">
                  <c:v>13.433333333331639</c:v>
                </c:pt>
                <c:pt idx="9673">
                  <c:v>13.434722222220527</c:v>
                </c:pt>
                <c:pt idx="9674">
                  <c:v>13.436111111109415</c:v>
                </c:pt>
                <c:pt idx="9675">
                  <c:v>13.437499999998304</c:v>
                </c:pt>
                <c:pt idx="9676">
                  <c:v>13.438888888887192</c:v>
                </c:pt>
                <c:pt idx="9677">
                  <c:v>13.44027777777608</c:v>
                </c:pt>
                <c:pt idx="9678">
                  <c:v>13.441666666664968</c:v>
                </c:pt>
                <c:pt idx="9679">
                  <c:v>13.443055555553856</c:v>
                </c:pt>
                <c:pt idx="9680">
                  <c:v>13.444444444442745</c:v>
                </c:pt>
                <c:pt idx="9681">
                  <c:v>13.445833333331633</c:v>
                </c:pt>
                <c:pt idx="9682">
                  <c:v>13.447222222220521</c:v>
                </c:pt>
                <c:pt idx="9683">
                  <c:v>13.448611111109409</c:v>
                </c:pt>
                <c:pt idx="9684">
                  <c:v>13.449999999998298</c:v>
                </c:pt>
                <c:pt idx="9685">
                  <c:v>13.451388888887186</c:v>
                </c:pt>
                <c:pt idx="9686">
                  <c:v>13.452777777776074</c:v>
                </c:pt>
                <c:pt idx="9687">
                  <c:v>13.454166666664962</c:v>
                </c:pt>
                <c:pt idx="9688">
                  <c:v>13.45555555555385</c:v>
                </c:pt>
                <c:pt idx="9689">
                  <c:v>13.456944444442739</c:v>
                </c:pt>
                <c:pt idx="9690">
                  <c:v>13.458333333331627</c:v>
                </c:pt>
                <c:pt idx="9691">
                  <c:v>13.459722222220515</c:v>
                </c:pt>
                <c:pt idx="9692">
                  <c:v>13.461111111109403</c:v>
                </c:pt>
                <c:pt idx="9693">
                  <c:v>13.462499999998291</c:v>
                </c:pt>
                <c:pt idx="9694">
                  <c:v>13.46388888888718</c:v>
                </c:pt>
                <c:pt idx="9695">
                  <c:v>13.465277777776068</c:v>
                </c:pt>
                <c:pt idx="9696">
                  <c:v>13.466666666664956</c:v>
                </c:pt>
                <c:pt idx="9697">
                  <c:v>13.468055555553844</c:v>
                </c:pt>
                <c:pt idx="9698">
                  <c:v>13.469444444442733</c:v>
                </c:pt>
                <c:pt idx="9699">
                  <c:v>13.470833333331621</c:v>
                </c:pt>
                <c:pt idx="9700">
                  <c:v>13.472222222220509</c:v>
                </c:pt>
                <c:pt idx="9701">
                  <c:v>13.473611111109397</c:v>
                </c:pt>
                <c:pt idx="9702">
                  <c:v>13.474999999998285</c:v>
                </c:pt>
                <c:pt idx="9703">
                  <c:v>13.476388888887174</c:v>
                </c:pt>
                <c:pt idx="9704">
                  <c:v>13.477777777776062</c:v>
                </c:pt>
                <c:pt idx="9705">
                  <c:v>13.47916666666495</c:v>
                </c:pt>
                <c:pt idx="9706">
                  <c:v>13.480555555553838</c:v>
                </c:pt>
                <c:pt idx="9707">
                  <c:v>13.481944444442727</c:v>
                </c:pt>
                <c:pt idx="9708">
                  <c:v>13.483333333331615</c:v>
                </c:pt>
                <c:pt idx="9709">
                  <c:v>13.484722222220503</c:v>
                </c:pt>
                <c:pt idx="9710">
                  <c:v>13.486111111109391</c:v>
                </c:pt>
                <c:pt idx="9711">
                  <c:v>13.487499999998279</c:v>
                </c:pt>
                <c:pt idx="9712">
                  <c:v>13.488888888887168</c:v>
                </c:pt>
                <c:pt idx="9713">
                  <c:v>13.490277777776056</c:v>
                </c:pt>
                <c:pt idx="9714">
                  <c:v>13.491666666664944</c:v>
                </c:pt>
                <c:pt idx="9715">
                  <c:v>13.493055555553832</c:v>
                </c:pt>
                <c:pt idx="9716">
                  <c:v>13.494444444442721</c:v>
                </c:pt>
                <c:pt idx="9717">
                  <c:v>13.495833333331609</c:v>
                </c:pt>
                <c:pt idx="9718">
                  <c:v>13.497222222220497</c:v>
                </c:pt>
                <c:pt idx="9719">
                  <c:v>13.498611111109385</c:v>
                </c:pt>
                <c:pt idx="9720">
                  <c:v>13.499999999998273</c:v>
                </c:pt>
                <c:pt idx="9721">
                  <c:v>13.501388888887162</c:v>
                </c:pt>
                <c:pt idx="9722">
                  <c:v>13.50277777777605</c:v>
                </c:pt>
                <c:pt idx="9723">
                  <c:v>13.504166666664938</c:v>
                </c:pt>
                <c:pt idx="9724">
                  <c:v>13.505555555553826</c:v>
                </c:pt>
                <c:pt idx="9725">
                  <c:v>13.506944444442714</c:v>
                </c:pt>
                <c:pt idx="9726">
                  <c:v>13.508333333331603</c:v>
                </c:pt>
                <c:pt idx="9727">
                  <c:v>13.509722222220491</c:v>
                </c:pt>
                <c:pt idx="9728">
                  <c:v>13.511111111109379</c:v>
                </c:pt>
                <c:pt idx="9729">
                  <c:v>13.512499999998267</c:v>
                </c:pt>
                <c:pt idx="9730">
                  <c:v>13.513888888887156</c:v>
                </c:pt>
                <c:pt idx="9731">
                  <c:v>13.515277777776044</c:v>
                </c:pt>
                <c:pt idx="9732">
                  <c:v>13.516666666664932</c:v>
                </c:pt>
                <c:pt idx="9733">
                  <c:v>13.51805555555382</c:v>
                </c:pt>
                <c:pt idx="9734">
                  <c:v>13.519444444442708</c:v>
                </c:pt>
                <c:pt idx="9735">
                  <c:v>13.520833333331597</c:v>
                </c:pt>
                <c:pt idx="9736">
                  <c:v>13.522222222220485</c:v>
                </c:pt>
                <c:pt idx="9737">
                  <c:v>13.523611111109373</c:v>
                </c:pt>
                <c:pt idx="9738">
                  <c:v>13.524999999998261</c:v>
                </c:pt>
                <c:pt idx="9739">
                  <c:v>13.52638888888715</c:v>
                </c:pt>
                <c:pt idx="9740">
                  <c:v>13.527777777776038</c:v>
                </c:pt>
                <c:pt idx="9741">
                  <c:v>13.529166666664926</c:v>
                </c:pt>
                <c:pt idx="9742">
                  <c:v>13.530555555553814</c:v>
                </c:pt>
                <c:pt idx="9743">
                  <c:v>13.531944444442702</c:v>
                </c:pt>
                <c:pt idx="9744">
                  <c:v>13.533333333331591</c:v>
                </c:pt>
                <c:pt idx="9745">
                  <c:v>13.534722222220479</c:v>
                </c:pt>
                <c:pt idx="9746">
                  <c:v>13.536111111109367</c:v>
                </c:pt>
                <c:pt idx="9747">
                  <c:v>13.537499999998255</c:v>
                </c:pt>
                <c:pt idx="9748">
                  <c:v>13.538888888887143</c:v>
                </c:pt>
                <c:pt idx="9749">
                  <c:v>13.540277777776032</c:v>
                </c:pt>
                <c:pt idx="9750">
                  <c:v>13.54166666666492</c:v>
                </c:pt>
                <c:pt idx="9751">
                  <c:v>13.543055555553808</c:v>
                </c:pt>
                <c:pt idx="9752">
                  <c:v>13.544444444442696</c:v>
                </c:pt>
                <c:pt idx="9753">
                  <c:v>13.545833333331585</c:v>
                </c:pt>
                <c:pt idx="9754">
                  <c:v>13.547222222220473</c:v>
                </c:pt>
                <c:pt idx="9755">
                  <c:v>13.548611111109361</c:v>
                </c:pt>
                <c:pt idx="9756">
                  <c:v>13.549999999998249</c:v>
                </c:pt>
                <c:pt idx="9757">
                  <c:v>13.551388888887137</c:v>
                </c:pt>
                <c:pt idx="9758">
                  <c:v>13.552777777776026</c:v>
                </c:pt>
                <c:pt idx="9759">
                  <c:v>13.554166666664914</c:v>
                </c:pt>
                <c:pt idx="9760">
                  <c:v>13.555555555553802</c:v>
                </c:pt>
                <c:pt idx="9761">
                  <c:v>13.55694444444269</c:v>
                </c:pt>
                <c:pt idx="9762">
                  <c:v>13.558333333331579</c:v>
                </c:pt>
                <c:pt idx="9763">
                  <c:v>13.559722222220467</c:v>
                </c:pt>
                <c:pt idx="9764">
                  <c:v>13.561111111109355</c:v>
                </c:pt>
                <c:pt idx="9765">
                  <c:v>13.562499999998243</c:v>
                </c:pt>
                <c:pt idx="9766">
                  <c:v>13.563888888887131</c:v>
                </c:pt>
                <c:pt idx="9767">
                  <c:v>13.56527777777602</c:v>
                </c:pt>
                <c:pt idx="9768">
                  <c:v>13.566666666664908</c:v>
                </c:pt>
                <c:pt idx="9769">
                  <c:v>13.568055555553796</c:v>
                </c:pt>
                <c:pt idx="9770">
                  <c:v>13.569444444442684</c:v>
                </c:pt>
                <c:pt idx="9771">
                  <c:v>13.570833333331572</c:v>
                </c:pt>
                <c:pt idx="9772">
                  <c:v>13.572222222220461</c:v>
                </c:pt>
                <c:pt idx="9773">
                  <c:v>13.573611111109349</c:v>
                </c:pt>
                <c:pt idx="9774">
                  <c:v>13.574999999998237</c:v>
                </c:pt>
                <c:pt idx="9775">
                  <c:v>13.576388888887125</c:v>
                </c:pt>
                <c:pt idx="9776">
                  <c:v>13.577777777776014</c:v>
                </c:pt>
                <c:pt idx="9777">
                  <c:v>13.579166666664902</c:v>
                </c:pt>
                <c:pt idx="9778">
                  <c:v>13.58055555555379</c:v>
                </c:pt>
                <c:pt idx="9779">
                  <c:v>13.581944444442678</c:v>
                </c:pt>
                <c:pt idx="9780">
                  <c:v>13.583333333331566</c:v>
                </c:pt>
                <c:pt idx="9781">
                  <c:v>13.584722222220455</c:v>
                </c:pt>
                <c:pt idx="9782">
                  <c:v>13.586111111109343</c:v>
                </c:pt>
                <c:pt idx="9783">
                  <c:v>13.587499999998231</c:v>
                </c:pt>
                <c:pt idx="9784">
                  <c:v>13.588888888887119</c:v>
                </c:pt>
                <c:pt idx="9785">
                  <c:v>13.590277777776008</c:v>
                </c:pt>
                <c:pt idx="9786">
                  <c:v>13.591666666664896</c:v>
                </c:pt>
                <c:pt idx="9787">
                  <c:v>13.593055555553784</c:v>
                </c:pt>
                <c:pt idx="9788">
                  <c:v>13.594444444442672</c:v>
                </c:pt>
                <c:pt idx="9789">
                  <c:v>13.59583333333156</c:v>
                </c:pt>
                <c:pt idx="9790">
                  <c:v>13.597222222220449</c:v>
                </c:pt>
                <c:pt idx="9791">
                  <c:v>13.598611111109337</c:v>
                </c:pt>
                <c:pt idx="9792">
                  <c:v>13.599999999998225</c:v>
                </c:pt>
                <c:pt idx="9793">
                  <c:v>13.601388888887113</c:v>
                </c:pt>
                <c:pt idx="9794">
                  <c:v>13.602777777776001</c:v>
                </c:pt>
                <c:pt idx="9795">
                  <c:v>13.60416666666489</c:v>
                </c:pt>
                <c:pt idx="9796">
                  <c:v>13.605555555553778</c:v>
                </c:pt>
                <c:pt idx="9797">
                  <c:v>13.606944444442666</c:v>
                </c:pt>
                <c:pt idx="9798">
                  <c:v>13.608333333331554</c:v>
                </c:pt>
                <c:pt idx="9799">
                  <c:v>13.609722222220443</c:v>
                </c:pt>
                <c:pt idx="9800">
                  <c:v>13.611111111109331</c:v>
                </c:pt>
                <c:pt idx="9801">
                  <c:v>13.612499999998219</c:v>
                </c:pt>
                <c:pt idx="9802">
                  <c:v>13.613888888887107</c:v>
                </c:pt>
                <c:pt idx="9803">
                  <c:v>13.615277777775995</c:v>
                </c:pt>
                <c:pt idx="9804">
                  <c:v>13.616666666664884</c:v>
                </c:pt>
                <c:pt idx="9805">
                  <c:v>13.618055555553772</c:v>
                </c:pt>
                <c:pt idx="9806">
                  <c:v>13.61944444444266</c:v>
                </c:pt>
                <c:pt idx="9807">
                  <c:v>13.620833333331548</c:v>
                </c:pt>
                <c:pt idx="9808">
                  <c:v>13.622222222220437</c:v>
                </c:pt>
                <c:pt idx="9809">
                  <c:v>13.623611111109325</c:v>
                </c:pt>
                <c:pt idx="9810">
                  <c:v>13.624999999998213</c:v>
                </c:pt>
                <c:pt idx="9811">
                  <c:v>13.626388888887101</c:v>
                </c:pt>
                <c:pt idx="9812">
                  <c:v>13.627777777775989</c:v>
                </c:pt>
                <c:pt idx="9813">
                  <c:v>13.629166666664878</c:v>
                </c:pt>
                <c:pt idx="9814">
                  <c:v>13.630555555553766</c:v>
                </c:pt>
                <c:pt idx="9815">
                  <c:v>13.631944444442654</c:v>
                </c:pt>
                <c:pt idx="9816">
                  <c:v>13.633333333331542</c:v>
                </c:pt>
                <c:pt idx="9817">
                  <c:v>13.634722222220431</c:v>
                </c:pt>
                <c:pt idx="9818">
                  <c:v>13.636111111109319</c:v>
                </c:pt>
                <c:pt idx="9819">
                  <c:v>13.637499999998207</c:v>
                </c:pt>
                <c:pt idx="9820">
                  <c:v>13.638888888887095</c:v>
                </c:pt>
                <c:pt idx="9821">
                  <c:v>13.640277777775983</c:v>
                </c:pt>
                <c:pt idx="9822">
                  <c:v>13.641666666664872</c:v>
                </c:pt>
                <c:pt idx="9823">
                  <c:v>13.64305555555376</c:v>
                </c:pt>
                <c:pt idx="9824">
                  <c:v>13.644444444442648</c:v>
                </c:pt>
                <c:pt idx="9825">
                  <c:v>13.645833333331536</c:v>
                </c:pt>
                <c:pt idx="9826">
                  <c:v>13.647222222220424</c:v>
                </c:pt>
                <c:pt idx="9827">
                  <c:v>13.648611111109313</c:v>
                </c:pt>
                <c:pt idx="9828">
                  <c:v>13.649999999998201</c:v>
                </c:pt>
                <c:pt idx="9829">
                  <c:v>13.651388888887089</c:v>
                </c:pt>
                <c:pt idx="9830">
                  <c:v>13.652777777775977</c:v>
                </c:pt>
                <c:pt idx="9831">
                  <c:v>13.654166666664866</c:v>
                </c:pt>
                <c:pt idx="9832">
                  <c:v>13.655555555553754</c:v>
                </c:pt>
                <c:pt idx="9833">
                  <c:v>13.656944444442642</c:v>
                </c:pt>
                <c:pt idx="9834">
                  <c:v>13.65833333333153</c:v>
                </c:pt>
                <c:pt idx="9835">
                  <c:v>13.659722222220418</c:v>
                </c:pt>
                <c:pt idx="9836">
                  <c:v>13.661111111109307</c:v>
                </c:pt>
                <c:pt idx="9837">
                  <c:v>13.662499999998195</c:v>
                </c:pt>
                <c:pt idx="9838">
                  <c:v>13.663888888887083</c:v>
                </c:pt>
                <c:pt idx="9839">
                  <c:v>13.665277777775971</c:v>
                </c:pt>
                <c:pt idx="9840">
                  <c:v>13.66666666666486</c:v>
                </c:pt>
                <c:pt idx="9841">
                  <c:v>13.668055555553748</c:v>
                </c:pt>
                <c:pt idx="9842">
                  <c:v>13.669444444442636</c:v>
                </c:pt>
                <c:pt idx="9843">
                  <c:v>13.670833333331524</c:v>
                </c:pt>
                <c:pt idx="9844">
                  <c:v>13.672222222220412</c:v>
                </c:pt>
                <c:pt idx="9845">
                  <c:v>13.673611111109301</c:v>
                </c:pt>
                <c:pt idx="9846">
                  <c:v>13.674999999998189</c:v>
                </c:pt>
                <c:pt idx="9847">
                  <c:v>13.676388888887077</c:v>
                </c:pt>
                <c:pt idx="9848">
                  <c:v>13.677777777775965</c:v>
                </c:pt>
                <c:pt idx="9849">
                  <c:v>13.679166666664853</c:v>
                </c:pt>
                <c:pt idx="9850">
                  <c:v>13.680555555553742</c:v>
                </c:pt>
                <c:pt idx="9851">
                  <c:v>13.68194444444263</c:v>
                </c:pt>
                <c:pt idx="9852">
                  <c:v>13.683333333331518</c:v>
                </c:pt>
                <c:pt idx="9853">
                  <c:v>13.684722222220406</c:v>
                </c:pt>
                <c:pt idx="9854">
                  <c:v>13.686111111109295</c:v>
                </c:pt>
                <c:pt idx="9855">
                  <c:v>13.687499999998183</c:v>
                </c:pt>
                <c:pt idx="9856">
                  <c:v>13.688888888887071</c:v>
                </c:pt>
                <c:pt idx="9857">
                  <c:v>13.690277777775959</c:v>
                </c:pt>
                <c:pt idx="9858">
                  <c:v>13.691666666664847</c:v>
                </c:pt>
                <c:pt idx="9859">
                  <c:v>13.693055555553736</c:v>
                </c:pt>
                <c:pt idx="9860">
                  <c:v>13.694444444442624</c:v>
                </c:pt>
                <c:pt idx="9861">
                  <c:v>13.695833333331512</c:v>
                </c:pt>
                <c:pt idx="9862">
                  <c:v>13.6972222222204</c:v>
                </c:pt>
                <c:pt idx="9863">
                  <c:v>13.698611111109289</c:v>
                </c:pt>
                <c:pt idx="9864">
                  <c:v>13.699999999998177</c:v>
                </c:pt>
                <c:pt idx="9865">
                  <c:v>13.701388888887065</c:v>
                </c:pt>
                <c:pt idx="9866">
                  <c:v>13.702777777775953</c:v>
                </c:pt>
                <c:pt idx="9867">
                  <c:v>13.704166666664841</c:v>
                </c:pt>
                <c:pt idx="9868">
                  <c:v>13.70555555555373</c:v>
                </c:pt>
                <c:pt idx="9869">
                  <c:v>13.706944444442618</c:v>
                </c:pt>
                <c:pt idx="9870">
                  <c:v>13.708333333331506</c:v>
                </c:pt>
                <c:pt idx="9871">
                  <c:v>13.709722222220394</c:v>
                </c:pt>
                <c:pt idx="9872">
                  <c:v>13.711111111109282</c:v>
                </c:pt>
                <c:pt idx="9873">
                  <c:v>13.712499999998171</c:v>
                </c:pt>
                <c:pt idx="9874">
                  <c:v>13.713888888887059</c:v>
                </c:pt>
                <c:pt idx="9875">
                  <c:v>13.715277777775947</c:v>
                </c:pt>
                <c:pt idx="9876">
                  <c:v>13.716666666664835</c:v>
                </c:pt>
                <c:pt idx="9877">
                  <c:v>13.718055555553724</c:v>
                </c:pt>
                <c:pt idx="9878">
                  <c:v>13.719444444442612</c:v>
                </c:pt>
                <c:pt idx="9879">
                  <c:v>13.7208333333315</c:v>
                </c:pt>
                <c:pt idx="9880">
                  <c:v>13.722222222220388</c:v>
                </c:pt>
                <c:pt idx="9881">
                  <c:v>13.723611111109276</c:v>
                </c:pt>
                <c:pt idx="9882">
                  <c:v>13.724999999998165</c:v>
                </c:pt>
                <c:pt idx="9883">
                  <c:v>13.726388888887053</c:v>
                </c:pt>
                <c:pt idx="9884">
                  <c:v>13.727777777775941</c:v>
                </c:pt>
                <c:pt idx="9885">
                  <c:v>13.729166666664829</c:v>
                </c:pt>
                <c:pt idx="9886">
                  <c:v>13.730555555553718</c:v>
                </c:pt>
                <c:pt idx="9887">
                  <c:v>13.731944444442606</c:v>
                </c:pt>
                <c:pt idx="9888">
                  <c:v>13.733333333331494</c:v>
                </c:pt>
                <c:pt idx="9889">
                  <c:v>13.734722222220382</c:v>
                </c:pt>
                <c:pt idx="9890">
                  <c:v>13.73611111110927</c:v>
                </c:pt>
                <c:pt idx="9891">
                  <c:v>13.737499999998159</c:v>
                </c:pt>
                <c:pt idx="9892">
                  <c:v>13.738888888887047</c:v>
                </c:pt>
                <c:pt idx="9893">
                  <c:v>13.740277777775935</c:v>
                </c:pt>
                <c:pt idx="9894">
                  <c:v>13.741666666664823</c:v>
                </c:pt>
                <c:pt idx="9895">
                  <c:v>13.743055555553711</c:v>
                </c:pt>
                <c:pt idx="9896">
                  <c:v>13.7444444444426</c:v>
                </c:pt>
                <c:pt idx="9897">
                  <c:v>13.745833333331488</c:v>
                </c:pt>
                <c:pt idx="9898">
                  <c:v>13.747222222220376</c:v>
                </c:pt>
                <c:pt idx="9899">
                  <c:v>13.748611111109264</c:v>
                </c:pt>
                <c:pt idx="9900">
                  <c:v>13.749999999998153</c:v>
                </c:pt>
                <c:pt idx="9901">
                  <c:v>13.751388888887041</c:v>
                </c:pt>
                <c:pt idx="9902">
                  <c:v>13.752777777775929</c:v>
                </c:pt>
                <c:pt idx="9903">
                  <c:v>13.754166666664817</c:v>
                </c:pt>
                <c:pt idx="9904">
                  <c:v>13.755555555553705</c:v>
                </c:pt>
                <c:pt idx="9905">
                  <c:v>13.756944444442594</c:v>
                </c:pt>
                <c:pt idx="9906">
                  <c:v>13.758333333331482</c:v>
                </c:pt>
                <c:pt idx="9907">
                  <c:v>13.75972222222037</c:v>
                </c:pt>
                <c:pt idx="9908">
                  <c:v>13.761111111109258</c:v>
                </c:pt>
                <c:pt idx="9909">
                  <c:v>13.762499999998147</c:v>
                </c:pt>
                <c:pt idx="9910">
                  <c:v>13.763888888887035</c:v>
                </c:pt>
                <c:pt idx="9911">
                  <c:v>13.765277777775923</c:v>
                </c:pt>
                <c:pt idx="9912">
                  <c:v>13.766666666664811</c:v>
                </c:pt>
                <c:pt idx="9913">
                  <c:v>13.768055555553699</c:v>
                </c:pt>
                <c:pt idx="9914">
                  <c:v>13.769444444442588</c:v>
                </c:pt>
                <c:pt idx="9915">
                  <c:v>13.770833333331476</c:v>
                </c:pt>
                <c:pt idx="9916">
                  <c:v>13.772222222220364</c:v>
                </c:pt>
                <c:pt idx="9917">
                  <c:v>13.773611111109252</c:v>
                </c:pt>
                <c:pt idx="9918">
                  <c:v>13.774999999998141</c:v>
                </c:pt>
                <c:pt idx="9919">
                  <c:v>13.776388888887029</c:v>
                </c:pt>
                <c:pt idx="9920">
                  <c:v>13.777777777775917</c:v>
                </c:pt>
                <c:pt idx="9921">
                  <c:v>13.779166666664805</c:v>
                </c:pt>
                <c:pt idx="9922">
                  <c:v>13.780555555553693</c:v>
                </c:pt>
                <c:pt idx="9923">
                  <c:v>13.781944444442582</c:v>
                </c:pt>
                <c:pt idx="9924">
                  <c:v>13.78333333333147</c:v>
                </c:pt>
                <c:pt idx="9925">
                  <c:v>13.784722222220358</c:v>
                </c:pt>
                <c:pt idx="9926">
                  <c:v>13.786111111109246</c:v>
                </c:pt>
                <c:pt idx="9927">
                  <c:v>13.787499999998134</c:v>
                </c:pt>
                <c:pt idx="9928">
                  <c:v>13.788888888887023</c:v>
                </c:pt>
                <c:pt idx="9929">
                  <c:v>13.790277777775911</c:v>
                </c:pt>
                <c:pt idx="9930">
                  <c:v>13.791666666664799</c:v>
                </c:pt>
                <c:pt idx="9931">
                  <c:v>13.793055555553687</c:v>
                </c:pt>
                <c:pt idx="9932">
                  <c:v>13.794444444442576</c:v>
                </c:pt>
                <c:pt idx="9933">
                  <c:v>13.795833333331464</c:v>
                </c:pt>
                <c:pt idx="9934">
                  <c:v>13.797222222220352</c:v>
                </c:pt>
                <c:pt idx="9935">
                  <c:v>13.79861111110924</c:v>
                </c:pt>
                <c:pt idx="9936">
                  <c:v>13.799999999998128</c:v>
                </c:pt>
                <c:pt idx="9937">
                  <c:v>13.801388888887017</c:v>
                </c:pt>
                <c:pt idx="9938">
                  <c:v>13.802777777775905</c:v>
                </c:pt>
                <c:pt idx="9939">
                  <c:v>13.804166666664793</c:v>
                </c:pt>
                <c:pt idx="9940">
                  <c:v>13.805555555553681</c:v>
                </c:pt>
                <c:pt idx="9941">
                  <c:v>13.80694444444257</c:v>
                </c:pt>
                <c:pt idx="9942">
                  <c:v>13.808333333331458</c:v>
                </c:pt>
                <c:pt idx="9943">
                  <c:v>13.809722222220346</c:v>
                </c:pt>
                <c:pt idx="9944">
                  <c:v>13.811111111109234</c:v>
                </c:pt>
                <c:pt idx="9945">
                  <c:v>13.812499999998122</c:v>
                </c:pt>
                <c:pt idx="9946">
                  <c:v>13.813888888887011</c:v>
                </c:pt>
                <c:pt idx="9947">
                  <c:v>13.815277777775899</c:v>
                </c:pt>
                <c:pt idx="9948">
                  <c:v>13.816666666664787</c:v>
                </c:pt>
                <c:pt idx="9949">
                  <c:v>13.818055555553675</c:v>
                </c:pt>
                <c:pt idx="9950">
                  <c:v>13.819444444442563</c:v>
                </c:pt>
                <c:pt idx="9951">
                  <c:v>13.820833333331452</c:v>
                </c:pt>
                <c:pt idx="9952">
                  <c:v>13.82222222222034</c:v>
                </c:pt>
                <c:pt idx="9953">
                  <c:v>13.823611111109228</c:v>
                </c:pt>
                <c:pt idx="9954">
                  <c:v>13.824999999998116</c:v>
                </c:pt>
                <c:pt idx="9955">
                  <c:v>13.826388888887005</c:v>
                </c:pt>
                <c:pt idx="9956">
                  <c:v>13.827777777775893</c:v>
                </c:pt>
                <c:pt idx="9957">
                  <c:v>13.829166666664781</c:v>
                </c:pt>
                <c:pt idx="9958">
                  <c:v>13.830555555553669</c:v>
                </c:pt>
                <c:pt idx="9959">
                  <c:v>13.831944444442557</c:v>
                </c:pt>
                <c:pt idx="9960">
                  <c:v>13.833333333331446</c:v>
                </c:pt>
                <c:pt idx="9961">
                  <c:v>13.834722222220334</c:v>
                </c:pt>
                <c:pt idx="9962">
                  <c:v>13.836111111109222</c:v>
                </c:pt>
                <c:pt idx="9963">
                  <c:v>13.83749999999811</c:v>
                </c:pt>
                <c:pt idx="9964">
                  <c:v>13.838888888886999</c:v>
                </c:pt>
                <c:pt idx="9965">
                  <c:v>13.840277777775887</c:v>
                </c:pt>
                <c:pt idx="9966">
                  <c:v>13.841666666664775</c:v>
                </c:pt>
                <c:pt idx="9967">
                  <c:v>13.843055555553663</c:v>
                </c:pt>
                <c:pt idx="9968">
                  <c:v>13.844444444442551</c:v>
                </c:pt>
                <c:pt idx="9969">
                  <c:v>13.84583333333144</c:v>
                </c:pt>
                <c:pt idx="9970">
                  <c:v>13.847222222220328</c:v>
                </c:pt>
                <c:pt idx="9971">
                  <c:v>13.848611111109216</c:v>
                </c:pt>
                <c:pt idx="9972">
                  <c:v>13.849999999998104</c:v>
                </c:pt>
                <c:pt idx="9973">
                  <c:v>13.851388888886992</c:v>
                </c:pt>
                <c:pt idx="9974">
                  <c:v>13.852777777775881</c:v>
                </c:pt>
                <c:pt idx="9975">
                  <c:v>13.854166666664769</c:v>
                </c:pt>
                <c:pt idx="9976">
                  <c:v>13.855555555553657</c:v>
                </c:pt>
                <c:pt idx="9977">
                  <c:v>13.856944444442545</c:v>
                </c:pt>
                <c:pt idx="9978">
                  <c:v>13.858333333331434</c:v>
                </c:pt>
                <c:pt idx="9979">
                  <c:v>13.859722222220322</c:v>
                </c:pt>
                <c:pt idx="9980">
                  <c:v>13.86111111110921</c:v>
                </c:pt>
                <c:pt idx="9981">
                  <c:v>13.862499999998098</c:v>
                </c:pt>
                <c:pt idx="9982">
                  <c:v>13.863888888886986</c:v>
                </c:pt>
                <c:pt idx="9983">
                  <c:v>13.865277777775875</c:v>
                </c:pt>
                <c:pt idx="9984">
                  <c:v>13.866666666664763</c:v>
                </c:pt>
                <c:pt idx="9985">
                  <c:v>13.868055555553651</c:v>
                </c:pt>
                <c:pt idx="9986">
                  <c:v>13.869444444442539</c:v>
                </c:pt>
                <c:pt idx="9987">
                  <c:v>13.870833333331428</c:v>
                </c:pt>
                <c:pt idx="9988">
                  <c:v>13.872222222220316</c:v>
                </c:pt>
                <c:pt idx="9989">
                  <c:v>13.873611111109204</c:v>
                </c:pt>
                <c:pt idx="9990">
                  <c:v>13.874999999998092</c:v>
                </c:pt>
                <c:pt idx="9991">
                  <c:v>13.87638888888698</c:v>
                </c:pt>
                <c:pt idx="9992">
                  <c:v>13.877777777775869</c:v>
                </c:pt>
                <c:pt idx="9993">
                  <c:v>13.879166666664757</c:v>
                </c:pt>
                <c:pt idx="9994">
                  <c:v>13.880555555553645</c:v>
                </c:pt>
                <c:pt idx="9995">
                  <c:v>13.881944444442533</c:v>
                </c:pt>
                <c:pt idx="9996">
                  <c:v>13.883333333331421</c:v>
                </c:pt>
                <c:pt idx="9997">
                  <c:v>13.88472222222031</c:v>
                </c:pt>
                <c:pt idx="9998">
                  <c:v>13.886111111109198</c:v>
                </c:pt>
                <c:pt idx="9999">
                  <c:v>13.887499999998086</c:v>
                </c:pt>
                <c:pt idx="10000">
                  <c:v>13.888888888886974</c:v>
                </c:pt>
                <c:pt idx="10001">
                  <c:v>13.890277777775863</c:v>
                </c:pt>
                <c:pt idx="10002">
                  <c:v>13.891666666664751</c:v>
                </c:pt>
                <c:pt idx="10003">
                  <c:v>13.893055555553639</c:v>
                </c:pt>
                <c:pt idx="10004">
                  <c:v>13.894444444442527</c:v>
                </c:pt>
                <c:pt idx="10005">
                  <c:v>13.895833333331415</c:v>
                </c:pt>
                <c:pt idx="10006">
                  <c:v>13.897222222220304</c:v>
                </c:pt>
                <c:pt idx="10007">
                  <c:v>13.898611111109192</c:v>
                </c:pt>
                <c:pt idx="10008">
                  <c:v>13.89999999999808</c:v>
                </c:pt>
                <c:pt idx="10009">
                  <c:v>13.901388888886968</c:v>
                </c:pt>
                <c:pt idx="10010">
                  <c:v>13.902777777775857</c:v>
                </c:pt>
                <c:pt idx="10011">
                  <c:v>13.904166666664745</c:v>
                </c:pt>
                <c:pt idx="10012">
                  <c:v>13.905555555553633</c:v>
                </c:pt>
                <c:pt idx="10013">
                  <c:v>13.906944444442521</c:v>
                </c:pt>
                <c:pt idx="10014">
                  <c:v>13.908333333331409</c:v>
                </c:pt>
                <c:pt idx="10015">
                  <c:v>13.909722222220298</c:v>
                </c:pt>
                <c:pt idx="10016">
                  <c:v>13.911111111109186</c:v>
                </c:pt>
                <c:pt idx="10017">
                  <c:v>13.912499999998074</c:v>
                </c:pt>
                <c:pt idx="10018">
                  <c:v>13.913888888886962</c:v>
                </c:pt>
                <c:pt idx="10019">
                  <c:v>13.915277777775851</c:v>
                </c:pt>
                <c:pt idx="10020">
                  <c:v>13.916666666664739</c:v>
                </c:pt>
                <c:pt idx="10021">
                  <c:v>13.918055555553627</c:v>
                </c:pt>
                <c:pt idx="10022">
                  <c:v>13.919444444442515</c:v>
                </c:pt>
                <c:pt idx="10023">
                  <c:v>13.920833333331403</c:v>
                </c:pt>
                <c:pt idx="10024">
                  <c:v>13.922222222220292</c:v>
                </c:pt>
                <c:pt idx="10025">
                  <c:v>13.92361111110918</c:v>
                </c:pt>
                <c:pt idx="10026">
                  <c:v>13.924999999998068</c:v>
                </c:pt>
                <c:pt idx="10027">
                  <c:v>13.926388888886956</c:v>
                </c:pt>
                <c:pt idx="10028">
                  <c:v>13.927777777775844</c:v>
                </c:pt>
                <c:pt idx="10029">
                  <c:v>13.929166666664733</c:v>
                </c:pt>
                <c:pt idx="10030">
                  <c:v>13.930555555553621</c:v>
                </c:pt>
                <c:pt idx="10031">
                  <c:v>13.931944444442509</c:v>
                </c:pt>
                <c:pt idx="10032">
                  <c:v>13.933333333331397</c:v>
                </c:pt>
                <c:pt idx="10033">
                  <c:v>13.934722222220286</c:v>
                </c:pt>
                <c:pt idx="10034">
                  <c:v>13.936111111109174</c:v>
                </c:pt>
                <c:pt idx="10035">
                  <c:v>13.937499999998062</c:v>
                </c:pt>
                <c:pt idx="10036">
                  <c:v>13.93888888888695</c:v>
                </c:pt>
                <c:pt idx="10037">
                  <c:v>13.940277777775838</c:v>
                </c:pt>
                <c:pt idx="10038">
                  <c:v>13.941666666664727</c:v>
                </c:pt>
                <c:pt idx="10039">
                  <c:v>13.943055555553615</c:v>
                </c:pt>
                <c:pt idx="10040">
                  <c:v>13.944444444442503</c:v>
                </c:pt>
                <c:pt idx="10041">
                  <c:v>13.945833333331391</c:v>
                </c:pt>
                <c:pt idx="10042">
                  <c:v>13.94722222222028</c:v>
                </c:pt>
                <c:pt idx="10043">
                  <c:v>13.948611111109168</c:v>
                </c:pt>
                <c:pt idx="10044">
                  <c:v>13.949999999998056</c:v>
                </c:pt>
                <c:pt idx="10045">
                  <c:v>13.951388888886944</c:v>
                </c:pt>
                <c:pt idx="10046">
                  <c:v>13.952777777775832</c:v>
                </c:pt>
                <c:pt idx="10047">
                  <c:v>13.954166666664721</c:v>
                </c:pt>
                <c:pt idx="10048">
                  <c:v>13.955555555553609</c:v>
                </c:pt>
                <c:pt idx="10049">
                  <c:v>13.956944444442497</c:v>
                </c:pt>
                <c:pt idx="10050">
                  <c:v>13.958333333331385</c:v>
                </c:pt>
                <c:pt idx="10051">
                  <c:v>13.959722222220273</c:v>
                </c:pt>
                <c:pt idx="10052">
                  <c:v>13.961111111109162</c:v>
                </c:pt>
                <c:pt idx="10053">
                  <c:v>13.96249999999805</c:v>
                </c:pt>
                <c:pt idx="10054">
                  <c:v>13.963888888886938</c:v>
                </c:pt>
                <c:pt idx="10055">
                  <c:v>13.965277777775826</c:v>
                </c:pt>
                <c:pt idx="10056">
                  <c:v>13.966666666664715</c:v>
                </c:pt>
                <c:pt idx="10057">
                  <c:v>13.968055555553603</c:v>
                </c:pt>
                <c:pt idx="10058">
                  <c:v>13.969444444442491</c:v>
                </c:pt>
                <c:pt idx="10059">
                  <c:v>13.970833333331379</c:v>
                </c:pt>
                <c:pt idx="10060">
                  <c:v>13.972222222220267</c:v>
                </c:pt>
                <c:pt idx="10061">
                  <c:v>13.973611111109156</c:v>
                </c:pt>
                <c:pt idx="10062">
                  <c:v>13.974999999998044</c:v>
                </c:pt>
                <c:pt idx="10063">
                  <c:v>13.976388888886932</c:v>
                </c:pt>
                <c:pt idx="10064">
                  <c:v>13.97777777777582</c:v>
                </c:pt>
                <c:pt idx="10065">
                  <c:v>13.979166666664709</c:v>
                </c:pt>
                <c:pt idx="10066">
                  <c:v>13.980555555553597</c:v>
                </c:pt>
                <c:pt idx="10067">
                  <c:v>13.981944444442485</c:v>
                </c:pt>
                <c:pt idx="10068">
                  <c:v>13.983333333331373</c:v>
                </c:pt>
                <c:pt idx="10069">
                  <c:v>13.984722222220261</c:v>
                </c:pt>
                <c:pt idx="10070">
                  <c:v>13.98611111110915</c:v>
                </c:pt>
                <c:pt idx="10071">
                  <c:v>13.987499999998038</c:v>
                </c:pt>
                <c:pt idx="10072">
                  <c:v>13.988888888886926</c:v>
                </c:pt>
                <c:pt idx="10073">
                  <c:v>13.990277777775814</c:v>
                </c:pt>
                <c:pt idx="10074">
                  <c:v>13.991666666664702</c:v>
                </c:pt>
                <c:pt idx="10075">
                  <c:v>13.993055555553591</c:v>
                </c:pt>
                <c:pt idx="10076">
                  <c:v>13.994444444442479</c:v>
                </c:pt>
                <c:pt idx="10077">
                  <c:v>13.995833333331367</c:v>
                </c:pt>
                <c:pt idx="10078">
                  <c:v>13.997222222220255</c:v>
                </c:pt>
                <c:pt idx="10079">
                  <c:v>13.998611111109144</c:v>
                </c:pt>
                <c:pt idx="10080">
                  <c:v>13.999999999998032</c:v>
                </c:pt>
                <c:pt idx="10081">
                  <c:v>14.00138888888692</c:v>
                </c:pt>
                <c:pt idx="10082">
                  <c:v>14.002777777775808</c:v>
                </c:pt>
                <c:pt idx="10083">
                  <c:v>14.004166666664696</c:v>
                </c:pt>
                <c:pt idx="10084">
                  <c:v>14.005555555553585</c:v>
                </c:pt>
                <c:pt idx="10085">
                  <c:v>14.006944444442473</c:v>
                </c:pt>
                <c:pt idx="10086">
                  <c:v>14.008333333331361</c:v>
                </c:pt>
                <c:pt idx="10087">
                  <c:v>14.009722222220249</c:v>
                </c:pt>
                <c:pt idx="10088">
                  <c:v>14.011111111109138</c:v>
                </c:pt>
                <c:pt idx="10089">
                  <c:v>14.012499999998026</c:v>
                </c:pt>
                <c:pt idx="10090">
                  <c:v>14.013888888886914</c:v>
                </c:pt>
                <c:pt idx="10091">
                  <c:v>14.015277777775802</c:v>
                </c:pt>
                <c:pt idx="10092">
                  <c:v>14.01666666666469</c:v>
                </c:pt>
                <c:pt idx="10093">
                  <c:v>14.018055555553579</c:v>
                </c:pt>
                <c:pt idx="10094">
                  <c:v>14.019444444442467</c:v>
                </c:pt>
                <c:pt idx="10095">
                  <c:v>14.020833333331355</c:v>
                </c:pt>
                <c:pt idx="10096">
                  <c:v>14.022222222220243</c:v>
                </c:pt>
                <c:pt idx="10097">
                  <c:v>14.023611111109131</c:v>
                </c:pt>
                <c:pt idx="10098">
                  <c:v>14.02499999999802</c:v>
                </c:pt>
                <c:pt idx="10099">
                  <c:v>14.026388888886908</c:v>
                </c:pt>
                <c:pt idx="10100">
                  <c:v>14.027777777775796</c:v>
                </c:pt>
                <c:pt idx="10101">
                  <c:v>14.029166666664684</c:v>
                </c:pt>
                <c:pt idx="10102">
                  <c:v>14.030555555553573</c:v>
                </c:pt>
                <c:pt idx="10103">
                  <c:v>14.031944444442461</c:v>
                </c:pt>
                <c:pt idx="10104">
                  <c:v>14.033333333331349</c:v>
                </c:pt>
                <c:pt idx="10105">
                  <c:v>14.034722222220237</c:v>
                </c:pt>
                <c:pt idx="10106">
                  <c:v>14.036111111109125</c:v>
                </c:pt>
                <c:pt idx="10107">
                  <c:v>14.037499999998014</c:v>
                </c:pt>
                <c:pt idx="10108">
                  <c:v>14.038888888886902</c:v>
                </c:pt>
                <c:pt idx="10109">
                  <c:v>14.04027777777579</c:v>
                </c:pt>
                <c:pt idx="10110">
                  <c:v>14.041666666664678</c:v>
                </c:pt>
                <c:pt idx="10111">
                  <c:v>14.043055555553567</c:v>
                </c:pt>
                <c:pt idx="10112">
                  <c:v>14.044444444442455</c:v>
                </c:pt>
                <c:pt idx="10113">
                  <c:v>14.045833333331343</c:v>
                </c:pt>
                <c:pt idx="10114">
                  <c:v>14.047222222220231</c:v>
                </c:pt>
                <c:pt idx="10115">
                  <c:v>14.048611111109119</c:v>
                </c:pt>
                <c:pt idx="10116">
                  <c:v>14.049999999998008</c:v>
                </c:pt>
                <c:pt idx="10117">
                  <c:v>14.051388888886896</c:v>
                </c:pt>
                <c:pt idx="10118">
                  <c:v>14.052777777775784</c:v>
                </c:pt>
                <c:pt idx="10119">
                  <c:v>14.054166666664672</c:v>
                </c:pt>
                <c:pt idx="10120">
                  <c:v>14.055555555553561</c:v>
                </c:pt>
                <c:pt idx="10121">
                  <c:v>14.056944444442449</c:v>
                </c:pt>
                <c:pt idx="10122">
                  <c:v>14.058333333331337</c:v>
                </c:pt>
                <c:pt idx="10123">
                  <c:v>14.059722222220225</c:v>
                </c:pt>
                <c:pt idx="10124">
                  <c:v>14.061111111109113</c:v>
                </c:pt>
                <c:pt idx="10125">
                  <c:v>14.062499999998002</c:v>
                </c:pt>
                <c:pt idx="10126">
                  <c:v>14.06388888888689</c:v>
                </c:pt>
                <c:pt idx="10127">
                  <c:v>14.065277777775778</c:v>
                </c:pt>
                <c:pt idx="10128">
                  <c:v>14.066666666664666</c:v>
                </c:pt>
                <c:pt idx="10129">
                  <c:v>14.068055555553554</c:v>
                </c:pt>
                <c:pt idx="10130">
                  <c:v>14.069444444442443</c:v>
                </c:pt>
                <c:pt idx="10131">
                  <c:v>14.070833333331331</c:v>
                </c:pt>
                <c:pt idx="10132">
                  <c:v>14.072222222220219</c:v>
                </c:pt>
                <c:pt idx="10133">
                  <c:v>14.073611111109107</c:v>
                </c:pt>
                <c:pt idx="10134">
                  <c:v>14.074999999997996</c:v>
                </c:pt>
                <c:pt idx="10135">
                  <c:v>14.076388888886884</c:v>
                </c:pt>
                <c:pt idx="10136">
                  <c:v>14.077777777775772</c:v>
                </c:pt>
                <c:pt idx="10137">
                  <c:v>14.07916666666466</c:v>
                </c:pt>
                <c:pt idx="10138">
                  <c:v>14.080555555553548</c:v>
                </c:pt>
                <c:pt idx="10139">
                  <c:v>14.081944444442437</c:v>
                </c:pt>
                <c:pt idx="10140">
                  <c:v>14.083333333331325</c:v>
                </c:pt>
                <c:pt idx="10141">
                  <c:v>14.084722222220213</c:v>
                </c:pt>
                <c:pt idx="10142">
                  <c:v>14.086111111109101</c:v>
                </c:pt>
                <c:pt idx="10143">
                  <c:v>14.08749999999799</c:v>
                </c:pt>
                <c:pt idx="10144">
                  <c:v>14.088888888886878</c:v>
                </c:pt>
                <c:pt idx="10145">
                  <c:v>14.090277777775766</c:v>
                </c:pt>
                <c:pt idx="10146">
                  <c:v>14.091666666664654</c:v>
                </c:pt>
                <c:pt idx="10147">
                  <c:v>14.093055555553542</c:v>
                </c:pt>
                <c:pt idx="10148">
                  <c:v>14.094444444442431</c:v>
                </c:pt>
                <c:pt idx="10149">
                  <c:v>14.095833333331319</c:v>
                </c:pt>
                <c:pt idx="10150">
                  <c:v>14.097222222220207</c:v>
                </c:pt>
                <c:pt idx="10151">
                  <c:v>14.098611111109095</c:v>
                </c:pt>
                <c:pt idx="10152">
                  <c:v>14.099999999997983</c:v>
                </c:pt>
                <c:pt idx="10153">
                  <c:v>14.101388888886872</c:v>
                </c:pt>
                <c:pt idx="10154">
                  <c:v>14.10277777777576</c:v>
                </c:pt>
                <c:pt idx="10155">
                  <c:v>14.104166666664648</c:v>
                </c:pt>
                <c:pt idx="10156">
                  <c:v>14.105555555553536</c:v>
                </c:pt>
                <c:pt idx="10157">
                  <c:v>14.106944444442425</c:v>
                </c:pt>
                <c:pt idx="10158">
                  <c:v>14.108333333331313</c:v>
                </c:pt>
                <c:pt idx="10159">
                  <c:v>14.109722222220201</c:v>
                </c:pt>
                <c:pt idx="10160">
                  <c:v>14.111111111109089</c:v>
                </c:pt>
                <c:pt idx="10161">
                  <c:v>14.112499999997977</c:v>
                </c:pt>
                <c:pt idx="10162">
                  <c:v>14.113888888886866</c:v>
                </c:pt>
                <c:pt idx="10163">
                  <c:v>14.115277777775754</c:v>
                </c:pt>
                <c:pt idx="10164">
                  <c:v>14.116666666664642</c:v>
                </c:pt>
                <c:pt idx="10165">
                  <c:v>14.11805555555353</c:v>
                </c:pt>
                <c:pt idx="10166">
                  <c:v>14.119444444442419</c:v>
                </c:pt>
                <c:pt idx="10167">
                  <c:v>14.120833333331307</c:v>
                </c:pt>
                <c:pt idx="10168">
                  <c:v>14.122222222220195</c:v>
                </c:pt>
                <c:pt idx="10169">
                  <c:v>14.123611111109083</c:v>
                </c:pt>
                <c:pt idx="10170">
                  <c:v>14.124999999997971</c:v>
                </c:pt>
                <c:pt idx="10171">
                  <c:v>14.12638888888686</c:v>
                </c:pt>
                <c:pt idx="10172">
                  <c:v>14.127777777775748</c:v>
                </c:pt>
                <c:pt idx="10173">
                  <c:v>14.129166666664636</c:v>
                </c:pt>
                <c:pt idx="10174">
                  <c:v>14.130555555553524</c:v>
                </c:pt>
                <c:pt idx="10175">
                  <c:v>14.131944444442412</c:v>
                </c:pt>
                <c:pt idx="10176">
                  <c:v>14.133333333331301</c:v>
                </c:pt>
                <c:pt idx="10177">
                  <c:v>14.134722222220189</c:v>
                </c:pt>
                <c:pt idx="10178">
                  <c:v>14.136111111109077</c:v>
                </c:pt>
                <c:pt idx="10179">
                  <c:v>14.137499999997965</c:v>
                </c:pt>
                <c:pt idx="10180">
                  <c:v>14.138888888886854</c:v>
                </c:pt>
                <c:pt idx="10181">
                  <c:v>14.140277777775742</c:v>
                </c:pt>
                <c:pt idx="10182">
                  <c:v>14.14166666666463</c:v>
                </c:pt>
                <c:pt idx="10183">
                  <c:v>14.143055555553518</c:v>
                </c:pt>
                <c:pt idx="10184">
                  <c:v>14.144444444442406</c:v>
                </c:pt>
                <c:pt idx="10185">
                  <c:v>14.145833333331295</c:v>
                </c:pt>
                <c:pt idx="10186">
                  <c:v>14.147222222220183</c:v>
                </c:pt>
                <c:pt idx="10187">
                  <c:v>14.148611111109071</c:v>
                </c:pt>
                <c:pt idx="10188">
                  <c:v>14.149999999997959</c:v>
                </c:pt>
                <c:pt idx="10189">
                  <c:v>14.151388888886848</c:v>
                </c:pt>
                <c:pt idx="10190">
                  <c:v>14.152777777775736</c:v>
                </c:pt>
                <c:pt idx="10191">
                  <c:v>14.154166666664624</c:v>
                </c:pt>
                <c:pt idx="10192">
                  <c:v>14.155555555553512</c:v>
                </c:pt>
                <c:pt idx="10193">
                  <c:v>14.1569444444424</c:v>
                </c:pt>
                <c:pt idx="10194">
                  <c:v>14.158333333331289</c:v>
                </c:pt>
                <c:pt idx="10195">
                  <c:v>14.159722222220177</c:v>
                </c:pt>
                <c:pt idx="10196">
                  <c:v>14.161111111109065</c:v>
                </c:pt>
                <c:pt idx="10197">
                  <c:v>14.162499999997953</c:v>
                </c:pt>
                <c:pt idx="10198">
                  <c:v>14.163888888886841</c:v>
                </c:pt>
                <c:pt idx="10199">
                  <c:v>14.16527777777573</c:v>
                </c:pt>
                <c:pt idx="10200">
                  <c:v>14.166666666664618</c:v>
                </c:pt>
                <c:pt idx="10201">
                  <c:v>14.168055555553506</c:v>
                </c:pt>
                <c:pt idx="10202">
                  <c:v>14.169444444442394</c:v>
                </c:pt>
                <c:pt idx="10203">
                  <c:v>14.170833333331283</c:v>
                </c:pt>
                <c:pt idx="10204">
                  <c:v>14.172222222220171</c:v>
                </c:pt>
                <c:pt idx="10205">
                  <c:v>14.173611111109059</c:v>
                </c:pt>
                <c:pt idx="10206">
                  <c:v>14.174999999997947</c:v>
                </c:pt>
                <c:pt idx="10207">
                  <c:v>14.176388888886835</c:v>
                </c:pt>
                <c:pt idx="10208">
                  <c:v>14.177777777775724</c:v>
                </c:pt>
                <c:pt idx="10209">
                  <c:v>14.179166666664612</c:v>
                </c:pt>
                <c:pt idx="10210">
                  <c:v>14.1805555555535</c:v>
                </c:pt>
                <c:pt idx="10211">
                  <c:v>14.181944444442388</c:v>
                </c:pt>
                <c:pt idx="10212">
                  <c:v>14.183333333331277</c:v>
                </c:pt>
                <c:pt idx="10213">
                  <c:v>14.184722222220165</c:v>
                </c:pt>
                <c:pt idx="10214">
                  <c:v>14.186111111109053</c:v>
                </c:pt>
                <c:pt idx="10215">
                  <c:v>14.187499999997941</c:v>
                </c:pt>
                <c:pt idx="10216">
                  <c:v>14.188888888886829</c:v>
                </c:pt>
                <c:pt idx="10217">
                  <c:v>14.190277777775718</c:v>
                </c:pt>
                <c:pt idx="10218">
                  <c:v>14.191666666664606</c:v>
                </c:pt>
                <c:pt idx="10219">
                  <c:v>14.193055555553494</c:v>
                </c:pt>
                <c:pt idx="10220">
                  <c:v>14.194444444442382</c:v>
                </c:pt>
                <c:pt idx="10221">
                  <c:v>14.195833333331271</c:v>
                </c:pt>
                <c:pt idx="10222">
                  <c:v>14.197222222220159</c:v>
                </c:pt>
                <c:pt idx="10223">
                  <c:v>14.198611111109047</c:v>
                </c:pt>
                <c:pt idx="10224">
                  <c:v>14.199999999997935</c:v>
                </c:pt>
                <c:pt idx="10225">
                  <c:v>14.201388888886823</c:v>
                </c:pt>
                <c:pt idx="10226">
                  <c:v>14.202777777775712</c:v>
                </c:pt>
                <c:pt idx="10227">
                  <c:v>14.2041666666646</c:v>
                </c:pt>
                <c:pt idx="10228">
                  <c:v>14.205555555553488</c:v>
                </c:pt>
                <c:pt idx="10229">
                  <c:v>14.206944444442376</c:v>
                </c:pt>
                <c:pt idx="10230">
                  <c:v>14.208333333331264</c:v>
                </c:pt>
                <c:pt idx="10231">
                  <c:v>14.209722222220153</c:v>
                </c:pt>
                <c:pt idx="10232">
                  <c:v>14.211111111109041</c:v>
                </c:pt>
                <c:pt idx="10233">
                  <c:v>14.212499999997929</c:v>
                </c:pt>
                <c:pt idx="10234">
                  <c:v>14.213888888886817</c:v>
                </c:pt>
                <c:pt idx="10235">
                  <c:v>14.215277777775706</c:v>
                </c:pt>
                <c:pt idx="10236">
                  <c:v>14.216666666664594</c:v>
                </c:pt>
                <c:pt idx="10237">
                  <c:v>14.218055555553482</c:v>
                </c:pt>
                <c:pt idx="10238">
                  <c:v>14.21944444444237</c:v>
                </c:pt>
                <c:pt idx="10239">
                  <c:v>14.220833333331258</c:v>
                </c:pt>
                <c:pt idx="10240">
                  <c:v>14.222222222220147</c:v>
                </c:pt>
                <c:pt idx="10241">
                  <c:v>14.223611111109035</c:v>
                </c:pt>
                <c:pt idx="10242">
                  <c:v>14.224999999997923</c:v>
                </c:pt>
                <c:pt idx="10243">
                  <c:v>14.226388888886811</c:v>
                </c:pt>
                <c:pt idx="10244">
                  <c:v>14.2277777777757</c:v>
                </c:pt>
                <c:pt idx="10245">
                  <c:v>14.229166666664588</c:v>
                </c:pt>
                <c:pt idx="10246">
                  <c:v>14.230555555553476</c:v>
                </c:pt>
                <c:pt idx="10247">
                  <c:v>14.231944444442364</c:v>
                </c:pt>
                <c:pt idx="10248">
                  <c:v>14.233333333331252</c:v>
                </c:pt>
                <c:pt idx="10249">
                  <c:v>14.234722222220141</c:v>
                </c:pt>
                <c:pt idx="10250">
                  <c:v>14.236111111109029</c:v>
                </c:pt>
                <c:pt idx="10251">
                  <c:v>14.237499999997917</c:v>
                </c:pt>
                <c:pt idx="10252">
                  <c:v>14.238888888886805</c:v>
                </c:pt>
                <c:pt idx="10253">
                  <c:v>14.240277777775693</c:v>
                </c:pt>
                <c:pt idx="10254">
                  <c:v>14.241666666664582</c:v>
                </c:pt>
                <c:pt idx="10255">
                  <c:v>14.24305555555347</c:v>
                </c:pt>
                <c:pt idx="10256">
                  <c:v>14.244444444442358</c:v>
                </c:pt>
                <c:pt idx="10257">
                  <c:v>14.245833333331246</c:v>
                </c:pt>
                <c:pt idx="10258">
                  <c:v>14.247222222220135</c:v>
                </c:pt>
                <c:pt idx="10259">
                  <c:v>14.248611111109023</c:v>
                </c:pt>
                <c:pt idx="10260">
                  <c:v>14.249999999997911</c:v>
                </c:pt>
                <c:pt idx="10261">
                  <c:v>14.251388888886799</c:v>
                </c:pt>
                <c:pt idx="10262">
                  <c:v>14.252777777775687</c:v>
                </c:pt>
                <c:pt idx="10263">
                  <c:v>14.254166666664576</c:v>
                </c:pt>
                <c:pt idx="10264">
                  <c:v>14.255555555553464</c:v>
                </c:pt>
                <c:pt idx="10265">
                  <c:v>14.256944444442352</c:v>
                </c:pt>
                <c:pt idx="10266">
                  <c:v>14.25833333333124</c:v>
                </c:pt>
                <c:pt idx="10267">
                  <c:v>14.259722222220129</c:v>
                </c:pt>
                <c:pt idx="10268">
                  <c:v>14.261111111109017</c:v>
                </c:pt>
                <c:pt idx="10269">
                  <c:v>14.262499999997905</c:v>
                </c:pt>
                <c:pt idx="10270">
                  <c:v>14.263888888886793</c:v>
                </c:pt>
                <c:pt idx="10271">
                  <c:v>14.265277777775681</c:v>
                </c:pt>
                <c:pt idx="10272">
                  <c:v>14.26666666666457</c:v>
                </c:pt>
                <c:pt idx="10273">
                  <c:v>14.268055555553458</c:v>
                </c:pt>
                <c:pt idx="10274">
                  <c:v>14.269444444442346</c:v>
                </c:pt>
                <c:pt idx="10275">
                  <c:v>14.270833333331234</c:v>
                </c:pt>
                <c:pt idx="10276">
                  <c:v>14.272222222220122</c:v>
                </c:pt>
                <c:pt idx="10277">
                  <c:v>14.273611111109011</c:v>
                </c:pt>
                <c:pt idx="10278">
                  <c:v>14.274999999997899</c:v>
                </c:pt>
                <c:pt idx="10279">
                  <c:v>14.276388888886787</c:v>
                </c:pt>
                <c:pt idx="10280">
                  <c:v>14.277777777775675</c:v>
                </c:pt>
                <c:pt idx="10281">
                  <c:v>14.279166666664564</c:v>
                </c:pt>
                <c:pt idx="10282">
                  <c:v>14.280555555553452</c:v>
                </c:pt>
                <c:pt idx="10283">
                  <c:v>14.28194444444234</c:v>
                </c:pt>
                <c:pt idx="10284">
                  <c:v>14.283333333331228</c:v>
                </c:pt>
                <c:pt idx="10285">
                  <c:v>14.284722222220116</c:v>
                </c:pt>
                <c:pt idx="10286">
                  <c:v>14.286111111109005</c:v>
                </c:pt>
                <c:pt idx="10287">
                  <c:v>14.287499999997893</c:v>
                </c:pt>
                <c:pt idx="10288">
                  <c:v>14.288888888886781</c:v>
                </c:pt>
                <c:pt idx="10289">
                  <c:v>14.290277777775669</c:v>
                </c:pt>
                <c:pt idx="10290">
                  <c:v>14.291666666664558</c:v>
                </c:pt>
                <c:pt idx="10291">
                  <c:v>14.293055555553446</c:v>
                </c:pt>
                <c:pt idx="10292">
                  <c:v>14.294444444442334</c:v>
                </c:pt>
                <c:pt idx="10293">
                  <c:v>14.295833333331222</c:v>
                </c:pt>
                <c:pt idx="10294">
                  <c:v>14.29722222222011</c:v>
                </c:pt>
                <c:pt idx="10295">
                  <c:v>14.298611111108999</c:v>
                </c:pt>
                <c:pt idx="10296">
                  <c:v>14.299999999997887</c:v>
                </c:pt>
                <c:pt idx="10297">
                  <c:v>14.301388888886775</c:v>
                </c:pt>
                <c:pt idx="10298">
                  <c:v>14.302777777775663</c:v>
                </c:pt>
                <c:pt idx="10299">
                  <c:v>14.304166666664551</c:v>
                </c:pt>
                <c:pt idx="10300">
                  <c:v>14.30555555555344</c:v>
                </c:pt>
                <c:pt idx="10301">
                  <c:v>14.306944444442328</c:v>
                </c:pt>
                <c:pt idx="10302">
                  <c:v>14.308333333331216</c:v>
                </c:pt>
                <c:pt idx="10303">
                  <c:v>14.309722222220104</c:v>
                </c:pt>
                <c:pt idx="10304">
                  <c:v>14.311111111108993</c:v>
                </c:pt>
                <c:pt idx="10305">
                  <c:v>14.312499999997881</c:v>
                </c:pt>
                <c:pt idx="10306">
                  <c:v>14.313888888886769</c:v>
                </c:pt>
                <c:pt idx="10307">
                  <c:v>14.315277777775657</c:v>
                </c:pt>
                <c:pt idx="10308">
                  <c:v>14.316666666664545</c:v>
                </c:pt>
                <c:pt idx="10309">
                  <c:v>14.318055555553434</c:v>
                </c:pt>
                <c:pt idx="10310">
                  <c:v>14.319444444442322</c:v>
                </c:pt>
                <c:pt idx="10311">
                  <c:v>14.32083333333121</c:v>
                </c:pt>
                <c:pt idx="10312">
                  <c:v>14.322222222220098</c:v>
                </c:pt>
                <c:pt idx="10313">
                  <c:v>14.323611111108987</c:v>
                </c:pt>
                <c:pt idx="10314">
                  <c:v>14.324999999997875</c:v>
                </c:pt>
                <c:pt idx="10315">
                  <c:v>14.326388888886763</c:v>
                </c:pt>
                <c:pt idx="10316">
                  <c:v>14.327777777775651</c:v>
                </c:pt>
                <c:pt idx="10317">
                  <c:v>14.329166666664539</c:v>
                </c:pt>
                <c:pt idx="10318">
                  <c:v>14.330555555553428</c:v>
                </c:pt>
                <c:pt idx="10319">
                  <c:v>14.331944444442316</c:v>
                </c:pt>
                <c:pt idx="10320">
                  <c:v>14.333333333331204</c:v>
                </c:pt>
                <c:pt idx="10321">
                  <c:v>14.334722222220092</c:v>
                </c:pt>
                <c:pt idx="10322">
                  <c:v>14.336111111108981</c:v>
                </c:pt>
                <c:pt idx="10323">
                  <c:v>14.337499999997869</c:v>
                </c:pt>
                <c:pt idx="10324">
                  <c:v>14.338888888886757</c:v>
                </c:pt>
                <c:pt idx="10325">
                  <c:v>14.340277777775645</c:v>
                </c:pt>
                <c:pt idx="10326">
                  <c:v>14.341666666664533</c:v>
                </c:pt>
                <c:pt idx="10327">
                  <c:v>14.343055555553422</c:v>
                </c:pt>
                <c:pt idx="10328">
                  <c:v>14.34444444444231</c:v>
                </c:pt>
                <c:pt idx="10329">
                  <c:v>14.345833333331198</c:v>
                </c:pt>
                <c:pt idx="10330">
                  <c:v>14.347222222220086</c:v>
                </c:pt>
                <c:pt idx="10331">
                  <c:v>14.348611111108974</c:v>
                </c:pt>
                <c:pt idx="10332">
                  <c:v>14.349999999997863</c:v>
                </c:pt>
                <c:pt idx="10333">
                  <c:v>14.351388888886751</c:v>
                </c:pt>
                <c:pt idx="10334">
                  <c:v>14.352777777775639</c:v>
                </c:pt>
                <c:pt idx="10335">
                  <c:v>14.354166666664527</c:v>
                </c:pt>
                <c:pt idx="10336">
                  <c:v>14.355555555553416</c:v>
                </c:pt>
                <c:pt idx="10337">
                  <c:v>14.356944444442304</c:v>
                </c:pt>
                <c:pt idx="10338">
                  <c:v>14.358333333331192</c:v>
                </c:pt>
                <c:pt idx="10339">
                  <c:v>14.35972222222008</c:v>
                </c:pt>
                <c:pt idx="10340">
                  <c:v>14.361111111108968</c:v>
                </c:pt>
                <c:pt idx="10341">
                  <c:v>14.362499999997857</c:v>
                </c:pt>
                <c:pt idx="10342">
                  <c:v>14.363888888886745</c:v>
                </c:pt>
                <c:pt idx="10343">
                  <c:v>14.365277777775633</c:v>
                </c:pt>
                <c:pt idx="10344">
                  <c:v>14.366666666664521</c:v>
                </c:pt>
                <c:pt idx="10345">
                  <c:v>14.36805555555341</c:v>
                </c:pt>
                <c:pt idx="10346">
                  <c:v>14.369444444442298</c:v>
                </c:pt>
                <c:pt idx="10347">
                  <c:v>14.370833333331186</c:v>
                </c:pt>
                <c:pt idx="10348">
                  <c:v>14.372222222220074</c:v>
                </c:pt>
                <c:pt idx="10349">
                  <c:v>14.373611111108962</c:v>
                </c:pt>
                <c:pt idx="10350">
                  <c:v>14.374999999997851</c:v>
                </c:pt>
                <c:pt idx="10351">
                  <c:v>14.376388888886739</c:v>
                </c:pt>
                <c:pt idx="10352">
                  <c:v>14.377777777775627</c:v>
                </c:pt>
                <c:pt idx="10353">
                  <c:v>14.379166666664515</c:v>
                </c:pt>
                <c:pt idx="10354">
                  <c:v>14.380555555553403</c:v>
                </c:pt>
                <c:pt idx="10355">
                  <c:v>14.381944444442292</c:v>
                </c:pt>
                <c:pt idx="10356">
                  <c:v>14.38333333333118</c:v>
                </c:pt>
                <c:pt idx="10357">
                  <c:v>14.384722222220068</c:v>
                </c:pt>
                <c:pt idx="10358">
                  <c:v>14.386111111108956</c:v>
                </c:pt>
                <c:pt idx="10359">
                  <c:v>14.387499999997845</c:v>
                </c:pt>
                <c:pt idx="10360">
                  <c:v>14.388888888886733</c:v>
                </c:pt>
                <c:pt idx="10361">
                  <c:v>14.390277777775621</c:v>
                </c:pt>
                <c:pt idx="10362">
                  <c:v>14.391666666664509</c:v>
                </c:pt>
                <c:pt idx="10363">
                  <c:v>14.393055555553397</c:v>
                </c:pt>
                <c:pt idx="10364">
                  <c:v>14.394444444442286</c:v>
                </c:pt>
                <c:pt idx="10365">
                  <c:v>14.395833333331174</c:v>
                </c:pt>
                <c:pt idx="10366">
                  <c:v>14.397222222220062</c:v>
                </c:pt>
                <c:pt idx="10367">
                  <c:v>14.39861111110895</c:v>
                </c:pt>
                <c:pt idx="10368">
                  <c:v>14.399999999997839</c:v>
                </c:pt>
                <c:pt idx="10369">
                  <c:v>14.401388888886727</c:v>
                </c:pt>
                <c:pt idx="10370">
                  <c:v>14.402777777775615</c:v>
                </c:pt>
                <c:pt idx="10371">
                  <c:v>14.404166666664503</c:v>
                </c:pt>
                <c:pt idx="10372">
                  <c:v>14.405555555553391</c:v>
                </c:pt>
                <c:pt idx="10373">
                  <c:v>14.40694444444228</c:v>
                </c:pt>
                <c:pt idx="10374">
                  <c:v>14.408333333331168</c:v>
                </c:pt>
                <c:pt idx="10375">
                  <c:v>14.409722222220056</c:v>
                </c:pt>
                <c:pt idx="10376">
                  <c:v>14.411111111108944</c:v>
                </c:pt>
                <c:pt idx="10377">
                  <c:v>14.412499999997832</c:v>
                </c:pt>
                <c:pt idx="10378">
                  <c:v>14.413888888886721</c:v>
                </c:pt>
                <c:pt idx="10379">
                  <c:v>14.415277777775609</c:v>
                </c:pt>
                <c:pt idx="10380">
                  <c:v>14.416666666664497</c:v>
                </c:pt>
                <c:pt idx="10381">
                  <c:v>14.418055555553385</c:v>
                </c:pt>
                <c:pt idx="10382">
                  <c:v>14.419444444442274</c:v>
                </c:pt>
                <c:pt idx="10383">
                  <c:v>14.420833333331162</c:v>
                </c:pt>
                <c:pt idx="10384">
                  <c:v>14.42222222222005</c:v>
                </c:pt>
                <c:pt idx="10385">
                  <c:v>14.423611111108938</c:v>
                </c:pt>
                <c:pt idx="10386">
                  <c:v>14.424999999997826</c:v>
                </c:pt>
                <c:pt idx="10387">
                  <c:v>14.426388888886715</c:v>
                </c:pt>
                <c:pt idx="10388">
                  <c:v>14.427777777775603</c:v>
                </c:pt>
                <c:pt idx="10389">
                  <c:v>14.429166666664491</c:v>
                </c:pt>
                <c:pt idx="10390">
                  <c:v>14.430555555553379</c:v>
                </c:pt>
                <c:pt idx="10391">
                  <c:v>14.431944444442268</c:v>
                </c:pt>
                <c:pt idx="10392">
                  <c:v>14.433333333331156</c:v>
                </c:pt>
                <c:pt idx="10393">
                  <c:v>14.434722222220044</c:v>
                </c:pt>
                <c:pt idx="10394">
                  <c:v>14.436111111108932</c:v>
                </c:pt>
                <c:pt idx="10395">
                  <c:v>14.43749999999782</c:v>
                </c:pt>
                <c:pt idx="10396">
                  <c:v>14.438888888886709</c:v>
                </c:pt>
                <c:pt idx="10397">
                  <c:v>14.440277777775597</c:v>
                </c:pt>
                <c:pt idx="10398">
                  <c:v>14.441666666664485</c:v>
                </c:pt>
                <c:pt idx="10399">
                  <c:v>14.443055555553373</c:v>
                </c:pt>
                <c:pt idx="10400">
                  <c:v>14.444444444442261</c:v>
                </c:pt>
                <c:pt idx="10401">
                  <c:v>14.44583333333115</c:v>
                </c:pt>
                <c:pt idx="10402">
                  <c:v>14.447222222220038</c:v>
                </c:pt>
                <c:pt idx="10403">
                  <c:v>14.448611111108926</c:v>
                </c:pt>
                <c:pt idx="10404">
                  <c:v>14.449999999997814</c:v>
                </c:pt>
                <c:pt idx="10405">
                  <c:v>14.451388888886703</c:v>
                </c:pt>
                <c:pt idx="10406">
                  <c:v>14.452777777775591</c:v>
                </c:pt>
                <c:pt idx="10407">
                  <c:v>14.454166666664479</c:v>
                </c:pt>
                <c:pt idx="10408">
                  <c:v>14.455555555553367</c:v>
                </c:pt>
                <c:pt idx="10409">
                  <c:v>14.456944444442255</c:v>
                </c:pt>
                <c:pt idx="10410">
                  <c:v>14.458333333331144</c:v>
                </c:pt>
                <c:pt idx="10411">
                  <c:v>14.459722222220032</c:v>
                </c:pt>
                <c:pt idx="10412">
                  <c:v>14.46111111110892</c:v>
                </c:pt>
                <c:pt idx="10413">
                  <c:v>14.462499999997808</c:v>
                </c:pt>
                <c:pt idx="10414">
                  <c:v>14.463888888886697</c:v>
                </c:pt>
                <c:pt idx="10415">
                  <c:v>14.465277777775585</c:v>
                </c:pt>
                <c:pt idx="10416">
                  <c:v>14.466666666664473</c:v>
                </c:pt>
                <c:pt idx="10417">
                  <c:v>14.468055555553361</c:v>
                </c:pt>
                <c:pt idx="10418">
                  <c:v>14.469444444442249</c:v>
                </c:pt>
                <c:pt idx="10419">
                  <c:v>14.470833333331138</c:v>
                </c:pt>
                <c:pt idx="10420">
                  <c:v>14.472222222220026</c:v>
                </c:pt>
                <c:pt idx="10421">
                  <c:v>14.473611111108914</c:v>
                </c:pt>
                <c:pt idx="10422">
                  <c:v>14.474999999997802</c:v>
                </c:pt>
                <c:pt idx="10423">
                  <c:v>14.476388888886691</c:v>
                </c:pt>
                <c:pt idx="10424">
                  <c:v>14.477777777775579</c:v>
                </c:pt>
                <c:pt idx="10425">
                  <c:v>14.479166666664467</c:v>
                </c:pt>
                <c:pt idx="10426">
                  <c:v>14.480555555553355</c:v>
                </c:pt>
                <c:pt idx="10427">
                  <c:v>14.481944444442243</c:v>
                </c:pt>
                <c:pt idx="10428">
                  <c:v>14.483333333331132</c:v>
                </c:pt>
                <c:pt idx="10429">
                  <c:v>14.48472222222002</c:v>
                </c:pt>
                <c:pt idx="10430">
                  <c:v>14.486111111108908</c:v>
                </c:pt>
                <c:pt idx="10431">
                  <c:v>14.487499999997796</c:v>
                </c:pt>
                <c:pt idx="10432">
                  <c:v>14.488888888886684</c:v>
                </c:pt>
                <c:pt idx="10433">
                  <c:v>14.490277777775573</c:v>
                </c:pt>
                <c:pt idx="10434">
                  <c:v>14.491666666664461</c:v>
                </c:pt>
                <c:pt idx="10435">
                  <c:v>14.493055555553349</c:v>
                </c:pt>
                <c:pt idx="10436">
                  <c:v>14.494444444442237</c:v>
                </c:pt>
                <c:pt idx="10437">
                  <c:v>14.495833333331126</c:v>
                </c:pt>
                <c:pt idx="10438">
                  <c:v>14.497222222220014</c:v>
                </c:pt>
                <c:pt idx="10439">
                  <c:v>14.498611111108902</c:v>
                </c:pt>
                <c:pt idx="10440">
                  <c:v>14.49999999999779</c:v>
                </c:pt>
                <c:pt idx="10441">
                  <c:v>14.501388888886678</c:v>
                </c:pt>
                <c:pt idx="10442">
                  <c:v>14.502777777775567</c:v>
                </c:pt>
                <c:pt idx="10443">
                  <c:v>14.504166666664455</c:v>
                </c:pt>
                <c:pt idx="10444">
                  <c:v>14.505555555553343</c:v>
                </c:pt>
                <c:pt idx="10445">
                  <c:v>14.506944444442231</c:v>
                </c:pt>
                <c:pt idx="10446">
                  <c:v>14.50833333333112</c:v>
                </c:pt>
                <c:pt idx="10447">
                  <c:v>14.509722222220008</c:v>
                </c:pt>
                <c:pt idx="10448">
                  <c:v>14.511111111108896</c:v>
                </c:pt>
                <c:pt idx="10449">
                  <c:v>14.512499999997784</c:v>
                </c:pt>
                <c:pt idx="10450">
                  <c:v>14.513888888886672</c:v>
                </c:pt>
                <c:pt idx="10451">
                  <c:v>14.515277777775561</c:v>
                </c:pt>
                <c:pt idx="10452">
                  <c:v>14.516666666664449</c:v>
                </c:pt>
                <c:pt idx="10453">
                  <c:v>14.518055555553337</c:v>
                </c:pt>
                <c:pt idx="10454">
                  <c:v>14.519444444442225</c:v>
                </c:pt>
                <c:pt idx="10455">
                  <c:v>14.520833333331113</c:v>
                </c:pt>
                <c:pt idx="10456">
                  <c:v>14.522222222220002</c:v>
                </c:pt>
                <c:pt idx="10457">
                  <c:v>14.52361111110889</c:v>
                </c:pt>
                <c:pt idx="10458">
                  <c:v>14.524999999997778</c:v>
                </c:pt>
                <c:pt idx="10459">
                  <c:v>14.526388888886666</c:v>
                </c:pt>
                <c:pt idx="10460">
                  <c:v>14.527777777775555</c:v>
                </c:pt>
                <c:pt idx="10461">
                  <c:v>14.529166666664443</c:v>
                </c:pt>
                <c:pt idx="10462">
                  <c:v>14.530555555553331</c:v>
                </c:pt>
                <c:pt idx="10463">
                  <c:v>14.531944444442219</c:v>
                </c:pt>
                <c:pt idx="10464">
                  <c:v>14.533333333331107</c:v>
                </c:pt>
                <c:pt idx="10465">
                  <c:v>14.534722222219996</c:v>
                </c:pt>
                <c:pt idx="10466">
                  <c:v>14.536111111108884</c:v>
                </c:pt>
                <c:pt idx="10467">
                  <c:v>14.537499999997772</c:v>
                </c:pt>
                <c:pt idx="10468">
                  <c:v>14.53888888888666</c:v>
                </c:pt>
                <c:pt idx="10469">
                  <c:v>14.540277777775549</c:v>
                </c:pt>
                <c:pt idx="10470">
                  <c:v>14.541666666664437</c:v>
                </c:pt>
                <c:pt idx="10471">
                  <c:v>14.543055555553325</c:v>
                </c:pt>
                <c:pt idx="10472">
                  <c:v>14.544444444442213</c:v>
                </c:pt>
                <c:pt idx="10473">
                  <c:v>14.545833333331101</c:v>
                </c:pt>
                <c:pt idx="10474">
                  <c:v>14.54722222221999</c:v>
                </c:pt>
                <c:pt idx="10475">
                  <c:v>14.548611111108878</c:v>
                </c:pt>
                <c:pt idx="10476">
                  <c:v>14.549999999997766</c:v>
                </c:pt>
                <c:pt idx="10477">
                  <c:v>14.551388888886654</c:v>
                </c:pt>
                <c:pt idx="10478">
                  <c:v>14.552777777775542</c:v>
                </c:pt>
                <c:pt idx="10479">
                  <c:v>14.554166666664431</c:v>
                </c:pt>
                <c:pt idx="10480">
                  <c:v>14.555555555553319</c:v>
                </c:pt>
                <c:pt idx="10481">
                  <c:v>14.556944444442207</c:v>
                </c:pt>
                <c:pt idx="10482">
                  <c:v>14.558333333331095</c:v>
                </c:pt>
                <c:pt idx="10483">
                  <c:v>14.559722222219984</c:v>
                </c:pt>
                <c:pt idx="10484">
                  <c:v>14.561111111108872</c:v>
                </c:pt>
                <c:pt idx="10485">
                  <c:v>14.56249999999776</c:v>
                </c:pt>
                <c:pt idx="10486">
                  <c:v>14.563888888886648</c:v>
                </c:pt>
                <c:pt idx="10487">
                  <c:v>14.565277777775536</c:v>
                </c:pt>
                <c:pt idx="10488">
                  <c:v>14.566666666664425</c:v>
                </c:pt>
                <c:pt idx="10489">
                  <c:v>14.568055555553313</c:v>
                </c:pt>
                <c:pt idx="10490">
                  <c:v>14.569444444442201</c:v>
                </c:pt>
                <c:pt idx="10491">
                  <c:v>14.570833333331089</c:v>
                </c:pt>
                <c:pt idx="10492">
                  <c:v>14.572222222219978</c:v>
                </c:pt>
                <c:pt idx="10493">
                  <c:v>14.573611111108866</c:v>
                </c:pt>
                <c:pt idx="10494">
                  <c:v>14.574999999997754</c:v>
                </c:pt>
                <c:pt idx="10495">
                  <c:v>14.576388888886642</c:v>
                </c:pt>
                <c:pt idx="10496">
                  <c:v>14.57777777777553</c:v>
                </c:pt>
                <c:pt idx="10497">
                  <c:v>14.579166666664419</c:v>
                </c:pt>
                <c:pt idx="10498">
                  <c:v>14.580555555553307</c:v>
                </c:pt>
                <c:pt idx="10499">
                  <c:v>14.581944444442195</c:v>
                </c:pt>
                <c:pt idx="10500">
                  <c:v>14.583333333331083</c:v>
                </c:pt>
                <c:pt idx="10501">
                  <c:v>14.584722222219971</c:v>
                </c:pt>
                <c:pt idx="10502">
                  <c:v>14.58611111110886</c:v>
                </c:pt>
                <c:pt idx="10503">
                  <c:v>14.587499999997748</c:v>
                </c:pt>
                <c:pt idx="10504">
                  <c:v>14.588888888886636</c:v>
                </c:pt>
                <c:pt idx="10505">
                  <c:v>14.590277777775524</c:v>
                </c:pt>
                <c:pt idx="10506">
                  <c:v>14.591666666664413</c:v>
                </c:pt>
                <c:pt idx="10507">
                  <c:v>14.593055555553301</c:v>
                </c:pt>
                <c:pt idx="10508">
                  <c:v>14.594444444442189</c:v>
                </c:pt>
                <c:pt idx="10509">
                  <c:v>14.595833333331077</c:v>
                </c:pt>
                <c:pt idx="10510">
                  <c:v>14.597222222219965</c:v>
                </c:pt>
                <c:pt idx="10511">
                  <c:v>14.598611111108854</c:v>
                </c:pt>
                <c:pt idx="10512">
                  <c:v>14.599999999997742</c:v>
                </c:pt>
                <c:pt idx="10513">
                  <c:v>14.60138888888663</c:v>
                </c:pt>
                <c:pt idx="10514">
                  <c:v>14.602777777775518</c:v>
                </c:pt>
                <c:pt idx="10515">
                  <c:v>14.604166666664407</c:v>
                </c:pt>
                <c:pt idx="10516">
                  <c:v>14.605555555553295</c:v>
                </c:pt>
                <c:pt idx="10517">
                  <c:v>14.606944444442183</c:v>
                </c:pt>
                <c:pt idx="10518">
                  <c:v>14.608333333331071</c:v>
                </c:pt>
                <c:pt idx="10519">
                  <c:v>14.609722222219959</c:v>
                </c:pt>
                <c:pt idx="10520">
                  <c:v>14.611111111108848</c:v>
                </c:pt>
                <c:pt idx="10521">
                  <c:v>14.612499999997736</c:v>
                </c:pt>
                <c:pt idx="10522">
                  <c:v>14.613888888886624</c:v>
                </c:pt>
                <c:pt idx="10523">
                  <c:v>14.615277777775512</c:v>
                </c:pt>
                <c:pt idx="10524">
                  <c:v>14.616666666664401</c:v>
                </c:pt>
                <c:pt idx="10525">
                  <c:v>14.618055555553289</c:v>
                </c:pt>
                <c:pt idx="10526">
                  <c:v>14.619444444442177</c:v>
                </c:pt>
                <c:pt idx="10527">
                  <c:v>14.620833333331065</c:v>
                </c:pt>
                <c:pt idx="10528">
                  <c:v>14.622222222219953</c:v>
                </c:pt>
                <c:pt idx="10529">
                  <c:v>14.623611111108842</c:v>
                </c:pt>
                <c:pt idx="10530">
                  <c:v>14.62499999999773</c:v>
                </c:pt>
                <c:pt idx="10531">
                  <c:v>14.626388888886618</c:v>
                </c:pt>
                <c:pt idx="10532">
                  <c:v>14.627777777775506</c:v>
                </c:pt>
                <c:pt idx="10533">
                  <c:v>14.629166666664394</c:v>
                </c:pt>
                <c:pt idx="10534">
                  <c:v>14.630555555553283</c:v>
                </c:pt>
                <c:pt idx="10535">
                  <c:v>14.631944444442171</c:v>
                </c:pt>
                <c:pt idx="10536">
                  <c:v>14.633333333331059</c:v>
                </c:pt>
                <c:pt idx="10537">
                  <c:v>14.634722222219947</c:v>
                </c:pt>
                <c:pt idx="10538">
                  <c:v>14.636111111108836</c:v>
                </c:pt>
                <c:pt idx="10539">
                  <c:v>14.637499999997724</c:v>
                </c:pt>
                <c:pt idx="10540">
                  <c:v>14.638888888886612</c:v>
                </c:pt>
                <c:pt idx="10541">
                  <c:v>14.6402777777755</c:v>
                </c:pt>
                <c:pt idx="10542">
                  <c:v>14.641666666664388</c:v>
                </c:pt>
                <c:pt idx="10543">
                  <c:v>14.643055555553277</c:v>
                </c:pt>
                <c:pt idx="10544">
                  <c:v>14.644444444442165</c:v>
                </c:pt>
                <c:pt idx="10545">
                  <c:v>14.645833333331053</c:v>
                </c:pt>
                <c:pt idx="10546">
                  <c:v>14.647222222219941</c:v>
                </c:pt>
                <c:pt idx="10547">
                  <c:v>14.64861111110883</c:v>
                </c:pt>
                <c:pt idx="10548">
                  <c:v>14.649999999997718</c:v>
                </c:pt>
                <c:pt idx="10549">
                  <c:v>14.651388888886606</c:v>
                </c:pt>
                <c:pt idx="10550">
                  <c:v>14.652777777775494</c:v>
                </c:pt>
                <c:pt idx="10551">
                  <c:v>14.654166666664382</c:v>
                </c:pt>
                <c:pt idx="10552">
                  <c:v>14.655555555553271</c:v>
                </c:pt>
                <c:pt idx="10553">
                  <c:v>14.656944444442159</c:v>
                </c:pt>
                <c:pt idx="10554">
                  <c:v>14.658333333331047</c:v>
                </c:pt>
                <c:pt idx="10555">
                  <c:v>14.659722222219935</c:v>
                </c:pt>
                <c:pt idx="10556">
                  <c:v>14.661111111108823</c:v>
                </c:pt>
                <c:pt idx="10557">
                  <c:v>14.662499999997712</c:v>
                </c:pt>
                <c:pt idx="10558">
                  <c:v>14.6638888888866</c:v>
                </c:pt>
                <c:pt idx="10559">
                  <c:v>14.665277777775488</c:v>
                </c:pt>
                <c:pt idx="10560">
                  <c:v>14.666666666664376</c:v>
                </c:pt>
                <c:pt idx="10561">
                  <c:v>14.668055555553265</c:v>
                </c:pt>
                <c:pt idx="10562">
                  <c:v>14.669444444442153</c:v>
                </c:pt>
                <c:pt idx="10563">
                  <c:v>14.670833333331041</c:v>
                </c:pt>
                <c:pt idx="10564">
                  <c:v>14.672222222219929</c:v>
                </c:pt>
                <c:pt idx="10565">
                  <c:v>14.673611111108817</c:v>
                </c:pt>
                <c:pt idx="10566">
                  <c:v>14.674999999997706</c:v>
                </c:pt>
                <c:pt idx="10567">
                  <c:v>14.676388888886594</c:v>
                </c:pt>
                <c:pt idx="10568">
                  <c:v>14.677777777775482</c:v>
                </c:pt>
                <c:pt idx="10569">
                  <c:v>14.67916666666437</c:v>
                </c:pt>
                <c:pt idx="10570">
                  <c:v>14.680555555553259</c:v>
                </c:pt>
                <c:pt idx="10571">
                  <c:v>14.681944444442147</c:v>
                </c:pt>
                <c:pt idx="10572">
                  <c:v>14.683333333331035</c:v>
                </c:pt>
                <c:pt idx="10573">
                  <c:v>14.684722222219923</c:v>
                </c:pt>
                <c:pt idx="10574">
                  <c:v>14.686111111108811</c:v>
                </c:pt>
                <c:pt idx="10575">
                  <c:v>14.6874999999977</c:v>
                </c:pt>
                <c:pt idx="10576">
                  <c:v>14.688888888886588</c:v>
                </c:pt>
                <c:pt idx="10577">
                  <c:v>14.690277777775476</c:v>
                </c:pt>
                <c:pt idx="10578">
                  <c:v>14.691666666664364</c:v>
                </c:pt>
                <c:pt idx="10579">
                  <c:v>14.693055555553252</c:v>
                </c:pt>
                <c:pt idx="10580">
                  <c:v>14.694444444442141</c:v>
                </c:pt>
                <c:pt idx="10581">
                  <c:v>14.695833333331029</c:v>
                </c:pt>
                <c:pt idx="10582">
                  <c:v>14.697222222219917</c:v>
                </c:pt>
                <c:pt idx="10583">
                  <c:v>14.698611111108805</c:v>
                </c:pt>
                <c:pt idx="10584">
                  <c:v>14.699999999997694</c:v>
                </c:pt>
                <c:pt idx="10585">
                  <c:v>14.701388888886582</c:v>
                </c:pt>
                <c:pt idx="10586">
                  <c:v>14.70277777777547</c:v>
                </c:pt>
                <c:pt idx="10587">
                  <c:v>14.704166666664358</c:v>
                </c:pt>
                <c:pt idx="10588">
                  <c:v>14.705555555553246</c:v>
                </c:pt>
                <c:pt idx="10589">
                  <c:v>14.706944444442135</c:v>
                </c:pt>
                <c:pt idx="10590">
                  <c:v>14.708333333331023</c:v>
                </c:pt>
                <c:pt idx="10591">
                  <c:v>14.709722222219911</c:v>
                </c:pt>
                <c:pt idx="10592">
                  <c:v>14.711111111108799</c:v>
                </c:pt>
                <c:pt idx="10593">
                  <c:v>14.712499999997688</c:v>
                </c:pt>
                <c:pt idx="10594">
                  <c:v>14.713888888886576</c:v>
                </c:pt>
                <c:pt idx="10595">
                  <c:v>14.715277777775464</c:v>
                </c:pt>
                <c:pt idx="10596">
                  <c:v>14.716666666664352</c:v>
                </c:pt>
                <c:pt idx="10597">
                  <c:v>14.71805555555324</c:v>
                </c:pt>
                <c:pt idx="10598">
                  <c:v>14.719444444442129</c:v>
                </c:pt>
                <c:pt idx="10599">
                  <c:v>14.720833333331017</c:v>
                </c:pt>
                <c:pt idx="10600">
                  <c:v>14.722222222219905</c:v>
                </c:pt>
                <c:pt idx="10601">
                  <c:v>14.723611111108793</c:v>
                </c:pt>
                <c:pt idx="10602">
                  <c:v>14.724999999997681</c:v>
                </c:pt>
                <c:pt idx="10603">
                  <c:v>14.72638888888657</c:v>
                </c:pt>
                <c:pt idx="10604">
                  <c:v>14.727777777775458</c:v>
                </c:pt>
                <c:pt idx="10605">
                  <c:v>14.729166666664346</c:v>
                </c:pt>
                <c:pt idx="10606">
                  <c:v>14.730555555553234</c:v>
                </c:pt>
                <c:pt idx="10607">
                  <c:v>14.731944444442123</c:v>
                </c:pt>
                <c:pt idx="10608">
                  <c:v>14.733333333331011</c:v>
                </c:pt>
                <c:pt idx="10609">
                  <c:v>14.734722222219899</c:v>
                </c:pt>
                <c:pt idx="10610">
                  <c:v>14.736111111108787</c:v>
                </c:pt>
                <c:pt idx="10611">
                  <c:v>14.737499999997675</c:v>
                </c:pt>
                <c:pt idx="10612">
                  <c:v>14.738888888886564</c:v>
                </c:pt>
                <c:pt idx="10613">
                  <c:v>14.740277777775452</c:v>
                </c:pt>
                <c:pt idx="10614">
                  <c:v>14.74166666666434</c:v>
                </c:pt>
                <c:pt idx="10615">
                  <c:v>14.743055555553228</c:v>
                </c:pt>
                <c:pt idx="10616">
                  <c:v>14.744444444442117</c:v>
                </c:pt>
                <c:pt idx="10617">
                  <c:v>14.745833333331005</c:v>
                </c:pt>
                <c:pt idx="10618">
                  <c:v>14.747222222219893</c:v>
                </c:pt>
                <c:pt idx="10619">
                  <c:v>14.748611111108781</c:v>
                </c:pt>
                <c:pt idx="10620">
                  <c:v>14.749999999997669</c:v>
                </c:pt>
                <c:pt idx="10621">
                  <c:v>14.751388888886558</c:v>
                </c:pt>
                <c:pt idx="10622">
                  <c:v>14.752777777775446</c:v>
                </c:pt>
                <c:pt idx="10623">
                  <c:v>14.754166666664334</c:v>
                </c:pt>
                <c:pt idx="10624">
                  <c:v>14.755555555553222</c:v>
                </c:pt>
                <c:pt idx="10625">
                  <c:v>14.756944444442111</c:v>
                </c:pt>
                <c:pt idx="10626">
                  <c:v>14.758333333330999</c:v>
                </c:pt>
                <c:pt idx="10627">
                  <c:v>14.759722222219887</c:v>
                </c:pt>
                <c:pt idx="10628">
                  <c:v>14.761111111108775</c:v>
                </c:pt>
                <c:pt idx="10629">
                  <c:v>14.762499999997663</c:v>
                </c:pt>
                <c:pt idx="10630">
                  <c:v>14.763888888886552</c:v>
                </c:pt>
                <c:pt idx="10631">
                  <c:v>14.76527777777544</c:v>
                </c:pt>
                <c:pt idx="10632">
                  <c:v>14.766666666664328</c:v>
                </c:pt>
                <c:pt idx="10633">
                  <c:v>14.768055555553216</c:v>
                </c:pt>
                <c:pt idx="10634">
                  <c:v>14.769444444442104</c:v>
                </c:pt>
                <c:pt idx="10635">
                  <c:v>14.770833333330993</c:v>
                </c:pt>
                <c:pt idx="10636">
                  <c:v>14.772222222219881</c:v>
                </c:pt>
                <c:pt idx="10637">
                  <c:v>14.773611111108769</c:v>
                </c:pt>
                <c:pt idx="10638">
                  <c:v>14.774999999997657</c:v>
                </c:pt>
                <c:pt idx="10639">
                  <c:v>14.776388888886546</c:v>
                </c:pt>
                <c:pt idx="10640">
                  <c:v>14.777777777775434</c:v>
                </c:pt>
                <c:pt idx="10641">
                  <c:v>14.779166666664322</c:v>
                </c:pt>
                <c:pt idx="10642">
                  <c:v>14.78055555555321</c:v>
                </c:pt>
                <c:pt idx="10643">
                  <c:v>14.781944444442098</c:v>
                </c:pt>
                <c:pt idx="10644">
                  <c:v>14.783333333330987</c:v>
                </c:pt>
                <c:pt idx="10645">
                  <c:v>14.784722222219875</c:v>
                </c:pt>
                <c:pt idx="10646">
                  <c:v>14.786111111108763</c:v>
                </c:pt>
                <c:pt idx="10647">
                  <c:v>14.787499999997651</c:v>
                </c:pt>
                <c:pt idx="10648">
                  <c:v>14.78888888888654</c:v>
                </c:pt>
                <c:pt idx="10649">
                  <c:v>14.790277777775428</c:v>
                </c:pt>
                <c:pt idx="10650">
                  <c:v>14.791666666664316</c:v>
                </c:pt>
                <c:pt idx="10651">
                  <c:v>14.793055555553204</c:v>
                </c:pt>
                <c:pt idx="10652">
                  <c:v>14.794444444442092</c:v>
                </c:pt>
                <c:pt idx="10653">
                  <c:v>14.795833333330981</c:v>
                </c:pt>
                <c:pt idx="10654">
                  <c:v>14.797222222219869</c:v>
                </c:pt>
                <c:pt idx="10655">
                  <c:v>14.798611111108757</c:v>
                </c:pt>
                <c:pt idx="10656">
                  <c:v>14.799999999997645</c:v>
                </c:pt>
                <c:pt idx="10657">
                  <c:v>14.801388888886533</c:v>
                </c:pt>
                <c:pt idx="10658">
                  <c:v>14.802777777775422</c:v>
                </c:pt>
                <c:pt idx="10659">
                  <c:v>14.80416666666431</c:v>
                </c:pt>
                <c:pt idx="10660">
                  <c:v>14.805555555553198</c:v>
                </c:pt>
                <c:pt idx="10661">
                  <c:v>14.806944444442086</c:v>
                </c:pt>
                <c:pt idx="10662">
                  <c:v>14.808333333330975</c:v>
                </c:pt>
                <c:pt idx="10663">
                  <c:v>14.809722222219863</c:v>
                </c:pt>
                <c:pt idx="10664">
                  <c:v>14.811111111108751</c:v>
                </c:pt>
                <c:pt idx="10665">
                  <c:v>14.812499999997639</c:v>
                </c:pt>
                <c:pt idx="10666">
                  <c:v>14.813888888886527</c:v>
                </c:pt>
                <c:pt idx="10667">
                  <c:v>14.815277777775416</c:v>
                </c:pt>
                <c:pt idx="10668">
                  <c:v>14.816666666664304</c:v>
                </c:pt>
                <c:pt idx="10669">
                  <c:v>14.818055555553192</c:v>
                </c:pt>
                <c:pt idx="10670">
                  <c:v>14.81944444444208</c:v>
                </c:pt>
                <c:pt idx="10671">
                  <c:v>14.820833333330969</c:v>
                </c:pt>
                <c:pt idx="10672">
                  <c:v>14.822222222219857</c:v>
                </c:pt>
                <c:pt idx="10673">
                  <c:v>14.823611111108745</c:v>
                </c:pt>
                <c:pt idx="10674">
                  <c:v>14.824999999997633</c:v>
                </c:pt>
                <c:pt idx="10675">
                  <c:v>14.826388888886521</c:v>
                </c:pt>
                <c:pt idx="10676">
                  <c:v>14.82777777777541</c:v>
                </c:pt>
                <c:pt idx="10677">
                  <c:v>14.829166666664298</c:v>
                </c:pt>
                <c:pt idx="10678">
                  <c:v>14.830555555553186</c:v>
                </c:pt>
                <c:pt idx="10679">
                  <c:v>14.831944444442074</c:v>
                </c:pt>
                <c:pt idx="10680">
                  <c:v>14.833333333330962</c:v>
                </c:pt>
                <c:pt idx="10681">
                  <c:v>14.834722222219851</c:v>
                </c:pt>
                <c:pt idx="10682">
                  <c:v>14.836111111108739</c:v>
                </c:pt>
                <c:pt idx="10683">
                  <c:v>14.837499999997627</c:v>
                </c:pt>
                <c:pt idx="10684">
                  <c:v>14.838888888886515</c:v>
                </c:pt>
                <c:pt idx="10685">
                  <c:v>14.840277777775404</c:v>
                </c:pt>
                <c:pt idx="10686">
                  <c:v>14.841666666664292</c:v>
                </c:pt>
                <c:pt idx="10687">
                  <c:v>14.84305555555318</c:v>
                </c:pt>
                <c:pt idx="10688">
                  <c:v>14.844444444442068</c:v>
                </c:pt>
                <c:pt idx="10689">
                  <c:v>14.845833333330956</c:v>
                </c:pt>
                <c:pt idx="10690">
                  <c:v>14.847222222219845</c:v>
                </c:pt>
                <c:pt idx="10691">
                  <c:v>14.848611111108733</c:v>
                </c:pt>
                <c:pt idx="10692">
                  <c:v>14.849999999997621</c:v>
                </c:pt>
                <c:pt idx="10693">
                  <c:v>14.851388888886509</c:v>
                </c:pt>
                <c:pt idx="10694">
                  <c:v>14.852777777775398</c:v>
                </c:pt>
                <c:pt idx="10695">
                  <c:v>14.854166666664286</c:v>
                </c:pt>
                <c:pt idx="10696">
                  <c:v>14.855555555553174</c:v>
                </c:pt>
                <c:pt idx="10697">
                  <c:v>14.856944444442062</c:v>
                </c:pt>
                <c:pt idx="10698">
                  <c:v>14.85833333333095</c:v>
                </c:pt>
                <c:pt idx="10699">
                  <c:v>14.859722222219839</c:v>
                </c:pt>
                <c:pt idx="10700">
                  <c:v>14.861111111108727</c:v>
                </c:pt>
                <c:pt idx="10701">
                  <c:v>14.862499999997615</c:v>
                </c:pt>
                <c:pt idx="10702">
                  <c:v>14.863888888886503</c:v>
                </c:pt>
                <c:pt idx="10703">
                  <c:v>14.865277777775391</c:v>
                </c:pt>
                <c:pt idx="10704">
                  <c:v>14.86666666666428</c:v>
                </c:pt>
                <c:pt idx="10705">
                  <c:v>14.868055555553168</c:v>
                </c:pt>
                <c:pt idx="10706">
                  <c:v>14.869444444442056</c:v>
                </c:pt>
                <c:pt idx="10707">
                  <c:v>14.870833333330944</c:v>
                </c:pt>
                <c:pt idx="10708">
                  <c:v>14.872222222219833</c:v>
                </c:pt>
                <c:pt idx="10709">
                  <c:v>14.873611111108721</c:v>
                </c:pt>
                <c:pt idx="10710">
                  <c:v>14.874999999997609</c:v>
                </c:pt>
                <c:pt idx="10711">
                  <c:v>14.876388888886497</c:v>
                </c:pt>
                <c:pt idx="10712">
                  <c:v>14.877777777775385</c:v>
                </c:pt>
                <c:pt idx="10713">
                  <c:v>14.879166666664274</c:v>
                </c:pt>
                <c:pt idx="10714">
                  <c:v>14.880555555553162</c:v>
                </c:pt>
                <c:pt idx="10715">
                  <c:v>14.88194444444205</c:v>
                </c:pt>
                <c:pt idx="10716">
                  <c:v>14.883333333330938</c:v>
                </c:pt>
                <c:pt idx="10717">
                  <c:v>14.884722222219827</c:v>
                </c:pt>
                <c:pt idx="10718">
                  <c:v>14.886111111108715</c:v>
                </c:pt>
                <c:pt idx="10719">
                  <c:v>14.887499999997603</c:v>
                </c:pt>
                <c:pt idx="10720">
                  <c:v>14.888888888886491</c:v>
                </c:pt>
                <c:pt idx="10721">
                  <c:v>14.890277777775379</c:v>
                </c:pt>
                <c:pt idx="10722">
                  <c:v>14.891666666664268</c:v>
                </c:pt>
                <c:pt idx="10723">
                  <c:v>14.893055555553156</c:v>
                </c:pt>
                <c:pt idx="10724">
                  <c:v>14.894444444442044</c:v>
                </c:pt>
                <c:pt idx="10725">
                  <c:v>14.895833333330932</c:v>
                </c:pt>
                <c:pt idx="10726">
                  <c:v>14.897222222219821</c:v>
                </c:pt>
                <c:pt idx="10727">
                  <c:v>14.898611111108709</c:v>
                </c:pt>
                <c:pt idx="10728">
                  <c:v>14.899999999997597</c:v>
                </c:pt>
                <c:pt idx="10729">
                  <c:v>14.901388888886485</c:v>
                </c:pt>
                <c:pt idx="10730">
                  <c:v>14.902777777775373</c:v>
                </c:pt>
                <c:pt idx="10731">
                  <c:v>14.904166666664262</c:v>
                </c:pt>
                <c:pt idx="10732">
                  <c:v>14.90555555555315</c:v>
                </c:pt>
                <c:pt idx="10733">
                  <c:v>14.906944444442038</c:v>
                </c:pt>
                <c:pt idx="10734">
                  <c:v>14.908333333330926</c:v>
                </c:pt>
                <c:pt idx="10735">
                  <c:v>14.909722222219814</c:v>
                </c:pt>
                <c:pt idx="10736">
                  <c:v>14.911111111108703</c:v>
                </c:pt>
                <c:pt idx="10737">
                  <c:v>14.912499999997591</c:v>
                </c:pt>
                <c:pt idx="10738">
                  <c:v>14.913888888886479</c:v>
                </c:pt>
                <c:pt idx="10739">
                  <c:v>14.915277777775367</c:v>
                </c:pt>
                <c:pt idx="10740">
                  <c:v>14.916666666664256</c:v>
                </c:pt>
                <c:pt idx="10741">
                  <c:v>14.918055555553144</c:v>
                </c:pt>
                <c:pt idx="10742">
                  <c:v>14.919444444442032</c:v>
                </c:pt>
                <c:pt idx="10743">
                  <c:v>14.92083333333092</c:v>
                </c:pt>
                <c:pt idx="10744">
                  <c:v>14.922222222219808</c:v>
                </c:pt>
                <c:pt idx="10745">
                  <c:v>14.923611111108697</c:v>
                </c:pt>
                <c:pt idx="10746">
                  <c:v>14.924999999997585</c:v>
                </c:pt>
                <c:pt idx="10747">
                  <c:v>14.926388888886473</c:v>
                </c:pt>
                <c:pt idx="10748">
                  <c:v>14.927777777775361</c:v>
                </c:pt>
                <c:pt idx="10749">
                  <c:v>14.92916666666425</c:v>
                </c:pt>
                <c:pt idx="10750">
                  <c:v>14.930555555553138</c:v>
                </c:pt>
                <c:pt idx="10751">
                  <c:v>14.931944444442026</c:v>
                </c:pt>
                <c:pt idx="10752">
                  <c:v>14.933333333330914</c:v>
                </c:pt>
                <c:pt idx="10753">
                  <c:v>14.934722222219802</c:v>
                </c:pt>
                <c:pt idx="10754">
                  <c:v>14.936111111108691</c:v>
                </c:pt>
                <c:pt idx="10755">
                  <c:v>14.937499999997579</c:v>
                </c:pt>
                <c:pt idx="10756">
                  <c:v>14.938888888886467</c:v>
                </c:pt>
                <c:pt idx="10757">
                  <c:v>14.940277777775355</c:v>
                </c:pt>
                <c:pt idx="10758">
                  <c:v>14.941666666664243</c:v>
                </c:pt>
                <c:pt idx="10759">
                  <c:v>14.943055555553132</c:v>
                </c:pt>
                <c:pt idx="10760">
                  <c:v>14.94444444444202</c:v>
                </c:pt>
                <c:pt idx="10761">
                  <c:v>14.945833333330908</c:v>
                </c:pt>
                <c:pt idx="10762">
                  <c:v>14.947222222219796</c:v>
                </c:pt>
                <c:pt idx="10763">
                  <c:v>14.948611111108685</c:v>
                </c:pt>
                <c:pt idx="10764">
                  <c:v>14.949999999997573</c:v>
                </c:pt>
                <c:pt idx="10765">
                  <c:v>14.951388888886461</c:v>
                </c:pt>
                <c:pt idx="10766">
                  <c:v>14.952777777775349</c:v>
                </c:pt>
                <c:pt idx="10767">
                  <c:v>14.954166666664237</c:v>
                </c:pt>
                <c:pt idx="10768">
                  <c:v>14.955555555553126</c:v>
                </c:pt>
                <c:pt idx="10769">
                  <c:v>14.956944444442014</c:v>
                </c:pt>
                <c:pt idx="10770">
                  <c:v>14.958333333330902</c:v>
                </c:pt>
                <c:pt idx="10771">
                  <c:v>14.95972222221979</c:v>
                </c:pt>
                <c:pt idx="10772">
                  <c:v>14.961111111108679</c:v>
                </c:pt>
                <c:pt idx="10773">
                  <c:v>14.962499999997567</c:v>
                </c:pt>
                <c:pt idx="10774">
                  <c:v>14.963888888886455</c:v>
                </c:pt>
                <c:pt idx="10775">
                  <c:v>14.965277777775343</c:v>
                </c:pt>
                <c:pt idx="10776">
                  <c:v>14.966666666664231</c:v>
                </c:pt>
                <c:pt idx="10777">
                  <c:v>14.96805555555312</c:v>
                </c:pt>
                <c:pt idx="10778">
                  <c:v>14.969444444442008</c:v>
                </c:pt>
                <c:pt idx="10779">
                  <c:v>14.970833333330896</c:v>
                </c:pt>
                <c:pt idx="10780">
                  <c:v>14.972222222219784</c:v>
                </c:pt>
                <c:pt idx="10781">
                  <c:v>14.973611111108672</c:v>
                </c:pt>
                <c:pt idx="10782">
                  <c:v>14.974999999997561</c:v>
                </c:pt>
                <c:pt idx="10783">
                  <c:v>14.976388888886449</c:v>
                </c:pt>
                <c:pt idx="10784">
                  <c:v>14.977777777775337</c:v>
                </c:pt>
                <c:pt idx="10785">
                  <c:v>14.979166666664225</c:v>
                </c:pt>
                <c:pt idx="10786">
                  <c:v>14.980555555553114</c:v>
                </c:pt>
                <c:pt idx="10787">
                  <c:v>14.981944444442002</c:v>
                </c:pt>
                <c:pt idx="10788">
                  <c:v>14.98333333333089</c:v>
                </c:pt>
                <c:pt idx="10789">
                  <c:v>14.984722222219778</c:v>
                </c:pt>
                <c:pt idx="10790">
                  <c:v>14.986111111108666</c:v>
                </c:pt>
                <c:pt idx="10791">
                  <c:v>14.987499999997555</c:v>
                </c:pt>
                <c:pt idx="10792">
                  <c:v>14.988888888886443</c:v>
                </c:pt>
                <c:pt idx="10793">
                  <c:v>14.990277777775331</c:v>
                </c:pt>
                <c:pt idx="10794">
                  <c:v>14.991666666664219</c:v>
                </c:pt>
                <c:pt idx="10795">
                  <c:v>14.993055555553108</c:v>
                </c:pt>
                <c:pt idx="10796">
                  <c:v>14.994444444441996</c:v>
                </c:pt>
                <c:pt idx="10797">
                  <c:v>14.995833333330884</c:v>
                </c:pt>
                <c:pt idx="10798">
                  <c:v>14.997222222219772</c:v>
                </c:pt>
                <c:pt idx="10799">
                  <c:v>14.99861111110866</c:v>
                </c:pt>
                <c:pt idx="10800">
                  <c:v>14.999999999997549</c:v>
                </c:pt>
                <c:pt idx="10801">
                  <c:v>15.001388888886437</c:v>
                </c:pt>
                <c:pt idx="10802">
                  <c:v>15.002777777775325</c:v>
                </c:pt>
                <c:pt idx="10803">
                  <c:v>15.004166666664213</c:v>
                </c:pt>
                <c:pt idx="10804">
                  <c:v>15.005555555553101</c:v>
                </c:pt>
                <c:pt idx="10805">
                  <c:v>15.00694444444199</c:v>
                </c:pt>
                <c:pt idx="10806">
                  <c:v>15.008333333330878</c:v>
                </c:pt>
                <c:pt idx="10807">
                  <c:v>15.009722222219766</c:v>
                </c:pt>
                <c:pt idx="10808">
                  <c:v>15.011111111108654</c:v>
                </c:pt>
                <c:pt idx="10809">
                  <c:v>15.012499999997543</c:v>
                </c:pt>
                <c:pt idx="10810">
                  <c:v>15.013888888886431</c:v>
                </c:pt>
                <c:pt idx="10811">
                  <c:v>15.015277777775319</c:v>
                </c:pt>
                <c:pt idx="10812">
                  <c:v>15.016666666664207</c:v>
                </c:pt>
                <c:pt idx="10813">
                  <c:v>15.018055555553095</c:v>
                </c:pt>
                <c:pt idx="10814">
                  <c:v>15.019444444441984</c:v>
                </c:pt>
                <c:pt idx="10815">
                  <c:v>15.020833333330872</c:v>
                </c:pt>
                <c:pt idx="10816">
                  <c:v>15.02222222221976</c:v>
                </c:pt>
                <c:pt idx="10817">
                  <c:v>15.023611111108648</c:v>
                </c:pt>
                <c:pt idx="10818">
                  <c:v>15.024999999997537</c:v>
                </c:pt>
                <c:pt idx="10819">
                  <c:v>15.026388888886425</c:v>
                </c:pt>
                <c:pt idx="10820">
                  <c:v>15.027777777775313</c:v>
                </c:pt>
                <c:pt idx="10821">
                  <c:v>15.029166666664201</c:v>
                </c:pt>
                <c:pt idx="10822">
                  <c:v>15.030555555553089</c:v>
                </c:pt>
                <c:pt idx="10823">
                  <c:v>15.031944444441978</c:v>
                </c:pt>
                <c:pt idx="10824">
                  <c:v>15.033333333330866</c:v>
                </c:pt>
                <c:pt idx="10825">
                  <c:v>15.034722222219754</c:v>
                </c:pt>
                <c:pt idx="10826">
                  <c:v>15.036111111108642</c:v>
                </c:pt>
                <c:pt idx="10827">
                  <c:v>15.037499999997531</c:v>
                </c:pt>
                <c:pt idx="10828">
                  <c:v>15.038888888886419</c:v>
                </c:pt>
                <c:pt idx="10829">
                  <c:v>15.040277777775307</c:v>
                </c:pt>
                <c:pt idx="10830">
                  <c:v>15.041666666664195</c:v>
                </c:pt>
                <c:pt idx="10831">
                  <c:v>15.043055555553083</c:v>
                </c:pt>
                <c:pt idx="10832">
                  <c:v>15.044444444441972</c:v>
                </c:pt>
                <c:pt idx="10833">
                  <c:v>15.04583333333086</c:v>
                </c:pt>
                <c:pt idx="10834">
                  <c:v>15.047222222219748</c:v>
                </c:pt>
                <c:pt idx="10835">
                  <c:v>15.048611111108636</c:v>
                </c:pt>
                <c:pt idx="10836">
                  <c:v>15.049999999997524</c:v>
                </c:pt>
                <c:pt idx="10837">
                  <c:v>15.051388888886413</c:v>
                </c:pt>
                <c:pt idx="10838">
                  <c:v>15.052777777775301</c:v>
                </c:pt>
                <c:pt idx="10839">
                  <c:v>15.054166666664189</c:v>
                </c:pt>
                <c:pt idx="10840">
                  <c:v>15.055555555553077</c:v>
                </c:pt>
                <c:pt idx="10841">
                  <c:v>15.056944444441966</c:v>
                </c:pt>
                <c:pt idx="10842">
                  <c:v>15.058333333330854</c:v>
                </c:pt>
                <c:pt idx="10843">
                  <c:v>15.059722222219742</c:v>
                </c:pt>
                <c:pt idx="10844">
                  <c:v>15.06111111110863</c:v>
                </c:pt>
                <c:pt idx="10845">
                  <c:v>15.062499999997518</c:v>
                </c:pt>
                <c:pt idx="10846">
                  <c:v>15.063888888886407</c:v>
                </c:pt>
                <c:pt idx="10847">
                  <c:v>15.065277777775295</c:v>
                </c:pt>
                <c:pt idx="10848">
                  <c:v>15.066666666664183</c:v>
                </c:pt>
                <c:pt idx="10849">
                  <c:v>15.068055555553071</c:v>
                </c:pt>
                <c:pt idx="10850">
                  <c:v>15.06944444444196</c:v>
                </c:pt>
                <c:pt idx="10851">
                  <c:v>15.070833333330848</c:v>
                </c:pt>
                <c:pt idx="10852">
                  <c:v>15.072222222219736</c:v>
                </c:pt>
                <c:pt idx="10853">
                  <c:v>15.073611111108624</c:v>
                </c:pt>
                <c:pt idx="10854">
                  <c:v>15.074999999997512</c:v>
                </c:pt>
                <c:pt idx="10855">
                  <c:v>15.076388888886401</c:v>
                </c:pt>
                <c:pt idx="10856">
                  <c:v>15.077777777775289</c:v>
                </c:pt>
                <c:pt idx="10857">
                  <c:v>15.079166666664177</c:v>
                </c:pt>
                <c:pt idx="10858">
                  <c:v>15.080555555553065</c:v>
                </c:pt>
                <c:pt idx="10859">
                  <c:v>15.081944444441953</c:v>
                </c:pt>
                <c:pt idx="10860">
                  <c:v>15.083333333330842</c:v>
                </c:pt>
                <c:pt idx="10861">
                  <c:v>15.08472222221973</c:v>
                </c:pt>
                <c:pt idx="10862">
                  <c:v>15.086111111108618</c:v>
                </c:pt>
                <c:pt idx="10863">
                  <c:v>15.087499999997506</c:v>
                </c:pt>
                <c:pt idx="10864">
                  <c:v>15.088888888886395</c:v>
                </c:pt>
                <c:pt idx="10865">
                  <c:v>15.090277777775283</c:v>
                </c:pt>
                <c:pt idx="10866">
                  <c:v>15.091666666664171</c:v>
                </c:pt>
                <c:pt idx="10867">
                  <c:v>15.093055555553059</c:v>
                </c:pt>
                <c:pt idx="10868">
                  <c:v>15.094444444441947</c:v>
                </c:pt>
                <c:pt idx="10869">
                  <c:v>15.095833333330836</c:v>
                </c:pt>
                <c:pt idx="10870">
                  <c:v>15.097222222219724</c:v>
                </c:pt>
                <c:pt idx="10871">
                  <c:v>15.098611111108612</c:v>
                </c:pt>
                <c:pt idx="10872">
                  <c:v>15.0999999999975</c:v>
                </c:pt>
                <c:pt idx="10873">
                  <c:v>15.101388888886389</c:v>
                </c:pt>
                <c:pt idx="10874">
                  <c:v>15.102777777775277</c:v>
                </c:pt>
                <c:pt idx="10875">
                  <c:v>15.104166666664165</c:v>
                </c:pt>
                <c:pt idx="10876">
                  <c:v>15.105555555553053</c:v>
                </c:pt>
                <c:pt idx="10877">
                  <c:v>15.106944444441941</c:v>
                </c:pt>
                <c:pt idx="10878">
                  <c:v>15.10833333333083</c:v>
                </c:pt>
                <c:pt idx="10879">
                  <c:v>15.109722222219718</c:v>
                </c:pt>
                <c:pt idx="10880">
                  <c:v>15.111111111108606</c:v>
                </c:pt>
                <c:pt idx="10881">
                  <c:v>15.112499999997494</c:v>
                </c:pt>
                <c:pt idx="10882">
                  <c:v>15.113888888886382</c:v>
                </c:pt>
                <c:pt idx="10883">
                  <c:v>15.115277777775271</c:v>
                </c:pt>
                <c:pt idx="10884">
                  <c:v>15.116666666664159</c:v>
                </c:pt>
                <c:pt idx="10885">
                  <c:v>15.118055555553047</c:v>
                </c:pt>
                <c:pt idx="10886">
                  <c:v>15.119444444441935</c:v>
                </c:pt>
                <c:pt idx="10887">
                  <c:v>15.120833333330824</c:v>
                </c:pt>
                <c:pt idx="10888">
                  <c:v>15.122222222219712</c:v>
                </c:pt>
                <c:pt idx="10889">
                  <c:v>15.1236111111086</c:v>
                </c:pt>
                <c:pt idx="10890">
                  <c:v>15.124999999997488</c:v>
                </c:pt>
                <c:pt idx="10891">
                  <c:v>15.126388888886376</c:v>
                </c:pt>
                <c:pt idx="10892">
                  <c:v>15.127777777775265</c:v>
                </c:pt>
                <c:pt idx="10893">
                  <c:v>15.129166666664153</c:v>
                </c:pt>
                <c:pt idx="10894">
                  <c:v>15.130555555553041</c:v>
                </c:pt>
                <c:pt idx="10895">
                  <c:v>15.131944444441929</c:v>
                </c:pt>
                <c:pt idx="10896">
                  <c:v>15.133333333330818</c:v>
                </c:pt>
                <c:pt idx="10897">
                  <c:v>15.134722222219706</c:v>
                </c:pt>
                <c:pt idx="10898">
                  <c:v>15.136111111108594</c:v>
                </c:pt>
                <c:pt idx="10899">
                  <c:v>15.137499999997482</c:v>
                </c:pt>
                <c:pt idx="10900">
                  <c:v>15.13888888888637</c:v>
                </c:pt>
                <c:pt idx="10901">
                  <c:v>15.140277777775259</c:v>
                </c:pt>
                <c:pt idx="10902">
                  <c:v>15.141666666664147</c:v>
                </c:pt>
                <c:pt idx="10903">
                  <c:v>15.143055555553035</c:v>
                </c:pt>
                <c:pt idx="10904">
                  <c:v>15.144444444441923</c:v>
                </c:pt>
                <c:pt idx="10905">
                  <c:v>15.145833333330811</c:v>
                </c:pt>
                <c:pt idx="10906">
                  <c:v>15.1472222222197</c:v>
                </c:pt>
                <c:pt idx="10907">
                  <c:v>15.148611111108588</c:v>
                </c:pt>
                <c:pt idx="10908">
                  <c:v>15.149999999997476</c:v>
                </c:pt>
                <c:pt idx="10909">
                  <c:v>15.151388888886364</c:v>
                </c:pt>
                <c:pt idx="10910">
                  <c:v>15.152777777775253</c:v>
                </c:pt>
                <c:pt idx="10911">
                  <c:v>15.154166666664141</c:v>
                </c:pt>
                <c:pt idx="10912">
                  <c:v>15.155555555553029</c:v>
                </c:pt>
                <c:pt idx="10913">
                  <c:v>15.156944444441917</c:v>
                </c:pt>
                <c:pt idx="10914">
                  <c:v>15.158333333330805</c:v>
                </c:pt>
                <c:pt idx="10915">
                  <c:v>15.159722222219694</c:v>
                </c:pt>
                <c:pt idx="10916">
                  <c:v>15.161111111108582</c:v>
                </c:pt>
                <c:pt idx="10917">
                  <c:v>15.16249999999747</c:v>
                </c:pt>
                <c:pt idx="10918">
                  <c:v>15.163888888886358</c:v>
                </c:pt>
                <c:pt idx="10919">
                  <c:v>15.165277777775247</c:v>
                </c:pt>
                <c:pt idx="10920">
                  <c:v>15.166666666664135</c:v>
                </c:pt>
                <c:pt idx="10921">
                  <c:v>15.168055555553023</c:v>
                </c:pt>
                <c:pt idx="10922">
                  <c:v>15.169444444441911</c:v>
                </c:pt>
                <c:pt idx="10923">
                  <c:v>15.170833333330799</c:v>
                </c:pt>
                <c:pt idx="10924">
                  <c:v>15.172222222219688</c:v>
                </c:pt>
                <c:pt idx="10925">
                  <c:v>15.173611111108576</c:v>
                </c:pt>
                <c:pt idx="10926">
                  <c:v>15.174999999997464</c:v>
                </c:pt>
                <c:pt idx="10927">
                  <c:v>15.176388888886352</c:v>
                </c:pt>
                <c:pt idx="10928">
                  <c:v>15.177777777775241</c:v>
                </c:pt>
                <c:pt idx="10929">
                  <c:v>15.179166666664129</c:v>
                </c:pt>
                <c:pt idx="10930">
                  <c:v>15.180555555553017</c:v>
                </c:pt>
                <c:pt idx="10931">
                  <c:v>15.181944444441905</c:v>
                </c:pt>
                <c:pt idx="10932">
                  <c:v>15.183333333330793</c:v>
                </c:pt>
                <c:pt idx="10933">
                  <c:v>15.184722222219682</c:v>
                </c:pt>
                <c:pt idx="10934">
                  <c:v>15.18611111110857</c:v>
                </c:pt>
                <c:pt idx="10935">
                  <c:v>15.187499999997458</c:v>
                </c:pt>
                <c:pt idx="10936">
                  <c:v>15.188888888886346</c:v>
                </c:pt>
                <c:pt idx="10937">
                  <c:v>15.190277777775234</c:v>
                </c:pt>
                <c:pt idx="10938">
                  <c:v>15.191666666664123</c:v>
                </c:pt>
                <c:pt idx="10939">
                  <c:v>15.193055555553011</c:v>
                </c:pt>
                <c:pt idx="10940">
                  <c:v>15.194444444441899</c:v>
                </c:pt>
                <c:pt idx="10941">
                  <c:v>15.195833333330787</c:v>
                </c:pt>
                <c:pt idx="10942">
                  <c:v>15.197222222219676</c:v>
                </c:pt>
                <c:pt idx="10943">
                  <c:v>15.198611111108564</c:v>
                </c:pt>
                <c:pt idx="10944">
                  <c:v>15.199999999997452</c:v>
                </c:pt>
                <c:pt idx="10945">
                  <c:v>15.20138888888634</c:v>
                </c:pt>
                <c:pt idx="10946">
                  <c:v>15.202777777775228</c:v>
                </c:pt>
                <c:pt idx="10947">
                  <c:v>15.204166666664117</c:v>
                </c:pt>
                <c:pt idx="10948">
                  <c:v>15.205555555553005</c:v>
                </c:pt>
                <c:pt idx="10949">
                  <c:v>15.206944444441893</c:v>
                </c:pt>
                <c:pt idx="10950">
                  <c:v>15.208333333330781</c:v>
                </c:pt>
                <c:pt idx="10951">
                  <c:v>15.20972222221967</c:v>
                </c:pt>
                <c:pt idx="10952">
                  <c:v>15.211111111108558</c:v>
                </c:pt>
                <c:pt idx="10953">
                  <c:v>15.212499999997446</c:v>
                </c:pt>
                <c:pt idx="10954">
                  <c:v>15.213888888886334</c:v>
                </c:pt>
                <c:pt idx="10955">
                  <c:v>15.215277777775222</c:v>
                </c:pt>
                <c:pt idx="10956">
                  <c:v>15.216666666664111</c:v>
                </c:pt>
                <c:pt idx="10957">
                  <c:v>15.218055555552999</c:v>
                </c:pt>
                <c:pt idx="10958">
                  <c:v>15.219444444441887</c:v>
                </c:pt>
                <c:pt idx="10959">
                  <c:v>15.220833333330775</c:v>
                </c:pt>
                <c:pt idx="10960">
                  <c:v>15.222222222219663</c:v>
                </c:pt>
                <c:pt idx="10961">
                  <c:v>15.223611111108552</c:v>
                </c:pt>
                <c:pt idx="10962">
                  <c:v>15.22499999999744</c:v>
                </c:pt>
                <c:pt idx="10963">
                  <c:v>15.226388888886328</c:v>
                </c:pt>
                <c:pt idx="10964">
                  <c:v>15.227777777775216</c:v>
                </c:pt>
                <c:pt idx="10965">
                  <c:v>15.229166666664105</c:v>
                </c:pt>
                <c:pt idx="10966">
                  <c:v>15.230555555552993</c:v>
                </c:pt>
                <c:pt idx="10967">
                  <c:v>15.231944444441881</c:v>
                </c:pt>
                <c:pt idx="10968">
                  <c:v>15.233333333330769</c:v>
                </c:pt>
                <c:pt idx="10969">
                  <c:v>15.234722222219657</c:v>
                </c:pt>
                <c:pt idx="10970">
                  <c:v>15.236111111108546</c:v>
                </c:pt>
                <c:pt idx="10971">
                  <c:v>15.237499999997434</c:v>
                </c:pt>
                <c:pt idx="10972">
                  <c:v>15.238888888886322</c:v>
                </c:pt>
                <c:pt idx="10973">
                  <c:v>15.24027777777521</c:v>
                </c:pt>
                <c:pt idx="10974">
                  <c:v>15.241666666664099</c:v>
                </c:pt>
                <c:pt idx="10975">
                  <c:v>15.243055555552987</c:v>
                </c:pt>
                <c:pt idx="10976">
                  <c:v>15.244444444441875</c:v>
                </c:pt>
                <c:pt idx="10977">
                  <c:v>15.245833333330763</c:v>
                </c:pt>
                <c:pt idx="10978">
                  <c:v>15.247222222219651</c:v>
                </c:pt>
                <c:pt idx="10979">
                  <c:v>15.24861111110854</c:v>
                </c:pt>
                <c:pt idx="10980">
                  <c:v>15.249999999997428</c:v>
                </c:pt>
                <c:pt idx="10981">
                  <c:v>15.251388888886316</c:v>
                </c:pt>
                <c:pt idx="10982">
                  <c:v>15.252777777775204</c:v>
                </c:pt>
                <c:pt idx="10983">
                  <c:v>15.254166666664092</c:v>
                </c:pt>
                <c:pt idx="10984">
                  <c:v>15.255555555552981</c:v>
                </c:pt>
                <c:pt idx="10985">
                  <c:v>15.256944444441869</c:v>
                </c:pt>
                <c:pt idx="10986">
                  <c:v>15.258333333330757</c:v>
                </c:pt>
                <c:pt idx="10987">
                  <c:v>15.259722222219645</c:v>
                </c:pt>
                <c:pt idx="10988">
                  <c:v>15.261111111108534</c:v>
                </c:pt>
                <c:pt idx="10989">
                  <c:v>15.262499999997422</c:v>
                </c:pt>
                <c:pt idx="10990">
                  <c:v>15.26388888888631</c:v>
                </c:pt>
                <c:pt idx="10991">
                  <c:v>15.265277777775198</c:v>
                </c:pt>
                <c:pt idx="10992">
                  <c:v>15.266666666664086</c:v>
                </c:pt>
                <c:pt idx="10993">
                  <c:v>15.268055555552975</c:v>
                </c:pt>
                <c:pt idx="10994">
                  <c:v>15.269444444441863</c:v>
                </c:pt>
                <c:pt idx="10995">
                  <c:v>15.270833333330751</c:v>
                </c:pt>
                <c:pt idx="10996">
                  <c:v>15.272222222219639</c:v>
                </c:pt>
                <c:pt idx="10997">
                  <c:v>15.273611111108528</c:v>
                </c:pt>
                <c:pt idx="10998">
                  <c:v>15.274999999997416</c:v>
                </c:pt>
                <c:pt idx="10999">
                  <c:v>15.276388888886304</c:v>
                </c:pt>
                <c:pt idx="11000">
                  <c:v>15.277777777775192</c:v>
                </c:pt>
                <c:pt idx="11001">
                  <c:v>15.27916666666408</c:v>
                </c:pt>
                <c:pt idx="11002">
                  <c:v>15.280555555552969</c:v>
                </c:pt>
                <c:pt idx="11003">
                  <c:v>15.281944444441857</c:v>
                </c:pt>
                <c:pt idx="11004">
                  <c:v>15.283333333330745</c:v>
                </c:pt>
                <c:pt idx="11005">
                  <c:v>15.284722222219633</c:v>
                </c:pt>
                <c:pt idx="11006">
                  <c:v>15.286111111108521</c:v>
                </c:pt>
                <c:pt idx="11007">
                  <c:v>15.28749999999741</c:v>
                </c:pt>
                <c:pt idx="11008">
                  <c:v>15.288888888886298</c:v>
                </c:pt>
                <c:pt idx="11009">
                  <c:v>15.290277777775186</c:v>
                </c:pt>
                <c:pt idx="11010">
                  <c:v>15.291666666664074</c:v>
                </c:pt>
                <c:pt idx="11011">
                  <c:v>15.293055555552963</c:v>
                </c:pt>
                <c:pt idx="11012">
                  <c:v>15.294444444441851</c:v>
                </c:pt>
                <c:pt idx="11013">
                  <c:v>15.295833333330739</c:v>
                </c:pt>
                <c:pt idx="11014">
                  <c:v>15.297222222219627</c:v>
                </c:pt>
                <c:pt idx="11015">
                  <c:v>15.298611111108515</c:v>
                </c:pt>
                <c:pt idx="11016">
                  <c:v>15.299999999997404</c:v>
                </c:pt>
                <c:pt idx="11017">
                  <c:v>15.301388888886292</c:v>
                </c:pt>
                <c:pt idx="11018">
                  <c:v>15.30277777777518</c:v>
                </c:pt>
                <c:pt idx="11019">
                  <c:v>15.304166666664068</c:v>
                </c:pt>
                <c:pt idx="11020">
                  <c:v>15.305555555552957</c:v>
                </c:pt>
                <c:pt idx="11021">
                  <c:v>15.306944444441845</c:v>
                </c:pt>
                <c:pt idx="11022">
                  <c:v>15.308333333330733</c:v>
                </c:pt>
                <c:pt idx="11023">
                  <c:v>15.309722222219621</c:v>
                </c:pt>
                <c:pt idx="11024">
                  <c:v>15.311111111108509</c:v>
                </c:pt>
                <c:pt idx="11025">
                  <c:v>15.312499999997398</c:v>
                </c:pt>
                <c:pt idx="11026">
                  <c:v>15.313888888886286</c:v>
                </c:pt>
                <c:pt idx="11027">
                  <c:v>15.315277777775174</c:v>
                </c:pt>
                <c:pt idx="11028">
                  <c:v>15.316666666664062</c:v>
                </c:pt>
                <c:pt idx="11029">
                  <c:v>15.318055555552951</c:v>
                </c:pt>
                <c:pt idx="11030">
                  <c:v>15.319444444441839</c:v>
                </c:pt>
                <c:pt idx="11031">
                  <c:v>15.320833333330727</c:v>
                </c:pt>
                <c:pt idx="11032">
                  <c:v>15.322222222219615</c:v>
                </c:pt>
                <c:pt idx="11033">
                  <c:v>15.323611111108503</c:v>
                </c:pt>
                <c:pt idx="11034">
                  <c:v>15.324999999997392</c:v>
                </c:pt>
                <c:pt idx="11035">
                  <c:v>15.32638888888628</c:v>
                </c:pt>
                <c:pt idx="11036">
                  <c:v>15.327777777775168</c:v>
                </c:pt>
                <c:pt idx="11037">
                  <c:v>15.329166666664056</c:v>
                </c:pt>
                <c:pt idx="11038">
                  <c:v>15.330555555552944</c:v>
                </c:pt>
                <c:pt idx="11039">
                  <c:v>15.331944444441833</c:v>
                </c:pt>
                <c:pt idx="11040">
                  <c:v>15.333333333330721</c:v>
                </c:pt>
                <c:pt idx="11041">
                  <c:v>15.334722222219609</c:v>
                </c:pt>
                <c:pt idx="11042">
                  <c:v>15.336111111108497</c:v>
                </c:pt>
                <c:pt idx="11043">
                  <c:v>15.337499999997386</c:v>
                </c:pt>
                <c:pt idx="11044">
                  <c:v>15.338888888886274</c:v>
                </c:pt>
                <c:pt idx="11045">
                  <c:v>15.340277777775162</c:v>
                </c:pt>
                <c:pt idx="11046">
                  <c:v>15.34166666666405</c:v>
                </c:pt>
                <c:pt idx="11047">
                  <c:v>15.343055555552938</c:v>
                </c:pt>
                <c:pt idx="11048">
                  <c:v>15.344444444441827</c:v>
                </c:pt>
                <c:pt idx="11049">
                  <c:v>15.345833333330715</c:v>
                </c:pt>
                <c:pt idx="11050">
                  <c:v>15.347222222219603</c:v>
                </c:pt>
                <c:pt idx="11051">
                  <c:v>15.348611111108491</c:v>
                </c:pt>
                <c:pt idx="11052">
                  <c:v>15.34999999999738</c:v>
                </c:pt>
                <c:pt idx="11053">
                  <c:v>15.351388888886268</c:v>
                </c:pt>
                <c:pt idx="11054">
                  <c:v>15.352777777775156</c:v>
                </c:pt>
                <c:pt idx="11055">
                  <c:v>15.354166666664044</c:v>
                </c:pt>
                <c:pt idx="11056">
                  <c:v>15.355555555552932</c:v>
                </c:pt>
                <c:pt idx="11057">
                  <c:v>15.356944444441821</c:v>
                </c:pt>
                <c:pt idx="11058">
                  <c:v>15.358333333330709</c:v>
                </c:pt>
                <c:pt idx="11059">
                  <c:v>15.359722222219597</c:v>
                </c:pt>
                <c:pt idx="11060">
                  <c:v>15.361111111108485</c:v>
                </c:pt>
                <c:pt idx="11061">
                  <c:v>15.362499999997373</c:v>
                </c:pt>
                <c:pt idx="11062">
                  <c:v>15.363888888886262</c:v>
                </c:pt>
                <c:pt idx="11063">
                  <c:v>15.36527777777515</c:v>
                </c:pt>
                <c:pt idx="11064">
                  <c:v>15.366666666664038</c:v>
                </c:pt>
                <c:pt idx="11065">
                  <c:v>15.368055555552926</c:v>
                </c:pt>
                <c:pt idx="11066">
                  <c:v>15.369444444441815</c:v>
                </c:pt>
                <c:pt idx="11067">
                  <c:v>15.370833333330703</c:v>
                </c:pt>
                <c:pt idx="11068">
                  <c:v>15.372222222219591</c:v>
                </c:pt>
                <c:pt idx="11069">
                  <c:v>15.373611111108479</c:v>
                </c:pt>
                <c:pt idx="11070">
                  <c:v>15.374999999997367</c:v>
                </c:pt>
                <c:pt idx="11071">
                  <c:v>15.376388888886256</c:v>
                </c:pt>
                <c:pt idx="11072">
                  <c:v>15.377777777775144</c:v>
                </c:pt>
                <c:pt idx="11073">
                  <c:v>15.379166666664032</c:v>
                </c:pt>
                <c:pt idx="11074">
                  <c:v>15.38055555555292</c:v>
                </c:pt>
                <c:pt idx="11075">
                  <c:v>15.381944444441809</c:v>
                </c:pt>
                <c:pt idx="11076">
                  <c:v>15.383333333330697</c:v>
                </c:pt>
                <c:pt idx="11077">
                  <c:v>15.384722222219585</c:v>
                </c:pt>
                <c:pt idx="11078">
                  <c:v>15.386111111108473</c:v>
                </c:pt>
                <c:pt idx="11079">
                  <c:v>15.387499999997361</c:v>
                </c:pt>
                <c:pt idx="11080">
                  <c:v>15.38888888888625</c:v>
                </c:pt>
                <c:pt idx="11081">
                  <c:v>15.390277777775138</c:v>
                </c:pt>
                <c:pt idx="11082">
                  <c:v>15.391666666664026</c:v>
                </c:pt>
                <c:pt idx="11083">
                  <c:v>15.393055555552914</c:v>
                </c:pt>
                <c:pt idx="11084">
                  <c:v>15.394444444441802</c:v>
                </c:pt>
                <c:pt idx="11085">
                  <c:v>15.395833333330691</c:v>
                </c:pt>
                <c:pt idx="11086">
                  <c:v>15.397222222219579</c:v>
                </c:pt>
                <c:pt idx="11087">
                  <c:v>15.398611111108467</c:v>
                </c:pt>
                <c:pt idx="11088">
                  <c:v>15.399999999997355</c:v>
                </c:pt>
                <c:pt idx="11089">
                  <c:v>15.401388888886244</c:v>
                </c:pt>
                <c:pt idx="11090">
                  <c:v>15.402777777775132</c:v>
                </c:pt>
                <c:pt idx="11091">
                  <c:v>15.40416666666402</c:v>
                </c:pt>
                <c:pt idx="11092">
                  <c:v>15.405555555552908</c:v>
                </c:pt>
                <c:pt idx="11093">
                  <c:v>15.406944444441796</c:v>
                </c:pt>
                <c:pt idx="11094">
                  <c:v>15.408333333330685</c:v>
                </c:pt>
                <c:pt idx="11095">
                  <c:v>15.409722222219573</c:v>
                </c:pt>
                <c:pt idx="11096">
                  <c:v>15.411111111108461</c:v>
                </c:pt>
                <c:pt idx="11097">
                  <c:v>15.412499999997349</c:v>
                </c:pt>
                <c:pt idx="11098">
                  <c:v>15.413888888886238</c:v>
                </c:pt>
                <c:pt idx="11099">
                  <c:v>15.415277777775126</c:v>
                </c:pt>
                <c:pt idx="11100">
                  <c:v>15.416666666664014</c:v>
                </c:pt>
                <c:pt idx="11101">
                  <c:v>15.418055555552902</c:v>
                </c:pt>
                <c:pt idx="11102">
                  <c:v>15.41944444444179</c:v>
                </c:pt>
                <c:pt idx="11103">
                  <c:v>15.420833333330679</c:v>
                </c:pt>
                <c:pt idx="11104">
                  <c:v>15.422222222219567</c:v>
                </c:pt>
                <c:pt idx="11105">
                  <c:v>15.423611111108455</c:v>
                </c:pt>
                <c:pt idx="11106">
                  <c:v>15.424999999997343</c:v>
                </c:pt>
                <c:pt idx="11107">
                  <c:v>15.426388888886231</c:v>
                </c:pt>
                <c:pt idx="11108">
                  <c:v>15.42777777777512</c:v>
                </c:pt>
                <c:pt idx="11109">
                  <c:v>15.429166666664008</c:v>
                </c:pt>
                <c:pt idx="11110">
                  <c:v>15.430555555552896</c:v>
                </c:pt>
                <c:pt idx="11111">
                  <c:v>15.431944444441784</c:v>
                </c:pt>
                <c:pt idx="11112">
                  <c:v>15.433333333330673</c:v>
                </c:pt>
                <c:pt idx="11113">
                  <c:v>15.434722222219561</c:v>
                </c:pt>
                <c:pt idx="11114">
                  <c:v>15.436111111108449</c:v>
                </c:pt>
                <c:pt idx="11115">
                  <c:v>15.437499999997337</c:v>
                </c:pt>
                <c:pt idx="11116">
                  <c:v>15.438888888886225</c:v>
                </c:pt>
                <c:pt idx="11117">
                  <c:v>15.440277777775114</c:v>
                </c:pt>
                <c:pt idx="11118">
                  <c:v>15.441666666664002</c:v>
                </c:pt>
                <c:pt idx="11119">
                  <c:v>15.44305555555289</c:v>
                </c:pt>
                <c:pt idx="11120">
                  <c:v>15.444444444441778</c:v>
                </c:pt>
                <c:pt idx="11121">
                  <c:v>15.445833333330667</c:v>
                </c:pt>
                <c:pt idx="11122">
                  <c:v>15.447222222219555</c:v>
                </c:pt>
                <c:pt idx="11123">
                  <c:v>15.448611111108443</c:v>
                </c:pt>
                <c:pt idx="11124">
                  <c:v>15.449999999997331</c:v>
                </c:pt>
                <c:pt idx="11125">
                  <c:v>15.451388888886219</c:v>
                </c:pt>
                <c:pt idx="11126">
                  <c:v>15.452777777775108</c:v>
                </c:pt>
                <c:pt idx="11127">
                  <c:v>15.454166666663996</c:v>
                </c:pt>
                <c:pt idx="11128">
                  <c:v>15.455555555552884</c:v>
                </c:pt>
                <c:pt idx="11129">
                  <c:v>15.456944444441772</c:v>
                </c:pt>
                <c:pt idx="11130">
                  <c:v>15.458333333330661</c:v>
                </c:pt>
                <c:pt idx="11131">
                  <c:v>15.459722222219549</c:v>
                </c:pt>
                <c:pt idx="11132">
                  <c:v>15.461111111108437</c:v>
                </c:pt>
                <c:pt idx="11133">
                  <c:v>15.462499999997325</c:v>
                </c:pt>
                <c:pt idx="11134">
                  <c:v>15.463888888886213</c:v>
                </c:pt>
                <c:pt idx="11135">
                  <c:v>15.465277777775102</c:v>
                </c:pt>
                <c:pt idx="11136">
                  <c:v>15.46666666666399</c:v>
                </c:pt>
                <c:pt idx="11137">
                  <c:v>15.468055555552878</c:v>
                </c:pt>
                <c:pt idx="11138">
                  <c:v>15.469444444441766</c:v>
                </c:pt>
                <c:pt idx="11139">
                  <c:v>15.470833333330654</c:v>
                </c:pt>
                <c:pt idx="11140">
                  <c:v>15.472222222219543</c:v>
                </c:pt>
                <c:pt idx="11141">
                  <c:v>15.473611111108431</c:v>
                </c:pt>
                <c:pt idx="11142">
                  <c:v>15.474999999997319</c:v>
                </c:pt>
                <c:pt idx="11143">
                  <c:v>15.476388888886207</c:v>
                </c:pt>
                <c:pt idx="11144">
                  <c:v>15.477777777775096</c:v>
                </c:pt>
                <c:pt idx="11145">
                  <c:v>15.479166666663984</c:v>
                </c:pt>
                <c:pt idx="11146">
                  <c:v>15.480555555552872</c:v>
                </c:pt>
                <c:pt idx="11147">
                  <c:v>15.48194444444176</c:v>
                </c:pt>
                <c:pt idx="11148">
                  <c:v>15.483333333330648</c:v>
                </c:pt>
                <c:pt idx="11149">
                  <c:v>15.484722222219537</c:v>
                </c:pt>
                <c:pt idx="11150">
                  <c:v>15.486111111108425</c:v>
                </c:pt>
                <c:pt idx="11151">
                  <c:v>15.487499999997313</c:v>
                </c:pt>
                <c:pt idx="11152">
                  <c:v>15.488888888886201</c:v>
                </c:pt>
                <c:pt idx="11153">
                  <c:v>15.49027777777509</c:v>
                </c:pt>
                <c:pt idx="11154">
                  <c:v>15.491666666663978</c:v>
                </c:pt>
                <c:pt idx="11155">
                  <c:v>15.493055555552866</c:v>
                </c:pt>
                <c:pt idx="11156">
                  <c:v>15.494444444441754</c:v>
                </c:pt>
                <c:pt idx="11157">
                  <c:v>15.495833333330642</c:v>
                </c:pt>
                <c:pt idx="11158">
                  <c:v>15.497222222219531</c:v>
                </c:pt>
                <c:pt idx="11159">
                  <c:v>15.498611111108419</c:v>
                </c:pt>
                <c:pt idx="11160">
                  <c:v>15.499999999997307</c:v>
                </c:pt>
                <c:pt idx="11161">
                  <c:v>15.501388888886195</c:v>
                </c:pt>
                <c:pt idx="11162">
                  <c:v>15.502777777775083</c:v>
                </c:pt>
                <c:pt idx="11163">
                  <c:v>15.504166666663972</c:v>
                </c:pt>
                <c:pt idx="11164">
                  <c:v>15.50555555555286</c:v>
                </c:pt>
                <c:pt idx="11165">
                  <c:v>15.506944444441748</c:v>
                </c:pt>
                <c:pt idx="11166">
                  <c:v>15.508333333330636</c:v>
                </c:pt>
                <c:pt idx="11167">
                  <c:v>15.509722222219525</c:v>
                </c:pt>
                <c:pt idx="11168">
                  <c:v>15.511111111108413</c:v>
                </c:pt>
                <c:pt idx="11169">
                  <c:v>15.512499999997301</c:v>
                </c:pt>
                <c:pt idx="11170">
                  <c:v>15.513888888886189</c:v>
                </c:pt>
                <c:pt idx="11171">
                  <c:v>15.515277777775077</c:v>
                </c:pt>
                <c:pt idx="11172">
                  <c:v>15.516666666663966</c:v>
                </c:pt>
                <c:pt idx="11173">
                  <c:v>15.518055555552854</c:v>
                </c:pt>
                <c:pt idx="11174">
                  <c:v>15.519444444441742</c:v>
                </c:pt>
                <c:pt idx="11175">
                  <c:v>15.52083333333063</c:v>
                </c:pt>
                <c:pt idx="11176">
                  <c:v>15.522222222219519</c:v>
                </c:pt>
                <c:pt idx="11177">
                  <c:v>15.523611111108407</c:v>
                </c:pt>
                <c:pt idx="11178">
                  <c:v>15.524999999997295</c:v>
                </c:pt>
                <c:pt idx="11179">
                  <c:v>15.526388888886183</c:v>
                </c:pt>
                <c:pt idx="11180">
                  <c:v>15.527777777775071</c:v>
                </c:pt>
                <c:pt idx="11181">
                  <c:v>15.52916666666396</c:v>
                </c:pt>
                <c:pt idx="11182">
                  <c:v>15.530555555552848</c:v>
                </c:pt>
                <c:pt idx="11183">
                  <c:v>15.531944444441736</c:v>
                </c:pt>
                <c:pt idx="11184">
                  <c:v>15.533333333330624</c:v>
                </c:pt>
                <c:pt idx="11185">
                  <c:v>15.534722222219512</c:v>
                </c:pt>
                <c:pt idx="11186">
                  <c:v>15.536111111108401</c:v>
                </c:pt>
                <c:pt idx="11187">
                  <c:v>15.537499999997289</c:v>
                </c:pt>
                <c:pt idx="11188">
                  <c:v>15.538888888886177</c:v>
                </c:pt>
                <c:pt idx="11189">
                  <c:v>15.540277777775065</c:v>
                </c:pt>
                <c:pt idx="11190">
                  <c:v>15.541666666663954</c:v>
                </c:pt>
                <c:pt idx="11191">
                  <c:v>15.543055555552842</c:v>
                </c:pt>
                <c:pt idx="11192">
                  <c:v>15.54444444444173</c:v>
                </c:pt>
                <c:pt idx="11193">
                  <c:v>15.545833333330618</c:v>
                </c:pt>
                <c:pt idx="11194">
                  <c:v>15.547222222219506</c:v>
                </c:pt>
                <c:pt idx="11195">
                  <c:v>15.548611111108395</c:v>
                </c:pt>
                <c:pt idx="11196">
                  <c:v>15.549999999997283</c:v>
                </c:pt>
                <c:pt idx="11197">
                  <c:v>15.551388888886171</c:v>
                </c:pt>
                <c:pt idx="11198">
                  <c:v>15.552777777775059</c:v>
                </c:pt>
                <c:pt idx="11199">
                  <c:v>15.554166666663948</c:v>
                </c:pt>
                <c:pt idx="11200">
                  <c:v>15.555555555552836</c:v>
                </c:pt>
                <c:pt idx="11201">
                  <c:v>15.556944444441724</c:v>
                </c:pt>
                <c:pt idx="11202">
                  <c:v>15.558333333330612</c:v>
                </c:pt>
                <c:pt idx="11203">
                  <c:v>15.5597222222195</c:v>
                </c:pt>
                <c:pt idx="11204">
                  <c:v>15.561111111108389</c:v>
                </c:pt>
                <c:pt idx="11205">
                  <c:v>15.562499999997277</c:v>
                </c:pt>
                <c:pt idx="11206">
                  <c:v>15.563888888886165</c:v>
                </c:pt>
                <c:pt idx="11207">
                  <c:v>15.565277777775053</c:v>
                </c:pt>
                <c:pt idx="11208">
                  <c:v>15.566666666663941</c:v>
                </c:pt>
                <c:pt idx="11209">
                  <c:v>15.56805555555283</c:v>
                </c:pt>
                <c:pt idx="11210">
                  <c:v>15.569444444441718</c:v>
                </c:pt>
                <c:pt idx="11211">
                  <c:v>15.570833333330606</c:v>
                </c:pt>
                <c:pt idx="11212">
                  <c:v>15.572222222219494</c:v>
                </c:pt>
                <c:pt idx="11213">
                  <c:v>15.573611111108383</c:v>
                </c:pt>
                <c:pt idx="11214">
                  <c:v>15.574999999997271</c:v>
                </c:pt>
                <c:pt idx="11215">
                  <c:v>15.576388888886159</c:v>
                </c:pt>
                <c:pt idx="11216">
                  <c:v>15.577777777775047</c:v>
                </c:pt>
                <c:pt idx="11217">
                  <c:v>15.579166666663935</c:v>
                </c:pt>
                <c:pt idx="11218">
                  <c:v>15.580555555552824</c:v>
                </c:pt>
                <c:pt idx="11219">
                  <c:v>15.581944444441712</c:v>
                </c:pt>
                <c:pt idx="11220">
                  <c:v>15.5833333333306</c:v>
                </c:pt>
                <c:pt idx="11221">
                  <c:v>15.584722222219488</c:v>
                </c:pt>
                <c:pt idx="11222">
                  <c:v>15.586111111108377</c:v>
                </c:pt>
                <c:pt idx="11223">
                  <c:v>15.587499999997265</c:v>
                </c:pt>
                <c:pt idx="11224">
                  <c:v>15.588888888886153</c:v>
                </c:pt>
                <c:pt idx="11225">
                  <c:v>15.590277777775041</c:v>
                </c:pt>
                <c:pt idx="11226">
                  <c:v>15.591666666663929</c:v>
                </c:pt>
                <c:pt idx="11227">
                  <c:v>15.593055555552818</c:v>
                </c:pt>
                <c:pt idx="11228">
                  <c:v>15.594444444441706</c:v>
                </c:pt>
                <c:pt idx="11229">
                  <c:v>15.595833333330594</c:v>
                </c:pt>
                <c:pt idx="11230">
                  <c:v>15.597222222219482</c:v>
                </c:pt>
                <c:pt idx="11231">
                  <c:v>15.598611111108371</c:v>
                </c:pt>
                <c:pt idx="11232">
                  <c:v>15.599999999997259</c:v>
                </c:pt>
                <c:pt idx="11233">
                  <c:v>15.601388888886147</c:v>
                </c:pt>
                <c:pt idx="11234">
                  <c:v>15.602777777775035</c:v>
                </c:pt>
                <c:pt idx="11235">
                  <c:v>15.604166666663923</c:v>
                </c:pt>
                <c:pt idx="11236">
                  <c:v>15.605555555552812</c:v>
                </c:pt>
                <c:pt idx="11237">
                  <c:v>15.6069444444417</c:v>
                </c:pt>
                <c:pt idx="11238">
                  <c:v>15.608333333330588</c:v>
                </c:pt>
                <c:pt idx="11239">
                  <c:v>15.609722222219476</c:v>
                </c:pt>
                <c:pt idx="11240">
                  <c:v>15.611111111108364</c:v>
                </c:pt>
                <c:pt idx="11241">
                  <c:v>15.612499999997253</c:v>
                </c:pt>
                <c:pt idx="11242">
                  <c:v>15.613888888886141</c:v>
                </c:pt>
                <c:pt idx="11243">
                  <c:v>15.615277777775029</c:v>
                </c:pt>
                <c:pt idx="11244">
                  <c:v>15.616666666663917</c:v>
                </c:pt>
                <c:pt idx="11245">
                  <c:v>15.618055555552806</c:v>
                </c:pt>
                <c:pt idx="11246">
                  <c:v>15.619444444441694</c:v>
                </c:pt>
                <c:pt idx="11247">
                  <c:v>15.620833333330582</c:v>
                </c:pt>
                <c:pt idx="11248">
                  <c:v>15.62222222221947</c:v>
                </c:pt>
                <c:pt idx="11249">
                  <c:v>15.623611111108358</c:v>
                </c:pt>
                <c:pt idx="11250">
                  <c:v>15.624999999997247</c:v>
                </c:pt>
                <c:pt idx="11251">
                  <c:v>15.626388888886135</c:v>
                </c:pt>
                <c:pt idx="11252">
                  <c:v>15.627777777775023</c:v>
                </c:pt>
                <c:pt idx="11253">
                  <c:v>15.629166666663911</c:v>
                </c:pt>
                <c:pt idx="11254">
                  <c:v>15.6305555555528</c:v>
                </c:pt>
                <c:pt idx="11255">
                  <c:v>15.631944444441688</c:v>
                </c:pt>
                <c:pt idx="11256">
                  <c:v>15.633333333330576</c:v>
                </c:pt>
                <c:pt idx="11257">
                  <c:v>15.634722222219464</c:v>
                </c:pt>
                <c:pt idx="11258">
                  <c:v>15.636111111108352</c:v>
                </c:pt>
                <c:pt idx="11259">
                  <c:v>15.637499999997241</c:v>
                </c:pt>
                <c:pt idx="11260">
                  <c:v>15.638888888886129</c:v>
                </c:pt>
                <c:pt idx="11261">
                  <c:v>15.640277777775017</c:v>
                </c:pt>
                <c:pt idx="11262">
                  <c:v>15.641666666663905</c:v>
                </c:pt>
                <c:pt idx="11263">
                  <c:v>15.643055555552793</c:v>
                </c:pt>
                <c:pt idx="11264">
                  <c:v>15.644444444441682</c:v>
                </c:pt>
                <c:pt idx="11265">
                  <c:v>15.64583333333057</c:v>
                </c:pt>
                <c:pt idx="11266">
                  <c:v>15.647222222219458</c:v>
                </c:pt>
                <c:pt idx="11267">
                  <c:v>15.648611111108346</c:v>
                </c:pt>
                <c:pt idx="11268">
                  <c:v>15.649999999997235</c:v>
                </c:pt>
                <c:pt idx="11269">
                  <c:v>15.651388888886123</c:v>
                </c:pt>
                <c:pt idx="11270">
                  <c:v>15.652777777775011</c:v>
                </c:pt>
                <c:pt idx="11271">
                  <c:v>15.654166666663899</c:v>
                </c:pt>
                <c:pt idx="11272">
                  <c:v>15.655555555552787</c:v>
                </c:pt>
                <c:pt idx="11273">
                  <c:v>15.656944444441676</c:v>
                </c:pt>
                <c:pt idx="11274">
                  <c:v>15.658333333330564</c:v>
                </c:pt>
                <c:pt idx="11275">
                  <c:v>15.659722222219452</c:v>
                </c:pt>
                <c:pt idx="11276">
                  <c:v>15.66111111110834</c:v>
                </c:pt>
                <c:pt idx="11277">
                  <c:v>15.662499999997229</c:v>
                </c:pt>
                <c:pt idx="11278">
                  <c:v>15.663888888886117</c:v>
                </c:pt>
                <c:pt idx="11279">
                  <c:v>15.665277777775005</c:v>
                </c:pt>
                <c:pt idx="11280">
                  <c:v>15.666666666663893</c:v>
                </c:pt>
                <c:pt idx="11281">
                  <c:v>15.668055555552781</c:v>
                </c:pt>
                <c:pt idx="11282">
                  <c:v>15.66944444444167</c:v>
                </c:pt>
                <c:pt idx="11283">
                  <c:v>15.670833333330558</c:v>
                </c:pt>
                <c:pt idx="11284">
                  <c:v>15.672222222219446</c:v>
                </c:pt>
                <c:pt idx="11285">
                  <c:v>15.673611111108334</c:v>
                </c:pt>
                <c:pt idx="11286">
                  <c:v>15.674999999997222</c:v>
                </c:pt>
                <c:pt idx="11287">
                  <c:v>15.676388888886111</c:v>
                </c:pt>
                <c:pt idx="11288">
                  <c:v>15.677777777774999</c:v>
                </c:pt>
                <c:pt idx="11289">
                  <c:v>15.679166666663887</c:v>
                </c:pt>
                <c:pt idx="11290">
                  <c:v>15.680555555552775</c:v>
                </c:pt>
                <c:pt idx="11291">
                  <c:v>15.681944444441664</c:v>
                </c:pt>
                <c:pt idx="11292">
                  <c:v>15.683333333330552</c:v>
                </c:pt>
                <c:pt idx="11293">
                  <c:v>15.68472222221944</c:v>
                </c:pt>
                <c:pt idx="11294">
                  <c:v>15.686111111108328</c:v>
                </c:pt>
                <c:pt idx="11295">
                  <c:v>15.687499999997216</c:v>
                </c:pt>
                <c:pt idx="11296">
                  <c:v>15.688888888886105</c:v>
                </c:pt>
                <c:pt idx="11297">
                  <c:v>15.690277777774993</c:v>
                </c:pt>
                <c:pt idx="11298">
                  <c:v>15.691666666663881</c:v>
                </c:pt>
                <c:pt idx="11299">
                  <c:v>15.693055555552769</c:v>
                </c:pt>
                <c:pt idx="11300">
                  <c:v>15.694444444441658</c:v>
                </c:pt>
                <c:pt idx="11301">
                  <c:v>15.695833333330546</c:v>
                </c:pt>
                <c:pt idx="11302">
                  <c:v>15.697222222219434</c:v>
                </c:pt>
                <c:pt idx="11303">
                  <c:v>15.698611111108322</c:v>
                </c:pt>
                <c:pt idx="11304">
                  <c:v>15.69999999999721</c:v>
                </c:pt>
                <c:pt idx="11305">
                  <c:v>15.701388888886099</c:v>
                </c:pt>
                <c:pt idx="11306">
                  <c:v>15.702777777774987</c:v>
                </c:pt>
                <c:pt idx="11307">
                  <c:v>15.704166666663875</c:v>
                </c:pt>
                <c:pt idx="11308">
                  <c:v>15.705555555552763</c:v>
                </c:pt>
                <c:pt idx="11309">
                  <c:v>15.706944444441651</c:v>
                </c:pt>
                <c:pt idx="11310">
                  <c:v>15.70833333333054</c:v>
                </c:pt>
                <c:pt idx="11311">
                  <c:v>15.709722222219428</c:v>
                </c:pt>
                <c:pt idx="11312">
                  <c:v>15.711111111108316</c:v>
                </c:pt>
                <c:pt idx="11313">
                  <c:v>15.712499999997204</c:v>
                </c:pt>
                <c:pt idx="11314">
                  <c:v>15.713888888886093</c:v>
                </c:pt>
                <c:pt idx="11315">
                  <c:v>15.715277777774981</c:v>
                </c:pt>
                <c:pt idx="11316">
                  <c:v>15.716666666663869</c:v>
                </c:pt>
                <c:pt idx="11317">
                  <c:v>15.718055555552757</c:v>
                </c:pt>
                <c:pt idx="11318">
                  <c:v>15.719444444441645</c:v>
                </c:pt>
                <c:pt idx="11319">
                  <c:v>15.720833333330534</c:v>
                </c:pt>
                <c:pt idx="11320">
                  <c:v>15.722222222219422</c:v>
                </c:pt>
                <c:pt idx="11321">
                  <c:v>15.72361111110831</c:v>
                </c:pt>
                <c:pt idx="11322">
                  <c:v>15.724999999997198</c:v>
                </c:pt>
                <c:pt idx="11323">
                  <c:v>15.726388888886087</c:v>
                </c:pt>
                <c:pt idx="11324">
                  <c:v>15.727777777774975</c:v>
                </c:pt>
                <c:pt idx="11325">
                  <c:v>15.729166666663863</c:v>
                </c:pt>
                <c:pt idx="11326">
                  <c:v>15.730555555552751</c:v>
                </c:pt>
                <c:pt idx="11327">
                  <c:v>15.731944444441639</c:v>
                </c:pt>
                <c:pt idx="11328">
                  <c:v>15.733333333330528</c:v>
                </c:pt>
                <c:pt idx="11329">
                  <c:v>15.734722222219416</c:v>
                </c:pt>
                <c:pt idx="11330">
                  <c:v>15.736111111108304</c:v>
                </c:pt>
                <c:pt idx="11331">
                  <c:v>15.737499999997192</c:v>
                </c:pt>
                <c:pt idx="11332">
                  <c:v>15.738888888886081</c:v>
                </c:pt>
                <c:pt idx="11333">
                  <c:v>15.740277777774969</c:v>
                </c:pt>
                <c:pt idx="11334">
                  <c:v>15.741666666663857</c:v>
                </c:pt>
                <c:pt idx="11335">
                  <c:v>15.743055555552745</c:v>
                </c:pt>
                <c:pt idx="11336">
                  <c:v>15.744444444441633</c:v>
                </c:pt>
                <c:pt idx="11337">
                  <c:v>15.745833333330522</c:v>
                </c:pt>
                <c:pt idx="11338">
                  <c:v>15.74722222221941</c:v>
                </c:pt>
                <c:pt idx="11339">
                  <c:v>15.748611111108298</c:v>
                </c:pt>
                <c:pt idx="11340">
                  <c:v>15.749999999997186</c:v>
                </c:pt>
                <c:pt idx="11341">
                  <c:v>15.751388888886074</c:v>
                </c:pt>
                <c:pt idx="11342">
                  <c:v>15.752777777774963</c:v>
                </c:pt>
                <c:pt idx="11343">
                  <c:v>15.754166666663851</c:v>
                </c:pt>
                <c:pt idx="11344">
                  <c:v>15.755555555552739</c:v>
                </c:pt>
                <c:pt idx="11345">
                  <c:v>15.756944444441627</c:v>
                </c:pt>
                <c:pt idx="11346">
                  <c:v>15.758333333330516</c:v>
                </c:pt>
                <c:pt idx="11347">
                  <c:v>15.759722222219404</c:v>
                </c:pt>
                <c:pt idx="11348">
                  <c:v>15.761111111108292</c:v>
                </c:pt>
                <c:pt idx="11349">
                  <c:v>15.76249999999718</c:v>
                </c:pt>
                <c:pt idx="11350">
                  <c:v>15.763888888886068</c:v>
                </c:pt>
                <c:pt idx="11351">
                  <c:v>15.765277777774957</c:v>
                </c:pt>
                <c:pt idx="11352">
                  <c:v>15.766666666663845</c:v>
                </c:pt>
                <c:pt idx="11353">
                  <c:v>15.768055555552733</c:v>
                </c:pt>
                <c:pt idx="11354">
                  <c:v>15.769444444441621</c:v>
                </c:pt>
                <c:pt idx="11355">
                  <c:v>15.77083333333051</c:v>
                </c:pt>
                <c:pt idx="11356">
                  <c:v>15.772222222219398</c:v>
                </c:pt>
                <c:pt idx="11357">
                  <c:v>15.773611111108286</c:v>
                </c:pt>
                <c:pt idx="11358">
                  <c:v>15.774999999997174</c:v>
                </c:pt>
                <c:pt idx="11359">
                  <c:v>15.776388888886062</c:v>
                </c:pt>
                <c:pt idx="11360">
                  <c:v>15.777777777774951</c:v>
                </c:pt>
                <c:pt idx="11361">
                  <c:v>15.779166666663839</c:v>
                </c:pt>
                <c:pt idx="11362">
                  <c:v>15.780555555552727</c:v>
                </c:pt>
                <c:pt idx="11363">
                  <c:v>15.781944444441615</c:v>
                </c:pt>
                <c:pt idx="11364">
                  <c:v>15.783333333330503</c:v>
                </c:pt>
                <c:pt idx="11365">
                  <c:v>15.784722222219392</c:v>
                </c:pt>
                <c:pt idx="11366">
                  <c:v>15.78611111110828</c:v>
                </c:pt>
                <c:pt idx="11367">
                  <c:v>15.787499999997168</c:v>
                </c:pt>
                <c:pt idx="11368">
                  <c:v>15.788888888886056</c:v>
                </c:pt>
                <c:pt idx="11369">
                  <c:v>15.790277777774945</c:v>
                </c:pt>
                <c:pt idx="11370">
                  <c:v>15.791666666663833</c:v>
                </c:pt>
                <c:pt idx="11371">
                  <c:v>15.793055555552721</c:v>
                </c:pt>
                <c:pt idx="11372">
                  <c:v>15.794444444441609</c:v>
                </c:pt>
                <c:pt idx="11373">
                  <c:v>15.795833333330497</c:v>
                </c:pt>
                <c:pt idx="11374">
                  <c:v>15.797222222219386</c:v>
                </c:pt>
                <c:pt idx="11375">
                  <c:v>15.798611111108274</c:v>
                </c:pt>
                <c:pt idx="11376">
                  <c:v>15.799999999997162</c:v>
                </c:pt>
                <c:pt idx="11377">
                  <c:v>15.80138888888605</c:v>
                </c:pt>
                <c:pt idx="11378">
                  <c:v>15.802777777774939</c:v>
                </c:pt>
                <c:pt idx="11379">
                  <c:v>15.804166666663827</c:v>
                </c:pt>
                <c:pt idx="11380">
                  <c:v>15.805555555552715</c:v>
                </c:pt>
                <c:pt idx="11381">
                  <c:v>15.806944444441603</c:v>
                </c:pt>
                <c:pt idx="11382">
                  <c:v>15.808333333330491</c:v>
                </c:pt>
                <c:pt idx="11383">
                  <c:v>15.80972222221938</c:v>
                </c:pt>
                <c:pt idx="11384">
                  <c:v>15.811111111108268</c:v>
                </c:pt>
                <c:pt idx="11385">
                  <c:v>15.812499999997156</c:v>
                </c:pt>
                <c:pt idx="11386">
                  <c:v>15.813888888886044</c:v>
                </c:pt>
                <c:pt idx="11387">
                  <c:v>15.815277777774932</c:v>
                </c:pt>
                <c:pt idx="11388">
                  <c:v>15.816666666663821</c:v>
                </c:pt>
                <c:pt idx="11389">
                  <c:v>15.818055555552709</c:v>
                </c:pt>
                <c:pt idx="11390">
                  <c:v>15.819444444441597</c:v>
                </c:pt>
                <c:pt idx="11391">
                  <c:v>15.820833333330485</c:v>
                </c:pt>
                <c:pt idx="11392">
                  <c:v>15.822222222219374</c:v>
                </c:pt>
                <c:pt idx="11393">
                  <c:v>15.823611111108262</c:v>
                </c:pt>
                <c:pt idx="11394">
                  <c:v>15.82499999999715</c:v>
                </c:pt>
                <c:pt idx="11395">
                  <c:v>15.826388888886038</c:v>
                </c:pt>
                <c:pt idx="11396">
                  <c:v>15.827777777774926</c:v>
                </c:pt>
                <c:pt idx="11397">
                  <c:v>15.829166666663815</c:v>
                </c:pt>
                <c:pt idx="11398">
                  <c:v>15.830555555552703</c:v>
                </c:pt>
                <c:pt idx="11399">
                  <c:v>15.831944444441591</c:v>
                </c:pt>
                <c:pt idx="11400">
                  <c:v>15.833333333330479</c:v>
                </c:pt>
                <c:pt idx="11401">
                  <c:v>15.834722222219368</c:v>
                </c:pt>
                <c:pt idx="11402">
                  <c:v>15.836111111108256</c:v>
                </c:pt>
                <c:pt idx="11403">
                  <c:v>15.837499999997144</c:v>
                </c:pt>
                <c:pt idx="11404">
                  <c:v>15.838888888886032</c:v>
                </c:pt>
                <c:pt idx="11405">
                  <c:v>15.84027777777492</c:v>
                </c:pt>
                <c:pt idx="11406">
                  <c:v>15.841666666663809</c:v>
                </c:pt>
                <c:pt idx="11407">
                  <c:v>15.843055555552697</c:v>
                </c:pt>
                <c:pt idx="11408">
                  <c:v>15.844444444441585</c:v>
                </c:pt>
                <c:pt idx="11409">
                  <c:v>15.845833333330473</c:v>
                </c:pt>
                <c:pt idx="11410">
                  <c:v>15.847222222219361</c:v>
                </c:pt>
                <c:pt idx="11411">
                  <c:v>15.84861111110825</c:v>
                </c:pt>
                <c:pt idx="11412">
                  <c:v>15.849999999997138</c:v>
                </c:pt>
                <c:pt idx="11413">
                  <c:v>15.851388888886026</c:v>
                </c:pt>
                <c:pt idx="11414">
                  <c:v>15.852777777774914</c:v>
                </c:pt>
                <c:pt idx="11415">
                  <c:v>15.854166666663803</c:v>
                </c:pt>
                <c:pt idx="11416">
                  <c:v>15.855555555552691</c:v>
                </c:pt>
                <c:pt idx="11417">
                  <c:v>15.856944444441579</c:v>
                </c:pt>
                <c:pt idx="11418">
                  <c:v>15.858333333330467</c:v>
                </c:pt>
                <c:pt idx="11419">
                  <c:v>15.859722222219355</c:v>
                </c:pt>
                <c:pt idx="11420">
                  <c:v>15.861111111108244</c:v>
                </c:pt>
                <c:pt idx="11421">
                  <c:v>15.862499999997132</c:v>
                </c:pt>
                <c:pt idx="11422">
                  <c:v>15.86388888888602</c:v>
                </c:pt>
                <c:pt idx="11423">
                  <c:v>15.865277777774908</c:v>
                </c:pt>
                <c:pt idx="11424">
                  <c:v>15.866666666663797</c:v>
                </c:pt>
                <c:pt idx="11425">
                  <c:v>15.868055555552685</c:v>
                </c:pt>
                <c:pt idx="11426">
                  <c:v>15.869444444441573</c:v>
                </c:pt>
                <c:pt idx="11427">
                  <c:v>15.870833333330461</c:v>
                </c:pt>
                <c:pt idx="11428">
                  <c:v>15.872222222219349</c:v>
                </c:pt>
                <c:pt idx="11429">
                  <c:v>15.873611111108238</c:v>
                </c:pt>
                <c:pt idx="11430">
                  <c:v>15.874999999997126</c:v>
                </c:pt>
                <c:pt idx="11431">
                  <c:v>15.876388888886014</c:v>
                </c:pt>
                <c:pt idx="11432">
                  <c:v>15.877777777774902</c:v>
                </c:pt>
                <c:pt idx="11433">
                  <c:v>15.879166666663791</c:v>
                </c:pt>
                <c:pt idx="11434">
                  <c:v>15.880555555552679</c:v>
                </c:pt>
                <c:pt idx="11435">
                  <c:v>15.881944444441567</c:v>
                </c:pt>
                <c:pt idx="11436">
                  <c:v>15.883333333330455</c:v>
                </c:pt>
                <c:pt idx="11437">
                  <c:v>15.884722222219343</c:v>
                </c:pt>
                <c:pt idx="11438">
                  <c:v>15.886111111108232</c:v>
                </c:pt>
                <c:pt idx="11439">
                  <c:v>15.88749999999712</c:v>
                </c:pt>
                <c:pt idx="11440">
                  <c:v>15.888888888886008</c:v>
                </c:pt>
                <c:pt idx="11441">
                  <c:v>15.890277777774896</c:v>
                </c:pt>
                <c:pt idx="11442">
                  <c:v>15.891666666663784</c:v>
                </c:pt>
                <c:pt idx="11443">
                  <c:v>15.893055555552673</c:v>
                </c:pt>
                <c:pt idx="11444">
                  <c:v>15.894444444441561</c:v>
                </c:pt>
                <c:pt idx="11445">
                  <c:v>15.895833333330449</c:v>
                </c:pt>
                <c:pt idx="11446">
                  <c:v>15.897222222219337</c:v>
                </c:pt>
                <c:pt idx="11447">
                  <c:v>15.898611111108226</c:v>
                </c:pt>
                <c:pt idx="11448">
                  <c:v>15.899999999997114</c:v>
                </c:pt>
                <c:pt idx="11449">
                  <c:v>15.901388888886002</c:v>
                </c:pt>
                <c:pt idx="11450">
                  <c:v>15.90277777777489</c:v>
                </c:pt>
                <c:pt idx="11451">
                  <c:v>15.904166666663778</c:v>
                </c:pt>
                <c:pt idx="11452">
                  <c:v>15.905555555552667</c:v>
                </c:pt>
                <c:pt idx="11453">
                  <c:v>15.906944444441555</c:v>
                </c:pt>
                <c:pt idx="11454">
                  <c:v>15.908333333330443</c:v>
                </c:pt>
                <c:pt idx="11455">
                  <c:v>15.909722222219331</c:v>
                </c:pt>
                <c:pt idx="11456">
                  <c:v>15.91111111110822</c:v>
                </c:pt>
                <c:pt idx="11457">
                  <c:v>15.912499999997108</c:v>
                </c:pt>
                <c:pt idx="11458">
                  <c:v>15.913888888885996</c:v>
                </c:pt>
                <c:pt idx="11459">
                  <c:v>15.915277777774884</c:v>
                </c:pt>
                <c:pt idx="11460">
                  <c:v>15.916666666663772</c:v>
                </c:pt>
                <c:pt idx="11461">
                  <c:v>15.918055555552661</c:v>
                </c:pt>
                <c:pt idx="11462">
                  <c:v>15.919444444441549</c:v>
                </c:pt>
                <c:pt idx="11463">
                  <c:v>15.920833333330437</c:v>
                </c:pt>
                <c:pt idx="11464">
                  <c:v>15.922222222219325</c:v>
                </c:pt>
                <c:pt idx="11465">
                  <c:v>15.923611111108213</c:v>
                </c:pt>
                <c:pt idx="11466">
                  <c:v>15.924999999997102</c:v>
                </c:pt>
                <c:pt idx="11467">
                  <c:v>15.92638888888599</c:v>
                </c:pt>
                <c:pt idx="11468">
                  <c:v>15.927777777774878</c:v>
                </c:pt>
                <c:pt idx="11469">
                  <c:v>15.929166666663766</c:v>
                </c:pt>
                <c:pt idx="11470">
                  <c:v>15.930555555552655</c:v>
                </c:pt>
                <c:pt idx="11471">
                  <c:v>15.931944444441543</c:v>
                </c:pt>
                <c:pt idx="11472">
                  <c:v>15.933333333330431</c:v>
                </c:pt>
                <c:pt idx="11473">
                  <c:v>15.934722222219319</c:v>
                </c:pt>
                <c:pt idx="11474">
                  <c:v>15.936111111108207</c:v>
                </c:pt>
                <c:pt idx="11475">
                  <c:v>15.937499999997096</c:v>
                </c:pt>
                <c:pt idx="11476">
                  <c:v>15.938888888885984</c:v>
                </c:pt>
                <c:pt idx="11477">
                  <c:v>15.940277777774872</c:v>
                </c:pt>
                <c:pt idx="11478">
                  <c:v>15.94166666666376</c:v>
                </c:pt>
                <c:pt idx="11479">
                  <c:v>15.943055555552649</c:v>
                </c:pt>
                <c:pt idx="11480">
                  <c:v>15.944444444441537</c:v>
                </c:pt>
                <c:pt idx="11481">
                  <c:v>15.945833333330425</c:v>
                </c:pt>
                <c:pt idx="11482">
                  <c:v>15.947222222219313</c:v>
                </c:pt>
                <c:pt idx="11483">
                  <c:v>15.948611111108201</c:v>
                </c:pt>
                <c:pt idx="11484">
                  <c:v>15.94999999999709</c:v>
                </c:pt>
                <c:pt idx="11485">
                  <c:v>15.951388888885978</c:v>
                </c:pt>
                <c:pt idx="11486">
                  <c:v>15.952777777774866</c:v>
                </c:pt>
                <c:pt idx="11487">
                  <c:v>15.954166666663754</c:v>
                </c:pt>
                <c:pt idx="11488">
                  <c:v>15.955555555552642</c:v>
                </c:pt>
                <c:pt idx="11489">
                  <c:v>15.956944444441531</c:v>
                </c:pt>
                <c:pt idx="11490">
                  <c:v>15.958333333330419</c:v>
                </c:pt>
                <c:pt idx="11491">
                  <c:v>15.959722222219307</c:v>
                </c:pt>
                <c:pt idx="11492">
                  <c:v>15.961111111108195</c:v>
                </c:pt>
                <c:pt idx="11493">
                  <c:v>15.962499999997084</c:v>
                </c:pt>
                <c:pt idx="11494">
                  <c:v>15.963888888885972</c:v>
                </c:pt>
                <c:pt idx="11495">
                  <c:v>15.96527777777486</c:v>
                </c:pt>
                <c:pt idx="11496">
                  <c:v>15.966666666663748</c:v>
                </c:pt>
                <c:pt idx="11497">
                  <c:v>15.968055555552636</c:v>
                </c:pt>
                <c:pt idx="11498">
                  <c:v>15.969444444441525</c:v>
                </c:pt>
                <c:pt idx="11499">
                  <c:v>15.970833333330413</c:v>
                </c:pt>
                <c:pt idx="11500">
                  <c:v>15.972222222219301</c:v>
                </c:pt>
                <c:pt idx="11501">
                  <c:v>15.973611111108189</c:v>
                </c:pt>
                <c:pt idx="11502">
                  <c:v>15.974999999997078</c:v>
                </c:pt>
                <c:pt idx="11503">
                  <c:v>15.976388888885966</c:v>
                </c:pt>
                <c:pt idx="11504">
                  <c:v>15.977777777774854</c:v>
                </c:pt>
                <c:pt idx="11505">
                  <c:v>15.979166666663742</c:v>
                </c:pt>
                <c:pt idx="11506">
                  <c:v>15.98055555555263</c:v>
                </c:pt>
                <c:pt idx="11507">
                  <c:v>15.981944444441519</c:v>
                </c:pt>
                <c:pt idx="11508">
                  <c:v>15.983333333330407</c:v>
                </c:pt>
                <c:pt idx="11509">
                  <c:v>15.984722222219295</c:v>
                </c:pt>
                <c:pt idx="11510">
                  <c:v>15.986111111108183</c:v>
                </c:pt>
                <c:pt idx="11511">
                  <c:v>15.987499999997071</c:v>
                </c:pt>
                <c:pt idx="11512">
                  <c:v>15.98888888888596</c:v>
                </c:pt>
                <c:pt idx="11513">
                  <c:v>15.990277777774848</c:v>
                </c:pt>
                <c:pt idx="11514">
                  <c:v>15.991666666663736</c:v>
                </c:pt>
                <c:pt idx="11515">
                  <c:v>15.993055555552624</c:v>
                </c:pt>
                <c:pt idx="11516">
                  <c:v>15.994444444441513</c:v>
                </c:pt>
                <c:pt idx="11517">
                  <c:v>15.995833333330401</c:v>
                </c:pt>
                <c:pt idx="11518">
                  <c:v>15.997222222219289</c:v>
                </c:pt>
                <c:pt idx="11519">
                  <c:v>15.998611111108177</c:v>
                </c:pt>
                <c:pt idx="11520">
                  <c:v>15.999999999997065</c:v>
                </c:pt>
              </c:numCache>
            </c:numRef>
          </c:xVal>
          <c:yVal>
            <c:numRef>
              <c:f>'[Head Loss vs Time 0.722 mm per s.xlsx]Surface Data'!$E$4:$E$16070</c:f>
              <c:numCache>
                <c:formatCode>General</c:formatCode>
                <c:ptCount val="16067"/>
                <c:pt idx="0">
                  <c:v>-2.3672039999999998E-2</c:v>
                </c:pt>
                <c:pt idx="1">
                  <c:v>0.15046958999999999</c:v>
                </c:pt>
                <c:pt idx="2">
                  <c:v>1.0401748399999999</c:v>
                </c:pt>
                <c:pt idx="3">
                  <c:v>2.2126336100000001</c:v>
                </c:pt>
                <c:pt idx="4">
                  <c:v>3.8084046800000002</c:v>
                </c:pt>
                <c:pt idx="5">
                  <c:v>5.3708548499999997</c:v>
                </c:pt>
                <c:pt idx="6">
                  <c:v>6.2396559700000003</c:v>
                </c:pt>
                <c:pt idx="7">
                  <c:v>6.3886466000000004</c:v>
                </c:pt>
                <c:pt idx="8">
                  <c:v>7.3814764000000004</c:v>
                </c:pt>
                <c:pt idx="9">
                  <c:v>11.313815119999999</c:v>
                </c:pt>
                <c:pt idx="10">
                  <c:v>16.649757390000001</c:v>
                </c:pt>
                <c:pt idx="11">
                  <c:v>15.276782040000001</c:v>
                </c:pt>
                <c:pt idx="12">
                  <c:v>11.891686440000001</c:v>
                </c:pt>
                <c:pt idx="13">
                  <c:v>10.35022831</c:v>
                </c:pt>
                <c:pt idx="14">
                  <c:v>9.5606899300000006</c:v>
                </c:pt>
                <c:pt idx="15">
                  <c:v>10.075904850000001</c:v>
                </c:pt>
                <c:pt idx="16">
                  <c:v>10.43377972</c:v>
                </c:pt>
                <c:pt idx="17">
                  <c:v>10.31542015</c:v>
                </c:pt>
                <c:pt idx="18">
                  <c:v>10.51036644</c:v>
                </c:pt>
                <c:pt idx="19">
                  <c:v>11.30685139</c:v>
                </c:pt>
                <c:pt idx="20">
                  <c:v>10.94348907</c:v>
                </c:pt>
                <c:pt idx="21">
                  <c:v>11.387617110000001</c:v>
                </c:pt>
                <c:pt idx="22">
                  <c:v>11.337486269999999</c:v>
                </c:pt>
                <c:pt idx="23">
                  <c:v>11.702312470000001</c:v>
                </c:pt>
                <c:pt idx="24">
                  <c:v>11.18292332</c:v>
                </c:pt>
                <c:pt idx="25">
                  <c:v>11.09241295</c:v>
                </c:pt>
                <c:pt idx="26">
                  <c:v>11.63686562</c:v>
                </c:pt>
                <c:pt idx="27">
                  <c:v>11.93902969</c:v>
                </c:pt>
                <c:pt idx="28">
                  <c:v>11.73433685</c:v>
                </c:pt>
                <c:pt idx="29">
                  <c:v>12.08802509</c:v>
                </c:pt>
                <c:pt idx="30">
                  <c:v>11.67585182</c:v>
                </c:pt>
                <c:pt idx="31">
                  <c:v>12.225877759999999</c:v>
                </c:pt>
                <c:pt idx="32">
                  <c:v>11.89168739</c:v>
                </c:pt>
                <c:pt idx="33">
                  <c:v>11.77332878</c:v>
                </c:pt>
                <c:pt idx="34">
                  <c:v>12.31082344</c:v>
                </c:pt>
                <c:pt idx="35">
                  <c:v>12.12562084</c:v>
                </c:pt>
                <c:pt idx="36">
                  <c:v>11.9766283</c:v>
                </c:pt>
                <c:pt idx="37">
                  <c:v>12.729955670000001</c:v>
                </c:pt>
                <c:pt idx="38">
                  <c:v>12.653368950000001</c:v>
                </c:pt>
                <c:pt idx="39">
                  <c:v>13.15048504</c:v>
                </c:pt>
                <c:pt idx="40">
                  <c:v>13.45822239</c:v>
                </c:pt>
                <c:pt idx="41">
                  <c:v>13.57240105</c:v>
                </c:pt>
                <c:pt idx="42">
                  <c:v>13.85646343</c:v>
                </c:pt>
                <c:pt idx="43">
                  <c:v>13.834184649999999</c:v>
                </c:pt>
                <c:pt idx="44">
                  <c:v>13.77430916</c:v>
                </c:pt>
                <c:pt idx="45">
                  <c:v>13.82304478</c:v>
                </c:pt>
                <c:pt idx="46">
                  <c:v>13.69215679</c:v>
                </c:pt>
                <c:pt idx="47">
                  <c:v>14.183696749999999</c:v>
                </c:pt>
                <c:pt idx="48">
                  <c:v>13.830004690000001</c:v>
                </c:pt>
                <c:pt idx="49">
                  <c:v>14.1641922</c:v>
                </c:pt>
                <c:pt idx="50">
                  <c:v>14.17116642</c:v>
                </c:pt>
                <c:pt idx="51">
                  <c:v>14.1216259</c:v>
                </c:pt>
                <c:pt idx="52">
                  <c:v>14.410666470000001</c:v>
                </c:pt>
                <c:pt idx="53">
                  <c:v>14.13428116</c:v>
                </c:pt>
                <c:pt idx="54">
                  <c:v>14.335467339999999</c:v>
                </c:pt>
                <c:pt idx="55">
                  <c:v>14.30623245</c:v>
                </c:pt>
                <c:pt idx="56">
                  <c:v>14.19622517</c:v>
                </c:pt>
                <c:pt idx="57">
                  <c:v>14.39865971</c:v>
                </c:pt>
                <c:pt idx="58">
                  <c:v>13.868998530000001</c:v>
                </c:pt>
                <c:pt idx="59">
                  <c:v>13.54872894</c:v>
                </c:pt>
                <c:pt idx="60">
                  <c:v>13.579359050000001</c:v>
                </c:pt>
                <c:pt idx="61">
                  <c:v>14.0541935</c:v>
                </c:pt>
                <c:pt idx="62">
                  <c:v>14.6794157</c:v>
                </c:pt>
                <c:pt idx="63">
                  <c:v>14.66966248</c:v>
                </c:pt>
                <c:pt idx="64">
                  <c:v>14.44129944</c:v>
                </c:pt>
                <c:pt idx="65">
                  <c:v>13.763168329999999</c:v>
                </c:pt>
                <c:pt idx="66">
                  <c:v>13.789624209999999</c:v>
                </c:pt>
                <c:pt idx="67">
                  <c:v>14.88828182</c:v>
                </c:pt>
                <c:pt idx="68">
                  <c:v>14.91613197</c:v>
                </c:pt>
                <c:pt idx="69">
                  <c:v>14.99829006</c:v>
                </c:pt>
                <c:pt idx="70">
                  <c:v>15.400711060000001</c:v>
                </c:pt>
                <c:pt idx="71">
                  <c:v>14.72118759</c:v>
                </c:pt>
                <c:pt idx="72">
                  <c:v>14.51510811</c:v>
                </c:pt>
                <c:pt idx="73">
                  <c:v>14.28674221</c:v>
                </c:pt>
                <c:pt idx="74">
                  <c:v>13.83975792</c:v>
                </c:pt>
                <c:pt idx="75">
                  <c:v>14.21850014</c:v>
                </c:pt>
                <c:pt idx="76">
                  <c:v>14.1126833</c:v>
                </c:pt>
                <c:pt idx="77">
                  <c:v>14.063940049999999</c:v>
                </c:pt>
                <c:pt idx="78">
                  <c:v>14.79637909</c:v>
                </c:pt>
                <c:pt idx="79">
                  <c:v>14.52764034</c:v>
                </c:pt>
                <c:pt idx="80">
                  <c:v>14.63903427</c:v>
                </c:pt>
                <c:pt idx="81">
                  <c:v>14.88271713</c:v>
                </c:pt>
                <c:pt idx="82">
                  <c:v>14.51928139</c:v>
                </c:pt>
                <c:pt idx="83">
                  <c:v>14.718402859999999</c:v>
                </c:pt>
                <c:pt idx="84">
                  <c:v>14.48029423</c:v>
                </c:pt>
                <c:pt idx="85">
                  <c:v>14.76435852</c:v>
                </c:pt>
                <c:pt idx="86">
                  <c:v>14.712833399999999</c:v>
                </c:pt>
                <c:pt idx="87">
                  <c:v>14.903602599999999</c:v>
                </c:pt>
                <c:pt idx="88">
                  <c:v>15.04006195</c:v>
                </c:pt>
                <c:pt idx="89">
                  <c:v>14.874361990000001</c:v>
                </c:pt>
                <c:pt idx="90">
                  <c:v>14.884107589999999</c:v>
                </c:pt>
                <c:pt idx="91">
                  <c:v>14.80752373</c:v>
                </c:pt>
                <c:pt idx="92">
                  <c:v>15.04284573</c:v>
                </c:pt>
                <c:pt idx="93">
                  <c:v>14.68637466</c:v>
                </c:pt>
                <c:pt idx="94">
                  <c:v>14.948161130000001</c:v>
                </c:pt>
                <c:pt idx="95">
                  <c:v>15.051198960000001</c:v>
                </c:pt>
                <c:pt idx="96">
                  <c:v>14.79359913</c:v>
                </c:pt>
                <c:pt idx="97">
                  <c:v>15.36451626</c:v>
                </c:pt>
                <c:pt idx="98">
                  <c:v>15.69730663</c:v>
                </c:pt>
                <c:pt idx="99">
                  <c:v>15.846304890000001</c:v>
                </c:pt>
                <c:pt idx="100">
                  <c:v>16.52582932</c:v>
                </c:pt>
                <c:pt idx="101">
                  <c:v>16.229234699999999</c:v>
                </c:pt>
                <c:pt idx="102">
                  <c:v>16.406076429999999</c:v>
                </c:pt>
                <c:pt idx="103">
                  <c:v>16.713817599999999</c:v>
                </c:pt>
                <c:pt idx="104">
                  <c:v>16.464559560000001</c:v>
                </c:pt>
                <c:pt idx="105">
                  <c:v>16.921289439999999</c:v>
                </c:pt>
                <c:pt idx="106">
                  <c:v>16.62330055</c:v>
                </c:pt>
                <c:pt idx="107">
                  <c:v>16.954708100000001</c:v>
                </c:pt>
                <c:pt idx="108">
                  <c:v>16.897621149999999</c:v>
                </c:pt>
                <c:pt idx="109">
                  <c:v>16.839134219999998</c:v>
                </c:pt>
                <c:pt idx="110">
                  <c:v>17.32928467</c:v>
                </c:pt>
                <c:pt idx="111">
                  <c:v>17.028509140000001</c:v>
                </c:pt>
                <c:pt idx="112">
                  <c:v>17.18725014</c:v>
                </c:pt>
                <c:pt idx="113">
                  <c:v>17.106494900000001</c:v>
                </c:pt>
                <c:pt idx="114">
                  <c:v>16.773689269999998</c:v>
                </c:pt>
                <c:pt idx="115">
                  <c:v>16.83494949</c:v>
                </c:pt>
                <c:pt idx="116">
                  <c:v>16.719381330000001</c:v>
                </c:pt>
                <c:pt idx="117">
                  <c:v>16.378223420000001</c:v>
                </c:pt>
                <c:pt idx="118">
                  <c:v>16.708234789999999</c:v>
                </c:pt>
                <c:pt idx="119">
                  <c:v>16.59266281</c:v>
                </c:pt>
                <c:pt idx="120">
                  <c:v>16.424175259999998</c:v>
                </c:pt>
                <c:pt idx="121">
                  <c:v>16.673433299999999</c:v>
                </c:pt>
                <c:pt idx="122">
                  <c:v>16.309991839999999</c:v>
                </c:pt>
                <c:pt idx="123">
                  <c:v>16.44088554</c:v>
                </c:pt>
                <c:pt idx="124">
                  <c:v>16.589874269999999</c:v>
                </c:pt>
                <c:pt idx="125">
                  <c:v>16.69292068</c:v>
                </c:pt>
                <c:pt idx="126">
                  <c:v>17.273576739999999</c:v>
                </c:pt>
                <c:pt idx="127">
                  <c:v>17.532585139999998</c:v>
                </c:pt>
                <c:pt idx="128">
                  <c:v>17.634237290000002</c:v>
                </c:pt>
                <c:pt idx="129">
                  <c:v>18.32350731</c:v>
                </c:pt>
                <c:pt idx="130">
                  <c:v>18.13552284</c:v>
                </c:pt>
                <c:pt idx="131">
                  <c:v>17.867891310000001</c:v>
                </c:pt>
                <c:pt idx="132">
                  <c:v>17.838926319999999</c:v>
                </c:pt>
                <c:pt idx="133">
                  <c:v>17.036867139999998</c:v>
                </c:pt>
                <c:pt idx="134">
                  <c:v>17.077243800000002</c:v>
                </c:pt>
                <c:pt idx="135">
                  <c:v>17.35434914</c:v>
                </c:pt>
                <c:pt idx="136">
                  <c:v>17.854246140000001</c:v>
                </c:pt>
                <c:pt idx="137">
                  <c:v>18.505920410000002</c:v>
                </c:pt>
                <c:pt idx="138">
                  <c:v>17.905759809999999</c:v>
                </c:pt>
                <c:pt idx="139">
                  <c:v>17.106493</c:v>
                </c:pt>
                <c:pt idx="140">
                  <c:v>17.779047009999999</c:v>
                </c:pt>
                <c:pt idx="141">
                  <c:v>18.217683789999999</c:v>
                </c:pt>
                <c:pt idx="142">
                  <c:v>18.47807121</c:v>
                </c:pt>
                <c:pt idx="143">
                  <c:v>18.356925960000002</c:v>
                </c:pt>
                <c:pt idx="144">
                  <c:v>17.584110259999999</c:v>
                </c:pt>
                <c:pt idx="145">
                  <c:v>17.49637985</c:v>
                </c:pt>
                <c:pt idx="146">
                  <c:v>18.823404310000001</c:v>
                </c:pt>
                <c:pt idx="147">
                  <c:v>18.866569519999999</c:v>
                </c:pt>
                <c:pt idx="148">
                  <c:v>18.17868614</c:v>
                </c:pt>
                <c:pt idx="149">
                  <c:v>17.99209595</c:v>
                </c:pt>
                <c:pt idx="150">
                  <c:v>18.35971069</c:v>
                </c:pt>
                <c:pt idx="151">
                  <c:v>19.234174729999999</c:v>
                </c:pt>
                <c:pt idx="152">
                  <c:v>19.114425659999998</c:v>
                </c:pt>
                <c:pt idx="153">
                  <c:v>18.114633560000001</c:v>
                </c:pt>
                <c:pt idx="154">
                  <c:v>18.125774379999999</c:v>
                </c:pt>
                <c:pt idx="155">
                  <c:v>18.631242749999998</c:v>
                </c:pt>
                <c:pt idx="156">
                  <c:v>19.2202549</c:v>
                </c:pt>
                <c:pt idx="157">
                  <c:v>19.763317109999999</c:v>
                </c:pt>
                <c:pt idx="158">
                  <c:v>19.029483800000001</c:v>
                </c:pt>
                <c:pt idx="159">
                  <c:v>18.950115199999999</c:v>
                </c:pt>
                <c:pt idx="160">
                  <c:v>19.683944700000001</c:v>
                </c:pt>
                <c:pt idx="161">
                  <c:v>21.627841950000001</c:v>
                </c:pt>
                <c:pt idx="162">
                  <c:v>22.278120040000001</c:v>
                </c:pt>
                <c:pt idx="163">
                  <c:v>22.05115318</c:v>
                </c:pt>
                <c:pt idx="164">
                  <c:v>21.849231719999999</c:v>
                </c:pt>
                <c:pt idx="165">
                  <c:v>22.363056180000001</c:v>
                </c:pt>
                <c:pt idx="166">
                  <c:v>23.258422849999999</c:v>
                </c:pt>
                <c:pt idx="167">
                  <c:v>23.854404450000001</c:v>
                </c:pt>
                <c:pt idx="168">
                  <c:v>24.904800420000001</c:v>
                </c:pt>
                <c:pt idx="169">
                  <c:v>24.852792740000002</c:v>
                </c:pt>
                <c:pt idx="170">
                  <c:v>25.196737290000002</c:v>
                </c:pt>
                <c:pt idx="171">
                  <c:v>24.788742070000001</c:v>
                </c:pt>
                <c:pt idx="172">
                  <c:v>25.072803499999999</c:v>
                </c:pt>
                <c:pt idx="173">
                  <c:v>25.522153849999999</c:v>
                </c:pt>
                <c:pt idx="174">
                  <c:v>25.827529909999999</c:v>
                </c:pt>
                <c:pt idx="175">
                  <c:v>25.849807739999999</c:v>
                </c:pt>
                <c:pt idx="176">
                  <c:v>25.745367049999999</c:v>
                </c:pt>
                <c:pt idx="177">
                  <c:v>25.901330949999998</c:v>
                </c:pt>
                <c:pt idx="178">
                  <c:v>26.928964610000001</c:v>
                </c:pt>
                <c:pt idx="179">
                  <c:v>26.721485139999999</c:v>
                </c:pt>
                <c:pt idx="180">
                  <c:v>26.192356109999999</c:v>
                </c:pt>
                <c:pt idx="181">
                  <c:v>26.207672120000002</c:v>
                </c:pt>
                <c:pt idx="182">
                  <c:v>26.53212547</c:v>
                </c:pt>
                <c:pt idx="183">
                  <c:v>27.41075897</c:v>
                </c:pt>
                <c:pt idx="184">
                  <c:v>26.306529999999999</c:v>
                </c:pt>
                <c:pt idx="185">
                  <c:v>26.50565529</c:v>
                </c:pt>
                <c:pt idx="186">
                  <c:v>26.253623959999999</c:v>
                </c:pt>
                <c:pt idx="187">
                  <c:v>26.959609990000001</c:v>
                </c:pt>
                <c:pt idx="188">
                  <c:v>27.011123659999999</c:v>
                </c:pt>
                <c:pt idx="189">
                  <c:v>27.336959839999999</c:v>
                </c:pt>
                <c:pt idx="190">
                  <c:v>27.233921049999999</c:v>
                </c:pt>
                <c:pt idx="191">
                  <c:v>26.54604149</c:v>
                </c:pt>
                <c:pt idx="192">
                  <c:v>26.600349430000001</c:v>
                </c:pt>
                <c:pt idx="193">
                  <c:v>27.009731290000001</c:v>
                </c:pt>
                <c:pt idx="194">
                  <c:v>26.93592834</c:v>
                </c:pt>
                <c:pt idx="195">
                  <c:v>27.78951073</c:v>
                </c:pt>
                <c:pt idx="196">
                  <c:v>27.483171460000001</c:v>
                </c:pt>
                <c:pt idx="197">
                  <c:v>27.303548809999999</c:v>
                </c:pt>
                <c:pt idx="198">
                  <c:v>27.24088287</c:v>
                </c:pt>
                <c:pt idx="199">
                  <c:v>26.483383180000001</c:v>
                </c:pt>
                <c:pt idx="200">
                  <c:v>26.7604866</c:v>
                </c:pt>
                <c:pt idx="201">
                  <c:v>26.869092940000002</c:v>
                </c:pt>
                <c:pt idx="202">
                  <c:v>26.947067260000001</c:v>
                </c:pt>
                <c:pt idx="203">
                  <c:v>27.533294680000001</c:v>
                </c:pt>
                <c:pt idx="204">
                  <c:v>28.08610535</c:v>
                </c:pt>
                <c:pt idx="205">
                  <c:v>27.866094589999999</c:v>
                </c:pt>
                <c:pt idx="206">
                  <c:v>27.99003029</c:v>
                </c:pt>
                <c:pt idx="207">
                  <c:v>26.856557850000002</c:v>
                </c:pt>
                <c:pt idx="208">
                  <c:v>27.648878100000001</c:v>
                </c:pt>
                <c:pt idx="209">
                  <c:v>27.316530230000001</c:v>
                </c:pt>
                <c:pt idx="210">
                  <c:v>27.633554459999999</c:v>
                </c:pt>
                <c:pt idx="211">
                  <c:v>28.391063689999999</c:v>
                </c:pt>
                <c:pt idx="212">
                  <c:v>27.878627779999999</c:v>
                </c:pt>
                <c:pt idx="213">
                  <c:v>28.498281479999999</c:v>
                </c:pt>
                <c:pt idx="214">
                  <c:v>27.737989429999999</c:v>
                </c:pt>
                <c:pt idx="215">
                  <c:v>28.026683810000002</c:v>
                </c:pt>
                <c:pt idx="216">
                  <c:v>27.027826309999998</c:v>
                </c:pt>
                <c:pt idx="217">
                  <c:v>27.728244780000001</c:v>
                </c:pt>
                <c:pt idx="218">
                  <c:v>27.577852249999999</c:v>
                </c:pt>
                <c:pt idx="219">
                  <c:v>28.64544106</c:v>
                </c:pt>
                <c:pt idx="220">
                  <c:v>28.663988109999998</c:v>
                </c:pt>
                <c:pt idx="221">
                  <c:v>28.71411324</c:v>
                </c:pt>
                <c:pt idx="222">
                  <c:v>27.238094329999999</c:v>
                </c:pt>
                <c:pt idx="223">
                  <c:v>28.538660050000001</c:v>
                </c:pt>
                <c:pt idx="224">
                  <c:v>28.78792</c:v>
                </c:pt>
                <c:pt idx="225">
                  <c:v>28.093067170000001</c:v>
                </c:pt>
                <c:pt idx="226">
                  <c:v>27.955211640000002</c:v>
                </c:pt>
                <c:pt idx="227">
                  <c:v>29.065017699999999</c:v>
                </c:pt>
                <c:pt idx="228">
                  <c:v>28.512207029999999</c:v>
                </c:pt>
                <c:pt idx="229">
                  <c:v>28.452329639999999</c:v>
                </c:pt>
                <c:pt idx="230">
                  <c:v>28.95362854</c:v>
                </c:pt>
                <c:pt idx="231">
                  <c:v>28.367395399999999</c:v>
                </c:pt>
                <c:pt idx="232">
                  <c:v>28.413339610000001</c:v>
                </c:pt>
                <c:pt idx="233">
                  <c:v>29.297557829999999</c:v>
                </c:pt>
                <c:pt idx="234">
                  <c:v>28.068002700000001</c:v>
                </c:pt>
                <c:pt idx="235">
                  <c:v>28.829694750000002</c:v>
                </c:pt>
                <c:pt idx="236">
                  <c:v>28.785131450000002</c:v>
                </c:pt>
                <c:pt idx="237">
                  <c:v>28.615255359999999</c:v>
                </c:pt>
                <c:pt idx="238">
                  <c:v>29.368570330000001</c:v>
                </c:pt>
                <c:pt idx="239">
                  <c:v>28.96336174</c:v>
                </c:pt>
                <c:pt idx="240">
                  <c:v>28.88120842</c:v>
                </c:pt>
                <c:pt idx="241">
                  <c:v>29.743146899999999</c:v>
                </c:pt>
                <c:pt idx="242">
                  <c:v>28.715503689999998</c:v>
                </c:pt>
                <c:pt idx="243">
                  <c:v>28.762847900000001</c:v>
                </c:pt>
                <c:pt idx="244">
                  <c:v>29.694408419999998</c:v>
                </c:pt>
                <c:pt idx="245">
                  <c:v>29.248825069999999</c:v>
                </c:pt>
                <c:pt idx="246">
                  <c:v>29.372755049999999</c:v>
                </c:pt>
                <c:pt idx="247">
                  <c:v>29.308700559999998</c:v>
                </c:pt>
                <c:pt idx="248">
                  <c:v>29.706937790000001</c:v>
                </c:pt>
                <c:pt idx="249">
                  <c:v>29.020448680000001</c:v>
                </c:pt>
                <c:pt idx="250">
                  <c:v>28.91462898</c:v>
                </c:pt>
                <c:pt idx="251">
                  <c:v>29.897714610000001</c:v>
                </c:pt>
                <c:pt idx="252">
                  <c:v>29.67492485</c:v>
                </c:pt>
                <c:pt idx="253">
                  <c:v>29.91580772</c:v>
                </c:pt>
                <c:pt idx="254">
                  <c:v>29.20009422</c:v>
                </c:pt>
                <c:pt idx="255">
                  <c:v>28.853363040000001</c:v>
                </c:pt>
                <c:pt idx="256">
                  <c:v>30.000753400000001</c:v>
                </c:pt>
                <c:pt idx="257">
                  <c:v>30.201278689999999</c:v>
                </c:pt>
                <c:pt idx="258">
                  <c:v>29.935314179999999</c:v>
                </c:pt>
                <c:pt idx="259">
                  <c:v>29.60111427</c:v>
                </c:pt>
                <c:pt idx="260">
                  <c:v>29.12210846</c:v>
                </c:pt>
                <c:pt idx="261">
                  <c:v>30.398998259999999</c:v>
                </c:pt>
                <c:pt idx="262">
                  <c:v>30.080131529999999</c:v>
                </c:pt>
                <c:pt idx="263">
                  <c:v>30.887762070000001</c:v>
                </c:pt>
                <c:pt idx="264">
                  <c:v>30.28342628</c:v>
                </c:pt>
                <c:pt idx="265">
                  <c:v>29.541250229999999</c:v>
                </c:pt>
                <c:pt idx="266">
                  <c:v>29.709735869999999</c:v>
                </c:pt>
                <c:pt idx="267">
                  <c:v>29.779352190000001</c:v>
                </c:pt>
                <c:pt idx="268">
                  <c:v>29.750106809999998</c:v>
                </c:pt>
                <c:pt idx="269">
                  <c:v>30.985229489999998</c:v>
                </c:pt>
                <c:pt idx="270">
                  <c:v>30.734590529999998</c:v>
                </c:pt>
                <c:pt idx="271">
                  <c:v>29.720869059999998</c:v>
                </c:pt>
                <c:pt idx="272">
                  <c:v>30.028600690000001</c:v>
                </c:pt>
                <c:pt idx="273">
                  <c:v>29.789096829999998</c:v>
                </c:pt>
                <c:pt idx="274">
                  <c:v>30.439378739999999</c:v>
                </c:pt>
                <c:pt idx="275">
                  <c:v>30.89611244</c:v>
                </c:pt>
                <c:pt idx="276">
                  <c:v>30.641302110000002</c:v>
                </c:pt>
                <c:pt idx="277">
                  <c:v>29.907453539999999</c:v>
                </c:pt>
                <c:pt idx="278">
                  <c:v>29.691616060000001</c:v>
                </c:pt>
                <c:pt idx="279">
                  <c:v>30.19569778</c:v>
                </c:pt>
                <c:pt idx="280">
                  <c:v>30.525709150000001</c:v>
                </c:pt>
                <c:pt idx="281">
                  <c:v>31.331954960000001</c:v>
                </c:pt>
                <c:pt idx="282">
                  <c:v>31.139801030000001</c:v>
                </c:pt>
                <c:pt idx="283">
                  <c:v>31.120304109999999</c:v>
                </c:pt>
                <c:pt idx="284">
                  <c:v>30.59255409</c:v>
                </c:pt>
                <c:pt idx="285">
                  <c:v>30.4895134</c:v>
                </c:pt>
                <c:pt idx="286">
                  <c:v>30.60368729</c:v>
                </c:pt>
                <c:pt idx="287">
                  <c:v>30.914218900000002</c:v>
                </c:pt>
                <c:pt idx="288">
                  <c:v>31.482353209999999</c:v>
                </c:pt>
                <c:pt idx="289">
                  <c:v>31.084095000000001</c:v>
                </c:pt>
                <c:pt idx="290">
                  <c:v>31.519937519999999</c:v>
                </c:pt>
                <c:pt idx="291">
                  <c:v>31.389045719999999</c:v>
                </c:pt>
                <c:pt idx="292">
                  <c:v>30.9038887</c:v>
                </c:pt>
                <c:pt idx="293">
                  <c:v>30.659399029999999</c:v>
                </c:pt>
                <c:pt idx="294">
                  <c:v>30.456090929999998</c:v>
                </c:pt>
                <c:pt idx="295">
                  <c:v>30.584663389999999</c:v>
                </c:pt>
                <c:pt idx="296">
                  <c:v>30.942062379999999</c:v>
                </c:pt>
                <c:pt idx="297">
                  <c:v>31.047891620000001</c:v>
                </c:pt>
                <c:pt idx="298">
                  <c:v>31.220550540000001</c:v>
                </c:pt>
                <c:pt idx="299">
                  <c:v>31.295745849999999</c:v>
                </c:pt>
                <c:pt idx="300">
                  <c:v>31.900083540000001</c:v>
                </c:pt>
                <c:pt idx="301">
                  <c:v>31.905651089999999</c:v>
                </c:pt>
                <c:pt idx="302">
                  <c:v>32.145160679999996</c:v>
                </c:pt>
                <c:pt idx="303">
                  <c:v>31.646650309999998</c:v>
                </c:pt>
                <c:pt idx="304">
                  <c:v>31.443895340000001</c:v>
                </c:pt>
                <c:pt idx="305">
                  <c:v>31.07435036</c:v>
                </c:pt>
                <c:pt idx="306">
                  <c:v>31.396011349999998</c:v>
                </c:pt>
                <c:pt idx="307">
                  <c:v>31.88476562</c:v>
                </c:pt>
                <c:pt idx="308">
                  <c:v>32.540607450000003</c:v>
                </c:pt>
                <c:pt idx="309">
                  <c:v>32.507198330000001</c:v>
                </c:pt>
                <c:pt idx="310">
                  <c:v>32.147945399999998</c:v>
                </c:pt>
                <c:pt idx="311">
                  <c:v>32.132629389999998</c:v>
                </c:pt>
                <c:pt idx="312">
                  <c:v>31.497663500000002</c:v>
                </c:pt>
                <c:pt idx="313">
                  <c:v>31.1035881</c:v>
                </c:pt>
                <c:pt idx="314">
                  <c:v>31.66476059</c:v>
                </c:pt>
                <c:pt idx="315">
                  <c:v>32.036540989999999</c:v>
                </c:pt>
                <c:pt idx="316">
                  <c:v>32.343891139999997</c:v>
                </c:pt>
                <c:pt idx="317">
                  <c:v>32.487705230000003</c:v>
                </c:pt>
                <c:pt idx="318">
                  <c:v>31.91818237</c:v>
                </c:pt>
                <c:pt idx="319">
                  <c:v>31.735780720000001</c:v>
                </c:pt>
                <c:pt idx="320">
                  <c:v>32.313648219999997</c:v>
                </c:pt>
                <c:pt idx="321">
                  <c:v>32.852531429999999</c:v>
                </c:pt>
                <c:pt idx="322">
                  <c:v>32.35541534</c:v>
                </c:pt>
                <c:pt idx="323">
                  <c:v>31.699832919999999</c:v>
                </c:pt>
                <c:pt idx="324">
                  <c:v>32.443145749999999</c:v>
                </c:pt>
                <c:pt idx="325">
                  <c:v>32.928905489999998</c:v>
                </c:pt>
                <c:pt idx="326">
                  <c:v>31.85412788</c:v>
                </c:pt>
                <c:pt idx="327">
                  <c:v>31.978063580000001</c:v>
                </c:pt>
                <c:pt idx="328">
                  <c:v>32.814990999999999</c:v>
                </c:pt>
                <c:pt idx="329">
                  <c:v>32.340099330000001</c:v>
                </c:pt>
                <c:pt idx="330">
                  <c:v>32.065788269999999</c:v>
                </c:pt>
                <c:pt idx="331">
                  <c:v>32.679870610000002</c:v>
                </c:pt>
                <c:pt idx="332">
                  <c:v>33.085083009999998</c:v>
                </c:pt>
                <c:pt idx="333">
                  <c:v>32.890132899999998</c:v>
                </c:pt>
                <c:pt idx="334">
                  <c:v>32.302505490000001</c:v>
                </c:pt>
                <c:pt idx="335">
                  <c:v>32.202259060000003</c:v>
                </c:pt>
                <c:pt idx="336">
                  <c:v>33.275844569999997</c:v>
                </c:pt>
                <c:pt idx="337">
                  <c:v>32.977863309999996</c:v>
                </c:pt>
                <c:pt idx="338">
                  <c:v>32.479339600000003</c:v>
                </c:pt>
                <c:pt idx="339">
                  <c:v>32.342884060000003</c:v>
                </c:pt>
                <c:pt idx="340">
                  <c:v>32.420867919999999</c:v>
                </c:pt>
                <c:pt idx="341">
                  <c:v>33.416481019999999</c:v>
                </c:pt>
                <c:pt idx="342">
                  <c:v>33.118495940000003</c:v>
                </c:pt>
                <c:pt idx="343">
                  <c:v>32.723037720000001</c:v>
                </c:pt>
                <c:pt idx="344">
                  <c:v>32.250980380000001</c:v>
                </c:pt>
                <c:pt idx="345">
                  <c:v>32.480747219999998</c:v>
                </c:pt>
                <c:pt idx="346">
                  <c:v>32.362384800000001</c:v>
                </c:pt>
                <c:pt idx="347">
                  <c:v>33.253562930000001</c:v>
                </c:pt>
                <c:pt idx="348">
                  <c:v>33.65459061</c:v>
                </c:pt>
                <c:pt idx="349">
                  <c:v>34.034736629999998</c:v>
                </c:pt>
                <c:pt idx="350">
                  <c:v>33.869030000000002</c:v>
                </c:pt>
                <c:pt idx="351">
                  <c:v>33.718643190000002</c:v>
                </c:pt>
                <c:pt idx="352">
                  <c:v>32.83164215</c:v>
                </c:pt>
                <c:pt idx="353">
                  <c:v>33.352428439999997</c:v>
                </c:pt>
                <c:pt idx="354">
                  <c:v>32.380489349999998</c:v>
                </c:pt>
                <c:pt idx="355">
                  <c:v>32.394412989999999</c:v>
                </c:pt>
                <c:pt idx="356">
                  <c:v>32.755054469999997</c:v>
                </c:pt>
                <c:pt idx="357">
                  <c:v>33.825866699999999</c:v>
                </c:pt>
                <c:pt idx="358">
                  <c:v>34.079299929999998</c:v>
                </c:pt>
                <c:pt idx="359">
                  <c:v>33.440158840000002</c:v>
                </c:pt>
                <c:pt idx="360">
                  <c:v>32.652011870000003</c:v>
                </c:pt>
                <c:pt idx="361">
                  <c:v>32.714679719999999</c:v>
                </c:pt>
                <c:pt idx="362">
                  <c:v>33.809162139999998</c:v>
                </c:pt>
                <c:pt idx="363">
                  <c:v>34.201835629999998</c:v>
                </c:pt>
                <c:pt idx="364">
                  <c:v>34.130821230000002</c:v>
                </c:pt>
                <c:pt idx="365">
                  <c:v>32.91936493</c:v>
                </c:pt>
                <c:pt idx="366">
                  <c:v>33.129642490000002</c:v>
                </c:pt>
                <c:pt idx="367">
                  <c:v>33.526481629999999</c:v>
                </c:pt>
                <c:pt idx="368">
                  <c:v>34.225505830000003</c:v>
                </c:pt>
                <c:pt idx="369">
                  <c:v>34.526279449999997</c:v>
                </c:pt>
                <c:pt idx="370">
                  <c:v>34.051445010000002</c:v>
                </c:pt>
                <c:pt idx="371">
                  <c:v>33.594715119999996</c:v>
                </c:pt>
                <c:pt idx="372">
                  <c:v>33.196475980000002</c:v>
                </c:pt>
                <c:pt idx="373">
                  <c:v>33.327365880000002</c:v>
                </c:pt>
                <c:pt idx="374">
                  <c:v>33.415092469999998</c:v>
                </c:pt>
                <c:pt idx="375">
                  <c:v>33.43735504</c:v>
                </c:pt>
                <c:pt idx="376">
                  <c:v>33.963726039999997</c:v>
                </c:pt>
                <c:pt idx="377">
                  <c:v>34.56527328</c:v>
                </c:pt>
                <c:pt idx="378">
                  <c:v>34.719833370000003</c:v>
                </c:pt>
                <c:pt idx="379">
                  <c:v>34.385646819999998</c:v>
                </c:pt>
                <c:pt idx="380">
                  <c:v>34.11829376</c:v>
                </c:pt>
                <c:pt idx="381">
                  <c:v>33.768764500000003</c:v>
                </c:pt>
                <c:pt idx="382">
                  <c:v>33.732574460000002</c:v>
                </c:pt>
                <c:pt idx="383">
                  <c:v>33.345470429999999</c:v>
                </c:pt>
                <c:pt idx="384">
                  <c:v>33.338500979999999</c:v>
                </c:pt>
                <c:pt idx="385">
                  <c:v>32.984817499999998</c:v>
                </c:pt>
                <c:pt idx="386">
                  <c:v>33.181140900000003</c:v>
                </c:pt>
                <c:pt idx="387">
                  <c:v>33.033550259999998</c:v>
                </c:pt>
                <c:pt idx="388">
                  <c:v>32.734172819999998</c:v>
                </c:pt>
                <c:pt idx="389">
                  <c:v>32.98203659</c:v>
                </c:pt>
                <c:pt idx="390">
                  <c:v>33.314834589999997</c:v>
                </c:pt>
                <c:pt idx="391">
                  <c:v>34.019424440000002</c:v>
                </c:pt>
                <c:pt idx="392">
                  <c:v>34.136386870000003</c:v>
                </c:pt>
                <c:pt idx="393">
                  <c:v>34.552738189999999</c:v>
                </c:pt>
                <c:pt idx="394">
                  <c:v>34.263111109999997</c:v>
                </c:pt>
                <c:pt idx="395">
                  <c:v>33.699157710000001</c:v>
                </c:pt>
                <c:pt idx="396">
                  <c:v>33.352439879999999</c:v>
                </c:pt>
                <c:pt idx="397">
                  <c:v>33.636493680000001</c:v>
                </c:pt>
                <c:pt idx="398">
                  <c:v>34.828445430000002</c:v>
                </c:pt>
                <c:pt idx="399">
                  <c:v>34.239429469999997</c:v>
                </c:pt>
                <c:pt idx="400">
                  <c:v>33.608642580000001</c:v>
                </c:pt>
                <c:pt idx="401">
                  <c:v>34.094612120000001</c:v>
                </c:pt>
                <c:pt idx="402">
                  <c:v>34.342475890000003</c:v>
                </c:pt>
                <c:pt idx="403">
                  <c:v>34.438556669999997</c:v>
                </c:pt>
                <c:pt idx="404">
                  <c:v>33.506992339999996</c:v>
                </c:pt>
                <c:pt idx="405">
                  <c:v>34.444118500000002</c:v>
                </c:pt>
                <c:pt idx="406">
                  <c:v>35.066562650000002</c:v>
                </c:pt>
                <c:pt idx="407">
                  <c:v>34.33272934</c:v>
                </c:pt>
                <c:pt idx="408">
                  <c:v>33.816123959999999</c:v>
                </c:pt>
                <c:pt idx="409">
                  <c:v>34.485908510000002</c:v>
                </c:pt>
                <c:pt idx="410">
                  <c:v>35.233646389999997</c:v>
                </c:pt>
                <c:pt idx="411">
                  <c:v>34.336902619999996</c:v>
                </c:pt>
                <c:pt idx="412">
                  <c:v>34.540203089999999</c:v>
                </c:pt>
                <c:pt idx="413">
                  <c:v>34.81749344</c:v>
                </c:pt>
                <c:pt idx="414">
                  <c:v>35.276828770000002</c:v>
                </c:pt>
                <c:pt idx="415">
                  <c:v>35.233654020000003</c:v>
                </c:pt>
                <c:pt idx="416">
                  <c:v>34.921737669999999</c:v>
                </c:pt>
                <c:pt idx="417">
                  <c:v>33.7618103</c:v>
                </c:pt>
                <c:pt idx="418">
                  <c:v>34.551342009999999</c:v>
                </c:pt>
                <c:pt idx="419">
                  <c:v>35.012973789999997</c:v>
                </c:pt>
                <c:pt idx="420">
                  <c:v>35.168201449999998</c:v>
                </c:pt>
                <c:pt idx="421">
                  <c:v>34.694770810000001</c:v>
                </c:pt>
                <c:pt idx="422">
                  <c:v>34.197658539999999</c:v>
                </c:pt>
                <c:pt idx="423">
                  <c:v>34.698951719999997</c:v>
                </c:pt>
                <c:pt idx="424">
                  <c:v>35.168209079999997</c:v>
                </c:pt>
                <c:pt idx="425">
                  <c:v>35.924324040000002</c:v>
                </c:pt>
                <c:pt idx="426">
                  <c:v>35.251754759999997</c:v>
                </c:pt>
                <c:pt idx="427">
                  <c:v>34.467803959999998</c:v>
                </c:pt>
                <c:pt idx="428">
                  <c:v>34.768573760000002</c:v>
                </c:pt>
                <c:pt idx="429">
                  <c:v>35.445308689999997</c:v>
                </c:pt>
                <c:pt idx="430">
                  <c:v>35.601268769999997</c:v>
                </c:pt>
                <c:pt idx="431">
                  <c:v>35.2057991</c:v>
                </c:pt>
                <c:pt idx="432">
                  <c:v>34.533245090000001</c:v>
                </c:pt>
                <c:pt idx="433">
                  <c:v>35.05820465</c:v>
                </c:pt>
                <c:pt idx="434">
                  <c:v>35.709884639999999</c:v>
                </c:pt>
                <c:pt idx="435">
                  <c:v>35.88115311</c:v>
                </c:pt>
                <c:pt idx="436">
                  <c:v>35.381259919999998</c:v>
                </c:pt>
                <c:pt idx="437">
                  <c:v>34.771354680000002</c:v>
                </c:pt>
                <c:pt idx="438">
                  <c:v>34.671108250000003</c:v>
                </c:pt>
                <c:pt idx="439">
                  <c:v>34.835399629999998</c:v>
                </c:pt>
                <c:pt idx="440">
                  <c:v>35.644435880000003</c:v>
                </c:pt>
                <c:pt idx="441">
                  <c:v>35.918762209999997</c:v>
                </c:pt>
                <c:pt idx="442">
                  <c:v>36.172168730000003</c:v>
                </c:pt>
                <c:pt idx="443">
                  <c:v>35.690380099999999</c:v>
                </c:pt>
                <c:pt idx="444">
                  <c:v>35.172382349999999</c:v>
                </c:pt>
                <c:pt idx="445">
                  <c:v>35.203014369999998</c:v>
                </c:pt>
                <c:pt idx="446">
                  <c:v>36.18610382</c:v>
                </c:pt>
                <c:pt idx="447">
                  <c:v>36.333713529999997</c:v>
                </c:pt>
                <c:pt idx="448">
                  <c:v>36.041290279999998</c:v>
                </c:pt>
                <c:pt idx="449">
                  <c:v>35.36176682</c:v>
                </c:pt>
                <c:pt idx="450">
                  <c:v>35.265682220000002</c:v>
                </c:pt>
                <c:pt idx="451">
                  <c:v>35.21276855</c:v>
                </c:pt>
                <c:pt idx="452">
                  <c:v>35.296310419999998</c:v>
                </c:pt>
                <c:pt idx="453">
                  <c:v>35.197185519999998</c:v>
                </c:pt>
                <c:pt idx="454">
                  <c:v>35.52746964</c:v>
                </c:pt>
                <c:pt idx="455">
                  <c:v>35.166820530000003</c:v>
                </c:pt>
                <c:pt idx="456">
                  <c:v>35.263278960000001</c:v>
                </c:pt>
                <c:pt idx="457">
                  <c:v>35.56228256</c:v>
                </c:pt>
                <c:pt idx="458">
                  <c:v>35.842178339999997</c:v>
                </c:pt>
                <c:pt idx="459">
                  <c:v>35.492660520000001</c:v>
                </c:pt>
                <c:pt idx="460">
                  <c:v>35.76140213</c:v>
                </c:pt>
                <c:pt idx="461">
                  <c:v>35.721019740000003</c:v>
                </c:pt>
                <c:pt idx="462">
                  <c:v>36.17915344</c:v>
                </c:pt>
                <c:pt idx="463">
                  <c:v>36.318393710000002</c:v>
                </c:pt>
                <c:pt idx="464">
                  <c:v>36.549545289999998</c:v>
                </c:pt>
                <c:pt idx="465">
                  <c:v>36.76815414</c:v>
                </c:pt>
                <c:pt idx="466">
                  <c:v>37.224887850000002</c:v>
                </c:pt>
                <c:pt idx="467">
                  <c:v>37.091209409999998</c:v>
                </c:pt>
                <c:pt idx="468">
                  <c:v>36.886512760000002</c:v>
                </c:pt>
                <c:pt idx="469">
                  <c:v>36.630310059999999</c:v>
                </c:pt>
                <c:pt idx="470">
                  <c:v>36.024574280000003</c:v>
                </c:pt>
                <c:pt idx="471">
                  <c:v>35.576206210000002</c:v>
                </c:pt>
                <c:pt idx="472">
                  <c:v>36.172180179999998</c:v>
                </c:pt>
                <c:pt idx="473">
                  <c:v>36.000907900000001</c:v>
                </c:pt>
                <c:pt idx="474">
                  <c:v>36.695743559999997</c:v>
                </c:pt>
                <c:pt idx="475">
                  <c:v>36.880943299999998</c:v>
                </c:pt>
                <c:pt idx="476">
                  <c:v>36.552333830000002</c:v>
                </c:pt>
                <c:pt idx="477">
                  <c:v>35.874195100000001</c:v>
                </c:pt>
                <c:pt idx="478">
                  <c:v>36.258514400000003</c:v>
                </c:pt>
                <c:pt idx="479">
                  <c:v>36.982601170000002</c:v>
                </c:pt>
                <c:pt idx="480">
                  <c:v>37.170574190000004</c:v>
                </c:pt>
                <c:pt idx="481">
                  <c:v>36.390796659999999</c:v>
                </c:pt>
                <c:pt idx="482">
                  <c:v>36.076103209999999</c:v>
                </c:pt>
                <c:pt idx="483">
                  <c:v>36.199848179999996</c:v>
                </c:pt>
                <c:pt idx="484">
                  <c:v>36.563468929999999</c:v>
                </c:pt>
                <c:pt idx="485">
                  <c:v>36.904621120000002</c:v>
                </c:pt>
                <c:pt idx="486">
                  <c:v>37.30425262</c:v>
                </c:pt>
                <c:pt idx="487">
                  <c:v>37.261085510000001</c:v>
                </c:pt>
                <c:pt idx="488">
                  <c:v>36.885116580000002</c:v>
                </c:pt>
                <c:pt idx="489">
                  <c:v>36.58156967</c:v>
                </c:pt>
                <c:pt idx="490">
                  <c:v>36.786258699999998</c:v>
                </c:pt>
                <c:pt idx="491">
                  <c:v>36.429786679999999</c:v>
                </c:pt>
                <c:pt idx="492">
                  <c:v>36.613609310000001</c:v>
                </c:pt>
                <c:pt idx="493">
                  <c:v>36.163288119999997</c:v>
                </c:pt>
                <c:pt idx="494">
                  <c:v>36.427001949999998</c:v>
                </c:pt>
                <c:pt idx="495">
                  <c:v>36.630306240000003</c:v>
                </c:pt>
                <c:pt idx="496">
                  <c:v>37.577178959999998</c:v>
                </c:pt>
                <c:pt idx="497">
                  <c:v>37.586929320000003</c:v>
                </c:pt>
                <c:pt idx="498">
                  <c:v>37.912662509999997</c:v>
                </c:pt>
                <c:pt idx="499">
                  <c:v>37.566032409999998</c:v>
                </c:pt>
                <c:pt idx="500">
                  <c:v>37.91415405</c:v>
                </c:pt>
                <c:pt idx="501">
                  <c:v>36.931076050000001</c:v>
                </c:pt>
                <c:pt idx="502">
                  <c:v>37.276420590000001</c:v>
                </c:pt>
                <c:pt idx="503">
                  <c:v>37.107921599999997</c:v>
                </c:pt>
                <c:pt idx="504">
                  <c:v>36.660930630000003</c:v>
                </c:pt>
                <c:pt idx="505">
                  <c:v>36.514717099999999</c:v>
                </c:pt>
                <c:pt idx="506">
                  <c:v>36.88372803</c:v>
                </c:pt>
                <c:pt idx="507">
                  <c:v>37.14412308</c:v>
                </c:pt>
                <c:pt idx="508">
                  <c:v>37.227672579999997</c:v>
                </c:pt>
                <c:pt idx="509">
                  <c:v>37.503383640000003</c:v>
                </c:pt>
                <c:pt idx="510">
                  <c:v>37.78604507</c:v>
                </c:pt>
                <c:pt idx="511">
                  <c:v>38.329124450000002</c:v>
                </c:pt>
                <c:pt idx="512">
                  <c:v>38.362533569999997</c:v>
                </c:pt>
                <c:pt idx="513">
                  <c:v>38.019977570000002</c:v>
                </c:pt>
                <c:pt idx="514">
                  <c:v>37.84732056</c:v>
                </c:pt>
                <c:pt idx="515">
                  <c:v>37.323749540000001</c:v>
                </c:pt>
                <c:pt idx="516">
                  <c:v>37.042465210000003</c:v>
                </c:pt>
                <c:pt idx="517">
                  <c:v>37.308441160000001</c:v>
                </c:pt>
                <c:pt idx="518">
                  <c:v>36.949169159999997</c:v>
                </c:pt>
                <c:pt idx="519">
                  <c:v>36.946388239999997</c:v>
                </c:pt>
                <c:pt idx="520">
                  <c:v>37.355781559999997</c:v>
                </c:pt>
                <c:pt idx="521">
                  <c:v>38.022769930000003</c:v>
                </c:pt>
                <c:pt idx="522">
                  <c:v>38.156448359999999</c:v>
                </c:pt>
                <c:pt idx="523">
                  <c:v>38.379238129999997</c:v>
                </c:pt>
                <c:pt idx="524">
                  <c:v>38.141132349999999</c:v>
                </c:pt>
                <c:pt idx="525">
                  <c:v>37.724784849999999</c:v>
                </c:pt>
                <c:pt idx="526">
                  <c:v>37.358562470000003</c:v>
                </c:pt>
                <c:pt idx="527">
                  <c:v>37.236026760000001</c:v>
                </c:pt>
                <c:pt idx="528">
                  <c:v>37.407299039999998</c:v>
                </c:pt>
                <c:pt idx="529">
                  <c:v>38.003273010000001</c:v>
                </c:pt>
                <c:pt idx="530">
                  <c:v>37.962902069999998</c:v>
                </c:pt>
                <c:pt idx="531">
                  <c:v>38.898632050000003</c:v>
                </c:pt>
                <c:pt idx="532">
                  <c:v>38.476718900000002</c:v>
                </c:pt>
                <c:pt idx="533">
                  <c:v>37.919731140000003</c:v>
                </c:pt>
                <c:pt idx="534">
                  <c:v>37.529838560000002</c:v>
                </c:pt>
                <c:pt idx="535">
                  <c:v>37.567432400000001</c:v>
                </c:pt>
                <c:pt idx="536">
                  <c:v>37.51311493</c:v>
                </c:pt>
                <c:pt idx="537">
                  <c:v>37.937831879999997</c:v>
                </c:pt>
                <c:pt idx="538">
                  <c:v>37.893272400000001</c:v>
                </c:pt>
                <c:pt idx="539">
                  <c:v>38.284561160000003</c:v>
                </c:pt>
                <c:pt idx="540">
                  <c:v>38.539375309999997</c:v>
                </c:pt>
                <c:pt idx="541">
                  <c:v>38.057594299999998</c:v>
                </c:pt>
                <c:pt idx="542">
                  <c:v>37.922515869999998</c:v>
                </c:pt>
                <c:pt idx="543">
                  <c:v>38.198223110000001</c:v>
                </c:pt>
                <c:pt idx="544">
                  <c:v>38.524059299999998</c:v>
                </c:pt>
                <c:pt idx="545">
                  <c:v>38.873569490000001</c:v>
                </c:pt>
                <c:pt idx="546">
                  <c:v>38.727363590000003</c:v>
                </c:pt>
                <c:pt idx="547">
                  <c:v>39.062938690000003</c:v>
                </c:pt>
                <c:pt idx="548">
                  <c:v>38.682800290000003</c:v>
                </c:pt>
                <c:pt idx="549">
                  <c:v>38.75660706</c:v>
                </c:pt>
                <c:pt idx="550">
                  <c:v>38.862419129999999</c:v>
                </c:pt>
                <c:pt idx="551">
                  <c:v>38.239990229999997</c:v>
                </c:pt>
                <c:pt idx="552">
                  <c:v>38.078475949999998</c:v>
                </c:pt>
                <c:pt idx="553">
                  <c:v>37.624523160000003</c:v>
                </c:pt>
                <c:pt idx="554">
                  <c:v>38.320766450000001</c:v>
                </c:pt>
                <c:pt idx="555">
                  <c:v>38.299877170000002</c:v>
                </c:pt>
                <c:pt idx="556">
                  <c:v>39.103324890000003</c:v>
                </c:pt>
                <c:pt idx="557">
                  <c:v>38.976619720000002</c:v>
                </c:pt>
                <c:pt idx="558">
                  <c:v>39.451450350000002</c:v>
                </c:pt>
                <c:pt idx="559">
                  <c:v>39.331699370000003</c:v>
                </c:pt>
                <c:pt idx="560">
                  <c:v>38.847114560000001</c:v>
                </c:pt>
                <c:pt idx="561">
                  <c:v>38.542156220000003</c:v>
                </c:pt>
                <c:pt idx="562">
                  <c:v>38.278980259999997</c:v>
                </c:pt>
                <c:pt idx="563">
                  <c:v>38.48090363</c:v>
                </c:pt>
                <c:pt idx="564">
                  <c:v>38.802547449999999</c:v>
                </c:pt>
                <c:pt idx="565">
                  <c:v>39.599040989999999</c:v>
                </c:pt>
                <c:pt idx="566">
                  <c:v>39.260673519999997</c:v>
                </c:pt>
                <c:pt idx="567">
                  <c:v>38.741275790000003</c:v>
                </c:pt>
                <c:pt idx="568">
                  <c:v>38.240005490000001</c:v>
                </c:pt>
                <c:pt idx="569">
                  <c:v>38.595081329999999</c:v>
                </c:pt>
                <c:pt idx="570">
                  <c:v>38.535198209999997</c:v>
                </c:pt>
                <c:pt idx="571">
                  <c:v>39.27459717</c:v>
                </c:pt>
                <c:pt idx="572">
                  <c:v>39.573455809999999</c:v>
                </c:pt>
                <c:pt idx="573">
                  <c:v>39.66727066</c:v>
                </c:pt>
                <c:pt idx="574">
                  <c:v>39.299663539999997</c:v>
                </c:pt>
                <c:pt idx="575">
                  <c:v>38.945980069999997</c:v>
                </c:pt>
                <c:pt idx="576">
                  <c:v>38.827625269999999</c:v>
                </c:pt>
                <c:pt idx="577">
                  <c:v>38.155948639999998</c:v>
                </c:pt>
                <c:pt idx="578">
                  <c:v>38.706481930000002</c:v>
                </c:pt>
                <c:pt idx="579">
                  <c:v>39.046234130000002</c:v>
                </c:pt>
                <c:pt idx="580">
                  <c:v>39.266895290000001</c:v>
                </c:pt>
                <c:pt idx="581">
                  <c:v>38.801151279999999</c:v>
                </c:pt>
                <c:pt idx="582">
                  <c:v>39.280178069999998</c:v>
                </c:pt>
                <c:pt idx="583">
                  <c:v>39.832977290000002</c:v>
                </c:pt>
                <c:pt idx="584">
                  <c:v>39.89007187</c:v>
                </c:pt>
                <c:pt idx="585">
                  <c:v>39.6589241</c:v>
                </c:pt>
                <c:pt idx="586">
                  <c:v>39.839942929999999</c:v>
                </c:pt>
                <c:pt idx="587">
                  <c:v>39.92502975</c:v>
                </c:pt>
                <c:pt idx="588">
                  <c:v>39.745262150000002</c:v>
                </c:pt>
                <c:pt idx="589">
                  <c:v>39.948558810000002</c:v>
                </c:pt>
                <c:pt idx="590">
                  <c:v>39.572593689999998</c:v>
                </c:pt>
                <c:pt idx="591">
                  <c:v>40.065521240000002</c:v>
                </c:pt>
                <c:pt idx="592">
                  <c:v>40.125404359999997</c:v>
                </c:pt>
                <c:pt idx="593">
                  <c:v>40.165786740000001</c:v>
                </c:pt>
                <c:pt idx="594">
                  <c:v>40.253509520000001</c:v>
                </c:pt>
                <c:pt idx="595">
                  <c:v>40.225658420000002</c:v>
                </c:pt>
                <c:pt idx="596">
                  <c:v>39.763370510000001</c:v>
                </c:pt>
                <c:pt idx="597">
                  <c:v>39.664493559999997</c:v>
                </c:pt>
                <c:pt idx="598">
                  <c:v>39.516899109999997</c:v>
                </c:pt>
                <c:pt idx="599">
                  <c:v>39.529422760000003</c:v>
                </c:pt>
                <c:pt idx="600">
                  <c:v>39.188262940000001</c:v>
                </c:pt>
                <c:pt idx="601">
                  <c:v>39.51549911</c:v>
                </c:pt>
                <c:pt idx="602">
                  <c:v>39.196624759999999</c:v>
                </c:pt>
                <c:pt idx="603">
                  <c:v>39.580940249999998</c:v>
                </c:pt>
                <c:pt idx="604">
                  <c:v>39.420803069999998</c:v>
                </c:pt>
                <c:pt idx="605">
                  <c:v>39.445873259999999</c:v>
                </c:pt>
                <c:pt idx="606">
                  <c:v>39.250926970000002</c:v>
                </c:pt>
                <c:pt idx="607">
                  <c:v>39.164592740000003</c:v>
                </c:pt>
                <c:pt idx="608">
                  <c:v>39.660312650000002</c:v>
                </c:pt>
                <c:pt idx="609">
                  <c:v>39.593154910000003</c:v>
                </c:pt>
                <c:pt idx="610">
                  <c:v>39.643611909999997</c:v>
                </c:pt>
                <c:pt idx="611">
                  <c:v>39.647777560000002</c:v>
                </c:pt>
                <c:pt idx="612">
                  <c:v>39.373474119999997</c:v>
                </c:pt>
                <c:pt idx="613">
                  <c:v>39.835765840000001</c:v>
                </c:pt>
                <c:pt idx="614">
                  <c:v>40.12752914</c:v>
                </c:pt>
                <c:pt idx="615">
                  <c:v>40.073875430000001</c:v>
                </c:pt>
                <c:pt idx="616">
                  <c:v>40.064136509999997</c:v>
                </c:pt>
                <c:pt idx="617">
                  <c:v>40.467945100000001</c:v>
                </c:pt>
                <c:pt idx="618">
                  <c:v>40.286926270000002</c:v>
                </c:pt>
                <c:pt idx="619">
                  <c:v>40.33844757</c:v>
                </c:pt>
                <c:pt idx="620">
                  <c:v>40.210350040000002</c:v>
                </c:pt>
                <c:pt idx="621">
                  <c:v>40.601623539999999</c:v>
                </c:pt>
                <c:pt idx="622">
                  <c:v>40.50277328</c:v>
                </c:pt>
                <c:pt idx="623">
                  <c:v>39.916530610000002</c:v>
                </c:pt>
                <c:pt idx="624">
                  <c:v>40.508338930000001</c:v>
                </c:pt>
                <c:pt idx="625">
                  <c:v>39.969440460000001</c:v>
                </c:pt>
                <c:pt idx="626">
                  <c:v>40.24515152</c:v>
                </c:pt>
                <c:pt idx="627">
                  <c:v>39.93045807</c:v>
                </c:pt>
                <c:pt idx="628">
                  <c:v>40.181098939999998</c:v>
                </c:pt>
                <c:pt idx="629">
                  <c:v>40.42338943</c:v>
                </c:pt>
                <c:pt idx="630">
                  <c:v>40.331489560000001</c:v>
                </c:pt>
                <c:pt idx="631">
                  <c:v>40.105907440000003</c:v>
                </c:pt>
                <c:pt idx="632">
                  <c:v>39.910957340000003</c:v>
                </c:pt>
                <c:pt idx="633">
                  <c:v>40.247940059999998</c:v>
                </c:pt>
                <c:pt idx="634">
                  <c:v>40.168567660000001</c:v>
                </c:pt>
                <c:pt idx="635">
                  <c:v>40.516693119999999</c:v>
                </c:pt>
                <c:pt idx="636">
                  <c:v>40.474906920000002</c:v>
                </c:pt>
                <c:pt idx="637">
                  <c:v>40.292503359999998</c:v>
                </c:pt>
                <c:pt idx="638">
                  <c:v>40.385795590000001</c:v>
                </c:pt>
                <c:pt idx="639">
                  <c:v>40.355155940000003</c:v>
                </c:pt>
                <c:pt idx="640">
                  <c:v>40.033500670000002</c:v>
                </c:pt>
                <c:pt idx="641">
                  <c:v>40.144889829999997</c:v>
                </c:pt>
                <c:pt idx="642">
                  <c:v>40.804920199999998</c:v>
                </c:pt>
                <c:pt idx="643">
                  <c:v>41.423187259999999</c:v>
                </c:pt>
                <c:pt idx="644">
                  <c:v>41.462173460000002</c:v>
                </c:pt>
                <c:pt idx="645">
                  <c:v>41.508125309999997</c:v>
                </c:pt>
                <c:pt idx="646">
                  <c:v>41.622310640000002</c:v>
                </c:pt>
                <c:pt idx="647">
                  <c:v>40.999870299999998</c:v>
                </c:pt>
                <c:pt idx="648">
                  <c:v>40.891265869999998</c:v>
                </c:pt>
                <c:pt idx="649">
                  <c:v>40.66290283</c:v>
                </c:pt>
                <c:pt idx="650">
                  <c:v>40.373256679999997</c:v>
                </c:pt>
                <c:pt idx="651">
                  <c:v>40.334270480000001</c:v>
                </c:pt>
                <c:pt idx="652">
                  <c:v>40.61694336</c:v>
                </c:pt>
                <c:pt idx="653">
                  <c:v>40.678222660000003</c:v>
                </c:pt>
                <c:pt idx="654">
                  <c:v>40.9803772</c:v>
                </c:pt>
                <c:pt idx="655">
                  <c:v>41.310394289999998</c:v>
                </c:pt>
                <c:pt idx="656">
                  <c:v>41.062530520000003</c:v>
                </c:pt>
                <c:pt idx="657">
                  <c:v>41.219879149999997</c:v>
                </c:pt>
                <c:pt idx="658">
                  <c:v>40.934440610000003</c:v>
                </c:pt>
                <c:pt idx="659">
                  <c:v>41.237979889999998</c:v>
                </c:pt>
                <c:pt idx="660">
                  <c:v>41.568004610000003</c:v>
                </c:pt>
                <c:pt idx="661">
                  <c:v>41.146083830000002</c:v>
                </c:pt>
                <c:pt idx="662">
                  <c:v>41.153038019999997</c:v>
                </c:pt>
                <c:pt idx="663">
                  <c:v>40.985946660000003</c:v>
                </c:pt>
                <c:pt idx="664">
                  <c:v>40.672641749999997</c:v>
                </c:pt>
                <c:pt idx="665">
                  <c:v>40.460987090000003</c:v>
                </c:pt>
                <c:pt idx="666">
                  <c:v>40.668457029999999</c:v>
                </c:pt>
                <c:pt idx="667">
                  <c:v>40.584911349999999</c:v>
                </c:pt>
                <c:pt idx="668">
                  <c:v>40.575176239999998</c:v>
                </c:pt>
                <c:pt idx="669">
                  <c:v>40.707450870000002</c:v>
                </c:pt>
                <c:pt idx="670">
                  <c:v>40.711620330000002</c:v>
                </c:pt>
                <c:pt idx="671">
                  <c:v>40.680999759999999</c:v>
                </c:pt>
                <c:pt idx="672">
                  <c:v>41.212921139999999</c:v>
                </c:pt>
                <c:pt idx="673">
                  <c:v>40.544532779999997</c:v>
                </c:pt>
                <c:pt idx="674">
                  <c:v>40.735301970000002</c:v>
                </c:pt>
                <c:pt idx="675">
                  <c:v>41.453819269999997</c:v>
                </c:pt>
                <c:pt idx="676">
                  <c:v>42.035877229999997</c:v>
                </c:pt>
                <c:pt idx="677">
                  <c:v>41.626487730000001</c:v>
                </c:pt>
                <c:pt idx="678">
                  <c:v>41.65711975</c:v>
                </c:pt>
                <c:pt idx="679">
                  <c:v>42.350566860000001</c:v>
                </c:pt>
                <c:pt idx="680">
                  <c:v>42.232215879999998</c:v>
                </c:pt>
                <c:pt idx="681">
                  <c:v>42.325511929999998</c:v>
                </c:pt>
                <c:pt idx="682">
                  <c:v>42.22803116</c:v>
                </c:pt>
                <c:pt idx="683">
                  <c:v>42.375633239999999</c:v>
                </c:pt>
                <c:pt idx="684">
                  <c:v>41.69748688</c:v>
                </c:pt>
                <c:pt idx="685">
                  <c:v>42.07904053</c:v>
                </c:pt>
                <c:pt idx="686">
                  <c:v>42.130558010000001</c:v>
                </c:pt>
                <c:pt idx="687">
                  <c:v>41.86737823</c:v>
                </c:pt>
                <c:pt idx="688">
                  <c:v>41.64458466</c:v>
                </c:pt>
                <c:pt idx="689">
                  <c:v>40.970630649999997</c:v>
                </c:pt>
                <c:pt idx="690">
                  <c:v>41.151649480000003</c:v>
                </c:pt>
                <c:pt idx="691">
                  <c:v>41.090393069999998</c:v>
                </c:pt>
                <c:pt idx="692">
                  <c:v>41.652942660000001</c:v>
                </c:pt>
                <c:pt idx="693">
                  <c:v>41.672431950000004</c:v>
                </c:pt>
                <c:pt idx="694">
                  <c:v>41.679401400000003</c:v>
                </c:pt>
                <c:pt idx="695">
                  <c:v>41.888263700000003</c:v>
                </c:pt>
                <c:pt idx="696">
                  <c:v>41.799148559999999</c:v>
                </c:pt>
                <c:pt idx="697">
                  <c:v>41.998279570000001</c:v>
                </c:pt>
                <c:pt idx="698">
                  <c:v>42.209926609999997</c:v>
                </c:pt>
                <c:pt idx="699">
                  <c:v>42.492607120000002</c:v>
                </c:pt>
                <c:pt idx="700">
                  <c:v>41.941184999999997</c:v>
                </c:pt>
                <c:pt idx="701">
                  <c:v>42.569183350000003</c:v>
                </c:pt>
                <c:pt idx="702">
                  <c:v>42.651344299999998</c:v>
                </c:pt>
                <c:pt idx="703">
                  <c:v>42.747421260000003</c:v>
                </c:pt>
                <c:pt idx="704">
                  <c:v>42.255874630000001</c:v>
                </c:pt>
                <c:pt idx="705">
                  <c:v>42.732105259999997</c:v>
                </c:pt>
                <c:pt idx="706">
                  <c:v>42.460567470000001</c:v>
                </c:pt>
                <c:pt idx="707">
                  <c:v>42.61513901</c:v>
                </c:pt>
                <c:pt idx="708">
                  <c:v>42.336639400000003</c:v>
                </c:pt>
                <c:pt idx="709">
                  <c:v>42.39653397</c:v>
                </c:pt>
                <c:pt idx="710">
                  <c:v>42.58033752</c:v>
                </c:pt>
                <c:pt idx="711">
                  <c:v>42.789196009999998</c:v>
                </c:pt>
                <c:pt idx="712">
                  <c:v>42.491191860000001</c:v>
                </c:pt>
                <c:pt idx="713">
                  <c:v>43.098312380000003</c:v>
                </c:pt>
                <c:pt idx="714">
                  <c:v>43.241748809999997</c:v>
                </c:pt>
                <c:pt idx="715">
                  <c:v>43.270996089999997</c:v>
                </c:pt>
                <c:pt idx="716">
                  <c:v>43.339221950000002</c:v>
                </c:pt>
                <c:pt idx="717">
                  <c:v>42.744644170000001</c:v>
                </c:pt>
                <c:pt idx="718">
                  <c:v>41.985748289999997</c:v>
                </c:pt>
                <c:pt idx="719">
                  <c:v>41.806114200000003</c:v>
                </c:pt>
                <c:pt idx="720">
                  <c:v>42.072078699999999</c:v>
                </c:pt>
                <c:pt idx="721">
                  <c:v>41.930030819999999</c:v>
                </c:pt>
                <c:pt idx="722">
                  <c:v>42.248916629999997</c:v>
                </c:pt>
                <c:pt idx="723">
                  <c:v>41.875728610000003</c:v>
                </c:pt>
                <c:pt idx="724">
                  <c:v>42.27259445</c:v>
                </c:pt>
                <c:pt idx="725">
                  <c:v>42.335342410000003</c:v>
                </c:pt>
                <c:pt idx="726">
                  <c:v>42.66526794</c:v>
                </c:pt>
                <c:pt idx="727">
                  <c:v>43.048194889999998</c:v>
                </c:pt>
                <c:pt idx="728">
                  <c:v>43.368461609999997</c:v>
                </c:pt>
                <c:pt idx="729">
                  <c:v>43.360496519999998</c:v>
                </c:pt>
                <c:pt idx="730">
                  <c:v>43.399097439999998</c:v>
                </c:pt>
                <c:pt idx="731">
                  <c:v>42.594249730000001</c:v>
                </c:pt>
                <c:pt idx="732">
                  <c:v>43.520812990000003</c:v>
                </c:pt>
                <c:pt idx="733">
                  <c:v>43.340606690000001</c:v>
                </c:pt>
                <c:pt idx="734">
                  <c:v>42.70842743</c:v>
                </c:pt>
                <c:pt idx="735">
                  <c:v>43.265438080000003</c:v>
                </c:pt>
                <c:pt idx="736">
                  <c:v>43.159580230000003</c:v>
                </c:pt>
                <c:pt idx="737">
                  <c:v>42.798942570000001</c:v>
                </c:pt>
                <c:pt idx="738">
                  <c:v>43.077430730000003</c:v>
                </c:pt>
                <c:pt idx="739">
                  <c:v>42.239166259999998</c:v>
                </c:pt>
                <c:pt idx="740">
                  <c:v>41.906368260000001</c:v>
                </c:pt>
                <c:pt idx="741">
                  <c:v>42.527404789999999</c:v>
                </c:pt>
                <c:pt idx="742">
                  <c:v>42.541339870000002</c:v>
                </c:pt>
                <c:pt idx="743">
                  <c:v>43.358715060000002</c:v>
                </c:pt>
                <c:pt idx="744">
                  <c:v>43.809875490000003</c:v>
                </c:pt>
                <c:pt idx="745">
                  <c:v>43.555057529999999</c:v>
                </c:pt>
                <c:pt idx="746">
                  <c:v>43.13314819</c:v>
                </c:pt>
                <c:pt idx="747">
                  <c:v>43.953300480000003</c:v>
                </c:pt>
                <c:pt idx="748">
                  <c:v>43.637207029999999</c:v>
                </c:pt>
                <c:pt idx="749">
                  <c:v>43.830768589999998</c:v>
                </c:pt>
                <c:pt idx="750">
                  <c:v>43.63999939</c:v>
                </c:pt>
                <c:pt idx="751">
                  <c:v>43.442245479999997</c:v>
                </c:pt>
                <c:pt idx="752">
                  <c:v>42.814258580000001</c:v>
                </c:pt>
                <c:pt idx="753">
                  <c:v>42.960472109999998</c:v>
                </c:pt>
                <c:pt idx="754">
                  <c:v>43.270992280000002</c:v>
                </c:pt>
                <c:pt idx="755">
                  <c:v>43.089973450000002</c:v>
                </c:pt>
                <c:pt idx="756">
                  <c:v>43.08579254</c:v>
                </c:pt>
                <c:pt idx="757">
                  <c:v>42.5594368</c:v>
                </c:pt>
                <c:pt idx="758">
                  <c:v>42.526016239999997</c:v>
                </c:pt>
                <c:pt idx="759">
                  <c:v>43.013385769999999</c:v>
                </c:pt>
                <c:pt idx="760">
                  <c:v>43.095550539999998</c:v>
                </c:pt>
                <c:pt idx="761">
                  <c:v>43.258453369999998</c:v>
                </c:pt>
                <c:pt idx="762">
                  <c:v>43.511901860000002</c:v>
                </c:pt>
                <c:pt idx="763">
                  <c:v>43.960262299999997</c:v>
                </c:pt>
                <c:pt idx="764">
                  <c:v>44.373828889999999</c:v>
                </c:pt>
                <c:pt idx="765">
                  <c:v>44.306911470000003</c:v>
                </c:pt>
                <c:pt idx="766">
                  <c:v>43.904560089999997</c:v>
                </c:pt>
                <c:pt idx="767">
                  <c:v>43.76671219</c:v>
                </c:pt>
                <c:pt idx="768">
                  <c:v>43.496906279999997</c:v>
                </c:pt>
                <c:pt idx="769">
                  <c:v>43.264030460000001</c:v>
                </c:pt>
                <c:pt idx="770">
                  <c:v>43.213897709999998</c:v>
                </c:pt>
                <c:pt idx="771">
                  <c:v>43.649730679999998</c:v>
                </c:pt>
                <c:pt idx="772">
                  <c:v>43.770885470000003</c:v>
                </c:pt>
                <c:pt idx="773">
                  <c:v>44.714981080000001</c:v>
                </c:pt>
                <c:pt idx="774">
                  <c:v>44.1983757</c:v>
                </c:pt>
                <c:pt idx="775">
                  <c:v>43.833549499999997</c:v>
                </c:pt>
                <c:pt idx="776">
                  <c:v>43.784812930000001</c:v>
                </c:pt>
                <c:pt idx="777">
                  <c:v>43.220867159999997</c:v>
                </c:pt>
                <c:pt idx="778">
                  <c:v>43.259262079999999</c:v>
                </c:pt>
                <c:pt idx="779">
                  <c:v>43.716571809999998</c:v>
                </c:pt>
                <c:pt idx="780">
                  <c:v>43.375427250000001</c:v>
                </c:pt>
                <c:pt idx="781">
                  <c:v>43.655323029999998</c:v>
                </c:pt>
                <c:pt idx="782">
                  <c:v>43.882217410000003</c:v>
                </c:pt>
                <c:pt idx="783">
                  <c:v>44.684349060000002</c:v>
                </c:pt>
                <c:pt idx="784">
                  <c:v>44.546504970000001</c:v>
                </c:pt>
                <c:pt idx="785">
                  <c:v>44.226222989999997</c:v>
                </c:pt>
                <c:pt idx="786">
                  <c:v>43.163776400000003</c:v>
                </c:pt>
                <c:pt idx="787">
                  <c:v>42.895034789999997</c:v>
                </c:pt>
                <c:pt idx="788">
                  <c:v>43.639987949999998</c:v>
                </c:pt>
                <c:pt idx="789">
                  <c:v>44.139904020000003</c:v>
                </c:pt>
                <c:pt idx="790">
                  <c:v>44.879299160000002</c:v>
                </c:pt>
                <c:pt idx="791">
                  <c:v>44.68434525</c:v>
                </c:pt>
                <c:pt idx="792">
                  <c:v>44.015956879999997</c:v>
                </c:pt>
                <c:pt idx="793">
                  <c:v>43.726322170000003</c:v>
                </c:pt>
                <c:pt idx="794">
                  <c:v>43.944942470000001</c:v>
                </c:pt>
                <c:pt idx="795">
                  <c:v>44.373832700000001</c:v>
                </c:pt>
                <c:pt idx="796">
                  <c:v>45.160572049999999</c:v>
                </c:pt>
                <c:pt idx="797">
                  <c:v>44.616111760000003</c:v>
                </c:pt>
                <c:pt idx="798">
                  <c:v>44.00065231</c:v>
                </c:pt>
                <c:pt idx="799">
                  <c:v>43.475685120000001</c:v>
                </c:pt>
                <c:pt idx="800">
                  <c:v>44.336231230000003</c:v>
                </c:pt>
                <c:pt idx="801">
                  <c:v>44.762321470000003</c:v>
                </c:pt>
                <c:pt idx="802">
                  <c:v>45.134120940000003</c:v>
                </c:pt>
                <c:pt idx="803">
                  <c:v>44.604976649999998</c:v>
                </c:pt>
                <c:pt idx="804">
                  <c:v>44.641181950000004</c:v>
                </c:pt>
                <c:pt idx="805">
                  <c:v>44.635597230000002</c:v>
                </c:pt>
                <c:pt idx="806">
                  <c:v>44.380790709999999</c:v>
                </c:pt>
                <c:pt idx="807">
                  <c:v>44.669025419999997</c:v>
                </c:pt>
                <c:pt idx="808">
                  <c:v>44.649528500000002</c:v>
                </c:pt>
                <c:pt idx="809">
                  <c:v>44.982341769999998</c:v>
                </c:pt>
                <c:pt idx="810">
                  <c:v>44.482437130000001</c:v>
                </c:pt>
                <c:pt idx="811">
                  <c:v>44.660682680000001</c:v>
                </c:pt>
                <c:pt idx="812">
                  <c:v>45.295635220000001</c:v>
                </c:pt>
                <c:pt idx="813">
                  <c:v>45.34020615</c:v>
                </c:pt>
                <c:pt idx="814">
                  <c:v>45.528167719999999</c:v>
                </c:pt>
                <c:pt idx="815">
                  <c:v>44.918281559999997</c:v>
                </c:pt>
                <c:pt idx="816">
                  <c:v>44.787391659999997</c:v>
                </c:pt>
                <c:pt idx="817">
                  <c:v>44.141288760000002</c:v>
                </c:pt>
                <c:pt idx="818">
                  <c:v>44.042407990000001</c:v>
                </c:pt>
                <c:pt idx="819">
                  <c:v>44.288887019999997</c:v>
                </c:pt>
                <c:pt idx="820">
                  <c:v>44.047988889999999</c:v>
                </c:pt>
                <c:pt idx="821">
                  <c:v>44.295848849999999</c:v>
                </c:pt>
                <c:pt idx="822">
                  <c:v>44.737255099999999</c:v>
                </c:pt>
                <c:pt idx="823">
                  <c:v>45.359699249999998</c:v>
                </c:pt>
                <c:pt idx="824">
                  <c:v>45.487804410000003</c:v>
                </c:pt>
                <c:pt idx="825">
                  <c:v>45.398693080000001</c:v>
                </c:pt>
                <c:pt idx="826">
                  <c:v>44.371036529999998</c:v>
                </c:pt>
                <c:pt idx="827">
                  <c:v>43.72354507</c:v>
                </c:pt>
                <c:pt idx="828">
                  <c:v>43.793170930000002</c:v>
                </c:pt>
                <c:pt idx="829">
                  <c:v>44.120391849999997</c:v>
                </c:pt>
                <c:pt idx="830">
                  <c:v>44.589660639999998</c:v>
                </c:pt>
                <c:pt idx="831">
                  <c:v>45.090934750000002</c:v>
                </c:pt>
                <c:pt idx="832">
                  <c:v>45.323497770000003</c:v>
                </c:pt>
                <c:pt idx="833">
                  <c:v>45.496162409999997</c:v>
                </c:pt>
                <c:pt idx="834">
                  <c:v>45.100696560000003</c:v>
                </c:pt>
                <c:pt idx="835">
                  <c:v>44.74283981</c:v>
                </c:pt>
                <c:pt idx="836">
                  <c:v>44.889045719999999</c:v>
                </c:pt>
                <c:pt idx="837">
                  <c:v>44.953102110000003</c:v>
                </c:pt>
                <c:pt idx="838">
                  <c:v>44.883457180000001</c:v>
                </c:pt>
                <c:pt idx="839">
                  <c:v>43.882286069999999</c:v>
                </c:pt>
                <c:pt idx="840">
                  <c:v>43.720771790000001</c:v>
                </c:pt>
                <c:pt idx="841">
                  <c:v>44.347370150000003</c:v>
                </c:pt>
                <c:pt idx="842">
                  <c:v>45.277526860000002</c:v>
                </c:pt>
                <c:pt idx="843">
                  <c:v>45.544433589999997</c:v>
                </c:pt>
                <c:pt idx="844">
                  <c:v>45.049186710000001</c:v>
                </c:pt>
                <c:pt idx="845">
                  <c:v>44.330642699999999</c:v>
                </c:pt>
                <c:pt idx="846">
                  <c:v>45.017162319999997</c:v>
                </c:pt>
                <c:pt idx="847">
                  <c:v>45.366661069999999</c:v>
                </c:pt>
                <c:pt idx="848">
                  <c:v>45.720340729999997</c:v>
                </c:pt>
                <c:pt idx="849">
                  <c:v>44.986515050000001</c:v>
                </c:pt>
                <c:pt idx="850">
                  <c:v>45.181621550000003</c:v>
                </c:pt>
                <c:pt idx="851">
                  <c:v>45.75793839</c:v>
                </c:pt>
                <c:pt idx="852">
                  <c:v>45.786296839999999</c:v>
                </c:pt>
                <c:pt idx="853">
                  <c:v>45.003215789999999</c:v>
                </c:pt>
                <c:pt idx="854">
                  <c:v>45.31792068</c:v>
                </c:pt>
                <c:pt idx="855">
                  <c:v>46.099098210000001</c:v>
                </c:pt>
                <c:pt idx="856">
                  <c:v>45.50173187</c:v>
                </c:pt>
                <c:pt idx="857">
                  <c:v>45.237159730000002</c:v>
                </c:pt>
                <c:pt idx="858">
                  <c:v>44.500545500000001</c:v>
                </c:pt>
                <c:pt idx="859">
                  <c:v>44.717758179999997</c:v>
                </c:pt>
                <c:pt idx="860">
                  <c:v>45.071922299999997</c:v>
                </c:pt>
                <c:pt idx="861">
                  <c:v>45.01157379</c:v>
                </c:pt>
                <c:pt idx="862">
                  <c:v>45.968200680000002</c:v>
                </c:pt>
                <c:pt idx="863">
                  <c:v>45.645153049999998</c:v>
                </c:pt>
                <c:pt idx="864">
                  <c:v>45.074234009999998</c:v>
                </c:pt>
                <c:pt idx="865">
                  <c:v>44.774864200000003</c:v>
                </c:pt>
                <c:pt idx="866">
                  <c:v>45.04499817</c:v>
                </c:pt>
                <c:pt idx="867">
                  <c:v>44.752567290000002</c:v>
                </c:pt>
                <c:pt idx="868">
                  <c:v>44.87094879</c:v>
                </c:pt>
                <c:pt idx="869">
                  <c:v>45.191211699999997</c:v>
                </c:pt>
                <c:pt idx="870">
                  <c:v>45.540710449999999</c:v>
                </c:pt>
                <c:pt idx="871">
                  <c:v>45.246906279999997</c:v>
                </c:pt>
                <c:pt idx="872">
                  <c:v>45.145248410000001</c:v>
                </c:pt>
                <c:pt idx="873">
                  <c:v>45.198173519999997</c:v>
                </c:pt>
                <c:pt idx="874">
                  <c:v>45.284500119999997</c:v>
                </c:pt>
                <c:pt idx="875">
                  <c:v>45.134124759999999</c:v>
                </c:pt>
                <c:pt idx="876">
                  <c:v>44.792953490000002</c:v>
                </c:pt>
                <c:pt idx="877">
                  <c:v>44.536750789999999</c:v>
                </c:pt>
                <c:pt idx="878">
                  <c:v>45.082607269999997</c:v>
                </c:pt>
                <c:pt idx="879">
                  <c:v>44.702449799999997</c:v>
                </c:pt>
                <c:pt idx="880">
                  <c:v>44.549274439999998</c:v>
                </c:pt>
                <c:pt idx="881">
                  <c:v>44.567386630000001</c:v>
                </c:pt>
                <c:pt idx="882">
                  <c:v>44.60079193</c:v>
                </c:pt>
                <c:pt idx="883">
                  <c:v>44.458770749999999</c:v>
                </c:pt>
                <c:pt idx="884">
                  <c:v>44.393329620000003</c:v>
                </c:pt>
                <c:pt idx="885">
                  <c:v>44.617519379999997</c:v>
                </c:pt>
                <c:pt idx="886">
                  <c:v>44.784610749999999</c:v>
                </c:pt>
                <c:pt idx="887">
                  <c:v>44.9851265</c:v>
                </c:pt>
                <c:pt idx="888">
                  <c:v>45.085388180000002</c:v>
                </c:pt>
                <c:pt idx="889">
                  <c:v>45.46272278</c:v>
                </c:pt>
                <c:pt idx="890">
                  <c:v>45.647926329999997</c:v>
                </c:pt>
                <c:pt idx="891">
                  <c:v>45.581092830000003</c:v>
                </c:pt>
                <c:pt idx="892">
                  <c:v>45.253871920000002</c:v>
                </c:pt>
                <c:pt idx="893">
                  <c:v>44.877853389999999</c:v>
                </c:pt>
                <c:pt idx="894">
                  <c:v>44.662071230000002</c:v>
                </c:pt>
                <c:pt idx="895">
                  <c:v>44.549282069999997</c:v>
                </c:pt>
                <c:pt idx="896">
                  <c:v>44.524211880000003</c:v>
                </c:pt>
                <c:pt idx="897">
                  <c:v>44.94253922</c:v>
                </c:pt>
                <c:pt idx="898">
                  <c:v>45.043613430000001</c:v>
                </c:pt>
                <c:pt idx="899">
                  <c:v>45.01296997</c:v>
                </c:pt>
                <c:pt idx="900">
                  <c:v>44.755512240000002</c:v>
                </c:pt>
                <c:pt idx="901">
                  <c:v>44.695487980000003</c:v>
                </c:pt>
                <c:pt idx="902">
                  <c:v>44.453186039999999</c:v>
                </c:pt>
                <c:pt idx="903">
                  <c:v>44.650936129999998</c:v>
                </c:pt>
                <c:pt idx="904">
                  <c:v>44.822204589999998</c:v>
                </c:pt>
                <c:pt idx="905">
                  <c:v>44.96423721</c:v>
                </c:pt>
                <c:pt idx="906">
                  <c:v>45.234378810000003</c:v>
                </c:pt>
                <c:pt idx="907">
                  <c:v>45.469703670000001</c:v>
                </c:pt>
                <c:pt idx="908">
                  <c:v>45.809474950000002</c:v>
                </c:pt>
                <c:pt idx="909">
                  <c:v>45.905540469999998</c:v>
                </c:pt>
                <c:pt idx="910">
                  <c:v>46.011367800000002</c:v>
                </c:pt>
                <c:pt idx="911">
                  <c:v>45.725906369999997</c:v>
                </c:pt>
                <c:pt idx="912">
                  <c:v>45.817813870000002</c:v>
                </c:pt>
                <c:pt idx="913">
                  <c:v>45.809455870000001</c:v>
                </c:pt>
                <c:pt idx="914">
                  <c:v>45.530963900000003</c:v>
                </c:pt>
                <c:pt idx="915">
                  <c:v>45.252464289999999</c:v>
                </c:pt>
                <c:pt idx="916">
                  <c:v>44.986522669999999</c:v>
                </c:pt>
                <c:pt idx="917">
                  <c:v>44.742828369999998</c:v>
                </c:pt>
                <c:pt idx="918">
                  <c:v>44.792953490000002</c:v>
                </c:pt>
                <c:pt idx="919">
                  <c:v>44.890419010000002</c:v>
                </c:pt>
                <c:pt idx="920">
                  <c:v>44.785987849999998</c:v>
                </c:pt>
                <c:pt idx="921">
                  <c:v>45.153598789999997</c:v>
                </c:pt>
                <c:pt idx="922">
                  <c:v>45.493373869999999</c:v>
                </c:pt>
                <c:pt idx="923">
                  <c:v>45.87490845</c:v>
                </c:pt>
                <c:pt idx="924">
                  <c:v>45.983524320000001</c:v>
                </c:pt>
                <c:pt idx="925">
                  <c:v>45.781620029999999</c:v>
                </c:pt>
                <c:pt idx="926">
                  <c:v>45.40982056</c:v>
                </c:pt>
                <c:pt idx="927">
                  <c:v>44.961448670000003</c:v>
                </c:pt>
                <c:pt idx="928">
                  <c:v>44.781826019999997</c:v>
                </c:pt>
                <c:pt idx="929">
                  <c:v>44.976772310000001</c:v>
                </c:pt>
                <c:pt idx="930">
                  <c:v>45.365264889999999</c:v>
                </c:pt>
                <c:pt idx="931">
                  <c:v>45.606151580000002</c:v>
                </c:pt>
                <c:pt idx="932">
                  <c:v>45.931995389999997</c:v>
                </c:pt>
                <c:pt idx="933">
                  <c:v>45.951503750000001</c:v>
                </c:pt>
                <c:pt idx="934">
                  <c:v>45.66603851</c:v>
                </c:pt>
                <c:pt idx="935">
                  <c:v>45.09235382</c:v>
                </c:pt>
                <c:pt idx="936">
                  <c:v>44.486614230000001</c:v>
                </c:pt>
                <c:pt idx="937">
                  <c:v>44.698272709999998</c:v>
                </c:pt>
                <c:pt idx="938">
                  <c:v>45.443241120000003</c:v>
                </c:pt>
                <c:pt idx="939">
                  <c:v>45.812252039999997</c:v>
                </c:pt>
                <c:pt idx="940">
                  <c:v>45.556034089999997</c:v>
                </c:pt>
                <c:pt idx="941">
                  <c:v>45.085361480000003</c:v>
                </c:pt>
                <c:pt idx="942">
                  <c:v>44.75814819</c:v>
                </c:pt>
                <c:pt idx="943">
                  <c:v>44.905742650000001</c:v>
                </c:pt>
                <c:pt idx="944">
                  <c:v>45.259429930000003</c:v>
                </c:pt>
                <c:pt idx="945">
                  <c:v>45.604785919999998</c:v>
                </c:pt>
                <c:pt idx="946">
                  <c:v>45.788574220000001</c:v>
                </c:pt>
                <c:pt idx="947">
                  <c:v>45.730091090000002</c:v>
                </c:pt>
                <c:pt idx="948">
                  <c:v>45.5560379</c:v>
                </c:pt>
                <c:pt idx="949">
                  <c:v>45.192592619999999</c:v>
                </c:pt>
                <c:pt idx="950">
                  <c:v>44.572956089999998</c:v>
                </c:pt>
                <c:pt idx="951">
                  <c:v>44.323688509999997</c:v>
                </c:pt>
                <c:pt idx="952">
                  <c:v>44.315341949999997</c:v>
                </c:pt>
                <c:pt idx="953">
                  <c:v>44.769275669999999</c:v>
                </c:pt>
                <c:pt idx="954">
                  <c:v>45.447418210000002</c:v>
                </c:pt>
                <c:pt idx="955">
                  <c:v>45.766288760000002</c:v>
                </c:pt>
                <c:pt idx="956">
                  <c:v>45.74262238</c:v>
                </c:pt>
                <c:pt idx="957">
                  <c:v>45.4293251</c:v>
                </c:pt>
                <c:pt idx="958">
                  <c:v>45.031082150000003</c:v>
                </c:pt>
                <c:pt idx="959">
                  <c:v>44.982334139999999</c:v>
                </c:pt>
                <c:pt idx="960">
                  <c:v>44.971191410000003</c:v>
                </c:pt>
                <c:pt idx="961">
                  <c:v>45.206531519999999</c:v>
                </c:pt>
                <c:pt idx="962">
                  <c:v>45.575527190000003</c:v>
                </c:pt>
                <c:pt idx="963">
                  <c:v>45.866565700000002</c:v>
                </c:pt>
                <c:pt idx="964">
                  <c:v>46.119983670000003</c:v>
                </c:pt>
                <c:pt idx="965">
                  <c:v>45.834529879999998</c:v>
                </c:pt>
                <c:pt idx="966">
                  <c:v>45.008792880000001</c:v>
                </c:pt>
                <c:pt idx="967">
                  <c:v>44.776248930000001</c:v>
                </c:pt>
                <c:pt idx="968">
                  <c:v>44.96561432</c:v>
                </c:pt>
                <c:pt idx="969">
                  <c:v>45.659084319999998</c:v>
                </c:pt>
                <c:pt idx="970">
                  <c:v>45.831729889999998</c:v>
                </c:pt>
                <c:pt idx="971">
                  <c:v>45.234386440000002</c:v>
                </c:pt>
                <c:pt idx="972">
                  <c:v>44.859790799999999</c:v>
                </c:pt>
                <c:pt idx="973">
                  <c:v>44.86258316</c:v>
                </c:pt>
                <c:pt idx="974">
                  <c:v>45.480842590000002</c:v>
                </c:pt>
                <c:pt idx="975">
                  <c:v>45.739841460000001</c:v>
                </c:pt>
                <c:pt idx="976">
                  <c:v>44.930812840000002</c:v>
                </c:pt>
                <c:pt idx="977">
                  <c:v>44.595226289999999</c:v>
                </c:pt>
                <c:pt idx="978">
                  <c:v>44.575736999999997</c:v>
                </c:pt>
                <c:pt idx="979">
                  <c:v>45.051952360000001</c:v>
                </c:pt>
                <c:pt idx="980">
                  <c:v>45.226013180000002</c:v>
                </c:pt>
                <c:pt idx="981">
                  <c:v>45.525390620000003</c:v>
                </c:pt>
                <c:pt idx="982">
                  <c:v>45.525394439999999</c:v>
                </c:pt>
                <c:pt idx="983">
                  <c:v>45.485015869999998</c:v>
                </c:pt>
                <c:pt idx="984">
                  <c:v>45.231582639999999</c:v>
                </c:pt>
                <c:pt idx="985">
                  <c:v>44.827770229999999</c:v>
                </c:pt>
                <c:pt idx="986">
                  <c:v>44.500541689999999</c:v>
                </c:pt>
                <c:pt idx="987">
                  <c:v>44.468521119999998</c:v>
                </c:pt>
                <c:pt idx="988">
                  <c:v>44.435092930000003</c:v>
                </c:pt>
                <c:pt idx="989">
                  <c:v>44.261035919999998</c:v>
                </c:pt>
                <c:pt idx="990">
                  <c:v>44.000640869999998</c:v>
                </c:pt>
                <c:pt idx="991">
                  <c:v>44.05355453</c:v>
                </c:pt>
                <c:pt idx="992">
                  <c:v>44.059135439999999</c:v>
                </c:pt>
                <c:pt idx="993">
                  <c:v>44.369647980000003</c:v>
                </c:pt>
                <c:pt idx="994">
                  <c:v>44.65789032</c:v>
                </c:pt>
                <c:pt idx="995">
                  <c:v>44.826374049999998</c:v>
                </c:pt>
                <c:pt idx="996">
                  <c:v>44.822208400000001</c:v>
                </c:pt>
                <c:pt idx="997">
                  <c:v>44.863971710000001</c:v>
                </c:pt>
                <c:pt idx="998">
                  <c:v>44.909931180000001</c:v>
                </c:pt>
                <c:pt idx="999">
                  <c:v>45.032466890000002</c:v>
                </c:pt>
                <c:pt idx="1000">
                  <c:v>45.088165279999998</c:v>
                </c:pt>
                <c:pt idx="1001">
                  <c:v>44.987907409999998</c:v>
                </c:pt>
                <c:pt idx="1002">
                  <c:v>45.078411099999997</c:v>
                </c:pt>
                <c:pt idx="1003">
                  <c:v>45.018539429999997</c:v>
                </c:pt>
                <c:pt idx="1004">
                  <c:v>44.980937959999999</c:v>
                </c:pt>
                <c:pt idx="1005">
                  <c:v>44.815242769999998</c:v>
                </c:pt>
                <c:pt idx="1006">
                  <c:v>44.414196009999998</c:v>
                </c:pt>
                <c:pt idx="1007">
                  <c:v>44.100906369999997</c:v>
                </c:pt>
                <c:pt idx="1008">
                  <c:v>43.691524510000001</c:v>
                </c:pt>
                <c:pt idx="1009">
                  <c:v>43.517459870000003</c:v>
                </c:pt>
                <c:pt idx="1010">
                  <c:v>43.866973880000003</c:v>
                </c:pt>
                <c:pt idx="1011">
                  <c:v>44.497760769999999</c:v>
                </c:pt>
                <c:pt idx="1012">
                  <c:v>44.698284149999999</c:v>
                </c:pt>
                <c:pt idx="1013">
                  <c:v>44.025711059999999</c:v>
                </c:pt>
                <c:pt idx="1014">
                  <c:v>43.853046419999998</c:v>
                </c:pt>
                <c:pt idx="1015">
                  <c:v>43.402687069999999</c:v>
                </c:pt>
                <c:pt idx="1016">
                  <c:v>43.719364169999999</c:v>
                </c:pt>
                <c:pt idx="1017">
                  <c:v>44.192798609999997</c:v>
                </c:pt>
                <c:pt idx="1018">
                  <c:v>44.316726680000002</c:v>
                </c:pt>
                <c:pt idx="1019">
                  <c:v>44.433700559999998</c:v>
                </c:pt>
                <c:pt idx="1020">
                  <c:v>44.306922909999997</c:v>
                </c:pt>
                <c:pt idx="1021">
                  <c:v>44.174697879999997</c:v>
                </c:pt>
                <c:pt idx="1022">
                  <c:v>43.660888669999999</c:v>
                </c:pt>
                <c:pt idx="1023">
                  <c:v>43.513278960000001</c:v>
                </c:pt>
                <c:pt idx="1024">
                  <c:v>43.56758499</c:v>
                </c:pt>
                <c:pt idx="1025">
                  <c:v>43.620506290000002</c:v>
                </c:pt>
                <c:pt idx="1026">
                  <c:v>44.145469669999997</c:v>
                </c:pt>
                <c:pt idx="1027">
                  <c:v>44.486610409999997</c:v>
                </c:pt>
                <c:pt idx="1028">
                  <c:v>44.542308810000002</c:v>
                </c:pt>
                <c:pt idx="1029">
                  <c:v>44.343193049999996</c:v>
                </c:pt>
                <c:pt idx="1030">
                  <c:v>43.926849369999999</c:v>
                </c:pt>
                <c:pt idx="1031">
                  <c:v>43.424163819999997</c:v>
                </c:pt>
                <c:pt idx="1032">
                  <c:v>43.230602259999998</c:v>
                </c:pt>
                <c:pt idx="1033">
                  <c:v>43.326683039999999</c:v>
                </c:pt>
                <c:pt idx="1034">
                  <c:v>44.004810329999998</c:v>
                </c:pt>
                <c:pt idx="1035">
                  <c:v>44.425342559999997</c:v>
                </c:pt>
                <c:pt idx="1036">
                  <c:v>44.411418910000002</c:v>
                </c:pt>
                <c:pt idx="1037">
                  <c:v>44.171909329999998</c:v>
                </c:pt>
                <c:pt idx="1038">
                  <c:v>43.601013180000002</c:v>
                </c:pt>
                <c:pt idx="1039">
                  <c:v>43.162376399999999</c:v>
                </c:pt>
                <c:pt idx="1040">
                  <c:v>43.269607540000003</c:v>
                </c:pt>
                <c:pt idx="1041">
                  <c:v>43.628856659999997</c:v>
                </c:pt>
                <c:pt idx="1042">
                  <c:v>44.085578920000003</c:v>
                </c:pt>
                <c:pt idx="1043">
                  <c:v>44.30977249</c:v>
                </c:pt>
                <c:pt idx="1044">
                  <c:v>44.293075559999998</c:v>
                </c:pt>
                <c:pt idx="1045">
                  <c:v>43.926845550000003</c:v>
                </c:pt>
                <c:pt idx="1046">
                  <c:v>43.22921753</c:v>
                </c:pt>
                <c:pt idx="1047">
                  <c:v>43.191619869999997</c:v>
                </c:pt>
                <c:pt idx="1048">
                  <c:v>43.496578220000004</c:v>
                </c:pt>
                <c:pt idx="1049">
                  <c:v>44.114257809999998</c:v>
                </c:pt>
                <c:pt idx="1050">
                  <c:v>44.27218628</c:v>
                </c:pt>
                <c:pt idx="1051">
                  <c:v>43.825969700000002</c:v>
                </c:pt>
                <c:pt idx="1052">
                  <c:v>43.318325039999998</c:v>
                </c:pt>
                <c:pt idx="1053">
                  <c:v>43.142883300000001</c:v>
                </c:pt>
                <c:pt idx="1054">
                  <c:v>43.133136749999998</c:v>
                </c:pt>
                <c:pt idx="1055">
                  <c:v>43.163761139999998</c:v>
                </c:pt>
                <c:pt idx="1056">
                  <c:v>43.404655460000001</c:v>
                </c:pt>
                <c:pt idx="1057">
                  <c:v>43.896289830000001</c:v>
                </c:pt>
                <c:pt idx="1058">
                  <c:v>44.209522249999999</c:v>
                </c:pt>
                <c:pt idx="1059">
                  <c:v>44.085582729999999</c:v>
                </c:pt>
                <c:pt idx="1060">
                  <c:v>43.452011110000001</c:v>
                </c:pt>
                <c:pt idx="1061">
                  <c:v>43.158203120000003</c:v>
                </c:pt>
                <c:pt idx="1062">
                  <c:v>43.31833649</c:v>
                </c:pt>
                <c:pt idx="1063">
                  <c:v>44.100917819999999</c:v>
                </c:pt>
                <c:pt idx="1064">
                  <c:v>44.256858829999999</c:v>
                </c:pt>
                <c:pt idx="1065">
                  <c:v>43.419963840000001</c:v>
                </c:pt>
                <c:pt idx="1066">
                  <c:v>43.08718872</c:v>
                </c:pt>
                <c:pt idx="1067">
                  <c:v>43.621887209999997</c:v>
                </c:pt>
                <c:pt idx="1068">
                  <c:v>44.223430630000003</c:v>
                </c:pt>
                <c:pt idx="1069">
                  <c:v>44.181659699999997</c:v>
                </c:pt>
                <c:pt idx="1070">
                  <c:v>43.614929199999999</c:v>
                </c:pt>
                <c:pt idx="1071">
                  <c:v>43.226432799999998</c:v>
                </c:pt>
                <c:pt idx="1072">
                  <c:v>43.41719818</c:v>
                </c:pt>
                <c:pt idx="1073">
                  <c:v>43.978359220000002</c:v>
                </c:pt>
                <c:pt idx="1074">
                  <c:v>44.407249450000002</c:v>
                </c:pt>
                <c:pt idx="1075">
                  <c:v>44.43231583</c:v>
                </c:pt>
                <c:pt idx="1076">
                  <c:v>44.341781619999999</c:v>
                </c:pt>
                <c:pt idx="1077">
                  <c:v>44.08420563</c:v>
                </c:pt>
                <c:pt idx="1078">
                  <c:v>43.724941250000001</c:v>
                </c:pt>
                <c:pt idx="1079">
                  <c:v>43.470119480000001</c:v>
                </c:pt>
                <c:pt idx="1080">
                  <c:v>43.769500729999997</c:v>
                </c:pt>
                <c:pt idx="1081">
                  <c:v>44.231788639999998</c:v>
                </c:pt>
                <c:pt idx="1082">
                  <c:v>44.713584900000001</c:v>
                </c:pt>
                <c:pt idx="1083">
                  <c:v>44.74283981</c:v>
                </c:pt>
                <c:pt idx="1084">
                  <c:v>44.358509060000003</c:v>
                </c:pt>
                <c:pt idx="1085">
                  <c:v>43.932411190000003</c:v>
                </c:pt>
                <c:pt idx="1086">
                  <c:v>43.769496920000002</c:v>
                </c:pt>
                <c:pt idx="1087">
                  <c:v>43.795940399999999</c:v>
                </c:pt>
                <c:pt idx="1088">
                  <c:v>43.988117219999999</c:v>
                </c:pt>
                <c:pt idx="1089">
                  <c:v>44.223430630000003</c:v>
                </c:pt>
                <c:pt idx="1090">
                  <c:v>44.277744290000001</c:v>
                </c:pt>
                <c:pt idx="1091">
                  <c:v>44.489406590000002</c:v>
                </c:pt>
                <c:pt idx="1092">
                  <c:v>44.628631589999998</c:v>
                </c:pt>
                <c:pt idx="1093">
                  <c:v>44.760932920000002</c:v>
                </c:pt>
                <c:pt idx="1094">
                  <c:v>44.815238950000001</c:v>
                </c:pt>
                <c:pt idx="1095">
                  <c:v>44.855621339999999</c:v>
                </c:pt>
                <c:pt idx="1096">
                  <c:v>45.012954710000002</c:v>
                </c:pt>
                <c:pt idx="1097">
                  <c:v>44.968406680000001</c:v>
                </c:pt>
                <c:pt idx="1098">
                  <c:v>44.971195219999998</c:v>
                </c:pt>
                <c:pt idx="1099">
                  <c:v>45.097915649999997</c:v>
                </c:pt>
                <c:pt idx="1100">
                  <c:v>45.184249880000003</c:v>
                </c:pt>
                <c:pt idx="1101">
                  <c:v>45.214874270000003</c:v>
                </c:pt>
                <c:pt idx="1102">
                  <c:v>45.202339170000002</c:v>
                </c:pt>
                <c:pt idx="1103">
                  <c:v>45.089561459999999</c:v>
                </c:pt>
                <c:pt idx="1104">
                  <c:v>44.677391049999997</c:v>
                </c:pt>
                <c:pt idx="1105">
                  <c:v>44.41560364</c:v>
                </c:pt>
                <c:pt idx="1106">
                  <c:v>44.201156619999999</c:v>
                </c:pt>
                <c:pt idx="1107">
                  <c:v>44.308380130000003</c:v>
                </c:pt>
                <c:pt idx="1108">
                  <c:v>44.901577000000003</c:v>
                </c:pt>
                <c:pt idx="1109">
                  <c:v>45.39868164</c:v>
                </c:pt>
                <c:pt idx="1110">
                  <c:v>45.241336820000001</c:v>
                </c:pt>
                <c:pt idx="1111">
                  <c:v>44.723339080000002</c:v>
                </c:pt>
                <c:pt idx="1112">
                  <c:v>44.46016693</c:v>
                </c:pt>
                <c:pt idx="1113">
                  <c:v>44.815238950000001</c:v>
                </c:pt>
                <c:pt idx="1114">
                  <c:v>45.515659329999998</c:v>
                </c:pt>
                <c:pt idx="1115">
                  <c:v>45.478069310000002</c:v>
                </c:pt>
                <c:pt idx="1116">
                  <c:v>44.727500919999997</c:v>
                </c:pt>
                <c:pt idx="1117">
                  <c:v>44.579914090000003</c:v>
                </c:pt>
                <c:pt idx="1118">
                  <c:v>45.083980560000001</c:v>
                </c:pt>
                <c:pt idx="1119">
                  <c:v>45.783000950000002</c:v>
                </c:pt>
                <c:pt idx="1120">
                  <c:v>45.331848139999998</c:v>
                </c:pt>
                <c:pt idx="1121">
                  <c:v>44.837528229999997</c:v>
                </c:pt>
                <c:pt idx="1122">
                  <c:v>44.565978999999999</c:v>
                </c:pt>
                <c:pt idx="1123">
                  <c:v>45.299816130000004</c:v>
                </c:pt>
                <c:pt idx="1124">
                  <c:v>45.796932220000002</c:v>
                </c:pt>
                <c:pt idx="1125">
                  <c:v>45.337417600000002</c:v>
                </c:pt>
                <c:pt idx="1126">
                  <c:v>44.965633390000001</c:v>
                </c:pt>
                <c:pt idx="1127">
                  <c:v>44.838485720000001</c:v>
                </c:pt>
                <c:pt idx="1128">
                  <c:v>45.659061430000001</c:v>
                </c:pt>
                <c:pt idx="1129">
                  <c:v>45.67021561</c:v>
                </c:pt>
                <c:pt idx="1130">
                  <c:v>45.347164149999998</c:v>
                </c:pt>
                <c:pt idx="1131">
                  <c:v>44.666240690000002</c:v>
                </c:pt>
                <c:pt idx="1132">
                  <c:v>45.17879868</c:v>
                </c:pt>
                <c:pt idx="1133">
                  <c:v>45.63679123</c:v>
                </c:pt>
                <c:pt idx="1134">
                  <c:v>45.642860409999997</c:v>
                </c:pt>
                <c:pt idx="1135">
                  <c:v>45.004619599999998</c:v>
                </c:pt>
                <c:pt idx="1136">
                  <c:v>45.039421079999997</c:v>
                </c:pt>
                <c:pt idx="1137">
                  <c:v>45.46134567</c:v>
                </c:pt>
                <c:pt idx="1138">
                  <c:v>46.001628879999998</c:v>
                </c:pt>
                <c:pt idx="1139">
                  <c:v>45.791370389999997</c:v>
                </c:pt>
                <c:pt idx="1140">
                  <c:v>45.288681029999999</c:v>
                </c:pt>
                <c:pt idx="1141">
                  <c:v>45.132713320000001</c:v>
                </c:pt>
                <c:pt idx="1142">
                  <c:v>45.705024719999997</c:v>
                </c:pt>
                <c:pt idx="1143">
                  <c:v>46.146297449999999</c:v>
                </c:pt>
                <c:pt idx="1144">
                  <c:v>45.902763370000002</c:v>
                </c:pt>
                <c:pt idx="1145">
                  <c:v>45.242736819999998</c:v>
                </c:pt>
                <c:pt idx="1146">
                  <c:v>45.30398941</c:v>
                </c:pt>
                <c:pt idx="1147">
                  <c:v>45.915298460000002</c:v>
                </c:pt>
                <c:pt idx="1148">
                  <c:v>45.81363297</c:v>
                </c:pt>
                <c:pt idx="1149">
                  <c:v>45.209300990000003</c:v>
                </c:pt>
                <c:pt idx="1150">
                  <c:v>45.138290410000003</c:v>
                </c:pt>
                <c:pt idx="1151">
                  <c:v>45.734264369999998</c:v>
                </c:pt>
                <c:pt idx="1152">
                  <c:v>46.217449190000004</c:v>
                </c:pt>
                <c:pt idx="1153">
                  <c:v>45.746803280000002</c:v>
                </c:pt>
                <c:pt idx="1154">
                  <c:v>45.180068970000001</c:v>
                </c:pt>
                <c:pt idx="1155">
                  <c:v>45.391136170000003</c:v>
                </c:pt>
                <c:pt idx="1156">
                  <c:v>46.04060364</c:v>
                </c:pt>
                <c:pt idx="1157">
                  <c:v>46.160362239999998</c:v>
                </c:pt>
                <c:pt idx="1158">
                  <c:v>45.741233829999999</c:v>
                </c:pt>
                <c:pt idx="1159">
                  <c:v>45.347156519999999</c:v>
                </c:pt>
                <c:pt idx="1160">
                  <c:v>45.440368650000003</c:v>
                </c:pt>
                <c:pt idx="1161">
                  <c:v>45.699459079999997</c:v>
                </c:pt>
                <c:pt idx="1162">
                  <c:v>46.188220979999997</c:v>
                </c:pt>
                <c:pt idx="1163">
                  <c:v>46.08796692</c:v>
                </c:pt>
                <c:pt idx="1164">
                  <c:v>45.475269320000002</c:v>
                </c:pt>
                <c:pt idx="1165">
                  <c:v>44.937786099999997</c:v>
                </c:pt>
                <c:pt idx="1166">
                  <c:v>45.266399380000003</c:v>
                </c:pt>
                <c:pt idx="1167">
                  <c:v>45.574138640000001</c:v>
                </c:pt>
                <c:pt idx="1168">
                  <c:v>45.712005619999999</c:v>
                </c:pt>
                <c:pt idx="1169">
                  <c:v>45.524002080000002</c:v>
                </c:pt>
                <c:pt idx="1170">
                  <c:v>44.960056299999998</c:v>
                </c:pt>
                <c:pt idx="1171">
                  <c:v>44.726123809999997</c:v>
                </c:pt>
                <c:pt idx="1172">
                  <c:v>44.958667759999997</c:v>
                </c:pt>
                <c:pt idx="1173">
                  <c:v>45.56578064</c:v>
                </c:pt>
                <c:pt idx="1174">
                  <c:v>45.515659329999998</c:v>
                </c:pt>
                <c:pt idx="1175">
                  <c:v>45.072849269999999</c:v>
                </c:pt>
                <c:pt idx="1176">
                  <c:v>44.584098820000001</c:v>
                </c:pt>
                <c:pt idx="1177">
                  <c:v>44.454586030000002</c:v>
                </c:pt>
                <c:pt idx="1178">
                  <c:v>44.80688095</c:v>
                </c:pt>
                <c:pt idx="1179">
                  <c:v>44.925239560000001</c:v>
                </c:pt>
                <c:pt idx="1180">
                  <c:v>45.266410829999998</c:v>
                </c:pt>
                <c:pt idx="1181">
                  <c:v>45.327671049999999</c:v>
                </c:pt>
                <c:pt idx="1182">
                  <c:v>45.068664550000001</c:v>
                </c:pt>
                <c:pt idx="1183">
                  <c:v>44.702465060000002</c:v>
                </c:pt>
                <c:pt idx="1184">
                  <c:v>44.326591489999998</c:v>
                </c:pt>
                <c:pt idx="1185">
                  <c:v>44.007602689999999</c:v>
                </c:pt>
                <c:pt idx="1186">
                  <c:v>44.074443819999999</c:v>
                </c:pt>
                <c:pt idx="1187">
                  <c:v>44.320915220000003</c:v>
                </c:pt>
                <c:pt idx="1188">
                  <c:v>44.684349060000002</c:v>
                </c:pt>
                <c:pt idx="1189">
                  <c:v>44.986522669999999</c:v>
                </c:pt>
                <c:pt idx="1190">
                  <c:v>44.932205199999999</c:v>
                </c:pt>
                <c:pt idx="1191">
                  <c:v>44.627250670000002</c:v>
                </c:pt>
                <c:pt idx="1192">
                  <c:v>44.142677310000003</c:v>
                </c:pt>
                <c:pt idx="1193">
                  <c:v>43.907344819999999</c:v>
                </c:pt>
                <c:pt idx="1194">
                  <c:v>44.017349240000001</c:v>
                </c:pt>
                <c:pt idx="1195">
                  <c:v>44.283302310000003</c:v>
                </c:pt>
                <c:pt idx="1196">
                  <c:v>44.585487370000003</c:v>
                </c:pt>
                <c:pt idx="1197">
                  <c:v>44.744228360000001</c:v>
                </c:pt>
                <c:pt idx="1198">
                  <c:v>44.774845120000002</c:v>
                </c:pt>
                <c:pt idx="1199">
                  <c:v>44.847263339999998</c:v>
                </c:pt>
                <c:pt idx="1200">
                  <c:v>44.868160250000003</c:v>
                </c:pt>
                <c:pt idx="1201">
                  <c:v>44.805500029999997</c:v>
                </c:pt>
                <c:pt idx="1202">
                  <c:v>44.59801865</c:v>
                </c:pt>
                <c:pt idx="1203">
                  <c:v>44.639797209999998</c:v>
                </c:pt>
                <c:pt idx="1204">
                  <c:v>44.726123809999997</c:v>
                </c:pt>
                <c:pt idx="1205">
                  <c:v>44.792964939999997</c:v>
                </c:pt>
                <c:pt idx="1206">
                  <c:v>44.756748199999997</c:v>
                </c:pt>
                <c:pt idx="1207">
                  <c:v>44.67180252</c:v>
                </c:pt>
                <c:pt idx="1208">
                  <c:v>44.581298830000001</c:v>
                </c:pt>
                <c:pt idx="1209">
                  <c:v>44.198368070000001</c:v>
                </c:pt>
                <c:pt idx="1210">
                  <c:v>43.937976839999997</c:v>
                </c:pt>
                <c:pt idx="1211">
                  <c:v>43.697078699999999</c:v>
                </c:pt>
                <c:pt idx="1212">
                  <c:v>43.514678959999998</c:v>
                </c:pt>
                <c:pt idx="1213">
                  <c:v>43.458980560000001</c:v>
                </c:pt>
                <c:pt idx="1214">
                  <c:v>43.595436100000001</c:v>
                </c:pt>
                <c:pt idx="1215">
                  <c:v>43.592655180000001</c:v>
                </c:pt>
                <c:pt idx="1216">
                  <c:v>43.898994450000004</c:v>
                </c:pt>
                <c:pt idx="1217">
                  <c:v>44.224823000000001</c:v>
                </c:pt>
                <c:pt idx="1218">
                  <c:v>44.503322599999997</c:v>
                </c:pt>
                <c:pt idx="1219">
                  <c:v>44.487998959999999</c:v>
                </c:pt>
                <c:pt idx="1220">
                  <c:v>44.504714970000002</c:v>
                </c:pt>
                <c:pt idx="1221">
                  <c:v>44.327877039999997</c:v>
                </c:pt>
                <c:pt idx="1222">
                  <c:v>43.974178309999999</c:v>
                </c:pt>
                <c:pt idx="1223">
                  <c:v>43.464557650000003</c:v>
                </c:pt>
                <c:pt idx="1224">
                  <c:v>43.272388460000002</c:v>
                </c:pt>
                <c:pt idx="1225">
                  <c:v>43.502136229999998</c:v>
                </c:pt>
                <c:pt idx="1226">
                  <c:v>43.804306029999999</c:v>
                </c:pt>
                <c:pt idx="1227">
                  <c:v>44.184444429999999</c:v>
                </c:pt>
                <c:pt idx="1228">
                  <c:v>44.442047119999998</c:v>
                </c:pt>
                <c:pt idx="1229">
                  <c:v>44.358524320000001</c:v>
                </c:pt>
                <c:pt idx="1230">
                  <c:v>44.057735440000002</c:v>
                </c:pt>
                <c:pt idx="1231">
                  <c:v>43.736072540000002</c:v>
                </c:pt>
                <c:pt idx="1232">
                  <c:v>43.432510379999997</c:v>
                </c:pt>
                <c:pt idx="1233">
                  <c:v>43.300220490000001</c:v>
                </c:pt>
                <c:pt idx="1234">
                  <c:v>43.232006069999997</c:v>
                </c:pt>
                <c:pt idx="1235">
                  <c:v>43.404659270000003</c:v>
                </c:pt>
                <c:pt idx="1236">
                  <c:v>43.369857789999998</c:v>
                </c:pt>
                <c:pt idx="1237">
                  <c:v>43.527210240000002</c:v>
                </c:pt>
                <c:pt idx="1238">
                  <c:v>43.529987339999998</c:v>
                </c:pt>
                <c:pt idx="1239">
                  <c:v>43.673408510000002</c:v>
                </c:pt>
                <c:pt idx="1240">
                  <c:v>43.706829069999998</c:v>
                </c:pt>
                <c:pt idx="1241">
                  <c:v>43.878097529999998</c:v>
                </c:pt>
                <c:pt idx="1242">
                  <c:v>44.116214749999997</c:v>
                </c:pt>
                <c:pt idx="1243">
                  <c:v>44.401679989999998</c:v>
                </c:pt>
                <c:pt idx="1244">
                  <c:v>44.414199830000001</c:v>
                </c:pt>
                <c:pt idx="1245">
                  <c:v>43.988109590000001</c:v>
                </c:pt>
                <c:pt idx="1246">
                  <c:v>43.621887209999997</c:v>
                </c:pt>
                <c:pt idx="1247">
                  <c:v>43.300231930000002</c:v>
                </c:pt>
                <c:pt idx="1248">
                  <c:v>43.265419010000002</c:v>
                </c:pt>
                <c:pt idx="1249">
                  <c:v>43.507705690000002</c:v>
                </c:pt>
                <c:pt idx="1250">
                  <c:v>44.0897522</c:v>
                </c:pt>
                <c:pt idx="1251">
                  <c:v>44.251289370000002</c:v>
                </c:pt>
                <c:pt idx="1252">
                  <c:v>44.255470279999997</c:v>
                </c:pt>
                <c:pt idx="1253">
                  <c:v>43.908744810000002</c:v>
                </c:pt>
                <c:pt idx="1254">
                  <c:v>43.489593509999999</c:v>
                </c:pt>
                <c:pt idx="1255">
                  <c:v>43.379608150000003</c:v>
                </c:pt>
                <c:pt idx="1256">
                  <c:v>43.897586820000001</c:v>
                </c:pt>
                <c:pt idx="1257">
                  <c:v>44.233798980000003</c:v>
                </c:pt>
                <c:pt idx="1258">
                  <c:v>43.727733610000001</c:v>
                </c:pt>
                <c:pt idx="1259">
                  <c:v>43.264026639999997</c:v>
                </c:pt>
                <c:pt idx="1260">
                  <c:v>43.633033750000003</c:v>
                </c:pt>
                <c:pt idx="1261">
                  <c:v>44.14824677</c:v>
                </c:pt>
                <c:pt idx="1262">
                  <c:v>44.208126069999999</c:v>
                </c:pt>
                <c:pt idx="1263">
                  <c:v>43.921260830000001</c:v>
                </c:pt>
                <c:pt idx="1264">
                  <c:v>43.27377319</c:v>
                </c:pt>
                <c:pt idx="1265">
                  <c:v>43.044021610000001</c:v>
                </c:pt>
                <c:pt idx="1266">
                  <c:v>43.259845730000002</c:v>
                </c:pt>
                <c:pt idx="1267">
                  <c:v>43.523017879999998</c:v>
                </c:pt>
                <c:pt idx="1268">
                  <c:v>43.921287540000002</c:v>
                </c:pt>
                <c:pt idx="1269">
                  <c:v>44.224834440000002</c:v>
                </c:pt>
                <c:pt idx="1270">
                  <c:v>43.921276089999999</c:v>
                </c:pt>
                <c:pt idx="1271">
                  <c:v>43.818225859999998</c:v>
                </c:pt>
                <c:pt idx="1272">
                  <c:v>43.490997309999997</c:v>
                </c:pt>
                <c:pt idx="1273">
                  <c:v>43.177692409999999</c:v>
                </c:pt>
                <c:pt idx="1274">
                  <c:v>43.243133540000002</c:v>
                </c:pt>
                <c:pt idx="1275">
                  <c:v>43.446437840000002</c:v>
                </c:pt>
                <c:pt idx="1276">
                  <c:v>43.839115139999997</c:v>
                </c:pt>
                <c:pt idx="1277">
                  <c:v>44.238754270000001</c:v>
                </c:pt>
                <c:pt idx="1278">
                  <c:v>44.24153519</c:v>
                </c:pt>
                <c:pt idx="1279">
                  <c:v>44.281921390000001</c:v>
                </c:pt>
                <c:pt idx="1280">
                  <c:v>44.387744900000001</c:v>
                </c:pt>
                <c:pt idx="1281">
                  <c:v>44.288887019999997</c:v>
                </c:pt>
                <c:pt idx="1282">
                  <c:v>44.222042080000001</c:v>
                </c:pt>
                <c:pt idx="1283">
                  <c:v>44.032665250000001</c:v>
                </c:pt>
                <c:pt idx="1284">
                  <c:v>43.882289890000003</c:v>
                </c:pt>
                <c:pt idx="1285">
                  <c:v>43.614929199999999</c:v>
                </c:pt>
                <c:pt idx="1286">
                  <c:v>43.371242520000003</c:v>
                </c:pt>
                <c:pt idx="1287">
                  <c:v>43.719348910000001</c:v>
                </c:pt>
                <c:pt idx="1288">
                  <c:v>44.396903989999998</c:v>
                </c:pt>
                <c:pt idx="1289">
                  <c:v>44.680175779999999</c:v>
                </c:pt>
                <c:pt idx="1290">
                  <c:v>44.499137879999999</c:v>
                </c:pt>
                <c:pt idx="1291">
                  <c:v>43.943542479999998</c:v>
                </c:pt>
                <c:pt idx="1292">
                  <c:v>43.645561219999998</c:v>
                </c:pt>
                <c:pt idx="1293">
                  <c:v>44.045200350000002</c:v>
                </c:pt>
                <c:pt idx="1294">
                  <c:v>44.616115569999998</c:v>
                </c:pt>
                <c:pt idx="1295">
                  <c:v>44.586864470000002</c:v>
                </c:pt>
                <c:pt idx="1296">
                  <c:v>44.5060997</c:v>
                </c:pt>
                <c:pt idx="1297">
                  <c:v>43.993690489999999</c:v>
                </c:pt>
                <c:pt idx="1298">
                  <c:v>44.350158690000001</c:v>
                </c:pt>
                <c:pt idx="1299">
                  <c:v>44.90176392</c:v>
                </c:pt>
                <c:pt idx="1300">
                  <c:v>44.359901430000001</c:v>
                </c:pt>
                <c:pt idx="1301">
                  <c:v>44.337635040000002</c:v>
                </c:pt>
                <c:pt idx="1302">
                  <c:v>44.720355990000002</c:v>
                </c:pt>
                <c:pt idx="1303">
                  <c:v>44.904354099999999</c:v>
                </c:pt>
                <c:pt idx="1304">
                  <c:v>44.192798609999997</c:v>
                </c:pt>
                <c:pt idx="1305">
                  <c:v>44.320911410000001</c:v>
                </c:pt>
                <c:pt idx="1306">
                  <c:v>45.096508030000003</c:v>
                </c:pt>
                <c:pt idx="1307">
                  <c:v>44.866760249999999</c:v>
                </c:pt>
                <c:pt idx="1308">
                  <c:v>44.251293179999998</c:v>
                </c:pt>
                <c:pt idx="1309">
                  <c:v>44.359901430000001</c:v>
                </c:pt>
                <c:pt idx="1310">
                  <c:v>45.083984370000003</c:v>
                </c:pt>
                <c:pt idx="1311">
                  <c:v>44.933597560000003</c:v>
                </c:pt>
                <c:pt idx="1312">
                  <c:v>44.375209810000001</c:v>
                </c:pt>
                <c:pt idx="1313">
                  <c:v>44.713581089999998</c:v>
                </c:pt>
                <c:pt idx="1314">
                  <c:v>45.301200870000002</c:v>
                </c:pt>
                <c:pt idx="1315">
                  <c:v>45.135501859999998</c:v>
                </c:pt>
                <c:pt idx="1316">
                  <c:v>44.316738129999997</c:v>
                </c:pt>
                <c:pt idx="1317">
                  <c:v>44.627254489999999</c:v>
                </c:pt>
                <c:pt idx="1318">
                  <c:v>45.312351229999997</c:v>
                </c:pt>
                <c:pt idx="1319">
                  <c:v>45.294250490000003</c:v>
                </c:pt>
                <c:pt idx="1320">
                  <c:v>44.550666810000003</c:v>
                </c:pt>
                <c:pt idx="1321">
                  <c:v>44.54092026</c:v>
                </c:pt>
                <c:pt idx="1322">
                  <c:v>45.252490999999999</c:v>
                </c:pt>
                <c:pt idx="1323">
                  <c:v>45.376411439999998</c:v>
                </c:pt>
                <c:pt idx="1324">
                  <c:v>44.614723210000001</c:v>
                </c:pt>
                <c:pt idx="1325">
                  <c:v>44.713584900000001</c:v>
                </c:pt>
                <c:pt idx="1326">
                  <c:v>45.483631129999999</c:v>
                </c:pt>
                <c:pt idx="1327">
                  <c:v>45.710597989999997</c:v>
                </c:pt>
                <c:pt idx="1328">
                  <c:v>45.067264559999998</c:v>
                </c:pt>
                <c:pt idx="1329">
                  <c:v>44.70801926</c:v>
                </c:pt>
                <c:pt idx="1330">
                  <c:v>44.863971710000001</c:v>
                </c:pt>
                <c:pt idx="1331">
                  <c:v>45.525394439999999</c:v>
                </c:pt>
                <c:pt idx="1332">
                  <c:v>45.689716339999997</c:v>
                </c:pt>
                <c:pt idx="1333">
                  <c:v>45.391136170000003</c:v>
                </c:pt>
                <c:pt idx="1334">
                  <c:v>45.01575089</c:v>
                </c:pt>
                <c:pt idx="1335">
                  <c:v>44.889041900000002</c:v>
                </c:pt>
                <c:pt idx="1336">
                  <c:v>45.557411190000003</c:v>
                </c:pt>
                <c:pt idx="1337">
                  <c:v>45.797538760000002</c:v>
                </c:pt>
                <c:pt idx="1338">
                  <c:v>45.199562069999999</c:v>
                </c:pt>
                <c:pt idx="1339">
                  <c:v>44.852832790000001</c:v>
                </c:pt>
                <c:pt idx="1340">
                  <c:v>45.395900730000001</c:v>
                </c:pt>
                <c:pt idx="1341">
                  <c:v>45.893024439999998</c:v>
                </c:pt>
                <c:pt idx="1342">
                  <c:v>45.895786289999997</c:v>
                </c:pt>
                <c:pt idx="1343">
                  <c:v>45.524013519999997</c:v>
                </c:pt>
                <c:pt idx="1344">
                  <c:v>45.27613831</c:v>
                </c:pt>
                <c:pt idx="1345">
                  <c:v>44.948925019999997</c:v>
                </c:pt>
                <c:pt idx="1346">
                  <c:v>44.929420469999997</c:v>
                </c:pt>
                <c:pt idx="1347">
                  <c:v>45.173091890000002</c:v>
                </c:pt>
                <c:pt idx="1348">
                  <c:v>45.695274349999998</c:v>
                </c:pt>
                <c:pt idx="1349">
                  <c:v>45.987712860000002</c:v>
                </c:pt>
                <c:pt idx="1350">
                  <c:v>45.96125412</c:v>
                </c:pt>
                <c:pt idx="1351">
                  <c:v>45.422348020000001</c:v>
                </c:pt>
                <c:pt idx="1352">
                  <c:v>45.057525630000001</c:v>
                </c:pt>
                <c:pt idx="1353">
                  <c:v>45.205139160000002</c:v>
                </c:pt>
                <c:pt idx="1354">
                  <c:v>45.763519289999998</c:v>
                </c:pt>
                <c:pt idx="1355">
                  <c:v>46.136684420000002</c:v>
                </c:pt>
                <c:pt idx="1356">
                  <c:v>46.150615690000002</c:v>
                </c:pt>
                <c:pt idx="1357">
                  <c:v>45.860984799999997</c:v>
                </c:pt>
                <c:pt idx="1358">
                  <c:v>45.404262539999998</c:v>
                </c:pt>
                <c:pt idx="1359">
                  <c:v>45.234371189999997</c:v>
                </c:pt>
                <c:pt idx="1360">
                  <c:v>45.422359470000004</c:v>
                </c:pt>
                <c:pt idx="1361">
                  <c:v>45.919475560000002</c:v>
                </c:pt>
                <c:pt idx="1362">
                  <c:v>46.255054469999997</c:v>
                </c:pt>
                <c:pt idx="1363">
                  <c:v>46.119998930000001</c:v>
                </c:pt>
                <c:pt idx="1364">
                  <c:v>45.621475220000001</c:v>
                </c:pt>
                <c:pt idx="1365">
                  <c:v>45.252471919999998</c:v>
                </c:pt>
                <c:pt idx="1366">
                  <c:v>45.617305760000001</c:v>
                </c:pt>
                <c:pt idx="1367">
                  <c:v>46.242530819999999</c:v>
                </c:pt>
                <c:pt idx="1368">
                  <c:v>46.085170750000003</c:v>
                </c:pt>
                <c:pt idx="1369">
                  <c:v>45.67440414</c:v>
                </c:pt>
                <c:pt idx="1370">
                  <c:v>45.260833740000002</c:v>
                </c:pt>
                <c:pt idx="1371">
                  <c:v>45.714782710000001</c:v>
                </c:pt>
                <c:pt idx="1372">
                  <c:v>46.133914949999998</c:v>
                </c:pt>
                <c:pt idx="1373">
                  <c:v>46.321887969999999</c:v>
                </c:pt>
                <c:pt idx="1374">
                  <c:v>45.952892300000002</c:v>
                </c:pt>
                <c:pt idx="1375">
                  <c:v>45.397293089999998</c:v>
                </c:pt>
                <c:pt idx="1376">
                  <c:v>45.34437561</c:v>
                </c:pt>
                <c:pt idx="1377">
                  <c:v>45.791355129999999</c:v>
                </c:pt>
                <c:pt idx="1378">
                  <c:v>46.128337860000002</c:v>
                </c:pt>
                <c:pt idx="1379">
                  <c:v>46.069854739999997</c:v>
                </c:pt>
                <c:pt idx="1380">
                  <c:v>45.539329530000003</c:v>
                </c:pt>
                <c:pt idx="1381">
                  <c:v>45.219051360000002</c:v>
                </c:pt>
                <c:pt idx="1382">
                  <c:v>45.253868099999998</c:v>
                </c:pt>
                <c:pt idx="1383">
                  <c:v>45.558807369999997</c:v>
                </c:pt>
                <c:pt idx="1384">
                  <c:v>45.891620639999999</c:v>
                </c:pt>
                <c:pt idx="1385">
                  <c:v>45.788574220000001</c:v>
                </c:pt>
                <c:pt idx="1386">
                  <c:v>45.178661349999999</c:v>
                </c:pt>
                <c:pt idx="1387">
                  <c:v>44.98234558</c:v>
                </c:pt>
                <c:pt idx="1388">
                  <c:v>45.789970400000001</c:v>
                </c:pt>
                <c:pt idx="1389">
                  <c:v>45.77047348</c:v>
                </c:pt>
                <c:pt idx="1390">
                  <c:v>44.964229580000001</c:v>
                </c:pt>
                <c:pt idx="1391">
                  <c:v>44.946125029999997</c:v>
                </c:pt>
                <c:pt idx="1392">
                  <c:v>45.745410919999998</c:v>
                </c:pt>
                <c:pt idx="1393">
                  <c:v>45.635402679999999</c:v>
                </c:pt>
                <c:pt idx="1394">
                  <c:v>44.934982300000001</c:v>
                </c:pt>
                <c:pt idx="1395">
                  <c:v>44.894611359999999</c:v>
                </c:pt>
                <c:pt idx="1396">
                  <c:v>45.426536560000002</c:v>
                </c:pt>
                <c:pt idx="1397">
                  <c:v>45.764911650000002</c:v>
                </c:pt>
                <c:pt idx="1398">
                  <c:v>45.178676609999997</c:v>
                </c:pt>
                <c:pt idx="1399">
                  <c:v>44.792953490000002</c:v>
                </c:pt>
                <c:pt idx="1400">
                  <c:v>44.887645720000002</c:v>
                </c:pt>
                <c:pt idx="1401">
                  <c:v>45.433486940000002</c:v>
                </c:pt>
                <c:pt idx="1402">
                  <c:v>45.568569179999997</c:v>
                </c:pt>
                <c:pt idx="1403">
                  <c:v>45.23994064</c:v>
                </c:pt>
                <c:pt idx="1404">
                  <c:v>44.780429839999996</c:v>
                </c:pt>
                <c:pt idx="1405">
                  <c:v>44.536735530000001</c:v>
                </c:pt>
                <c:pt idx="1406">
                  <c:v>44.684341430000003</c:v>
                </c:pt>
                <c:pt idx="1407">
                  <c:v>44.98234558</c:v>
                </c:pt>
                <c:pt idx="1408">
                  <c:v>45.259414669999998</c:v>
                </c:pt>
                <c:pt idx="1409">
                  <c:v>45.479450229999998</c:v>
                </c:pt>
                <c:pt idx="1410">
                  <c:v>45.342983250000003</c:v>
                </c:pt>
                <c:pt idx="1411">
                  <c:v>45.181610110000001</c:v>
                </c:pt>
                <c:pt idx="1412">
                  <c:v>44.728897089999997</c:v>
                </c:pt>
                <c:pt idx="1413">
                  <c:v>44.475669859999996</c:v>
                </c:pt>
                <c:pt idx="1414">
                  <c:v>44.540924070000003</c:v>
                </c:pt>
                <c:pt idx="1415">
                  <c:v>44.861183169999997</c:v>
                </c:pt>
                <c:pt idx="1416">
                  <c:v>45.315147400000001</c:v>
                </c:pt>
                <c:pt idx="1417">
                  <c:v>45.001827239999997</c:v>
                </c:pt>
                <c:pt idx="1418">
                  <c:v>44.517253879999998</c:v>
                </c:pt>
                <c:pt idx="1419">
                  <c:v>44.306980129999999</c:v>
                </c:pt>
                <c:pt idx="1420">
                  <c:v>44.579914090000003</c:v>
                </c:pt>
                <c:pt idx="1421">
                  <c:v>45.142471309999998</c:v>
                </c:pt>
                <c:pt idx="1422">
                  <c:v>45.408428190000002</c:v>
                </c:pt>
                <c:pt idx="1423">
                  <c:v>45.246913910000004</c:v>
                </c:pt>
                <c:pt idx="1424">
                  <c:v>44.879299160000002</c:v>
                </c:pt>
                <c:pt idx="1425">
                  <c:v>44.624458310000001</c:v>
                </c:pt>
                <c:pt idx="1426">
                  <c:v>44.478267670000001</c:v>
                </c:pt>
                <c:pt idx="1427">
                  <c:v>44.472698209999997</c:v>
                </c:pt>
                <c:pt idx="1428">
                  <c:v>44.376621249999999</c:v>
                </c:pt>
                <c:pt idx="1429">
                  <c:v>44.662067409999999</c:v>
                </c:pt>
                <c:pt idx="1430">
                  <c:v>44.996257780000001</c:v>
                </c:pt>
                <c:pt idx="1431">
                  <c:v>45.227409360000003</c:v>
                </c:pt>
                <c:pt idx="1432">
                  <c:v>45.065879819999999</c:v>
                </c:pt>
                <c:pt idx="1433">
                  <c:v>44.84170151</c:v>
                </c:pt>
                <c:pt idx="1434">
                  <c:v>44.703842160000001</c:v>
                </c:pt>
                <c:pt idx="1435">
                  <c:v>44.524204249999997</c:v>
                </c:pt>
                <c:pt idx="1436">
                  <c:v>44.586856840000003</c:v>
                </c:pt>
                <c:pt idx="1437">
                  <c:v>44.369640349999997</c:v>
                </c:pt>
                <c:pt idx="1438">
                  <c:v>44.589656830000003</c:v>
                </c:pt>
                <c:pt idx="1439">
                  <c:v>44.748386379999999</c:v>
                </c:pt>
                <c:pt idx="1440">
                  <c:v>44.616123199999997</c:v>
                </c:pt>
                <c:pt idx="1441">
                  <c:v>44.733081820000002</c:v>
                </c:pt>
                <c:pt idx="1442">
                  <c:v>44.546482089999998</c:v>
                </c:pt>
                <c:pt idx="1443">
                  <c:v>44.52420807</c:v>
                </c:pt>
                <c:pt idx="1444">
                  <c:v>44.599407200000002</c:v>
                </c:pt>
                <c:pt idx="1445">
                  <c:v>44.517242430000003</c:v>
                </c:pt>
                <c:pt idx="1446">
                  <c:v>44.435096739999999</c:v>
                </c:pt>
                <c:pt idx="1447">
                  <c:v>44.455978389999999</c:v>
                </c:pt>
                <c:pt idx="1448">
                  <c:v>44.843093869999997</c:v>
                </c:pt>
                <c:pt idx="1449">
                  <c:v>44.745616910000003</c:v>
                </c:pt>
                <c:pt idx="1450">
                  <c:v>44.691318510000002</c:v>
                </c:pt>
                <c:pt idx="1451">
                  <c:v>44.723346710000001</c:v>
                </c:pt>
                <c:pt idx="1452">
                  <c:v>44.435092930000003</c:v>
                </c:pt>
                <c:pt idx="1453">
                  <c:v>44.347694400000002</c:v>
                </c:pt>
                <c:pt idx="1454">
                  <c:v>44.581302639999997</c:v>
                </c:pt>
                <c:pt idx="1455">
                  <c:v>44.610538480000002</c:v>
                </c:pt>
                <c:pt idx="1456">
                  <c:v>44.54092026</c:v>
                </c:pt>
                <c:pt idx="1457">
                  <c:v>44.837509160000003</c:v>
                </c:pt>
                <c:pt idx="1458">
                  <c:v>44.765106199999998</c:v>
                </c:pt>
                <c:pt idx="1459">
                  <c:v>44.450416560000001</c:v>
                </c:pt>
                <c:pt idx="1460">
                  <c:v>44.41281128</c:v>
                </c:pt>
                <c:pt idx="1461">
                  <c:v>44.110645290000001</c:v>
                </c:pt>
                <c:pt idx="1462">
                  <c:v>44.113433839999999</c:v>
                </c:pt>
                <c:pt idx="1463">
                  <c:v>44.377998349999999</c:v>
                </c:pt>
                <c:pt idx="1464">
                  <c:v>44.535350800000003</c:v>
                </c:pt>
                <c:pt idx="1465">
                  <c:v>44.521427150000001</c:v>
                </c:pt>
                <c:pt idx="1466">
                  <c:v>44.737262729999998</c:v>
                </c:pt>
                <c:pt idx="1467">
                  <c:v>44.827770229999999</c:v>
                </c:pt>
                <c:pt idx="1468">
                  <c:v>44.961444849999999</c:v>
                </c:pt>
                <c:pt idx="1469">
                  <c:v>44.833332059999996</c:v>
                </c:pt>
                <c:pt idx="1470">
                  <c:v>44.645351410000004</c:v>
                </c:pt>
                <c:pt idx="1471">
                  <c:v>44.444843290000001</c:v>
                </c:pt>
                <c:pt idx="1472">
                  <c:v>44.311168670000001</c:v>
                </c:pt>
                <c:pt idx="1473">
                  <c:v>44.454578400000003</c:v>
                </c:pt>
                <c:pt idx="1474">
                  <c:v>44.442050930000001</c:v>
                </c:pt>
                <c:pt idx="1475">
                  <c:v>44.624469759999997</c:v>
                </c:pt>
                <c:pt idx="1476">
                  <c:v>44.582691189999998</c:v>
                </c:pt>
                <c:pt idx="1477">
                  <c:v>44.68434525</c:v>
                </c:pt>
                <c:pt idx="1478">
                  <c:v>44.831954959999997</c:v>
                </c:pt>
                <c:pt idx="1479">
                  <c:v>44.948917389999998</c:v>
                </c:pt>
                <c:pt idx="1480">
                  <c:v>44.840297700000001</c:v>
                </c:pt>
                <c:pt idx="1481">
                  <c:v>44.84867096</c:v>
                </c:pt>
                <c:pt idx="1482">
                  <c:v>44.68851471</c:v>
                </c:pt>
                <c:pt idx="1483">
                  <c:v>44.50332642</c:v>
                </c:pt>
                <c:pt idx="1484">
                  <c:v>44.233192440000003</c:v>
                </c:pt>
                <c:pt idx="1485">
                  <c:v>43.925457000000002</c:v>
                </c:pt>
                <c:pt idx="1486">
                  <c:v>43.653919219999999</c:v>
                </c:pt>
                <c:pt idx="1487">
                  <c:v>43.676197049999999</c:v>
                </c:pt>
                <c:pt idx="1488">
                  <c:v>43.762538910000004</c:v>
                </c:pt>
                <c:pt idx="1489">
                  <c:v>44.057727810000003</c:v>
                </c:pt>
                <c:pt idx="1490">
                  <c:v>44.453201290000003</c:v>
                </c:pt>
                <c:pt idx="1491">
                  <c:v>44.670421599999997</c:v>
                </c:pt>
                <c:pt idx="1492">
                  <c:v>44.75814819</c:v>
                </c:pt>
                <c:pt idx="1493">
                  <c:v>44.607772830000002</c:v>
                </c:pt>
                <c:pt idx="1494">
                  <c:v>44.397491459999998</c:v>
                </c:pt>
                <c:pt idx="1495">
                  <c:v>44.06052399</c:v>
                </c:pt>
                <c:pt idx="1496">
                  <c:v>43.855823520000001</c:v>
                </c:pt>
                <c:pt idx="1497">
                  <c:v>43.772289280000003</c:v>
                </c:pt>
                <c:pt idx="1498">
                  <c:v>43.935203549999997</c:v>
                </c:pt>
                <c:pt idx="1499">
                  <c:v>44.526988979999999</c:v>
                </c:pt>
                <c:pt idx="1500">
                  <c:v>44.766506200000002</c:v>
                </c:pt>
                <c:pt idx="1501">
                  <c:v>44.735862730000001</c:v>
                </c:pt>
                <c:pt idx="1502">
                  <c:v>44.593845369999997</c:v>
                </c:pt>
                <c:pt idx="1503">
                  <c:v>44.396110530000001</c:v>
                </c:pt>
                <c:pt idx="1504">
                  <c:v>44.389144899999998</c:v>
                </c:pt>
                <c:pt idx="1505">
                  <c:v>44.535366060000001</c:v>
                </c:pt>
                <c:pt idx="1506">
                  <c:v>44.614715580000002</c:v>
                </c:pt>
                <c:pt idx="1507">
                  <c:v>44.745609279999996</c:v>
                </c:pt>
                <c:pt idx="1508">
                  <c:v>44.792957309999998</c:v>
                </c:pt>
                <c:pt idx="1509">
                  <c:v>44.646747589999997</c:v>
                </c:pt>
                <c:pt idx="1510">
                  <c:v>44.237361909999997</c:v>
                </c:pt>
                <c:pt idx="1511">
                  <c:v>43.814052580000002</c:v>
                </c:pt>
                <c:pt idx="1512">
                  <c:v>43.663669589999998</c:v>
                </c:pt>
                <c:pt idx="1513">
                  <c:v>43.685947419999998</c:v>
                </c:pt>
                <c:pt idx="1514">
                  <c:v>43.997863770000002</c:v>
                </c:pt>
                <c:pt idx="1515">
                  <c:v>44.286102290000002</c:v>
                </c:pt>
                <c:pt idx="1516">
                  <c:v>44.625858309999998</c:v>
                </c:pt>
                <c:pt idx="1517">
                  <c:v>44.755359650000003</c:v>
                </c:pt>
                <c:pt idx="1518">
                  <c:v>44.501934050000003</c:v>
                </c:pt>
                <c:pt idx="1519">
                  <c:v>44.099517820000003</c:v>
                </c:pt>
                <c:pt idx="1520">
                  <c:v>43.782032010000002</c:v>
                </c:pt>
                <c:pt idx="1521">
                  <c:v>43.723541259999998</c:v>
                </c:pt>
                <c:pt idx="1522">
                  <c:v>43.798728939999997</c:v>
                </c:pt>
                <c:pt idx="1523">
                  <c:v>43.801513669999999</c:v>
                </c:pt>
                <c:pt idx="1524">
                  <c:v>43.890640259999998</c:v>
                </c:pt>
                <c:pt idx="1525">
                  <c:v>44.03267288</c:v>
                </c:pt>
                <c:pt idx="1526">
                  <c:v>44.006198879999999</c:v>
                </c:pt>
                <c:pt idx="1527">
                  <c:v>44.263809199999997</c:v>
                </c:pt>
                <c:pt idx="1528">
                  <c:v>44.411411289999997</c:v>
                </c:pt>
                <c:pt idx="1529">
                  <c:v>44.71081161</c:v>
                </c:pt>
                <c:pt idx="1530">
                  <c:v>44.738658909999998</c:v>
                </c:pt>
                <c:pt idx="1531">
                  <c:v>44.70244598</c:v>
                </c:pt>
                <c:pt idx="1532">
                  <c:v>44.333442689999998</c:v>
                </c:pt>
                <c:pt idx="1533">
                  <c:v>44.188797000000001</c:v>
                </c:pt>
                <c:pt idx="1534">
                  <c:v>43.949111940000002</c:v>
                </c:pt>
                <c:pt idx="1535">
                  <c:v>44.020133970000003</c:v>
                </c:pt>
                <c:pt idx="1536">
                  <c:v>43.879501339999997</c:v>
                </c:pt>
                <c:pt idx="1537">
                  <c:v>43.752780909999998</c:v>
                </c:pt>
                <c:pt idx="1538">
                  <c:v>43.71100998</c:v>
                </c:pt>
                <c:pt idx="1539">
                  <c:v>43.807086939999998</c:v>
                </c:pt>
                <c:pt idx="1540">
                  <c:v>43.804294589999998</c:v>
                </c:pt>
                <c:pt idx="1541">
                  <c:v>43.713787080000003</c:v>
                </c:pt>
                <c:pt idx="1542">
                  <c:v>43.776752469999998</c:v>
                </c:pt>
                <c:pt idx="1543">
                  <c:v>43.807109830000002</c:v>
                </c:pt>
                <c:pt idx="1544">
                  <c:v>43.719097140000002</c:v>
                </c:pt>
                <c:pt idx="1545">
                  <c:v>43.639984130000002</c:v>
                </c:pt>
                <c:pt idx="1546">
                  <c:v>43.786205289999998</c:v>
                </c:pt>
                <c:pt idx="1547">
                  <c:v>43.918479920000003</c:v>
                </c:pt>
                <c:pt idx="1548">
                  <c:v>43.976959229999999</c:v>
                </c:pt>
                <c:pt idx="1549">
                  <c:v>44.020130160000001</c:v>
                </c:pt>
                <c:pt idx="1550">
                  <c:v>44.313941960000001</c:v>
                </c:pt>
                <c:pt idx="1551">
                  <c:v>44.363159179999997</c:v>
                </c:pt>
                <c:pt idx="1552">
                  <c:v>44.507499690000003</c:v>
                </c:pt>
                <c:pt idx="1553">
                  <c:v>44.695495610000002</c:v>
                </c:pt>
                <c:pt idx="1554">
                  <c:v>44.653697970000003</c:v>
                </c:pt>
                <c:pt idx="1555">
                  <c:v>44.745609279999996</c:v>
                </c:pt>
                <c:pt idx="1556">
                  <c:v>44.769580840000003</c:v>
                </c:pt>
                <c:pt idx="1557">
                  <c:v>44.662071230000002</c:v>
                </c:pt>
                <c:pt idx="1558">
                  <c:v>44.439277650000001</c:v>
                </c:pt>
                <c:pt idx="1559">
                  <c:v>44.068870539999999</c:v>
                </c:pt>
                <c:pt idx="1560">
                  <c:v>43.968006129999999</c:v>
                </c:pt>
                <c:pt idx="1561">
                  <c:v>43.981143950000003</c:v>
                </c:pt>
                <c:pt idx="1562">
                  <c:v>43.931018829999999</c:v>
                </c:pt>
                <c:pt idx="1563">
                  <c:v>43.825183869999996</c:v>
                </c:pt>
                <c:pt idx="1564">
                  <c:v>43.900375369999999</c:v>
                </c:pt>
                <c:pt idx="1565">
                  <c:v>43.75556564</c:v>
                </c:pt>
                <c:pt idx="1566">
                  <c:v>43.804306029999999</c:v>
                </c:pt>
                <c:pt idx="1567">
                  <c:v>43.871150970000002</c:v>
                </c:pt>
                <c:pt idx="1568">
                  <c:v>44.2122879</c:v>
                </c:pt>
                <c:pt idx="1569">
                  <c:v>44.462947849999999</c:v>
                </c:pt>
                <c:pt idx="1570">
                  <c:v>44.669036869999999</c:v>
                </c:pt>
                <c:pt idx="1571">
                  <c:v>44.680164339999997</c:v>
                </c:pt>
                <c:pt idx="1572">
                  <c:v>44.753982540000003</c:v>
                </c:pt>
                <c:pt idx="1573">
                  <c:v>44.645359040000002</c:v>
                </c:pt>
                <c:pt idx="1574">
                  <c:v>44.561454769999997</c:v>
                </c:pt>
                <c:pt idx="1575">
                  <c:v>44.826381679999997</c:v>
                </c:pt>
                <c:pt idx="1576">
                  <c:v>44.659278870000001</c:v>
                </c:pt>
                <c:pt idx="1577">
                  <c:v>44.226230620000003</c:v>
                </c:pt>
                <c:pt idx="1578">
                  <c:v>43.911777499999999</c:v>
                </c:pt>
                <c:pt idx="1579">
                  <c:v>44.176086429999998</c:v>
                </c:pt>
                <c:pt idx="1580">
                  <c:v>44.272167209999999</c:v>
                </c:pt>
                <c:pt idx="1581">
                  <c:v>44.184444429999999</c:v>
                </c:pt>
                <c:pt idx="1582">
                  <c:v>44.261917109999999</c:v>
                </c:pt>
                <c:pt idx="1583">
                  <c:v>44.34876251</c:v>
                </c:pt>
                <c:pt idx="1584">
                  <c:v>44.238750459999999</c:v>
                </c:pt>
                <c:pt idx="1585">
                  <c:v>44.21508789</c:v>
                </c:pt>
                <c:pt idx="1586">
                  <c:v>44.32648468</c:v>
                </c:pt>
                <c:pt idx="1587">
                  <c:v>44.259635930000002</c:v>
                </c:pt>
                <c:pt idx="1588">
                  <c:v>44.401668549999997</c:v>
                </c:pt>
                <c:pt idx="1589">
                  <c:v>44.528392789999998</c:v>
                </c:pt>
                <c:pt idx="1590">
                  <c:v>44.604980470000001</c:v>
                </c:pt>
                <c:pt idx="1591">
                  <c:v>44.520034789999997</c:v>
                </c:pt>
                <c:pt idx="1592">
                  <c:v>44.149639129999997</c:v>
                </c:pt>
                <c:pt idx="1593">
                  <c:v>43.80987167</c:v>
                </c:pt>
                <c:pt idx="1594">
                  <c:v>43.794548030000001</c:v>
                </c:pt>
                <c:pt idx="1595">
                  <c:v>44.354320530000003</c:v>
                </c:pt>
                <c:pt idx="1596">
                  <c:v>44.561798099999997</c:v>
                </c:pt>
                <c:pt idx="1597">
                  <c:v>44.011779789999999</c:v>
                </c:pt>
                <c:pt idx="1598">
                  <c:v>43.818233489999997</c:v>
                </c:pt>
                <c:pt idx="1599">
                  <c:v>44.241542819999999</c:v>
                </c:pt>
                <c:pt idx="1600">
                  <c:v>44.585483549999999</c:v>
                </c:pt>
                <c:pt idx="1601">
                  <c:v>44.146854400000002</c:v>
                </c:pt>
                <c:pt idx="1602">
                  <c:v>43.70684052</c:v>
                </c:pt>
                <c:pt idx="1603">
                  <c:v>43.976974490000003</c:v>
                </c:pt>
                <c:pt idx="1604">
                  <c:v>44.362686160000003</c:v>
                </c:pt>
                <c:pt idx="1605">
                  <c:v>44.51306915</c:v>
                </c:pt>
                <c:pt idx="1606">
                  <c:v>44.064701079999999</c:v>
                </c:pt>
                <c:pt idx="1607">
                  <c:v>43.687328340000001</c:v>
                </c:pt>
                <c:pt idx="1608">
                  <c:v>43.98114777</c:v>
                </c:pt>
                <c:pt idx="1609">
                  <c:v>44.35293961</c:v>
                </c:pt>
                <c:pt idx="1610">
                  <c:v>44.451786040000002</c:v>
                </c:pt>
                <c:pt idx="1611">
                  <c:v>44.157989499999999</c:v>
                </c:pt>
                <c:pt idx="1612">
                  <c:v>43.698474879999999</c:v>
                </c:pt>
                <c:pt idx="1613">
                  <c:v>43.64834595</c:v>
                </c:pt>
                <c:pt idx="1614">
                  <c:v>44.059131620000002</c:v>
                </c:pt>
                <c:pt idx="1615">
                  <c:v>44.288887019999997</c:v>
                </c:pt>
                <c:pt idx="1616">
                  <c:v>44.146858219999999</c:v>
                </c:pt>
                <c:pt idx="1617">
                  <c:v>43.862792970000001</c:v>
                </c:pt>
                <c:pt idx="1618">
                  <c:v>44.042423249999999</c:v>
                </c:pt>
                <c:pt idx="1619">
                  <c:v>44.362686160000003</c:v>
                </c:pt>
                <c:pt idx="1620">
                  <c:v>44.311153410000003</c:v>
                </c:pt>
                <c:pt idx="1621">
                  <c:v>43.818222050000003</c:v>
                </c:pt>
                <c:pt idx="1622">
                  <c:v>43.587078089999999</c:v>
                </c:pt>
                <c:pt idx="1623">
                  <c:v>43.758354189999999</c:v>
                </c:pt>
                <c:pt idx="1624">
                  <c:v>44.23319626</c:v>
                </c:pt>
                <c:pt idx="1625">
                  <c:v>44.410026549999998</c:v>
                </c:pt>
                <c:pt idx="1626">
                  <c:v>44.48521805</c:v>
                </c:pt>
                <c:pt idx="1627">
                  <c:v>44.429534910000001</c:v>
                </c:pt>
                <c:pt idx="1628">
                  <c:v>44.167739869999998</c:v>
                </c:pt>
                <c:pt idx="1629">
                  <c:v>43.82101059</c:v>
                </c:pt>
                <c:pt idx="1630">
                  <c:v>43.758350370000002</c:v>
                </c:pt>
                <c:pt idx="1631">
                  <c:v>43.642784120000002</c:v>
                </c:pt>
                <c:pt idx="1632">
                  <c:v>43.751384739999999</c:v>
                </c:pt>
                <c:pt idx="1633">
                  <c:v>44.153820039999999</c:v>
                </c:pt>
                <c:pt idx="1634">
                  <c:v>44.496372219999998</c:v>
                </c:pt>
                <c:pt idx="1635">
                  <c:v>44.607753750000001</c:v>
                </c:pt>
                <c:pt idx="1636">
                  <c:v>44.40166473</c:v>
                </c:pt>
                <c:pt idx="1637">
                  <c:v>44.22483063</c:v>
                </c:pt>
                <c:pt idx="1638">
                  <c:v>44.070262909999997</c:v>
                </c:pt>
                <c:pt idx="1639">
                  <c:v>43.775058749999999</c:v>
                </c:pt>
                <c:pt idx="1640">
                  <c:v>43.658092500000002</c:v>
                </c:pt>
                <c:pt idx="1641">
                  <c:v>43.658088679999999</c:v>
                </c:pt>
                <c:pt idx="1642">
                  <c:v>43.681758879999997</c:v>
                </c:pt>
                <c:pt idx="1643">
                  <c:v>43.652526860000002</c:v>
                </c:pt>
                <c:pt idx="1644">
                  <c:v>43.731895450000003</c:v>
                </c:pt>
                <c:pt idx="1645">
                  <c:v>43.808483119999998</c:v>
                </c:pt>
                <c:pt idx="1646">
                  <c:v>43.928237920000001</c:v>
                </c:pt>
                <c:pt idx="1647">
                  <c:v>44.114818569999997</c:v>
                </c:pt>
                <c:pt idx="1648">
                  <c:v>44.217868799999998</c:v>
                </c:pt>
                <c:pt idx="1649">
                  <c:v>44.369644170000001</c:v>
                </c:pt>
                <c:pt idx="1650">
                  <c:v>44.435092930000003</c:v>
                </c:pt>
                <c:pt idx="1651">
                  <c:v>44.380786899999997</c:v>
                </c:pt>
                <c:pt idx="1652">
                  <c:v>44.42255402</c:v>
                </c:pt>
                <c:pt idx="1653">
                  <c:v>44.475471499999998</c:v>
                </c:pt>
                <c:pt idx="1654">
                  <c:v>44.379394529999999</c:v>
                </c:pt>
                <c:pt idx="1655">
                  <c:v>44.35154343</c:v>
                </c:pt>
                <c:pt idx="1656">
                  <c:v>44.538139340000001</c:v>
                </c:pt>
                <c:pt idx="1657">
                  <c:v>44.450408940000003</c:v>
                </c:pt>
                <c:pt idx="1658">
                  <c:v>44.48521805</c:v>
                </c:pt>
                <c:pt idx="1659">
                  <c:v>44.503322599999997</c:v>
                </c:pt>
                <c:pt idx="1660">
                  <c:v>44.510292049999997</c:v>
                </c:pt>
                <c:pt idx="1661">
                  <c:v>44.597999569999999</c:v>
                </c:pt>
                <c:pt idx="1662">
                  <c:v>44.595226289999999</c:v>
                </c:pt>
                <c:pt idx="1663">
                  <c:v>44.621688839999997</c:v>
                </c:pt>
                <c:pt idx="1664">
                  <c:v>44.496372219999998</c:v>
                </c:pt>
                <c:pt idx="1665">
                  <c:v>44.148250580000003</c:v>
                </c:pt>
                <c:pt idx="1666">
                  <c:v>43.827972410000001</c:v>
                </c:pt>
                <c:pt idx="1667">
                  <c:v>43.656707760000003</c:v>
                </c:pt>
                <c:pt idx="1668">
                  <c:v>43.665061950000002</c:v>
                </c:pt>
                <c:pt idx="1669">
                  <c:v>43.868358610000001</c:v>
                </c:pt>
                <c:pt idx="1670">
                  <c:v>44.280521389999997</c:v>
                </c:pt>
                <c:pt idx="1671">
                  <c:v>44.621681209999998</c:v>
                </c:pt>
                <c:pt idx="1672">
                  <c:v>44.533954620000003</c:v>
                </c:pt>
                <c:pt idx="1673">
                  <c:v>44.319511409999997</c:v>
                </c:pt>
                <c:pt idx="1674">
                  <c:v>43.949119570000001</c:v>
                </c:pt>
                <c:pt idx="1675">
                  <c:v>43.711013790000003</c:v>
                </c:pt>
                <c:pt idx="1676">
                  <c:v>43.626068119999999</c:v>
                </c:pt>
                <c:pt idx="1677">
                  <c:v>43.596824650000002</c:v>
                </c:pt>
                <c:pt idx="1678">
                  <c:v>43.773666380000002</c:v>
                </c:pt>
                <c:pt idx="1679">
                  <c:v>43.758354189999999</c:v>
                </c:pt>
                <c:pt idx="1680">
                  <c:v>43.724933620000002</c:v>
                </c:pt>
                <c:pt idx="1681">
                  <c:v>43.73886108</c:v>
                </c:pt>
                <c:pt idx="1682">
                  <c:v>43.917102810000003</c:v>
                </c:pt>
                <c:pt idx="1683">
                  <c:v>44.105072020000001</c:v>
                </c:pt>
                <c:pt idx="1684">
                  <c:v>44.37382126</c:v>
                </c:pt>
                <c:pt idx="1685">
                  <c:v>44.556240080000002</c:v>
                </c:pt>
                <c:pt idx="1686">
                  <c:v>44.63420868</c:v>
                </c:pt>
                <c:pt idx="1687">
                  <c:v>44.646751399999999</c:v>
                </c:pt>
                <c:pt idx="1688">
                  <c:v>44.572956089999998</c:v>
                </c:pt>
                <c:pt idx="1689">
                  <c:v>44.440650939999998</c:v>
                </c:pt>
                <c:pt idx="1690">
                  <c:v>44.22483063</c:v>
                </c:pt>
                <c:pt idx="1691">
                  <c:v>43.937976839999997</c:v>
                </c:pt>
                <c:pt idx="1692">
                  <c:v>43.704048159999999</c:v>
                </c:pt>
                <c:pt idx="1693">
                  <c:v>43.859729770000001</c:v>
                </c:pt>
                <c:pt idx="1694">
                  <c:v>43.979766849999997</c:v>
                </c:pt>
                <c:pt idx="1695">
                  <c:v>43.904560089999997</c:v>
                </c:pt>
                <c:pt idx="1696">
                  <c:v>43.750003810000003</c:v>
                </c:pt>
                <c:pt idx="1697">
                  <c:v>43.777835850000002</c:v>
                </c:pt>
                <c:pt idx="1698">
                  <c:v>43.90612411</c:v>
                </c:pt>
                <c:pt idx="1699">
                  <c:v>44.08697128</c:v>
                </c:pt>
                <c:pt idx="1700">
                  <c:v>43.847473139999998</c:v>
                </c:pt>
                <c:pt idx="1701">
                  <c:v>43.823799129999998</c:v>
                </c:pt>
                <c:pt idx="1702">
                  <c:v>43.791778559999997</c:v>
                </c:pt>
                <c:pt idx="1703">
                  <c:v>43.846073150000002</c:v>
                </c:pt>
                <c:pt idx="1704">
                  <c:v>43.890628810000003</c:v>
                </c:pt>
                <c:pt idx="1705">
                  <c:v>44.270790099999999</c:v>
                </c:pt>
                <c:pt idx="1706">
                  <c:v>44.517253879999998</c:v>
                </c:pt>
                <c:pt idx="1707">
                  <c:v>44.669017789999998</c:v>
                </c:pt>
                <c:pt idx="1708">
                  <c:v>44.836112980000003</c:v>
                </c:pt>
                <c:pt idx="1709">
                  <c:v>44.836124419999997</c:v>
                </c:pt>
                <c:pt idx="1710">
                  <c:v>44.520034789999997</c:v>
                </c:pt>
                <c:pt idx="1711">
                  <c:v>44.365463259999999</c:v>
                </c:pt>
                <c:pt idx="1712">
                  <c:v>43.961650849999998</c:v>
                </c:pt>
                <c:pt idx="1713">
                  <c:v>43.857208249999999</c:v>
                </c:pt>
                <c:pt idx="1714">
                  <c:v>44.234588619999997</c:v>
                </c:pt>
                <c:pt idx="1715">
                  <c:v>44.685718540000003</c:v>
                </c:pt>
                <c:pt idx="1716">
                  <c:v>44.607761379999999</c:v>
                </c:pt>
                <c:pt idx="1717">
                  <c:v>44.009010310000001</c:v>
                </c:pt>
                <c:pt idx="1718">
                  <c:v>43.794559479999997</c:v>
                </c:pt>
                <c:pt idx="1719">
                  <c:v>44.112037659999999</c:v>
                </c:pt>
                <c:pt idx="1720">
                  <c:v>44.600795750000003</c:v>
                </c:pt>
                <c:pt idx="1721">
                  <c:v>44.818035129999998</c:v>
                </c:pt>
                <c:pt idx="1722">
                  <c:v>44.816638949999998</c:v>
                </c:pt>
                <c:pt idx="1723">
                  <c:v>44.52561188</c:v>
                </c:pt>
                <c:pt idx="1724">
                  <c:v>44.00065231</c:v>
                </c:pt>
                <c:pt idx="1725">
                  <c:v>43.914310460000003</c:v>
                </c:pt>
                <c:pt idx="1726">
                  <c:v>43.932403559999997</c:v>
                </c:pt>
                <c:pt idx="1727">
                  <c:v>44.13850403</c:v>
                </c:pt>
                <c:pt idx="1728">
                  <c:v>44.642578120000003</c:v>
                </c:pt>
                <c:pt idx="1729">
                  <c:v>44.923858639999999</c:v>
                </c:pt>
                <c:pt idx="1730">
                  <c:v>44.503791810000003</c:v>
                </c:pt>
                <c:pt idx="1731">
                  <c:v>43.776447300000001</c:v>
                </c:pt>
                <c:pt idx="1732">
                  <c:v>43.908744810000002</c:v>
                </c:pt>
                <c:pt idx="1733">
                  <c:v>44.272178650000001</c:v>
                </c:pt>
                <c:pt idx="1734">
                  <c:v>44.216464999999999</c:v>
                </c:pt>
                <c:pt idx="1735">
                  <c:v>44.350517269999997</c:v>
                </c:pt>
                <c:pt idx="1736">
                  <c:v>44.664852140000001</c:v>
                </c:pt>
                <c:pt idx="1737">
                  <c:v>44.758144379999997</c:v>
                </c:pt>
                <c:pt idx="1738">
                  <c:v>44.833343509999999</c:v>
                </c:pt>
                <c:pt idx="1739">
                  <c:v>44.86675262</c:v>
                </c:pt>
                <c:pt idx="1740">
                  <c:v>44.823604580000001</c:v>
                </c:pt>
                <c:pt idx="1741">
                  <c:v>44.898796079999997</c:v>
                </c:pt>
                <c:pt idx="1742">
                  <c:v>44.870937349999998</c:v>
                </c:pt>
                <c:pt idx="1743">
                  <c:v>44.790672299999997</c:v>
                </c:pt>
                <c:pt idx="1744">
                  <c:v>44.603584290000001</c:v>
                </c:pt>
                <c:pt idx="1745">
                  <c:v>44.494972230000002</c:v>
                </c:pt>
                <c:pt idx="1746">
                  <c:v>44.198360440000002</c:v>
                </c:pt>
                <c:pt idx="1747">
                  <c:v>43.970817570000001</c:v>
                </c:pt>
                <c:pt idx="1748">
                  <c:v>43.819622039999999</c:v>
                </c:pt>
                <c:pt idx="1749">
                  <c:v>43.83772278</c:v>
                </c:pt>
                <c:pt idx="1750">
                  <c:v>43.851657869999997</c:v>
                </c:pt>
                <c:pt idx="1751">
                  <c:v>43.777847289999997</c:v>
                </c:pt>
                <c:pt idx="1752">
                  <c:v>43.747207639999999</c:v>
                </c:pt>
                <c:pt idx="1753">
                  <c:v>43.869766239999997</c:v>
                </c:pt>
                <c:pt idx="1754">
                  <c:v>44.10368347</c:v>
                </c:pt>
                <c:pt idx="1755">
                  <c:v>44.489395139999999</c:v>
                </c:pt>
                <c:pt idx="1756">
                  <c:v>44.777641299999999</c:v>
                </c:pt>
                <c:pt idx="1757">
                  <c:v>44.944728849999997</c:v>
                </c:pt>
                <c:pt idx="1758">
                  <c:v>44.964221950000002</c:v>
                </c:pt>
                <c:pt idx="1759">
                  <c:v>44.993480679999998</c:v>
                </c:pt>
                <c:pt idx="1760">
                  <c:v>44.755359650000003</c:v>
                </c:pt>
                <c:pt idx="1761">
                  <c:v>44.763713840000001</c:v>
                </c:pt>
                <c:pt idx="1762">
                  <c:v>44.777637480000003</c:v>
                </c:pt>
                <c:pt idx="1763">
                  <c:v>44.961444849999999</c:v>
                </c:pt>
                <c:pt idx="1764">
                  <c:v>44.958648680000003</c:v>
                </c:pt>
                <c:pt idx="1765">
                  <c:v>45.07284164</c:v>
                </c:pt>
                <c:pt idx="1766">
                  <c:v>45.182846069999997</c:v>
                </c:pt>
                <c:pt idx="1767">
                  <c:v>45.138282779999997</c:v>
                </c:pt>
                <c:pt idx="1768">
                  <c:v>45.05195999</c:v>
                </c:pt>
                <c:pt idx="1769">
                  <c:v>45.139698029999998</c:v>
                </c:pt>
                <c:pt idx="1770">
                  <c:v>45.118804930000003</c:v>
                </c:pt>
                <c:pt idx="1771">
                  <c:v>45.067291259999998</c:v>
                </c:pt>
                <c:pt idx="1772">
                  <c:v>44.939178470000002</c:v>
                </c:pt>
                <c:pt idx="1773">
                  <c:v>44.606376650000001</c:v>
                </c:pt>
                <c:pt idx="1774">
                  <c:v>44.300018309999999</c:v>
                </c:pt>
                <c:pt idx="1775">
                  <c:v>44.134319310000002</c:v>
                </c:pt>
                <c:pt idx="1776">
                  <c:v>44.153808589999997</c:v>
                </c:pt>
                <c:pt idx="1777">
                  <c:v>44.145458220000002</c:v>
                </c:pt>
                <c:pt idx="1778">
                  <c:v>44.056335449999999</c:v>
                </c:pt>
                <c:pt idx="1779">
                  <c:v>44.043819429999999</c:v>
                </c:pt>
                <c:pt idx="1780">
                  <c:v>44.046592709999999</c:v>
                </c:pt>
                <c:pt idx="1781">
                  <c:v>44.14267349</c:v>
                </c:pt>
                <c:pt idx="1782">
                  <c:v>44.460147859999999</c:v>
                </c:pt>
                <c:pt idx="1783">
                  <c:v>44.543701169999999</c:v>
                </c:pt>
                <c:pt idx="1784">
                  <c:v>44.80968094</c:v>
                </c:pt>
                <c:pt idx="1785">
                  <c:v>45.104873660000003</c:v>
                </c:pt>
                <c:pt idx="1786">
                  <c:v>45.234375</c:v>
                </c:pt>
                <c:pt idx="1787">
                  <c:v>45.174491879999998</c:v>
                </c:pt>
                <c:pt idx="1788">
                  <c:v>44.9405632</c:v>
                </c:pt>
                <c:pt idx="1789">
                  <c:v>44.63978195</c:v>
                </c:pt>
                <c:pt idx="1790">
                  <c:v>44.302806850000003</c:v>
                </c:pt>
                <c:pt idx="1791">
                  <c:v>44.09951401</c:v>
                </c:pt>
                <c:pt idx="1792">
                  <c:v>44.080009459999999</c:v>
                </c:pt>
                <c:pt idx="1793">
                  <c:v>43.986717220000003</c:v>
                </c:pt>
                <c:pt idx="1794">
                  <c:v>44.007610319999998</c:v>
                </c:pt>
                <c:pt idx="1795">
                  <c:v>44.086967469999998</c:v>
                </c:pt>
                <c:pt idx="1796">
                  <c:v>44.173309330000002</c:v>
                </c:pt>
                <c:pt idx="1797">
                  <c:v>44.24013901</c:v>
                </c:pt>
                <c:pt idx="1798">
                  <c:v>44.281925200000003</c:v>
                </c:pt>
                <c:pt idx="1799">
                  <c:v>44.256855010000002</c:v>
                </c:pt>
                <c:pt idx="1800">
                  <c:v>44.188629149999997</c:v>
                </c:pt>
                <c:pt idx="1801">
                  <c:v>44.151031490000001</c:v>
                </c:pt>
                <c:pt idx="1802">
                  <c:v>44.241542819999999</c:v>
                </c:pt>
                <c:pt idx="1803">
                  <c:v>44.443447110000001</c:v>
                </c:pt>
                <c:pt idx="1804">
                  <c:v>44.481033330000002</c:v>
                </c:pt>
                <c:pt idx="1805">
                  <c:v>44.538135529999998</c:v>
                </c:pt>
                <c:pt idx="1806">
                  <c:v>44.61750412</c:v>
                </c:pt>
                <c:pt idx="1807">
                  <c:v>44.588272089999997</c:v>
                </c:pt>
                <c:pt idx="1808">
                  <c:v>44.637012480000003</c:v>
                </c:pt>
                <c:pt idx="1809">
                  <c:v>44.45319748</c:v>
                </c:pt>
                <c:pt idx="1810">
                  <c:v>44.249900820000001</c:v>
                </c:pt>
                <c:pt idx="1811">
                  <c:v>44.347370150000003</c:v>
                </c:pt>
                <c:pt idx="1812">
                  <c:v>44.379379270000001</c:v>
                </c:pt>
                <c:pt idx="1813">
                  <c:v>44.215507510000002</c:v>
                </c:pt>
                <c:pt idx="1814">
                  <c:v>44.24710846</c:v>
                </c:pt>
                <c:pt idx="1815">
                  <c:v>44.46440887</c:v>
                </c:pt>
                <c:pt idx="1816">
                  <c:v>44.057735440000002</c:v>
                </c:pt>
                <c:pt idx="1817">
                  <c:v>44.085582729999999</c:v>
                </c:pt>
                <c:pt idx="1818">
                  <c:v>44.014575960000002</c:v>
                </c:pt>
                <c:pt idx="1819">
                  <c:v>44.252681729999999</c:v>
                </c:pt>
                <c:pt idx="1820">
                  <c:v>44.489395139999999</c:v>
                </c:pt>
                <c:pt idx="1821">
                  <c:v>44.98232651</c:v>
                </c:pt>
                <c:pt idx="1822">
                  <c:v>45.060680390000002</c:v>
                </c:pt>
                <c:pt idx="1823">
                  <c:v>45.067272189999997</c:v>
                </c:pt>
                <c:pt idx="1824">
                  <c:v>44.708023070000003</c:v>
                </c:pt>
                <c:pt idx="1825">
                  <c:v>44.181755070000001</c:v>
                </c:pt>
                <c:pt idx="1826">
                  <c:v>44.152423859999999</c:v>
                </c:pt>
                <c:pt idx="1827">
                  <c:v>44.492176059999998</c:v>
                </c:pt>
                <c:pt idx="1828">
                  <c:v>44.97068024</c:v>
                </c:pt>
                <c:pt idx="1829">
                  <c:v>45.161964419999997</c:v>
                </c:pt>
                <c:pt idx="1830">
                  <c:v>44.877895359999997</c:v>
                </c:pt>
                <c:pt idx="1831">
                  <c:v>44.550197599999997</c:v>
                </c:pt>
                <c:pt idx="1832">
                  <c:v>44.10368347</c:v>
                </c:pt>
                <c:pt idx="1833">
                  <c:v>44.138500209999997</c:v>
                </c:pt>
                <c:pt idx="1834">
                  <c:v>44.274963380000003</c:v>
                </c:pt>
                <c:pt idx="1835">
                  <c:v>44.661312100000004</c:v>
                </c:pt>
                <c:pt idx="1836">
                  <c:v>45.139686580000003</c:v>
                </c:pt>
                <c:pt idx="1837">
                  <c:v>45.252460480000003</c:v>
                </c:pt>
                <c:pt idx="1838">
                  <c:v>44.918636319999997</c:v>
                </c:pt>
                <c:pt idx="1839">
                  <c:v>44.435100560000002</c:v>
                </c:pt>
                <c:pt idx="1840">
                  <c:v>44.164958949999999</c:v>
                </c:pt>
                <c:pt idx="1841">
                  <c:v>44.131538390000003</c:v>
                </c:pt>
                <c:pt idx="1842">
                  <c:v>44.483825680000002</c:v>
                </c:pt>
                <c:pt idx="1843">
                  <c:v>44.852836609999997</c:v>
                </c:pt>
                <c:pt idx="1844">
                  <c:v>44.91688156</c:v>
                </c:pt>
                <c:pt idx="1845">
                  <c:v>45.146656040000003</c:v>
                </c:pt>
                <c:pt idx="1846">
                  <c:v>45.196765900000003</c:v>
                </c:pt>
                <c:pt idx="1847">
                  <c:v>45.217658999999998</c:v>
                </c:pt>
                <c:pt idx="1848">
                  <c:v>45.093727110000003</c:v>
                </c:pt>
                <c:pt idx="1849">
                  <c:v>44.900184629999998</c:v>
                </c:pt>
                <c:pt idx="1850">
                  <c:v>44.557636260000002</c:v>
                </c:pt>
                <c:pt idx="1851">
                  <c:v>44.261024480000003</c:v>
                </c:pt>
                <c:pt idx="1852">
                  <c:v>44.244331359999997</c:v>
                </c:pt>
                <c:pt idx="1853">
                  <c:v>44.316726680000002</c:v>
                </c:pt>
                <c:pt idx="1854">
                  <c:v>44.652866359999997</c:v>
                </c:pt>
                <c:pt idx="1855">
                  <c:v>45.0394249</c:v>
                </c:pt>
                <c:pt idx="1856">
                  <c:v>44.99069214</c:v>
                </c:pt>
                <c:pt idx="1857">
                  <c:v>44.659896850000003</c:v>
                </c:pt>
                <c:pt idx="1858">
                  <c:v>44.219249730000001</c:v>
                </c:pt>
                <c:pt idx="1859">
                  <c:v>44.759731289999998</c:v>
                </c:pt>
                <c:pt idx="1860">
                  <c:v>44.89043427</c:v>
                </c:pt>
                <c:pt idx="1861">
                  <c:v>44.371032710000001</c:v>
                </c:pt>
                <c:pt idx="1862">
                  <c:v>44.137100220000001</c:v>
                </c:pt>
                <c:pt idx="1863">
                  <c:v>44.740051270000002</c:v>
                </c:pt>
                <c:pt idx="1864">
                  <c:v>45.097923280000003</c:v>
                </c:pt>
                <c:pt idx="1865">
                  <c:v>44.238021850000003</c:v>
                </c:pt>
                <c:pt idx="1866">
                  <c:v>44.556224819999997</c:v>
                </c:pt>
                <c:pt idx="1867">
                  <c:v>45.018535610000001</c:v>
                </c:pt>
                <c:pt idx="1868">
                  <c:v>44.68851471</c:v>
                </c:pt>
                <c:pt idx="1869">
                  <c:v>44.096721649999999</c:v>
                </c:pt>
                <c:pt idx="1870">
                  <c:v>44.733074190000004</c:v>
                </c:pt>
                <c:pt idx="1871">
                  <c:v>44.987899779999999</c:v>
                </c:pt>
                <c:pt idx="1872">
                  <c:v>44.169139860000001</c:v>
                </c:pt>
                <c:pt idx="1873">
                  <c:v>44.231788639999998</c:v>
                </c:pt>
                <c:pt idx="1874">
                  <c:v>45.01575089</c:v>
                </c:pt>
                <c:pt idx="1875">
                  <c:v>44.820812230000001</c:v>
                </c:pt>
                <c:pt idx="1876">
                  <c:v>44.152420040000003</c:v>
                </c:pt>
                <c:pt idx="1877">
                  <c:v>43.999252319999997</c:v>
                </c:pt>
                <c:pt idx="1878">
                  <c:v>44.542312619999997</c:v>
                </c:pt>
                <c:pt idx="1879">
                  <c:v>45.050559999999997</c:v>
                </c:pt>
                <c:pt idx="1880">
                  <c:v>44.996265409999999</c:v>
                </c:pt>
                <c:pt idx="1881">
                  <c:v>44.581314089999999</c:v>
                </c:pt>
                <c:pt idx="1882">
                  <c:v>44.134315489999999</c:v>
                </c:pt>
                <c:pt idx="1883">
                  <c:v>43.943546300000001</c:v>
                </c:pt>
                <c:pt idx="1884">
                  <c:v>44.052154539999997</c:v>
                </c:pt>
                <c:pt idx="1885">
                  <c:v>44.078609470000004</c:v>
                </c:pt>
                <c:pt idx="1886">
                  <c:v>44.194198610000001</c:v>
                </c:pt>
                <c:pt idx="1887">
                  <c:v>44.272167209999999</c:v>
                </c:pt>
                <c:pt idx="1888">
                  <c:v>44.181655880000001</c:v>
                </c:pt>
                <c:pt idx="1889">
                  <c:v>43.961658479999997</c:v>
                </c:pt>
                <c:pt idx="1890">
                  <c:v>43.943542479999998</c:v>
                </c:pt>
                <c:pt idx="1891">
                  <c:v>44.074443819999999</c:v>
                </c:pt>
                <c:pt idx="1892">
                  <c:v>44.442062380000003</c:v>
                </c:pt>
                <c:pt idx="1893">
                  <c:v>44.841697689999997</c:v>
                </c:pt>
                <c:pt idx="1894">
                  <c:v>44.900180820000003</c:v>
                </c:pt>
                <c:pt idx="1895">
                  <c:v>44.369640349999997</c:v>
                </c:pt>
                <c:pt idx="1896">
                  <c:v>43.944957729999999</c:v>
                </c:pt>
                <c:pt idx="1897">
                  <c:v>44.348751069999999</c:v>
                </c:pt>
                <c:pt idx="1898">
                  <c:v>44.873718259999997</c:v>
                </c:pt>
                <c:pt idx="1899">
                  <c:v>44.834739689999999</c:v>
                </c:pt>
                <c:pt idx="1900">
                  <c:v>44.659278870000001</c:v>
                </c:pt>
                <c:pt idx="1901">
                  <c:v>44.45739365</c:v>
                </c:pt>
                <c:pt idx="1902">
                  <c:v>44.1844368</c:v>
                </c:pt>
                <c:pt idx="1903">
                  <c:v>44.021526340000001</c:v>
                </c:pt>
                <c:pt idx="1904">
                  <c:v>43.88785172</c:v>
                </c:pt>
                <c:pt idx="1905">
                  <c:v>44.315334319999998</c:v>
                </c:pt>
                <c:pt idx="1906">
                  <c:v>44.840309140000002</c:v>
                </c:pt>
                <c:pt idx="1907">
                  <c:v>44.858398440000002</c:v>
                </c:pt>
                <c:pt idx="1908">
                  <c:v>44.627254489999999</c:v>
                </c:pt>
                <c:pt idx="1909">
                  <c:v>44.24990845</c:v>
                </c:pt>
                <c:pt idx="1910">
                  <c:v>43.90733719</c:v>
                </c:pt>
                <c:pt idx="1911">
                  <c:v>44.096717830000003</c:v>
                </c:pt>
                <c:pt idx="1912">
                  <c:v>44.634216309999999</c:v>
                </c:pt>
                <c:pt idx="1913">
                  <c:v>44.9990387</c:v>
                </c:pt>
                <c:pt idx="1914">
                  <c:v>44.914096829999998</c:v>
                </c:pt>
                <c:pt idx="1915">
                  <c:v>44.462944030000003</c:v>
                </c:pt>
                <c:pt idx="1916">
                  <c:v>44.09254456</c:v>
                </c:pt>
                <c:pt idx="1917">
                  <c:v>43.907360079999997</c:v>
                </c:pt>
                <c:pt idx="1918">
                  <c:v>44.007602689999999</c:v>
                </c:pt>
                <c:pt idx="1919">
                  <c:v>44.12039566</c:v>
                </c:pt>
                <c:pt idx="1920">
                  <c:v>44.20254517</c:v>
                </c:pt>
                <c:pt idx="1921">
                  <c:v>44.442066189999998</c:v>
                </c:pt>
                <c:pt idx="1922">
                  <c:v>44.680175779999999</c:v>
                </c:pt>
                <c:pt idx="1923">
                  <c:v>44.77625656</c:v>
                </c:pt>
                <c:pt idx="1924">
                  <c:v>44.979549409999997</c:v>
                </c:pt>
                <c:pt idx="1925">
                  <c:v>45.068656920000002</c:v>
                </c:pt>
                <c:pt idx="1926">
                  <c:v>44.987911220000001</c:v>
                </c:pt>
                <c:pt idx="1927">
                  <c:v>44.630046839999999</c:v>
                </c:pt>
                <c:pt idx="1928">
                  <c:v>44.284709929999998</c:v>
                </c:pt>
                <c:pt idx="1929">
                  <c:v>43.91153336</c:v>
                </c:pt>
                <c:pt idx="1930">
                  <c:v>44.05215836</c:v>
                </c:pt>
                <c:pt idx="1931">
                  <c:v>44.531181340000003</c:v>
                </c:pt>
                <c:pt idx="1932">
                  <c:v>44.916896819999998</c:v>
                </c:pt>
                <c:pt idx="1933">
                  <c:v>44.811054230000003</c:v>
                </c:pt>
                <c:pt idx="1934">
                  <c:v>44.33763123</c:v>
                </c:pt>
                <c:pt idx="1935">
                  <c:v>44.105056759999997</c:v>
                </c:pt>
                <c:pt idx="1936">
                  <c:v>44.297245029999999</c:v>
                </c:pt>
                <c:pt idx="1937">
                  <c:v>44.852832790000001</c:v>
                </c:pt>
                <c:pt idx="1938">
                  <c:v>44.886264799999999</c:v>
                </c:pt>
                <c:pt idx="1939">
                  <c:v>44.503322599999997</c:v>
                </c:pt>
                <c:pt idx="1940">
                  <c:v>44.031272889999997</c:v>
                </c:pt>
                <c:pt idx="1941">
                  <c:v>43.935203549999997</c:v>
                </c:pt>
                <c:pt idx="1942">
                  <c:v>44.39472198</c:v>
                </c:pt>
                <c:pt idx="1943">
                  <c:v>44.838905330000003</c:v>
                </c:pt>
                <c:pt idx="1944">
                  <c:v>44.79851532</c:v>
                </c:pt>
                <c:pt idx="1945">
                  <c:v>44.352931980000001</c:v>
                </c:pt>
                <c:pt idx="1946">
                  <c:v>43.9449501</c:v>
                </c:pt>
                <c:pt idx="1947">
                  <c:v>44.01179123</c:v>
                </c:pt>
                <c:pt idx="1948">
                  <c:v>44.481044769999997</c:v>
                </c:pt>
                <c:pt idx="1949">
                  <c:v>44.809669489999997</c:v>
                </c:pt>
                <c:pt idx="1950">
                  <c:v>44.642578120000003</c:v>
                </c:pt>
                <c:pt idx="1951">
                  <c:v>44.027095789999997</c:v>
                </c:pt>
                <c:pt idx="1952">
                  <c:v>43.896221160000003</c:v>
                </c:pt>
                <c:pt idx="1953">
                  <c:v>44.493576050000001</c:v>
                </c:pt>
                <c:pt idx="1954">
                  <c:v>44.932209010000001</c:v>
                </c:pt>
                <c:pt idx="1955">
                  <c:v>44.603569030000003</c:v>
                </c:pt>
                <c:pt idx="1956">
                  <c:v>43.988109590000001</c:v>
                </c:pt>
                <c:pt idx="1957">
                  <c:v>44.174697879999997</c:v>
                </c:pt>
                <c:pt idx="1958">
                  <c:v>44.939170840000003</c:v>
                </c:pt>
                <c:pt idx="1959">
                  <c:v>44.593837739999998</c:v>
                </c:pt>
                <c:pt idx="1960">
                  <c:v>43.97140503</c:v>
                </c:pt>
                <c:pt idx="1961">
                  <c:v>44.525604250000001</c:v>
                </c:pt>
                <c:pt idx="1962">
                  <c:v>44.898796079999997</c:v>
                </c:pt>
                <c:pt idx="1963">
                  <c:v>43.942161560000002</c:v>
                </c:pt>
                <c:pt idx="1964">
                  <c:v>44.517246249999999</c:v>
                </c:pt>
                <c:pt idx="1965">
                  <c:v>44.678768159999997</c:v>
                </c:pt>
                <c:pt idx="1966">
                  <c:v>43.943550109999997</c:v>
                </c:pt>
                <c:pt idx="1967">
                  <c:v>44.77206039</c:v>
                </c:pt>
                <c:pt idx="1968">
                  <c:v>44.650932310000002</c:v>
                </c:pt>
                <c:pt idx="1969">
                  <c:v>44.027088169999999</c:v>
                </c:pt>
                <c:pt idx="1970">
                  <c:v>44.531181340000003</c:v>
                </c:pt>
                <c:pt idx="1971">
                  <c:v>44.762340549999998</c:v>
                </c:pt>
                <c:pt idx="1972">
                  <c:v>44.014572139999999</c:v>
                </c:pt>
                <c:pt idx="1973">
                  <c:v>44.43648529</c:v>
                </c:pt>
                <c:pt idx="1974">
                  <c:v>44.96004868</c:v>
                </c:pt>
                <c:pt idx="1975">
                  <c:v>44.198371889999997</c:v>
                </c:pt>
                <c:pt idx="1976">
                  <c:v>44.243633269999997</c:v>
                </c:pt>
                <c:pt idx="1977">
                  <c:v>44.6592865</c:v>
                </c:pt>
                <c:pt idx="1978">
                  <c:v>44.893337250000002</c:v>
                </c:pt>
                <c:pt idx="1979">
                  <c:v>44.078636170000003</c:v>
                </c:pt>
                <c:pt idx="1980">
                  <c:v>44.677375789999999</c:v>
                </c:pt>
                <c:pt idx="1981">
                  <c:v>44.765098569999999</c:v>
                </c:pt>
                <c:pt idx="1982">
                  <c:v>44.014560699999997</c:v>
                </c:pt>
                <c:pt idx="1983">
                  <c:v>44.222042080000001</c:v>
                </c:pt>
                <c:pt idx="1984">
                  <c:v>44.915496830000002</c:v>
                </c:pt>
                <c:pt idx="1985">
                  <c:v>44.568756100000002</c:v>
                </c:pt>
                <c:pt idx="1986">
                  <c:v>43.878105159999997</c:v>
                </c:pt>
                <c:pt idx="1987">
                  <c:v>44.132923130000002</c:v>
                </c:pt>
                <c:pt idx="1988">
                  <c:v>44.827770229999999</c:v>
                </c:pt>
                <c:pt idx="1989">
                  <c:v>44.804092410000003</c:v>
                </c:pt>
                <c:pt idx="1990">
                  <c:v>44.320907589999997</c:v>
                </c:pt>
                <c:pt idx="1991">
                  <c:v>43.890640259999998</c:v>
                </c:pt>
                <c:pt idx="1992">
                  <c:v>43.968612669999999</c:v>
                </c:pt>
                <c:pt idx="1993">
                  <c:v>44.238746640000002</c:v>
                </c:pt>
                <c:pt idx="1994">
                  <c:v>44.63978195</c:v>
                </c:pt>
                <c:pt idx="1995">
                  <c:v>44.780429839999996</c:v>
                </c:pt>
                <c:pt idx="1996">
                  <c:v>44.649532319999999</c:v>
                </c:pt>
                <c:pt idx="1997">
                  <c:v>44.256866459999998</c:v>
                </c:pt>
                <c:pt idx="1998">
                  <c:v>43.886463169999999</c:v>
                </c:pt>
                <c:pt idx="1999">
                  <c:v>44.251293179999998</c:v>
                </c:pt>
                <c:pt idx="2000">
                  <c:v>44.847274779999999</c:v>
                </c:pt>
                <c:pt idx="2001">
                  <c:v>44.570163729999997</c:v>
                </c:pt>
                <c:pt idx="2002">
                  <c:v>44.049388890000003</c:v>
                </c:pt>
                <c:pt idx="2003">
                  <c:v>44.457370760000003</c:v>
                </c:pt>
                <c:pt idx="2004">
                  <c:v>44.6189003</c:v>
                </c:pt>
                <c:pt idx="2005">
                  <c:v>44.045207980000001</c:v>
                </c:pt>
                <c:pt idx="2006">
                  <c:v>44.410037989999999</c:v>
                </c:pt>
                <c:pt idx="2007">
                  <c:v>44.760936739999998</c:v>
                </c:pt>
                <c:pt idx="2008">
                  <c:v>44.17609787</c:v>
                </c:pt>
                <c:pt idx="2009">
                  <c:v>44.205333709999998</c:v>
                </c:pt>
                <c:pt idx="2010">
                  <c:v>44.70244598</c:v>
                </c:pt>
                <c:pt idx="2011">
                  <c:v>44.311161040000002</c:v>
                </c:pt>
                <c:pt idx="2012">
                  <c:v>44.068862920000001</c:v>
                </c:pt>
                <c:pt idx="2013">
                  <c:v>44.660682680000001</c:v>
                </c:pt>
                <c:pt idx="2014">
                  <c:v>44.689922330000002</c:v>
                </c:pt>
                <c:pt idx="2015">
                  <c:v>44.261920930000002</c:v>
                </c:pt>
                <c:pt idx="2016">
                  <c:v>44.060516360000001</c:v>
                </c:pt>
                <c:pt idx="2017">
                  <c:v>44.306915279999998</c:v>
                </c:pt>
                <c:pt idx="2018">
                  <c:v>44.83473206</c:v>
                </c:pt>
                <c:pt idx="2019">
                  <c:v>44.343185419999998</c:v>
                </c:pt>
                <c:pt idx="2020">
                  <c:v>43.839111330000001</c:v>
                </c:pt>
                <c:pt idx="2021">
                  <c:v>44.439281459999997</c:v>
                </c:pt>
                <c:pt idx="2022">
                  <c:v>44.731689449999998</c:v>
                </c:pt>
                <c:pt idx="2023">
                  <c:v>44.354328160000001</c:v>
                </c:pt>
                <c:pt idx="2024">
                  <c:v>44.045200350000002</c:v>
                </c:pt>
                <c:pt idx="2025">
                  <c:v>44.653713230000001</c:v>
                </c:pt>
                <c:pt idx="2026">
                  <c:v>44.723327640000001</c:v>
                </c:pt>
                <c:pt idx="2027">
                  <c:v>44.457386020000001</c:v>
                </c:pt>
                <c:pt idx="2028">
                  <c:v>43.954689029999997</c:v>
                </c:pt>
                <c:pt idx="2029">
                  <c:v>44.160758970000003</c:v>
                </c:pt>
                <c:pt idx="2030">
                  <c:v>44.680175779999999</c:v>
                </c:pt>
                <c:pt idx="2031">
                  <c:v>44.911319730000002</c:v>
                </c:pt>
                <c:pt idx="2032">
                  <c:v>44.500549319999998</c:v>
                </c:pt>
                <c:pt idx="2033">
                  <c:v>43.97836685</c:v>
                </c:pt>
                <c:pt idx="2034">
                  <c:v>44.015964510000003</c:v>
                </c:pt>
                <c:pt idx="2035">
                  <c:v>44.630031590000002</c:v>
                </c:pt>
                <c:pt idx="2036">
                  <c:v>44.971202849999997</c:v>
                </c:pt>
                <c:pt idx="2037">
                  <c:v>44.76372147</c:v>
                </c:pt>
                <c:pt idx="2038">
                  <c:v>44.323707579999997</c:v>
                </c:pt>
                <c:pt idx="2039">
                  <c:v>44.068881990000001</c:v>
                </c:pt>
                <c:pt idx="2040">
                  <c:v>43.924053190000002</c:v>
                </c:pt>
                <c:pt idx="2041">
                  <c:v>43.908744810000002</c:v>
                </c:pt>
                <c:pt idx="2042">
                  <c:v>43.841888429999997</c:v>
                </c:pt>
                <c:pt idx="2043">
                  <c:v>43.872539519999997</c:v>
                </c:pt>
                <c:pt idx="2044">
                  <c:v>44.042427060000001</c:v>
                </c:pt>
                <c:pt idx="2045">
                  <c:v>44.132926939999997</c:v>
                </c:pt>
                <c:pt idx="2046">
                  <c:v>44.17469406</c:v>
                </c:pt>
                <c:pt idx="2047">
                  <c:v>44.121788019999997</c:v>
                </c:pt>
                <c:pt idx="2048">
                  <c:v>44.075832370000001</c:v>
                </c:pt>
                <c:pt idx="2049">
                  <c:v>44.063301090000003</c:v>
                </c:pt>
                <c:pt idx="2050">
                  <c:v>43.949111940000002</c:v>
                </c:pt>
                <c:pt idx="2051">
                  <c:v>43.947738649999998</c:v>
                </c:pt>
                <c:pt idx="2052">
                  <c:v>43.986721039999999</c:v>
                </c:pt>
                <c:pt idx="2053">
                  <c:v>44.195590969999998</c:v>
                </c:pt>
                <c:pt idx="2054">
                  <c:v>44.339019780000001</c:v>
                </c:pt>
                <c:pt idx="2055">
                  <c:v>44.52420807</c:v>
                </c:pt>
                <c:pt idx="2056">
                  <c:v>44.579914090000003</c:v>
                </c:pt>
                <c:pt idx="2057">
                  <c:v>44.710803990000002</c:v>
                </c:pt>
                <c:pt idx="2058">
                  <c:v>44.762332919999999</c:v>
                </c:pt>
                <c:pt idx="2059">
                  <c:v>44.896011350000002</c:v>
                </c:pt>
                <c:pt idx="2060">
                  <c:v>45.025501249999998</c:v>
                </c:pt>
                <c:pt idx="2061">
                  <c:v>45.010185239999998</c:v>
                </c:pt>
                <c:pt idx="2062">
                  <c:v>44.780429839999996</c:v>
                </c:pt>
                <c:pt idx="2063">
                  <c:v>44.497749329999998</c:v>
                </c:pt>
                <c:pt idx="2064">
                  <c:v>44.120391849999997</c:v>
                </c:pt>
                <c:pt idx="2065">
                  <c:v>43.890628810000003</c:v>
                </c:pt>
                <c:pt idx="2066">
                  <c:v>43.972789759999998</c:v>
                </c:pt>
                <c:pt idx="2067">
                  <c:v>44.22204971</c:v>
                </c:pt>
                <c:pt idx="2068">
                  <c:v>44.591045379999997</c:v>
                </c:pt>
                <c:pt idx="2069">
                  <c:v>44.863975519999997</c:v>
                </c:pt>
                <c:pt idx="2070">
                  <c:v>44.962848659999999</c:v>
                </c:pt>
                <c:pt idx="2071">
                  <c:v>44.685733800000001</c:v>
                </c:pt>
                <c:pt idx="2072">
                  <c:v>44.272167209999999</c:v>
                </c:pt>
                <c:pt idx="2073">
                  <c:v>43.950500490000003</c:v>
                </c:pt>
                <c:pt idx="2074">
                  <c:v>43.914318080000001</c:v>
                </c:pt>
                <c:pt idx="2075">
                  <c:v>44.291667940000004</c:v>
                </c:pt>
                <c:pt idx="2076">
                  <c:v>44.731693270000001</c:v>
                </c:pt>
                <c:pt idx="2077">
                  <c:v>45.070064539999997</c:v>
                </c:pt>
                <c:pt idx="2078">
                  <c:v>45.004619599999998</c:v>
                </c:pt>
                <c:pt idx="2079">
                  <c:v>44.822204589999998</c:v>
                </c:pt>
                <c:pt idx="2080">
                  <c:v>44.585472109999998</c:v>
                </c:pt>
                <c:pt idx="2081">
                  <c:v>44.210906979999997</c:v>
                </c:pt>
                <c:pt idx="2082">
                  <c:v>43.982547760000003</c:v>
                </c:pt>
                <c:pt idx="2083">
                  <c:v>43.924057009999999</c:v>
                </c:pt>
                <c:pt idx="2084">
                  <c:v>44.06192017</c:v>
                </c:pt>
                <c:pt idx="2085">
                  <c:v>44.361289980000002</c:v>
                </c:pt>
                <c:pt idx="2086">
                  <c:v>44.634216309999999</c:v>
                </c:pt>
                <c:pt idx="2087">
                  <c:v>44.766487120000001</c:v>
                </c:pt>
                <c:pt idx="2088">
                  <c:v>44.863975519999997</c:v>
                </c:pt>
                <c:pt idx="2089">
                  <c:v>44.907131200000002</c:v>
                </c:pt>
                <c:pt idx="2090">
                  <c:v>44.89183044</c:v>
                </c:pt>
                <c:pt idx="2091">
                  <c:v>44.848663330000001</c:v>
                </c:pt>
                <c:pt idx="2092">
                  <c:v>44.932201390000003</c:v>
                </c:pt>
                <c:pt idx="2093">
                  <c:v>44.976287839999998</c:v>
                </c:pt>
                <c:pt idx="2094">
                  <c:v>45.057521819999998</c:v>
                </c:pt>
                <c:pt idx="2095">
                  <c:v>44.872333529999999</c:v>
                </c:pt>
                <c:pt idx="2096">
                  <c:v>44.967845920000002</c:v>
                </c:pt>
                <c:pt idx="2097">
                  <c:v>44.925251009999997</c:v>
                </c:pt>
                <c:pt idx="2098">
                  <c:v>44.818027499999999</c:v>
                </c:pt>
                <c:pt idx="2099">
                  <c:v>44.688529969999998</c:v>
                </c:pt>
                <c:pt idx="2100">
                  <c:v>44.79851532</c:v>
                </c:pt>
                <c:pt idx="2101">
                  <c:v>44.879299160000002</c:v>
                </c:pt>
                <c:pt idx="2102">
                  <c:v>44.585487370000003</c:v>
                </c:pt>
                <c:pt idx="2103">
                  <c:v>44.503322599999997</c:v>
                </c:pt>
                <c:pt idx="2104">
                  <c:v>44.245712279999999</c:v>
                </c:pt>
                <c:pt idx="2105">
                  <c:v>44.114814760000002</c:v>
                </c:pt>
                <c:pt idx="2106">
                  <c:v>44.091156009999999</c:v>
                </c:pt>
                <c:pt idx="2107">
                  <c:v>44.382175449999998</c:v>
                </c:pt>
                <c:pt idx="2108">
                  <c:v>44.637390140000001</c:v>
                </c:pt>
                <c:pt idx="2109">
                  <c:v>44.802715300000003</c:v>
                </c:pt>
                <c:pt idx="2110">
                  <c:v>44.955867769999998</c:v>
                </c:pt>
                <c:pt idx="2111">
                  <c:v>44.801307680000001</c:v>
                </c:pt>
                <c:pt idx="2112">
                  <c:v>44.567371369999996</c:v>
                </c:pt>
                <c:pt idx="2113">
                  <c:v>44.399726870000002</c:v>
                </c:pt>
                <c:pt idx="2114">
                  <c:v>44.209510799999997</c:v>
                </c:pt>
                <c:pt idx="2115">
                  <c:v>44.096721649999999</c:v>
                </c:pt>
                <c:pt idx="2116">
                  <c:v>43.931022640000002</c:v>
                </c:pt>
                <c:pt idx="2117">
                  <c:v>44.059123990000003</c:v>
                </c:pt>
                <c:pt idx="2118">
                  <c:v>44.332229609999999</c:v>
                </c:pt>
                <c:pt idx="2119">
                  <c:v>44.503322599999997</c:v>
                </c:pt>
                <c:pt idx="2120">
                  <c:v>44.756759639999999</c:v>
                </c:pt>
                <c:pt idx="2121">
                  <c:v>44.976757050000003</c:v>
                </c:pt>
                <c:pt idx="2122">
                  <c:v>44.876502989999999</c:v>
                </c:pt>
                <c:pt idx="2123">
                  <c:v>44.798530579999998</c:v>
                </c:pt>
                <c:pt idx="2124">
                  <c:v>44.694103239999997</c:v>
                </c:pt>
                <c:pt idx="2125">
                  <c:v>44.515857699999998</c:v>
                </c:pt>
                <c:pt idx="2126">
                  <c:v>44.68661118</c:v>
                </c:pt>
                <c:pt idx="2127">
                  <c:v>44.552062990000003</c:v>
                </c:pt>
                <c:pt idx="2128">
                  <c:v>44.735820769999997</c:v>
                </c:pt>
                <c:pt idx="2129">
                  <c:v>44.677375789999999</c:v>
                </c:pt>
                <c:pt idx="2130">
                  <c:v>44.740047449999999</c:v>
                </c:pt>
                <c:pt idx="2131">
                  <c:v>44.719161990000003</c:v>
                </c:pt>
                <c:pt idx="2132">
                  <c:v>44.678779599999999</c:v>
                </c:pt>
                <c:pt idx="2133">
                  <c:v>44.557636260000002</c:v>
                </c:pt>
                <c:pt idx="2134">
                  <c:v>44.45876312</c:v>
                </c:pt>
                <c:pt idx="2135">
                  <c:v>44.485221860000003</c:v>
                </c:pt>
                <c:pt idx="2136">
                  <c:v>44.208122250000002</c:v>
                </c:pt>
                <c:pt idx="2137">
                  <c:v>44.125507349999999</c:v>
                </c:pt>
                <c:pt idx="2138">
                  <c:v>44.412807460000003</c:v>
                </c:pt>
                <c:pt idx="2139">
                  <c:v>44.454589839999997</c:v>
                </c:pt>
                <c:pt idx="2140">
                  <c:v>44.178878779999998</c:v>
                </c:pt>
                <c:pt idx="2141">
                  <c:v>44.184455870000001</c:v>
                </c:pt>
                <c:pt idx="2142">
                  <c:v>44.252685550000002</c:v>
                </c:pt>
                <c:pt idx="2143">
                  <c:v>44.178878779999998</c:v>
                </c:pt>
                <c:pt idx="2144">
                  <c:v>44.133953089999999</c:v>
                </c:pt>
                <c:pt idx="2145">
                  <c:v>44.33483124</c:v>
                </c:pt>
                <c:pt idx="2146">
                  <c:v>44.201446529999998</c:v>
                </c:pt>
                <c:pt idx="2147">
                  <c:v>44.14127731</c:v>
                </c:pt>
                <c:pt idx="2148">
                  <c:v>44.127361299999997</c:v>
                </c:pt>
                <c:pt idx="2149">
                  <c:v>44.132923130000002</c:v>
                </c:pt>
                <c:pt idx="2150">
                  <c:v>44.429515840000001</c:v>
                </c:pt>
                <c:pt idx="2151">
                  <c:v>44.559024809999997</c:v>
                </c:pt>
                <c:pt idx="2152">
                  <c:v>44.76928711</c:v>
                </c:pt>
                <c:pt idx="2153">
                  <c:v>44.893203739999997</c:v>
                </c:pt>
                <c:pt idx="2154">
                  <c:v>44.74700928</c:v>
                </c:pt>
                <c:pt idx="2155">
                  <c:v>44.52837753</c:v>
                </c:pt>
                <c:pt idx="2156">
                  <c:v>44.351547240000002</c:v>
                </c:pt>
                <c:pt idx="2157">
                  <c:v>44.237354279999998</c:v>
                </c:pt>
                <c:pt idx="2158">
                  <c:v>44.17329788</c:v>
                </c:pt>
                <c:pt idx="2159">
                  <c:v>44.113430020000003</c:v>
                </c:pt>
                <c:pt idx="2160">
                  <c:v>44.159381869999997</c:v>
                </c:pt>
                <c:pt idx="2161">
                  <c:v>44.159381869999997</c:v>
                </c:pt>
                <c:pt idx="2162">
                  <c:v>44.215084079999997</c:v>
                </c:pt>
                <c:pt idx="2163">
                  <c:v>44.359905240000003</c:v>
                </c:pt>
                <c:pt idx="2164">
                  <c:v>44.41003036</c:v>
                </c:pt>
                <c:pt idx="2165">
                  <c:v>44.433708189999997</c:v>
                </c:pt>
                <c:pt idx="2166">
                  <c:v>44.280532839999999</c:v>
                </c:pt>
                <c:pt idx="2167">
                  <c:v>44.220649719999997</c:v>
                </c:pt>
                <c:pt idx="2168">
                  <c:v>44.038242339999996</c:v>
                </c:pt>
                <c:pt idx="2169">
                  <c:v>43.963043210000002</c:v>
                </c:pt>
                <c:pt idx="2170">
                  <c:v>44.119007109999998</c:v>
                </c:pt>
                <c:pt idx="2171">
                  <c:v>44.078613279999999</c:v>
                </c:pt>
                <c:pt idx="2172">
                  <c:v>44.095329280000001</c:v>
                </c:pt>
                <c:pt idx="2173">
                  <c:v>44.148242949999997</c:v>
                </c:pt>
                <c:pt idx="2174">
                  <c:v>44.42674255</c:v>
                </c:pt>
                <c:pt idx="2175">
                  <c:v>44.774868009999999</c:v>
                </c:pt>
                <c:pt idx="2176">
                  <c:v>45.056133269999997</c:v>
                </c:pt>
                <c:pt idx="2177">
                  <c:v>44.934986109999997</c:v>
                </c:pt>
                <c:pt idx="2178">
                  <c:v>44.657886509999997</c:v>
                </c:pt>
                <c:pt idx="2179">
                  <c:v>44.205326079999999</c:v>
                </c:pt>
                <c:pt idx="2180">
                  <c:v>44.198368070000001</c:v>
                </c:pt>
                <c:pt idx="2181">
                  <c:v>44.298622129999998</c:v>
                </c:pt>
                <c:pt idx="2182">
                  <c:v>44.410022740000002</c:v>
                </c:pt>
                <c:pt idx="2183">
                  <c:v>44.627258300000001</c:v>
                </c:pt>
                <c:pt idx="2184">
                  <c:v>44.870941160000001</c:v>
                </c:pt>
                <c:pt idx="2185">
                  <c:v>45.054744720000002</c:v>
                </c:pt>
                <c:pt idx="2186">
                  <c:v>44.777637480000003</c:v>
                </c:pt>
                <c:pt idx="2187">
                  <c:v>44.347354889999998</c:v>
                </c:pt>
                <c:pt idx="2188">
                  <c:v>44.141281130000003</c:v>
                </c:pt>
                <c:pt idx="2189">
                  <c:v>44.26241684</c:v>
                </c:pt>
                <c:pt idx="2190">
                  <c:v>44.542312619999997</c:v>
                </c:pt>
                <c:pt idx="2191">
                  <c:v>44.976772310000001</c:v>
                </c:pt>
                <c:pt idx="2192">
                  <c:v>45.036632539999999</c:v>
                </c:pt>
                <c:pt idx="2193">
                  <c:v>44.70801926</c:v>
                </c:pt>
                <c:pt idx="2194">
                  <c:v>44.14267349</c:v>
                </c:pt>
                <c:pt idx="2195">
                  <c:v>44.170509340000002</c:v>
                </c:pt>
                <c:pt idx="2196">
                  <c:v>44.759540559999998</c:v>
                </c:pt>
                <c:pt idx="2197">
                  <c:v>45.054744720000002</c:v>
                </c:pt>
                <c:pt idx="2198">
                  <c:v>44.87372208</c:v>
                </c:pt>
                <c:pt idx="2199">
                  <c:v>44.339019780000001</c:v>
                </c:pt>
                <c:pt idx="2200">
                  <c:v>43.997856140000003</c:v>
                </c:pt>
                <c:pt idx="2201">
                  <c:v>44.208103180000002</c:v>
                </c:pt>
                <c:pt idx="2202">
                  <c:v>44.600795750000003</c:v>
                </c:pt>
                <c:pt idx="2203">
                  <c:v>44.992080690000002</c:v>
                </c:pt>
                <c:pt idx="2204">
                  <c:v>45.029674530000001</c:v>
                </c:pt>
                <c:pt idx="2205">
                  <c:v>44.816631319999999</c:v>
                </c:pt>
                <c:pt idx="2206">
                  <c:v>44.492191310000003</c:v>
                </c:pt>
                <c:pt idx="2207">
                  <c:v>44.178882600000001</c:v>
                </c:pt>
                <c:pt idx="2208">
                  <c:v>44.027095789999997</c:v>
                </c:pt>
                <c:pt idx="2209">
                  <c:v>44.297245029999999</c:v>
                </c:pt>
                <c:pt idx="2210">
                  <c:v>44.623077389999999</c:v>
                </c:pt>
                <c:pt idx="2211">
                  <c:v>44.958660129999998</c:v>
                </c:pt>
                <c:pt idx="2212">
                  <c:v>44.964229580000001</c:v>
                </c:pt>
                <c:pt idx="2213">
                  <c:v>44.653709409999998</c:v>
                </c:pt>
                <c:pt idx="2214">
                  <c:v>44.318126679999999</c:v>
                </c:pt>
                <c:pt idx="2215">
                  <c:v>44.0855751</c:v>
                </c:pt>
                <c:pt idx="2216">
                  <c:v>44.089767459999997</c:v>
                </c:pt>
                <c:pt idx="2217">
                  <c:v>44.213691709999999</c:v>
                </c:pt>
                <c:pt idx="2218">
                  <c:v>44.518646240000002</c:v>
                </c:pt>
                <c:pt idx="2219">
                  <c:v>44.893203739999997</c:v>
                </c:pt>
                <c:pt idx="2220">
                  <c:v>44.968406680000001</c:v>
                </c:pt>
                <c:pt idx="2221">
                  <c:v>44.570148469999999</c:v>
                </c:pt>
                <c:pt idx="2222">
                  <c:v>44.169120790000001</c:v>
                </c:pt>
                <c:pt idx="2223">
                  <c:v>44.006214139999997</c:v>
                </c:pt>
                <c:pt idx="2224">
                  <c:v>43.986724850000002</c:v>
                </c:pt>
                <c:pt idx="2225">
                  <c:v>44.064685820000001</c:v>
                </c:pt>
                <c:pt idx="2226">
                  <c:v>44.134311680000003</c:v>
                </c:pt>
                <c:pt idx="2227">
                  <c:v>44.011779789999999</c:v>
                </c:pt>
                <c:pt idx="2228">
                  <c:v>43.947738649999998</c:v>
                </c:pt>
                <c:pt idx="2229">
                  <c:v>44.070262909999997</c:v>
                </c:pt>
                <c:pt idx="2230">
                  <c:v>44.300033569999997</c:v>
                </c:pt>
                <c:pt idx="2231">
                  <c:v>44.610542299999999</c:v>
                </c:pt>
                <c:pt idx="2232">
                  <c:v>44.852836609999997</c:v>
                </c:pt>
                <c:pt idx="2233">
                  <c:v>44.858409880000004</c:v>
                </c:pt>
                <c:pt idx="2234">
                  <c:v>44.656505580000001</c:v>
                </c:pt>
                <c:pt idx="2235">
                  <c:v>44.300014500000003</c:v>
                </c:pt>
                <c:pt idx="2236">
                  <c:v>43.957477570000002</c:v>
                </c:pt>
                <c:pt idx="2237">
                  <c:v>43.914321899999997</c:v>
                </c:pt>
                <c:pt idx="2238">
                  <c:v>44.254077909999999</c:v>
                </c:pt>
                <c:pt idx="2239">
                  <c:v>44.595226289999999</c:v>
                </c:pt>
                <c:pt idx="2240">
                  <c:v>44.88763428</c:v>
                </c:pt>
                <c:pt idx="2241">
                  <c:v>44.833343509999999</c:v>
                </c:pt>
                <c:pt idx="2242">
                  <c:v>44.649528500000002</c:v>
                </c:pt>
                <c:pt idx="2243">
                  <c:v>44.488002780000002</c:v>
                </c:pt>
                <c:pt idx="2244">
                  <c:v>44.167736050000002</c:v>
                </c:pt>
                <c:pt idx="2245">
                  <c:v>43.958866120000003</c:v>
                </c:pt>
                <c:pt idx="2246">
                  <c:v>43.865570069999997</c:v>
                </c:pt>
                <c:pt idx="2247">
                  <c:v>43.844688419999997</c:v>
                </c:pt>
                <c:pt idx="2248">
                  <c:v>44.095329280000001</c:v>
                </c:pt>
                <c:pt idx="2249">
                  <c:v>44.192810059999999</c:v>
                </c:pt>
                <c:pt idx="2250">
                  <c:v>44.422569269999997</c:v>
                </c:pt>
                <c:pt idx="2251">
                  <c:v>44.464336400000001</c:v>
                </c:pt>
                <c:pt idx="2252">
                  <c:v>44.560401919999997</c:v>
                </c:pt>
                <c:pt idx="2253">
                  <c:v>44.501934050000003</c:v>
                </c:pt>
                <c:pt idx="2254">
                  <c:v>44.471302029999997</c:v>
                </c:pt>
                <c:pt idx="2255">
                  <c:v>44.334842680000001</c:v>
                </c:pt>
                <c:pt idx="2256">
                  <c:v>44.160774230000001</c:v>
                </c:pt>
                <c:pt idx="2257">
                  <c:v>44.110637660000002</c:v>
                </c:pt>
                <c:pt idx="2258">
                  <c:v>43.992286679999999</c:v>
                </c:pt>
                <c:pt idx="2259">
                  <c:v>44.031265259999998</c:v>
                </c:pt>
                <c:pt idx="2260">
                  <c:v>44.344577790000002</c:v>
                </c:pt>
                <c:pt idx="2261">
                  <c:v>44.346298220000001</c:v>
                </c:pt>
                <c:pt idx="2262">
                  <c:v>44.613319400000002</c:v>
                </c:pt>
                <c:pt idx="2263">
                  <c:v>44.694087979999999</c:v>
                </c:pt>
                <c:pt idx="2264">
                  <c:v>44.305522920000001</c:v>
                </c:pt>
                <c:pt idx="2265">
                  <c:v>44.123184199999997</c:v>
                </c:pt>
                <c:pt idx="2266">
                  <c:v>43.755580899999998</c:v>
                </c:pt>
                <c:pt idx="2267">
                  <c:v>43.963043210000002</c:v>
                </c:pt>
                <c:pt idx="2268">
                  <c:v>43.936595920000002</c:v>
                </c:pt>
                <c:pt idx="2269">
                  <c:v>44.361286159999999</c:v>
                </c:pt>
                <c:pt idx="2270">
                  <c:v>44.453193659999997</c:v>
                </c:pt>
                <c:pt idx="2271">
                  <c:v>44.458755490000001</c:v>
                </c:pt>
                <c:pt idx="2272">
                  <c:v>44.476867679999998</c:v>
                </c:pt>
                <c:pt idx="2273">
                  <c:v>44.540924070000003</c:v>
                </c:pt>
                <c:pt idx="2274">
                  <c:v>44.497760769999999</c:v>
                </c:pt>
                <c:pt idx="2275">
                  <c:v>44.52420807</c:v>
                </c:pt>
                <c:pt idx="2276">
                  <c:v>44.422565460000001</c:v>
                </c:pt>
                <c:pt idx="2277">
                  <c:v>44.359886170000003</c:v>
                </c:pt>
                <c:pt idx="2278">
                  <c:v>44.226238250000002</c:v>
                </c:pt>
                <c:pt idx="2279">
                  <c:v>44.184444429999999</c:v>
                </c:pt>
                <c:pt idx="2280">
                  <c:v>44.092563630000001</c:v>
                </c:pt>
                <c:pt idx="2281">
                  <c:v>44.024318700000002</c:v>
                </c:pt>
                <c:pt idx="2282">
                  <c:v>43.988109590000001</c:v>
                </c:pt>
                <c:pt idx="2283">
                  <c:v>43.988105769999997</c:v>
                </c:pt>
                <c:pt idx="2284">
                  <c:v>43.996467590000002</c:v>
                </c:pt>
                <c:pt idx="2285">
                  <c:v>44.105075839999998</c:v>
                </c:pt>
                <c:pt idx="2286">
                  <c:v>44.405857089999998</c:v>
                </c:pt>
                <c:pt idx="2287">
                  <c:v>44.648143769999997</c:v>
                </c:pt>
                <c:pt idx="2288">
                  <c:v>44.713584900000001</c:v>
                </c:pt>
                <c:pt idx="2289">
                  <c:v>44.433704380000002</c:v>
                </c:pt>
                <c:pt idx="2290">
                  <c:v>43.992294309999998</c:v>
                </c:pt>
                <c:pt idx="2291">
                  <c:v>44.178878779999998</c:v>
                </c:pt>
                <c:pt idx="2292">
                  <c:v>44.716365809999999</c:v>
                </c:pt>
                <c:pt idx="2293">
                  <c:v>44.753967289999999</c:v>
                </c:pt>
                <c:pt idx="2294">
                  <c:v>44.430931090000001</c:v>
                </c:pt>
                <c:pt idx="2295">
                  <c:v>43.99645615</c:v>
                </c:pt>
                <c:pt idx="2296">
                  <c:v>44.164958949999999</c:v>
                </c:pt>
                <c:pt idx="2297">
                  <c:v>44.61750412</c:v>
                </c:pt>
                <c:pt idx="2298">
                  <c:v>44.540348049999999</c:v>
                </c:pt>
                <c:pt idx="2299">
                  <c:v>44.110633849999999</c:v>
                </c:pt>
                <c:pt idx="2300">
                  <c:v>43.970012660000002</c:v>
                </c:pt>
                <c:pt idx="2301">
                  <c:v>44.020130160000001</c:v>
                </c:pt>
                <c:pt idx="2302">
                  <c:v>44.216476440000001</c:v>
                </c:pt>
                <c:pt idx="2303">
                  <c:v>44.665515900000003</c:v>
                </c:pt>
                <c:pt idx="2304">
                  <c:v>44.791561129999998</c:v>
                </c:pt>
                <c:pt idx="2305">
                  <c:v>44.884895319999998</c:v>
                </c:pt>
                <c:pt idx="2306">
                  <c:v>44.929428100000003</c:v>
                </c:pt>
                <c:pt idx="2307">
                  <c:v>44.769283289999997</c:v>
                </c:pt>
                <c:pt idx="2308">
                  <c:v>44.859806059999997</c:v>
                </c:pt>
                <c:pt idx="2309">
                  <c:v>44.823600769999999</c:v>
                </c:pt>
                <c:pt idx="2310">
                  <c:v>44.853961939999998</c:v>
                </c:pt>
                <c:pt idx="2311">
                  <c:v>44.766502379999999</c:v>
                </c:pt>
                <c:pt idx="2312">
                  <c:v>44.95170212</c:v>
                </c:pt>
                <c:pt idx="2313">
                  <c:v>44.954483029999999</c:v>
                </c:pt>
                <c:pt idx="2314">
                  <c:v>44.95310593</c:v>
                </c:pt>
                <c:pt idx="2315">
                  <c:v>44.961441039999997</c:v>
                </c:pt>
                <c:pt idx="2316">
                  <c:v>44.912715910000003</c:v>
                </c:pt>
                <c:pt idx="2317">
                  <c:v>44.88484192</c:v>
                </c:pt>
                <c:pt idx="2318">
                  <c:v>44.760932920000002</c:v>
                </c:pt>
                <c:pt idx="2319">
                  <c:v>44.67182159</c:v>
                </c:pt>
                <c:pt idx="2320">
                  <c:v>44.568767549999997</c:v>
                </c:pt>
                <c:pt idx="2321">
                  <c:v>44.460155489999998</c:v>
                </c:pt>
                <c:pt idx="2322">
                  <c:v>44.372432709999998</c:v>
                </c:pt>
                <c:pt idx="2323">
                  <c:v>44.391914370000002</c:v>
                </c:pt>
                <c:pt idx="2324">
                  <c:v>44.401687619999997</c:v>
                </c:pt>
                <c:pt idx="2325">
                  <c:v>44.405849459999999</c:v>
                </c:pt>
                <c:pt idx="2326">
                  <c:v>44.442050930000001</c:v>
                </c:pt>
                <c:pt idx="2327">
                  <c:v>44.358497620000001</c:v>
                </c:pt>
                <c:pt idx="2328">
                  <c:v>44.18026733</c:v>
                </c:pt>
                <c:pt idx="2329">
                  <c:v>44.134311680000003</c:v>
                </c:pt>
                <c:pt idx="2330">
                  <c:v>44.038242339999996</c:v>
                </c:pt>
                <c:pt idx="2331">
                  <c:v>43.97000122</c:v>
                </c:pt>
                <c:pt idx="2332">
                  <c:v>43.92961502</c:v>
                </c:pt>
                <c:pt idx="2333">
                  <c:v>43.957477570000002</c:v>
                </c:pt>
                <c:pt idx="2334">
                  <c:v>44.1705246</c:v>
                </c:pt>
                <c:pt idx="2335">
                  <c:v>44.407245639999999</c:v>
                </c:pt>
                <c:pt idx="2336">
                  <c:v>44.758144379999997</c:v>
                </c:pt>
                <c:pt idx="2337">
                  <c:v>44.948913570000002</c:v>
                </c:pt>
                <c:pt idx="2338">
                  <c:v>44.89460373</c:v>
                </c:pt>
                <c:pt idx="2339">
                  <c:v>44.5785141</c:v>
                </c:pt>
                <c:pt idx="2340">
                  <c:v>44.230400090000003</c:v>
                </c:pt>
                <c:pt idx="2341">
                  <c:v>43.990905759999997</c:v>
                </c:pt>
                <c:pt idx="2342">
                  <c:v>43.91987228</c:v>
                </c:pt>
                <c:pt idx="2343">
                  <c:v>44.112037659999999</c:v>
                </c:pt>
                <c:pt idx="2344">
                  <c:v>44.35850525</c:v>
                </c:pt>
                <c:pt idx="2345">
                  <c:v>44.756744380000001</c:v>
                </c:pt>
                <c:pt idx="2346">
                  <c:v>44.915489200000003</c:v>
                </c:pt>
                <c:pt idx="2347">
                  <c:v>44.960060120000001</c:v>
                </c:pt>
                <c:pt idx="2348">
                  <c:v>45.0352478</c:v>
                </c:pt>
                <c:pt idx="2349">
                  <c:v>44.90437317</c:v>
                </c:pt>
                <c:pt idx="2350">
                  <c:v>45.057525630000001</c:v>
                </c:pt>
                <c:pt idx="2351">
                  <c:v>45.014354709999999</c:v>
                </c:pt>
                <c:pt idx="2352">
                  <c:v>45.056137079999999</c:v>
                </c:pt>
                <c:pt idx="2353">
                  <c:v>45.049167629999999</c:v>
                </c:pt>
                <c:pt idx="2354">
                  <c:v>44.999046329999999</c:v>
                </c:pt>
                <c:pt idx="2355">
                  <c:v>45.021327970000002</c:v>
                </c:pt>
                <c:pt idx="2356">
                  <c:v>45.035243989999998</c:v>
                </c:pt>
                <c:pt idx="2357">
                  <c:v>45.018535610000001</c:v>
                </c:pt>
                <c:pt idx="2358">
                  <c:v>44.96561432</c:v>
                </c:pt>
                <c:pt idx="2359">
                  <c:v>44.941955569999998</c:v>
                </c:pt>
                <c:pt idx="2360">
                  <c:v>44.887641909999999</c:v>
                </c:pt>
                <c:pt idx="2361">
                  <c:v>44.804100040000002</c:v>
                </c:pt>
                <c:pt idx="2362">
                  <c:v>44.901569369999997</c:v>
                </c:pt>
                <c:pt idx="2363">
                  <c:v>44.948917389999998</c:v>
                </c:pt>
                <c:pt idx="2364">
                  <c:v>44.972595210000001</c:v>
                </c:pt>
                <c:pt idx="2365">
                  <c:v>44.788776400000003</c:v>
                </c:pt>
                <c:pt idx="2366">
                  <c:v>44.476875309999997</c:v>
                </c:pt>
                <c:pt idx="2367">
                  <c:v>44.099510189999997</c:v>
                </c:pt>
                <c:pt idx="2368">
                  <c:v>44.006214139999997</c:v>
                </c:pt>
                <c:pt idx="2369">
                  <c:v>43.905952450000001</c:v>
                </c:pt>
                <c:pt idx="2370">
                  <c:v>44.089763640000001</c:v>
                </c:pt>
                <c:pt idx="2371">
                  <c:v>44.508010859999999</c:v>
                </c:pt>
                <c:pt idx="2372">
                  <c:v>44.745590210000003</c:v>
                </c:pt>
                <c:pt idx="2373">
                  <c:v>44.987903590000002</c:v>
                </c:pt>
                <c:pt idx="2374">
                  <c:v>44.89599991</c:v>
                </c:pt>
                <c:pt idx="2375">
                  <c:v>44.505195620000002</c:v>
                </c:pt>
                <c:pt idx="2376">
                  <c:v>44.046596530000002</c:v>
                </c:pt>
                <c:pt idx="2377">
                  <c:v>44.156593319999999</c:v>
                </c:pt>
                <c:pt idx="2378">
                  <c:v>44.484104160000001</c:v>
                </c:pt>
                <c:pt idx="2379">
                  <c:v>44.955867769999998</c:v>
                </c:pt>
                <c:pt idx="2380">
                  <c:v>44.85561371</c:v>
                </c:pt>
                <c:pt idx="2381">
                  <c:v>44.646747589999997</c:v>
                </c:pt>
                <c:pt idx="2382">
                  <c:v>44.51864243</c:v>
                </c:pt>
                <c:pt idx="2383">
                  <c:v>44.344581599999998</c:v>
                </c:pt>
                <c:pt idx="2384">
                  <c:v>44.302806850000003</c:v>
                </c:pt>
                <c:pt idx="2385">
                  <c:v>44.166351319999997</c:v>
                </c:pt>
                <c:pt idx="2386">
                  <c:v>44.128742219999999</c:v>
                </c:pt>
                <c:pt idx="2387">
                  <c:v>44.196979519999999</c:v>
                </c:pt>
                <c:pt idx="2388">
                  <c:v>44.190002440000001</c:v>
                </c:pt>
                <c:pt idx="2389">
                  <c:v>44.341796870000003</c:v>
                </c:pt>
                <c:pt idx="2390">
                  <c:v>44.479656220000003</c:v>
                </c:pt>
                <c:pt idx="2391">
                  <c:v>44.592456820000002</c:v>
                </c:pt>
                <c:pt idx="2392">
                  <c:v>44.488330840000003</c:v>
                </c:pt>
                <c:pt idx="2393">
                  <c:v>44.628631589999998</c:v>
                </c:pt>
                <c:pt idx="2394">
                  <c:v>44.641605380000001</c:v>
                </c:pt>
                <c:pt idx="2395">
                  <c:v>44.611927029999997</c:v>
                </c:pt>
                <c:pt idx="2396">
                  <c:v>44.510284419999998</c:v>
                </c:pt>
                <c:pt idx="2397">
                  <c:v>44.281913760000002</c:v>
                </c:pt>
                <c:pt idx="2398">
                  <c:v>44.188629149999997</c:v>
                </c:pt>
                <c:pt idx="2399">
                  <c:v>44.178882600000001</c:v>
                </c:pt>
                <c:pt idx="2400">
                  <c:v>44.196979519999999</c:v>
                </c:pt>
                <c:pt idx="2401">
                  <c:v>44.03267288</c:v>
                </c:pt>
                <c:pt idx="2402">
                  <c:v>44.13432693</c:v>
                </c:pt>
                <c:pt idx="2403">
                  <c:v>44.411418910000002</c:v>
                </c:pt>
                <c:pt idx="2404">
                  <c:v>44.770683290000001</c:v>
                </c:pt>
                <c:pt idx="2405">
                  <c:v>45.082592009999999</c:v>
                </c:pt>
                <c:pt idx="2406">
                  <c:v>44.992076869999998</c:v>
                </c:pt>
                <c:pt idx="2407">
                  <c:v>44.887653350000001</c:v>
                </c:pt>
                <c:pt idx="2408">
                  <c:v>44.765098569999999</c:v>
                </c:pt>
                <c:pt idx="2409">
                  <c:v>44.702449799999997</c:v>
                </c:pt>
                <c:pt idx="2410">
                  <c:v>44.662067409999999</c:v>
                </c:pt>
                <c:pt idx="2411">
                  <c:v>44.68991089</c:v>
                </c:pt>
                <c:pt idx="2412">
                  <c:v>44.972595210000001</c:v>
                </c:pt>
                <c:pt idx="2413">
                  <c:v>45.096515660000001</c:v>
                </c:pt>
                <c:pt idx="2414">
                  <c:v>44.940555570000001</c:v>
                </c:pt>
                <c:pt idx="2415">
                  <c:v>44.556243899999998</c:v>
                </c:pt>
                <c:pt idx="2416">
                  <c:v>44.244331359999997</c:v>
                </c:pt>
                <c:pt idx="2417">
                  <c:v>44.344589229999997</c:v>
                </c:pt>
                <c:pt idx="2418">
                  <c:v>44.946140290000002</c:v>
                </c:pt>
                <c:pt idx="2419">
                  <c:v>44.96004868</c:v>
                </c:pt>
                <c:pt idx="2420">
                  <c:v>44.437877659999998</c:v>
                </c:pt>
                <c:pt idx="2421">
                  <c:v>44.375213619999997</c:v>
                </c:pt>
                <c:pt idx="2422">
                  <c:v>44.958007809999998</c:v>
                </c:pt>
                <c:pt idx="2423">
                  <c:v>44.749790189999999</c:v>
                </c:pt>
                <c:pt idx="2424">
                  <c:v>44.265213009999997</c:v>
                </c:pt>
                <c:pt idx="2425">
                  <c:v>44.389137269999999</c:v>
                </c:pt>
                <c:pt idx="2426">
                  <c:v>44.929431919999999</c:v>
                </c:pt>
                <c:pt idx="2427">
                  <c:v>44.312568659999997</c:v>
                </c:pt>
                <c:pt idx="2428">
                  <c:v>44.29145432</c:v>
                </c:pt>
                <c:pt idx="2429">
                  <c:v>44.642566680000002</c:v>
                </c:pt>
                <c:pt idx="2430">
                  <c:v>44.68156433</c:v>
                </c:pt>
                <c:pt idx="2431">
                  <c:v>44.125972750000003</c:v>
                </c:pt>
                <c:pt idx="2432">
                  <c:v>44.744213100000003</c:v>
                </c:pt>
                <c:pt idx="2433">
                  <c:v>45.095115659999998</c:v>
                </c:pt>
                <c:pt idx="2434">
                  <c:v>44.295845030000002</c:v>
                </c:pt>
                <c:pt idx="2435">
                  <c:v>44.146846770000003</c:v>
                </c:pt>
                <c:pt idx="2436">
                  <c:v>44.774852750000001</c:v>
                </c:pt>
                <c:pt idx="2437">
                  <c:v>45.12297058</c:v>
                </c:pt>
                <c:pt idx="2438">
                  <c:v>44.759536740000001</c:v>
                </c:pt>
                <c:pt idx="2439">
                  <c:v>44.173301700000003</c:v>
                </c:pt>
                <c:pt idx="2440">
                  <c:v>44.124568940000003</c:v>
                </c:pt>
                <c:pt idx="2441">
                  <c:v>44.709403989999998</c:v>
                </c:pt>
                <c:pt idx="2442">
                  <c:v>45.060314179999999</c:v>
                </c:pt>
                <c:pt idx="2443">
                  <c:v>44.72612762</c:v>
                </c:pt>
                <c:pt idx="2444">
                  <c:v>44.117607120000002</c:v>
                </c:pt>
                <c:pt idx="2445">
                  <c:v>44.155197139999999</c:v>
                </c:pt>
                <c:pt idx="2446">
                  <c:v>44.691299440000002</c:v>
                </c:pt>
                <c:pt idx="2447">
                  <c:v>45.049171450000003</c:v>
                </c:pt>
                <c:pt idx="2448">
                  <c:v>44.659290310000003</c:v>
                </c:pt>
                <c:pt idx="2449">
                  <c:v>44.117618559999997</c:v>
                </c:pt>
                <c:pt idx="2450">
                  <c:v>44.726123809999997</c:v>
                </c:pt>
                <c:pt idx="2451">
                  <c:v>45.111835480000003</c:v>
                </c:pt>
                <c:pt idx="2452">
                  <c:v>44.639778139999997</c:v>
                </c:pt>
                <c:pt idx="2453">
                  <c:v>44.156589510000003</c:v>
                </c:pt>
                <c:pt idx="2454">
                  <c:v>44.206737519999997</c:v>
                </c:pt>
                <c:pt idx="2455">
                  <c:v>44.657886509999997</c:v>
                </c:pt>
                <c:pt idx="2456">
                  <c:v>45.109054569999998</c:v>
                </c:pt>
                <c:pt idx="2457">
                  <c:v>45.265007019999999</c:v>
                </c:pt>
                <c:pt idx="2458">
                  <c:v>45.223217009999999</c:v>
                </c:pt>
                <c:pt idx="2459">
                  <c:v>45.185634610000001</c:v>
                </c:pt>
                <c:pt idx="2460">
                  <c:v>45.111839289999999</c:v>
                </c:pt>
                <c:pt idx="2461">
                  <c:v>45.086769099999998</c:v>
                </c:pt>
                <c:pt idx="2462">
                  <c:v>45.16753387</c:v>
                </c:pt>
                <c:pt idx="2463">
                  <c:v>45.141075129999997</c:v>
                </c:pt>
                <c:pt idx="2464">
                  <c:v>45.143856049999997</c:v>
                </c:pt>
                <c:pt idx="2465">
                  <c:v>45.196777339999997</c:v>
                </c:pt>
                <c:pt idx="2466">
                  <c:v>45.258037569999999</c:v>
                </c:pt>
                <c:pt idx="2467">
                  <c:v>45.251075739999997</c:v>
                </c:pt>
                <c:pt idx="2468">
                  <c:v>45.167530059999997</c:v>
                </c:pt>
                <c:pt idx="2469">
                  <c:v>44.955886839999998</c:v>
                </c:pt>
                <c:pt idx="2470">
                  <c:v>44.713584900000001</c:v>
                </c:pt>
                <c:pt idx="2471">
                  <c:v>44.332061770000003</c:v>
                </c:pt>
                <c:pt idx="2472">
                  <c:v>44.162170410000002</c:v>
                </c:pt>
                <c:pt idx="2473">
                  <c:v>44.19420624</c:v>
                </c:pt>
                <c:pt idx="2474">
                  <c:v>44.416995999999997</c:v>
                </c:pt>
                <c:pt idx="2475">
                  <c:v>44.646747589999997</c:v>
                </c:pt>
                <c:pt idx="2476">
                  <c:v>44.844478610000003</c:v>
                </c:pt>
                <c:pt idx="2477">
                  <c:v>45.085380549999996</c:v>
                </c:pt>
                <c:pt idx="2478">
                  <c:v>45.153617859999997</c:v>
                </c:pt>
                <c:pt idx="2479">
                  <c:v>45.258041380000002</c:v>
                </c:pt>
                <c:pt idx="2480">
                  <c:v>45.078411099999997</c:v>
                </c:pt>
                <c:pt idx="2481">
                  <c:v>45.017150880000003</c:v>
                </c:pt>
                <c:pt idx="2482">
                  <c:v>45.104869839999999</c:v>
                </c:pt>
                <c:pt idx="2483">
                  <c:v>45.117401119999997</c:v>
                </c:pt>
                <c:pt idx="2484">
                  <c:v>45.033855440000004</c:v>
                </c:pt>
                <c:pt idx="2485">
                  <c:v>44.898796079999997</c:v>
                </c:pt>
                <c:pt idx="2486">
                  <c:v>44.815242769999998</c:v>
                </c:pt>
                <c:pt idx="2487">
                  <c:v>44.702453609999999</c:v>
                </c:pt>
                <c:pt idx="2488">
                  <c:v>44.433704380000002</c:v>
                </c:pt>
                <c:pt idx="2489">
                  <c:v>44.261035919999998</c:v>
                </c:pt>
                <c:pt idx="2490">
                  <c:v>44.15521622</c:v>
                </c:pt>
                <c:pt idx="2491">
                  <c:v>44.304203029999996</c:v>
                </c:pt>
                <c:pt idx="2492">
                  <c:v>44.698272709999998</c:v>
                </c:pt>
                <c:pt idx="2493">
                  <c:v>44.923847199999997</c:v>
                </c:pt>
                <c:pt idx="2494">
                  <c:v>45.22323608</c:v>
                </c:pt>
                <c:pt idx="2495">
                  <c:v>45.221843720000003</c:v>
                </c:pt>
                <c:pt idx="2496">
                  <c:v>44.87789154</c:v>
                </c:pt>
                <c:pt idx="2497">
                  <c:v>44.449012760000002</c:v>
                </c:pt>
                <c:pt idx="2498">
                  <c:v>44.244331359999997</c:v>
                </c:pt>
                <c:pt idx="2499">
                  <c:v>44.737251280000002</c:v>
                </c:pt>
                <c:pt idx="2500">
                  <c:v>45.193984989999997</c:v>
                </c:pt>
                <c:pt idx="2501">
                  <c:v>44.941955569999998</c:v>
                </c:pt>
                <c:pt idx="2502">
                  <c:v>44.430904390000002</c:v>
                </c:pt>
                <c:pt idx="2503">
                  <c:v>44.20533752</c:v>
                </c:pt>
                <c:pt idx="2504">
                  <c:v>44.897392269999997</c:v>
                </c:pt>
                <c:pt idx="2505">
                  <c:v>45.135509489999997</c:v>
                </c:pt>
                <c:pt idx="2506">
                  <c:v>44.6328125</c:v>
                </c:pt>
                <c:pt idx="2507">
                  <c:v>44.52978134</c:v>
                </c:pt>
                <c:pt idx="2508">
                  <c:v>45.181465150000001</c:v>
                </c:pt>
                <c:pt idx="2509">
                  <c:v>45.006011960000002</c:v>
                </c:pt>
                <c:pt idx="2510">
                  <c:v>44.272174839999998</c:v>
                </c:pt>
                <c:pt idx="2511">
                  <c:v>44.813838959999998</c:v>
                </c:pt>
                <c:pt idx="2512">
                  <c:v>45.168926239999998</c:v>
                </c:pt>
                <c:pt idx="2513">
                  <c:v>44.313941960000001</c:v>
                </c:pt>
                <c:pt idx="2514">
                  <c:v>44.740051270000002</c:v>
                </c:pt>
                <c:pt idx="2515">
                  <c:v>45.118797299999997</c:v>
                </c:pt>
                <c:pt idx="2516">
                  <c:v>44.357120510000001</c:v>
                </c:pt>
                <c:pt idx="2517">
                  <c:v>44.801322939999999</c:v>
                </c:pt>
                <c:pt idx="2518">
                  <c:v>45.159191130000004</c:v>
                </c:pt>
                <c:pt idx="2519">
                  <c:v>44.358509060000003</c:v>
                </c:pt>
                <c:pt idx="2520">
                  <c:v>44.59521866</c:v>
                </c:pt>
                <c:pt idx="2521">
                  <c:v>45.191192630000003</c:v>
                </c:pt>
                <c:pt idx="2522">
                  <c:v>44.369640349999997</c:v>
                </c:pt>
                <c:pt idx="2523">
                  <c:v>44.748401639999997</c:v>
                </c:pt>
                <c:pt idx="2524">
                  <c:v>45.082595830000002</c:v>
                </c:pt>
                <c:pt idx="2525">
                  <c:v>44.348751069999999</c:v>
                </c:pt>
                <c:pt idx="2526">
                  <c:v>44.90295029</c:v>
                </c:pt>
                <c:pt idx="2527">
                  <c:v>45.285888669999999</c:v>
                </c:pt>
                <c:pt idx="2528">
                  <c:v>44.603603360000001</c:v>
                </c:pt>
                <c:pt idx="2529">
                  <c:v>44.2568512</c:v>
                </c:pt>
                <c:pt idx="2530">
                  <c:v>44.798530579999998</c:v>
                </c:pt>
                <c:pt idx="2531">
                  <c:v>45.251071930000002</c:v>
                </c:pt>
                <c:pt idx="2532">
                  <c:v>45.131328580000002</c:v>
                </c:pt>
                <c:pt idx="2533">
                  <c:v>44.613330840000003</c:v>
                </c:pt>
                <c:pt idx="2534">
                  <c:v>44.1705246</c:v>
                </c:pt>
                <c:pt idx="2535">
                  <c:v>44.241546630000002</c:v>
                </c:pt>
                <c:pt idx="2536">
                  <c:v>44.624473569999999</c:v>
                </c:pt>
                <c:pt idx="2537">
                  <c:v>44.851448060000003</c:v>
                </c:pt>
                <c:pt idx="2538">
                  <c:v>44.855621339999999</c:v>
                </c:pt>
                <c:pt idx="2539">
                  <c:v>44.75692368</c:v>
                </c:pt>
                <c:pt idx="2540">
                  <c:v>45.244110110000001</c:v>
                </c:pt>
                <c:pt idx="2541">
                  <c:v>45.302616120000003</c:v>
                </c:pt>
                <c:pt idx="2542">
                  <c:v>45.079811100000001</c:v>
                </c:pt>
                <c:pt idx="2543">
                  <c:v>44.88486099</c:v>
                </c:pt>
                <c:pt idx="2544">
                  <c:v>44.90157318</c:v>
                </c:pt>
                <c:pt idx="2545">
                  <c:v>45.074241639999997</c:v>
                </c:pt>
                <c:pt idx="2546">
                  <c:v>45.174491879999998</c:v>
                </c:pt>
                <c:pt idx="2547">
                  <c:v>45.30958176</c:v>
                </c:pt>
                <c:pt idx="2548">
                  <c:v>45.260349269999999</c:v>
                </c:pt>
                <c:pt idx="2549">
                  <c:v>45.110443119999999</c:v>
                </c:pt>
                <c:pt idx="2550">
                  <c:v>44.769283289999997</c:v>
                </c:pt>
                <c:pt idx="2551">
                  <c:v>44.372440339999997</c:v>
                </c:pt>
                <c:pt idx="2552">
                  <c:v>44.249893190000002</c:v>
                </c:pt>
                <c:pt idx="2553">
                  <c:v>44.387737270000002</c:v>
                </c:pt>
                <c:pt idx="2554">
                  <c:v>44.571556090000001</c:v>
                </c:pt>
                <c:pt idx="2555">
                  <c:v>44.887645720000002</c:v>
                </c:pt>
                <c:pt idx="2556">
                  <c:v>45.061714170000002</c:v>
                </c:pt>
                <c:pt idx="2557">
                  <c:v>45.31932449</c:v>
                </c:pt>
                <c:pt idx="2558">
                  <c:v>45.356899259999999</c:v>
                </c:pt>
                <c:pt idx="2559">
                  <c:v>45.411205289999998</c:v>
                </c:pt>
                <c:pt idx="2560">
                  <c:v>45.369441989999999</c:v>
                </c:pt>
                <c:pt idx="2561">
                  <c:v>45.202342989999998</c:v>
                </c:pt>
                <c:pt idx="2562">
                  <c:v>45.109054569999998</c:v>
                </c:pt>
                <c:pt idx="2563">
                  <c:v>45.063083650000003</c:v>
                </c:pt>
                <c:pt idx="2564">
                  <c:v>44.98372269</c:v>
                </c:pt>
                <c:pt idx="2565">
                  <c:v>44.850055689999998</c:v>
                </c:pt>
                <c:pt idx="2566">
                  <c:v>44.744228360000001</c:v>
                </c:pt>
                <c:pt idx="2567">
                  <c:v>44.946121220000002</c:v>
                </c:pt>
                <c:pt idx="2568">
                  <c:v>44.975391389999999</c:v>
                </c:pt>
                <c:pt idx="2569">
                  <c:v>45.104885099999997</c:v>
                </c:pt>
                <c:pt idx="2570">
                  <c:v>45.083168030000003</c:v>
                </c:pt>
                <c:pt idx="2571">
                  <c:v>45.200962070000003</c:v>
                </c:pt>
                <c:pt idx="2572">
                  <c:v>45.273025509999997</c:v>
                </c:pt>
                <c:pt idx="2573">
                  <c:v>45.313735960000002</c:v>
                </c:pt>
                <c:pt idx="2574">
                  <c:v>45.386142730000003</c:v>
                </c:pt>
                <c:pt idx="2575">
                  <c:v>45.222389219999997</c:v>
                </c:pt>
                <c:pt idx="2576">
                  <c:v>45.213485720000001</c:v>
                </c:pt>
                <c:pt idx="2577">
                  <c:v>44.997646330000002</c:v>
                </c:pt>
                <c:pt idx="2578">
                  <c:v>44.787376399999999</c:v>
                </c:pt>
                <c:pt idx="2579">
                  <c:v>44.471446989999997</c:v>
                </c:pt>
                <c:pt idx="2580">
                  <c:v>44.390529630000003</c:v>
                </c:pt>
                <c:pt idx="2581">
                  <c:v>44.45739365</c:v>
                </c:pt>
                <c:pt idx="2582">
                  <c:v>44.556240080000002</c:v>
                </c:pt>
                <c:pt idx="2583">
                  <c:v>44.40723801</c:v>
                </c:pt>
                <c:pt idx="2584">
                  <c:v>44.611934660000003</c:v>
                </c:pt>
                <c:pt idx="2585">
                  <c:v>44.61750412</c:v>
                </c:pt>
                <c:pt idx="2586">
                  <c:v>44.536735530000001</c:v>
                </c:pt>
                <c:pt idx="2587">
                  <c:v>44.617507930000002</c:v>
                </c:pt>
                <c:pt idx="2588">
                  <c:v>44.721939089999999</c:v>
                </c:pt>
                <c:pt idx="2589">
                  <c:v>44.489730829999999</c:v>
                </c:pt>
                <c:pt idx="2590">
                  <c:v>44.536739349999998</c:v>
                </c:pt>
                <c:pt idx="2591">
                  <c:v>44.812458040000003</c:v>
                </c:pt>
                <c:pt idx="2592">
                  <c:v>45.026889799999999</c:v>
                </c:pt>
                <c:pt idx="2593">
                  <c:v>45.132732390000001</c:v>
                </c:pt>
                <c:pt idx="2594">
                  <c:v>45.379184719999998</c:v>
                </c:pt>
                <c:pt idx="2595">
                  <c:v>45.414001460000001</c:v>
                </c:pt>
                <c:pt idx="2596">
                  <c:v>45.504493709999998</c:v>
                </c:pt>
                <c:pt idx="2597">
                  <c:v>45.487812040000001</c:v>
                </c:pt>
                <c:pt idx="2598">
                  <c:v>45.309566500000003</c:v>
                </c:pt>
                <c:pt idx="2599">
                  <c:v>44.967025759999999</c:v>
                </c:pt>
                <c:pt idx="2600">
                  <c:v>44.540916439999997</c:v>
                </c:pt>
                <c:pt idx="2601">
                  <c:v>44.33205032</c:v>
                </c:pt>
                <c:pt idx="2602">
                  <c:v>44.488002780000002</c:v>
                </c:pt>
                <c:pt idx="2603">
                  <c:v>44.973987579999999</c:v>
                </c:pt>
                <c:pt idx="2604">
                  <c:v>45.29424667</c:v>
                </c:pt>
                <c:pt idx="2605">
                  <c:v>45.457168580000001</c:v>
                </c:pt>
                <c:pt idx="2606">
                  <c:v>45.387542719999999</c:v>
                </c:pt>
                <c:pt idx="2607">
                  <c:v>45.432094569999997</c:v>
                </c:pt>
                <c:pt idx="2608">
                  <c:v>45.366645810000001</c:v>
                </c:pt>
                <c:pt idx="2609">
                  <c:v>45.042213439999998</c:v>
                </c:pt>
                <c:pt idx="2610">
                  <c:v>44.642559050000003</c:v>
                </c:pt>
                <c:pt idx="2611">
                  <c:v>44.37382126</c:v>
                </c:pt>
                <c:pt idx="2612">
                  <c:v>44.365459440000002</c:v>
                </c:pt>
                <c:pt idx="2613">
                  <c:v>44.38078308</c:v>
                </c:pt>
                <c:pt idx="2614">
                  <c:v>44.464332579999997</c:v>
                </c:pt>
                <c:pt idx="2615">
                  <c:v>44.607757569999997</c:v>
                </c:pt>
                <c:pt idx="2616">
                  <c:v>44.797130580000001</c:v>
                </c:pt>
                <c:pt idx="2617">
                  <c:v>44.964229580000001</c:v>
                </c:pt>
                <c:pt idx="2618">
                  <c:v>45.040813450000002</c:v>
                </c:pt>
                <c:pt idx="2619">
                  <c:v>44.780429839999996</c:v>
                </c:pt>
                <c:pt idx="2620">
                  <c:v>44.607761379999999</c:v>
                </c:pt>
                <c:pt idx="2621">
                  <c:v>44.574337010000001</c:v>
                </c:pt>
                <c:pt idx="2622">
                  <c:v>44.471286769999999</c:v>
                </c:pt>
                <c:pt idx="2623">
                  <c:v>44.40446472</c:v>
                </c:pt>
                <c:pt idx="2624">
                  <c:v>44.404449460000002</c:v>
                </c:pt>
                <c:pt idx="2625">
                  <c:v>44.592437740000001</c:v>
                </c:pt>
                <c:pt idx="2626">
                  <c:v>44.97258377</c:v>
                </c:pt>
                <c:pt idx="2627">
                  <c:v>45.375011440000002</c:v>
                </c:pt>
                <c:pt idx="2628">
                  <c:v>45.544891360000001</c:v>
                </c:pt>
                <c:pt idx="2629">
                  <c:v>45.056133269999997</c:v>
                </c:pt>
                <c:pt idx="2630">
                  <c:v>44.521427150000001</c:v>
                </c:pt>
                <c:pt idx="2631">
                  <c:v>44.506107329999999</c:v>
                </c:pt>
                <c:pt idx="2632">
                  <c:v>45.213485720000001</c:v>
                </c:pt>
                <c:pt idx="2633">
                  <c:v>45.386157990000001</c:v>
                </c:pt>
                <c:pt idx="2634">
                  <c:v>44.563201900000003</c:v>
                </c:pt>
                <c:pt idx="2635">
                  <c:v>44.982341769999998</c:v>
                </c:pt>
                <c:pt idx="2636">
                  <c:v>45.187030790000001</c:v>
                </c:pt>
                <c:pt idx="2637">
                  <c:v>44.593845369999997</c:v>
                </c:pt>
                <c:pt idx="2638">
                  <c:v>45.376407620000002</c:v>
                </c:pt>
                <c:pt idx="2639">
                  <c:v>45.024108890000001</c:v>
                </c:pt>
                <c:pt idx="2640">
                  <c:v>44.652313229999997</c:v>
                </c:pt>
                <c:pt idx="2641">
                  <c:v>45.375015259999998</c:v>
                </c:pt>
                <c:pt idx="2642">
                  <c:v>45.049167629999999</c:v>
                </c:pt>
                <c:pt idx="2643">
                  <c:v>44.646759029999998</c:v>
                </c:pt>
                <c:pt idx="2644">
                  <c:v>45.363868709999998</c:v>
                </c:pt>
                <c:pt idx="2645">
                  <c:v>45.214881900000002</c:v>
                </c:pt>
                <c:pt idx="2646">
                  <c:v>44.579902650000001</c:v>
                </c:pt>
                <c:pt idx="2647">
                  <c:v>45.319316860000001</c:v>
                </c:pt>
                <c:pt idx="2648">
                  <c:v>45.405651089999999</c:v>
                </c:pt>
                <c:pt idx="2649">
                  <c:v>44.823581699999998</c:v>
                </c:pt>
                <c:pt idx="2650">
                  <c:v>44.543712620000001</c:v>
                </c:pt>
                <c:pt idx="2651">
                  <c:v>45.28310776</c:v>
                </c:pt>
                <c:pt idx="2652">
                  <c:v>45.529579159999997</c:v>
                </c:pt>
                <c:pt idx="2653">
                  <c:v>44.9405632</c:v>
                </c:pt>
                <c:pt idx="2654">
                  <c:v>44.863975519999997</c:v>
                </c:pt>
                <c:pt idx="2655">
                  <c:v>44.685737609999997</c:v>
                </c:pt>
                <c:pt idx="2656">
                  <c:v>44.692707059999996</c:v>
                </c:pt>
                <c:pt idx="2657">
                  <c:v>45.202697749999999</c:v>
                </c:pt>
                <c:pt idx="2658">
                  <c:v>45.646541599999999</c:v>
                </c:pt>
                <c:pt idx="2659">
                  <c:v>45.553245539999999</c:v>
                </c:pt>
                <c:pt idx="2660">
                  <c:v>45.37779999</c:v>
                </c:pt>
                <c:pt idx="2661">
                  <c:v>45.292861940000002</c:v>
                </c:pt>
                <c:pt idx="2662">
                  <c:v>44.898792270000001</c:v>
                </c:pt>
                <c:pt idx="2663">
                  <c:v>44.659881589999998</c:v>
                </c:pt>
                <c:pt idx="2664">
                  <c:v>44.901561739999998</c:v>
                </c:pt>
                <c:pt idx="2665">
                  <c:v>45.205120090000001</c:v>
                </c:pt>
                <c:pt idx="2666">
                  <c:v>45.547241210000003</c:v>
                </c:pt>
                <c:pt idx="2667">
                  <c:v>45.611721039999999</c:v>
                </c:pt>
                <c:pt idx="2668">
                  <c:v>45.21349335</c:v>
                </c:pt>
                <c:pt idx="2669">
                  <c:v>44.809677120000003</c:v>
                </c:pt>
                <c:pt idx="2670">
                  <c:v>44.638389590000003</c:v>
                </c:pt>
                <c:pt idx="2671">
                  <c:v>44.84724808</c:v>
                </c:pt>
                <c:pt idx="2672">
                  <c:v>45.20095062</c:v>
                </c:pt>
                <c:pt idx="2673">
                  <c:v>45.540203089999999</c:v>
                </c:pt>
                <c:pt idx="2674">
                  <c:v>45.248302459999998</c:v>
                </c:pt>
                <c:pt idx="2675">
                  <c:v>44.650047299999997</c:v>
                </c:pt>
                <c:pt idx="2676">
                  <c:v>44.861194609999998</c:v>
                </c:pt>
                <c:pt idx="2677">
                  <c:v>45.507289890000003</c:v>
                </c:pt>
                <c:pt idx="2678">
                  <c:v>45.582477570000002</c:v>
                </c:pt>
                <c:pt idx="2679">
                  <c:v>44.965633390000001</c:v>
                </c:pt>
                <c:pt idx="2680">
                  <c:v>44.621677400000003</c:v>
                </c:pt>
                <c:pt idx="2681">
                  <c:v>45.342983250000003</c:v>
                </c:pt>
                <c:pt idx="2682">
                  <c:v>45.50451279</c:v>
                </c:pt>
                <c:pt idx="2683">
                  <c:v>44.813838959999998</c:v>
                </c:pt>
                <c:pt idx="2684">
                  <c:v>44.691307070000001</c:v>
                </c:pt>
                <c:pt idx="2685">
                  <c:v>45.110450739999997</c:v>
                </c:pt>
                <c:pt idx="2686">
                  <c:v>45.66464233</c:v>
                </c:pt>
                <c:pt idx="2687">
                  <c:v>45.415397640000002</c:v>
                </c:pt>
                <c:pt idx="2688">
                  <c:v>45.050567630000003</c:v>
                </c:pt>
                <c:pt idx="2689">
                  <c:v>44.724723820000001</c:v>
                </c:pt>
                <c:pt idx="2690">
                  <c:v>44.666244509999999</c:v>
                </c:pt>
                <c:pt idx="2691">
                  <c:v>44.987903590000002</c:v>
                </c:pt>
                <c:pt idx="2692">
                  <c:v>45.297027589999999</c:v>
                </c:pt>
                <c:pt idx="2693">
                  <c:v>45.330459589999997</c:v>
                </c:pt>
                <c:pt idx="2694">
                  <c:v>45.43626785</c:v>
                </c:pt>
                <c:pt idx="2695">
                  <c:v>45.578308110000002</c:v>
                </c:pt>
                <c:pt idx="2696">
                  <c:v>45.558818819999999</c:v>
                </c:pt>
                <c:pt idx="2697">
                  <c:v>45.475265499999999</c:v>
                </c:pt>
                <c:pt idx="2698">
                  <c:v>45.195369720000002</c:v>
                </c:pt>
                <c:pt idx="2699">
                  <c:v>44.914104459999997</c:v>
                </c:pt>
                <c:pt idx="2700">
                  <c:v>44.855358119999998</c:v>
                </c:pt>
                <c:pt idx="2701">
                  <c:v>44.889041900000002</c:v>
                </c:pt>
                <c:pt idx="2702">
                  <c:v>44.876502989999999</c:v>
                </c:pt>
                <c:pt idx="2703">
                  <c:v>44.682960510000001</c:v>
                </c:pt>
                <c:pt idx="2704">
                  <c:v>44.719169620000002</c:v>
                </c:pt>
                <c:pt idx="2705">
                  <c:v>44.806137079999999</c:v>
                </c:pt>
                <c:pt idx="2706">
                  <c:v>44.669033050000003</c:v>
                </c:pt>
                <c:pt idx="2707">
                  <c:v>44.826377870000002</c:v>
                </c:pt>
                <c:pt idx="2708">
                  <c:v>44.950294489999997</c:v>
                </c:pt>
                <c:pt idx="2709">
                  <c:v>44.851131440000003</c:v>
                </c:pt>
                <c:pt idx="2710">
                  <c:v>44.965618130000003</c:v>
                </c:pt>
                <c:pt idx="2711">
                  <c:v>44.891826629999997</c:v>
                </c:pt>
                <c:pt idx="2712">
                  <c:v>44.986518859999997</c:v>
                </c:pt>
                <c:pt idx="2713">
                  <c:v>44.929412839999998</c:v>
                </c:pt>
                <c:pt idx="2714">
                  <c:v>44.822196959999999</c:v>
                </c:pt>
                <c:pt idx="2715">
                  <c:v>44.76649475</c:v>
                </c:pt>
                <c:pt idx="2716">
                  <c:v>44.852832790000001</c:v>
                </c:pt>
                <c:pt idx="2717">
                  <c:v>44.92245483</c:v>
                </c:pt>
                <c:pt idx="2718">
                  <c:v>45.006011960000002</c:v>
                </c:pt>
                <c:pt idx="2719">
                  <c:v>45.226005549999996</c:v>
                </c:pt>
                <c:pt idx="2720">
                  <c:v>45.462745669999997</c:v>
                </c:pt>
                <c:pt idx="2721">
                  <c:v>45.749584200000001</c:v>
                </c:pt>
                <c:pt idx="2722">
                  <c:v>45.753772740000002</c:v>
                </c:pt>
                <c:pt idx="2723">
                  <c:v>45.709213259999999</c:v>
                </c:pt>
                <c:pt idx="2724">
                  <c:v>45.529582980000001</c:v>
                </c:pt>
                <c:pt idx="2725">
                  <c:v>45.198162080000003</c:v>
                </c:pt>
                <c:pt idx="2726">
                  <c:v>44.926628110000003</c:v>
                </c:pt>
                <c:pt idx="2727">
                  <c:v>44.714977259999998</c:v>
                </c:pt>
                <c:pt idx="2728">
                  <c:v>44.660675050000002</c:v>
                </c:pt>
                <c:pt idx="2729">
                  <c:v>44.667644500000002</c:v>
                </c:pt>
                <c:pt idx="2730">
                  <c:v>44.840293879999997</c:v>
                </c:pt>
                <c:pt idx="2731">
                  <c:v>45.308181759999997</c:v>
                </c:pt>
                <c:pt idx="2732">
                  <c:v>45.863758089999997</c:v>
                </c:pt>
                <c:pt idx="2733">
                  <c:v>45.498943330000003</c:v>
                </c:pt>
                <c:pt idx="2734">
                  <c:v>44.79157257</c:v>
                </c:pt>
                <c:pt idx="2735">
                  <c:v>44.9948616</c:v>
                </c:pt>
                <c:pt idx="2736">
                  <c:v>45.625656130000003</c:v>
                </c:pt>
                <c:pt idx="2737">
                  <c:v>45.746803280000002</c:v>
                </c:pt>
                <c:pt idx="2738">
                  <c:v>45.278938289999999</c:v>
                </c:pt>
                <c:pt idx="2739">
                  <c:v>44.71915817</c:v>
                </c:pt>
                <c:pt idx="2740">
                  <c:v>45.241340639999997</c:v>
                </c:pt>
                <c:pt idx="2741">
                  <c:v>45.849857329999999</c:v>
                </c:pt>
                <c:pt idx="2742">
                  <c:v>45.338798519999997</c:v>
                </c:pt>
                <c:pt idx="2743">
                  <c:v>44.815238950000001</c:v>
                </c:pt>
                <c:pt idx="2744">
                  <c:v>45.34854507</c:v>
                </c:pt>
                <c:pt idx="2745">
                  <c:v>45.739841460000001</c:v>
                </c:pt>
                <c:pt idx="2746">
                  <c:v>45.096511839999998</c:v>
                </c:pt>
                <c:pt idx="2747">
                  <c:v>44.79157257</c:v>
                </c:pt>
                <c:pt idx="2748">
                  <c:v>45.505893710000002</c:v>
                </c:pt>
                <c:pt idx="2749">
                  <c:v>45.824783330000002</c:v>
                </c:pt>
                <c:pt idx="2750">
                  <c:v>45.246913910000004</c:v>
                </c:pt>
                <c:pt idx="2751">
                  <c:v>44.719150540000001</c:v>
                </c:pt>
                <c:pt idx="2752">
                  <c:v>45.227413179999999</c:v>
                </c:pt>
                <c:pt idx="2753">
                  <c:v>45.817821500000001</c:v>
                </c:pt>
                <c:pt idx="2754">
                  <c:v>45.750972750000003</c:v>
                </c:pt>
                <c:pt idx="2755">
                  <c:v>45.266407010000002</c:v>
                </c:pt>
                <c:pt idx="2756">
                  <c:v>44.850063319999997</c:v>
                </c:pt>
                <c:pt idx="2757">
                  <c:v>44.777641299999999</c:v>
                </c:pt>
                <c:pt idx="2758">
                  <c:v>45.185634610000001</c:v>
                </c:pt>
                <c:pt idx="2759">
                  <c:v>45.63818741</c:v>
                </c:pt>
                <c:pt idx="2760">
                  <c:v>45.90972137</c:v>
                </c:pt>
                <c:pt idx="2761">
                  <c:v>45.728702550000001</c:v>
                </c:pt>
                <c:pt idx="2762">
                  <c:v>45.138282779999997</c:v>
                </c:pt>
                <c:pt idx="2763">
                  <c:v>44.819412229999998</c:v>
                </c:pt>
                <c:pt idx="2764">
                  <c:v>44.95170212</c:v>
                </c:pt>
                <c:pt idx="2765">
                  <c:v>45.469703670000001</c:v>
                </c:pt>
                <c:pt idx="2766">
                  <c:v>45.81363297</c:v>
                </c:pt>
                <c:pt idx="2767">
                  <c:v>45.255260470000003</c:v>
                </c:pt>
                <c:pt idx="2768">
                  <c:v>44.772079470000001</c:v>
                </c:pt>
                <c:pt idx="2769">
                  <c:v>45.269191739999997</c:v>
                </c:pt>
                <c:pt idx="2770">
                  <c:v>45.840091710000003</c:v>
                </c:pt>
                <c:pt idx="2771">
                  <c:v>45.384769439999999</c:v>
                </c:pt>
                <c:pt idx="2772">
                  <c:v>44.776241300000002</c:v>
                </c:pt>
                <c:pt idx="2773">
                  <c:v>45.320690159999998</c:v>
                </c:pt>
                <c:pt idx="2774">
                  <c:v>45.844287870000002</c:v>
                </c:pt>
                <c:pt idx="2775">
                  <c:v>45.067287450000002</c:v>
                </c:pt>
                <c:pt idx="2776">
                  <c:v>45.187026979999999</c:v>
                </c:pt>
                <c:pt idx="2777">
                  <c:v>45.872123719999998</c:v>
                </c:pt>
                <c:pt idx="2778">
                  <c:v>45.329063419999997</c:v>
                </c:pt>
                <c:pt idx="2779">
                  <c:v>44.976757050000003</c:v>
                </c:pt>
                <c:pt idx="2780">
                  <c:v>45.613117219999999</c:v>
                </c:pt>
                <c:pt idx="2781">
                  <c:v>45.512863160000002</c:v>
                </c:pt>
                <c:pt idx="2782">
                  <c:v>44.937778469999998</c:v>
                </c:pt>
                <c:pt idx="2783">
                  <c:v>45.757942200000002</c:v>
                </c:pt>
                <c:pt idx="2784">
                  <c:v>45.425144199999998</c:v>
                </c:pt>
                <c:pt idx="2785">
                  <c:v>44.976291660000001</c:v>
                </c:pt>
                <c:pt idx="2786">
                  <c:v>45.649333949999999</c:v>
                </c:pt>
                <c:pt idx="2787">
                  <c:v>45.679969790000001</c:v>
                </c:pt>
                <c:pt idx="2788">
                  <c:v>44.939735409999997</c:v>
                </c:pt>
                <c:pt idx="2789">
                  <c:v>44.940544129999999</c:v>
                </c:pt>
                <c:pt idx="2790">
                  <c:v>45.575359339999999</c:v>
                </c:pt>
                <c:pt idx="2791">
                  <c:v>45.8498497</c:v>
                </c:pt>
                <c:pt idx="2792">
                  <c:v>45.84148407</c:v>
                </c:pt>
                <c:pt idx="2793">
                  <c:v>45.645149230000001</c:v>
                </c:pt>
                <c:pt idx="2794">
                  <c:v>45.46414566</c:v>
                </c:pt>
                <c:pt idx="2795">
                  <c:v>45.25108719</c:v>
                </c:pt>
                <c:pt idx="2796">
                  <c:v>45.235767359999997</c:v>
                </c:pt>
                <c:pt idx="2797">
                  <c:v>45.26639557</c:v>
                </c:pt>
                <c:pt idx="2798">
                  <c:v>45.262218480000001</c:v>
                </c:pt>
                <c:pt idx="2799">
                  <c:v>45.386154169999998</c:v>
                </c:pt>
                <c:pt idx="2800">
                  <c:v>45.324890140000001</c:v>
                </c:pt>
                <c:pt idx="2801">
                  <c:v>45.13968277</c:v>
                </c:pt>
                <c:pt idx="2802">
                  <c:v>44.999042510000002</c:v>
                </c:pt>
                <c:pt idx="2803">
                  <c:v>44.890430449999997</c:v>
                </c:pt>
                <c:pt idx="2804">
                  <c:v>44.831935880000003</c:v>
                </c:pt>
                <c:pt idx="2805">
                  <c:v>44.823585510000001</c:v>
                </c:pt>
                <c:pt idx="2806">
                  <c:v>44.908535000000001</c:v>
                </c:pt>
                <c:pt idx="2807">
                  <c:v>45.007396700000001</c:v>
                </c:pt>
                <c:pt idx="2808">
                  <c:v>45.217666629999997</c:v>
                </c:pt>
                <c:pt idx="2809">
                  <c:v>45.699451449999998</c:v>
                </c:pt>
                <c:pt idx="2810">
                  <c:v>45.859584810000001</c:v>
                </c:pt>
                <c:pt idx="2811">
                  <c:v>45.706428529999997</c:v>
                </c:pt>
                <c:pt idx="2812">
                  <c:v>45.153614040000001</c:v>
                </c:pt>
                <c:pt idx="2813">
                  <c:v>44.760936739999998</c:v>
                </c:pt>
                <c:pt idx="2814">
                  <c:v>45.210708619999998</c:v>
                </c:pt>
                <c:pt idx="2815">
                  <c:v>45.746803280000002</c:v>
                </c:pt>
                <c:pt idx="2816">
                  <c:v>45.862377170000002</c:v>
                </c:pt>
                <c:pt idx="2817">
                  <c:v>45.475280759999997</c:v>
                </c:pt>
                <c:pt idx="2818">
                  <c:v>44.891822810000001</c:v>
                </c:pt>
                <c:pt idx="2819">
                  <c:v>44.845878599999999</c:v>
                </c:pt>
                <c:pt idx="2820">
                  <c:v>45.401466370000001</c:v>
                </c:pt>
                <c:pt idx="2821">
                  <c:v>45.767684940000002</c:v>
                </c:pt>
                <c:pt idx="2822">
                  <c:v>45.16895676</c:v>
                </c:pt>
                <c:pt idx="2823">
                  <c:v>45.157783510000002</c:v>
                </c:pt>
                <c:pt idx="2824">
                  <c:v>45.614521029999999</c:v>
                </c:pt>
                <c:pt idx="2825">
                  <c:v>45.634010310000001</c:v>
                </c:pt>
                <c:pt idx="2826">
                  <c:v>45.025501249999998</c:v>
                </c:pt>
                <c:pt idx="2827">
                  <c:v>45.336017609999999</c:v>
                </c:pt>
                <c:pt idx="2828">
                  <c:v>45.650714870000002</c:v>
                </c:pt>
                <c:pt idx="2829">
                  <c:v>44.886260989999997</c:v>
                </c:pt>
                <c:pt idx="2830">
                  <c:v>45.056461329999998</c:v>
                </c:pt>
                <c:pt idx="2831">
                  <c:v>45.632625580000003</c:v>
                </c:pt>
                <c:pt idx="2832">
                  <c:v>45.290081020000002</c:v>
                </c:pt>
                <c:pt idx="2833">
                  <c:v>45.10069275</c:v>
                </c:pt>
                <c:pt idx="2834">
                  <c:v>45.852630619999999</c:v>
                </c:pt>
                <c:pt idx="2835">
                  <c:v>45.45298004</c:v>
                </c:pt>
                <c:pt idx="2836">
                  <c:v>44.905746460000003</c:v>
                </c:pt>
                <c:pt idx="2837">
                  <c:v>45.604778289999999</c:v>
                </c:pt>
                <c:pt idx="2838">
                  <c:v>45.794151309999997</c:v>
                </c:pt>
                <c:pt idx="2839">
                  <c:v>45.068664550000001</c:v>
                </c:pt>
                <c:pt idx="2840">
                  <c:v>45.095108029999999</c:v>
                </c:pt>
                <c:pt idx="2841">
                  <c:v>45.698066709999999</c:v>
                </c:pt>
                <c:pt idx="2842">
                  <c:v>45.905548099999997</c:v>
                </c:pt>
                <c:pt idx="2843">
                  <c:v>45.78021622</c:v>
                </c:pt>
                <c:pt idx="2844">
                  <c:v>45.620086669999999</c:v>
                </c:pt>
                <c:pt idx="2845">
                  <c:v>45.348541259999998</c:v>
                </c:pt>
                <c:pt idx="2846">
                  <c:v>45.196773530000002</c:v>
                </c:pt>
                <c:pt idx="2847">
                  <c:v>44.996257780000001</c:v>
                </c:pt>
                <c:pt idx="2848">
                  <c:v>44.933589939999997</c:v>
                </c:pt>
                <c:pt idx="2849">
                  <c:v>44.838916779999998</c:v>
                </c:pt>
                <c:pt idx="2850">
                  <c:v>44.756759639999999</c:v>
                </c:pt>
                <c:pt idx="2851">
                  <c:v>44.80408096</c:v>
                </c:pt>
                <c:pt idx="2852">
                  <c:v>44.794357300000001</c:v>
                </c:pt>
                <c:pt idx="2853">
                  <c:v>44.784610749999999</c:v>
                </c:pt>
                <c:pt idx="2854">
                  <c:v>44.875114439999997</c:v>
                </c:pt>
                <c:pt idx="2855">
                  <c:v>44.908523559999999</c:v>
                </c:pt>
                <c:pt idx="2856">
                  <c:v>45.046390529999996</c:v>
                </c:pt>
                <c:pt idx="2857">
                  <c:v>44.901577000000003</c:v>
                </c:pt>
                <c:pt idx="2858">
                  <c:v>44.950313569999999</c:v>
                </c:pt>
                <c:pt idx="2859">
                  <c:v>44.765106199999998</c:v>
                </c:pt>
                <c:pt idx="2860">
                  <c:v>44.805492399999999</c:v>
                </c:pt>
                <c:pt idx="2861">
                  <c:v>44.946125029999997</c:v>
                </c:pt>
                <c:pt idx="2862">
                  <c:v>44.964229580000001</c:v>
                </c:pt>
                <c:pt idx="2863">
                  <c:v>44.869537350000002</c:v>
                </c:pt>
                <c:pt idx="2864">
                  <c:v>45.096508030000003</c:v>
                </c:pt>
                <c:pt idx="2865">
                  <c:v>45.134113309999996</c:v>
                </c:pt>
                <c:pt idx="2866">
                  <c:v>45.462734220000002</c:v>
                </c:pt>
                <c:pt idx="2867">
                  <c:v>45.891620639999999</c:v>
                </c:pt>
                <c:pt idx="2868">
                  <c:v>45.72591019</c:v>
                </c:pt>
                <c:pt idx="2869">
                  <c:v>45.508693700000002</c:v>
                </c:pt>
                <c:pt idx="2870">
                  <c:v>45.022716520000003</c:v>
                </c:pt>
                <c:pt idx="2871">
                  <c:v>44.792953490000002</c:v>
                </c:pt>
                <c:pt idx="2872">
                  <c:v>44.884876249999998</c:v>
                </c:pt>
                <c:pt idx="2873">
                  <c:v>45.199558260000003</c:v>
                </c:pt>
                <c:pt idx="2874">
                  <c:v>45.718959810000001</c:v>
                </c:pt>
                <c:pt idx="2875">
                  <c:v>45.855407710000001</c:v>
                </c:pt>
                <c:pt idx="2876">
                  <c:v>45.744026179999999</c:v>
                </c:pt>
                <c:pt idx="2877">
                  <c:v>45.529582980000001</c:v>
                </c:pt>
                <c:pt idx="2878">
                  <c:v>45.46274185</c:v>
                </c:pt>
                <c:pt idx="2879">
                  <c:v>45.404254909999999</c:v>
                </c:pt>
                <c:pt idx="2880">
                  <c:v>45.230190280000002</c:v>
                </c:pt>
                <c:pt idx="2881">
                  <c:v>45.067276</c:v>
                </c:pt>
                <c:pt idx="2882">
                  <c:v>44.961444849999999</c:v>
                </c:pt>
                <c:pt idx="2883">
                  <c:v>44.875106809999998</c:v>
                </c:pt>
                <c:pt idx="2884">
                  <c:v>44.863983150000003</c:v>
                </c:pt>
                <c:pt idx="2885">
                  <c:v>44.919666290000002</c:v>
                </c:pt>
                <c:pt idx="2886">
                  <c:v>45.13551331</c:v>
                </c:pt>
                <c:pt idx="2887">
                  <c:v>45.537940980000002</c:v>
                </c:pt>
                <c:pt idx="2888">
                  <c:v>45.922256470000001</c:v>
                </c:pt>
                <c:pt idx="2889">
                  <c:v>45.789981840000003</c:v>
                </c:pt>
                <c:pt idx="2890">
                  <c:v>45.366668699999998</c:v>
                </c:pt>
                <c:pt idx="2891">
                  <c:v>44.95587158</c:v>
                </c:pt>
                <c:pt idx="2892">
                  <c:v>44.912704470000001</c:v>
                </c:pt>
                <c:pt idx="2893">
                  <c:v>45.288688659999998</c:v>
                </c:pt>
                <c:pt idx="2894">
                  <c:v>45.710594180000001</c:v>
                </c:pt>
                <c:pt idx="2895">
                  <c:v>45.944538119999997</c:v>
                </c:pt>
                <c:pt idx="2896">
                  <c:v>45.970977779999998</c:v>
                </c:pt>
                <c:pt idx="2897">
                  <c:v>45.869335169999999</c:v>
                </c:pt>
                <c:pt idx="2898">
                  <c:v>45.89161301</c:v>
                </c:pt>
                <c:pt idx="2899">
                  <c:v>45.93477249</c:v>
                </c:pt>
                <c:pt idx="2900">
                  <c:v>45.908317570000001</c:v>
                </c:pt>
                <c:pt idx="2901">
                  <c:v>45.923656459999997</c:v>
                </c:pt>
                <c:pt idx="2902">
                  <c:v>45.930610659999999</c:v>
                </c:pt>
                <c:pt idx="2903">
                  <c:v>45.91109848</c:v>
                </c:pt>
                <c:pt idx="2904">
                  <c:v>45.784400939999998</c:v>
                </c:pt>
                <c:pt idx="2905">
                  <c:v>45.636795040000003</c:v>
                </c:pt>
                <c:pt idx="2906">
                  <c:v>45.388935089999997</c:v>
                </c:pt>
                <c:pt idx="2907">
                  <c:v>45.281707760000003</c:v>
                </c:pt>
                <c:pt idx="2908">
                  <c:v>45.23994064</c:v>
                </c:pt>
                <c:pt idx="2909">
                  <c:v>45.127155299999998</c:v>
                </c:pt>
                <c:pt idx="2910">
                  <c:v>45.117401119999997</c:v>
                </c:pt>
                <c:pt idx="2911">
                  <c:v>45.220455170000001</c:v>
                </c:pt>
                <c:pt idx="2912">
                  <c:v>45.274738309999996</c:v>
                </c:pt>
                <c:pt idx="2913">
                  <c:v>45.468311309999997</c:v>
                </c:pt>
                <c:pt idx="2914">
                  <c:v>45.64235687</c:v>
                </c:pt>
                <c:pt idx="2915">
                  <c:v>45.780223849999999</c:v>
                </c:pt>
                <c:pt idx="2916">
                  <c:v>45.92781067</c:v>
                </c:pt>
                <c:pt idx="2917">
                  <c:v>45.923645020000002</c:v>
                </c:pt>
                <c:pt idx="2918">
                  <c:v>45.964031220000003</c:v>
                </c:pt>
                <c:pt idx="2919">
                  <c:v>46.008594510000002</c:v>
                </c:pt>
                <c:pt idx="2920">
                  <c:v>46.009971620000002</c:v>
                </c:pt>
                <c:pt idx="2921">
                  <c:v>45.955665590000002</c:v>
                </c:pt>
                <c:pt idx="2922">
                  <c:v>45.947322849999999</c:v>
                </c:pt>
                <c:pt idx="2923">
                  <c:v>46.016956329999999</c:v>
                </c:pt>
                <c:pt idx="2924">
                  <c:v>46.009979250000001</c:v>
                </c:pt>
                <c:pt idx="2925">
                  <c:v>45.970981600000002</c:v>
                </c:pt>
                <c:pt idx="2926">
                  <c:v>45.934803010000003</c:v>
                </c:pt>
                <c:pt idx="2927">
                  <c:v>45.856807709999998</c:v>
                </c:pt>
                <c:pt idx="2928">
                  <c:v>45.756557460000003</c:v>
                </c:pt>
                <c:pt idx="2929">
                  <c:v>45.610328670000001</c:v>
                </c:pt>
                <c:pt idx="2930">
                  <c:v>45.436279300000002</c:v>
                </c:pt>
                <c:pt idx="2931">
                  <c:v>45.122989650000001</c:v>
                </c:pt>
                <c:pt idx="2932">
                  <c:v>45.015743260000001</c:v>
                </c:pt>
                <c:pt idx="2933">
                  <c:v>45.00043488</c:v>
                </c:pt>
                <c:pt idx="2934">
                  <c:v>45.189830780000001</c:v>
                </c:pt>
                <c:pt idx="2935">
                  <c:v>45.551448819999997</c:v>
                </c:pt>
                <c:pt idx="2936">
                  <c:v>45.830345149999999</c:v>
                </c:pt>
                <c:pt idx="2937">
                  <c:v>45.950103759999998</c:v>
                </c:pt>
                <c:pt idx="2938">
                  <c:v>46.039428710000003</c:v>
                </c:pt>
                <c:pt idx="2939">
                  <c:v>46.135307310000002</c:v>
                </c:pt>
                <c:pt idx="2940">
                  <c:v>45.957069400000002</c:v>
                </c:pt>
                <c:pt idx="2941">
                  <c:v>45.86656189</c:v>
                </c:pt>
                <c:pt idx="2942">
                  <c:v>46.016956329999999</c:v>
                </c:pt>
                <c:pt idx="2943">
                  <c:v>46.015548709999997</c:v>
                </c:pt>
                <c:pt idx="2944">
                  <c:v>45.908329010000003</c:v>
                </c:pt>
                <c:pt idx="2945">
                  <c:v>45.859584810000001</c:v>
                </c:pt>
                <c:pt idx="2946">
                  <c:v>46.065670009999998</c:v>
                </c:pt>
                <c:pt idx="2947">
                  <c:v>46.044807429999999</c:v>
                </c:pt>
                <c:pt idx="2948">
                  <c:v>45.996055599999998</c:v>
                </c:pt>
                <c:pt idx="2949">
                  <c:v>46.0308609</c:v>
                </c:pt>
                <c:pt idx="2950">
                  <c:v>45.881877899999999</c:v>
                </c:pt>
                <c:pt idx="2951">
                  <c:v>45.783008580000001</c:v>
                </c:pt>
                <c:pt idx="2952">
                  <c:v>45.757930760000001</c:v>
                </c:pt>
                <c:pt idx="2953">
                  <c:v>45.613117219999999</c:v>
                </c:pt>
                <c:pt idx="2954">
                  <c:v>45.571350099999997</c:v>
                </c:pt>
                <c:pt idx="2955">
                  <c:v>45.595020290000001</c:v>
                </c:pt>
                <c:pt idx="2956">
                  <c:v>45.553253169999998</c:v>
                </c:pt>
                <c:pt idx="2957">
                  <c:v>45.379199980000003</c:v>
                </c:pt>
                <c:pt idx="2958">
                  <c:v>45.277549739999998</c:v>
                </c:pt>
                <c:pt idx="2959">
                  <c:v>45.239933010000001</c:v>
                </c:pt>
                <c:pt idx="2960">
                  <c:v>45.081199650000002</c:v>
                </c:pt>
                <c:pt idx="2961">
                  <c:v>45.00600815</c:v>
                </c:pt>
                <c:pt idx="2962">
                  <c:v>45.171722410000001</c:v>
                </c:pt>
                <c:pt idx="2963">
                  <c:v>45.390327450000001</c:v>
                </c:pt>
                <c:pt idx="2964">
                  <c:v>45.595024109999997</c:v>
                </c:pt>
                <c:pt idx="2965">
                  <c:v>45.622871400000001</c:v>
                </c:pt>
                <c:pt idx="2966">
                  <c:v>45.83731461</c:v>
                </c:pt>
                <c:pt idx="2967">
                  <c:v>45.73148346</c:v>
                </c:pt>
                <c:pt idx="2968">
                  <c:v>45.724433900000001</c:v>
                </c:pt>
                <c:pt idx="2969">
                  <c:v>45.815032960000003</c:v>
                </c:pt>
                <c:pt idx="2970">
                  <c:v>45.769077299999999</c:v>
                </c:pt>
                <c:pt idx="2971">
                  <c:v>45.6688118</c:v>
                </c:pt>
                <c:pt idx="2972">
                  <c:v>45.507854459999997</c:v>
                </c:pt>
                <c:pt idx="2973">
                  <c:v>45.100700379999999</c:v>
                </c:pt>
                <c:pt idx="2974">
                  <c:v>44.900348659999999</c:v>
                </c:pt>
                <c:pt idx="2975">
                  <c:v>45.113239290000003</c:v>
                </c:pt>
                <c:pt idx="2976">
                  <c:v>45.185646060000003</c:v>
                </c:pt>
                <c:pt idx="2977">
                  <c:v>45.625659939999998</c:v>
                </c:pt>
                <c:pt idx="2978">
                  <c:v>45.745418549999997</c:v>
                </c:pt>
                <c:pt idx="2979">
                  <c:v>45.669578549999997</c:v>
                </c:pt>
                <c:pt idx="2980">
                  <c:v>45.347164149999998</c:v>
                </c:pt>
                <c:pt idx="2981">
                  <c:v>45.072845460000003</c:v>
                </c:pt>
                <c:pt idx="2982">
                  <c:v>45.007411959999999</c:v>
                </c:pt>
                <c:pt idx="2983">
                  <c:v>45.029716489999998</c:v>
                </c:pt>
                <c:pt idx="2984">
                  <c:v>45.063102720000003</c:v>
                </c:pt>
                <c:pt idx="2985">
                  <c:v>45.526794430000002</c:v>
                </c:pt>
                <c:pt idx="2986">
                  <c:v>45.31235504</c:v>
                </c:pt>
                <c:pt idx="2987">
                  <c:v>45.160583500000001</c:v>
                </c:pt>
                <c:pt idx="2988">
                  <c:v>45.138294219999999</c:v>
                </c:pt>
                <c:pt idx="2989">
                  <c:v>45.058917999999998</c:v>
                </c:pt>
                <c:pt idx="2990">
                  <c:v>44.982334139999999</c:v>
                </c:pt>
                <c:pt idx="2991">
                  <c:v>45.015758509999998</c:v>
                </c:pt>
                <c:pt idx="2992">
                  <c:v>45.337707520000002</c:v>
                </c:pt>
                <c:pt idx="2993">
                  <c:v>45.395896909999998</c:v>
                </c:pt>
                <c:pt idx="2994">
                  <c:v>45.423748019999998</c:v>
                </c:pt>
                <c:pt idx="2995">
                  <c:v>45.574131010000002</c:v>
                </c:pt>
                <c:pt idx="2996">
                  <c:v>45.699459079999997</c:v>
                </c:pt>
                <c:pt idx="2997">
                  <c:v>45.84010696</c:v>
                </c:pt>
                <c:pt idx="2998">
                  <c:v>45.941749569999999</c:v>
                </c:pt>
                <c:pt idx="2999">
                  <c:v>45.904144289999998</c:v>
                </c:pt>
                <c:pt idx="3000">
                  <c:v>45.821998600000001</c:v>
                </c:pt>
                <c:pt idx="3001">
                  <c:v>45.567180630000003</c:v>
                </c:pt>
                <c:pt idx="3002">
                  <c:v>45.274738309999996</c:v>
                </c:pt>
                <c:pt idx="3003">
                  <c:v>44.980945589999997</c:v>
                </c:pt>
                <c:pt idx="3004">
                  <c:v>44.809661869999999</c:v>
                </c:pt>
                <c:pt idx="3005">
                  <c:v>44.801319120000002</c:v>
                </c:pt>
                <c:pt idx="3006">
                  <c:v>45.124362949999998</c:v>
                </c:pt>
                <c:pt idx="3007">
                  <c:v>45.391727449999998</c:v>
                </c:pt>
                <c:pt idx="3008">
                  <c:v>45.553241730000003</c:v>
                </c:pt>
                <c:pt idx="3009">
                  <c:v>45.794136049999999</c:v>
                </c:pt>
                <c:pt idx="3010">
                  <c:v>45.859584810000001</c:v>
                </c:pt>
                <c:pt idx="3011">
                  <c:v>45.69805908</c:v>
                </c:pt>
                <c:pt idx="3012">
                  <c:v>45.263603209999999</c:v>
                </c:pt>
                <c:pt idx="3013">
                  <c:v>44.886245729999999</c:v>
                </c:pt>
                <c:pt idx="3014">
                  <c:v>44.762340549999998</c:v>
                </c:pt>
                <c:pt idx="3015">
                  <c:v>45.271984099999997</c:v>
                </c:pt>
                <c:pt idx="3016">
                  <c:v>45.707817079999998</c:v>
                </c:pt>
                <c:pt idx="3017">
                  <c:v>45.83591843</c:v>
                </c:pt>
                <c:pt idx="3018">
                  <c:v>45.629844669999997</c:v>
                </c:pt>
                <c:pt idx="3019">
                  <c:v>45.1619606</c:v>
                </c:pt>
                <c:pt idx="3020">
                  <c:v>44.82498932</c:v>
                </c:pt>
                <c:pt idx="3021">
                  <c:v>44.766490939999997</c:v>
                </c:pt>
                <c:pt idx="3022">
                  <c:v>44.710807799999998</c:v>
                </c:pt>
                <c:pt idx="3023">
                  <c:v>44.820812230000001</c:v>
                </c:pt>
                <c:pt idx="3024">
                  <c:v>44.909934999999997</c:v>
                </c:pt>
                <c:pt idx="3025">
                  <c:v>45.136894230000003</c:v>
                </c:pt>
                <c:pt idx="3026">
                  <c:v>45.547679899999999</c:v>
                </c:pt>
                <c:pt idx="3027">
                  <c:v>45.821990970000002</c:v>
                </c:pt>
                <c:pt idx="3028">
                  <c:v>45.803905489999998</c:v>
                </c:pt>
                <c:pt idx="3029">
                  <c:v>45.604778289999999</c:v>
                </c:pt>
                <c:pt idx="3030">
                  <c:v>45.256649019999998</c:v>
                </c:pt>
                <c:pt idx="3031">
                  <c:v>44.889041900000002</c:v>
                </c:pt>
                <c:pt idx="3032">
                  <c:v>44.79434586</c:v>
                </c:pt>
                <c:pt idx="3033">
                  <c:v>45.017150880000003</c:v>
                </c:pt>
                <c:pt idx="3034">
                  <c:v>45.302604680000002</c:v>
                </c:pt>
                <c:pt idx="3035">
                  <c:v>45.589462279999999</c:v>
                </c:pt>
                <c:pt idx="3036">
                  <c:v>45.759338380000003</c:v>
                </c:pt>
                <c:pt idx="3037">
                  <c:v>45.688323969999999</c:v>
                </c:pt>
                <c:pt idx="3038">
                  <c:v>45.471099850000002</c:v>
                </c:pt>
                <c:pt idx="3039">
                  <c:v>44.968410489999997</c:v>
                </c:pt>
                <c:pt idx="3040">
                  <c:v>44.71776199</c:v>
                </c:pt>
                <c:pt idx="3041">
                  <c:v>44.805480959999997</c:v>
                </c:pt>
                <c:pt idx="3042">
                  <c:v>45.139671329999999</c:v>
                </c:pt>
                <c:pt idx="3043">
                  <c:v>45.420967099999999</c:v>
                </c:pt>
                <c:pt idx="3044">
                  <c:v>45.674392699999999</c:v>
                </c:pt>
                <c:pt idx="3045">
                  <c:v>45.671615600000003</c:v>
                </c:pt>
                <c:pt idx="3046">
                  <c:v>45.290073390000003</c:v>
                </c:pt>
                <c:pt idx="3047">
                  <c:v>44.923839569999998</c:v>
                </c:pt>
                <c:pt idx="3048">
                  <c:v>44.69410706</c:v>
                </c:pt>
                <c:pt idx="3049">
                  <c:v>44.765106199999998</c:v>
                </c:pt>
                <c:pt idx="3050">
                  <c:v>45.068675990000003</c:v>
                </c:pt>
                <c:pt idx="3051">
                  <c:v>45.419567110000003</c:v>
                </c:pt>
                <c:pt idx="3052">
                  <c:v>45.660469059999997</c:v>
                </c:pt>
                <c:pt idx="3053">
                  <c:v>45.627044679999997</c:v>
                </c:pt>
                <c:pt idx="3054">
                  <c:v>45.3610878</c:v>
                </c:pt>
                <c:pt idx="3055">
                  <c:v>44.928031920000002</c:v>
                </c:pt>
                <c:pt idx="3056">
                  <c:v>44.731685640000002</c:v>
                </c:pt>
                <c:pt idx="3057">
                  <c:v>44.770980829999999</c:v>
                </c:pt>
                <c:pt idx="3058">
                  <c:v>44.921070100000001</c:v>
                </c:pt>
                <c:pt idx="3059">
                  <c:v>45.336036679999999</c:v>
                </c:pt>
                <c:pt idx="3060">
                  <c:v>45.288490299999999</c:v>
                </c:pt>
                <c:pt idx="3061">
                  <c:v>45.572742460000001</c:v>
                </c:pt>
                <c:pt idx="3062">
                  <c:v>45.673000340000002</c:v>
                </c:pt>
                <c:pt idx="3063">
                  <c:v>45.544887539999998</c:v>
                </c:pt>
                <c:pt idx="3064">
                  <c:v>45.444656369999997</c:v>
                </c:pt>
                <c:pt idx="3065">
                  <c:v>45.106250760000002</c:v>
                </c:pt>
                <c:pt idx="3066">
                  <c:v>44.89599991</c:v>
                </c:pt>
                <c:pt idx="3067">
                  <c:v>44.939170840000003</c:v>
                </c:pt>
                <c:pt idx="3068">
                  <c:v>44.900188450000002</c:v>
                </c:pt>
                <c:pt idx="3069">
                  <c:v>44.83473206</c:v>
                </c:pt>
                <c:pt idx="3070">
                  <c:v>44.893211360000002</c:v>
                </c:pt>
                <c:pt idx="3071">
                  <c:v>45.333221440000003</c:v>
                </c:pt>
                <c:pt idx="3072">
                  <c:v>45.563007349999999</c:v>
                </c:pt>
                <c:pt idx="3073">
                  <c:v>45.652114869999998</c:v>
                </c:pt>
                <c:pt idx="3074">
                  <c:v>45.365272519999998</c:v>
                </c:pt>
                <c:pt idx="3075">
                  <c:v>45.121578220000004</c:v>
                </c:pt>
                <c:pt idx="3076">
                  <c:v>44.776252749999998</c:v>
                </c:pt>
                <c:pt idx="3077">
                  <c:v>44.701045989999997</c:v>
                </c:pt>
                <c:pt idx="3078">
                  <c:v>44.815235139999999</c:v>
                </c:pt>
                <c:pt idx="3079">
                  <c:v>44.972587590000003</c:v>
                </c:pt>
                <c:pt idx="3080">
                  <c:v>45.107666020000003</c:v>
                </c:pt>
                <c:pt idx="3081">
                  <c:v>45.33880997</c:v>
                </c:pt>
                <c:pt idx="3082">
                  <c:v>45.601978299999999</c:v>
                </c:pt>
                <c:pt idx="3083">
                  <c:v>45.8094635</c:v>
                </c:pt>
                <c:pt idx="3084">
                  <c:v>45.944538119999997</c:v>
                </c:pt>
                <c:pt idx="3085">
                  <c:v>45.916679379999998</c:v>
                </c:pt>
                <c:pt idx="3086">
                  <c:v>45.787181850000003</c:v>
                </c:pt>
                <c:pt idx="3087">
                  <c:v>45.60616684</c:v>
                </c:pt>
                <c:pt idx="3088">
                  <c:v>45.446029660000001</c:v>
                </c:pt>
                <c:pt idx="3089">
                  <c:v>45.305389400000003</c:v>
                </c:pt>
                <c:pt idx="3090">
                  <c:v>45.136901860000002</c:v>
                </c:pt>
                <c:pt idx="3091">
                  <c:v>44.996265409999999</c:v>
                </c:pt>
                <c:pt idx="3092">
                  <c:v>44.879283909999998</c:v>
                </c:pt>
                <c:pt idx="3093">
                  <c:v>44.96841431</c:v>
                </c:pt>
                <c:pt idx="3094">
                  <c:v>45.414001460000001</c:v>
                </c:pt>
                <c:pt idx="3095">
                  <c:v>45.794155119999999</c:v>
                </c:pt>
                <c:pt idx="3096">
                  <c:v>45.88883972</c:v>
                </c:pt>
                <c:pt idx="3097">
                  <c:v>45.363876339999997</c:v>
                </c:pt>
                <c:pt idx="3098">
                  <c:v>44.951679230000003</c:v>
                </c:pt>
                <c:pt idx="3099">
                  <c:v>44.978157039999999</c:v>
                </c:pt>
                <c:pt idx="3100">
                  <c:v>45.351341249999997</c:v>
                </c:pt>
                <c:pt idx="3101">
                  <c:v>45.387546540000002</c:v>
                </c:pt>
                <c:pt idx="3102">
                  <c:v>45.768028260000001</c:v>
                </c:pt>
                <c:pt idx="3103">
                  <c:v>45.828952790000002</c:v>
                </c:pt>
                <c:pt idx="3104">
                  <c:v>45.64932632</c:v>
                </c:pt>
                <c:pt idx="3105">
                  <c:v>45.717567440000003</c:v>
                </c:pt>
                <c:pt idx="3106">
                  <c:v>45.308177950000001</c:v>
                </c:pt>
                <c:pt idx="3107">
                  <c:v>45.022720339999999</c:v>
                </c:pt>
                <c:pt idx="3108">
                  <c:v>44.967857359999996</c:v>
                </c:pt>
                <c:pt idx="3109">
                  <c:v>45.120185849999999</c:v>
                </c:pt>
                <c:pt idx="3110">
                  <c:v>45.645675660000002</c:v>
                </c:pt>
                <c:pt idx="3111">
                  <c:v>45.799705510000003</c:v>
                </c:pt>
                <c:pt idx="3112">
                  <c:v>45.883270260000003</c:v>
                </c:pt>
                <c:pt idx="3113">
                  <c:v>45.663261409999997</c:v>
                </c:pt>
                <c:pt idx="3114">
                  <c:v>45.383369450000004</c:v>
                </c:pt>
                <c:pt idx="3115">
                  <c:v>44.95727539</c:v>
                </c:pt>
                <c:pt idx="3116">
                  <c:v>44.75954437</c:v>
                </c:pt>
                <c:pt idx="3117">
                  <c:v>44.816627500000003</c:v>
                </c:pt>
                <c:pt idx="3118">
                  <c:v>45.143867489999998</c:v>
                </c:pt>
                <c:pt idx="3119">
                  <c:v>45.415409089999997</c:v>
                </c:pt>
                <c:pt idx="3120">
                  <c:v>45.459957119999999</c:v>
                </c:pt>
                <c:pt idx="3121">
                  <c:v>45.547687529999997</c:v>
                </c:pt>
                <c:pt idx="3122">
                  <c:v>45.667427060000001</c:v>
                </c:pt>
                <c:pt idx="3123">
                  <c:v>45.795539859999998</c:v>
                </c:pt>
                <c:pt idx="3124">
                  <c:v>45.929214479999999</c:v>
                </c:pt>
                <c:pt idx="3125">
                  <c:v>45.849834440000002</c:v>
                </c:pt>
                <c:pt idx="3126">
                  <c:v>45.89301682</c:v>
                </c:pt>
                <c:pt idx="3127">
                  <c:v>45.803897859999999</c:v>
                </c:pt>
                <c:pt idx="3128">
                  <c:v>45.677188870000002</c:v>
                </c:pt>
                <c:pt idx="3129">
                  <c:v>45.834522249999999</c:v>
                </c:pt>
                <c:pt idx="3130">
                  <c:v>45.783008580000001</c:v>
                </c:pt>
                <c:pt idx="3131">
                  <c:v>45.799716949999997</c:v>
                </c:pt>
                <c:pt idx="3132">
                  <c:v>45.735656740000003</c:v>
                </c:pt>
                <c:pt idx="3133">
                  <c:v>45.808071140000003</c:v>
                </c:pt>
                <c:pt idx="3134">
                  <c:v>45.801105499999998</c:v>
                </c:pt>
                <c:pt idx="3135">
                  <c:v>45.834529879999998</c:v>
                </c:pt>
                <c:pt idx="3136">
                  <c:v>45.865039830000001</c:v>
                </c:pt>
                <c:pt idx="3137">
                  <c:v>45.671600339999998</c:v>
                </c:pt>
                <c:pt idx="3138">
                  <c:v>45.597793580000001</c:v>
                </c:pt>
                <c:pt idx="3139">
                  <c:v>45.535152439999997</c:v>
                </c:pt>
                <c:pt idx="3140">
                  <c:v>45.607704159999997</c:v>
                </c:pt>
                <c:pt idx="3141">
                  <c:v>45.620094299999998</c:v>
                </c:pt>
                <c:pt idx="3142">
                  <c:v>45.533744810000002</c:v>
                </c:pt>
                <c:pt idx="3143">
                  <c:v>45.245498660000003</c:v>
                </c:pt>
                <c:pt idx="3144">
                  <c:v>44.997665410000003</c:v>
                </c:pt>
                <c:pt idx="3145">
                  <c:v>44.944747919999998</c:v>
                </c:pt>
                <c:pt idx="3146">
                  <c:v>44.891925809999996</c:v>
                </c:pt>
                <c:pt idx="3147">
                  <c:v>44.724719999999998</c:v>
                </c:pt>
                <c:pt idx="3148">
                  <c:v>44.891815190000003</c:v>
                </c:pt>
                <c:pt idx="3149">
                  <c:v>44.777656559999997</c:v>
                </c:pt>
                <c:pt idx="3150">
                  <c:v>45.163352969999998</c:v>
                </c:pt>
                <c:pt idx="3151">
                  <c:v>45.40564346</c:v>
                </c:pt>
                <c:pt idx="3152">
                  <c:v>45.554275509999997</c:v>
                </c:pt>
                <c:pt idx="3153">
                  <c:v>45.728706359999997</c:v>
                </c:pt>
                <c:pt idx="3154">
                  <c:v>45.652122499999997</c:v>
                </c:pt>
                <c:pt idx="3155">
                  <c:v>45.554637909999997</c:v>
                </c:pt>
                <c:pt idx="3156">
                  <c:v>45.525405880000001</c:v>
                </c:pt>
                <c:pt idx="3157">
                  <c:v>45.436290739999997</c:v>
                </c:pt>
                <c:pt idx="3158">
                  <c:v>45.31653214</c:v>
                </c:pt>
                <c:pt idx="3159">
                  <c:v>45.20512772</c:v>
                </c:pt>
                <c:pt idx="3160">
                  <c:v>45.174491879999998</c:v>
                </c:pt>
                <c:pt idx="3161">
                  <c:v>45.227409360000003</c:v>
                </c:pt>
                <c:pt idx="3162">
                  <c:v>45.397296910000001</c:v>
                </c:pt>
                <c:pt idx="3163">
                  <c:v>45.448806759999997</c:v>
                </c:pt>
                <c:pt idx="3164">
                  <c:v>45.535144809999998</c:v>
                </c:pt>
                <c:pt idx="3165">
                  <c:v>45.607555390000002</c:v>
                </c:pt>
                <c:pt idx="3166">
                  <c:v>45.465526580000002</c:v>
                </c:pt>
                <c:pt idx="3167">
                  <c:v>45.368038179999999</c:v>
                </c:pt>
                <c:pt idx="3168">
                  <c:v>45.231597899999997</c:v>
                </c:pt>
                <c:pt idx="3169">
                  <c:v>44.928031920000002</c:v>
                </c:pt>
                <c:pt idx="3170">
                  <c:v>44.712192539999997</c:v>
                </c:pt>
                <c:pt idx="3171">
                  <c:v>44.747013090000003</c:v>
                </c:pt>
                <c:pt idx="3172">
                  <c:v>45.046375269999999</c:v>
                </c:pt>
                <c:pt idx="3173">
                  <c:v>45.35971069</c:v>
                </c:pt>
                <c:pt idx="3174">
                  <c:v>45.59919739</c:v>
                </c:pt>
                <c:pt idx="3175">
                  <c:v>45.69249344</c:v>
                </c:pt>
                <c:pt idx="3176">
                  <c:v>45.700847629999998</c:v>
                </c:pt>
                <c:pt idx="3177">
                  <c:v>45.753772740000002</c:v>
                </c:pt>
                <c:pt idx="3178">
                  <c:v>45.677169800000001</c:v>
                </c:pt>
                <c:pt idx="3179">
                  <c:v>45.73287964</c:v>
                </c:pt>
                <c:pt idx="3180">
                  <c:v>45.738437650000002</c:v>
                </c:pt>
                <c:pt idx="3181">
                  <c:v>45.618694310000002</c:v>
                </c:pt>
                <c:pt idx="3182">
                  <c:v>45.422351839999997</c:v>
                </c:pt>
                <c:pt idx="3183">
                  <c:v>45.152214049999998</c:v>
                </c:pt>
                <c:pt idx="3184">
                  <c:v>44.94752502</c:v>
                </c:pt>
                <c:pt idx="3185">
                  <c:v>44.804103849999997</c:v>
                </c:pt>
                <c:pt idx="3186">
                  <c:v>44.727516170000001</c:v>
                </c:pt>
                <c:pt idx="3187">
                  <c:v>44.820812230000001</c:v>
                </c:pt>
                <c:pt idx="3188">
                  <c:v>44.854225159999999</c:v>
                </c:pt>
                <c:pt idx="3189">
                  <c:v>44.896007539999999</c:v>
                </c:pt>
                <c:pt idx="3190">
                  <c:v>44.928035739999999</c:v>
                </c:pt>
                <c:pt idx="3191">
                  <c:v>45.02828598</c:v>
                </c:pt>
                <c:pt idx="3192">
                  <c:v>45.134120940000003</c:v>
                </c:pt>
                <c:pt idx="3193">
                  <c:v>45.143867489999998</c:v>
                </c:pt>
                <c:pt idx="3194">
                  <c:v>45.269191739999997</c:v>
                </c:pt>
                <c:pt idx="3195">
                  <c:v>45.349952700000003</c:v>
                </c:pt>
                <c:pt idx="3196">
                  <c:v>45.434894559999996</c:v>
                </c:pt>
                <c:pt idx="3197">
                  <c:v>45.632617949999997</c:v>
                </c:pt>
                <c:pt idx="3198">
                  <c:v>45.69388962</c:v>
                </c:pt>
                <c:pt idx="3199">
                  <c:v>45.711994169999997</c:v>
                </c:pt>
                <c:pt idx="3200">
                  <c:v>45.660469059999997</c:v>
                </c:pt>
                <c:pt idx="3201">
                  <c:v>45.571357730000003</c:v>
                </c:pt>
                <c:pt idx="3202">
                  <c:v>45.576927189999999</c:v>
                </c:pt>
                <c:pt idx="3203">
                  <c:v>45.672996519999998</c:v>
                </c:pt>
                <c:pt idx="3204">
                  <c:v>45.73287964</c:v>
                </c:pt>
                <c:pt idx="3205">
                  <c:v>45.709213259999999</c:v>
                </c:pt>
                <c:pt idx="3206">
                  <c:v>45.667427060000001</c:v>
                </c:pt>
                <c:pt idx="3207">
                  <c:v>45.57134628</c:v>
                </c:pt>
                <c:pt idx="3208">
                  <c:v>45.415393829999999</c:v>
                </c:pt>
                <c:pt idx="3209">
                  <c:v>45.267803190000002</c:v>
                </c:pt>
                <c:pt idx="3210">
                  <c:v>44.967025759999999</c:v>
                </c:pt>
                <c:pt idx="3211">
                  <c:v>44.669040680000002</c:v>
                </c:pt>
                <c:pt idx="3212">
                  <c:v>44.657886509999997</c:v>
                </c:pt>
                <c:pt idx="3213">
                  <c:v>45.064491269999998</c:v>
                </c:pt>
                <c:pt idx="3214">
                  <c:v>45.381965639999997</c:v>
                </c:pt>
                <c:pt idx="3215">
                  <c:v>45.65906906</c:v>
                </c:pt>
                <c:pt idx="3216">
                  <c:v>45.693885799999997</c:v>
                </c:pt>
                <c:pt idx="3217">
                  <c:v>45.564380649999997</c:v>
                </c:pt>
                <c:pt idx="3218">
                  <c:v>45.226024629999998</c:v>
                </c:pt>
                <c:pt idx="3219">
                  <c:v>45.250526430000001</c:v>
                </c:pt>
                <c:pt idx="3220">
                  <c:v>45.26639557</c:v>
                </c:pt>
                <c:pt idx="3221">
                  <c:v>45.358299260000003</c:v>
                </c:pt>
                <c:pt idx="3222">
                  <c:v>45.277538300000003</c:v>
                </c:pt>
                <c:pt idx="3223">
                  <c:v>45.269180300000002</c:v>
                </c:pt>
                <c:pt idx="3224">
                  <c:v>45.535144809999998</c:v>
                </c:pt>
                <c:pt idx="3225">
                  <c:v>45.323642730000003</c:v>
                </c:pt>
                <c:pt idx="3226">
                  <c:v>44.822212219999997</c:v>
                </c:pt>
                <c:pt idx="3227">
                  <c:v>44.788784030000002</c:v>
                </c:pt>
                <c:pt idx="3228">
                  <c:v>44.7317009</c:v>
                </c:pt>
                <c:pt idx="3229">
                  <c:v>44.532562259999999</c:v>
                </c:pt>
                <c:pt idx="3230">
                  <c:v>44.918636319999997</c:v>
                </c:pt>
                <c:pt idx="3231">
                  <c:v>45.141075129999997</c:v>
                </c:pt>
                <c:pt idx="3232">
                  <c:v>45.395896909999998</c:v>
                </c:pt>
                <c:pt idx="3233">
                  <c:v>45.482227330000001</c:v>
                </c:pt>
                <c:pt idx="3234">
                  <c:v>45.530956269999997</c:v>
                </c:pt>
                <c:pt idx="3235">
                  <c:v>45.437671659999999</c:v>
                </c:pt>
                <c:pt idx="3236">
                  <c:v>45.42653275</c:v>
                </c:pt>
                <c:pt idx="3237">
                  <c:v>45.047775270000002</c:v>
                </c:pt>
                <c:pt idx="3238">
                  <c:v>44.67040634</c:v>
                </c:pt>
                <c:pt idx="3239">
                  <c:v>44.737243650000003</c:v>
                </c:pt>
                <c:pt idx="3240">
                  <c:v>44.961460109999997</c:v>
                </c:pt>
                <c:pt idx="3241">
                  <c:v>45.326278690000002</c:v>
                </c:pt>
                <c:pt idx="3242">
                  <c:v>45.419578549999997</c:v>
                </c:pt>
                <c:pt idx="3243">
                  <c:v>45.173110960000002</c:v>
                </c:pt>
                <c:pt idx="3244">
                  <c:v>44.939174649999998</c:v>
                </c:pt>
                <c:pt idx="3245">
                  <c:v>44.670425420000001</c:v>
                </c:pt>
                <c:pt idx="3246">
                  <c:v>44.640205379999998</c:v>
                </c:pt>
                <c:pt idx="3247">
                  <c:v>45.063102720000003</c:v>
                </c:pt>
                <c:pt idx="3248">
                  <c:v>45.380577090000003</c:v>
                </c:pt>
                <c:pt idx="3249">
                  <c:v>45.404262539999998</c:v>
                </c:pt>
                <c:pt idx="3250">
                  <c:v>44.859806059999997</c:v>
                </c:pt>
                <c:pt idx="3251">
                  <c:v>44.598030090000002</c:v>
                </c:pt>
                <c:pt idx="3252">
                  <c:v>45.056129460000001</c:v>
                </c:pt>
                <c:pt idx="3253">
                  <c:v>45.323486330000001</c:v>
                </c:pt>
                <c:pt idx="3254">
                  <c:v>45.511486050000002</c:v>
                </c:pt>
                <c:pt idx="3255">
                  <c:v>45.224628449999997</c:v>
                </c:pt>
                <c:pt idx="3256">
                  <c:v>44.901569369999997</c:v>
                </c:pt>
                <c:pt idx="3257">
                  <c:v>44.667625430000001</c:v>
                </c:pt>
                <c:pt idx="3258">
                  <c:v>44.383575440000001</c:v>
                </c:pt>
                <c:pt idx="3259">
                  <c:v>44.883468630000003</c:v>
                </c:pt>
                <c:pt idx="3260">
                  <c:v>45.443244929999999</c:v>
                </c:pt>
                <c:pt idx="3261">
                  <c:v>45.480838779999999</c:v>
                </c:pt>
                <c:pt idx="3262">
                  <c:v>45.104873660000003</c:v>
                </c:pt>
                <c:pt idx="3263">
                  <c:v>44.504718779999997</c:v>
                </c:pt>
                <c:pt idx="3264">
                  <c:v>44.46294022</c:v>
                </c:pt>
                <c:pt idx="3265">
                  <c:v>45.03665161</c:v>
                </c:pt>
                <c:pt idx="3266">
                  <c:v>45.235046390000001</c:v>
                </c:pt>
                <c:pt idx="3267">
                  <c:v>45.007400509999997</c:v>
                </c:pt>
                <c:pt idx="3268">
                  <c:v>44.468639369999998</c:v>
                </c:pt>
                <c:pt idx="3269">
                  <c:v>44.985111240000002</c:v>
                </c:pt>
                <c:pt idx="3270">
                  <c:v>45.229419710000002</c:v>
                </c:pt>
                <c:pt idx="3271">
                  <c:v>45.015758509999998</c:v>
                </c:pt>
                <c:pt idx="3272">
                  <c:v>44.429531099999998</c:v>
                </c:pt>
                <c:pt idx="3273">
                  <c:v>44.664848329999998</c:v>
                </c:pt>
                <c:pt idx="3274">
                  <c:v>45.31653214</c:v>
                </c:pt>
                <c:pt idx="3275">
                  <c:v>45.222400669999999</c:v>
                </c:pt>
                <c:pt idx="3276">
                  <c:v>44.475479129999997</c:v>
                </c:pt>
                <c:pt idx="3277">
                  <c:v>44.405849459999999</c:v>
                </c:pt>
                <c:pt idx="3278">
                  <c:v>45.008785250000003</c:v>
                </c:pt>
                <c:pt idx="3279">
                  <c:v>45.498947139999999</c:v>
                </c:pt>
                <c:pt idx="3280">
                  <c:v>45.327667239999997</c:v>
                </c:pt>
                <c:pt idx="3281">
                  <c:v>44.85143661</c:v>
                </c:pt>
                <c:pt idx="3282">
                  <c:v>44.471302029999997</c:v>
                </c:pt>
                <c:pt idx="3283">
                  <c:v>44.758152010000003</c:v>
                </c:pt>
                <c:pt idx="3284">
                  <c:v>45.465518950000003</c:v>
                </c:pt>
                <c:pt idx="3285">
                  <c:v>45.348556520000002</c:v>
                </c:pt>
                <c:pt idx="3286">
                  <c:v>44.625862120000001</c:v>
                </c:pt>
                <c:pt idx="3287">
                  <c:v>44.55345535</c:v>
                </c:pt>
                <c:pt idx="3288">
                  <c:v>45.160583500000001</c:v>
                </c:pt>
                <c:pt idx="3289">
                  <c:v>45.437683110000002</c:v>
                </c:pt>
                <c:pt idx="3290">
                  <c:v>44.780422209999998</c:v>
                </c:pt>
                <c:pt idx="3291">
                  <c:v>44.474086759999999</c:v>
                </c:pt>
                <c:pt idx="3292">
                  <c:v>45.227409360000003</c:v>
                </c:pt>
                <c:pt idx="3293">
                  <c:v>45.44463348</c:v>
                </c:pt>
                <c:pt idx="3294">
                  <c:v>44.971210480000003</c:v>
                </c:pt>
                <c:pt idx="3295">
                  <c:v>44.426734920000001</c:v>
                </c:pt>
                <c:pt idx="3296">
                  <c:v>44.819412229999998</c:v>
                </c:pt>
                <c:pt idx="3297">
                  <c:v>45.454380039999997</c:v>
                </c:pt>
                <c:pt idx="3298">
                  <c:v>45.511486050000002</c:v>
                </c:pt>
                <c:pt idx="3299">
                  <c:v>45.000431059999997</c:v>
                </c:pt>
                <c:pt idx="3300">
                  <c:v>44.542312619999997</c:v>
                </c:pt>
                <c:pt idx="3301">
                  <c:v>44.798530579999998</c:v>
                </c:pt>
                <c:pt idx="3302">
                  <c:v>45.370838169999999</c:v>
                </c:pt>
                <c:pt idx="3303">
                  <c:v>45.647937769999999</c:v>
                </c:pt>
                <c:pt idx="3304">
                  <c:v>45.56578064</c:v>
                </c:pt>
                <c:pt idx="3305">
                  <c:v>45.369438170000002</c:v>
                </c:pt>
                <c:pt idx="3306">
                  <c:v>45.175891880000002</c:v>
                </c:pt>
                <c:pt idx="3307">
                  <c:v>44.986511229999998</c:v>
                </c:pt>
                <c:pt idx="3308">
                  <c:v>44.857013700000003</c:v>
                </c:pt>
                <c:pt idx="3309">
                  <c:v>44.921066279999998</c:v>
                </c:pt>
                <c:pt idx="3310">
                  <c:v>44.886245729999999</c:v>
                </c:pt>
                <c:pt idx="3311">
                  <c:v>44.996257780000001</c:v>
                </c:pt>
                <c:pt idx="3312">
                  <c:v>45.025489810000003</c:v>
                </c:pt>
                <c:pt idx="3313">
                  <c:v>45.021331789999998</c:v>
                </c:pt>
                <c:pt idx="3314">
                  <c:v>45.001834870000003</c:v>
                </c:pt>
                <c:pt idx="3315">
                  <c:v>44.790164949999998</c:v>
                </c:pt>
                <c:pt idx="3316">
                  <c:v>44.740043640000003</c:v>
                </c:pt>
                <c:pt idx="3317">
                  <c:v>44.70244598</c:v>
                </c:pt>
                <c:pt idx="3318">
                  <c:v>44.674598690000003</c:v>
                </c:pt>
                <c:pt idx="3319">
                  <c:v>44.6871376</c:v>
                </c:pt>
                <c:pt idx="3320">
                  <c:v>44.568759919999998</c:v>
                </c:pt>
                <c:pt idx="3321">
                  <c:v>44.624469759999997</c:v>
                </c:pt>
                <c:pt idx="3322">
                  <c:v>44.670433039999999</c:v>
                </c:pt>
                <c:pt idx="3323">
                  <c:v>44.695484159999999</c:v>
                </c:pt>
                <c:pt idx="3324">
                  <c:v>44.625862120000001</c:v>
                </c:pt>
                <c:pt idx="3325">
                  <c:v>44.57156372</c:v>
                </c:pt>
                <c:pt idx="3326">
                  <c:v>44.501934050000003</c:v>
                </c:pt>
                <c:pt idx="3327">
                  <c:v>44.620281220000003</c:v>
                </c:pt>
                <c:pt idx="3328">
                  <c:v>44.81244659</c:v>
                </c:pt>
                <c:pt idx="3329">
                  <c:v>45.082595830000002</c:v>
                </c:pt>
                <c:pt idx="3330">
                  <c:v>45.22740555</c:v>
                </c:pt>
                <c:pt idx="3331">
                  <c:v>45.244129180000002</c:v>
                </c:pt>
                <c:pt idx="3332">
                  <c:v>45.33602905</c:v>
                </c:pt>
                <c:pt idx="3333">
                  <c:v>45.503124239999998</c:v>
                </c:pt>
                <c:pt idx="3334">
                  <c:v>45.547679899999999</c:v>
                </c:pt>
                <c:pt idx="3335">
                  <c:v>45.638183589999997</c:v>
                </c:pt>
                <c:pt idx="3336">
                  <c:v>45.451602940000001</c:v>
                </c:pt>
                <c:pt idx="3337">
                  <c:v>45.192592619999999</c:v>
                </c:pt>
                <c:pt idx="3338">
                  <c:v>44.862579349999997</c:v>
                </c:pt>
                <c:pt idx="3339">
                  <c:v>44.776252749999998</c:v>
                </c:pt>
                <c:pt idx="3340">
                  <c:v>44.638389590000003</c:v>
                </c:pt>
                <c:pt idx="3341">
                  <c:v>44.593830109999999</c:v>
                </c:pt>
                <c:pt idx="3342">
                  <c:v>44.673202510000003</c:v>
                </c:pt>
                <c:pt idx="3343">
                  <c:v>44.666248320000001</c:v>
                </c:pt>
                <c:pt idx="3344">
                  <c:v>44.518646240000002</c:v>
                </c:pt>
                <c:pt idx="3345">
                  <c:v>44.741432189999998</c:v>
                </c:pt>
                <c:pt idx="3346">
                  <c:v>44.98929596</c:v>
                </c:pt>
                <c:pt idx="3347">
                  <c:v>45.309566500000003</c:v>
                </c:pt>
                <c:pt idx="3348">
                  <c:v>45.457168580000001</c:v>
                </c:pt>
                <c:pt idx="3349">
                  <c:v>45.59919739</c:v>
                </c:pt>
                <c:pt idx="3350">
                  <c:v>45.533763890000003</c:v>
                </c:pt>
                <c:pt idx="3351">
                  <c:v>45.448818209999999</c:v>
                </c:pt>
                <c:pt idx="3352">
                  <c:v>45.299816130000004</c:v>
                </c:pt>
                <c:pt idx="3353">
                  <c:v>45.168914790000002</c:v>
                </c:pt>
                <c:pt idx="3354">
                  <c:v>45.029670719999999</c:v>
                </c:pt>
                <c:pt idx="3355">
                  <c:v>44.820800779999999</c:v>
                </c:pt>
                <c:pt idx="3356">
                  <c:v>44.770675660000002</c:v>
                </c:pt>
                <c:pt idx="3357">
                  <c:v>44.664848329999998</c:v>
                </c:pt>
                <c:pt idx="3358">
                  <c:v>44.712200160000002</c:v>
                </c:pt>
                <c:pt idx="3359">
                  <c:v>44.582691189999998</c:v>
                </c:pt>
                <c:pt idx="3360">
                  <c:v>44.609161380000003</c:v>
                </c:pt>
                <c:pt idx="3361">
                  <c:v>44.582687380000003</c:v>
                </c:pt>
                <c:pt idx="3362">
                  <c:v>44.496372219999998</c:v>
                </c:pt>
                <c:pt idx="3363">
                  <c:v>44.81522751</c:v>
                </c:pt>
                <c:pt idx="3364">
                  <c:v>44.887645720000002</c:v>
                </c:pt>
                <c:pt idx="3365">
                  <c:v>45.054744720000002</c:v>
                </c:pt>
                <c:pt idx="3366">
                  <c:v>45.322090150000001</c:v>
                </c:pt>
                <c:pt idx="3367">
                  <c:v>45.511459350000003</c:v>
                </c:pt>
                <c:pt idx="3368">
                  <c:v>45.565773010000001</c:v>
                </c:pt>
                <c:pt idx="3369">
                  <c:v>45.611728669999998</c:v>
                </c:pt>
                <c:pt idx="3370">
                  <c:v>45.625644680000001</c:v>
                </c:pt>
                <c:pt idx="3371">
                  <c:v>45.532352449999998</c:v>
                </c:pt>
                <c:pt idx="3372">
                  <c:v>45.359706879999997</c:v>
                </c:pt>
                <c:pt idx="3373">
                  <c:v>45.185634610000001</c:v>
                </c:pt>
                <c:pt idx="3374">
                  <c:v>44.915496830000002</c:v>
                </c:pt>
                <c:pt idx="3375">
                  <c:v>44.653701779999999</c:v>
                </c:pt>
                <c:pt idx="3376">
                  <c:v>44.671813960000001</c:v>
                </c:pt>
                <c:pt idx="3377">
                  <c:v>44.918273929999998</c:v>
                </c:pt>
                <c:pt idx="3378">
                  <c:v>45.198181150000003</c:v>
                </c:pt>
                <c:pt idx="3379">
                  <c:v>45.494762420000001</c:v>
                </c:pt>
                <c:pt idx="3380">
                  <c:v>45.700855259999997</c:v>
                </c:pt>
                <c:pt idx="3381">
                  <c:v>45.649345400000001</c:v>
                </c:pt>
                <c:pt idx="3382">
                  <c:v>45.372215269999998</c:v>
                </c:pt>
                <c:pt idx="3383">
                  <c:v>44.844478610000003</c:v>
                </c:pt>
                <c:pt idx="3384">
                  <c:v>44.604965210000003</c:v>
                </c:pt>
                <c:pt idx="3385">
                  <c:v>44.851444239999999</c:v>
                </c:pt>
                <c:pt idx="3386">
                  <c:v>44.92385101</c:v>
                </c:pt>
                <c:pt idx="3387">
                  <c:v>45.117397310000001</c:v>
                </c:pt>
                <c:pt idx="3388">
                  <c:v>45.498950960000002</c:v>
                </c:pt>
                <c:pt idx="3389">
                  <c:v>45.467098239999999</c:v>
                </c:pt>
                <c:pt idx="3390">
                  <c:v>45.576915739999997</c:v>
                </c:pt>
                <c:pt idx="3391">
                  <c:v>45.450199130000001</c:v>
                </c:pt>
                <c:pt idx="3392">
                  <c:v>45.500339510000003</c:v>
                </c:pt>
                <c:pt idx="3393">
                  <c:v>45.452991490000002</c:v>
                </c:pt>
                <c:pt idx="3394">
                  <c:v>45.437671659999999</c:v>
                </c:pt>
                <c:pt idx="3395">
                  <c:v>45.298431399999998</c:v>
                </c:pt>
                <c:pt idx="3396">
                  <c:v>45.067283629999999</c:v>
                </c:pt>
                <c:pt idx="3397">
                  <c:v>44.994857789999998</c:v>
                </c:pt>
                <c:pt idx="3398">
                  <c:v>44.869548799999997</c:v>
                </c:pt>
                <c:pt idx="3399">
                  <c:v>44.805488590000003</c:v>
                </c:pt>
                <c:pt idx="3400">
                  <c:v>44.877899169999999</c:v>
                </c:pt>
                <c:pt idx="3401">
                  <c:v>45.14942551</c:v>
                </c:pt>
                <c:pt idx="3402">
                  <c:v>45.426525120000001</c:v>
                </c:pt>
                <c:pt idx="3403">
                  <c:v>45.394500729999997</c:v>
                </c:pt>
                <c:pt idx="3404">
                  <c:v>44.841697689999997</c:v>
                </c:pt>
                <c:pt idx="3405">
                  <c:v>44.447628020000003</c:v>
                </c:pt>
                <c:pt idx="3406">
                  <c:v>44.65789032</c:v>
                </c:pt>
                <c:pt idx="3407">
                  <c:v>45.29284286</c:v>
                </c:pt>
                <c:pt idx="3408">
                  <c:v>45.368049620000001</c:v>
                </c:pt>
                <c:pt idx="3409">
                  <c:v>44.749794010000002</c:v>
                </c:pt>
                <c:pt idx="3410">
                  <c:v>44.446231840000003</c:v>
                </c:pt>
                <c:pt idx="3411">
                  <c:v>44.872329710000002</c:v>
                </c:pt>
                <c:pt idx="3412">
                  <c:v>45.443241120000003</c:v>
                </c:pt>
                <c:pt idx="3413">
                  <c:v>45.285892490000002</c:v>
                </c:pt>
                <c:pt idx="3414">
                  <c:v>44.572948459999999</c:v>
                </c:pt>
                <c:pt idx="3415">
                  <c:v>44.439266199999999</c:v>
                </c:pt>
                <c:pt idx="3416">
                  <c:v>44.93359375</c:v>
                </c:pt>
                <c:pt idx="3417">
                  <c:v>45.41679001</c:v>
                </c:pt>
                <c:pt idx="3418">
                  <c:v>45.491985319999998</c:v>
                </c:pt>
                <c:pt idx="3419">
                  <c:v>45.344387050000002</c:v>
                </c:pt>
                <c:pt idx="3420">
                  <c:v>45.175895689999997</c:v>
                </c:pt>
                <c:pt idx="3421">
                  <c:v>45.071910860000003</c:v>
                </c:pt>
                <c:pt idx="3422">
                  <c:v>44.958667759999997</c:v>
                </c:pt>
                <c:pt idx="3423">
                  <c:v>44.853946690000001</c:v>
                </c:pt>
                <c:pt idx="3424">
                  <c:v>44.617507930000002</c:v>
                </c:pt>
                <c:pt idx="3425">
                  <c:v>44.498161320000001</c:v>
                </c:pt>
                <c:pt idx="3426">
                  <c:v>44.341808319999998</c:v>
                </c:pt>
                <c:pt idx="3427">
                  <c:v>44.543704990000002</c:v>
                </c:pt>
                <c:pt idx="3428">
                  <c:v>44.515865329999997</c:v>
                </c:pt>
                <c:pt idx="3429">
                  <c:v>44.477085109999997</c:v>
                </c:pt>
                <c:pt idx="3430">
                  <c:v>44.701061250000002</c:v>
                </c:pt>
                <c:pt idx="3431">
                  <c:v>45.008789059999998</c:v>
                </c:pt>
                <c:pt idx="3432">
                  <c:v>45.180065159999998</c:v>
                </c:pt>
                <c:pt idx="3433">
                  <c:v>45.505920410000002</c:v>
                </c:pt>
                <c:pt idx="3434">
                  <c:v>45.663257600000001</c:v>
                </c:pt>
                <c:pt idx="3435">
                  <c:v>45.391143800000002</c:v>
                </c:pt>
                <c:pt idx="3436">
                  <c:v>45.170310970000003</c:v>
                </c:pt>
                <c:pt idx="3437">
                  <c:v>44.819412229999998</c:v>
                </c:pt>
                <c:pt idx="3438">
                  <c:v>44.575736999999997</c:v>
                </c:pt>
                <c:pt idx="3439">
                  <c:v>44.85004807</c:v>
                </c:pt>
                <c:pt idx="3440">
                  <c:v>45.394496920000002</c:v>
                </c:pt>
                <c:pt idx="3441">
                  <c:v>45.539321899999997</c:v>
                </c:pt>
                <c:pt idx="3442">
                  <c:v>45.263618469999997</c:v>
                </c:pt>
                <c:pt idx="3443">
                  <c:v>44.689907069999997</c:v>
                </c:pt>
                <c:pt idx="3444">
                  <c:v>44.695484159999999</c:v>
                </c:pt>
                <c:pt idx="3445">
                  <c:v>45.192596440000003</c:v>
                </c:pt>
                <c:pt idx="3446">
                  <c:v>45.628448489999997</c:v>
                </c:pt>
                <c:pt idx="3447">
                  <c:v>45.390312190000003</c:v>
                </c:pt>
                <c:pt idx="3448">
                  <c:v>44.827781680000001</c:v>
                </c:pt>
                <c:pt idx="3449">
                  <c:v>44.584094999999998</c:v>
                </c:pt>
                <c:pt idx="3450">
                  <c:v>44.999042510000002</c:v>
                </c:pt>
                <c:pt idx="3451">
                  <c:v>45.511451719999997</c:v>
                </c:pt>
                <c:pt idx="3452">
                  <c:v>45.497539519999997</c:v>
                </c:pt>
                <c:pt idx="3453">
                  <c:v>44.89043427</c:v>
                </c:pt>
                <c:pt idx="3454">
                  <c:v>44.582706450000003</c:v>
                </c:pt>
                <c:pt idx="3455">
                  <c:v>44.638385769999999</c:v>
                </c:pt>
                <c:pt idx="3456">
                  <c:v>44.983741760000001</c:v>
                </c:pt>
                <c:pt idx="3457">
                  <c:v>45.38196945</c:v>
                </c:pt>
                <c:pt idx="3458">
                  <c:v>45.43070221</c:v>
                </c:pt>
                <c:pt idx="3459">
                  <c:v>45.370845789999997</c:v>
                </c:pt>
                <c:pt idx="3460">
                  <c:v>45.191200260000002</c:v>
                </c:pt>
                <c:pt idx="3461">
                  <c:v>45.09095001</c:v>
                </c:pt>
                <c:pt idx="3462">
                  <c:v>44.918292999999998</c:v>
                </c:pt>
                <c:pt idx="3463">
                  <c:v>44.787395480000001</c:v>
                </c:pt>
                <c:pt idx="3464">
                  <c:v>44.609146119999998</c:v>
                </c:pt>
                <c:pt idx="3465">
                  <c:v>44.517253879999998</c:v>
                </c:pt>
                <c:pt idx="3466">
                  <c:v>44.510272980000003</c:v>
                </c:pt>
                <c:pt idx="3467">
                  <c:v>44.584094999999998</c:v>
                </c:pt>
                <c:pt idx="3468">
                  <c:v>44.769283289999997</c:v>
                </c:pt>
                <c:pt idx="3469">
                  <c:v>44.973983760000003</c:v>
                </c:pt>
                <c:pt idx="3470">
                  <c:v>45.23297882</c:v>
                </c:pt>
                <c:pt idx="3471">
                  <c:v>45.349948879999999</c:v>
                </c:pt>
                <c:pt idx="3472">
                  <c:v>45.529579159999997</c:v>
                </c:pt>
                <c:pt idx="3473">
                  <c:v>45.567172999999997</c:v>
                </c:pt>
                <c:pt idx="3474">
                  <c:v>45.3610878</c:v>
                </c:pt>
                <c:pt idx="3475">
                  <c:v>44.929420469999997</c:v>
                </c:pt>
                <c:pt idx="3476">
                  <c:v>44.57016754</c:v>
                </c:pt>
                <c:pt idx="3477">
                  <c:v>44.469902040000001</c:v>
                </c:pt>
                <c:pt idx="3478">
                  <c:v>44.616115569999998</c:v>
                </c:pt>
                <c:pt idx="3479">
                  <c:v>44.798526760000001</c:v>
                </c:pt>
                <c:pt idx="3480">
                  <c:v>44.996265409999999</c:v>
                </c:pt>
                <c:pt idx="3481">
                  <c:v>45.217674260000003</c:v>
                </c:pt>
                <c:pt idx="3482">
                  <c:v>45.419563289999999</c:v>
                </c:pt>
                <c:pt idx="3483">
                  <c:v>45.34577942</c:v>
                </c:pt>
                <c:pt idx="3484">
                  <c:v>44.868164059999998</c:v>
                </c:pt>
                <c:pt idx="3485">
                  <c:v>44.513076779999999</c:v>
                </c:pt>
                <c:pt idx="3486">
                  <c:v>44.641170500000001</c:v>
                </c:pt>
                <c:pt idx="3487">
                  <c:v>45.07284164</c:v>
                </c:pt>
                <c:pt idx="3488">
                  <c:v>45.505901340000001</c:v>
                </c:pt>
                <c:pt idx="3489">
                  <c:v>45.362480159999997</c:v>
                </c:pt>
                <c:pt idx="3490">
                  <c:v>44.861198430000002</c:v>
                </c:pt>
                <c:pt idx="3491">
                  <c:v>44.504711149999999</c:v>
                </c:pt>
                <c:pt idx="3492">
                  <c:v>44.577117919999999</c:v>
                </c:pt>
                <c:pt idx="3493">
                  <c:v>44.772071840000002</c:v>
                </c:pt>
                <c:pt idx="3494">
                  <c:v>45.003223419999998</c:v>
                </c:pt>
                <c:pt idx="3495">
                  <c:v>45.35828781</c:v>
                </c:pt>
                <c:pt idx="3496">
                  <c:v>45.511478420000003</c:v>
                </c:pt>
                <c:pt idx="3497">
                  <c:v>45.505916599999999</c:v>
                </c:pt>
                <c:pt idx="3498">
                  <c:v>45.348560329999998</c:v>
                </c:pt>
                <c:pt idx="3499">
                  <c:v>45.102085109999997</c:v>
                </c:pt>
                <c:pt idx="3500">
                  <c:v>44.734462739999998</c:v>
                </c:pt>
                <c:pt idx="3501">
                  <c:v>44.657897949999999</c:v>
                </c:pt>
                <c:pt idx="3502">
                  <c:v>44.649532319999999</c:v>
                </c:pt>
                <c:pt idx="3503">
                  <c:v>44.63283157</c:v>
                </c:pt>
                <c:pt idx="3504">
                  <c:v>44.633186340000002</c:v>
                </c:pt>
                <c:pt idx="3505">
                  <c:v>44.426727290000002</c:v>
                </c:pt>
                <c:pt idx="3506">
                  <c:v>44.488002780000002</c:v>
                </c:pt>
                <c:pt idx="3507">
                  <c:v>44.588272089999997</c:v>
                </c:pt>
                <c:pt idx="3508">
                  <c:v>44.581295009999998</c:v>
                </c:pt>
                <c:pt idx="3509">
                  <c:v>44.503330230000003</c:v>
                </c:pt>
                <c:pt idx="3510">
                  <c:v>44.581298830000001</c:v>
                </c:pt>
                <c:pt idx="3511">
                  <c:v>44.571552279999999</c:v>
                </c:pt>
                <c:pt idx="3512">
                  <c:v>44.710800169999999</c:v>
                </c:pt>
                <c:pt idx="3513">
                  <c:v>44.993476870000002</c:v>
                </c:pt>
                <c:pt idx="3514">
                  <c:v>45.405654910000003</c:v>
                </c:pt>
                <c:pt idx="3515">
                  <c:v>45.478050230000001</c:v>
                </c:pt>
                <c:pt idx="3516">
                  <c:v>45.3610878</c:v>
                </c:pt>
                <c:pt idx="3517">
                  <c:v>44.971195219999998</c:v>
                </c:pt>
                <c:pt idx="3518">
                  <c:v>44.706638339999998</c:v>
                </c:pt>
                <c:pt idx="3519">
                  <c:v>44.515850069999999</c:v>
                </c:pt>
                <c:pt idx="3520">
                  <c:v>44.57156372</c:v>
                </c:pt>
                <c:pt idx="3521">
                  <c:v>44.827766420000003</c:v>
                </c:pt>
                <c:pt idx="3522">
                  <c:v>45.067272189999997</c:v>
                </c:pt>
                <c:pt idx="3523">
                  <c:v>45.285903930000003</c:v>
                </c:pt>
                <c:pt idx="3524">
                  <c:v>45.30958176</c:v>
                </c:pt>
                <c:pt idx="3525">
                  <c:v>45.387550349999998</c:v>
                </c:pt>
                <c:pt idx="3526">
                  <c:v>45.40424728</c:v>
                </c:pt>
                <c:pt idx="3527">
                  <c:v>45.308166499999999</c:v>
                </c:pt>
                <c:pt idx="3528">
                  <c:v>45.3207016</c:v>
                </c:pt>
                <c:pt idx="3529">
                  <c:v>45.363880160000001</c:v>
                </c:pt>
                <c:pt idx="3530">
                  <c:v>45.310962680000003</c:v>
                </c:pt>
                <c:pt idx="3531">
                  <c:v>45.288684840000002</c:v>
                </c:pt>
                <c:pt idx="3532">
                  <c:v>45.383358000000001</c:v>
                </c:pt>
                <c:pt idx="3533">
                  <c:v>45.439071660000003</c:v>
                </c:pt>
                <c:pt idx="3534">
                  <c:v>45.485019680000001</c:v>
                </c:pt>
                <c:pt idx="3535">
                  <c:v>45.355518340000003</c:v>
                </c:pt>
                <c:pt idx="3536">
                  <c:v>45.248291020000003</c:v>
                </c:pt>
                <c:pt idx="3537">
                  <c:v>44.986511229999998</c:v>
                </c:pt>
                <c:pt idx="3538">
                  <c:v>44.819416050000001</c:v>
                </c:pt>
                <c:pt idx="3539">
                  <c:v>44.710807799999998</c:v>
                </c:pt>
                <c:pt idx="3540">
                  <c:v>44.44622803</c:v>
                </c:pt>
                <c:pt idx="3541">
                  <c:v>44.914104459999997</c:v>
                </c:pt>
                <c:pt idx="3542">
                  <c:v>45.287284849999999</c:v>
                </c:pt>
                <c:pt idx="3543">
                  <c:v>45.551864620000003</c:v>
                </c:pt>
                <c:pt idx="3544">
                  <c:v>45.426525120000001</c:v>
                </c:pt>
                <c:pt idx="3545">
                  <c:v>44.912723540000002</c:v>
                </c:pt>
                <c:pt idx="3546">
                  <c:v>44.497760769999999</c:v>
                </c:pt>
                <c:pt idx="3547">
                  <c:v>44.539527890000002</c:v>
                </c:pt>
                <c:pt idx="3548">
                  <c:v>44.740047449999999</c:v>
                </c:pt>
                <c:pt idx="3549">
                  <c:v>45.281707760000003</c:v>
                </c:pt>
                <c:pt idx="3550">
                  <c:v>45.434886929999998</c:v>
                </c:pt>
                <c:pt idx="3551">
                  <c:v>44.752712250000002</c:v>
                </c:pt>
                <c:pt idx="3552">
                  <c:v>44.652305599999998</c:v>
                </c:pt>
                <c:pt idx="3553">
                  <c:v>44.50660706</c:v>
                </c:pt>
                <c:pt idx="3554">
                  <c:v>45.196758269999997</c:v>
                </c:pt>
                <c:pt idx="3555">
                  <c:v>45.285884860000003</c:v>
                </c:pt>
                <c:pt idx="3556">
                  <c:v>44.703842160000001</c:v>
                </c:pt>
                <c:pt idx="3557">
                  <c:v>44.451808929999999</c:v>
                </c:pt>
                <c:pt idx="3558">
                  <c:v>45.203758239999999</c:v>
                </c:pt>
                <c:pt idx="3559">
                  <c:v>45.145248410000001</c:v>
                </c:pt>
                <c:pt idx="3560">
                  <c:v>44.479644780000001</c:v>
                </c:pt>
                <c:pt idx="3561">
                  <c:v>44.784610749999999</c:v>
                </c:pt>
                <c:pt idx="3562">
                  <c:v>45.287296300000001</c:v>
                </c:pt>
                <c:pt idx="3563">
                  <c:v>44.79157257</c:v>
                </c:pt>
                <c:pt idx="3564">
                  <c:v>44.494972230000002</c:v>
                </c:pt>
                <c:pt idx="3565">
                  <c:v>45.290081020000002</c:v>
                </c:pt>
                <c:pt idx="3566">
                  <c:v>44.967006679999997</c:v>
                </c:pt>
                <c:pt idx="3567">
                  <c:v>44.398887629999997</c:v>
                </c:pt>
                <c:pt idx="3568">
                  <c:v>44.815238950000001</c:v>
                </c:pt>
                <c:pt idx="3569">
                  <c:v>45.27753448</c:v>
                </c:pt>
                <c:pt idx="3570">
                  <c:v>44.948913570000002</c:v>
                </c:pt>
                <c:pt idx="3571">
                  <c:v>44.48521805</c:v>
                </c:pt>
                <c:pt idx="3572">
                  <c:v>44.457370760000003</c:v>
                </c:pt>
                <c:pt idx="3573">
                  <c:v>44.907131200000002</c:v>
                </c:pt>
                <c:pt idx="3574">
                  <c:v>45.312351229999997</c:v>
                </c:pt>
                <c:pt idx="3575">
                  <c:v>45.258045199999998</c:v>
                </c:pt>
                <c:pt idx="3576">
                  <c:v>44.774864200000003</c:v>
                </c:pt>
                <c:pt idx="3577">
                  <c:v>44.418384549999999</c:v>
                </c:pt>
                <c:pt idx="3578">
                  <c:v>44.433692929999999</c:v>
                </c:pt>
                <c:pt idx="3579">
                  <c:v>44.696876529999997</c:v>
                </c:pt>
                <c:pt idx="3580">
                  <c:v>45.187034609999998</c:v>
                </c:pt>
                <c:pt idx="3581">
                  <c:v>45.32211685</c:v>
                </c:pt>
                <c:pt idx="3582">
                  <c:v>44.875114439999997</c:v>
                </c:pt>
                <c:pt idx="3583">
                  <c:v>44.40584183</c:v>
                </c:pt>
                <c:pt idx="3584">
                  <c:v>44.648136139999998</c:v>
                </c:pt>
                <c:pt idx="3585">
                  <c:v>45.271957399999998</c:v>
                </c:pt>
                <c:pt idx="3586">
                  <c:v>45.227424620000001</c:v>
                </c:pt>
                <c:pt idx="3587">
                  <c:v>44.659290310000003</c:v>
                </c:pt>
                <c:pt idx="3588">
                  <c:v>44.440662379999999</c:v>
                </c:pt>
                <c:pt idx="3589">
                  <c:v>44.993480679999998</c:v>
                </c:pt>
                <c:pt idx="3590">
                  <c:v>45.443244929999999</c:v>
                </c:pt>
                <c:pt idx="3591">
                  <c:v>44.71218872</c:v>
                </c:pt>
                <c:pt idx="3592">
                  <c:v>44.455986019999997</c:v>
                </c:pt>
                <c:pt idx="3593">
                  <c:v>44.90713882</c:v>
                </c:pt>
                <c:pt idx="3594">
                  <c:v>45.362487790000003</c:v>
                </c:pt>
                <c:pt idx="3595">
                  <c:v>45.304004669999998</c:v>
                </c:pt>
                <c:pt idx="3596">
                  <c:v>44.90991211</c:v>
                </c:pt>
                <c:pt idx="3597">
                  <c:v>44.468502039999997</c:v>
                </c:pt>
                <c:pt idx="3598">
                  <c:v>44.336223599999997</c:v>
                </c:pt>
                <c:pt idx="3599">
                  <c:v>44.575740809999999</c:v>
                </c:pt>
                <c:pt idx="3600">
                  <c:v>45.015762330000001</c:v>
                </c:pt>
                <c:pt idx="3601">
                  <c:v>45.323482509999998</c:v>
                </c:pt>
                <c:pt idx="3602">
                  <c:v>45.372222899999997</c:v>
                </c:pt>
                <c:pt idx="3603">
                  <c:v>44.990699769999999</c:v>
                </c:pt>
                <c:pt idx="3604">
                  <c:v>44.425342559999997</c:v>
                </c:pt>
                <c:pt idx="3605">
                  <c:v>44.538135529999998</c:v>
                </c:pt>
                <c:pt idx="3606">
                  <c:v>45.164745330000002</c:v>
                </c:pt>
                <c:pt idx="3607">
                  <c:v>45.359695430000002</c:v>
                </c:pt>
                <c:pt idx="3608">
                  <c:v>44.958660129999998</c:v>
                </c:pt>
                <c:pt idx="3609">
                  <c:v>44.41140747</c:v>
                </c:pt>
                <c:pt idx="3610">
                  <c:v>44.345981600000002</c:v>
                </c:pt>
                <c:pt idx="3611">
                  <c:v>44.866756440000003</c:v>
                </c:pt>
                <c:pt idx="3612">
                  <c:v>45.329063419999997</c:v>
                </c:pt>
                <c:pt idx="3613">
                  <c:v>45.448818209999999</c:v>
                </c:pt>
                <c:pt idx="3614">
                  <c:v>45.239936829999998</c:v>
                </c:pt>
                <c:pt idx="3615">
                  <c:v>44.923843380000001</c:v>
                </c:pt>
                <c:pt idx="3616">
                  <c:v>44.607776639999997</c:v>
                </c:pt>
                <c:pt idx="3617">
                  <c:v>44.38216019</c:v>
                </c:pt>
                <c:pt idx="3618">
                  <c:v>44.379394529999999</c:v>
                </c:pt>
                <c:pt idx="3619">
                  <c:v>44.524211880000003</c:v>
                </c:pt>
                <c:pt idx="3620">
                  <c:v>44.716144559999996</c:v>
                </c:pt>
                <c:pt idx="3621">
                  <c:v>45.138298030000001</c:v>
                </c:pt>
                <c:pt idx="3622">
                  <c:v>45.37779999</c:v>
                </c:pt>
                <c:pt idx="3623">
                  <c:v>45.251094819999999</c:v>
                </c:pt>
                <c:pt idx="3624">
                  <c:v>45.138278960000001</c:v>
                </c:pt>
                <c:pt idx="3625">
                  <c:v>44.87505341</c:v>
                </c:pt>
                <c:pt idx="3626">
                  <c:v>44.975372309999997</c:v>
                </c:pt>
                <c:pt idx="3627">
                  <c:v>44.655101780000003</c:v>
                </c:pt>
                <c:pt idx="3628">
                  <c:v>44.478477480000002</c:v>
                </c:pt>
                <c:pt idx="3629">
                  <c:v>44.639785770000003</c:v>
                </c:pt>
                <c:pt idx="3630">
                  <c:v>44.879264829999997</c:v>
                </c:pt>
                <c:pt idx="3631">
                  <c:v>45.1354866</c:v>
                </c:pt>
                <c:pt idx="3632">
                  <c:v>45.309574130000001</c:v>
                </c:pt>
                <c:pt idx="3633">
                  <c:v>45.0550499</c:v>
                </c:pt>
                <c:pt idx="3634">
                  <c:v>44.643947599999997</c:v>
                </c:pt>
                <c:pt idx="3635">
                  <c:v>44.451793670000001</c:v>
                </c:pt>
                <c:pt idx="3636">
                  <c:v>44.643962860000002</c:v>
                </c:pt>
                <c:pt idx="3637">
                  <c:v>45.067283629999999</c:v>
                </c:pt>
                <c:pt idx="3638">
                  <c:v>45.175983430000002</c:v>
                </c:pt>
                <c:pt idx="3639">
                  <c:v>45.022724150000002</c:v>
                </c:pt>
                <c:pt idx="3640">
                  <c:v>44.593791959999997</c:v>
                </c:pt>
                <c:pt idx="3641">
                  <c:v>44.405868529999999</c:v>
                </c:pt>
                <c:pt idx="3642">
                  <c:v>44.486610409999997</c:v>
                </c:pt>
                <c:pt idx="3643">
                  <c:v>45.011581419999999</c:v>
                </c:pt>
                <c:pt idx="3644">
                  <c:v>45.331844330000003</c:v>
                </c:pt>
                <c:pt idx="3645">
                  <c:v>45.118797299999997</c:v>
                </c:pt>
                <c:pt idx="3646">
                  <c:v>44.805492399999999</c:v>
                </c:pt>
                <c:pt idx="3647">
                  <c:v>44.464412690000003</c:v>
                </c:pt>
                <c:pt idx="3648">
                  <c:v>44.730297090000001</c:v>
                </c:pt>
                <c:pt idx="3649">
                  <c:v>44.889041900000002</c:v>
                </c:pt>
                <c:pt idx="3650">
                  <c:v>45.20833588</c:v>
                </c:pt>
                <c:pt idx="3651">
                  <c:v>45.092357640000003</c:v>
                </c:pt>
                <c:pt idx="3652">
                  <c:v>44.643962860000002</c:v>
                </c:pt>
                <c:pt idx="3653">
                  <c:v>44.311161040000002</c:v>
                </c:pt>
                <c:pt idx="3654">
                  <c:v>44.620292659999997</c:v>
                </c:pt>
                <c:pt idx="3655">
                  <c:v>45.135501859999998</c:v>
                </c:pt>
                <c:pt idx="3656">
                  <c:v>45.219047549999999</c:v>
                </c:pt>
                <c:pt idx="3657">
                  <c:v>44.990703580000002</c:v>
                </c:pt>
                <c:pt idx="3658">
                  <c:v>44.403076169999999</c:v>
                </c:pt>
                <c:pt idx="3659">
                  <c:v>44.337615970000002</c:v>
                </c:pt>
                <c:pt idx="3660">
                  <c:v>44.600799559999999</c:v>
                </c:pt>
                <c:pt idx="3661">
                  <c:v>45.083969119999999</c:v>
                </c:pt>
                <c:pt idx="3662">
                  <c:v>45.263618469999997</c:v>
                </c:pt>
                <c:pt idx="3663">
                  <c:v>45.026889799999999</c:v>
                </c:pt>
                <c:pt idx="3664">
                  <c:v>44.779033660000003</c:v>
                </c:pt>
                <c:pt idx="3665">
                  <c:v>44.389137269999999</c:v>
                </c:pt>
                <c:pt idx="3666">
                  <c:v>44.539527890000002</c:v>
                </c:pt>
                <c:pt idx="3667">
                  <c:v>45.107650759999999</c:v>
                </c:pt>
                <c:pt idx="3668">
                  <c:v>45.323501589999999</c:v>
                </c:pt>
                <c:pt idx="3669">
                  <c:v>45.191204069999998</c:v>
                </c:pt>
                <c:pt idx="3670">
                  <c:v>44.787384029999998</c:v>
                </c:pt>
                <c:pt idx="3671">
                  <c:v>44.518634800000001</c:v>
                </c:pt>
                <c:pt idx="3672">
                  <c:v>44.75954437</c:v>
                </c:pt>
                <c:pt idx="3673">
                  <c:v>45.120197300000001</c:v>
                </c:pt>
                <c:pt idx="3674">
                  <c:v>44.761142730000003</c:v>
                </c:pt>
                <c:pt idx="3675">
                  <c:v>44.352947239999999</c:v>
                </c:pt>
                <c:pt idx="3676">
                  <c:v>44.52561188</c:v>
                </c:pt>
                <c:pt idx="3677">
                  <c:v>45.157783510000002</c:v>
                </c:pt>
                <c:pt idx="3678">
                  <c:v>44.898780819999999</c:v>
                </c:pt>
                <c:pt idx="3679">
                  <c:v>44.492198940000002</c:v>
                </c:pt>
                <c:pt idx="3680">
                  <c:v>44.280532839999999</c:v>
                </c:pt>
                <c:pt idx="3681">
                  <c:v>44.492183689999997</c:v>
                </c:pt>
                <c:pt idx="3682">
                  <c:v>44.649528500000002</c:v>
                </c:pt>
                <c:pt idx="3683">
                  <c:v>44.728904720000003</c:v>
                </c:pt>
                <c:pt idx="3684">
                  <c:v>44.70524597</c:v>
                </c:pt>
                <c:pt idx="3685">
                  <c:v>44.638393399999998</c:v>
                </c:pt>
                <c:pt idx="3686">
                  <c:v>44.634220120000002</c:v>
                </c:pt>
                <c:pt idx="3687">
                  <c:v>44.475460050000002</c:v>
                </c:pt>
                <c:pt idx="3688">
                  <c:v>44.313949579999999</c:v>
                </c:pt>
                <c:pt idx="3689">
                  <c:v>44.279140470000002</c:v>
                </c:pt>
                <c:pt idx="3690">
                  <c:v>44.315341949999997</c:v>
                </c:pt>
                <c:pt idx="3691">
                  <c:v>44.575740809999999</c:v>
                </c:pt>
                <c:pt idx="3692">
                  <c:v>44.774864200000003</c:v>
                </c:pt>
                <c:pt idx="3693">
                  <c:v>45.070056919999999</c:v>
                </c:pt>
                <c:pt idx="3694">
                  <c:v>45.274757389999998</c:v>
                </c:pt>
                <c:pt idx="3695">
                  <c:v>45.336025239999998</c:v>
                </c:pt>
                <c:pt idx="3696">
                  <c:v>45.22463226</c:v>
                </c:pt>
                <c:pt idx="3697">
                  <c:v>45.23577118</c:v>
                </c:pt>
                <c:pt idx="3698">
                  <c:v>45.159183499999997</c:v>
                </c:pt>
                <c:pt idx="3699">
                  <c:v>44.97538376</c:v>
                </c:pt>
                <c:pt idx="3700">
                  <c:v>44.845867159999997</c:v>
                </c:pt>
                <c:pt idx="3701">
                  <c:v>44.571552279999999</c:v>
                </c:pt>
                <c:pt idx="3702">
                  <c:v>44.362686160000003</c:v>
                </c:pt>
                <c:pt idx="3703">
                  <c:v>44.32799911</c:v>
                </c:pt>
                <c:pt idx="3704">
                  <c:v>44.511676790000003</c:v>
                </c:pt>
                <c:pt idx="3705">
                  <c:v>44.685733800000001</c:v>
                </c:pt>
                <c:pt idx="3706">
                  <c:v>44.843090060000002</c:v>
                </c:pt>
                <c:pt idx="3707">
                  <c:v>45.163326259999998</c:v>
                </c:pt>
                <c:pt idx="3708">
                  <c:v>45.260833740000002</c:v>
                </c:pt>
                <c:pt idx="3709">
                  <c:v>45.166133879999997</c:v>
                </c:pt>
                <c:pt idx="3710">
                  <c:v>44.79434586</c:v>
                </c:pt>
                <c:pt idx="3711">
                  <c:v>44.556247710000001</c:v>
                </c:pt>
                <c:pt idx="3712">
                  <c:v>44.474082950000003</c:v>
                </c:pt>
                <c:pt idx="3713">
                  <c:v>44.464332579999997</c:v>
                </c:pt>
                <c:pt idx="3714">
                  <c:v>44.560428620000003</c:v>
                </c:pt>
                <c:pt idx="3715">
                  <c:v>44.50378036</c:v>
                </c:pt>
                <c:pt idx="3716">
                  <c:v>44.744220730000002</c:v>
                </c:pt>
                <c:pt idx="3717">
                  <c:v>44.851444239999999</c:v>
                </c:pt>
                <c:pt idx="3718">
                  <c:v>44.880687709999997</c:v>
                </c:pt>
                <c:pt idx="3719">
                  <c:v>44.994857789999998</c:v>
                </c:pt>
                <c:pt idx="3720">
                  <c:v>45.025497440000002</c:v>
                </c:pt>
                <c:pt idx="3721">
                  <c:v>45.05195999</c:v>
                </c:pt>
                <c:pt idx="3722">
                  <c:v>45.125762940000001</c:v>
                </c:pt>
                <c:pt idx="3723">
                  <c:v>45.266391749999997</c:v>
                </c:pt>
                <c:pt idx="3724">
                  <c:v>45.323490139999997</c:v>
                </c:pt>
                <c:pt idx="3725">
                  <c:v>45.323490139999997</c:v>
                </c:pt>
                <c:pt idx="3726">
                  <c:v>45.193984989999997</c:v>
                </c:pt>
                <c:pt idx="3727">
                  <c:v>44.971202849999997</c:v>
                </c:pt>
                <c:pt idx="3728">
                  <c:v>44.621681209999998</c:v>
                </c:pt>
                <c:pt idx="3729">
                  <c:v>44.313945769999997</c:v>
                </c:pt>
                <c:pt idx="3730">
                  <c:v>44.358493799999998</c:v>
                </c:pt>
                <c:pt idx="3731">
                  <c:v>44.891826629999997</c:v>
                </c:pt>
                <c:pt idx="3732">
                  <c:v>45.278926849999998</c:v>
                </c:pt>
                <c:pt idx="3733">
                  <c:v>45.206508640000003</c:v>
                </c:pt>
                <c:pt idx="3734">
                  <c:v>44.653709409999998</c:v>
                </c:pt>
                <c:pt idx="3735">
                  <c:v>44.365478520000003</c:v>
                </c:pt>
                <c:pt idx="3736">
                  <c:v>44.334835050000002</c:v>
                </c:pt>
                <c:pt idx="3737">
                  <c:v>44.70801926</c:v>
                </c:pt>
                <c:pt idx="3738">
                  <c:v>45.103477480000002</c:v>
                </c:pt>
                <c:pt idx="3739">
                  <c:v>45.423748019999998</c:v>
                </c:pt>
                <c:pt idx="3740">
                  <c:v>45.138282779999997</c:v>
                </c:pt>
                <c:pt idx="3741">
                  <c:v>44.685733800000001</c:v>
                </c:pt>
                <c:pt idx="3742">
                  <c:v>44.400280000000002</c:v>
                </c:pt>
                <c:pt idx="3743">
                  <c:v>44.357116699999999</c:v>
                </c:pt>
                <c:pt idx="3744">
                  <c:v>44.557636260000002</c:v>
                </c:pt>
                <c:pt idx="3745">
                  <c:v>44.818019870000001</c:v>
                </c:pt>
                <c:pt idx="3746">
                  <c:v>45.008792880000001</c:v>
                </c:pt>
                <c:pt idx="3747">
                  <c:v>45.148040770000001</c:v>
                </c:pt>
                <c:pt idx="3748">
                  <c:v>45.138290410000003</c:v>
                </c:pt>
                <c:pt idx="3749">
                  <c:v>45.206512449999998</c:v>
                </c:pt>
                <c:pt idx="3750">
                  <c:v>45.340198520000001</c:v>
                </c:pt>
                <c:pt idx="3751">
                  <c:v>45.461349490000003</c:v>
                </c:pt>
                <c:pt idx="3752">
                  <c:v>45.447422029999998</c:v>
                </c:pt>
                <c:pt idx="3753">
                  <c:v>45.303993230000003</c:v>
                </c:pt>
                <c:pt idx="3754">
                  <c:v>45.178668979999998</c:v>
                </c:pt>
                <c:pt idx="3755">
                  <c:v>45.192615510000003</c:v>
                </c:pt>
                <c:pt idx="3756">
                  <c:v>45.116024019999998</c:v>
                </c:pt>
                <c:pt idx="3757">
                  <c:v>45.072845460000003</c:v>
                </c:pt>
                <c:pt idx="3758">
                  <c:v>44.989299770000002</c:v>
                </c:pt>
                <c:pt idx="3759">
                  <c:v>44.957271579999997</c:v>
                </c:pt>
                <c:pt idx="3760">
                  <c:v>44.863975519999997</c:v>
                </c:pt>
                <c:pt idx="3761">
                  <c:v>44.758136749999998</c:v>
                </c:pt>
                <c:pt idx="3762">
                  <c:v>44.797149660000002</c:v>
                </c:pt>
                <c:pt idx="3763">
                  <c:v>44.886260989999997</c:v>
                </c:pt>
                <c:pt idx="3764">
                  <c:v>45.01157379</c:v>
                </c:pt>
                <c:pt idx="3765">
                  <c:v>44.946117399999999</c:v>
                </c:pt>
                <c:pt idx="3766">
                  <c:v>44.895996089999997</c:v>
                </c:pt>
                <c:pt idx="3767">
                  <c:v>44.858398440000002</c:v>
                </c:pt>
                <c:pt idx="3768">
                  <c:v>44.701045989999997</c:v>
                </c:pt>
                <c:pt idx="3769">
                  <c:v>44.642566680000002</c:v>
                </c:pt>
                <c:pt idx="3770">
                  <c:v>44.653713230000001</c:v>
                </c:pt>
                <c:pt idx="3771">
                  <c:v>44.423946379999997</c:v>
                </c:pt>
                <c:pt idx="3772">
                  <c:v>44.382175449999998</c:v>
                </c:pt>
                <c:pt idx="3773">
                  <c:v>44.358512879999999</c:v>
                </c:pt>
                <c:pt idx="3774">
                  <c:v>44.358509060000003</c:v>
                </c:pt>
                <c:pt idx="3775">
                  <c:v>44.329269410000002</c:v>
                </c:pt>
                <c:pt idx="3776">
                  <c:v>44.318134309999998</c:v>
                </c:pt>
                <c:pt idx="3777">
                  <c:v>44.320899959999998</c:v>
                </c:pt>
                <c:pt idx="3778">
                  <c:v>44.340408330000002</c:v>
                </c:pt>
                <c:pt idx="3779">
                  <c:v>44.306980129999999</c:v>
                </c:pt>
                <c:pt idx="3780">
                  <c:v>44.563190460000001</c:v>
                </c:pt>
                <c:pt idx="3781">
                  <c:v>44.609153749999997</c:v>
                </c:pt>
                <c:pt idx="3782">
                  <c:v>44.706619259999997</c:v>
                </c:pt>
                <c:pt idx="3783">
                  <c:v>44.535343169999997</c:v>
                </c:pt>
                <c:pt idx="3784">
                  <c:v>44.475479129999997</c:v>
                </c:pt>
                <c:pt idx="3785">
                  <c:v>44.242939</c:v>
                </c:pt>
                <c:pt idx="3786">
                  <c:v>44.460151670000002</c:v>
                </c:pt>
                <c:pt idx="3787">
                  <c:v>45.024112700000003</c:v>
                </c:pt>
                <c:pt idx="3788">
                  <c:v>45.057857509999998</c:v>
                </c:pt>
                <c:pt idx="3789">
                  <c:v>45.103462219999997</c:v>
                </c:pt>
                <c:pt idx="3790">
                  <c:v>45.091609949999999</c:v>
                </c:pt>
                <c:pt idx="3791">
                  <c:v>44.730293269999997</c:v>
                </c:pt>
                <c:pt idx="3792">
                  <c:v>44.430923460000002</c:v>
                </c:pt>
                <c:pt idx="3793">
                  <c:v>44.479656220000003</c:v>
                </c:pt>
                <c:pt idx="3794">
                  <c:v>44.880683900000001</c:v>
                </c:pt>
                <c:pt idx="3795">
                  <c:v>45.224624630000001</c:v>
                </c:pt>
                <c:pt idx="3796">
                  <c:v>45.131328580000002</c:v>
                </c:pt>
                <c:pt idx="3797">
                  <c:v>44.737232210000002</c:v>
                </c:pt>
                <c:pt idx="3798">
                  <c:v>44.481037139999998</c:v>
                </c:pt>
                <c:pt idx="3799">
                  <c:v>44.460151670000002</c:v>
                </c:pt>
                <c:pt idx="3800">
                  <c:v>44.948921200000001</c:v>
                </c:pt>
                <c:pt idx="3801">
                  <c:v>45.163322450000003</c:v>
                </c:pt>
                <c:pt idx="3802">
                  <c:v>45.13131714</c:v>
                </c:pt>
                <c:pt idx="3803">
                  <c:v>44.571556090000001</c:v>
                </c:pt>
                <c:pt idx="3804">
                  <c:v>44.503791810000003</c:v>
                </c:pt>
                <c:pt idx="3805">
                  <c:v>44.708026889999999</c:v>
                </c:pt>
                <c:pt idx="3806">
                  <c:v>45.131324769999999</c:v>
                </c:pt>
                <c:pt idx="3807">
                  <c:v>45.20792007</c:v>
                </c:pt>
                <c:pt idx="3808">
                  <c:v>44.827766420000003</c:v>
                </c:pt>
                <c:pt idx="3809">
                  <c:v>44.443450929999997</c:v>
                </c:pt>
                <c:pt idx="3810">
                  <c:v>44.41420746</c:v>
                </c:pt>
                <c:pt idx="3811">
                  <c:v>44.830554960000001</c:v>
                </c:pt>
                <c:pt idx="3812">
                  <c:v>45.220985409999997</c:v>
                </c:pt>
                <c:pt idx="3813">
                  <c:v>45.050571439999999</c:v>
                </c:pt>
                <c:pt idx="3814">
                  <c:v>44.676002500000003</c:v>
                </c:pt>
                <c:pt idx="3815">
                  <c:v>44.43067551</c:v>
                </c:pt>
                <c:pt idx="3816">
                  <c:v>44.886241910000003</c:v>
                </c:pt>
                <c:pt idx="3817">
                  <c:v>45.239254000000003</c:v>
                </c:pt>
                <c:pt idx="3818">
                  <c:v>45.117401119999997</c:v>
                </c:pt>
                <c:pt idx="3819">
                  <c:v>44.798530579999998</c:v>
                </c:pt>
                <c:pt idx="3820">
                  <c:v>44.352935789999997</c:v>
                </c:pt>
                <c:pt idx="3821">
                  <c:v>44.450408940000003</c:v>
                </c:pt>
                <c:pt idx="3822">
                  <c:v>45.029674530000001</c:v>
                </c:pt>
                <c:pt idx="3823">
                  <c:v>45.280326840000001</c:v>
                </c:pt>
                <c:pt idx="3824">
                  <c:v>44.92942429</c:v>
                </c:pt>
                <c:pt idx="3825">
                  <c:v>44.355716710000003</c:v>
                </c:pt>
                <c:pt idx="3826">
                  <c:v>44.383579249999997</c:v>
                </c:pt>
                <c:pt idx="3827">
                  <c:v>44.703845979999997</c:v>
                </c:pt>
                <c:pt idx="3828">
                  <c:v>45.00740433</c:v>
                </c:pt>
                <c:pt idx="3829">
                  <c:v>45.159179690000002</c:v>
                </c:pt>
                <c:pt idx="3830">
                  <c:v>44.55020142</c:v>
                </c:pt>
                <c:pt idx="3831">
                  <c:v>44.408634190000001</c:v>
                </c:pt>
                <c:pt idx="3832">
                  <c:v>44.766510009999998</c:v>
                </c:pt>
                <c:pt idx="3833">
                  <c:v>45.315143589999998</c:v>
                </c:pt>
                <c:pt idx="3834">
                  <c:v>45.085372919999998</c:v>
                </c:pt>
                <c:pt idx="3835">
                  <c:v>44.468524930000001</c:v>
                </c:pt>
                <c:pt idx="3836">
                  <c:v>44.42117691</c:v>
                </c:pt>
                <c:pt idx="3837">
                  <c:v>44.994869229999999</c:v>
                </c:pt>
                <c:pt idx="3838">
                  <c:v>45.240665440000001</c:v>
                </c:pt>
                <c:pt idx="3839">
                  <c:v>45.102088930000001</c:v>
                </c:pt>
                <c:pt idx="3840">
                  <c:v>44.603572849999999</c:v>
                </c:pt>
                <c:pt idx="3841">
                  <c:v>44.281913760000002</c:v>
                </c:pt>
                <c:pt idx="3842">
                  <c:v>44.398883820000002</c:v>
                </c:pt>
                <c:pt idx="3843">
                  <c:v>44.687122340000002</c:v>
                </c:pt>
                <c:pt idx="3844">
                  <c:v>45.139686580000003</c:v>
                </c:pt>
                <c:pt idx="3845">
                  <c:v>45.345760349999999</c:v>
                </c:pt>
                <c:pt idx="3846">
                  <c:v>45.256645200000001</c:v>
                </c:pt>
                <c:pt idx="3847">
                  <c:v>44.902976989999999</c:v>
                </c:pt>
                <c:pt idx="3848">
                  <c:v>44.411415099999999</c:v>
                </c:pt>
                <c:pt idx="3849">
                  <c:v>44.27635574</c:v>
                </c:pt>
                <c:pt idx="3850">
                  <c:v>44.60079193</c:v>
                </c:pt>
                <c:pt idx="3851">
                  <c:v>45.149429320000003</c:v>
                </c:pt>
                <c:pt idx="3852">
                  <c:v>45.21209717</c:v>
                </c:pt>
                <c:pt idx="3853">
                  <c:v>44.624469759999997</c:v>
                </c:pt>
                <c:pt idx="3854">
                  <c:v>44.259632109999998</c:v>
                </c:pt>
                <c:pt idx="3855">
                  <c:v>44.784610749999999</c:v>
                </c:pt>
                <c:pt idx="3856">
                  <c:v>45.196777339999997</c:v>
                </c:pt>
                <c:pt idx="3857">
                  <c:v>44.777637480000003</c:v>
                </c:pt>
                <c:pt idx="3858">
                  <c:v>44.393314359999998</c:v>
                </c:pt>
                <c:pt idx="3859">
                  <c:v>45.075634000000001</c:v>
                </c:pt>
                <c:pt idx="3860">
                  <c:v>44.925243379999998</c:v>
                </c:pt>
                <c:pt idx="3861">
                  <c:v>44.295845030000002</c:v>
                </c:pt>
                <c:pt idx="3862">
                  <c:v>44.734474179999999</c:v>
                </c:pt>
                <c:pt idx="3863">
                  <c:v>45.25665283</c:v>
                </c:pt>
                <c:pt idx="3864">
                  <c:v>44.585472109999998</c:v>
                </c:pt>
                <c:pt idx="3865">
                  <c:v>44.396106719999999</c:v>
                </c:pt>
                <c:pt idx="3866">
                  <c:v>44.900180820000003</c:v>
                </c:pt>
                <c:pt idx="3867">
                  <c:v>45.292858119999998</c:v>
                </c:pt>
                <c:pt idx="3868">
                  <c:v>44.752574920000001</c:v>
                </c:pt>
                <c:pt idx="3869">
                  <c:v>44.312561039999999</c:v>
                </c:pt>
                <c:pt idx="3870">
                  <c:v>44.520034789999997</c:v>
                </c:pt>
                <c:pt idx="3871">
                  <c:v>45.03802872</c:v>
                </c:pt>
                <c:pt idx="3872">
                  <c:v>45.24411774</c:v>
                </c:pt>
                <c:pt idx="3873">
                  <c:v>45.184234619999998</c:v>
                </c:pt>
                <c:pt idx="3874">
                  <c:v>44.912693019999999</c:v>
                </c:pt>
                <c:pt idx="3875">
                  <c:v>44.549278260000001</c:v>
                </c:pt>
                <c:pt idx="3876">
                  <c:v>44.375228880000002</c:v>
                </c:pt>
                <c:pt idx="3877">
                  <c:v>44.254070280000001</c:v>
                </c:pt>
                <c:pt idx="3878">
                  <c:v>44.478260040000002</c:v>
                </c:pt>
                <c:pt idx="3879">
                  <c:v>44.88069153</c:v>
                </c:pt>
                <c:pt idx="3880">
                  <c:v>45.15221786</c:v>
                </c:pt>
                <c:pt idx="3881">
                  <c:v>45.301212309999997</c:v>
                </c:pt>
                <c:pt idx="3882">
                  <c:v>45.29981995</c:v>
                </c:pt>
                <c:pt idx="3883">
                  <c:v>45.012962340000001</c:v>
                </c:pt>
                <c:pt idx="3884">
                  <c:v>44.550670619999998</c:v>
                </c:pt>
                <c:pt idx="3885">
                  <c:v>44.305587770000002</c:v>
                </c:pt>
                <c:pt idx="3886">
                  <c:v>44.337615970000002</c:v>
                </c:pt>
                <c:pt idx="3887">
                  <c:v>44.560417180000002</c:v>
                </c:pt>
                <c:pt idx="3888">
                  <c:v>45.003231049999997</c:v>
                </c:pt>
                <c:pt idx="3889">
                  <c:v>45.242736819999998</c:v>
                </c:pt>
                <c:pt idx="3890">
                  <c:v>44.783206939999999</c:v>
                </c:pt>
                <c:pt idx="3891">
                  <c:v>44.403060910000001</c:v>
                </c:pt>
                <c:pt idx="3892">
                  <c:v>44.767898559999999</c:v>
                </c:pt>
                <c:pt idx="3893">
                  <c:v>45.191211699999997</c:v>
                </c:pt>
                <c:pt idx="3894">
                  <c:v>44.735877989999999</c:v>
                </c:pt>
                <c:pt idx="3895">
                  <c:v>44.279125209999997</c:v>
                </c:pt>
                <c:pt idx="3896">
                  <c:v>44.740047449999999</c:v>
                </c:pt>
                <c:pt idx="3897">
                  <c:v>45.161964419999997</c:v>
                </c:pt>
                <c:pt idx="3898">
                  <c:v>44.823585510000001</c:v>
                </c:pt>
                <c:pt idx="3899">
                  <c:v>44.327869419999999</c:v>
                </c:pt>
                <c:pt idx="3900">
                  <c:v>44.408634190000001</c:v>
                </c:pt>
                <c:pt idx="3901">
                  <c:v>44.744220730000002</c:v>
                </c:pt>
                <c:pt idx="3902">
                  <c:v>45.129932400000001</c:v>
                </c:pt>
                <c:pt idx="3903">
                  <c:v>45.09373093</c:v>
                </c:pt>
                <c:pt idx="3904">
                  <c:v>45.113220210000001</c:v>
                </c:pt>
                <c:pt idx="3905">
                  <c:v>45.134120940000003</c:v>
                </c:pt>
                <c:pt idx="3906">
                  <c:v>45.09864426</c:v>
                </c:pt>
                <c:pt idx="3907">
                  <c:v>44.976757050000003</c:v>
                </c:pt>
                <c:pt idx="3908">
                  <c:v>44.86955261</c:v>
                </c:pt>
                <c:pt idx="3909">
                  <c:v>45.014354709999999</c:v>
                </c:pt>
                <c:pt idx="3910">
                  <c:v>44.816627500000003</c:v>
                </c:pt>
                <c:pt idx="3911">
                  <c:v>44.60503387</c:v>
                </c:pt>
                <c:pt idx="3912">
                  <c:v>44.35154343</c:v>
                </c:pt>
                <c:pt idx="3913">
                  <c:v>44.272167209999999</c:v>
                </c:pt>
                <c:pt idx="3914">
                  <c:v>44.323696140000003</c:v>
                </c:pt>
                <c:pt idx="3915">
                  <c:v>44.371036529999998</c:v>
                </c:pt>
                <c:pt idx="3916">
                  <c:v>44.304199220000001</c:v>
                </c:pt>
                <c:pt idx="3917">
                  <c:v>44.53395081</c:v>
                </c:pt>
                <c:pt idx="3918">
                  <c:v>44.568778989999998</c:v>
                </c:pt>
                <c:pt idx="3919">
                  <c:v>44.837520599999998</c:v>
                </c:pt>
                <c:pt idx="3920">
                  <c:v>45.065883640000003</c:v>
                </c:pt>
                <c:pt idx="3921">
                  <c:v>45.145252229999997</c:v>
                </c:pt>
                <c:pt idx="3922">
                  <c:v>45.266399380000003</c:v>
                </c:pt>
                <c:pt idx="3923">
                  <c:v>45.15219879</c:v>
                </c:pt>
                <c:pt idx="3924">
                  <c:v>44.97258377</c:v>
                </c:pt>
                <c:pt idx="3925">
                  <c:v>44.889045719999999</c:v>
                </c:pt>
                <c:pt idx="3926">
                  <c:v>44.532566070000001</c:v>
                </c:pt>
                <c:pt idx="3927">
                  <c:v>44.347358700000001</c:v>
                </c:pt>
                <c:pt idx="3928">
                  <c:v>44.095340729999997</c:v>
                </c:pt>
                <c:pt idx="3929">
                  <c:v>44.18026733</c:v>
                </c:pt>
                <c:pt idx="3930">
                  <c:v>44.21508789</c:v>
                </c:pt>
                <c:pt idx="3931">
                  <c:v>44.444839479999999</c:v>
                </c:pt>
                <c:pt idx="3932">
                  <c:v>44.47825623</c:v>
                </c:pt>
                <c:pt idx="3933">
                  <c:v>44.59662247</c:v>
                </c:pt>
                <c:pt idx="3934">
                  <c:v>44.760925290000003</c:v>
                </c:pt>
                <c:pt idx="3935">
                  <c:v>45.038043979999998</c:v>
                </c:pt>
                <c:pt idx="3936">
                  <c:v>45.196765900000003</c:v>
                </c:pt>
                <c:pt idx="3937">
                  <c:v>45.200962070000003</c:v>
                </c:pt>
                <c:pt idx="3938">
                  <c:v>44.86675262</c:v>
                </c:pt>
                <c:pt idx="3939">
                  <c:v>44.504726410000004</c:v>
                </c:pt>
                <c:pt idx="3940">
                  <c:v>44.300018309999999</c:v>
                </c:pt>
                <c:pt idx="3941">
                  <c:v>44.281925200000003</c:v>
                </c:pt>
                <c:pt idx="3942">
                  <c:v>44.708011630000001</c:v>
                </c:pt>
                <c:pt idx="3943">
                  <c:v>45.21349335</c:v>
                </c:pt>
                <c:pt idx="3944">
                  <c:v>45.029693600000002</c:v>
                </c:pt>
                <c:pt idx="3945">
                  <c:v>44.503322599999997</c:v>
                </c:pt>
                <c:pt idx="3946">
                  <c:v>44.199760439999999</c:v>
                </c:pt>
                <c:pt idx="3947">
                  <c:v>44.371601099999999</c:v>
                </c:pt>
                <c:pt idx="3948">
                  <c:v>44.941951750000001</c:v>
                </c:pt>
                <c:pt idx="3949">
                  <c:v>45.079811100000001</c:v>
                </c:pt>
                <c:pt idx="3950">
                  <c:v>45.103477480000002</c:v>
                </c:pt>
                <c:pt idx="3951">
                  <c:v>44.595226289999999</c:v>
                </c:pt>
                <c:pt idx="3952">
                  <c:v>44.245719909999998</c:v>
                </c:pt>
                <c:pt idx="3953">
                  <c:v>44.263816830000003</c:v>
                </c:pt>
                <c:pt idx="3954">
                  <c:v>44.717777249999997</c:v>
                </c:pt>
                <c:pt idx="3955">
                  <c:v>45.139690399999999</c:v>
                </c:pt>
                <c:pt idx="3956">
                  <c:v>45.039405819999999</c:v>
                </c:pt>
                <c:pt idx="3957">
                  <c:v>45.178813929999997</c:v>
                </c:pt>
                <c:pt idx="3958">
                  <c:v>44.827781680000001</c:v>
                </c:pt>
                <c:pt idx="3959">
                  <c:v>44.489402769999998</c:v>
                </c:pt>
                <c:pt idx="3960">
                  <c:v>44.418388370000002</c:v>
                </c:pt>
                <c:pt idx="3961">
                  <c:v>44.348758699999998</c:v>
                </c:pt>
                <c:pt idx="3962">
                  <c:v>44.37382126</c:v>
                </c:pt>
                <c:pt idx="3963">
                  <c:v>44.291667940000004</c:v>
                </c:pt>
                <c:pt idx="3964">
                  <c:v>44.241554260000001</c:v>
                </c:pt>
                <c:pt idx="3965">
                  <c:v>44.216476440000001</c:v>
                </c:pt>
                <c:pt idx="3966">
                  <c:v>44.297245029999999</c:v>
                </c:pt>
                <c:pt idx="3967">
                  <c:v>44.313945769999997</c:v>
                </c:pt>
                <c:pt idx="3968">
                  <c:v>44.32788086</c:v>
                </c:pt>
                <c:pt idx="3969">
                  <c:v>44.443447110000001</c:v>
                </c:pt>
                <c:pt idx="3970">
                  <c:v>44.6871376</c:v>
                </c:pt>
                <c:pt idx="3971">
                  <c:v>44.965625760000002</c:v>
                </c:pt>
                <c:pt idx="3972">
                  <c:v>45.100696560000003</c:v>
                </c:pt>
                <c:pt idx="3973">
                  <c:v>45.219055179999998</c:v>
                </c:pt>
                <c:pt idx="3974">
                  <c:v>45.226020810000001</c:v>
                </c:pt>
                <c:pt idx="3975">
                  <c:v>45.262226099999999</c:v>
                </c:pt>
                <c:pt idx="3976">
                  <c:v>45.269187930000001</c:v>
                </c:pt>
                <c:pt idx="3977">
                  <c:v>45.212085719999997</c:v>
                </c:pt>
                <c:pt idx="3978">
                  <c:v>45.26501846</c:v>
                </c:pt>
                <c:pt idx="3979">
                  <c:v>45.237152100000003</c:v>
                </c:pt>
                <c:pt idx="3980">
                  <c:v>45.136901860000002</c:v>
                </c:pt>
                <c:pt idx="3981">
                  <c:v>45.056121830000002</c:v>
                </c:pt>
                <c:pt idx="3982">
                  <c:v>44.986503599999999</c:v>
                </c:pt>
                <c:pt idx="3983">
                  <c:v>44.769283289999997</c:v>
                </c:pt>
                <c:pt idx="3984">
                  <c:v>44.673213959999998</c:v>
                </c:pt>
                <c:pt idx="3985">
                  <c:v>44.489391329999997</c:v>
                </c:pt>
                <c:pt idx="3986">
                  <c:v>44.47145081</c:v>
                </c:pt>
                <c:pt idx="3987">
                  <c:v>44.660678859999997</c:v>
                </c:pt>
                <c:pt idx="3988">
                  <c:v>44.517246249999999</c:v>
                </c:pt>
                <c:pt idx="3989">
                  <c:v>44.494972230000002</c:v>
                </c:pt>
                <c:pt idx="3990">
                  <c:v>44.440662379999999</c:v>
                </c:pt>
                <c:pt idx="3991">
                  <c:v>44.475471499999998</c:v>
                </c:pt>
                <c:pt idx="3992">
                  <c:v>44.35710907</c:v>
                </c:pt>
                <c:pt idx="3993">
                  <c:v>44.333442689999998</c:v>
                </c:pt>
                <c:pt idx="3994">
                  <c:v>44.41420746</c:v>
                </c:pt>
                <c:pt idx="3995">
                  <c:v>44.889045719999999</c:v>
                </c:pt>
                <c:pt idx="3996">
                  <c:v>45.180057529999999</c:v>
                </c:pt>
                <c:pt idx="3997">
                  <c:v>45.39868164</c:v>
                </c:pt>
                <c:pt idx="3998">
                  <c:v>45.250518800000002</c:v>
                </c:pt>
                <c:pt idx="3999">
                  <c:v>45.051963809999997</c:v>
                </c:pt>
                <c:pt idx="4000">
                  <c:v>44.833362579999999</c:v>
                </c:pt>
                <c:pt idx="4001">
                  <c:v>44.829151150000001</c:v>
                </c:pt>
                <c:pt idx="4002">
                  <c:v>44.688518520000002</c:v>
                </c:pt>
                <c:pt idx="4003">
                  <c:v>44.552070620000002</c:v>
                </c:pt>
                <c:pt idx="4004">
                  <c:v>44.461540220000003</c:v>
                </c:pt>
                <c:pt idx="4005">
                  <c:v>44.419769289999998</c:v>
                </c:pt>
                <c:pt idx="4006">
                  <c:v>44.339004520000003</c:v>
                </c:pt>
                <c:pt idx="4007">
                  <c:v>44.267997739999998</c:v>
                </c:pt>
                <c:pt idx="4008">
                  <c:v>44.311161040000002</c:v>
                </c:pt>
                <c:pt idx="4009">
                  <c:v>44.472690579999998</c:v>
                </c:pt>
                <c:pt idx="4010">
                  <c:v>44.75814819</c:v>
                </c:pt>
                <c:pt idx="4011">
                  <c:v>45.024108890000001</c:v>
                </c:pt>
                <c:pt idx="4012">
                  <c:v>45.219047549999999</c:v>
                </c:pt>
                <c:pt idx="4013">
                  <c:v>45.316524510000001</c:v>
                </c:pt>
                <c:pt idx="4014">
                  <c:v>45.161964419999997</c:v>
                </c:pt>
                <c:pt idx="4015">
                  <c:v>45.054756159999997</c:v>
                </c:pt>
                <c:pt idx="4016">
                  <c:v>44.933597560000003</c:v>
                </c:pt>
                <c:pt idx="4017">
                  <c:v>44.756759639999999</c:v>
                </c:pt>
                <c:pt idx="4018">
                  <c:v>44.616119380000001</c:v>
                </c:pt>
                <c:pt idx="4019">
                  <c:v>44.44205856</c:v>
                </c:pt>
                <c:pt idx="4020">
                  <c:v>44.26661301</c:v>
                </c:pt>
                <c:pt idx="4021">
                  <c:v>44.322307590000001</c:v>
                </c:pt>
                <c:pt idx="4022">
                  <c:v>44.316738129999997</c:v>
                </c:pt>
                <c:pt idx="4023">
                  <c:v>44.455982210000002</c:v>
                </c:pt>
                <c:pt idx="4024">
                  <c:v>44.628650669999999</c:v>
                </c:pt>
                <c:pt idx="4025">
                  <c:v>44.876506810000002</c:v>
                </c:pt>
                <c:pt idx="4026">
                  <c:v>45.118804930000003</c:v>
                </c:pt>
                <c:pt idx="4027">
                  <c:v>45.219051360000002</c:v>
                </c:pt>
                <c:pt idx="4028">
                  <c:v>45.231590269999998</c:v>
                </c:pt>
                <c:pt idx="4029">
                  <c:v>45.271976469999998</c:v>
                </c:pt>
                <c:pt idx="4030">
                  <c:v>45.327667239999997</c:v>
                </c:pt>
                <c:pt idx="4031">
                  <c:v>45.33184052</c:v>
                </c:pt>
                <c:pt idx="4032">
                  <c:v>45.292854310000003</c:v>
                </c:pt>
                <c:pt idx="4033">
                  <c:v>45.237178800000002</c:v>
                </c:pt>
                <c:pt idx="4034">
                  <c:v>45.231590269999998</c:v>
                </c:pt>
                <c:pt idx="4035">
                  <c:v>45.193981170000001</c:v>
                </c:pt>
                <c:pt idx="4036">
                  <c:v>45.040813450000002</c:v>
                </c:pt>
                <c:pt idx="4037">
                  <c:v>44.833343509999999</c:v>
                </c:pt>
                <c:pt idx="4038">
                  <c:v>44.47825623</c:v>
                </c:pt>
                <c:pt idx="4039">
                  <c:v>44.300014500000003</c:v>
                </c:pt>
                <c:pt idx="4040">
                  <c:v>44.570159910000001</c:v>
                </c:pt>
                <c:pt idx="4041">
                  <c:v>45.121578220000004</c:v>
                </c:pt>
                <c:pt idx="4042">
                  <c:v>45.255264279999999</c:v>
                </c:pt>
                <c:pt idx="4043">
                  <c:v>44.876502989999999</c:v>
                </c:pt>
                <c:pt idx="4044">
                  <c:v>44.462924960000002</c:v>
                </c:pt>
                <c:pt idx="4045">
                  <c:v>44.290271760000003</c:v>
                </c:pt>
                <c:pt idx="4046">
                  <c:v>44.382171630000002</c:v>
                </c:pt>
                <c:pt idx="4047">
                  <c:v>44.859786990000003</c:v>
                </c:pt>
                <c:pt idx="4048">
                  <c:v>45.255264279999999</c:v>
                </c:pt>
                <c:pt idx="4049">
                  <c:v>45.177280430000003</c:v>
                </c:pt>
                <c:pt idx="4050">
                  <c:v>44.54092026</c:v>
                </c:pt>
                <c:pt idx="4051">
                  <c:v>44.235973360000003</c:v>
                </c:pt>
                <c:pt idx="4052">
                  <c:v>44.649532319999999</c:v>
                </c:pt>
                <c:pt idx="4053">
                  <c:v>45.134113309999996</c:v>
                </c:pt>
                <c:pt idx="4054">
                  <c:v>45.270580289999998</c:v>
                </c:pt>
                <c:pt idx="4055">
                  <c:v>44.71776199</c:v>
                </c:pt>
                <c:pt idx="4056">
                  <c:v>44.345970149999999</c:v>
                </c:pt>
                <c:pt idx="4057">
                  <c:v>44.515838619999997</c:v>
                </c:pt>
                <c:pt idx="4058">
                  <c:v>45.096515660000001</c:v>
                </c:pt>
                <c:pt idx="4059">
                  <c:v>45.206512449999998</c:v>
                </c:pt>
                <c:pt idx="4060">
                  <c:v>44.609149930000001</c:v>
                </c:pt>
                <c:pt idx="4061">
                  <c:v>44.468509670000003</c:v>
                </c:pt>
                <c:pt idx="4062">
                  <c:v>44.90713882</c:v>
                </c:pt>
                <c:pt idx="4063">
                  <c:v>45.253871920000002</c:v>
                </c:pt>
                <c:pt idx="4064">
                  <c:v>44.960056299999998</c:v>
                </c:pt>
                <c:pt idx="4065">
                  <c:v>44.471286769999999</c:v>
                </c:pt>
                <c:pt idx="4066">
                  <c:v>44.483829499999999</c:v>
                </c:pt>
                <c:pt idx="4067">
                  <c:v>44.77486038</c:v>
                </c:pt>
                <c:pt idx="4068">
                  <c:v>45.206512449999998</c:v>
                </c:pt>
                <c:pt idx="4069">
                  <c:v>45.295650479999999</c:v>
                </c:pt>
                <c:pt idx="4070">
                  <c:v>45.178676609999997</c:v>
                </c:pt>
                <c:pt idx="4071">
                  <c:v>45.053356170000001</c:v>
                </c:pt>
                <c:pt idx="4072">
                  <c:v>44.623077389999999</c:v>
                </c:pt>
                <c:pt idx="4073">
                  <c:v>44.437873840000002</c:v>
                </c:pt>
                <c:pt idx="4074">
                  <c:v>44.454578400000003</c:v>
                </c:pt>
                <c:pt idx="4075">
                  <c:v>44.712192539999997</c:v>
                </c:pt>
                <c:pt idx="4076">
                  <c:v>45.113224029999998</c:v>
                </c:pt>
                <c:pt idx="4077">
                  <c:v>45.312347410000001</c:v>
                </c:pt>
                <c:pt idx="4078">
                  <c:v>45.358306880000001</c:v>
                </c:pt>
                <c:pt idx="4079">
                  <c:v>45.248310089999997</c:v>
                </c:pt>
                <c:pt idx="4080">
                  <c:v>45.078411099999997</c:v>
                </c:pt>
                <c:pt idx="4081">
                  <c:v>44.585498809999997</c:v>
                </c:pt>
                <c:pt idx="4082">
                  <c:v>44.412807460000003</c:v>
                </c:pt>
                <c:pt idx="4083">
                  <c:v>44.444843290000001</c:v>
                </c:pt>
                <c:pt idx="4084">
                  <c:v>44.749794010000002</c:v>
                </c:pt>
                <c:pt idx="4085">
                  <c:v>44.873710629999998</c:v>
                </c:pt>
                <c:pt idx="4086">
                  <c:v>45.086765290000002</c:v>
                </c:pt>
                <c:pt idx="4087">
                  <c:v>45.121585850000002</c:v>
                </c:pt>
                <c:pt idx="4088">
                  <c:v>45.25525665</c:v>
                </c:pt>
                <c:pt idx="4089">
                  <c:v>45.022724150000002</c:v>
                </c:pt>
                <c:pt idx="4090">
                  <c:v>44.82218933</c:v>
                </c:pt>
                <c:pt idx="4091">
                  <c:v>44.440673830000001</c:v>
                </c:pt>
                <c:pt idx="4092">
                  <c:v>44.428134919999998</c:v>
                </c:pt>
                <c:pt idx="4093">
                  <c:v>44.465721129999999</c:v>
                </c:pt>
                <c:pt idx="4094">
                  <c:v>44.802696230000002</c:v>
                </c:pt>
                <c:pt idx="4095">
                  <c:v>45.079803470000002</c:v>
                </c:pt>
                <c:pt idx="4096">
                  <c:v>45.33323669</c:v>
                </c:pt>
                <c:pt idx="4097">
                  <c:v>45.312362669999999</c:v>
                </c:pt>
                <c:pt idx="4098">
                  <c:v>45.07423782</c:v>
                </c:pt>
                <c:pt idx="4099">
                  <c:v>44.989307400000001</c:v>
                </c:pt>
                <c:pt idx="4100">
                  <c:v>44.65092087</c:v>
                </c:pt>
                <c:pt idx="4101">
                  <c:v>44.3519249</c:v>
                </c:pt>
                <c:pt idx="4102">
                  <c:v>44.631423949999999</c:v>
                </c:pt>
                <c:pt idx="4103">
                  <c:v>44.724578860000001</c:v>
                </c:pt>
                <c:pt idx="4104">
                  <c:v>44.997653960000001</c:v>
                </c:pt>
                <c:pt idx="4105">
                  <c:v>45.148040770000001</c:v>
                </c:pt>
                <c:pt idx="4106">
                  <c:v>45.1619606</c:v>
                </c:pt>
                <c:pt idx="4107">
                  <c:v>45.104873660000003</c:v>
                </c:pt>
                <c:pt idx="4108">
                  <c:v>45.283111570000003</c:v>
                </c:pt>
                <c:pt idx="4109">
                  <c:v>45.239948269999999</c:v>
                </c:pt>
                <c:pt idx="4110">
                  <c:v>45.234375</c:v>
                </c:pt>
                <c:pt idx="4111">
                  <c:v>45.244121550000003</c:v>
                </c:pt>
                <c:pt idx="4112">
                  <c:v>45.227420809999998</c:v>
                </c:pt>
                <c:pt idx="4113">
                  <c:v>45.226016999999999</c:v>
                </c:pt>
                <c:pt idx="4114">
                  <c:v>45.308174129999998</c:v>
                </c:pt>
                <c:pt idx="4115">
                  <c:v>45.210704800000002</c:v>
                </c:pt>
                <c:pt idx="4116">
                  <c:v>45.181457520000002</c:v>
                </c:pt>
                <c:pt idx="4117">
                  <c:v>45.404266360000001</c:v>
                </c:pt>
                <c:pt idx="4118">
                  <c:v>45.235759739999999</c:v>
                </c:pt>
                <c:pt idx="4119">
                  <c:v>45.35552216</c:v>
                </c:pt>
                <c:pt idx="4120">
                  <c:v>45.377803800000002</c:v>
                </c:pt>
                <c:pt idx="4121">
                  <c:v>45.380584720000002</c:v>
                </c:pt>
                <c:pt idx="4122">
                  <c:v>45.292854310000003</c:v>
                </c:pt>
                <c:pt idx="4123">
                  <c:v>45.26639557</c:v>
                </c:pt>
                <c:pt idx="4124">
                  <c:v>45.244121550000003</c:v>
                </c:pt>
                <c:pt idx="4125">
                  <c:v>45.206520079999997</c:v>
                </c:pt>
                <c:pt idx="4126">
                  <c:v>45.054744720000002</c:v>
                </c:pt>
                <c:pt idx="4127">
                  <c:v>45.00880051</c:v>
                </c:pt>
                <c:pt idx="4128">
                  <c:v>44.902957919999999</c:v>
                </c:pt>
                <c:pt idx="4129">
                  <c:v>44.709415440000001</c:v>
                </c:pt>
                <c:pt idx="4130">
                  <c:v>44.552055359999997</c:v>
                </c:pt>
                <c:pt idx="4131">
                  <c:v>44.396110530000001</c:v>
                </c:pt>
                <c:pt idx="4132">
                  <c:v>44.276348110000001</c:v>
                </c:pt>
                <c:pt idx="4133">
                  <c:v>44.545093540000003</c:v>
                </c:pt>
                <c:pt idx="4134">
                  <c:v>44.702449799999997</c:v>
                </c:pt>
                <c:pt idx="4135">
                  <c:v>44.962837219999997</c:v>
                </c:pt>
                <c:pt idx="4136">
                  <c:v>45.23994064</c:v>
                </c:pt>
                <c:pt idx="4137">
                  <c:v>45.308181759999997</c:v>
                </c:pt>
                <c:pt idx="4138">
                  <c:v>45.235763550000001</c:v>
                </c:pt>
                <c:pt idx="4139">
                  <c:v>45.0533371</c:v>
                </c:pt>
                <c:pt idx="4140">
                  <c:v>44.901577000000003</c:v>
                </c:pt>
                <c:pt idx="4141">
                  <c:v>44.770683290000001</c:v>
                </c:pt>
                <c:pt idx="4142">
                  <c:v>44.504726410000004</c:v>
                </c:pt>
                <c:pt idx="4143">
                  <c:v>44.383567810000002</c:v>
                </c:pt>
                <c:pt idx="4144">
                  <c:v>44.400280000000002</c:v>
                </c:pt>
                <c:pt idx="4145">
                  <c:v>44.543689729999997</c:v>
                </c:pt>
                <c:pt idx="4146">
                  <c:v>44.971191410000003</c:v>
                </c:pt>
                <c:pt idx="4147">
                  <c:v>45.290058139999999</c:v>
                </c:pt>
                <c:pt idx="4148">
                  <c:v>45.387542719999999</c:v>
                </c:pt>
                <c:pt idx="4149">
                  <c:v>44.986511229999998</c:v>
                </c:pt>
                <c:pt idx="4150">
                  <c:v>44.515857699999998</c:v>
                </c:pt>
                <c:pt idx="4151">
                  <c:v>44.439266199999999</c:v>
                </c:pt>
                <c:pt idx="4152">
                  <c:v>44.88346481</c:v>
                </c:pt>
                <c:pt idx="4153">
                  <c:v>45.39730453</c:v>
                </c:pt>
                <c:pt idx="4154">
                  <c:v>45.563007349999999</c:v>
                </c:pt>
                <c:pt idx="4155">
                  <c:v>45.358303069999998</c:v>
                </c:pt>
                <c:pt idx="4156">
                  <c:v>44.798530579999998</c:v>
                </c:pt>
                <c:pt idx="4157">
                  <c:v>44.476856230000003</c:v>
                </c:pt>
                <c:pt idx="4158">
                  <c:v>44.755355829999999</c:v>
                </c:pt>
                <c:pt idx="4159">
                  <c:v>45.368053439999997</c:v>
                </c:pt>
                <c:pt idx="4160">
                  <c:v>45.524013519999997</c:v>
                </c:pt>
                <c:pt idx="4161">
                  <c:v>45.161964419999997</c:v>
                </c:pt>
                <c:pt idx="4162">
                  <c:v>44.642566680000002</c:v>
                </c:pt>
                <c:pt idx="4163">
                  <c:v>44.518634800000001</c:v>
                </c:pt>
                <c:pt idx="4164">
                  <c:v>44.985122680000003</c:v>
                </c:pt>
                <c:pt idx="4165">
                  <c:v>45.465526580000002</c:v>
                </c:pt>
                <c:pt idx="4166">
                  <c:v>45.528182979999997</c:v>
                </c:pt>
                <c:pt idx="4167">
                  <c:v>45.185634610000001</c:v>
                </c:pt>
                <c:pt idx="4168">
                  <c:v>44.76372147</c:v>
                </c:pt>
                <c:pt idx="4169">
                  <c:v>44.514461519999998</c:v>
                </c:pt>
                <c:pt idx="4170">
                  <c:v>44.57016754</c:v>
                </c:pt>
                <c:pt idx="4171">
                  <c:v>44.801319120000002</c:v>
                </c:pt>
                <c:pt idx="4172">
                  <c:v>45.046386720000001</c:v>
                </c:pt>
                <c:pt idx="4173">
                  <c:v>45.189811710000001</c:v>
                </c:pt>
                <c:pt idx="4174">
                  <c:v>45.188419340000003</c:v>
                </c:pt>
                <c:pt idx="4175">
                  <c:v>45.182857509999998</c:v>
                </c:pt>
                <c:pt idx="4176">
                  <c:v>45.09512711</c:v>
                </c:pt>
                <c:pt idx="4177">
                  <c:v>45.001823430000002</c:v>
                </c:pt>
                <c:pt idx="4178">
                  <c:v>44.865367890000002</c:v>
                </c:pt>
                <c:pt idx="4179">
                  <c:v>44.74421692</c:v>
                </c:pt>
                <c:pt idx="4180">
                  <c:v>44.636985780000003</c:v>
                </c:pt>
                <c:pt idx="4181">
                  <c:v>44.524219510000002</c:v>
                </c:pt>
                <c:pt idx="4182">
                  <c:v>44.50749588</c:v>
                </c:pt>
                <c:pt idx="4183">
                  <c:v>44.650035860000003</c:v>
                </c:pt>
                <c:pt idx="4184">
                  <c:v>44.902961730000001</c:v>
                </c:pt>
                <c:pt idx="4185">
                  <c:v>45.067276</c:v>
                </c:pt>
                <c:pt idx="4186">
                  <c:v>45.147861480000003</c:v>
                </c:pt>
                <c:pt idx="4187">
                  <c:v>45.164745330000002</c:v>
                </c:pt>
                <c:pt idx="4188">
                  <c:v>45.33880997</c:v>
                </c:pt>
                <c:pt idx="4189">
                  <c:v>45.37779999</c:v>
                </c:pt>
                <c:pt idx="4190">
                  <c:v>45.429122919999998</c:v>
                </c:pt>
                <c:pt idx="4191">
                  <c:v>45.265007019999999</c:v>
                </c:pt>
                <c:pt idx="4192">
                  <c:v>44.891807559999997</c:v>
                </c:pt>
                <c:pt idx="4193">
                  <c:v>44.83473206</c:v>
                </c:pt>
                <c:pt idx="4194">
                  <c:v>44.720546720000002</c:v>
                </c:pt>
                <c:pt idx="4195">
                  <c:v>44.613319400000002</c:v>
                </c:pt>
                <c:pt idx="4196">
                  <c:v>45.043804170000001</c:v>
                </c:pt>
                <c:pt idx="4197">
                  <c:v>45.589462279999999</c:v>
                </c:pt>
                <c:pt idx="4198">
                  <c:v>45.242725370000002</c:v>
                </c:pt>
                <c:pt idx="4199">
                  <c:v>44.960041050000001</c:v>
                </c:pt>
                <c:pt idx="4200">
                  <c:v>44.705215449999997</c:v>
                </c:pt>
                <c:pt idx="4201">
                  <c:v>44.706291200000003</c:v>
                </c:pt>
                <c:pt idx="4202">
                  <c:v>45.196765900000003</c:v>
                </c:pt>
                <c:pt idx="4203">
                  <c:v>45.5560379</c:v>
                </c:pt>
                <c:pt idx="4204">
                  <c:v>45.227413179999999</c:v>
                </c:pt>
                <c:pt idx="4205">
                  <c:v>44.59384155</c:v>
                </c:pt>
                <c:pt idx="4206">
                  <c:v>44.921070100000001</c:v>
                </c:pt>
                <c:pt idx="4207">
                  <c:v>45.42771149</c:v>
                </c:pt>
                <c:pt idx="4208">
                  <c:v>45.284496310000002</c:v>
                </c:pt>
                <c:pt idx="4209">
                  <c:v>44.84587097</c:v>
                </c:pt>
                <c:pt idx="4210">
                  <c:v>44.632823940000002</c:v>
                </c:pt>
                <c:pt idx="4211">
                  <c:v>44.803314210000003</c:v>
                </c:pt>
                <c:pt idx="4212">
                  <c:v>45.324890140000001</c:v>
                </c:pt>
                <c:pt idx="4213">
                  <c:v>45.59645081</c:v>
                </c:pt>
                <c:pt idx="4214">
                  <c:v>45.061706540000003</c:v>
                </c:pt>
                <c:pt idx="4215">
                  <c:v>44.593826290000003</c:v>
                </c:pt>
                <c:pt idx="4216">
                  <c:v>44.762317660000001</c:v>
                </c:pt>
                <c:pt idx="4217">
                  <c:v>45.370048519999997</c:v>
                </c:pt>
                <c:pt idx="4218">
                  <c:v>45.443241120000003</c:v>
                </c:pt>
                <c:pt idx="4219">
                  <c:v>44.85143661</c:v>
                </c:pt>
                <c:pt idx="4220">
                  <c:v>44.618896479999997</c:v>
                </c:pt>
                <c:pt idx="4221">
                  <c:v>44.765106199999998</c:v>
                </c:pt>
                <c:pt idx="4222">
                  <c:v>45.231590269999998</c:v>
                </c:pt>
                <c:pt idx="4223">
                  <c:v>45.508697509999998</c:v>
                </c:pt>
                <c:pt idx="4224">
                  <c:v>45.608955379999998</c:v>
                </c:pt>
                <c:pt idx="4225">
                  <c:v>45.54629517</c:v>
                </c:pt>
                <c:pt idx="4226">
                  <c:v>45.355503079999998</c:v>
                </c:pt>
                <c:pt idx="4227">
                  <c:v>45.064495090000001</c:v>
                </c:pt>
                <c:pt idx="4228">
                  <c:v>44.745620729999999</c:v>
                </c:pt>
                <c:pt idx="4229">
                  <c:v>44.47547531</c:v>
                </c:pt>
                <c:pt idx="4230">
                  <c:v>44.517257690000001</c:v>
                </c:pt>
                <c:pt idx="4231">
                  <c:v>44.442062380000003</c:v>
                </c:pt>
                <c:pt idx="4232">
                  <c:v>44.995983119999998</c:v>
                </c:pt>
                <c:pt idx="4233">
                  <c:v>45.447422029999998</c:v>
                </c:pt>
                <c:pt idx="4234">
                  <c:v>44.9544754</c:v>
                </c:pt>
                <c:pt idx="4235">
                  <c:v>44.55345535</c:v>
                </c:pt>
                <c:pt idx="4236">
                  <c:v>44.953800200000003</c:v>
                </c:pt>
                <c:pt idx="4237">
                  <c:v>45.503112790000003</c:v>
                </c:pt>
                <c:pt idx="4238">
                  <c:v>45.407032010000002</c:v>
                </c:pt>
                <c:pt idx="4239">
                  <c:v>44.655105589999998</c:v>
                </c:pt>
                <c:pt idx="4240">
                  <c:v>44.976768489999998</c:v>
                </c:pt>
                <c:pt idx="4241">
                  <c:v>45.498950960000002</c:v>
                </c:pt>
                <c:pt idx="4242">
                  <c:v>45.354133609999998</c:v>
                </c:pt>
                <c:pt idx="4243">
                  <c:v>44.624477390000003</c:v>
                </c:pt>
                <c:pt idx="4244">
                  <c:v>44.713584900000001</c:v>
                </c:pt>
                <c:pt idx="4245">
                  <c:v>45.362487790000003</c:v>
                </c:pt>
                <c:pt idx="4246">
                  <c:v>45.426536560000002</c:v>
                </c:pt>
                <c:pt idx="4247">
                  <c:v>44.937782290000001</c:v>
                </c:pt>
                <c:pt idx="4248">
                  <c:v>44.738639829999997</c:v>
                </c:pt>
                <c:pt idx="4249">
                  <c:v>45.164752960000001</c:v>
                </c:pt>
                <c:pt idx="4250">
                  <c:v>45.561595920000002</c:v>
                </c:pt>
                <c:pt idx="4251">
                  <c:v>45.294242859999997</c:v>
                </c:pt>
                <c:pt idx="4252">
                  <c:v>44.80827713</c:v>
                </c:pt>
                <c:pt idx="4253">
                  <c:v>44.44902802</c:v>
                </c:pt>
                <c:pt idx="4254">
                  <c:v>44.515850069999999</c:v>
                </c:pt>
                <c:pt idx="4255">
                  <c:v>44.944744110000002</c:v>
                </c:pt>
                <c:pt idx="4256">
                  <c:v>45.249694820000002</c:v>
                </c:pt>
                <c:pt idx="4257">
                  <c:v>45.458637240000002</c:v>
                </c:pt>
                <c:pt idx="4258">
                  <c:v>45.244129180000002</c:v>
                </c:pt>
                <c:pt idx="4259">
                  <c:v>44.836112980000003</c:v>
                </c:pt>
                <c:pt idx="4260">
                  <c:v>44.5785141</c:v>
                </c:pt>
                <c:pt idx="4261">
                  <c:v>44.486625670000002</c:v>
                </c:pt>
                <c:pt idx="4262">
                  <c:v>44.588268280000001</c:v>
                </c:pt>
                <c:pt idx="4263">
                  <c:v>44.735851289999999</c:v>
                </c:pt>
                <c:pt idx="4264">
                  <c:v>44.641174319999998</c:v>
                </c:pt>
                <c:pt idx="4265">
                  <c:v>44.607757569999997</c:v>
                </c:pt>
                <c:pt idx="4266">
                  <c:v>44.579891199999999</c:v>
                </c:pt>
                <c:pt idx="4267">
                  <c:v>44.616119380000001</c:v>
                </c:pt>
                <c:pt idx="4268">
                  <c:v>44.666244509999999</c:v>
                </c:pt>
                <c:pt idx="4269">
                  <c:v>44.898792270000001</c:v>
                </c:pt>
                <c:pt idx="4270">
                  <c:v>45.433517459999997</c:v>
                </c:pt>
                <c:pt idx="4271">
                  <c:v>45.496154789999999</c:v>
                </c:pt>
                <c:pt idx="4272">
                  <c:v>45.143867489999998</c:v>
                </c:pt>
                <c:pt idx="4273">
                  <c:v>44.640197749999999</c:v>
                </c:pt>
                <c:pt idx="4274">
                  <c:v>45.189815520000003</c:v>
                </c:pt>
                <c:pt idx="4275">
                  <c:v>45.490589139999997</c:v>
                </c:pt>
                <c:pt idx="4276">
                  <c:v>44.723346710000001</c:v>
                </c:pt>
                <c:pt idx="4277">
                  <c:v>44.830547330000002</c:v>
                </c:pt>
                <c:pt idx="4278">
                  <c:v>45.310981750000003</c:v>
                </c:pt>
                <c:pt idx="4279">
                  <c:v>44.854228970000001</c:v>
                </c:pt>
                <c:pt idx="4280">
                  <c:v>45.210697170000003</c:v>
                </c:pt>
                <c:pt idx="4281">
                  <c:v>45.012973789999997</c:v>
                </c:pt>
                <c:pt idx="4282">
                  <c:v>44.630046839999999</c:v>
                </c:pt>
                <c:pt idx="4283">
                  <c:v>45.227420809999998</c:v>
                </c:pt>
                <c:pt idx="4284">
                  <c:v>44.861190800000003</c:v>
                </c:pt>
                <c:pt idx="4285">
                  <c:v>44.797130580000001</c:v>
                </c:pt>
                <c:pt idx="4286">
                  <c:v>45.48919678</c:v>
                </c:pt>
                <c:pt idx="4287">
                  <c:v>44.91131592</c:v>
                </c:pt>
                <c:pt idx="4288">
                  <c:v>44.52283096</c:v>
                </c:pt>
                <c:pt idx="4289">
                  <c:v>45.390327450000001</c:v>
                </c:pt>
                <c:pt idx="4290">
                  <c:v>45.329063419999997</c:v>
                </c:pt>
                <c:pt idx="4291">
                  <c:v>44.623085019999998</c:v>
                </c:pt>
                <c:pt idx="4292">
                  <c:v>44.918289180000002</c:v>
                </c:pt>
                <c:pt idx="4293">
                  <c:v>45.529579159999997</c:v>
                </c:pt>
                <c:pt idx="4294">
                  <c:v>45.214881900000002</c:v>
                </c:pt>
                <c:pt idx="4295">
                  <c:v>44.579906459999997</c:v>
                </c:pt>
                <c:pt idx="4296">
                  <c:v>44.567379000000003</c:v>
                </c:pt>
                <c:pt idx="4297">
                  <c:v>45.122978209999999</c:v>
                </c:pt>
                <c:pt idx="4298">
                  <c:v>45.476673130000002</c:v>
                </c:pt>
                <c:pt idx="4299">
                  <c:v>45.280323029999998</c:v>
                </c:pt>
                <c:pt idx="4300">
                  <c:v>44.675987239999998</c:v>
                </c:pt>
                <c:pt idx="4301">
                  <c:v>44.446231840000003</c:v>
                </c:pt>
                <c:pt idx="4302">
                  <c:v>44.967010500000001</c:v>
                </c:pt>
                <c:pt idx="4303">
                  <c:v>45.503116609999999</c:v>
                </c:pt>
                <c:pt idx="4304">
                  <c:v>45.361095429999999</c:v>
                </c:pt>
                <c:pt idx="4305">
                  <c:v>44.681571959999999</c:v>
                </c:pt>
                <c:pt idx="4306">
                  <c:v>44.398906709999999</c:v>
                </c:pt>
                <c:pt idx="4307">
                  <c:v>44.694091800000002</c:v>
                </c:pt>
                <c:pt idx="4308">
                  <c:v>45.234390259999998</c:v>
                </c:pt>
                <c:pt idx="4309">
                  <c:v>45.512866969999997</c:v>
                </c:pt>
                <c:pt idx="4310">
                  <c:v>45.376407620000002</c:v>
                </c:pt>
                <c:pt idx="4311">
                  <c:v>44.766510009999998</c:v>
                </c:pt>
                <c:pt idx="4312">
                  <c:v>44.469898219999997</c:v>
                </c:pt>
                <c:pt idx="4313">
                  <c:v>44.706634520000001</c:v>
                </c:pt>
                <c:pt idx="4314">
                  <c:v>45.082595830000002</c:v>
                </c:pt>
                <c:pt idx="4315">
                  <c:v>45.242725370000002</c:v>
                </c:pt>
                <c:pt idx="4316">
                  <c:v>45.352733610000001</c:v>
                </c:pt>
                <c:pt idx="4317">
                  <c:v>45.466903690000002</c:v>
                </c:pt>
                <c:pt idx="4318">
                  <c:v>45.519828799999999</c:v>
                </c:pt>
                <c:pt idx="4319">
                  <c:v>45.55186844</c:v>
                </c:pt>
                <c:pt idx="4320">
                  <c:v>45.450214389999999</c:v>
                </c:pt>
                <c:pt idx="4321">
                  <c:v>45.299823760000002</c:v>
                </c:pt>
                <c:pt idx="4322">
                  <c:v>45.209304809999999</c:v>
                </c:pt>
                <c:pt idx="4323">
                  <c:v>45.019927979999999</c:v>
                </c:pt>
                <c:pt idx="4324">
                  <c:v>45.015754700000002</c:v>
                </c:pt>
                <c:pt idx="4325">
                  <c:v>45.038043979999998</c:v>
                </c:pt>
                <c:pt idx="4326">
                  <c:v>45.028278350000001</c:v>
                </c:pt>
                <c:pt idx="4327">
                  <c:v>45.131336210000001</c:v>
                </c:pt>
                <c:pt idx="4328">
                  <c:v>45.024101260000002</c:v>
                </c:pt>
                <c:pt idx="4329">
                  <c:v>45.114616390000002</c:v>
                </c:pt>
                <c:pt idx="4330">
                  <c:v>45.219062809999997</c:v>
                </c:pt>
                <c:pt idx="4331">
                  <c:v>45.337413789999999</c:v>
                </c:pt>
                <c:pt idx="4332">
                  <c:v>45.522617339999996</c:v>
                </c:pt>
                <c:pt idx="4333">
                  <c:v>45.496150970000002</c:v>
                </c:pt>
                <c:pt idx="4334">
                  <c:v>45.412612920000001</c:v>
                </c:pt>
                <c:pt idx="4335">
                  <c:v>45.41400909</c:v>
                </c:pt>
                <c:pt idx="4336">
                  <c:v>45.397308350000003</c:v>
                </c:pt>
                <c:pt idx="4337">
                  <c:v>45.415390010000003</c:v>
                </c:pt>
                <c:pt idx="4338">
                  <c:v>45.395900730000001</c:v>
                </c:pt>
                <c:pt idx="4339">
                  <c:v>45.386142730000003</c:v>
                </c:pt>
                <c:pt idx="4340">
                  <c:v>45.377792360000001</c:v>
                </c:pt>
                <c:pt idx="4341">
                  <c:v>45.214878079999998</c:v>
                </c:pt>
                <c:pt idx="4342">
                  <c:v>45.262229920000003</c:v>
                </c:pt>
                <c:pt idx="4343">
                  <c:v>45.182849879999999</c:v>
                </c:pt>
                <c:pt idx="4344">
                  <c:v>45.100704190000002</c:v>
                </c:pt>
                <c:pt idx="4345">
                  <c:v>44.762321470000003</c:v>
                </c:pt>
                <c:pt idx="4346">
                  <c:v>44.394706730000003</c:v>
                </c:pt>
                <c:pt idx="4347">
                  <c:v>44.315330510000003</c:v>
                </c:pt>
                <c:pt idx="4348">
                  <c:v>44.708011630000001</c:v>
                </c:pt>
                <c:pt idx="4349">
                  <c:v>45.249698639999998</c:v>
                </c:pt>
                <c:pt idx="4350">
                  <c:v>45.354141239999997</c:v>
                </c:pt>
                <c:pt idx="4351">
                  <c:v>45.12994003</c:v>
                </c:pt>
                <c:pt idx="4352">
                  <c:v>44.592433929999999</c:v>
                </c:pt>
                <c:pt idx="4353">
                  <c:v>44.429523469999999</c:v>
                </c:pt>
                <c:pt idx="4354">
                  <c:v>44.492176059999998</c:v>
                </c:pt>
                <c:pt idx="4355">
                  <c:v>44.801311490000003</c:v>
                </c:pt>
                <c:pt idx="4356">
                  <c:v>45.25193024</c:v>
                </c:pt>
                <c:pt idx="4357">
                  <c:v>45.40424728</c:v>
                </c:pt>
                <c:pt idx="4358">
                  <c:v>45.131332399999998</c:v>
                </c:pt>
                <c:pt idx="4359">
                  <c:v>44.8946228</c:v>
                </c:pt>
                <c:pt idx="4360">
                  <c:v>44.798530579999998</c:v>
                </c:pt>
                <c:pt idx="4361">
                  <c:v>44.581310270000003</c:v>
                </c:pt>
                <c:pt idx="4362">
                  <c:v>44.354328160000001</c:v>
                </c:pt>
                <c:pt idx="4363">
                  <c:v>44.49356461</c:v>
                </c:pt>
                <c:pt idx="4364">
                  <c:v>44.297229770000001</c:v>
                </c:pt>
                <c:pt idx="4365">
                  <c:v>44.313945769999997</c:v>
                </c:pt>
                <c:pt idx="4366">
                  <c:v>44.298633580000001</c:v>
                </c:pt>
                <c:pt idx="4367">
                  <c:v>44.26382065</c:v>
                </c:pt>
                <c:pt idx="4368">
                  <c:v>44.287490839999997</c:v>
                </c:pt>
                <c:pt idx="4369">
                  <c:v>44.237361909999997</c:v>
                </c:pt>
                <c:pt idx="4370">
                  <c:v>44.479660029999998</c:v>
                </c:pt>
                <c:pt idx="4371">
                  <c:v>44.79574203</c:v>
                </c:pt>
                <c:pt idx="4372">
                  <c:v>45.152210240000002</c:v>
                </c:pt>
                <c:pt idx="4373">
                  <c:v>45.32072067</c:v>
                </c:pt>
                <c:pt idx="4374">
                  <c:v>45.324882510000002</c:v>
                </c:pt>
                <c:pt idx="4375">
                  <c:v>45.38893127</c:v>
                </c:pt>
                <c:pt idx="4376">
                  <c:v>45.161972050000003</c:v>
                </c:pt>
                <c:pt idx="4377">
                  <c:v>44.723339080000002</c:v>
                </c:pt>
                <c:pt idx="4378">
                  <c:v>44.407241820000003</c:v>
                </c:pt>
                <c:pt idx="4379">
                  <c:v>44.384952550000001</c:v>
                </c:pt>
                <c:pt idx="4380">
                  <c:v>44.376602169999998</c:v>
                </c:pt>
                <c:pt idx="4381">
                  <c:v>44.547874450000002</c:v>
                </c:pt>
                <c:pt idx="4382">
                  <c:v>44.811054230000003</c:v>
                </c:pt>
                <c:pt idx="4383">
                  <c:v>45.079803470000002</c:v>
                </c:pt>
                <c:pt idx="4384">
                  <c:v>45.274753570000001</c:v>
                </c:pt>
                <c:pt idx="4385">
                  <c:v>45.381984709999998</c:v>
                </c:pt>
                <c:pt idx="4386">
                  <c:v>45.454383849999999</c:v>
                </c:pt>
                <c:pt idx="4387">
                  <c:v>45.354122160000003</c:v>
                </c:pt>
                <c:pt idx="4388">
                  <c:v>45.344383239999999</c:v>
                </c:pt>
                <c:pt idx="4389">
                  <c:v>45.30955505</c:v>
                </c:pt>
                <c:pt idx="4390">
                  <c:v>45.25108719</c:v>
                </c:pt>
                <c:pt idx="4391">
                  <c:v>45.118816379999998</c:v>
                </c:pt>
                <c:pt idx="4392">
                  <c:v>44.845874790000003</c:v>
                </c:pt>
                <c:pt idx="4393">
                  <c:v>44.741439819999997</c:v>
                </c:pt>
                <c:pt idx="4394">
                  <c:v>44.585479739999997</c:v>
                </c:pt>
                <c:pt idx="4395">
                  <c:v>44.412799839999998</c:v>
                </c:pt>
                <c:pt idx="4396">
                  <c:v>44.316730499999998</c:v>
                </c:pt>
                <c:pt idx="4397">
                  <c:v>44.295845030000002</c:v>
                </c:pt>
                <c:pt idx="4398">
                  <c:v>44.393321989999997</c:v>
                </c:pt>
                <c:pt idx="4399">
                  <c:v>44.833347320000001</c:v>
                </c:pt>
                <c:pt idx="4400">
                  <c:v>45.173099520000001</c:v>
                </c:pt>
                <c:pt idx="4401">
                  <c:v>45.34297943</c:v>
                </c:pt>
                <c:pt idx="4402">
                  <c:v>45.252479549999997</c:v>
                </c:pt>
                <c:pt idx="4403">
                  <c:v>45.003231049999997</c:v>
                </c:pt>
                <c:pt idx="4404">
                  <c:v>44.712192539999997</c:v>
                </c:pt>
                <c:pt idx="4405">
                  <c:v>44.347370150000003</c:v>
                </c:pt>
                <c:pt idx="4406">
                  <c:v>44.297233579999997</c:v>
                </c:pt>
                <c:pt idx="4407">
                  <c:v>44.4378624</c:v>
                </c:pt>
                <c:pt idx="4408">
                  <c:v>44.747013090000003</c:v>
                </c:pt>
                <c:pt idx="4409">
                  <c:v>45.03245544</c:v>
                </c:pt>
                <c:pt idx="4410">
                  <c:v>45.245510099999997</c:v>
                </c:pt>
                <c:pt idx="4411">
                  <c:v>45.373615260000001</c:v>
                </c:pt>
                <c:pt idx="4412">
                  <c:v>45.31792068</c:v>
                </c:pt>
                <c:pt idx="4413">
                  <c:v>45.210708619999998</c:v>
                </c:pt>
                <c:pt idx="4414">
                  <c:v>45.170310970000003</c:v>
                </c:pt>
                <c:pt idx="4415">
                  <c:v>45.004615780000002</c:v>
                </c:pt>
                <c:pt idx="4416">
                  <c:v>44.880687709999997</c:v>
                </c:pt>
                <c:pt idx="4417">
                  <c:v>44.92245483</c:v>
                </c:pt>
                <c:pt idx="4418">
                  <c:v>44.926643370000001</c:v>
                </c:pt>
                <c:pt idx="4419">
                  <c:v>44.73864365</c:v>
                </c:pt>
                <c:pt idx="4420">
                  <c:v>44.574348450000002</c:v>
                </c:pt>
                <c:pt idx="4421">
                  <c:v>44.579921720000002</c:v>
                </c:pt>
                <c:pt idx="4422">
                  <c:v>44.485221860000003</c:v>
                </c:pt>
                <c:pt idx="4423">
                  <c:v>44.478260040000002</c:v>
                </c:pt>
                <c:pt idx="4424">
                  <c:v>44.464344019999999</c:v>
                </c:pt>
                <c:pt idx="4425">
                  <c:v>44.627269740000003</c:v>
                </c:pt>
                <c:pt idx="4426">
                  <c:v>44.684337620000001</c:v>
                </c:pt>
                <c:pt idx="4427">
                  <c:v>44.861194609999998</c:v>
                </c:pt>
                <c:pt idx="4428">
                  <c:v>44.915493009999999</c:v>
                </c:pt>
                <c:pt idx="4429">
                  <c:v>45.00880051</c:v>
                </c:pt>
                <c:pt idx="4430">
                  <c:v>44.83195877</c:v>
                </c:pt>
                <c:pt idx="4431">
                  <c:v>45.342983250000003</c:v>
                </c:pt>
                <c:pt idx="4432">
                  <c:v>45.330451969999999</c:v>
                </c:pt>
                <c:pt idx="4433">
                  <c:v>45.258052829999997</c:v>
                </c:pt>
                <c:pt idx="4434">
                  <c:v>45.175888059999998</c:v>
                </c:pt>
                <c:pt idx="4435">
                  <c:v>45.03665161</c:v>
                </c:pt>
                <c:pt idx="4436">
                  <c:v>44.660675050000002</c:v>
                </c:pt>
                <c:pt idx="4437">
                  <c:v>44.408161159999999</c:v>
                </c:pt>
                <c:pt idx="4438">
                  <c:v>44.714973450000002</c:v>
                </c:pt>
                <c:pt idx="4439">
                  <c:v>44.956600190000003</c:v>
                </c:pt>
                <c:pt idx="4440">
                  <c:v>45.232990260000001</c:v>
                </c:pt>
                <c:pt idx="4441">
                  <c:v>45.37083054</c:v>
                </c:pt>
                <c:pt idx="4442">
                  <c:v>44.939170840000003</c:v>
                </c:pt>
                <c:pt idx="4443">
                  <c:v>44.500980380000001</c:v>
                </c:pt>
                <c:pt idx="4444">
                  <c:v>44.556243899999998</c:v>
                </c:pt>
                <c:pt idx="4445">
                  <c:v>44.914096829999998</c:v>
                </c:pt>
                <c:pt idx="4446">
                  <c:v>45.317932130000003</c:v>
                </c:pt>
                <c:pt idx="4447">
                  <c:v>45.387557979999997</c:v>
                </c:pt>
                <c:pt idx="4448">
                  <c:v>45.028289790000002</c:v>
                </c:pt>
                <c:pt idx="4449">
                  <c:v>44.564598080000003</c:v>
                </c:pt>
                <c:pt idx="4450">
                  <c:v>44.350154879999998</c:v>
                </c:pt>
                <c:pt idx="4451">
                  <c:v>44.436481479999998</c:v>
                </c:pt>
                <c:pt idx="4452">
                  <c:v>44.646747589999997</c:v>
                </c:pt>
                <c:pt idx="4453">
                  <c:v>44.955879209999999</c:v>
                </c:pt>
                <c:pt idx="4454">
                  <c:v>45.15499878</c:v>
                </c:pt>
                <c:pt idx="4455">
                  <c:v>45.409816739999997</c:v>
                </c:pt>
                <c:pt idx="4456">
                  <c:v>45.405647279999997</c:v>
                </c:pt>
                <c:pt idx="4457">
                  <c:v>45.086761469999999</c:v>
                </c:pt>
                <c:pt idx="4458">
                  <c:v>44.706634520000001</c:v>
                </c:pt>
                <c:pt idx="4459">
                  <c:v>44.483829499999999</c:v>
                </c:pt>
                <c:pt idx="4460">
                  <c:v>44.37104034</c:v>
                </c:pt>
                <c:pt idx="4461">
                  <c:v>44.43508911</c:v>
                </c:pt>
                <c:pt idx="4462">
                  <c:v>44.410026549999998</c:v>
                </c:pt>
                <c:pt idx="4463">
                  <c:v>44.421165469999998</c:v>
                </c:pt>
                <c:pt idx="4464">
                  <c:v>44.525600429999997</c:v>
                </c:pt>
                <c:pt idx="4465">
                  <c:v>44.585487370000003</c:v>
                </c:pt>
                <c:pt idx="4466">
                  <c:v>44.581295009999998</c:v>
                </c:pt>
                <c:pt idx="4467">
                  <c:v>44.61750412</c:v>
                </c:pt>
                <c:pt idx="4468">
                  <c:v>44.611927029999997</c:v>
                </c:pt>
                <c:pt idx="4469">
                  <c:v>44.543704990000002</c:v>
                </c:pt>
                <c:pt idx="4470">
                  <c:v>44.488006589999998</c:v>
                </c:pt>
                <c:pt idx="4471">
                  <c:v>44.437877659999998</c:v>
                </c:pt>
                <c:pt idx="4472">
                  <c:v>44.485221860000003</c:v>
                </c:pt>
                <c:pt idx="4473">
                  <c:v>44.557640079999999</c:v>
                </c:pt>
                <c:pt idx="4474">
                  <c:v>44.941963200000004</c:v>
                </c:pt>
                <c:pt idx="4475">
                  <c:v>45.347164149999998</c:v>
                </c:pt>
                <c:pt idx="4476">
                  <c:v>45.482227330000001</c:v>
                </c:pt>
                <c:pt idx="4477">
                  <c:v>45.381973270000003</c:v>
                </c:pt>
                <c:pt idx="4478">
                  <c:v>45.042213439999998</c:v>
                </c:pt>
                <c:pt idx="4479">
                  <c:v>44.564598080000003</c:v>
                </c:pt>
                <c:pt idx="4480">
                  <c:v>44.379390720000004</c:v>
                </c:pt>
                <c:pt idx="4481">
                  <c:v>44.692703250000001</c:v>
                </c:pt>
                <c:pt idx="4482">
                  <c:v>45.184238430000001</c:v>
                </c:pt>
                <c:pt idx="4483">
                  <c:v>45.451602940000001</c:v>
                </c:pt>
                <c:pt idx="4484">
                  <c:v>45.599201200000003</c:v>
                </c:pt>
                <c:pt idx="4485">
                  <c:v>45.511470789999997</c:v>
                </c:pt>
                <c:pt idx="4486">
                  <c:v>45.377803800000002</c:v>
                </c:pt>
                <c:pt idx="4487">
                  <c:v>45.269191739999997</c:v>
                </c:pt>
                <c:pt idx="4488">
                  <c:v>45.039421079999997</c:v>
                </c:pt>
                <c:pt idx="4489">
                  <c:v>44.877906799999998</c:v>
                </c:pt>
                <c:pt idx="4490">
                  <c:v>44.774848939999998</c:v>
                </c:pt>
                <c:pt idx="4491">
                  <c:v>44.637004849999997</c:v>
                </c:pt>
                <c:pt idx="4492">
                  <c:v>44.589660639999998</c:v>
                </c:pt>
                <c:pt idx="4493">
                  <c:v>44.58687973</c:v>
                </c:pt>
                <c:pt idx="4494">
                  <c:v>44.595230100000002</c:v>
                </c:pt>
                <c:pt idx="4495">
                  <c:v>44.563190460000001</c:v>
                </c:pt>
                <c:pt idx="4496">
                  <c:v>44.490795140000003</c:v>
                </c:pt>
                <c:pt idx="4497">
                  <c:v>44.51446533</c:v>
                </c:pt>
                <c:pt idx="4498">
                  <c:v>44.469898219999997</c:v>
                </c:pt>
                <c:pt idx="4499">
                  <c:v>44.465721129999999</c:v>
                </c:pt>
                <c:pt idx="4500">
                  <c:v>44.532562259999999</c:v>
                </c:pt>
                <c:pt idx="4501">
                  <c:v>44.476867679999998</c:v>
                </c:pt>
                <c:pt idx="4502">
                  <c:v>44.510284419999998</c:v>
                </c:pt>
                <c:pt idx="4503">
                  <c:v>44.662052150000001</c:v>
                </c:pt>
                <c:pt idx="4504">
                  <c:v>44.868160250000003</c:v>
                </c:pt>
                <c:pt idx="4505">
                  <c:v>45.050556180000001</c:v>
                </c:pt>
                <c:pt idx="4506">
                  <c:v>45.34020615</c:v>
                </c:pt>
                <c:pt idx="4507">
                  <c:v>45.5560379</c:v>
                </c:pt>
                <c:pt idx="4508">
                  <c:v>45.528194429999999</c:v>
                </c:pt>
                <c:pt idx="4509">
                  <c:v>45.45020676</c:v>
                </c:pt>
                <c:pt idx="4510">
                  <c:v>45.298419950000003</c:v>
                </c:pt>
                <c:pt idx="4511">
                  <c:v>44.832851410000004</c:v>
                </c:pt>
                <c:pt idx="4512">
                  <c:v>44.61610031</c:v>
                </c:pt>
                <c:pt idx="4513">
                  <c:v>44.81244659</c:v>
                </c:pt>
                <c:pt idx="4514">
                  <c:v>45.242733000000001</c:v>
                </c:pt>
                <c:pt idx="4515">
                  <c:v>45.50173187</c:v>
                </c:pt>
                <c:pt idx="4516">
                  <c:v>45.042392730000003</c:v>
                </c:pt>
                <c:pt idx="4517">
                  <c:v>44.499137879999999</c:v>
                </c:pt>
                <c:pt idx="4518">
                  <c:v>44.770977019999997</c:v>
                </c:pt>
                <c:pt idx="4519">
                  <c:v>45.117397310000001</c:v>
                </c:pt>
                <c:pt idx="4520">
                  <c:v>45.41679001</c:v>
                </c:pt>
                <c:pt idx="4521">
                  <c:v>45.480838779999999</c:v>
                </c:pt>
                <c:pt idx="4522">
                  <c:v>45.075630189999998</c:v>
                </c:pt>
                <c:pt idx="4523">
                  <c:v>44.700672150000003</c:v>
                </c:pt>
                <c:pt idx="4524">
                  <c:v>44.642566680000002</c:v>
                </c:pt>
                <c:pt idx="4525">
                  <c:v>44.589649199999997</c:v>
                </c:pt>
                <c:pt idx="4526">
                  <c:v>44.851432799999998</c:v>
                </c:pt>
                <c:pt idx="4527">
                  <c:v>45.39730453</c:v>
                </c:pt>
                <c:pt idx="4528">
                  <c:v>45.572742460000001</c:v>
                </c:pt>
                <c:pt idx="4529">
                  <c:v>45.544891360000001</c:v>
                </c:pt>
                <c:pt idx="4530">
                  <c:v>45.439056399999998</c:v>
                </c:pt>
                <c:pt idx="4531">
                  <c:v>45.22323608</c:v>
                </c:pt>
                <c:pt idx="4532">
                  <c:v>44.776248930000001</c:v>
                </c:pt>
                <c:pt idx="4533">
                  <c:v>44.578521729999999</c:v>
                </c:pt>
                <c:pt idx="4534">
                  <c:v>44.708007809999998</c:v>
                </c:pt>
                <c:pt idx="4535">
                  <c:v>45.011585240000002</c:v>
                </c:pt>
                <c:pt idx="4536">
                  <c:v>45.305404660000001</c:v>
                </c:pt>
                <c:pt idx="4537">
                  <c:v>45.397296910000001</c:v>
                </c:pt>
                <c:pt idx="4538">
                  <c:v>45.512866969999997</c:v>
                </c:pt>
                <c:pt idx="4539">
                  <c:v>45.597808839999999</c:v>
                </c:pt>
                <c:pt idx="4540">
                  <c:v>45.674396510000001</c:v>
                </c:pt>
                <c:pt idx="4541">
                  <c:v>45.659080510000003</c:v>
                </c:pt>
                <c:pt idx="4542">
                  <c:v>45.702243799999998</c:v>
                </c:pt>
                <c:pt idx="4543">
                  <c:v>45.721736909999997</c:v>
                </c:pt>
                <c:pt idx="4544">
                  <c:v>45.682743070000001</c:v>
                </c:pt>
                <c:pt idx="4545">
                  <c:v>45.544902800000003</c:v>
                </c:pt>
                <c:pt idx="4546">
                  <c:v>45.560211180000003</c:v>
                </c:pt>
                <c:pt idx="4547">
                  <c:v>45.514255519999999</c:v>
                </c:pt>
                <c:pt idx="4548">
                  <c:v>45.359695430000002</c:v>
                </c:pt>
                <c:pt idx="4549">
                  <c:v>45.064495090000001</c:v>
                </c:pt>
                <c:pt idx="4550">
                  <c:v>44.75537491</c:v>
                </c:pt>
                <c:pt idx="4551">
                  <c:v>44.631439210000003</c:v>
                </c:pt>
                <c:pt idx="4552">
                  <c:v>44.774848939999998</c:v>
                </c:pt>
                <c:pt idx="4553">
                  <c:v>45.117412569999999</c:v>
                </c:pt>
                <c:pt idx="4554">
                  <c:v>45.458549499999997</c:v>
                </c:pt>
                <c:pt idx="4555">
                  <c:v>45.693878169999998</c:v>
                </c:pt>
                <c:pt idx="4556">
                  <c:v>45.699474330000001</c:v>
                </c:pt>
                <c:pt idx="4557">
                  <c:v>45.670204159999997</c:v>
                </c:pt>
                <c:pt idx="4558">
                  <c:v>45.523998259999999</c:v>
                </c:pt>
                <c:pt idx="4559">
                  <c:v>45.30398941</c:v>
                </c:pt>
                <c:pt idx="4560">
                  <c:v>45.017158510000002</c:v>
                </c:pt>
                <c:pt idx="4561">
                  <c:v>44.738655090000002</c:v>
                </c:pt>
                <c:pt idx="4562">
                  <c:v>44.641170500000001</c:v>
                </c:pt>
                <c:pt idx="4563">
                  <c:v>44.62724686</c:v>
                </c:pt>
                <c:pt idx="4564">
                  <c:v>44.643947599999997</c:v>
                </c:pt>
                <c:pt idx="4565">
                  <c:v>44.749790189999999</c:v>
                </c:pt>
                <c:pt idx="4566">
                  <c:v>44.770675660000002</c:v>
                </c:pt>
                <c:pt idx="4567">
                  <c:v>44.792957309999998</c:v>
                </c:pt>
                <c:pt idx="4568">
                  <c:v>44.766487120000001</c:v>
                </c:pt>
                <c:pt idx="4569">
                  <c:v>44.689918519999999</c:v>
                </c:pt>
                <c:pt idx="4570">
                  <c:v>44.730293269999997</c:v>
                </c:pt>
                <c:pt idx="4571">
                  <c:v>45.018531799999998</c:v>
                </c:pt>
                <c:pt idx="4572">
                  <c:v>45.349941250000001</c:v>
                </c:pt>
                <c:pt idx="4573">
                  <c:v>45.681354519999999</c:v>
                </c:pt>
                <c:pt idx="4574">
                  <c:v>45.717559809999997</c:v>
                </c:pt>
                <c:pt idx="4575">
                  <c:v>45.563007349999999</c:v>
                </c:pt>
                <c:pt idx="4576">
                  <c:v>45.29424667</c:v>
                </c:pt>
                <c:pt idx="4577">
                  <c:v>45.132717130000003</c:v>
                </c:pt>
                <c:pt idx="4578">
                  <c:v>44.951709749999999</c:v>
                </c:pt>
                <c:pt idx="4579">
                  <c:v>44.714981080000001</c:v>
                </c:pt>
                <c:pt idx="4580">
                  <c:v>44.701057429999999</c:v>
                </c:pt>
                <c:pt idx="4581">
                  <c:v>44.66623688</c:v>
                </c:pt>
                <c:pt idx="4582">
                  <c:v>44.762332919999999</c:v>
                </c:pt>
                <c:pt idx="4583">
                  <c:v>44.886260989999997</c:v>
                </c:pt>
                <c:pt idx="4584">
                  <c:v>45.061695100000001</c:v>
                </c:pt>
                <c:pt idx="4585">
                  <c:v>45.493358610000001</c:v>
                </c:pt>
                <c:pt idx="4586">
                  <c:v>45.703632349999999</c:v>
                </c:pt>
                <c:pt idx="4587">
                  <c:v>45.642364499999999</c:v>
                </c:pt>
                <c:pt idx="4588">
                  <c:v>45.252471919999998</c:v>
                </c:pt>
                <c:pt idx="4589">
                  <c:v>45.0352478</c:v>
                </c:pt>
                <c:pt idx="4590">
                  <c:v>44.760929109999999</c:v>
                </c:pt>
                <c:pt idx="4591">
                  <c:v>45.132717130000003</c:v>
                </c:pt>
                <c:pt idx="4592">
                  <c:v>45.416782380000001</c:v>
                </c:pt>
                <c:pt idx="4593">
                  <c:v>45.695270540000003</c:v>
                </c:pt>
                <c:pt idx="4594">
                  <c:v>45.30114365</c:v>
                </c:pt>
                <c:pt idx="4595">
                  <c:v>44.861183169999997</c:v>
                </c:pt>
                <c:pt idx="4596">
                  <c:v>44.73587036</c:v>
                </c:pt>
                <c:pt idx="4597">
                  <c:v>45.114620209999998</c:v>
                </c:pt>
                <c:pt idx="4598">
                  <c:v>45.600597380000004</c:v>
                </c:pt>
                <c:pt idx="4599">
                  <c:v>45.827560419999998</c:v>
                </c:pt>
                <c:pt idx="4600">
                  <c:v>45.405654910000003</c:v>
                </c:pt>
                <c:pt idx="4601">
                  <c:v>44.882064819999997</c:v>
                </c:pt>
                <c:pt idx="4602">
                  <c:v>44.765102390000003</c:v>
                </c:pt>
                <c:pt idx="4603">
                  <c:v>45.20373154</c:v>
                </c:pt>
                <c:pt idx="4604">
                  <c:v>45.706428529999997</c:v>
                </c:pt>
                <c:pt idx="4605">
                  <c:v>45.439064029999997</c:v>
                </c:pt>
                <c:pt idx="4606">
                  <c:v>44.855621339999999</c:v>
                </c:pt>
                <c:pt idx="4607">
                  <c:v>44.763725280000003</c:v>
                </c:pt>
                <c:pt idx="4608">
                  <c:v>45.423748019999998</c:v>
                </c:pt>
                <c:pt idx="4609">
                  <c:v>45.685546870000003</c:v>
                </c:pt>
                <c:pt idx="4610">
                  <c:v>45.148044589999998</c:v>
                </c:pt>
                <c:pt idx="4611">
                  <c:v>44.709403989999998</c:v>
                </c:pt>
                <c:pt idx="4612">
                  <c:v>45.072849269999999</c:v>
                </c:pt>
                <c:pt idx="4613">
                  <c:v>45.640983579999997</c:v>
                </c:pt>
                <c:pt idx="4614">
                  <c:v>45.710586550000002</c:v>
                </c:pt>
                <c:pt idx="4615">
                  <c:v>45.529579159999997</c:v>
                </c:pt>
                <c:pt idx="4616">
                  <c:v>44.979549409999997</c:v>
                </c:pt>
                <c:pt idx="4617">
                  <c:v>44.709419250000003</c:v>
                </c:pt>
                <c:pt idx="4618">
                  <c:v>44.681568149999997</c:v>
                </c:pt>
                <c:pt idx="4619">
                  <c:v>44.703842160000001</c:v>
                </c:pt>
                <c:pt idx="4620">
                  <c:v>44.698272709999998</c:v>
                </c:pt>
                <c:pt idx="4621">
                  <c:v>44.840297700000001</c:v>
                </c:pt>
                <c:pt idx="4622">
                  <c:v>45.102092740000003</c:v>
                </c:pt>
                <c:pt idx="4623">
                  <c:v>45.505901340000001</c:v>
                </c:pt>
                <c:pt idx="4624">
                  <c:v>45.710597989999997</c:v>
                </c:pt>
                <c:pt idx="4625">
                  <c:v>45.558815000000003</c:v>
                </c:pt>
                <c:pt idx="4626">
                  <c:v>44.943355560000001</c:v>
                </c:pt>
                <c:pt idx="4627">
                  <c:v>44.97258377</c:v>
                </c:pt>
                <c:pt idx="4628">
                  <c:v>45.635398860000002</c:v>
                </c:pt>
                <c:pt idx="4629">
                  <c:v>45.422363279999999</c:v>
                </c:pt>
                <c:pt idx="4630">
                  <c:v>44.784606930000002</c:v>
                </c:pt>
                <c:pt idx="4631">
                  <c:v>45.220439910000003</c:v>
                </c:pt>
                <c:pt idx="4632">
                  <c:v>45.718952180000002</c:v>
                </c:pt>
                <c:pt idx="4633">
                  <c:v>45.475254059999997</c:v>
                </c:pt>
                <c:pt idx="4634">
                  <c:v>44.720363620000001</c:v>
                </c:pt>
                <c:pt idx="4635">
                  <c:v>45.542102810000003</c:v>
                </c:pt>
                <c:pt idx="4636">
                  <c:v>45.653511049999999</c:v>
                </c:pt>
                <c:pt idx="4637">
                  <c:v>45.323490139999997</c:v>
                </c:pt>
                <c:pt idx="4638">
                  <c:v>44.773471829999998</c:v>
                </c:pt>
                <c:pt idx="4639">
                  <c:v>45.274749759999999</c:v>
                </c:pt>
                <c:pt idx="4640">
                  <c:v>45.769081120000003</c:v>
                </c:pt>
                <c:pt idx="4641">
                  <c:v>45.310955049999997</c:v>
                </c:pt>
                <c:pt idx="4642">
                  <c:v>44.83612823</c:v>
                </c:pt>
                <c:pt idx="4643">
                  <c:v>45.031078340000001</c:v>
                </c:pt>
                <c:pt idx="4644">
                  <c:v>45.530963900000003</c:v>
                </c:pt>
                <c:pt idx="4645">
                  <c:v>45.81085968</c:v>
                </c:pt>
                <c:pt idx="4646">
                  <c:v>45.713382719999998</c:v>
                </c:pt>
                <c:pt idx="4647">
                  <c:v>45.451587680000003</c:v>
                </c:pt>
                <c:pt idx="4648">
                  <c:v>45.219047549999999</c:v>
                </c:pt>
                <c:pt idx="4649">
                  <c:v>44.944736480000003</c:v>
                </c:pt>
                <c:pt idx="4650">
                  <c:v>44.820816039999997</c:v>
                </c:pt>
                <c:pt idx="4651">
                  <c:v>44.77206039</c:v>
                </c:pt>
                <c:pt idx="4652">
                  <c:v>44.724735260000003</c:v>
                </c:pt>
                <c:pt idx="4653">
                  <c:v>44.811054230000003</c:v>
                </c:pt>
                <c:pt idx="4654">
                  <c:v>44.918281559999997</c:v>
                </c:pt>
                <c:pt idx="4655">
                  <c:v>45.011581419999999</c:v>
                </c:pt>
                <c:pt idx="4656">
                  <c:v>45.129936219999998</c:v>
                </c:pt>
                <c:pt idx="4657">
                  <c:v>45.220455170000001</c:v>
                </c:pt>
                <c:pt idx="4658">
                  <c:v>45.157787319999997</c:v>
                </c:pt>
                <c:pt idx="4659">
                  <c:v>45.248302459999998</c:v>
                </c:pt>
                <c:pt idx="4660">
                  <c:v>45.078422549999999</c:v>
                </c:pt>
                <c:pt idx="4661">
                  <c:v>45.116001130000001</c:v>
                </c:pt>
                <c:pt idx="4662">
                  <c:v>45.039432529999999</c:v>
                </c:pt>
                <c:pt idx="4663">
                  <c:v>44.939167019999999</c:v>
                </c:pt>
                <c:pt idx="4664">
                  <c:v>44.948905940000003</c:v>
                </c:pt>
                <c:pt idx="4665">
                  <c:v>44.953086849999998</c:v>
                </c:pt>
                <c:pt idx="4666">
                  <c:v>44.811054230000003</c:v>
                </c:pt>
                <c:pt idx="4667">
                  <c:v>44.859794620000002</c:v>
                </c:pt>
                <c:pt idx="4668">
                  <c:v>45.089550019999997</c:v>
                </c:pt>
                <c:pt idx="4669">
                  <c:v>45.180065159999998</c:v>
                </c:pt>
                <c:pt idx="4670">
                  <c:v>45.263610839999998</c:v>
                </c:pt>
                <c:pt idx="4671">
                  <c:v>45.457164759999998</c:v>
                </c:pt>
                <c:pt idx="4672">
                  <c:v>45.717548370000003</c:v>
                </c:pt>
                <c:pt idx="4673">
                  <c:v>45.723114010000003</c:v>
                </c:pt>
                <c:pt idx="4674">
                  <c:v>45.554649349999998</c:v>
                </c:pt>
                <c:pt idx="4675">
                  <c:v>45.285884860000003</c:v>
                </c:pt>
                <c:pt idx="4676">
                  <c:v>44.944751740000001</c:v>
                </c:pt>
                <c:pt idx="4677">
                  <c:v>44.841690059999998</c:v>
                </c:pt>
                <c:pt idx="4678">
                  <c:v>45.353160860000003</c:v>
                </c:pt>
                <c:pt idx="4679">
                  <c:v>45.788562769999999</c:v>
                </c:pt>
                <c:pt idx="4680">
                  <c:v>45.593635560000003</c:v>
                </c:pt>
                <c:pt idx="4681">
                  <c:v>45.63262177</c:v>
                </c:pt>
                <c:pt idx="4682">
                  <c:v>45.58945465</c:v>
                </c:pt>
                <c:pt idx="4683">
                  <c:v>45.458568569999997</c:v>
                </c:pt>
                <c:pt idx="4684">
                  <c:v>44.99457932</c:v>
                </c:pt>
                <c:pt idx="4685">
                  <c:v>44.950313569999999</c:v>
                </c:pt>
                <c:pt idx="4686">
                  <c:v>45.07701874</c:v>
                </c:pt>
                <c:pt idx="4687">
                  <c:v>45.09373093</c:v>
                </c:pt>
                <c:pt idx="4688">
                  <c:v>45.09790039</c:v>
                </c:pt>
                <c:pt idx="4689">
                  <c:v>45.298427580000002</c:v>
                </c:pt>
                <c:pt idx="4690">
                  <c:v>45.610340119999996</c:v>
                </c:pt>
                <c:pt idx="4691">
                  <c:v>45.785789489999999</c:v>
                </c:pt>
                <c:pt idx="4692">
                  <c:v>45.936180110000002</c:v>
                </c:pt>
                <c:pt idx="4693">
                  <c:v>45.881877899999999</c:v>
                </c:pt>
                <c:pt idx="4694">
                  <c:v>45.823398589999996</c:v>
                </c:pt>
                <c:pt idx="4695">
                  <c:v>45.796924590000003</c:v>
                </c:pt>
                <c:pt idx="4696">
                  <c:v>45.749588009999997</c:v>
                </c:pt>
                <c:pt idx="4697">
                  <c:v>45.713390349999997</c:v>
                </c:pt>
                <c:pt idx="4698">
                  <c:v>45.668815610000003</c:v>
                </c:pt>
                <c:pt idx="4699">
                  <c:v>45.620094299999998</c:v>
                </c:pt>
                <c:pt idx="4700">
                  <c:v>45.500324249999998</c:v>
                </c:pt>
                <c:pt idx="4701">
                  <c:v>45.354122160000003</c:v>
                </c:pt>
                <c:pt idx="4702">
                  <c:v>45.310955049999997</c:v>
                </c:pt>
                <c:pt idx="4703">
                  <c:v>45.207912450000002</c:v>
                </c:pt>
                <c:pt idx="4704">
                  <c:v>45.149444580000001</c:v>
                </c:pt>
                <c:pt idx="4705">
                  <c:v>45.092346190000001</c:v>
                </c:pt>
                <c:pt idx="4706">
                  <c:v>45.00460434</c:v>
                </c:pt>
                <c:pt idx="4707">
                  <c:v>44.893215179999999</c:v>
                </c:pt>
                <c:pt idx="4708">
                  <c:v>44.964221950000002</c:v>
                </c:pt>
                <c:pt idx="4709">
                  <c:v>45.121578220000004</c:v>
                </c:pt>
                <c:pt idx="4710">
                  <c:v>45.369457240000003</c:v>
                </c:pt>
                <c:pt idx="4711">
                  <c:v>45.639579769999997</c:v>
                </c:pt>
                <c:pt idx="4712">
                  <c:v>45.881874080000003</c:v>
                </c:pt>
                <c:pt idx="4713">
                  <c:v>45.803901670000002</c:v>
                </c:pt>
                <c:pt idx="4714">
                  <c:v>45.06867218</c:v>
                </c:pt>
                <c:pt idx="4715">
                  <c:v>45.040821080000001</c:v>
                </c:pt>
                <c:pt idx="4716">
                  <c:v>45.796932220000002</c:v>
                </c:pt>
                <c:pt idx="4717">
                  <c:v>45.685550689999999</c:v>
                </c:pt>
                <c:pt idx="4718">
                  <c:v>45.036643980000001</c:v>
                </c:pt>
                <c:pt idx="4719">
                  <c:v>45.550457000000002</c:v>
                </c:pt>
                <c:pt idx="4720">
                  <c:v>45.808067319999999</c:v>
                </c:pt>
                <c:pt idx="4721">
                  <c:v>45.132736209999997</c:v>
                </c:pt>
                <c:pt idx="4722">
                  <c:v>45.118797299999997</c:v>
                </c:pt>
                <c:pt idx="4723">
                  <c:v>45.720359799999997</c:v>
                </c:pt>
                <c:pt idx="4724">
                  <c:v>45.895790099999999</c:v>
                </c:pt>
                <c:pt idx="4725">
                  <c:v>45.507305150000001</c:v>
                </c:pt>
                <c:pt idx="4726">
                  <c:v>45.121597289999997</c:v>
                </c:pt>
                <c:pt idx="4727">
                  <c:v>44.875106809999998</c:v>
                </c:pt>
                <c:pt idx="4728">
                  <c:v>44.97955322</c:v>
                </c:pt>
                <c:pt idx="4729">
                  <c:v>45.195381159999997</c:v>
                </c:pt>
                <c:pt idx="4730">
                  <c:v>45.505901340000001</c:v>
                </c:pt>
                <c:pt idx="4731">
                  <c:v>45.728702550000001</c:v>
                </c:pt>
                <c:pt idx="4732">
                  <c:v>45.854038240000001</c:v>
                </c:pt>
                <c:pt idx="4733">
                  <c:v>45.97795868</c:v>
                </c:pt>
                <c:pt idx="4734">
                  <c:v>45.94037247</c:v>
                </c:pt>
                <c:pt idx="4735">
                  <c:v>45.855426790000003</c:v>
                </c:pt>
                <c:pt idx="4736">
                  <c:v>45.603382109999998</c:v>
                </c:pt>
                <c:pt idx="4737">
                  <c:v>45.253883360000003</c:v>
                </c:pt>
                <c:pt idx="4738">
                  <c:v>44.954479220000003</c:v>
                </c:pt>
                <c:pt idx="4739">
                  <c:v>44.904354099999999</c:v>
                </c:pt>
                <c:pt idx="4740">
                  <c:v>45.089550019999997</c:v>
                </c:pt>
                <c:pt idx="4741">
                  <c:v>45.600585940000002</c:v>
                </c:pt>
                <c:pt idx="4742">
                  <c:v>45.95428467</c:v>
                </c:pt>
                <c:pt idx="4743">
                  <c:v>45.730087279999999</c:v>
                </c:pt>
                <c:pt idx="4744">
                  <c:v>45.102088930000001</c:v>
                </c:pt>
                <c:pt idx="4745">
                  <c:v>45.100696560000003</c:v>
                </c:pt>
                <c:pt idx="4746">
                  <c:v>45.494773860000002</c:v>
                </c:pt>
                <c:pt idx="4747">
                  <c:v>45.968212129999998</c:v>
                </c:pt>
                <c:pt idx="4748">
                  <c:v>45.608947749999999</c:v>
                </c:pt>
                <c:pt idx="4749">
                  <c:v>45.063491820000003</c:v>
                </c:pt>
                <c:pt idx="4750">
                  <c:v>45.381973270000003</c:v>
                </c:pt>
                <c:pt idx="4751">
                  <c:v>45.957069400000002</c:v>
                </c:pt>
                <c:pt idx="4752">
                  <c:v>45.657695769999997</c:v>
                </c:pt>
                <c:pt idx="4753">
                  <c:v>45.163360599999997</c:v>
                </c:pt>
                <c:pt idx="4754">
                  <c:v>45.393115999999999</c:v>
                </c:pt>
                <c:pt idx="4755">
                  <c:v>45.752380369999997</c:v>
                </c:pt>
                <c:pt idx="4756">
                  <c:v>45.122974399999997</c:v>
                </c:pt>
                <c:pt idx="4757">
                  <c:v>45.280052189999999</c:v>
                </c:pt>
                <c:pt idx="4758">
                  <c:v>45.823387150000002</c:v>
                </c:pt>
                <c:pt idx="4759">
                  <c:v>45.504508970000003</c:v>
                </c:pt>
                <c:pt idx="4760">
                  <c:v>45.120189670000002</c:v>
                </c:pt>
                <c:pt idx="4761">
                  <c:v>45.625656130000003</c:v>
                </c:pt>
                <c:pt idx="4762">
                  <c:v>45.834522249999999</c:v>
                </c:pt>
                <c:pt idx="4763">
                  <c:v>45.168922420000001</c:v>
                </c:pt>
                <c:pt idx="4764">
                  <c:v>45.043601989999999</c:v>
                </c:pt>
                <c:pt idx="4765">
                  <c:v>45.26501846</c:v>
                </c:pt>
                <c:pt idx="4766">
                  <c:v>45.742626190000003</c:v>
                </c:pt>
                <c:pt idx="4767">
                  <c:v>45.813640589999999</c:v>
                </c:pt>
                <c:pt idx="4768">
                  <c:v>45.90972137</c:v>
                </c:pt>
                <c:pt idx="4769">
                  <c:v>45.792755130000003</c:v>
                </c:pt>
                <c:pt idx="4770">
                  <c:v>45.628448489999997</c:v>
                </c:pt>
                <c:pt idx="4771">
                  <c:v>45.525402069999998</c:v>
                </c:pt>
                <c:pt idx="4772">
                  <c:v>45.178668979999998</c:v>
                </c:pt>
                <c:pt idx="4773">
                  <c:v>45.159107210000002</c:v>
                </c:pt>
                <c:pt idx="4774">
                  <c:v>45.007396700000001</c:v>
                </c:pt>
                <c:pt idx="4775">
                  <c:v>45.128547670000003</c:v>
                </c:pt>
                <c:pt idx="4776">
                  <c:v>45.37222672</c:v>
                </c:pt>
                <c:pt idx="4777">
                  <c:v>45.62150192</c:v>
                </c:pt>
                <c:pt idx="4778">
                  <c:v>45.830345149999999</c:v>
                </c:pt>
                <c:pt idx="4779">
                  <c:v>46.014137269999999</c:v>
                </c:pt>
                <c:pt idx="4780">
                  <c:v>46.040615080000002</c:v>
                </c:pt>
                <c:pt idx="4781">
                  <c:v>45.962081910000002</c:v>
                </c:pt>
                <c:pt idx="4782">
                  <c:v>45.93896866</c:v>
                </c:pt>
                <c:pt idx="4783">
                  <c:v>45.944538119999997</c:v>
                </c:pt>
                <c:pt idx="4784">
                  <c:v>45.798320769999997</c:v>
                </c:pt>
                <c:pt idx="4785">
                  <c:v>45.256660459999999</c:v>
                </c:pt>
                <c:pt idx="4786">
                  <c:v>44.961441039999997</c:v>
                </c:pt>
                <c:pt idx="4787">
                  <c:v>45.31235504</c:v>
                </c:pt>
                <c:pt idx="4788">
                  <c:v>45.860988620000001</c:v>
                </c:pt>
                <c:pt idx="4789">
                  <c:v>46.015548709999997</c:v>
                </c:pt>
                <c:pt idx="4790">
                  <c:v>45.822002410000003</c:v>
                </c:pt>
                <c:pt idx="4791">
                  <c:v>45.398677829999997</c:v>
                </c:pt>
                <c:pt idx="4792">
                  <c:v>45.05892944</c:v>
                </c:pt>
                <c:pt idx="4793">
                  <c:v>45.118801120000001</c:v>
                </c:pt>
                <c:pt idx="4794">
                  <c:v>45.773643489999998</c:v>
                </c:pt>
                <c:pt idx="4795">
                  <c:v>46.033653260000001</c:v>
                </c:pt>
                <c:pt idx="4796">
                  <c:v>46.110240939999997</c:v>
                </c:pt>
                <c:pt idx="4797">
                  <c:v>45.504505160000001</c:v>
                </c:pt>
                <c:pt idx="4798">
                  <c:v>45.124366760000001</c:v>
                </c:pt>
                <c:pt idx="4799">
                  <c:v>45.310981750000003</c:v>
                </c:pt>
                <c:pt idx="4800">
                  <c:v>45.702239990000002</c:v>
                </c:pt>
                <c:pt idx="4801">
                  <c:v>46.014122010000001</c:v>
                </c:pt>
                <c:pt idx="4802">
                  <c:v>45.855411529999998</c:v>
                </c:pt>
                <c:pt idx="4803">
                  <c:v>45.482547760000003</c:v>
                </c:pt>
                <c:pt idx="4804">
                  <c:v>45.29424667</c:v>
                </c:pt>
                <c:pt idx="4805">
                  <c:v>45.007400509999997</c:v>
                </c:pt>
                <c:pt idx="4806">
                  <c:v>45.117389680000002</c:v>
                </c:pt>
                <c:pt idx="4807">
                  <c:v>45.228794100000002</c:v>
                </c:pt>
                <c:pt idx="4808">
                  <c:v>45.375015259999998</c:v>
                </c:pt>
                <c:pt idx="4809">
                  <c:v>45.546276089999999</c:v>
                </c:pt>
                <c:pt idx="4810">
                  <c:v>45.880477910000003</c:v>
                </c:pt>
                <c:pt idx="4811">
                  <c:v>45.998828889999999</c:v>
                </c:pt>
                <c:pt idx="4812">
                  <c:v>46.053142549999997</c:v>
                </c:pt>
                <c:pt idx="4813">
                  <c:v>46.082389829999997</c:v>
                </c:pt>
                <c:pt idx="4814">
                  <c:v>45.962635040000002</c:v>
                </c:pt>
                <c:pt idx="4815">
                  <c:v>45.85819626</c:v>
                </c:pt>
                <c:pt idx="4816">
                  <c:v>45.847061160000003</c:v>
                </c:pt>
                <c:pt idx="4817">
                  <c:v>45.9500885</c:v>
                </c:pt>
                <c:pt idx="4818">
                  <c:v>45.993270870000003</c:v>
                </c:pt>
                <c:pt idx="4819">
                  <c:v>46.022514340000001</c:v>
                </c:pt>
                <c:pt idx="4820">
                  <c:v>46.099082950000003</c:v>
                </c:pt>
                <c:pt idx="4821">
                  <c:v>46.058708189999997</c:v>
                </c:pt>
                <c:pt idx="4822">
                  <c:v>46.083778379999998</c:v>
                </c:pt>
                <c:pt idx="4823">
                  <c:v>46.036430359999997</c:v>
                </c:pt>
                <c:pt idx="4824">
                  <c:v>46.085170750000003</c:v>
                </c:pt>
                <c:pt idx="4825">
                  <c:v>46.047565460000001</c:v>
                </c:pt>
                <c:pt idx="4826">
                  <c:v>46.069854739999997</c:v>
                </c:pt>
                <c:pt idx="4827">
                  <c:v>46.108837129999998</c:v>
                </c:pt>
                <c:pt idx="4828">
                  <c:v>46.060100560000002</c:v>
                </c:pt>
                <c:pt idx="4829">
                  <c:v>45.930610659999999</c:v>
                </c:pt>
                <c:pt idx="4830">
                  <c:v>45.642372129999998</c:v>
                </c:pt>
                <c:pt idx="4831">
                  <c:v>45.31235504</c:v>
                </c:pt>
                <c:pt idx="4832">
                  <c:v>45.077030180000001</c:v>
                </c:pt>
                <c:pt idx="4833">
                  <c:v>45.104866029999997</c:v>
                </c:pt>
                <c:pt idx="4834">
                  <c:v>45.326263429999997</c:v>
                </c:pt>
                <c:pt idx="4835">
                  <c:v>45.785797119999998</c:v>
                </c:pt>
                <c:pt idx="4836">
                  <c:v>46.126953120000003</c:v>
                </c:pt>
                <c:pt idx="4837">
                  <c:v>45.916671749999999</c:v>
                </c:pt>
                <c:pt idx="4838">
                  <c:v>45.561603550000001</c:v>
                </c:pt>
                <c:pt idx="4839">
                  <c:v>45.138282779999997</c:v>
                </c:pt>
                <c:pt idx="4840">
                  <c:v>45.134109500000001</c:v>
                </c:pt>
                <c:pt idx="4841">
                  <c:v>45.464134219999998</c:v>
                </c:pt>
                <c:pt idx="4842">
                  <c:v>46.011375430000001</c:v>
                </c:pt>
                <c:pt idx="4843">
                  <c:v>46.135307310000002</c:v>
                </c:pt>
                <c:pt idx="4844">
                  <c:v>45.994663240000001</c:v>
                </c:pt>
                <c:pt idx="4845">
                  <c:v>45.546287540000002</c:v>
                </c:pt>
                <c:pt idx="4846">
                  <c:v>45.195388790000003</c:v>
                </c:pt>
                <c:pt idx="4847">
                  <c:v>45.145252229999997</c:v>
                </c:pt>
                <c:pt idx="4848">
                  <c:v>45.387546540000002</c:v>
                </c:pt>
                <c:pt idx="4849">
                  <c:v>45.916687009999997</c:v>
                </c:pt>
                <c:pt idx="4850">
                  <c:v>46.181247710000001</c:v>
                </c:pt>
                <c:pt idx="4851">
                  <c:v>45.862361909999997</c:v>
                </c:pt>
                <c:pt idx="4852">
                  <c:v>45.327667239999997</c:v>
                </c:pt>
                <c:pt idx="4853">
                  <c:v>45.159175869999999</c:v>
                </c:pt>
                <c:pt idx="4854">
                  <c:v>45.37916946</c:v>
                </c:pt>
                <c:pt idx="4855">
                  <c:v>45.820606230000003</c:v>
                </c:pt>
                <c:pt idx="4856">
                  <c:v>46.177089690000003</c:v>
                </c:pt>
                <c:pt idx="4857">
                  <c:v>45.977947239999999</c:v>
                </c:pt>
                <c:pt idx="4858">
                  <c:v>45.542118070000001</c:v>
                </c:pt>
                <c:pt idx="4859">
                  <c:v>45.15637589</c:v>
                </c:pt>
                <c:pt idx="4860">
                  <c:v>45.23297882</c:v>
                </c:pt>
                <c:pt idx="4861">
                  <c:v>45.823394780000001</c:v>
                </c:pt>
                <c:pt idx="4862">
                  <c:v>46.076824190000004</c:v>
                </c:pt>
                <c:pt idx="4863">
                  <c:v>46.048961640000002</c:v>
                </c:pt>
                <c:pt idx="4864">
                  <c:v>45.920848849999999</c:v>
                </c:pt>
                <c:pt idx="4865">
                  <c:v>45.73565292</c:v>
                </c:pt>
                <c:pt idx="4866">
                  <c:v>45.611736299999997</c:v>
                </c:pt>
                <c:pt idx="4867">
                  <c:v>45.624252319999997</c:v>
                </c:pt>
                <c:pt idx="4868">
                  <c:v>45.632606510000002</c:v>
                </c:pt>
                <c:pt idx="4869">
                  <c:v>45.507293699999998</c:v>
                </c:pt>
                <c:pt idx="4870">
                  <c:v>45.443244929999999</c:v>
                </c:pt>
                <c:pt idx="4871">
                  <c:v>45.480838779999999</c:v>
                </c:pt>
                <c:pt idx="4872">
                  <c:v>45.547676090000003</c:v>
                </c:pt>
                <c:pt idx="4873">
                  <c:v>45.706417080000001</c:v>
                </c:pt>
                <c:pt idx="4874">
                  <c:v>45.879089360000002</c:v>
                </c:pt>
                <c:pt idx="4875">
                  <c:v>45.829902650000001</c:v>
                </c:pt>
                <c:pt idx="4876">
                  <c:v>45.95985031</c:v>
                </c:pt>
                <c:pt idx="4877">
                  <c:v>45.99327469</c:v>
                </c:pt>
                <c:pt idx="4878">
                  <c:v>46.01275253</c:v>
                </c:pt>
                <c:pt idx="4879">
                  <c:v>46.129737849999998</c:v>
                </c:pt>
                <c:pt idx="4880">
                  <c:v>46.128330230000003</c:v>
                </c:pt>
                <c:pt idx="4881">
                  <c:v>46.204921720000002</c:v>
                </c:pt>
                <c:pt idx="4882">
                  <c:v>46.161754610000003</c:v>
                </c:pt>
                <c:pt idx="4883">
                  <c:v>46.174282069999997</c:v>
                </c:pt>
                <c:pt idx="4884">
                  <c:v>46.138088230000001</c:v>
                </c:pt>
                <c:pt idx="4885">
                  <c:v>46.03226471</c:v>
                </c:pt>
                <c:pt idx="4886">
                  <c:v>45.936180110000002</c:v>
                </c:pt>
                <c:pt idx="4887">
                  <c:v>45.904151919999997</c:v>
                </c:pt>
                <c:pt idx="4888">
                  <c:v>46.022514340000001</c:v>
                </c:pt>
                <c:pt idx="4889">
                  <c:v>46.036437990000003</c:v>
                </c:pt>
                <c:pt idx="4890">
                  <c:v>46.179855349999997</c:v>
                </c:pt>
                <c:pt idx="4891">
                  <c:v>46.273155209999999</c:v>
                </c:pt>
                <c:pt idx="4892">
                  <c:v>46.221626280000002</c:v>
                </c:pt>
                <c:pt idx="4893">
                  <c:v>46.160369869999997</c:v>
                </c:pt>
                <c:pt idx="4894">
                  <c:v>46.125549319999998</c:v>
                </c:pt>
                <c:pt idx="4895">
                  <c:v>46.150619509999999</c:v>
                </c:pt>
                <c:pt idx="4896">
                  <c:v>46.113021850000003</c:v>
                </c:pt>
                <c:pt idx="4897">
                  <c:v>46.177078250000001</c:v>
                </c:pt>
                <c:pt idx="4898">
                  <c:v>46.15061188</c:v>
                </c:pt>
                <c:pt idx="4899">
                  <c:v>46.164535520000001</c:v>
                </c:pt>
                <c:pt idx="4900">
                  <c:v>46.186828609999999</c:v>
                </c:pt>
                <c:pt idx="4901">
                  <c:v>46.182647709999998</c:v>
                </c:pt>
                <c:pt idx="4902">
                  <c:v>46.203540799999999</c:v>
                </c:pt>
                <c:pt idx="4903">
                  <c:v>46.175693510000002</c:v>
                </c:pt>
                <c:pt idx="4904">
                  <c:v>46.05314636</c:v>
                </c:pt>
                <c:pt idx="4905">
                  <c:v>45.840091710000003</c:v>
                </c:pt>
                <c:pt idx="4906">
                  <c:v>45.565773010000001</c:v>
                </c:pt>
                <c:pt idx="4907">
                  <c:v>45.299823760000002</c:v>
                </c:pt>
                <c:pt idx="4908">
                  <c:v>45.196777339999997</c:v>
                </c:pt>
                <c:pt idx="4909">
                  <c:v>45.24411774</c:v>
                </c:pt>
                <c:pt idx="4910">
                  <c:v>45.535144809999998</c:v>
                </c:pt>
                <c:pt idx="4911">
                  <c:v>45.891616820000003</c:v>
                </c:pt>
                <c:pt idx="4912">
                  <c:v>46.143646240000002</c:v>
                </c:pt>
                <c:pt idx="4913">
                  <c:v>46.117202759999998</c:v>
                </c:pt>
                <c:pt idx="4914">
                  <c:v>45.844280240000003</c:v>
                </c:pt>
                <c:pt idx="4915">
                  <c:v>45.341590879999998</c:v>
                </c:pt>
                <c:pt idx="4916">
                  <c:v>45.632617949999997</c:v>
                </c:pt>
                <c:pt idx="4917">
                  <c:v>46.051761630000001</c:v>
                </c:pt>
                <c:pt idx="4918">
                  <c:v>46.018341059999997</c:v>
                </c:pt>
                <c:pt idx="4919">
                  <c:v>45.968204499999999</c:v>
                </c:pt>
                <c:pt idx="4920">
                  <c:v>45.263614650000001</c:v>
                </c:pt>
                <c:pt idx="4921">
                  <c:v>45.40982056</c:v>
                </c:pt>
                <c:pt idx="4922">
                  <c:v>45.663261409999997</c:v>
                </c:pt>
                <c:pt idx="4923">
                  <c:v>45.902771000000001</c:v>
                </c:pt>
                <c:pt idx="4924">
                  <c:v>46.126934050000003</c:v>
                </c:pt>
                <c:pt idx="4925">
                  <c:v>46.142261509999997</c:v>
                </c:pt>
                <c:pt idx="4926">
                  <c:v>46.225818629999999</c:v>
                </c:pt>
                <c:pt idx="4927">
                  <c:v>46.345573430000002</c:v>
                </c:pt>
                <c:pt idx="4928">
                  <c:v>46.189609529999998</c:v>
                </c:pt>
                <c:pt idx="4929">
                  <c:v>46.076824190000004</c:v>
                </c:pt>
                <c:pt idx="4930">
                  <c:v>45.902759549999999</c:v>
                </c:pt>
                <c:pt idx="4931">
                  <c:v>45.732887269999999</c:v>
                </c:pt>
                <c:pt idx="4932">
                  <c:v>45.434902190000003</c:v>
                </c:pt>
                <c:pt idx="4933">
                  <c:v>45.28310776</c:v>
                </c:pt>
                <c:pt idx="4934">
                  <c:v>45.320693970000001</c:v>
                </c:pt>
                <c:pt idx="4935">
                  <c:v>45.568561549999998</c:v>
                </c:pt>
                <c:pt idx="4936">
                  <c:v>46.022502899999999</c:v>
                </c:pt>
                <c:pt idx="4937">
                  <c:v>46.295444490000001</c:v>
                </c:pt>
                <c:pt idx="4938">
                  <c:v>46.231372829999998</c:v>
                </c:pt>
                <c:pt idx="4939">
                  <c:v>45.925037379999999</c:v>
                </c:pt>
                <c:pt idx="4940">
                  <c:v>45.691112519999997</c:v>
                </c:pt>
                <c:pt idx="4941">
                  <c:v>45.525405880000001</c:v>
                </c:pt>
                <c:pt idx="4942">
                  <c:v>45.331848139999998</c:v>
                </c:pt>
                <c:pt idx="4943">
                  <c:v>45.48640442</c:v>
                </c:pt>
                <c:pt idx="4944">
                  <c:v>45.919475560000002</c:v>
                </c:pt>
                <c:pt idx="4945">
                  <c:v>46.257835389999997</c:v>
                </c:pt>
                <c:pt idx="4946">
                  <c:v>46.065670009999998</c:v>
                </c:pt>
                <c:pt idx="4947">
                  <c:v>45.532352449999998</c:v>
                </c:pt>
                <c:pt idx="4948">
                  <c:v>45.366657259999997</c:v>
                </c:pt>
                <c:pt idx="4949">
                  <c:v>45.756538390000003</c:v>
                </c:pt>
                <c:pt idx="4950">
                  <c:v>46.188217160000001</c:v>
                </c:pt>
                <c:pt idx="4951">
                  <c:v>46.210498809999997</c:v>
                </c:pt>
                <c:pt idx="4952">
                  <c:v>45.759346010000002</c:v>
                </c:pt>
                <c:pt idx="4953">
                  <c:v>45.351333619999998</c:v>
                </c:pt>
                <c:pt idx="4954">
                  <c:v>45.636806489999998</c:v>
                </c:pt>
                <c:pt idx="4955">
                  <c:v>45.989089970000002</c:v>
                </c:pt>
                <c:pt idx="4956">
                  <c:v>46.167312619999997</c:v>
                </c:pt>
                <c:pt idx="4957">
                  <c:v>45.91669083</c:v>
                </c:pt>
                <c:pt idx="4958">
                  <c:v>45.487796779999996</c:v>
                </c:pt>
                <c:pt idx="4959">
                  <c:v>45.503116609999999</c:v>
                </c:pt>
                <c:pt idx="4960">
                  <c:v>45.938964839999997</c:v>
                </c:pt>
                <c:pt idx="4961">
                  <c:v>46.200752260000002</c:v>
                </c:pt>
                <c:pt idx="4962">
                  <c:v>46.145053859999997</c:v>
                </c:pt>
                <c:pt idx="4963">
                  <c:v>45.911113739999998</c:v>
                </c:pt>
                <c:pt idx="4964">
                  <c:v>45.59223557</c:v>
                </c:pt>
                <c:pt idx="4965">
                  <c:v>45.29981995</c:v>
                </c:pt>
                <c:pt idx="4966">
                  <c:v>45.34020615</c:v>
                </c:pt>
                <c:pt idx="4967">
                  <c:v>45.407043459999997</c:v>
                </c:pt>
                <c:pt idx="4968">
                  <c:v>45.515659329999998</c:v>
                </c:pt>
                <c:pt idx="4969">
                  <c:v>45.45578003</c:v>
                </c:pt>
                <c:pt idx="4970">
                  <c:v>45.46134567</c:v>
                </c:pt>
                <c:pt idx="4971">
                  <c:v>45.521209720000002</c:v>
                </c:pt>
                <c:pt idx="4972">
                  <c:v>45.564380649999997</c:v>
                </c:pt>
                <c:pt idx="4973">
                  <c:v>45.597808839999999</c:v>
                </c:pt>
                <c:pt idx="4974">
                  <c:v>45.792758939999999</c:v>
                </c:pt>
                <c:pt idx="4975">
                  <c:v>45.880489349999998</c:v>
                </c:pt>
                <c:pt idx="4976">
                  <c:v>45.989089970000002</c:v>
                </c:pt>
                <c:pt idx="4977">
                  <c:v>46.119972230000002</c:v>
                </c:pt>
                <c:pt idx="4978">
                  <c:v>46.178470609999998</c:v>
                </c:pt>
                <c:pt idx="4979">
                  <c:v>46.262023929999998</c:v>
                </c:pt>
                <c:pt idx="4980">
                  <c:v>46.365051270000002</c:v>
                </c:pt>
                <c:pt idx="4981">
                  <c:v>46.360881810000002</c:v>
                </c:pt>
                <c:pt idx="4982">
                  <c:v>46.13949203</c:v>
                </c:pt>
                <c:pt idx="4983">
                  <c:v>45.703632349999999</c:v>
                </c:pt>
                <c:pt idx="4984">
                  <c:v>45.322093959999997</c:v>
                </c:pt>
                <c:pt idx="4985">
                  <c:v>45.249687190000003</c:v>
                </c:pt>
                <c:pt idx="4986">
                  <c:v>45.32487106</c:v>
                </c:pt>
                <c:pt idx="4987">
                  <c:v>45.560203549999997</c:v>
                </c:pt>
                <c:pt idx="4988">
                  <c:v>45.982143399999998</c:v>
                </c:pt>
                <c:pt idx="4989">
                  <c:v>46.298221589999997</c:v>
                </c:pt>
                <c:pt idx="4990">
                  <c:v>46.288475040000002</c:v>
                </c:pt>
                <c:pt idx="4991">
                  <c:v>46.009979250000001</c:v>
                </c:pt>
                <c:pt idx="4992">
                  <c:v>45.53792953</c:v>
                </c:pt>
                <c:pt idx="4993">
                  <c:v>45.31932449</c:v>
                </c:pt>
                <c:pt idx="4994">
                  <c:v>45.358303069999998</c:v>
                </c:pt>
                <c:pt idx="4995">
                  <c:v>45.834533690000001</c:v>
                </c:pt>
                <c:pt idx="4996">
                  <c:v>46.267593380000001</c:v>
                </c:pt>
                <c:pt idx="4997">
                  <c:v>46.376197810000001</c:v>
                </c:pt>
                <c:pt idx="4998">
                  <c:v>45.947307590000001</c:v>
                </c:pt>
                <c:pt idx="4999">
                  <c:v>45.46134567</c:v>
                </c:pt>
                <c:pt idx="5000">
                  <c:v>45.252479549999997</c:v>
                </c:pt>
                <c:pt idx="5001">
                  <c:v>45.288681029999999</c:v>
                </c:pt>
                <c:pt idx="5002">
                  <c:v>45.473880770000001</c:v>
                </c:pt>
                <c:pt idx="5003">
                  <c:v>45.675792690000002</c:v>
                </c:pt>
                <c:pt idx="5004">
                  <c:v>45.813648219999997</c:v>
                </c:pt>
                <c:pt idx="5005">
                  <c:v>46.071250919999997</c:v>
                </c:pt>
                <c:pt idx="5006">
                  <c:v>46.301006319999999</c:v>
                </c:pt>
                <c:pt idx="5007">
                  <c:v>46.416584010000001</c:v>
                </c:pt>
                <c:pt idx="5008">
                  <c:v>46.296817779999998</c:v>
                </c:pt>
                <c:pt idx="5009">
                  <c:v>46.125556950000004</c:v>
                </c:pt>
                <c:pt idx="5010">
                  <c:v>45.812252039999997</c:v>
                </c:pt>
                <c:pt idx="5011">
                  <c:v>45.625656130000003</c:v>
                </c:pt>
                <c:pt idx="5012">
                  <c:v>45.473892210000002</c:v>
                </c:pt>
                <c:pt idx="5013">
                  <c:v>45.31235504</c:v>
                </c:pt>
                <c:pt idx="5014">
                  <c:v>45.414005279999998</c:v>
                </c:pt>
                <c:pt idx="5015">
                  <c:v>45.603378300000003</c:v>
                </c:pt>
                <c:pt idx="5016">
                  <c:v>45.842872620000001</c:v>
                </c:pt>
                <c:pt idx="5017">
                  <c:v>45.933399199999997</c:v>
                </c:pt>
                <c:pt idx="5018">
                  <c:v>46.00301743</c:v>
                </c:pt>
                <c:pt idx="5019">
                  <c:v>45.989093779999997</c:v>
                </c:pt>
                <c:pt idx="5020">
                  <c:v>46.140865329999997</c:v>
                </c:pt>
                <c:pt idx="5021">
                  <c:v>46.103271479999997</c:v>
                </c:pt>
                <c:pt idx="5022">
                  <c:v>46.078212739999998</c:v>
                </c:pt>
                <c:pt idx="5023">
                  <c:v>46.210483549999999</c:v>
                </c:pt>
                <c:pt idx="5024">
                  <c:v>46.381763460000002</c:v>
                </c:pt>
                <c:pt idx="5025">
                  <c:v>46.384551999999999</c:v>
                </c:pt>
                <c:pt idx="5026">
                  <c:v>46.366451259999998</c:v>
                </c:pt>
                <c:pt idx="5027">
                  <c:v>46.345558169999997</c:v>
                </c:pt>
                <c:pt idx="5028">
                  <c:v>46.309356690000001</c:v>
                </c:pt>
                <c:pt idx="5029">
                  <c:v>46.126953120000003</c:v>
                </c:pt>
                <c:pt idx="5030">
                  <c:v>45.844272609999997</c:v>
                </c:pt>
                <c:pt idx="5031">
                  <c:v>45.409835819999998</c:v>
                </c:pt>
                <c:pt idx="5032">
                  <c:v>45.53376007</c:v>
                </c:pt>
                <c:pt idx="5033">
                  <c:v>45.979343409999998</c:v>
                </c:pt>
                <c:pt idx="5034">
                  <c:v>46.248085019999998</c:v>
                </c:pt>
                <c:pt idx="5035">
                  <c:v>45.816421509999998</c:v>
                </c:pt>
                <c:pt idx="5036">
                  <c:v>45.481143950000003</c:v>
                </c:pt>
                <c:pt idx="5037">
                  <c:v>45.489185329999998</c:v>
                </c:pt>
                <c:pt idx="5038">
                  <c:v>46.061504360000001</c:v>
                </c:pt>
                <c:pt idx="5039">
                  <c:v>46.33442307</c:v>
                </c:pt>
                <c:pt idx="5040">
                  <c:v>46.200752260000002</c:v>
                </c:pt>
                <c:pt idx="5041">
                  <c:v>45.796936039999999</c:v>
                </c:pt>
                <c:pt idx="5042">
                  <c:v>45.530971530000002</c:v>
                </c:pt>
                <c:pt idx="5043">
                  <c:v>45.638198850000002</c:v>
                </c:pt>
                <c:pt idx="5044">
                  <c:v>45.773254389999998</c:v>
                </c:pt>
                <c:pt idx="5045">
                  <c:v>45.913890840000001</c:v>
                </c:pt>
                <c:pt idx="5046">
                  <c:v>46.154788969999998</c:v>
                </c:pt>
                <c:pt idx="5047">
                  <c:v>46.536327360000001</c:v>
                </c:pt>
                <c:pt idx="5048">
                  <c:v>46.302394870000001</c:v>
                </c:pt>
                <c:pt idx="5049">
                  <c:v>45.872131349999997</c:v>
                </c:pt>
                <c:pt idx="5050">
                  <c:v>45.469707489999998</c:v>
                </c:pt>
                <c:pt idx="5051">
                  <c:v>45.710597989999997</c:v>
                </c:pt>
                <c:pt idx="5052">
                  <c:v>46.119983670000003</c:v>
                </c:pt>
                <c:pt idx="5053">
                  <c:v>46.50849152</c:v>
                </c:pt>
                <c:pt idx="5054">
                  <c:v>46.207721710000001</c:v>
                </c:pt>
                <c:pt idx="5055">
                  <c:v>45.742633820000002</c:v>
                </c:pt>
                <c:pt idx="5056">
                  <c:v>45.364421839999999</c:v>
                </c:pt>
                <c:pt idx="5057">
                  <c:v>46.012756349999997</c:v>
                </c:pt>
                <c:pt idx="5058">
                  <c:v>46.466697689999997</c:v>
                </c:pt>
                <c:pt idx="5059">
                  <c:v>45.805984500000001</c:v>
                </c:pt>
                <c:pt idx="5060">
                  <c:v>45.667427060000001</c:v>
                </c:pt>
                <c:pt idx="5061">
                  <c:v>46.328845979999997</c:v>
                </c:pt>
                <c:pt idx="5062">
                  <c:v>46.275936129999998</c:v>
                </c:pt>
                <c:pt idx="5063">
                  <c:v>45.678024290000003</c:v>
                </c:pt>
                <c:pt idx="5064">
                  <c:v>45.535152439999997</c:v>
                </c:pt>
                <c:pt idx="5065">
                  <c:v>45.996044159999997</c:v>
                </c:pt>
                <c:pt idx="5066">
                  <c:v>46.202129360000001</c:v>
                </c:pt>
                <c:pt idx="5067">
                  <c:v>46.435981750000003</c:v>
                </c:pt>
                <c:pt idx="5068">
                  <c:v>46.449974060000002</c:v>
                </c:pt>
                <c:pt idx="5069">
                  <c:v>46.309368130000003</c:v>
                </c:pt>
                <c:pt idx="5070">
                  <c:v>46.280120850000003</c:v>
                </c:pt>
                <c:pt idx="5071">
                  <c:v>46.037826539999998</c:v>
                </c:pt>
                <c:pt idx="5072">
                  <c:v>46.142078400000003</c:v>
                </c:pt>
                <c:pt idx="5073">
                  <c:v>46.245304109999999</c:v>
                </c:pt>
                <c:pt idx="5074">
                  <c:v>45.998645779999997</c:v>
                </c:pt>
                <c:pt idx="5075">
                  <c:v>46.086559299999998</c:v>
                </c:pt>
                <c:pt idx="5076">
                  <c:v>46.287071230000002</c:v>
                </c:pt>
                <c:pt idx="5077">
                  <c:v>45.943809510000001</c:v>
                </c:pt>
                <c:pt idx="5078">
                  <c:v>45.83591843</c:v>
                </c:pt>
                <c:pt idx="5079">
                  <c:v>45.815841669999998</c:v>
                </c:pt>
                <c:pt idx="5080">
                  <c:v>45.90694809</c:v>
                </c:pt>
                <c:pt idx="5081">
                  <c:v>45.474117280000002</c:v>
                </c:pt>
                <c:pt idx="5082">
                  <c:v>45.551856989999997</c:v>
                </c:pt>
                <c:pt idx="5083">
                  <c:v>45.734279630000003</c:v>
                </c:pt>
                <c:pt idx="5084">
                  <c:v>45.904144289999998</c:v>
                </c:pt>
                <c:pt idx="5085">
                  <c:v>46.008594510000002</c:v>
                </c:pt>
                <c:pt idx="5086">
                  <c:v>45.959846499999998</c:v>
                </c:pt>
                <c:pt idx="5087">
                  <c:v>45.706413269999999</c:v>
                </c:pt>
                <c:pt idx="5088">
                  <c:v>45.575534820000001</c:v>
                </c:pt>
                <c:pt idx="5089">
                  <c:v>45.489215850000001</c:v>
                </c:pt>
                <c:pt idx="5090">
                  <c:v>45.487804410000003</c:v>
                </c:pt>
                <c:pt idx="5091">
                  <c:v>45.774662020000001</c:v>
                </c:pt>
                <c:pt idx="5092">
                  <c:v>46.327461239999998</c:v>
                </c:pt>
                <c:pt idx="5093">
                  <c:v>46.534942630000003</c:v>
                </c:pt>
                <c:pt idx="5094">
                  <c:v>46.305187230000001</c:v>
                </c:pt>
                <c:pt idx="5095">
                  <c:v>45.688331599999998</c:v>
                </c:pt>
                <c:pt idx="5096">
                  <c:v>45.436275479999999</c:v>
                </c:pt>
                <c:pt idx="5097">
                  <c:v>45.685531619999999</c:v>
                </c:pt>
                <c:pt idx="5098">
                  <c:v>46.345569609999998</c:v>
                </c:pt>
                <c:pt idx="5099">
                  <c:v>46.445819849999999</c:v>
                </c:pt>
                <c:pt idx="5100">
                  <c:v>45.748184199999997</c:v>
                </c:pt>
                <c:pt idx="5101">
                  <c:v>45.723125459999999</c:v>
                </c:pt>
                <c:pt idx="5102">
                  <c:v>46.46809769</c:v>
                </c:pt>
                <c:pt idx="5103">
                  <c:v>45.95288086</c:v>
                </c:pt>
                <c:pt idx="5104">
                  <c:v>45.647945399999998</c:v>
                </c:pt>
                <c:pt idx="5105">
                  <c:v>46.45139313</c:v>
                </c:pt>
                <c:pt idx="5106">
                  <c:v>45.947322849999999</c:v>
                </c:pt>
                <c:pt idx="5107">
                  <c:v>45.684143069999998</c:v>
                </c:pt>
                <c:pt idx="5108">
                  <c:v>46.519626619999997</c:v>
                </c:pt>
                <c:pt idx="5109">
                  <c:v>46.025291439999997</c:v>
                </c:pt>
                <c:pt idx="5110">
                  <c:v>45.725906369999997</c:v>
                </c:pt>
                <c:pt idx="5111">
                  <c:v>46.558605190000002</c:v>
                </c:pt>
                <c:pt idx="5112">
                  <c:v>45.872123719999998</c:v>
                </c:pt>
                <c:pt idx="5113">
                  <c:v>45.880481719999999</c:v>
                </c:pt>
                <c:pt idx="5114">
                  <c:v>46.40405655</c:v>
                </c:pt>
                <c:pt idx="5115">
                  <c:v>45.654891970000001</c:v>
                </c:pt>
                <c:pt idx="5116">
                  <c:v>46.405429839999996</c:v>
                </c:pt>
                <c:pt idx="5117">
                  <c:v>45.750980380000001</c:v>
                </c:pt>
                <c:pt idx="5118">
                  <c:v>46.409618379999998</c:v>
                </c:pt>
                <c:pt idx="5119">
                  <c:v>45.749603270000001</c:v>
                </c:pt>
                <c:pt idx="5120">
                  <c:v>46.314918519999999</c:v>
                </c:pt>
                <c:pt idx="5121">
                  <c:v>45.919452669999998</c:v>
                </c:pt>
                <c:pt idx="5122">
                  <c:v>46.003009800000001</c:v>
                </c:pt>
                <c:pt idx="5123">
                  <c:v>46.217456820000002</c:v>
                </c:pt>
                <c:pt idx="5124">
                  <c:v>45.695270540000003</c:v>
                </c:pt>
                <c:pt idx="5125">
                  <c:v>46.522407530000002</c:v>
                </c:pt>
                <c:pt idx="5126">
                  <c:v>45.826171870000003</c:v>
                </c:pt>
                <c:pt idx="5127">
                  <c:v>46.119983670000003</c:v>
                </c:pt>
                <c:pt idx="5128">
                  <c:v>46.323280330000003</c:v>
                </c:pt>
                <c:pt idx="5129">
                  <c:v>45.62148285</c:v>
                </c:pt>
                <c:pt idx="5130">
                  <c:v>46.440254209999999</c:v>
                </c:pt>
                <c:pt idx="5131">
                  <c:v>45.979343409999998</c:v>
                </c:pt>
                <c:pt idx="5132">
                  <c:v>46.157581329999999</c:v>
                </c:pt>
                <c:pt idx="5133">
                  <c:v>46.298213959999998</c:v>
                </c:pt>
                <c:pt idx="5134">
                  <c:v>45.785800930000001</c:v>
                </c:pt>
                <c:pt idx="5135">
                  <c:v>46.529365540000001</c:v>
                </c:pt>
                <c:pt idx="5136">
                  <c:v>46.1715126</c:v>
                </c:pt>
                <c:pt idx="5137">
                  <c:v>45.610321040000002</c:v>
                </c:pt>
                <c:pt idx="5138">
                  <c:v>46.295429230000003</c:v>
                </c:pt>
                <c:pt idx="5139">
                  <c:v>46.541893010000003</c:v>
                </c:pt>
                <c:pt idx="5140">
                  <c:v>45.940361019999997</c:v>
                </c:pt>
                <c:pt idx="5141">
                  <c:v>45.54072189</c:v>
                </c:pt>
                <c:pt idx="5142">
                  <c:v>45.970985409999997</c:v>
                </c:pt>
                <c:pt idx="5143">
                  <c:v>46.579498289999997</c:v>
                </c:pt>
                <c:pt idx="5144">
                  <c:v>46.569747919999998</c:v>
                </c:pt>
                <c:pt idx="5145">
                  <c:v>45.976551059999998</c:v>
                </c:pt>
                <c:pt idx="5146">
                  <c:v>45.558834079999997</c:v>
                </c:pt>
                <c:pt idx="5147">
                  <c:v>45.544902800000003</c:v>
                </c:pt>
                <c:pt idx="5148">
                  <c:v>45.766296390000001</c:v>
                </c:pt>
                <c:pt idx="5149">
                  <c:v>46.178462979999999</c:v>
                </c:pt>
                <c:pt idx="5150">
                  <c:v>46.49734497</c:v>
                </c:pt>
                <c:pt idx="5151">
                  <c:v>46.625450129999997</c:v>
                </c:pt>
                <c:pt idx="5152">
                  <c:v>46.49594879</c:v>
                </c:pt>
                <c:pt idx="5153">
                  <c:v>46.45975876</c:v>
                </c:pt>
                <c:pt idx="5154">
                  <c:v>46.49038315</c:v>
                </c:pt>
                <c:pt idx="5155">
                  <c:v>46.534435270000003</c:v>
                </c:pt>
                <c:pt idx="5156">
                  <c:v>46.624053959999998</c:v>
                </c:pt>
                <c:pt idx="5157">
                  <c:v>46.546073909999997</c:v>
                </c:pt>
                <c:pt idx="5158">
                  <c:v>46.372016909999999</c:v>
                </c:pt>
                <c:pt idx="5159">
                  <c:v>45.898571009999998</c:v>
                </c:pt>
                <c:pt idx="5160">
                  <c:v>45.624267580000001</c:v>
                </c:pt>
                <c:pt idx="5161">
                  <c:v>45.652111050000002</c:v>
                </c:pt>
                <c:pt idx="5162">
                  <c:v>46.147842410000003</c:v>
                </c:pt>
                <c:pt idx="5163">
                  <c:v>46.682529449999997</c:v>
                </c:pt>
                <c:pt idx="5164">
                  <c:v>46.236965179999999</c:v>
                </c:pt>
                <c:pt idx="5165">
                  <c:v>45.774654390000002</c:v>
                </c:pt>
                <c:pt idx="5166">
                  <c:v>46.007198330000001</c:v>
                </c:pt>
                <c:pt idx="5167">
                  <c:v>46.593429569999998</c:v>
                </c:pt>
                <c:pt idx="5168">
                  <c:v>46.40822601</c:v>
                </c:pt>
                <c:pt idx="5169">
                  <c:v>45.759338380000003</c:v>
                </c:pt>
                <c:pt idx="5170">
                  <c:v>45.781608579999997</c:v>
                </c:pt>
                <c:pt idx="5171">
                  <c:v>46.52937317</c:v>
                </c:pt>
                <c:pt idx="5172">
                  <c:v>46.305187230000001</c:v>
                </c:pt>
                <c:pt idx="5173">
                  <c:v>45.703628539999997</c:v>
                </c:pt>
                <c:pt idx="5174">
                  <c:v>46.277339939999997</c:v>
                </c:pt>
                <c:pt idx="5175">
                  <c:v>46.569755549999996</c:v>
                </c:pt>
                <c:pt idx="5176">
                  <c:v>45.78438568</c:v>
                </c:pt>
                <c:pt idx="5177">
                  <c:v>45.720344539999999</c:v>
                </c:pt>
                <c:pt idx="5178">
                  <c:v>46.504302979999999</c:v>
                </c:pt>
                <c:pt idx="5179">
                  <c:v>46.667221069999997</c:v>
                </c:pt>
                <c:pt idx="5180">
                  <c:v>46.044792180000002</c:v>
                </c:pt>
                <c:pt idx="5181">
                  <c:v>45.642383580000001</c:v>
                </c:pt>
                <c:pt idx="5182">
                  <c:v>46.157581329999999</c:v>
                </c:pt>
                <c:pt idx="5183">
                  <c:v>46.644943240000003</c:v>
                </c:pt>
                <c:pt idx="5184">
                  <c:v>46.079612730000001</c:v>
                </c:pt>
                <c:pt idx="5185">
                  <c:v>45.61590958</c:v>
                </c:pt>
                <c:pt idx="5186">
                  <c:v>45.766300200000003</c:v>
                </c:pt>
                <c:pt idx="5187">
                  <c:v>46.282897949999999</c:v>
                </c:pt>
                <c:pt idx="5188">
                  <c:v>46.569751740000001</c:v>
                </c:pt>
                <c:pt idx="5189">
                  <c:v>46.71178055</c:v>
                </c:pt>
                <c:pt idx="5190">
                  <c:v>46.572532649999999</c:v>
                </c:pt>
                <c:pt idx="5191">
                  <c:v>46.338600159999999</c:v>
                </c:pt>
                <c:pt idx="5192">
                  <c:v>46.182647709999998</c:v>
                </c:pt>
                <c:pt idx="5193">
                  <c:v>45.925033569999997</c:v>
                </c:pt>
                <c:pt idx="5194">
                  <c:v>45.78580856</c:v>
                </c:pt>
                <c:pt idx="5195">
                  <c:v>45.69946289</c:v>
                </c:pt>
                <c:pt idx="5196">
                  <c:v>45.691101070000002</c:v>
                </c:pt>
                <c:pt idx="5197">
                  <c:v>45.689266199999999</c:v>
                </c:pt>
                <c:pt idx="5198">
                  <c:v>45.731475830000001</c:v>
                </c:pt>
                <c:pt idx="5199">
                  <c:v>45.79692841</c:v>
                </c:pt>
                <c:pt idx="5200">
                  <c:v>45.6991272</c:v>
                </c:pt>
                <c:pt idx="5201">
                  <c:v>45.904159550000003</c:v>
                </c:pt>
                <c:pt idx="5202">
                  <c:v>46.360065460000001</c:v>
                </c:pt>
                <c:pt idx="5203">
                  <c:v>46.619884489999997</c:v>
                </c:pt>
                <c:pt idx="5204">
                  <c:v>46.732666020000003</c:v>
                </c:pt>
                <c:pt idx="5205">
                  <c:v>46.558609009999998</c:v>
                </c:pt>
                <c:pt idx="5206">
                  <c:v>46.284297940000002</c:v>
                </c:pt>
                <c:pt idx="5207">
                  <c:v>46.046173099999997</c:v>
                </c:pt>
                <c:pt idx="5208">
                  <c:v>45.780223849999999</c:v>
                </c:pt>
                <c:pt idx="5209">
                  <c:v>45.724517820000003</c:v>
                </c:pt>
                <c:pt idx="5210">
                  <c:v>46.06705856</c:v>
                </c:pt>
                <c:pt idx="5211">
                  <c:v>46.631015779999998</c:v>
                </c:pt>
                <c:pt idx="5212">
                  <c:v>46.61709595</c:v>
                </c:pt>
                <c:pt idx="5213">
                  <c:v>46.197963710000003</c:v>
                </c:pt>
                <c:pt idx="5214">
                  <c:v>45.714775090000003</c:v>
                </c:pt>
                <c:pt idx="5215">
                  <c:v>46.032260890000003</c:v>
                </c:pt>
                <c:pt idx="5216">
                  <c:v>46.674179080000002</c:v>
                </c:pt>
                <c:pt idx="5217">
                  <c:v>46.256443019999999</c:v>
                </c:pt>
                <c:pt idx="5218">
                  <c:v>45.673000340000002</c:v>
                </c:pt>
                <c:pt idx="5219">
                  <c:v>46.217456820000002</c:v>
                </c:pt>
                <c:pt idx="5220">
                  <c:v>46.734062190000003</c:v>
                </c:pt>
                <c:pt idx="5221">
                  <c:v>46.437484740000002</c:v>
                </c:pt>
                <c:pt idx="5222">
                  <c:v>45.778820039999999</c:v>
                </c:pt>
                <c:pt idx="5223">
                  <c:v>45.757942200000002</c:v>
                </c:pt>
                <c:pt idx="5224">
                  <c:v>46.528797150000003</c:v>
                </c:pt>
                <c:pt idx="5225">
                  <c:v>46.714550019999997</c:v>
                </c:pt>
                <c:pt idx="5226">
                  <c:v>46.136451719999997</c:v>
                </c:pt>
                <c:pt idx="5227">
                  <c:v>45.738452909999999</c:v>
                </c:pt>
                <c:pt idx="5228">
                  <c:v>45.855407710000001</c:v>
                </c:pt>
                <c:pt idx="5229">
                  <c:v>46.313644410000002</c:v>
                </c:pt>
                <c:pt idx="5230">
                  <c:v>46.621265409999999</c:v>
                </c:pt>
                <c:pt idx="5231">
                  <c:v>46.705993650000003</c:v>
                </c:pt>
                <c:pt idx="5232">
                  <c:v>46.814811710000001</c:v>
                </c:pt>
                <c:pt idx="5233">
                  <c:v>46.627235409999997</c:v>
                </c:pt>
                <c:pt idx="5234">
                  <c:v>46.718746189999997</c:v>
                </c:pt>
                <c:pt idx="5235">
                  <c:v>46.504299160000002</c:v>
                </c:pt>
                <c:pt idx="5236">
                  <c:v>46.637973789999997</c:v>
                </c:pt>
                <c:pt idx="5237">
                  <c:v>46.674182889999997</c:v>
                </c:pt>
                <c:pt idx="5238">
                  <c:v>46.643566130000004</c:v>
                </c:pt>
                <c:pt idx="5239">
                  <c:v>46.720123289999997</c:v>
                </c:pt>
                <c:pt idx="5240">
                  <c:v>46.686302189999999</c:v>
                </c:pt>
                <c:pt idx="5241">
                  <c:v>46.594821930000002</c:v>
                </c:pt>
                <c:pt idx="5242">
                  <c:v>46.736846919999998</c:v>
                </c:pt>
                <c:pt idx="5243">
                  <c:v>46.703426360000002</c:v>
                </c:pt>
                <c:pt idx="5244">
                  <c:v>46.575328829999997</c:v>
                </c:pt>
                <c:pt idx="5245">
                  <c:v>46.490367890000002</c:v>
                </c:pt>
                <c:pt idx="5246">
                  <c:v>46.240524290000003</c:v>
                </c:pt>
                <c:pt idx="5247">
                  <c:v>45.947322849999999</c:v>
                </c:pt>
                <c:pt idx="5248">
                  <c:v>46.072643280000001</c:v>
                </c:pt>
                <c:pt idx="5249">
                  <c:v>46.00858307</c:v>
                </c:pt>
                <c:pt idx="5250">
                  <c:v>45.838703160000001</c:v>
                </c:pt>
                <c:pt idx="5251">
                  <c:v>45.862380979999998</c:v>
                </c:pt>
                <c:pt idx="5252">
                  <c:v>45.795555110000002</c:v>
                </c:pt>
                <c:pt idx="5253">
                  <c:v>45.813644410000002</c:v>
                </c:pt>
                <c:pt idx="5254">
                  <c:v>45.91529465</c:v>
                </c:pt>
                <c:pt idx="5255">
                  <c:v>45.93477249</c:v>
                </c:pt>
                <c:pt idx="5256">
                  <c:v>46.057323459999999</c:v>
                </c:pt>
                <c:pt idx="5257">
                  <c:v>46.178466800000002</c:v>
                </c:pt>
                <c:pt idx="5258">
                  <c:v>46.479244229999999</c:v>
                </c:pt>
                <c:pt idx="5259">
                  <c:v>46.635185239999998</c:v>
                </c:pt>
                <c:pt idx="5260">
                  <c:v>46.709003449999997</c:v>
                </c:pt>
                <c:pt idx="5261">
                  <c:v>46.649108890000001</c:v>
                </c:pt>
                <c:pt idx="5262">
                  <c:v>46.582279210000003</c:v>
                </c:pt>
                <c:pt idx="5263">
                  <c:v>46.426326750000001</c:v>
                </c:pt>
                <c:pt idx="5264">
                  <c:v>46.121376040000001</c:v>
                </c:pt>
                <c:pt idx="5265">
                  <c:v>45.934780119999999</c:v>
                </c:pt>
                <c:pt idx="5266">
                  <c:v>45.769081120000003</c:v>
                </c:pt>
                <c:pt idx="5267">
                  <c:v>45.737060550000002</c:v>
                </c:pt>
                <c:pt idx="5268">
                  <c:v>45.934783940000003</c:v>
                </c:pt>
                <c:pt idx="5269">
                  <c:v>46.143646240000002</c:v>
                </c:pt>
                <c:pt idx="5270">
                  <c:v>46.394302369999998</c:v>
                </c:pt>
                <c:pt idx="5271">
                  <c:v>46.664440159999998</c:v>
                </c:pt>
                <c:pt idx="5272">
                  <c:v>46.846847529999998</c:v>
                </c:pt>
                <c:pt idx="5273">
                  <c:v>46.618495940000003</c:v>
                </c:pt>
                <c:pt idx="5274">
                  <c:v>46.291240690000002</c:v>
                </c:pt>
                <c:pt idx="5275">
                  <c:v>45.863769529999999</c:v>
                </c:pt>
                <c:pt idx="5276">
                  <c:v>45.78718567</c:v>
                </c:pt>
                <c:pt idx="5277">
                  <c:v>46.039230349999997</c:v>
                </c:pt>
                <c:pt idx="5278">
                  <c:v>46.486209870000003</c:v>
                </c:pt>
                <c:pt idx="5279">
                  <c:v>46.855209350000003</c:v>
                </c:pt>
                <c:pt idx="5280">
                  <c:v>46.846836089999996</c:v>
                </c:pt>
                <c:pt idx="5281">
                  <c:v>46.589241029999997</c:v>
                </c:pt>
                <c:pt idx="5282">
                  <c:v>46.326061250000002</c:v>
                </c:pt>
                <c:pt idx="5283">
                  <c:v>46.174282069999997</c:v>
                </c:pt>
                <c:pt idx="5284">
                  <c:v>46.209094999999998</c:v>
                </c:pt>
                <c:pt idx="5285">
                  <c:v>46.253665920000003</c:v>
                </c:pt>
                <c:pt idx="5286">
                  <c:v>46.316329959999997</c:v>
                </c:pt>
                <c:pt idx="5287">
                  <c:v>46.502906799999998</c:v>
                </c:pt>
                <c:pt idx="5288">
                  <c:v>46.664432529999999</c:v>
                </c:pt>
                <c:pt idx="5289">
                  <c:v>46.807857509999998</c:v>
                </c:pt>
                <c:pt idx="5290">
                  <c:v>46.910903930000003</c:v>
                </c:pt>
                <c:pt idx="5291">
                  <c:v>46.986095429999999</c:v>
                </c:pt>
                <c:pt idx="5292">
                  <c:v>46.906726839999997</c:v>
                </c:pt>
                <c:pt idx="5293">
                  <c:v>46.930404660000001</c:v>
                </c:pt>
                <c:pt idx="5294">
                  <c:v>46.871917719999999</c:v>
                </c:pt>
                <c:pt idx="5295">
                  <c:v>46.846843720000003</c:v>
                </c:pt>
                <c:pt idx="5296">
                  <c:v>46.91507721</c:v>
                </c:pt>
                <c:pt idx="5297">
                  <c:v>46.923419950000003</c:v>
                </c:pt>
                <c:pt idx="5298">
                  <c:v>46.91647339</c:v>
                </c:pt>
                <c:pt idx="5299">
                  <c:v>46.85520554</c:v>
                </c:pt>
                <c:pt idx="5300">
                  <c:v>46.853832240000003</c:v>
                </c:pt>
                <c:pt idx="5301">
                  <c:v>46.83709717</c:v>
                </c:pt>
                <c:pt idx="5302">
                  <c:v>46.771659849999999</c:v>
                </c:pt>
                <c:pt idx="5303">
                  <c:v>46.50151443</c:v>
                </c:pt>
                <c:pt idx="5304">
                  <c:v>46.082401279999999</c:v>
                </c:pt>
                <c:pt idx="5305">
                  <c:v>45.840103149999997</c:v>
                </c:pt>
                <c:pt idx="5306">
                  <c:v>45.929199220000001</c:v>
                </c:pt>
                <c:pt idx="5307">
                  <c:v>46.217437740000001</c:v>
                </c:pt>
                <c:pt idx="5308">
                  <c:v>46.582279210000003</c:v>
                </c:pt>
                <c:pt idx="5309">
                  <c:v>46.878875729999997</c:v>
                </c:pt>
                <c:pt idx="5310">
                  <c:v>46.873302459999998</c:v>
                </c:pt>
                <c:pt idx="5311">
                  <c:v>46.352527619999996</c:v>
                </c:pt>
                <c:pt idx="5312">
                  <c:v>46.182640079999999</c:v>
                </c:pt>
                <c:pt idx="5313">
                  <c:v>45.932010650000002</c:v>
                </c:pt>
                <c:pt idx="5314">
                  <c:v>45.843963619999997</c:v>
                </c:pt>
                <c:pt idx="5315">
                  <c:v>45.902744290000001</c:v>
                </c:pt>
                <c:pt idx="5316">
                  <c:v>45.887447360000003</c:v>
                </c:pt>
                <c:pt idx="5317">
                  <c:v>45.833141329999997</c:v>
                </c:pt>
                <c:pt idx="5318">
                  <c:v>45.803886409999997</c:v>
                </c:pt>
                <c:pt idx="5319">
                  <c:v>46.079589839999997</c:v>
                </c:pt>
                <c:pt idx="5320">
                  <c:v>45.937576290000003</c:v>
                </c:pt>
                <c:pt idx="5321">
                  <c:v>45.854026789999999</c:v>
                </c:pt>
                <c:pt idx="5322">
                  <c:v>45.969600679999999</c:v>
                </c:pt>
                <c:pt idx="5323">
                  <c:v>45.972381589999998</c:v>
                </c:pt>
                <c:pt idx="5324">
                  <c:v>45.959266659999997</c:v>
                </c:pt>
                <c:pt idx="5325">
                  <c:v>45.916675570000002</c:v>
                </c:pt>
                <c:pt idx="5326">
                  <c:v>45.913898469999999</c:v>
                </c:pt>
                <c:pt idx="5327">
                  <c:v>45.956466669999998</c:v>
                </c:pt>
                <c:pt idx="5328">
                  <c:v>45.958477019999997</c:v>
                </c:pt>
                <c:pt idx="5329">
                  <c:v>45.952892300000002</c:v>
                </c:pt>
                <c:pt idx="5330">
                  <c:v>45.9765625</c:v>
                </c:pt>
                <c:pt idx="5331">
                  <c:v>45.952239990000002</c:v>
                </c:pt>
                <c:pt idx="5332">
                  <c:v>45.923637390000003</c:v>
                </c:pt>
                <c:pt idx="5333">
                  <c:v>45.891635890000003</c:v>
                </c:pt>
                <c:pt idx="5334">
                  <c:v>45.87208176</c:v>
                </c:pt>
                <c:pt idx="5335">
                  <c:v>46.046184539999999</c:v>
                </c:pt>
                <c:pt idx="5336">
                  <c:v>46.444427490000002</c:v>
                </c:pt>
                <c:pt idx="5337">
                  <c:v>46.72431564</c:v>
                </c:pt>
                <c:pt idx="5338">
                  <c:v>46.841285710000001</c:v>
                </c:pt>
                <c:pt idx="5339">
                  <c:v>46.845203400000003</c:v>
                </c:pt>
                <c:pt idx="5340">
                  <c:v>46.668601989999999</c:v>
                </c:pt>
                <c:pt idx="5341">
                  <c:v>46.40403748</c:v>
                </c:pt>
                <c:pt idx="5342">
                  <c:v>46.023902890000002</c:v>
                </c:pt>
                <c:pt idx="5343">
                  <c:v>45.883266450000001</c:v>
                </c:pt>
                <c:pt idx="5344">
                  <c:v>46.232776639999997</c:v>
                </c:pt>
                <c:pt idx="5345">
                  <c:v>46.640773770000003</c:v>
                </c:pt>
                <c:pt idx="5346">
                  <c:v>46.899765010000003</c:v>
                </c:pt>
                <c:pt idx="5347">
                  <c:v>46.695083619999998</c:v>
                </c:pt>
                <c:pt idx="5348">
                  <c:v>46.065670009999998</c:v>
                </c:pt>
                <c:pt idx="5349">
                  <c:v>45.94313812</c:v>
                </c:pt>
                <c:pt idx="5350">
                  <c:v>46.321887969999999</c:v>
                </c:pt>
                <c:pt idx="5351">
                  <c:v>46.91647339</c:v>
                </c:pt>
                <c:pt idx="5352">
                  <c:v>46.959640499999999</c:v>
                </c:pt>
                <c:pt idx="5353">
                  <c:v>46.678375240000001</c:v>
                </c:pt>
                <c:pt idx="5354">
                  <c:v>46.391510009999998</c:v>
                </c:pt>
                <c:pt idx="5355">
                  <c:v>46.01972198</c:v>
                </c:pt>
                <c:pt idx="5356">
                  <c:v>46.090728759999998</c:v>
                </c:pt>
                <c:pt idx="5357">
                  <c:v>46.216598509999997</c:v>
                </c:pt>
                <c:pt idx="5358">
                  <c:v>46.763301849999998</c:v>
                </c:pt>
                <c:pt idx="5359">
                  <c:v>46.784202579999999</c:v>
                </c:pt>
                <c:pt idx="5360">
                  <c:v>46.766082760000003</c:v>
                </c:pt>
                <c:pt idx="5361">
                  <c:v>46.445831300000002</c:v>
                </c:pt>
                <c:pt idx="5362">
                  <c:v>46.061489109999997</c:v>
                </c:pt>
                <c:pt idx="5363">
                  <c:v>46.518947599999997</c:v>
                </c:pt>
                <c:pt idx="5364">
                  <c:v>47.000011440000002</c:v>
                </c:pt>
                <c:pt idx="5365">
                  <c:v>46.619869229999999</c:v>
                </c:pt>
                <c:pt idx="5366">
                  <c:v>46.12275314</c:v>
                </c:pt>
                <c:pt idx="5367">
                  <c:v>45.99604034</c:v>
                </c:pt>
                <c:pt idx="5368">
                  <c:v>46.236946109999998</c:v>
                </c:pt>
                <c:pt idx="5369">
                  <c:v>46.870525360000002</c:v>
                </c:pt>
                <c:pt idx="5370">
                  <c:v>46.64913559</c:v>
                </c:pt>
                <c:pt idx="5371">
                  <c:v>46.065689089999999</c:v>
                </c:pt>
                <c:pt idx="5372">
                  <c:v>46.089351649999998</c:v>
                </c:pt>
                <c:pt idx="5373">
                  <c:v>46.792549129999998</c:v>
                </c:pt>
                <c:pt idx="5374">
                  <c:v>46.974948879999999</c:v>
                </c:pt>
                <c:pt idx="5375">
                  <c:v>46.509876249999998</c:v>
                </c:pt>
                <c:pt idx="5376">
                  <c:v>46.131134029999998</c:v>
                </c:pt>
                <c:pt idx="5377">
                  <c:v>45.998836519999998</c:v>
                </c:pt>
                <c:pt idx="5378">
                  <c:v>45.91669083</c:v>
                </c:pt>
                <c:pt idx="5379">
                  <c:v>45.98073196</c:v>
                </c:pt>
                <c:pt idx="5380">
                  <c:v>46.107463840000001</c:v>
                </c:pt>
                <c:pt idx="5381">
                  <c:v>46.288478849999997</c:v>
                </c:pt>
                <c:pt idx="5382">
                  <c:v>46.420753480000002</c:v>
                </c:pt>
                <c:pt idx="5383">
                  <c:v>46.512657169999997</c:v>
                </c:pt>
                <c:pt idx="5384">
                  <c:v>46.555831910000002</c:v>
                </c:pt>
                <c:pt idx="5385">
                  <c:v>46.582279210000003</c:v>
                </c:pt>
                <c:pt idx="5386">
                  <c:v>46.607341769999998</c:v>
                </c:pt>
                <c:pt idx="5387">
                  <c:v>46.430492399999999</c:v>
                </c:pt>
                <c:pt idx="5388">
                  <c:v>46.399871830000002</c:v>
                </c:pt>
                <c:pt idx="5389">
                  <c:v>46.459747309999997</c:v>
                </c:pt>
                <c:pt idx="5390">
                  <c:v>46.433288570000002</c:v>
                </c:pt>
                <c:pt idx="5391">
                  <c:v>46.404048920000001</c:v>
                </c:pt>
                <c:pt idx="5392">
                  <c:v>46.317718509999999</c:v>
                </c:pt>
                <c:pt idx="5393">
                  <c:v>46.365047449999999</c:v>
                </c:pt>
                <c:pt idx="5394">
                  <c:v>46.505695340000003</c:v>
                </c:pt>
                <c:pt idx="5395">
                  <c:v>46.695064539999997</c:v>
                </c:pt>
                <c:pt idx="5396">
                  <c:v>46.88445282</c:v>
                </c:pt>
                <c:pt idx="5397">
                  <c:v>46.979122160000003</c:v>
                </c:pt>
                <c:pt idx="5398">
                  <c:v>47.104457859999997</c:v>
                </c:pt>
                <c:pt idx="5399">
                  <c:v>47.050159450000002</c:v>
                </c:pt>
                <c:pt idx="5400">
                  <c:v>47.047363279999999</c:v>
                </c:pt>
                <c:pt idx="5401">
                  <c:v>47.045970920000002</c:v>
                </c:pt>
                <c:pt idx="5402">
                  <c:v>46.979133609999998</c:v>
                </c:pt>
                <c:pt idx="5403">
                  <c:v>47.022296910000001</c:v>
                </c:pt>
                <c:pt idx="5404">
                  <c:v>46.979129790000002</c:v>
                </c:pt>
                <c:pt idx="5405">
                  <c:v>46.945728299999999</c:v>
                </c:pt>
                <c:pt idx="5406">
                  <c:v>46.933177950000001</c:v>
                </c:pt>
                <c:pt idx="5407">
                  <c:v>46.920658109999998</c:v>
                </c:pt>
                <c:pt idx="5408">
                  <c:v>47.004207610000002</c:v>
                </c:pt>
                <c:pt idx="5409">
                  <c:v>47.065483090000001</c:v>
                </c:pt>
                <c:pt idx="5410">
                  <c:v>47.076602940000001</c:v>
                </c:pt>
                <c:pt idx="5411">
                  <c:v>47.030666349999997</c:v>
                </c:pt>
                <c:pt idx="5412">
                  <c:v>46.998626710000003</c:v>
                </c:pt>
                <c:pt idx="5413">
                  <c:v>46.956863400000003</c:v>
                </c:pt>
                <c:pt idx="5414">
                  <c:v>46.729881290000002</c:v>
                </c:pt>
                <c:pt idx="5415">
                  <c:v>46.392913819999997</c:v>
                </c:pt>
                <c:pt idx="5416">
                  <c:v>46.093528749999997</c:v>
                </c:pt>
                <c:pt idx="5417">
                  <c:v>45.969596860000003</c:v>
                </c:pt>
                <c:pt idx="5418">
                  <c:v>46.081001280000002</c:v>
                </c:pt>
                <c:pt idx="5419">
                  <c:v>46.303783420000002</c:v>
                </c:pt>
                <c:pt idx="5420">
                  <c:v>46.626846309999998</c:v>
                </c:pt>
                <c:pt idx="5421">
                  <c:v>46.988868709999998</c:v>
                </c:pt>
                <c:pt idx="5422">
                  <c:v>47.140663150000002</c:v>
                </c:pt>
                <c:pt idx="5423">
                  <c:v>46.990264889999999</c:v>
                </c:pt>
                <c:pt idx="5424">
                  <c:v>46.766090390000002</c:v>
                </c:pt>
                <c:pt idx="5425">
                  <c:v>46.546073909999997</c:v>
                </c:pt>
                <c:pt idx="5426">
                  <c:v>46.349742890000002</c:v>
                </c:pt>
                <c:pt idx="5427">
                  <c:v>46.170108800000001</c:v>
                </c:pt>
                <c:pt idx="5428">
                  <c:v>46.008598329999998</c:v>
                </c:pt>
                <c:pt idx="5429">
                  <c:v>46.058708189999997</c:v>
                </c:pt>
                <c:pt idx="5430">
                  <c:v>46.115802760000001</c:v>
                </c:pt>
                <c:pt idx="5431">
                  <c:v>46.342773440000002</c:v>
                </c:pt>
                <c:pt idx="5432">
                  <c:v>46.390121460000003</c:v>
                </c:pt>
                <c:pt idx="5433">
                  <c:v>46.540496830000002</c:v>
                </c:pt>
                <c:pt idx="5434">
                  <c:v>46.601787569999999</c:v>
                </c:pt>
                <c:pt idx="5435">
                  <c:v>46.809257510000002</c:v>
                </c:pt>
                <c:pt idx="5436">
                  <c:v>46.94711685</c:v>
                </c:pt>
                <c:pt idx="5437">
                  <c:v>47.048755649999997</c:v>
                </c:pt>
                <c:pt idx="5438">
                  <c:v>47.089126589999999</c:v>
                </c:pt>
                <c:pt idx="5439">
                  <c:v>47.087726590000003</c:v>
                </c:pt>
                <c:pt idx="5440">
                  <c:v>46.986103059999998</c:v>
                </c:pt>
                <c:pt idx="5441">
                  <c:v>46.987491609999999</c:v>
                </c:pt>
                <c:pt idx="5442">
                  <c:v>46.855190280000002</c:v>
                </c:pt>
                <c:pt idx="5443">
                  <c:v>46.658859249999999</c:v>
                </c:pt>
                <c:pt idx="5444">
                  <c:v>46.741016389999999</c:v>
                </c:pt>
                <c:pt idx="5445">
                  <c:v>46.839893340000003</c:v>
                </c:pt>
                <c:pt idx="5446">
                  <c:v>46.596195219999998</c:v>
                </c:pt>
                <c:pt idx="5447">
                  <c:v>46.42771149</c:v>
                </c:pt>
                <c:pt idx="5448">
                  <c:v>46.57672882</c:v>
                </c:pt>
                <c:pt idx="5449">
                  <c:v>46.703422549999999</c:v>
                </c:pt>
                <c:pt idx="5450">
                  <c:v>46.628234859999999</c:v>
                </c:pt>
                <c:pt idx="5451">
                  <c:v>46.795330049999997</c:v>
                </c:pt>
                <c:pt idx="5452">
                  <c:v>46.841293329999999</c:v>
                </c:pt>
                <c:pt idx="5453">
                  <c:v>46.947101590000003</c:v>
                </c:pt>
                <c:pt idx="5454">
                  <c:v>47.058513640000001</c:v>
                </c:pt>
                <c:pt idx="5455">
                  <c:v>47.140647889999997</c:v>
                </c:pt>
                <c:pt idx="5456">
                  <c:v>47.116992949999997</c:v>
                </c:pt>
                <c:pt idx="5457">
                  <c:v>47.115585330000002</c:v>
                </c:pt>
                <c:pt idx="5458">
                  <c:v>46.88445282</c:v>
                </c:pt>
                <c:pt idx="5459">
                  <c:v>46.564186100000001</c:v>
                </c:pt>
                <c:pt idx="5460">
                  <c:v>46.268989560000001</c:v>
                </c:pt>
                <c:pt idx="5461">
                  <c:v>46.17290878</c:v>
                </c:pt>
                <c:pt idx="5462">
                  <c:v>46.47367096</c:v>
                </c:pt>
                <c:pt idx="5463">
                  <c:v>47.011154169999998</c:v>
                </c:pt>
                <c:pt idx="5464">
                  <c:v>47.133697509999998</c:v>
                </c:pt>
                <c:pt idx="5465">
                  <c:v>46.782783510000002</c:v>
                </c:pt>
                <c:pt idx="5466">
                  <c:v>46.355304719999999</c:v>
                </c:pt>
                <c:pt idx="5467">
                  <c:v>46.107456210000002</c:v>
                </c:pt>
                <c:pt idx="5468">
                  <c:v>46.060096739999999</c:v>
                </c:pt>
                <c:pt idx="5469">
                  <c:v>46.168716430000003</c:v>
                </c:pt>
                <c:pt idx="5470">
                  <c:v>46.369239810000003</c:v>
                </c:pt>
                <c:pt idx="5471">
                  <c:v>46.4931488</c:v>
                </c:pt>
                <c:pt idx="5472">
                  <c:v>46.56139374</c:v>
                </c:pt>
                <c:pt idx="5473">
                  <c:v>46.55582047</c:v>
                </c:pt>
                <c:pt idx="5474">
                  <c:v>46.306579589999998</c:v>
                </c:pt>
                <c:pt idx="5475">
                  <c:v>46.200744630000003</c:v>
                </c:pt>
                <c:pt idx="5476">
                  <c:v>46.220832819999998</c:v>
                </c:pt>
                <c:pt idx="5477">
                  <c:v>46.585060120000001</c:v>
                </c:pt>
                <c:pt idx="5478">
                  <c:v>47.023693080000001</c:v>
                </c:pt>
                <c:pt idx="5479">
                  <c:v>47.016727449999998</c:v>
                </c:pt>
                <c:pt idx="5480">
                  <c:v>46.931812290000003</c:v>
                </c:pt>
                <c:pt idx="5481">
                  <c:v>46.86207581</c:v>
                </c:pt>
                <c:pt idx="5482">
                  <c:v>46.593425750000002</c:v>
                </c:pt>
                <c:pt idx="5483">
                  <c:v>46.302402499999999</c:v>
                </c:pt>
                <c:pt idx="5484">
                  <c:v>46.326065059999998</c:v>
                </c:pt>
                <c:pt idx="5485">
                  <c:v>46.470886229999998</c:v>
                </c:pt>
                <c:pt idx="5486">
                  <c:v>47.111419679999997</c:v>
                </c:pt>
                <c:pt idx="5487">
                  <c:v>47.235351559999998</c:v>
                </c:pt>
                <c:pt idx="5488">
                  <c:v>47.052936549999998</c:v>
                </c:pt>
                <c:pt idx="5489">
                  <c:v>46.72849274</c:v>
                </c:pt>
                <c:pt idx="5490">
                  <c:v>46.256446840000002</c:v>
                </c:pt>
                <c:pt idx="5491">
                  <c:v>46.250865939999997</c:v>
                </c:pt>
                <c:pt idx="5492">
                  <c:v>46.395675660000002</c:v>
                </c:pt>
                <c:pt idx="5493">
                  <c:v>46.72431564</c:v>
                </c:pt>
                <c:pt idx="5494">
                  <c:v>46.713188170000002</c:v>
                </c:pt>
                <c:pt idx="5495">
                  <c:v>46.576721190000001</c:v>
                </c:pt>
                <c:pt idx="5496">
                  <c:v>46.494556430000003</c:v>
                </c:pt>
                <c:pt idx="5497">
                  <c:v>46.295433039999999</c:v>
                </c:pt>
                <c:pt idx="5498">
                  <c:v>46.263408660000003</c:v>
                </c:pt>
                <c:pt idx="5499">
                  <c:v>46.217460629999998</c:v>
                </c:pt>
                <c:pt idx="5500">
                  <c:v>46.486198430000002</c:v>
                </c:pt>
                <c:pt idx="5501">
                  <c:v>46.927608489999997</c:v>
                </c:pt>
                <c:pt idx="5502">
                  <c:v>47.225605010000002</c:v>
                </c:pt>
                <c:pt idx="5503">
                  <c:v>47.04179001</c:v>
                </c:pt>
                <c:pt idx="5504">
                  <c:v>46.46392822</c:v>
                </c:pt>
                <c:pt idx="5505">
                  <c:v>46.298213959999998</c:v>
                </c:pt>
                <c:pt idx="5506">
                  <c:v>46.603172299999997</c:v>
                </c:pt>
                <c:pt idx="5507">
                  <c:v>47.151813509999997</c:v>
                </c:pt>
                <c:pt idx="5508">
                  <c:v>46.968952180000002</c:v>
                </c:pt>
                <c:pt idx="5509">
                  <c:v>46.585071560000003</c:v>
                </c:pt>
                <c:pt idx="5510">
                  <c:v>46.33721542</c:v>
                </c:pt>
                <c:pt idx="5511">
                  <c:v>46.273159030000002</c:v>
                </c:pt>
                <c:pt idx="5512">
                  <c:v>46.465309140000002</c:v>
                </c:pt>
                <c:pt idx="5513">
                  <c:v>46.957706450000003</c:v>
                </c:pt>
                <c:pt idx="5514">
                  <c:v>47.125339510000003</c:v>
                </c:pt>
                <c:pt idx="5515">
                  <c:v>46.856594090000002</c:v>
                </c:pt>
                <c:pt idx="5516">
                  <c:v>46.36367035</c:v>
                </c:pt>
                <c:pt idx="5517">
                  <c:v>46.085174559999999</c:v>
                </c:pt>
                <c:pt idx="5518">
                  <c:v>46.656082150000003</c:v>
                </c:pt>
                <c:pt idx="5519">
                  <c:v>46.970359799999997</c:v>
                </c:pt>
                <c:pt idx="5520">
                  <c:v>46.922039030000001</c:v>
                </c:pt>
                <c:pt idx="5521">
                  <c:v>46.658874509999997</c:v>
                </c:pt>
                <c:pt idx="5522">
                  <c:v>46.441654210000003</c:v>
                </c:pt>
                <c:pt idx="5523">
                  <c:v>46.248077389999999</c:v>
                </c:pt>
                <c:pt idx="5524">
                  <c:v>46.241123199999997</c:v>
                </c:pt>
                <c:pt idx="5525">
                  <c:v>46.302391049999997</c:v>
                </c:pt>
                <c:pt idx="5526">
                  <c:v>46.314929960000001</c:v>
                </c:pt>
                <c:pt idx="5527">
                  <c:v>46.271759029999998</c:v>
                </c:pt>
                <c:pt idx="5528">
                  <c:v>46.314922330000002</c:v>
                </c:pt>
                <c:pt idx="5529">
                  <c:v>46.493167880000001</c:v>
                </c:pt>
                <c:pt idx="5530">
                  <c:v>46.61291885</c:v>
                </c:pt>
                <c:pt idx="5531">
                  <c:v>46.874702450000001</c:v>
                </c:pt>
                <c:pt idx="5532">
                  <c:v>47.281299590000003</c:v>
                </c:pt>
                <c:pt idx="5533">
                  <c:v>47.302173609999997</c:v>
                </c:pt>
                <c:pt idx="5534">
                  <c:v>47.11002731</c:v>
                </c:pt>
                <c:pt idx="5535">
                  <c:v>46.692291259999998</c:v>
                </c:pt>
                <c:pt idx="5536">
                  <c:v>46.430488590000003</c:v>
                </c:pt>
                <c:pt idx="5537">
                  <c:v>46.274551389999999</c:v>
                </c:pt>
                <c:pt idx="5538">
                  <c:v>46.199375150000002</c:v>
                </c:pt>
                <c:pt idx="5539">
                  <c:v>46.29682159</c:v>
                </c:pt>
                <c:pt idx="5540">
                  <c:v>46.323284149999999</c:v>
                </c:pt>
                <c:pt idx="5541">
                  <c:v>46.34138489</c:v>
                </c:pt>
                <c:pt idx="5542">
                  <c:v>46.321907039999999</c:v>
                </c:pt>
                <c:pt idx="5543">
                  <c:v>46.344177250000001</c:v>
                </c:pt>
                <c:pt idx="5544">
                  <c:v>46.447208400000001</c:v>
                </c:pt>
                <c:pt idx="5545">
                  <c:v>46.454189300000003</c:v>
                </c:pt>
                <c:pt idx="5546">
                  <c:v>46.586463930000001</c:v>
                </c:pt>
                <c:pt idx="5547">
                  <c:v>46.605941770000001</c:v>
                </c:pt>
                <c:pt idx="5548">
                  <c:v>46.6324234</c:v>
                </c:pt>
                <c:pt idx="5549">
                  <c:v>46.743808749999999</c:v>
                </c:pt>
                <c:pt idx="5550">
                  <c:v>46.906723020000001</c:v>
                </c:pt>
                <c:pt idx="5551">
                  <c:v>47.111415860000001</c:v>
                </c:pt>
                <c:pt idx="5552">
                  <c:v>47.306373600000001</c:v>
                </c:pt>
                <c:pt idx="5553">
                  <c:v>47.285480499999998</c:v>
                </c:pt>
                <c:pt idx="5554">
                  <c:v>47.215839389999999</c:v>
                </c:pt>
                <c:pt idx="5555">
                  <c:v>47.189380649999997</c:v>
                </c:pt>
                <c:pt idx="5556">
                  <c:v>47.247890470000002</c:v>
                </c:pt>
                <c:pt idx="5557">
                  <c:v>47.299392699999999</c:v>
                </c:pt>
                <c:pt idx="5558">
                  <c:v>47.282695769999997</c:v>
                </c:pt>
                <c:pt idx="5559">
                  <c:v>47.194957729999999</c:v>
                </c:pt>
                <c:pt idx="5560">
                  <c:v>47.189384459999999</c:v>
                </c:pt>
                <c:pt idx="5561">
                  <c:v>47.059890750000001</c:v>
                </c:pt>
                <c:pt idx="5562">
                  <c:v>46.942924499999997</c:v>
                </c:pt>
                <c:pt idx="5563">
                  <c:v>46.791149140000002</c:v>
                </c:pt>
                <c:pt idx="5564">
                  <c:v>46.507099150000002</c:v>
                </c:pt>
                <c:pt idx="5565">
                  <c:v>46.320495610000002</c:v>
                </c:pt>
                <c:pt idx="5566">
                  <c:v>46.355319979999997</c:v>
                </c:pt>
                <c:pt idx="5567">
                  <c:v>46.49594879</c:v>
                </c:pt>
                <c:pt idx="5568">
                  <c:v>46.802299499999997</c:v>
                </c:pt>
                <c:pt idx="5569">
                  <c:v>47.168510439999999</c:v>
                </c:pt>
                <c:pt idx="5570">
                  <c:v>47.302185059999999</c:v>
                </c:pt>
                <c:pt idx="5571">
                  <c:v>47.345348360000003</c:v>
                </c:pt>
                <c:pt idx="5572">
                  <c:v>47.160152439999997</c:v>
                </c:pt>
                <c:pt idx="5573">
                  <c:v>46.721515660000001</c:v>
                </c:pt>
                <c:pt idx="5574">
                  <c:v>46.444431299999998</c:v>
                </c:pt>
                <c:pt idx="5575">
                  <c:v>46.289863590000003</c:v>
                </c:pt>
                <c:pt idx="5576">
                  <c:v>46.437469479999997</c:v>
                </c:pt>
                <c:pt idx="5577">
                  <c:v>46.618488309999996</c:v>
                </c:pt>
                <c:pt idx="5578">
                  <c:v>46.977752690000003</c:v>
                </c:pt>
                <c:pt idx="5579">
                  <c:v>47.260410309999997</c:v>
                </c:pt>
                <c:pt idx="5580">
                  <c:v>47.371810910000001</c:v>
                </c:pt>
                <c:pt idx="5581">
                  <c:v>47.318901060000002</c:v>
                </c:pt>
                <c:pt idx="5582">
                  <c:v>47.061298370000003</c:v>
                </c:pt>
                <c:pt idx="5583">
                  <c:v>46.724308010000001</c:v>
                </c:pt>
                <c:pt idx="5584">
                  <c:v>46.543289180000002</c:v>
                </c:pt>
                <c:pt idx="5585">
                  <c:v>46.461139680000002</c:v>
                </c:pt>
                <c:pt idx="5586">
                  <c:v>46.331634520000001</c:v>
                </c:pt>
                <c:pt idx="5587">
                  <c:v>46.378986359999999</c:v>
                </c:pt>
                <c:pt idx="5588">
                  <c:v>46.402648929999998</c:v>
                </c:pt>
                <c:pt idx="5589">
                  <c:v>46.505702970000002</c:v>
                </c:pt>
                <c:pt idx="5590">
                  <c:v>46.508476260000002</c:v>
                </c:pt>
                <c:pt idx="5591">
                  <c:v>46.664436340000002</c:v>
                </c:pt>
                <c:pt idx="5592">
                  <c:v>46.837108610000001</c:v>
                </c:pt>
                <c:pt idx="5593">
                  <c:v>46.99305725</c:v>
                </c:pt>
                <c:pt idx="5594">
                  <c:v>47.051536560000002</c:v>
                </c:pt>
                <c:pt idx="5595">
                  <c:v>46.967994689999998</c:v>
                </c:pt>
                <c:pt idx="5596">
                  <c:v>46.94292068</c:v>
                </c:pt>
                <c:pt idx="5597">
                  <c:v>46.785572049999999</c:v>
                </c:pt>
                <c:pt idx="5598">
                  <c:v>46.405429839999996</c:v>
                </c:pt>
                <c:pt idx="5599">
                  <c:v>46.440254209999999</c:v>
                </c:pt>
                <c:pt idx="5600">
                  <c:v>46.417709350000003</c:v>
                </c:pt>
                <c:pt idx="5601">
                  <c:v>46.546070100000001</c:v>
                </c:pt>
                <c:pt idx="5602">
                  <c:v>47.006992339999996</c:v>
                </c:pt>
                <c:pt idx="5603">
                  <c:v>47.16015625</c:v>
                </c:pt>
                <c:pt idx="5604">
                  <c:v>47.418968200000002</c:v>
                </c:pt>
                <c:pt idx="5605">
                  <c:v>47.34953308</c:v>
                </c:pt>
                <c:pt idx="5606">
                  <c:v>47.101676939999997</c:v>
                </c:pt>
                <c:pt idx="5607">
                  <c:v>46.983306880000001</c:v>
                </c:pt>
                <c:pt idx="5608">
                  <c:v>46.710376740000001</c:v>
                </c:pt>
                <c:pt idx="5609">
                  <c:v>46.63799667</c:v>
                </c:pt>
                <c:pt idx="5610">
                  <c:v>46.586463930000001</c:v>
                </c:pt>
                <c:pt idx="5611">
                  <c:v>46.51683044</c:v>
                </c:pt>
                <c:pt idx="5612">
                  <c:v>46.338600159999999</c:v>
                </c:pt>
                <c:pt idx="5613">
                  <c:v>46.51543427</c:v>
                </c:pt>
                <c:pt idx="5614">
                  <c:v>46.800895689999997</c:v>
                </c:pt>
                <c:pt idx="5615">
                  <c:v>47.188007349999999</c:v>
                </c:pt>
                <c:pt idx="5616">
                  <c:v>47.316120150000003</c:v>
                </c:pt>
                <c:pt idx="5617">
                  <c:v>47.232566830000003</c:v>
                </c:pt>
                <c:pt idx="5618">
                  <c:v>46.825958249999999</c:v>
                </c:pt>
                <c:pt idx="5619">
                  <c:v>46.540515900000003</c:v>
                </c:pt>
                <c:pt idx="5620">
                  <c:v>46.488990780000002</c:v>
                </c:pt>
                <c:pt idx="5621">
                  <c:v>46.628234859999999</c:v>
                </c:pt>
                <c:pt idx="5622">
                  <c:v>47.056152339999997</c:v>
                </c:pt>
                <c:pt idx="5623">
                  <c:v>47.222808839999999</c:v>
                </c:pt>
                <c:pt idx="5624">
                  <c:v>47.385742190000002</c:v>
                </c:pt>
                <c:pt idx="5625">
                  <c:v>47.178253169999998</c:v>
                </c:pt>
                <c:pt idx="5626">
                  <c:v>47.241767879999998</c:v>
                </c:pt>
                <c:pt idx="5627">
                  <c:v>47.030647279999997</c:v>
                </c:pt>
                <c:pt idx="5628">
                  <c:v>47.14344406</c:v>
                </c:pt>
                <c:pt idx="5629">
                  <c:v>47.232559199999997</c:v>
                </c:pt>
                <c:pt idx="5630">
                  <c:v>47.249271389999997</c:v>
                </c:pt>
                <c:pt idx="5631">
                  <c:v>47.253456120000003</c:v>
                </c:pt>
                <c:pt idx="5632">
                  <c:v>47.374588009999997</c:v>
                </c:pt>
                <c:pt idx="5633">
                  <c:v>47.298015589999999</c:v>
                </c:pt>
                <c:pt idx="5634">
                  <c:v>47.10307693</c:v>
                </c:pt>
                <c:pt idx="5635">
                  <c:v>47.303642269999997</c:v>
                </c:pt>
                <c:pt idx="5636">
                  <c:v>46.89001846</c:v>
                </c:pt>
                <c:pt idx="5637">
                  <c:v>46.589260099999997</c:v>
                </c:pt>
                <c:pt idx="5638">
                  <c:v>46.601776119999997</c:v>
                </c:pt>
                <c:pt idx="5639">
                  <c:v>46.877563479999999</c:v>
                </c:pt>
                <c:pt idx="5640">
                  <c:v>47.279914859999998</c:v>
                </c:pt>
                <c:pt idx="5641">
                  <c:v>47.395484920000001</c:v>
                </c:pt>
                <c:pt idx="5642">
                  <c:v>47.185211180000003</c:v>
                </c:pt>
                <c:pt idx="5643">
                  <c:v>46.966602330000001</c:v>
                </c:pt>
                <c:pt idx="5644">
                  <c:v>46.720123289999997</c:v>
                </c:pt>
                <c:pt idx="5645">
                  <c:v>46.533542629999999</c:v>
                </c:pt>
                <c:pt idx="5646">
                  <c:v>46.678371429999999</c:v>
                </c:pt>
                <c:pt idx="5647">
                  <c:v>46.80367279</c:v>
                </c:pt>
                <c:pt idx="5648">
                  <c:v>46.991664890000003</c:v>
                </c:pt>
                <c:pt idx="5649">
                  <c:v>47.097488400000003</c:v>
                </c:pt>
                <c:pt idx="5650">
                  <c:v>47.25484848</c:v>
                </c:pt>
                <c:pt idx="5651">
                  <c:v>47.593212129999998</c:v>
                </c:pt>
                <c:pt idx="5652">
                  <c:v>47.591835019999998</c:v>
                </c:pt>
                <c:pt idx="5653">
                  <c:v>47.604343409999998</c:v>
                </c:pt>
                <c:pt idx="5654">
                  <c:v>47.459545140000003</c:v>
                </c:pt>
                <c:pt idx="5655">
                  <c:v>47.506885529999998</c:v>
                </c:pt>
                <c:pt idx="5656">
                  <c:v>47.523609159999999</c:v>
                </c:pt>
                <c:pt idx="5657">
                  <c:v>47.448390959999998</c:v>
                </c:pt>
                <c:pt idx="5658">
                  <c:v>47.375976559999998</c:v>
                </c:pt>
                <c:pt idx="5659">
                  <c:v>47.324447630000002</c:v>
                </c:pt>
                <c:pt idx="5660">
                  <c:v>47.343955989999998</c:v>
                </c:pt>
                <c:pt idx="5661">
                  <c:v>47.317501069999999</c:v>
                </c:pt>
                <c:pt idx="5662">
                  <c:v>47.367637629999997</c:v>
                </c:pt>
                <c:pt idx="5663">
                  <c:v>47.352317810000002</c:v>
                </c:pt>
                <c:pt idx="5664">
                  <c:v>47.300785060000003</c:v>
                </c:pt>
                <c:pt idx="5665">
                  <c:v>47.272933960000003</c:v>
                </c:pt>
                <c:pt idx="5666">
                  <c:v>47.30217743</c:v>
                </c:pt>
                <c:pt idx="5667">
                  <c:v>47.37041473</c:v>
                </c:pt>
                <c:pt idx="5668">
                  <c:v>47.413585660000003</c:v>
                </c:pt>
                <c:pt idx="5669">
                  <c:v>47.449787139999998</c:v>
                </c:pt>
                <c:pt idx="5670">
                  <c:v>47.39966965</c:v>
                </c:pt>
                <c:pt idx="5671">
                  <c:v>47.29521561</c:v>
                </c:pt>
                <c:pt idx="5672">
                  <c:v>47.16572189</c:v>
                </c:pt>
                <c:pt idx="5673">
                  <c:v>47.12951279</c:v>
                </c:pt>
                <c:pt idx="5674">
                  <c:v>47.246490479999999</c:v>
                </c:pt>
                <c:pt idx="5675">
                  <c:v>47.285476680000002</c:v>
                </c:pt>
                <c:pt idx="5676">
                  <c:v>47.268764500000003</c:v>
                </c:pt>
                <c:pt idx="5677">
                  <c:v>47.398254389999998</c:v>
                </c:pt>
                <c:pt idx="5678">
                  <c:v>47.458145139999999</c:v>
                </c:pt>
                <c:pt idx="5679">
                  <c:v>47.583461759999999</c:v>
                </c:pt>
                <c:pt idx="5680">
                  <c:v>47.636379239999997</c:v>
                </c:pt>
                <c:pt idx="5681">
                  <c:v>47.369033809999998</c:v>
                </c:pt>
                <c:pt idx="5682">
                  <c:v>47.126739499999999</c:v>
                </c:pt>
                <c:pt idx="5683">
                  <c:v>46.923439029999997</c:v>
                </c:pt>
                <c:pt idx="5684">
                  <c:v>46.766094209999999</c:v>
                </c:pt>
                <c:pt idx="5685">
                  <c:v>46.781406400000002</c:v>
                </c:pt>
                <c:pt idx="5686">
                  <c:v>46.786964419999997</c:v>
                </c:pt>
                <c:pt idx="5687">
                  <c:v>46.791160580000003</c:v>
                </c:pt>
                <c:pt idx="5688">
                  <c:v>46.774436950000002</c:v>
                </c:pt>
                <c:pt idx="5689">
                  <c:v>46.672794340000003</c:v>
                </c:pt>
                <c:pt idx="5690">
                  <c:v>46.621276860000002</c:v>
                </c:pt>
                <c:pt idx="5691">
                  <c:v>46.575328829999997</c:v>
                </c:pt>
                <c:pt idx="5692">
                  <c:v>46.605957029999999</c:v>
                </c:pt>
                <c:pt idx="5693">
                  <c:v>46.703430179999998</c:v>
                </c:pt>
                <c:pt idx="5694">
                  <c:v>46.690895079999997</c:v>
                </c:pt>
                <c:pt idx="5695">
                  <c:v>46.643550869999999</c:v>
                </c:pt>
                <c:pt idx="5696">
                  <c:v>46.61988831</c:v>
                </c:pt>
                <c:pt idx="5697">
                  <c:v>46.586456300000002</c:v>
                </c:pt>
                <c:pt idx="5698">
                  <c:v>46.593410489999997</c:v>
                </c:pt>
                <c:pt idx="5699">
                  <c:v>46.580917360000001</c:v>
                </c:pt>
                <c:pt idx="5700">
                  <c:v>46.667224879999999</c:v>
                </c:pt>
                <c:pt idx="5701">
                  <c:v>46.675571439999999</c:v>
                </c:pt>
                <c:pt idx="5702">
                  <c:v>46.529354099999999</c:v>
                </c:pt>
                <c:pt idx="5703">
                  <c:v>46.557220460000003</c:v>
                </c:pt>
                <c:pt idx="5704">
                  <c:v>46.579490659999998</c:v>
                </c:pt>
                <c:pt idx="5705">
                  <c:v>46.79950333</c:v>
                </c:pt>
                <c:pt idx="5706">
                  <c:v>47.325866699999999</c:v>
                </c:pt>
                <c:pt idx="5707">
                  <c:v>47.640563960000001</c:v>
                </c:pt>
                <c:pt idx="5708">
                  <c:v>47.575103759999998</c:v>
                </c:pt>
                <c:pt idx="5709">
                  <c:v>47.155975339999998</c:v>
                </c:pt>
                <c:pt idx="5710">
                  <c:v>46.745193479999998</c:v>
                </c:pt>
                <c:pt idx="5711">
                  <c:v>46.693675990000003</c:v>
                </c:pt>
                <c:pt idx="5712">
                  <c:v>47.24090958</c:v>
                </c:pt>
                <c:pt idx="5713">
                  <c:v>47.622451779999999</c:v>
                </c:pt>
                <c:pt idx="5714">
                  <c:v>47.534728999999999</c:v>
                </c:pt>
                <c:pt idx="5715">
                  <c:v>47.281291959999997</c:v>
                </c:pt>
                <c:pt idx="5716">
                  <c:v>46.827342989999998</c:v>
                </c:pt>
                <c:pt idx="5717">
                  <c:v>46.68532562</c:v>
                </c:pt>
                <c:pt idx="5718">
                  <c:v>46.78836441</c:v>
                </c:pt>
                <c:pt idx="5719">
                  <c:v>47.108627319999997</c:v>
                </c:pt>
                <c:pt idx="5720">
                  <c:v>47.47904587</c:v>
                </c:pt>
                <c:pt idx="5721">
                  <c:v>47.68790817</c:v>
                </c:pt>
                <c:pt idx="5722">
                  <c:v>47.626617430000003</c:v>
                </c:pt>
                <c:pt idx="5723">
                  <c:v>47.724098210000001</c:v>
                </c:pt>
                <c:pt idx="5724">
                  <c:v>47.740814210000003</c:v>
                </c:pt>
                <c:pt idx="5725">
                  <c:v>47.637767789999998</c:v>
                </c:pt>
                <c:pt idx="5726">
                  <c:v>47.630798339999998</c:v>
                </c:pt>
                <c:pt idx="5727">
                  <c:v>47.661457059999996</c:v>
                </c:pt>
                <c:pt idx="5728">
                  <c:v>47.657276150000001</c:v>
                </c:pt>
                <c:pt idx="5729">
                  <c:v>47.643344880000001</c:v>
                </c:pt>
                <c:pt idx="5730">
                  <c:v>47.629413599999999</c:v>
                </c:pt>
                <c:pt idx="5731">
                  <c:v>47.672584530000002</c:v>
                </c:pt>
                <c:pt idx="5732">
                  <c:v>47.4748497</c:v>
                </c:pt>
                <c:pt idx="5733">
                  <c:v>47.632213589999999</c:v>
                </c:pt>
                <c:pt idx="5734">
                  <c:v>47.621044159999997</c:v>
                </c:pt>
                <c:pt idx="5735">
                  <c:v>47.615509029999998</c:v>
                </c:pt>
                <c:pt idx="5736">
                  <c:v>47.609924319999998</c:v>
                </c:pt>
                <c:pt idx="5737">
                  <c:v>47.506889340000001</c:v>
                </c:pt>
                <c:pt idx="5738">
                  <c:v>47.52638245</c:v>
                </c:pt>
                <c:pt idx="5739">
                  <c:v>47.563964839999997</c:v>
                </c:pt>
                <c:pt idx="5740">
                  <c:v>47.644725800000003</c:v>
                </c:pt>
                <c:pt idx="5741">
                  <c:v>47.669795989999997</c:v>
                </c:pt>
                <c:pt idx="5742">
                  <c:v>47.634990690000002</c:v>
                </c:pt>
                <c:pt idx="5743">
                  <c:v>47.589031220000003</c:v>
                </c:pt>
                <c:pt idx="5744">
                  <c:v>47.683727259999998</c:v>
                </c:pt>
                <c:pt idx="5745">
                  <c:v>47.653091430000003</c:v>
                </c:pt>
                <c:pt idx="5746">
                  <c:v>47.508270260000003</c:v>
                </c:pt>
                <c:pt idx="5747">
                  <c:v>47.265995029999999</c:v>
                </c:pt>
                <c:pt idx="5748">
                  <c:v>47.009777069999998</c:v>
                </c:pt>
                <c:pt idx="5749">
                  <c:v>46.799499509999997</c:v>
                </c:pt>
                <c:pt idx="5750">
                  <c:v>46.67279053</c:v>
                </c:pt>
                <c:pt idx="5751">
                  <c:v>46.647743230000003</c:v>
                </c:pt>
                <c:pt idx="5752">
                  <c:v>46.64356995</c:v>
                </c:pt>
                <c:pt idx="5753">
                  <c:v>46.625453950000001</c:v>
                </c:pt>
                <c:pt idx="5754">
                  <c:v>46.688114169999999</c:v>
                </c:pt>
                <c:pt idx="5755">
                  <c:v>46.713165279999998</c:v>
                </c:pt>
                <c:pt idx="5756">
                  <c:v>46.79880524</c:v>
                </c:pt>
                <c:pt idx="5757">
                  <c:v>46.894191739999997</c:v>
                </c:pt>
                <c:pt idx="5758">
                  <c:v>47.005592350000001</c:v>
                </c:pt>
                <c:pt idx="5759">
                  <c:v>47.08217621</c:v>
                </c:pt>
                <c:pt idx="5760">
                  <c:v>47.133689879999999</c:v>
                </c:pt>
                <c:pt idx="5761">
                  <c:v>47.267372129999998</c:v>
                </c:pt>
                <c:pt idx="5762">
                  <c:v>47.203319550000003</c:v>
                </c:pt>
                <c:pt idx="5763">
                  <c:v>47.419155119999999</c:v>
                </c:pt>
                <c:pt idx="5764">
                  <c:v>47.472061160000003</c:v>
                </c:pt>
                <c:pt idx="5765">
                  <c:v>47.395057680000001</c:v>
                </c:pt>
                <c:pt idx="5766">
                  <c:v>47.277114869999998</c:v>
                </c:pt>
                <c:pt idx="5767">
                  <c:v>47.027854920000003</c:v>
                </c:pt>
                <c:pt idx="5768">
                  <c:v>46.668605800000002</c:v>
                </c:pt>
                <c:pt idx="5769">
                  <c:v>46.69784164</c:v>
                </c:pt>
                <c:pt idx="5770">
                  <c:v>46.746601099999999</c:v>
                </c:pt>
                <c:pt idx="5771">
                  <c:v>47.183826449999998</c:v>
                </c:pt>
                <c:pt idx="5772">
                  <c:v>47.262870790000001</c:v>
                </c:pt>
                <c:pt idx="5773">
                  <c:v>47.21725464</c:v>
                </c:pt>
                <c:pt idx="5774">
                  <c:v>47.247875209999997</c:v>
                </c:pt>
                <c:pt idx="5775">
                  <c:v>47.193573000000001</c:v>
                </c:pt>
                <c:pt idx="5776">
                  <c:v>47.227001190000003</c:v>
                </c:pt>
                <c:pt idx="5777">
                  <c:v>47.079395290000001</c:v>
                </c:pt>
                <c:pt idx="5778">
                  <c:v>47.030662540000002</c:v>
                </c:pt>
                <c:pt idx="5779">
                  <c:v>47.041801450000001</c:v>
                </c:pt>
                <c:pt idx="5780">
                  <c:v>47.235351559999998</c:v>
                </c:pt>
                <c:pt idx="5781">
                  <c:v>47.4066124</c:v>
                </c:pt>
                <c:pt idx="5782">
                  <c:v>47.54309464</c:v>
                </c:pt>
                <c:pt idx="5783">
                  <c:v>47.648914339999997</c:v>
                </c:pt>
                <c:pt idx="5784">
                  <c:v>47.689300539999998</c:v>
                </c:pt>
                <c:pt idx="5785">
                  <c:v>47.667003630000004</c:v>
                </c:pt>
                <c:pt idx="5786">
                  <c:v>47.589031220000003</c:v>
                </c:pt>
                <c:pt idx="5787">
                  <c:v>47.575103759999998</c:v>
                </c:pt>
                <c:pt idx="5788">
                  <c:v>47.310543060000001</c:v>
                </c:pt>
                <c:pt idx="5789">
                  <c:v>47.047351839999997</c:v>
                </c:pt>
                <c:pt idx="5790">
                  <c:v>46.718654630000003</c:v>
                </c:pt>
                <c:pt idx="5791">
                  <c:v>46.747985839999998</c:v>
                </c:pt>
                <c:pt idx="5792">
                  <c:v>46.841274259999999</c:v>
                </c:pt>
                <c:pt idx="5793">
                  <c:v>46.871921540000002</c:v>
                </c:pt>
                <c:pt idx="5794">
                  <c:v>47.24648285</c:v>
                </c:pt>
                <c:pt idx="5795">
                  <c:v>47.490177150000001</c:v>
                </c:pt>
                <c:pt idx="5796">
                  <c:v>47.662235260000003</c:v>
                </c:pt>
                <c:pt idx="5797">
                  <c:v>47.261806489999998</c:v>
                </c:pt>
                <c:pt idx="5798">
                  <c:v>46.782802580000002</c:v>
                </c:pt>
                <c:pt idx="5799">
                  <c:v>46.795322419999998</c:v>
                </c:pt>
                <c:pt idx="5800">
                  <c:v>46.873313899999999</c:v>
                </c:pt>
                <c:pt idx="5801">
                  <c:v>47.181045529999999</c:v>
                </c:pt>
                <c:pt idx="5802">
                  <c:v>47.390846250000003</c:v>
                </c:pt>
                <c:pt idx="5803">
                  <c:v>47.57510757</c:v>
                </c:pt>
                <c:pt idx="5804">
                  <c:v>47.402442929999999</c:v>
                </c:pt>
                <c:pt idx="5805">
                  <c:v>46.930397030000002</c:v>
                </c:pt>
                <c:pt idx="5806">
                  <c:v>46.729869839999999</c:v>
                </c:pt>
                <c:pt idx="5807">
                  <c:v>46.700634000000001</c:v>
                </c:pt>
                <c:pt idx="5808">
                  <c:v>46.707599639999998</c:v>
                </c:pt>
                <c:pt idx="5809">
                  <c:v>47.129528049999998</c:v>
                </c:pt>
                <c:pt idx="5810">
                  <c:v>47.523033140000003</c:v>
                </c:pt>
                <c:pt idx="5811">
                  <c:v>47.590427400000003</c:v>
                </c:pt>
                <c:pt idx="5812">
                  <c:v>47.401046749999999</c:v>
                </c:pt>
                <c:pt idx="5813">
                  <c:v>46.916465760000001</c:v>
                </c:pt>
                <c:pt idx="5814">
                  <c:v>46.681152339999997</c:v>
                </c:pt>
                <c:pt idx="5815">
                  <c:v>46.590633390000001</c:v>
                </c:pt>
                <c:pt idx="5816">
                  <c:v>46.710388180000002</c:v>
                </c:pt>
                <c:pt idx="5817">
                  <c:v>46.812042239999997</c:v>
                </c:pt>
                <c:pt idx="5818">
                  <c:v>46.962436680000003</c:v>
                </c:pt>
                <c:pt idx="5819">
                  <c:v>47.018123629999998</c:v>
                </c:pt>
                <c:pt idx="5820">
                  <c:v>46.948486330000001</c:v>
                </c:pt>
                <c:pt idx="5821">
                  <c:v>46.828746799999998</c:v>
                </c:pt>
                <c:pt idx="5822">
                  <c:v>46.743808749999999</c:v>
                </c:pt>
                <c:pt idx="5823">
                  <c:v>46.644947049999999</c:v>
                </c:pt>
                <c:pt idx="5824">
                  <c:v>46.674179080000002</c:v>
                </c:pt>
                <c:pt idx="5825">
                  <c:v>46.671405790000001</c:v>
                </c:pt>
                <c:pt idx="5826">
                  <c:v>46.622665410000003</c:v>
                </c:pt>
                <c:pt idx="5827">
                  <c:v>46.519626619999997</c:v>
                </c:pt>
                <c:pt idx="5828">
                  <c:v>46.621276860000002</c:v>
                </c:pt>
                <c:pt idx="5829">
                  <c:v>46.650524140000002</c:v>
                </c:pt>
                <c:pt idx="5830">
                  <c:v>46.679756159999997</c:v>
                </c:pt>
                <c:pt idx="5831">
                  <c:v>46.721542360000001</c:v>
                </c:pt>
                <c:pt idx="5832">
                  <c:v>46.739635470000003</c:v>
                </c:pt>
                <c:pt idx="5833">
                  <c:v>46.715957639999999</c:v>
                </c:pt>
                <c:pt idx="5834">
                  <c:v>46.711788179999999</c:v>
                </c:pt>
                <c:pt idx="5835">
                  <c:v>46.713172909999997</c:v>
                </c:pt>
                <c:pt idx="5836">
                  <c:v>46.681121830000002</c:v>
                </c:pt>
                <c:pt idx="5837">
                  <c:v>46.80229568</c:v>
                </c:pt>
                <c:pt idx="5838">
                  <c:v>46.903945919999998</c:v>
                </c:pt>
                <c:pt idx="5839">
                  <c:v>47.190788269999999</c:v>
                </c:pt>
                <c:pt idx="5840">
                  <c:v>47.580673220000001</c:v>
                </c:pt>
                <c:pt idx="5841">
                  <c:v>47.689289090000003</c:v>
                </c:pt>
                <c:pt idx="5842">
                  <c:v>47.331432339999999</c:v>
                </c:pt>
                <c:pt idx="5843">
                  <c:v>46.766075129999997</c:v>
                </c:pt>
                <c:pt idx="5844">
                  <c:v>46.657474520000001</c:v>
                </c:pt>
                <c:pt idx="5845">
                  <c:v>46.849624630000001</c:v>
                </c:pt>
                <c:pt idx="5846">
                  <c:v>47.214447020000001</c:v>
                </c:pt>
                <c:pt idx="5847">
                  <c:v>47.51940536</c:v>
                </c:pt>
                <c:pt idx="5848">
                  <c:v>47.725498199999997</c:v>
                </c:pt>
                <c:pt idx="5849">
                  <c:v>47.729679109999999</c:v>
                </c:pt>
                <c:pt idx="5850">
                  <c:v>47.648910520000001</c:v>
                </c:pt>
                <c:pt idx="5851">
                  <c:v>47.504100800000003</c:v>
                </c:pt>
                <c:pt idx="5852">
                  <c:v>47.406620029999999</c:v>
                </c:pt>
                <c:pt idx="5853">
                  <c:v>47.196361539999998</c:v>
                </c:pt>
                <c:pt idx="5854">
                  <c:v>46.963813780000002</c:v>
                </c:pt>
                <c:pt idx="5855">
                  <c:v>46.754951480000003</c:v>
                </c:pt>
                <c:pt idx="5856">
                  <c:v>46.642162319999997</c:v>
                </c:pt>
                <c:pt idx="5857">
                  <c:v>46.650520319999998</c:v>
                </c:pt>
                <c:pt idx="5858">
                  <c:v>46.658866879999998</c:v>
                </c:pt>
                <c:pt idx="5859">
                  <c:v>46.717346190000001</c:v>
                </c:pt>
                <c:pt idx="5860">
                  <c:v>46.764690399999999</c:v>
                </c:pt>
                <c:pt idx="5861">
                  <c:v>46.846851350000001</c:v>
                </c:pt>
                <c:pt idx="5862">
                  <c:v>46.903934479999997</c:v>
                </c:pt>
                <c:pt idx="5863">
                  <c:v>47.018127440000001</c:v>
                </c:pt>
                <c:pt idx="5864">
                  <c:v>47.126739499999999</c:v>
                </c:pt>
                <c:pt idx="5865">
                  <c:v>47.204708099999998</c:v>
                </c:pt>
                <c:pt idx="5866">
                  <c:v>47.122558589999997</c:v>
                </c:pt>
                <c:pt idx="5867">
                  <c:v>46.92481995</c:v>
                </c:pt>
                <c:pt idx="5868">
                  <c:v>46.780010220000001</c:v>
                </c:pt>
                <c:pt idx="5869">
                  <c:v>46.703418730000003</c:v>
                </c:pt>
                <c:pt idx="5870">
                  <c:v>46.831531519999999</c:v>
                </c:pt>
                <c:pt idx="5871">
                  <c:v>47.21723557</c:v>
                </c:pt>
                <c:pt idx="5872">
                  <c:v>47.67954254</c:v>
                </c:pt>
                <c:pt idx="5873">
                  <c:v>47.860565190000003</c:v>
                </c:pt>
                <c:pt idx="5874">
                  <c:v>47.65726471</c:v>
                </c:pt>
                <c:pt idx="5875">
                  <c:v>47.617244720000002</c:v>
                </c:pt>
                <c:pt idx="5876">
                  <c:v>47.026481629999999</c:v>
                </c:pt>
                <c:pt idx="5877">
                  <c:v>46.739627839999997</c:v>
                </c:pt>
                <c:pt idx="5878">
                  <c:v>46.699241639999997</c:v>
                </c:pt>
                <c:pt idx="5879">
                  <c:v>46.842666629999997</c:v>
                </c:pt>
                <c:pt idx="5880">
                  <c:v>47.006927490000002</c:v>
                </c:pt>
                <c:pt idx="5881">
                  <c:v>46.98471069</c:v>
                </c:pt>
                <c:pt idx="5882">
                  <c:v>47.188011170000003</c:v>
                </c:pt>
                <c:pt idx="5883">
                  <c:v>47.68755341</c:v>
                </c:pt>
                <c:pt idx="5884">
                  <c:v>47.657268520000002</c:v>
                </c:pt>
                <c:pt idx="5885">
                  <c:v>47.532871249999999</c:v>
                </c:pt>
                <c:pt idx="5886">
                  <c:v>47.296627039999997</c:v>
                </c:pt>
                <c:pt idx="5887">
                  <c:v>46.969390869999998</c:v>
                </c:pt>
                <c:pt idx="5888">
                  <c:v>46.941524510000001</c:v>
                </c:pt>
                <c:pt idx="5889">
                  <c:v>46.995681759999997</c:v>
                </c:pt>
                <c:pt idx="5890">
                  <c:v>47.12256241</c:v>
                </c:pt>
                <c:pt idx="5891">
                  <c:v>47.06826401</c:v>
                </c:pt>
                <c:pt idx="5892">
                  <c:v>47.153190610000003</c:v>
                </c:pt>
                <c:pt idx="5893">
                  <c:v>47.171447749999999</c:v>
                </c:pt>
                <c:pt idx="5894">
                  <c:v>47.293834689999997</c:v>
                </c:pt>
                <c:pt idx="5895">
                  <c:v>47.451190949999997</c:v>
                </c:pt>
                <c:pt idx="5896">
                  <c:v>47.790946959999999</c:v>
                </c:pt>
                <c:pt idx="5897">
                  <c:v>47.804870610000002</c:v>
                </c:pt>
                <c:pt idx="5898">
                  <c:v>47.653797150000003</c:v>
                </c:pt>
                <c:pt idx="5899">
                  <c:v>47.369022370000003</c:v>
                </c:pt>
                <c:pt idx="5900">
                  <c:v>47.001411439999998</c:v>
                </c:pt>
                <c:pt idx="5901">
                  <c:v>46.96520615</c:v>
                </c:pt>
                <c:pt idx="5902">
                  <c:v>46.745212549999998</c:v>
                </c:pt>
                <c:pt idx="5903">
                  <c:v>46.798118590000001</c:v>
                </c:pt>
                <c:pt idx="5904">
                  <c:v>46.834327700000003</c:v>
                </c:pt>
                <c:pt idx="5905">
                  <c:v>46.936614990000002</c:v>
                </c:pt>
                <c:pt idx="5906">
                  <c:v>46.745197300000001</c:v>
                </c:pt>
                <c:pt idx="5907">
                  <c:v>46.704803470000002</c:v>
                </c:pt>
                <c:pt idx="5908">
                  <c:v>46.934570309999998</c:v>
                </c:pt>
                <c:pt idx="5909">
                  <c:v>47.048748019999998</c:v>
                </c:pt>
                <c:pt idx="5910">
                  <c:v>47.552841190000002</c:v>
                </c:pt>
                <c:pt idx="5911">
                  <c:v>47.660057070000001</c:v>
                </c:pt>
                <c:pt idx="5912">
                  <c:v>47.912090300000003</c:v>
                </c:pt>
                <c:pt idx="5913">
                  <c:v>47.634979250000001</c:v>
                </c:pt>
                <c:pt idx="5914">
                  <c:v>47.653076169999999</c:v>
                </c:pt>
                <c:pt idx="5915">
                  <c:v>47.215869900000001</c:v>
                </c:pt>
                <c:pt idx="5916">
                  <c:v>46.935966489999998</c:v>
                </c:pt>
                <c:pt idx="5917">
                  <c:v>46.901153559999997</c:v>
                </c:pt>
                <c:pt idx="5918">
                  <c:v>47.11142349</c:v>
                </c:pt>
                <c:pt idx="5919">
                  <c:v>47.371807099999998</c:v>
                </c:pt>
                <c:pt idx="5920">
                  <c:v>47.740814210000003</c:v>
                </c:pt>
                <c:pt idx="5921">
                  <c:v>47.861961360000002</c:v>
                </c:pt>
                <c:pt idx="5922">
                  <c:v>47.300796509999998</c:v>
                </c:pt>
                <c:pt idx="5923">
                  <c:v>46.862167360000001</c:v>
                </c:pt>
                <c:pt idx="5924">
                  <c:v>47.037628169999998</c:v>
                </c:pt>
                <c:pt idx="5925">
                  <c:v>47.570838930000001</c:v>
                </c:pt>
                <c:pt idx="5926">
                  <c:v>47.729667659999997</c:v>
                </c:pt>
                <c:pt idx="5927">
                  <c:v>47.435829159999997</c:v>
                </c:pt>
                <c:pt idx="5928">
                  <c:v>46.839904789999999</c:v>
                </c:pt>
                <c:pt idx="5929">
                  <c:v>46.887222289999997</c:v>
                </c:pt>
                <c:pt idx="5930">
                  <c:v>47.440048220000001</c:v>
                </c:pt>
                <c:pt idx="5931">
                  <c:v>47.847854609999999</c:v>
                </c:pt>
                <c:pt idx="5932">
                  <c:v>47.882846829999998</c:v>
                </c:pt>
                <c:pt idx="5933">
                  <c:v>47.607143399999998</c:v>
                </c:pt>
                <c:pt idx="5934">
                  <c:v>47.200531009999999</c:v>
                </c:pt>
                <c:pt idx="5935">
                  <c:v>46.974964139999997</c:v>
                </c:pt>
                <c:pt idx="5936">
                  <c:v>46.869125369999999</c:v>
                </c:pt>
                <c:pt idx="5937">
                  <c:v>46.798114779999999</c:v>
                </c:pt>
                <c:pt idx="5938">
                  <c:v>46.813423159999999</c:v>
                </c:pt>
                <c:pt idx="5939">
                  <c:v>46.855201719999997</c:v>
                </c:pt>
                <c:pt idx="5940">
                  <c:v>46.97774124</c:v>
                </c:pt>
                <c:pt idx="5941">
                  <c:v>47.199138640000001</c:v>
                </c:pt>
                <c:pt idx="5942">
                  <c:v>47.529170989999997</c:v>
                </c:pt>
                <c:pt idx="5943">
                  <c:v>47.824356080000001</c:v>
                </c:pt>
                <c:pt idx="5944">
                  <c:v>47.857784270000003</c:v>
                </c:pt>
                <c:pt idx="5945">
                  <c:v>47.416378020000003</c:v>
                </c:pt>
                <c:pt idx="5946">
                  <c:v>46.941535950000002</c:v>
                </c:pt>
                <c:pt idx="5947">
                  <c:v>46.749378200000002</c:v>
                </c:pt>
                <c:pt idx="5948">
                  <c:v>46.823173519999997</c:v>
                </c:pt>
                <c:pt idx="5949">
                  <c:v>47.110031130000003</c:v>
                </c:pt>
                <c:pt idx="5950">
                  <c:v>47.497138980000003</c:v>
                </c:pt>
                <c:pt idx="5951">
                  <c:v>47.831336980000003</c:v>
                </c:pt>
                <c:pt idx="5952">
                  <c:v>47.725494380000001</c:v>
                </c:pt>
                <c:pt idx="5953">
                  <c:v>47.278507230000002</c:v>
                </c:pt>
                <c:pt idx="5954">
                  <c:v>46.874687190000003</c:v>
                </c:pt>
                <c:pt idx="5955">
                  <c:v>46.830135349999999</c:v>
                </c:pt>
                <c:pt idx="5956">
                  <c:v>47.220031740000003</c:v>
                </c:pt>
                <c:pt idx="5957">
                  <c:v>47.710182189999998</c:v>
                </c:pt>
                <c:pt idx="5958">
                  <c:v>47.839687349999998</c:v>
                </c:pt>
                <c:pt idx="5959">
                  <c:v>47.57928467</c:v>
                </c:pt>
                <c:pt idx="5960">
                  <c:v>46.986099240000001</c:v>
                </c:pt>
                <c:pt idx="5961">
                  <c:v>46.79950333</c:v>
                </c:pt>
                <c:pt idx="5962">
                  <c:v>47.08774185</c:v>
                </c:pt>
                <c:pt idx="5963">
                  <c:v>47.619678499999999</c:v>
                </c:pt>
                <c:pt idx="5964">
                  <c:v>47.900955199999999</c:v>
                </c:pt>
                <c:pt idx="5965">
                  <c:v>47.57510757</c:v>
                </c:pt>
                <c:pt idx="5966">
                  <c:v>47.019519809999998</c:v>
                </c:pt>
                <c:pt idx="5967">
                  <c:v>46.855220789999997</c:v>
                </c:pt>
                <c:pt idx="5968">
                  <c:v>47.194961550000002</c:v>
                </c:pt>
                <c:pt idx="5969">
                  <c:v>47.5876503</c:v>
                </c:pt>
                <c:pt idx="5970">
                  <c:v>47.914901729999997</c:v>
                </c:pt>
                <c:pt idx="5971">
                  <c:v>47.770057680000001</c:v>
                </c:pt>
                <c:pt idx="5972">
                  <c:v>47.303592680000001</c:v>
                </c:pt>
                <c:pt idx="5973">
                  <c:v>46.895576480000003</c:v>
                </c:pt>
                <c:pt idx="5974">
                  <c:v>46.724304199999999</c:v>
                </c:pt>
                <c:pt idx="5975">
                  <c:v>46.739635470000003</c:v>
                </c:pt>
                <c:pt idx="5976">
                  <c:v>46.891410829999998</c:v>
                </c:pt>
                <c:pt idx="5977">
                  <c:v>47.040393829999999</c:v>
                </c:pt>
                <c:pt idx="5978">
                  <c:v>47.279914859999998</c:v>
                </c:pt>
                <c:pt idx="5979">
                  <c:v>47.44282913</c:v>
                </c:pt>
                <c:pt idx="5980">
                  <c:v>47.494335169999999</c:v>
                </c:pt>
                <c:pt idx="5981">
                  <c:v>47.527763370000002</c:v>
                </c:pt>
                <c:pt idx="5982">
                  <c:v>47.673965449999997</c:v>
                </c:pt>
                <c:pt idx="5983">
                  <c:v>47.827159880000004</c:v>
                </c:pt>
                <c:pt idx="5984">
                  <c:v>47.878677369999998</c:v>
                </c:pt>
                <c:pt idx="5985">
                  <c:v>47.900939940000001</c:v>
                </c:pt>
                <c:pt idx="5986">
                  <c:v>47.636360170000003</c:v>
                </c:pt>
                <c:pt idx="5987">
                  <c:v>47.338397980000003</c:v>
                </c:pt>
                <c:pt idx="5988">
                  <c:v>46.980529789999999</c:v>
                </c:pt>
                <c:pt idx="5989">
                  <c:v>46.757732390000001</c:v>
                </c:pt>
                <c:pt idx="5990">
                  <c:v>46.807849879999999</c:v>
                </c:pt>
                <c:pt idx="5991">
                  <c:v>47.215862270000002</c:v>
                </c:pt>
                <c:pt idx="5992">
                  <c:v>47.621055599999998</c:v>
                </c:pt>
                <c:pt idx="5993">
                  <c:v>47.84664154</c:v>
                </c:pt>
                <c:pt idx="5994">
                  <c:v>47.795127870000002</c:v>
                </c:pt>
                <c:pt idx="5995">
                  <c:v>47.384346010000002</c:v>
                </c:pt>
                <c:pt idx="5996">
                  <c:v>46.99445343</c:v>
                </c:pt>
                <c:pt idx="5997">
                  <c:v>46.770263669999999</c:v>
                </c:pt>
                <c:pt idx="5998">
                  <c:v>46.958248140000002</c:v>
                </c:pt>
                <c:pt idx="5999">
                  <c:v>47.394092559999997</c:v>
                </c:pt>
                <c:pt idx="6000">
                  <c:v>47.811824799999997</c:v>
                </c:pt>
                <c:pt idx="6001">
                  <c:v>47.768650049999998</c:v>
                </c:pt>
                <c:pt idx="6002">
                  <c:v>47.24787903</c:v>
                </c:pt>
                <c:pt idx="6003">
                  <c:v>46.778614040000001</c:v>
                </c:pt>
                <c:pt idx="6004">
                  <c:v>47.00696945</c:v>
                </c:pt>
                <c:pt idx="6005">
                  <c:v>47.29523468</c:v>
                </c:pt>
                <c:pt idx="6006">
                  <c:v>47.806247710000001</c:v>
                </c:pt>
                <c:pt idx="6007">
                  <c:v>47.896770480000001</c:v>
                </c:pt>
                <c:pt idx="6008">
                  <c:v>47.577903749999997</c:v>
                </c:pt>
                <c:pt idx="6009">
                  <c:v>47.122558589999997</c:v>
                </c:pt>
                <c:pt idx="6010">
                  <c:v>46.892791750000001</c:v>
                </c:pt>
                <c:pt idx="6011">
                  <c:v>46.870517730000003</c:v>
                </c:pt>
                <c:pt idx="6012">
                  <c:v>46.86634445</c:v>
                </c:pt>
                <c:pt idx="6013">
                  <c:v>46.991664890000003</c:v>
                </c:pt>
                <c:pt idx="6014">
                  <c:v>46.926227570000002</c:v>
                </c:pt>
                <c:pt idx="6015">
                  <c:v>47.019508360000003</c:v>
                </c:pt>
                <c:pt idx="6016">
                  <c:v>47.062671659999999</c:v>
                </c:pt>
                <c:pt idx="6017">
                  <c:v>46.878890990000002</c:v>
                </c:pt>
                <c:pt idx="6018">
                  <c:v>46.749382019999999</c:v>
                </c:pt>
                <c:pt idx="6019">
                  <c:v>46.869121550000003</c:v>
                </c:pt>
                <c:pt idx="6020">
                  <c:v>47.132305150000001</c:v>
                </c:pt>
                <c:pt idx="6021">
                  <c:v>47.427505490000001</c:v>
                </c:pt>
                <c:pt idx="6022">
                  <c:v>47.70321655</c:v>
                </c:pt>
                <c:pt idx="6023">
                  <c:v>47.942714690000003</c:v>
                </c:pt>
                <c:pt idx="6024">
                  <c:v>47.95247269</c:v>
                </c:pt>
                <c:pt idx="6025">
                  <c:v>47.802082059999996</c:v>
                </c:pt>
                <c:pt idx="6026">
                  <c:v>47.388515470000002</c:v>
                </c:pt>
                <c:pt idx="6027">
                  <c:v>46.930404660000001</c:v>
                </c:pt>
                <c:pt idx="6028">
                  <c:v>46.885841370000001</c:v>
                </c:pt>
                <c:pt idx="6029">
                  <c:v>47.55840302</c:v>
                </c:pt>
                <c:pt idx="6030">
                  <c:v>47.90234375</c:v>
                </c:pt>
                <c:pt idx="6031">
                  <c:v>47.625232699999998</c:v>
                </c:pt>
                <c:pt idx="6032">
                  <c:v>47.023693080000001</c:v>
                </c:pt>
                <c:pt idx="6033">
                  <c:v>46.895587919999997</c:v>
                </c:pt>
                <c:pt idx="6034">
                  <c:v>47.536121369999996</c:v>
                </c:pt>
                <c:pt idx="6035">
                  <c:v>47.952484130000002</c:v>
                </c:pt>
                <c:pt idx="6036">
                  <c:v>47.60295868</c:v>
                </c:pt>
                <c:pt idx="6037">
                  <c:v>46.909511569999999</c:v>
                </c:pt>
                <c:pt idx="6038">
                  <c:v>47.147617339999996</c:v>
                </c:pt>
                <c:pt idx="6039">
                  <c:v>47.838272089999997</c:v>
                </c:pt>
                <c:pt idx="6040">
                  <c:v>47.792331699999998</c:v>
                </c:pt>
                <c:pt idx="6041">
                  <c:v>47.188018800000002</c:v>
                </c:pt>
                <c:pt idx="6042">
                  <c:v>46.970771790000001</c:v>
                </c:pt>
                <c:pt idx="6043">
                  <c:v>47.153190610000003</c:v>
                </c:pt>
                <c:pt idx="6044">
                  <c:v>47.738033289999997</c:v>
                </c:pt>
                <c:pt idx="6045">
                  <c:v>47.92380524</c:v>
                </c:pt>
                <c:pt idx="6046">
                  <c:v>47.575103759999998</c:v>
                </c:pt>
                <c:pt idx="6047">
                  <c:v>47.132320399999998</c:v>
                </c:pt>
                <c:pt idx="6048">
                  <c:v>47.041786190000003</c:v>
                </c:pt>
                <c:pt idx="6049">
                  <c:v>47.18243408</c:v>
                </c:pt>
                <c:pt idx="6050">
                  <c:v>47.410793300000002</c:v>
                </c:pt>
                <c:pt idx="6051">
                  <c:v>47.82855988</c:v>
                </c:pt>
                <c:pt idx="6052">
                  <c:v>47.655876159999998</c:v>
                </c:pt>
                <c:pt idx="6053">
                  <c:v>47.243705749999997</c:v>
                </c:pt>
                <c:pt idx="6054">
                  <c:v>47.222812650000002</c:v>
                </c:pt>
                <c:pt idx="6055">
                  <c:v>47.38295746</c:v>
                </c:pt>
                <c:pt idx="6056">
                  <c:v>47.426113129999997</c:v>
                </c:pt>
                <c:pt idx="6057">
                  <c:v>47.551445010000002</c:v>
                </c:pt>
                <c:pt idx="6058">
                  <c:v>47.822959900000001</c:v>
                </c:pt>
                <c:pt idx="6059">
                  <c:v>47.919059750000002</c:v>
                </c:pt>
                <c:pt idx="6060">
                  <c:v>47.813232419999999</c:v>
                </c:pt>
                <c:pt idx="6061">
                  <c:v>47.29800797</c:v>
                </c:pt>
                <c:pt idx="6062">
                  <c:v>46.915073390000003</c:v>
                </c:pt>
                <c:pt idx="6063">
                  <c:v>47.104469299999998</c:v>
                </c:pt>
                <c:pt idx="6064">
                  <c:v>47.802093509999999</c:v>
                </c:pt>
                <c:pt idx="6065">
                  <c:v>47.800682070000001</c:v>
                </c:pt>
                <c:pt idx="6066">
                  <c:v>47.105846409999998</c:v>
                </c:pt>
                <c:pt idx="6067">
                  <c:v>46.963806150000003</c:v>
                </c:pt>
                <c:pt idx="6068">
                  <c:v>47.768665310000003</c:v>
                </c:pt>
                <c:pt idx="6069">
                  <c:v>47.782588959999998</c:v>
                </c:pt>
                <c:pt idx="6070">
                  <c:v>47.004188540000001</c:v>
                </c:pt>
                <c:pt idx="6071">
                  <c:v>47.238128660000001</c:v>
                </c:pt>
                <c:pt idx="6072">
                  <c:v>47.871707919999999</c:v>
                </c:pt>
                <c:pt idx="6073">
                  <c:v>47.396472930000002</c:v>
                </c:pt>
                <c:pt idx="6074">
                  <c:v>47.118377690000003</c:v>
                </c:pt>
                <c:pt idx="6075">
                  <c:v>47.755058290000001</c:v>
                </c:pt>
                <c:pt idx="6076">
                  <c:v>47.621055599999998</c:v>
                </c:pt>
                <c:pt idx="6077">
                  <c:v>47.115589139999997</c:v>
                </c:pt>
                <c:pt idx="6078">
                  <c:v>47.75611877</c:v>
                </c:pt>
                <c:pt idx="6079">
                  <c:v>47.49295807</c:v>
                </c:pt>
                <c:pt idx="6080">
                  <c:v>46.988655090000002</c:v>
                </c:pt>
                <c:pt idx="6081">
                  <c:v>47.701827999999999</c:v>
                </c:pt>
                <c:pt idx="6082">
                  <c:v>47.785385130000002</c:v>
                </c:pt>
                <c:pt idx="6083">
                  <c:v>47.114204409999999</c:v>
                </c:pt>
                <c:pt idx="6084">
                  <c:v>46.894180300000002</c:v>
                </c:pt>
                <c:pt idx="6085">
                  <c:v>47.40523529</c:v>
                </c:pt>
                <c:pt idx="6086">
                  <c:v>47.953868870000001</c:v>
                </c:pt>
                <c:pt idx="6087">
                  <c:v>47.613029480000002</c:v>
                </c:pt>
                <c:pt idx="6088">
                  <c:v>47.25901794</c:v>
                </c:pt>
                <c:pt idx="6089">
                  <c:v>46.86911774</c:v>
                </c:pt>
                <c:pt idx="6090">
                  <c:v>46.987228389999999</c:v>
                </c:pt>
                <c:pt idx="6091">
                  <c:v>47.480438229999997</c:v>
                </c:pt>
                <c:pt idx="6092">
                  <c:v>47.978672029999998</c:v>
                </c:pt>
                <c:pt idx="6093">
                  <c:v>47.785377500000003</c:v>
                </c:pt>
                <c:pt idx="6094">
                  <c:v>47.395477290000002</c:v>
                </c:pt>
                <c:pt idx="6095">
                  <c:v>47.037612920000001</c:v>
                </c:pt>
                <c:pt idx="6096">
                  <c:v>46.981914519999997</c:v>
                </c:pt>
                <c:pt idx="6097">
                  <c:v>47.43585968</c:v>
                </c:pt>
                <c:pt idx="6098">
                  <c:v>47.90373993</c:v>
                </c:pt>
                <c:pt idx="6099">
                  <c:v>48.068042759999997</c:v>
                </c:pt>
                <c:pt idx="6100">
                  <c:v>48.00537491</c:v>
                </c:pt>
                <c:pt idx="6101">
                  <c:v>47.639148710000001</c:v>
                </c:pt>
                <c:pt idx="6102">
                  <c:v>47.176872250000002</c:v>
                </c:pt>
                <c:pt idx="6103">
                  <c:v>46.890003200000002</c:v>
                </c:pt>
                <c:pt idx="6104">
                  <c:v>47.133693700000002</c:v>
                </c:pt>
                <c:pt idx="6105">
                  <c:v>47.68928528</c:v>
                </c:pt>
                <c:pt idx="6106">
                  <c:v>48.045772550000002</c:v>
                </c:pt>
                <c:pt idx="6107">
                  <c:v>47.945507050000003</c:v>
                </c:pt>
                <c:pt idx="6108">
                  <c:v>47.47624588</c:v>
                </c:pt>
                <c:pt idx="6109">
                  <c:v>47.169902800000003</c:v>
                </c:pt>
                <c:pt idx="6110">
                  <c:v>46.892807009999999</c:v>
                </c:pt>
                <c:pt idx="6111">
                  <c:v>46.923435210000001</c:v>
                </c:pt>
                <c:pt idx="6112">
                  <c:v>47.153194429999999</c:v>
                </c:pt>
                <c:pt idx="6113">
                  <c:v>47.366230010000002</c:v>
                </c:pt>
                <c:pt idx="6114">
                  <c:v>47.529163359999998</c:v>
                </c:pt>
                <c:pt idx="6115">
                  <c:v>47.818778989999998</c:v>
                </c:pt>
                <c:pt idx="6116">
                  <c:v>48.015148160000003</c:v>
                </c:pt>
                <c:pt idx="6117">
                  <c:v>48.062477110000003</c:v>
                </c:pt>
                <c:pt idx="6118">
                  <c:v>48.040191649999997</c:v>
                </c:pt>
                <c:pt idx="6119">
                  <c:v>47.967792510000002</c:v>
                </c:pt>
                <c:pt idx="6120">
                  <c:v>47.991466520000003</c:v>
                </c:pt>
                <c:pt idx="6121">
                  <c:v>48.012351989999999</c:v>
                </c:pt>
                <c:pt idx="6122">
                  <c:v>47.9775238</c:v>
                </c:pt>
                <c:pt idx="6123">
                  <c:v>47.990062709999997</c:v>
                </c:pt>
                <c:pt idx="6124">
                  <c:v>47.980331419999999</c:v>
                </c:pt>
                <c:pt idx="6125">
                  <c:v>47.81879807</c:v>
                </c:pt>
                <c:pt idx="6126">
                  <c:v>47.662841800000002</c:v>
                </c:pt>
                <c:pt idx="6127">
                  <c:v>47.381542209999999</c:v>
                </c:pt>
                <c:pt idx="6128">
                  <c:v>47.118377690000003</c:v>
                </c:pt>
                <c:pt idx="6129">
                  <c:v>46.931785580000003</c:v>
                </c:pt>
                <c:pt idx="6130">
                  <c:v>47.015338900000003</c:v>
                </c:pt>
                <c:pt idx="6131">
                  <c:v>47.192180630000003</c:v>
                </c:pt>
                <c:pt idx="6132">
                  <c:v>47.583465580000002</c:v>
                </c:pt>
                <c:pt idx="6133">
                  <c:v>47.860561369999999</c:v>
                </c:pt>
                <c:pt idx="6134">
                  <c:v>48.033245090000001</c:v>
                </c:pt>
                <c:pt idx="6135">
                  <c:v>47.913475040000002</c:v>
                </c:pt>
                <c:pt idx="6136">
                  <c:v>47.486003879999998</c:v>
                </c:pt>
                <c:pt idx="6137">
                  <c:v>47.075225830000001</c:v>
                </c:pt>
                <c:pt idx="6138">
                  <c:v>46.898361209999997</c:v>
                </c:pt>
                <c:pt idx="6139">
                  <c:v>46.899749759999999</c:v>
                </c:pt>
                <c:pt idx="6140">
                  <c:v>47.040409089999997</c:v>
                </c:pt>
                <c:pt idx="6141">
                  <c:v>47.025085449999999</c:v>
                </c:pt>
                <c:pt idx="6142">
                  <c:v>47.123943330000003</c:v>
                </c:pt>
                <c:pt idx="6143">
                  <c:v>47.079387660000002</c:v>
                </c:pt>
                <c:pt idx="6144">
                  <c:v>46.973560329999998</c:v>
                </c:pt>
                <c:pt idx="6145">
                  <c:v>46.924827579999999</c:v>
                </c:pt>
                <c:pt idx="6146">
                  <c:v>46.887229920000003</c:v>
                </c:pt>
                <c:pt idx="6147">
                  <c:v>46.891407010000002</c:v>
                </c:pt>
                <c:pt idx="6148">
                  <c:v>47.019527439999997</c:v>
                </c:pt>
                <c:pt idx="6149">
                  <c:v>47.179649349999998</c:v>
                </c:pt>
                <c:pt idx="6150">
                  <c:v>47.343971250000003</c:v>
                </c:pt>
                <c:pt idx="6151">
                  <c:v>47.593223569999999</c:v>
                </c:pt>
                <c:pt idx="6152">
                  <c:v>47.803478239999997</c:v>
                </c:pt>
                <c:pt idx="6153">
                  <c:v>47.870307920000002</c:v>
                </c:pt>
                <c:pt idx="6154">
                  <c:v>47.963603970000001</c:v>
                </c:pt>
                <c:pt idx="6155">
                  <c:v>48.065265660000001</c:v>
                </c:pt>
                <c:pt idx="6156">
                  <c:v>47.868934629999998</c:v>
                </c:pt>
                <c:pt idx="6157">
                  <c:v>47.460926059999998</c:v>
                </c:pt>
                <c:pt idx="6158">
                  <c:v>46.944320679999997</c:v>
                </c:pt>
                <c:pt idx="6159">
                  <c:v>47.016727449999998</c:v>
                </c:pt>
                <c:pt idx="6160">
                  <c:v>47.641128539999997</c:v>
                </c:pt>
                <c:pt idx="6161">
                  <c:v>47.945514680000002</c:v>
                </c:pt>
                <c:pt idx="6162">
                  <c:v>47.45954132</c:v>
                </c:pt>
                <c:pt idx="6163">
                  <c:v>46.867729189999999</c:v>
                </c:pt>
                <c:pt idx="6164">
                  <c:v>47.055713650000001</c:v>
                </c:pt>
                <c:pt idx="6165">
                  <c:v>47.520805359999997</c:v>
                </c:pt>
                <c:pt idx="6166">
                  <c:v>47.731151580000002</c:v>
                </c:pt>
                <c:pt idx="6167">
                  <c:v>47.071014400000003</c:v>
                </c:pt>
                <c:pt idx="6168">
                  <c:v>47.135089870000002</c:v>
                </c:pt>
                <c:pt idx="6169">
                  <c:v>47.887039180000002</c:v>
                </c:pt>
                <c:pt idx="6170">
                  <c:v>47.270153049999998</c:v>
                </c:pt>
                <c:pt idx="6171">
                  <c:v>47.140659329999998</c:v>
                </c:pt>
                <c:pt idx="6172">
                  <c:v>47.958026889999999</c:v>
                </c:pt>
                <c:pt idx="6173">
                  <c:v>47.405220030000002</c:v>
                </c:pt>
                <c:pt idx="6174">
                  <c:v>47.036224369999999</c:v>
                </c:pt>
                <c:pt idx="6175">
                  <c:v>47.893985749999999</c:v>
                </c:pt>
                <c:pt idx="6176">
                  <c:v>47.49992752</c:v>
                </c:pt>
                <c:pt idx="6177">
                  <c:v>47.016735079999997</c:v>
                </c:pt>
                <c:pt idx="6178">
                  <c:v>47.860561369999999</c:v>
                </c:pt>
                <c:pt idx="6179">
                  <c:v>47.292446140000003</c:v>
                </c:pt>
                <c:pt idx="6180">
                  <c:v>47.2798996</c:v>
                </c:pt>
                <c:pt idx="6181">
                  <c:v>47.84526443</c:v>
                </c:pt>
                <c:pt idx="6182">
                  <c:v>47.311943049999996</c:v>
                </c:pt>
                <c:pt idx="6183">
                  <c:v>47.136489869999998</c:v>
                </c:pt>
                <c:pt idx="6184">
                  <c:v>47.672584530000002</c:v>
                </c:pt>
                <c:pt idx="6185">
                  <c:v>47.923233029999999</c:v>
                </c:pt>
                <c:pt idx="6186">
                  <c:v>47.516632080000001</c:v>
                </c:pt>
                <c:pt idx="6187">
                  <c:v>47.044578549999997</c:v>
                </c:pt>
                <c:pt idx="6188">
                  <c:v>47.260402679999999</c:v>
                </c:pt>
                <c:pt idx="6189">
                  <c:v>47.968818659999997</c:v>
                </c:pt>
                <c:pt idx="6190">
                  <c:v>47.5472374</c:v>
                </c:pt>
                <c:pt idx="6191">
                  <c:v>47.114204409999999</c:v>
                </c:pt>
                <c:pt idx="6192">
                  <c:v>46.991676329999997</c:v>
                </c:pt>
                <c:pt idx="6193">
                  <c:v>47.60295868</c:v>
                </c:pt>
                <c:pt idx="6194">
                  <c:v>48.017913819999997</c:v>
                </c:pt>
                <c:pt idx="6195">
                  <c:v>47.959434510000001</c:v>
                </c:pt>
                <c:pt idx="6196">
                  <c:v>47.715747829999998</c:v>
                </c:pt>
                <c:pt idx="6197">
                  <c:v>47.496307369999997</c:v>
                </c:pt>
                <c:pt idx="6198">
                  <c:v>47.018119810000002</c:v>
                </c:pt>
                <c:pt idx="6199">
                  <c:v>46.969394680000001</c:v>
                </c:pt>
                <c:pt idx="6200">
                  <c:v>47.093299870000003</c:v>
                </c:pt>
                <c:pt idx="6201">
                  <c:v>47.281299590000003</c:v>
                </c:pt>
                <c:pt idx="6202">
                  <c:v>47.732551569999998</c:v>
                </c:pt>
                <c:pt idx="6203">
                  <c:v>47.835510249999999</c:v>
                </c:pt>
                <c:pt idx="6204">
                  <c:v>47.926006319999999</c:v>
                </c:pt>
                <c:pt idx="6205">
                  <c:v>48.002613070000002</c:v>
                </c:pt>
                <c:pt idx="6206">
                  <c:v>47.930175779999999</c:v>
                </c:pt>
                <c:pt idx="6207">
                  <c:v>47.863342289999999</c:v>
                </c:pt>
                <c:pt idx="6208">
                  <c:v>47.786754610000003</c:v>
                </c:pt>
                <c:pt idx="6209">
                  <c:v>47.970565800000003</c:v>
                </c:pt>
                <c:pt idx="6210">
                  <c:v>47.987274169999999</c:v>
                </c:pt>
                <c:pt idx="6211">
                  <c:v>47.74220657</c:v>
                </c:pt>
                <c:pt idx="6212">
                  <c:v>47.828186039999999</c:v>
                </c:pt>
                <c:pt idx="6213">
                  <c:v>48.038806919999999</c:v>
                </c:pt>
                <c:pt idx="6214">
                  <c:v>48.080585480000003</c:v>
                </c:pt>
                <c:pt idx="6215">
                  <c:v>47.944110870000003</c:v>
                </c:pt>
                <c:pt idx="6216">
                  <c:v>47.89120483</c:v>
                </c:pt>
                <c:pt idx="6217">
                  <c:v>47.777023319999998</c:v>
                </c:pt>
                <c:pt idx="6218">
                  <c:v>47.515232089999998</c:v>
                </c:pt>
                <c:pt idx="6219">
                  <c:v>47.188018800000002</c:v>
                </c:pt>
                <c:pt idx="6220">
                  <c:v>46.973556520000002</c:v>
                </c:pt>
                <c:pt idx="6221">
                  <c:v>46.972179410000003</c:v>
                </c:pt>
                <c:pt idx="6222">
                  <c:v>47.225608829999999</c:v>
                </c:pt>
                <c:pt idx="6223">
                  <c:v>47.577903749999997</c:v>
                </c:pt>
                <c:pt idx="6224">
                  <c:v>47.871707919999999</c:v>
                </c:pt>
                <c:pt idx="6225">
                  <c:v>48.044376370000002</c:v>
                </c:pt>
                <c:pt idx="6226">
                  <c:v>47.98729324</c:v>
                </c:pt>
                <c:pt idx="6227">
                  <c:v>47.889797209999998</c:v>
                </c:pt>
                <c:pt idx="6228">
                  <c:v>47.680950160000002</c:v>
                </c:pt>
                <c:pt idx="6229">
                  <c:v>47.590427400000003</c:v>
                </c:pt>
                <c:pt idx="6230">
                  <c:v>47.577899930000001</c:v>
                </c:pt>
                <c:pt idx="6231">
                  <c:v>47.442836759999999</c:v>
                </c:pt>
                <c:pt idx="6232">
                  <c:v>47.356487270000002</c:v>
                </c:pt>
                <c:pt idx="6233">
                  <c:v>47.178256990000001</c:v>
                </c:pt>
                <c:pt idx="6234">
                  <c:v>46.98471069</c:v>
                </c:pt>
                <c:pt idx="6235">
                  <c:v>46.899776459999998</c:v>
                </c:pt>
                <c:pt idx="6236">
                  <c:v>47.168506620000002</c:v>
                </c:pt>
                <c:pt idx="6237">
                  <c:v>47.673984529999998</c:v>
                </c:pt>
                <c:pt idx="6238">
                  <c:v>47.9636116</c:v>
                </c:pt>
                <c:pt idx="6239">
                  <c:v>48.052730560000001</c:v>
                </c:pt>
                <c:pt idx="6240">
                  <c:v>47.948291779999998</c:v>
                </c:pt>
                <c:pt idx="6241">
                  <c:v>47.64057159</c:v>
                </c:pt>
                <c:pt idx="6242">
                  <c:v>47.384346010000002</c:v>
                </c:pt>
                <c:pt idx="6243">
                  <c:v>47.072437290000003</c:v>
                </c:pt>
                <c:pt idx="6244">
                  <c:v>46.969387050000002</c:v>
                </c:pt>
                <c:pt idx="6245">
                  <c:v>47.189399719999997</c:v>
                </c:pt>
                <c:pt idx="6246">
                  <c:v>47.570915220000003</c:v>
                </c:pt>
                <c:pt idx="6247">
                  <c:v>47.926006319999999</c:v>
                </c:pt>
                <c:pt idx="6248">
                  <c:v>47.99423599</c:v>
                </c:pt>
                <c:pt idx="6249">
                  <c:v>47.557010650000002</c:v>
                </c:pt>
                <c:pt idx="6250">
                  <c:v>46.981910710000001</c:v>
                </c:pt>
                <c:pt idx="6251">
                  <c:v>47.188011170000003</c:v>
                </c:pt>
                <c:pt idx="6252">
                  <c:v>47.747783660000003</c:v>
                </c:pt>
                <c:pt idx="6253">
                  <c:v>47.99703598</c:v>
                </c:pt>
                <c:pt idx="6254">
                  <c:v>47.835506440000003</c:v>
                </c:pt>
                <c:pt idx="6255">
                  <c:v>47.357875819999997</c:v>
                </c:pt>
                <c:pt idx="6256">
                  <c:v>47.013938899999999</c:v>
                </c:pt>
                <c:pt idx="6257">
                  <c:v>47.044578549999997</c:v>
                </c:pt>
                <c:pt idx="6258">
                  <c:v>47.540298460000002</c:v>
                </c:pt>
                <c:pt idx="6259">
                  <c:v>48.054119110000002</c:v>
                </c:pt>
                <c:pt idx="6260">
                  <c:v>47.939929960000001</c:v>
                </c:pt>
                <c:pt idx="6261">
                  <c:v>47.285469059999997</c:v>
                </c:pt>
                <c:pt idx="6262">
                  <c:v>46.990272519999998</c:v>
                </c:pt>
                <c:pt idx="6263">
                  <c:v>47.416366580000002</c:v>
                </c:pt>
                <c:pt idx="6264">
                  <c:v>48.052734370000003</c:v>
                </c:pt>
                <c:pt idx="6265">
                  <c:v>48.040191649999997</c:v>
                </c:pt>
                <c:pt idx="6266">
                  <c:v>47.491565700000002</c:v>
                </c:pt>
                <c:pt idx="6267">
                  <c:v>47.075218200000002</c:v>
                </c:pt>
                <c:pt idx="6268">
                  <c:v>47.096084589999997</c:v>
                </c:pt>
                <c:pt idx="6269">
                  <c:v>47.56813812</c:v>
                </c:pt>
                <c:pt idx="6270">
                  <c:v>48.080577849999997</c:v>
                </c:pt>
                <c:pt idx="6271">
                  <c:v>47.874507899999998</c:v>
                </c:pt>
                <c:pt idx="6272">
                  <c:v>47.302188870000002</c:v>
                </c:pt>
                <c:pt idx="6273">
                  <c:v>47.072429659999997</c:v>
                </c:pt>
                <c:pt idx="6274">
                  <c:v>47.437259670000003</c:v>
                </c:pt>
                <c:pt idx="6275">
                  <c:v>48.150203699999999</c:v>
                </c:pt>
                <c:pt idx="6276">
                  <c:v>47.917667389999998</c:v>
                </c:pt>
                <c:pt idx="6277">
                  <c:v>47.296619419999999</c:v>
                </c:pt>
                <c:pt idx="6278">
                  <c:v>47.022296910000001</c:v>
                </c:pt>
                <c:pt idx="6279">
                  <c:v>47.144824980000003</c:v>
                </c:pt>
                <c:pt idx="6280">
                  <c:v>47.628025049999998</c:v>
                </c:pt>
                <c:pt idx="6281">
                  <c:v>47.91208649</c:v>
                </c:pt>
                <c:pt idx="6282">
                  <c:v>48.075008390000001</c:v>
                </c:pt>
                <c:pt idx="6283">
                  <c:v>48.15866089</c:v>
                </c:pt>
                <c:pt idx="6284">
                  <c:v>47.937145229999999</c:v>
                </c:pt>
                <c:pt idx="6285">
                  <c:v>47.86335373</c:v>
                </c:pt>
                <c:pt idx="6286">
                  <c:v>47.721324920000001</c:v>
                </c:pt>
                <c:pt idx="6287">
                  <c:v>47.557003020000003</c:v>
                </c:pt>
                <c:pt idx="6288">
                  <c:v>47.179656979999997</c:v>
                </c:pt>
                <c:pt idx="6289">
                  <c:v>46.934585570000003</c:v>
                </c:pt>
                <c:pt idx="6290">
                  <c:v>47.090526580000002</c:v>
                </c:pt>
                <c:pt idx="6291">
                  <c:v>47.381549839999998</c:v>
                </c:pt>
                <c:pt idx="6292">
                  <c:v>47.818344119999999</c:v>
                </c:pt>
                <c:pt idx="6293">
                  <c:v>48.102859500000001</c:v>
                </c:pt>
                <c:pt idx="6294">
                  <c:v>48.003993989999998</c:v>
                </c:pt>
                <c:pt idx="6295">
                  <c:v>47.798645020000002</c:v>
                </c:pt>
                <c:pt idx="6296">
                  <c:v>47.648906709999999</c:v>
                </c:pt>
                <c:pt idx="6297">
                  <c:v>47.282547000000001</c:v>
                </c:pt>
                <c:pt idx="6298">
                  <c:v>47.147624970000003</c:v>
                </c:pt>
                <c:pt idx="6299">
                  <c:v>47.153175349999998</c:v>
                </c:pt>
                <c:pt idx="6300">
                  <c:v>47.039001460000001</c:v>
                </c:pt>
                <c:pt idx="6301">
                  <c:v>47.07799911</c:v>
                </c:pt>
                <c:pt idx="6302">
                  <c:v>47.026462549999998</c:v>
                </c:pt>
                <c:pt idx="6303">
                  <c:v>47.018173220000001</c:v>
                </c:pt>
                <c:pt idx="6304">
                  <c:v>47.307746889999997</c:v>
                </c:pt>
                <c:pt idx="6305">
                  <c:v>47.350921630000002</c:v>
                </c:pt>
                <c:pt idx="6306">
                  <c:v>47.459529879999998</c:v>
                </c:pt>
                <c:pt idx="6307">
                  <c:v>47.382942200000002</c:v>
                </c:pt>
                <c:pt idx="6308">
                  <c:v>47.292438509999997</c:v>
                </c:pt>
                <c:pt idx="6309">
                  <c:v>47.440036769999999</c:v>
                </c:pt>
                <c:pt idx="6310">
                  <c:v>47.551437380000003</c:v>
                </c:pt>
                <c:pt idx="6311">
                  <c:v>47.601573940000002</c:v>
                </c:pt>
                <c:pt idx="6312">
                  <c:v>47.66840363</c:v>
                </c:pt>
                <c:pt idx="6313">
                  <c:v>47.664230349999997</c:v>
                </c:pt>
                <c:pt idx="6314">
                  <c:v>47.747768399999998</c:v>
                </c:pt>
                <c:pt idx="6315">
                  <c:v>47.803485870000003</c:v>
                </c:pt>
                <c:pt idx="6316">
                  <c:v>47.855003359999998</c:v>
                </c:pt>
                <c:pt idx="6317">
                  <c:v>47.9232254</c:v>
                </c:pt>
                <c:pt idx="6318">
                  <c:v>47.953868870000001</c:v>
                </c:pt>
                <c:pt idx="6319">
                  <c:v>47.971973419999998</c:v>
                </c:pt>
                <c:pt idx="6320">
                  <c:v>47.973358150000003</c:v>
                </c:pt>
                <c:pt idx="6321">
                  <c:v>48.162727359999998</c:v>
                </c:pt>
                <c:pt idx="6322">
                  <c:v>48.0945015</c:v>
                </c:pt>
                <c:pt idx="6323">
                  <c:v>48.038803100000003</c:v>
                </c:pt>
                <c:pt idx="6324">
                  <c:v>48.017929080000002</c:v>
                </c:pt>
                <c:pt idx="6325">
                  <c:v>47.864742280000002</c:v>
                </c:pt>
                <c:pt idx="6326">
                  <c:v>47.906517030000003</c:v>
                </c:pt>
                <c:pt idx="6327">
                  <c:v>47.271301270000002</c:v>
                </c:pt>
                <c:pt idx="6328">
                  <c:v>47.071025849999998</c:v>
                </c:pt>
                <c:pt idx="6329">
                  <c:v>46.933193209999999</c:v>
                </c:pt>
                <c:pt idx="6330">
                  <c:v>47.030647279999997</c:v>
                </c:pt>
                <c:pt idx="6331">
                  <c:v>47.483203889999999</c:v>
                </c:pt>
                <c:pt idx="6332">
                  <c:v>47.782588959999998</c:v>
                </c:pt>
                <c:pt idx="6333">
                  <c:v>48.046154020000003</c:v>
                </c:pt>
                <c:pt idx="6334">
                  <c:v>48.12654114</c:v>
                </c:pt>
                <c:pt idx="6335">
                  <c:v>47.991458889999997</c:v>
                </c:pt>
                <c:pt idx="6336">
                  <c:v>47.99006653</c:v>
                </c:pt>
                <c:pt idx="6337">
                  <c:v>47.744991300000002</c:v>
                </c:pt>
                <c:pt idx="6338">
                  <c:v>47.563964839999997</c:v>
                </c:pt>
                <c:pt idx="6339">
                  <c:v>47.442821500000001</c:v>
                </c:pt>
                <c:pt idx="6340">
                  <c:v>47.378787989999999</c:v>
                </c:pt>
                <c:pt idx="6341">
                  <c:v>47.220024109999997</c:v>
                </c:pt>
                <c:pt idx="6342">
                  <c:v>47.1531868</c:v>
                </c:pt>
                <c:pt idx="6343">
                  <c:v>47.112796779999996</c:v>
                </c:pt>
                <c:pt idx="6344">
                  <c:v>47.079387660000002</c:v>
                </c:pt>
                <c:pt idx="6345">
                  <c:v>47.072429659999997</c:v>
                </c:pt>
                <c:pt idx="6346">
                  <c:v>47.125339510000003</c:v>
                </c:pt>
                <c:pt idx="6347">
                  <c:v>47.100269320000002</c:v>
                </c:pt>
                <c:pt idx="6348">
                  <c:v>47.10445404</c:v>
                </c:pt>
                <c:pt idx="6349">
                  <c:v>47.207504270000001</c:v>
                </c:pt>
                <c:pt idx="6350">
                  <c:v>47.306362149999998</c:v>
                </c:pt>
                <c:pt idx="6351">
                  <c:v>47.54866028</c:v>
                </c:pt>
                <c:pt idx="6352">
                  <c:v>47.70042419</c:v>
                </c:pt>
                <c:pt idx="6353">
                  <c:v>47.875885009999998</c:v>
                </c:pt>
                <c:pt idx="6354">
                  <c:v>47.994251249999998</c:v>
                </c:pt>
                <c:pt idx="6355">
                  <c:v>48.132102969999998</c:v>
                </c:pt>
                <c:pt idx="6356">
                  <c:v>48.20032501</c:v>
                </c:pt>
                <c:pt idx="6357">
                  <c:v>48.079193119999999</c:v>
                </c:pt>
                <c:pt idx="6358">
                  <c:v>47.965000150000002</c:v>
                </c:pt>
                <c:pt idx="6359">
                  <c:v>47.848030090000002</c:v>
                </c:pt>
                <c:pt idx="6360">
                  <c:v>47.671199799999997</c:v>
                </c:pt>
                <c:pt idx="6361">
                  <c:v>47.527771000000001</c:v>
                </c:pt>
                <c:pt idx="6362">
                  <c:v>47.452579499999999</c:v>
                </c:pt>
                <c:pt idx="6363">
                  <c:v>47.359264369999998</c:v>
                </c:pt>
                <c:pt idx="6364">
                  <c:v>47.218650820000001</c:v>
                </c:pt>
                <c:pt idx="6365">
                  <c:v>47.139266970000001</c:v>
                </c:pt>
                <c:pt idx="6366">
                  <c:v>47.140659329999998</c:v>
                </c:pt>
                <c:pt idx="6367">
                  <c:v>47.111427310000003</c:v>
                </c:pt>
                <c:pt idx="6368">
                  <c:v>47.240928650000001</c:v>
                </c:pt>
                <c:pt idx="6369">
                  <c:v>47.19775009</c:v>
                </c:pt>
                <c:pt idx="6370">
                  <c:v>47.155971530000002</c:v>
                </c:pt>
                <c:pt idx="6371">
                  <c:v>47.431674960000002</c:v>
                </c:pt>
                <c:pt idx="6372">
                  <c:v>47.725509639999999</c:v>
                </c:pt>
                <c:pt idx="6373">
                  <c:v>47.97475815</c:v>
                </c:pt>
                <c:pt idx="6374">
                  <c:v>48.187793730000003</c:v>
                </c:pt>
                <c:pt idx="6375">
                  <c:v>48.1084137</c:v>
                </c:pt>
                <c:pt idx="6376">
                  <c:v>47.785377500000003</c:v>
                </c:pt>
                <c:pt idx="6377">
                  <c:v>47.364845279999997</c:v>
                </c:pt>
                <c:pt idx="6378">
                  <c:v>47.146236420000001</c:v>
                </c:pt>
                <c:pt idx="6379">
                  <c:v>47.121162409999997</c:v>
                </c:pt>
                <c:pt idx="6380">
                  <c:v>47.130912780000003</c:v>
                </c:pt>
                <c:pt idx="6381">
                  <c:v>47.231170650000003</c:v>
                </c:pt>
                <c:pt idx="6382">
                  <c:v>47.39130402</c:v>
                </c:pt>
                <c:pt idx="6383">
                  <c:v>47.57928467</c:v>
                </c:pt>
                <c:pt idx="6384">
                  <c:v>47.750549319999998</c:v>
                </c:pt>
                <c:pt idx="6385">
                  <c:v>47.920440669999998</c:v>
                </c:pt>
                <c:pt idx="6386">
                  <c:v>48.072235110000001</c:v>
                </c:pt>
                <c:pt idx="6387">
                  <c:v>48.244884489999997</c:v>
                </c:pt>
                <c:pt idx="6388">
                  <c:v>48.271350859999998</c:v>
                </c:pt>
                <c:pt idx="6389">
                  <c:v>48.258823390000003</c:v>
                </c:pt>
                <c:pt idx="6390">
                  <c:v>48.189189910000003</c:v>
                </c:pt>
                <c:pt idx="6391">
                  <c:v>48.119571690000001</c:v>
                </c:pt>
                <c:pt idx="6392">
                  <c:v>47.953861240000002</c:v>
                </c:pt>
                <c:pt idx="6393">
                  <c:v>47.760311129999998</c:v>
                </c:pt>
                <c:pt idx="6394">
                  <c:v>47.711570739999999</c:v>
                </c:pt>
                <c:pt idx="6395">
                  <c:v>47.583465580000002</c:v>
                </c:pt>
                <c:pt idx="6396">
                  <c:v>47.53611755</c:v>
                </c:pt>
                <c:pt idx="6397">
                  <c:v>47.335605620000003</c:v>
                </c:pt>
                <c:pt idx="6398">
                  <c:v>47.224208830000002</c:v>
                </c:pt>
                <c:pt idx="6399">
                  <c:v>47.247882840000003</c:v>
                </c:pt>
                <c:pt idx="6400">
                  <c:v>47.43029404</c:v>
                </c:pt>
                <c:pt idx="6401">
                  <c:v>47.562587739999998</c:v>
                </c:pt>
                <c:pt idx="6402">
                  <c:v>47.79790878</c:v>
                </c:pt>
                <c:pt idx="6403">
                  <c:v>47.945522310000001</c:v>
                </c:pt>
                <c:pt idx="6404">
                  <c:v>48.068054199999999</c:v>
                </c:pt>
                <c:pt idx="6405">
                  <c:v>48.054122919999998</c:v>
                </c:pt>
                <c:pt idx="6406">
                  <c:v>48.100078580000002</c:v>
                </c:pt>
                <c:pt idx="6407">
                  <c:v>48.073616029999997</c:v>
                </c:pt>
                <c:pt idx="6408">
                  <c:v>47.995647429999998</c:v>
                </c:pt>
                <c:pt idx="6409">
                  <c:v>47.874496460000003</c:v>
                </c:pt>
                <c:pt idx="6410">
                  <c:v>47.522197720000001</c:v>
                </c:pt>
                <c:pt idx="6411">
                  <c:v>47.2214241</c:v>
                </c:pt>
                <c:pt idx="6412">
                  <c:v>47.15598679</c:v>
                </c:pt>
                <c:pt idx="6413">
                  <c:v>47.47207642</c:v>
                </c:pt>
                <c:pt idx="6414">
                  <c:v>47.949687959999999</c:v>
                </c:pt>
                <c:pt idx="6415">
                  <c:v>48.286674499999997</c:v>
                </c:pt>
                <c:pt idx="6416">
                  <c:v>48.258819580000001</c:v>
                </c:pt>
                <c:pt idx="6417">
                  <c:v>47.891193389999998</c:v>
                </c:pt>
                <c:pt idx="6418">
                  <c:v>47.417762760000002</c:v>
                </c:pt>
                <c:pt idx="6419">
                  <c:v>47.20331573</c:v>
                </c:pt>
                <c:pt idx="6420">
                  <c:v>47.288257600000001</c:v>
                </c:pt>
                <c:pt idx="6421">
                  <c:v>47.573726649999998</c:v>
                </c:pt>
                <c:pt idx="6422">
                  <c:v>48.020698549999999</c:v>
                </c:pt>
                <c:pt idx="6423">
                  <c:v>48.24628448</c:v>
                </c:pt>
                <c:pt idx="6424">
                  <c:v>48.077793120000003</c:v>
                </c:pt>
                <c:pt idx="6425">
                  <c:v>47.466491699999999</c:v>
                </c:pt>
                <c:pt idx="6426">
                  <c:v>47.345359799999997</c:v>
                </c:pt>
                <c:pt idx="6427">
                  <c:v>47.941337590000003</c:v>
                </c:pt>
                <c:pt idx="6428">
                  <c:v>48.366035459999999</c:v>
                </c:pt>
                <c:pt idx="6429">
                  <c:v>47.9093132</c:v>
                </c:pt>
                <c:pt idx="6430">
                  <c:v>47.293830870000001</c:v>
                </c:pt>
                <c:pt idx="6431">
                  <c:v>47.378753660000001</c:v>
                </c:pt>
                <c:pt idx="6432">
                  <c:v>47.881454470000001</c:v>
                </c:pt>
                <c:pt idx="6433">
                  <c:v>48.2894516</c:v>
                </c:pt>
                <c:pt idx="6434">
                  <c:v>48.368824009999997</c:v>
                </c:pt>
                <c:pt idx="6435">
                  <c:v>48.107040410000003</c:v>
                </c:pt>
                <c:pt idx="6436">
                  <c:v>47.771442409999999</c:v>
                </c:pt>
                <c:pt idx="6437">
                  <c:v>47.385742190000002</c:v>
                </c:pt>
                <c:pt idx="6438">
                  <c:v>47.318901060000002</c:v>
                </c:pt>
                <c:pt idx="6439">
                  <c:v>47.440048220000001</c:v>
                </c:pt>
                <c:pt idx="6440">
                  <c:v>47.667015079999999</c:v>
                </c:pt>
                <c:pt idx="6441">
                  <c:v>48.126525880000003</c:v>
                </c:pt>
                <c:pt idx="6442">
                  <c:v>48.197563170000002</c:v>
                </c:pt>
                <c:pt idx="6443">
                  <c:v>48.370208740000002</c:v>
                </c:pt>
                <c:pt idx="6444">
                  <c:v>48.38970947</c:v>
                </c:pt>
                <c:pt idx="6445">
                  <c:v>48.282405850000004</c:v>
                </c:pt>
                <c:pt idx="6446">
                  <c:v>48.098686219999998</c:v>
                </c:pt>
                <c:pt idx="6447">
                  <c:v>47.699050900000003</c:v>
                </c:pt>
                <c:pt idx="6448">
                  <c:v>47.324466710000003</c:v>
                </c:pt>
                <c:pt idx="6449">
                  <c:v>47.459747309999997</c:v>
                </c:pt>
                <c:pt idx="6450">
                  <c:v>47.601585389999997</c:v>
                </c:pt>
                <c:pt idx="6451">
                  <c:v>47.98450089</c:v>
                </c:pt>
                <c:pt idx="6452">
                  <c:v>48.42590714</c:v>
                </c:pt>
                <c:pt idx="6453">
                  <c:v>48.297870639999999</c:v>
                </c:pt>
                <c:pt idx="6454">
                  <c:v>48.463523860000002</c:v>
                </c:pt>
                <c:pt idx="6455">
                  <c:v>48.484390259999998</c:v>
                </c:pt>
                <c:pt idx="6456">
                  <c:v>48.474651340000001</c:v>
                </c:pt>
                <c:pt idx="6457">
                  <c:v>48.435657499999998</c:v>
                </c:pt>
                <c:pt idx="6458">
                  <c:v>48.481620790000001</c:v>
                </c:pt>
                <c:pt idx="6459">
                  <c:v>48.375782010000002</c:v>
                </c:pt>
                <c:pt idx="6460">
                  <c:v>48.473258970000003</c:v>
                </c:pt>
                <c:pt idx="6461">
                  <c:v>48.317291259999998</c:v>
                </c:pt>
                <c:pt idx="6462">
                  <c:v>48.050380709999999</c:v>
                </c:pt>
                <c:pt idx="6463">
                  <c:v>47.92881775</c:v>
                </c:pt>
                <c:pt idx="6464">
                  <c:v>47.700428010000003</c:v>
                </c:pt>
                <c:pt idx="6465">
                  <c:v>47.558189390000003</c:v>
                </c:pt>
                <c:pt idx="6466">
                  <c:v>47.506877899999999</c:v>
                </c:pt>
                <c:pt idx="6467">
                  <c:v>47.477638239999997</c:v>
                </c:pt>
                <c:pt idx="6468">
                  <c:v>47.506877899999999</c:v>
                </c:pt>
                <c:pt idx="6469">
                  <c:v>47.485057830000002</c:v>
                </c:pt>
                <c:pt idx="6470">
                  <c:v>47.536136630000001</c:v>
                </c:pt>
                <c:pt idx="6471">
                  <c:v>47.43585968</c:v>
                </c:pt>
                <c:pt idx="6472">
                  <c:v>47.541679379999998</c:v>
                </c:pt>
                <c:pt idx="6473">
                  <c:v>47.834110260000003</c:v>
                </c:pt>
                <c:pt idx="6474">
                  <c:v>48.088920590000001</c:v>
                </c:pt>
                <c:pt idx="6475">
                  <c:v>48.278301239999998</c:v>
                </c:pt>
                <c:pt idx="6476">
                  <c:v>48.423130039999997</c:v>
                </c:pt>
                <c:pt idx="6477">
                  <c:v>48.469074249999998</c:v>
                </c:pt>
                <c:pt idx="6478">
                  <c:v>48.400844569999997</c:v>
                </c:pt>
                <c:pt idx="6479">
                  <c:v>48.521991730000003</c:v>
                </c:pt>
                <c:pt idx="6480">
                  <c:v>48.385536190000003</c:v>
                </c:pt>
                <c:pt idx="6481">
                  <c:v>47.89260101</c:v>
                </c:pt>
                <c:pt idx="6482">
                  <c:v>47.575119020000002</c:v>
                </c:pt>
                <c:pt idx="6483">
                  <c:v>47.442821500000001</c:v>
                </c:pt>
                <c:pt idx="6484">
                  <c:v>47.46371078</c:v>
                </c:pt>
                <c:pt idx="6485">
                  <c:v>47.640567779999998</c:v>
                </c:pt>
                <c:pt idx="6486">
                  <c:v>47.687896729999999</c:v>
                </c:pt>
                <c:pt idx="6487">
                  <c:v>47.92879868</c:v>
                </c:pt>
                <c:pt idx="6488">
                  <c:v>48.431495669999997</c:v>
                </c:pt>
                <c:pt idx="6489">
                  <c:v>48.594409939999998</c:v>
                </c:pt>
                <c:pt idx="6490">
                  <c:v>48.455387119999997</c:v>
                </c:pt>
                <c:pt idx="6491">
                  <c:v>48.332626339999997</c:v>
                </c:pt>
                <c:pt idx="6492">
                  <c:v>48.542869570000001</c:v>
                </c:pt>
                <c:pt idx="6493">
                  <c:v>48.547050480000003</c:v>
                </c:pt>
                <c:pt idx="6494">
                  <c:v>48.534515380000002</c:v>
                </c:pt>
                <c:pt idx="6495">
                  <c:v>48.458183290000001</c:v>
                </c:pt>
                <c:pt idx="6496">
                  <c:v>48.428707119999999</c:v>
                </c:pt>
                <c:pt idx="6497">
                  <c:v>48.599967960000001</c:v>
                </c:pt>
                <c:pt idx="6498">
                  <c:v>48.573505400000002</c:v>
                </c:pt>
                <c:pt idx="6499">
                  <c:v>48.643821719999998</c:v>
                </c:pt>
                <c:pt idx="6500">
                  <c:v>48.55820465</c:v>
                </c:pt>
                <c:pt idx="6501">
                  <c:v>48.58743286</c:v>
                </c:pt>
                <c:pt idx="6502">
                  <c:v>48.561000819999997</c:v>
                </c:pt>
                <c:pt idx="6503">
                  <c:v>48.495532990000001</c:v>
                </c:pt>
                <c:pt idx="6504">
                  <c:v>48.484390259999998</c:v>
                </c:pt>
                <c:pt idx="6505">
                  <c:v>48.492755889999998</c:v>
                </c:pt>
                <c:pt idx="6506">
                  <c:v>48.626441960000001</c:v>
                </c:pt>
                <c:pt idx="6507">
                  <c:v>48.716941830000003</c:v>
                </c:pt>
                <c:pt idx="6508">
                  <c:v>48.623641970000001</c:v>
                </c:pt>
                <c:pt idx="6509">
                  <c:v>48.464893340000003</c:v>
                </c:pt>
                <c:pt idx="6510">
                  <c:v>48.260215760000001</c:v>
                </c:pt>
                <c:pt idx="6511">
                  <c:v>47.907901760000001</c:v>
                </c:pt>
                <c:pt idx="6512">
                  <c:v>47.704605100000002</c:v>
                </c:pt>
                <c:pt idx="6513">
                  <c:v>47.678161619999997</c:v>
                </c:pt>
                <c:pt idx="6514">
                  <c:v>47.701835629999998</c:v>
                </c:pt>
                <c:pt idx="6515">
                  <c:v>47.778411869999999</c:v>
                </c:pt>
                <c:pt idx="6516">
                  <c:v>47.715747829999998</c:v>
                </c:pt>
                <c:pt idx="6517">
                  <c:v>47.725490569999998</c:v>
                </c:pt>
                <c:pt idx="6518">
                  <c:v>47.682334900000001</c:v>
                </c:pt>
                <c:pt idx="6519">
                  <c:v>47.686492919999999</c:v>
                </c:pt>
                <c:pt idx="6520">
                  <c:v>47.579277040000001</c:v>
                </c:pt>
                <c:pt idx="6521">
                  <c:v>47.639160160000003</c:v>
                </c:pt>
                <c:pt idx="6522">
                  <c:v>47.555625919999997</c:v>
                </c:pt>
                <c:pt idx="6523">
                  <c:v>47.596000670000002</c:v>
                </c:pt>
                <c:pt idx="6524">
                  <c:v>47.623847959999999</c:v>
                </c:pt>
                <c:pt idx="6525">
                  <c:v>47.594608309999998</c:v>
                </c:pt>
                <c:pt idx="6526">
                  <c:v>47.563964839999997</c:v>
                </c:pt>
                <c:pt idx="6527">
                  <c:v>47.531951900000003</c:v>
                </c:pt>
                <c:pt idx="6528">
                  <c:v>47.49573135</c:v>
                </c:pt>
                <c:pt idx="6529">
                  <c:v>47.557010650000002</c:v>
                </c:pt>
                <c:pt idx="6530">
                  <c:v>47.706005099999999</c:v>
                </c:pt>
                <c:pt idx="6531">
                  <c:v>47.710182189999998</c:v>
                </c:pt>
                <c:pt idx="6532">
                  <c:v>47.685119630000003</c:v>
                </c:pt>
                <c:pt idx="6533">
                  <c:v>47.586261749999998</c:v>
                </c:pt>
                <c:pt idx="6534">
                  <c:v>47.575103759999998</c:v>
                </c:pt>
                <c:pt idx="6535">
                  <c:v>47.554229739999997</c:v>
                </c:pt>
                <c:pt idx="6536">
                  <c:v>47.559783940000003</c:v>
                </c:pt>
                <c:pt idx="6537">
                  <c:v>47.622451779999999</c:v>
                </c:pt>
                <c:pt idx="6538">
                  <c:v>47.927398680000003</c:v>
                </c:pt>
                <c:pt idx="6539">
                  <c:v>48.282485960000002</c:v>
                </c:pt>
                <c:pt idx="6540">
                  <c:v>48.581878660000001</c:v>
                </c:pt>
                <c:pt idx="6541">
                  <c:v>48.760108950000003</c:v>
                </c:pt>
                <c:pt idx="6542">
                  <c:v>48.657062529999997</c:v>
                </c:pt>
                <c:pt idx="6543">
                  <c:v>48.413387299999997</c:v>
                </c:pt>
                <c:pt idx="6544">
                  <c:v>48.125137330000001</c:v>
                </c:pt>
                <c:pt idx="6545">
                  <c:v>47.978912350000002</c:v>
                </c:pt>
                <c:pt idx="6546">
                  <c:v>47.906532290000001</c:v>
                </c:pt>
                <c:pt idx="6547">
                  <c:v>47.912094119999999</c:v>
                </c:pt>
                <c:pt idx="6548">
                  <c:v>47.893981930000002</c:v>
                </c:pt>
                <c:pt idx="6549">
                  <c:v>48.001197810000001</c:v>
                </c:pt>
                <c:pt idx="6550">
                  <c:v>48.048553470000002</c:v>
                </c:pt>
                <c:pt idx="6551">
                  <c:v>48.02766037</c:v>
                </c:pt>
                <c:pt idx="6552">
                  <c:v>48.236534120000002</c:v>
                </c:pt>
                <c:pt idx="6553">
                  <c:v>48.555408479999997</c:v>
                </c:pt>
                <c:pt idx="6554">
                  <c:v>48.804656979999997</c:v>
                </c:pt>
                <c:pt idx="6555">
                  <c:v>48.821365360000001</c:v>
                </c:pt>
                <c:pt idx="6556">
                  <c:v>48.439830780000001</c:v>
                </c:pt>
                <c:pt idx="6557">
                  <c:v>47.970569609999998</c:v>
                </c:pt>
                <c:pt idx="6558">
                  <c:v>47.650310519999998</c:v>
                </c:pt>
                <c:pt idx="6559">
                  <c:v>47.83133316</c:v>
                </c:pt>
                <c:pt idx="6560">
                  <c:v>48.229572300000001</c:v>
                </c:pt>
                <c:pt idx="6561">
                  <c:v>48.679344180000001</c:v>
                </c:pt>
                <c:pt idx="6562">
                  <c:v>48.730880740000003</c:v>
                </c:pt>
                <c:pt idx="6563">
                  <c:v>48.405033109999998</c:v>
                </c:pt>
                <c:pt idx="6564">
                  <c:v>48.051338200000004</c:v>
                </c:pt>
                <c:pt idx="6565">
                  <c:v>47.811828609999999</c:v>
                </c:pt>
                <c:pt idx="6566">
                  <c:v>47.946907039999999</c:v>
                </c:pt>
                <c:pt idx="6567">
                  <c:v>48.24071884</c:v>
                </c:pt>
                <c:pt idx="6568">
                  <c:v>48.744773860000002</c:v>
                </c:pt>
                <c:pt idx="6569">
                  <c:v>48.473258970000003</c:v>
                </c:pt>
                <c:pt idx="6570">
                  <c:v>48.115386960000002</c:v>
                </c:pt>
                <c:pt idx="6571">
                  <c:v>47.732463840000001</c:v>
                </c:pt>
                <c:pt idx="6572">
                  <c:v>48.05970001</c:v>
                </c:pt>
                <c:pt idx="6573">
                  <c:v>48.698837279999999</c:v>
                </c:pt>
                <c:pt idx="6574">
                  <c:v>48.751750950000002</c:v>
                </c:pt>
                <c:pt idx="6575">
                  <c:v>48.201736449999999</c:v>
                </c:pt>
                <c:pt idx="6576">
                  <c:v>47.781776430000001</c:v>
                </c:pt>
                <c:pt idx="6577">
                  <c:v>47.896770480000001</c:v>
                </c:pt>
                <c:pt idx="6578">
                  <c:v>48.218429569999998</c:v>
                </c:pt>
                <c:pt idx="6579">
                  <c:v>48.679336550000002</c:v>
                </c:pt>
                <c:pt idx="6580">
                  <c:v>48.817195890000001</c:v>
                </c:pt>
                <c:pt idx="6581">
                  <c:v>48.850616459999998</c:v>
                </c:pt>
                <c:pt idx="6582">
                  <c:v>48.320083619999998</c:v>
                </c:pt>
                <c:pt idx="6583">
                  <c:v>47.92881775</c:v>
                </c:pt>
                <c:pt idx="6584">
                  <c:v>47.678153989999998</c:v>
                </c:pt>
                <c:pt idx="6585">
                  <c:v>47.811824799999997</c:v>
                </c:pt>
                <c:pt idx="6586">
                  <c:v>47.863361359999999</c:v>
                </c:pt>
                <c:pt idx="6587">
                  <c:v>48.166904449999997</c:v>
                </c:pt>
                <c:pt idx="6588">
                  <c:v>48.221214289999999</c:v>
                </c:pt>
                <c:pt idx="6589">
                  <c:v>48.219833370000003</c:v>
                </c:pt>
                <c:pt idx="6590">
                  <c:v>48.183616639999997</c:v>
                </c:pt>
                <c:pt idx="6591">
                  <c:v>48.26020432</c:v>
                </c:pt>
                <c:pt idx="6592">
                  <c:v>48.329833979999997</c:v>
                </c:pt>
                <c:pt idx="6593">
                  <c:v>48.18919373</c:v>
                </c:pt>
                <c:pt idx="6594">
                  <c:v>48.166915889999999</c:v>
                </c:pt>
                <c:pt idx="6595">
                  <c:v>48.047157290000001</c:v>
                </c:pt>
                <c:pt idx="6596">
                  <c:v>47.937168120000003</c:v>
                </c:pt>
                <c:pt idx="6597">
                  <c:v>47.756137850000002</c:v>
                </c:pt>
                <c:pt idx="6598">
                  <c:v>47.71296692</c:v>
                </c:pt>
                <c:pt idx="6599">
                  <c:v>47.758903500000002</c:v>
                </c:pt>
                <c:pt idx="6600">
                  <c:v>47.871707919999999</c:v>
                </c:pt>
                <c:pt idx="6601">
                  <c:v>48.055526729999997</c:v>
                </c:pt>
                <c:pt idx="6602">
                  <c:v>48.636173249999999</c:v>
                </c:pt>
                <c:pt idx="6603">
                  <c:v>48.714153289999999</c:v>
                </c:pt>
                <c:pt idx="6604">
                  <c:v>48.842247010000001</c:v>
                </c:pt>
                <c:pt idx="6605">
                  <c:v>48.768463130000001</c:v>
                </c:pt>
                <c:pt idx="6606">
                  <c:v>48.7099762</c:v>
                </c:pt>
                <c:pt idx="6607">
                  <c:v>48.505279539999997</c:v>
                </c:pt>
                <c:pt idx="6608">
                  <c:v>48.242099760000002</c:v>
                </c:pt>
                <c:pt idx="6609">
                  <c:v>48.068054199999999</c:v>
                </c:pt>
                <c:pt idx="6610">
                  <c:v>47.899902339999997</c:v>
                </c:pt>
                <c:pt idx="6611">
                  <c:v>47.955249790000003</c:v>
                </c:pt>
                <c:pt idx="6612">
                  <c:v>47.871696470000003</c:v>
                </c:pt>
                <c:pt idx="6613">
                  <c:v>48.048549649999998</c:v>
                </c:pt>
                <c:pt idx="6614">
                  <c:v>48.725299839999998</c:v>
                </c:pt>
                <c:pt idx="6615">
                  <c:v>48.903533940000003</c:v>
                </c:pt>
                <c:pt idx="6616">
                  <c:v>48.783771510000001</c:v>
                </c:pt>
                <c:pt idx="6617">
                  <c:v>48.544261929999998</c:v>
                </c:pt>
                <c:pt idx="6618">
                  <c:v>48.331226350000001</c:v>
                </c:pt>
                <c:pt idx="6619">
                  <c:v>47.739421839999999</c:v>
                </c:pt>
                <c:pt idx="6620">
                  <c:v>47.676754000000003</c:v>
                </c:pt>
                <c:pt idx="6621">
                  <c:v>47.786766049999997</c:v>
                </c:pt>
                <c:pt idx="6622">
                  <c:v>48.070838930000001</c:v>
                </c:pt>
                <c:pt idx="6623">
                  <c:v>48.548458099999998</c:v>
                </c:pt>
                <c:pt idx="6624">
                  <c:v>48.863151549999998</c:v>
                </c:pt>
                <c:pt idx="6625">
                  <c:v>48.785171509999998</c:v>
                </c:pt>
                <c:pt idx="6626">
                  <c:v>48.455150600000003</c:v>
                </c:pt>
                <c:pt idx="6627">
                  <c:v>48.009571080000001</c:v>
                </c:pt>
                <c:pt idx="6628">
                  <c:v>47.732456210000002</c:v>
                </c:pt>
                <c:pt idx="6629">
                  <c:v>47.772842410000003</c:v>
                </c:pt>
                <c:pt idx="6630">
                  <c:v>48.080585480000003</c:v>
                </c:pt>
                <c:pt idx="6631">
                  <c:v>48.41476059</c:v>
                </c:pt>
                <c:pt idx="6632">
                  <c:v>48.75593567</c:v>
                </c:pt>
                <c:pt idx="6633">
                  <c:v>48.882640840000001</c:v>
                </c:pt>
                <c:pt idx="6634">
                  <c:v>48.63339233</c:v>
                </c:pt>
                <c:pt idx="6635">
                  <c:v>48.203128810000003</c:v>
                </c:pt>
                <c:pt idx="6636">
                  <c:v>47.853607179999997</c:v>
                </c:pt>
                <c:pt idx="6637">
                  <c:v>47.799297330000002</c:v>
                </c:pt>
                <c:pt idx="6638">
                  <c:v>47.832725519999997</c:v>
                </c:pt>
                <c:pt idx="6639">
                  <c:v>48.120960240000002</c:v>
                </c:pt>
                <c:pt idx="6640">
                  <c:v>48.509464260000001</c:v>
                </c:pt>
                <c:pt idx="6641">
                  <c:v>48.840862270000002</c:v>
                </c:pt>
                <c:pt idx="6642">
                  <c:v>48.797714229999997</c:v>
                </c:pt>
                <c:pt idx="6643">
                  <c:v>48.342376710000003</c:v>
                </c:pt>
                <c:pt idx="6644">
                  <c:v>48.030448909999997</c:v>
                </c:pt>
                <c:pt idx="6645">
                  <c:v>47.882835389999997</c:v>
                </c:pt>
                <c:pt idx="6646">
                  <c:v>47.753341669999998</c:v>
                </c:pt>
                <c:pt idx="6647">
                  <c:v>47.756141659999997</c:v>
                </c:pt>
                <c:pt idx="6648">
                  <c:v>47.705993650000003</c:v>
                </c:pt>
                <c:pt idx="6649">
                  <c:v>47.73247147</c:v>
                </c:pt>
                <c:pt idx="6650">
                  <c:v>47.750568389999998</c:v>
                </c:pt>
                <c:pt idx="6651">
                  <c:v>47.797920230000003</c:v>
                </c:pt>
                <c:pt idx="6652">
                  <c:v>47.87170029</c:v>
                </c:pt>
                <c:pt idx="6653">
                  <c:v>47.95107651</c:v>
                </c:pt>
                <c:pt idx="6654">
                  <c:v>48.311935419999998</c:v>
                </c:pt>
                <c:pt idx="6655">
                  <c:v>48.471866609999999</c:v>
                </c:pt>
                <c:pt idx="6656">
                  <c:v>48.540092469999998</c:v>
                </c:pt>
                <c:pt idx="6657">
                  <c:v>48.821365360000001</c:v>
                </c:pt>
                <c:pt idx="6658">
                  <c:v>48.893768309999999</c:v>
                </c:pt>
                <c:pt idx="6659">
                  <c:v>48.989852910000003</c:v>
                </c:pt>
                <c:pt idx="6660">
                  <c:v>48.722560880000003</c:v>
                </c:pt>
                <c:pt idx="6661">
                  <c:v>48.379962919999997</c:v>
                </c:pt>
                <c:pt idx="6662">
                  <c:v>48.151596069999997</c:v>
                </c:pt>
                <c:pt idx="6663">
                  <c:v>47.937149050000002</c:v>
                </c:pt>
                <c:pt idx="6664">
                  <c:v>47.832725519999997</c:v>
                </c:pt>
                <c:pt idx="6665">
                  <c:v>47.779804230000003</c:v>
                </c:pt>
                <c:pt idx="6666">
                  <c:v>47.79234314</c:v>
                </c:pt>
                <c:pt idx="6667">
                  <c:v>47.880058290000001</c:v>
                </c:pt>
                <c:pt idx="6668">
                  <c:v>47.856388090000003</c:v>
                </c:pt>
                <c:pt idx="6669">
                  <c:v>47.949672700000001</c:v>
                </c:pt>
                <c:pt idx="6670">
                  <c:v>47.946903229999997</c:v>
                </c:pt>
                <c:pt idx="6671">
                  <c:v>47.930191039999997</c:v>
                </c:pt>
                <c:pt idx="6672">
                  <c:v>47.96918488</c:v>
                </c:pt>
                <c:pt idx="6673">
                  <c:v>48.044376370000002</c:v>
                </c:pt>
                <c:pt idx="6674">
                  <c:v>48.008163449999998</c:v>
                </c:pt>
                <c:pt idx="6675">
                  <c:v>47.998416900000002</c:v>
                </c:pt>
                <c:pt idx="6676">
                  <c:v>47.973358150000003</c:v>
                </c:pt>
                <c:pt idx="6677">
                  <c:v>47.965007780000001</c:v>
                </c:pt>
                <c:pt idx="6678">
                  <c:v>47.867530819999999</c:v>
                </c:pt>
                <c:pt idx="6679">
                  <c:v>47.967784880000004</c:v>
                </c:pt>
                <c:pt idx="6680">
                  <c:v>48.041580199999999</c:v>
                </c:pt>
                <c:pt idx="6681">
                  <c:v>48.171100619999997</c:v>
                </c:pt>
                <c:pt idx="6682">
                  <c:v>48.448200229999998</c:v>
                </c:pt>
                <c:pt idx="6683">
                  <c:v>48.757324220000001</c:v>
                </c:pt>
                <c:pt idx="6684">
                  <c:v>48.992641450000001</c:v>
                </c:pt>
                <c:pt idx="6685">
                  <c:v>48.904914859999998</c:v>
                </c:pt>
                <c:pt idx="6686">
                  <c:v>48.626415250000001</c:v>
                </c:pt>
                <c:pt idx="6687">
                  <c:v>48.098674770000002</c:v>
                </c:pt>
                <c:pt idx="6688">
                  <c:v>47.708793640000003</c:v>
                </c:pt>
                <c:pt idx="6689">
                  <c:v>47.838291169999998</c:v>
                </c:pt>
                <c:pt idx="6690">
                  <c:v>48.243499759999999</c:v>
                </c:pt>
                <c:pt idx="6691">
                  <c:v>48.822757719999998</c:v>
                </c:pt>
                <c:pt idx="6692">
                  <c:v>48.942527769999998</c:v>
                </c:pt>
                <c:pt idx="6693">
                  <c:v>48.629199980000003</c:v>
                </c:pt>
                <c:pt idx="6694">
                  <c:v>48.189189910000003</c:v>
                </c:pt>
                <c:pt idx="6695">
                  <c:v>47.898170469999997</c:v>
                </c:pt>
                <c:pt idx="6696">
                  <c:v>47.868926999999999</c:v>
                </c:pt>
                <c:pt idx="6697">
                  <c:v>48.200344090000002</c:v>
                </c:pt>
                <c:pt idx="6698">
                  <c:v>48.696044919999999</c:v>
                </c:pt>
                <c:pt idx="6699">
                  <c:v>49.003776549999998</c:v>
                </c:pt>
                <c:pt idx="6700">
                  <c:v>48.991260529999998</c:v>
                </c:pt>
                <c:pt idx="6701">
                  <c:v>48.676563260000002</c:v>
                </c:pt>
                <c:pt idx="6702">
                  <c:v>48.618068700000002</c:v>
                </c:pt>
                <c:pt idx="6703">
                  <c:v>48.96342087</c:v>
                </c:pt>
                <c:pt idx="6704">
                  <c:v>49.03720474</c:v>
                </c:pt>
                <c:pt idx="6705">
                  <c:v>48.822769170000001</c:v>
                </c:pt>
                <c:pt idx="6706">
                  <c:v>48.363250729999997</c:v>
                </c:pt>
                <c:pt idx="6707">
                  <c:v>47.920444490000001</c:v>
                </c:pt>
                <c:pt idx="6708">
                  <c:v>48.013740540000001</c:v>
                </c:pt>
                <c:pt idx="6709">
                  <c:v>48.601348880000003</c:v>
                </c:pt>
                <c:pt idx="6710">
                  <c:v>49.000999450000002</c:v>
                </c:pt>
                <c:pt idx="6711">
                  <c:v>48.307540889999999</c:v>
                </c:pt>
                <c:pt idx="6712">
                  <c:v>47.991470339999999</c:v>
                </c:pt>
                <c:pt idx="6713">
                  <c:v>48.882637019999997</c:v>
                </c:pt>
                <c:pt idx="6714">
                  <c:v>48.881248470000003</c:v>
                </c:pt>
                <c:pt idx="6715">
                  <c:v>48.03879929</c:v>
                </c:pt>
                <c:pt idx="6716">
                  <c:v>48.187797549999999</c:v>
                </c:pt>
                <c:pt idx="6717">
                  <c:v>48.953651430000001</c:v>
                </c:pt>
                <c:pt idx="6718">
                  <c:v>48.767055509999999</c:v>
                </c:pt>
                <c:pt idx="6719">
                  <c:v>48.171100619999997</c:v>
                </c:pt>
                <c:pt idx="6720">
                  <c:v>47.889812470000003</c:v>
                </c:pt>
                <c:pt idx="6721">
                  <c:v>47.946907039999999</c:v>
                </c:pt>
                <c:pt idx="6722">
                  <c:v>48.21286774</c:v>
                </c:pt>
                <c:pt idx="6723">
                  <c:v>48.444011690000004</c:v>
                </c:pt>
                <c:pt idx="6724">
                  <c:v>48.599979400000002</c:v>
                </c:pt>
                <c:pt idx="6725">
                  <c:v>48.586055760000001</c:v>
                </c:pt>
                <c:pt idx="6726">
                  <c:v>48.543968200000002</c:v>
                </c:pt>
                <c:pt idx="6727">
                  <c:v>48.65009689</c:v>
                </c:pt>
                <c:pt idx="6728">
                  <c:v>48.434276580000002</c:v>
                </c:pt>
                <c:pt idx="6729">
                  <c:v>48.300586699999997</c:v>
                </c:pt>
                <c:pt idx="6730">
                  <c:v>48.208679199999999</c:v>
                </c:pt>
                <c:pt idx="6731">
                  <c:v>48.609729770000001</c:v>
                </c:pt>
                <c:pt idx="6732">
                  <c:v>48.57072067</c:v>
                </c:pt>
                <c:pt idx="6733">
                  <c:v>48.515037540000002</c:v>
                </c:pt>
                <c:pt idx="6734">
                  <c:v>48.2894516</c:v>
                </c:pt>
                <c:pt idx="6735">
                  <c:v>48.07361221</c:v>
                </c:pt>
                <c:pt idx="6736">
                  <c:v>47.905124659999998</c:v>
                </c:pt>
                <c:pt idx="6737">
                  <c:v>47.857780460000001</c:v>
                </c:pt>
                <c:pt idx="6738">
                  <c:v>48.026271819999998</c:v>
                </c:pt>
                <c:pt idx="6739">
                  <c:v>48.40501785</c:v>
                </c:pt>
                <c:pt idx="6740">
                  <c:v>48.934162139999998</c:v>
                </c:pt>
                <c:pt idx="6741">
                  <c:v>49.122146610000001</c:v>
                </c:pt>
                <c:pt idx="6742">
                  <c:v>48.902130130000003</c:v>
                </c:pt>
                <c:pt idx="6743">
                  <c:v>48.64590836</c:v>
                </c:pt>
                <c:pt idx="6744">
                  <c:v>48.253246310000002</c:v>
                </c:pt>
                <c:pt idx="6745">
                  <c:v>48.104248050000002</c:v>
                </c:pt>
                <c:pt idx="6746">
                  <c:v>47.973346710000001</c:v>
                </c:pt>
                <c:pt idx="6747">
                  <c:v>48.031845089999997</c:v>
                </c:pt>
                <c:pt idx="6748">
                  <c:v>48.30475998</c:v>
                </c:pt>
                <c:pt idx="6749">
                  <c:v>48.481609339999999</c:v>
                </c:pt>
                <c:pt idx="6750">
                  <c:v>48.608322139999999</c:v>
                </c:pt>
                <c:pt idx="6751">
                  <c:v>48.686313630000001</c:v>
                </c:pt>
                <c:pt idx="6752">
                  <c:v>48.767059330000002</c:v>
                </c:pt>
                <c:pt idx="6753">
                  <c:v>48.842266080000002</c:v>
                </c:pt>
                <c:pt idx="6754">
                  <c:v>48.968959810000001</c:v>
                </c:pt>
                <c:pt idx="6755">
                  <c:v>49.012149809999997</c:v>
                </c:pt>
                <c:pt idx="6756">
                  <c:v>49.007961270000003</c:v>
                </c:pt>
                <c:pt idx="6757">
                  <c:v>48.806060789999997</c:v>
                </c:pt>
                <c:pt idx="6758">
                  <c:v>48.650108340000003</c:v>
                </c:pt>
                <c:pt idx="6759">
                  <c:v>48.336799620000001</c:v>
                </c:pt>
                <c:pt idx="6760">
                  <c:v>48.100078580000002</c:v>
                </c:pt>
                <c:pt idx="6761">
                  <c:v>48.036026</c:v>
                </c:pt>
                <c:pt idx="6762">
                  <c:v>48.144626619999997</c:v>
                </c:pt>
                <c:pt idx="6763">
                  <c:v>48.0625</c:v>
                </c:pt>
                <c:pt idx="6764">
                  <c:v>48.104244229999999</c:v>
                </c:pt>
                <c:pt idx="6765">
                  <c:v>48.386913300000003</c:v>
                </c:pt>
                <c:pt idx="6766">
                  <c:v>48.923019410000002</c:v>
                </c:pt>
                <c:pt idx="6767">
                  <c:v>49.137454990000002</c:v>
                </c:pt>
                <c:pt idx="6768">
                  <c:v>49.008026119999997</c:v>
                </c:pt>
                <c:pt idx="6769">
                  <c:v>48.542888640000001</c:v>
                </c:pt>
                <c:pt idx="6770">
                  <c:v>48.403636929999998</c:v>
                </c:pt>
                <c:pt idx="6771">
                  <c:v>48.115070340000003</c:v>
                </c:pt>
                <c:pt idx="6772">
                  <c:v>48.075008390000001</c:v>
                </c:pt>
                <c:pt idx="6773">
                  <c:v>47.995647429999998</c:v>
                </c:pt>
                <c:pt idx="6774">
                  <c:v>48.321495059999997</c:v>
                </c:pt>
                <c:pt idx="6775">
                  <c:v>48.441238400000003</c:v>
                </c:pt>
                <c:pt idx="6776">
                  <c:v>48.190574650000002</c:v>
                </c:pt>
                <c:pt idx="6777">
                  <c:v>48.207305910000002</c:v>
                </c:pt>
                <c:pt idx="6778">
                  <c:v>48.636173249999999</c:v>
                </c:pt>
                <c:pt idx="6779">
                  <c:v>48.668193819999999</c:v>
                </c:pt>
                <c:pt idx="6780">
                  <c:v>48.641746519999998</c:v>
                </c:pt>
                <c:pt idx="6781">
                  <c:v>48.690467830000003</c:v>
                </c:pt>
                <c:pt idx="6782">
                  <c:v>48.88821411</c:v>
                </c:pt>
                <c:pt idx="6783">
                  <c:v>49.001007080000001</c:v>
                </c:pt>
                <c:pt idx="6784">
                  <c:v>49.066436770000003</c:v>
                </c:pt>
                <c:pt idx="6785">
                  <c:v>49.01909637</c:v>
                </c:pt>
                <c:pt idx="6786">
                  <c:v>48.832519529999999</c:v>
                </c:pt>
                <c:pt idx="6787">
                  <c:v>48.599971770000003</c:v>
                </c:pt>
                <c:pt idx="6788">
                  <c:v>48.272747039999999</c:v>
                </c:pt>
                <c:pt idx="6789">
                  <c:v>47.938549039999998</c:v>
                </c:pt>
                <c:pt idx="6790">
                  <c:v>47.81182098</c:v>
                </c:pt>
                <c:pt idx="6791">
                  <c:v>47.949676510000003</c:v>
                </c:pt>
                <c:pt idx="6792">
                  <c:v>48.179447170000003</c:v>
                </c:pt>
                <c:pt idx="6793">
                  <c:v>48.47743225</c:v>
                </c:pt>
                <c:pt idx="6794">
                  <c:v>48.744781490000001</c:v>
                </c:pt>
                <c:pt idx="6795">
                  <c:v>48.938339229999997</c:v>
                </c:pt>
                <c:pt idx="6796">
                  <c:v>49.1583519</c:v>
                </c:pt>
                <c:pt idx="6797">
                  <c:v>49.138854979999998</c:v>
                </c:pt>
                <c:pt idx="6798">
                  <c:v>48.870117190000002</c:v>
                </c:pt>
                <c:pt idx="6799">
                  <c:v>48.370224</c:v>
                </c:pt>
                <c:pt idx="6800">
                  <c:v>47.99006653</c:v>
                </c:pt>
                <c:pt idx="6801">
                  <c:v>47.907917019999999</c:v>
                </c:pt>
                <c:pt idx="6802">
                  <c:v>47.93993759</c:v>
                </c:pt>
                <c:pt idx="6803">
                  <c:v>47.990077970000002</c:v>
                </c:pt>
                <c:pt idx="6804">
                  <c:v>48.05970001</c:v>
                </c:pt>
                <c:pt idx="6805">
                  <c:v>48.094512940000001</c:v>
                </c:pt>
                <c:pt idx="6806">
                  <c:v>48.052734370000003</c:v>
                </c:pt>
                <c:pt idx="6807">
                  <c:v>48.143238070000002</c:v>
                </c:pt>
                <c:pt idx="6808">
                  <c:v>48.23514557</c:v>
                </c:pt>
                <c:pt idx="6809">
                  <c:v>48.254627229999997</c:v>
                </c:pt>
                <c:pt idx="6810">
                  <c:v>48.41059113</c:v>
                </c:pt>
                <c:pt idx="6811">
                  <c:v>48.61251068</c:v>
                </c:pt>
                <c:pt idx="6812">
                  <c:v>48.913280489999998</c:v>
                </c:pt>
                <c:pt idx="6813">
                  <c:v>49.095687869999999</c:v>
                </c:pt>
                <c:pt idx="6814">
                  <c:v>49.104057310000002</c:v>
                </c:pt>
                <c:pt idx="6815">
                  <c:v>48.831130979999998</c:v>
                </c:pt>
                <c:pt idx="6816">
                  <c:v>48.428707119999999</c:v>
                </c:pt>
                <c:pt idx="6817">
                  <c:v>48.013732910000002</c:v>
                </c:pt>
                <c:pt idx="6818">
                  <c:v>47.84247208</c:v>
                </c:pt>
                <c:pt idx="6819">
                  <c:v>47.951072689999997</c:v>
                </c:pt>
                <c:pt idx="6820">
                  <c:v>48.063869480000001</c:v>
                </c:pt>
                <c:pt idx="6821">
                  <c:v>48.253265380000002</c:v>
                </c:pt>
                <c:pt idx="6822">
                  <c:v>48.448192599999999</c:v>
                </c:pt>
                <c:pt idx="6823">
                  <c:v>48.625038150000002</c:v>
                </c:pt>
                <c:pt idx="6824">
                  <c:v>48.554012299999997</c:v>
                </c:pt>
                <c:pt idx="6825">
                  <c:v>48.232341769999998</c:v>
                </c:pt>
                <c:pt idx="6826">
                  <c:v>47.958042140000003</c:v>
                </c:pt>
                <c:pt idx="6827">
                  <c:v>48.051349639999998</c:v>
                </c:pt>
                <c:pt idx="6828">
                  <c:v>48.583271029999999</c:v>
                </c:pt>
                <c:pt idx="6829">
                  <c:v>49.041393280000001</c:v>
                </c:pt>
                <c:pt idx="6830">
                  <c:v>49.119354250000001</c:v>
                </c:pt>
                <c:pt idx="6831">
                  <c:v>48.66680908</c:v>
                </c:pt>
                <c:pt idx="6832">
                  <c:v>48.091724399999997</c:v>
                </c:pt>
                <c:pt idx="6833">
                  <c:v>48.001201629999997</c:v>
                </c:pt>
                <c:pt idx="6834">
                  <c:v>48.320083619999998</c:v>
                </c:pt>
                <c:pt idx="6835">
                  <c:v>48.742004389999998</c:v>
                </c:pt>
                <c:pt idx="6836">
                  <c:v>49.070636749999998</c:v>
                </c:pt>
                <c:pt idx="6837">
                  <c:v>49.120742800000002</c:v>
                </c:pt>
                <c:pt idx="6838">
                  <c:v>49.170879360000001</c:v>
                </c:pt>
                <c:pt idx="6839">
                  <c:v>49.040000919999997</c:v>
                </c:pt>
                <c:pt idx="6840">
                  <c:v>48.732250209999997</c:v>
                </c:pt>
                <c:pt idx="6841">
                  <c:v>48.379959110000001</c:v>
                </c:pt>
                <c:pt idx="6842">
                  <c:v>48.105644230000003</c:v>
                </c:pt>
                <c:pt idx="6843">
                  <c:v>48.093112949999998</c:v>
                </c:pt>
                <c:pt idx="6844">
                  <c:v>48.037719729999999</c:v>
                </c:pt>
                <c:pt idx="6845">
                  <c:v>48.070831300000002</c:v>
                </c:pt>
                <c:pt idx="6846">
                  <c:v>48.019309999999997</c:v>
                </c:pt>
                <c:pt idx="6847">
                  <c:v>48.191970830000002</c:v>
                </c:pt>
                <c:pt idx="6848">
                  <c:v>48.119575500000003</c:v>
                </c:pt>
                <c:pt idx="6849">
                  <c:v>48.107040410000003</c:v>
                </c:pt>
                <c:pt idx="6850">
                  <c:v>48.10006714</c:v>
                </c:pt>
                <c:pt idx="6851">
                  <c:v>48.639598849999999</c:v>
                </c:pt>
                <c:pt idx="6852">
                  <c:v>49.038608549999999</c:v>
                </c:pt>
                <c:pt idx="6853">
                  <c:v>49.109622960000003</c:v>
                </c:pt>
                <c:pt idx="6854">
                  <c:v>48.92443085</c:v>
                </c:pt>
                <c:pt idx="6855">
                  <c:v>48.627822879999997</c:v>
                </c:pt>
                <c:pt idx="6856">
                  <c:v>48.34514618</c:v>
                </c:pt>
                <c:pt idx="6857">
                  <c:v>48.180835719999997</c:v>
                </c:pt>
                <c:pt idx="6858">
                  <c:v>48.059684750000002</c:v>
                </c:pt>
                <c:pt idx="6859">
                  <c:v>48.130695340000003</c:v>
                </c:pt>
                <c:pt idx="6860">
                  <c:v>48.513629909999999</c:v>
                </c:pt>
                <c:pt idx="6861">
                  <c:v>49.020683290000001</c:v>
                </c:pt>
                <c:pt idx="6862">
                  <c:v>49.184814449999998</c:v>
                </c:pt>
                <c:pt idx="6863">
                  <c:v>49.087329859999997</c:v>
                </c:pt>
                <c:pt idx="6864">
                  <c:v>48.889598849999999</c:v>
                </c:pt>
                <c:pt idx="6865">
                  <c:v>48.627822879999997</c:v>
                </c:pt>
                <c:pt idx="6866">
                  <c:v>48.515857699999998</c:v>
                </c:pt>
                <c:pt idx="6867">
                  <c:v>48.450977330000001</c:v>
                </c:pt>
                <c:pt idx="6868">
                  <c:v>48.439830780000001</c:v>
                </c:pt>
                <c:pt idx="6869">
                  <c:v>48.286663060000002</c:v>
                </c:pt>
                <c:pt idx="6870">
                  <c:v>48.303394320000002</c:v>
                </c:pt>
                <c:pt idx="6871">
                  <c:v>48.317302699999999</c:v>
                </c:pt>
                <c:pt idx="6872">
                  <c:v>48.352111819999998</c:v>
                </c:pt>
                <c:pt idx="6873">
                  <c:v>48.456554410000003</c:v>
                </c:pt>
                <c:pt idx="6874">
                  <c:v>48.700229640000003</c:v>
                </c:pt>
                <c:pt idx="6875">
                  <c:v>48.97733307</c:v>
                </c:pt>
                <c:pt idx="6876">
                  <c:v>49.230781559999997</c:v>
                </c:pt>
                <c:pt idx="6877">
                  <c:v>49.25583649</c:v>
                </c:pt>
                <c:pt idx="6878">
                  <c:v>49.275333400000001</c:v>
                </c:pt>
                <c:pt idx="6879">
                  <c:v>49.244682310000002</c:v>
                </c:pt>
                <c:pt idx="6880">
                  <c:v>49.312911990000003</c:v>
                </c:pt>
                <c:pt idx="6881">
                  <c:v>49.216838840000001</c:v>
                </c:pt>
                <c:pt idx="6882">
                  <c:v>49.126316070000001</c:v>
                </c:pt>
                <c:pt idx="6883">
                  <c:v>49.058086400000001</c:v>
                </c:pt>
                <c:pt idx="6884">
                  <c:v>48.826942440000003</c:v>
                </c:pt>
                <c:pt idx="6885">
                  <c:v>48.544269559999996</c:v>
                </c:pt>
                <c:pt idx="6886">
                  <c:v>48.33680725</c:v>
                </c:pt>
                <c:pt idx="6887">
                  <c:v>48.136142730000003</c:v>
                </c:pt>
                <c:pt idx="6888">
                  <c:v>48.31312561</c:v>
                </c:pt>
                <c:pt idx="6889">
                  <c:v>48.338188170000002</c:v>
                </c:pt>
                <c:pt idx="6890">
                  <c:v>48.495532990000001</c:v>
                </c:pt>
                <c:pt idx="6891">
                  <c:v>48.924411769999999</c:v>
                </c:pt>
                <c:pt idx="6892">
                  <c:v>49.236324310000001</c:v>
                </c:pt>
                <c:pt idx="6893">
                  <c:v>49.215442660000001</c:v>
                </c:pt>
                <c:pt idx="6894">
                  <c:v>49.104053499999999</c:v>
                </c:pt>
                <c:pt idx="6895">
                  <c:v>48.98150253</c:v>
                </c:pt>
                <c:pt idx="6896">
                  <c:v>48.801883699999998</c:v>
                </c:pt>
                <c:pt idx="6897">
                  <c:v>48.847713470000002</c:v>
                </c:pt>
                <c:pt idx="6898">
                  <c:v>48.735050200000003</c:v>
                </c:pt>
                <c:pt idx="6899">
                  <c:v>48.619464870000002</c:v>
                </c:pt>
                <c:pt idx="6900">
                  <c:v>48.455169679999997</c:v>
                </c:pt>
                <c:pt idx="6901">
                  <c:v>48.34568024</c:v>
                </c:pt>
                <c:pt idx="6902">
                  <c:v>48.151588439999998</c:v>
                </c:pt>
                <c:pt idx="6903">
                  <c:v>48.041595460000003</c:v>
                </c:pt>
                <c:pt idx="6904">
                  <c:v>48.041584010000001</c:v>
                </c:pt>
                <c:pt idx="6905">
                  <c:v>48.045753480000002</c:v>
                </c:pt>
                <c:pt idx="6906">
                  <c:v>48.00120544</c:v>
                </c:pt>
                <c:pt idx="6907">
                  <c:v>48.036006929999999</c:v>
                </c:pt>
                <c:pt idx="6908">
                  <c:v>48.222599029999998</c:v>
                </c:pt>
                <c:pt idx="6909">
                  <c:v>48.250450129999997</c:v>
                </c:pt>
                <c:pt idx="6910">
                  <c:v>48.33818436</c:v>
                </c:pt>
                <c:pt idx="6911">
                  <c:v>48.32427216</c:v>
                </c:pt>
                <c:pt idx="6912">
                  <c:v>48.314521790000001</c:v>
                </c:pt>
                <c:pt idx="6913">
                  <c:v>48.393894199999998</c:v>
                </c:pt>
                <c:pt idx="6914">
                  <c:v>48.434257510000002</c:v>
                </c:pt>
                <c:pt idx="6915">
                  <c:v>48.560977940000001</c:v>
                </c:pt>
                <c:pt idx="6916">
                  <c:v>48.594394680000001</c:v>
                </c:pt>
                <c:pt idx="6917">
                  <c:v>48.59577942</c:v>
                </c:pt>
                <c:pt idx="6918">
                  <c:v>48.598583220000002</c:v>
                </c:pt>
                <c:pt idx="6919">
                  <c:v>48.434268950000003</c:v>
                </c:pt>
                <c:pt idx="6920">
                  <c:v>48.189189910000003</c:v>
                </c:pt>
                <c:pt idx="6921">
                  <c:v>48.119571690000001</c:v>
                </c:pt>
                <c:pt idx="6922">
                  <c:v>48.065261839999998</c:v>
                </c:pt>
                <c:pt idx="6923">
                  <c:v>48.076396940000002</c:v>
                </c:pt>
                <c:pt idx="6924">
                  <c:v>48.113998410000001</c:v>
                </c:pt>
                <c:pt idx="6925">
                  <c:v>48.114002229999997</c:v>
                </c:pt>
                <c:pt idx="6926">
                  <c:v>48.086147310000001</c:v>
                </c:pt>
                <c:pt idx="6927">
                  <c:v>48.13069153</c:v>
                </c:pt>
                <c:pt idx="6928">
                  <c:v>48.102874759999999</c:v>
                </c:pt>
                <c:pt idx="6929">
                  <c:v>48.120956419999999</c:v>
                </c:pt>
                <c:pt idx="6930">
                  <c:v>48.123756409999999</c:v>
                </c:pt>
                <c:pt idx="6931">
                  <c:v>48.161338809999997</c:v>
                </c:pt>
                <c:pt idx="6932">
                  <c:v>48.321479799999999</c:v>
                </c:pt>
                <c:pt idx="6933">
                  <c:v>48.398067470000001</c:v>
                </c:pt>
                <c:pt idx="6934">
                  <c:v>48.37439346</c:v>
                </c:pt>
                <c:pt idx="6935">
                  <c:v>48.347930910000002</c:v>
                </c:pt>
                <c:pt idx="6936">
                  <c:v>48.189197540000002</c:v>
                </c:pt>
                <c:pt idx="6937">
                  <c:v>48.06665039</c:v>
                </c:pt>
                <c:pt idx="6938">
                  <c:v>48.185009000000001</c:v>
                </c:pt>
                <c:pt idx="6939">
                  <c:v>48.488578799999999</c:v>
                </c:pt>
                <c:pt idx="6940">
                  <c:v>48.778202059999998</c:v>
                </c:pt>
                <c:pt idx="6941">
                  <c:v>48.994041439999997</c:v>
                </c:pt>
                <c:pt idx="6942">
                  <c:v>49.197345730000002</c:v>
                </c:pt>
                <c:pt idx="6943">
                  <c:v>49.259994509999999</c:v>
                </c:pt>
                <c:pt idx="6944">
                  <c:v>48.93138123</c:v>
                </c:pt>
                <c:pt idx="6945">
                  <c:v>48.398063659999998</c:v>
                </c:pt>
                <c:pt idx="6946">
                  <c:v>48.11260223</c:v>
                </c:pt>
                <c:pt idx="6947">
                  <c:v>48.133495330000002</c:v>
                </c:pt>
                <c:pt idx="6948">
                  <c:v>48.36743164</c:v>
                </c:pt>
                <c:pt idx="6949">
                  <c:v>48.463508609999998</c:v>
                </c:pt>
                <c:pt idx="6950">
                  <c:v>48.58885574</c:v>
                </c:pt>
                <c:pt idx="6951">
                  <c:v>48.886825559999998</c:v>
                </c:pt>
                <c:pt idx="6952">
                  <c:v>49.16948318</c:v>
                </c:pt>
                <c:pt idx="6953">
                  <c:v>49.304569239999999</c:v>
                </c:pt>
                <c:pt idx="6954">
                  <c:v>49.194561</c:v>
                </c:pt>
                <c:pt idx="6955">
                  <c:v>48.939739230000001</c:v>
                </c:pt>
                <c:pt idx="6956">
                  <c:v>48.668201449999998</c:v>
                </c:pt>
                <c:pt idx="6957">
                  <c:v>48.50528336</c:v>
                </c:pt>
                <c:pt idx="6958">
                  <c:v>48.41338348</c:v>
                </c:pt>
                <c:pt idx="6959">
                  <c:v>48.367435460000003</c:v>
                </c:pt>
                <c:pt idx="6960">
                  <c:v>48.22400665</c:v>
                </c:pt>
                <c:pt idx="6961">
                  <c:v>48.288066860000001</c:v>
                </c:pt>
                <c:pt idx="6962">
                  <c:v>48.356273649999999</c:v>
                </c:pt>
                <c:pt idx="6963">
                  <c:v>48.485786439999998</c:v>
                </c:pt>
                <c:pt idx="6964">
                  <c:v>48.533123019999998</c:v>
                </c:pt>
                <c:pt idx="6965">
                  <c:v>48.659851070000002</c:v>
                </c:pt>
                <c:pt idx="6966">
                  <c:v>48.740615839999997</c:v>
                </c:pt>
                <c:pt idx="6967">
                  <c:v>48.939739230000001</c:v>
                </c:pt>
                <c:pt idx="6968">
                  <c:v>49.046955109999999</c:v>
                </c:pt>
                <c:pt idx="6969">
                  <c:v>49.322673799999997</c:v>
                </c:pt>
                <c:pt idx="6970">
                  <c:v>49.354705809999999</c:v>
                </c:pt>
                <c:pt idx="6971">
                  <c:v>49.108222959999999</c:v>
                </c:pt>
                <c:pt idx="6972">
                  <c:v>48.677948000000001</c:v>
                </c:pt>
                <c:pt idx="6973">
                  <c:v>48.310344700000002</c:v>
                </c:pt>
                <c:pt idx="6974">
                  <c:v>48.030685419999998</c:v>
                </c:pt>
                <c:pt idx="6975">
                  <c:v>48.204513550000001</c:v>
                </c:pt>
                <c:pt idx="6976">
                  <c:v>48.157157900000001</c:v>
                </c:pt>
                <c:pt idx="6977">
                  <c:v>48.368820190000001</c:v>
                </c:pt>
                <c:pt idx="6978">
                  <c:v>48.691871640000002</c:v>
                </c:pt>
                <c:pt idx="6979">
                  <c:v>49.201507569999997</c:v>
                </c:pt>
                <c:pt idx="6980">
                  <c:v>49.33658981</c:v>
                </c:pt>
                <c:pt idx="6981">
                  <c:v>49.255825039999998</c:v>
                </c:pt>
                <c:pt idx="6982">
                  <c:v>48.831127170000002</c:v>
                </c:pt>
                <c:pt idx="6983">
                  <c:v>48.318702700000003</c:v>
                </c:pt>
                <c:pt idx="6984">
                  <c:v>48.100074769999999</c:v>
                </c:pt>
                <c:pt idx="6985">
                  <c:v>48.531742100000002</c:v>
                </c:pt>
                <c:pt idx="6986">
                  <c:v>49.072036740000001</c:v>
                </c:pt>
                <c:pt idx="6987">
                  <c:v>49.328220369999997</c:v>
                </c:pt>
                <c:pt idx="6988">
                  <c:v>49.259990690000002</c:v>
                </c:pt>
                <c:pt idx="6989">
                  <c:v>48.964794159999997</c:v>
                </c:pt>
                <c:pt idx="6990">
                  <c:v>48.615291599999999</c:v>
                </c:pt>
                <c:pt idx="6991">
                  <c:v>48.448188780000002</c:v>
                </c:pt>
                <c:pt idx="6992">
                  <c:v>48.361850740000001</c:v>
                </c:pt>
                <c:pt idx="6993">
                  <c:v>48.334014889999999</c:v>
                </c:pt>
                <c:pt idx="6994">
                  <c:v>48.253246310000002</c:v>
                </c:pt>
                <c:pt idx="6995">
                  <c:v>48.196159360000003</c:v>
                </c:pt>
                <c:pt idx="6996">
                  <c:v>48.20589828</c:v>
                </c:pt>
                <c:pt idx="6997">
                  <c:v>48.186408999999998</c:v>
                </c:pt>
                <c:pt idx="6998">
                  <c:v>48.445400239999998</c:v>
                </c:pt>
                <c:pt idx="6999">
                  <c:v>48.64036179</c:v>
                </c:pt>
                <c:pt idx="7000">
                  <c:v>48.769851680000002</c:v>
                </c:pt>
                <c:pt idx="7001">
                  <c:v>48.927196500000001</c:v>
                </c:pt>
                <c:pt idx="7002">
                  <c:v>48.893783569999997</c:v>
                </c:pt>
                <c:pt idx="7003">
                  <c:v>48.81163025</c:v>
                </c:pt>
                <c:pt idx="7004">
                  <c:v>48.78377914</c:v>
                </c:pt>
                <c:pt idx="7005">
                  <c:v>48.819595339999999</c:v>
                </c:pt>
                <c:pt idx="7006">
                  <c:v>48.849220279999997</c:v>
                </c:pt>
                <c:pt idx="7007">
                  <c:v>48.712772370000003</c:v>
                </c:pt>
                <c:pt idx="7008">
                  <c:v>48.541488649999998</c:v>
                </c:pt>
                <c:pt idx="7009">
                  <c:v>48.463504790000002</c:v>
                </c:pt>
                <c:pt idx="7010">
                  <c:v>48.322872160000003</c:v>
                </c:pt>
                <c:pt idx="7011">
                  <c:v>48.21286774</c:v>
                </c:pt>
                <c:pt idx="7012">
                  <c:v>48.259899140000002</c:v>
                </c:pt>
                <c:pt idx="7013">
                  <c:v>48.191963200000004</c:v>
                </c:pt>
                <c:pt idx="7014">
                  <c:v>48.239326480000003</c:v>
                </c:pt>
                <c:pt idx="7015">
                  <c:v>48.406425480000003</c:v>
                </c:pt>
                <c:pt idx="7016">
                  <c:v>48.4523735</c:v>
                </c:pt>
                <c:pt idx="7017">
                  <c:v>48.602760310000001</c:v>
                </c:pt>
                <c:pt idx="7018">
                  <c:v>48.836685180000003</c:v>
                </c:pt>
                <c:pt idx="7019">
                  <c:v>48.918853759999998</c:v>
                </c:pt>
                <c:pt idx="7020">
                  <c:v>48.999607089999998</c:v>
                </c:pt>
                <c:pt idx="7021">
                  <c:v>49.257225040000002</c:v>
                </c:pt>
                <c:pt idx="7022">
                  <c:v>49.344951629999997</c:v>
                </c:pt>
                <c:pt idx="7023">
                  <c:v>49.141624450000002</c:v>
                </c:pt>
                <c:pt idx="7024">
                  <c:v>48.779613490000003</c:v>
                </c:pt>
                <c:pt idx="7025">
                  <c:v>48.35768127</c:v>
                </c:pt>
                <c:pt idx="7026">
                  <c:v>48.127925869999999</c:v>
                </c:pt>
                <c:pt idx="7027">
                  <c:v>48.169692990000001</c:v>
                </c:pt>
                <c:pt idx="7028">
                  <c:v>48.264389039999998</c:v>
                </c:pt>
                <c:pt idx="7029">
                  <c:v>48.389717099999999</c:v>
                </c:pt>
                <c:pt idx="7030">
                  <c:v>48.338172909999997</c:v>
                </c:pt>
                <c:pt idx="7031">
                  <c:v>48.24905777</c:v>
                </c:pt>
                <c:pt idx="7032">
                  <c:v>48.325664519999997</c:v>
                </c:pt>
                <c:pt idx="7033">
                  <c:v>48.243495940000003</c:v>
                </c:pt>
                <c:pt idx="7034">
                  <c:v>48.367427829999997</c:v>
                </c:pt>
                <c:pt idx="7035">
                  <c:v>48.33261108</c:v>
                </c:pt>
                <c:pt idx="7036">
                  <c:v>48.31032562</c:v>
                </c:pt>
                <c:pt idx="7037">
                  <c:v>48.366043089999998</c:v>
                </c:pt>
                <c:pt idx="7038">
                  <c:v>48.336795809999998</c:v>
                </c:pt>
                <c:pt idx="7039">
                  <c:v>48.434276580000002</c:v>
                </c:pt>
                <c:pt idx="7040">
                  <c:v>48.515029910000003</c:v>
                </c:pt>
                <c:pt idx="7041">
                  <c:v>48.552627559999998</c:v>
                </c:pt>
                <c:pt idx="7042">
                  <c:v>48.875682830000002</c:v>
                </c:pt>
                <c:pt idx="7043">
                  <c:v>48.989871979999997</c:v>
                </c:pt>
                <c:pt idx="7044">
                  <c:v>49.04974747</c:v>
                </c:pt>
                <c:pt idx="7045">
                  <c:v>49.260009770000003</c:v>
                </c:pt>
                <c:pt idx="7046">
                  <c:v>49.289245610000002</c:v>
                </c:pt>
                <c:pt idx="7047">
                  <c:v>49.311508179999997</c:v>
                </c:pt>
                <c:pt idx="7048">
                  <c:v>49.314315800000003</c:v>
                </c:pt>
                <c:pt idx="7049">
                  <c:v>49.294906619999999</c:v>
                </c:pt>
                <c:pt idx="7050">
                  <c:v>49.410385130000002</c:v>
                </c:pt>
                <c:pt idx="7051">
                  <c:v>49.448188780000002</c:v>
                </c:pt>
                <c:pt idx="7052">
                  <c:v>49.209865569999998</c:v>
                </c:pt>
                <c:pt idx="7053">
                  <c:v>48.576290129999997</c:v>
                </c:pt>
                <c:pt idx="7054">
                  <c:v>48.32178116</c:v>
                </c:pt>
                <c:pt idx="7055">
                  <c:v>48.327053069999998</c:v>
                </c:pt>
                <c:pt idx="7056">
                  <c:v>48.293628689999998</c:v>
                </c:pt>
                <c:pt idx="7057">
                  <c:v>48.479293820000002</c:v>
                </c:pt>
                <c:pt idx="7058">
                  <c:v>48.874286650000002</c:v>
                </c:pt>
                <c:pt idx="7059">
                  <c:v>49.066444400000002</c:v>
                </c:pt>
                <c:pt idx="7060">
                  <c:v>49.349117280000002</c:v>
                </c:pt>
                <c:pt idx="7061">
                  <c:v>49.341304780000002</c:v>
                </c:pt>
                <c:pt idx="7062">
                  <c:v>49.293418879999997</c:v>
                </c:pt>
                <c:pt idx="7063">
                  <c:v>49.144424440000002</c:v>
                </c:pt>
                <c:pt idx="7064">
                  <c:v>48.821365360000001</c:v>
                </c:pt>
                <c:pt idx="7065">
                  <c:v>48.556804659999997</c:v>
                </c:pt>
                <c:pt idx="7066">
                  <c:v>48.295013429999997</c:v>
                </c:pt>
                <c:pt idx="7067">
                  <c:v>48.232364650000001</c:v>
                </c:pt>
                <c:pt idx="7068">
                  <c:v>48.26437378</c:v>
                </c:pt>
                <c:pt idx="7069">
                  <c:v>48.345142359999997</c:v>
                </c:pt>
                <c:pt idx="7070">
                  <c:v>48.446811680000003</c:v>
                </c:pt>
                <c:pt idx="7071">
                  <c:v>48.43009567</c:v>
                </c:pt>
                <c:pt idx="7072">
                  <c:v>48.570739750000001</c:v>
                </c:pt>
                <c:pt idx="7073">
                  <c:v>48.664024349999998</c:v>
                </c:pt>
                <c:pt idx="7074">
                  <c:v>48.902137760000002</c:v>
                </c:pt>
                <c:pt idx="7075">
                  <c:v>48.989864349999998</c:v>
                </c:pt>
                <c:pt idx="7076">
                  <c:v>49.218219759999997</c:v>
                </c:pt>
                <c:pt idx="7077">
                  <c:v>49.279506679999997</c:v>
                </c:pt>
                <c:pt idx="7078">
                  <c:v>49.435447689999997</c:v>
                </c:pt>
                <c:pt idx="7079">
                  <c:v>49.404808039999999</c:v>
                </c:pt>
                <c:pt idx="7080">
                  <c:v>49.470252989999999</c:v>
                </c:pt>
                <c:pt idx="7081">
                  <c:v>49.489765169999998</c:v>
                </c:pt>
                <c:pt idx="7082">
                  <c:v>49.421535489999997</c:v>
                </c:pt>
                <c:pt idx="7083">
                  <c:v>49.357475280000003</c:v>
                </c:pt>
                <c:pt idx="7084">
                  <c:v>49.250255580000001</c:v>
                </c:pt>
                <c:pt idx="7085">
                  <c:v>49.12353134</c:v>
                </c:pt>
                <c:pt idx="7086">
                  <c:v>49.085968020000003</c:v>
                </c:pt>
                <c:pt idx="7087">
                  <c:v>49.002384190000001</c:v>
                </c:pt>
                <c:pt idx="7088">
                  <c:v>48.904933929999999</c:v>
                </c:pt>
                <c:pt idx="7089">
                  <c:v>48.780990600000003</c:v>
                </c:pt>
                <c:pt idx="7090">
                  <c:v>48.552627559999998</c:v>
                </c:pt>
                <c:pt idx="7091">
                  <c:v>48.396675109999997</c:v>
                </c:pt>
                <c:pt idx="7092">
                  <c:v>48.492752080000002</c:v>
                </c:pt>
                <c:pt idx="7093">
                  <c:v>48.719726559999998</c:v>
                </c:pt>
                <c:pt idx="7094">
                  <c:v>48.822769170000001</c:v>
                </c:pt>
                <c:pt idx="7095">
                  <c:v>48.897960660000003</c:v>
                </c:pt>
                <c:pt idx="7096">
                  <c:v>48.921642300000002</c:v>
                </c:pt>
                <c:pt idx="7097">
                  <c:v>48.899345400000001</c:v>
                </c:pt>
                <c:pt idx="7098">
                  <c:v>48.804664610000003</c:v>
                </c:pt>
                <c:pt idx="7099">
                  <c:v>48.907699579999999</c:v>
                </c:pt>
                <c:pt idx="7100">
                  <c:v>48.924411769999999</c:v>
                </c:pt>
                <c:pt idx="7101">
                  <c:v>48.974529269999998</c:v>
                </c:pt>
                <c:pt idx="7102">
                  <c:v>49.059490199999999</c:v>
                </c:pt>
                <c:pt idx="7103">
                  <c:v>49.166698459999999</c:v>
                </c:pt>
                <c:pt idx="7104">
                  <c:v>49.240509029999998</c:v>
                </c:pt>
                <c:pt idx="7105">
                  <c:v>49.271144870000001</c:v>
                </c:pt>
                <c:pt idx="7106">
                  <c:v>49.374176030000001</c:v>
                </c:pt>
                <c:pt idx="7107">
                  <c:v>49.418735499999997</c:v>
                </c:pt>
                <c:pt idx="7108">
                  <c:v>49.417350769999999</c:v>
                </c:pt>
                <c:pt idx="7109">
                  <c:v>49.378356930000002</c:v>
                </c:pt>
                <c:pt idx="7110">
                  <c:v>49.48418427</c:v>
                </c:pt>
                <c:pt idx="7111">
                  <c:v>49.431270599999998</c:v>
                </c:pt>
                <c:pt idx="7112">
                  <c:v>49.344951629999997</c:v>
                </c:pt>
                <c:pt idx="7113">
                  <c:v>49.179229739999997</c:v>
                </c:pt>
                <c:pt idx="7114">
                  <c:v>48.902141569999998</c:v>
                </c:pt>
                <c:pt idx="7115">
                  <c:v>48.524772640000002</c:v>
                </c:pt>
                <c:pt idx="7116">
                  <c:v>48.257431029999999</c:v>
                </c:pt>
                <c:pt idx="7117">
                  <c:v>48.353511810000001</c:v>
                </c:pt>
                <c:pt idx="7118">
                  <c:v>48.579078670000001</c:v>
                </c:pt>
                <c:pt idx="7119">
                  <c:v>48.833896639999999</c:v>
                </c:pt>
                <c:pt idx="7120">
                  <c:v>49.085933689999997</c:v>
                </c:pt>
                <c:pt idx="7121">
                  <c:v>49.258598329999998</c:v>
                </c:pt>
                <c:pt idx="7122">
                  <c:v>49.240516659999997</c:v>
                </c:pt>
                <c:pt idx="7123">
                  <c:v>49.317096710000001</c:v>
                </c:pt>
                <c:pt idx="7124">
                  <c:v>49.422920230000003</c:v>
                </c:pt>
                <c:pt idx="7125">
                  <c:v>49.368602750000001</c:v>
                </c:pt>
                <c:pt idx="7126">
                  <c:v>49.24607468</c:v>
                </c:pt>
                <c:pt idx="7127">
                  <c:v>48.980117800000002</c:v>
                </c:pt>
                <c:pt idx="7128">
                  <c:v>48.597179410000003</c:v>
                </c:pt>
                <c:pt idx="7129">
                  <c:v>48.186397550000002</c:v>
                </c:pt>
                <c:pt idx="7130">
                  <c:v>48.531734470000004</c:v>
                </c:pt>
                <c:pt idx="7131">
                  <c:v>49.099864959999998</c:v>
                </c:pt>
                <c:pt idx="7132">
                  <c:v>49.42570877</c:v>
                </c:pt>
                <c:pt idx="7133">
                  <c:v>49.244682310000002</c:v>
                </c:pt>
                <c:pt idx="7134">
                  <c:v>48.833911899999997</c:v>
                </c:pt>
                <c:pt idx="7135">
                  <c:v>48.500373840000002</c:v>
                </c:pt>
                <c:pt idx="7136">
                  <c:v>48.593006129999999</c:v>
                </c:pt>
                <c:pt idx="7137">
                  <c:v>49.226566310000003</c:v>
                </c:pt>
                <c:pt idx="7138">
                  <c:v>49.193176270000002</c:v>
                </c:pt>
                <c:pt idx="7139">
                  <c:v>48.611122129999998</c:v>
                </c:pt>
                <c:pt idx="7140">
                  <c:v>48.354892730000003</c:v>
                </c:pt>
                <c:pt idx="7141">
                  <c:v>48.776813509999997</c:v>
                </c:pt>
                <c:pt idx="7142">
                  <c:v>49.109615329999997</c:v>
                </c:pt>
                <c:pt idx="7143">
                  <c:v>49.290683749999999</c:v>
                </c:pt>
                <c:pt idx="7144">
                  <c:v>48.989871979999997</c:v>
                </c:pt>
                <c:pt idx="7145">
                  <c:v>48.508071899999997</c:v>
                </c:pt>
                <c:pt idx="7146">
                  <c:v>48.370212549999998</c:v>
                </c:pt>
                <c:pt idx="7147">
                  <c:v>48.640350339999998</c:v>
                </c:pt>
                <c:pt idx="7148">
                  <c:v>49.038608549999999</c:v>
                </c:pt>
                <c:pt idx="7149">
                  <c:v>49.399261469999999</c:v>
                </c:pt>
                <c:pt idx="7150">
                  <c:v>49.456356049999997</c:v>
                </c:pt>
                <c:pt idx="7151">
                  <c:v>49.162536619999997</c:v>
                </c:pt>
                <c:pt idx="7152">
                  <c:v>48.733654020000003</c:v>
                </c:pt>
                <c:pt idx="7153">
                  <c:v>48.608325960000002</c:v>
                </c:pt>
                <c:pt idx="7154">
                  <c:v>48.45377731</c:v>
                </c:pt>
                <c:pt idx="7155">
                  <c:v>48.36743164</c:v>
                </c:pt>
                <c:pt idx="7156">
                  <c:v>48.345153809999999</c:v>
                </c:pt>
                <c:pt idx="7157">
                  <c:v>48.540107730000003</c:v>
                </c:pt>
                <c:pt idx="7158">
                  <c:v>48.574909210000001</c:v>
                </c:pt>
                <c:pt idx="7159">
                  <c:v>48.755928040000001</c:v>
                </c:pt>
                <c:pt idx="7160">
                  <c:v>48.902133939999999</c:v>
                </c:pt>
                <c:pt idx="7161">
                  <c:v>49.143043519999999</c:v>
                </c:pt>
                <c:pt idx="7162">
                  <c:v>49.298980710000002</c:v>
                </c:pt>
                <c:pt idx="7163">
                  <c:v>49.361660000000001</c:v>
                </c:pt>
                <c:pt idx="7164">
                  <c:v>49.346328739999997</c:v>
                </c:pt>
                <c:pt idx="7165">
                  <c:v>49.428489689999999</c:v>
                </c:pt>
                <c:pt idx="7166">
                  <c:v>49.516220089999997</c:v>
                </c:pt>
                <c:pt idx="7167">
                  <c:v>49.452167510000002</c:v>
                </c:pt>
                <c:pt idx="7168">
                  <c:v>49.507850650000002</c:v>
                </c:pt>
                <c:pt idx="7169">
                  <c:v>49.410385130000002</c:v>
                </c:pt>
                <c:pt idx="7170">
                  <c:v>49.261394500000002</c:v>
                </c:pt>
                <c:pt idx="7171">
                  <c:v>49.141635890000003</c:v>
                </c:pt>
                <c:pt idx="7172">
                  <c:v>48.902549739999998</c:v>
                </c:pt>
                <c:pt idx="7173">
                  <c:v>48.44958115</c:v>
                </c:pt>
                <c:pt idx="7174">
                  <c:v>48.651493070000001</c:v>
                </c:pt>
                <c:pt idx="7175">
                  <c:v>48.648719790000001</c:v>
                </c:pt>
                <c:pt idx="7176">
                  <c:v>48.852001190000003</c:v>
                </c:pt>
                <c:pt idx="7177">
                  <c:v>49.256946560000003</c:v>
                </c:pt>
                <c:pt idx="7178">
                  <c:v>49.58584595</c:v>
                </c:pt>
                <c:pt idx="7179">
                  <c:v>49.109271999999997</c:v>
                </c:pt>
                <c:pt idx="7180">
                  <c:v>49.078987120000001</c:v>
                </c:pt>
                <c:pt idx="7181">
                  <c:v>48.612514500000003</c:v>
                </c:pt>
                <c:pt idx="7182">
                  <c:v>48.544284820000001</c:v>
                </c:pt>
                <c:pt idx="7183">
                  <c:v>48.459335330000002</c:v>
                </c:pt>
                <c:pt idx="7184">
                  <c:v>48.375789640000001</c:v>
                </c:pt>
                <c:pt idx="7185">
                  <c:v>48.406414030000001</c:v>
                </c:pt>
                <c:pt idx="7186">
                  <c:v>48.495532990000001</c:v>
                </c:pt>
                <c:pt idx="7187">
                  <c:v>48.501110079999997</c:v>
                </c:pt>
                <c:pt idx="7188">
                  <c:v>48.533149719999997</c:v>
                </c:pt>
                <c:pt idx="7189">
                  <c:v>48.537315370000002</c:v>
                </c:pt>
                <c:pt idx="7190">
                  <c:v>48.591621400000001</c:v>
                </c:pt>
                <c:pt idx="7191">
                  <c:v>48.508068080000001</c:v>
                </c:pt>
                <c:pt idx="7192">
                  <c:v>48.445411679999999</c:v>
                </c:pt>
                <c:pt idx="7193">
                  <c:v>48.47743225</c:v>
                </c:pt>
                <c:pt idx="7194">
                  <c:v>48.583251949999998</c:v>
                </c:pt>
                <c:pt idx="7195">
                  <c:v>48.810226440000001</c:v>
                </c:pt>
                <c:pt idx="7196">
                  <c:v>49.016334530000002</c:v>
                </c:pt>
                <c:pt idx="7197">
                  <c:v>49.258621220000002</c:v>
                </c:pt>
                <c:pt idx="7198">
                  <c:v>49.450763700000003</c:v>
                </c:pt>
                <c:pt idx="7199">
                  <c:v>49.603935239999998</c:v>
                </c:pt>
                <c:pt idx="7200">
                  <c:v>49.613681790000001</c:v>
                </c:pt>
                <c:pt idx="7201">
                  <c:v>49.482799530000001</c:v>
                </c:pt>
                <c:pt idx="7202">
                  <c:v>49.52873993</c:v>
                </c:pt>
                <c:pt idx="7203">
                  <c:v>49.486968990000001</c:v>
                </c:pt>
                <c:pt idx="7204">
                  <c:v>49.560771940000002</c:v>
                </c:pt>
                <c:pt idx="7205">
                  <c:v>49.576103209999999</c:v>
                </c:pt>
                <c:pt idx="7206">
                  <c:v>49.524578089999999</c:v>
                </c:pt>
                <c:pt idx="7207">
                  <c:v>49.580261229999998</c:v>
                </c:pt>
                <c:pt idx="7208">
                  <c:v>49.562168120000003</c:v>
                </c:pt>
                <c:pt idx="7209">
                  <c:v>49.422920230000003</c:v>
                </c:pt>
                <c:pt idx="7210">
                  <c:v>49.283657069999997</c:v>
                </c:pt>
                <c:pt idx="7211">
                  <c:v>49.069236760000003</c:v>
                </c:pt>
                <c:pt idx="7212">
                  <c:v>49.017711640000002</c:v>
                </c:pt>
                <c:pt idx="7213">
                  <c:v>48.955047610000001</c:v>
                </c:pt>
                <c:pt idx="7214">
                  <c:v>48.950874329999998</c:v>
                </c:pt>
                <c:pt idx="7215">
                  <c:v>48.803279879999998</c:v>
                </c:pt>
                <c:pt idx="7216">
                  <c:v>48.55820465</c:v>
                </c:pt>
                <c:pt idx="7217">
                  <c:v>48.54566956</c:v>
                </c:pt>
                <c:pt idx="7218">
                  <c:v>48.44680786</c:v>
                </c:pt>
                <c:pt idx="7219">
                  <c:v>48.413387299999997</c:v>
                </c:pt>
                <c:pt idx="7220">
                  <c:v>48.700244900000001</c:v>
                </c:pt>
                <c:pt idx="7221">
                  <c:v>48.495532990000001</c:v>
                </c:pt>
                <c:pt idx="7222">
                  <c:v>48.512248990000003</c:v>
                </c:pt>
                <c:pt idx="7223">
                  <c:v>48.584644320000002</c:v>
                </c:pt>
                <c:pt idx="7224">
                  <c:v>48.698837279999999</c:v>
                </c:pt>
                <c:pt idx="7225">
                  <c:v>48.988464360000002</c:v>
                </c:pt>
                <c:pt idx="7226">
                  <c:v>49.253028870000001</c:v>
                </c:pt>
                <c:pt idx="7227">
                  <c:v>49.435455320000003</c:v>
                </c:pt>
                <c:pt idx="7228">
                  <c:v>49.56635284</c:v>
                </c:pt>
                <c:pt idx="7229">
                  <c:v>49.587238309999996</c:v>
                </c:pt>
                <c:pt idx="7230">
                  <c:v>49.584449769999999</c:v>
                </c:pt>
                <c:pt idx="7231">
                  <c:v>49.492557529999999</c:v>
                </c:pt>
                <c:pt idx="7232">
                  <c:v>49.15138245</c:v>
                </c:pt>
                <c:pt idx="7233">
                  <c:v>48.700218200000002</c:v>
                </c:pt>
                <c:pt idx="7234">
                  <c:v>48.442630770000001</c:v>
                </c:pt>
                <c:pt idx="7235">
                  <c:v>48.796310419999998</c:v>
                </c:pt>
                <c:pt idx="7236">
                  <c:v>49.393672940000002</c:v>
                </c:pt>
                <c:pt idx="7237">
                  <c:v>49.649890900000003</c:v>
                </c:pt>
                <c:pt idx="7238">
                  <c:v>49.42431259</c:v>
                </c:pt>
                <c:pt idx="7239">
                  <c:v>48.910499569999999</c:v>
                </c:pt>
                <c:pt idx="7240">
                  <c:v>48.495525360000002</c:v>
                </c:pt>
                <c:pt idx="7241">
                  <c:v>48.708587649999998</c:v>
                </c:pt>
                <c:pt idx="7242">
                  <c:v>49.36444092</c:v>
                </c:pt>
                <c:pt idx="7243">
                  <c:v>49.658245090000001</c:v>
                </c:pt>
                <c:pt idx="7244">
                  <c:v>49.141632080000001</c:v>
                </c:pt>
                <c:pt idx="7245">
                  <c:v>48.57211685</c:v>
                </c:pt>
                <c:pt idx="7246">
                  <c:v>48.666805269999998</c:v>
                </c:pt>
                <c:pt idx="7247">
                  <c:v>49.40202713</c:v>
                </c:pt>
                <c:pt idx="7248">
                  <c:v>49.631782530000002</c:v>
                </c:pt>
                <c:pt idx="7249">
                  <c:v>49.346324920000001</c:v>
                </c:pt>
                <c:pt idx="7250">
                  <c:v>48.735046390000001</c:v>
                </c:pt>
                <c:pt idx="7251">
                  <c:v>48.594394680000001</c:v>
                </c:pt>
                <c:pt idx="7252">
                  <c:v>49.104053499999999</c:v>
                </c:pt>
                <c:pt idx="7253">
                  <c:v>49.608116150000001</c:v>
                </c:pt>
                <c:pt idx="7254">
                  <c:v>49.283679960000001</c:v>
                </c:pt>
                <c:pt idx="7255">
                  <c:v>48.641738889999999</c:v>
                </c:pt>
                <c:pt idx="7256">
                  <c:v>48.816772460000003</c:v>
                </c:pt>
                <c:pt idx="7257">
                  <c:v>49.356086730000001</c:v>
                </c:pt>
                <c:pt idx="7258">
                  <c:v>49.616451259999998</c:v>
                </c:pt>
                <c:pt idx="7259">
                  <c:v>49.258605959999997</c:v>
                </c:pt>
                <c:pt idx="7260">
                  <c:v>48.662651060000002</c:v>
                </c:pt>
                <c:pt idx="7261">
                  <c:v>48.560977940000001</c:v>
                </c:pt>
                <c:pt idx="7262">
                  <c:v>49.027458189999997</c:v>
                </c:pt>
                <c:pt idx="7263">
                  <c:v>49.570522310000001</c:v>
                </c:pt>
                <c:pt idx="7264">
                  <c:v>49.744586939999998</c:v>
                </c:pt>
                <c:pt idx="7265">
                  <c:v>49.447982789999998</c:v>
                </c:pt>
                <c:pt idx="7266">
                  <c:v>49.051120760000003</c:v>
                </c:pt>
                <c:pt idx="7267">
                  <c:v>48.733646389999997</c:v>
                </c:pt>
                <c:pt idx="7268">
                  <c:v>48.593017580000001</c:v>
                </c:pt>
                <c:pt idx="7269">
                  <c:v>48.541484830000002</c:v>
                </c:pt>
                <c:pt idx="7270">
                  <c:v>48.693267820000003</c:v>
                </c:pt>
                <c:pt idx="7271">
                  <c:v>48.81163025</c:v>
                </c:pt>
                <c:pt idx="7272">
                  <c:v>48.963394170000001</c:v>
                </c:pt>
                <c:pt idx="7273">
                  <c:v>49.115180969999997</c:v>
                </c:pt>
                <c:pt idx="7274">
                  <c:v>49.124931340000003</c:v>
                </c:pt>
                <c:pt idx="7275">
                  <c:v>49.129112239999998</c:v>
                </c:pt>
                <c:pt idx="7276">
                  <c:v>49.092899320000001</c:v>
                </c:pt>
                <c:pt idx="7277">
                  <c:v>49.049743650000003</c:v>
                </c:pt>
                <c:pt idx="7278">
                  <c:v>48.925823209999997</c:v>
                </c:pt>
                <c:pt idx="7279">
                  <c:v>48.729457859999997</c:v>
                </c:pt>
                <c:pt idx="7280">
                  <c:v>48.690479279999998</c:v>
                </c:pt>
                <c:pt idx="7281">
                  <c:v>48.559585570000003</c:v>
                </c:pt>
                <c:pt idx="7282">
                  <c:v>48.587440489999999</c:v>
                </c:pt>
                <c:pt idx="7283">
                  <c:v>48.700229640000003</c:v>
                </c:pt>
                <c:pt idx="7284">
                  <c:v>49.049728389999999</c:v>
                </c:pt>
                <c:pt idx="7285">
                  <c:v>49.552413940000001</c:v>
                </c:pt>
                <c:pt idx="7286">
                  <c:v>49.771049499999997</c:v>
                </c:pt>
                <c:pt idx="7287">
                  <c:v>49.438236240000002</c:v>
                </c:pt>
                <c:pt idx="7288">
                  <c:v>48.879852290000002</c:v>
                </c:pt>
                <c:pt idx="7289">
                  <c:v>48.641765589999999</c:v>
                </c:pt>
                <c:pt idx="7290">
                  <c:v>48.622241969999997</c:v>
                </c:pt>
                <c:pt idx="7291">
                  <c:v>48.739219669999997</c:v>
                </c:pt>
                <c:pt idx="7292">
                  <c:v>48.93974686</c:v>
                </c:pt>
                <c:pt idx="7293">
                  <c:v>48.92303467</c:v>
                </c:pt>
                <c:pt idx="7294">
                  <c:v>48.591625209999997</c:v>
                </c:pt>
                <c:pt idx="7295">
                  <c:v>48.515022279999997</c:v>
                </c:pt>
                <c:pt idx="7296">
                  <c:v>48.846313479999999</c:v>
                </c:pt>
                <c:pt idx="7297">
                  <c:v>48.744785309999997</c:v>
                </c:pt>
                <c:pt idx="7298">
                  <c:v>48.630603790000002</c:v>
                </c:pt>
                <c:pt idx="7299">
                  <c:v>48.771240229999997</c:v>
                </c:pt>
                <c:pt idx="7300">
                  <c:v>48.89518356</c:v>
                </c:pt>
                <c:pt idx="7301">
                  <c:v>49.218223569999999</c:v>
                </c:pt>
                <c:pt idx="7302">
                  <c:v>49.612300869999999</c:v>
                </c:pt>
                <c:pt idx="7303">
                  <c:v>49.75291824</c:v>
                </c:pt>
                <c:pt idx="7304">
                  <c:v>49.782169340000003</c:v>
                </c:pt>
                <c:pt idx="7305">
                  <c:v>49.747356410000002</c:v>
                </c:pt>
                <c:pt idx="7306">
                  <c:v>49.65685654</c:v>
                </c:pt>
                <c:pt idx="7307">
                  <c:v>49.672176360000002</c:v>
                </c:pt>
                <c:pt idx="7308">
                  <c:v>49.679130549999996</c:v>
                </c:pt>
                <c:pt idx="7309">
                  <c:v>49.562160489999997</c:v>
                </c:pt>
                <c:pt idx="7310">
                  <c:v>49.488368989999998</c:v>
                </c:pt>
                <c:pt idx="7311">
                  <c:v>49.439624790000003</c:v>
                </c:pt>
                <c:pt idx="7312">
                  <c:v>49.436950680000002</c:v>
                </c:pt>
                <c:pt idx="7313">
                  <c:v>49.616485599999997</c:v>
                </c:pt>
                <c:pt idx="7314">
                  <c:v>49.563564300000003</c:v>
                </c:pt>
                <c:pt idx="7315">
                  <c:v>49.46330261</c:v>
                </c:pt>
                <c:pt idx="7316">
                  <c:v>49.283668519999999</c:v>
                </c:pt>
                <c:pt idx="7317">
                  <c:v>49.072010040000002</c:v>
                </c:pt>
                <c:pt idx="7318">
                  <c:v>48.733646389999997</c:v>
                </c:pt>
                <c:pt idx="7319">
                  <c:v>48.659282679999997</c:v>
                </c:pt>
                <c:pt idx="7320">
                  <c:v>48.730869290000001</c:v>
                </c:pt>
                <c:pt idx="7321">
                  <c:v>48.836685180000003</c:v>
                </c:pt>
                <c:pt idx="7322">
                  <c:v>49.184791560000001</c:v>
                </c:pt>
                <c:pt idx="7323">
                  <c:v>49.350513460000002</c:v>
                </c:pt>
                <c:pt idx="7324">
                  <c:v>49.37646866</c:v>
                </c:pt>
                <c:pt idx="7325">
                  <c:v>49.698623660000003</c:v>
                </c:pt>
                <c:pt idx="7326">
                  <c:v>49.79887772</c:v>
                </c:pt>
                <c:pt idx="7327">
                  <c:v>49.775856019999999</c:v>
                </c:pt>
                <c:pt idx="7328">
                  <c:v>49.722301479999999</c:v>
                </c:pt>
                <c:pt idx="7329">
                  <c:v>49.647106170000001</c:v>
                </c:pt>
                <c:pt idx="7330">
                  <c:v>49.522720339999999</c:v>
                </c:pt>
                <c:pt idx="7331">
                  <c:v>49.311527249999997</c:v>
                </c:pt>
                <c:pt idx="7332">
                  <c:v>49.334293369999997</c:v>
                </c:pt>
                <c:pt idx="7333">
                  <c:v>49.253047940000002</c:v>
                </c:pt>
                <c:pt idx="7334">
                  <c:v>49.178188319999997</c:v>
                </c:pt>
                <c:pt idx="7335">
                  <c:v>49.259994509999999</c:v>
                </c:pt>
                <c:pt idx="7336">
                  <c:v>48.849216460000001</c:v>
                </c:pt>
                <c:pt idx="7337">
                  <c:v>48.728080749999997</c:v>
                </c:pt>
                <c:pt idx="7338">
                  <c:v>48.747573850000002</c:v>
                </c:pt>
                <c:pt idx="7339">
                  <c:v>48.780994419999999</c:v>
                </c:pt>
                <c:pt idx="7340">
                  <c:v>48.598812100000004</c:v>
                </c:pt>
                <c:pt idx="7341">
                  <c:v>48.879859920000001</c:v>
                </c:pt>
                <c:pt idx="7342">
                  <c:v>48.980117800000002</c:v>
                </c:pt>
                <c:pt idx="7343">
                  <c:v>48.715545650000003</c:v>
                </c:pt>
                <c:pt idx="7344">
                  <c:v>48.765674590000003</c:v>
                </c:pt>
                <c:pt idx="7345">
                  <c:v>49.030239109999997</c:v>
                </c:pt>
                <c:pt idx="7346">
                  <c:v>49.221008300000001</c:v>
                </c:pt>
                <c:pt idx="7347">
                  <c:v>49.403427120000003</c:v>
                </c:pt>
                <c:pt idx="7348">
                  <c:v>49.525959010000001</c:v>
                </c:pt>
                <c:pt idx="7349">
                  <c:v>49.66381836</c:v>
                </c:pt>
                <c:pt idx="7350">
                  <c:v>49.780784609999998</c:v>
                </c:pt>
                <c:pt idx="7351">
                  <c:v>49.839279169999998</c:v>
                </c:pt>
                <c:pt idx="7352">
                  <c:v>49.835098270000003</c:v>
                </c:pt>
                <c:pt idx="7353">
                  <c:v>49.74874878</c:v>
                </c:pt>
                <c:pt idx="7354">
                  <c:v>49.705585480000003</c:v>
                </c:pt>
                <c:pt idx="7355">
                  <c:v>49.652675629999997</c:v>
                </c:pt>
                <c:pt idx="7356">
                  <c:v>49.546852110000003</c:v>
                </c:pt>
                <c:pt idx="7357">
                  <c:v>49.59697723</c:v>
                </c:pt>
                <c:pt idx="7358">
                  <c:v>49.733448029999998</c:v>
                </c:pt>
                <c:pt idx="7359">
                  <c:v>49.819763180000002</c:v>
                </c:pt>
                <c:pt idx="7360">
                  <c:v>49.784961699999997</c:v>
                </c:pt>
                <c:pt idx="7361">
                  <c:v>49.592796329999999</c:v>
                </c:pt>
                <c:pt idx="7362">
                  <c:v>49.108222959999999</c:v>
                </c:pt>
                <c:pt idx="7363">
                  <c:v>48.708583830000002</c:v>
                </c:pt>
                <c:pt idx="7364">
                  <c:v>48.70023346</c:v>
                </c:pt>
                <c:pt idx="7365">
                  <c:v>48.91049194</c:v>
                </c:pt>
                <c:pt idx="7366">
                  <c:v>49.381126399999999</c:v>
                </c:pt>
                <c:pt idx="7367">
                  <c:v>49.711158750000003</c:v>
                </c:pt>
                <c:pt idx="7368">
                  <c:v>49.701404570000001</c:v>
                </c:pt>
                <c:pt idx="7369">
                  <c:v>49.304553990000002</c:v>
                </c:pt>
                <c:pt idx="7370">
                  <c:v>48.799091339999997</c:v>
                </c:pt>
                <c:pt idx="7371">
                  <c:v>48.622257230000002</c:v>
                </c:pt>
                <c:pt idx="7372">
                  <c:v>49.091514590000003</c:v>
                </c:pt>
                <c:pt idx="7373">
                  <c:v>49.72509384</c:v>
                </c:pt>
                <c:pt idx="7374">
                  <c:v>49.351913449999998</c:v>
                </c:pt>
                <c:pt idx="7375">
                  <c:v>48.732269289999998</c:v>
                </c:pt>
                <c:pt idx="7376">
                  <c:v>48.8909874</c:v>
                </c:pt>
                <c:pt idx="7377">
                  <c:v>49.70280838</c:v>
                </c:pt>
                <c:pt idx="7378">
                  <c:v>49.541294100000002</c:v>
                </c:pt>
                <c:pt idx="7379">
                  <c:v>48.768455510000003</c:v>
                </c:pt>
                <c:pt idx="7380">
                  <c:v>49.091518399999998</c:v>
                </c:pt>
                <c:pt idx="7381">
                  <c:v>49.712558749999999</c:v>
                </c:pt>
                <c:pt idx="7382">
                  <c:v>49.056701660000002</c:v>
                </c:pt>
                <c:pt idx="7383">
                  <c:v>48.779602050000001</c:v>
                </c:pt>
                <c:pt idx="7384">
                  <c:v>49.524578089999999</c:v>
                </c:pt>
                <c:pt idx="7385">
                  <c:v>49.605319979999997</c:v>
                </c:pt>
                <c:pt idx="7386">
                  <c:v>48.903541560000001</c:v>
                </c:pt>
                <c:pt idx="7387">
                  <c:v>48.654293060000001</c:v>
                </c:pt>
                <c:pt idx="7388">
                  <c:v>49.065052029999997</c:v>
                </c:pt>
                <c:pt idx="7389">
                  <c:v>49.574691770000001</c:v>
                </c:pt>
                <c:pt idx="7390">
                  <c:v>49.791919710000002</c:v>
                </c:pt>
                <c:pt idx="7391">
                  <c:v>49.697231289999998</c:v>
                </c:pt>
                <c:pt idx="7392">
                  <c:v>49.361648559999999</c:v>
                </c:pt>
                <c:pt idx="7393">
                  <c:v>49.027458189999997</c:v>
                </c:pt>
                <c:pt idx="7394">
                  <c:v>48.761505130000003</c:v>
                </c:pt>
                <c:pt idx="7395">
                  <c:v>48.689094539999999</c:v>
                </c:pt>
                <c:pt idx="7396">
                  <c:v>48.701622010000001</c:v>
                </c:pt>
                <c:pt idx="7397">
                  <c:v>48.690471649999999</c:v>
                </c:pt>
                <c:pt idx="7398">
                  <c:v>48.71554184</c:v>
                </c:pt>
                <c:pt idx="7399">
                  <c:v>48.715538019999997</c:v>
                </c:pt>
                <c:pt idx="7400">
                  <c:v>48.704399109999997</c:v>
                </c:pt>
                <c:pt idx="7401">
                  <c:v>48.67098618</c:v>
                </c:pt>
                <c:pt idx="7402">
                  <c:v>48.700229640000003</c:v>
                </c:pt>
                <c:pt idx="7403">
                  <c:v>48.637550349999998</c:v>
                </c:pt>
                <c:pt idx="7404">
                  <c:v>48.65567017</c:v>
                </c:pt>
                <c:pt idx="7405">
                  <c:v>48.679344180000001</c:v>
                </c:pt>
                <c:pt idx="7406">
                  <c:v>48.837886810000001</c:v>
                </c:pt>
                <c:pt idx="7407">
                  <c:v>48.771240229999997</c:v>
                </c:pt>
                <c:pt idx="7408">
                  <c:v>48.822757719999998</c:v>
                </c:pt>
                <c:pt idx="7409">
                  <c:v>49.179237370000003</c:v>
                </c:pt>
                <c:pt idx="7410">
                  <c:v>49.315994259999997</c:v>
                </c:pt>
                <c:pt idx="7411">
                  <c:v>49.592796329999999</c:v>
                </c:pt>
                <c:pt idx="7412">
                  <c:v>49.676349639999998</c:v>
                </c:pt>
                <c:pt idx="7413">
                  <c:v>49.708377839999997</c:v>
                </c:pt>
                <c:pt idx="7414">
                  <c:v>49.774433139999999</c:v>
                </c:pt>
                <c:pt idx="7415">
                  <c:v>49.52873993</c:v>
                </c:pt>
                <c:pt idx="7416">
                  <c:v>49.127716059999997</c:v>
                </c:pt>
                <c:pt idx="7417">
                  <c:v>48.755920410000002</c:v>
                </c:pt>
                <c:pt idx="7418">
                  <c:v>48.889919280000001</c:v>
                </c:pt>
                <c:pt idx="7419">
                  <c:v>49.141632080000001</c:v>
                </c:pt>
                <c:pt idx="7420">
                  <c:v>49.626216890000002</c:v>
                </c:pt>
                <c:pt idx="7421">
                  <c:v>49.751533510000002</c:v>
                </c:pt>
                <c:pt idx="7422">
                  <c:v>49.371398929999998</c:v>
                </c:pt>
                <c:pt idx="7423">
                  <c:v>49.22658157</c:v>
                </c:pt>
                <c:pt idx="7424">
                  <c:v>48.962009430000002</c:v>
                </c:pt>
                <c:pt idx="7425">
                  <c:v>48.90630341</c:v>
                </c:pt>
                <c:pt idx="7426">
                  <c:v>48.892723080000003</c:v>
                </c:pt>
                <c:pt idx="7427">
                  <c:v>48.693267820000003</c:v>
                </c:pt>
                <c:pt idx="7428">
                  <c:v>48.715545650000003</c:v>
                </c:pt>
                <c:pt idx="7429">
                  <c:v>48.68352127</c:v>
                </c:pt>
                <c:pt idx="7430">
                  <c:v>48.751758580000001</c:v>
                </c:pt>
                <c:pt idx="7431">
                  <c:v>48.730995180000001</c:v>
                </c:pt>
                <c:pt idx="7432">
                  <c:v>48.665428159999998</c:v>
                </c:pt>
                <c:pt idx="7433">
                  <c:v>48.721111299999997</c:v>
                </c:pt>
                <c:pt idx="7434">
                  <c:v>48.821014400000003</c:v>
                </c:pt>
                <c:pt idx="7435">
                  <c:v>48.856178280000002</c:v>
                </c:pt>
                <c:pt idx="7436">
                  <c:v>49.088718409999998</c:v>
                </c:pt>
                <c:pt idx="7437">
                  <c:v>49.186206820000002</c:v>
                </c:pt>
                <c:pt idx="7438">
                  <c:v>49.172286990000003</c:v>
                </c:pt>
                <c:pt idx="7439">
                  <c:v>49.049736019999997</c:v>
                </c:pt>
                <c:pt idx="7440">
                  <c:v>49.052520749999999</c:v>
                </c:pt>
                <c:pt idx="7441">
                  <c:v>48.896953580000002</c:v>
                </c:pt>
                <c:pt idx="7442">
                  <c:v>48.764278410000003</c:v>
                </c:pt>
                <c:pt idx="7443">
                  <c:v>48.689079280000001</c:v>
                </c:pt>
                <c:pt idx="7444">
                  <c:v>48.676166530000003</c:v>
                </c:pt>
                <c:pt idx="7445">
                  <c:v>48.689094539999999</c:v>
                </c:pt>
                <c:pt idx="7446">
                  <c:v>48.779602050000001</c:v>
                </c:pt>
                <c:pt idx="7447">
                  <c:v>48.728080749999997</c:v>
                </c:pt>
                <c:pt idx="7448">
                  <c:v>48.71554184</c:v>
                </c:pt>
                <c:pt idx="7449">
                  <c:v>48.675159450000002</c:v>
                </c:pt>
                <c:pt idx="7450">
                  <c:v>48.744792940000004</c:v>
                </c:pt>
                <c:pt idx="7451">
                  <c:v>48.896572110000001</c:v>
                </c:pt>
                <c:pt idx="7452">
                  <c:v>49.33658981</c:v>
                </c:pt>
                <c:pt idx="7453">
                  <c:v>49.808635709999997</c:v>
                </c:pt>
                <c:pt idx="7454">
                  <c:v>49.858753200000002</c:v>
                </c:pt>
                <c:pt idx="7455">
                  <c:v>49.073429109999999</c:v>
                </c:pt>
                <c:pt idx="7456">
                  <c:v>48.836467740000003</c:v>
                </c:pt>
                <c:pt idx="7457">
                  <c:v>48.772644040000003</c:v>
                </c:pt>
                <c:pt idx="7458">
                  <c:v>49.204307559999997</c:v>
                </c:pt>
                <c:pt idx="7459">
                  <c:v>49.695835109999997</c:v>
                </c:pt>
                <c:pt idx="7460">
                  <c:v>49.827877039999997</c:v>
                </c:pt>
                <c:pt idx="7461">
                  <c:v>49.718116760000001</c:v>
                </c:pt>
                <c:pt idx="7462">
                  <c:v>49.491790770000001</c:v>
                </c:pt>
                <c:pt idx="7463">
                  <c:v>49.155559539999999</c:v>
                </c:pt>
                <c:pt idx="7464">
                  <c:v>48.974540709999999</c:v>
                </c:pt>
                <c:pt idx="7465">
                  <c:v>48.84085846</c:v>
                </c:pt>
                <c:pt idx="7466">
                  <c:v>49.223800660000002</c:v>
                </c:pt>
                <c:pt idx="7467">
                  <c:v>49.69027328</c:v>
                </c:pt>
                <c:pt idx="7468">
                  <c:v>49.93812561</c:v>
                </c:pt>
                <c:pt idx="7469">
                  <c:v>49.619258879999997</c:v>
                </c:pt>
                <c:pt idx="7470">
                  <c:v>48.981506349999997</c:v>
                </c:pt>
                <c:pt idx="7471">
                  <c:v>48.746189119999997</c:v>
                </c:pt>
                <c:pt idx="7472">
                  <c:v>49.234935759999999</c:v>
                </c:pt>
                <c:pt idx="7473">
                  <c:v>49.90610504</c:v>
                </c:pt>
                <c:pt idx="7474">
                  <c:v>49.901943209999999</c:v>
                </c:pt>
                <c:pt idx="7475">
                  <c:v>49.314296720000002</c:v>
                </c:pt>
                <c:pt idx="7476">
                  <c:v>48.831123349999999</c:v>
                </c:pt>
                <c:pt idx="7477">
                  <c:v>48.819980620000003</c:v>
                </c:pt>
                <c:pt idx="7478">
                  <c:v>49.491157530000002</c:v>
                </c:pt>
                <c:pt idx="7479">
                  <c:v>49.992443080000001</c:v>
                </c:pt>
                <c:pt idx="7480">
                  <c:v>49.921428679999998</c:v>
                </c:pt>
                <c:pt idx="7481">
                  <c:v>49.69166946</c:v>
                </c:pt>
                <c:pt idx="7482">
                  <c:v>49.44659042</c:v>
                </c:pt>
                <c:pt idx="7483">
                  <c:v>49.282276150000001</c:v>
                </c:pt>
                <c:pt idx="7484">
                  <c:v>49.10124588</c:v>
                </c:pt>
                <c:pt idx="7485">
                  <c:v>49.016319269999997</c:v>
                </c:pt>
                <c:pt idx="7486">
                  <c:v>48.956447599999997</c:v>
                </c:pt>
                <c:pt idx="7487">
                  <c:v>48.892383580000001</c:v>
                </c:pt>
                <c:pt idx="7488">
                  <c:v>48.792121889999997</c:v>
                </c:pt>
                <c:pt idx="7489">
                  <c:v>48.840873719999998</c:v>
                </c:pt>
                <c:pt idx="7490">
                  <c:v>48.84365845</c:v>
                </c:pt>
                <c:pt idx="7491">
                  <c:v>48.846435550000002</c:v>
                </c:pt>
                <c:pt idx="7492">
                  <c:v>49.016315460000001</c:v>
                </c:pt>
                <c:pt idx="7493">
                  <c:v>49.15974808</c:v>
                </c:pt>
                <c:pt idx="7494">
                  <c:v>49.420146940000002</c:v>
                </c:pt>
                <c:pt idx="7495">
                  <c:v>49.712547299999997</c:v>
                </c:pt>
                <c:pt idx="7496">
                  <c:v>49.883819580000001</c:v>
                </c:pt>
                <c:pt idx="7497">
                  <c:v>49.967380519999999</c:v>
                </c:pt>
                <c:pt idx="7498">
                  <c:v>50.069023129999998</c:v>
                </c:pt>
                <c:pt idx="7499">
                  <c:v>50.038391109999999</c:v>
                </c:pt>
                <c:pt idx="7500">
                  <c:v>49.797492980000001</c:v>
                </c:pt>
                <c:pt idx="7501">
                  <c:v>49.521789550000001</c:v>
                </c:pt>
                <c:pt idx="7502">
                  <c:v>49.010753630000004</c:v>
                </c:pt>
                <c:pt idx="7503">
                  <c:v>49.012138370000002</c:v>
                </c:pt>
                <c:pt idx="7504">
                  <c:v>49.219627379999999</c:v>
                </c:pt>
                <c:pt idx="7505">
                  <c:v>49.776615139999997</c:v>
                </c:pt>
                <c:pt idx="7506">
                  <c:v>49.886611940000002</c:v>
                </c:pt>
                <c:pt idx="7507">
                  <c:v>49.967395779999997</c:v>
                </c:pt>
                <c:pt idx="7508">
                  <c:v>49.610908510000002</c:v>
                </c:pt>
                <c:pt idx="7509">
                  <c:v>49.18479919</c:v>
                </c:pt>
                <c:pt idx="7510">
                  <c:v>48.957839970000002</c:v>
                </c:pt>
                <c:pt idx="7511">
                  <c:v>48.952259060000003</c:v>
                </c:pt>
                <c:pt idx="7512">
                  <c:v>48.985687259999999</c:v>
                </c:pt>
                <c:pt idx="7513">
                  <c:v>49.140254970000001</c:v>
                </c:pt>
                <c:pt idx="7514">
                  <c:v>49.258605959999997</c:v>
                </c:pt>
                <c:pt idx="7515">
                  <c:v>49.439643859999997</c:v>
                </c:pt>
                <c:pt idx="7516">
                  <c:v>49.58444214</c:v>
                </c:pt>
                <c:pt idx="7517">
                  <c:v>49.727870940000003</c:v>
                </c:pt>
                <c:pt idx="7518">
                  <c:v>49.810035710000001</c:v>
                </c:pt>
                <c:pt idx="7519">
                  <c:v>49.83786774</c:v>
                </c:pt>
                <c:pt idx="7520">
                  <c:v>49.773807529999999</c:v>
                </c:pt>
                <c:pt idx="7521">
                  <c:v>49.694465639999997</c:v>
                </c:pt>
                <c:pt idx="7522">
                  <c:v>49.765457150000003</c:v>
                </c:pt>
                <c:pt idx="7523">
                  <c:v>49.782173159999999</c:v>
                </c:pt>
                <c:pt idx="7524">
                  <c:v>49.762691500000003</c:v>
                </c:pt>
                <c:pt idx="7525">
                  <c:v>49.6289978</c:v>
                </c:pt>
                <c:pt idx="7526">
                  <c:v>49.463310239999998</c:v>
                </c:pt>
                <c:pt idx="7527">
                  <c:v>49.32962036</c:v>
                </c:pt>
                <c:pt idx="7528">
                  <c:v>49.250259399999997</c:v>
                </c:pt>
                <c:pt idx="7529">
                  <c:v>49.140251159999998</c:v>
                </c:pt>
                <c:pt idx="7530">
                  <c:v>49.126319889999998</c:v>
                </c:pt>
                <c:pt idx="7531">
                  <c:v>49.108211519999998</c:v>
                </c:pt>
                <c:pt idx="7532">
                  <c:v>49.090137480000003</c:v>
                </c:pt>
                <c:pt idx="7533">
                  <c:v>49.083156590000002</c:v>
                </c:pt>
                <c:pt idx="7534">
                  <c:v>49.126327510000003</c:v>
                </c:pt>
                <c:pt idx="7535">
                  <c:v>49.34075928</c:v>
                </c:pt>
                <c:pt idx="7536">
                  <c:v>49.376964569999998</c:v>
                </c:pt>
                <c:pt idx="7537">
                  <c:v>49.1124115</c:v>
                </c:pt>
                <c:pt idx="7538">
                  <c:v>49.14303589</c:v>
                </c:pt>
                <c:pt idx="7539">
                  <c:v>49.296310419999998</c:v>
                </c:pt>
                <c:pt idx="7540">
                  <c:v>49.264171599999997</c:v>
                </c:pt>
                <c:pt idx="7541">
                  <c:v>49.13606644</c:v>
                </c:pt>
                <c:pt idx="7542">
                  <c:v>49.0811615</c:v>
                </c:pt>
                <c:pt idx="7543">
                  <c:v>49.024662020000001</c:v>
                </c:pt>
                <c:pt idx="7544">
                  <c:v>49.099876399999999</c:v>
                </c:pt>
                <c:pt idx="7545">
                  <c:v>49.333808900000001</c:v>
                </c:pt>
                <c:pt idx="7546">
                  <c:v>49.567733760000003</c:v>
                </c:pt>
                <c:pt idx="7547">
                  <c:v>49.69304657</c:v>
                </c:pt>
                <c:pt idx="7548">
                  <c:v>49.784950260000002</c:v>
                </c:pt>
                <c:pt idx="7549">
                  <c:v>49.74594879</c:v>
                </c:pt>
                <c:pt idx="7550">
                  <c:v>49.677734370000003</c:v>
                </c:pt>
                <c:pt idx="7551">
                  <c:v>49.677745819999998</c:v>
                </c:pt>
                <c:pt idx="7552">
                  <c:v>49.686096190000001</c:v>
                </c:pt>
                <c:pt idx="7553">
                  <c:v>49.757122039999999</c:v>
                </c:pt>
                <c:pt idx="7554">
                  <c:v>49.90610504</c:v>
                </c:pt>
                <c:pt idx="7555">
                  <c:v>49.959022519999998</c:v>
                </c:pt>
                <c:pt idx="7556">
                  <c:v>49.901924129999998</c:v>
                </c:pt>
                <c:pt idx="7557">
                  <c:v>49.759891510000003</c:v>
                </c:pt>
                <c:pt idx="7558">
                  <c:v>49.563556669999997</c:v>
                </c:pt>
                <c:pt idx="7559">
                  <c:v>49.364444730000002</c:v>
                </c:pt>
                <c:pt idx="7560">
                  <c:v>49.127704620000003</c:v>
                </c:pt>
                <c:pt idx="7561">
                  <c:v>49.155567169999998</c:v>
                </c:pt>
                <c:pt idx="7562">
                  <c:v>49.219615939999997</c:v>
                </c:pt>
                <c:pt idx="7563">
                  <c:v>49.474437709999997</c:v>
                </c:pt>
                <c:pt idx="7564">
                  <c:v>49.716724399999997</c:v>
                </c:pt>
                <c:pt idx="7565">
                  <c:v>50.027256010000002</c:v>
                </c:pt>
                <c:pt idx="7566">
                  <c:v>50.110809330000002</c:v>
                </c:pt>
                <c:pt idx="7567">
                  <c:v>50.233337400000003</c:v>
                </c:pt>
                <c:pt idx="7568">
                  <c:v>50.35725403</c:v>
                </c:pt>
                <c:pt idx="7569">
                  <c:v>50.389305110000002</c:v>
                </c:pt>
                <c:pt idx="7570">
                  <c:v>50.318279269999998</c:v>
                </c:pt>
                <c:pt idx="7571">
                  <c:v>49.881046300000001</c:v>
                </c:pt>
                <c:pt idx="7572">
                  <c:v>49.570518489999998</c:v>
                </c:pt>
                <c:pt idx="7573">
                  <c:v>49.549629209999999</c:v>
                </c:pt>
                <c:pt idx="7574">
                  <c:v>49.22378922</c:v>
                </c:pt>
                <c:pt idx="7575">
                  <c:v>49.229373930000001</c:v>
                </c:pt>
                <c:pt idx="7576">
                  <c:v>49.2126503</c:v>
                </c:pt>
                <c:pt idx="7577">
                  <c:v>49.733428959999998</c:v>
                </c:pt>
                <c:pt idx="7578">
                  <c:v>50.081562040000001</c:v>
                </c:pt>
                <c:pt idx="7579">
                  <c:v>50.27233124</c:v>
                </c:pt>
                <c:pt idx="7580">
                  <c:v>50.067630770000001</c:v>
                </c:pt>
                <c:pt idx="7581">
                  <c:v>50.263973239999999</c:v>
                </c:pt>
                <c:pt idx="7582">
                  <c:v>50.172058110000002</c:v>
                </c:pt>
                <c:pt idx="7583">
                  <c:v>50.078762050000002</c:v>
                </c:pt>
                <c:pt idx="7584">
                  <c:v>50.130298609999997</c:v>
                </c:pt>
                <c:pt idx="7585">
                  <c:v>49.85737228</c:v>
                </c:pt>
                <c:pt idx="7586">
                  <c:v>49.472084049999999</c:v>
                </c:pt>
                <c:pt idx="7587">
                  <c:v>49.279491419999999</c:v>
                </c:pt>
                <c:pt idx="7588">
                  <c:v>49.197345730000002</c:v>
                </c:pt>
                <c:pt idx="7589">
                  <c:v>49.187587739999998</c:v>
                </c:pt>
                <c:pt idx="7590">
                  <c:v>49.2391243</c:v>
                </c:pt>
                <c:pt idx="7591">
                  <c:v>49.41734314</c:v>
                </c:pt>
                <c:pt idx="7592">
                  <c:v>49.60532379</c:v>
                </c:pt>
                <c:pt idx="7593">
                  <c:v>49.782176970000002</c:v>
                </c:pt>
                <c:pt idx="7594">
                  <c:v>49.90470886</c:v>
                </c:pt>
                <c:pt idx="7595">
                  <c:v>50.15116501</c:v>
                </c:pt>
                <c:pt idx="7596">
                  <c:v>50.333602910000003</c:v>
                </c:pt>
                <c:pt idx="7597">
                  <c:v>50.258399959999998</c:v>
                </c:pt>
                <c:pt idx="7598">
                  <c:v>50.234714510000003</c:v>
                </c:pt>
                <c:pt idx="7599">
                  <c:v>50.000789640000001</c:v>
                </c:pt>
                <c:pt idx="7600">
                  <c:v>49.830909730000002</c:v>
                </c:pt>
                <c:pt idx="7601">
                  <c:v>49.72369003</c:v>
                </c:pt>
                <c:pt idx="7602">
                  <c:v>49.885215760000001</c:v>
                </c:pt>
                <c:pt idx="7603">
                  <c:v>49.963191989999999</c:v>
                </c:pt>
                <c:pt idx="7604">
                  <c:v>50.319671630000002</c:v>
                </c:pt>
                <c:pt idx="7605">
                  <c:v>50.25561905</c:v>
                </c:pt>
                <c:pt idx="7606">
                  <c:v>50.220794679999997</c:v>
                </c:pt>
                <c:pt idx="7607">
                  <c:v>49.844833370000003</c:v>
                </c:pt>
                <c:pt idx="7608">
                  <c:v>49.627609249999999</c:v>
                </c:pt>
                <c:pt idx="7609">
                  <c:v>49.555206300000002</c:v>
                </c:pt>
                <c:pt idx="7610">
                  <c:v>49.198730470000001</c:v>
                </c:pt>
                <c:pt idx="7611">
                  <c:v>49.265563960000001</c:v>
                </c:pt>
                <c:pt idx="7612">
                  <c:v>49.347736359999999</c:v>
                </c:pt>
                <c:pt idx="7613">
                  <c:v>49.574687959999999</c:v>
                </c:pt>
                <c:pt idx="7614">
                  <c:v>50.174842830000003</c:v>
                </c:pt>
                <c:pt idx="7615">
                  <c:v>50.21602249</c:v>
                </c:pt>
                <c:pt idx="7616">
                  <c:v>50.121940610000003</c:v>
                </c:pt>
                <c:pt idx="7617">
                  <c:v>50.073978420000003</c:v>
                </c:pt>
                <c:pt idx="7618">
                  <c:v>49.523170469999997</c:v>
                </c:pt>
                <c:pt idx="7619">
                  <c:v>49.215446470000003</c:v>
                </c:pt>
                <c:pt idx="7620">
                  <c:v>49.677738189999999</c:v>
                </c:pt>
                <c:pt idx="7621">
                  <c:v>50.107742309999999</c:v>
                </c:pt>
                <c:pt idx="7622">
                  <c:v>50.064842220000003</c:v>
                </c:pt>
                <c:pt idx="7623">
                  <c:v>49.503692630000003</c:v>
                </c:pt>
                <c:pt idx="7624">
                  <c:v>49.450771330000002</c:v>
                </c:pt>
                <c:pt idx="7625">
                  <c:v>49.247100830000001</c:v>
                </c:pt>
                <c:pt idx="7626">
                  <c:v>49.885219569999997</c:v>
                </c:pt>
                <c:pt idx="7627">
                  <c:v>50.301574709999997</c:v>
                </c:pt>
                <c:pt idx="7628">
                  <c:v>50.12334061</c:v>
                </c:pt>
                <c:pt idx="7629">
                  <c:v>49.486968990000001</c:v>
                </c:pt>
                <c:pt idx="7630">
                  <c:v>49.094291689999999</c:v>
                </c:pt>
                <c:pt idx="7631">
                  <c:v>49.258617399999999</c:v>
                </c:pt>
                <c:pt idx="7632">
                  <c:v>49.840652470000002</c:v>
                </c:pt>
                <c:pt idx="7633">
                  <c:v>50.301567079999998</c:v>
                </c:pt>
                <c:pt idx="7634">
                  <c:v>50.355880740000003</c:v>
                </c:pt>
                <c:pt idx="7635">
                  <c:v>50.062061309999997</c:v>
                </c:pt>
                <c:pt idx="7636">
                  <c:v>49.609512330000001</c:v>
                </c:pt>
                <c:pt idx="7637">
                  <c:v>49.273937230000001</c:v>
                </c:pt>
                <c:pt idx="7638">
                  <c:v>49.184803010000003</c:v>
                </c:pt>
                <c:pt idx="7639">
                  <c:v>49.155567169999998</c:v>
                </c:pt>
                <c:pt idx="7640">
                  <c:v>49.188976289999999</c:v>
                </c:pt>
                <c:pt idx="7641">
                  <c:v>49.23216248</c:v>
                </c:pt>
                <c:pt idx="7642">
                  <c:v>49.463298799999997</c:v>
                </c:pt>
                <c:pt idx="7643">
                  <c:v>49.713939670000002</c:v>
                </c:pt>
                <c:pt idx="7644">
                  <c:v>49.908897400000001</c:v>
                </c:pt>
                <c:pt idx="7645">
                  <c:v>50.063453670000001</c:v>
                </c:pt>
                <c:pt idx="7646">
                  <c:v>50.333583830000002</c:v>
                </c:pt>
                <c:pt idx="7647">
                  <c:v>50.447765349999997</c:v>
                </c:pt>
                <c:pt idx="7648">
                  <c:v>50.419925689999999</c:v>
                </c:pt>
                <c:pt idx="7649">
                  <c:v>50.315483090000001</c:v>
                </c:pt>
                <c:pt idx="7650">
                  <c:v>50.02584839</c:v>
                </c:pt>
                <c:pt idx="7651">
                  <c:v>49.505058290000001</c:v>
                </c:pt>
                <c:pt idx="7652">
                  <c:v>49.20430374</c:v>
                </c:pt>
                <c:pt idx="7653">
                  <c:v>49.227973939999998</c:v>
                </c:pt>
                <c:pt idx="7654">
                  <c:v>49.365821840000002</c:v>
                </c:pt>
                <c:pt idx="7655">
                  <c:v>49.70975876</c:v>
                </c:pt>
                <c:pt idx="7656">
                  <c:v>50.084339139999997</c:v>
                </c:pt>
                <c:pt idx="7657">
                  <c:v>50.305751800000003</c:v>
                </c:pt>
                <c:pt idx="7658">
                  <c:v>50.399051669999999</c:v>
                </c:pt>
                <c:pt idx="7659">
                  <c:v>50.406009670000003</c:v>
                </c:pt>
                <c:pt idx="7660">
                  <c:v>50.261196140000003</c:v>
                </c:pt>
                <c:pt idx="7661">
                  <c:v>50.077377319999997</c:v>
                </c:pt>
                <c:pt idx="7662">
                  <c:v>49.822532649999999</c:v>
                </c:pt>
                <c:pt idx="7663">
                  <c:v>49.555206300000002</c:v>
                </c:pt>
                <c:pt idx="7664">
                  <c:v>49.410396579999997</c:v>
                </c:pt>
                <c:pt idx="7665">
                  <c:v>49.337978360000001</c:v>
                </c:pt>
                <c:pt idx="7666">
                  <c:v>49.194549559999999</c:v>
                </c:pt>
                <c:pt idx="7667">
                  <c:v>49.246063229999997</c:v>
                </c:pt>
                <c:pt idx="7668">
                  <c:v>49.262786869999999</c:v>
                </c:pt>
                <c:pt idx="7669">
                  <c:v>49.549613950000001</c:v>
                </c:pt>
                <c:pt idx="7670">
                  <c:v>49.982677459999998</c:v>
                </c:pt>
                <c:pt idx="7671">
                  <c:v>50.330806729999999</c:v>
                </c:pt>
                <c:pt idx="7672">
                  <c:v>50.489551540000001</c:v>
                </c:pt>
                <c:pt idx="7673">
                  <c:v>50.394855499999998</c:v>
                </c:pt>
                <c:pt idx="7674">
                  <c:v>50.056484220000002</c:v>
                </c:pt>
                <c:pt idx="7675">
                  <c:v>49.548233029999999</c:v>
                </c:pt>
                <c:pt idx="7676">
                  <c:v>49.271125789999999</c:v>
                </c:pt>
                <c:pt idx="7677">
                  <c:v>49.187576290000003</c:v>
                </c:pt>
                <c:pt idx="7678">
                  <c:v>49.374168400000002</c:v>
                </c:pt>
                <c:pt idx="7679">
                  <c:v>49.844841000000002</c:v>
                </c:pt>
                <c:pt idx="7680">
                  <c:v>50.411563870000002</c:v>
                </c:pt>
                <c:pt idx="7681">
                  <c:v>50.463104250000001</c:v>
                </c:pt>
                <c:pt idx="7682">
                  <c:v>49.822563170000002</c:v>
                </c:pt>
                <c:pt idx="7683">
                  <c:v>49.289245610000002</c:v>
                </c:pt>
                <c:pt idx="7684">
                  <c:v>49.378356930000002</c:v>
                </c:pt>
                <c:pt idx="7685">
                  <c:v>50.028644559999996</c:v>
                </c:pt>
                <c:pt idx="7686">
                  <c:v>50.518802639999997</c:v>
                </c:pt>
                <c:pt idx="7687">
                  <c:v>49.76268005</c:v>
                </c:pt>
                <c:pt idx="7688">
                  <c:v>49.315715789999999</c:v>
                </c:pt>
                <c:pt idx="7689">
                  <c:v>50.020278930000003</c:v>
                </c:pt>
                <c:pt idx="7690">
                  <c:v>50.358665469999998</c:v>
                </c:pt>
                <c:pt idx="7691">
                  <c:v>49.493946080000001</c:v>
                </c:pt>
                <c:pt idx="7692">
                  <c:v>49.631786349999999</c:v>
                </c:pt>
                <c:pt idx="7693">
                  <c:v>50.252803800000002</c:v>
                </c:pt>
                <c:pt idx="7694">
                  <c:v>50.144218440000003</c:v>
                </c:pt>
                <c:pt idx="7695">
                  <c:v>49.48052216</c:v>
                </c:pt>
                <c:pt idx="7696">
                  <c:v>50.032829280000001</c:v>
                </c:pt>
                <c:pt idx="7697">
                  <c:v>50.359443659999997</c:v>
                </c:pt>
                <c:pt idx="7698">
                  <c:v>50.149791720000003</c:v>
                </c:pt>
                <c:pt idx="7699">
                  <c:v>49.50091553</c:v>
                </c:pt>
                <c:pt idx="7700">
                  <c:v>50.009140010000003</c:v>
                </c:pt>
                <c:pt idx="7701">
                  <c:v>50.394851680000002</c:v>
                </c:pt>
                <c:pt idx="7702">
                  <c:v>50.042568209999999</c:v>
                </c:pt>
                <c:pt idx="7703">
                  <c:v>49.477226260000002</c:v>
                </c:pt>
                <c:pt idx="7704">
                  <c:v>49.417354580000001</c:v>
                </c:pt>
                <c:pt idx="7705">
                  <c:v>49.90470886</c:v>
                </c:pt>
                <c:pt idx="7706">
                  <c:v>50.261192319999999</c:v>
                </c:pt>
                <c:pt idx="7707">
                  <c:v>50.36422348</c:v>
                </c:pt>
                <c:pt idx="7708">
                  <c:v>50.469135280000003</c:v>
                </c:pt>
                <c:pt idx="7709">
                  <c:v>50.577274320000001</c:v>
                </c:pt>
                <c:pt idx="7710">
                  <c:v>50.51741028</c:v>
                </c:pt>
                <c:pt idx="7711">
                  <c:v>50.539680480000001</c:v>
                </c:pt>
                <c:pt idx="7712">
                  <c:v>50.520187380000003</c:v>
                </c:pt>
                <c:pt idx="7713">
                  <c:v>50.602348329999998</c:v>
                </c:pt>
                <c:pt idx="7714">
                  <c:v>50.525749210000001</c:v>
                </c:pt>
                <c:pt idx="7715">
                  <c:v>50.580062869999999</c:v>
                </c:pt>
                <c:pt idx="7716">
                  <c:v>50.497909550000003</c:v>
                </c:pt>
                <c:pt idx="7717">
                  <c:v>50.373973849999999</c:v>
                </c:pt>
                <c:pt idx="7718">
                  <c:v>50.315483090000001</c:v>
                </c:pt>
                <c:pt idx="7719">
                  <c:v>50.036998750000002</c:v>
                </c:pt>
                <c:pt idx="7720">
                  <c:v>49.512023929999998</c:v>
                </c:pt>
                <c:pt idx="7721">
                  <c:v>49.275318149999997</c:v>
                </c:pt>
                <c:pt idx="7722">
                  <c:v>49.318477629999997</c:v>
                </c:pt>
                <c:pt idx="7723">
                  <c:v>49.616466520000003</c:v>
                </c:pt>
                <c:pt idx="7724">
                  <c:v>49.925598139999998</c:v>
                </c:pt>
                <c:pt idx="7725">
                  <c:v>50.216625209999997</c:v>
                </c:pt>
                <c:pt idx="7726">
                  <c:v>50.309928890000002</c:v>
                </c:pt>
                <c:pt idx="7727">
                  <c:v>50.355865479999999</c:v>
                </c:pt>
                <c:pt idx="7728">
                  <c:v>50.496509549999999</c:v>
                </c:pt>
                <c:pt idx="7729">
                  <c:v>50.623218540000003</c:v>
                </c:pt>
                <c:pt idx="7730">
                  <c:v>50.59119415</c:v>
                </c:pt>
                <c:pt idx="7731">
                  <c:v>50.592586519999998</c:v>
                </c:pt>
                <c:pt idx="7732">
                  <c:v>50.550830840000003</c:v>
                </c:pt>
                <c:pt idx="7733">
                  <c:v>50.516006470000001</c:v>
                </c:pt>
                <c:pt idx="7734">
                  <c:v>50.633674620000001</c:v>
                </c:pt>
                <c:pt idx="7735">
                  <c:v>50.386505130000003</c:v>
                </c:pt>
                <c:pt idx="7736">
                  <c:v>50.440807339999999</c:v>
                </c:pt>
                <c:pt idx="7737">
                  <c:v>50.180839540000001</c:v>
                </c:pt>
                <c:pt idx="7738">
                  <c:v>49.970165250000001</c:v>
                </c:pt>
                <c:pt idx="7739">
                  <c:v>49.581657409999998</c:v>
                </c:pt>
                <c:pt idx="7740">
                  <c:v>49.505847930000002</c:v>
                </c:pt>
                <c:pt idx="7741">
                  <c:v>49.397853849999997</c:v>
                </c:pt>
                <c:pt idx="7742">
                  <c:v>49.569126130000001</c:v>
                </c:pt>
                <c:pt idx="7743">
                  <c:v>49.925594330000003</c:v>
                </c:pt>
                <c:pt idx="7744">
                  <c:v>50.245868680000001</c:v>
                </c:pt>
                <c:pt idx="7745">
                  <c:v>50.286251069999999</c:v>
                </c:pt>
                <c:pt idx="7746">
                  <c:v>50.025863649999998</c:v>
                </c:pt>
                <c:pt idx="7747">
                  <c:v>49.794708249999999</c:v>
                </c:pt>
                <c:pt idx="7748">
                  <c:v>49.392295840000003</c:v>
                </c:pt>
                <c:pt idx="7749">
                  <c:v>49.679126740000001</c:v>
                </c:pt>
                <c:pt idx="7750">
                  <c:v>50.119152069999998</c:v>
                </c:pt>
                <c:pt idx="7751">
                  <c:v>50.411560059999999</c:v>
                </c:pt>
                <c:pt idx="7752">
                  <c:v>50.479804989999998</c:v>
                </c:pt>
                <c:pt idx="7753">
                  <c:v>50.032814029999997</c:v>
                </c:pt>
                <c:pt idx="7754">
                  <c:v>49.623435970000003</c:v>
                </c:pt>
                <c:pt idx="7755">
                  <c:v>49.354702000000003</c:v>
                </c:pt>
                <c:pt idx="7756">
                  <c:v>49.612289429999997</c:v>
                </c:pt>
                <c:pt idx="7757">
                  <c:v>49.73065948</c:v>
                </c:pt>
                <c:pt idx="7758">
                  <c:v>49.758506769999997</c:v>
                </c:pt>
                <c:pt idx="7759">
                  <c:v>49.981300349999998</c:v>
                </c:pt>
                <c:pt idx="7760">
                  <c:v>50.066223139999998</c:v>
                </c:pt>
                <c:pt idx="7761">
                  <c:v>49.996623990000003</c:v>
                </c:pt>
                <c:pt idx="7762">
                  <c:v>49.981296540000002</c:v>
                </c:pt>
                <c:pt idx="7763">
                  <c:v>49.727874759999999</c:v>
                </c:pt>
                <c:pt idx="7764">
                  <c:v>49.54825211</c:v>
                </c:pt>
                <c:pt idx="7765">
                  <c:v>49.503681180000001</c:v>
                </c:pt>
                <c:pt idx="7766">
                  <c:v>49.687496189999997</c:v>
                </c:pt>
                <c:pt idx="7767">
                  <c:v>50.021678919999999</c:v>
                </c:pt>
                <c:pt idx="7768">
                  <c:v>50.254230499999998</c:v>
                </c:pt>
                <c:pt idx="7769">
                  <c:v>50.36422348</c:v>
                </c:pt>
                <c:pt idx="7770">
                  <c:v>50.520175930000001</c:v>
                </c:pt>
                <c:pt idx="7771">
                  <c:v>50.30295563</c:v>
                </c:pt>
                <c:pt idx="7772">
                  <c:v>49.92281723</c:v>
                </c:pt>
                <c:pt idx="7773">
                  <c:v>49.429889680000002</c:v>
                </c:pt>
                <c:pt idx="7774">
                  <c:v>49.778007510000002</c:v>
                </c:pt>
                <c:pt idx="7775">
                  <c:v>50.364246369999996</c:v>
                </c:pt>
                <c:pt idx="7776">
                  <c:v>50.495128630000004</c:v>
                </c:pt>
                <c:pt idx="7777">
                  <c:v>49.921424870000003</c:v>
                </c:pt>
                <c:pt idx="7778">
                  <c:v>49.655460359999999</c:v>
                </c:pt>
                <c:pt idx="7779">
                  <c:v>50.043949130000001</c:v>
                </c:pt>
                <c:pt idx="7780">
                  <c:v>50.471446989999997</c:v>
                </c:pt>
                <c:pt idx="7781">
                  <c:v>50.581462860000002</c:v>
                </c:pt>
                <c:pt idx="7782">
                  <c:v>49.936744689999998</c:v>
                </c:pt>
                <c:pt idx="7783">
                  <c:v>49.505077360000001</c:v>
                </c:pt>
                <c:pt idx="7784">
                  <c:v>49.616474150000002</c:v>
                </c:pt>
                <c:pt idx="7785">
                  <c:v>50.188770290000001</c:v>
                </c:pt>
                <c:pt idx="7786">
                  <c:v>50.510429379999998</c:v>
                </c:pt>
                <c:pt idx="7787">
                  <c:v>50.499290469999998</c:v>
                </c:pt>
                <c:pt idx="7788">
                  <c:v>50.673358919999998</c:v>
                </c:pt>
                <c:pt idx="7789">
                  <c:v>50.58702469</c:v>
                </c:pt>
                <c:pt idx="7790">
                  <c:v>50.521572110000001</c:v>
                </c:pt>
                <c:pt idx="7791">
                  <c:v>50.461711880000003</c:v>
                </c:pt>
                <c:pt idx="7792">
                  <c:v>50.373970030000002</c:v>
                </c:pt>
                <c:pt idx="7793">
                  <c:v>50.333602910000003</c:v>
                </c:pt>
                <c:pt idx="7794">
                  <c:v>50.339160919999998</c:v>
                </c:pt>
                <c:pt idx="7795">
                  <c:v>50.53688812</c:v>
                </c:pt>
                <c:pt idx="7796">
                  <c:v>50.617660520000001</c:v>
                </c:pt>
                <c:pt idx="7797">
                  <c:v>50.659423830000001</c:v>
                </c:pt>
                <c:pt idx="7798">
                  <c:v>50.376747129999998</c:v>
                </c:pt>
                <c:pt idx="7799">
                  <c:v>49.935344700000002</c:v>
                </c:pt>
                <c:pt idx="7800">
                  <c:v>49.551021579999997</c:v>
                </c:pt>
                <c:pt idx="7801">
                  <c:v>49.545448299999997</c:v>
                </c:pt>
                <c:pt idx="7802">
                  <c:v>49.99382782</c:v>
                </c:pt>
                <c:pt idx="7803">
                  <c:v>50.552207950000003</c:v>
                </c:pt>
                <c:pt idx="7804">
                  <c:v>50.736022949999999</c:v>
                </c:pt>
                <c:pt idx="7805">
                  <c:v>50.337791439999997</c:v>
                </c:pt>
                <c:pt idx="7806">
                  <c:v>49.713943479999998</c:v>
                </c:pt>
                <c:pt idx="7807">
                  <c:v>49.498115540000001</c:v>
                </c:pt>
                <c:pt idx="7808">
                  <c:v>49.935340879999998</c:v>
                </c:pt>
                <c:pt idx="7809">
                  <c:v>50.500694269999997</c:v>
                </c:pt>
                <c:pt idx="7810">
                  <c:v>50.62044144</c:v>
                </c:pt>
                <c:pt idx="7811">
                  <c:v>50.270938870000002</c:v>
                </c:pt>
                <c:pt idx="7812">
                  <c:v>49.741794589999998</c:v>
                </c:pt>
                <c:pt idx="7813">
                  <c:v>49.436843869999997</c:v>
                </c:pt>
                <c:pt idx="7814">
                  <c:v>49.622047420000001</c:v>
                </c:pt>
                <c:pt idx="7815">
                  <c:v>50.156761170000003</c:v>
                </c:pt>
                <c:pt idx="7816">
                  <c:v>50.534091949999997</c:v>
                </c:pt>
                <c:pt idx="7817">
                  <c:v>50.631576539999998</c:v>
                </c:pt>
                <c:pt idx="7818">
                  <c:v>50.474227910000003</c:v>
                </c:pt>
                <c:pt idx="7819">
                  <c:v>50.000789640000001</c:v>
                </c:pt>
                <c:pt idx="7820">
                  <c:v>49.725078580000002</c:v>
                </c:pt>
                <c:pt idx="7821">
                  <c:v>49.591388700000003</c:v>
                </c:pt>
                <c:pt idx="7822">
                  <c:v>49.578880310000002</c:v>
                </c:pt>
                <c:pt idx="7823">
                  <c:v>49.502296450000003</c:v>
                </c:pt>
                <c:pt idx="7824">
                  <c:v>49.635955809999999</c:v>
                </c:pt>
                <c:pt idx="7825">
                  <c:v>49.567741390000002</c:v>
                </c:pt>
                <c:pt idx="7826">
                  <c:v>49.48418427</c:v>
                </c:pt>
                <c:pt idx="7827">
                  <c:v>49.502277370000002</c:v>
                </c:pt>
                <c:pt idx="7828">
                  <c:v>49.498115540000001</c:v>
                </c:pt>
                <c:pt idx="7829">
                  <c:v>49.506473540000002</c:v>
                </c:pt>
                <c:pt idx="7830">
                  <c:v>49.557991029999997</c:v>
                </c:pt>
                <c:pt idx="7831">
                  <c:v>49.798896790000001</c:v>
                </c:pt>
                <c:pt idx="7832">
                  <c:v>50.165115360000001</c:v>
                </c:pt>
                <c:pt idx="7833">
                  <c:v>50.58424377</c:v>
                </c:pt>
                <c:pt idx="7834">
                  <c:v>50.653861999999997</c:v>
                </c:pt>
                <c:pt idx="7835">
                  <c:v>50.421329499999999</c:v>
                </c:pt>
                <c:pt idx="7836">
                  <c:v>50.032821660000003</c:v>
                </c:pt>
                <c:pt idx="7837">
                  <c:v>49.890781400000002</c:v>
                </c:pt>
                <c:pt idx="7838">
                  <c:v>49.598373410000001</c:v>
                </c:pt>
                <c:pt idx="7839">
                  <c:v>49.513427729999997</c:v>
                </c:pt>
                <c:pt idx="7840">
                  <c:v>49.43545151</c:v>
                </c:pt>
                <c:pt idx="7841">
                  <c:v>49.421524050000002</c:v>
                </c:pt>
                <c:pt idx="7842">
                  <c:v>49.496715549999998</c:v>
                </c:pt>
                <c:pt idx="7843">
                  <c:v>49.551021579999997</c:v>
                </c:pt>
                <c:pt idx="7844">
                  <c:v>49.666595460000003</c:v>
                </c:pt>
                <c:pt idx="7845">
                  <c:v>49.846229549999997</c:v>
                </c:pt>
                <c:pt idx="7846">
                  <c:v>50.007751460000001</c:v>
                </c:pt>
                <c:pt idx="7847">
                  <c:v>50.251441960000001</c:v>
                </c:pt>
                <c:pt idx="7848">
                  <c:v>50.467269899999998</c:v>
                </c:pt>
                <c:pt idx="7849">
                  <c:v>50.609298709999997</c:v>
                </c:pt>
                <c:pt idx="7850">
                  <c:v>50.666397089999997</c:v>
                </c:pt>
                <c:pt idx="7851">
                  <c:v>50.646911619999997</c:v>
                </c:pt>
                <c:pt idx="7852">
                  <c:v>50.70676804</c:v>
                </c:pt>
                <c:pt idx="7853">
                  <c:v>50.642715449999997</c:v>
                </c:pt>
                <c:pt idx="7854">
                  <c:v>50.649700160000002</c:v>
                </c:pt>
                <c:pt idx="7855">
                  <c:v>50.635745999999997</c:v>
                </c:pt>
                <c:pt idx="7856">
                  <c:v>50.545261379999999</c:v>
                </c:pt>
                <c:pt idx="7857">
                  <c:v>50.340553280000002</c:v>
                </c:pt>
                <c:pt idx="7858">
                  <c:v>50.798683169999997</c:v>
                </c:pt>
                <c:pt idx="7859">
                  <c:v>50.673358919999998</c:v>
                </c:pt>
                <c:pt idx="7860">
                  <c:v>49.933963779999999</c:v>
                </c:pt>
                <c:pt idx="7861">
                  <c:v>49.741786959999999</c:v>
                </c:pt>
                <c:pt idx="7862">
                  <c:v>49.506477359999998</c:v>
                </c:pt>
                <c:pt idx="7863">
                  <c:v>49.609905240000003</c:v>
                </c:pt>
                <c:pt idx="7864">
                  <c:v>49.654071809999998</c:v>
                </c:pt>
                <c:pt idx="7865">
                  <c:v>49.803070069999997</c:v>
                </c:pt>
                <c:pt idx="7866">
                  <c:v>49.76825333</c:v>
                </c:pt>
                <c:pt idx="7867">
                  <c:v>50.165107730000003</c:v>
                </c:pt>
                <c:pt idx="7868">
                  <c:v>50.343338009999997</c:v>
                </c:pt>
                <c:pt idx="7869">
                  <c:v>50.53412247</c:v>
                </c:pt>
                <c:pt idx="7870">
                  <c:v>50.479812619999997</c:v>
                </c:pt>
                <c:pt idx="7871">
                  <c:v>50.667766569999998</c:v>
                </c:pt>
                <c:pt idx="7872">
                  <c:v>50.66500473</c:v>
                </c:pt>
                <c:pt idx="7873">
                  <c:v>50.742973329999998</c:v>
                </c:pt>
                <c:pt idx="7874">
                  <c:v>50.78754807</c:v>
                </c:pt>
                <c:pt idx="7875">
                  <c:v>50.677528379999998</c:v>
                </c:pt>
                <c:pt idx="7876">
                  <c:v>50.468669890000001</c:v>
                </c:pt>
                <c:pt idx="7877">
                  <c:v>50.245532990000001</c:v>
                </c:pt>
                <c:pt idx="7878">
                  <c:v>50.112186430000001</c:v>
                </c:pt>
                <c:pt idx="7879">
                  <c:v>49.829517359999997</c:v>
                </c:pt>
                <c:pt idx="7880">
                  <c:v>49.68472672</c:v>
                </c:pt>
                <c:pt idx="7881">
                  <c:v>49.648487090000003</c:v>
                </c:pt>
                <c:pt idx="7882">
                  <c:v>49.698623660000003</c:v>
                </c:pt>
                <c:pt idx="7883">
                  <c:v>49.928371429999999</c:v>
                </c:pt>
                <c:pt idx="7884">
                  <c:v>50.25422287</c:v>
                </c:pt>
                <c:pt idx="7885">
                  <c:v>50.645511630000001</c:v>
                </c:pt>
                <c:pt idx="7886">
                  <c:v>50.68031311</c:v>
                </c:pt>
                <c:pt idx="7887">
                  <c:v>50.571697239999999</c:v>
                </c:pt>
                <c:pt idx="7888">
                  <c:v>50.351696009999998</c:v>
                </c:pt>
                <c:pt idx="7889">
                  <c:v>49.989650730000001</c:v>
                </c:pt>
                <c:pt idx="7890">
                  <c:v>49.666610720000001</c:v>
                </c:pt>
                <c:pt idx="7891">
                  <c:v>49.615535739999999</c:v>
                </c:pt>
                <c:pt idx="7892">
                  <c:v>49.986865999999999</c:v>
                </c:pt>
                <c:pt idx="7893">
                  <c:v>50.511325839999998</c:v>
                </c:pt>
                <c:pt idx="7894">
                  <c:v>50.591201779999999</c:v>
                </c:pt>
                <c:pt idx="7895">
                  <c:v>50.528194429999999</c:v>
                </c:pt>
                <c:pt idx="7896">
                  <c:v>50.08017349</c:v>
                </c:pt>
                <c:pt idx="7897">
                  <c:v>49.712539669999998</c:v>
                </c:pt>
                <c:pt idx="7898">
                  <c:v>49.782173159999999</c:v>
                </c:pt>
                <c:pt idx="7899">
                  <c:v>49.874282839999999</c:v>
                </c:pt>
                <c:pt idx="7900">
                  <c:v>50.367023469999999</c:v>
                </c:pt>
                <c:pt idx="7901">
                  <c:v>50.608364109999997</c:v>
                </c:pt>
                <c:pt idx="7902">
                  <c:v>50.272323610000001</c:v>
                </c:pt>
                <c:pt idx="7903">
                  <c:v>49.63734436</c:v>
                </c:pt>
                <c:pt idx="7904">
                  <c:v>50.19991684</c:v>
                </c:pt>
                <c:pt idx="7905">
                  <c:v>50.552211759999999</c:v>
                </c:pt>
                <c:pt idx="7906">
                  <c:v>49.629005429999999</c:v>
                </c:pt>
                <c:pt idx="7907">
                  <c:v>49.635215760000001</c:v>
                </c:pt>
                <c:pt idx="7908">
                  <c:v>50.21108246</c:v>
                </c:pt>
                <c:pt idx="7909">
                  <c:v>50.642723080000003</c:v>
                </c:pt>
                <c:pt idx="7910">
                  <c:v>50.080158230000002</c:v>
                </c:pt>
                <c:pt idx="7911">
                  <c:v>49.514835359999999</c:v>
                </c:pt>
                <c:pt idx="7912">
                  <c:v>49.810024259999999</c:v>
                </c:pt>
                <c:pt idx="7913">
                  <c:v>50.566146850000003</c:v>
                </c:pt>
                <c:pt idx="7914">
                  <c:v>50.603725429999997</c:v>
                </c:pt>
                <c:pt idx="7915">
                  <c:v>49.922798159999999</c:v>
                </c:pt>
                <c:pt idx="7916">
                  <c:v>49.56076813</c:v>
                </c:pt>
                <c:pt idx="7917">
                  <c:v>49.740398409999997</c:v>
                </c:pt>
                <c:pt idx="7918">
                  <c:v>50.179027560000002</c:v>
                </c:pt>
                <c:pt idx="7919">
                  <c:v>50.557792659999997</c:v>
                </c:pt>
                <c:pt idx="7920">
                  <c:v>50.797271729999999</c:v>
                </c:pt>
                <c:pt idx="7921">
                  <c:v>50.791706089999998</c:v>
                </c:pt>
                <c:pt idx="7922">
                  <c:v>50.646911619999997</c:v>
                </c:pt>
                <c:pt idx="7923">
                  <c:v>50.45890808</c:v>
                </c:pt>
                <c:pt idx="7924">
                  <c:v>50.071800230000001</c:v>
                </c:pt>
                <c:pt idx="7925">
                  <c:v>49.661033629999999</c:v>
                </c:pt>
                <c:pt idx="7926">
                  <c:v>49.535713200000004</c:v>
                </c:pt>
                <c:pt idx="7927">
                  <c:v>49.596981049999997</c:v>
                </c:pt>
                <c:pt idx="7928">
                  <c:v>49.734821320000002</c:v>
                </c:pt>
                <c:pt idx="7929">
                  <c:v>50.116363530000001</c:v>
                </c:pt>
                <c:pt idx="7930">
                  <c:v>50.581447599999997</c:v>
                </c:pt>
                <c:pt idx="7931">
                  <c:v>50.719326019999997</c:v>
                </c:pt>
                <c:pt idx="7932">
                  <c:v>50.595397949999999</c:v>
                </c:pt>
                <c:pt idx="7933">
                  <c:v>50.211071009999998</c:v>
                </c:pt>
                <c:pt idx="7934">
                  <c:v>49.826732640000003</c:v>
                </c:pt>
                <c:pt idx="7935">
                  <c:v>49.594177250000001</c:v>
                </c:pt>
                <c:pt idx="7936">
                  <c:v>49.450756069999997</c:v>
                </c:pt>
                <c:pt idx="7937">
                  <c:v>49.482803339999997</c:v>
                </c:pt>
                <c:pt idx="7938">
                  <c:v>49.425701140000001</c:v>
                </c:pt>
                <c:pt idx="7939">
                  <c:v>49.507846829999998</c:v>
                </c:pt>
                <c:pt idx="7940">
                  <c:v>49.624816889999998</c:v>
                </c:pt>
                <c:pt idx="7941">
                  <c:v>49.59697723</c:v>
                </c:pt>
                <c:pt idx="7942">
                  <c:v>49.590007780000001</c:v>
                </c:pt>
                <c:pt idx="7943">
                  <c:v>49.712539669999998</c:v>
                </c:pt>
                <c:pt idx="7944">
                  <c:v>49.836483000000001</c:v>
                </c:pt>
                <c:pt idx="7945">
                  <c:v>49.830921170000003</c:v>
                </c:pt>
                <c:pt idx="7946">
                  <c:v>49.79470062</c:v>
                </c:pt>
                <c:pt idx="7947">
                  <c:v>49.702800750000002</c:v>
                </c:pt>
                <c:pt idx="7948">
                  <c:v>49.570522310000001</c:v>
                </c:pt>
                <c:pt idx="7949">
                  <c:v>49.560756679999997</c:v>
                </c:pt>
                <c:pt idx="7950">
                  <c:v>49.553802490000002</c:v>
                </c:pt>
                <c:pt idx="7951">
                  <c:v>49.594188690000003</c:v>
                </c:pt>
                <c:pt idx="7952">
                  <c:v>49.60255051</c:v>
                </c:pt>
                <c:pt idx="7953">
                  <c:v>49.667984009999998</c:v>
                </c:pt>
                <c:pt idx="7954">
                  <c:v>49.727870940000003</c:v>
                </c:pt>
                <c:pt idx="7955">
                  <c:v>49.77104568</c:v>
                </c:pt>
                <c:pt idx="7956">
                  <c:v>49.787742610000002</c:v>
                </c:pt>
                <c:pt idx="7957">
                  <c:v>49.73065948</c:v>
                </c:pt>
                <c:pt idx="7958">
                  <c:v>49.705585480000003</c:v>
                </c:pt>
                <c:pt idx="7959">
                  <c:v>49.628993989999998</c:v>
                </c:pt>
                <c:pt idx="7960">
                  <c:v>49.627609249999999</c:v>
                </c:pt>
                <c:pt idx="7961">
                  <c:v>49.63177872</c:v>
                </c:pt>
                <c:pt idx="7962">
                  <c:v>49.573310849999999</c:v>
                </c:pt>
                <c:pt idx="7963">
                  <c:v>49.594188690000003</c:v>
                </c:pt>
                <c:pt idx="7964">
                  <c:v>49.661018370000001</c:v>
                </c:pt>
                <c:pt idx="7965">
                  <c:v>49.680526729999997</c:v>
                </c:pt>
                <c:pt idx="7966">
                  <c:v>49.61229324</c:v>
                </c:pt>
                <c:pt idx="7967">
                  <c:v>49.634578699999999</c:v>
                </c:pt>
                <c:pt idx="7968">
                  <c:v>49.732048030000001</c:v>
                </c:pt>
                <c:pt idx="7969">
                  <c:v>50.006362920000001</c:v>
                </c:pt>
                <c:pt idx="7970">
                  <c:v>50.2486496</c:v>
                </c:pt>
                <c:pt idx="7971">
                  <c:v>50.549442290000002</c:v>
                </c:pt>
                <c:pt idx="7972">
                  <c:v>50.481201169999999</c:v>
                </c:pt>
                <c:pt idx="7973">
                  <c:v>50.532421110000001</c:v>
                </c:pt>
                <c:pt idx="7974">
                  <c:v>50.404613490000003</c:v>
                </c:pt>
                <c:pt idx="7975">
                  <c:v>50.670211790000003</c:v>
                </c:pt>
                <c:pt idx="7976">
                  <c:v>50.325237270000002</c:v>
                </c:pt>
                <c:pt idx="7977">
                  <c:v>50.508518219999999</c:v>
                </c:pt>
                <c:pt idx="7978">
                  <c:v>50.57448196</c:v>
                </c:pt>
                <c:pt idx="7979">
                  <c:v>50.482585909999997</c:v>
                </c:pt>
                <c:pt idx="7980">
                  <c:v>50.477012629999997</c:v>
                </c:pt>
                <c:pt idx="7981">
                  <c:v>50.793960570000003</c:v>
                </c:pt>
                <c:pt idx="7982">
                  <c:v>50.722095490000001</c:v>
                </c:pt>
                <c:pt idx="7983">
                  <c:v>50.791728970000001</c:v>
                </c:pt>
                <c:pt idx="7984">
                  <c:v>50.654743189999998</c:v>
                </c:pt>
                <c:pt idx="7985">
                  <c:v>50.283466339999997</c:v>
                </c:pt>
                <c:pt idx="7986">
                  <c:v>49.829513550000001</c:v>
                </c:pt>
                <c:pt idx="7987">
                  <c:v>49.758502960000001</c:v>
                </c:pt>
                <c:pt idx="7988">
                  <c:v>49.958675380000003</c:v>
                </c:pt>
                <c:pt idx="7989">
                  <c:v>50.337772370000003</c:v>
                </c:pt>
                <c:pt idx="7990">
                  <c:v>50.723484040000002</c:v>
                </c:pt>
                <c:pt idx="7991">
                  <c:v>50.708171839999999</c:v>
                </c:pt>
                <c:pt idx="7992">
                  <c:v>50.609748840000002</c:v>
                </c:pt>
                <c:pt idx="7993">
                  <c:v>50.165115360000001</c:v>
                </c:pt>
                <c:pt idx="7994">
                  <c:v>49.659629819999999</c:v>
                </c:pt>
                <c:pt idx="7995">
                  <c:v>49.851791380000002</c:v>
                </c:pt>
                <c:pt idx="7996">
                  <c:v>50.17206573</c:v>
                </c:pt>
                <c:pt idx="7997">
                  <c:v>50.485370639999999</c:v>
                </c:pt>
                <c:pt idx="7998">
                  <c:v>50.612079620000003</c:v>
                </c:pt>
                <c:pt idx="7999">
                  <c:v>50.848808290000001</c:v>
                </c:pt>
                <c:pt idx="8000">
                  <c:v>50.800071719999998</c:v>
                </c:pt>
                <c:pt idx="8001">
                  <c:v>50.896141049999997</c:v>
                </c:pt>
                <c:pt idx="8002">
                  <c:v>50.901710510000001</c:v>
                </c:pt>
                <c:pt idx="8003">
                  <c:v>50.861331939999999</c:v>
                </c:pt>
                <c:pt idx="8004">
                  <c:v>50.840457919999999</c:v>
                </c:pt>
                <c:pt idx="8005">
                  <c:v>50.669185640000002</c:v>
                </c:pt>
                <c:pt idx="8006">
                  <c:v>50.45614243</c:v>
                </c:pt>
                <c:pt idx="8007">
                  <c:v>50.105213169999999</c:v>
                </c:pt>
                <c:pt idx="8008">
                  <c:v>49.757110599999997</c:v>
                </c:pt>
                <c:pt idx="8009">
                  <c:v>49.705600740000001</c:v>
                </c:pt>
                <c:pt idx="8010">
                  <c:v>49.960407259999997</c:v>
                </c:pt>
                <c:pt idx="8011">
                  <c:v>50.68171692</c:v>
                </c:pt>
                <c:pt idx="8012">
                  <c:v>50.742973329999998</c:v>
                </c:pt>
                <c:pt idx="8013">
                  <c:v>50.102458949999999</c:v>
                </c:pt>
                <c:pt idx="8014">
                  <c:v>49.665203089999999</c:v>
                </c:pt>
                <c:pt idx="8015">
                  <c:v>49.729270939999999</c:v>
                </c:pt>
                <c:pt idx="8016">
                  <c:v>50.23054123</c:v>
                </c:pt>
                <c:pt idx="8017">
                  <c:v>50.70537186</c:v>
                </c:pt>
                <c:pt idx="8018">
                  <c:v>50.117568970000001</c:v>
                </c:pt>
                <c:pt idx="8019">
                  <c:v>49.708366390000002</c:v>
                </c:pt>
                <c:pt idx="8020">
                  <c:v>50.098258970000003</c:v>
                </c:pt>
                <c:pt idx="8021">
                  <c:v>50.665008540000002</c:v>
                </c:pt>
                <c:pt idx="8022">
                  <c:v>50.0230751</c:v>
                </c:pt>
                <c:pt idx="8023">
                  <c:v>49.723827360000001</c:v>
                </c:pt>
                <c:pt idx="8024">
                  <c:v>50.250034329999998</c:v>
                </c:pt>
                <c:pt idx="8025">
                  <c:v>50.648288729999997</c:v>
                </c:pt>
                <c:pt idx="8026">
                  <c:v>50.820697780000003</c:v>
                </c:pt>
                <c:pt idx="8027">
                  <c:v>50.809818270000001</c:v>
                </c:pt>
                <c:pt idx="8028">
                  <c:v>50.820945739999999</c:v>
                </c:pt>
                <c:pt idx="8029">
                  <c:v>50.581447599999997</c:v>
                </c:pt>
                <c:pt idx="8030">
                  <c:v>50.557785029999998</c:v>
                </c:pt>
                <c:pt idx="8031">
                  <c:v>50.624603270000001</c:v>
                </c:pt>
                <c:pt idx="8032">
                  <c:v>50.62184525</c:v>
                </c:pt>
                <c:pt idx="8033">
                  <c:v>50.660820010000002</c:v>
                </c:pt>
                <c:pt idx="8034">
                  <c:v>50.839069369999997</c:v>
                </c:pt>
                <c:pt idx="8035">
                  <c:v>50.834899900000003</c:v>
                </c:pt>
                <c:pt idx="8036">
                  <c:v>50.850208279999997</c:v>
                </c:pt>
                <c:pt idx="8037">
                  <c:v>50.684497829999998</c:v>
                </c:pt>
                <c:pt idx="8038">
                  <c:v>50.439422610000001</c:v>
                </c:pt>
                <c:pt idx="8039">
                  <c:v>50.213832859999997</c:v>
                </c:pt>
                <c:pt idx="8040">
                  <c:v>49.931163789999999</c:v>
                </c:pt>
                <c:pt idx="8041">
                  <c:v>49.70278931</c:v>
                </c:pt>
                <c:pt idx="8042">
                  <c:v>49.66379929</c:v>
                </c:pt>
                <c:pt idx="8043">
                  <c:v>49.626220699999998</c:v>
                </c:pt>
                <c:pt idx="8044">
                  <c:v>49.648487090000003</c:v>
                </c:pt>
                <c:pt idx="8045">
                  <c:v>49.808631900000002</c:v>
                </c:pt>
                <c:pt idx="8046">
                  <c:v>50.000801090000003</c:v>
                </c:pt>
                <c:pt idx="8047">
                  <c:v>50.236118320000003</c:v>
                </c:pt>
                <c:pt idx="8048">
                  <c:v>50.605125430000001</c:v>
                </c:pt>
                <c:pt idx="8049">
                  <c:v>50.776416779999998</c:v>
                </c:pt>
                <c:pt idx="8050">
                  <c:v>50.731838230000001</c:v>
                </c:pt>
                <c:pt idx="8051">
                  <c:v>50.305744169999997</c:v>
                </c:pt>
                <c:pt idx="8052">
                  <c:v>49.854591370000001</c:v>
                </c:pt>
                <c:pt idx="8053">
                  <c:v>49.68607712</c:v>
                </c:pt>
                <c:pt idx="8054">
                  <c:v>49.662425990000003</c:v>
                </c:pt>
                <c:pt idx="8055">
                  <c:v>49.835090639999997</c:v>
                </c:pt>
                <c:pt idx="8056">
                  <c:v>50.007751460000001</c:v>
                </c:pt>
                <c:pt idx="8057">
                  <c:v>50.123313899999999</c:v>
                </c:pt>
                <c:pt idx="8058">
                  <c:v>50.297397609999997</c:v>
                </c:pt>
                <c:pt idx="8059">
                  <c:v>50.456127170000002</c:v>
                </c:pt>
                <c:pt idx="8060">
                  <c:v>50.425483700000001</c:v>
                </c:pt>
                <c:pt idx="8061">
                  <c:v>50.449176790000003</c:v>
                </c:pt>
                <c:pt idx="8062">
                  <c:v>50.531330109999999</c:v>
                </c:pt>
                <c:pt idx="8063">
                  <c:v>50.587039949999998</c:v>
                </c:pt>
                <c:pt idx="8064">
                  <c:v>50.525753020000003</c:v>
                </c:pt>
                <c:pt idx="8065">
                  <c:v>50.424102779999998</c:v>
                </c:pt>
                <c:pt idx="8066">
                  <c:v>50.174846649999999</c:v>
                </c:pt>
                <c:pt idx="8067">
                  <c:v>49.840656279999997</c:v>
                </c:pt>
                <c:pt idx="8068">
                  <c:v>49.620655059999997</c:v>
                </c:pt>
                <c:pt idx="8069">
                  <c:v>49.691654210000003</c:v>
                </c:pt>
                <c:pt idx="8070">
                  <c:v>50.187385560000003</c:v>
                </c:pt>
                <c:pt idx="8071">
                  <c:v>50.738803859999997</c:v>
                </c:pt>
                <c:pt idx="8072">
                  <c:v>50.73044968</c:v>
                </c:pt>
                <c:pt idx="8073">
                  <c:v>50.055107120000002</c:v>
                </c:pt>
                <c:pt idx="8074">
                  <c:v>49.725074769999999</c:v>
                </c:pt>
                <c:pt idx="8075">
                  <c:v>50.347507479999997</c:v>
                </c:pt>
                <c:pt idx="8076">
                  <c:v>50.900321959999999</c:v>
                </c:pt>
                <c:pt idx="8077">
                  <c:v>50.194358829999999</c:v>
                </c:pt>
                <c:pt idx="8078">
                  <c:v>49.644329069999998</c:v>
                </c:pt>
                <c:pt idx="8079">
                  <c:v>50.142810820000001</c:v>
                </c:pt>
                <c:pt idx="8080">
                  <c:v>50.788925169999999</c:v>
                </c:pt>
                <c:pt idx="8081">
                  <c:v>50.653865809999999</c:v>
                </c:pt>
                <c:pt idx="8082">
                  <c:v>49.98826218</c:v>
                </c:pt>
                <c:pt idx="8083">
                  <c:v>49.622039790000002</c:v>
                </c:pt>
                <c:pt idx="8084">
                  <c:v>49.9548378</c:v>
                </c:pt>
                <c:pt idx="8085">
                  <c:v>50.375354770000001</c:v>
                </c:pt>
                <c:pt idx="8086">
                  <c:v>50.765266420000003</c:v>
                </c:pt>
                <c:pt idx="8087">
                  <c:v>50.784755709999999</c:v>
                </c:pt>
                <c:pt idx="8088">
                  <c:v>50.401805879999998</c:v>
                </c:pt>
                <c:pt idx="8089">
                  <c:v>49.989654539999997</c:v>
                </c:pt>
                <c:pt idx="8090">
                  <c:v>49.666603090000002</c:v>
                </c:pt>
                <c:pt idx="8091">
                  <c:v>49.608119960000003</c:v>
                </c:pt>
                <c:pt idx="8092">
                  <c:v>49.833698269999999</c:v>
                </c:pt>
                <c:pt idx="8093">
                  <c:v>50.291816709999999</c:v>
                </c:pt>
                <c:pt idx="8094">
                  <c:v>50.754119869999997</c:v>
                </c:pt>
                <c:pt idx="8095">
                  <c:v>50.816783909999998</c:v>
                </c:pt>
                <c:pt idx="8096">
                  <c:v>50.517395020000002</c:v>
                </c:pt>
                <c:pt idx="8097">
                  <c:v>49.886608119999998</c:v>
                </c:pt>
                <c:pt idx="8098">
                  <c:v>49.616474150000002</c:v>
                </c:pt>
                <c:pt idx="8099">
                  <c:v>50.340553280000002</c:v>
                </c:pt>
                <c:pt idx="8100">
                  <c:v>50.868301389999999</c:v>
                </c:pt>
                <c:pt idx="8101">
                  <c:v>50.472858430000002</c:v>
                </c:pt>
                <c:pt idx="8102">
                  <c:v>49.733436580000003</c:v>
                </c:pt>
                <c:pt idx="8103">
                  <c:v>49.708362579999999</c:v>
                </c:pt>
                <c:pt idx="8104">
                  <c:v>49.974342350000001</c:v>
                </c:pt>
                <c:pt idx="8105">
                  <c:v>50.300186160000003</c:v>
                </c:pt>
                <c:pt idx="8106">
                  <c:v>50.543849950000002</c:v>
                </c:pt>
                <c:pt idx="8107">
                  <c:v>50.800064089999999</c:v>
                </c:pt>
                <c:pt idx="8108">
                  <c:v>50.861324310000001</c:v>
                </c:pt>
                <c:pt idx="8109">
                  <c:v>50.70539093</c:v>
                </c:pt>
                <c:pt idx="8110">
                  <c:v>50.268146510000001</c:v>
                </c:pt>
                <c:pt idx="8111">
                  <c:v>50.062061309999997</c:v>
                </c:pt>
                <c:pt idx="8112">
                  <c:v>49.984081269999997</c:v>
                </c:pt>
                <c:pt idx="8113">
                  <c:v>49.886608119999998</c:v>
                </c:pt>
                <c:pt idx="8114">
                  <c:v>49.777984619999998</c:v>
                </c:pt>
                <c:pt idx="8115">
                  <c:v>49.786365510000003</c:v>
                </c:pt>
                <c:pt idx="8116">
                  <c:v>49.759891510000003</c:v>
                </c:pt>
                <c:pt idx="8117">
                  <c:v>49.716735839999998</c:v>
                </c:pt>
                <c:pt idx="8118">
                  <c:v>49.755714419999997</c:v>
                </c:pt>
                <c:pt idx="8119">
                  <c:v>49.765460969999999</c:v>
                </c:pt>
                <c:pt idx="8120">
                  <c:v>49.787746429999999</c:v>
                </c:pt>
                <c:pt idx="8121">
                  <c:v>49.986865999999999</c:v>
                </c:pt>
                <c:pt idx="8122">
                  <c:v>50.140037540000002</c:v>
                </c:pt>
                <c:pt idx="8123">
                  <c:v>50.328029630000003</c:v>
                </c:pt>
                <c:pt idx="8124">
                  <c:v>50.29877853</c:v>
                </c:pt>
                <c:pt idx="8125">
                  <c:v>50.314109799999997</c:v>
                </c:pt>
                <c:pt idx="8126">
                  <c:v>50.185997010000001</c:v>
                </c:pt>
                <c:pt idx="8127">
                  <c:v>50.216625209999997</c:v>
                </c:pt>
                <c:pt idx="8128">
                  <c:v>50.284858700000001</c:v>
                </c:pt>
                <c:pt idx="8129">
                  <c:v>50.36839294</c:v>
                </c:pt>
                <c:pt idx="8130">
                  <c:v>50.548023219999997</c:v>
                </c:pt>
                <c:pt idx="8131">
                  <c:v>50.773612980000003</c:v>
                </c:pt>
                <c:pt idx="8132">
                  <c:v>50.858554839999996</c:v>
                </c:pt>
                <c:pt idx="8133">
                  <c:v>50.905906680000001</c:v>
                </c:pt>
                <c:pt idx="8134">
                  <c:v>50.98945999</c:v>
                </c:pt>
                <c:pt idx="8135">
                  <c:v>50.607891080000002</c:v>
                </c:pt>
                <c:pt idx="8136">
                  <c:v>50.245864869999998</c:v>
                </c:pt>
                <c:pt idx="8137">
                  <c:v>49.871295930000002</c:v>
                </c:pt>
                <c:pt idx="8138">
                  <c:v>49.801647189999997</c:v>
                </c:pt>
                <c:pt idx="8139">
                  <c:v>49.825344090000002</c:v>
                </c:pt>
                <c:pt idx="8140">
                  <c:v>49.782176970000002</c:v>
                </c:pt>
                <c:pt idx="8141">
                  <c:v>50.34539032</c:v>
                </c:pt>
                <c:pt idx="8142">
                  <c:v>50.929569239999999</c:v>
                </c:pt>
                <c:pt idx="8143">
                  <c:v>50.887790680000002</c:v>
                </c:pt>
                <c:pt idx="8144">
                  <c:v>50.68867874</c:v>
                </c:pt>
                <c:pt idx="8145">
                  <c:v>50.453350069999999</c:v>
                </c:pt>
                <c:pt idx="8146">
                  <c:v>50.259590150000001</c:v>
                </c:pt>
                <c:pt idx="8147">
                  <c:v>50.179016109999999</c:v>
                </c:pt>
                <c:pt idx="8148">
                  <c:v>49.916469569999997</c:v>
                </c:pt>
                <c:pt idx="8149">
                  <c:v>49.979892730000003</c:v>
                </c:pt>
                <c:pt idx="8150">
                  <c:v>49.747375490000003</c:v>
                </c:pt>
                <c:pt idx="8151">
                  <c:v>49.71672058</c:v>
                </c:pt>
                <c:pt idx="8152">
                  <c:v>49.727863309999996</c:v>
                </c:pt>
                <c:pt idx="8153">
                  <c:v>49.674953459999998</c:v>
                </c:pt>
                <c:pt idx="8154">
                  <c:v>49.816989900000003</c:v>
                </c:pt>
                <c:pt idx="8155">
                  <c:v>49.793312069999999</c:v>
                </c:pt>
                <c:pt idx="8156">
                  <c:v>49.75711441</c:v>
                </c:pt>
                <c:pt idx="8157">
                  <c:v>49.72509384</c:v>
                </c:pt>
                <c:pt idx="8158">
                  <c:v>49.736209870000003</c:v>
                </c:pt>
                <c:pt idx="8159">
                  <c:v>49.759891510000003</c:v>
                </c:pt>
                <c:pt idx="8160">
                  <c:v>49.747356410000002</c:v>
                </c:pt>
                <c:pt idx="8161">
                  <c:v>49.733440399999999</c:v>
                </c:pt>
                <c:pt idx="8162">
                  <c:v>49.822563170000002</c:v>
                </c:pt>
                <c:pt idx="8163">
                  <c:v>49.78496552</c:v>
                </c:pt>
                <c:pt idx="8164">
                  <c:v>49.83092499</c:v>
                </c:pt>
                <c:pt idx="8165">
                  <c:v>49.913066860000001</c:v>
                </c:pt>
                <c:pt idx="8166">
                  <c:v>49.869895939999999</c:v>
                </c:pt>
                <c:pt idx="8167">
                  <c:v>49.860160829999998</c:v>
                </c:pt>
                <c:pt idx="8168">
                  <c:v>49.935352330000001</c:v>
                </c:pt>
                <c:pt idx="8169">
                  <c:v>49.92698669</c:v>
                </c:pt>
                <c:pt idx="8170">
                  <c:v>49.896366120000003</c:v>
                </c:pt>
                <c:pt idx="8171">
                  <c:v>49.899600980000002</c:v>
                </c:pt>
                <c:pt idx="8172">
                  <c:v>49.936737059999999</c:v>
                </c:pt>
                <c:pt idx="8173">
                  <c:v>49.954845429999999</c:v>
                </c:pt>
                <c:pt idx="8174">
                  <c:v>49.829513550000001</c:v>
                </c:pt>
                <c:pt idx="8175">
                  <c:v>50.011932369999997</c:v>
                </c:pt>
                <c:pt idx="8176">
                  <c:v>49.972930910000002</c:v>
                </c:pt>
                <c:pt idx="8177">
                  <c:v>50.085227969999998</c:v>
                </c:pt>
                <c:pt idx="8178">
                  <c:v>50.226367949999997</c:v>
                </c:pt>
                <c:pt idx="8179">
                  <c:v>50.203346250000003</c:v>
                </c:pt>
                <c:pt idx="8180">
                  <c:v>50.167892459999997</c:v>
                </c:pt>
                <c:pt idx="8181">
                  <c:v>50.284870150000003</c:v>
                </c:pt>
                <c:pt idx="8182">
                  <c:v>50.41157913</c:v>
                </c:pt>
                <c:pt idx="8183">
                  <c:v>50.509048460000002</c:v>
                </c:pt>
                <c:pt idx="8184">
                  <c:v>50.651943209999999</c:v>
                </c:pt>
                <c:pt idx="8185">
                  <c:v>50.811218259999997</c:v>
                </c:pt>
                <c:pt idx="8186">
                  <c:v>50.393463130000001</c:v>
                </c:pt>
                <c:pt idx="8187">
                  <c:v>50.543678280000002</c:v>
                </c:pt>
                <c:pt idx="8188">
                  <c:v>50.36422348</c:v>
                </c:pt>
                <c:pt idx="8189">
                  <c:v>50.151176450000001</c:v>
                </c:pt>
                <c:pt idx="8190">
                  <c:v>49.96180725</c:v>
                </c:pt>
                <c:pt idx="8191">
                  <c:v>50.032806399999998</c:v>
                </c:pt>
                <c:pt idx="8192">
                  <c:v>50.094089510000003</c:v>
                </c:pt>
                <c:pt idx="8193">
                  <c:v>50.09548187</c:v>
                </c:pt>
                <c:pt idx="8194">
                  <c:v>50.518787379999999</c:v>
                </c:pt>
                <c:pt idx="8195">
                  <c:v>51.006145480000001</c:v>
                </c:pt>
                <c:pt idx="8196">
                  <c:v>51.028434750000002</c:v>
                </c:pt>
                <c:pt idx="8197">
                  <c:v>50.645526889999999</c:v>
                </c:pt>
                <c:pt idx="8198">
                  <c:v>50.220809940000002</c:v>
                </c:pt>
                <c:pt idx="8199">
                  <c:v>49.908897400000001</c:v>
                </c:pt>
                <c:pt idx="8200">
                  <c:v>49.854587549999998</c:v>
                </c:pt>
                <c:pt idx="8201">
                  <c:v>49.995224</c:v>
                </c:pt>
                <c:pt idx="8202">
                  <c:v>50.177623750000002</c:v>
                </c:pt>
                <c:pt idx="8203">
                  <c:v>50.474227910000003</c:v>
                </c:pt>
                <c:pt idx="8204">
                  <c:v>50.811218259999997</c:v>
                </c:pt>
                <c:pt idx="8205">
                  <c:v>51.017303470000002</c:v>
                </c:pt>
                <c:pt idx="8206">
                  <c:v>51.146800990000003</c:v>
                </c:pt>
                <c:pt idx="8207">
                  <c:v>51.110591890000002</c:v>
                </c:pt>
                <c:pt idx="8208">
                  <c:v>51.074394230000003</c:v>
                </c:pt>
                <c:pt idx="8209">
                  <c:v>51.032619480000001</c:v>
                </c:pt>
                <c:pt idx="8210">
                  <c:v>50.963001249999998</c:v>
                </c:pt>
                <c:pt idx="8211">
                  <c:v>50.865516659999997</c:v>
                </c:pt>
                <c:pt idx="8212">
                  <c:v>50.646900180000003</c:v>
                </c:pt>
                <c:pt idx="8213">
                  <c:v>50.383716579999998</c:v>
                </c:pt>
                <c:pt idx="8214">
                  <c:v>50.046756739999999</c:v>
                </c:pt>
                <c:pt idx="8215">
                  <c:v>49.883823390000003</c:v>
                </c:pt>
                <c:pt idx="8216">
                  <c:v>49.885219569999997</c:v>
                </c:pt>
                <c:pt idx="8217">
                  <c:v>50.018894199999998</c:v>
                </c:pt>
                <c:pt idx="8218">
                  <c:v>50.337776179999999</c:v>
                </c:pt>
                <c:pt idx="8219">
                  <c:v>50.738811490000003</c:v>
                </c:pt>
                <c:pt idx="8220">
                  <c:v>51.039566039999997</c:v>
                </c:pt>
                <c:pt idx="8221">
                  <c:v>51.096679690000002</c:v>
                </c:pt>
                <c:pt idx="8222">
                  <c:v>50.710960389999997</c:v>
                </c:pt>
                <c:pt idx="8223">
                  <c:v>50.282070160000004</c:v>
                </c:pt>
                <c:pt idx="8224">
                  <c:v>49.950664519999997</c:v>
                </c:pt>
                <c:pt idx="8225">
                  <c:v>49.946498869999999</c:v>
                </c:pt>
                <c:pt idx="8226">
                  <c:v>50.428283690000001</c:v>
                </c:pt>
                <c:pt idx="8227">
                  <c:v>50.961597439999998</c:v>
                </c:pt>
                <c:pt idx="8228">
                  <c:v>51.093864439999997</c:v>
                </c:pt>
                <c:pt idx="8229">
                  <c:v>50.418525700000004</c:v>
                </c:pt>
                <c:pt idx="8230">
                  <c:v>49.872692110000003</c:v>
                </c:pt>
                <c:pt idx="8231">
                  <c:v>50.34611511</c:v>
                </c:pt>
                <c:pt idx="8232">
                  <c:v>51.018672940000002</c:v>
                </c:pt>
                <c:pt idx="8233">
                  <c:v>50.616287229999998</c:v>
                </c:pt>
                <c:pt idx="8234">
                  <c:v>49.92977905</c:v>
                </c:pt>
                <c:pt idx="8235">
                  <c:v>50.419925689999999</c:v>
                </c:pt>
                <c:pt idx="8236">
                  <c:v>51.12312317</c:v>
                </c:pt>
                <c:pt idx="8237">
                  <c:v>50.670566559999997</c:v>
                </c:pt>
                <c:pt idx="8238">
                  <c:v>50.039791110000003</c:v>
                </c:pt>
                <c:pt idx="8239">
                  <c:v>49.878246310000002</c:v>
                </c:pt>
                <c:pt idx="8240">
                  <c:v>50.191577909999999</c:v>
                </c:pt>
                <c:pt idx="8241">
                  <c:v>50.610687259999999</c:v>
                </c:pt>
                <c:pt idx="8242">
                  <c:v>50.85298538</c:v>
                </c:pt>
                <c:pt idx="8243">
                  <c:v>51.074382780000001</c:v>
                </c:pt>
                <c:pt idx="8244">
                  <c:v>51.103622440000002</c:v>
                </c:pt>
                <c:pt idx="8245">
                  <c:v>51.096675869999999</c:v>
                </c:pt>
                <c:pt idx="8246">
                  <c:v>51.118938450000002</c:v>
                </c:pt>
                <c:pt idx="8247">
                  <c:v>51.039581300000002</c:v>
                </c:pt>
                <c:pt idx="8248">
                  <c:v>50.990848540000002</c:v>
                </c:pt>
                <c:pt idx="8249">
                  <c:v>50.926776889999999</c:v>
                </c:pt>
                <c:pt idx="8250">
                  <c:v>50.976917270000001</c:v>
                </c:pt>
                <c:pt idx="8251">
                  <c:v>50.933746339999999</c:v>
                </c:pt>
                <c:pt idx="8252">
                  <c:v>50.74575806</c:v>
                </c:pt>
                <c:pt idx="8253">
                  <c:v>50.709552760000001</c:v>
                </c:pt>
                <c:pt idx="8254">
                  <c:v>50.368404390000002</c:v>
                </c:pt>
                <c:pt idx="8255">
                  <c:v>50.057876589999999</c:v>
                </c:pt>
                <c:pt idx="8256">
                  <c:v>50.066944120000002</c:v>
                </c:pt>
                <c:pt idx="8257">
                  <c:v>50.070419309999998</c:v>
                </c:pt>
                <c:pt idx="8258">
                  <c:v>50.646911619999997</c:v>
                </c:pt>
                <c:pt idx="8259">
                  <c:v>50.969947810000001</c:v>
                </c:pt>
                <c:pt idx="8260">
                  <c:v>50.462089540000001</c:v>
                </c:pt>
                <c:pt idx="8261">
                  <c:v>50.187366490000002</c:v>
                </c:pt>
                <c:pt idx="8262">
                  <c:v>50.28904343</c:v>
                </c:pt>
                <c:pt idx="8263">
                  <c:v>51.107810970000003</c:v>
                </c:pt>
                <c:pt idx="8264">
                  <c:v>50.726261139999998</c:v>
                </c:pt>
                <c:pt idx="8265">
                  <c:v>50.259586329999998</c:v>
                </c:pt>
                <c:pt idx="8266">
                  <c:v>50.254219059999997</c:v>
                </c:pt>
                <c:pt idx="8267">
                  <c:v>50.837661740000001</c:v>
                </c:pt>
                <c:pt idx="8268">
                  <c:v>50.726276400000003</c:v>
                </c:pt>
                <c:pt idx="8269">
                  <c:v>50.152572630000002</c:v>
                </c:pt>
                <c:pt idx="8270">
                  <c:v>50.588409419999998</c:v>
                </c:pt>
                <c:pt idx="8271">
                  <c:v>50.971168519999999</c:v>
                </c:pt>
                <c:pt idx="8272">
                  <c:v>50.283451079999999</c:v>
                </c:pt>
                <c:pt idx="8273">
                  <c:v>50.325237270000002</c:v>
                </c:pt>
                <c:pt idx="8274">
                  <c:v>50.944885249999999</c:v>
                </c:pt>
                <c:pt idx="8275">
                  <c:v>50.691474909999997</c:v>
                </c:pt>
                <c:pt idx="8276">
                  <c:v>50.167892459999997</c:v>
                </c:pt>
                <c:pt idx="8277">
                  <c:v>50.265365600000003</c:v>
                </c:pt>
                <c:pt idx="8278">
                  <c:v>51.067401889999999</c:v>
                </c:pt>
                <c:pt idx="8279">
                  <c:v>50.841850280000003</c:v>
                </c:pt>
                <c:pt idx="8280">
                  <c:v>50.081565859999998</c:v>
                </c:pt>
                <c:pt idx="8281">
                  <c:v>50.522968290000001</c:v>
                </c:pt>
                <c:pt idx="8282">
                  <c:v>51.14123154</c:v>
                </c:pt>
                <c:pt idx="8283">
                  <c:v>50.502079010000003</c:v>
                </c:pt>
                <c:pt idx="8284">
                  <c:v>50.096870420000002</c:v>
                </c:pt>
                <c:pt idx="8285">
                  <c:v>50.697036740000001</c:v>
                </c:pt>
                <c:pt idx="8286">
                  <c:v>51.173248289999997</c:v>
                </c:pt>
                <c:pt idx="8287">
                  <c:v>50.921218869999997</c:v>
                </c:pt>
                <c:pt idx="8288">
                  <c:v>50.191555020000003</c:v>
                </c:pt>
                <c:pt idx="8289">
                  <c:v>50.105236050000002</c:v>
                </c:pt>
                <c:pt idx="8290">
                  <c:v>50.66917419</c:v>
                </c:pt>
                <c:pt idx="8291">
                  <c:v>51.029823299999997</c:v>
                </c:pt>
                <c:pt idx="8292">
                  <c:v>51.007553100000003</c:v>
                </c:pt>
                <c:pt idx="8293">
                  <c:v>50.534107210000002</c:v>
                </c:pt>
                <c:pt idx="8294">
                  <c:v>50.092697139999999</c:v>
                </c:pt>
                <c:pt idx="8295">
                  <c:v>50.14990616</c:v>
                </c:pt>
                <c:pt idx="8296">
                  <c:v>50.708160399999997</c:v>
                </c:pt>
                <c:pt idx="8297">
                  <c:v>51.067424770000002</c:v>
                </c:pt>
                <c:pt idx="8298">
                  <c:v>50.747570039999999</c:v>
                </c:pt>
                <c:pt idx="8299">
                  <c:v>50.227764129999997</c:v>
                </c:pt>
                <c:pt idx="8300">
                  <c:v>49.98678589</c:v>
                </c:pt>
                <c:pt idx="8301">
                  <c:v>50.74575806</c:v>
                </c:pt>
                <c:pt idx="8302">
                  <c:v>51.064636229999998</c:v>
                </c:pt>
                <c:pt idx="8303">
                  <c:v>51.14123154</c:v>
                </c:pt>
                <c:pt idx="8304">
                  <c:v>50.346118930000003</c:v>
                </c:pt>
                <c:pt idx="8305">
                  <c:v>50.055103299999999</c:v>
                </c:pt>
                <c:pt idx="8306">
                  <c:v>50.426876069999999</c:v>
                </c:pt>
                <c:pt idx="8307">
                  <c:v>50.78893661</c:v>
                </c:pt>
                <c:pt idx="8308">
                  <c:v>51.08552933</c:v>
                </c:pt>
                <c:pt idx="8309">
                  <c:v>50.943492890000002</c:v>
                </c:pt>
                <c:pt idx="8310">
                  <c:v>51.177433010000001</c:v>
                </c:pt>
                <c:pt idx="8311">
                  <c:v>51.120338439999998</c:v>
                </c:pt>
                <c:pt idx="8312">
                  <c:v>51.227554320000003</c:v>
                </c:pt>
                <c:pt idx="8313">
                  <c:v>51.223388669999999</c:v>
                </c:pt>
                <c:pt idx="8314">
                  <c:v>51.203887940000001</c:v>
                </c:pt>
                <c:pt idx="8315">
                  <c:v>51.183010099999997</c:v>
                </c:pt>
                <c:pt idx="8316">
                  <c:v>51.198322300000001</c:v>
                </c:pt>
                <c:pt idx="8317">
                  <c:v>51.237308499999997</c:v>
                </c:pt>
                <c:pt idx="8318">
                  <c:v>51.198322300000001</c:v>
                </c:pt>
                <c:pt idx="8319">
                  <c:v>51.231739040000001</c:v>
                </c:pt>
                <c:pt idx="8320">
                  <c:v>51.245677950000001</c:v>
                </c:pt>
                <c:pt idx="8321">
                  <c:v>51.201091769999998</c:v>
                </c:pt>
                <c:pt idx="8322">
                  <c:v>51.233135220000001</c:v>
                </c:pt>
                <c:pt idx="8323">
                  <c:v>51.209461210000001</c:v>
                </c:pt>
                <c:pt idx="8324">
                  <c:v>51.22757721</c:v>
                </c:pt>
                <c:pt idx="8325">
                  <c:v>51.203891749999997</c:v>
                </c:pt>
                <c:pt idx="8326">
                  <c:v>51.034004209999999</c:v>
                </c:pt>
                <c:pt idx="8327">
                  <c:v>50.947673799999997</c:v>
                </c:pt>
                <c:pt idx="8328">
                  <c:v>50.819564819999997</c:v>
                </c:pt>
                <c:pt idx="8329">
                  <c:v>50.79588699</c:v>
                </c:pt>
                <c:pt idx="8330">
                  <c:v>50.829311369999999</c:v>
                </c:pt>
                <c:pt idx="8331">
                  <c:v>50.882228849999997</c:v>
                </c:pt>
                <c:pt idx="8332">
                  <c:v>50.911464690000003</c:v>
                </c:pt>
                <c:pt idx="8333">
                  <c:v>50.969951629999997</c:v>
                </c:pt>
                <c:pt idx="8334">
                  <c:v>51.00197601</c:v>
                </c:pt>
                <c:pt idx="8335">
                  <c:v>51.086917880000001</c:v>
                </c:pt>
                <c:pt idx="8336">
                  <c:v>51.157936100000001</c:v>
                </c:pt>
                <c:pt idx="8337">
                  <c:v>51.273513790000003</c:v>
                </c:pt>
                <c:pt idx="8338">
                  <c:v>51.24148941</c:v>
                </c:pt>
                <c:pt idx="8339">
                  <c:v>51.295791629999997</c:v>
                </c:pt>
                <c:pt idx="8340">
                  <c:v>51.199710850000002</c:v>
                </c:pt>
                <c:pt idx="8341">
                  <c:v>51.039569849999999</c:v>
                </c:pt>
                <c:pt idx="8342">
                  <c:v>50.907299039999998</c:v>
                </c:pt>
                <c:pt idx="8343">
                  <c:v>50.832099909999997</c:v>
                </c:pt>
                <c:pt idx="8344">
                  <c:v>50.593990329999997</c:v>
                </c:pt>
                <c:pt idx="8345">
                  <c:v>50.223575590000003</c:v>
                </c:pt>
                <c:pt idx="8346">
                  <c:v>50.043960570000003</c:v>
                </c:pt>
                <c:pt idx="8347">
                  <c:v>50.069019320000002</c:v>
                </c:pt>
                <c:pt idx="8348">
                  <c:v>50.148387909999997</c:v>
                </c:pt>
                <c:pt idx="8349">
                  <c:v>50.348915099999999</c:v>
                </c:pt>
                <c:pt idx="8350">
                  <c:v>50.605125430000001</c:v>
                </c:pt>
                <c:pt idx="8351">
                  <c:v>51.024269099999998</c:v>
                </c:pt>
                <c:pt idx="8352">
                  <c:v>51.180210109999997</c:v>
                </c:pt>
                <c:pt idx="8353">
                  <c:v>51.266559600000001</c:v>
                </c:pt>
                <c:pt idx="8354">
                  <c:v>51.315292360000001</c:v>
                </c:pt>
                <c:pt idx="8355">
                  <c:v>51.3125</c:v>
                </c:pt>
                <c:pt idx="8356">
                  <c:v>51.171840670000002</c:v>
                </c:pt>
                <c:pt idx="8357">
                  <c:v>50.894760130000002</c:v>
                </c:pt>
                <c:pt idx="8358">
                  <c:v>50.521575929999997</c:v>
                </c:pt>
                <c:pt idx="8359">
                  <c:v>50.283470149999999</c:v>
                </c:pt>
                <c:pt idx="8360">
                  <c:v>50.158142089999998</c:v>
                </c:pt>
                <c:pt idx="8361">
                  <c:v>50.062049870000003</c:v>
                </c:pt>
                <c:pt idx="8362">
                  <c:v>50.081562040000001</c:v>
                </c:pt>
                <c:pt idx="8363">
                  <c:v>49.995224</c:v>
                </c:pt>
                <c:pt idx="8364">
                  <c:v>50.080158230000002</c:v>
                </c:pt>
                <c:pt idx="8365">
                  <c:v>50.056503300000003</c:v>
                </c:pt>
                <c:pt idx="8366">
                  <c:v>50.152576449999998</c:v>
                </c:pt>
                <c:pt idx="8367">
                  <c:v>50.162319179999997</c:v>
                </c:pt>
                <c:pt idx="8368">
                  <c:v>50.185993189999998</c:v>
                </c:pt>
                <c:pt idx="8369">
                  <c:v>50.222206120000003</c:v>
                </c:pt>
                <c:pt idx="8370">
                  <c:v>50.308513640000001</c:v>
                </c:pt>
                <c:pt idx="8371">
                  <c:v>50.545253750000001</c:v>
                </c:pt>
                <c:pt idx="8372">
                  <c:v>50.747150419999997</c:v>
                </c:pt>
                <c:pt idx="8373">
                  <c:v>50.940711980000003</c:v>
                </c:pt>
                <c:pt idx="8374">
                  <c:v>51.040981289999998</c:v>
                </c:pt>
                <c:pt idx="8375">
                  <c:v>51.265148160000003</c:v>
                </c:pt>
                <c:pt idx="8376">
                  <c:v>51.30833054</c:v>
                </c:pt>
                <c:pt idx="8377">
                  <c:v>51.338966370000001</c:v>
                </c:pt>
                <c:pt idx="8378">
                  <c:v>51.196929930000003</c:v>
                </c:pt>
                <c:pt idx="8379">
                  <c:v>51.11617279</c:v>
                </c:pt>
                <c:pt idx="8380">
                  <c:v>51.077171329999999</c:v>
                </c:pt>
                <c:pt idx="8381">
                  <c:v>51.031227110000003</c:v>
                </c:pt>
                <c:pt idx="8382">
                  <c:v>51.050731659999997</c:v>
                </c:pt>
                <c:pt idx="8383">
                  <c:v>51.102237700000003</c:v>
                </c:pt>
                <c:pt idx="8384">
                  <c:v>51.020095830000002</c:v>
                </c:pt>
                <c:pt idx="8385">
                  <c:v>50.996414180000002</c:v>
                </c:pt>
                <c:pt idx="8386">
                  <c:v>51.024257660000004</c:v>
                </c:pt>
                <c:pt idx="8387">
                  <c:v>51.110599520000001</c:v>
                </c:pt>
                <c:pt idx="8388">
                  <c:v>51.07022095</c:v>
                </c:pt>
                <c:pt idx="8389">
                  <c:v>51.00197601</c:v>
                </c:pt>
                <c:pt idx="8390">
                  <c:v>51.029819490000001</c:v>
                </c:pt>
                <c:pt idx="8391">
                  <c:v>51.027038570000002</c:v>
                </c:pt>
                <c:pt idx="8392">
                  <c:v>50.883613590000003</c:v>
                </c:pt>
                <c:pt idx="8393">
                  <c:v>50.628791810000003</c:v>
                </c:pt>
                <c:pt idx="8394">
                  <c:v>50.376762390000003</c:v>
                </c:pt>
                <c:pt idx="8395">
                  <c:v>50.209678650000001</c:v>
                </c:pt>
                <c:pt idx="8396">
                  <c:v>50.073200229999998</c:v>
                </c:pt>
                <c:pt idx="8397">
                  <c:v>50.043960570000003</c:v>
                </c:pt>
                <c:pt idx="8398">
                  <c:v>50.127513890000003</c:v>
                </c:pt>
                <c:pt idx="8399">
                  <c:v>50.727657319999999</c:v>
                </c:pt>
                <c:pt idx="8400">
                  <c:v>51.25959778</c:v>
                </c:pt>
                <c:pt idx="8401">
                  <c:v>51.196929930000003</c:v>
                </c:pt>
                <c:pt idx="8402">
                  <c:v>50.560558319999998</c:v>
                </c:pt>
                <c:pt idx="8403">
                  <c:v>50.052314760000002</c:v>
                </c:pt>
                <c:pt idx="8404">
                  <c:v>50.470047000000001</c:v>
                </c:pt>
                <c:pt idx="8405">
                  <c:v>51.185775759999999</c:v>
                </c:pt>
                <c:pt idx="8406">
                  <c:v>50.692852019999997</c:v>
                </c:pt>
                <c:pt idx="8407">
                  <c:v>50.119155880000001</c:v>
                </c:pt>
                <c:pt idx="8408">
                  <c:v>51.001987460000002</c:v>
                </c:pt>
                <c:pt idx="8409">
                  <c:v>50.605136870000003</c:v>
                </c:pt>
                <c:pt idx="8410">
                  <c:v>50.325237270000002</c:v>
                </c:pt>
                <c:pt idx="8411">
                  <c:v>51.088306430000003</c:v>
                </c:pt>
                <c:pt idx="8412">
                  <c:v>50.1219368</c:v>
                </c:pt>
                <c:pt idx="8413">
                  <c:v>51.135673519999997</c:v>
                </c:pt>
                <c:pt idx="8414">
                  <c:v>50.369804379999998</c:v>
                </c:pt>
                <c:pt idx="8415">
                  <c:v>50.71373749</c:v>
                </c:pt>
                <c:pt idx="8416">
                  <c:v>50.830684660000003</c:v>
                </c:pt>
                <c:pt idx="8417">
                  <c:v>50.428279879999998</c:v>
                </c:pt>
                <c:pt idx="8418">
                  <c:v>50.922611240000002</c:v>
                </c:pt>
                <c:pt idx="8419">
                  <c:v>50.463096620000002</c:v>
                </c:pt>
                <c:pt idx="8420">
                  <c:v>50.949066160000001</c:v>
                </c:pt>
                <c:pt idx="8421">
                  <c:v>50.549415590000002</c:v>
                </c:pt>
                <c:pt idx="8422">
                  <c:v>50.88500595</c:v>
                </c:pt>
                <c:pt idx="8423">
                  <c:v>50.624629970000001</c:v>
                </c:pt>
                <c:pt idx="8424">
                  <c:v>50.69564819</c:v>
                </c:pt>
                <c:pt idx="8425">
                  <c:v>50.170677189999999</c:v>
                </c:pt>
                <c:pt idx="8426">
                  <c:v>51.064643859999997</c:v>
                </c:pt>
                <c:pt idx="8427">
                  <c:v>50.471454620000003</c:v>
                </c:pt>
                <c:pt idx="8428">
                  <c:v>50.70956039</c:v>
                </c:pt>
                <c:pt idx="8429">
                  <c:v>51.032604220000003</c:v>
                </c:pt>
                <c:pt idx="8430">
                  <c:v>50.231945039999999</c:v>
                </c:pt>
                <c:pt idx="8431">
                  <c:v>50.763866419999999</c:v>
                </c:pt>
                <c:pt idx="8432">
                  <c:v>51.149585719999997</c:v>
                </c:pt>
                <c:pt idx="8433">
                  <c:v>50.461704249999997</c:v>
                </c:pt>
                <c:pt idx="8434">
                  <c:v>50.614875789999999</c:v>
                </c:pt>
                <c:pt idx="8435">
                  <c:v>51.30275726</c:v>
                </c:pt>
                <c:pt idx="8436">
                  <c:v>50.542461400000001</c:v>
                </c:pt>
                <c:pt idx="8437">
                  <c:v>50.113582610000002</c:v>
                </c:pt>
                <c:pt idx="8438">
                  <c:v>50.879451750000001</c:v>
                </c:pt>
                <c:pt idx="8439">
                  <c:v>51.326438899999999</c:v>
                </c:pt>
                <c:pt idx="8440">
                  <c:v>50.815399169999999</c:v>
                </c:pt>
                <c:pt idx="8441">
                  <c:v>50.12610626</c:v>
                </c:pt>
                <c:pt idx="8442">
                  <c:v>50.126110079999997</c:v>
                </c:pt>
                <c:pt idx="8443">
                  <c:v>50.53688812</c:v>
                </c:pt>
                <c:pt idx="8444">
                  <c:v>51.117557529999999</c:v>
                </c:pt>
                <c:pt idx="8445">
                  <c:v>51.344543459999997</c:v>
                </c:pt>
                <c:pt idx="8446">
                  <c:v>51.341743469999997</c:v>
                </c:pt>
                <c:pt idx="8447">
                  <c:v>51.027046200000001</c:v>
                </c:pt>
                <c:pt idx="8448">
                  <c:v>50.525749210000001</c:v>
                </c:pt>
                <c:pt idx="8449">
                  <c:v>50.191558839999999</c:v>
                </c:pt>
                <c:pt idx="8450">
                  <c:v>50.07320404</c:v>
                </c:pt>
                <c:pt idx="8451">
                  <c:v>50.060657499999998</c:v>
                </c:pt>
                <c:pt idx="8452">
                  <c:v>50.069030759999997</c:v>
                </c:pt>
                <c:pt idx="8453">
                  <c:v>50.088527679999999</c:v>
                </c:pt>
                <c:pt idx="8454">
                  <c:v>50.045845030000002</c:v>
                </c:pt>
                <c:pt idx="8455">
                  <c:v>50.251441960000001</c:v>
                </c:pt>
                <c:pt idx="8456">
                  <c:v>50.212436680000003</c:v>
                </c:pt>
                <c:pt idx="8457">
                  <c:v>50.315498349999999</c:v>
                </c:pt>
                <c:pt idx="8458">
                  <c:v>50.256782530000002</c:v>
                </c:pt>
                <c:pt idx="8459">
                  <c:v>50.250041959999997</c:v>
                </c:pt>
                <c:pt idx="8460">
                  <c:v>50.222198489999997</c:v>
                </c:pt>
                <c:pt idx="8461">
                  <c:v>50.372573850000002</c:v>
                </c:pt>
                <c:pt idx="8462">
                  <c:v>50.598167420000003</c:v>
                </c:pt>
                <c:pt idx="8463">
                  <c:v>50.813983919999998</c:v>
                </c:pt>
                <c:pt idx="8464">
                  <c:v>51.14819336</c:v>
                </c:pt>
                <c:pt idx="8465">
                  <c:v>51.210231780000001</c:v>
                </c:pt>
                <c:pt idx="8466">
                  <c:v>51.37096786</c:v>
                </c:pt>
                <c:pt idx="8467">
                  <c:v>51.329208370000003</c:v>
                </c:pt>
                <c:pt idx="8468">
                  <c:v>51.291629790000002</c:v>
                </c:pt>
                <c:pt idx="8469">
                  <c:v>51.29161835</c:v>
                </c:pt>
                <c:pt idx="8470">
                  <c:v>51.27907562</c:v>
                </c:pt>
                <c:pt idx="8471">
                  <c:v>51.191356659999997</c:v>
                </c:pt>
                <c:pt idx="8472">
                  <c:v>50.891979220000003</c:v>
                </c:pt>
                <c:pt idx="8473">
                  <c:v>50.83210373</c:v>
                </c:pt>
                <c:pt idx="8474">
                  <c:v>50.823516849999997</c:v>
                </c:pt>
                <c:pt idx="8475">
                  <c:v>51.086936950000002</c:v>
                </c:pt>
                <c:pt idx="8476">
                  <c:v>51.301357269999997</c:v>
                </c:pt>
                <c:pt idx="8477">
                  <c:v>51.416942599999999</c:v>
                </c:pt>
                <c:pt idx="8478">
                  <c:v>50.981109619999998</c:v>
                </c:pt>
                <c:pt idx="8479">
                  <c:v>50.524356840000003</c:v>
                </c:pt>
                <c:pt idx="8480">
                  <c:v>50.133068080000001</c:v>
                </c:pt>
                <c:pt idx="8481">
                  <c:v>50.234729770000001</c:v>
                </c:pt>
                <c:pt idx="8482">
                  <c:v>50.784744259999997</c:v>
                </c:pt>
                <c:pt idx="8483">
                  <c:v>51.38631058</c:v>
                </c:pt>
                <c:pt idx="8484">
                  <c:v>51.018699650000002</c:v>
                </c:pt>
                <c:pt idx="8485">
                  <c:v>50.312713619999997</c:v>
                </c:pt>
                <c:pt idx="8486">
                  <c:v>50.417137150000002</c:v>
                </c:pt>
                <c:pt idx="8487">
                  <c:v>51.304157259999997</c:v>
                </c:pt>
                <c:pt idx="8488">
                  <c:v>51.111984249999999</c:v>
                </c:pt>
                <c:pt idx="8489">
                  <c:v>50.39904404</c:v>
                </c:pt>
                <c:pt idx="8490">
                  <c:v>50.26536179</c:v>
                </c:pt>
                <c:pt idx="8491">
                  <c:v>50.7652626</c:v>
                </c:pt>
                <c:pt idx="8492">
                  <c:v>51.387695309999998</c:v>
                </c:pt>
                <c:pt idx="8493">
                  <c:v>51.407203670000001</c:v>
                </c:pt>
                <c:pt idx="8494">
                  <c:v>50.719314580000002</c:v>
                </c:pt>
                <c:pt idx="8495">
                  <c:v>50.25559998</c:v>
                </c:pt>
                <c:pt idx="8496">
                  <c:v>50.126110079999997</c:v>
                </c:pt>
                <c:pt idx="8497">
                  <c:v>50.504882809999998</c:v>
                </c:pt>
                <c:pt idx="8498">
                  <c:v>51.01034164</c:v>
                </c:pt>
                <c:pt idx="8499">
                  <c:v>51.404403690000002</c:v>
                </c:pt>
                <c:pt idx="8500">
                  <c:v>51.398834229999999</c:v>
                </c:pt>
                <c:pt idx="8501">
                  <c:v>51.453140259999998</c:v>
                </c:pt>
                <c:pt idx="8502">
                  <c:v>51.169090269999998</c:v>
                </c:pt>
                <c:pt idx="8503">
                  <c:v>50.747165680000002</c:v>
                </c:pt>
                <c:pt idx="8504">
                  <c:v>50.528533940000003</c:v>
                </c:pt>
                <c:pt idx="8505">
                  <c:v>50.350303650000001</c:v>
                </c:pt>
                <c:pt idx="8506">
                  <c:v>50.216613770000002</c:v>
                </c:pt>
                <c:pt idx="8507">
                  <c:v>50.216621400000001</c:v>
                </c:pt>
                <c:pt idx="8508">
                  <c:v>50.251445769999997</c:v>
                </c:pt>
                <c:pt idx="8509">
                  <c:v>50.180416110000003</c:v>
                </c:pt>
                <c:pt idx="8510">
                  <c:v>50.268142699999999</c:v>
                </c:pt>
                <c:pt idx="8511">
                  <c:v>50.470047000000001</c:v>
                </c:pt>
                <c:pt idx="8512">
                  <c:v>50.70537186</c:v>
                </c:pt>
                <c:pt idx="8513">
                  <c:v>51.04373932</c:v>
                </c:pt>
                <c:pt idx="8514">
                  <c:v>51.462902069999998</c:v>
                </c:pt>
                <c:pt idx="8515">
                  <c:v>51.486572270000003</c:v>
                </c:pt>
                <c:pt idx="8516">
                  <c:v>51.231731410000002</c:v>
                </c:pt>
                <c:pt idx="8517">
                  <c:v>50.876667019999999</c:v>
                </c:pt>
                <c:pt idx="8518">
                  <c:v>50.463085169999999</c:v>
                </c:pt>
                <c:pt idx="8519">
                  <c:v>50.188762660000002</c:v>
                </c:pt>
                <c:pt idx="8520">
                  <c:v>50.113586429999998</c:v>
                </c:pt>
                <c:pt idx="8521">
                  <c:v>50.16509628</c:v>
                </c:pt>
                <c:pt idx="8522">
                  <c:v>50.275108340000003</c:v>
                </c:pt>
                <c:pt idx="8523">
                  <c:v>50.399032589999997</c:v>
                </c:pt>
                <c:pt idx="8524">
                  <c:v>50.3711853</c:v>
                </c:pt>
                <c:pt idx="8525">
                  <c:v>50.325244900000001</c:v>
                </c:pt>
                <c:pt idx="8526">
                  <c:v>50.148380279999998</c:v>
                </c:pt>
                <c:pt idx="8527">
                  <c:v>50.149776459999998</c:v>
                </c:pt>
                <c:pt idx="8528">
                  <c:v>50.159534450000002</c:v>
                </c:pt>
                <c:pt idx="8529">
                  <c:v>50.198524480000003</c:v>
                </c:pt>
                <c:pt idx="8530">
                  <c:v>50.149772640000002</c:v>
                </c:pt>
                <c:pt idx="8531">
                  <c:v>50.123332980000001</c:v>
                </c:pt>
                <c:pt idx="8532">
                  <c:v>50.185993189999998</c:v>
                </c:pt>
                <c:pt idx="8533">
                  <c:v>50.160938260000002</c:v>
                </c:pt>
                <c:pt idx="8534">
                  <c:v>50.211055760000001</c:v>
                </c:pt>
                <c:pt idx="8535">
                  <c:v>50.482597349999999</c:v>
                </c:pt>
                <c:pt idx="8536">
                  <c:v>50.627407069999997</c:v>
                </c:pt>
                <c:pt idx="8537">
                  <c:v>51.071594240000003</c:v>
                </c:pt>
                <c:pt idx="8538">
                  <c:v>51.478214260000001</c:v>
                </c:pt>
                <c:pt idx="8539">
                  <c:v>51.30136108</c:v>
                </c:pt>
                <c:pt idx="8540">
                  <c:v>50.756908420000002</c:v>
                </c:pt>
                <c:pt idx="8541">
                  <c:v>50.379528049999998</c:v>
                </c:pt>
                <c:pt idx="8542">
                  <c:v>50.752723690000003</c:v>
                </c:pt>
                <c:pt idx="8543">
                  <c:v>50.933197020000001</c:v>
                </c:pt>
                <c:pt idx="8544">
                  <c:v>51.357067110000003</c:v>
                </c:pt>
                <c:pt idx="8545">
                  <c:v>51.393268589999998</c:v>
                </c:pt>
                <c:pt idx="8546">
                  <c:v>50.80242157</c:v>
                </c:pt>
                <c:pt idx="8547">
                  <c:v>50.321060180000003</c:v>
                </c:pt>
                <c:pt idx="8548">
                  <c:v>50.477016450000001</c:v>
                </c:pt>
                <c:pt idx="8549">
                  <c:v>50.793132780000001</c:v>
                </c:pt>
                <c:pt idx="8550">
                  <c:v>51.36959839</c:v>
                </c:pt>
                <c:pt idx="8551">
                  <c:v>51.428199769999999</c:v>
                </c:pt>
                <c:pt idx="8552">
                  <c:v>50.872478489999999</c:v>
                </c:pt>
                <c:pt idx="8553">
                  <c:v>50.461700440000001</c:v>
                </c:pt>
                <c:pt idx="8554">
                  <c:v>50.399040220000003</c:v>
                </c:pt>
                <c:pt idx="8555">
                  <c:v>50.69133377</c:v>
                </c:pt>
                <c:pt idx="8556">
                  <c:v>51.347312930000001</c:v>
                </c:pt>
                <c:pt idx="8557">
                  <c:v>51.458705899999998</c:v>
                </c:pt>
                <c:pt idx="8558">
                  <c:v>51.02843094</c:v>
                </c:pt>
                <c:pt idx="8559">
                  <c:v>50.604129790000002</c:v>
                </c:pt>
                <c:pt idx="8560">
                  <c:v>50.19852066</c:v>
                </c:pt>
                <c:pt idx="8561">
                  <c:v>50.587020870000003</c:v>
                </c:pt>
                <c:pt idx="8562">
                  <c:v>50.765251159999998</c:v>
                </c:pt>
                <c:pt idx="8563">
                  <c:v>51.142620090000001</c:v>
                </c:pt>
                <c:pt idx="8564">
                  <c:v>51.492149349999998</c:v>
                </c:pt>
                <c:pt idx="8565">
                  <c:v>51.437831879999997</c:v>
                </c:pt>
                <c:pt idx="8566">
                  <c:v>50.95428467</c:v>
                </c:pt>
                <c:pt idx="8567">
                  <c:v>50.567535399999997</c:v>
                </c:pt>
                <c:pt idx="8568">
                  <c:v>50.520175930000001</c:v>
                </c:pt>
                <c:pt idx="8569">
                  <c:v>50.767250060000002</c:v>
                </c:pt>
                <c:pt idx="8570">
                  <c:v>51.299976350000001</c:v>
                </c:pt>
                <c:pt idx="8571">
                  <c:v>51.538089749999997</c:v>
                </c:pt>
                <c:pt idx="8572">
                  <c:v>50.896152499999999</c:v>
                </c:pt>
                <c:pt idx="8573">
                  <c:v>50.362842559999997</c:v>
                </c:pt>
                <c:pt idx="8574">
                  <c:v>50.933742520000003</c:v>
                </c:pt>
                <c:pt idx="8575">
                  <c:v>51.554782869999997</c:v>
                </c:pt>
                <c:pt idx="8576">
                  <c:v>50.687278749999997</c:v>
                </c:pt>
                <c:pt idx="8577">
                  <c:v>50.461692810000002</c:v>
                </c:pt>
                <c:pt idx="8578">
                  <c:v>51.333972930000002</c:v>
                </c:pt>
                <c:pt idx="8579">
                  <c:v>51.496326449999998</c:v>
                </c:pt>
                <c:pt idx="8580">
                  <c:v>51.227573390000003</c:v>
                </c:pt>
                <c:pt idx="8581">
                  <c:v>50.789768219999999</c:v>
                </c:pt>
                <c:pt idx="8582">
                  <c:v>50.458915709999999</c:v>
                </c:pt>
                <c:pt idx="8583">
                  <c:v>50.332206730000003</c:v>
                </c:pt>
                <c:pt idx="8584">
                  <c:v>51.025657649999999</c:v>
                </c:pt>
                <c:pt idx="8585">
                  <c:v>51.412754059999997</c:v>
                </c:pt>
                <c:pt idx="8586">
                  <c:v>51.530857089999998</c:v>
                </c:pt>
                <c:pt idx="8587">
                  <c:v>51.542266849999997</c:v>
                </c:pt>
                <c:pt idx="8588">
                  <c:v>50.766651150000001</c:v>
                </c:pt>
                <c:pt idx="8589">
                  <c:v>50.316879270000001</c:v>
                </c:pt>
                <c:pt idx="8590">
                  <c:v>50.709568019999999</c:v>
                </c:pt>
                <c:pt idx="8591">
                  <c:v>51.415550230000001</c:v>
                </c:pt>
                <c:pt idx="8592">
                  <c:v>51.389087680000003</c:v>
                </c:pt>
                <c:pt idx="8593">
                  <c:v>50.703979490000002</c:v>
                </c:pt>
                <c:pt idx="8594">
                  <c:v>50.531318659999997</c:v>
                </c:pt>
                <c:pt idx="8595">
                  <c:v>51.146808620000002</c:v>
                </c:pt>
                <c:pt idx="8596">
                  <c:v>51.595184330000002</c:v>
                </c:pt>
                <c:pt idx="8597">
                  <c:v>51.205287929999997</c:v>
                </c:pt>
                <c:pt idx="8598">
                  <c:v>50.45056915</c:v>
                </c:pt>
                <c:pt idx="8599">
                  <c:v>50.541069030000003</c:v>
                </c:pt>
                <c:pt idx="8600">
                  <c:v>51.368213650000001</c:v>
                </c:pt>
                <c:pt idx="8601">
                  <c:v>51.341743469999997</c:v>
                </c:pt>
                <c:pt idx="8602">
                  <c:v>50.46867752</c:v>
                </c:pt>
                <c:pt idx="8603">
                  <c:v>50.717918400000002</c:v>
                </c:pt>
                <c:pt idx="8604">
                  <c:v>51.578475949999998</c:v>
                </c:pt>
                <c:pt idx="8605">
                  <c:v>51.137042999999998</c:v>
                </c:pt>
                <c:pt idx="8606">
                  <c:v>50.37258911</c:v>
                </c:pt>
                <c:pt idx="8607">
                  <c:v>50.90311432</c:v>
                </c:pt>
                <c:pt idx="8608">
                  <c:v>51.643928529999997</c:v>
                </c:pt>
                <c:pt idx="8609">
                  <c:v>50.905891420000003</c:v>
                </c:pt>
                <c:pt idx="8610">
                  <c:v>50.346134190000001</c:v>
                </c:pt>
                <c:pt idx="8611">
                  <c:v>51.084136960000002</c:v>
                </c:pt>
                <c:pt idx="8612">
                  <c:v>51.634166720000003</c:v>
                </c:pt>
                <c:pt idx="8613">
                  <c:v>51.325050349999998</c:v>
                </c:pt>
                <c:pt idx="8614">
                  <c:v>50.809814449999998</c:v>
                </c:pt>
                <c:pt idx="8615">
                  <c:v>50.453338619999997</c:v>
                </c:pt>
                <c:pt idx="8616">
                  <c:v>50.341949460000002</c:v>
                </c:pt>
                <c:pt idx="8617">
                  <c:v>50.334999080000003</c:v>
                </c:pt>
                <c:pt idx="8618">
                  <c:v>50.516006470000001</c:v>
                </c:pt>
                <c:pt idx="8619">
                  <c:v>50.627403260000001</c:v>
                </c:pt>
                <c:pt idx="8620">
                  <c:v>50.833507539999999</c:v>
                </c:pt>
                <c:pt idx="8621">
                  <c:v>50.988071439999999</c:v>
                </c:pt>
                <c:pt idx="8622">
                  <c:v>51.201091769999998</c:v>
                </c:pt>
                <c:pt idx="8623">
                  <c:v>51.33477783</c:v>
                </c:pt>
                <c:pt idx="8624">
                  <c:v>51.458721160000003</c:v>
                </c:pt>
                <c:pt idx="8625">
                  <c:v>51.47820282</c:v>
                </c:pt>
                <c:pt idx="8626">
                  <c:v>51.442028049999998</c:v>
                </c:pt>
                <c:pt idx="8627">
                  <c:v>51.508857730000003</c:v>
                </c:pt>
                <c:pt idx="8628">
                  <c:v>51.599346160000003</c:v>
                </c:pt>
                <c:pt idx="8629">
                  <c:v>51.627201079999999</c:v>
                </c:pt>
                <c:pt idx="8630">
                  <c:v>51.55618286</c:v>
                </c:pt>
                <c:pt idx="8631">
                  <c:v>51.425289149999998</c:v>
                </c:pt>
                <c:pt idx="8632">
                  <c:v>51.242881769999997</c:v>
                </c:pt>
                <c:pt idx="8633">
                  <c:v>51.061840060000002</c:v>
                </c:pt>
                <c:pt idx="8634">
                  <c:v>50.929588320000001</c:v>
                </c:pt>
                <c:pt idx="8635">
                  <c:v>50.550815579999998</c:v>
                </c:pt>
                <c:pt idx="8636">
                  <c:v>50.410190579999998</c:v>
                </c:pt>
                <c:pt idx="8637">
                  <c:v>50.344730380000001</c:v>
                </c:pt>
                <c:pt idx="8638">
                  <c:v>50.389293670000001</c:v>
                </c:pt>
                <c:pt idx="8639">
                  <c:v>50.49513245</c:v>
                </c:pt>
                <c:pt idx="8640">
                  <c:v>50.478401179999999</c:v>
                </c:pt>
                <c:pt idx="8641">
                  <c:v>50.549427029999997</c:v>
                </c:pt>
                <c:pt idx="8642">
                  <c:v>50.578685759999999</c:v>
                </c:pt>
                <c:pt idx="8643">
                  <c:v>50.503456120000003</c:v>
                </c:pt>
                <c:pt idx="8644">
                  <c:v>50.38093567</c:v>
                </c:pt>
                <c:pt idx="8645">
                  <c:v>50.340553280000002</c:v>
                </c:pt>
                <c:pt idx="8646">
                  <c:v>50.358657839999999</c:v>
                </c:pt>
                <c:pt idx="8647">
                  <c:v>50.483974459999999</c:v>
                </c:pt>
                <c:pt idx="8648">
                  <c:v>50.674743650000003</c:v>
                </c:pt>
                <c:pt idx="8649">
                  <c:v>50.847408289999997</c:v>
                </c:pt>
                <c:pt idx="8650">
                  <c:v>50.818176270000002</c:v>
                </c:pt>
                <c:pt idx="8651">
                  <c:v>50.641342160000001</c:v>
                </c:pt>
                <c:pt idx="8652">
                  <c:v>50.46865845</c:v>
                </c:pt>
                <c:pt idx="8653">
                  <c:v>50.373970030000002</c:v>
                </c:pt>
                <c:pt idx="8654">
                  <c:v>50.343334200000001</c:v>
                </c:pt>
                <c:pt idx="8655">
                  <c:v>50.386512760000002</c:v>
                </c:pt>
                <c:pt idx="8656">
                  <c:v>50.354488369999999</c:v>
                </c:pt>
                <c:pt idx="8657">
                  <c:v>50.34753036</c:v>
                </c:pt>
                <c:pt idx="8658">
                  <c:v>50.367019650000003</c:v>
                </c:pt>
                <c:pt idx="8659">
                  <c:v>50.385108950000003</c:v>
                </c:pt>
                <c:pt idx="8660">
                  <c:v>50.411560059999999</c:v>
                </c:pt>
                <c:pt idx="8661">
                  <c:v>50.602344510000002</c:v>
                </c:pt>
                <c:pt idx="8662">
                  <c:v>50.780586239999998</c:v>
                </c:pt>
                <c:pt idx="8663">
                  <c:v>51.105018620000003</c:v>
                </c:pt>
                <c:pt idx="8664">
                  <c:v>51.405803679999998</c:v>
                </c:pt>
                <c:pt idx="8665">
                  <c:v>51.728847500000001</c:v>
                </c:pt>
                <c:pt idx="8666">
                  <c:v>51.792900090000003</c:v>
                </c:pt>
                <c:pt idx="8667">
                  <c:v>51.673156740000003</c:v>
                </c:pt>
                <c:pt idx="8668">
                  <c:v>51.475418089999998</c:v>
                </c:pt>
                <c:pt idx="8669">
                  <c:v>51.411365510000003</c:v>
                </c:pt>
                <c:pt idx="8670">
                  <c:v>51.176040649999997</c:v>
                </c:pt>
                <c:pt idx="8671">
                  <c:v>50.866909030000002</c:v>
                </c:pt>
                <c:pt idx="8672">
                  <c:v>50.589813229999997</c:v>
                </c:pt>
                <c:pt idx="8673">
                  <c:v>50.542457579999997</c:v>
                </c:pt>
                <c:pt idx="8674">
                  <c:v>50.723487849999998</c:v>
                </c:pt>
                <c:pt idx="8675">
                  <c:v>51.49491501</c:v>
                </c:pt>
                <c:pt idx="8676">
                  <c:v>51.776180269999998</c:v>
                </c:pt>
                <c:pt idx="8677">
                  <c:v>51.492145540000003</c:v>
                </c:pt>
                <c:pt idx="8678">
                  <c:v>50.819568629999999</c:v>
                </c:pt>
                <c:pt idx="8679">
                  <c:v>50.443588259999999</c:v>
                </c:pt>
                <c:pt idx="8680">
                  <c:v>50.593982699999998</c:v>
                </c:pt>
                <c:pt idx="8681">
                  <c:v>51.273525239999998</c:v>
                </c:pt>
                <c:pt idx="8682">
                  <c:v>51.703788760000002</c:v>
                </c:pt>
                <c:pt idx="8683">
                  <c:v>51.368186950000002</c:v>
                </c:pt>
                <c:pt idx="8684">
                  <c:v>50.705383300000001</c:v>
                </c:pt>
                <c:pt idx="8685">
                  <c:v>50.639930730000003</c:v>
                </c:pt>
                <c:pt idx="8686">
                  <c:v>51.428077700000003</c:v>
                </c:pt>
                <c:pt idx="8687">
                  <c:v>51.59100342</c:v>
                </c:pt>
                <c:pt idx="8688">
                  <c:v>50.818176270000002</c:v>
                </c:pt>
                <c:pt idx="8689">
                  <c:v>50.522979739999997</c:v>
                </c:pt>
                <c:pt idx="8690">
                  <c:v>51.19832993</c:v>
                </c:pt>
                <c:pt idx="8691">
                  <c:v>51.705169679999997</c:v>
                </c:pt>
                <c:pt idx="8692">
                  <c:v>51.072994229999999</c:v>
                </c:pt>
                <c:pt idx="8693">
                  <c:v>50.527137760000002</c:v>
                </c:pt>
                <c:pt idx="8694">
                  <c:v>51.067424770000002</c:v>
                </c:pt>
                <c:pt idx="8695">
                  <c:v>51.692661289999997</c:v>
                </c:pt>
                <c:pt idx="8696">
                  <c:v>51.746952059999998</c:v>
                </c:pt>
                <c:pt idx="8697">
                  <c:v>51.298583979999997</c:v>
                </c:pt>
                <c:pt idx="8698">
                  <c:v>50.802852629999997</c:v>
                </c:pt>
                <c:pt idx="8699">
                  <c:v>50.599555969999997</c:v>
                </c:pt>
                <c:pt idx="8700">
                  <c:v>50.648288729999997</c:v>
                </c:pt>
                <c:pt idx="8701">
                  <c:v>51.098072049999999</c:v>
                </c:pt>
                <c:pt idx="8702">
                  <c:v>51.641124730000001</c:v>
                </c:pt>
                <c:pt idx="8703">
                  <c:v>51.763671870000003</c:v>
                </c:pt>
                <c:pt idx="8704">
                  <c:v>51.543663019999997</c:v>
                </c:pt>
                <c:pt idx="8705">
                  <c:v>51.09526443</c:v>
                </c:pt>
                <c:pt idx="8706">
                  <c:v>50.929576869999998</c:v>
                </c:pt>
                <c:pt idx="8707">
                  <c:v>50.814002989999999</c:v>
                </c:pt>
                <c:pt idx="8708">
                  <c:v>50.75178528</c:v>
                </c:pt>
                <c:pt idx="8709">
                  <c:v>50.776390079999999</c:v>
                </c:pt>
                <c:pt idx="8710">
                  <c:v>50.894752500000003</c:v>
                </c:pt>
                <c:pt idx="8711">
                  <c:v>51.079963679999999</c:v>
                </c:pt>
                <c:pt idx="8712">
                  <c:v>51.512569429999999</c:v>
                </c:pt>
                <c:pt idx="8713">
                  <c:v>51.570110319999998</c:v>
                </c:pt>
                <c:pt idx="8714">
                  <c:v>51.443401340000001</c:v>
                </c:pt>
                <c:pt idx="8715">
                  <c:v>51.674301149999998</c:v>
                </c:pt>
                <c:pt idx="8716">
                  <c:v>51.443416599999999</c:v>
                </c:pt>
                <c:pt idx="8717">
                  <c:v>51.67036057</c:v>
                </c:pt>
                <c:pt idx="8718">
                  <c:v>51.543640140000001</c:v>
                </c:pt>
                <c:pt idx="8719">
                  <c:v>51.425296779999996</c:v>
                </c:pt>
                <c:pt idx="8720">
                  <c:v>51.248455049999997</c:v>
                </c:pt>
                <c:pt idx="8721">
                  <c:v>51.20389557</c:v>
                </c:pt>
                <c:pt idx="8722">
                  <c:v>51.134288789999999</c:v>
                </c:pt>
                <c:pt idx="8723">
                  <c:v>51.20666885</c:v>
                </c:pt>
                <c:pt idx="8724">
                  <c:v>51.249847410000001</c:v>
                </c:pt>
                <c:pt idx="8725">
                  <c:v>51.292999270000003</c:v>
                </c:pt>
                <c:pt idx="8726">
                  <c:v>51.366806029999999</c:v>
                </c:pt>
                <c:pt idx="8727">
                  <c:v>51.528335570000003</c:v>
                </c:pt>
                <c:pt idx="8728">
                  <c:v>51.653671260000003</c:v>
                </c:pt>
                <c:pt idx="8729">
                  <c:v>51.674537659999999</c:v>
                </c:pt>
                <c:pt idx="8730">
                  <c:v>51.696830749999997</c:v>
                </c:pt>
                <c:pt idx="8731">
                  <c:v>51.751129149999997</c:v>
                </c:pt>
                <c:pt idx="8732">
                  <c:v>51.713535309999997</c:v>
                </c:pt>
                <c:pt idx="8733">
                  <c:v>51.808219909999998</c:v>
                </c:pt>
                <c:pt idx="8734">
                  <c:v>51.819358829999999</c:v>
                </c:pt>
                <c:pt idx="8735">
                  <c:v>51.748344420000002</c:v>
                </c:pt>
                <c:pt idx="8736">
                  <c:v>51.636943819999999</c:v>
                </c:pt>
                <c:pt idx="8737">
                  <c:v>51.350101469999998</c:v>
                </c:pt>
                <c:pt idx="8738">
                  <c:v>51.039573670000003</c:v>
                </c:pt>
                <c:pt idx="8739">
                  <c:v>50.677528379999998</c:v>
                </c:pt>
                <c:pt idx="8740">
                  <c:v>50.625228880000002</c:v>
                </c:pt>
                <c:pt idx="8741">
                  <c:v>50.737415310000003</c:v>
                </c:pt>
                <c:pt idx="8742">
                  <c:v>51.047111510000001</c:v>
                </c:pt>
                <c:pt idx="8743">
                  <c:v>51.273506159999997</c:v>
                </c:pt>
                <c:pt idx="8744">
                  <c:v>51.30693436</c:v>
                </c:pt>
                <c:pt idx="8745">
                  <c:v>51.525547029999998</c:v>
                </c:pt>
                <c:pt idx="8746">
                  <c:v>51.408580780000001</c:v>
                </c:pt>
                <c:pt idx="8747">
                  <c:v>51.123058319999998</c:v>
                </c:pt>
                <c:pt idx="8748">
                  <c:v>50.887790680000002</c:v>
                </c:pt>
                <c:pt idx="8749">
                  <c:v>50.596771240000002</c:v>
                </c:pt>
                <c:pt idx="8750">
                  <c:v>50.818176270000002</c:v>
                </c:pt>
                <c:pt idx="8751">
                  <c:v>51.373775479999999</c:v>
                </c:pt>
                <c:pt idx="8752">
                  <c:v>51.765060419999998</c:v>
                </c:pt>
                <c:pt idx="8753">
                  <c:v>51.423908230000002</c:v>
                </c:pt>
                <c:pt idx="8754">
                  <c:v>50.901721950000002</c:v>
                </c:pt>
                <c:pt idx="8755">
                  <c:v>50.69145966</c:v>
                </c:pt>
                <c:pt idx="8756">
                  <c:v>50.919834139999999</c:v>
                </c:pt>
                <c:pt idx="8757">
                  <c:v>51.597961429999998</c:v>
                </c:pt>
                <c:pt idx="8758">
                  <c:v>51.788738250000002</c:v>
                </c:pt>
                <c:pt idx="8759">
                  <c:v>51.166301730000001</c:v>
                </c:pt>
                <c:pt idx="8760">
                  <c:v>50.74994659</c:v>
                </c:pt>
                <c:pt idx="8761">
                  <c:v>51.618843079999998</c:v>
                </c:pt>
                <c:pt idx="8762">
                  <c:v>51.494926450000001</c:v>
                </c:pt>
                <c:pt idx="8763">
                  <c:v>50.701210019999998</c:v>
                </c:pt>
                <c:pt idx="8764">
                  <c:v>50.93793488</c:v>
                </c:pt>
                <c:pt idx="8765">
                  <c:v>51.809623719999998</c:v>
                </c:pt>
                <c:pt idx="8766">
                  <c:v>51.56315231</c:v>
                </c:pt>
                <c:pt idx="8767">
                  <c:v>50.786148070000003</c:v>
                </c:pt>
                <c:pt idx="8768">
                  <c:v>50.940723419999998</c:v>
                </c:pt>
                <c:pt idx="8769">
                  <c:v>51.531116490000002</c:v>
                </c:pt>
                <c:pt idx="8770">
                  <c:v>51.88341904</c:v>
                </c:pt>
                <c:pt idx="8771">
                  <c:v>51.596565249999998</c:v>
                </c:pt>
                <c:pt idx="8772">
                  <c:v>51.071613309999996</c:v>
                </c:pt>
                <c:pt idx="8773">
                  <c:v>50.805641170000001</c:v>
                </c:pt>
                <c:pt idx="8774">
                  <c:v>50.6427269</c:v>
                </c:pt>
                <c:pt idx="8775">
                  <c:v>50.712348939999998</c:v>
                </c:pt>
                <c:pt idx="8776">
                  <c:v>51.056285860000003</c:v>
                </c:pt>
                <c:pt idx="8777">
                  <c:v>51.623027800000003</c:v>
                </c:pt>
                <c:pt idx="8778">
                  <c:v>51.954433440000003</c:v>
                </c:pt>
                <c:pt idx="8779">
                  <c:v>51.687084200000001</c:v>
                </c:pt>
                <c:pt idx="8780">
                  <c:v>51.052082059999996</c:v>
                </c:pt>
                <c:pt idx="8781">
                  <c:v>50.624618529999999</c:v>
                </c:pt>
                <c:pt idx="8782">
                  <c:v>50.907306669999997</c:v>
                </c:pt>
                <c:pt idx="8783">
                  <c:v>51.614673609999997</c:v>
                </c:pt>
                <c:pt idx="8784">
                  <c:v>51.929363250000002</c:v>
                </c:pt>
                <c:pt idx="8785">
                  <c:v>51.890369419999999</c:v>
                </c:pt>
                <c:pt idx="8786">
                  <c:v>51.414169309999998</c:v>
                </c:pt>
                <c:pt idx="8787">
                  <c:v>50.879451750000001</c:v>
                </c:pt>
                <c:pt idx="8788">
                  <c:v>50.664981840000003</c:v>
                </c:pt>
                <c:pt idx="8789">
                  <c:v>50.634368899999998</c:v>
                </c:pt>
                <c:pt idx="8790">
                  <c:v>50.864112849999998</c:v>
                </c:pt>
                <c:pt idx="8791">
                  <c:v>51.057685849999999</c:v>
                </c:pt>
                <c:pt idx="8792">
                  <c:v>51.320854189999999</c:v>
                </c:pt>
                <c:pt idx="8793">
                  <c:v>51.578468319999999</c:v>
                </c:pt>
                <c:pt idx="8794">
                  <c:v>51.653671260000003</c:v>
                </c:pt>
                <c:pt idx="8795">
                  <c:v>51.397441860000001</c:v>
                </c:pt>
                <c:pt idx="8796">
                  <c:v>50.953258509999998</c:v>
                </c:pt>
                <c:pt idx="8797">
                  <c:v>50.720691680000002</c:v>
                </c:pt>
                <c:pt idx="8798">
                  <c:v>50.797271729999999</c:v>
                </c:pt>
                <c:pt idx="8799">
                  <c:v>51.118953699999999</c:v>
                </c:pt>
                <c:pt idx="8800">
                  <c:v>51.61467743</c:v>
                </c:pt>
                <c:pt idx="8801">
                  <c:v>51.964168549999997</c:v>
                </c:pt>
                <c:pt idx="8802">
                  <c:v>51.797084810000001</c:v>
                </c:pt>
                <c:pt idx="8803">
                  <c:v>51.233131409999999</c:v>
                </c:pt>
                <c:pt idx="8804">
                  <c:v>50.781951900000003</c:v>
                </c:pt>
                <c:pt idx="8805">
                  <c:v>50.639953609999999</c:v>
                </c:pt>
                <c:pt idx="8806">
                  <c:v>50.809818270000001</c:v>
                </c:pt>
                <c:pt idx="8807">
                  <c:v>51.131481170000001</c:v>
                </c:pt>
                <c:pt idx="8808">
                  <c:v>51.341743469999997</c:v>
                </c:pt>
                <c:pt idx="8809">
                  <c:v>51.492126460000001</c:v>
                </c:pt>
                <c:pt idx="8810">
                  <c:v>51.71214294</c:v>
                </c:pt>
                <c:pt idx="8811">
                  <c:v>51.799873349999999</c:v>
                </c:pt>
                <c:pt idx="8812">
                  <c:v>51.880630490000001</c:v>
                </c:pt>
                <c:pt idx="8813">
                  <c:v>51.912654879999998</c:v>
                </c:pt>
                <c:pt idx="8814">
                  <c:v>51.982257840000003</c:v>
                </c:pt>
                <c:pt idx="8815">
                  <c:v>51.979495999999997</c:v>
                </c:pt>
                <c:pt idx="8816">
                  <c:v>51.801269529999999</c:v>
                </c:pt>
                <c:pt idx="8817">
                  <c:v>51.524154660000001</c:v>
                </c:pt>
                <c:pt idx="8818">
                  <c:v>51.259582520000002</c:v>
                </c:pt>
                <c:pt idx="8819">
                  <c:v>51.116004940000003</c:v>
                </c:pt>
                <c:pt idx="8820">
                  <c:v>51.093887330000001</c:v>
                </c:pt>
                <c:pt idx="8821">
                  <c:v>51.293003079999998</c:v>
                </c:pt>
                <c:pt idx="8822">
                  <c:v>51.49491501</c:v>
                </c:pt>
                <c:pt idx="8823">
                  <c:v>51.859752659999998</c:v>
                </c:pt>
                <c:pt idx="8824">
                  <c:v>51.986446379999997</c:v>
                </c:pt>
                <c:pt idx="8825">
                  <c:v>51.855545040000003</c:v>
                </c:pt>
                <c:pt idx="8826">
                  <c:v>51.516788480000002</c:v>
                </c:pt>
                <c:pt idx="8827">
                  <c:v>50.898944849999999</c:v>
                </c:pt>
                <c:pt idx="8828">
                  <c:v>50.87109375</c:v>
                </c:pt>
                <c:pt idx="8829">
                  <c:v>50.816764829999997</c:v>
                </c:pt>
                <c:pt idx="8830">
                  <c:v>51.159328459999998</c:v>
                </c:pt>
                <c:pt idx="8831">
                  <c:v>51.817970279999997</c:v>
                </c:pt>
                <c:pt idx="8832">
                  <c:v>51.918228149999997</c:v>
                </c:pt>
                <c:pt idx="8833">
                  <c:v>51.607688899999999</c:v>
                </c:pt>
                <c:pt idx="8834">
                  <c:v>51.270732879999997</c:v>
                </c:pt>
                <c:pt idx="8835">
                  <c:v>51.006145480000001</c:v>
                </c:pt>
                <c:pt idx="8836">
                  <c:v>50.947673799999997</c:v>
                </c:pt>
                <c:pt idx="8837">
                  <c:v>50.950462340000001</c:v>
                </c:pt>
                <c:pt idx="8838">
                  <c:v>51.059070589999997</c:v>
                </c:pt>
                <c:pt idx="8839">
                  <c:v>51.110584260000003</c:v>
                </c:pt>
                <c:pt idx="8840">
                  <c:v>51.37934113</c:v>
                </c:pt>
                <c:pt idx="8841">
                  <c:v>51.513015750000001</c:v>
                </c:pt>
                <c:pt idx="8842">
                  <c:v>51.760871889999997</c:v>
                </c:pt>
                <c:pt idx="8843">
                  <c:v>51.990631100000002</c:v>
                </c:pt>
                <c:pt idx="8844">
                  <c:v>51.84442902</c:v>
                </c:pt>
                <c:pt idx="8845">
                  <c:v>51.532508849999999</c:v>
                </c:pt>
                <c:pt idx="8846">
                  <c:v>51.123134610000001</c:v>
                </c:pt>
                <c:pt idx="8847">
                  <c:v>50.839057920000002</c:v>
                </c:pt>
                <c:pt idx="8848">
                  <c:v>50.986660000000001</c:v>
                </c:pt>
                <c:pt idx="8849">
                  <c:v>51.124507899999998</c:v>
                </c:pt>
                <c:pt idx="8850">
                  <c:v>51.577072139999999</c:v>
                </c:pt>
                <c:pt idx="8851">
                  <c:v>51.723293300000002</c:v>
                </c:pt>
                <c:pt idx="8852">
                  <c:v>51.925197599999997</c:v>
                </c:pt>
                <c:pt idx="8853">
                  <c:v>51.752513890000003</c:v>
                </c:pt>
                <c:pt idx="8854">
                  <c:v>51.334785459999999</c:v>
                </c:pt>
                <c:pt idx="8855">
                  <c:v>51.336170199999998</c:v>
                </c:pt>
                <c:pt idx="8856">
                  <c:v>51.24148941</c:v>
                </c:pt>
                <c:pt idx="8857">
                  <c:v>51.23591614</c:v>
                </c:pt>
                <c:pt idx="8858">
                  <c:v>51.169082639999999</c:v>
                </c:pt>
                <c:pt idx="8859">
                  <c:v>51.277698520000001</c:v>
                </c:pt>
                <c:pt idx="8860">
                  <c:v>51.325046540000002</c:v>
                </c:pt>
                <c:pt idx="8861">
                  <c:v>51.462890620000003</c:v>
                </c:pt>
                <c:pt idx="8862">
                  <c:v>51.277736660000002</c:v>
                </c:pt>
                <c:pt idx="8863">
                  <c:v>51.153759000000001</c:v>
                </c:pt>
                <c:pt idx="8864">
                  <c:v>51.372367859999997</c:v>
                </c:pt>
                <c:pt idx="8865">
                  <c:v>51.331996920000002</c:v>
                </c:pt>
                <c:pt idx="8866">
                  <c:v>51.29022217</c:v>
                </c:pt>
                <c:pt idx="8867">
                  <c:v>51.156555179999998</c:v>
                </c:pt>
                <c:pt idx="8868">
                  <c:v>51.025657649999999</c:v>
                </c:pt>
                <c:pt idx="8869">
                  <c:v>50.889198299999997</c:v>
                </c:pt>
                <c:pt idx="8870">
                  <c:v>51.011722560000003</c:v>
                </c:pt>
                <c:pt idx="8871">
                  <c:v>51.070213320000001</c:v>
                </c:pt>
                <c:pt idx="8872">
                  <c:v>51.330619810000002</c:v>
                </c:pt>
                <c:pt idx="8873">
                  <c:v>51.854160309999997</c:v>
                </c:pt>
                <c:pt idx="8874">
                  <c:v>51.99898529</c:v>
                </c:pt>
                <c:pt idx="8875">
                  <c:v>52.032417299999999</c:v>
                </c:pt>
                <c:pt idx="8876">
                  <c:v>51.201793670000001</c:v>
                </c:pt>
                <c:pt idx="8877">
                  <c:v>50.918434140000002</c:v>
                </c:pt>
                <c:pt idx="8878">
                  <c:v>50.954643249999997</c:v>
                </c:pt>
                <c:pt idx="8879">
                  <c:v>51.595180509999999</c:v>
                </c:pt>
                <c:pt idx="8880">
                  <c:v>52.03240967</c:v>
                </c:pt>
                <c:pt idx="8881">
                  <c:v>51.908466339999997</c:v>
                </c:pt>
                <c:pt idx="8882">
                  <c:v>51.322235110000001</c:v>
                </c:pt>
                <c:pt idx="8883">
                  <c:v>50.932357789999998</c:v>
                </c:pt>
                <c:pt idx="8884">
                  <c:v>50.801464080000002</c:v>
                </c:pt>
                <c:pt idx="8885">
                  <c:v>50.950458529999999</c:v>
                </c:pt>
                <c:pt idx="8886">
                  <c:v>51.254020689999997</c:v>
                </c:pt>
                <c:pt idx="8887">
                  <c:v>51.447566989999999</c:v>
                </c:pt>
                <c:pt idx="8888">
                  <c:v>51.586833949999999</c:v>
                </c:pt>
                <c:pt idx="8889">
                  <c:v>51.61745071</c:v>
                </c:pt>
                <c:pt idx="8890">
                  <c:v>51.609100339999998</c:v>
                </c:pt>
                <c:pt idx="8891">
                  <c:v>51.597953799999999</c:v>
                </c:pt>
                <c:pt idx="8892">
                  <c:v>51.585418699999998</c:v>
                </c:pt>
                <c:pt idx="8893">
                  <c:v>51.482391360000001</c:v>
                </c:pt>
                <c:pt idx="8894">
                  <c:v>51.457324980000003</c:v>
                </c:pt>
                <c:pt idx="8895">
                  <c:v>51.365409849999999</c:v>
                </c:pt>
                <c:pt idx="8896">
                  <c:v>51.199722289999997</c:v>
                </c:pt>
                <c:pt idx="8897">
                  <c:v>51.000598910000001</c:v>
                </c:pt>
                <c:pt idx="8898">
                  <c:v>50.918426510000003</c:v>
                </c:pt>
                <c:pt idx="8899">
                  <c:v>50.794494630000003</c:v>
                </c:pt>
                <c:pt idx="8900">
                  <c:v>50.811210629999998</c:v>
                </c:pt>
                <c:pt idx="8901">
                  <c:v>50.830711360000002</c:v>
                </c:pt>
                <c:pt idx="8902">
                  <c:v>50.859951019999997</c:v>
                </c:pt>
                <c:pt idx="8903">
                  <c:v>51.021469119999999</c:v>
                </c:pt>
                <c:pt idx="8904">
                  <c:v>51.057674409999997</c:v>
                </c:pt>
                <c:pt idx="8905">
                  <c:v>51.107818600000002</c:v>
                </c:pt>
                <c:pt idx="8906">
                  <c:v>51.326446529999998</c:v>
                </c:pt>
                <c:pt idx="8907">
                  <c:v>51.65644073</c:v>
                </c:pt>
                <c:pt idx="8908">
                  <c:v>51.880630490000001</c:v>
                </c:pt>
                <c:pt idx="8909">
                  <c:v>51.997581480000001</c:v>
                </c:pt>
                <c:pt idx="8910">
                  <c:v>51.990634919999998</c:v>
                </c:pt>
                <c:pt idx="8911">
                  <c:v>51.921012879999999</c:v>
                </c:pt>
                <c:pt idx="8912">
                  <c:v>51.854179379999998</c:v>
                </c:pt>
                <c:pt idx="8913">
                  <c:v>51.696838380000003</c:v>
                </c:pt>
                <c:pt idx="8914">
                  <c:v>51.391880039999997</c:v>
                </c:pt>
                <c:pt idx="8915">
                  <c:v>51.006160739999999</c:v>
                </c:pt>
                <c:pt idx="8916">
                  <c:v>50.910076140000001</c:v>
                </c:pt>
                <c:pt idx="8917">
                  <c:v>50.950454710000002</c:v>
                </c:pt>
                <c:pt idx="8918">
                  <c:v>51.043754579999998</c:v>
                </c:pt>
                <c:pt idx="8919">
                  <c:v>51.325031279999997</c:v>
                </c:pt>
                <c:pt idx="8920">
                  <c:v>51.646686549999998</c:v>
                </c:pt>
                <c:pt idx="8921">
                  <c:v>51.916828160000001</c:v>
                </c:pt>
                <c:pt idx="8922">
                  <c:v>52.188365939999997</c:v>
                </c:pt>
                <c:pt idx="8923">
                  <c:v>52.110385890000003</c:v>
                </c:pt>
                <c:pt idx="8924">
                  <c:v>51.702392580000001</c:v>
                </c:pt>
                <c:pt idx="8925">
                  <c:v>51.254020689999997</c:v>
                </c:pt>
                <c:pt idx="8926">
                  <c:v>50.975543979999998</c:v>
                </c:pt>
                <c:pt idx="8927">
                  <c:v>51.011714939999997</c:v>
                </c:pt>
                <c:pt idx="8928">
                  <c:v>51.263778690000002</c:v>
                </c:pt>
                <c:pt idx="8929">
                  <c:v>51.688457489999998</c:v>
                </c:pt>
                <c:pt idx="8930">
                  <c:v>52.15215302</c:v>
                </c:pt>
                <c:pt idx="8931">
                  <c:v>52.067218779999997</c:v>
                </c:pt>
                <c:pt idx="8932">
                  <c:v>51.503265380000002</c:v>
                </c:pt>
                <c:pt idx="8933">
                  <c:v>51.031219479999997</c:v>
                </c:pt>
                <c:pt idx="8934">
                  <c:v>50.98109436</c:v>
                </c:pt>
                <c:pt idx="8935">
                  <c:v>51.478195190000001</c:v>
                </c:pt>
                <c:pt idx="8936">
                  <c:v>51.980880740000003</c:v>
                </c:pt>
                <c:pt idx="8937">
                  <c:v>52.103408809999998</c:v>
                </c:pt>
                <c:pt idx="8938">
                  <c:v>51.770622250000002</c:v>
                </c:pt>
                <c:pt idx="8939">
                  <c:v>51.164890290000002</c:v>
                </c:pt>
                <c:pt idx="8940">
                  <c:v>50.901725769999999</c:v>
                </c:pt>
                <c:pt idx="8941">
                  <c:v>50.947662350000002</c:v>
                </c:pt>
                <c:pt idx="8942">
                  <c:v>51.011940000000003</c:v>
                </c:pt>
                <c:pt idx="8943">
                  <c:v>51.082740780000002</c:v>
                </c:pt>
                <c:pt idx="8944">
                  <c:v>51.337574009999997</c:v>
                </c:pt>
                <c:pt idx="8945">
                  <c:v>51.473201750000001</c:v>
                </c:pt>
                <c:pt idx="8946">
                  <c:v>51.623035430000002</c:v>
                </c:pt>
                <c:pt idx="8947">
                  <c:v>51.522754669999998</c:v>
                </c:pt>
                <c:pt idx="8948">
                  <c:v>51.400085449999999</c:v>
                </c:pt>
                <c:pt idx="8949">
                  <c:v>51.254020689999997</c:v>
                </c:pt>
                <c:pt idx="8950">
                  <c:v>51.180217740000003</c:v>
                </c:pt>
                <c:pt idx="8951">
                  <c:v>51.049331670000001</c:v>
                </c:pt>
                <c:pt idx="8952">
                  <c:v>51.144020079999997</c:v>
                </c:pt>
                <c:pt idx="8953">
                  <c:v>51.465671540000002</c:v>
                </c:pt>
                <c:pt idx="8954">
                  <c:v>52.017101289999999</c:v>
                </c:pt>
                <c:pt idx="8955">
                  <c:v>52.113174440000002</c:v>
                </c:pt>
                <c:pt idx="8956">
                  <c:v>51.657421110000001</c:v>
                </c:pt>
                <c:pt idx="8957">
                  <c:v>51.03679657</c:v>
                </c:pt>
                <c:pt idx="8958">
                  <c:v>51.231742859999997</c:v>
                </c:pt>
                <c:pt idx="8959">
                  <c:v>51.7608757</c:v>
                </c:pt>
                <c:pt idx="8960">
                  <c:v>52.262168879999997</c:v>
                </c:pt>
                <c:pt idx="8961">
                  <c:v>52.029617309999999</c:v>
                </c:pt>
                <c:pt idx="8962">
                  <c:v>51.483772279999997</c:v>
                </c:pt>
                <c:pt idx="8963">
                  <c:v>51.174652100000003</c:v>
                </c:pt>
                <c:pt idx="8964">
                  <c:v>51.145401</c:v>
                </c:pt>
                <c:pt idx="8965">
                  <c:v>51.2903862</c:v>
                </c:pt>
                <c:pt idx="8966">
                  <c:v>51.457317349999997</c:v>
                </c:pt>
                <c:pt idx="8967">
                  <c:v>51.444793699999998</c:v>
                </c:pt>
                <c:pt idx="8968">
                  <c:v>51.692646029999999</c:v>
                </c:pt>
                <c:pt idx="8969">
                  <c:v>51.65504456</c:v>
                </c:pt>
                <c:pt idx="8970">
                  <c:v>51.469841000000002</c:v>
                </c:pt>
                <c:pt idx="8971">
                  <c:v>51.178829190000002</c:v>
                </c:pt>
                <c:pt idx="8972">
                  <c:v>51.024265290000002</c:v>
                </c:pt>
                <c:pt idx="8973">
                  <c:v>51.03819275</c:v>
                </c:pt>
                <c:pt idx="8974">
                  <c:v>51.220603939999997</c:v>
                </c:pt>
                <c:pt idx="8975">
                  <c:v>51.574287409999997</c:v>
                </c:pt>
                <c:pt idx="8976">
                  <c:v>51.919616699999999</c:v>
                </c:pt>
                <c:pt idx="8977">
                  <c:v>52.266357419999999</c:v>
                </c:pt>
                <c:pt idx="8978">
                  <c:v>52.11315536</c:v>
                </c:pt>
                <c:pt idx="8979">
                  <c:v>51.448963169999999</c:v>
                </c:pt>
                <c:pt idx="8980">
                  <c:v>51.135654449999997</c:v>
                </c:pt>
                <c:pt idx="8981">
                  <c:v>51.47820282</c:v>
                </c:pt>
                <c:pt idx="8982">
                  <c:v>52.189750670000002</c:v>
                </c:pt>
                <c:pt idx="8983">
                  <c:v>52.127098080000003</c:v>
                </c:pt>
                <c:pt idx="8984">
                  <c:v>51.336170199999998</c:v>
                </c:pt>
                <c:pt idx="8985">
                  <c:v>51.11615372</c:v>
                </c:pt>
                <c:pt idx="8986">
                  <c:v>51.5617485</c:v>
                </c:pt>
                <c:pt idx="8987">
                  <c:v>52.32959366</c:v>
                </c:pt>
                <c:pt idx="8988">
                  <c:v>52.191158289999997</c:v>
                </c:pt>
                <c:pt idx="8989">
                  <c:v>51.730243680000001</c:v>
                </c:pt>
                <c:pt idx="8990">
                  <c:v>51.856956480000001</c:v>
                </c:pt>
                <c:pt idx="8991">
                  <c:v>51.777584079999997</c:v>
                </c:pt>
                <c:pt idx="8992">
                  <c:v>51.680114750000001</c:v>
                </c:pt>
                <c:pt idx="8993">
                  <c:v>51.468463900000003</c:v>
                </c:pt>
                <c:pt idx="8994">
                  <c:v>51.412761690000004</c:v>
                </c:pt>
                <c:pt idx="8995">
                  <c:v>51.35429001</c:v>
                </c:pt>
                <c:pt idx="8996">
                  <c:v>51.351486209999997</c:v>
                </c:pt>
                <c:pt idx="8997">
                  <c:v>51.364028930000003</c:v>
                </c:pt>
                <c:pt idx="8998">
                  <c:v>51.372375490000003</c:v>
                </c:pt>
                <c:pt idx="8999">
                  <c:v>51.304145810000001</c:v>
                </c:pt>
                <c:pt idx="9000">
                  <c:v>51.305538179999999</c:v>
                </c:pt>
                <c:pt idx="9001">
                  <c:v>51.436431880000001</c:v>
                </c:pt>
                <c:pt idx="9002">
                  <c:v>51.525554659999997</c:v>
                </c:pt>
                <c:pt idx="9003">
                  <c:v>51.606300349999998</c:v>
                </c:pt>
                <c:pt idx="9004">
                  <c:v>51.724678040000001</c:v>
                </c:pt>
                <c:pt idx="9005">
                  <c:v>51.909870150000003</c:v>
                </c:pt>
                <c:pt idx="9006">
                  <c:v>52.019889829999997</c:v>
                </c:pt>
                <c:pt idx="9007">
                  <c:v>51.941898350000002</c:v>
                </c:pt>
                <c:pt idx="9008">
                  <c:v>51.961376190000003</c:v>
                </c:pt>
                <c:pt idx="9009">
                  <c:v>52.108997340000002</c:v>
                </c:pt>
                <c:pt idx="9010">
                  <c:v>52.13406372</c:v>
                </c:pt>
                <c:pt idx="9011">
                  <c:v>52.03240967</c:v>
                </c:pt>
                <c:pt idx="9012">
                  <c:v>51.966972349999999</c:v>
                </c:pt>
                <c:pt idx="9013">
                  <c:v>51.89036179</c:v>
                </c:pt>
                <c:pt idx="9014">
                  <c:v>51.80263901</c:v>
                </c:pt>
                <c:pt idx="9015">
                  <c:v>51.564544679999997</c:v>
                </c:pt>
                <c:pt idx="9016">
                  <c:v>51.279102330000001</c:v>
                </c:pt>
                <c:pt idx="9017">
                  <c:v>51.202491760000001</c:v>
                </c:pt>
                <c:pt idx="9018">
                  <c:v>51.713554379999998</c:v>
                </c:pt>
                <c:pt idx="9019">
                  <c:v>52.290008540000002</c:v>
                </c:pt>
                <c:pt idx="9020">
                  <c:v>52.146594999999998</c:v>
                </c:pt>
                <c:pt idx="9021">
                  <c:v>51.380748750000002</c:v>
                </c:pt>
                <c:pt idx="9022">
                  <c:v>51.67036057</c:v>
                </c:pt>
                <c:pt idx="9023">
                  <c:v>52.18420029</c:v>
                </c:pt>
                <c:pt idx="9024">
                  <c:v>52.141006470000001</c:v>
                </c:pt>
                <c:pt idx="9025">
                  <c:v>51.468456269999997</c:v>
                </c:pt>
                <c:pt idx="9026">
                  <c:v>51.277683260000003</c:v>
                </c:pt>
                <c:pt idx="9027">
                  <c:v>51.990642549999997</c:v>
                </c:pt>
                <c:pt idx="9028">
                  <c:v>52.30533981</c:v>
                </c:pt>
                <c:pt idx="9029">
                  <c:v>51.955810550000002</c:v>
                </c:pt>
                <c:pt idx="9030">
                  <c:v>51.320869450000004</c:v>
                </c:pt>
                <c:pt idx="9031">
                  <c:v>51.879249569999999</c:v>
                </c:pt>
                <c:pt idx="9032">
                  <c:v>52.301155090000002</c:v>
                </c:pt>
                <c:pt idx="9033">
                  <c:v>51.529731750000003</c:v>
                </c:pt>
                <c:pt idx="9034">
                  <c:v>51.653659820000001</c:v>
                </c:pt>
                <c:pt idx="9035">
                  <c:v>52.302539830000001</c:v>
                </c:pt>
                <c:pt idx="9036">
                  <c:v>51.547821040000002</c:v>
                </c:pt>
                <c:pt idx="9037">
                  <c:v>51.808219909999998</c:v>
                </c:pt>
                <c:pt idx="9038">
                  <c:v>52.214828490000002</c:v>
                </c:pt>
                <c:pt idx="9039">
                  <c:v>51.345932009999999</c:v>
                </c:pt>
                <c:pt idx="9040">
                  <c:v>51.827713009999997</c:v>
                </c:pt>
                <c:pt idx="9041">
                  <c:v>52.263557429999999</c:v>
                </c:pt>
                <c:pt idx="9042">
                  <c:v>51.36262894</c:v>
                </c:pt>
                <c:pt idx="9043">
                  <c:v>51.600749970000003</c:v>
                </c:pt>
                <c:pt idx="9044">
                  <c:v>52.398624419999997</c:v>
                </c:pt>
                <c:pt idx="9045">
                  <c:v>51.780384060000003</c:v>
                </c:pt>
                <c:pt idx="9046">
                  <c:v>51.315284730000002</c:v>
                </c:pt>
                <c:pt idx="9047">
                  <c:v>51.837471010000002</c:v>
                </c:pt>
                <c:pt idx="9048">
                  <c:v>52.411151889999999</c:v>
                </c:pt>
                <c:pt idx="9049">
                  <c:v>51.979476929999997</c:v>
                </c:pt>
                <c:pt idx="9050">
                  <c:v>51.242877960000001</c:v>
                </c:pt>
                <c:pt idx="9051">
                  <c:v>51.315292360000001</c:v>
                </c:pt>
                <c:pt idx="9052">
                  <c:v>51.971153260000001</c:v>
                </c:pt>
                <c:pt idx="9053">
                  <c:v>52.355464939999997</c:v>
                </c:pt>
                <c:pt idx="9054">
                  <c:v>52.395828250000001</c:v>
                </c:pt>
                <c:pt idx="9055">
                  <c:v>51.947460169999999</c:v>
                </c:pt>
                <c:pt idx="9056">
                  <c:v>51.54364777</c:v>
                </c:pt>
                <c:pt idx="9057">
                  <c:v>51.287445069999997</c:v>
                </c:pt>
                <c:pt idx="9058">
                  <c:v>51.203880310000002</c:v>
                </c:pt>
                <c:pt idx="9059">
                  <c:v>51.198310849999999</c:v>
                </c:pt>
                <c:pt idx="9060">
                  <c:v>51.221984859999999</c:v>
                </c:pt>
                <c:pt idx="9061">
                  <c:v>51.223400120000001</c:v>
                </c:pt>
                <c:pt idx="9062">
                  <c:v>51.189975740000001</c:v>
                </c:pt>
                <c:pt idx="9063">
                  <c:v>51.184398649999999</c:v>
                </c:pt>
                <c:pt idx="9064">
                  <c:v>51.216423030000001</c:v>
                </c:pt>
                <c:pt idx="9065">
                  <c:v>51.276294710000002</c:v>
                </c:pt>
                <c:pt idx="9066">
                  <c:v>51.42669678</c:v>
                </c:pt>
                <c:pt idx="9067">
                  <c:v>51.56454849</c:v>
                </c:pt>
                <c:pt idx="9068">
                  <c:v>51.731636049999999</c:v>
                </c:pt>
                <c:pt idx="9069">
                  <c:v>51.957214360000002</c:v>
                </c:pt>
                <c:pt idx="9070">
                  <c:v>52.189769740000003</c:v>
                </c:pt>
                <c:pt idx="9071">
                  <c:v>52.445972439999998</c:v>
                </c:pt>
                <c:pt idx="9072">
                  <c:v>52.459907530000002</c:v>
                </c:pt>
                <c:pt idx="9073">
                  <c:v>52.473827360000001</c:v>
                </c:pt>
                <c:pt idx="9074">
                  <c:v>52.309501650000001</c:v>
                </c:pt>
                <c:pt idx="9075">
                  <c:v>52.141025540000001</c:v>
                </c:pt>
                <c:pt idx="9076">
                  <c:v>51.934932709999998</c:v>
                </c:pt>
                <c:pt idx="9077">
                  <c:v>51.866710660000003</c:v>
                </c:pt>
                <c:pt idx="9078">
                  <c:v>51.962791439999997</c:v>
                </c:pt>
                <c:pt idx="9079">
                  <c:v>52.281677250000001</c:v>
                </c:pt>
                <c:pt idx="9080">
                  <c:v>52.48635101</c:v>
                </c:pt>
                <c:pt idx="9081">
                  <c:v>52.480766299999999</c:v>
                </c:pt>
                <c:pt idx="9082">
                  <c:v>52.213413240000001</c:v>
                </c:pt>
                <c:pt idx="9083">
                  <c:v>51.635574339999998</c:v>
                </c:pt>
                <c:pt idx="9084">
                  <c:v>51.281871799999998</c:v>
                </c:pt>
                <c:pt idx="9085">
                  <c:v>51.66898346</c:v>
                </c:pt>
                <c:pt idx="9086">
                  <c:v>52.33039093</c:v>
                </c:pt>
                <c:pt idx="9087">
                  <c:v>52.445968630000003</c:v>
                </c:pt>
                <c:pt idx="9088">
                  <c:v>51.962780000000002</c:v>
                </c:pt>
                <c:pt idx="9089">
                  <c:v>51.362640380000002</c:v>
                </c:pt>
                <c:pt idx="9090">
                  <c:v>51.245662690000003</c:v>
                </c:pt>
                <c:pt idx="9091">
                  <c:v>51.680126190000003</c:v>
                </c:pt>
                <c:pt idx="9092">
                  <c:v>52.26774597</c:v>
                </c:pt>
                <c:pt idx="9093">
                  <c:v>52.51002502</c:v>
                </c:pt>
                <c:pt idx="9094">
                  <c:v>52.225963589999999</c:v>
                </c:pt>
                <c:pt idx="9095">
                  <c:v>51.57568741</c:v>
                </c:pt>
                <c:pt idx="9096">
                  <c:v>51.220592500000002</c:v>
                </c:pt>
                <c:pt idx="9097">
                  <c:v>51.701015470000002</c:v>
                </c:pt>
                <c:pt idx="9098">
                  <c:v>52.277473450000002</c:v>
                </c:pt>
                <c:pt idx="9099">
                  <c:v>52.583808900000001</c:v>
                </c:pt>
                <c:pt idx="9100">
                  <c:v>52.574089049999998</c:v>
                </c:pt>
                <c:pt idx="9101">
                  <c:v>52.561534880000004</c:v>
                </c:pt>
                <c:pt idx="9102">
                  <c:v>52.510032649999999</c:v>
                </c:pt>
                <c:pt idx="9103">
                  <c:v>52.462676999999999</c:v>
                </c:pt>
                <c:pt idx="9104">
                  <c:v>52.589397429999998</c:v>
                </c:pt>
                <c:pt idx="9105">
                  <c:v>52.516979220000003</c:v>
                </c:pt>
                <c:pt idx="9106">
                  <c:v>52.432056430000003</c:v>
                </c:pt>
                <c:pt idx="9107">
                  <c:v>52.441787720000001</c:v>
                </c:pt>
                <c:pt idx="9108">
                  <c:v>52.384704589999998</c:v>
                </c:pt>
                <c:pt idx="9109">
                  <c:v>51.88341904</c:v>
                </c:pt>
                <c:pt idx="9110">
                  <c:v>52.132659910000001</c:v>
                </c:pt>
                <c:pt idx="9111">
                  <c:v>52.423816680000002</c:v>
                </c:pt>
                <c:pt idx="9112">
                  <c:v>52.301151279999999</c:v>
                </c:pt>
                <c:pt idx="9113">
                  <c:v>52.412544250000003</c:v>
                </c:pt>
                <c:pt idx="9114">
                  <c:v>52.490531920000002</c:v>
                </c:pt>
                <c:pt idx="9115">
                  <c:v>52.118724819999997</c:v>
                </c:pt>
                <c:pt idx="9116">
                  <c:v>51.511642459999997</c:v>
                </c:pt>
                <c:pt idx="9117">
                  <c:v>51.61605453</c:v>
                </c:pt>
                <c:pt idx="9118">
                  <c:v>52.185577389999999</c:v>
                </c:pt>
                <c:pt idx="9119">
                  <c:v>52.504463200000004</c:v>
                </c:pt>
                <c:pt idx="9120">
                  <c:v>52.386104580000001</c:v>
                </c:pt>
                <c:pt idx="9121">
                  <c:v>52.08114243</c:v>
                </c:pt>
                <c:pt idx="9122">
                  <c:v>51.798473360000003</c:v>
                </c:pt>
                <c:pt idx="9123">
                  <c:v>51.519989010000003</c:v>
                </c:pt>
                <c:pt idx="9124">
                  <c:v>51.471252440000001</c:v>
                </c:pt>
                <c:pt idx="9125">
                  <c:v>51.474021909999998</c:v>
                </c:pt>
                <c:pt idx="9126">
                  <c:v>51.706577299999999</c:v>
                </c:pt>
                <c:pt idx="9127">
                  <c:v>51.985065460000001</c:v>
                </c:pt>
                <c:pt idx="9128">
                  <c:v>52.433425900000003</c:v>
                </c:pt>
                <c:pt idx="9129">
                  <c:v>52.514194490000001</c:v>
                </c:pt>
                <c:pt idx="9130">
                  <c:v>52.569900509999997</c:v>
                </c:pt>
                <c:pt idx="9131">
                  <c:v>52.358264920000003</c:v>
                </c:pt>
                <c:pt idx="9132">
                  <c:v>51.992031099999998</c:v>
                </c:pt>
                <c:pt idx="9133">
                  <c:v>51.680114750000001</c:v>
                </c:pt>
                <c:pt idx="9134">
                  <c:v>51.550628660000001</c:v>
                </c:pt>
                <c:pt idx="9135">
                  <c:v>51.490726469999998</c:v>
                </c:pt>
                <c:pt idx="9136">
                  <c:v>51.830493930000003</c:v>
                </c:pt>
                <c:pt idx="9137">
                  <c:v>52.39570999</c:v>
                </c:pt>
                <c:pt idx="9138">
                  <c:v>52.503055570000001</c:v>
                </c:pt>
                <c:pt idx="9139">
                  <c:v>52.583820340000003</c:v>
                </c:pt>
                <c:pt idx="9140">
                  <c:v>52.608901979999999</c:v>
                </c:pt>
                <c:pt idx="9141">
                  <c:v>52.636749270000003</c:v>
                </c:pt>
                <c:pt idx="9142">
                  <c:v>52.59078598</c:v>
                </c:pt>
                <c:pt idx="9143">
                  <c:v>52.432048799999997</c:v>
                </c:pt>
                <c:pt idx="9144">
                  <c:v>52.323425290000003</c:v>
                </c:pt>
                <c:pt idx="9145">
                  <c:v>52.262165070000002</c:v>
                </c:pt>
                <c:pt idx="9146">
                  <c:v>52.267742159999997</c:v>
                </c:pt>
                <c:pt idx="9147">
                  <c:v>52.27888489</c:v>
                </c:pt>
                <c:pt idx="9148">
                  <c:v>51.986492159999997</c:v>
                </c:pt>
                <c:pt idx="9149">
                  <c:v>51.93494415</c:v>
                </c:pt>
                <c:pt idx="9150">
                  <c:v>51.607719420000002</c:v>
                </c:pt>
                <c:pt idx="9151">
                  <c:v>51.469844819999999</c:v>
                </c:pt>
                <c:pt idx="9152">
                  <c:v>51.487960819999998</c:v>
                </c:pt>
                <c:pt idx="9153">
                  <c:v>51.540870669999997</c:v>
                </c:pt>
                <c:pt idx="9154">
                  <c:v>51.948509219999998</c:v>
                </c:pt>
                <c:pt idx="9155">
                  <c:v>52.238502500000003</c:v>
                </c:pt>
                <c:pt idx="9156">
                  <c:v>52.66873932</c:v>
                </c:pt>
                <c:pt idx="9157">
                  <c:v>52.590782169999997</c:v>
                </c:pt>
                <c:pt idx="9158">
                  <c:v>52.324832919999999</c:v>
                </c:pt>
                <c:pt idx="9159">
                  <c:v>52.267730710000002</c:v>
                </c:pt>
                <c:pt idx="9160">
                  <c:v>52.09365845</c:v>
                </c:pt>
                <c:pt idx="9161">
                  <c:v>51.759490970000002</c:v>
                </c:pt>
                <c:pt idx="9162">
                  <c:v>51.481006620000002</c:v>
                </c:pt>
                <c:pt idx="9163">
                  <c:v>51.350116730000003</c:v>
                </c:pt>
                <c:pt idx="9164">
                  <c:v>51.479606629999999</c:v>
                </c:pt>
                <c:pt idx="9165">
                  <c:v>51.837471010000002</c:v>
                </c:pt>
                <c:pt idx="9166">
                  <c:v>52.432041169999998</c:v>
                </c:pt>
                <c:pt idx="9167">
                  <c:v>52.699405669999997</c:v>
                </c:pt>
                <c:pt idx="9168">
                  <c:v>52.668777470000002</c:v>
                </c:pt>
                <c:pt idx="9169">
                  <c:v>52.2677269</c:v>
                </c:pt>
                <c:pt idx="9170">
                  <c:v>51.648082729999999</c:v>
                </c:pt>
                <c:pt idx="9171">
                  <c:v>51.380752559999998</c:v>
                </c:pt>
                <c:pt idx="9172">
                  <c:v>51.660625459999999</c:v>
                </c:pt>
                <c:pt idx="9173">
                  <c:v>52.16468811</c:v>
                </c:pt>
                <c:pt idx="9174">
                  <c:v>52.618633269999997</c:v>
                </c:pt>
                <c:pt idx="9175">
                  <c:v>52.760681150000003</c:v>
                </c:pt>
                <c:pt idx="9176">
                  <c:v>52.381912229999998</c:v>
                </c:pt>
                <c:pt idx="9177">
                  <c:v>51.893157960000003</c:v>
                </c:pt>
                <c:pt idx="9178">
                  <c:v>51.483791349999997</c:v>
                </c:pt>
                <c:pt idx="9179">
                  <c:v>51.439224240000001</c:v>
                </c:pt>
                <c:pt idx="9180">
                  <c:v>51.558975220000001</c:v>
                </c:pt>
                <c:pt idx="9181">
                  <c:v>51.772022249999999</c:v>
                </c:pt>
                <c:pt idx="9182">
                  <c:v>52.001766199999999</c:v>
                </c:pt>
                <c:pt idx="9183">
                  <c:v>51.95303345</c:v>
                </c:pt>
                <c:pt idx="9184">
                  <c:v>51.870868680000001</c:v>
                </c:pt>
                <c:pt idx="9185">
                  <c:v>51.953044890000001</c:v>
                </c:pt>
                <c:pt idx="9186">
                  <c:v>51.877849580000003</c:v>
                </c:pt>
                <c:pt idx="9187">
                  <c:v>51.813793179999998</c:v>
                </c:pt>
                <c:pt idx="9188">
                  <c:v>51.668964389999999</c:v>
                </c:pt>
                <c:pt idx="9189">
                  <c:v>51.572898860000002</c:v>
                </c:pt>
                <c:pt idx="9190">
                  <c:v>51.489337919999997</c:v>
                </c:pt>
                <c:pt idx="9191">
                  <c:v>51.382129669999998</c:v>
                </c:pt>
                <c:pt idx="9192">
                  <c:v>51.425289149999998</c:v>
                </c:pt>
                <c:pt idx="9193">
                  <c:v>51.457332610000002</c:v>
                </c:pt>
                <c:pt idx="9194">
                  <c:v>51.411376949999998</c:v>
                </c:pt>
                <c:pt idx="9195">
                  <c:v>51.455921170000003</c:v>
                </c:pt>
                <c:pt idx="9196">
                  <c:v>51.423896790000001</c:v>
                </c:pt>
                <c:pt idx="9197">
                  <c:v>51.550598139999998</c:v>
                </c:pt>
                <c:pt idx="9198">
                  <c:v>51.927963259999999</c:v>
                </c:pt>
                <c:pt idx="9199">
                  <c:v>52.475215910000003</c:v>
                </c:pt>
                <c:pt idx="9200">
                  <c:v>52.809406279999997</c:v>
                </c:pt>
                <c:pt idx="9201">
                  <c:v>52.684078220000004</c:v>
                </c:pt>
                <c:pt idx="9202">
                  <c:v>52.365203860000001</c:v>
                </c:pt>
                <c:pt idx="9203">
                  <c:v>52.029628750000001</c:v>
                </c:pt>
                <c:pt idx="9204">
                  <c:v>51.735801700000003</c:v>
                </c:pt>
                <c:pt idx="9205">
                  <c:v>51.51439285</c:v>
                </c:pt>
                <c:pt idx="9206">
                  <c:v>51.430858610000001</c:v>
                </c:pt>
                <c:pt idx="9207">
                  <c:v>51.529724119999997</c:v>
                </c:pt>
                <c:pt idx="9208">
                  <c:v>51.748332980000001</c:v>
                </c:pt>
                <c:pt idx="9209">
                  <c:v>51.98369598</c:v>
                </c:pt>
                <c:pt idx="9210">
                  <c:v>51.962780000000002</c:v>
                </c:pt>
                <c:pt idx="9211">
                  <c:v>51.92377853</c:v>
                </c:pt>
                <c:pt idx="9212">
                  <c:v>51.927963259999999</c:v>
                </c:pt>
                <c:pt idx="9213">
                  <c:v>51.97111511</c:v>
                </c:pt>
                <c:pt idx="9214">
                  <c:v>52.012916560000001</c:v>
                </c:pt>
                <c:pt idx="9215">
                  <c:v>52.15634155</c:v>
                </c:pt>
                <c:pt idx="9216">
                  <c:v>52.402797700000001</c:v>
                </c:pt>
                <c:pt idx="9217">
                  <c:v>52.703578950000001</c:v>
                </c:pt>
                <c:pt idx="9218">
                  <c:v>52.87485504</c:v>
                </c:pt>
                <c:pt idx="9219">
                  <c:v>52.753719330000003</c:v>
                </c:pt>
                <c:pt idx="9220">
                  <c:v>52.450153350000001</c:v>
                </c:pt>
                <c:pt idx="9221">
                  <c:v>52.156635280000003</c:v>
                </c:pt>
                <c:pt idx="9222">
                  <c:v>51.895938870000002</c:v>
                </c:pt>
                <c:pt idx="9223">
                  <c:v>51.802646639999999</c:v>
                </c:pt>
                <c:pt idx="9224">
                  <c:v>51.713546749999999</c:v>
                </c:pt>
                <c:pt idx="9225">
                  <c:v>51.85696411</c:v>
                </c:pt>
                <c:pt idx="9226">
                  <c:v>51.932151789999999</c:v>
                </c:pt>
                <c:pt idx="9227">
                  <c:v>51.858348849999999</c:v>
                </c:pt>
                <c:pt idx="9228">
                  <c:v>51.946079249999997</c:v>
                </c:pt>
                <c:pt idx="9229">
                  <c:v>52.007354739999997</c:v>
                </c:pt>
                <c:pt idx="9230">
                  <c:v>52.464069369999997</c:v>
                </c:pt>
                <c:pt idx="9231">
                  <c:v>52.74725342</c:v>
                </c:pt>
                <c:pt idx="9232">
                  <c:v>52.912448879999999</c:v>
                </c:pt>
                <c:pt idx="9233">
                  <c:v>52.586597439999998</c:v>
                </c:pt>
                <c:pt idx="9234">
                  <c:v>51.908481600000002</c:v>
                </c:pt>
                <c:pt idx="9235">
                  <c:v>51.553417209999999</c:v>
                </c:pt>
                <c:pt idx="9236">
                  <c:v>51.614665989999999</c:v>
                </c:pt>
                <c:pt idx="9237">
                  <c:v>51.960002899999999</c:v>
                </c:pt>
                <c:pt idx="9238">
                  <c:v>52.296981809999998</c:v>
                </c:pt>
                <c:pt idx="9239">
                  <c:v>52.66150665</c:v>
                </c:pt>
                <c:pt idx="9240">
                  <c:v>52.916614529999997</c:v>
                </c:pt>
                <c:pt idx="9241">
                  <c:v>52.855358119999998</c:v>
                </c:pt>
                <c:pt idx="9242">
                  <c:v>52.089138030000001</c:v>
                </c:pt>
                <c:pt idx="9243">
                  <c:v>51.624416349999997</c:v>
                </c:pt>
                <c:pt idx="9244">
                  <c:v>51.677326200000003</c:v>
                </c:pt>
                <c:pt idx="9245">
                  <c:v>52.25930786</c:v>
                </c:pt>
                <c:pt idx="9246">
                  <c:v>52.796878810000003</c:v>
                </c:pt>
                <c:pt idx="9247">
                  <c:v>52.876243590000001</c:v>
                </c:pt>
                <c:pt idx="9248">
                  <c:v>52.362430570000001</c:v>
                </c:pt>
                <c:pt idx="9249">
                  <c:v>51.795677189999999</c:v>
                </c:pt>
                <c:pt idx="9250">
                  <c:v>51.596553800000002</c:v>
                </c:pt>
                <c:pt idx="9251">
                  <c:v>51.805435180000003</c:v>
                </c:pt>
                <c:pt idx="9252">
                  <c:v>52.387485499999997</c:v>
                </c:pt>
                <c:pt idx="9253">
                  <c:v>52.865104680000002</c:v>
                </c:pt>
                <c:pt idx="9254">
                  <c:v>52.805229189999999</c:v>
                </c:pt>
                <c:pt idx="9255">
                  <c:v>52.393051149999998</c:v>
                </c:pt>
                <c:pt idx="9256">
                  <c:v>51.852783199999998</c:v>
                </c:pt>
                <c:pt idx="9257">
                  <c:v>51.538082119999999</c:v>
                </c:pt>
                <c:pt idx="9258">
                  <c:v>51.451751710000003</c:v>
                </c:pt>
                <c:pt idx="9259">
                  <c:v>51.457317349999997</c:v>
                </c:pt>
                <c:pt idx="9260">
                  <c:v>51.52973557</c:v>
                </c:pt>
                <c:pt idx="9261">
                  <c:v>51.59100342</c:v>
                </c:pt>
                <c:pt idx="9262">
                  <c:v>51.597953799999999</c:v>
                </c:pt>
                <c:pt idx="9263">
                  <c:v>51.485149380000003</c:v>
                </c:pt>
                <c:pt idx="9264">
                  <c:v>51.449287409999997</c:v>
                </c:pt>
                <c:pt idx="9265">
                  <c:v>51.45035172</c:v>
                </c:pt>
                <c:pt idx="9266">
                  <c:v>51.702381129999999</c:v>
                </c:pt>
                <c:pt idx="9267">
                  <c:v>51.94711685</c:v>
                </c:pt>
                <c:pt idx="9268">
                  <c:v>52.298358919999998</c:v>
                </c:pt>
                <c:pt idx="9269">
                  <c:v>52.624214170000002</c:v>
                </c:pt>
                <c:pt idx="9270">
                  <c:v>52.801029210000003</c:v>
                </c:pt>
                <c:pt idx="9271">
                  <c:v>52.856739040000001</c:v>
                </c:pt>
                <c:pt idx="9272">
                  <c:v>52.370796200000001</c:v>
                </c:pt>
                <c:pt idx="9273">
                  <c:v>51.699619290000001</c:v>
                </c:pt>
                <c:pt idx="9274">
                  <c:v>52.039375309999997</c:v>
                </c:pt>
                <c:pt idx="9275">
                  <c:v>52.683986660000002</c:v>
                </c:pt>
                <c:pt idx="9276">
                  <c:v>52.696620940000003</c:v>
                </c:pt>
                <c:pt idx="9277">
                  <c:v>52.262168879999997</c:v>
                </c:pt>
                <c:pt idx="9278">
                  <c:v>51.786808010000001</c:v>
                </c:pt>
                <c:pt idx="9279">
                  <c:v>52.319255830000003</c:v>
                </c:pt>
                <c:pt idx="9280">
                  <c:v>52.941688540000001</c:v>
                </c:pt>
                <c:pt idx="9281">
                  <c:v>52.252422330000002</c:v>
                </c:pt>
                <c:pt idx="9282">
                  <c:v>51.617454530000003</c:v>
                </c:pt>
                <c:pt idx="9283">
                  <c:v>52.349895480000001</c:v>
                </c:pt>
                <c:pt idx="9284">
                  <c:v>53.025245669999997</c:v>
                </c:pt>
                <c:pt idx="9285">
                  <c:v>52.498878480000002</c:v>
                </c:pt>
                <c:pt idx="9286">
                  <c:v>51.781768800000002</c:v>
                </c:pt>
                <c:pt idx="9287">
                  <c:v>51.908481600000002</c:v>
                </c:pt>
                <c:pt idx="9288">
                  <c:v>52.753704069999998</c:v>
                </c:pt>
                <c:pt idx="9289">
                  <c:v>52.837265010000003</c:v>
                </c:pt>
                <c:pt idx="9290">
                  <c:v>51.824932099999998</c:v>
                </c:pt>
                <c:pt idx="9291">
                  <c:v>52.118759160000003</c:v>
                </c:pt>
                <c:pt idx="9292">
                  <c:v>52.961196899999997</c:v>
                </c:pt>
                <c:pt idx="9293">
                  <c:v>52.902687069999999</c:v>
                </c:pt>
                <c:pt idx="9294">
                  <c:v>52.057479860000001</c:v>
                </c:pt>
                <c:pt idx="9295">
                  <c:v>51.731639860000001</c:v>
                </c:pt>
                <c:pt idx="9296">
                  <c:v>52.12432098</c:v>
                </c:pt>
                <c:pt idx="9297">
                  <c:v>52.792713169999999</c:v>
                </c:pt>
                <c:pt idx="9298">
                  <c:v>53.147766109999999</c:v>
                </c:pt>
                <c:pt idx="9299">
                  <c:v>52.986240389999999</c:v>
                </c:pt>
                <c:pt idx="9300">
                  <c:v>52.560146330000002</c:v>
                </c:pt>
                <c:pt idx="9301">
                  <c:v>52.21482468</c:v>
                </c:pt>
                <c:pt idx="9302">
                  <c:v>51.986454010000003</c:v>
                </c:pt>
                <c:pt idx="9303">
                  <c:v>51.836071009999998</c:v>
                </c:pt>
                <c:pt idx="9304">
                  <c:v>51.865558620000002</c:v>
                </c:pt>
                <c:pt idx="9305">
                  <c:v>51.886196140000003</c:v>
                </c:pt>
                <c:pt idx="9306">
                  <c:v>51.866699220000001</c:v>
                </c:pt>
                <c:pt idx="9307">
                  <c:v>51.920398710000001</c:v>
                </c:pt>
                <c:pt idx="9308">
                  <c:v>51.992023469999999</c:v>
                </c:pt>
                <c:pt idx="9309">
                  <c:v>52.007579800000002</c:v>
                </c:pt>
                <c:pt idx="9310">
                  <c:v>51.9822731</c:v>
                </c:pt>
                <c:pt idx="9311">
                  <c:v>51.939113620000001</c:v>
                </c:pt>
                <c:pt idx="9312">
                  <c:v>51.849990839999997</c:v>
                </c:pt>
                <c:pt idx="9313">
                  <c:v>51.872283940000003</c:v>
                </c:pt>
                <c:pt idx="9314">
                  <c:v>52.115867610000002</c:v>
                </c:pt>
                <c:pt idx="9315">
                  <c:v>51.98784637</c:v>
                </c:pt>
                <c:pt idx="9316">
                  <c:v>52.326213840000001</c:v>
                </c:pt>
                <c:pt idx="9317">
                  <c:v>52.363807680000001</c:v>
                </c:pt>
                <c:pt idx="9318">
                  <c:v>52.441802979999999</c:v>
                </c:pt>
                <c:pt idx="9319">
                  <c:v>52.409778590000002</c:v>
                </c:pt>
                <c:pt idx="9320">
                  <c:v>52.40559769</c:v>
                </c:pt>
                <c:pt idx="9321">
                  <c:v>52.416732789999998</c:v>
                </c:pt>
                <c:pt idx="9322">
                  <c:v>52.238483430000002</c:v>
                </c:pt>
                <c:pt idx="9323">
                  <c:v>52.115947720000001</c:v>
                </c:pt>
                <c:pt idx="9324">
                  <c:v>51.937721250000003</c:v>
                </c:pt>
                <c:pt idx="9325">
                  <c:v>51.797084810000001</c:v>
                </c:pt>
                <c:pt idx="9326">
                  <c:v>51.696838380000003</c:v>
                </c:pt>
                <c:pt idx="9327">
                  <c:v>51.699611660000002</c:v>
                </c:pt>
                <c:pt idx="9328">
                  <c:v>51.794300079999999</c:v>
                </c:pt>
                <c:pt idx="9329">
                  <c:v>51.841632840000003</c:v>
                </c:pt>
                <c:pt idx="9330">
                  <c:v>51.929355620000003</c:v>
                </c:pt>
                <c:pt idx="9331">
                  <c:v>51.883415220000003</c:v>
                </c:pt>
                <c:pt idx="9332">
                  <c:v>51.756710050000002</c:v>
                </c:pt>
                <c:pt idx="9333">
                  <c:v>51.707965850000001</c:v>
                </c:pt>
                <c:pt idx="9334">
                  <c:v>51.820766450000001</c:v>
                </c:pt>
                <c:pt idx="9335">
                  <c:v>52.323436739999998</c:v>
                </c:pt>
                <c:pt idx="9336">
                  <c:v>52.821941379999998</c:v>
                </c:pt>
                <c:pt idx="9337">
                  <c:v>53.118526459999998</c:v>
                </c:pt>
                <c:pt idx="9338">
                  <c:v>53.129661560000002</c:v>
                </c:pt>
                <c:pt idx="9339">
                  <c:v>52.745357509999998</c:v>
                </c:pt>
                <c:pt idx="9340">
                  <c:v>52.528129579999998</c:v>
                </c:pt>
                <c:pt idx="9341">
                  <c:v>52.18836975</c:v>
                </c:pt>
                <c:pt idx="9342">
                  <c:v>51.912647249999999</c:v>
                </c:pt>
                <c:pt idx="9343">
                  <c:v>51.824935910000001</c:v>
                </c:pt>
                <c:pt idx="9344">
                  <c:v>51.71631241</c:v>
                </c:pt>
                <c:pt idx="9345">
                  <c:v>51.827724459999999</c:v>
                </c:pt>
                <c:pt idx="9346">
                  <c:v>51.898738860000002</c:v>
                </c:pt>
                <c:pt idx="9347">
                  <c:v>52.003158569999997</c:v>
                </c:pt>
                <c:pt idx="9348">
                  <c:v>52.010124210000001</c:v>
                </c:pt>
                <c:pt idx="9349">
                  <c:v>51.880645749999999</c:v>
                </c:pt>
                <c:pt idx="9350">
                  <c:v>51.780368799999998</c:v>
                </c:pt>
                <c:pt idx="9351">
                  <c:v>51.77063751</c:v>
                </c:pt>
                <c:pt idx="9352">
                  <c:v>51.762268069999998</c:v>
                </c:pt>
                <c:pt idx="9353">
                  <c:v>51.749732969999997</c:v>
                </c:pt>
                <c:pt idx="9354">
                  <c:v>51.709362030000001</c:v>
                </c:pt>
                <c:pt idx="9355">
                  <c:v>51.716308589999997</c:v>
                </c:pt>
                <c:pt idx="9356">
                  <c:v>51.698223110000001</c:v>
                </c:pt>
                <c:pt idx="9357">
                  <c:v>51.712154390000002</c:v>
                </c:pt>
                <c:pt idx="9358">
                  <c:v>51.726070399999998</c:v>
                </c:pt>
                <c:pt idx="9359">
                  <c:v>51.749740600000003</c:v>
                </c:pt>
                <c:pt idx="9360">
                  <c:v>51.788730620000003</c:v>
                </c:pt>
                <c:pt idx="9361">
                  <c:v>51.7608757</c:v>
                </c:pt>
                <c:pt idx="9362">
                  <c:v>51.812400820000001</c:v>
                </c:pt>
                <c:pt idx="9363">
                  <c:v>51.82632065</c:v>
                </c:pt>
                <c:pt idx="9364">
                  <c:v>51.936336519999998</c:v>
                </c:pt>
                <c:pt idx="9365">
                  <c:v>52.090900419999997</c:v>
                </c:pt>
                <c:pt idx="9366">
                  <c:v>52.171661380000003</c:v>
                </c:pt>
                <c:pt idx="9367">
                  <c:v>52.129882809999998</c:v>
                </c:pt>
                <c:pt idx="9368">
                  <c:v>52.118732450000003</c:v>
                </c:pt>
                <c:pt idx="9369">
                  <c:v>52.083927150000001</c:v>
                </c:pt>
                <c:pt idx="9370">
                  <c:v>51.94608307</c:v>
                </c:pt>
                <c:pt idx="9371">
                  <c:v>51.780372620000001</c:v>
                </c:pt>
                <c:pt idx="9372">
                  <c:v>51.819366459999998</c:v>
                </c:pt>
                <c:pt idx="9373">
                  <c:v>52.075572970000003</c:v>
                </c:pt>
                <c:pt idx="9374">
                  <c:v>52.451541900000002</c:v>
                </c:pt>
                <c:pt idx="9375">
                  <c:v>52.929145810000001</c:v>
                </c:pt>
                <c:pt idx="9376">
                  <c:v>53.232723239999999</c:v>
                </c:pt>
                <c:pt idx="9377">
                  <c:v>53.04195404</c:v>
                </c:pt>
                <c:pt idx="9378">
                  <c:v>52.695205690000002</c:v>
                </c:pt>
                <c:pt idx="9379">
                  <c:v>52.217605589999998</c:v>
                </c:pt>
                <c:pt idx="9380">
                  <c:v>51.792900090000003</c:v>
                </c:pt>
                <c:pt idx="9381">
                  <c:v>51.781776430000001</c:v>
                </c:pt>
                <c:pt idx="9382">
                  <c:v>51.82771683</c:v>
                </c:pt>
                <c:pt idx="9383">
                  <c:v>51.822155000000002</c:v>
                </c:pt>
                <c:pt idx="9384">
                  <c:v>51.888992309999999</c:v>
                </c:pt>
                <c:pt idx="9385">
                  <c:v>52.223178859999997</c:v>
                </c:pt>
                <c:pt idx="9386">
                  <c:v>52.71332932</c:v>
                </c:pt>
                <c:pt idx="9387">
                  <c:v>53.101818080000001</c:v>
                </c:pt>
                <c:pt idx="9388">
                  <c:v>53.140819550000003</c:v>
                </c:pt>
                <c:pt idx="9389">
                  <c:v>52.608886720000001</c:v>
                </c:pt>
                <c:pt idx="9390">
                  <c:v>51.987865450000001</c:v>
                </c:pt>
                <c:pt idx="9391">
                  <c:v>52.473823549999999</c:v>
                </c:pt>
                <c:pt idx="9392">
                  <c:v>52.918010709999997</c:v>
                </c:pt>
                <c:pt idx="9393">
                  <c:v>52.019874569999999</c:v>
                </c:pt>
                <c:pt idx="9394">
                  <c:v>51.9161644</c:v>
                </c:pt>
                <c:pt idx="9395">
                  <c:v>52.90547943</c:v>
                </c:pt>
                <c:pt idx="9396">
                  <c:v>53.023849490000003</c:v>
                </c:pt>
                <c:pt idx="9397">
                  <c:v>52.160530090000002</c:v>
                </c:pt>
                <c:pt idx="9398">
                  <c:v>51.951637269999999</c:v>
                </c:pt>
                <c:pt idx="9399">
                  <c:v>52.241268159999997</c:v>
                </c:pt>
                <c:pt idx="9400">
                  <c:v>52.86371613</c:v>
                </c:pt>
                <c:pt idx="9401">
                  <c:v>53.147777560000002</c:v>
                </c:pt>
                <c:pt idx="9402">
                  <c:v>52.951446529999998</c:v>
                </c:pt>
                <c:pt idx="9403">
                  <c:v>52.342937470000003</c:v>
                </c:pt>
                <c:pt idx="9404">
                  <c:v>51.992038729999997</c:v>
                </c:pt>
                <c:pt idx="9405">
                  <c:v>52.198108670000003</c:v>
                </c:pt>
                <c:pt idx="9406">
                  <c:v>52.546211239999998</c:v>
                </c:pt>
                <c:pt idx="9407">
                  <c:v>52.86788559</c:v>
                </c:pt>
                <c:pt idx="9408">
                  <c:v>53.080947879999997</c:v>
                </c:pt>
                <c:pt idx="9409">
                  <c:v>53.076759340000002</c:v>
                </c:pt>
                <c:pt idx="9410">
                  <c:v>52.873462680000003</c:v>
                </c:pt>
                <c:pt idx="9411">
                  <c:v>52.796859740000002</c:v>
                </c:pt>
                <c:pt idx="9412">
                  <c:v>52.525333400000001</c:v>
                </c:pt>
                <c:pt idx="9413">
                  <c:v>52.146594999999998</c:v>
                </c:pt>
                <c:pt idx="9414">
                  <c:v>52.065818790000002</c:v>
                </c:pt>
                <c:pt idx="9415">
                  <c:v>51.914047240000002</c:v>
                </c:pt>
                <c:pt idx="9416">
                  <c:v>51.958606719999999</c:v>
                </c:pt>
                <c:pt idx="9417">
                  <c:v>51.911270139999999</c:v>
                </c:pt>
                <c:pt idx="9418">
                  <c:v>51.955810550000002</c:v>
                </c:pt>
                <c:pt idx="9419">
                  <c:v>52.0455513</c:v>
                </c:pt>
                <c:pt idx="9420">
                  <c:v>52.266342160000001</c:v>
                </c:pt>
                <c:pt idx="9421">
                  <c:v>52.624206540000003</c:v>
                </c:pt>
                <c:pt idx="9422">
                  <c:v>52.874862669999999</c:v>
                </c:pt>
                <c:pt idx="9423">
                  <c:v>52.915229799999999</c:v>
                </c:pt>
                <c:pt idx="9424">
                  <c:v>52.963977810000003</c:v>
                </c:pt>
                <c:pt idx="9425">
                  <c:v>53.129669190000001</c:v>
                </c:pt>
                <c:pt idx="9426">
                  <c:v>53.254989620000003</c:v>
                </c:pt>
                <c:pt idx="9427">
                  <c:v>53.154743189999998</c:v>
                </c:pt>
                <c:pt idx="9428">
                  <c:v>53.146373750000002</c:v>
                </c:pt>
                <c:pt idx="9429">
                  <c:v>53.063674929999998</c:v>
                </c:pt>
                <c:pt idx="9430">
                  <c:v>53.090682979999997</c:v>
                </c:pt>
                <c:pt idx="9431">
                  <c:v>53.115753169999998</c:v>
                </c:pt>
                <c:pt idx="9432">
                  <c:v>53.154731750000003</c:v>
                </c:pt>
                <c:pt idx="9433">
                  <c:v>53.089286799999996</c:v>
                </c:pt>
                <c:pt idx="9434">
                  <c:v>52.849784849999999</c:v>
                </c:pt>
                <c:pt idx="9435">
                  <c:v>52.855361940000002</c:v>
                </c:pt>
                <c:pt idx="9436">
                  <c:v>52.385871889999997</c:v>
                </c:pt>
                <c:pt idx="9437">
                  <c:v>52.146583560000003</c:v>
                </c:pt>
                <c:pt idx="9438">
                  <c:v>52.139633179999997</c:v>
                </c:pt>
                <c:pt idx="9439">
                  <c:v>52.557357789999998</c:v>
                </c:pt>
                <c:pt idx="9440">
                  <c:v>52.958404539999997</c:v>
                </c:pt>
                <c:pt idx="9441">
                  <c:v>53.044719700000002</c:v>
                </c:pt>
                <c:pt idx="9442">
                  <c:v>53.281452180000002</c:v>
                </c:pt>
                <c:pt idx="9443">
                  <c:v>52.898513790000003</c:v>
                </c:pt>
                <c:pt idx="9444">
                  <c:v>52.361026760000001</c:v>
                </c:pt>
                <c:pt idx="9445">
                  <c:v>52.075576779999999</c:v>
                </c:pt>
                <c:pt idx="9446">
                  <c:v>51.831901549999998</c:v>
                </c:pt>
                <c:pt idx="9447">
                  <c:v>52.001789090000003</c:v>
                </c:pt>
                <c:pt idx="9448">
                  <c:v>52.373565669999998</c:v>
                </c:pt>
                <c:pt idx="9449">
                  <c:v>52.844223020000001</c:v>
                </c:pt>
                <c:pt idx="9450">
                  <c:v>53.221584319999998</c:v>
                </c:pt>
                <c:pt idx="9451">
                  <c:v>53.143596649999999</c:v>
                </c:pt>
                <c:pt idx="9452">
                  <c:v>52.791290279999998</c:v>
                </c:pt>
                <c:pt idx="9453">
                  <c:v>52.455718990000001</c:v>
                </c:pt>
                <c:pt idx="9454">
                  <c:v>52.380519870000001</c:v>
                </c:pt>
                <c:pt idx="9455">
                  <c:v>52.444580080000001</c:v>
                </c:pt>
                <c:pt idx="9456">
                  <c:v>52.544834139999999</c:v>
                </c:pt>
                <c:pt idx="9457">
                  <c:v>52.525337219999997</c:v>
                </c:pt>
                <c:pt idx="9458">
                  <c:v>52.624198909999997</c:v>
                </c:pt>
                <c:pt idx="9459">
                  <c:v>52.798248289999997</c:v>
                </c:pt>
                <c:pt idx="9460">
                  <c:v>53.122688289999999</c:v>
                </c:pt>
                <c:pt idx="9461">
                  <c:v>53.303741459999998</c:v>
                </c:pt>
                <c:pt idx="9462">
                  <c:v>53.211837770000002</c:v>
                </c:pt>
                <c:pt idx="9463">
                  <c:v>52.934722899999997</c:v>
                </c:pt>
                <c:pt idx="9464">
                  <c:v>52.555980679999998</c:v>
                </c:pt>
                <c:pt idx="9465">
                  <c:v>52.102031709999999</c:v>
                </c:pt>
                <c:pt idx="9466">
                  <c:v>51.918224330000001</c:v>
                </c:pt>
                <c:pt idx="9467">
                  <c:v>51.940502170000002</c:v>
                </c:pt>
                <c:pt idx="9468">
                  <c:v>52.264949799999997</c:v>
                </c:pt>
                <c:pt idx="9469">
                  <c:v>52.809413910000004</c:v>
                </c:pt>
                <c:pt idx="9470">
                  <c:v>53.207633970000003</c:v>
                </c:pt>
                <c:pt idx="9471">
                  <c:v>53.172828670000001</c:v>
                </c:pt>
                <c:pt idx="9472">
                  <c:v>52.750926970000002</c:v>
                </c:pt>
                <c:pt idx="9473">
                  <c:v>52.15354919</c:v>
                </c:pt>
                <c:pt idx="9474">
                  <c:v>51.866710660000003</c:v>
                </c:pt>
                <c:pt idx="9475">
                  <c:v>52.457118989999998</c:v>
                </c:pt>
                <c:pt idx="9476">
                  <c:v>53.218791959999997</c:v>
                </c:pt>
                <c:pt idx="9477">
                  <c:v>53.216007230000002</c:v>
                </c:pt>
                <c:pt idx="9478">
                  <c:v>52.849784849999999</c:v>
                </c:pt>
                <c:pt idx="9479">
                  <c:v>52.388874049999998</c:v>
                </c:pt>
                <c:pt idx="9480">
                  <c:v>51.922416689999999</c:v>
                </c:pt>
                <c:pt idx="9481">
                  <c:v>51.901515959999998</c:v>
                </c:pt>
                <c:pt idx="9482">
                  <c:v>52.19533157</c:v>
                </c:pt>
                <c:pt idx="9483">
                  <c:v>52.626983639999999</c:v>
                </c:pt>
                <c:pt idx="9484">
                  <c:v>53.026626589999999</c:v>
                </c:pt>
                <c:pt idx="9485">
                  <c:v>53.295387269999999</c:v>
                </c:pt>
                <c:pt idx="9486">
                  <c:v>53.259181980000001</c:v>
                </c:pt>
                <c:pt idx="9487">
                  <c:v>53.07814407</c:v>
                </c:pt>
                <c:pt idx="9488">
                  <c:v>52.667366029999997</c:v>
                </c:pt>
                <c:pt idx="9489">
                  <c:v>52.326225280000003</c:v>
                </c:pt>
                <c:pt idx="9490">
                  <c:v>52.033798220000001</c:v>
                </c:pt>
                <c:pt idx="9491">
                  <c:v>51.847209929999998</c:v>
                </c:pt>
                <c:pt idx="9492">
                  <c:v>51.907073969999999</c:v>
                </c:pt>
                <c:pt idx="9493">
                  <c:v>51.982295989999997</c:v>
                </c:pt>
                <c:pt idx="9494">
                  <c:v>52.039386749999998</c:v>
                </c:pt>
                <c:pt idx="9495">
                  <c:v>51.987850190000003</c:v>
                </c:pt>
                <c:pt idx="9496">
                  <c:v>51.887599950000002</c:v>
                </c:pt>
                <c:pt idx="9497">
                  <c:v>51.92380524</c:v>
                </c:pt>
                <c:pt idx="9498">
                  <c:v>51.894561770000003</c:v>
                </c:pt>
                <c:pt idx="9499">
                  <c:v>51.854171749999999</c:v>
                </c:pt>
                <c:pt idx="9500">
                  <c:v>51.8875885</c:v>
                </c:pt>
                <c:pt idx="9501">
                  <c:v>51.890384670000003</c:v>
                </c:pt>
                <c:pt idx="9502">
                  <c:v>51.882019040000003</c:v>
                </c:pt>
                <c:pt idx="9503">
                  <c:v>51.925193790000002</c:v>
                </c:pt>
                <c:pt idx="9504">
                  <c:v>52.051906590000002</c:v>
                </c:pt>
                <c:pt idx="9505">
                  <c:v>52.39306259</c:v>
                </c:pt>
                <c:pt idx="9506">
                  <c:v>52.721675869999999</c:v>
                </c:pt>
                <c:pt idx="9507">
                  <c:v>53.037765499999999</c:v>
                </c:pt>
                <c:pt idx="9508">
                  <c:v>53.229942319999999</c:v>
                </c:pt>
                <c:pt idx="9509">
                  <c:v>53.13117218</c:v>
                </c:pt>
                <c:pt idx="9510">
                  <c:v>53.190948489999997</c:v>
                </c:pt>
                <c:pt idx="9511">
                  <c:v>53.197265620000003</c:v>
                </c:pt>
                <c:pt idx="9512">
                  <c:v>53.319038390000003</c:v>
                </c:pt>
                <c:pt idx="9513">
                  <c:v>53.203475949999998</c:v>
                </c:pt>
                <c:pt idx="9514">
                  <c:v>53.133857730000003</c:v>
                </c:pt>
                <c:pt idx="9515">
                  <c:v>52.929141999999999</c:v>
                </c:pt>
                <c:pt idx="9516">
                  <c:v>52.830287929999997</c:v>
                </c:pt>
                <c:pt idx="9517">
                  <c:v>52.640911099999997</c:v>
                </c:pt>
                <c:pt idx="9518">
                  <c:v>52.501651760000001</c:v>
                </c:pt>
                <c:pt idx="9519">
                  <c:v>52.419513700000003</c:v>
                </c:pt>
                <c:pt idx="9520">
                  <c:v>52.50026321</c:v>
                </c:pt>
                <c:pt idx="9521">
                  <c:v>52.404190059999998</c:v>
                </c:pt>
                <c:pt idx="9522">
                  <c:v>52.249462129999998</c:v>
                </c:pt>
                <c:pt idx="9523">
                  <c:v>52.186973569999999</c:v>
                </c:pt>
                <c:pt idx="9524">
                  <c:v>52.143974299999996</c:v>
                </c:pt>
                <c:pt idx="9525">
                  <c:v>52.099258419999998</c:v>
                </c:pt>
                <c:pt idx="9526">
                  <c:v>52.231155399999999</c:v>
                </c:pt>
                <c:pt idx="9527">
                  <c:v>52.490531920000002</c:v>
                </c:pt>
                <c:pt idx="9528">
                  <c:v>52.714725489999999</c:v>
                </c:pt>
                <c:pt idx="9529">
                  <c:v>52.937511440000002</c:v>
                </c:pt>
                <c:pt idx="9530">
                  <c:v>53.09623337</c:v>
                </c:pt>
                <c:pt idx="9531">
                  <c:v>53.185363770000002</c:v>
                </c:pt>
                <c:pt idx="9532">
                  <c:v>53.341327669999998</c:v>
                </c:pt>
                <c:pt idx="9533">
                  <c:v>53.303722380000004</c:v>
                </c:pt>
                <c:pt idx="9534">
                  <c:v>53.440204620000003</c:v>
                </c:pt>
                <c:pt idx="9535">
                  <c:v>53.405372620000001</c:v>
                </c:pt>
                <c:pt idx="9536">
                  <c:v>53.465255740000003</c:v>
                </c:pt>
                <c:pt idx="9537">
                  <c:v>53.37892532</c:v>
                </c:pt>
                <c:pt idx="9538">
                  <c:v>53.420703889999999</c:v>
                </c:pt>
                <c:pt idx="9539">
                  <c:v>53.32880402</c:v>
                </c:pt>
                <c:pt idx="9540">
                  <c:v>53.25775909</c:v>
                </c:pt>
                <c:pt idx="9541">
                  <c:v>53.182586669999999</c:v>
                </c:pt>
                <c:pt idx="9542">
                  <c:v>53.079532620000002</c:v>
                </c:pt>
                <c:pt idx="9543">
                  <c:v>52.977882389999998</c:v>
                </c:pt>
                <c:pt idx="9544">
                  <c:v>52.969551090000003</c:v>
                </c:pt>
                <c:pt idx="9545">
                  <c:v>52.979297639999999</c:v>
                </c:pt>
                <c:pt idx="9546">
                  <c:v>53.032203670000001</c:v>
                </c:pt>
                <c:pt idx="9547">
                  <c:v>53.105991359999997</c:v>
                </c:pt>
                <c:pt idx="9548">
                  <c:v>53.160312650000002</c:v>
                </c:pt>
                <c:pt idx="9549">
                  <c:v>53.110179899999999</c:v>
                </c:pt>
                <c:pt idx="9550">
                  <c:v>53.047534939999998</c:v>
                </c:pt>
                <c:pt idx="9551">
                  <c:v>52.87762833</c:v>
                </c:pt>
                <c:pt idx="9552">
                  <c:v>52.629783629999999</c:v>
                </c:pt>
                <c:pt idx="9553">
                  <c:v>52.198116300000002</c:v>
                </c:pt>
                <c:pt idx="9554">
                  <c:v>52.554603579999998</c:v>
                </c:pt>
                <c:pt idx="9555">
                  <c:v>52.342922209999998</c:v>
                </c:pt>
                <c:pt idx="9556">
                  <c:v>51.958614349999998</c:v>
                </c:pt>
                <c:pt idx="9557">
                  <c:v>52.271900180000003</c:v>
                </c:pt>
                <c:pt idx="9558">
                  <c:v>52.897727969999998</c:v>
                </c:pt>
                <c:pt idx="9559">
                  <c:v>53.242462160000002</c:v>
                </c:pt>
                <c:pt idx="9560">
                  <c:v>53.227149959999998</c:v>
                </c:pt>
                <c:pt idx="9561">
                  <c:v>52.748126980000002</c:v>
                </c:pt>
                <c:pt idx="9562">
                  <c:v>52.159118650000003</c:v>
                </c:pt>
                <c:pt idx="9563">
                  <c:v>51.923793789999998</c:v>
                </c:pt>
                <c:pt idx="9564">
                  <c:v>52.024055480000001</c:v>
                </c:pt>
                <c:pt idx="9565">
                  <c:v>52.271911619999997</c:v>
                </c:pt>
                <c:pt idx="9566">
                  <c:v>52.405578609999999</c:v>
                </c:pt>
                <c:pt idx="9567">
                  <c:v>52.613056180000001</c:v>
                </c:pt>
                <c:pt idx="9568">
                  <c:v>52.635345460000003</c:v>
                </c:pt>
                <c:pt idx="9569">
                  <c:v>52.596347809999997</c:v>
                </c:pt>
                <c:pt idx="9570">
                  <c:v>52.664592740000003</c:v>
                </c:pt>
                <c:pt idx="9571">
                  <c:v>52.820526119999997</c:v>
                </c:pt>
                <c:pt idx="9572">
                  <c:v>53.065616609999999</c:v>
                </c:pt>
                <c:pt idx="9573">
                  <c:v>53.319038390000003</c:v>
                </c:pt>
                <c:pt idx="9574">
                  <c:v>53.452728270000001</c:v>
                </c:pt>
                <c:pt idx="9575">
                  <c:v>53.288398739999998</c:v>
                </c:pt>
                <c:pt idx="9576">
                  <c:v>52.959785459999999</c:v>
                </c:pt>
                <c:pt idx="9577">
                  <c:v>52.599136350000002</c:v>
                </c:pt>
                <c:pt idx="9578">
                  <c:v>52.302551270000002</c:v>
                </c:pt>
                <c:pt idx="9579">
                  <c:v>52.03240967</c:v>
                </c:pt>
                <c:pt idx="9580">
                  <c:v>51.925163269999999</c:v>
                </c:pt>
                <c:pt idx="9581">
                  <c:v>51.937709810000001</c:v>
                </c:pt>
                <c:pt idx="9582">
                  <c:v>52.032413480000002</c:v>
                </c:pt>
                <c:pt idx="9583">
                  <c:v>52.266338349999998</c:v>
                </c:pt>
                <c:pt idx="9584">
                  <c:v>52.604686739999998</c:v>
                </c:pt>
                <c:pt idx="9585">
                  <c:v>53.062843319999999</c:v>
                </c:pt>
                <c:pt idx="9586">
                  <c:v>53.319038390000003</c:v>
                </c:pt>
                <c:pt idx="9587">
                  <c:v>53.298149109999997</c:v>
                </c:pt>
                <c:pt idx="9588">
                  <c:v>53.2313118</c:v>
                </c:pt>
                <c:pt idx="9589">
                  <c:v>53.032196040000002</c:v>
                </c:pt>
                <c:pt idx="9590">
                  <c:v>52.561534880000004</c:v>
                </c:pt>
                <c:pt idx="9591">
                  <c:v>52.248229979999998</c:v>
                </c:pt>
                <c:pt idx="9592">
                  <c:v>52.0546875</c:v>
                </c:pt>
                <c:pt idx="9593">
                  <c:v>52.057483670000003</c:v>
                </c:pt>
                <c:pt idx="9594">
                  <c:v>52.521163940000001</c:v>
                </c:pt>
                <c:pt idx="9595">
                  <c:v>53.28424072</c:v>
                </c:pt>
                <c:pt idx="9596">
                  <c:v>53.144996640000002</c:v>
                </c:pt>
                <c:pt idx="9597">
                  <c:v>52.473819730000002</c:v>
                </c:pt>
                <c:pt idx="9598">
                  <c:v>51.993423460000002</c:v>
                </c:pt>
                <c:pt idx="9599">
                  <c:v>52.516998289999997</c:v>
                </c:pt>
                <c:pt idx="9600">
                  <c:v>53.220165250000001</c:v>
                </c:pt>
                <c:pt idx="9601">
                  <c:v>52.873443600000002</c:v>
                </c:pt>
                <c:pt idx="9602">
                  <c:v>51.990634919999998</c:v>
                </c:pt>
                <c:pt idx="9603">
                  <c:v>52.473838809999997</c:v>
                </c:pt>
                <c:pt idx="9604">
                  <c:v>53.067008970000003</c:v>
                </c:pt>
                <c:pt idx="9605">
                  <c:v>53.069793699999998</c:v>
                </c:pt>
                <c:pt idx="9606">
                  <c:v>52.195343020000003</c:v>
                </c:pt>
                <c:pt idx="9607">
                  <c:v>51.996192929999999</c:v>
                </c:pt>
                <c:pt idx="9608">
                  <c:v>52.379138949999998</c:v>
                </c:pt>
                <c:pt idx="9609">
                  <c:v>53.00434113</c:v>
                </c:pt>
                <c:pt idx="9610">
                  <c:v>53.335754389999998</c:v>
                </c:pt>
                <c:pt idx="9611">
                  <c:v>53.303730010000002</c:v>
                </c:pt>
                <c:pt idx="9612">
                  <c:v>53.218799590000003</c:v>
                </c:pt>
                <c:pt idx="9613">
                  <c:v>53.02802277</c:v>
                </c:pt>
                <c:pt idx="9614">
                  <c:v>53.015495299999998</c:v>
                </c:pt>
                <c:pt idx="9615">
                  <c:v>52.892936710000001</c:v>
                </c:pt>
                <c:pt idx="9616">
                  <c:v>52.718887330000001</c:v>
                </c:pt>
                <c:pt idx="9617">
                  <c:v>52.469646449999999</c:v>
                </c:pt>
                <c:pt idx="9618">
                  <c:v>52.19811249</c:v>
                </c:pt>
                <c:pt idx="9619">
                  <c:v>52.037971499999998</c:v>
                </c:pt>
                <c:pt idx="9620">
                  <c:v>51.946086880000003</c:v>
                </c:pt>
                <c:pt idx="9621">
                  <c:v>52.019882199999998</c:v>
                </c:pt>
                <c:pt idx="9622">
                  <c:v>52.198116300000002</c:v>
                </c:pt>
                <c:pt idx="9623">
                  <c:v>52.290019989999998</c:v>
                </c:pt>
                <c:pt idx="9624">
                  <c:v>52.402790070000002</c:v>
                </c:pt>
                <c:pt idx="9625">
                  <c:v>52.363803859999997</c:v>
                </c:pt>
                <c:pt idx="9626">
                  <c:v>52.472431180000001</c:v>
                </c:pt>
                <c:pt idx="9627">
                  <c:v>52.571289059999998</c:v>
                </c:pt>
                <c:pt idx="9628">
                  <c:v>52.755092619999999</c:v>
                </c:pt>
                <c:pt idx="9629">
                  <c:v>53.112968440000003</c:v>
                </c:pt>
                <c:pt idx="9630">
                  <c:v>53.34968567</c:v>
                </c:pt>
                <c:pt idx="9631">
                  <c:v>53.280059809999997</c:v>
                </c:pt>
                <c:pt idx="9632">
                  <c:v>53.0099144</c:v>
                </c:pt>
                <c:pt idx="9633">
                  <c:v>52.674331670000001</c:v>
                </c:pt>
                <c:pt idx="9634">
                  <c:v>52.36103439</c:v>
                </c:pt>
                <c:pt idx="9635">
                  <c:v>52.278881069999997</c:v>
                </c:pt>
                <c:pt idx="9636">
                  <c:v>52.277492520000003</c:v>
                </c:pt>
                <c:pt idx="9637">
                  <c:v>52.328990939999997</c:v>
                </c:pt>
                <c:pt idx="9638">
                  <c:v>52.351295469999997</c:v>
                </c:pt>
                <c:pt idx="9639">
                  <c:v>52.367996220000002</c:v>
                </c:pt>
                <c:pt idx="9640">
                  <c:v>52.184207919999999</c:v>
                </c:pt>
                <c:pt idx="9641">
                  <c:v>52.21482468</c:v>
                </c:pt>
                <c:pt idx="9642">
                  <c:v>52.141017910000002</c:v>
                </c:pt>
                <c:pt idx="9643">
                  <c:v>52.068622589999997</c:v>
                </c:pt>
                <c:pt idx="9644">
                  <c:v>52.063041689999999</c:v>
                </c:pt>
                <c:pt idx="9645">
                  <c:v>51.739986420000001</c:v>
                </c:pt>
                <c:pt idx="9646">
                  <c:v>51.572891239999997</c:v>
                </c:pt>
                <c:pt idx="9647">
                  <c:v>52.210643769999997</c:v>
                </c:pt>
                <c:pt idx="9648">
                  <c:v>52.672939300000003</c:v>
                </c:pt>
                <c:pt idx="9649">
                  <c:v>52.760681150000003</c:v>
                </c:pt>
                <c:pt idx="9650">
                  <c:v>52.507251740000001</c:v>
                </c:pt>
                <c:pt idx="9651">
                  <c:v>52.134056090000001</c:v>
                </c:pt>
                <c:pt idx="9652">
                  <c:v>51.752532960000003</c:v>
                </c:pt>
                <c:pt idx="9653">
                  <c:v>51.579849240000001</c:v>
                </c:pt>
                <c:pt idx="9654">
                  <c:v>51.543659210000001</c:v>
                </c:pt>
                <c:pt idx="9655">
                  <c:v>51.565929410000003</c:v>
                </c:pt>
                <c:pt idx="9656">
                  <c:v>51.593788150000002</c:v>
                </c:pt>
                <c:pt idx="9657">
                  <c:v>51.650878910000003</c:v>
                </c:pt>
                <c:pt idx="9658">
                  <c:v>51.84025192</c:v>
                </c:pt>
                <c:pt idx="9659">
                  <c:v>51.948860170000003</c:v>
                </c:pt>
                <c:pt idx="9660">
                  <c:v>52.033798220000001</c:v>
                </c:pt>
                <c:pt idx="9661">
                  <c:v>52.118747710000001</c:v>
                </c:pt>
                <c:pt idx="9662">
                  <c:v>52.145206450000003</c:v>
                </c:pt>
                <c:pt idx="9663">
                  <c:v>52.361026760000001</c:v>
                </c:pt>
                <c:pt idx="9664">
                  <c:v>52.643699650000002</c:v>
                </c:pt>
                <c:pt idx="9665">
                  <c:v>53.053092960000001</c:v>
                </c:pt>
                <c:pt idx="9666">
                  <c:v>53.129680630000003</c:v>
                </c:pt>
                <c:pt idx="9667">
                  <c:v>52.599132539999999</c:v>
                </c:pt>
                <c:pt idx="9668">
                  <c:v>52.08811188</c:v>
                </c:pt>
                <c:pt idx="9669">
                  <c:v>51.923812869999999</c:v>
                </c:pt>
                <c:pt idx="9670">
                  <c:v>51.861141199999999</c:v>
                </c:pt>
                <c:pt idx="9671">
                  <c:v>51.911258699999998</c:v>
                </c:pt>
                <c:pt idx="9672">
                  <c:v>51.98507309</c:v>
                </c:pt>
                <c:pt idx="9673">
                  <c:v>52.001964569999998</c:v>
                </c:pt>
                <c:pt idx="9674">
                  <c:v>52.007343290000001</c:v>
                </c:pt>
                <c:pt idx="9675">
                  <c:v>51.986465449999997</c:v>
                </c:pt>
                <c:pt idx="9676">
                  <c:v>51.898731230000003</c:v>
                </c:pt>
                <c:pt idx="9677">
                  <c:v>51.924625399999996</c:v>
                </c:pt>
                <c:pt idx="9678">
                  <c:v>51.882019040000003</c:v>
                </c:pt>
                <c:pt idx="9679">
                  <c:v>52.036590580000002</c:v>
                </c:pt>
                <c:pt idx="9680">
                  <c:v>51.929367069999998</c:v>
                </c:pt>
                <c:pt idx="9681">
                  <c:v>51.888992309999999</c:v>
                </c:pt>
                <c:pt idx="9682">
                  <c:v>52.122917180000002</c:v>
                </c:pt>
                <c:pt idx="9683">
                  <c:v>52.365203860000001</c:v>
                </c:pt>
                <c:pt idx="9684">
                  <c:v>52.230136870000003</c:v>
                </c:pt>
                <c:pt idx="9685">
                  <c:v>52.425079349999997</c:v>
                </c:pt>
                <c:pt idx="9686">
                  <c:v>52.752311710000001</c:v>
                </c:pt>
                <c:pt idx="9687">
                  <c:v>53.079532620000002</c:v>
                </c:pt>
                <c:pt idx="9688">
                  <c:v>53.206264500000003</c:v>
                </c:pt>
                <c:pt idx="9689">
                  <c:v>53.319053650000001</c:v>
                </c:pt>
                <c:pt idx="9690">
                  <c:v>52.937511440000002</c:v>
                </c:pt>
                <c:pt idx="9691">
                  <c:v>52.370769500000002</c:v>
                </c:pt>
                <c:pt idx="9692">
                  <c:v>52.040771479999997</c:v>
                </c:pt>
                <c:pt idx="9693">
                  <c:v>52.436229709999999</c:v>
                </c:pt>
                <c:pt idx="9694">
                  <c:v>53.101821899999997</c:v>
                </c:pt>
                <c:pt idx="9695">
                  <c:v>53.11993408</c:v>
                </c:pt>
                <c:pt idx="9696">
                  <c:v>52.558761599999997</c:v>
                </c:pt>
                <c:pt idx="9697">
                  <c:v>52.139629360000001</c:v>
                </c:pt>
                <c:pt idx="9698">
                  <c:v>52.684085850000002</c:v>
                </c:pt>
                <c:pt idx="9699">
                  <c:v>53.25638962</c:v>
                </c:pt>
                <c:pt idx="9700">
                  <c:v>52.806602480000002</c:v>
                </c:pt>
                <c:pt idx="9701">
                  <c:v>52.157726289999999</c:v>
                </c:pt>
                <c:pt idx="9702">
                  <c:v>52.097877500000003</c:v>
                </c:pt>
                <c:pt idx="9703">
                  <c:v>52.888778690000002</c:v>
                </c:pt>
                <c:pt idx="9704">
                  <c:v>53.357597349999999</c:v>
                </c:pt>
                <c:pt idx="9705">
                  <c:v>53.175609590000001</c:v>
                </c:pt>
                <c:pt idx="9706">
                  <c:v>52.821933749999999</c:v>
                </c:pt>
                <c:pt idx="9707">
                  <c:v>52.252422330000002</c:v>
                </c:pt>
                <c:pt idx="9708">
                  <c:v>52.134056090000001</c:v>
                </c:pt>
                <c:pt idx="9709">
                  <c:v>52.33178711</c:v>
                </c:pt>
                <c:pt idx="9710">
                  <c:v>52.86233902</c:v>
                </c:pt>
                <c:pt idx="9711">
                  <c:v>53.23688507</c:v>
                </c:pt>
                <c:pt idx="9712">
                  <c:v>53.274494169999997</c:v>
                </c:pt>
                <c:pt idx="9713">
                  <c:v>53.054485319999998</c:v>
                </c:pt>
                <c:pt idx="9714">
                  <c:v>52.703670500000001</c:v>
                </c:pt>
                <c:pt idx="9715">
                  <c:v>51.911251069999999</c:v>
                </c:pt>
                <c:pt idx="9716">
                  <c:v>52.168876650000001</c:v>
                </c:pt>
                <c:pt idx="9717">
                  <c:v>52.202297209999998</c:v>
                </c:pt>
                <c:pt idx="9718">
                  <c:v>52.504455569999998</c:v>
                </c:pt>
                <c:pt idx="9719">
                  <c:v>52.823322300000001</c:v>
                </c:pt>
                <c:pt idx="9720">
                  <c:v>53.016895290000001</c:v>
                </c:pt>
                <c:pt idx="9721">
                  <c:v>53.221572879999997</c:v>
                </c:pt>
                <c:pt idx="9722">
                  <c:v>53.196498869999999</c:v>
                </c:pt>
                <c:pt idx="9723">
                  <c:v>53.266181950000004</c:v>
                </c:pt>
                <c:pt idx="9724">
                  <c:v>53.3580246</c:v>
                </c:pt>
                <c:pt idx="9725">
                  <c:v>53.324615479999999</c:v>
                </c:pt>
                <c:pt idx="9726">
                  <c:v>53.271709440000002</c:v>
                </c:pt>
                <c:pt idx="9727">
                  <c:v>53.060058589999997</c:v>
                </c:pt>
                <c:pt idx="9728">
                  <c:v>53.270313260000002</c:v>
                </c:pt>
                <c:pt idx="9729">
                  <c:v>53.32600403</c:v>
                </c:pt>
                <c:pt idx="9730">
                  <c:v>53.284229279999998</c:v>
                </c:pt>
                <c:pt idx="9731">
                  <c:v>53.284236909999997</c:v>
                </c:pt>
                <c:pt idx="9732">
                  <c:v>53.167278289999999</c:v>
                </c:pt>
                <c:pt idx="9733">
                  <c:v>53.023834229999999</c:v>
                </c:pt>
                <c:pt idx="9734">
                  <c:v>52.707748410000001</c:v>
                </c:pt>
                <c:pt idx="9735">
                  <c:v>52.454326629999997</c:v>
                </c:pt>
                <c:pt idx="9736">
                  <c:v>52.285831450000003</c:v>
                </c:pt>
                <c:pt idx="9737">
                  <c:v>52.29000473</c:v>
                </c:pt>
                <c:pt idx="9738">
                  <c:v>52.302547449999999</c:v>
                </c:pt>
                <c:pt idx="9739">
                  <c:v>52.238491060000001</c:v>
                </c:pt>
                <c:pt idx="9740">
                  <c:v>52.205066680000002</c:v>
                </c:pt>
                <c:pt idx="9741">
                  <c:v>52.191158289999997</c:v>
                </c:pt>
                <c:pt idx="9742">
                  <c:v>52.214828490000002</c:v>
                </c:pt>
                <c:pt idx="9743">
                  <c:v>52.207851410000004</c:v>
                </c:pt>
                <c:pt idx="9744">
                  <c:v>52.406986240000002</c:v>
                </c:pt>
                <c:pt idx="9745">
                  <c:v>52.376354220000003</c:v>
                </c:pt>
                <c:pt idx="9746">
                  <c:v>52.185577389999999</c:v>
                </c:pt>
                <c:pt idx="9747">
                  <c:v>52.037986760000003</c:v>
                </c:pt>
                <c:pt idx="9748">
                  <c:v>52.095066070000001</c:v>
                </c:pt>
                <c:pt idx="9749">
                  <c:v>52.405593869999997</c:v>
                </c:pt>
                <c:pt idx="9750">
                  <c:v>52.575477599999999</c:v>
                </c:pt>
                <c:pt idx="9751">
                  <c:v>52.622821809999998</c:v>
                </c:pt>
                <c:pt idx="9752">
                  <c:v>52.574066160000001</c:v>
                </c:pt>
                <c:pt idx="9753">
                  <c:v>52.628376009999997</c:v>
                </c:pt>
                <c:pt idx="9754">
                  <c:v>52.756492610000002</c:v>
                </c:pt>
                <c:pt idx="9755">
                  <c:v>52.926368709999998</c:v>
                </c:pt>
                <c:pt idx="9756">
                  <c:v>53.073959350000003</c:v>
                </c:pt>
                <c:pt idx="9757">
                  <c:v>53.190940859999998</c:v>
                </c:pt>
                <c:pt idx="9758">
                  <c:v>53.345500950000002</c:v>
                </c:pt>
                <c:pt idx="9759">
                  <c:v>53.431835169999999</c:v>
                </c:pt>
                <c:pt idx="9760">
                  <c:v>53.371955870000001</c:v>
                </c:pt>
                <c:pt idx="9761">
                  <c:v>53.285625459999999</c:v>
                </c:pt>
                <c:pt idx="9762">
                  <c:v>53.051685329999998</c:v>
                </c:pt>
                <c:pt idx="9763">
                  <c:v>52.73977661</c:v>
                </c:pt>
                <c:pt idx="9764">
                  <c:v>52.323429109999999</c:v>
                </c:pt>
                <c:pt idx="9765">
                  <c:v>52.106224060000002</c:v>
                </c:pt>
                <c:pt idx="9766">
                  <c:v>52.068607329999999</c:v>
                </c:pt>
                <c:pt idx="9767">
                  <c:v>52.380523680000003</c:v>
                </c:pt>
                <c:pt idx="9768">
                  <c:v>53.05586624</c:v>
                </c:pt>
                <c:pt idx="9769">
                  <c:v>53.522346499999998</c:v>
                </c:pt>
                <c:pt idx="9770">
                  <c:v>53.284236909999997</c:v>
                </c:pt>
                <c:pt idx="9771">
                  <c:v>52.581039429999997</c:v>
                </c:pt>
                <c:pt idx="9772">
                  <c:v>52.179992679999998</c:v>
                </c:pt>
                <c:pt idx="9773">
                  <c:v>52.342941279999998</c:v>
                </c:pt>
                <c:pt idx="9774">
                  <c:v>53.016880039999997</c:v>
                </c:pt>
                <c:pt idx="9775">
                  <c:v>53.515369419999999</c:v>
                </c:pt>
                <c:pt idx="9776">
                  <c:v>53.312068940000003</c:v>
                </c:pt>
                <c:pt idx="9777">
                  <c:v>52.777378079999998</c:v>
                </c:pt>
                <c:pt idx="9778">
                  <c:v>52.35963821</c:v>
                </c:pt>
                <c:pt idx="9779">
                  <c:v>52.05191422</c:v>
                </c:pt>
                <c:pt idx="9780">
                  <c:v>52.335968020000003</c:v>
                </c:pt>
                <c:pt idx="9781">
                  <c:v>53.086498259999999</c:v>
                </c:pt>
                <c:pt idx="9782">
                  <c:v>53.433250430000001</c:v>
                </c:pt>
                <c:pt idx="9783">
                  <c:v>53.050312040000001</c:v>
                </c:pt>
                <c:pt idx="9784">
                  <c:v>52.26215363</c:v>
                </c:pt>
                <c:pt idx="9785">
                  <c:v>52.427879330000003</c:v>
                </c:pt>
                <c:pt idx="9786">
                  <c:v>53.008522030000002</c:v>
                </c:pt>
                <c:pt idx="9787">
                  <c:v>53.49032974</c:v>
                </c:pt>
                <c:pt idx="9788">
                  <c:v>53.486949920000001</c:v>
                </c:pt>
                <c:pt idx="9789">
                  <c:v>53.409572599999997</c:v>
                </c:pt>
                <c:pt idx="9790">
                  <c:v>53.182582859999997</c:v>
                </c:pt>
                <c:pt idx="9791">
                  <c:v>52.716102599999999</c:v>
                </c:pt>
                <c:pt idx="9792">
                  <c:v>52.429260249999999</c:v>
                </c:pt>
                <c:pt idx="9793">
                  <c:v>52.110385890000003</c:v>
                </c:pt>
                <c:pt idx="9794">
                  <c:v>52.629787450000002</c:v>
                </c:pt>
                <c:pt idx="9795">
                  <c:v>52.983524320000001</c:v>
                </c:pt>
                <c:pt idx="9796">
                  <c:v>53.442977910000003</c:v>
                </c:pt>
                <c:pt idx="9797">
                  <c:v>53.334362030000001</c:v>
                </c:pt>
                <c:pt idx="9798">
                  <c:v>52.774585719999997</c:v>
                </c:pt>
                <c:pt idx="9799">
                  <c:v>52.241016389999999</c:v>
                </c:pt>
                <c:pt idx="9800">
                  <c:v>52.203685759999999</c:v>
                </c:pt>
                <c:pt idx="9801">
                  <c:v>52.672946930000002</c:v>
                </c:pt>
                <c:pt idx="9802">
                  <c:v>52.993217469999998</c:v>
                </c:pt>
                <c:pt idx="9803">
                  <c:v>53.295375819999997</c:v>
                </c:pt>
                <c:pt idx="9804">
                  <c:v>53.27170563</c:v>
                </c:pt>
                <c:pt idx="9805">
                  <c:v>53.220165250000001</c:v>
                </c:pt>
                <c:pt idx="9806">
                  <c:v>53.021068569999997</c:v>
                </c:pt>
                <c:pt idx="9807">
                  <c:v>52.53508377</c:v>
                </c:pt>
                <c:pt idx="9808">
                  <c:v>52.184177400000003</c:v>
                </c:pt>
                <c:pt idx="9809">
                  <c:v>53.076755519999999</c:v>
                </c:pt>
                <c:pt idx="9810">
                  <c:v>53.030803679999998</c:v>
                </c:pt>
                <c:pt idx="9811">
                  <c:v>52.1814003</c:v>
                </c:pt>
                <c:pt idx="9812">
                  <c:v>53.093467709999999</c:v>
                </c:pt>
                <c:pt idx="9813">
                  <c:v>53.076347349999999</c:v>
                </c:pt>
                <c:pt idx="9814">
                  <c:v>52.344310759999999</c:v>
                </c:pt>
                <c:pt idx="9815">
                  <c:v>53.34828186</c:v>
                </c:pt>
                <c:pt idx="9816">
                  <c:v>52.672939300000003</c:v>
                </c:pt>
                <c:pt idx="9817">
                  <c:v>52.515594479999997</c:v>
                </c:pt>
                <c:pt idx="9818">
                  <c:v>53.344123840000002</c:v>
                </c:pt>
                <c:pt idx="9819">
                  <c:v>52.518383030000003</c:v>
                </c:pt>
                <c:pt idx="9820">
                  <c:v>52.693824769999999</c:v>
                </c:pt>
                <c:pt idx="9821">
                  <c:v>53.399803159999998</c:v>
                </c:pt>
                <c:pt idx="9822">
                  <c:v>52.448749540000001</c:v>
                </c:pt>
                <c:pt idx="9823">
                  <c:v>52.877635959999999</c:v>
                </c:pt>
                <c:pt idx="9824">
                  <c:v>53.349681850000003</c:v>
                </c:pt>
                <c:pt idx="9825">
                  <c:v>52.319248199999997</c:v>
                </c:pt>
                <c:pt idx="9826">
                  <c:v>53.100433350000003</c:v>
                </c:pt>
                <c:pt idx="9827">
                  <c:v>53.126892089999998</c:v>
                </c:pt>
                <c:pt idx="9828">
                  <c:v>52.415359500000001</c:v>
                </c:pt>
                <c:pt idx="9829">
                  <c:v>53.328788760000002</c:v>
                </c:pt>
                <c:pt idx="9830">
                  <c:v>52.52673721</c:v>
                </c:pt>
                <c:pt idx="9831">
                  <c:v>52.975112920000001</c:v>
                </c:pt>
                <c:pt idx="9832">
                  <c:v>52.904094700000002</c:v>
                </c:pt>
                <c:pt idx="9833">
                  <c:v>52.718906400000002</c:v>
                </c:pt>
                <c:pt idx="9834">
                  <c:v>53.121334079999997</c:v>
                </c:pt>
                <c:pt idx="9835">
                  <c:v>52.615859989999997</c:v>
                </c:pt>
                <c:pt idx="9836">
                  <c:v>53.206245420000002</c:v>
                </c:pt>
                <c:pt idx="9837">
                  <c:v>52.58104324</c:v>
                </c:pt>
                <c:pt idx="9838">
                  <c:v>53.437736510000001</c:v>
                </c:pt>
                <c:pt idx="9839">
                  <c:v>52.479404449999997</c:v>
                </c:pt>
                <c:pt idx="9840">
                  <c:v>52.74117279</c:v>
                </c:pt>
                <c:pt idx="9841">
                  <c:v>53.209918979999998</c:v>
                </c:pt>
                <c:pt idx="9842">
                  <c:v>52.342937470000003</c:v>
                </c:pt>
                <c:pt idx="9843">
                  <c:v>52.549018859999997</c:v>
                </c:pt>
                <c:pt idx="9844">
                  <c:v>52.987644199999998</c:v>
                </c:pt>
                <c:pt idx="9845">
                  <c:v>52.300075530000001</c:v>
                </c:pt>
                <c:pt idx="9846">
                  <c:v>52.834453580000002</c:v>
                </c:pt>
                <c:pt idx="9847">
                  <c:v>53.493122100000001</c:v>
                </c:pt>
                <c:pt idx="9848">
                  <c:v>52.919410710000001</c:v>
                </c:pt>
                <c:pt idx="9849">
                  <c:v>52.237098690000003</c:v>
                </c:pt>
                <c:pt idx="9850">
                  <c:v>52.458496089999997</c:v>
                </c:pt>
                <c:pt idx="9851">
                  <c:v>53.209064480000002</c:v>
                </c:pt>
                <c:pt idx="9852">
                  <c:v>53.518165590000002</c:v>
                </c:pt>
                <c:pt idx="9853">
                  <c:v>52.709159849999999</c:v>
                </c:pt>
                <c:pt idx="9854">
                  <c:v>52.291416169999998</c:v>
                </c:pt>
                <c:pt idx="9855">
                  <c:v>53.154731750000003</c:v>
                </c:pt>
                <c:pt idx="9856">
                  <c:v>53.477798460000002</c:v>
                </c:pt>
                <c:pt idx="9857">
                  <c:v>52.753711699999997</c:v>
                </c:pt>
                <c:pt idx="9858">
                  <c:v>52.150768280000001</c:v>
                </c:pt>
                <c:pt idx="9859">
                  <c:v>52.380527499999999</c:v>
                </c:pt>
                <c:pt idx="9860">
                  <c:v>52.983474729999998</c:v>
                </c:pt>
                <c:pt idx="9861">
                  <c:v>53.571094510000002</c:v>
                </c:pt>
                <c:pt idx="9862">
                  <c:v>53.547393800000002</c:v>
                </c:pt>
                <c:pt idx="9863">
                  <c:v>53.278675079999999</c:v>
                </c:pt>
                <c:pt idx="9864">
                  <c:v>52.867889400000003</c:v>
                </c:pt>
                <c:pt idx="9865">
                  <c:v>52.432041169999998</c:v>
                </c:pt>
                <c:pt idx="9866">
                  <c:v>52.185577389999999</c:v>
                </c:pt>
                <c:pt idx="9867">
                  <c:v>52.405586239999998</c:v>
                </c:pt>
                <c:pt idx="9868">
                  <c:v>52.838634489999997</c:v>
                </c:pt>
                <c:pt idx="9869">
                  <c:v>53.292594909999998</c:v>
                </c:pt>
                <c:pt idx="9870">
                  <c:v>53.658802029999997</c:v>
                </c:pt>
                <c:pt idx="9871">
                  <c:v>53.388683319999998</c:v>
                </c:pt>
                <c:pt idx="9872">
                  <c:v>53.406768800000002</c:v>
                </c:pt>
                <c:pt idx="9873">
                  <c:v>53.202072139999999</c:v>
                </c:pt>
                <c:pt idx="9874">
                  <c:v>53.367774959999998</c:v>
                </c:pt>
                <c:pt idx="9875">
                  <c:v>53.53209305</c:v>
                </c:pt>
                <c:pt idx="9876">
                  <c:v>53.491710660000003</c:v>
                </c:pt>
                <c:pt idx="9877">
                  <c:v>53.26475525</c:v>
                </c:pt>
                <c:pt idx="9878">
                  <c:v>52.7105484</c:v>
                </c:pt>
                <c:pt idx="9879">
                  <c:v>52.303939819999997</c:v>
                </c:pt>
                <c:pt idx="9880">
                  <c:v>52.847000119999997</c:v>
                </c:pt>
                <c:pt idx="9881">
                  <c:v>53.420707700000001</c:v>
                </c:pt>
                <c:pt idx="9882">
                  <c:v>53.341323850000002</c:v>
                </c:pt>
                <c:pt idx="9883">
                  <c:v>52.482173920000001</c:v>
                </c:pt>
                <c:pt idx="9884">
                  <c:v>52.539272310000001</c:v>
                </c:pt>
                <c:pt idx="9885">
                  <c:v>53.445781709999999</c:v>
                </c:pt>
                <c:pt idx="9886">
                  <c:v>53.449939729999997</c:v>
                </c:pt>
                <c:pt idx="9887">
                  <c:v>52.785732269999997</c:v>
                </c:pt>
                <c:pt idx="9888">
                  <c:v>52.41671753</c:v>
                </c:pt>
                <c:pt idx="9889">
                  <c:v>52.25103378</c:v>
                </c:pt>
                <c:pt idx="9890">
                  <c:v>52.224567409999999</c:v>
                </c:pt>
                <c:pt idx="9891">
                  <c:v>52.35407257</c:v>
                </c:pt>
                <c:pt idx="9892">
                  <c:v>52.628383640000003</c:v>
                </c:pt>
                <c:pt idx="9893">
                  <c:v>53.189563749999998</c:v>
                </c:pt>
                <c:pt idx="9894">
                  <c:v>53.475002289999999</c:v>
                </c:pt>
                <c:pt idx="9895">
                  <c:v>53.597545619999998</c:v>
                </c:pt>
                <c:pt idx="9896">
                  <c:v>53.579444889999998</c:v>
                </c:pt>
                <c:pt idx="9897">
                  <c:v>53.338546749999999</c:v>
                </c:pt>
                <c:pt idx="9898">
                  <c:v>52.91524124</c:v>
                </c:pt>
                <c:pt idx="9899">
                  <c:v>52.600524900000003</c:v>
                </c:pt>
                <c:pt idx="9900">
                  <c:v>52.400020599999998</c:v>
                </c:pt>
                <c:pt idx="9901">
                  <c:v>52.284446719999998</c:v>
                </c:pt>
                <c:pt idx="9902">
                  <c:v>52.436202999999999</c:v>
                </c:pt>
                <c:pt idx="9903">
                  <c:v>52.699390409999999</c:v>
                </c:pt>
                <c:pt idx="9904">
                  <c:v>53.072582240000003</c:v>
                </c:pt>
                <c:pt idx="9905">
                  <c:v>53.410945890000001</c:v>
                </c:pt>
                <c:pt idx="9906">
                  <c:v>53.67414093</c:v>
                </c:pt>
                <c:pt idx="9907">
                  <c:v>53.72147751</c:v>
                </c:pt>
                <c:pt idx="9908">
                  <c:v>53.376144410000002</c:v>
                </c:pt>
                <c:pt idx="9909">
                  <c:v>52.975097660000003</c:v>
                </c:pt>
                <c:pt idx="9910">
                  <c:v>52.504470830000002</c:v>
                </c:pt>
                <c:pt idx="9911">
                  <c:v>52.365200039999998</c:v>
                </c:pt>
                <c:pt idx="9912">
                  <c:v>52.792682650000003</c:v>
                </c:pt>
                <c:pt idx="9913">
                  <c:v>53.41372681</c:v>
                </c:pt>
                <c:pt idx="9914">
                  <c:v>53.724254610000003</c:v>
                </c:pt>
                <c:pt idx="9915">
                  <c:v>53.57665634</c:v>
                </c:pt>
                <c:pt idx="9916">
                  <c:v>53.112957000000002</c:v>
                </c:pt>
                <c:pt idx="9917">
                  <c:v>52.679897310000001</c:v>
                </c:pt>
                <c:pt idx="9918">
                  <c:v>52.342929839999996</c:v>
                </c:pt>
                <c:pt idx="9919">
                  <c:v>52.29838943</c:v>
                </c:pt>
                <c:pt idx="9920">
                  <c:v>52.441799160000002</c:v>
                </c:pt>
                <c:pt idx="9921">
                  <c:v>52.775997160000003</c:v>
                </c:pt>
                <c:pt idx="9922">
                  <c:v>53.087890620000003</c:v>
                </c:pt>
                <c:pt idx="9923">
                  <c:v>53.433216090000002</c:v>
                </c:pt>
                <c:pt idx="9924">
                  <c:v>53.679698940000002</c:v>
                </c:pt>
                <c:pt idx="9925">
                  <c:v>53.767414090000003</c:v>
                </c:pt>
                <c:pt idx="9926">
                  <c:v>53.805030819999999</c:v>
                </c:pt>
                <c:pt idx="9927">
                  <c:v>53.77022934</c:v>
                </c:pt>
                <c:pt idx="9928">
                  <c:v>53.738182070000001</c:v>
                </c:pt>
                <c:pt idx="9929">
                  <c:v>53.651851649999998</c:v>
                </c:pt>
                <c:pt idx="9930">
                  <c:v>53.507026670000002</c:v>
                </c:pt>
                <c:pt idx="9931">
                  <c:v>53.252220149999999</c:v>
                </c:pt>
                <c:pt idx="9932">
                  <c:v>53.181194310000002</c:v>
                </c:pt>
                <c:pt idx="9933">
                  <c:v>53.213230129999999</c:v>
                </c:pt>
                <c:pt idx="9934">
                  <c:v>53.416522980000003</c:v>
                </c:pt>
                <c:pt idx="9935">
                  <c:v>53.605915070000002</c:v>
                </c:pt>
                <c:pt idx="9936">
                  <c:v>53.647663119999997</c:v>
                </c:pt>
                <c:pt idx="9937">
                  <c:v>53.732612609999997</c:v>
                </c:pt>
                <c:pt idx="9938">
                  <c:v>53.728435519999998</c:v>
                </c:pt>
                <c:pt idx="9939">
                  <c:v>53.837039949999998</c:v>
                </c:pt>
                <c:pt idx="9940">
                  <c:v>53.837047579999997</c:v>
                </c:pt>
                <c:pt idx="9941">
                  <c:v>53.792491910000003</c:v>
                </c:pt>
                <c:pt idx="9942">
                  <c:v>53.848178859999997</c:v>
                </c:pt>
                <c:pt idx="9943">
                  <c:v>53.756290440000001</c:v>
                </c:pt>
                <c:pt idx="9944">
                  <c:v>53.747936250000002</c:v>
                </c:pt>
                <c:pt idx="9945">
                  <c:v>53.750713349999998</c:v>
                </c:pt>
                <c:pt idx="9946">
                  <c:v>53.778553010000003</c:v>
                </c:pt>
                <c:pt idx="9947">
                  <c:v>53.704772949999999</c:v>
                </c:pt>
                <c:pt idx="9948">
                  <c:v>53.644889829999997</c:v>
                </c:pt>
                <c:pt idx="9949">
                  <c:v>53.548812869999999</c:v>
                </c:pt>
                <c:pt idx="9950">
                  <c:v>53.480579380000002</c:v>
                </c:pt>
                <c:pt idx="9951">
                  <c:v>53.445751190000003</c:v>
                </c:pt>
                <c:pt idx="9952">
                  <c:v>53.41791534</c:v>
                </c:pt>
                <c:pt idx="9953">
                  <c:v>53.360828400000003</c:v>
                </c:pt>
                <c:pt idx="9954">
                  <c:v>53.380313870000002</c:v>
                </c:pt>
                <c:pt idx="9955">
                  <c:v>53.551593779999997</c:v>
                </c:pt>
                <c:pt idx="9956">
                  <c:v>53.604495999999997</c:v>
                </c:pt>
                <c:pt idx="9957">
                  <c:v>53.45321655</c:v>
                </c:pt>
                <c:pt idx="9958">
                  <c:v>53.777172090000001</c:v>
                </c:pt>
                <c:pt idx="9959">
                  <c:v>53.864894870000001</c:v>
                </c:pt>
                <c:pt idx="9960">
                  <c:v>53.846797940000002</c:v>
                </c:pt>
                <c:pt idx="9961">
                  <c:v>53.704761509999997</c:v>
                </c:pt>
                <c:pt idx="9962">
                  <c:v>53.782730100000002</c:v>
                </c:pt>
                <c:pt idx="9963">
                  <c:v>53.647670750000003</c:v>
                </c:pt>
                <c:pt idx="9964">
                  <c:v>53.387287139999998</c:v>
                </c:pt>
                <c:pt idx="9965">
                  <c:v>52.945869450000004</c:v>
                </c:pt>
                <c:pt idx="9966">
                  <c:v>52.550407409999998</c:v>
                </c:pt>
                <c:pt idx="9967">
                  <c:v>52.391662599999997</c:v>
                </c:pt>
                <c:pt idx="9968">
                  <c:v>52.530925750000002</c:v>
                </c:pt>
                <c:pt idx="9969">
                  <c:v>52.926368709999998</c:v>
                </c:pt>
                <c:pt idx="9970">
                  <c:v>53.60590363</c:v>
                </c:pt>
                <c:pt idx="9971">
                  <c:v>53.837059019999998</c:v>
                </c:pt>
                <c:pt idx="9972">
                  <c:v>53.029403690000002</c:v>
                </c:pt>
                <c:pt idx="9973">
                  <c:v>52.507225040000002</c:v>
                </c:pt>
                <c:pt idx="9974">
                  <c:v>53.380317689999998</c:v>
                </c:pt>
                <c:pt idx="9975">
                  <c:v>53.72843933</c:v>
                </c:pt>
                <c:pt idx="9976">
                  <c:v>52.84700394</c:v>
                </c:pt>
                <c:pt idx="9977">
                  <c:v>52.858131409999999</c:v>
                </c:pt>
                <c:pt idx="9978">
                  <c:v>53.611457819999998</c:v>
                </c:pt>
                <c:pt idx="9979">
                  <c:v>53.305137629999997</c:v>
                </c:pt>
                <c:pt idx="9980">
                  <c:v>52.597751619999997</c:v>
                </c:pt>
                <c:pt idx="9981">
                  <c:v>52.827507019999999</c:v>
                </c:pt>
                <c:pt idx="9982">
                  <c:v>53.572475429999997</c:v>
                </c:pt>
                <c:pt idx="9983">
                  <c:v>53.71337509</c:v>
                </c:pt>
                <c:pt idx="9984">
                  <c:v>53.037788390000003</c:v>
                </c:pt>
                <c:pt idx="9985">
                  <c:v>52.593563080000003</c:v>
                </c:pt>
                <c:pt idx="9986">
                  <c:v>52.548999790000003</c:v>
                </c:pt>
                <c:pt idx="9987">
                  <c:v>52.557369229999999</c:v>
                </c:pt>
                <c:pt idx="9988">
                  <c:v>52.620029449999997</c:v>
                </c:pt>
                <c:pt idx="9989">
                  <c:v>52.853984830000002</c:v>
                </c:pt>
                <c:pt idx="9990">
                  <c:v>53.20346069</c:v>
                </c:pt>
                <c:pt idx="9991">
                  <c:v>53.140808110000002</c:v>
                </c:pt>
                <c:pt idx="9992">
                  <c:v>53.257774349999998</c:v>
                </c:pt>
                <c:pt idx="9993">
                  <c:v>53.146369929999999</c:v>
                </c:pt>
                <c:pt idx="9994">
                  <c:v>53.098827360000001</c:v>
                </c:pt>
                <c:pt idx="9995">
                  <c:v>52.661487579999999</c:v>
                </c:pt>
                <c:pt idx="9996">
                  <c:v>52.549018859999997</c:v>
                </c:pt>
                <c:pt idx="9997">
                  <c:v>52.585220339999999</c:v>
                </c:pt>
                <c:pt idx="9998">
                  <c:v>52.610279079999998</c:v>
                </c:pt>
                <c:pt idx="9999">
                  <c:v>53.011302950000001</c:v>
                </c:pt>
                <c:pt idx="10000">
                  <c:v>53.111576079999999</c:v>
                </c:pt>
                <c:pt idx="10001">
                  <c:v>53.172840119999996</c:v>
                </c:pt>
                <c:pt idx="10002">
                  <c:v>53.472209929999998</c:v>
                </c:pt>
                <c:pt idx="10003">
                  <c:v>53.637928010000003</c:v>
                </c:pt>
                <c:pt idx="10004">
                  <c:v>53.636043549999997</c:v>
                </c:pt>
                <c:pt idx="10005">
                  <c:v>53.889961239999998</c:v>
                </c:pt>
                <c:pt idx="10006">
                  <c:v>53.759086609999997</c:v>
                </c:pt>
                <c:pt idx="10007">
                  <c:v>53.459674839999998</c:v>
                </c:pt>
                <c:pt idx="10008">
                  <c:v>53.377536769999999</c:v>
                </c:pt>
                <c:pt idx="10009">
                  <c:v>53.41789627</c:v>
                </c:pt>
                <c:pt idx="10010">
                  <c:v>53.656028749999997</c:v>
                </c:pt>
                <c:pt idx="10011">
                  <c:v>53.830081939999999</c:v>
                </c:pt>
                <c:pt idx="10012">
                  <c:v>53.912254330000003</c:v>
                </c:pt>
                <c:pt idx="10013">
                  <c:v>53.962383269999997</c:v>
                </c:pt>
                <c:pt idx="10014">
                  <c:v>53.883007050000003</c:v>
                </c:pt>
                <c:pt idx="10015">
                  <c:v>53.74515152</c:v>
                </c:pt>
                <c:pt idx="10016">
                  <c:v>53.53768539</c:v>
                </c:pt>
                <c:pt idx="10017">
                  <c:v>53.339920040000003</c:v>
                </c:pt>
                <c:pt idx="10018">
                  <c:v>53.135253910000003</c:v>
                </c:pt>
                <c:pt idx="10019">
                  <c:v>53.156139369999998</c:v>
                </c:pt>
                <c:pt idx="10020">
                  <c:v>53.125503539999997</c:v>
                </c:pt>
                <c:pt idx="10021">
                  <c:v>53.220191960000001</c:v>
                </c:pt>
                <c:pt idx="10022">
                  <c:v>53.364986420000001</c:v>
                </c:pt>
                <c:pt idx="10023">
                  <c:v>53.313491820000003</c:v>
                </c:pt>
                <c:pt idx="10024">
                  <c:v>53.278663639999998</c:v>
                </c:pt>
                <c:pt idx="10025">
                  <c:v>53.284221649999999</c:v>
                </c:pt>
                <c:pt idx="10026">
                  <c:v>53.206249239999998</c:v>
                </c:pt>
                <c:pt idx="10027">
                  <c:v>53.143596649999999</c:v>
                </c:pt>
                <c:pt idx="10028">
                  <c:v>53.179786679999999</c:v>
                </c:pt>
                <c:pt idx="10029">
                  <c:v>53.082324980000003</c:v>
                </c:pt>
                <c:pt idx="10030">
                  <c:v>53.053073879999999</c:v>
                </c:pt>
                <c:pt idx="10031">
                  <c:v>53.082324980000003</c:v>
                </c:pt>
                <c:pt idx="10032">
                  <c:v>53.307910919999998</c:v>
                </c:pt>
                <c:pt idx="10033">
                  <c:v>53.530704499999999</c:v>
                </c:pt>
                <c:pt idx="10034">
                  <c:v>53.515399930000001</c:v>
                </c:pt>
                <c:pt idx="10035">
                  <c:v>53.543247219999998</c:v>
                </c:pt>
                <c:pt idx="10036">
                  <c:v>53.50146866</c:v>
                </c:pt>
                <c:pt idx="10037">
                  <c:v>53.358039859999998</c:v>
                </c:pt>
                <c:pt idx="10038">
                  <c:v>53.07397461</c:v>
                </c:pt>
                <c:pt idx="10039">
                  <c:v>52.79547882</c:v>
                </c:pt>
                <c:pt idx="10040">
                  <c:v>52.75928116</c:v>
                </c:pt>
                <c:pt idx="10041">
                  <c:v>52.6882515</c:v>
                </c:pt>
                <c:pt idx="10042">
                  <c:v>52.780158999999998</c:v>
                </c:pt>
                <c:pt idx="10043">
                  <c:v>52.865077970000002</c:v>
                </c:pt>
                <c:pt idx="10044">
                  <c:v>52.937515259999998</c:v>
                </c:pt>
                <c:pt idx="10045">
                  <c:v>53.060058589999997</c:v>
                </c:pt>
                <c:pt idx="10046">
                  <c:v>53.181190489999999</c:v>
                </c:pt>
                <c:pt idx="10047">
                  <c:v>53.352462770000002</c:v>
                </c:pt>
                <c:pt idx="10048">
                  <c:v>53.488922119999998</c:v>
                </c:pt>
                <c:pt idx="10049">
                  <c:v>53.550197599999997</c:v>
                </c:pt>
                <c:pt idx="10050">
                  <c:v>53.596149439999998</c:v>
                </c:pt>
                <c:pt idx="10051">
                  <c:v>53.689434050000003</c:v>
                </c:pt>
                <c:pt idx="10052">
                  <c:v>53.756286619999997</c:v>
                </c:pt>
                <c:pt idx="10053">
                  <c:v>53.80641937</c:v>
                </c:pt>
                <c:pt idx="10054">
                  <c:v>53.80502319</c:v>
                </c:pt>
                <c:pt idx="10055">
                  <c:v>53.84540939</c:v>
                </c:pt>
                <c:pt idx="10056">
                  <c:v>53.72843933</c:v>
                </c:pt>
                <c:pt idx="10057">
                  <c:v>53.566913599999999</c:v>
                </c:pt>
                <c:pt idx="10058">
                  <c:v>53.289810180000003</c:v>
                </c:pt>
                <c:pt idx="10059">
                  <c:v>52.743957520000002</c:v>
                </c:pt>
                <c:pt idx="10060">
                  <c:v>52.482154850000001</c:v>
                </c:pt>
                <c:pt idx="10061">
                  <c:v>52.865104680000002</c:v>
                </c:pt>
                <c:pt idx="10062">
                  <c:v>53.579444889999998</c:v>
                </c:pt>
                <c:pt idx="10063">
                  <c:v>53.995811459999999</c:v>
                </c:pt>
                <c:pt idx="10064">
                  <c:v>53.9052887</c:v>
                </c:pt>
                <c:pt idx="10065">
                  <c:v>53.665782929999999</c:v>
                </c:pt>
                <c:pt idx="10066">
                  <c:v>53.252201079999999</c:v>
                </c:pt>
                <c:pt idx="10067">
                  <c:v>52.915225980000002</c:v>
                </c:pt>
                <c:pt idx="10068">
                  <c:v>52.775974269999999</c:v>
                </c:pt>
                <c:pt idx="10069">
                  <c:v>52.599132539999999</c:v>
                </c:pt>
                <c:pt idx="10070">
                  <c:v>52.572681430000003</c:v>
                </c:pt>
                <c:pt idx="10071">
                  <c:v>52.817760470000003</c:v>
                </c:pt>
                <c:pt idx="10072">
                  <c:v>53.610088349999998</c:v>
                </c:pt>
                <c:pt idx="10073">
                  <c:v>53.999958040000003</c:v>
                </c:pt>
                <c:pt idx="10074">
                  <c:v>53.764648440000002</c:v>
                </c:pt>
                <c:pt idx="10075">
                  <c:v>53.073970789999997</c:v>
                </c:pt>
                <c:pt idx="10076">
                  <c:v>52.75508499</c:v>
                </c:pt>
                <c:pt idx="10077">
                  <c:v>52.74117279</c:v>
                </c:pt>
                <c:pt idx="10078">
                  <c:v>53.374744419999999</c:v>
                </c:pt>
                <c:pt idx="10079">
                  <c:v>53.96516037</c:v>
                </c:pt>
                <c:pt idx="10080">
                  <c:v>53.882995610000002</c:v>
                </c:pt>
                <c:pt idx="10081">
                  <c:v>53.430454249999997</c:v>
                </c:pt>
                <c:pt idx="10082">
                  <c:v>53.041942599999999</c:v>
                </c:pt>
                <c:pt idx="10083">
                  <c:v>52.911060329999998</c:v>
                </c:pt>
                <c:pt idx="10084">
                  <c:v>52.778770450000003</c:v>
                </c:pt>
                <c:pt idx="10085">
                  <c:v>52.66041946</c:v>
                </c:pt>
                <c:pt idx="10086">
                  <c:v>52.709140779999998</c:v>
                </c:pt>
                <c:pt idx="10087">
                  <c:v>52.643692020000003</c:v>
                </c:pt>
                <c:pt idx="10088">
                  <c:v>52.686862949999998</c:v>
                </c:pt>
                <c:pt idx="10089">
                  <c:v>52.721664429999997</c:v>
                </c:pt>
                <c:pt idx="10090">
                  <c:v>52.759273530000002</c:v>
                </c:pt>
                <c:pt idx="10091">
                  <c:v>52.781562809999997</c:v>
                </c:pt>
                <c:pt idx="10092">
                  <c:v>52.809413910000004</c:v>
                </c:pt>
                <c:pt idx="10093">
                  <c:v>52.881813049999998</c:v>
                </c:pt>
                <c:pt idx="10094">
                  <c:v>53.028026580000002</c:v>
                </c:pt>
                <c:pt idx="10095">
                  <c:v>53.401214600000003</c:v>
                </c:pt>
                <c:pt idx="10096">
                  <c:v>53.628189089999999</c:v>
                </c:pt>
                <c:pt idx="10097">
                  <c:v>53.823127749999998</c:v>
                </c:pt>
                <c:pt idx="10098">
                  <c:v>53.835670469999997</c:v>
                </c:pt>
                <c:pt idx="10099">
                  <c:v>53.937305449999997</c:v>
                </c:pt>
                <c:pt idx="10100">
                  <c:v>53.792491910000003</c:v>
                </c:pt>
                <c:pt idx="10101">
                  <c:v>53.465263370000002</c:v>
                </c:pt>
                <c:pt idx="10102">
                  <c:v>52.895729060000001</c:v>
                </c:pt>
                <c:pt idx="10103">
                  <c:v>52.572692869999997</c:v>
                </c:pt>
                <c:pt idx="10104">
                  <c:v>52.507244110000002</c:v>
                </c:pt>
                <c:pt idx="10105">
                  <c:v>52.681304930000003</c:v>
                </c:pt>
                <c:pt idx="10106">
                  <c:v>52.80104446</c:v>
                </c:pt>
                <c:pt idx="10107">
                  <c:v>53.008529660000001</c:v>
                </c:pt>
                <c:pt idx="10108">
                  <c:v>53.305114750000001</c:v>
                </c:pt>
                <c:pt idx="10109">
                  <c:v>53.615653989999998</c:v>
                </c:pt>
                <c:pt idx="10110">
                  <c:v>53.802242280000002</c:v>
                </c:pt>
                <c:pt idx="10111">
                  <c:v>53.828701019999997</c:v>
                </c:pt>
                <c:pt idx="10112">
                  <c:v>53.80641937</c:v>
                </c:pt>
                <c:pt idx="10113">
                  <c:v>53.756286619999997</c:v>
                </c:pt>
                <c:pt idx="10114">
                  <c:v>53.526519780000001</c:v>
                </c:pt>
                <c:pt idx="10115">
                  <c:v>53.378929139999997</c:v>
                </c:pt>
                <c:pt idx="10116">
                  <c:v>53.222587590000003</c:v>
                </c:pt>
                <c:pt idx="10117">
                  <c:v>53.051685329999998</c:v>
                </c:pt>
                <c:pt idx="10118">
                  <c:v>52.892951969999999</c:v>
                </c:pt>
                <c:pt idx="10119">
                  <c:v>52.81358719</c:v>
                </c:pt>
                <c:pt idx="10120">
                  <c:v>52.842826840000001</c:v>
                </c:pt>
                <c:pt idx="10121">
                  <c:v>52.665695190000001</c:v>
                </c:pt>
                <c:pt idx="10122">
                  <c:v>52.760669710000002</c:v>
                </c:pt>
                <c:pt idx="10123">
                  <c:v>53.039173130000002</c:v>
                </c:pt>
                <c:pt idx="10124">
                  <c:v>53.092075350000002</c:v>
                </c:pt>
                <c:pt idx="10125">
                  <c:v>53.67274475</c:v>
                </c:pt>
                <c:pt idx="10126">
                  <c:v>53.965148929999998</c:v>
                </c:pt>
                <c:pt idx="10127">
                  <c:v>54.13384628</c:v>
                </c:pt>
                <c:pt idx="10128">
                  <c:v>54.054275509999997</c:v>
                </c:pt>
                <c:pt idx="10129">
                  <c:v>53.863494869999997</c:v>
                </c:pt>
                <c:pt idx="10130">
                  <c:v>53.281444550000003</c:v>
                </c:pt>
                <c:pt idx="10131">
                  <c:v>52.93472672</c:v>
                </c:pt>
                <c:pt idx="10132">
                  <c:v>52.700794219999999</c:v>
                </c:pt>
                <c:pt idx="10133">
                  <c:v>52.660411830000001</c:v>
                </c:pt>
                <c:pt idx="10134">
                  <c:v>52.890167239999997</c:v>
                </c:pt>
                <c:pt idx="10135">
                  <c:v>53.477783199999998</c:v>
                </c:pt>
                <c:pt idx="10136">
                  <c:v>53.902496339999999</c:v>
                </c:pt>
                <c:pt idx="10137">
                  <c:v>54.108570100000001</c:v>
                </c:pt>
                <c:pt idx="10138">
                  <c:v>53.90668488</c:v>
                </c:pt>
                <c:pt idx="10139">
                  <c:v>53.299560550000002</c:v>
                </c:pt>
                <c:pt idx="10140">
                  <c:v>52.782928470000002</c:v>
                </c:pt>
                <c:pt idx="10141">
                  <c:v>52.624214170000002</c:v>
                </c:pt>
                <c:pt idx="10142">
                  <c:v>52.95421219</c:v>
                </c:pt>
                <c:pt idx="10143">
                  <c:v>53.45551682</c:v>
                </c:pt>
                <c:pt idx="10144">
                  <c:v>53.937313080000003</c:v>
                </c:pt>
                <c:pt idx="10145">
                  <c:v>54.072380070000001</c:v>
                </c:pt>
                <c:pt idx="10146">
                  <c:v>53.540454859999997</c:v>
                </c:pt>
                <c:pt idx="10147">
                  <c:v>52.809394840000003</c:v>
                </c:pt>
                <c:pt idx="10148">
                  <c:v>52.792694089999998</c:v>
                </c:pt>
                <c:pt idx="10149">
                  <c:v>53.71450806</c:v>
                </c:pt>
                <c:pt idx="10150">
                  <c:v>54.034778590000002</c:v>
                </c:pt>
                <c:pt idx="10151">
                  <c:v>53.242462160000002</c:v>
                </c:pt>
                <c:pt idx="10152">
                  <c:v>52.645095830000002</c:v>
                </c:pt>
                <c:pt idx="10153">
                  <c:v>53.564128879999998</c:v>
                </c:pt>
                <c:pt idx="10154">
                  <c:v>53.933147429999998</c:v>
                </c:pt>
                <c:pt idx="10155">
                  <c:v>52.817745209999998</c:v>
                </c:pt>
                <c:pt idx="10156">
                  <c:v>53.177017210000002</c:v>
                </c:pt>
                <c:pt idx="10157">
                  <c:v>54.07935715</c:v>
                </c:pt>
                <c:pt idx="10158">
                  <c:v>53.253585819999998</c:v>
                </c:pt>
                <c:pt idx="10159">
                  <c:v>52.738395689999997</c:v>
                </c:pt>
                <c:pt idx="10160">
                  <c:v>53.603118899999998</c:v>
                </c:pt>
                <c:pt idx="10161">
                  <c:v>54.075176239999998</c:v>
                </c:pt>
                <c:pt idx="10162">
                  <c:v>53.341320039999999</c:v>
                </c:pt>
                <c:pt idx="10163">
                  <c:v>52.74814224</c:v>
                </c:pt>
                <c:pt idx="10164">
                  <c:v>53.70071411</c:v>
                </c:pt>
                <c:pt idx="10165">
                  <c:v>53.987434389999997</c:v>
                </c:pt>
                <c:pt idx="10166">
                  <c:v>53.110187529999997</c:v>
                </c:pt>
                <c:pt idx="10167">
                  <c:v>52.99898529</c:v>
                </c:pt>
                <c:pt idx="10168">
                  <c:v>53.976295469999997</c:v>
                </c:pt>
                <c:pt idx="10169">
                  <c:v>53.164482120000002</c:v>
                </c:pt>
                <c:pt idx="10170">
                  <c:v>52.806331630000003</c:v>
                </c:pt>
                <c:pt idx="10171">
                  <c:v>53.747936250000002</c:v>
                </c:pt>
                <c:pt idx="10172">
                  <c:v>53.935916900000002</c:v>
                </c:pt>
                <c:pt idx="10173">
                  <c:v>52.997402190000003</c:v>
                </c:pt>
                <c:pt idx="10174">
                  <c:v>52.710536959999999</c:v>
                </c:pt>
                <c:pt idx="10175">
                  <c:v>53.284221649999999</c:v>
                </c:pt>
                <c:pt idx="10176">
                  <c:v>53.841232300000001</c:v>
                </c:pt>
                <c:pt idx="10177">
                  <c:v>54.077953340000001</c:v>
                </c:pt>
                <c:pt idx="10178">
                  <c:v>54.144790649999997</c:v>
                </c:pt>
                <c:pt idx="10179">
                  <c:v>54.169860839999998</c:v>
                </c:pt>
                <c:pt idx="10180">
                  <c:v>54.143402100000003</c:v>
                </c:pt>
                <c:pt idx="10181">
                  <c:v>54.073760989999997</c:v>
                </c:pt>
                <c:pt idx="10182">
                  <c:v>54.15034103</c:v>
                </c:pt>
                <c:pt idx="10183">
                  <c:v>54.14617157</c:v>
                </c:pt>
                <c:pt idx="10184">
                  <c:v>54.14200211</c:v>
                </c:pt>
                <c:pt idx="10185">
                  <c:v>54.147575379999999</c:v>
                </c:pt>
                <c:pt idx="10186">
                  <c:v>54.176799770000002</c:v>
                </c:pt>
                <c:pt idx="10187">
                  <c:v>54.148960109999997</c:v>
                </c:pt>
                <c:pt idx="10188">
                  <c:v>54.19630051</c:v>
                </c:pt>
                <c:pt idx="10189">
                  <c:v>54.140625</c:v>
                </c:pt>
                <c:pt idx="10190">
                  <c:v>54.108589170000002</c:v>
                </c:pt>
                <c:pt idx="10191">
                  <c:v>54.050106049999997</c:v>
                </c:pt>
                <c:pt idx="10192">
                  <c:v>53.941482540000003</c:v>
                </c:pt>
                <c:pt idx="10193">
                  <c:v>53.656036380000003</c:v>
                </c:pt>
                <c:pt idx="10194">
                  <c:v>53.197898860000002</c:v>
                </c:pt>
                <c:pt idx="10195">
                  <c:v>52.852558139999999</c:v>
                </c:pt>
                <c:pt idx="10196">
                  <c:v>52.631175990000003</c:v>
                </c:pt>
                <c:pt idx="10197">
                  <c:v>53.062843319999999</c:v>
                </c:pt>
                <c:pt idx="10198">
                  <c:v>53.778564449999998</c:v>
                </c:pt>
                <c:pt idx="10199">
                  <c:v>54.13782501</c:v>
                </c:pt>
                <c:pt idx="10200">
                  <c:v>53.977691649999997</c:v>
                </c:pt>
                <c:pt idx="10201">
                  <c:v>53.445762629999997</c:v>
                </c:pt>
                <c:pt idx="10202">
                  <c:v>52.906867980000001</c:v>
                </c:pt>
                <c:pt idx="10203">
                  <c:v>52.699386599999997</c:v>
                </c:pt>
                <c:pt idx="10204">
                  <c:v>53.001552580000002</c:v>
                </c:pt>
                <c:pt idx="10205">
                  <c:v>53.80500412</c:v>
                </c:pt>
                <c:pt idx="10206">
                  <c:v>54.105792999999998</c:v>
                </c:pt>
                <c:pt idx="10207">
                  <c:v>53.47361755</c:v>
                </c:pt>
                <c:pt idx="10208">
                  <c:v>52.764831540000003</c:v>
                </c:pt>
                <c:pt idx="10209">
                  <c:v>53.257774349999998</c:v>
                </c:pt>
                <c:pt idx="10210">
                  <c:v>54.080734249999999</c:v>
                </c:pt>
                <c:pt idx="10211">
                  <c:v>53.878837590000003</c:v>
                </c:pt>
                <c:pt idx="10212">
                  <c:v>53.028026580000002</c:v>
                </c:pt>
                <c:pt idx="10213">
                  <c:v>52.806629180000002</c:v>
                </c:pt>
                <c:pt idx="10214">
                  <c:v>53.77021027</c:v>
                </c:pt>
                <c:pt idx="10215">
                  <c:v>54.055679320000003</c:v>
                </c:pt>
                <c:pt idx="10216">
                  <c:v>53.238292690000002</c:v>
                </c:pt>
                <c:pt idx="10217">
                  <c:v>52.79547882</c:v>
                </c:pt>
                <c:pt idx="10218">
                  <c:v>53.491722109999998</c:v>
                </c:pt>
                <c:pt idx="10219">
                  <c:v>54.193531040000003</c:v>
                </c:pt>
                <c:pt idx="10220">
                  <c:v>53.438793179999998</c:v>
                </c:pt>
                <c:pt idx="10221">
                  <c:v>52.730041499999999</c:v>
                </c:pt>
                <c:pt idx="10222">
                  <c:v>53.32182693</c:v>
                </c:pt>
                <c:pt idx="10223">
                  <c:v>54.133659360000003</c:v>
                </c:pt>
                <c:pt idx="10224">
                  <c:v>53.365005490000001</c:v>
                </c:pt>
                <c:pt idx="10225">
                  <c:v>52.785720830000002</c:v>
                </c:pt>
                <c:pt idx="10226">
                  <c:v>53.565521240000002</c:v>
                </c:pt>
                <c:pt idx="10227">
                  <c:v>54.204658510000002</c:v>
                </c:pt>
                <c:pt idx="10228">
                  <c:v>53.494480129999999</c:v>
                </c:pt>
                <c:pt idx="10229">
                  <c:v>52.784328459999998</c:v>
                </c:pt>
                <c:pt idx="10230">
                  <c:v>53.323226929999997</c:v>
                </c:pt>
                <c:pt idx="10231">
                  <c:v>54.096046450000003</c:v>
                </c:pt>
                <c:pt idx="10232">
                  <c:v>53.58919144</c:v>
                </c:pt>
                <c:pt idx="10233">
                  <c:v>52.840038300000003</c:v>
                </c:pt>
                <c:pt idx="10234">
                  <c:v>53.08651733</c:v>
                </c:pt>
                <c:pt idx="10235">
                  <c:v>53.945400239999998</c:v>
                </c:pt>
                <c:pt idx="10236">
                  <c:v>53.951213840000001</c:v>
                </c:pt>
                <c:pt idx="10237">
                  <c:v>53.128368379999998</c:v>
                </c:pt>
                <c:pt idx="10238">
                  <c:v>53.572490690000002</c:v>
                </c:pt>
                <c:pt idx="10239">
                  <c:v>54.105720519999998</c:v>
                </c:pt>
                <c:pt idx="10240">
                  <c:v>53.915016170000001</c:v>
                </c:pt>
                <c:pt idx="10241">
                  <c:v>53.124114990000002</c:v>
                </c:pt>
                <c:pt idx="10242">
                  <c:v>53.299545289999998</c:v>
                </c:pt>
                <c:pt idx="10243">
                  <c:v>54.150352480000002</c:v>
                </c:pt>
                <c:pt idx="10244">
                  <c:v>53.753494259999997</c:v>
                </c:pt>
                <c:pt idx="10245">
                  <c:v>53.0642128</c:v>
                </c:pt>
                <c:pt idx="10246">
                  <c:v>53.03219223</c:v>
                </c:pt>
                <c:pt idx="10247">
                  <c:v>53.831481930000002</c:v>
                </c:pt>
                <c:pt idx="10248">
                  <c:v>54.207443240000003</c:v>
                </c:pt>
                <c:pt idx="10249">
                  <c:v>54.274295809999998</c:v>
                </c:pt>
                <c:pt idx="10250">
                  <c:v>54.034782409999998</c:v>
                </c:pt>
                <c:pt idx="10251">
                  <c:v>53.714511870000003</c:v>
                </c:pt>
                <c:pt idx="10252">
                  <c:v>53.376140589999999</c:v>
                </c:pt>
                <c:pt idx="10253">
                  <c:v>53.034988400000003</c:v>
                </c:pt>
                <c:pt idx="10254">
                  <c:v>52.81635284</c:v>
                </c:pt>
                <c:pt idx="10255">
                  <c:v>52.801048280000003</c:v>
                </c:pt>
                <c:pt idx="10256">
                  <c:v>52.93751907</c:v>
                </c:pt>
                <c:pt idx="10257">
                  <c:v>53.327407839999999</c:v>
                </c:pt>
                <c:pt idx="10258">
                  <c:v>53.742370610000002</c:v>
                </c:pt>
                <c:pt idx="10259">
                  <c:v>53.933135989999997</c:v>
                </c:pt>
                <c:pt idx="10260">
                  <c:v>54.064022059999999</c:v>
                </c:pt>
                <c:pt idx="10261">
                  <c:v>54.196311950000002</c:v>
                </c:pt>
                <c:pt idx="10262">
                  <c:v>54.100223540000002</c:v>
                </c:pt>
                <c:pt idx="10263">
                  <c:v>54.011119839999999</c:v>
                </c:pt>
                <c:pt idx="10264">
                  <c:v>53.739574429999998</c:v>
                </c:pt>
                <c:pt idx="10265">
                  <c:v>53.309303280000002</c:v>
                </c:pt>
                <c:pt idx="10266">
                  <c:v>53.067008970000003</c:v>
                </c:pt>
                <c:pt idx="10267">
                  <c:v>52.982070919999998</c:v>
                </c:pt>
                <c:pt idx="10268">
                  <c:v>53.047508239999999</c:v>
                </c:pt>
                <c:pt idx="10269">
                  <c:v>53.093456269999997</c:v>
                </c:pt>
                <c:pt idx="10270">
                  <c:v>53.197910309999997</c:v>
                </c:pt>
                <c:pt idx="10271">
                  <c:v>53.217411040000002</c:v>
                </c:pt>
                <c:pt idx="10272">
                  <c:v>53.236888890000003</c:v>
                </c:pt>
                <c:pt idx="10273">
                  <c:v>53.21459961</c:v>
                </c:pt>
                <c:pt idx="10274">
                  <c:v>53.139423370000003</c:v>
                </c:pt>
                <c:pt idx="10275">
                  <c:v>53.249431610000002</c:v>
                </c:pt>
                <c:pt idx="10276">
                  <c:v>53.438812259999999</c:v>
                </c:pt>
                <c:pt idx="10277">
                  <c:v>53.568305969999997</c:v>
                </c:pt>
                <c:pt idx="10278">
                  <c:v>53.614261630000001</c:v>
                </c:pt>
                <c:pt idx="10279">
                  <c:v>53.700576779999999</c:v>
                </c:pt>
                <c:pt idx="10280">
                  <c:v>53.903903960000001</c:v>
                </c:pt>
                <c:pt idx="10281">
                  <c:v>53.809211730000001</c:v>
                </c:pt>
                <c:pt idx="10282">
                  <c:v>53.783676149999998</c:v>
                </c:pt>
                <c:pt idx="10283">
                  <c:v>53.901103970000001</c:v>
                </c:pt>
                <c:pt idx="10284">
                  <c:v>54.240879059999997</c:v>
                </c:pt>
                <c:pt idx="10285">
                  <c:v>54.164783479999997</c:v>
                </c:pt>
                <c:pt idx="10286">
                  <c:v>54.409366609999999</c:v>
                </c:pt>
                <c:pt idx="10287">
                  <c:v>54.420490260000001</c:v>
                </c:pt>
                <c:pt idx="10288">
                  <c:v>54.271648409999997</c:v>
                </c:pt>
                <c:pt idx="10289">
                  <c:v>54.284034730000002</c:v>
                </c:pt>
                <c:pt idx="10290">
                  <c:v>54.253398900000001</c:v>
                </c:pt>
                <c:pt idx="10291">
                  <c:v>54.114151</c:v>
                </c:pt>
                <c:pt idx="10292">
                  <c:v>53.848178859999997</c:v>
                </c:pt>
                <c:pt idx="10293">
                  <c:v>53.384502410000003</c:v>
                </c:pt>
                <c:pt idx="10294">
                  <c:v>53.131069179999997</c:v>
                </c:pt>
                <c:pt idx="10295">
                  <c:v>52.897109989999997</c:v>
                </c:pt>
                <c:pt idx="10296">
                  <c:v>53.023834229999999</c:v>
                </c:pt>
                <c:pt idx="10297">
                  <c:v>53.139427189999999</c:v>
                </c:pt>
                <c:pt idx="10298">
                  <c:v>53.377536769999999</c:v>
                </c:pt>
                <c:pt idx="10299">
                  <c:v>53.63792419</c:v>
                </c:pt>
                <c:pt idx="10300">
                  <c:v>53.867694849999999</c:v>
                </c:pt>
                <c:pt idx="10301">
                  <c:v>53.912239069999998</c:v>
                </c:pt>
                <c:pt idx="10302">
                  <c:v>53.959590910000003</c:v>
                </c:pt>
                <c:pt idx="10303">
                  <c:v>54.132251740000001</c:v>
                </c:pt>
                <c:pt idx="10304">
                  <c:v>54.286830899999998</c:v>
                </c:pt>
                <c:pt idx="10305">
                  <c:v>54.320243840000003</c:v>
                </c:pt>
                <c:pt idx="10306">
                  <c:v>54.293777470000002</c:v>
                </c:pt>
                <c:pt idx="10307">
                  <c:v>54.040344240000003</c:v>
                </c:pt>
                <c:pt idx="10308">
                  <c:v>53.81476593</c:v>
                </c:pt>
                <c:pt idx="10309">
                  <c:v>53.445762629999997</c:v>
                </c:pt>
                <c:pt idx="10310">
                  <c:v>53.139423370000003</c:v>
                </c:pt>
                <c:pt idx="10311">
                  <c:v>53.00434113</c:v>
                </c:pt>
                <c:pt idx="10312">
                  <c:v>52.879005429999999</c:v>
                </c:pt>
                <c:pt idx="10313">
                  <c:v>52.915214540000001</c:v>
                </c:pt>
                <c:pt idx="10314">
                  <c:v>52.994594569999997</c:v>
                </c:pt>
                <c:pt idx="10315">
                  <c:v>53.101818080000001</c:v>
                </c:pt>
                <c:pt idx="10316">
                  <c:v>53.291191099999999</c:v>
                </c:pt>
                <c:pt idx="10317">
                  <c:v>53.37475586</c:v>
                </c:pt>
                <c:pt idx="10318">
                  <c:v>53.633747100000001</c:v>
                </c:pt>
                <c:pt idx="10319">
                  <c:v>53.889968869999997</c:v>
                </c:pt>
                <c:pt idx="10320">
                  <c:v>54.176826480000003</c:v>
                </c:pt>
                <c:pt idx="10321">
                  <c:v>54.348083500000001</c:v>
                </c:pt>
                <c:pt idx="10322">
                  <c:v>54.363399510000001</c:v>
                </c:pt>
                <c:pt idx="10323">
                  <c:v>54.289604189999999</c:v>
                </c:pt>
                <c:pt idx="10324">
                  <c:v>53.845386509999997</c:v>
                </c:pt>
                <c:pt idx="10325">
                  <c:v>53.526515959999998</c:v>
                </c:pt>
                <c:pt idx="10326">
                  <c:v>53.248043060000001</c:v>
                </c:pt>
                <c:pt idx="10327">
                  <c:v>53.012699130000001</c:v>
                </c:pt>
                <c:pt idx="10328">
                  <c:v>52.93333054</c:v>
                </c:pt>
                <c:pt idx="10329">
                  <c:v>52.948669430000002</c:v>
                </c:pt>
                <c:pt idx="10330">
                  <c:v>52.950042719999999</c:v>
                </c:pt>
                <c:pt idx="10331">
                  <c:v>53.20346069</c:v>
                </c:pt>
                <c:pt idx="10332">
                  <c:v>53.713119509999999</c:v>
                </c:pt>
                <c:pt idx="10333">
                  <c:v>54.1726265</c:v>
                </c:pt>
                <c:pt idx="10334">
                  <c:v>54.377330780000001</c:v>
                </c:pt>
                <c:pt idx="10335">
                  <c:v>54.148963930000001</c:v>
                </c:pt>
                <c:pt idx="10336">
                  <c:v>53.667167659999997</c:v>
                </c:pt>
                <c:pt idx="10337">
                  <c:v>53.107402800000003</c:v>
                </c:pt>
                <c:pt idx="10338">
                  <c:v>52.859542849999997</c:v>
                </c:pt>
                <c:pt idx="10339">
                  <c:v>53.22853851</c:v>
                </c:pt>
                <c:pt idx="10340">
                  <c:v>54.001369480000001</c:v>
                </c:pt>
                <c:pt idx="10341">
                  <c:v>54.341117859999997</c:v>
                </c:pt>
                <c:pt idx="10342">
                  <c:v>53.803630830000003</c:v>
                </c:pt>
                <c:pt idx="10343">
                  <c:v>53.037769320000002</c:v>
                </c:pt>
                <c:pt idx="10344">
                  <c:v>53.203464510000003</c:v>
                </c:pt>
                <c:pt idx="10345">
                  <c:v>54.023624419999997</c:v>
                </c:pt>
                <c:pt idx="10346">
                  <c:v>54.297966000000002</c:v>
                </c:pt>
                <c:pt idx="10347">
                  <c:v>53.380313870000002</c:v>
                </c:pt>
                <c:pt idx="10348">
                  <c:v>53.185363770000002</c:v>
                </c:pt>
                <c:pt idx="10349">
                  <c:v>54.25617218</c:v>
                </c:pt>
                <c:pt idx="10350">
                  <c:v>53.920604709999999</c:v>
                </c:pt>
                <c:pt idx="10351">
                  <c:v>53.030799870000003</c:v>
                </c:pt>
                <c:pt idx="10352">
                  <c:v>53.582225800000003</c:v>
                </c:pt>
                <c:pt idx="10353">
                  <c:v>54.316082000000002</c:v>
                </c:pt>
                <c:pt idx="10354">
                  <c:v>53.445758820000002</c:v>
                </c:pt>
                <c:pt idx="10355">
                  <c:v>53.142417909999999</c:v>
                </c:pt>
                <c:pt idx="10356">
                  <c:v>54.062610630000002</c:v>
                </c:pt>
                <c:pt idx="10357">
                  <c:v>54.006946560000003</c:v>
                </c:pt>
                <c:pt idx="10358">
                  <c:v>53.165863039999998</c:v>
                </c:pt>
                <c:pt idx="10359">
                  <c:v>53.326015470000002</c:v>
                </c:pt>
                <c:pt idx="10360">
                  <c:v>54.18238831</c:v>
                </c:pt>
                <c:pt idx="10361">
                  <c:v>54.381359099999997</c:v>
                </c:pt>
                <c:pt idx="10362">
                  <c:v>54.083518980000001</c:v>
                </c:pt>
                <c:pt idx="10363">
                  <c:v>53.448554989999998</c:v>
                </c:pt>
                <c:pt idx="10364">
                  <c:v>53.197891239999997</c:v>
                </c:pt>
                <c:pt idx="10365">
                  <c:v>53.791084290000001</c:v>
                </c:pt>
                <c:pt idx="10366">
                  <c:v>54.211620330000002</c:v>
                </c:pt>
                <c:pt idx="10367">
                  <c:v>54.214427950000001</c:v>
                </c:pt>
                <c:pt idx="10368">
                  <c:v>53.575263980000003</c:v>
                </c:pt>
                <c:pt idx="10369">
                  <c:v>53.218791959999997</c:v>
                </c:pt>
                <c:pt idx="10370">
                  <c:v>53.59893417</c:v>
                </c:pt>
                <c:pt idx="10371">
                  <c:v>54.169849399999997</c:v>
                </c:pt>
                <c:pt idx="10372">
                  <c:v>54.350879669999998</c:v>
                </c:pt>
                <c:pt idx="10373">
                  <c:v>53.743759160000003</c:v>
                </c:pt>
                <c:pt idx="10374">
                  <c:v>53.254978180000002</c:v>
                </c:pt>
                <c:pt idx="10375">
                  <c:v>53.076755519999999</c:v>
                </c:pt>
                <c:pt idx="10376">
                  <c:v>53.329444889999998</c:v>
                </c:pt>
                <c:pt idx="10377">
                  <c:v>54.162879940000003</c:v>
                </c:pt>
                <c:pt idx="10378">
                  <c:v>54.461502080000002</c:v>
                </c:pt>
                <c:pt idx="10379">
                  <c:v>53.956817630000003</c:v>
                </c:pt>
                <c:pt idx="10380">
                  <c:v>53.241065980000002</c:v>
                </c:pt>
                <c:pt idx="10381">
                  <c:v>53.117137909999997</c:v>
                </c:pt>
                <c:pt idx="10382">
                  <c:v>53.035556790000001</c:v>
                </c:pt>
                <c:pt idx="10383">
                  <c:v>53.196514129999997</c:v>
                </c:pt>
                <c:pt idx="10384">
                  <c:v>53.177024840000001</c:v>
                </c:pt>
                <c:pt idx="10385">
                  <c:v>53.124099729999998</c:v>
                </c:pt>
                <c:pt idx="10386">
                  <c:v>53.1728363</c:v>
                </c:pt>
                <c:pt idx="10387">
                  <c:v>53.484756470000001</c:v>
                </c:pt>
                <c:pt idx="10388">
                  <c:v>53.874641420000003</c:v>
                </c:pt>
                <c:pt idx="10389">
                  <c:v>54.299350740000001</c:v>
                </c:pt>
                <c:pt idx="10390">
                  <c:v>54.504043580000001</c:v>
                </c:pt>
                <c:pt idx="10391">
                  <c:v>54.380107879999997</c:v>
                </c:pt>
                <c:pt idx="10392">
                  <c:v>53.977687840000002</c:v>
                </c:pt>
                <c:pt idx="10393">
                  <c:v>53.42765808</c:v>
                </c:pt>
                <c:pt idx="10394">
                  <c:v>53.124099729999998</c:v>
                </c:pt>
                <c:pt idx="10395">
                  <c:v>53.28004456</c:v>
                </c:pt>
                <c:pt idx="10396">
                  <c:v>53.703372960000003</c:v>
                </c:pt>
                <c:pt idx="10397">
                  <c:v>54.072372440000002</c:v>
                </c:pt>
                <c:pt idx="10398">
                  <c:v>54.329990389999999</c:v>
                </c:pt>
                <c:pt idx="10399">
                  <c:v>54.452537540000002</c:v>
                </c:pt>
                <c:pt idx="10400">
                  <c:v>54.471347809999997</c:v>
                </c:pt>
                <c:pt idx="10401">
                  <c:v>54.469223020000001</c:v>
                </c:pt>
                <c:pt idx="10402">
                  <c:v>54.332763669999999</c:v>
                </c:pt>
                <c:pt idx="10403">
                  <c:v>54.392650600000003</c:v>
                </c:pt>
                <c:pt idx="10404">
                  <c:v>54.34760284</c:v>
                </c:pt>
                <c:pt idx="10405">
                  <c:v>54.314659120000002</c:v>
                </c:pt>
                <c:pt idx="10406">
                  <c:v>54.229747770000003</c:v>
                </c:pt>
                <c:pt idx="10407">
                  <c:v>54.114151</c:v>
                </c:pt>
                <c:pt idx="10408">
                  <c:v>53.710559840000002</c:v>
                </c:pt>
                <c:pt idx="10409">
                  <c:v>53.838439940000001</c:v>
                </c:pt>
                <c:pt idx="10410">
                  <c:v>53.734481809999998</c:v>
                </c:pt>
                <c:pt idx="10411">
                  <c:v>53.215991969999997</c:v>
                </c:pt>
                <c:pt idx="10412">
                  <c:v>53.319038390000003</c:v>
                </c:pt>
                <c:pt idx="10413">
                  <c:v>53.202060699999997</c:v>
                </c:pt>
                <c:pt idx="10414">
                  <c:v>53.157524109999997</c:v>
                </c:pt>
                <c:pt idx="10415">
                  <c:v>53.185363770000002</c:v>
                </c:pt>
                <c:pt idx="10416">
                  <c:v>53.353851319999997</c:v>
                </c:pt>
                <c:pt idx="10417">
                  <c:v>53.475002289999999</c:v>
                </c:pt>
                <c:pt idx="10418">
                  <c:v>53.80920029</c:v>
                </c:pt>
                <c:pt idx="10419">
                  <c:v>54.186565399999999</c:v>
                </c:pt>
                <c:pt idx="10420">
                  <c:v>54.426059719999998</c:v>
                </c:pt>
                <c:pt idx="10421">
                  <c:v>54.481777190000003</c:v>
                </c:pt>
                <c:pt idx="10422">
                  <c:v>54.299369810000002</c:v>
                </c:pt>
                <c:pt idx="10423">
                  <c:v>53.88997269</c:v>
                </c:pt>
                <c:pt idx="10424">
                  <c:v>53.408184050000003</c:v>
                </c:pt>
                <c:pt idx="10425">
                  <c:v>53.099040989999999</c:v>
                </c:pt>
                <c:pt idx="10426">
                  <c:v>53.225757600000001</c:v>
                </c:pt>
                <c:pt idx="10427">
                  <c:v>53.764625549999998</c:v>
                </c:pt>
                <c:pt idx="10428">
                  <c:v>54.427459720000002</c:v>
                </c:pt>
                <c:pt idx="10429">
                  <c:v>54.356445309999998</c:v>
                </c:pt>
                <c:pt idx="10430">
                  <c:v>53.710338589999999</c:v>
                </c:pt>
                <c:pt idx="10431">
                  <c:v>53.15195465</c:v>
                </c:pt>
                <c:pt idx="10432">
                  <c:v>53.469432830000002</c:v>
                </c:pt>
                <c:pt idx="10433">
                  <c:v>54.32024002</c:v>
                </c:pt>
                <c:pt idx="10434">
                  <c:v>54.325801849999998</c:v>
                </c:pt>
                <c:pt idx="10435">
                  <c:v>53.380321500000001</c:v>
                </c:pt>
                <c:pt idx="10436">
                  <c:v>53.338535309999997</c:v>
                </c:pt>
                <c:pt idx="10437">
                  <c:v>54.270099639999998</c:v>
                </c:pt>
                <c:pt idx="10438">
                  <c:v>54.389858250000003</c:v>
                </c:pt>
                <c:pt idx="10439">
                  <c:v>53.401218409999998</c:v>
                </c:pt>
                <c:pt idx="10440">
                  <c:v>53.377536769999999</c:v>
                </c:pt>
                <c:pt idx="10441">
                  <c:v>54.412151340000001</c:v>
                </c:pt>
                <c:pt idx="10442">
                  <c:v>53.871868130000003</c:v>
                </c:pt>
                <c:pt idx="10443">
                  <c:v>53.22714233</c:v>
                </c:pt>
                <c:pt idx="10444">
                  <c:v>54.260364529999997</c:v>
                </c:pt>
                <c:pt idx="10445">
                  <c:v>53.99160767</c:v>
                </c:pt>
                <c:pt idx="10446">
                  <c:v>53.220180509999999</c:v>
                </c:pt>
                <c:pt idx="10447">
                  <c:v>54.343921659999999</c:v>
                </c:pt>
                <c:pt idx="10448">
                  <c:v>53.633758540000002</c:v>
                </c:pt>
                <c:pt idx="10449">
                  <c:v>53.657421110000001</c:v>
                </c:pt>
                <c:pt idx="10450">
                  <c:v>54.396823879999999</c:v>
                </c:pt>
                <c:pt idx="10451">
                  <c:v>53.324619290000001</c:v>
                </c:pt>
                <c:pt idx="10452">
                  <c:v>54.289604189999999</c:v>
                </c:pt>
                <c:pt idx="10453">
                  <c:v>53.497283940000003</c:v>
                </c:pt>
                <c:pt idx="10454">
                  <c:v>53.722862239999998</c:v>
                </c:pt>
                <c:pt idx="10455">
                  <c:v>54.069595339999999</c:v>
                </c:pt>
                <c:pt idx="10456">
                  <c:v>53.268932339999999</c:v>
                </c:pt>
                <c:pt idx="10457">
                  <c:v>54.348087309999997</c:v>
                </c:pt>
                <c:pt idx="10458">
                  <c:v>53.977691649999997</c:v>
                </c:pt>
                <c:pt idx="10459">
                  <c:v>53.157520290000001</c:v>
                </c:pt>
                <c:pt idx="10460">
                  <c:v>53.889965060000002</c:v>
                </c:pt>
                <c:pt idx="10461">
                  <c:v>54.485935210000001</c:v>
                </c:pt>
                <c:pt idx="10462">
                  <c:v>53.650459290000001</c:v>
                </c:pt>
                <c:pt idx="10463">
                  <c:v>53.420684809999997</c:v>
                </c:pt>
                <c:pt idx="10464">
                  <c:v>54.42327118</c:v>
                </c:pt>
                <c:pt idx="10465">
                  <c:v>53.605907440000003</c:v>
                </c:pt>
                <c:pt idx="10466">
                  <c:v>53.169143679999998</c:v>
                </c:pt>
                <c:pt idx="10467">
                  <c:v>54.107177729999997</c:v>
                </c:pt>
                <c:pt idx="10468">
                  <c:v>54.26314163</c:v>
                </c:pt>
                <c:pt idx="10469">
                  <c:v>53.316268919999999</c:v>
                </c:pt>
                <c:pt idx="10470">
                  <c:v>54.129474639999998</c:v>
                </c:pt>
                <c:pt idx="10471">
                  <c:v>54.476188659999998</c:v>
                </c:pt>
                <c:pt idx="10472">
                  <c:v>53.76046753</c:v>
                </c:pt>
                <c:pt idx="10473">
                  <c:v>53.385894780000001</c:v>
                </c:pt>
                <c:pt idx="10474">
                  <c:v>54.153133390000001</c:v>
                </c:pt>
                <c:pt idx="10475">
                  <c:v>54.435802459999998</c:v>
                </c:pt>
                <c:pt idx="10476">
                  <c:v>53.772998809999997</c:v>
                </c:pt>
                <c:pt idx="10477">
                  <c:v>53.55020142</c:v>
                </c:pt>
                <c:pt idx="10478">
                  <c:v>53.618446349999999</c:v>
                </c:pt>
                <c:pt idx="10479">
                  <c:v>53.583621979999997</c:v>
                </c:pt>
                <c:pt idx="10480">
                  <c:v>53.49310303</c:v>
                </c:pt>
                <c:pt idx="10481">
                  <c:v>53.656036380000003</c:v>
                </c:pt>
                <c:pt idx="10482">
                  <c:v>53.811977390000003</c:v>
                </c:pt>
                <c:pt idx="10483">
                  <c:v>53.980484009999998</c:v>
                </c:pt>
                <c:pt idx="10484">
                  <c:v>54.360618590000001</c:v>
                </c:pt>
                <c:pt idx="10485">
                  <c:v>54.527717590000002</c:v>
                </c:pt>
                <c:pt idx="10486">
                  <c:v>53.832870479999997</c:v>
                </c:pt>
                <c:pt idx="10487">
                  <c:v>53.316272740000002</c:v>
                </c:pt>
                <c:pt idx="10488">
                  <c:v>53.647682189999998</c:v>
                </c:pt>
                <c:pt idx="10489">
                  <c:v>54.611267089999998</c:v>
                </c:pt>
                <c:pt idx="10490">
                  <c:v>54.09046936</c:v>
                </c:pt>
                <c:pt idx="10491">
                  <c:v>53.344123840000002</c:v>
                </c:pt>
                <c:pt idx="10492">
                  <c:v>53.855136870000003</c:v>
                </c:pt>
                <c:pt idx="10493">
                  <c:v>54.529102330000001</c:v>
                </c:pt>
                <c:pt idx="10494">
                  <c:v>54.011116029999997</c:v>
                </c:pt>
                <c:pt idx="10495">
                  <c:v>53.37475586</c:v>
                </c:pt>
                <c:pt idx="10496">
                  <c:v>54.412143710000002</c:v>
                </c:pt>
                <c:pt idx="10497">
                  <c:v>54.097442630000003</c:v>
                </c:pt>
                <c:pt idx="10498">
                  <c:v>53.360820769999997</c:v>
                </c:pt>
                <c:pt idx="10499">
                  <c:v>54.22554779</c:v>
                </c:pt>
                <c:pt idx="10500">
                  <c:v>54.320243840000003</c:v>
                </c:pt>
                <c:pt idx="10501">
                  <c:v>53.3719635</c:v>
                </c:pt>
                <c:pt idx="10502">
                  <c:v>54.35923004</c:v>
                </c:pt>
                <c:pt idx="10503">
                  <c:v>53.892753599999999</c:v>
                </c:pt>
                <c:pt idx="10504">
                  <c:v>53.629577640000001</c:v>
                </c:pt>
                <c:pt idx="10505">
                  <c:v>54.511005400000002</c:v>
                </c:pt>
                <c:pt idx="10506">
                  <c:v>53.518173220000001</c:v>
                </c:pt>
                <c:pt idx="10507">
                  <c:v>53.902500150000002</c:v>
                </c:pt>
                <c:pt idx="10508">
                  <c:v>54.601520540000003</c:v>
                </c:pt>
                <c:pt idx="10509">
                  <c:v>53.793888090000003</c:v>
                </c:pt>
                <c:pt idx="10510">
                  <c:v>53.433238979999999</c:v>
                </c:pt>
                <c:pt idx="10511">
                  <c:v>54.320224760000002</c:v>
                </c:pt>
                <c:pt idx="10512">
                  <c:v>54.371753689999998</c:v>
                </c:pt>
                <c:pt idx="10513">
                  <c:v>53.456901549999998</c:v>
                </c:pt>
                <c:pt idx="10514">
                  <c:v>53.589187619999997</c:v>
                </c:pt>
                <c:pt idx="10515">
                  <c:v>54.427455899999998</c:v>
                </c:pt>
                <c:pt idx="10516">
                  <c:v>54.544433589999997</c:v>
                </c:pt>
                <c:pt idx="10517">
                  <c:v>53.753505709999999</c:v>
                </c:pt>
                <c:pt idx="10518">
                  <c:v>53.310699460000002</c:v>
                </c:pt>
                <c:pt idx="10519">
                  <c:v>53.504261020000001</c:v>
                </c:pt>
                <c:pt idx="10520">
                  <c:v>54.345306399999998</c:v>
                </c:pt>
                <c:pt idx="10521">
                  <c:v>54.551395419999999</c:v>
                </c:pt>
                <c:pt idx="10522">
                  <c:v>54.171234130000002</c:v>
                </c:pt>
                <c:pt idx="10523">
                  <c:v>53.63652802</c:v>
                </c:pt>
                <c:pt idx="10524">
                  <c:v>53.417926790000003</c:v>
                </c:pt>
                <c:pt idx="10525">
                  <c:v>53.526535029999998</c:v>
                </c:pt>
                <c:pt idx="10526">
                  <c:v>53.406772609999997</c:v>
                </c:pt>
                <c:pt idx="10527">
                  <c:v>53.720062259999999</c:v>
                </c:pt>
                <c:pt idx="10528">
                  <c:v>54.154544829999999</c:v>
                </c:pt>
                <c:pt idx="10529">
                  <c:v>54.511001589999999</c:v>
                </c:pt>
                <c:pt idx="10530">
                  <c:v>54.701770779999997</c:v>
                </c:pt>
                <c:pt idx="10531">
                  <c:v>54.612659450000002</c:v>
                </c:pt>
                <c:pt idx="10532">
                  <c:v>54.466461180000003</c:v>
                </c:pt>
                <c:pt idx="10533">
                  <c:v>54.196311950000002</c:v>
                </c:pt>
                <c:pt idx="10534">
                  <c:v>54.210235599999997</c:v>
                </c:pt>
                <c:pt idx="10535">
                  <c:v>54.167060849999999</c:v>
                </c:pt>
                <c:pt idx="10536">
                  <c:v>54.051483150000003</c:v>
                </c:pt>
                <c:pt idx="10537">
                  <c:v>54.240871429999999</c:v>
                </c:pt>
                <c:pt idx="10538">
                  <c:v>54.431640620000003</c:v>
                </c:pt>
                <c:pt idx="10539">
                  <c:v>54.510997770000003</c:v>
                </c:pt>
                <c:pt idx="10540">
                  <c:v>54.413543699999998</c:v>
                </c:pt>
                <c:pt idx="10541">
                  <c:v>53.778568270000001</c:v>
                </c:pt>
                <c:pt idx="10542">
                  <c:v>53.39841843</c:v>
                </c:pt>
                <c:pt idx="10543">
                  <c:v>53.75906372</c:v>
                </c:pt>
                <c:pt idx="10544">
                  <c:v>54.577838900000003</c:v>
                </c:pt>
                <c:pt idx="10545">
                  <c:v>54.517955780000001</c:v>
                </c:pt>
                <c:pt idx="10546">
                  <c:v>53.912239069999998</c:v>
                </c:pt>
                <c:pt idx="10547">
                  <c:v>53.619834900000001</c:v>
                </c:pt>
                <c:pt idx="10548">
                  <c:v>54.407955170000001</c:v>
                </c:pt>
                <c:pt idx="10549">
                  <c:v>54.472038269999999</c:v>
                </c:pt>
                <c:pt idx="10550">
                  <c:v>53.78274536</c:v>
                </c:pt>
                <c:pt idx="10551">
                  <c:v>53.449932099999998</c:v>
                </c:pt>
                <c:pt idx="10552">
                  <c:v>54.268722529999998</c:v>
                </c:pt>
                <c:pt idx="10553">
                  <c:v>54.658611299999997</c:v>
                </c:pt>
                <c:pt idx="10554">
                  <c:v>54.16290283</c:v>
                </c:pt>
                <c:pt idx="10555">
                  <c:v>53.519569400000002</c:v>
                </c:pt>
                <c:pt idx="10556">
                  <c:v>53.462459559999999</c:v>
                </c:pt>
                <c:pt idx="10557">
                  <c:v>53.675540920000003</c:v>
                </c:pt>
                <c:pt idx="10558">
                  <c:v>53.884384160000003</c:v>
                </c:pt>
                <c:pt idx="10559">
                  <c:v>53.896919250000003</c:v>
                </c:pt>
                <c:pt idx="10560">
                  <c:v>53.618412020000001</c:v>
                </c:pt>
                <c:pt idx="10561">
                  <c:v>53.442996979999997</c:v>
                </c:pt>
                <c:pt idx="10562">
                  <c:v>53.449928280000002</c:v>
                </c:pt>
                <c:pt idx="10563">
                  <c:v>53.573886870000003</c:v>
                </c:pt>
                <c:pt idx="10564">
                  <c:v>53.912235260000003</c:v>
                </c:pt>
                <c:pt idx="10565">
                  <c:v>54.35088348</c:v>
                </c:pt>
                <c:pt idx="10566">
                  <c:v>54.65164566</c:v>
                </c:pt>
                <c:pt idx="10567">
                  <c:v>54.577831269999997</c:v>
                </c:pt>
                <c:pt idx="10568">
                  <c:v>53.954010009999998</c:v>
                </c:pt>
                <c:pt idx="10569">
                  <c:v>53.477787020000001</c:v>
                </c:pt>
                <c:pt idx="10570">
                  <c:v>53.59476471</c:v>
                </c:pt>
                <c:pt idx="10571">
                  <c:v>54.064022059999999</c:v>
                </c:pt>
                <c:pt idx="10572">
                  <c:v>54.582008360000003</c:v>
                </c:pt>
                <c:pt idx="10573">
                  <c:v>54.765811919999997</c:v>
                </c:pt>
                <c:pt idx="10574">
                  <c:v>54.672534939999998</c:v>
                </c:pt>
                <c:pt idx="10575">
                  <c:v>54.413532259999997</c:v>
                </c:pt>
                <c:pt idx="10576">
                  <c:v>54.012504579999998</c:v>
                </c:pt>
                <c:pt idx="10577">
                  <c:v>53.630966190000002</c:v>
                </c:pt>
                <c:pt idx="10578">
                  <c:v>53.45411301</c:v>
                </c:pt>
                <c:pt idx="10579">
                  <c:v>53.351085660000003</c:v>
                </c:pt>
                <c:pt idx="10580">
                  <c:v>53.390060419999998</c:v>
                </c:pt>
                <c:pt idx="10581">
                  <c:v>53.46525192</c:v>
                </c:pt>
                <c:pt idx="10582">
                  <c:v>53.753505709999999</c:v>
                </c:pt>
                <c:pt idx="10583">
                  <c:v>54.12251663</c:v>
                </c:pt>
                <c:pt idx="10584">
                  <c:v>54.55834961</c:v>
                </c:pt>
                <c:pt idx="10585">
                  <c:v>54.761657710000001</c:v>
                </c:pt>
                <c:pt idx="10586">
                  <c:v>54.796447749999999</c:v>
                </c:pt>
                <c:pt idx="10587">
                  <c:v>54.485946660000003</c:v>
                </c:pt>
                <c:pt idx="10588">
                  <c:v>53.962379460000001</c:v>
                </c:pt>
                <c:pt idx="10589">
                  <c:v>53.470836640000002</c:v>
                </c:pt>
                <c:pt idx="10590">
                  <c:v>53.461071009999998</c:v>
                </c:pt>
                <c:pt idx="10591">
                  <c:v>53.720069889999998</c:v>
                </c:pt>
                <c:pt idx="10592">
                  <c:v>54.16984558</c:v>
                </c:pt>
                <c:pt idx="10593">
                  <c:v>54.654430390000002</c:v>
                </c:pt>
                <c:pt idx="10594">
                  <c:v>54.732410430000002</c:v>
                </c:pt>
                <c:pt idx="10595">
                  <c:v>54.26036835</c:v>
                </c:pt>
                <c:pt idx="10596">
                  <c:v>53.635139469999999</c:v>
                </c:pt>
                <c:pt idx="10597">
                  <c:v>53.422080989999998</c:v>
                </c:pt>
                <c:pt idx="10598">
                  <c:v>53.906669620000002</c:v>
                </c:pt>
                <c:pt idx="10599">
                  <c:v>54.607070919999998</c:v>
                </c:pt>
                <c:pt idx="10600">
                  <c:v>54.59177399</c:v>
                </c:pt>
                <c:pt idx="10601">
                  <c:v>53.895526889999999</c:v>
                </c:pt>
                <c:pt idx="10602">
                  <c:v>53.477787020000001</c:v>
                </c:pt>
                <c:pt idx="10603">
                  <c:v>54.079341890000002</c:v>
                </c:pt>
                <c:pt idx="10604">
                  <c:v>54.792278289999999</c:v>
                </c:pt>
                <c:pt idx="10605">
                  <c:v>54.22554779</c:v>
                </c:pt>
                <c:pt idx="10606">
                  <c:v>53.486137390000003</c:v>
                </c:pt>
                <c:pt idx="10607">
                  <c:v>53.90805435</c:v>
                </c:pt>
                <c:pt idx="10608">
                  <c:v>54.316062930000001</c:v>
                </c:pt>
                <c:pt idx="10609">
                  <c:v>54.36897278</c:v>
                </c:pt>
                <c:pt idx="10610">
                  <c:v>54.236698150000002</c:v>
                </c:pt>
                <c:pt idx="10611">
                  <c:v>53.941493989999998</c:v>
                </c:pt>
                <c:pt idx="10612">
                  <c:v>53.622619630000003</c:v>
                </c:pt>
                <c:pt idx="10613">
                  <c:v>53.548797610000001</c:v>
                </c:pt>
                <c:pt idx="10614">
                  <c:v>53.445766450000001</c:v>
                </c:pt>
                <c:pt idx="10615">
                  <c:v>53.484756470000001</c:v>
                </c:pt>
                <c:pt idx="10616">
                  <c:v>53.5390625</c:v>
                </c:pt>
                <c:pt idx="10617">
                  <c:v>53.675521850000003</c:v>
                </c:pt>
                <c:pt idx="10618">
                  <c:v>54.033386229999998</c:v>
                </c:pt>
                <c:pt idx="10619">
                  <c:v>54.541648860000002</c:v>
                </c:pt>
                <c:pt idx="10620">
                  <c:v>54.785312650000002</c:v>
                </c:pt>
                <c:pt idx="10621">
                  <c:v>54.841007230000002</c:v>
                </c:pt>
                <c:pt idx="10622">
                  <c:v>54.563915250000001</c:v>
                </c:pt>
                <c:pt idx="10623">
                  <c:v>54.158706670000001</c:v>
                </c:pt>
                <c:pt idx="10624">
                  <c:v>53.79805374</c:v>
                </c:pt>
                <c:pt idx="10625">
                  <c:v>53.56830978</c:v>
                </c:pt>
                <c:pt idx="10626">
                  <c:v>53.561359410000001</c:v>
                </c:pt>
                <c:pt idx="10627">
                  <c:v>54.048690800000003</c:v>
                </c:pt>
                <c:pt idx="10628">
                  <c:v>54.661396029999999</c:v>
                </c:pt>
                <c:pt idx="10629">
                  <c:v>54.786720279999997</c:v>
                </c:pt>
                <c:pt idx="10630">
                  <c:v>54.048713679999999</c:v>
                </c:pt>
                <c:pt idx="10631">
                  <c:v>53.523731230000003</c:v>
                </c:pt>
                <c:pt idx="10632">
                  <c:v>53.933124540000001</c:v>
                </c:pt>
                <c:pt idx="10633">
                  <c:v>54.758857730000003</c:v>
                </c:pt>
                <c:pt idx="10634">
                  <c:v>54.492889400000003</c:v>
                </c:pt>
                <c:pt idx="10635">
                  <c:v>53.622600560000002</c:v>
                </c:pt>
                <c:pt idx="10636">
                  <c:v>54.068214419999997</c:v>
                </c:pt>
                <c:pt idx="10637">
                  <c:v>54.804637909999997</c:v>
                </c:pt>
                <c:pt idx="10638">
                  <c:v>54.133640290000002</c:v>
                </c:pt>
                <c:pt idx="10639">
                  <c:v>53.571086880000003</c:v>
                </c:pt>
                <c:pt idx="10640">
                  <c:v>54.325809479999997</c:v>
                </c:pt>
                <c:pt idx="10641">
                  <c:v>54.800628660000001</c:v>
                </c:pt>
                <c:pt idx="10642">
                  <c:v>53.990222930000002</c:v>
                </c:pt>
                <c:pt idx="10643">
                  <c:v>53.777179719999999</c:v>
                </c:pt>
                <c:pt idx="10644">
                  <c:v>54.772274019999998</c:v>
                </c:pt>
                <c:pt idx="10645">
                  <c:v>54.627983090000001</c:v>
                </c:pt>
                <c:pt idx="10646">
                  <c:v>53.963771819999998</c:v>
                </c:pt>
                <c:pt idx="10647">
                  <c:v>53.67553711</c:v>
                </c:pt>
                <c:pt idx="10648">
                  <c:v>54.138050079999999</c:v>
                </c:pt>
                <c:pt idx="10649">
                  <c:v>54.462268829999999</c:v>
                </c:pt>
                <c:pt idx="10650">
                  <c:v>54.839782710000001</c:v>
                </c:pt>
                <c:pt idx="10651">
                  <c:v>54.526332859999997</c:v>
                </c:pt>
                <c:pt idx="10652">
                  <c:v>54.112758640000003</c:v>
                </c:pt>
                <c:pt idx="10653">
                  <c:v>53.74932098</c:v>
                </c:pt>
                <c:pt idx="10654">
                  <c:v>54.228340150000001</c:v>
                </c:pt>
                <c:pt idx="10655">
                  <c:v>54.811786650000002</c:v>
                </c:pt>
                <c:pt idx="10656">
                  <c:v>54.86930847</c:v>
                </c:pt>
                <c:pt idx="10657">
                  <c:v>54.793685910000001</c:v>
                </c:pt>
                <c:pt idx="10658">
                  <c:v>54.944053650000001</c:v>
                </c:pt>
                <c:pt idx="10659">
                  <c:v>54.919013980000003</c:v>
                </c:pt>
                <c:pt idx="10660">
                  <c:v>54.905078889999999</c:v>
                </c:pt>
                <c:pt idx="10661">
                  <c:v>54.969127659999998</c:v>
                </c:pt>
                <c:pt idx="10662">
                  <c:v>54.899509430000002</c:v>
                </c:pt>
                <c:pt idx="10663">
                  <c:v>54.868873600000001</c:v>
                </c:pt>
                <c:pt idx="10664">
                  <c:v>54.710117339999996</c:v>
                </c:pt>
                <c:pt idx="10665">
                  <c:v>54.413532259999997</c:v>
                </c:pt>
                <c:pt idx="10666">
                  <c:v>54.054290770000001</c:v>
                </c:pt>
                <c:pt idx="10667">
                  <c:v>53.796672819999998</c:v>
                </c:pt>
                <c:pt idx="10668">
                  <c:v>53.548786159999999</c:v>
                </c:pt>
                <c:pt idx="10669">
                  <c:v>53.541843409999998</c:v>
                </c:pt>
                <c:pt idx="10670">
                  <c:v>53.752117159999997</c:v>
                </c:pt>
                <c:pt idx="10671">
                  <c:v>54.398223880000003</c:v>
                </c:pt>
                <c:pt idx="10672">
                  <c:v>54.900897980000003</c:v>
                </c:pt>
                <c:pt idx="10673">
                  <c:v>54.517971039999999</c:v>
                </c:pt>
                <c:pt idx="10674">
                  <c:v>53.891345979999997</c:v>
                </c:pt>
                <c:pt idx="10675">
                  <c:v>53.586410520000001</c:v>
                </c:pt>
                <c:pt idx="10676">
                  <c:v>54.045917510000002</c:v>
                </c:pt>
                <c:pt idx="10677">
                  <c:v>54.704555509999999</c:v>
                </c:pt>
                <c:pt idx="10678">
                  <c:v>54.769989010000003</c:v>
                </c:pt>
                <c:pt idx="10679">
                  <c:v>54.382907869999997</c:v>
                </c:pt>
                <c:pt idx="10680">
                  <c:v>53.789703369999998</c:v>
                </c:pt>
                <c:pt idx="10681">
                  <c:v>53.55020142</c:v>
                </c:pt>
                <c:pt idx="10682">
                  <c:v>53.685272220000002</c:v>
                </c:pt>
                <c:pt idx="10683">
                  <c:v>53.958194730000002</c:v>
                </c:pt>
                <c:pt idx="10684">
                  <c:v>54.28541946</c:v>
                </c:pt>
                <c:pt idx="10685">
                  <c:v>54.647460940000002</c:v>
                </c:pt>
                <c:pt idx="10686">
                  <c:v>54.846588130000001</c:v>
                </c:pt>
                <c:pt idx="10687">
                  <c:v>54.946846010000002</c:v>
                </c:pt>
                <c:pt idx="10688">
                  <c:v>54.793670650000003</c:v>
                </c:pt>
                <c:pt idx="10689">
                  <c:v>54.453926090000003</c:v>
                </c:pt>
                <c:pt idx="10690">
                  <c:v>54.069610599999997</c:v>
                </c:pt>
                <c:pt idx="10691">
                  <c:v>53.66997147</c:v>
                </c:pt>
                <c:pt idx="10692">
                  <c:v>53.562732699999998</c:v>
                </c:pt>
                <c:pt idx="10693">
                  <c:v>54.089096069999997</c:v>
                </c:pt>
                <c:pt idx="10694">
                  <c:v>54.612659450000002</c:v>
                </c:pt>
                <c:pt idx="10695">
                  <c:v>54.951038359999998</c:v>
                </c:pt>
                <c:pt idx="10696">
                  <c:v>54.84380341</c:v>
                </c:pt>
                <c:pt idx="10697">
                  <c:v>54.630767820000003</c:v>
                </c:pt>
                <c:pt idx="10698">
                  <c:v>54.339729310000003</c:v>
                </c:pt>
                <c:pt idx="10699">
                  <c:v>54.06124878</c:v>
                </c:pt>
                <c:pt idx="10700">
                  <c:v>53.800842289999999</c:v>
                </c:pt>
                <c:pt idx="10701">
                  <c:v>53.603107450000003</c:v>
                </c:pt>
                <c:pt idx="10702">
                  <c:v>53.603122710000001</c:v>
                </c:pt>
                <c:pt idx="10703">
                  <c:v>53.637935640000002</c:v>
                </c:pt>
                <c:pt idx="10704">
                  <c:v>53.710342410000003</c:v>
                </c:pt>
                <c:pt idx="10705">
                  <c:v>53.830093380000001</c:v>
                </c:pt>
                <c:pt idx="10706">
                  <c:v>54.00556564</c:v>
                </c:pt>
                <c:pt idx="10707">
                  <c:v>54.103015900000003</c:v>
                </c:pt>
                <c:pt idx="10708">
                  <c:v>54.206054690000002</c:v>
                </c:pt>
                <c:pt idx="10709">
                  <c:v>54.25756836</c:v>
                </c:pt>
                <c:pt idx="10710">
                  <c:v>54.549995420000002</c:v>
                </c:pt>
                <c:pt idx="10711">
                  <c:v>54.824306489999998</c:v>
                </c:pt>
                <c:pt idx="10712">
                  <c:v>55.031791689999999</c:v>
                </c:pt>
                <c:pt idx="10713">
                  <c:v>54.743545529999999</c:v>
                </c:pt>
                <c:pt idx="10714">
                  <c:v>54.098838809999997</c:v>
                </c:pt>
                <c:pt idx="10715">
                  <c:v>53.643505099999999</c:v>
                </c:pt>
                <c:pt idx="10716">
                  <c:v>53.703365329999997</c:v>
                </c:pt>
                <c:pt idx="10717">
                  <c:v>54.187950129999997</c:v>
                </c:pt>
                <c:pt idx="10718">
                  <c:v>54.842414859999998</c:v>
                </c:pt>
                <c:pt idx="10719">
                  <c:v>54.96773529</c:v>
                </c:pt>
                <c:pt idx="10720">
                  <c:v>54.882778170000002</c:v>
                </c:pt>
                <c:pt idx="10721">
                  <c:v>54.74076462</c:v>
                </c:pt>
                <c:pt idx="10722">
                  <c:v>54.491035459999999</c:v>
                </c:pt>
                <c:pt idx="10723">
                  <c:v>54.420505519999999</c:v>
                </c:pt>
                <c:pt idx="10724">
                  <c:v>54.237915039999997</c:v>
                </c:pt>
                <c:pt idx="10725">
                  <c:v>54.128093720000003</c:v>
                </c:pt>
                <c:pt idx="10726">
                  <c:v>54.423526760000001</c:v>
                </c:pt>
                <c:pt idx="10727">
                  <c:v>54.547218319999999</c:v>
                </c:pt>
                <c:pt idx="10728">
                  <c:v>54.800407409999998</c:v>
                </c:pt>
                <c:pt idx="10729">
                  <c:v>54.804805760000001</c:v>
                </c:pt>
                <c:pt idx="10730">
                  <c:v>54.801818849999997</c:v>
                </c:pt>
                <c:pt idx="10731">
                  <c:v>54.889778139999997</c:v>
                </c:pt>
                <c:pt idx="10732">
                  <c:v>54.829921720000002</c:v>
                </c:pt>
                <c:pt idx="10733">
                  <c:v>54.838230129999999</c:v>
                </c:pt>
                <c:pt idx="10734">
                  <c:v>54.987228389999999</c:v>
                </c:pt>
                <c:pt idx="10735">
                  <c:v>54.974689480000002</c:v>
                </c:pt>
                <c:pt idx="10736">
                  <c:v>54.314659120000002</c:v>
                </c:pt>
                <c:pt idx="10737">
                  <c:v>53.913642879999998</c:v>
                </c:pt>
                <c:pt idx="10738">
                  <c:v>53.692234040000002</c:v>
                </c:pt>
                <c:pt idx="10739">
                  <c:v>54.16288376</c:v>
                </c:pt>
                <c:pt idx="10740">
                  <c:v>54.905078889999999</c:v>
                </c:pt>
                <c:pt idx="10741">
                  <c:v>54.918994900000001</c:v>
                </c:pt>
                <c:pt idx="10742">
                  <c:v>54.442771909999998</c:v>
                </c:pt>
                <c:pt idx="10743">
                  <c:v>53.877429960000001</c:v>
                </c:pt>
                <c:pt idx="10744">
                  <c:v>53.664386749999998</c:v>
                </c:pt>
                <c:pt idx="10745">
                  <c:v>53.94984436</c:v>
                </c:pt>
                <c:pt idx="10746">
                  <c:v>54.410732269999997</c:v>
                </c:pt>
                <c:pt idx="10747">
                  <c:v>54.854938509999997</c:v>
                </c:pt>
                <c:pt idx="10748">
                  <c:v>54.980243680000001</c:v>
                </c:pt>
                <c:pt idx="10749">
                  <c:v>54.988605499999998</c:v>
                </c:pt>
                <c:pt idx="10750">
                  <c:v>54.905063630000001</c:v>
                </c:pt>
                <c:pt idx="10751">
                  <c:v>54.907840729999997</c:v>
                </c:pt>
                <c:pt idx="10752">
                  <c:v>54.871650700000004</c:v>
                </c:pt>
                <c:pt idx="10753">
                  <c:v>55.002536769999999</c:v>
                </c:pt>
                <c:pt idx="10754">
                  <c:v>54.964931489999998</c:v>
                </c:pt>
                <c:pt idx="10755">
                  <c:v>54.991397859999999</c:v>
                </c:pt>
                <c:pt idx="10756">
                  <c:v>55.01787186</c:v>
                </c:pt>
                <c:pt idx="10757">
                  <c:v>55.049884800000001</c:v>
                </c:pt>
                <c:pt idx="10758">
                  <c:v>55.106986999999997</c:v>
                </c:pt>
                <c:pt idx="10759">
                  <c:v>55.020626069999999</c:v>
                </c:pt>
                <c:pt idx="10760">
                  <c:v>55.123687740000001</c:v>
                </c:pt>
                <c:pt idx="10761">
                  <c:v>55.019248959999999</c:v>
                </c:pt>
                <c:pt idx="10762">
                  <c:v>54.981636049999999</c:v>
                </c:pt>
                <c:pt idx="10763">
                  <c:v>54.852157589999997</c:v>
                </c:pt>
                <c:pt idx="10764">
                  <c:v>54.511009219999998</c:v>
                </c:pt>
                <c:pt idx="10765">
                  <c:v>54.00692368</c:v>
                </c:pt>
                <c:pt idx="10766">
                  <c:v>53.756278989999998</c:v>
                </c:pt>
                <c:pt idx="10767">
                  <c:v>53.916412350000002</c:v>
                </c:pt>
                <c:pt idx="10768">
                  <c:v>54.637729640000003</c:v>
                </c:pt>
                <c:pt idx="10769">
                  <c:v>55.074954990000002</c:v>
                </c:pt>
                <c:pt idx="10770">
                  <c:v>54.829875950000002</c:v>
                </c:pt>
                <c:pt idx="10771">
                  <c:v>54.051483150000003</c:v>
                </c:pt>
                <c:pt idx="10772">
                  <c:v>53.735393520000002</c:v>
                </c:pt>
                <c:pt idx="10773">
                  <c:v>54.310493469999997</c:v>
                </c:pt>
                <c:pt idx="10774">
                  <c:v>55.061023710000001</c:v>
                </c:pt>
                <c:pt idx="10775">
                  <c:v>54.834045410000002</c:v>
                </c:pt>
                <c:pt idx="10776">
                  <c:v>54.108573909999997</c:v>
                </c:pt>
                <c:pt idx="10777">
                  <c:v>53.749328609999999</c:v>
                </c:pt>
                <c:pt idx="10778">
                  <c:v>54.39961624</c:v>
                </c:pt>
                <c:pt idx="10779">
                  <c:v>55.029010769999999</c:v>
                </c:pt>
                <c:pt idx="10780">
                  <c:v>54.634929659999997</c:v>
                </c:pt>
                <c:pt idx="10781">
                  <c:v>53.878829959999997</c:v>
                </c:pt>
                <c:pt idx="10782">
                  <c:v>53.952617650000001</c:v>
                </c:pt>
                <c:pt idx="10783">
                  <c:v>54.781154630000003</c:v>
                </c:pt>
                <c:pt idx="10784">
                  <c:v>54.804824830000001</c:v>
                </c:pt>
                <c:pt idx="10785">
                  <c:v>54.016674039999998</c:v>
                </c:pt>
                <c:pt idx="10786">
                  <c:v>53.685268399999998</c:v>
                </c:pt>
                <c:pt idx="10787">
                  <c:v>54.324420930000002</c:v>
                </c:pt>
                <c:pt idx="10788">
                  <c:v>55.00950623</c:v>
                </c:pt>
                <c:pt idx="10789">
                  <c:v>55.100006100000002</c:v>
                </c:pt>
                <c:pt idx="10790">
                  <c:v>54.505428309999999</c:v>
                </c:pt>
                <c:pt idx="10791">
                  <c:v>53.844017030000003</c:v>
                </c:pt>
                <c:pt idx="10792">
                  <c:v>53.757675169999999</c:v>
                </c:pt>
                <c:pt idx="10793">
                  <c:v>54.362022400000001</c:v>
                </c:pt>
                <c:pt idx="10794">
                  <c:v>54.952415469999998</c:v>
                </c:pt>
                <c:pt idx="10795">
                  <c:v>55.07633972</c:v>
                </c:pt>
                <c:pt idx="10796">
                  <c:v>54.711524959999998</c:v>
                </c:pt>
                <c:pt idx="10797">
                  <c:v>54.194919589999998</c:v>
                </c:pt>
                <c:pt idx="10798">
                  <c:v>53.803649900000003</c:v>
                </c:pt>
                <c:pt idx="10799">
                  <c:v>53.79109192</c:v>
                </c:pt>
                <c:pt idx="10800">
                  <c:v>54.097442630000003</c:v>
                </c:pt>
                <c:pt idx="10801">
                  <c:v>54.253395079999997</c:v>
                </c:pt>
                <c:pt idx="10802">
                  <c:v>54.311882019999999</c:v>
                </c:pt>
                <c:pt idx="10803">
                  <c:v>54.616836550000002</c:v>
                </c:pt>
                <c:pt idx="10804">
                  <c:v>54.853553769999998</c:v>
                </c:pt>
                <c:pt idx="10805">
                  <c:v>54.978858950000003</c:v>
                </c:pt>
                <c:pt idx="10806">
                  <c:v>54.988842009999999</c:v>
                </c:pt>
                <c:pt idx="10807">
                  <c:v>54.939888000000003</c:v>
                </c:pt>
                <c:pt idx="10808">
                  <c:v>54.370372770000003</c:v>
                </c:pt>
                <c:pt idx="10809">
                  <c:v>53.993000029999997</c:v>
                </c:pt>
                <c:pt idx="10810">
                  <c:v>53.768821719999998</c:v>
                </c:pt>
                <c:pt idx="10811">
                  <c:v>53.960987090000003</c:v>
                </c:pt>
                <c:pt idx="10812">
                  <c:v>54.240867610000002</c:v>
                </c:pt>
                <c:pt idx="10813">
                  <c:v>54.562515259999998</c:v>
                </c:pt>
                <c:pt idx="10814">
                  <c:v>54.828475949999998</c:v>
                </c:pt>
                <c:pt idx="10815">
                  <c:v>55.079120639999999</c:v>
                </c:pt>
                <c:pt idx="10816">
                  <c:v>55.130649570000003</c:v>
                </c:pt>
                <c:pt idx="10817">
                  <c:v>54.92874527</c:v>
                </c:pt>
                <c:pt idx="10818">
                  <c:v>54.371768950000003</c:v>
                </c:pt>
                <c:pt idx="10819">
                  <c:v>53.885814670000002</c:v>
                </c:pt>
                <c:pt idx="10820">
                  <c:v>53.979080199999999</c:v>
                </c:pt>
                <c:pt idx="10821">
                  <c:v>54.556957240000003</c:v>
                </c:pt>
                <c:pt idx="10822">
                  <c:v>55.023426059999998</c:v>
                </c:pt>
                <c:pt idx="10823">
                  <c:v>55.14458466</c:v>
                </c:pt>
                <c:pt idx="10824">
                  <c:v>54.568084720000002</c:v>
                </c:pt>
                <c:pt idx="10825">
                  <c:v>54.22383499</c:v>
                </c:pt>
                <c:pt idx="10826">
                  <c:v>54.07099152</c:v>
                </c:pt>
                <c:pt idx="10827">
                  <c:v>53.951232910000002</c:v>
                </c:pt>
                <c:pt idx="10828">
                  <c:v>54.0821228</c:v>
                </c:pt>
                <c:pt idx="10829">
                  <c:v>54.366195679999997</c:v>
                </c:pt>
                <c:pt idx="10830">
                  <c:v>54.582443240000003</c:v>
                </c:pt>
                <c:pt idx="10831">
                  <c:v>54.85771561</c:v>
                </c:pt>
                <c:pt idx="10832">
                  <c:v>54.98444748</c:v>
                </c:pt>
                <c:pt idx="10833">
                  <c:v>55.100017549999997</c:v>
                </c:pt>
                <c:pt idx="10834">
                  <c:v>54.866096499999998</c:v>
                </c:pt>
                <c:pt idx="10835">
                  <c:v>54.515174870000003</c:v>
                </c:pt>
                <c:pt idx="10836">
                  <c:v>54.166172029999998</c:v>
                </c:pt>
                <c:pt idx="10837">
                  <c:v>53.93730927</c:v>
                </c:pt>
                <c:pt idx="10838">
                  <c:v>53.920600890000003</c:v>
                </c:pt>
                <c:pt idx="10839">
                  <c:v>54.20326996</c:v>
                </c:pt>
                <c:pt idx="10840">
                  <c:v>54.671028139999997</c:v>
                </c:pt>
                <c:pt idx="10841">
                  <c:v>55.080524439999998</c:v>
                </c:pt>
                <c:pt idx="10842">
                  <c:v>55.175212860000002</c:v>
                </c:pt>
                <c:pt idx="10843">
                  <c:v>54.956600190000003</c:v>
                </c:pt>
                <c:pt idx="10844">
                  <c:v>54.761650090000003</c:v>
                </c:pt>
                <c:pt idx="10845">
                  <c:v>54.710124970000003</c:v>
                </c:pt>
                <c:pt idx="10846">
                  <c:v>54.703163150000002</c:v>
                </c:pt>
                <c:pt idx="10847">
                  <c:v>54.794776919999997</c:v>
                </c:pt>
                <c:pt idx="10848">
                  <c:v>54.889759060000003</c:v>
                </c:pt>
                <c:pt idx="10849">
                  <c:v>54.676700590000003</c:v>
                </c:pt>
                <c:pt idx="10850">
                  <c:v>54.0682106</c:v>
                </c:pt>
                <c:pt idx="10851">
                  <c:v>54.160099029999998</c:v>
                </c:pt>
                <c:pt idx="10852">
                  <c:v>54.272895810000001</c:v>
                </c:pt>
                <c:pt idx="10853">
                  <c:v>54.664173130000002</c:v>
                </c:pt>
                <c:pt idx="10854">
                  <c:v>54.778350830000001</c:v>
                </c:pt>
                <c:pt idx="10855">
                  <c:v>54.94128036</c:v>
                </c:pt>
                <c:pt idx="10856">
                  <c:v>55.016967770000001</c:v>
                </c:pt>
                <c:pt idx="10857">
                  <c:v>55.201663969999998</c:v>
                </c:pt>
                <c:pt idx="10858">
                  <c:v>55.32279587</c:v>
                </c:pt>
                <c:pt idx="10859">
                  <c:v>55.0234375</c:v>
                </c:pt>
                <c:pt idx="10860">
                  <c:v>54.714305879999998</c:v>
                </c:pt>
                <c:pt idx="10861">
                  <c:v>54.653038019999997</c:v>
                </c:pt>
                <c:pt idx="10862">
                  <c:v>54.341140750000001</c:v>
                </c:pt>
                <c:pt idx="10863">
                  <c:v>54.150360110000001</c:v>
                </c:pt>
                <c:pt idx="10864">
                  <c:v>54.026420590000001</c:v>
                </c:pt>
                <c:pt idx="10865">
                  <c:v>53.97629929</c:v>
                </c:pt>
                <c:pt idx="10866">
                  <c:v>54.02920151</c:v>
                </c:pt>
                <c:pt idx="10867">
                  <c:v>53.951240540000001</c:v>
                </c:pt>
                <c:pt idx="10868">
                  <c:v>53.917816160000001</c:v>
                </c:pt>
                <c:pt idx="10869">
                  <c:v>53.820350650000002</c:v>
                </c:pt>
                <c:pt idx="10870">
                  <c:v>53.821739200000003</c:v>
                </c:pt>
                <c:pt idx="10871">
                  <c:v>53.863510130000002</c:v>
                </c:pt>
                <c:pt idx="10872">
                  <c:v>53.850963589999999</c:v>
                </c:pt>
                <c:pt idx="10873">
                  <c:v>53.930347439999998</c:v>
                </c:pt>
                <c:pt idx="10874">
                  <c:v>53.937324519999997</c:v>
                </c:pt>
                <c:pt idx="10875">
                  <c:v>54.026409149999999</c:v>
                </c:pt>
                <c:pt idx="10876">
                  <c:v>54.240871429999999</c:v>
                </c:pt>
                <c:pt idx="10877">
                  <c:v>54.449741359999997</c:v>
                </c:pt>
                <c:pt idx="10878">
                  <c:v>54.841030119999999</c:v>
                </c:pt>
                <c:pt idx="10879">
                  <c:v>55.19748688</c:v>
                </c:pt>
                <c:pt idx="10880">
                  <c:v>55.271293640000003</c:v>
                </c:pt>
                <c:pt idx="10881">
                  <c:v>55.246227259999998</c:v>
                </c:pt>
                <c:pt idx="10882">
                  <c:v>55.143173220000001</c:v>
                </c:pt>
                <c:pt idx="10883">
                  <c:v>54.916217799999998</c:v>
                </c:pt>
                <c:pt idx="10884">
                  <c:v>54.788089749999997</c:v>
                </c:pt>
                <c:pt idx="10885">
                  <c:v>54.552768710000002</c:v>
                </c:pt>
                <c:pt idx="10886">
                  <c:v>54.160095210000001</c:v>
                </c:pt>
                <c:pt idx="10887">
                  <c:v>53.97072601</c:v>
                </c:pt>
                <c:pt idx="10888">
                  <c:v>53.83844757</c:v>
                </c:pt>
                <c:pt idx="10889">
                  <c:v>53.844024660000002</c:v>
                </c:pt>
                <c:pt idx="10890">
                  <c:v>53.883007050000003</c:v>
                </c:pt>
                <c:pt idx="10891">
                  <c:v>54.065433499999997</c:v>
                </c:pt>
                <c:pt idx="10892">
                  <c:v>54.25897217</c:v>
                </c:pt>
                <c:pt idx="10893">
                  <c:v>54.458095550000003</c:v>
                </c:pt>
                <c:pt idx="10894">
                  <c:v>54.563911439999998</c:v>
                </c:pt>
                <c:pt idx="10895">
                  <c:v>54.877220149999999</c:v>
                </c:pt>
                <c:pt idx="10896">
                  <c:v>55.136226649999998</c:v>
                </c:pt>
                <c:pt idx="10897">
                  <c:v>55.325584409999998</c:v>
                </c:pt>
                <c:pt idx="10898">
                  <c:v>55.222560880000003</c:v>
                </c:pt>
                <c:pt idx="10899">
                  <c:v>54.811786650000002</c:v>
                </c:pt>
                <c:pt idx="10900">
                  <c:v>54.297958370000003</c:v>
                </c:pt>
                <c:pt idx="10901">
                  <c:v>53.931739810000003</c:v>
                </c:pt>
                <c:pt idx="10902">
                  <c:v>54.132251740000001</c:v>
                </c:pt>
                <c:pt idx="10903">
                  <c:v>54.669746400000001</c:v>
                </c:pt>
                <c:pt idx="10904">
                  <c:v>55.201660160000003</c:v>
                </c:pt>
                <c:pt idx="10905">
                  <c:v>55.304691310000003</c:v>
                </c:pt>
                <c:pt idx="10906">
                  <c:v>55.033161159999999</c:v>
                </c:pt>
                <c:pt idx="10907">
                  <c:v>54.499870299999998</c:v>
                </c:pt>
                <c:pt idx="10908">
                  <c:v>54.052890779999998</c:v>
                </c:pt>
                <c:pt idx="10909">
                  <c:v>53.963771819999998</c:v>
                </c:pt>
                <c:pt idx="10910">
                  <c:v>54.087696080000001</c:v>
                </c:pt>
                <c:pt idx="10911">
                  <c:v>54.289592740000003</c:v>
                </c:pt>
                <c:pt idx="10912">
                  <c:v>54.516571040000002</c:v>
                </c:pt>
                <c:pt idx="10913">
                  <c:v>54.66557693</c:v>
                </c:pt>
                <c:pt idx="10914">
                  <c:v>55.012294769999997</c:v>
                </c:pt>
                <c:pt idx="10915">
                  <c:v>55.261547090000001</c:v>
                </c:pt>
                <c:pt idx="10916">
                  <c:v>55.320018769999997</c:v>
                </c:pt>
                <c:pt idx="10917">
                  <c:v>55.148742679999998</c:v>
                </c:pt>
                <c:pt idx="10918">
                  <c:v>54.907848360000003</c:v>
                </c:pt>
                <c:pt idx="10919">
                  <c:v>54.579219819999999</c:v>
                </c:pt>
                <c:pt idx="10920">
                  <c:v>54.286808010000001</c:v>
                </c:pt>
                <c:pt idx="10921">
                  <c:v>54.033390050000001</c:v>
                </c:pt>
                <c:pt idx="10922">
                  <c:v>54.006912229999998</c:v>
                </c:pt>
                <c:pt idx="10923">
                  <c:v>53.983253480000002</c:v>
                </c:pt>
                <c:pt idx="10924">
                  <c:v>54.029766080000002</c:v>
                </c:pt>
                <c:pt idx="10925">
                  <c:v>53.937328340000001</c:v>
                </c:pt>
                <c:pt idx="10926">
                  <c:v>54.08909225</c:v>
                </c:pt>
                <c:pt idx="10927">
                  <c:v>54.4803772</c:v>
                </c:pt>
                <c:pt idx="10928">
                  <c:v>54.47200394</c:v>
                </c:pt>
                <c:pt idx="10929">
                  <c:v>54.978855129999999</c:v>
                </c:pt>
                <c:pt idx="10930">
                  <c:v>55.210018159999997</c:v>
                </c:pt>
                <c:pt idx="10931">
                  <c:v>54.785324099999997</c:v>
                </c:pt>
                <c:pt idx="10932">
                  <c:v>54.413520810000001</c:v>
                </c:pt>
                <c:pt idx="10933">
                  <c:v>54.031982419999999</c:v>
                </c:pt>
                <c:pt idx="10934">
                  <c:v>54.194919589999998</c:v>
                </c:pt>
                <c:pt idx="10935">
                  <c:v>54.70454788</c:v>
                </c:pt>
                <c:pt idx="10936">
                  <c:v>55.136230470000001</c:v>
                </c:pt>
                <c:pt idx="10937">
                  <c:v>55.073207859999997</c:v>
                </c:pt>
                <c:pt idx="10938">
                  <c:v>54.56529999</c:v>
                </c:pt>
                <c:pt idx="10939">
                  <c:v>54.012508390000001</c:v>
                </c:pt>
                <c:pt idx="10940">
                  <c:v>54.343917849999997</c:v>
                </c:pt>
                <c:pt idx="10941">
                  <c:v>54.385673519999997</c:v>
                </c:pt>
                <c:pt idx="10942">
                  <c:v>55.03874588</c:v>
                </c:pt>
                <c:pt idx="10943">
                  <c:v>55.184951779999999</c:v>
                </c:pt>
                <c:pt idx="10944">
                  <c:v>54.499862669999999</c:v>
                </c:pt>
                <c:pt idx="10945">
                  <c:v>54.027820589999997</c:v>
                </c:pt>
                <c:pt idx="10946">
                  <c:v>54.765830989999998</c:v>
                </c:pt>
                <c:pt idx="10947">
                  <c:v>55.308872219999998</c:v>
                </c:pt>
                <c:pt idx="10948">
                  <c:v>54.793682099999998</c:v>
                </c:pt>
                <c:pt idx="10949">
                  <c:v>54.178222660000003</c:v>
                </c:pt>
                <c:pt idx="10950">
                  <c:v>54.275672909999997</c:v>
                </c:pt>
                <c:pt idx="10951">
                  <c:v>55.10279465</c:v>
                </c:pt>
                <c:pt idx="10952">
                  <c:v>54.94685364</c:v>
                </c:pt>
                <c:pt idx="10953">
                  <c:v>54.185169219999999</c:v>
                </c:pt>
                <c:pt idx="10954">
                  <c:v>54.733825680000002</c:v>
                </c:pt>
                <c:pt idx="10955">
                  <c:v>55.285213470000002</c:v>
                </c:pt>
                <c:pt idx="10956">
                  <c:v>54.353649140000002</c:v>
                </c:pt>
                <c:pt idx="10957">
                  <c:v>54.370372770000003</c:v>
                </c:pt>
                <c:pt idx="10958">
                  <c:v>55.239276889999999</c:v>
                </c:pt>
                <c:pt idx="10959">
                  <c:v>54.5304985</c:v>
                </c:pt>
                <c:pt idx="10960">
                  <c:v>54.274284360000003</c:v>
                </c:pt>
                <c:pt idx="10961">
                  <c:v>55.207225800000003</c:v>
                </c:pt>
                <c:pt idx="10962">
                  <c:v>54.513526919999997</c:v>
                </c:pt>
                <c:pt idx="10963">
                  <c:v>54.225555419999999</c:v>
                </c:pt>
                <c:pt idx="10964">
                  <c:v>55.165466309999999</c:v>
                </c:pt>
                <c:pt idx="10965">
                  <c:v>54.818740839999997</c:v>
                </c:pt>
                <c:pt idx="10966">
                  <c:v>54.096046450000003</c:v>
                </c:pt>
                <c:pt idx="10967">
                  <c:v>55.048488620000001</c:v>
                </c:pt>
                <c:pt idx="10968">
                  <c:v>55.006717680000001</c:v>
                </c:pt>
                <c:pt idx="10969">
                  <c:v>54.252006530000003</c:v>
                </c:pt>
                <c:pt idx="10970">
                  <c:v>54.555725099999997</c:v>
                </c:pt>
                <c:pt idx="10971">
                  <c:v>55.101409910000001</c:v>
                </c:pt>
                <c:pt idx="10972">
                  <c:v>54.955215449999997</c:v>
                </c:pt>
                <c:pt idx="10973">
                  <c:v>54.20695877</c:v>
                </c:pt>
                <c:pt idx="10974">
                  <c:v>54.296569820000002</c:v>
                </c:pt>
                <c:pt idx="10975">
                  <c:v>55.028999329999998</c:v>
                </c:pt>
                <c:pt idx="10976">
                  <c:v>54.888999939999998</c:v>
                </c:pt>
                <c:pt idx="10977">
                  <c:v>54.508224490000003</c:v>
                </c:pt>
                <c:pt idx="10978">
                  <c:v>54.19909286</c:v>
                </c:pt>
                <c:pt idx="10979">
                  <c:v>54.822917940000004</c:v>
                </c:pt>
                <c:pt idx="10980">
                  <c:v>55.303302760000001</c:v>
                </c:pt>
                <c:pt idx="10981">
                  <c:v>55.19748688</c:v>
                </c:pt>
                <c:pt idx="10982">
                  <c:v>54.806205749999997</c:v>
                </c:pt>
                <c:pt idx="10983">
                  <c:v>54.413543699999998</c:v>
                </c:pt>
                <c:pt idx="10984">
                  <c:v>54.125305179999998</c:v>
                </c:pt>
                <c:pt idx="10985">
                  <c:v>54.013900759999999</c:v>
                </c:pt>
                <c:pt idx="10986">
                  <c:v>54.21440887</c:v>
                </c:pt>
                <c:pt idx="10987">
                  <c:v>54.75467682</c:v>
                </c:pt>
                <c:pt idx="10988">
                  <c:v>55.204444889999998</c:v>
                </c:pt>
                <c:pt idx="10989">
                  <c:v>55.379901889999999</c:v>
                </c:pt>
                <c:pt idx="10990">
                  <c:v>55.179401400000003</c:v>
                </c:pt>
                <c:pt idx="10991">
                  <c:v>54.626590729999997</c:v>
                </c:pt>
                <c:pt idx="10992">
                  <c:v>54.185176849999998</c:v>
                </c:pt>
                <c:pt idx="10993">
                  <c:v>54.008331300000002</c:v>
                </c:pt>
                <c:pt idx="10994">
                  <c:v>53.987449650000002</c:v>
                </c:pt>
                <c:pt idx="10995">
                  <c:v>54.162899019999998</c:v>
                </c:pt>
                <c:pt idx="10996">
                  <c:v>54.61962509</c:v>
                </c:pt>
                <c:pt idx="10997">
                  <c:v>55.120918269999997</c:v>
                </c:pt>
                <c:pt idx="10998">
                  <c:v>55.300540920000003</c:v>
                </c:pt>
                <c:pt idx="10999">
                  <c:v>55.126464839999997</c:v>
                </c:pt>
                <c:pt idx="11000">
                  <c:v>54.679500580000003</c:v>
                </c:pt>
                <c:pt idx="11001">
                  <c:v>54.169849399999997</c:v>
                </c:pt>
                <c:pt idx="11002">
                  <c:v>54.072391510000003</c:v>
                </c:pt>
                <c:pt idx="11003">
                  <c:v>54.448318479999998</c:v>
                </c:pt>
                <c:pt idx="11004">
                  <c:v>55.144580840000003</c:v>
                </c:pt>
                <c:pt idx="11005">
                  <c:v>55.290767670000001</c:v>
                </c:pt>
                <c:pt idx="11006">
                  <c:v>54.882797240000002</c:v>
                </c:pt>
                <c:pt idx="11007">
                  <c:v>54.403785710000001</c:v>
                </c:pt>
                <c:pt idx="11008">
                  <c:v>54.153133390000001</c:v>
                </c:pt>
                <c:pt idx="11009">
                  <c:v>53.979084010000001</c:v>
                </c:pt>
                <c:pt idx="11010">
                  <c:v>54.061241150000001</c:v>
                </c:pt>
                <c:pt idx="11011">
                  <c:v>54.256175990000003</c:v>
                </c:pt>
                <c:pt idx="11012">
                  <c:v>54.537467960000001</c:v>
                </c:pt>
                <c:pt idx="11013">
                  <c:v>54.81317902</c:v>
                </c:pt>
                <c:pt idx="11014">
                  <c:v>55.052665709999999</c:v>
                </c:pt>
                <c:pt idx="11015">
                  <c:v>55.237853999999999</c:v>
                </c:pt>
                <c:pt idx="11016">
                  <c:v>55.333946230000002</c:v>
                </c:pt>
                <c:pt idx="11017">
                  <c:v>55.279655460000001</c:v>
                </c:pt>
                <c:pt idx="11018">
                  <c:v>55.158508300000001</c:v>
                </c:pt>
                <c:pt idx="11019">
                  <c:v>55.009490970000002</c:v>
                </c:pt>
                <c:pt idx="11020">
                  <c:v>55.002536769999999</c:v>
                </c:pt>
                <c:pt idx="11021">
                  <c:v>54.94962692</c:v>
                </c:pt>
                <c:pt idx="11022">
                  <c:v>54.942665099999999</c:v>
                </c:pt>
                <c:pt idx="11023">
                  <c:v>55.147354129999997</c:v>
                </c:pt>
                <c:pt idx="11024">
                  <c:v>55.282432559999997</c:v>
                </c:pt>
                <c:pt idx="11025">
                  <c:v>55.400798799999997</c:v>
                </c:pt>
                <c:pt idx="11026">
                  <c:v>55.255966190000002</c:v>
                </c:pt>
                <c:pt idx="11027">
                  <c:v>54.839633939999999</c:v>
                </c:pt>
                <c:pt idx="11028">
                  <c:v>54.253414149999998</c:v>
                </c:pt>
                <c:pt idx="11029">
                  <c:v>54.125312809999997</c:v>
                </c:pt>
                <c:pt idx="11030">
                  <c:v>54.818733219999999</c:v>
                </c:pt>
                <c:pt idx="11031">
                  <c:v>55.271282200000002</c:v>
                </c:pt>
                <c:pt idx="11032">
                  <c:v>54.678108219999999</c:v>
                </c:pt>
                <c:pt idx="11033">
                  <c:v>54.157318119999999</c:v>
                </c:pt>
                <c:pt idx="11034">
                  <c:v>54.821529390000002</c:v>
                </c:pt>
                <c:pt idx="11035">
                  <c:v>55.21976471</c:v>
                </c:pt>
                <c:pt idx="11036">
                  <c:v>54.363414759999998</c:v>
                </c:pt>
                <c:pt idx="11037">
                  <c:v>54.374553679999998</c:v>
                </c:pt>
                <c:pt idx="11038">
                  <c:v>55.23369598</c:v>
                </c:pt>
                <c:pt idx="11039">
                  <c:v>54.863285060000003</c:v>
                </c:pt>
                <c:pt idx="11040">
                  <c:v>54.174034120000002</c:v>
                </c:pt>
                <c:pt idx="11041">
                  <c:v>54.770015720000004</c:v>
                </c:pt>
                <c:pt idx="11042">
                  <c:v>55.413299559999999</c:v>
                </c:pt>
                <c:pt idx="11043">
                  <c:v>54.79646683</c:v>
                </c:pt>
                <c:pt idx="11044">
                  <c:v>54.256183620000002</c:v>
                </c:pt>
                <c:pt idx="11045">
                  <c:v>55.144569400000002</c:v>
                </c:pt>
                <c:pt idx="11046">
                  <c:v>54.67252731</c:v>
                </c:pt>
                <c:pt idx="11047">
                  <c:v>54.401016239999997</c:v>
                </c:pt>
                <c:pt idx="11048">
                  <c:v>55.257347109999998</c:v>
                </c:pt>
                <c:pt idx="11049">
                  <c:v>54.772777560000002</c:v>
                </c:pt>
                <c:pt idx="11050">
                  <c:v>54.299354549999997</c:v>
                </c:pt>
                <c:pt idx="11051">
                  <c:v>54.880001069999999</c:v>
                </c:pt>
                <c:pt idx="11052">
                  <c:v>55.36598206</c:v>
                </c:pt>
                <c:pt idx="11053">
                  <c:v>55.108364109999997</c:v>
                </c:pt>
                <c:pt idx="11054">
                  <c:v>54.554187769999999</c:v>
                </c:pt>
                <c:pt idx="11055">
                  <c:v>54.260364529999997</c:v>
                </c:pt>
                <c:pt idx="11056">
                  <c:v>54.221031189999998</c:v>
                </c:pt>
                <c:pt idx="11057">
                  <c:v>54.118339540000001</c:v>
                </c:pt>
                <c:pt idx="11058">
                  <c:v>54.133644099999998</c:v>
                </c:pt>
                <c:pt idx="11059">
                  <c:v>54.154552459999998</c:v>
                </c:pt>
                <c:pt idx="11060">
                  <c:v>54.130863189999999</c:v>
                </c:pt>
                <c:pt idx="11061">
                  <c:v>54.06264496</c:v>
                </c:pt>
                <c:pt idx="11062">
                  <c:v>54.027820589999997</c:v>
                </c:pt>
                <c:pt idx="11063">
                  <c:v>54.041751859999998</c:v>
                </c:pt>
                <c:pt idx="11064">
                  <c:v>54.143390660000001</c:v>
                </c:pt>
                <c:pt idx="11065">
                  <c:v>54.125305179999998</c:v>
                </c:pt>
                <c:pt idx="11066">
                  <c:v>54.150348659999999</c:v>
                </c:pt>
                <c:pt idx="11067">
                  <c:v>54.23112106</c:v>
                </c:pt>
                <c:pt idx="11068">
                  <c:v>54.200481410000002</c:v>
                </c:pt>
                <c:pt idx="11069">
                  <c:v>54.2269516</c:v>
                </c:pt>
                <c:pt idx="11070">
                  <c:v>54.250617980000001</c:v>
                </c:pt>
                <c:pt idx="11071">
                  <c:v>54.292392730000003</c:v>
                </c:pt>
                <c:pt idx="11072">
                  <c:v>54.352272030000002</c:v>
                </c:pt>
                <c:pt idx="11073">
                  <c:v>54.433032990000001</c:v>
                </c:pt>
                <c:pt idx="11074">
                  <c:v>54.480369570000001</c:v>
                </c:pt>
                <c:pt idx="11075">
                  <c:v>54.456691739999997</c:v>
                </c:pt>
                <c:pt idx="11076">
                  <c:v>54.306320190000001</c:v>
                </c:pt>
                <c:pt idx="11077">
                  <c:v>54.135044100000002</c:v>
                </c:pt>
                <c:pt idx="11078">
                  <c:v>54.098854060000001</c:v>
                </c:pt>
                <c:pt idx="11079">
                  <c:v>54.207450870000002</c:v>
                </c:pt>
                <c:pt idx="11080">
                  <c:v>54.360630039999997</c:v>
                </c:pt>
                <c:pt idx="11081">
                  <c:v>54.611259459999999</c:v>
                </c:pt>
                <c:pt idx="11082">
                  <c:v>54.884197239999999</c:v>
                </c:pt>
                <c:pt idx="11083">
                  <c:v>55.038730620000003</c:v>
                </c:pt>
                <c:pt idx="11084">
                  <c:v>55.17520142</c:v>
                </c:pt>
                <c:pt idx="11085">
                  <c:v>55.264331820000002</c:v>
                </c:pt>
                <c:pt idx="11086">
                  <c:v>55.293563839999997</c:v>
                </c:pt>
                <c:pt idx="11087">
                  <c:v>55.314453120000003</c:v>
                </c:pt>
                <c:pt idx="11088">
                  <c:v>55.229324339999998</c:v>
                </c:pt>
                <c:pt idx="11089">
                  <c:v>54.971893309999999</c:v>
                </c:pt>
                <c:pt idx="11090">
                  <c:v>54.594543459999997</c:v>
                </c:pt>
                <c:pt idx="11091">
                  <c:v>54.341125490000003</c:v>
                </c:pt>
                <c:pt idx="11092">
                  <c:v>54.65581512</c:v>
                </c:pt>
                <c:pt idx="11093">
                  <c:v>55.145973210000001</c:v>
                </c:pt>
                <c:pt idx="11094">
                  <c:v>55.229511260000002</c:v>
                </c:pt>
                <c:pt idx="11095">
                  <c:v>54.974689480000002</c:v>
                </c:pt>
                <c:pt idx="11096">
                  <c:v>54.357841489999998</c:v>
                </c:pt>
                <c:pt idx="11097">
                  <c:v>54.137832639999999</c:v>
                </c:pt>
                <c:pt idx="11098">
                  <c:v>54.56809998</c:v>
                </c:pt>
                <c:pt idx="11099">
                  <c:v>55.247611999999997</c:v>
                </c:pt>
                <c:pt idx="11100">
                  <c:v>55.329757690000001</c:v>
                </c:pt>
                <c:pt idx="11101">
                  <c:v>54.838222500000001</c:v>
                </c:pt>
                <c:pt idx="11102">
                  <c:v>54.272899629999998</c:v>
                </c:pt>
                <c:pt idx="11103">
                  <c:v>54.146183010000001</c:v>
                </c:pt>
                <c:pt idx="11104">
                  <c:v>54.31469345</c:v>
                </c:pt>
                <c:pt idx="11105">
                  <c:v>54.953788760000002</c:v>
                </c:pt>
                <c:pt idx="11106">
                  <c:v>55.350654599999999</c:v>
                </c:pt>
                <c:pt idx="11107">
                  <c:v>55.100009919999998</c:v>
                </c:pt>
                <c:pt idx="11108">
                  <c:v>54.551486969999999</c:v>
                </c:pt>
                <c:pt idx="11109">
                  <c:v>54.427455899999998</c:v>
                </c:pt>
                <c:pt idx="11110">
                  <c:v>54.476192470000001</c:v>
                </c:pt>
                <c:pt idx="11111">
                  <c:v>54.824314119999997</c:v>
                </c:pt>
                <c:pt idx="11112">
                  <c:v>55.141792299999999</c:v>
                </c:pt>
                <c:pt idx="11113">
                  <c:v>55.211414339999997</c:v>
                </c:pt>
                <c:pt idx="11114">
                  <c:v>55.083061219999998</c:v>
                </c:pt>
                <c:pt idx="11115">
                  <c:v>54.714302060000001</c:v>
                </c:pt>
                <c:pt idx="11116">
                  <c:v>54.399604799999999</c:v>
                </c:pt>
                <c:pt idx="11117">
                  <c:v>54.728691099999999</c:v>
                </c:pt>
                <c:pt idx="11118">
                  <c:v>55.14180374</c:v>
                </c:pt>
                <c:pt idx="11119">
                  <c:v>55.229305269999998</c:v>
                </c:pt>
                <c:pt idx="11120">
                  <c:v>55.155700680000002</c:v>
                </c:pt>
                <c:pt idx="11121">
                  <c:v>55.069377899999999</c:v>
                </c:pt>
                <c:pt idx="11122">
                  <c:v>54.715694429999999</c:v>
                </c:pt>
                <c:pt idx="11123">
                  <c:v>54.351810460000003</c:v>
                </c:pt>
                <c:pt idx="11124">
                  <c:v>54.226940159999998</c:v>
                </c:pt>
                <c:pt idx="11125">
                  <c:v>54.343914030000001</c:v>
                </c:pt>
                <c:pt idx="11126">
                  <c:v>54.786701200000003</c:v>
                </c:pt>
                <c:pt idx="11127">
                  <c:v>55.197490690000002</c:v>
                </c:pt>
                <c:pt idx="11128">
                  <c:v>55.315086360000002</c:v>
                </c:pt>
                <c:pt idx="11129">
                  <c:v>55.040153500000002</c:v>
                </c:pt>
                <c:pt idx="11130">
                  <c:v>54.725437159999998</c:v>
                </c:pt>
                <c:pt idx="11131">
                  <c:v>54.34809113</c:v>
                </c:pt>
                <c:pt idx="11132">
                  <c:v>54.368976590000003</c:v>
                </c:pt>
                <c:pt idx="11133">
                  <c:v>54.980255130000003</c:v>
                </c:pt>
                <c:pt idx="11134">
                  <c:v>55.381187439999998</c:v>
                </c:pt>
                <c:pt idx="11135">
                  <c:v>55.304698940000002</c:v>
                </c:pt>
                <c:pt idx="11136">
                  <c:v>55.140396119999998</c:v>
                </c:pt>
                <c:pt idx="11137">
                  <c:v>56.746669769999997</c:v>
                </c:pt>
                <c:pt idx="11138">
                  <c:v>56.481365199999999</c:v>
                </c:pt>
                <c:pt idx="11139">
                  <c:v>53.657413480000002</c:v>
                </c:pt>
                <c:pt idx="11140">
                  <c:v>53.420703889999999</c:v>
                </c:pt>
                <c:pt idx="11141">
                  <c:v>54.299335480000003</c:v>
                </c:pt>
                <c:pt idx="11142">
                  <c:v>54.626590729999997</c:v>
                </c:pt>
                <c:pt idx="11143">
                  <c:v>54.790889739999997</c:v>
                </c:pt>
                <c:pt idx="11144">
                  <c:v>54.704551700000003</c:v>
                </c:pt>
                <c:pt idx="11145">
                  <c:v>54.576480869999997</c:v>
                </c:pt>
                <c:pt idx="11146">
                  <c:v>54.206050869999999</c:v>
                </c:pt>
                <c:pt idx="11147">
                  <c:v>53.870460510000001</c:v>
                </c:pt>
                <c:pt idx="11148">
                  <c:v>53.688060759999999</c:v>
                </c:pt>
                <c:pt idx="11149">
                  <c:v>53.830093380000001</c:v>
                </c:pt>
                <c:pt idx="11150">
                  <c:v>54.409366609999999</c:v>
                </c:pt>
                <c:pt idx="11151">
                  <c:v>54.961982730000003</c:v>
                </c:pt>
                <c:pt idx="11152">
                  <c:v>54.731018069999998</c:v>
                </c:pt>
                <c:pt idx="11153">
                  <c:v>53.910865780000002</c:v>
                </c:pt>
                <c:pt idx="11154">
                  <c:v>53.942886350000002</c:v>
                </c:pt>
                <c:pt idx="11155">
                  <c:v>54.66557693</c:v>
                </c:pt>
                <c:pt idx="11156">
                  <c:v>55.113945010000002</c:v>
                </c:pt>
                <c:pt idx="11157">
                  <c:v>54.920391080000002</c:v>
                </c:pt>
                <c:pt idx="11158">
                  <c:v>54.256183620000002</c:v>
                </c:pt>
                <c:pt idx="11159">
                  <c:v>53.993011469999999</c:v>
                </c:pt>
                <c:pt idx="11160">
                  <c:v>54.505428309999999</c:v>
                </c:pt>
                <c:pt idx="11161">
                  <c:v>55.1501503</c:v>
                </c:pt>
                <c:pt idx="11162">
                  <c:v>55.024822239999999</c:v>
                </c:pt>
                <c:pt idx="11163">
                  <c:v>54.565315249999998</c:v>
                </c:pt>
                <c:pt idx="11164">
                  <c:v>54.08909225</c:v>
                </c:pt>
                <c:pt idx="11165">
                  <c:v>54.072391510000003</c:v>
                </c:pt>
                <c:pt idx="11166">
                  <c:v>53.89971542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'[Head Loss vs Time 0.722 mm per s.xlsx]Surface Data'!$F$3</c:f>
              <c:strCache>
                <c:ptCount val="1"/>
                <c:pt idx="0">
                  <c:v>15 mg/L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xVal>
            <c:numRef>
              <c:f>'[Head Loss vs Time 0.722 mm per s.xlsx]Surface Data'!$A$4:$A$16070</c:f>
              <c:numCache>
                <c:formatCode>General</c:formatCode>
                <c:ptCount val="16067"/>
                <c:pt idx="0">
                  <c:v>0</c:v>
                </c:pt>
                <c:pt idx="1">
                  <c:v>1.3888888888888889E-3</c:v>
                </c:pt>
                <c:pt idx="2">
                  <c:v>2.7777777777777779E-3</c:v>
                </c:pt>
                <c:pt idx="3">
                  <c:v>4.1666666666666666E-3</c:v>
                </c:pt>
                <c:pt idx="4">
                  <c:v>5.5555555555555558E-3</c:v>
                </c:pt>
                <c:pt idx="5">
                  <c:v>6.9444444444444449E-3</c:v>
                </c:pt>
                <c:pt idx="6">
                  <c:v>8.3333333333333332E-3</c:v>
                </c:pt>
                <c:pt idx="7">
                  <c:v>9.7222222222222224E-3</c:v>
                </c:pt>
                <c:pt idx="8">
                  <c:v>1.1111111111111112E-2</c:v>
                </c:pt>
                <c:pt idx="9">
                  <c:v>1.2500000000000001E-2</c:v>
                </c:pt>
                <c:pt idx="10">
                  <c:v>1.388888888888889E-2</c:v>
                </c:pt>
                <c:pt idx="11">
                  <c:v>1.5277777777777779E-2</c:v>
                </c:pt>
                <c:pt idx="12">
                  <c:v>1.6666666666666666E-2</c:v>
                </c:pt>
                <c:pt idx="13">
                  <c:v>1.8055555555555554E-2</c:v>
                </c:pt>
                <c:pt idx="14">
                  <c:v>1.9444444444444441E-2</c:v>
                </c:pt>
                <c:pt idx="15">
                  <c:v>2.0833333333333329E-2</c:v>
                </c:pt>
                <c:pt idx="16">
                  <c:v>2.2222222222222216E-2</c:v>
                </c:pt>
                <c:pt idx="17">
                  <c:v>2.3611111111111104E-2</c:v>
                </c:pt>
                <c:pt idx="18">
                  <c:v>2.4999999999999991E-2</c:v>
                </c:pt>
                <c:pt idx="19">
                  <c:v>2.6388888888888878E-2</c:v>
                </c:pt>
                <c:pt idx="20">
                  <c:v>2.7777777777777766E-2</c:v>
                </c:pt>
                <c:pt idx="21">
                  <c:v>2.9166666666666653E-2</c:v>
                </c:pt>
                <c:pt idx="22">
                  <c:v>3.0555555555555541E-2</c:v>
                </c:pt>
                <c:pt idx="23">
                  <c:v>3.1944444444444428E-2</c:v>
                </c:pt>
                <c:pt idx="24">
                  <c:v>3.3333333333333319E-2</c:v>
                </c:pt>
                <c:pt idx="25">
                  <c:v>3.472222222222221E-2</c:v>
                </c:pt>
                <c:pt idx="26">
                  <c:v>3.6111111111111101E-2</c:v>
                </c:pt>
                <c:pt idx="27">
                  <c:v>3.7499999999999992E-2</c:v>
                </c:pt>
                <c:pt idx="28">
                  <c:v>3.8888888888888883E-2</c:v>
                </c:pt>
                <c:pt idx="29">
                  <c:v>4.0277777777777773E-2</c:v>
                </c:pt>
                <c:pt idx="30">
                  <c:v>4.1666666666666664E-2</c:v>
                </c:pt>
                <c:pt idx="31">
                  <c:v>4.3055555555555555E-2</c:v>
                </c:pt>
                <c:pt idx="32">
                  <c:v>4.4444444444444446E-2</c:v>
                </c:pt>
                <c:pt idx="33">
                  <c:v>4.5833333333333337E-2</c:v>
                </c:pt>
                <c:pt idx="34">
                  <c:v>4.7222222222222228E-2</c:v>
                </c:pt>
                <c:pt idx="35">
                  <c:v>4.8611111111111119E-2</c:v>
                </c:pt>
                <c:pt idx="36">
                  <c:v>5.000000000000001E-2</c:v>
                </c:pt>
                <c:pt idx="37">
                  <c:v>5.1388888888888901E-2</c:v>
                </c:pt>
                <c:pt idx="38">
                  <c:v>5.2777777777777792E-2</c:v>
                </c:pt>
                <c:pt idx="39">
                  <c:v>5.4166666666666682E-2</c:v>
                </c:pt>
                <c:pt idx="40">
                  <c:v>5.5555555555555573E-2</c:v>
                </c:pt>
                <c:pt idx="41">
                  <c:v>5.6944444444444464E-2</c:v>
                </c:pt>
                <c:pt idx="42">
                  <c:v>5.8333333333333355E-2</c:v>
                </c:pt>
                <c:pt idx="43">
                  <c:v>5.9722222222222246E-2</c:v>
                </c:pt>
                <c:pt idx="44">
                  <c:v>6.1111111111111137E-2</c:v>
                </c:pt>
                <c:pt idx="45">
                  <c:v>6.2500000000000028E-2</c:v>
                </c:pt>
                <c:pt idx="46">
                  <c:v>6.3888888888888912E-2</c:v>
                </c:pt>
                <c:pt idx="47">
                  <c:v>6.5277777777777796E-2</c:v>
                </c:pt>
                <c:pt idx="48">
                  <c:v>6.666666666666668E-2</c:v>
                </c:pt>
                <c:pt idx="49">
                  <c:v>6.8055555555555564E-2</c:v>
                </c:pt>
                <c:pt idx="50">
                  <c:v>6.9444444444444448E-2</c:v>
                </c:pt>
                <c:pt idx="51">
                  <c:v>7.0833333333333331E-2</c:v>
                </c:pt>
                <c:pt idx="52">
                  <c:v>7.2222222222222215E-2</c:v>
                </c:pt>
                <c:pt idx="53">
                  <c:v>7.3611111111111099E-2</c:v>
                </c:pt>
                <c:pt idx="54">
                  <c:v>7.4999999999999983E-2</c:v>
                </c:pt>
                <c:pt idx="55">
                  <c:v>7.6388888888888867E-2</c:v>
                </c:pt>
                <c:pt idx="56">
                  <c:v>7.7777777777777751E-2</c:v>
                </c:pt>
                <c:pt idx="57">
                  <c:v>7.9166666666666635E-2</c:v>
                </c:pt>
                <c:pt idx="58">
                  <c:v>8.0555555555555519E-2</c:v>
                </c:pt>
                <c:pt idx="59">
                  <c:v>8.1944444444444403E-2</c:v>
                </c:pt>
                <c:pt idx="60">
                  <c:v>8.3333333333333287E-2</c:v>
                </c:pt>
                <c:pt idx="61">
                  <c:v>8.4722222222222171E-2</c:v>
                </c:pt>
                <c:pt idx="62">
                  <c:v>8.6111111111111055E-2</c:v>
                </c:pt>
                <c:pt idx="63">
                  <c:v>8.7499999999999939E-2</c:v>
                </c:pt>
                <c:pt idx="64">
                  <c:v>8.8888888888888823E-2</c:v>
                </c:pt>
                <c:pt idx="65">
                  <c:v>9.0277777777777707E-2</c:v>
                </c:pt>
                <c:pt idx="66">
                  <c:v>9.1666666666666591E-2</c:v>
                </c:pt>
                <c:pt idx="67">
                  <c:v>9.3055555555555475E-2</c:v>
                </c:pt>
                <c:pt idx="68">
                  <c:v>9.4444444444444359E-2</c:v>
                </c:pt>
                <c:pt idx="69">
                  <c:v>9.5833333333333243E-2</c:v>
                </c:pt>
                <c:pt idx="70">
                  <c:v>9.7222222222222127E-2</c:v>
                </c:pt>
                <c:pt idx="71">
                  <c:v>9.8611111111111011E-2</c:v>
                </c:pt>
                <c:pt idx="72">
                  <c:v>9.9999999999999895E-2</c:v>
                </c:pt>
                <c:pt idx="73">
                  <c:v>0.10138888888888878</c:v>
                </c:pt>
                <c:pt idx="74">
                  <c:v>0.10277777777777766</c:v>
                </c:pt>
                <c:pt idx="75">
                  <c:v>0.10416666666666655</c:v>
                </c:pt>
                <c:pt idx="76">
                  <c:v>0.10555555555555543</c:v>
                </c:pt>
                <c:pt idx="77">
                  <c:v>0.10694444444444431</c:v>
                </c:pt>
                <c:pt idx="78">
                  <c:v>0.1083333333333332</c:v>
                </c:pt>
                <c:pt idx="79">
                  <c:v>0.10972222222222208</c:v>
                </c:pt>
                <c:pt idx="80">
                  <c:v>0.11111111111111097</c:v>
                </c:pt>
                <c:pt idx="81">
                  <c:v>0.11249999999999985</c:v>
                </c:pt>
                <c:pt idx="82">
                  <c:v>0.11388888888888873</c:v>
                </c:pt>
                <c:pt idx="83">
                  <c:v>0.11527777777777762</c:v>
                </c:pt>
                <c:pt idx="84">
                  <c:v>0.1166666666666665</c:v>
                </c:pt>
                <c:pt idx="85">
                  <c:v>0.11805555555555539</c:v>
                </c:pt>
                <c:pt idx="86">
                  <c:v>0.11944444444444427</c:v>
                </c:pt>
                <c:pt idx="87">
                  <c:v>0.12083333333333315</c:v>
                </c:pt>
                <c:pt idx="88">
                  <c:v>0.12222222222222204</c:v>
                </c:pt>
                <c:pt idx="89">
                  <c:v>0.12361111111111092</c:v>
                </c:pt>
                <c:pt idx="90">
                  <c:v>0.12499999999999981</c:v>
                </c:pt>
                <c:pt idx="91">
                  <c:v>0.12638888888888869</c:v>
                </c:pt>
                <c:pt idx="92">
                  <c:v>0.12777777777777757</c:v>
                </c:pt>
                <c:pt idx="93">
                  <c:v>0.12916666666666646</c:v>
                </c:pt>
                <c:pt idx="94">
                  <c:v>0.13055555555555534</c:v>
                </c:pt>
                <c:pt idx="95">
                  <c:v>0.13194444444444423</c:v>
                </c:pt>
                <c:pt idx="96">
                  <c:v>0.13333333333333311</c:v>
                </c:pt>
                <c:pt idx="97">
                  <c:v>0.13472222222222199</c:v>
                </c:pt>
                <c:pt idx="98">
                  <c:v>0.13611111111111088</c:v>
                </c:pt>
                <c:pt idx="99">
                  <c:v>0.13749999999999976</c:v>
                </c:pt>
                <c:pt idx="100">
                  <c:v>0.13888888888888865</c:v>
                </c:pt>
                <c:pt idx="101">
                  <c:v>0.14027777777777753</c:v>
                </c:pt>
                <c:pt idx="102">
                  <c:v>0.14166666666666641</c:v>
                </c:pt>
                <c:pt idx="103">
                  <c:v>0.1430555555555553</c:v>
                </c:pt>
                <c:pt idx="104">
                  <c:v>0.14444444444444418</c:v>
                </c:pt>
                <c:pt idx="105">
                  <c:v>0.14583333333333307</c:v>
                </c:pt>
                <c:pt idx="106">
                  <c:v>0.14722222222222195</c:v>
                </c:pt>
                <c:pt idx="107">
                  <c:v>0.14861111111111083</c:v>
                </c:pt>
                <c:pt idx="108">
                  <c:v>0.14999999999999972</c:v>
                </c:pt>
                <c:pt idx="109">
                  <c:v>0.1513888888888886</c:v>
                </c:pt>
                <c:pt idx="110">
                  <c:v>0.15277777777777748</c:v>
                </c:pt>
                <c:pt idx="111">
                  <c:v>0.15416666666666637</c:v>
                </c:pt>
                <c:pt idx="112">
                  <c:v>0.15555555555555525</c:v>
                </c:pt>
                <c:pt idx="113">
                  <c:v>0.15694444444444414</c:v>
                </c:pt>
                <c:pt idx="114">
                  <c:v>0.15833333333333302</c:v>
                </c:pt>
                <c:pt idx="115">
                  <c:v>0.1597222222222219</c:v>
                </c:pt>
                <c:pt idx="116">
                  <c:v>0.16111111111111079</c:v>
                </c:pt>
                <c:pt idx="117">
                  <c:v>0.16249999999999967</c:v>
                </c:pt>
                <c:pt idx="118">
                  <c:v>0.16388888888888856</c:v>
                </c:pt>
                <c:pt idx="119">
                  <c:v>0.16527777777777744</c:v>
                </c:pt>
                <c:pt idx="120">
                  <c:v>0.16666666666666632</c:v>
                </c:pt>
                <c:pt idx="121">
                  <c:v>0.16805555555555521</c:v>
                </c:pt>
                <c:pt idx="122">
                  <c:v>0.16944444444444409</c:v>
                </c:pt>
                <c:pt idx="123">
                  <c:v>0.17083333333333298</c:v>
                </c:pt>
                <c:pt idx="124">
                  <c:v>0.17222222222222186</c:v>
                </c:pt>
                <c:pt idx="125">
                  <c:v>0.17361111111111074</c:v>
                </c:pt>
                <c:pt idx="126">
                  <c:v>0.17499999999999963</c:v>
                </c:pt>
                <c:pt idx="127">
                  <c:v>0.17638888888888851</c:v>
                </c:pt>
                <c:pt idx="128">
                  <c:v>0.1777777777777774</c:v>
                </c:pt>
                <c:pt idx="129">
                  <c:v>0.17916666666666628</c:v>
                </c:pt>
                <c:pt idx="130">
                  <c:v>0.18055555555555516</c:v>
                </c:pt>
                <c:pt idx="131">
                  <c:v>0.18194444444444405</c:v>
                </c:pt>
                <c:pt idx="132">
                  <c:v>0.18333333333333293</c:v>
                </c:pt>
                <c:pt idx="133">
                  <c:v>0.18472222222222182</c:v>
                </c:pt>
                <c:pt idx="134">
                  <c:v>0.1861111111111107</c:v>
                </c:pt>
                <c:pt idx="135">
                  <c:v>0.18749999999999958</c:v>
                </c:pt>
                <c:pt idx="136">
                  <c:v>0.18888888888888847</c:v>
                </c:pt>
                <c:pt idx="137">
                  <c:v>0.19027777777777735</c:v>
                </c:pt>
                <c:pt idx="138">
                  <c:v>0.19166666666666624</c:v>
                </c:pt>
                <c:pt idx="139">
                  <c:v>0.19305555555555512</c:v>
                </c:pt>
                <c:pt idx="140">
                  <c:v>0.194444444444444</c:v>
                </c:pt>
                <c:pt idx="141">
                  <c:v>0.19583333333333289</c:v>
                </c:pt>
                <c:pt idx="142">
                  <c:v>0.19722222222222177</c:v>
                </c:pt>
                <c:pt idx="143">
                  <c:v>0.19861111111111066</c:v>
                </c:pt>
                <c:pt idx="144">
                  <c:v>0.19999999999999954</c:v>
                </c:pt>
                <c:pt idx="145">
                  <c:v>0.20138888888888842</c:v>
                </c:pt>
                <c:pt idx="146">
                  <c:v>0.20277777777777731</c:v>
                </c:pt>
                <c:pt idx="147">
                  <c:v>0.20416666666666619</c:v>
                </c:pt>
                <c:pt idx="148">
                  <c:v>0.20555555555555508</c:v>
                </c:pt>
                <c:pt idx="149">
                  <c:v>0.20694444444444396</c:v>
                </c:pt>
                <c:pt idx="150">
                  <c:v>0.20833333333333284</c:v>
                </c:pt>
                <c:pt idx="151">
                  <c:v>0.20972222222222173</c:v>
                </c:pt>
                <c:pt idx="152">
                  <c:v>0.21111111111111061</c:v>
                </c:pt>
                <c:pt idx="153">
                  <c:v>0.21249999999999949</c:v>
                </c:pt>
                <c:pt idx="154">
                  <c:v>0.21388888888888838</c:v>
                </c:pt>
                <c:pt idx="155">
                  <c:v>0.21527777777777726</c:v>
                </c:pt>
                <c:pt idx="156">
                  <c:v>0.21666666666666615</c:v>
                </c:pt>
                <c:pt idx="157">
                  <c:v>0.21805555555555503</c:v>
                </c:pt>
                <c:pt idx="158">
                  <c:v>0.21944444444444391</c:v>
                </c:pt>
                <c:pt idx="159">
                  <c:v>0.2208333333333328</c:v>
                </c:pt>
                <c:pt idx="160">
                  <c:v>0.22222222222222168</c:v>
                </c:pt>
                <c:pt idx="161">
                  <c:v>0.22361111111111057</c:v>
                </c:pt>
                <c:pt idx="162">
                  <c:v>0.22499999999999945</c:v>
                </c:pt>
                <c:pt idx="163">
                  <c:v>0.22638888888888833</c:v>
                </c:pt>
                <c:pt idx="164">
                  <c:v>0.22777777777777722</c:v>
                </c:pt>
                <c:pt idx="165">
                  <c:v>0.2291666666666661</c:v>
                </c:pt>
                <c:pt idx="166">
                  <c:v>0.23055555555555499</c:v>
                </c:pt>
                <c:pt idx="167">
                  <c:v>0.23194444444444387</c:v>
                </c:pt>
                <c:pt idx="168">
                  <c:v>0.23333333333333275</c:v>
                </c:pt>
                <c:pt idx="169">
                  <c:v>0.23472222222222164</c:v>
                </c:pt>
                <c:pt idx="170">
                  <c:v>0.23611111111111052</c:v>
                </c:pt>
                <c:pt idx="171">
                  <c:v>0.23749999999999941</c:v>
                </c:pt>
                <c:pt idx="172">
                  <c:v>0.23888888888888829</c:v>
                </c:pt>
                <c:pt idx="173">
                  <c:v>0.24027777777777717</c:v>
                </c:pt>
                <c:pt idx="174">
                  <c:v>0.24166666666666606</c:v>
                </c:pt>
                <c:pt idx="175">
                  <c:v>0.24305555555555494</c:v>
                </c:pt>
                <c:pt idx="176">
                  <c:v>0.24444444444444383</c:v>
                </c:pt>
                <c:pt idx="177">
                  <c:v>0.24583333333333271</c:v>
                </c:pt>
                <c:pt idx="178">
                  <c:v>0.24722222222222159</c:v>
                </c:pt>
                <c:pt idx="179">
                  <c:v>0.24861111111111048</c:v>
                </c:pt>
                <c:pt idx="180">
                  <c:v>0.24999999999999936</c:v>
                </c:pt>
                <c:pt idx="181">
                  <c:v>0.25138888888888827</c:v>
                </c:pt>
                <c:pt idx="182">
                  <c:v>0.25277777777777716</c:v>
                </c:pt>
                <c:pt idx="183">
                  <c:v>0.25416666666666604</c:v>
                </c:pt>
                <c:pt idx="184">
                  <c:v>0.25555555555555493</c:v>
                </c:pt>
                <c:pt idx="185">
                  <c:v>0.25694444444444381</c:v>
                </c:pt>
                <c:pt idx="186">
                  <c:v>0.25833333333333269</c:v>
                </c:pt>
                <c:pt idx="187">
                  <c:v>0.25972222222222158</c:v>
                </c:pt>
                <c:pt idx="188">
                  <c:v>0.26111111111111046</c:v>
                </c:pt>
                <c:pt idx="189">
                  <c:v>0.26249999999999934</c:v>
                </c:pt>
                <c:pt idx="190">
                  <c:v>0.26388888888888823</c:v>
                </c:pt>
                <c:pt idx="191">
                  <c:v>0.26527777777777711</c:v>
                </c:pt>
                <c:pt idx="192">
                  <c:v>0.266666666666666</c:v>
                </c:pt>
                <c:pt idx="193">
                  <c:v>0.26805555555555488</c:v>
                </c:pt>
                <c:pt idx="194">
                  <c:v>0.26944444444444376</c:v>
                </c:pt>
                <c:pt idx="195">
                  <c:v>0.27083333333333265</c:v>
                </c:pt>
                <c:pt idx="196">
                  <c:v>0.27222222222222153</c:v>
                </c:pt>
                <c:pt idx="197">
                  <c:v>0.27361111111111042</c:v>
                </c:pt>
                <c:pt idx="198">
                  <c:v>0.2749999999999993</c:v>
                </c:pt>
                <c:pt idx="199">
                  <c:v>0.27638888888888818</c:v>
                </c:pt>
                <c:pt idx="200">
                  <c:v>0.27777777777777707</c:v>
                </c:pt>
                <c:pt idx="201">
                  <c:v>0.27916666666666595</c:v>
                </c:pt>
                <c:pt idx="202">
                  <c:v>0.28055555555555484</c:v>
                </c:pt>
                <c:pt idx="203">
                  <c:v>0.28194444444444372</c:v>
                </c:pt>
                <c:pt idx="204">
                  <c:v>0.2833333333333326</c:v>
                </c:pt>
                <c:pt idx="205">
                  <c:v>0.28472222222222149</c:v>
                </c:pt>
                <c:pt idx="206">
                  <c:v>0.28611111111111037</c:v>
                </c:pt>
                <c:pt idx="207">
                  <c:v>0.28749999999999926</c:v>
                </c:pt>
                <c:pt idx="208">
                  <c:v>0.28888888888888814</c:v>
                </c:pt>
                <c:pt idx="209">
                  <c:v>0.29027777777777702</c:v>
                </c:pt>
                <c:pt idx="210">
                  <c:v>0.29166666666666591</c:v>
                </c:pt>
                <c:pt idx="211">
                  <c:v>0.29305555555555479</c:v>
                </c:pt>
                <c:pt idx="212">
                  <c:v>0.29444444444444368</c:v>
                </c:pt>
                <c:pt idx="213">
                  <c:v>0.29583333333333256</c:v>
                </c:pt>
                <c:pt idx="214">
                  <c:v>0.29722222222222144</c:v>
                </c:pt>
                <c:pt idx="215">
                  <c:v>0.29861111111111033</c:v>
                </c:pt>
                <c:pt idx="216">
                  <c:v>0.29999999999999921</c:v>
                </c:pt>
                <c:pt idx="217">
                  <c:v>0.3013888888888881</c:v>
                </c:pt>
                <c:pt idx="218">
                  <c:v>0.30277777777777698</c:v>
                </c:pt>
                <c:pt idx="219">
                  <c:v>0.30416666666666586</c:v>
                </c:pt>
                <c:pt idx="220">
                  <c:v>0.30555555555555475</c:v>
                </c:pt>
                <c:pt idx="221">
                  <c:v>0.30694444444444363</c:v>
                </c:pt>
                <c:pt idx="222">
                  <c:v>0.30833333333333252</c:v>
                </c:pt>
                <c:pt idx="223">
                  <c:v>0.3097222222222214</c:v>
                </c:pt>
                <c:pt idx="224">
                  <c:v>0.31111111111111028</c:v>
                </c:pt>
                <c:pt idx="225">
                  <c:v>0.31249999999999917</c:v>
                </c:pt>
                <c:pt idx="226">
                  <c:v>0.31388888888888805</c:v>
                </c:pt>
                <c:pt idx="227">
                  <c:v>0.31527777777777694</c:v>
                </c:pt>
                <c:pt idx="228">
                  <c:v>0.31666666666666582</c:v>
                </c:pt>
                <c:pt idx="229">
                  <c:v>0.3180555555555547</c:v>
                </c:pt>
                <c:pt idx="230">
                  <c:v>0.31944444444444359</c:v>
                </c:pt>
                <c:pt idx="231">
                  <c:v>0.32083333333333247</c:v>
                </c:pt>
                <c:pt idx="232">
                  <c:v>0.32222222222222136</c:v>
                </c:pt>
                <c:pt idx="233">
                  <c:v>0.32361111111111024</c:v>
                </c:pt>
                <c:pt idx="234">
                  <c:v>0.32499999999999912</c:v>
                </c:pt>
                <c:pt idx="235">
                  <c:v>0.32638888888888801</c:v>
                </c:pt>
                <c:pt idx="236">
                  <c:v>0.32777777777777689</c:v>
                </c:pt>
                <c:pt idx="237">
                  <c:v>0.32916666666666577</c:v>
                </c:pt>
                <c:pt idx="238">
                  <c:v>0.33055555555555466</c:v>
                </c:pt>
                <c:pt idx="239">
                  <c:v>0.33194444444444354</c:v>
                </c:pt>
                <c:pt idx="240">
                  <c:v>0.33333333333333243</c:v>
                </c:pt>
                <c:pt idx="241">
                  <c:v>0.33472222222222131</c:v>
                </c:pt>
                <c:pt idx="242">
                  <c:v>0.33611111111111019</c:v>
                </c:pt>
                <c:pt idx="243">
                  <c:v>0.33749999999999908</c:v>
                </c:pt>
                <c:pt idx="244">
                  <c:v>0.33888888888888796</c:v>
                </c:pt>
                <c:pt idx="245">
                  <c:v>0.34027777777777685</c:v>
                </c:pt>
                <c:pt idx="246">
                  <c:v>0.34166666666666573</c:v>
                </c:pt>
                <c:pt idx="247">
                  <c:v>0.34305555555555461</c:v>
                </c:pt>
                <c:pt idx="248">
                  <c:v>0.3444444444444435</c:v>
                </c:pt>
                <c:pt idx="249">
                  <c:v>0.34583333333333238</c:v>
                </c:pt>
                <c:pt idx="250">
                  <c:v>0.34722222222222127</c:v>
                </c:pt>
                <c:pt idx="251">
                  <c:v>0.34861111111111015</c:v>
                </c:pt>
                <c:pt idx="252">
                  <c:v>0.34999999999999903</c:v>
                </c:pt>
                <c:pt idx="253">
                  <c:v>0.35138888888888792</c:v>
                </c:pt>
                <c:pt idx="254">
                  <c:v>0.3527777777777768</c:v>
                </c:pt>
                <c:pt idx="255">
                  <c:v>0.35416666666666569</c:v>
                </c:pt>
                <c:pt idx="256">
                  <c:v>0.35555555555555457</c:v>
                </c:pt>
                <c:pt idx="257">
                  <c:v>0.35694444444444345</c:v>
                </c:pt>
                <c:pt idx="258">
                  <c:v>0.35833333333333234</c:v>
                </c:pt>
                <c:pt idx="259">
                  <c:v>0.35972222222222122</c:v>
                </c:pt>
                <c:pt idx="260">
                  <c:v>0.36111111111111011</c:v>
                </c:pt>
                <c:pt idx="261">
                  <c:v>0.36249999999999899</c:v>
                </c:pt>
                <c:pt idx="262">
                  <c:v>0.36388888888888787</c:v>
                </c:pt>
                <c:pt idx="263">
                  <c:v>0.36527777777777676</c:v>
                </c:pt>
                <c:pt idx="264">
                  <c:v>0.36666666666666564</c:v>
                </c:pt>
                <c:pt idx="265">
                  <c:v>0.36805555555555453</c:v>
                </c:pt>
                <c:pt idx="266">
                  <c:v>0.36944444444444341</c:v>
                </c:pt>
                <c:pt idx="267">
                  <c:v>0.37083333333333229</c:v>
                </c:pt>
                <c:pt idx="268">
                  <c:v>0.37222222222222118</c:v>
                </c:pt>
                <c:pt idx="269">
                  <c:v>0.37361111111111006</c:v>
                </c:pt>
                <c:pt idx="270">
                  <c:v>0.37499999999999895</c:v>
                </c:pt>
                <c:pt idx="271">
                  <c:v>0.37638888888888783</c:v>
                </c:pt>
                <c:pt idx="272">
                  <c:v>0.37777777777777671</c:v>
                </c:pt>
                <c:pt idx="273">
                  <c:v>0.3791666666666656</c:v>
                </c:pt>
                <c:pt idx="274">
                  <c:v>0.38055555555555448</c:v>
                </c:pt>
                <c:pt idx="275">
                  <c:v>0.38194444444444337</c:v>
                </c:pt>
                <c:pt idx="276">
                  <c:v>0.38333333333333225</c:v>
                </c:pt>
                <c:pt idx="277">
                  <c:v>0.38472222222222113</c:v>
                </c:pt>
                <c:pt idx="278">
                  <c:v>0.38611111111111002</c:v>
                </c:pt>
                <c:pt idx="279">
                  <c:v>0.3874999999999989</c:v>
                </c:pt>
                <c:pt idx="280">
                  <c:v>0.38888888888888778</c:v>
                </c:pt>
                <c:pt idx="281">
                  <c:v>0.39027777777777667</c:v>
                </c:pt>
                <c:pt idx="282">
                  <c:v>0.39166666666666555</c:v>
                </c:pt>
                <c:pt idx="283">
                  <c:v>0.39305555555555444</c:v>
                </c:pt>
                <c:pt idx="284">
                  <c:v>0.39444444444444332</c:v>
                </c:pt>
                <c:pt idx="285">
                  <c:v>0.3958333333333322</c:v>
                </c:pt>
                <c:pt idx="286">
                  <c:v>0.39722222222222109</c:v>
                </c:pt>
                <c:pt idx="287">
                  <c:v>0.39861111111110997</c:v>
                </c:pt>
                <c:pt idx="288">
                  <c:v>0.39999999999999886</c:v>
                </c:pt>
                <c:pt idx="289">
                  <c:v>0.40138888888888774</c:v>
                </c:pt>
                <c:pt idx="290">
                  <c:v>0.40277777777777662</c:v>
                </c:pt>
                <c:pt idx="291">
                  <c:v>0.40416666666666551</c:v>
                </c:pt>
                <c:pt idx="292">
                  <c:v>0.40555555555555439</c:v>
                </c:pt>
                <c:pt idx="293">
                  <c:v>0.40694444444444328</c:v>
                </c:pt>
                <c:pt idx="294">
                  <c:v>0.40833333333333216</c:v>
                </c:pt>
                <c:pt idx="295">
                  <c:v>0.40972222222222104</c:v>
                </c:pt>
                <c:pt idx="296">
                  <c:v>0.41111111111110993</c:v>
                </c:pt>
                <c:pt idx="297">
                  <c:v>0.41249999999999881</c:v>
                </c:pt>
                <c:pt idx="298">
                  <c:v>0.4138888888888877</c:v>
                </c:pt>
                <c:pt idx="299">
                  <c:v>0.41527777777777658</c:v>
                </c:pt>
                <c:pt idx="300">
                  <c:v>0.41666666666666546</c:v>
                </c:pt>
                <c:pt idx="301">
                  <c:v>0.41805555555555435</c:v>
                </c:pt>
                <c:pt idx="302">
                  <c:v>0.41944444444444323</c:v>
                </c:pt>
                <c:pt idx="303">
                  <c:v>0.42083333333333212</c:v>
                </c:pt>
                <c:pt idx="304">
                  <c:v>0.422222222222221</c:v>
                </c:pt>
                <c:pt idx="305">
                  <c:v>0.42361111111110988</c:v>
                </c:pt>
                <c:pt idx="306">
                  <c:v>0.42499999999999877</c:v>
                </c:pt>
                <c:pt idx="307">
                  <c:v>0.42638888888888765</c:v>
                </c:pt>
                <c:pt idx="308">
                  <c:v>0.42777777777777654</c:v>
                </c:pt>
                <c:pt idx="309">
                  <c:v>0.42916666666666542</c:v>
                </c:pt>
                <c:pt idx="310">
                  <c:v>0.4305555555555543</c:v>
                </c:pt>
                <c:pt idx="311">
                  <c:v>0.43194444444444319</c:v>
                </c:pt>
                <c:pt idx="312">
                  <c:v>0.43333333333333207</c:v>
                </c:pt>
                <c:pt idx="313">
                  <c:v>0.43472222222222096</c:v>
                </c:pt>
                <c:pt idx="314">
                  <c:v>0.43611111111110984</c:v>
                </c:pt>
                <c:pt idx="315">
                  <c:v>0.43749999999999872</c:v>
                </c:pt>
                <c:pt idx="316">
                  <c:v>0.43888888888888761</c:v>
                </c:pt>
                <c:pt idx="317">
                  <c:v>0.44027777777777649</c:v>
                </c:pt>
                <c:pt idx="318">
                  <c:v>0.44166666666666538</c:v>
                </c:pt>
                <c:pt idx="319">
                  <c:v>0.44305555555555426</c:v>
                </c:pt>
                <c:pt idx="320">
                  <c:v>0.44444444444444314</c:v>
                </c:pt>
                <c:pt idx="321">
                  <c:v>0.44583333333333203</c:v>
                </c:pt>
                <c:pt idx="322">
                  <c:v>0.44722222222222091</c:v>
                </c:pt>
                <c:pt idx="323">
                  <c:v>0.44861111111110979</c:v>
                </c:pt>
                <c:pt idx="324">
                  <c:v>0.44999999999999868</c:v>
                </c:pt>
                <c:pt idx="325">
                  <c:v>0.45138888888888756</c:v>
                </c:pt>
                <c:pt idx="326">
                  <c:v>0.45277777777777645</c:v>
                </c:pt>
                <c:pt idx="327">
                  <c:v>0.45416666666666533</c:v>
                </c:pt>
                <c:pt idx="328">
                  <c:v>0.45555555555555421</c:v>
                </c:pt>
                <c:pt idx="329">
                  <c:v>0.4569444444444431</c:v>
                </c:pt>
                <c:pt idx="330">
                  <c:v>0.45833333333333198</c:v>
                </c:pt>
                <c:pt idx="331">
                  <c:v>0.45972222222222087</c:v>
                </c:pt>
                <c:pt idx="332">
                  <c:v>0.46111111111110975</c:v>
                </c:pt>
                <c:pt idx="333">
                  <c:v>0.46249999999999863</c:v>
                </c:pt>
                <c:pt idx="334">
                  <c:v>0.46388888888888752</c:v>
                </c:pt>
                <c:pt idx="335">
                  <c:v>0.4652777777777764</c:v>
                </c:pt>
                <c:pt idx="336">
                  <c:v>0.46666666666666529</c:v>
                </c:pt>
                <c:pt idx="337">
                  <c:v>0.46805555555555417</c:v>
                </c:pt>
                <c:pt idx="338">
                  <c:v>0.46944444444444305</c:v>
                </c:pt>
                <c:pt idx="339">
                  <c:v>0.47083333333333194</c:v>
                </c:pt>
                <c:pt idx="340">
                  <c:v>0.47222222222222082</c:v>
                </c:pt>
                <c:pt idx="341">
                  <c:v>0.47361111111110971</c:v>
                </c:pt>
                <c:pt idx="342">
                  <c:v>0.47499999999999859</c:v>
                </c:pt>
                <c:pt idx="343">
                  <c:v>0.47638888888888747</c:v>
                </c:pt>
                <c:pt idx="344">
                  <c:v>0.47777777777777636</c:v>
                </c:pt>
                <c:pt idx="345">
                  <c:v>0.47916666666666524</c:v>
                </c:pt>
                <c:pt idx="346">
                  <c:v>0.48055555555555413</c:v>
                </c:pt>
                <c:pt idx="347">
                  <c:v>0.48194444444444301</c:v>
                </c:pt>
                <c:pt idx="348">
                  <c:v>0.48333333333333189</c:v>
                </c:pt>
                <c:pt idx="349">
                  <c:v>0.48472222222222078</c:v>
                </c:pt>
                <c:pt idx="350">
                  <c:v>0.48611111111110966</c:v>
                </c:pt>
                <c:pt idx="351">
                  <c:v>0.48749999999999855</c:v>
                </c:pt>
                <c:pt idx="352">
                  <c:v>0.48888888888888743</c:v>
                </c:pt>
                <c:pt idx="353">
                  <c:v>0.49027777777777631</c:v>
                </c:pt>
                <c:pt idx="354">
                  <c:v>0.4916666666666652</c:v>
                </c:pt>
                <c:pt idx="355">
                  <c:v>0.49305555555555408</c:v>
                </c:pt>
                <c:pt idx="356">
                  <c:v>0.49444444444444297</c:v>
                </c:pt>
                <c:pt idx="357">
                  <c:v>0.49583333333333185</c:v>
                </c:pt>
                <c:pt idx="358">
                  <c:v>0.49722222222222073</c:v>
                </c:pt>
                <c:pt idx="359">
                  <c:v>0.49861111111110962</c:v>
                </c:pt>
                <c:pt idx="360">
                  <c:v>0.4999999999999985</c:v>
                </c:pt>
                <c:pt idx="361">
                  <c:v>0.50138888888888744</c:v>
                </c:pt>
                <c:pt idx="362">
                  <c:v>0.50277777777777632</c:v>
                </c:pt>
                <c:pt idx="363">
                  <c:v>0.50416666666666521</c:v>
                </c:pt>
                <c:pt idx="364">
                  <c:v>0.50555555555555409</c:v>
                </c:pt>
                <c:pt idx="365">
                  <c:v>0.50694444444444298</c:v>
                </c:pt>
                <c:pt idx="366">
                  <c:v>0.50833333333333186</c:v>
                </c:pt>
                <c:pt idx="367">
                  <c:v>0.50972222222222074</c:v>
                </c:pt>
                <c:pt idx="368">
                  <c:v>0.51111111111110963</c:v>
                </c:pt>
                <c:pt idx="369">
                  <c:v>0.51249999999999851</c:v>
                </c:pt>
                <c:pt idx="370">
                  <c:v>0.5138888888888874</c:v>
                </c:pt>
                <c:pt idx="371">
                  <c:v>0.51527777777777628</c:v>
                </c:pt>
                <c:pt idx="372">
                  <c:v>0.51666666666666516</c:v>
                </c:pt>
                <c:pt idx="373">
                  <c:v>0.51805555555555405</c:v>
                </c:pt>
                <c:pt idx="374">
                  <c:v>0.51944444444444293</c:v>
                </c:pt>
                <c:pt idx="375">
                  <c:v>0.52083333333333182</c:v>
                </c:pt>
                <c:pt idx="376">
                  <c:v>0.5222222222222207</c:v>
                </c:pt>
                <c:pt idx="377">
                  <c:v>0.52361111111110958</c:v>
                </c:pt>
                <c:pt idx="378">
                  <c:v>0.52499999999999847</c:v>
                </c:pt>
                <c:pt idx="379">
                  <c:v>0.52638888888888735</c:v>
                </c:pt>
                <c:pt idx="380">
                  <c:v>0.52777777777777624</c:v>
                </c:pt>
                <c:pt idx="381">
                  <c:v>0.52916666666666512</c:v>
                </c:pt>
                <c:pt idx="382">
                  <c:v>0.530555555555554</c:v>
                </c:pt>
                <c:pt idx="383">
                  <c:v>0.53194444444444289</c:v>
                </c:pt>
                <c:pt idx="384">
                  <c:v>0.53333333333333177</c:v>
                </c:pt>
                <c:pt idx="385">
                  <c:v>0.53472222222222066</c:v>
                </c:pt>
                <c:pt idx="386">
                  <c:v>0.53611111111110954</c:v>
                </c:pt>
                <c:pt idx="387">
                  <c:v>0.53749999999999842</c:v>
                </c:pt>
                <c:pt idx="388">
                  <c:v>0.53888888888888731</c:v>
                </c:pt>
                <c:pt idx="389">
                  <c:v>0.54027777777777619</c:v>
                </c:pt>
                <c:pt idx="390">
                  <c:v>0.54166666666666508</c:v>
                </c:pt>
                <c:pt idx="391">
                  <c:v>0.54305555555555396</c:v>
                </c:pt>
                <c:pt idx="392">
                  <c:v>0.54444444444444284</c:v>
                </c:pt>
                <c:pt idx="393">
                  <c:v>0.54583333333333173</c:v>
                </c:pt>
                <c:pt idx="394">
                  <c:v>0.54722222222222061</c:v>
                </c:pt>
                <c:pt idx="395">
                  <c:v>0.5486111111111095</c:v>
                </c:pt>
                <c:pt idx="396">
                  <c:v>0.54999999999999838</c:v>
                </c:pt>
                <c:pt idx="397">
                  <c:v>0.55138888888888726</c:v>
                </c:pt>
                <c:pt idx="398">
                  <c:v>0.55277777777777615</c:v>
                </c:pt>
                <c:pt idx="399">
                  <c:v>0.55416666666666503</c:v>
                </c:pt>
                <c:pt idx="400">
                  <c:v>0.55555555555555391</c:v>
                </c:pt>
                <c:pt idx="401">
                  <c:v>0.5569444444444428</c:v>
                </c:pt>
                <c:pt idx="402">
                  <c:v>0.55833333333333168</c:v>
                </c:pt>
                <c:pt idx="403">
                  <c:v>0.55972222222222057</c:v>
                </c:pt>
                <c:pt idx="404">
                  <c:v>0.56111111111110945</c:v>
                </c:pt>
                <c:pt idx="405">
                  <c:v>0.56249999999999833</c:v>
                </c:pt>
                <c:pt idx="406">
                  <c:v>0.56388888888888722</c:v>
                </c:pt>
                <c:pt idx="407">
                  <c:v>0.5652777777777761</c:v>
                </c:pt>
                <c:pt idx="408">
                  <c:v>0.56666666666666499</c:v>
                </c:pt>
                <c:pt idx="409">
                  <c:v>0.56805555555555387</c:v>
                </c:pt>
                <c:pt idx="410">
                  <c:v>0.56944444444444275</c:v>
                </c:pt>
                <c:pt idx="411">
                  <c:v>0.57083333333333164</c:v>
                </c:pt>
                <c:pt idx="412">
                  <c:v>0.57222222222222052</c:v>
                </c:pt>
                <c:pt idx="413">
                  <c:v>0.57361111111110941</c:v>
                </c:pt>
                <c:pt idx="414">
                  <c:v>0.57499999999999829</c:v>
                </c:pt>
                <c:pt idx="415">
                  <c:v>0.57638888888888717</c:v>
                </c:pt>
                <c:pt idx="416">
                  <c:v>0.57777777777777606</c:v>
                </c:pt>
                <c:pt idx="417">
                  <c:v>0.57916666666666494</c:v>
                </c:pt>
                <c:pt idx="418">
                  <c:v>0.58055555555555383</c:v>
                </c:pt>
                <c:pt idx="419">
                  <c:v>0.58194444444444271</c:v>
                </c:pt>
                <c:pt idx="420">
                  <c:v>0.58333333333333159</c:v>
                </c:pt>
                <c:pt idx="421">
                  <c:v>0.58472222222222048</c:v>
                </c:pt>
                <c:pt idx="422">
                  <c:v>0.58611111111110936</c:v>
                </c:pt>
                <c:pt idx="423">
                  <c:v>0.58749999999999825</c:v>
                </c:pt>
                <c:pt idx="424">
                  <c:v>0.58888888888888713</c:v>
                </c:pt>
                <c:pt idx="425">
                  <c:v>0.59027777777777601</c:v>
                </c:pt>
                <c:pt idx="426">
                  <c:v>0.5916666666666649</c:v>
                </c:pt>
                <c:pt idx="427">
                  <c:v>0.59305555555555378</c:v>
                </c:pt>
                <c:pt idx="428">
                  <c:v>0.59444444444444267</c:v>
                </c:pt>
                <c:pt idx="429">
                  <c:v>0.59583333333333155</c:v>
                </c:pt>
                <c:pt idx="430">
                  <c:v>0.59722222222222043</c:v>
                </c:pt>
                <c:pt idx="431">
                  <c:v>0.59861111111110932</c:v>
                </c:pt>
                <c:pt idx="432">
                  <c:v>0.5999999999999982</c:v>
                </c:pt>
                <c:pt idx="433">
                  <c:v>0.60138888888888709</c:v>
                </c:pt>
                <c:pt idx="434">
                  <c:v>0.60277777777777597</c:v>
                </c:pt>
                <c:pt idx="435">
                  <c:v>0.60416666666666485</c:v>
                </c:pt>
                <c:pt idx="436">
                  <c:v>0.60555555555555374</c:v>
                </c:pt>
                <c:pt idx="437">
                  <c:v>0.60694444444444262</c:v>
                </c:pt>
                <c:pt idx="438">
                  <c:v>0.60833333333333151</c:v>
                </c:pt>
                <c:pt idx="439">
                  <c:v>0.60972222222222039</c:v>
                </c:pt>
                <c:pt idx="440">
                  <c:v>0.61111111111110927</c:v>
                </c:pt>
                <c:pt idx="441">
                  <c:v>0.61249999999999816</c:v>
                </c:pt>
                <c:pt idx="442">
                  <c:v>0.61388888888888704</c:v>
                </c:pt>
                <c:pt idx="443">
                  <c:v>0.61527777777777592</c:v>
                </c:pt>
                <c:pt idx="444">
                  <c:v>0.61666666666666481</c:v>
                </c:pt>
                <c:pt idx="445">
                  <c:v>0.61805555555555369</c:v>
                </c:pt>
                <c:pt idx="446">
                  <c:v>0.61944444444444258</c:v>
                </c:pt>
                <c:pt idx="447">
                  <c:v>0.62083333333333146</c:v>
                </c:pt>
                <c:pt idx="448">
                  <c:v>0.62222222222222034</c:v>
                </c:pt>
                <c:pt idx="449">
                  <c:v>0.62361111111110923</c:v>
                </c:pt>
                <c:pt idx="450">
                  <c:v>0.62499999999999811</c:v>
                </c:pt>
                <c:pt idx="451">
                  <c:v>0.626388888888887</c:v>
                </c:pt>
                <c:pt idx="452">
                  <c:v>0.62777777777777588</c:v>
                </c:pt>
                <c:pt idx="453">
                  <c:v>0.62916666666666476</c:v>
                </c:pt>
                <c:pt idx="454">
                  <c:v>0.63055555555555365</c:v>
                </c:pt>
                <c:pt idx="455">
                  <c:v>0.63194444444444253</c:v>
                </c:pt>
                <c:pt idx="456">
                  <c:v>0.63333333333333142</c:v>
                </c:pt>
                <c:pt idx="457">
                  <c:v>0.6347222222222203</c:v>
                </c:pt>
                <c:pt idx="458">
                  <c:v>0.63611111111110918</c:v>
                </c:pt>
                <c:pt idx="459">
                  <c:v>0.63749999999999807</c:v>
                </c:pt>
                <c:pt idx="460">
                  <c:v>0.63888888888888695</c:v>
                </c:pt>
                <c:pt idx="461">
                  <c:v>0.64027777777777584</c:v>
                </c:pt>
                <c:pt idx="462">
                  <c:v>0.64166666666666472</c:v>
                </c:pt>
                <c:pt idx="463">
                  <c:v>0.6430555555555536</c:v>
                </c:pt>
                <c:pt idx="464">
                  <c:v>0.64444444444444249</c:v>
                </c:pt>
                <c:pt idx="465">
                  <c:v>0.64583333333333137</c:v>
                </c:pt>
                <c:pt idx="466">
                  <c:v>0.64722222222222026</c:v>
                </c:pt>
                <c:pt idx="467">
                  <c:v>0.64861111111110914</c:v>
                </c:pt>
                <c:pt idx="468">
                  <c:v>0.64999999999999802</c:v>
                </c:pt>
                <c:pt idx="469">
                  <c:v>0.65138888888888691</c:v>
                </c:pt>
                <c:pt idx="470">
                  <c:v>0.65277777777777579</c:v>
                </c:pt>
                <c:pt idx="471">
                  <c:v>0.65416666666666468</c:v>
                </c:pt>
                <c:pt idx="472">
                  <c:v>0.65555555555555356</c:v>
                </c:pt>
                <c:pt idx="473">
                  <c:v>0.65694444444444244</c:v>
                </c:pt>
                <c:pt idx="474">
                  <c:v>0.65833333333333133</c:v>
                </c:pt>
                <c:pt idx="475">
                  <c:v>0.65972222222222021</c:v>
                </c:pt>
                <c:pt idx="476">
                  <c:v>0.6611111111111091</c:v>
                </c:pt>
                <c:pt idx="477">
                  <c:v>0.66249999999999798</c:v>
                </c:pt>
                <c:pt idx="478">
                  <c:v>0.66388888888888686</c:v>
                </c:pt>
                <c:pt idx="479">
                  <c:v>0.66527777777777575</c:v>
                </c:pt>
                <c:pt idx="480">
                  <c:v>0.66666666666666463</c:v>
                </c:pt>
                <c:pt idx="481">
                  <c:v>0.66805555555555352</c:v>
                </c:pt>
                <c:pt idx="482">
                  <c:v>0.6694444444444424</c:v>
                </c:pt>
                <c:pt idx="483">
                  <c:v>0.67083333333333128</c:v>
                </c:pt>
                <c:pt idx="484">
                  <c:v>0.67222222222222017</c:v>
                </c:pt>
                <c:pt idx="485">
                  <c:v>0.67361111111110905</c:v>
                </c:pt>
                <c:pt idx="486">
                  <c:v>0.67499999999999793</c:v>
                </c:pt>
                <c:pt idx="487">
                  <c:v>0.67638888888888682</c:v>
                </c:pt>
                <c:pt idx="488">
                  <c:v>0.6777777777777757</c:v>
                </c:pt>
                <c:pt idx="489">
                  <c:v>0.67916666666666459</c:v>
                </c:pt>
                <c:pt idx="490">
                  <c:v>0.68055555555555347</c:v>
                </c:pt>
                <c:pt idx="491">
                  <c:v>0.68194444444444235</c:v>
                </c:pt>
                <c:pt idx="492">
                  <c:v>0.68333333333333124</c:v>
                </c:pt>
                <c:pt idx="493">
                  <c:v>0.68472222222222012</c:v>
                </c:pt>
                <c:pt idx="494">
                  <c:v>0.68611111111110901</c:v>
                </c:pt>
                <c:pt idx="495">
                  <c:v>0.68749999999999789</c:v>
                </c:pt>
                <c:pt idx="496">
                  <c:v>0.68888888888888677</c:v>
                </c:pt>
                <c:pt idx="497">
                  <c:v>0.69027777777777566</c:v>
                </c:pt>
                <c:pt idx="498">
                  <c:v>0.69166666666666454</c:v>
                </c:pt>
                <c:pt idx="499">
                  <c:v>0.69305555555555343</c:v>
                </c:pt>
                <c:pt idx="500">
                  <c:v>0.69444444444444231</c:v>
                </c:pt>
                <c:pt idx="501">
                  <c:v>0.69583333333333119</c:v>
                </c:pt>
                <c:pt idx="502">
                  <c:v>0.69722222222222008</c:v>
                </c:pt>
                <c:pt idx="503">
                  <c:v>0.69861111111110896</c:v>
                </c:pt>
                <c:pt idx="504">
                  <c:v>0.69999999999999785</c:v>
                </c:pt>
                <c:pt idx="505">
                  <c:v>0.70138888888888673</c:v>
                </c:pt>
                <c:pt idx="506">
                  <c:v>0.70277777777777561</c:v>
                </c:pt>
                <c:pt idx="507">
                  <c:v>0.7041666666666645</c:v>
                </c:pt>
                <c:pt idx="508">
                  <c:v>0.70555555555555338</c:v>
                </c:pt>
                <c:pt idx="509">
                  <c:v>0.70694444444444227</c:v>
                </c:pt>
                <c:pt idx="510">
                  <c:v>0.70833333333333115</c:v>
                </c:pt>
                <c:pt idx="511">
                  <c:v>0.70972222222222003</c:v>
                </c:pt>
                <c:pt idx="512">
                  <c:v>0.71111111111110892</c:v>
                </c:pt>
                <c:pt idx="513">
                  <c:v>0.7124999999999978</c:v>
                </c:pt>
                <c:pt idx="514">
                  <c:v>0.71388888888888669</c:v>
                </c:pt>
                <c:pt idx="515">
                  <c:v>0.71527777777777557</c:v>
                </c:pt>
                <c:pt idx="516">
                  <c:v>0.71666666666666445</c:v>
                </c:pt>
                <c:pt idx="517">
                  <c:v>0.71805555555555334</c:v>
                </c:pt>
                <c:pt idx="518">
                  <c:v>0.71944444444444222</c:v>
                </c:pt>
                <c:pt idx="519">
                  <c:v>0.72083333333333111</c:v>
                </c:pt>
                <c:pt idx="520">
                  <c:v>0.72222222222221999</c:v>
                </c:pt>
                <c:pt idx="521">
                  <c:v>0.72361111111110887</c:v>
                </c:pt>
                <c:pt idx="522">
                  <c:v>0.72499999999999776</c:v>
                </c:pt>
                <c:pt idx="523">
                  <c:v>0.72638888888888664</c:v>
                </c:pt>
                <c:pt idx="524">
                  <c:v>0.72777777777777553</c:v>
                </c:pt>
                <c:pt idx="525">
                  <c:v>0.72916666666666441</c:v>
                </c:pt>
                <c:pt idx="526">
                  <c:v>0.73055555555555329</c:v>
                </c:pt>
                <c:pt idx="527">
                  <c:v>0.73194444444444218</c:v>
                </c:pt>
                <c:pt idx="528">
                  <c:v>0.73333333333333106</c:v>
                </c:pt>
                <c:pt idx="529">
                  <c:v>0.73472222222221995</c:v>
                </c:pt>
                <c:pt idx="530">
                  <c:v>0.73611111111110883</c:v>
                </c:pt>
                <c:pt idx="531">
                  <c:v>0.73749999999999771</c:v>
                </c:pt>
                <c:pt idx="532">
                  <c:v>0.7388888888888866</c:v>
                </c:pt>
                <c:pt idx="533">
                  <c:v>0.74027777777777548</c:v>
                </c:pt>
                <c:pt idx="534">
                  <c:v>0.74166666666666436</c:v>
                </c:pt>
                <c:pt idx="535">
                  <c:v>0.74305555555555325</c:v>
                </c:pt>
                <c:pt idx="536">
                  <c:v>0.74444444444444213</c:v>
                </c:pt>
                <c:pt idx="537">
                  <c:v>0.74583333333333102</c:v>
                </c:pt>
                <c:pt idx="538">
                  <c:v>0.7472222222222199</c:v>
                </c:pt>
                <c:pt idx="539">
                  <c:v>0.74861111111110878</c:v>
                </c:pt>
                <c:pt idx="540">
                  <c:v>0.74999999999999767</c:v>
                </c:pt>
                <c:pt idx="541">
                  <c:v>0.75138888888888655</c:v>
                </c:pt>
                <c:pt idx="542">
                  <c:v>0.75277777777777544</c:v>
                </c:pt>
                <c:pt idx="543">
                  <c:v>0.75416666666666432</c:v>
                </c:pt>
                <c:pt idx="544">
                  <c:v>0.7555555555555532</c:v>
                </c:pt>
                <c:pt idx="545">
                  <c:v>0.75694444444444209</c:v>
                </c:pt>
                <c:pt idx="546">
                  <c:v>0.75833333333333097</c:v>
                </c:pt>
                <c:pt idx="547">
                  <c:v>0.75972222222221986</c:v>
                </c:pt>
                <c:pt idx="548">
                  <c:v>0.76111111111110874</c:v>
                </c:pt>
                <c:pt idx="549">
                  <c:v>0.76249999999999762</c:v>
                </c:pt>
                <c:pt idx="550">
                  <c:v>0.76388888888888651</c:v>
                </c:pt>
                <c:pt idx="551">
                  <c:v>0.76527777777777539</c:v>
                </c:pt>
                <c:pt idx="552">
                  <c:v>0.76666666666666428</c:v>
                </c:pt>
                <c:pt idx="553">
                  <c:v>0.76805555555555316</c:v>
                </c:pt>
                <c:pt idx="554">
                  <c:v>0.76944444444444204</c:v>
                </c:pt>
                <c:pt idx="555">
                  <c:v>0.77083333333333093</c:v>
                </c:pt>
                <c:pt idx="556">
                  <c:v>0.77222222222221981</c:v>
                </c:pt>
                <c:pt idx="557">
                  <c:v>0.7736111111111087</c:v>
                </c:pt>
                <c:pt idx="558">
                  <c:v>0.77499999999999758</c:v>
                </c:pt>
                <c:pt idx="559">
                  <c:v>0.77638888888888646</c:v>
                </c:pt>
                <c:pt idx="560">
                  <c:v>0.77777777777777535</c:v>
                </c:pt>
                <c:pt idx="561">
                  <c:v>0.77916666666666423</c:v>
                </c:pt>
                <c:pt idx="562">
                  <c:v>0.78055555555555312</c:v>
                </c:pt>
                <c:pt idx="563">
                  <c:v>0.781944444444442</c:v>
                </c:pt>
                <c:pt idx="564">
                  <c:v>0.78333333333333088</c:v>
                </c:pt>
                <c:pt idx="565">
                  <c:v>0.78472222222221977</c:v>
                </c:pt>
                <c:pt idx="566">
                  <c:v>0.78611111111110865</c:v>
                </c:pt>
                <c:pt idx="567">
                  <c:v>0.78749999999999754</c:v>
                </c:pt>
                <c:pt idx="568">
                  <c:v>0.78888888888888642</c:v>
                </c:pt>
                <c:pt idx="569">
                  <c:v>0.7902777777777753</c:v>
                </c:pt>
                <c:pt idx="570">
                  <c:v>0.79166666666666419</c:v>
                </c:pt>
                <c:pt idx="571">
                  <c:v>0.79305555555555307</c:v>
                </c:pt>
                <c:pt idx="572">
                  <c:v>0.79444444444444196</c:v>
                </c:pt>
                <c:pt idx="573">
                  <c:v>0.79583333333333084</c:v>
                </c:pt>
                <c:pt idx="574">
                  <c:v>0.79722222222221972</c:v>
                </c:pt>
                <c:pt idx="575">
                  <c:v>0.79861111111110861</c:v>
                </c:pt>
                <c:pt idx="576">
                  <c:v>0.79999999999999749</c:v>
                </c:pt>
                <c:pt idx="577">
                  <c:v>0.80138888888888637</c:v>
                </c:pt>
                <c:pt idx="578">
                  <c:v>0.80277777777777526</c:v>
                </c:pt>
                <c:pt idx="579">
                  <c:v>0.80416666666666414</c:v>
                </c:pt>
                <c:pt idx="580">
                  <c:v>0.80555555555555303</c:v>
                </c:pt>
                <c:pt idx="581">
                  <c:v>0.80694444444444191</c:v>
                </c:pt>
                <c:pt idx="582">
                  <c:v>0.80833333333333079</c:v>
                </c:pt>
                <c:pt idx="583">
                  <c:v>0.80972222222221968</c:v>
                </c:pt>
                <c:pt idx="584">
                  <c:v>0.81111111111110856</c:v>
                </c:pt>
                <c:pt idx="585">
                  <c:v>0.81249999999999745</c:v>
                </c:pt>
                <c:pt idx="586">
                  <c:v>0.81388888888888633</c:v>
                </c:pt>
                <c:pt idx="587">
                  <c:v>0.81527777777777521</c:v>
                </c:pt>
                <c:pt idx="588">
                  <c:v>0.8166666666666641</c:v>
                </c:pt>
                <c:pt idx="589">
                  <c:v>0.81805555555555298</c:v>
                </c:pt>
                <c:pt idx="590">
                  <c:v>0.81944444444444187</c:v>
                </c:pt>
                <c:pt idx="591">
                  <c:v>0.82083333333333075</c:v>
                </c:pt>
                <c:pt idx="592">
                  <c:v>0.82222222222221963</c:v>
                </c:pt>
                <c:pt idx="593">
                  <c:v>0.82361111111110852</c:v>
                </c:pt>
                <c:pt idx="594">
                  <c:v>0.8249999999999974</c:v>
                </c:pt>
                <c:pt idx="595">
                  <c:v>0.82638888888888629</c:v>
                </c:pt>
                <c:pt idx="596">
                  <c:v>0.82777777777777517</c:v>
                </c:pt>
                <c:pt idx="597">
                  <c:v>0.82916666666666405</c:v>
                </c:pt>
                <c:pt idx="598">
                  <c:v>0.83055555555555294</c:v>
                </c:pt>
                <c:pt idx="599">
                  <c:v>0.83194444444444182</c:v>
                </c:pt>
                <c:pt idx="600">
                  <c:v>0.83333333333333071</c:v>
                </c:pt>
                <c:pt idx="601">
                  <c:v>0.83472222222221959</c:v>
                </c:pt>
                <c:pt idx="602">
                  <c:v>0.83611111111110847</c:v>
                </c:pt>
                <c:pt idx="603">
                  <c:v>0.83749999999999736</c:v>
                </c:pt>
                <c:pt idx="604">
                  <c:v>0.83888888888888624</c:v>
                </c:pt>
                <c:pt idx="605">
                  <c:v>0.84027777777777513</c:v>
                </c:pt>
                <c:pt idx="606">
                  <c:v>0.84166666666666401</c:v>
                </c:pt>
                <c:pt idx="607">
                  <c:v>0.84305555555555289</c:v>
                </c:pt>
                <c:pt idx="608">
                  <c:v>0.84444444444444178</c:v>
                </c:pt>
                <c:pt idx="609">
                  <c:v>0.84583333333333066</c:v>
                </c:pt>
                <c:pt idx="610">
                  <c:v>0.84722222222221955</c:v>
                </c:pt>
                <c:pt idx="611">
                  <c:v>0.84861111111110843</c:v>
                </c:pt>
                <c:pt idx="612">
                  <c:v>0.84999999999999731</c:v>
                </c:pt>
                <c:pt idx="613">
                  <c:v>0.8513888888888862</c:v>
                </c:pt>
                <c:pt idx="614">
                  <c:v>0.85277777777777508</c:v>
                </c:pt>
                <c:pt idx="615">
                  <c:v>0.85416666666666397</c:v>
                </c:pt>
                <c:pt idx="616">
                  <c:v>0.85555555555555285</c:v>
                </c:pt>
                <c:pt idx="617">
                  <c:v>0.85694444444444173</c:v>
                </c:pt>
                <c:pt idx="618">
                  <c:v>0.85833333333333062</c:v>
                </c:pt>
                <c:pt idx="619">
                  <c:v>0.8597222222222195</c:v>
                </c:pt>
                <c:pt idx="620">
                  <c:v>0.86111111111110838</c:v>
                </c:pt>
                <c:pt idx="621">
                  <c:v>0.86249999999999727</c:v>
                </c:pt>
                <c:pt idx="622">
                  <c:v>0.86388888888888615</c:v>
                </c:pt>
                <c:pt idx="623">
                  <c:v>0.86527777777777504</c:v>
                </c:pt>
                <c:pt idx="624">
                  <c:v>0.86666666666666392</c:v>
                </c:pt>
                <c:pt idx="625">
                  <c:v>0.8680555555555528</c:v>
                </c:pt>
                <c:pt idx="626">
                  <c:v>0.86944444444444169</c:v>
                </c:pt>
                <c:pt idx="627">
                  <c:v>0.87083333333333057</c:v>
                </c:pt>
                <c:pt idx="628">
                  <c:v>0.87222222222221946</c:v>
                </c:pt>
                <c:pt idx="629">
                  <c:v>0.87361111111110834</c:v>
                </c:pt>
                <c:pt idx="630">
                  <c:v>0.87499999999999722</c:v>
                </c:pt>
                <c:pt idx="631">
                  <c:v>0.87638888888888611</c:v>
                </c:pt>
                <c:pt idx="632">
                  <c:v>0.87777777777777499</c:v>
                </c:pt>
                <c:pt idx="633">
                  <c:v>0.87916666666666388</c:v>
                </c:pt>
                <c:pt idx="634">
                  <c:v>0.88055555555555276</c:v>
                </c:pt>
                <c:pt idx="635">
                  <c:v>0.88194444444444164</c:v>
                </c:pt>
                <c:pt idx="636">
                  <c:v>0.88333333333333053</c:v>
                </c:pt>
                <c:pt idx="637">
                  <c:v>0.88472222222221941</c:v>
                </c:pt>
                <c:pt idx="638">
                  <c:v>0.8861111111111083</c:v>
                </c:pt>
                <c:pt idx="639">
                  <c:v>0.88749999999999718</c:v>
                </c:pt>
                <c:pt idx="640">
                  <c:v>0.88888888888888606</c:v>
                </c:pt>
                <c:pt idx="641">
                  <c:v>0.89027777777777495</c:v>
                </c:pt>
                <c:pt idx="642">
                  <c:v>0.89166666666666383</c:v>
                </c:pt>
                <c:pt idx="643">
                  <c:v>0.89305555555555272</c:v>
                </c:pt>
                <c:pt idx="644">
                  <c:v>0.8944444444444416</c:v>
                </c:pt>
                <c:pt idx="645">
                  <c:v>0.89583333333333048</c:v>
                </c:pt>
                <c:pt idx="646">
                  <c:v>0.89722222222221937</c:v>
                </c:pt>
                <c:pt idx="647">
                  <c:v>0.89861111111110825</c:v>
                </c:pt>
                <c:pt idx="648">
                  <c:v>0.89999999999999714</c:v>
                </c:pt>
                <c:pt idx="649">
                  <c:v>0.90138888888888602</c:v>
                </c:pt>
                <c:pt idx="650">
                  <c:v>0.9027777777777749</c:v>
                </c:pt>
                <c:pt idx="651">
                  <c:v>0.90416666666666379</c:v>
                </c:pt>
                <c:pt idx="652">
                  <c:v>0.90555555555555267</c:v>
                </c:pt>
                <c:pt idx="653">
                  <c:v>0.90694444444444156</c:v>
                </c:pt>
                <c:pt idx="654">
                  <c:v>0.90833333333333044</c:v>
                </c:pt>
                <c:pt idx="655">
                  <c:v>0.90972222222221932</c:v>
                </c:pt>
                <c:pt idx="656">
                  <c:v>0.91111111111110821</c:v>
                </c:pt>
                <c:pt idx="657">
                  <c:v>0.91249999999999709</c:v>
                </c:pt>
                <c:pt idx="658">
                  <c:v>0.91388888888888598</c:v>
                </c:pt>
                <c:pt idx="659">
                  <c:v>0.91527777777777486</c:v>
                </c:pt>
                <c:pt idx="660">
                  <c:v>0.91666666666666374</c:v>
                </c:pt>
                <c:pt idx="661">
                  <c:v>0.91805555555555263</c:v>
                </c:pt>
                <c:pt idx="662">
                  <c:v>0.91944444444444151</c:v>
                </c:pt>
                <c:pt idx="663">
                  <c:v>0.92083333333333039</c:v>
                </c:pt>
                <c:pt idx="664">
                  <c:v>0.92222222222221928</c:v>
                </c:pt>
                <c:pt idx="665">
                  <c:v>0.92361111111110816</c:v>
                </c:pt>
                <c:pt idx="666">
                  <c:v>0.92499999999999705</c:v>
                </c:pt>
                <c:pt idx="667">
                  <c:v>0.92638888888888593</c:v>
                </c:pt>
                <c:pt idx="668">
                  <c:v>0.92777777777777481</c:v>
                </c:pt>
                <c:pt idx="669">
                  <c:v>0.9291666666666637</c:v>
                </c:pt>
                <c:pt idx="670">
                  <c:v>0.93055555555555258</c:v>
                </c:pt>
                <c:pt idx="671">
                  <c:v>0.93194444444444147</c:v>
                </c:pt>
                <c:pt idx="672">
                  <c:v>0.93333333333333035</c:v>
                </c:pt>
                <c:pt idx="673">
                  <c:v>0.93472222222221923</c:v>
                </c:pt>
                <c:pt idx="674">
                  <c:v>0.93611111111110812</c:v>
                </c:pt>
                <c:pt idx="675">
                  <c:v>0.937499999999997</c:v>
                </c:pt>
                <c:pt idx="676">
                  <c:v>0.93888888888888589</c:v>
                </c:pt>
                <c:pt idx="677">
                  <c:v>0.94027777777777477</c:v>
                </c:pt>
                <c:pt idx="678">
                  <c:v>0.94166666666666365</c:v>
                </c:pt>
                <c:pt idx="679">
                  <c:v>0.94305555555555254</c:v>
                </c:pt>
                <c:pt idx="680">
                  <c:v>0.94444444444444142</c:v>
                </c:pt>
                <c:pt idx="681">
                  <c:v>0.94583333333333031</c:v>
                </c:pt>
                <c:pt idx="682">
                  <c:v>0.94722222222221919</c:v>
                </c:pt>
                <c:pt idx="683">
                  <c:v>0.94861111111110807</c:v>
                </c:pt>
                <c:pt idx="684">
                  <c:v>0.94999999999999696</c:v>
                </c:pt>
                <c:pt idx="685">
                  <c:v>0.95138888888888584</c:v>
                </c:pt>
                <c:pt idx="686">
                  <c:v>0.95277777777777473</c:v>
                </c:pt>
                <c:pt idx="687">
                  <c:v>0.95416666666666361</c:v>
                </c:pt>
                <c:pt idx="688">
                  <c:v>0.95555555555555249</c:v>
                </c:pt>
                <c:pt idx="689">
                  <c:v>0.95694444444444138</c:v>
                </c:pt>
                <c:pt idx="690">
                  <c:v>0.95833333333333026</c:v>
                </c:pt>
                <c:pt idx="691">
                  <c:v>0.95972222222221915</c:v>
                </c:pt>
                <c:pt idx="692">
                  <c:v>0.96111111111110803</c:v>
                </c:pt>
                <c:pt idx="693">
                  <c:v>0.96249999999999691</c:v>
                </c:pt>
                <c:pt idx="694">
                  <c:v>0.9638888888888858</c:v>
                </c:pt>
                <c:pt idx="695">
                  <c:v>0.96527777777777468</c:v>
                </c:pt>
                <c:pt idx="696">
                  <c:v>0.96666666666666357</c:v>
                </c:pt>
                <c:pt idx="697">
                  <c:v>0.96805555555555245</c:v>
                </c:pt>
                <c:pt idx="698">
                  <c:v>0.96944444444444133</c:v>
                </c:pt>
                <c:pt idx="699">
                  <c:v>0.97083333333333022</c:v>
                </c:pt>
                <c:pt idx="700">
                  <c:v>0.9722222222222191</c:v>
                </c:pt>
                <c:pt idx="701">
                  <c:v>0.97361111111110799</c:v>
                </c:pt>
                <c:pt idx="702">
                  <c:v>0.97499999999999687</c:v>
                </c:pt>
                <c:pt idx="703">
                  <c:v>0.97638888888888575</c:v>
                </c:pt>
                <c:pt idx="704">
                  <c:v>0.97777777777777464</c:v>
                </c:pt>
                <c:pt idx="705">
                  <c:v>0.97916666666666352</c:v>
                </c:pt>
                <c:pt idx="706">
                  <c:v>0.9805555555555524</c:v>
                </c:pt>
                <c:pt idx="707">
                  <c:v>0.98194444444444129</c:v>
                </c:pt>
                <c:pt idx="708">
                  <c:v>0.98333333333333017</c:v>
                </c:pt>
                <c:pt idx="709">
                  <c:v>0.98472222222221906</c:v>
                </c:pt>
                <c:pt idx="710">
                  <c:v>0.98611111111110794</c:v>
                </c:pt>
                <c:pt idx="711">
                  <c:v>0.98749999999999682</c:v>
                </c:pt>
                <c:pt idx="712">
                  <c:v>0.98888888888888571</c:v>
                </c:pt>
                <c:pt idx="713">
                  <c:v>0.99027777777777459</c:v>
                </c:pt>
                <c:pt idx="714">
                  <c:v>0.99166666666666348</c:v>
                </c:pt>
                <c:pt idx="715">
                  <c:v>0.99305555555555236</c:v>
                </c:pt>
                <c:pt idx="716">
                  <c:v>0.99444444444444124</c:v>
                </c:pt>
                <c:pt idx="717">
                  <c:v>0.99583333333333013</c:v>
                </c:pt>
                <c:pt idx="718">
                  <c:v>0.99722222222221901</c:v>
                </c:pt>
                <c:pt idx="719">
                  <c:v>0.9986111111111079</c:v>
                </c:pt>
                <c:pt idx="720">
                  <c:v>0.99999999999999678</c:v>
                </c:pt>
                <c:pt idx="721">
                  <c:v>1.0013888888888858</c:v>
                </c:pt>
                <c:pt idx="722">
                  <c:v>1.0027777777777747</c:v>
                </c:pt>
                <c:pt idx="723">
                  <c:v>1.0041666666666635</c:v>
                </c:pt>
                <c:pt idx="724">
                  <c:v>1.0055555555555524</c:v>
                </c:pt>
                <c:pt idx="725">
                  <c:v>1.0069444444444413</c:v>
                </c:pt>
                <c:pt idx="726">
                  <c:v>1.0083333333333302</c:v>
                </c:pt>
                <c:pt idx="727">
                  <c:v>1.0097222222222191</c:v>
                </c:pt>
                <c:pt idx="728">
                  <c:v>1.011111111111108</c:v>
                </c:pt>
                <c:pt idx="729">
                  <c:v>1.0124999999999968</c:v>
                </c:pt>
                <c:pt idx="730">
                  <c:v>1.0138888888888857</c:v>
                </c:pt>
                <c:pt idx="731">
                  <c:v>1.0152777777777746</c:v>
                </c:pt>
                <c:pt idx="732">
                  <c:v>1.0166666666666635</c:v>
                </c:pt>
                <c:pt idx="733">
                  <c:v>1.0180555555555524</c:v>
                </c:pt>
                <c:pt idx="734">
                  <c:v>1.0194444444444413</c:v>
                </c:pt>
                <c:pt idx="735">
                  <c:v>1.0208333333333302</c:v>
                </c:pt>
                <c:pt idx="736">
                  <c:v>1.022222222222219</c:v>
                </c:pt>
                <c:pt idx="737">
                  <c:v>1.0236111111111079</c:v>
                </c:pt>
                <c:pt idx="738">
                  <c:v>1.0249999999999968</c:v>
                </c:pt>
                <c:pt idx="739">
                  <c:v>1.0263888888888857</c:v>
                </c:pt>
                <c:pt idx="740">
                  <c:v>1.0277777777777746</c:v>
                </c:pt>
                <c:pt idx="741">
                  <c:v>1.0291666666666635</c:v>
                </c:pt>
                <c:pt idx="742">
                  <c:v>1.0305555555555523</c:v>
                </c:pt>
                <c:pt idx="743">
                  <c:v>1.0319444444444412</c:v>
                </c:pt>
                <c:pt idx="744">
                  <c:v>1.0333333333333301</c:v>
                </c:pt>
                <c:pt idx="745">
                  <c:v>1.034722222222219</c:v>
                </c:pt>
                <c:pt idx="746">
                  <c:v>1.0361111111111079</c:v>
                </c:pt>
                <c:pt idx="747">
                  <c:v>1.0374999999999968</c:v>
                </c:pt>
                <c:pt idx="748">
                  <c:v>1.0388888888888856</c:v>
                </c:pt>
                <c:pt idx="749">
                  <c:v>1.0402777777777745</c:v>
                </c:pt>
                <c:pt idx="750">
                  <c:v>1.0416666666666634</c:v>
                </c:pt>
                <c:pt idx="751">
                  <c:v>1.0430555555555523</c:v>
                </c:pt>
                <c:pt idx="752">
                  <c:v>1.0444444444444412</c:v>
                </c:pt>
                <c:pt idx="753">
                  <c:v>1.0458333333333301</c:v>
                </c:pt>
                <c:pt idx="754">
                  <c:v>1.0472222222222189</c:v>
                </c:pt>
                <c:pt idx="755">
                  <c:v>1.0486111111111078</c:v>
                </c:pt>
                <c:pt idx="756">
                  <c:v>1.0499999999999967</c:v>
                </c:pt>
                <c:pt idx="757">
                  <c:v>1.0513888888888856</c:v>
                </c:pt>
                <c:pt idx="758">
                  <c:v>1.0527777777777745</c:v>
                </c:pt>
                <c:pt idx="759">
                  <c:v>1.0541666666666634</c:v>
                </c:pt>
                <c:pt idx="760">
                  <c:v>1.0555555555555522</c:v>
                </c:pt>
                <c:pt idx="761">
                  <c:v>1.0569444444444411</c:v>
                </c:pt>
                <c:pt idx="762">
                  <c:v>1.05833333333333</c:v>
                </c:pt>
                <c:pt idx="763">
                  <c:v>1.0597222222222189</c:v>
                </c:pt>
                <c:pt idx="764">
                  <c:v>1.0611111111111078</c:v>
                </c:pt>
                <c:pt idx="765">
                  <c:v>1.0624999999999967</c:v>
                </c:pt>
                <c:pt idx="766">
                  <c:v>1.0638888888888856</c:v>
                </c:pt>
                <c:pt idx="767">
                  <c:v>1.0652777777777744</c:v>
                </c:pt>
                <c:pt idx="768">
                  <c:v>1.0666666666666633</c:v>
                </c:pt>
                <c:pt idx="769">
                  <c:v>1.0680555555555522</c:v>
                </c:pt>
                <c:pt idx="770">
                  <c:v>1.0694444444444411</c:v>
                </c:pt>
                <c:pt idx="771">
                  <c:v>1.07083333333333</c:v>
                </c:pt>
                <c:pt idx="772">
                  <c:v>1.0722222222222189</c:v>
                </c:pt>
                <c:pt idx="773">
                  <c:v>1.0736111111111077</c:v>
                </c:pt>
                <c:pt idx="774">
                  <c:v>1.0749999999999966</c:v>
                </c:pt>
                <c:pt idx="775">
                  <c:v>1.0763888888888855</c:v>
                </c:pt>
                <c:pt idx="776">
                  <c:v>1.0777777777777744</c:v>
                </c:pt>
                <c:pt idx="777">
                  <c:v>1.0791666666666633</c:v>
                </c:pt>
                <c:pt idx="778">
                  <c:v>1.0805555555555522</c:v>
                </c:pt>
                <c:pt idx="779">
                  <c:v>1.081944444444441</c:v>
                </c:pt>
                <c:pt idx="780">
                  <c:v>1.0833333333333299</c:v>
                </c:pt>
                <c:pt idx="781">
                  <c:v>1.0847222222222188</c:v>
                </c:pt>
                <c:pt idx="782">
                  <c:v>1.0861111111111077</c:v>
                </c:pt>
                <c:pt idx="783">
                  <c:v>1.0874999999999966</c:v>
                </c:pt>
                <c:pt idx="784">
                  <c:v>1.0888888888888855</c:v>
                </c:pt>
                <c:pt idx="785">
                  <c:v>1.0902777777777743</c:v>
                </c:pt>
                <c:pt idx="786">
                  <c:v>1.0916666666666632</c:v>
                </c:pt>
                <c:pt idx="787">
                  <c:v>1.0930555555555521</c:v>
                </c:pt>
                <c:pt idx="788">
                  <c:v>1.094444444444441</c:v>
                </c:pt>
                <c:pt idx="789">
                  <c:v>1.0958333333333299</c:v>
                </c:pt>
                <c:pt idx="790">
                  <c:v>1.0972222222222188</c:v>
                </c:pt>
                <c:pt idx="791">
                  <c:v>1.0986111111111077</c:v>
                </c:pt>
                <c:pt idx="792">
                  <c:v>1.0999999999999965</c:v>
                </c:pt>
                <c:pt idx="793">
                  <c:v>1.1013888888888854</c:v>
                </c:pt>
                <c:pt idx="794">
                  <c:v>1.1027777777777743</c:v>
                </c:pt>
                <c:pt idx="795">
                  <c:v>1.1041666666666632</c:v>
                </c:pt>
                <c:pt idx="796">
                  <c:v>1.1055555555555521</c:v>
                </c:pt>
                <c:pt idx="797">
                  <c:v>1.106944444444441</c:v>
                </c:pt>
                <c:pt idx="798">
                  <c:v>1.1083333333333298</c:v>
                </c:pt>
                <c:pt idx="799">
                  <c:v>1.1097222222222187</c:v>
                </c:pt>
                <c:pt idx="800">
                  <c:v>1.1111111111111076</c:v>
                </c:pt>
                <c:pt idx="801">
                  <c:v>1.1124999999999965</c:v>
                </c:pt>
                <c:pt idx="802">
                  <c:v>1.1138888888888854</c:v>
                </c:pt>
                <c:pt idx="803">
                  <c:v>1.1152777777777743</c:v>
                </c:pt>
                <c:pt idx="804">
                  <c:v>1.1166666666666631</c:v>
                </c:pt>
                <c:pt idx="805">
                  <c:v>1.118055555555552</c:v>
                </c:pt>
                <c:pt idx="806">
                  <c:v>1.1194444444444409</c:v>
                </c:pt>
                <c:pt idx="807">
                  <c:v>1.1208333333333298</c:v>
                </c:pt>
                <c:pt idx="808">
                  <c:v>1.1222222222222187</c:v>
                </c:pt>
                <c:pt idx="809">
                  <c:v>1.1236111111111076</c:v>
                </c:pt>
                <c:pt idx="810">
                  <c:v>1.1249999999999964</c:v>
                </c:pt>
                <c:pt idx="811">
                  <c:v>1.1263888888888853</c:v>
                </c:pt>
                <c:pt idx="812">
                  <c:v>1.1277777777777742</c:v>
                </c:pt>
                <c:pt idx="813">
                  <c:v>1.1291666666666631</c:v>
                </c:pt>
                <c:pt idx="814">
                  <c:v>1.130555555555552</c:v>
                </c:pt>
                <c:pt idx="815">
                  <c:v>1.1319444444444409</c:v>
                </c:pt>
                <c:pt idx="816">
                  <c:v>1.1333333333333298</c:v>
                </c:pt>
                <c:pt idx="817">
                  <c:v>1.1347222222222186</c:v>
                </c:pt>
                <c:pt idx="818">
                  <c:v>1.1361111111111075</c:v>
                </c:pt>
                <c:pt idx="819">
                  <c:v>1.1374999999999964</c:v>
                </c:pt>
                <c:pt idx="820">
                  <c:v>1.1388888888888853</c:v>
                </c:pt>
                <c:pt idx="821">
                  <c:v>1.1402777777777742</c:v>
                </c:pt>
                <c:pt idx="822">
                  <c:v>1.1416666666666631</c:v>
                </c:pt>
                <c:pt idx="823">
                  <c:v>1.1430555555555519</c:v>
                </c:pt>
                <c:pt idx="824">
                  <c:v>1.1444444444444408</c:v>
                </c:pt>
                <c:pt idx="825">
                  <c:v>1.1458333333333297</c:v>
                </c:pt>
                <c:pt idx="826">
                  <c:v>1.1472222222222186</c:v>
                </c:pt>
                <c:pt idx="827">
                  <c:v>1.1486111111111075</c:v>
                </c:pt>
                <c:pt idx="828">
                  <c:v>1.1499999999999964</c:v>
                </c:pt>
                <c:pt idx="829">
                  <c:v>1.1513888888888852</c:v>
                </c:pt>
                <c:pt idx="830">
                  <c:v>1.1527777777777741</c:v>
                </c:pt>
                <c:pt idx="831">
                  <c:v>1.154166666666663</c:v>
                </c:pt>
                <c:pt idx="832">
                  <c:v>1.1555555555555519</c:v>
                </c:pt>
                <c:pt idx="833">
                  <c:v>1.1569444444444408</c:v>
                </c:pt>
                <c:pt idx="834">
                  <c:v>1.1583333333333297</c:v>
                </c:pt>
                <c:pt idx="835">
                  <c:v>1.1597222222222185</c:v>
                </c:pt>
                <c:pt idx="836">
                  <c:v>1.1611111111111074</c:v>
                </c:pt>
                <c:pt idx="837">
                  <c:v>1.1624999999999963</c:v>
                </c:pt>
                <c:pt idx="838">
                  <c:v>1.1638888888888852</c:v>
                </c:pt>
                <c:pt idx="839">
                  <c:v>1.1652777777777741</c:v>
                </c:pt>
                <c:pt idx="840">
                  <c:v>1.166666666666663</c:v>
                </c:pt>
                <c:pt idx="841">
                  <c:v>1.1680555555555518</c:v>
                </c:pt>
                <c:pt idx="842">
                  <c:v>1.1694444444444407</c:v>
                </c:pt>
                <c:pt idx="843">
                  <c:v>1.1708333333333296</c:v>
                </c:pt>
                <c:pt idx="844">
                  <c:v>1.1722222222222185</c:v>
                </c:pt>
                <c:pt idx="845">
                  <c:v>1.1736111111111074</c:v>
                </c:pt>
                <c:pt idx="846">
                  <c:v>1.1749999999999963</c:v>
                </c:pt>
                <c:pt idx="847">
                  <c:v>1.1763888888888852</c:v>
                </c:pt>
                <c:pt idx="848">
                  <c:v>1.177777777777774</c:v>
                </c:pt>
                <c:pt idx="849">
                  <c:v>1.1791666666666629</c:v>
                </c:pt>
                <c:pt idx="850">
                  <c:v>1.1805555555555518</c:v>
                </c:pt>
                <c:pt idx="851">
                  <c:v>1.1819444444444407</c:v>
                </c:pt>
                <c:pt idx="852">
                  <c:v>1.1833333333333296</c:v>
                </c:pt>
                <c:pt idx="853">
                  <c:v>1.1847222222222185</c:v>
                </c:pt>
                <c:pt idx="854">
                  <c:v>1.1861111111111073</c:v>
                </c:pt>
                <c:pt idx="855">
                  <c:v>1.1874999999999962</c:v>
                </c:pt>
                <c:pt idx="856">
                  <c:v>1.1888888888888851</c:v>
                </c:pt>
                <c:pt idx="857">
                  <c:v>1.190277777777774</c:v>
                </c:pt>
                <c:pt idx="858">
                  <c:v>1.1916666666666629</c:v>
                </c:pt>
                <c:pt idx="859">
                  <c:v>1.1930555555555518</c:v>
                </c:pt>
                <c:pt idx="860">
                  <c:v>1.1944444444444406</c:v>
                </c:pt>
                <c:pt idx="861">
                  <c:v>1.1958333333333295</c:v>
                </c:pt>
                <c:pt idx="862">
                  <c:v>1.1972222222222184</c:v>
                </c:pt>
                <c:pt idx="863">
                  <c:v>1.1986111111111073</c:v>
                </c:pt>
                <c:pt idx="864">
                  <c:v>1.1999999999999962</c:v>
                </c:pt>
                <c:pt idx="865">
                  <c:v>1.2013888888888851</c:v>
                </c:pt>
                <c:pt idx="866">
                  <c:v>1.2027777777777739</c:v>
                </c:pt>
                <c:pt idx="867">
                  <c:v>1.2041666666666628</c:v>
                </c:pt>
                <c:pt idx="868">
                  <c:v>1.2055555555555517</c:v>
                </c:pt>
                <c:pt idx="869">
                  <c:v>1.2069444444444406</c:v>
                </c:pt>
                <c:pt idx="870">
                  <c:v>1.2083333333333295</c:v>
                </c:pt>
                <c:pt idx="871">
                  <c:v>1.2097222222222184</c:v>
                </c:pt>
                <c:pt idx="872">
                  <c:v>1.2111111111111073</c:v>
                </c:pt>
                <c:pt idx="873">
                  <c:v>1.2124999999999961</c:v>
                </c:pt>
                <c:pt idx="874">
                  <c:v>1.213888888888885</c:v>
                </c:pt>
                <c:pt idx="875">
                  <c:v>1.2152777777777739</c:v>
                </c:pt>
                <c:pt idx="876">
                  <c:v>1.2166666666666628</c:v>
                </c:pt>
                <c:pt idx="877">
                  <c:v>1.2180555555555517</c:v>
                </c:pt>
                <c:pt idx="878">
                  <c:v>1.2194444444444406</c:v>
                </c:pt>
                <c:pt idx="879">
                  <c:v>1.2208333333333294</c:v>
                </c:pt>
                <c:pt idx="880">
                  <c:v>1.2222222222222183</c:v>
                </c:pt>
                <c:pt idx="881">
                  <c:v>1.2236111111111072</c:v>
                </c:pt>
                <c:pt idx="882">
                  <c:v>1.2249999999999961</c:v>
                </c:pt>
                <c:pt idx="883">
                  <c:v>1.226388888888885</c:v>
                </c:pt>
                <c:pt idx="884">
                  <c:v>1.2277777777777739</c:v>
                </c:pt>
                <c:pt idx="885">
                  <c:v>1.2291666666666627</c:v>
                </c:pt>
                <c:pt idx="886">
                  <c:v>1.2305555555555516</c:v>
                </c:pt>
                <c:pt idx="887">
                  <c:v>1.2319444444444405</c:v>
                </c:pt>
                <c:pt idx="888">
                  <c:v>1.2333333333333294</c:v>
                </c:pt>
                <c:pt idx="889">
                  <c:v>1.2347222222222183</c:v>
                </c:pt>
                <c:pt idx="890">
                  <c:v>1.2361111111111072</c:v>
                </c:pt>
                <c:pt idx="891">
                  <c:v>1.237499999999996</c:v>
                </c:pt>
                <c:pt idx="892">
                  <c:v>1.2388888888888849</c:v>
                </c:pt>
                <c:pt idx="893">
                  <c:v>1.2402777777777738</c:v>
                </c:pt>
                <c:pt idx="894">
                  <c:v>1.2416666666666627</c:v>
                </c:pt>
                <c:pt idx="895">
                  <c:v>1.2430555555555516</c:v>
                </c:pt>
                <c:pt idx="896">
                  <c:v>1.2444444444444405</c:v>
                </c:pt>
                <c:pt idx="897">
                  <c:v>1.2458333333333294</c:v>
                </c:pt>
                <c:pt idx="898">
                  <c:v>1.2472222222222182</c:v>
                </c:pt>
                <c:pt idx="899">
                  <c:v>1.2486111111111071</c:v>
                </c:pt>
                <c:pt idx="900">
                  <c:v>1.249999999999996</c:v>
                </c:pt>
                <c:pt idx="901">
                  <c:v>1.2513888888888849</c:v>
                </c:pt>
                <c:pt idx="902">
                  <c:v>1.2527777777777738</c:v>
                </c:pt>
                <c:pt idx="903">
                  <c:v>1.2541666666666627</c:v>
                </c:pt>
                <c:pt idx="904">
                  <c:v>1.2555555555555515</c:v>
                </c:pt>
                <c:pt idx="905">
                  <c:v>1.2569444444444404</c:v>
                </c:pt>
                <c:pt idx="906">
                  <c:v>1.2583333333333293</c:v>
                </c:pt>
                <c:pt idx="907">
                  <c:v>1.2597222222222182</c:v>
                </c:pt>
                <c:pt idx="908">
                  <c:v>1.2611111111111071</c:v>
                </c:pt>
                <c:pt idx="909">
                  <c:v>1.262499999999996</c:v>
                </c:pt>
                <c:pt idx="910">
                  <c:v>1.2638888888888848</c:v>
                </c:pt>
                <c:pt idx="911">
                  <c:v>1.2652777777777737</c:v>
                </c:pt>
                <c:pt idx="912">
                  <c:v>1.2666666666666626</c:v>
                </c:pt>
                <c:pt idx="913">
                  <c:v>1.2680555555555515</c:v>
                </c:pt>
                <c:pt idx="914">
                  <c:v>1.2694444444444404</c:v>
                </c:pt>
                <c:pt idx="915">
                  <c:v>1.2708333333333293</c:v>
                </c:pt>
                <c:pt idx="916">
                  <c:v>1.2722222222222181</c:v>
                </c:pt>
                <c:pt idx="917">
                  <c:v>1.273611111111107</c:v>
                </c:pt>
                <c:pt idx="918">
                  <c:v>1.2749999999999959</c:v>
                </c:pt>
                <c:pt idx="919">
                  <c:v>1.2763888888888848</c:v>
                </c:pt>
                <c:pt idx="920">
                  <c:v>1.2777777777777737</c:v>
                </c:pt>
                <c:pt idx="921">
                  <c:v>1.2791666666666626</c:v>
                </c:pt>
                <c:pt idx="922">
                  <c:v>1.2805555555555515</c:v>
                </c:pt>
                <c:pt idx="923">
                  <c:v>1.2819444444444403</c:v>
                </c:pt>
                <c:pt idx="924">
                  <c:v>1.2833333333333292</c:v>
                </c:pt>
                <c:pt idx="925">
                  <c:v>1.2847222222222181</c:v>
                </c:pt>
                <c:pt idx="926">
                  <c:v>1.286111111111107</c:v>
                </c:pt>
                <c:pt idx="927">
                  <c:v>1.2874999999999959</c:v>
                </c:pt>
                <c:pt idx="928">
                  <c:v>1.2888888888888848</c:v>
                </c:pt>
                <c:pt idx="929">
                  <c:v>1.2902777777777736</c:v>
                </c:pt>
                <c:pt idx="930">
                  <c:v>1.2916666666666625</c:v>
                </c:pt>
                <c:pt idx="931">
                  <c:v>1.2930555555555514</c:v>
                </c:pt>
                <c:pt idx="932">
                  <c:v>1.2944444444444403</c:v>
                </c:pt>
                <c:pt idx="933">
                  <c:v>1.2958333333333292</c:v>
                </c:pt>
                <c:pt idx="934">
                  <c:v>1.2972222222222181</c:v>
                </c:pt>
                <c:pt idx="935">
                  <c:v>1.2986111111111069</c:v>
                </c:pt>
                <c:pt idx="936">
                  <c:v>1.2999999999999958</c:v>
                </c:pt>
                <c:pt idx="937">
                  <c:v>1.3013888888888847</c:v>
                </c:pt>
                <c:pt idx="938">
                  <c:v>1.3027777777777736</c:v>
                </c:pt>
                <c:pt idx="939">
                  <c:v>1.3041666666666625</c:v>
                </c:pt>
                <c:pt idx="940">
                  <c:v>1.3055555555555514</c:v>
                </c:pt>
                <c:pt idx="941">
                  <c:v>1.3069444444444402</c:v>
                </c:pt>
                <c:pt idx="942">
                  <c:v>1.3083333333333291</c:v>
                </c:pt>
                <c:pt idx="943">
                  <c:v>1.309722222222218</c:v>
                </c:pt>
                <c:pt idx="944">
                  <c:v>1.3111111111111069</c:v>
                </c:pt>
                <c:pt idx="945">
                  <c:v>1.3124999999999958</c:v>
                </c:pt>
                <c:pt idx="946">
                  <c:v>1.3138888888888847</c:v>
                </c:pt>
                <c:pt idx="947">
                  <c:v>1.3152777777777735</c:v>
                </c:pt>
                <c:pt idx="948">
                  <c:v>1.3166666666666624</c:v>
                </c:pt>
                <c:pt idx="949">
                  <c:v>1.3180555555555513</c:v>
                </c:pt>
                <c:pt idx="950">
                  <c:v>1.3194444444444402</c:v>
                </c:pt>
                <c:pt idx="951">
                  <c:v>1.3208333333333291</c:v>
                </c:pt>
                <c:pt idx="952">
                  <c:v>1.322222222222218</c:v>
                </c:pt>
                <c:pt idx="953">
                  <c:v>1.3236111111111069</c:v>
                </c:pt>
                <c:pt idx="954">
                  <c:v>1.3249999999999957</c:v>
                </c:pt>
                <c:pt idx="955">
                  <c:v>1.3263888888888846</c:v>
                </c:pt>
                <c:pt idx="956">
                  <c:v>1.3277777777777735</c:v>
                </c:pt>
                <c:pt idx="957">
                  <c:v>1.3291666666666624</c:v>
                </c:pt>
                <c:pt idx="958">
                  <c:v>1.3305555555555513</c:v>
                </c:pt>
                <c:pt idx="959">
                  <c:v>1.3319444444444402</c:v>
                </c:pt>
                <c:pt idx="960">
                  <c:v>1.333333333333329</c:v>
                </c:pt>
                <c:pt idx="961">
                  <c:v>1.3347222222222179</c:v>
                </c:pt>
                <c:pt idx="962">
                  <c:v>1.3361111111111068</c:v>
                </c:pt>
                <c:pt idx="963">
                  <c:v>1.3374999999999957</c:v>
                </c:pt>
                <c:pt idx="964">
                  <c:v>1.3388888888888846</c:v>
                </c:pt>
                <c:pt idx="965">
                  <c:v>1.3402777777777735</c:v>
                </c:pt>
                <c:pt idx="966">
                  <c:v>1.3416666666666623</c:v>
                </c:pt>
                <c:pt idx="967">
                  <c:v>1.3430555555555512</c:v>
                </c:pt>
                <c:pt idx="968">
                  <c:v>1.3444444444444401</c:v>
                </c:pt>
                <c:pt idx="969">
                  <c:v>1.345833333333329</c:v>
                </c:pt>
                <c:pt idx="970">
                  <c:v>1.3472222222222179</c:v>
                </c:pt>
                <c:pt idx="971">
                  <c:v>1.3486111111111068</c:v>
                </c:pt>
                <c:pt idx="972">
                  <c:v>1.3499999999999956</c:v>
                </c:pt>
                <c:pt idx="973">
                  <c:v>1.3513888888888845</c:v>
                </c:pt>
                <c:pt idx="974">
                  <c:v>1.3527777777777734</c:v>
                </c:pt>
                <c:pt idx="975">
                  <c:v>1.3541666666666623</c:v>
                </c:pt>
                <c:pt idx="976">
                  <c:v>1.3555555555555512</c:v>
                </c:pt>
                <c:pt idx="977">
                  <c:v>1.3569444444444401</c:v>
                </c:pt>
                <c:pt idx="978">
                  <c:v>1.358333333333329</c:v>
                </c:pt>
                <c:pt idx="979">
                  <c:v>1.3597222222222178</c:v>
                </c:pt>
                <c:pt idx="980">
                  <c:v>1.3611111111111067</c:v>
                </c:pt>
                <c:pt idx="981">
                  <c:v>1.3624999999999956</c:v>
                </c:pt>
                <c:pt idx="982">
                  <c:v>1.3638888888888845</c:v>
                </c:pt>
                <c:pt idx="983">
                  <c:v>1.3652777777777734</c:v>
                </c:pt>
                <c:pt idx="984">
                  <c:v>1.3666666666666623</c:v>
                </c:pt>
                <c:pt idx="985">
                  <c:v>1.3680555555555511</c:v>
                </c:pt>
                <c:pt idx="986">
                  <c:v>1.36944444444444</c:v>
                </c:pt>
                <c:pt idx="987">
                  <c:v>1.3708333333333289</c:v>
                </c:pt>
                <c:pt idx="988">
                  <c:v>1.3722222222222178</c:v>
                </c:pt>
                <c:pt idx="989">
                  <c:v>1.3736111111111067</c:v>
                </c:pt>
                <c:pt idx="990">
                  <c:v>1.3749999999999956</c:v>
                </c:pt>
                <c:pt idx="991">
                  <c:v>1.3763888888888844</c:v>
                </c:pt>
                <c:pt idx="992">
                  <c:v>1.3777777777777733</c:v>
                </c:pt>
                <c:pt idx="993">
                  <c:v>1.3791666666666622</c:v>
                </c:pt>
                <c:pt idx="994">
                  <c:v>1.3805555555555511</c:v>
                </c:pt>
                <c:pt idx="995">
                  <c:v>1.38194444444444</c:v>
                </c:pt>
                <c:pt idx="996">
                  <c:v>1.3833333333333289</c:v>
                </c:pt>
                <c:pt idx="997">
                  <c:v>1.3847222222222177</c:v>
                </c:pt>
                <c:pt idx="998">
                  <c:v>1.3861111111111066</c:v>
                </c:pt>
                <c:pt idx="999">
                  <c:v>1.3874999999999955</c:v>
                </c:pt>
                <c:pt idx="1000">
                  <c:v>1.3888888888888844</c:v>
                </c:pt>
                <c:pt idx="1001">
                  <c:v>1.3902777777777733</c:v>
                </c:pt>
                <c:pt idx="1002">
                  <c:v>1.3916666666666622</c:v>
                </c:pt>
                <c:pt idx="1003">
                  <c:v>1.3930555555555511</c:v>
                </c:pt>
                <c:pt idx="1004">
                  <c:v>1.3944444444444399</c:v>
                </c:pt>
                <c:pt idx="1005">
                  <c:v>1.3958333333333288</c:v>
                </c:pt>
                <c:pt idx="1006">
                  <c:v>1.3972222222222177</c:v>
                </c:pt>
                <c:pt idx="1007">
                  <c:v>1.3986111111111066</c:v>
                </c:pt>
                <c:pt idx="1008">
                  <c:v>1.3999999999999955</c:v>
                </c:pt>
                <c:pt idx="1009">
                  <c:v>1.4013888888888844</c:v>
                </c:pt>
                <c:pt idx="1010">
                  <c:v>1.4027777777777732</c:v>
                </c:pt>
                <c:pt idx="1011">
                  <c:v>1.4041666666666621</c:v>
                </c:pt>
                <c:pt idx="1012">
                  <c:v>1.405555555555551</c:v>
                </c:pt>
                <c:pt idx="1013">
                  <c:v>1.4069444444444399</c:v>
                </c:pt>
                <c:pt idx="1014">
                  <c:v>1.4083333333333288</c:v>
                </c:pt>
                <c:pt idx="1015">
                  <c:v>1.4097222222222177</c:v>
                </c:pt>
                <c:pt idx="1016">
                  <c:v>1.4111111111111065</c:v>
                </c:pt>
                <c:pt idx="1017">
                  <c:v>1.4124999999999954</c:v>
                </c:pt>
                <c:pt idx="1018">
                  <c:v>1.4138888888888843</c:v>
                </c:pt>
                <c:pt idx="1019">
                  <c:v>1.4152777777777732</c:v>
                </c:pt>
                <c:pt idx="1020">
                  <c:v>1.4166666666666621</c:v>
                </c:pt>
                <c:pt idx="1021">
                  <c:v>1.418055555555551</c:v>
                </c:pt>
                <c:pt idx="1022">
                  <c:v>1.4194444444444398</c:v>
                </c:pt>
                <c:pt idx="1023">
                  <c:v>1.4208333333333287</c:v>
                </c:pt>
                <c:pt idx="1024">
                  <c:v>1.4222222222222176</c:v>
                </c:pt>
                <c:pt idx="1025">
                  <c:v>1.4236111111111065</c:v>
                </c:pt>
                <c:pt idx="1026">
                  <c:v>1.4249999999999954</c:v>
                </c:pt>
                <c:pt idx="1027">
                  <c:v>1.4263888888888843</c:v>
                </c:pt>
                <c:pt idx="1028">
                  <c:v>1.4277777777777731</c:v>
                </c:pt>
                <c:pt idx="1029">
                  <c:v>1.429166666666662</c:v>
                </c:pt>
                <c:pt idx="1030">
                  <c:v>1.4305555555555509</c:v>
                </c:pt>
                <c:pt idx="1031">
                  <c:v>1.4319444444444398</c:v>
                </c:pt>
                <c:pt idx="1032">
                  <c:v>1.4333333333333287</c:v>
                </c:pt>
                <c:pt idx="1033">
                  <c:v>1.4347222222222176</c:v>
                </c:pt>
                <c:pt idx="1034">
                  <c:v>1.4361111111111065</c:v>
                </c:pt>
                <c:pt idx="1035">
                  <c:v>1.4374999999999953</c:v>
                </c:pt>
                <c:pt idx="1036">
                  <c:v>1.4388888888888842</c:v>
                </c:pt>
                <c:pt idx="1037">
                  <c:v>1.4402777777777731</c:v>
                </c:pt>
                <c:pt idx="1038">
                  <c:v>1.441666666666662</c:v>
                </c:pt>
                <c:pt idx="1039">
                  <c:v>1.4430555555555509</c:v>
                </c:pt>
                <c:pt idx="1040">
                  <c:v>1.4444444444444398</c:v>
                </c:pt>
                <c:pt idx="1041">
                  <c:v>1.4458333333333286</c:v>
                </c:pt>
                <c:pt idx="1042">
                  <c:v>1.4472222222222175</c:v>
                </c:pt>
                <c:pt idx="1043">
                  <c:v>1.4486111111111064</c:v>
                </c:pt>
                <c:pt idx="1044">
                  <c:v>1.4499999999999953</c:v>
                </c:pt>
                <c:pt idx="1045">
                  <c:v>1.4513888888888842</c:v>
                </c:pt>
                <c:pt idx="1046">
                  <c:v>1.4527777777777731</c:v>
                </c:pt>
                <c:pt idx="1047">
                  <c:v>1.4541666666666619</c:v>
                </c:pt>
                <c:pt idx="1048">
                  <c:v>1.4555555555555508</c:v>
                </c:pt>
                <c:pt idx="1049">
                  <c:v>1.4569444444444397</c:v>
                </c:pt>
                <c:pt idx="1050">
                  <c:v>1.4583333333333286</c:v>
                </c:pt>
                <c:pt idx="1051">
                  <c:v>1.4597222222222175</c:v>
                </c:pt>
                <c:pt idx="1052">
                  <c:v>1.4611111111111064</c:v>
                </c:pt>
                <c:pt idx="1053">
                  <c:v>1.4624999999999952</c:v>
                </c:pt>
                <c:pt idx="1054">
                  <c:v>1.4638888888888841</c:v>
                </c:pt>
                <c:pt idx="1055">
                  <c:v>1.465277777777773</c:v>
                </c:pt>
                <c:pt idx="1056">
                  <c:v>1.4666666666666619</c:v>
                </c:pt>
                <c:pt idx="1057">
                  <c:v>1.4680555555555508</c:v>
                </c:pt>
                <c:pt idx="1058">
                  <c:v>1.4694444444444397</c:v>
                </c:pt>
                <c:pt idx="1059">
                  <c:v>1.4708333333333286</c:v>
                </c:pt>
                <c:pt idx="1060">
                  <c:v>1.4722222222222174</c:v>
                </c:pt>
                <c:pt idx="1061">
                  <c:v>1.4736111111111063</c:v>
                </c:pt>
                <c:pt idx="1062">
                  <c:v>1.4749999999999952</c:v>
                </c:pt>
                <c:pt idx="1063">
                  <c:v>1.4763888888888841</c:v>
                </c:pt>
                <c:pt idx="1064">
                  <c:v>1.477777777777773</c:v>
                </c:pt>
                <c:pt idx="1065">
                  <c:v>1.4791666666666619</c:v>
                </c:pt>
                <c:pt idx="1066">
                  <c:v>1.4805555555555507</c:v>
                </c:pt>
                <c:pt idx="1067">
                  <c:v>1.4819444444444396</c:v>
                </c:pt>
                <c:pt idx="1068">
                  <c:v>1.4833333333333285</c:v>
                </c:pt>
                <c:pt idx="1069">
                  <c:v>1.4847222222222174</c:v>
                </c:pt>
                <c:pt idx="1070">
                  <c:v>1.4861111111111063</c:v>
                </c:pt>
                <c:pt idx="1071">
                  <c:v>1.4874999999999952</c:v>
                </c:pt>
                <c:pt idx="1072">
                  <c:v>1.488888888888884</c:v>
                </c:pt>
                <c:pt idx="1073">
                  <c:v>1.4902777777777729</c:v>
                </c:pt>
                <c:pt idx="1074">
                  <c:v>1.4916666666666618</c:v>
                </c:pt>
                <c:pt idx="1075">
                  <c:v>1.4930555555555507</c:v>
                </c:pt>
                <c:pt idx="1076">
                  <c:v>1.4944444444444396</c:v>
                </c:pt>
                <c:pt idx="1077">
                  <c:v>1.4958333333333285</c:v>
                </c:pt>
                <c:pt idx="1078">
                  <c:v>1.4972222222222173</c:v>
                </c:pt>
                <c:pt idx="1079">
                  <c:v>1.4986111111111062</c:v>
                </c:pt>
                <c:pt idx="1080">
                  <c:v>1.4999999999999951</c:v>
                </c:pt>
                <c:pt idx="1081">
                  <c:v>1.501388888888884</c:v>
                </c:pt>
                <c:pt idx="1082">
                  <c:v>1.5027777777777729</c:v>
                </c:pt>
                <c:pt idx="1083">
                  <c:v>1.5041666666666618</c:v>
                </c:pt>
                <c:pt idx="1084">
                  <c:v>1.5055555555555507</c:v>
                </c:pt>
                <c:pt idx="1085">
                  <c:v>1.5069444444444395</c:v>
                </c:pt>
                <c:pt idx="1086">
                  <c:v>1.5083333333333284</c:v>
                </c:pt>
                <c:pt idx="1087">
                  <c:v>1.5097222222222173</c:v>
                </c:pt>
                <c:pt idx="1088">
                  <c:v>1.5111111111111062</c:v>
                </c:pt>
                <c:pt idx="1089">
                  <c:v>1.5124999999999951</c:v>
                </c:pt>
                <c:pt idx="1090">
                  <c:v>1.513888888888884</c:v>
                </c:pt>
                <c:pt idx="1091">
                  <c:v>1.5152777777777728</c:v>
                </c:pt>
                <c:pt idx="1092">
                  <c:v>1.5166666666666617</c:v>
                </c:pt>
                <c:pt idx="1093">
                  <c:v>1.5180555555555506</c:v>
                </c:pt>
                <c:pt idx="1094">
                  <c:v>1.5194444444444395</c:v>
                </c:pt>
                <c:pt idx="1095">
                  <c:v>1.5208333333333284</c:v>
                </c:pt>
                <c:pt idx="1096">
                  <c:v>1.5222222222222173</c:v>
                </c:pt>
                <c:pt idx="1097">
                  <c:v>1.5236111111111061</c:v>
                </c:pt>
                <c:pt idx="1098">
                  <c:v>1.524999999999995</c:v>
                </c:pt>
                <c:pt idx="1099">
                  <c:v>1.5263888888888839</c:v>
                </c:pt>
                <c:pt idx="1100">
                  <c:v>1.5277777777777728</c:v>
                </c:pt>
                <c:pt idx="1101">
                  <c:v>1.5291666666666617</c:v>
                </c:pt>
                <c:pt idx="1102">
                  <c:v>1.5305555555555506</c:v>
                </c:pt>
                <c:pt idx="1103">
                  <c:v>1.5319444444444394</c:v>
                </c:pt>
                <c:pt idx="1104">
                  <c:v>1.5333333333333283</c:v>
                </c:pt>
                <c:pt idx="1105">
                  <c:v>1.5347222222222172</c:v>
                </c:pt>
                <c:pt idx="1106">
                  <c:v>1.5361111111111061</c:v>
                </c:pt>
                <c:pt idx="1107">
                  <c:v>1.537499999999995</c:v>
                </c:pt>
                <c:pt idx="1108">
                  <c:v>1.5388888888888839</c:v>
                </c:pt>
                <c:pt idx="1109">
                  <c:v>1.5402777777777727</c:v>
                </c:pt>
                <c:pt idx="1110">
                  <c:v>1.5416666666666616</c:v>
                </c:pt>
                <c:pt idx="1111">
                  <c:v>1.5430555555555505</c:v>
                </c:pt>
                <c:pt idx="1112">
                  <c:v>1.5444444444444394</c:v>
                </c:pt>
                <c:pt idx="1113">
                  <c:v>1.5458333333333283</c:v>
                </c:pt>
                <c:pt idx="1114">
                  <c:v>1.5472222222222172</c:v>
                </c:pt>
                <c:pt idx="1115">
                  <c:v>1.5486111111111061</c:v>
                </c:pt>
                <c:pt idx="1116">
                  <c:v>1.5499999999999949</c:v>
                </c:pt>
                <c:pt idx="1117">
                  <c:v>1.5513888888888838</c:v>
                </c:pt>
                <c:pt idx="1118">
                  <c:v>1.5527777777777727</c:v>
                </c:pt>
                <c:pt idx="1119">
                  <c:v>1.5541666666666616</c:v>
                </c:pt>
                <c:pt idx="1120">
                  <c:v>1.5555555555555505</c:v>
                </c:pt>
                <c:pt idx="1121">
                  <c:v>1.5569444444444394</c:v>
                </c:pt>
                <c:pt idx="1122">
                  <c:v>1.5583333333333282</c:v>
                </c:pt>
                <c:pt idx="1123">
                  <c:v>1.5597222222222171</c:v>
                </c:pt>
                <c:pt idx="1124">
                  <c:v>1.561111111111106</c:v>
                </c:pt>
                <c:pt idx="1125">
                  <c:v>1.5624999999999949</c:v>
                </c:pt>
                <c:pt idx="1126">
                  <c:v>1.5638888888888838</c:v>
                </c:pt>
                <c:pt idx="1127">
                  <c:v>1.5652777777777727</c:v>
                </c:pt>
                <c:pt idx="1128">
                  <c:v>1.5666666666666615</c:v>
                </c:pt>
                <c:pt idx="1129">
                  <c:v>1.5680555555555504</c:v>
                </c:pt>
                <c:pt idx="1130">
                  <c:v>1.5694444444444393</c:v>
                </c:pt>
                <c:pt idx="1131">
                  <c:v>1.5708333333333282</c:v>
                </c:pt>
                <c:pt idx="1132">
                  <c:v>1.5722222222222171</c:v>
                </c:pt>
                <c:pt idx="1133">
                  <c:v>1.573611111111106</c:v>
                </c:pt>
                <c:pt idx="1134">
                  <c:v>1.5749999999999948</c:v>
                </c:pt>
                <c:pt idx="1135">
                  <c:v>1.5763888888888837</c:v>
                </c:pt>
                <c:pt idx="1136">
                  <c:v>1.5777777777777726</c:v>
                </c:pt>
                <c:pt idx="1137">
                  <c:v>1.5791666666666615</c:v>
                </c:pt>
                <c:pt idx="1138">
                  <c:v>1.5805555555555504</c:v>
                </c:pt>
                <c:pt idx="1139">
                  <c:v>1.5819444444444393</c:v>
                </c:pt>
                <c:pt idx="1140">
                  <c:v>1.5833333333333282</c:v>
                </c:pt>
                <c:pt idx="1141">
                  <c:v>1.584722222222217</c:v>
                </c:pt>
                <c:pt idx="1142">
                  <c:v>1.5861111111111059</c:v>
                </c:pt>
                <c:pt idx="1143">
                  <c:v>1.5874999999999948</c:v>
                </c:pt>
                <c:pt idx="1144">
                  <c:v>1.5888888888888837</c:v>
                </c:pt>
                <c:pt idx="1145">
                  <c:v>1.5902777777777726</c:v>
                </c:pt>
                <c:pt idx="1146">
                  <c:v>1.5916666666666615</c:v>
                </c:pt>
                <c:pt idx="1147">
                  <c:v>1.5930555555555503</c:v>
                </c:pt>
                <c:pt idx="1148">
                  <c:v>1.5944444444444392</c:v>
                </c:pt>
                <c:pt idx="1149">
                  <c:v>1.5958333333333281</c:v>
                </c:pt>
                <c:pt idx="1150">
                  <c:v>1.597222222222217</c:v>
                </c:pt>
                <c:pt idx="1151">
                  <c:v>1.5986111111111059</c:v>
                </c:pt>
                <c:pt idx="1152">
                  <c:v>1.5999999999999948</c:v>
                </c:pt>
                <c:pt idx="1153">
                  <c:v>1.6013888888888836</c:v>
                </c:pt>
                <c:pt idx="1154">
                  <c:v>1.6027777777777725</c:v>
                </c:pt>
                <c:pt idx="1155">
                  <c:v>1.6041666666666614</c:v>
                </c:pt>
                <c:pt idx="1156">
                  <c:v>1.6055555555555503</c:v>
                </c:pt>
                <c:pt idx="1157">
                  <c:v>1.6069444444444392</c:v>
                </c:pt>
                <c:pt idx="1158">
                  <c:v>1.6083333333333281</c:v>
                </c:pt>
                <c:pt idx="1159">
                  <c:v>1.6097222222222169</c:v>
                </c:pt>
                <c:pt idx="1160">
                  <c:v>1.6111111111111058</c:v>
                </c:pt>
                <c:pt idx="1161">
                  <c:v>1.6124999999999947</c:v>
                </c:pt>
                <c:pt idx="1162">
                  <c:v>1.6138888888888836</c:v>
                </c:pt>
                <c:pt idx="1163">
                  <c:v>1.6152777777777725</c:v>
                </c:pt>
                <c:pt idx="1164">
                  <c:v>1.6166666666666614</c:v>
                </c:pt>
                <c:pt idx="1165">
                  <c:v>1.6180555555555503</c:v>
                </c:pt>
                <c:pt idx="1166">
                  <c:v>1.6194444444444391</c:v>
                </c:pt>
                <c:pt idx="1167">
                  <c:v>1.620833333333328</c:v>
                </c:pt>
                <c:pt idx="1168">
                  <c:v>1.6222222222222169</c:v>
                </c:pt>
                <c:pt idx="1169">
                  <c:v>1.6236111111111058</c:v>
                </c:pt>
                <c:pt idx="1170">
                  <c:v>1.6249999999999947</c:v>
                </c:pt>
                <c:pt idx="1171">
                  <c:v>1.6263888888888836</c:v>
                </c:pt>
                <c:pt idx="1172">
                  <c:v>1.6277777777777724</c:v>
                </c:pt>
                <c:pt idx="1173">
                  <c:v>1.6291666666666613</c:v>
                </c:pt>
                <c:pt idx="1174">
                  <c:v>1.6305555555555502</c:v>
                </c:pt>
                <c:pt idx="1175">
                  <c:v>1.6319444444444391</c:v>
                </c:pt>
                <c:pt idx="1176">
                  <c:v>1.633333333333328</c:v>
                </c:pt>
                <c:pt idx="1177">
                  <c:v>1.6347222222222169</c:v>
                </c:pt>
                <c:pt idx="1178">
                  <c:v>1.6361111111111057</c:v>
                </c:pt>
                <c:pt idx="1179">
                  <c:v>1.6374999999999946</c:v>
                </c:pt>
                <c:pt idx="1180">
                  <c:v>1.6388888888888835</c:v>
                </c:pt>
                <c:pt idx="1181">
                  <c:v>1.6402777777777724</c:v>
                </c:pt>
                <c:pt idx="1182">
                  <c:v>1.6416666666666613</c:v>
                </c:pt>
                <c:pt idx="1183">
                  <c:v>1.6430555555555502</c:v>
                </c:pt>
                <c:pt idx="1184">
                  <c:v>1.644444444444439</c:v>
                </c:pt>
                <c:pt idx="1185">
                  <c:v>1.6458333333333279</c:v>
                </c:pt>
                <c:pt idx="1186">
                  <c:v>1.6472222222222168</c:v>
                </c:pt>
                <c:pt idx="1187">
                  <c:v>1.6486111111111057</c:v>
                </c:pt>
                <c:pt idx="1188">
                  <c:v>1.6499999999999946</c:v>
                </c:pt>
                <c:pt idx="1189">
                  <c:v>1.6513888888888835</c:v>
                </c:pt>
                <c:pt idx="1190">
                  <c:v>1.6527777777777724</c:v>
                </c:pt>
                <c:pt idx="1191">
                  <c:v>1.6541666666666612</c:v>
                </c:pt>
                <c:pt idx="1192">
                  <c:v>1.6555555555555501</c:v>
                </c:pt>
                <c:pt idx="1193">
                  <c:v>1.656944444444439</c:v>
                </c:pt>
                <c:pt idx="1194">
                  <c:v>1.6583333333333279</c:v>
                </c:pt>
                <c:pt idx="1195">
                  <c:v>1.6597222222222168</c:v>
                </c:pt>
                <c:pt idx="1196">
                  <c:v>1.6611111111111057</c:v>
                </c:pt>
                <c:pt idx="1197">
                  <c:v>1.6624999999999945</c:v>
                </c:pt>
                <c:pt idx="1198">
                  <c:v>1.6638888888888834</c:v>
                </c:pt>
                <c:pt idx="1199">
                  <c:v>1.6652777777777723</c:v>
                </c:pt>
                <c:pt idx="1200">
                  <c:v>1.6666666666666612</c:v>
                </c:pt>
                <c:pt idx="1201">
                  <c:v>1.6680555555555501</c:v>
                </c:pt>
                <c:pt idx="1202">
                  <c:v>1.669444444444439</c:v>
                </c:pt>
                <c:pt idx="1203">
                  <c:v>1.6708333333333278</c:v>
                </c:pt>
                <c:pt idx="1204">
                  <c:v>1.6722222222222167</c:v>
                </c:pt>
                <c:pt idx="1205">
                  <c:v>1.6736111111111056</c:v>
                </c:pt>
                <c:pt idx="1206">
                  <c:v>1.6749999999999945</c:v>
                </c:pt>
                <c:pt idx="1207">
                  <c:v>1.6763888888888834</c:v>
                </c:pt>
                <c:pt idx="1208">
                  <c:v>1.6777777777777723</c:v>
                </c:pt>
                <c:pt idx="1209">
                  <c:v>1.6791666666666611</c:v>
                </c:pt>
                <c:pt idx="1210">
                  <c:v>1.68055555555555</c:v>
                </c:pt>
                <c:pt idx="1211">
                  <c:v>1.6819444444444389</c:v>
                </c:pt>
                <c:pt idx="1212">
                  <c:v>1.6833333333333278</c:v>
                </c:pt>
                <c:pt idx="1213">
                  <c:v>1.6847222222222167</c:v>
                </c:pt>
                <c:pt idx="1214">
                  <c:v>1.6861111111111056</c:v>
                </c:pt>
                <c:pt idx="1215">
                  <c:v>1.6874999999999944</c:v>
                </c:pt>
                <c:pt idx="1216">
                  <c:v>1.6888888888888833</c:v>
                </c:pt>
                <c:pt idx="1217">
                  <c:v>1.6902777777777722</c:v>
                </c:pt>
                <c:pt idx="1218">
                  <c:v>1.6916666666666611</c:v>
                </c:pt>
                <c:pt idx="1219">
                  <c:v>1.69305555555555</c:v>
                </c:pt>
                <c:pt idx="1220">
                  <c:v>1.6944444444444389</c:v>
                </c:pt>
                <c:pt idx="1221">
                  <c:v>1.6958333333333278</c:v>
                </c:pt>
                <c:pt idx="1222">
                  <c:v>1.6972222222222166</c:v>
                </c:pt>
                <c:pt idx="1223">
                  <c:v>1.6986111111111055</c:v>
                </c:pt>
                <c:pt idx="1224">
                  <c:v>1.6999999999999944</c:v>
                </c:pt>
                <c:pt idx="1225">
                  <c:v>1.7013888888888833</c:v>
                </c:pt>
                <c:pt idx="1226">
                  <c:v>1.7027777777777722</c:v>
                </c:pt>
                <c:pt idx="1227">
                  <c:v>1.7041666666666611</c:v>
                </c:pt>
                <c:pt idx="1228">
                  <c:v>1.7055555555555499</c:v>
                </c:pt>
                <c:pt idx="1229">
                  <c:v>1.7069444444444388</c:v>
                </c:pt>
                <c:pt idx="1230">
                  <c:v>1.7083333333333277</c:v>
                </c:pt>
                <c:pt idx="1231">
                  <c:v>1.7097222222222166</c:v>
                </c:pt>
                <c:pt idx="1232">
                  <c:v>1.7111111111111055</c:v>
                </c:pt>
                <c:pt idx="1233">
                  <c:v>1.7124999999999944</c:v>
                </c:pt>
                <c:pt idx="1234">
                  <c:v>1.7138888888888832</c:v>
                </c:pt>
                <c:pt idx="1235">
                  <c:v>1.7152777777777721</c:v>
                </c:pt>
                <c:pt idx="1236">
                  <c:v>1.716666666666661</c:v>
                </c:pt>
                <c:pt idx="1237">
                  <c:v>1.7180555555555499</c:v>
                </c:pt>
                <c:pt idx="1238">
                  <c:v>1.7194444444444388</c:v>
                </c:pt>
                <c:pt idx="1239">
                  <c:v>1.7208333333333277</c:v>
                </c:pt>
                <c:pt idx="1240">
                  <c:v>1.7222222222222165</c:v>
                </c:pt>
                <c:pt idx="1241">
                  <c:v>1.7236111111111054</c:v>
                </c:pt>
                <c:pt idx="1242">
                  <c:v>1.7249999999999943</c:v>
                </c:pt>
                <c:pt idx="1243">
                  <c:v>1.7263888888888832</c:v>
                </c:pt>
                <c:pt idx="1244">
                  <c:v>1.7277777777777721</c:v>
                </c:pt>
                <c:pt idx="1245">
                  <c:v>1.729166666666661</c:v>
                </c:pt>
                <c:pt idx="1246">
                  <c:v>1.7305555555555499</c:v>
                </c:pt>
                <c:pt idx="1247">
                  <c:v>1.7319444444444387</c:v>
                </c:pt>
                <c:pt idx="1248">
                  <c:v>1.7333333333333276</c:v>
                </c:pt>
                <c:pt idx="1249">
                  <c:v>1.7347222222222165</c:v>
                </c:pt>
                <c:pt idx="1250">
                  <c:v>1.7361111111111054</c:v>
                </c:pt>
                <c:pt idx="1251">
                  <c:v>1.7374999999999943</c:v>
                </c:pt>
                <c:pt idx="1252">
                  <c:v>1.7388888888888832</c:v>
                </c:pt>
                <c:pt idx="1253">
                  <c:v>1.740277777777772</c:v>
                </c:pt>
                <c:pt idx="1254">
                  <c:v>1.7416666666666609</c:v>
                </c:pt>
                <c:pt idx="1255">
                  <c:v>1.7430555555555498</c:v>
                </c:pt>
                <c:pt idx="1256">
                  <c:v>1.7444444444444387</c:v>
                </c:pt>
                <c:pt idx="1257">
                  <c:v>1.7458333333333276</c:v>
                </c:pt>
                <c:pt idx="1258">
                  <c:v>1.7472222222222165</c:v>
                </c:pt>
                <c:pt idx="1259">
                  <c:v>1.7486111111111053</c:v>
                </c:pt>
                <c:pt idx="1260">
                  <c:v>1.7499999999999942</c:v>
                </c:pt>
                <c:pt idx="1261">
                  <c:v>1.7513888888888831</c:v>
                </c:pt>
                <c:pt idx="1262">
                  <c:v>1.752777777777772</c:v>
                </c:pt>
                <c:pt idx="1263">
                  <c:v>1.7541666666666609</c:v>
                </c:pt>
                <c:pt idx="1264">
                  <c:v>1.7555555555555498</c:v>
                </c:pt>
                <c:pt idx="1265">
                  <c:v>1.7569444444444386</c:v>
                </c:pt>
                <c:pt idx="1266">
                  <c:v>1.7583333333333275</c:v>
                </c:pt>
                <c:pt idx="1267">
                  <c:v>1.7597222222222164</c:v>
                </c:pt>
                <c:pt idx="1268">
                  <c:v>1.7611111111111053</c:v>
                </c:pt>
                <c:pt idx="1269">
                  <c:v>1.7624999999999942</c:v>
                </c:pt>
                <c:pt idx="1270">
                  <c:v>1.7638888888888831</c:v>
                </c:pt>
                <c:pt idx="1271">
                  <c:v>1.765277777777772</c:v>
                </c:pt>
                <c:pt idx="1272">
                  <c:v>1.7666666666666608</c:v>
                </c:pt>
                <c:pt idx="1273">
                  <c:v>1.7680555555555497</c:v>
                </c:pt>
                <c:pt idx="1274">
                  <c:v>1.7694444444444386</c:v>
                </c:pt>
                <c:pt idx="1275">
                  <c:v>1.7708333333333275</c:v>
                </c:pt>
                <c:pt idx="1276">
                  <c:v>1.7722222222222164</c:v>
                </c:pt>
                <c:pt idx="1277">
                  <c:v>1.7736111111111053</c:v>
                </c:pt>
                <c:pt idx="1278">
                  <c:v>1.7749999999999941</c:v>
                </c:pt>
                <c:pt idx="1279">
                  <c:v>1.776388888888883</c:v>
                </c:pt>
                <c:pt idx="1280">
                  <c:v>1.7777777777777719</c:v>
                </c:pt>
                <c:pt idx="1281">
                  <c:v>1.7791666666666608</c:v>
                </c:pt>
                <c:pt idx="1282">
                  <c:v>1.7805555555555497</c:v>
                </c:pt>
                <c:pt idx="1283">
                  <c:v>1.7819444444444386</c:v>
                </c:pt>
                <c:pt idx="1284">
                  <c:v>1.7833333333333274</c:v>
                </c:pt>
                <c:pt idx="1285">
                  <c:v>1.7847222222222163</c:v>
                </c:pt>
                <c:pt idx="1286">
                  <c:v>1.7861111111111052</c:v>
                </c:pt>
                <c:pt idx="1287">
                  <c:v>1.7874999999999941</c:v>
                </c:pt>
                <c:pt idx="1288">
                  <c:v>1.788888888888883</c:v>
                </c:pt>
                <c:pt idx="1289">
                  <c:v>1.7902777777777719</c:v>
                </c:pt>
                <c:pt idx="1290">
                  <c:v>1.7916666666666607</c:v>
                </c:pt>
                <c:pt idx="1291">
                  <c:v>1.7930555555555496</c:v>
                </c:pt>
                <c:pt idx="1292">
                  <c:v>1.7944444444444385</c:v>
                </c:pt>
                <c:pt idx="1293">
                  <c:v>1.7958333333333274</c:v>
                </c:pt>
                <c:pt idx="1294">
                  <c:v>1.7972222222222163</c:v>
                </c:pt>
                <c:pt idx="1295">
                  <c:v>1.7986111111111052</c:v>
                </c:pt>
                <c:pt idx="1296">
                  <c:v>1.799999999999994</c:v>
                </c:pt>
                <c:pt idx="1297">
                  <c:v>1.8013888888888829</c:v>
                </c:pt>
                <c:pt idx="1298">
                  <c:v>1.8027777777777718</c:v>
                </c:pt>
                <c:pt idx="1299">
                  <c:v>1.8041666666666607</c:v>
                </c:pt>
                <c:pt idx="1300">
                  <c:v>1.8055555555555496</c:v>
                </c:pt>
                <c:pt idx="1301">
                  <c:v>1.8069444444444385</c:v>
                </c:pt>
                <c:pt idx="1302">
                  <c:v>1.8083333333333274</c:v>
                </c:pt>
                <c:pt idx="1303">
                  <c:v>1.8097222222222162</c:v>
                </c:pt>
                <c:pt idx="1304">
                  <c:v>1.8111111111111051</c:v>
                </c:pt>
                <c:pt idx="1305">
                  <c:v>1.812499999999994</c:v>
                </c:pt>
                <c:pt idx="1306">
                  <c:v>1.8138888888888829</c:v>
                </c:pt>
                <c:pt idx="1307">
                  <c:v>1.8152777777777718</c:v>
                </c:pt>
                <c:pt idx="1308">
                  <c:v>1.8166666666666607</c:v>
                </c:pt>
                <c:pt idx="1309">
                  <c:v>1.8180555555555495</c:v>
                </c:pt>
                <c:pt idx="1310">
                  <c:v>1.8194444444444384</c:v>
                </c:pt>
                <c:pt idx="1311">
                  <c:v>1.8208333333333273</c:v>
                </c:pt>
                <c:pt idx="1312">
                  <c:v>1.8222222222222162</c:v>
                </c:pt>
                <c:pt idx="1313">
                  <c:v>1.8236111111111051</c:v>
                </c:pt>
                <c:pt idx="1314">
                  <c:v>1.824999999999994</c:v>
                </c:pt>
                <c:pt idx="1315">
                  <c:v>1.8263888888888828</c:v>
                </c:pt>
                <c:pt idx="1316">
                  <c:v>1.8277777777777717</c:v>
                </c:pt>
                <c:pt idx="1317">
                  <c:v>1.8291666666666606</c:v>
                </c:pt>
                <c:pt idx="1318">
                  <c:v>1.8305555555555495</c:v>
                </c:pt>
                <c:pt idx="1319">
                  <c:v>1.8319444444444384</c:v>
                </c:pt>
                <c:pt idx="1320">
                  <c:v>1.8333333333333273</c:v>
                </c:pt>
                <c:pt idx="1321">
                  <c:v>1.8347222222222161</c:v>
                </c:pt>
                <c:pt idx="1322">
                  <c:v>1.836111111111105</c:v>
                </c:pt>
                <c:pt idx="1323">
                  <c:v>1.8374999999999939</c:v>
                </c:pt>
                <c:pt idx="1324">
                  <c:v>1.8388888888888828</c:v>
                </c:pt>
                <c:pt idx="1325">
                  <c:v>1.8402777777777717</c:v>
                </c:pt>
                <c:pt idx="1326">
                  <c:v>1.8416666666666606</c:v>
                </c:pt>
                <c:pt idx="1327">
                  <c:v>1.8430555555555495</c:v>
                </c:pt>
                <c:pt idx="1328">
                  <c:v>1.8444444444444383</c:v>
                </c:pt>
                <c:pt idx="1329">
                  <c:v>1.8458333333333272</c:v>
                </c:pt>
                <c:pt idx="1330">
                  <c:v>1.8472222222222161</c:v>
                </c:pt>
                <c:pt idx="1331">
                  <c:v>1.848611111111105</c:v>
                </c:pt>
                <c:pt idx="1332">
                  <c:v>1.8499999999999939</c:v>
                </c:pt>
                <c:pt idx="1333">
                  <c:v>1.8513888888888828</c:v>
                </c:pt>
                <c:pt idx="1334">
                  <c:v>1.8527777777777716</c:v>
                </c:pt>
                <c:pt idx="1335">
                  <c:v>1.8541666666666605</c:v>
                </c:pt>
                <c:pt idx="1336">
                  <c:v>1.8555555555555494</c:v>
                </c:pt>
                <c:pt idx="1337">
                  <c:v>1.8569444444444383</c:v>
                </c:pt>
                <c:pt idx="1338">
                  <c:v>1.8583333333333272</c:v>
                </c:pt>
                <c:pt idx="1339">
                  <c:v>1.8597222222222161</c:v>
                </c:pt>
                <c:pt idx="1340">
                  <c:v>1.8611111111111049</c:v>
                </c:pt>
                <c:pt idx="1341">
                  <c:v>1.8624999999999938</c:v>
                </c:pt>
                <c:pt idx="1342">
                  <c:v>1.8638888888888827</c:v>
                </c:pt>
                <c:pt idx="1343">
                  <c:v>1.8652777777777716</c:v>
                </c:pt>
                <c:pt idx="1344">
                  <c:v>1.8666666666666605</c:v>
                </c:pt>
                <c:pt idx="1345">
                  <c:v>1.8680555555555494</c:v>
                </c:pt>
                <c:pt idx="1346">
                  <c:v>1.8694444444444382</c:v>
                </c:pt>
                <c:pt idx="1347">
                  <c:v>1.8708333333333271</c:v>
                </c:pt>
                <c:pt idx="1348">
                  <c:v>1.872222222222216</c:v>
                </c:pt>
                <c:pt idx="1349">
                  <c:v>1.8736111111111049</c:v>
                </c:pt>
                <c:pt idx="1350">
                  <c:v>1.8749999999999938</c:v>
                </c:pt>
                <c:pt idx="1351">
                  <c:v>1.8763888888888827</c:v>
                </c:pt>
                <c:pt idx="1352">
                  <c:v>1.8777777777777716</c:v>
                </c:pt>
                <c:pt idx="1353">
                  <c:v>1.8791666666666604</c:v>
                </c:pt>
                <c:pt idx="1354">
                  <c:v>1.8805555555555493</c:v>
                </c:pt>
                <c:pt idx="1355">
                  <c:v>1.8819444444444382</c:v>
                </c:pt>
                <c:pt idx="1356">
                  <c:v>1.8833333333333271</c:v>
                </c:pt>
                <c:pt idx="1357">
                  <c:v>1.884722222222216</c:v>
                </c:pt>
                <c:pt idx="1358">
                  <c:v>1.8861111111111049</c:v>
                </c:pt>
                <c:pt idx="1359">
                  <c:v>1.8874999999999937</c:v>
                </c:pt>
                <c:pt idx="1360">
                  <c:v>1.8888888888888826</c:v>
                </c:pt>
                <c:pt idx="1361">
                  <c:v>1.8902777777777715</c:v>
                </c:pt>
                <c:pt idx="1362">
                  <c:v>1.8916666666666604</c:v>
                </c:pt>
                <c:pt idx="1363">
                  <c:v>1.8930555555555493</c:v>
                </c:pt>
                <c:pt idx="1364">
                  <c:v>1.8944444444444382</c:v>
                </c:pt>
                <c:pt idx="1365">
                  <c:v>1.895833333333327</c:v>
                </c:pt>
                <c:pt idx="1366">
                  <c:v>1.8972222222222159</c:v>
                </c:pt>
                <c:pt idx="1367">
                  <c:v>1.8986111111111048</c:v>
                </c:pt>
                <c:pt idx="1368">
                  <c:v>1.8999999999999937</c:v>
                </c:pt>
                <c:pt idx="1369">
                  <c:v>1.9013888888888826</c:v>
                </c:pt>
                <c:pt idx="1370">
                  <c:v>1.9027777777777715</c:v>
                </c:pt>
                <c:pt idx="1371">
                  <c:v>1.9041666666666603</c:v>
                </c:pt>
                <c:pt idx="1372">
                  <c:v>1.9055555555555492</c:v>
                </c:pt>
                <c:pt idx="1373">
                  <c:v>1.9069444444444381</c:v>
                </c:pt>
                <c:pt idx="1374">
                  <c:v>1.908333333333327</c:v>
                </c:pt>
                <c:pt idx="1375">
                  <c:v>1.9097222222222159</c:v>
                </c:pt>
                <c:pt idx="1376">
                  <c:v>1.9111111111111048</c:v>
                </c:pt>
                <c:pt idx="1377">
                  <c:v>1.9124999999999936</c:v>
                </c:pt>
                <c:pt idx="1378">
                  <c:v>1.9138888888888825</c:v>
                </c:pt>
                <c:pt idx="1379">
                  <c:v>1.9152777777777714</c:v>
                </c:pt>
                <c:pt idx="1380">
                  <c:v>1.9166666666666603</c:v>
                </c:pt>
                <c:pt idx="1381">
                  <c:v>1.9180555555555492</c:v>
                </c:pt>
                <c:pt idx="1382">
                  <c:v>1.9194444444444381</c:v>
                </c:pt>
                <c:pt idx="1383">
                  <c:v>1.920833333333327</c:v>
                </c:pt>
                <c:pt idx="1384">
                  <c:v>1.9222222222222158</c:v>
                </c:pt>
                <c:pt idx="1385">
                  <c:v>1.9236111111111047</c:v>
                </c:pt>
                <c:pt idx="1386">
                  <c:v>1.9249999999999936</c:v>
                </c:pt>
                <c:pt idx="1387">
                  <c:v>1.9263888888888825</c:v>
                </c:pt>
                <c:pt idx="1388">
                  <c:v>1.9277777777777714</c:v>
                </c:pt>
                <c:pt idx="1389">
                  <c:v>1.9291666666666603</c:v>
                </c:pt>
                <c:pt idx="1390">
                  <c:v>1.9305555555555491</c:v>
                </c:pt>
                <c:pt idx="1391">
                  <c:v>1.931944444444438</c:v>
                </c:pt>
                <c:pt idx="1392">
                  <c:v>1.9333333333333269</c:v>
                </c:pt>
                <c:pt idx="1393">
                  <c:v>1.9347222222222158</c:v>
                </c:pt>
                <c:pt idx="1394">
                  <c:v>1.9361111111111047</c:v>
                </c:pt>
                <c:pt idx="1395">
                  <c:v>1.9374999999999936</c:v>
                </c:pt>
                <c:pt idx="1396">
                  <c:v>1.9388888888888824</c:v>
                </c:pt>
                <c:pt idx="1397">
                  <c:v>1.9402777777777713</c:v>
                </c:pt>
                <c:pt idx="1398">
                  <c:v>1.9416666666666602</c:v>
                </c:pt>
                <c:pt idx="1399">
                  <c:v>1.9430555555555491</c:v>
                </c:pt>
                <c:pt idx="1400">
                  <c:v>1.944444444444438</c:v>
                </c:pt>
                <c:pt idx="1401">
                  <c:v>1.9458333333333269</c:v>
                </c:pt>
                <c:pt idx="1402">
                  <c:v>1.9472222222222157</c:v>
                </c:pt>
                <c:pt idx="1403">
                  <c:v>1.9486111111111046</c:v>
                </c:pt>
                <c:pt idx="1404">
                  <c:v>1.9499999999999935</c:v>
                </c:pt>
                <c:pt idx="1405">
                  <c:v>1.9513888888888824</c:v>
                </c:pt>
                <c:pt idx="1406">
                  <c:v>1.9527777777777713</c:v>
                </c:pt>
                <c:pt idx="1407">
                  <c:v>1.9541666666666602</c:v>
                </c:pt>
                <c:pt idx="1408">
                  <c:v>1.9555555555555491</c:v>
                </c:pt>
                <c:pt idx="1409">
                  <c:v>1.9569444444444379</c:v>
                </c:pt>
                <c:pt idx="1410">
                  <c:v>1.9583333333333268</c:v>
                </c:pt>
                <c:pt idx="1411">
                  <c:v>1.9597222222222157</c:v>
                </c:pt>
                <c:pt idx="1412">
                  <c:v>1.9611111111111046</c:v>
                </c:pt>
                <c:pt idx="1413">
                  <c:v>1.9624999999999935</c:v>
                </c:pt>
                <c:pt idx="1414">
                  <c:v>1.9638888888888824</c:v>
                </c:pt>
                <c:pt idx="1415">
                  <c:v>1.9652777777777712</c:v>
                </c:pt>
                <c:pt idx="1416">
                  <c:v>1.9666666666666601</c:v>
                </c:pt>
                <c:pt idx="1417">
                  <c:v>1.968055555555549</c:v>
                </c:pt>
                <c:pt idx="1418">
                  <c:v>1.9694444444444379</c:v>
                </c:pt>
                <c:pt idx="1419">
                  <c:v>1.9708333333333268</c:v>
                </c:pt>
                <c:pt idx="1420">
                  <c:v>1.9722222222222157</c:v>
                </c:pt>
                <c:pt idx="1421">
                  <c:v>1.9736111111111045</c:v>
                </c:pt>
                <c:pt idx="1422">
                  <c:v>1.9749999999999934</c:v>
                </c:pt>
                <c:pt idx="1423">
                  <c:v>1.9763888888888823</c:v>
                </c:pt>
                <c:pt idx="1424">
                  <c:v>1.9777777777777712</c:v>
                </c:pt>
                <c:pt idx="1425">
                  <c:v>1.9791666666666601</c:v>
                </c:pt>
                <c:pt idx="1426">
                  <c:v>1.980555555555549</c:v>
                </c:pt>
                <c:pt idx="1427">
                  <c:v>1.9819444444444378</c:v>
                </c:pt>
                <c:pt idx="1428">
                  <c:v>1.9833333333333267</c:v>
                </c:pt>
                <c:pt idx="1429">
                  <c:v>1.9847222222222156</c:v>
                </c:pt>
                <c:pt idx="1430">
                  <c:v>1.9861111111111045</c:v>
                </c:pt>
                <c:pt idx="1431">
                  <c:v>1.9874999999999934</c:v>
                </c:pt>
                <c:pt idx="1432">
                  <c:v>1.9888888888888823</c:v>
                </c:pt>
                <c:pt idx="1433">
                  <c:v>1.9902777777777712</c:v>
                </c:pt>
                <c:pt idx="1434">
                  <c:v>1.99166666666666</c:v>
                </c:pt>
                <c:pt idx="1435">
                  <c:v>1.9930555555555489</c:v>
                </c:pt>
                <c:pt idx="1436">
                  <c:v>1.9944444444444378</c:v>
                </c:pt>
                <c:pt idx="1437">
                  <c:v>1.9958333333333267</c:v>
                </c:pt>
                <c:pt idx="1438">
                  <c:v>1.9972222222222156</c:v>
                </c:pt>
                <c:pt idx="1439">
                  <c:v>1.9986111111111045</c:v>
                </c:pt>
                <c:pt idx="1440">
                  <c:v>1.9999999999999933</c:v>
                </c:pt>
                <c:pt idx="1441">
                  <c:v>2.0013888888888824</c:v>
                </c:pt>
                <c:pt idx="1442">
                  <c:v>2.0027777777777716</c:v>
                </c:pt>
                <c:pt idx="1443">
                  <c:v>2.0041666666666607</c:v>
                </c:pt>
                <c:pt idx="1444">
                  <c:v>2.0055555555555498</c:v>
                </c:pt>
                <c:pt idx="1445">
                  <c:v>2.0069444444444389</c:v>
                </c:pt>
                <c:pt idx="1446">
                  <c:v>2.008333333333328</c:v>
                </c:pt>
                <c:pt idx="1447">
                  <c:v>2.0097222222222171</c:v>
                </c:pt>
                <c:pt idx="1448">
                  <c:v>2.0111111111111062</c:v>
                </c:pt>
                <c:pt idx="1449">
                  <c:v>2.0124999999999953</c:v>
                </c:pt>
                <c:pt idx="1450">
                  <c:v>2.0138888888888844</c:v>
                </c:pt>
                <c:pt idx="1451">
                  <c:v>2.0152777777777735</c:v>
                </c:pt>
                <c:pt idx="1452">
                  <c:v>2.0166666666666626</c:v>
                </c:pt>
                <c:pt idx="1453">
                  <c:v>2.0180555555555517</c:v>
                </c:pt>
                <c:pt idx="1454">
                  <c:v>2.0194444444444408</c:v>
                </c:pt>
                <c:pt idx="1455">
                  <c:v>2.0208333333333299</c:v>
                </c:pt>
                <c:pt idx="1456">
                  <c:v>2.022222222222219</c:v>
                </c:pt>
                <c:pt idx="1457">
                  <c:v>2.0236111111111081</c:v>
                </c:pt>
                <c:pt idx="1458">
                  <c:v>2.0249999999999972</c:v>
                </c:pt>
                <c:pt idx="1459">
                  <c:v>2.0263888888888864</c:v>
                </c:pt>
                <c:pt idx="1460">
                  <c:v>2.0277777777777755</c:v>
                </c:pt>
                <c:pt idx="1461">
                  <c:v>2.0291666666666646</c:v>
                </c:pt>
                <c:pt idx="1462">
                  <c:v>2.0305555555555537</c:v>
                </c:pt>
                <c:pt idx="1463">
                  <c:v>2.0319444444444428</c:v>
                </c:pt>
                <c:pt idx="1464">
                  <c:v>2.0333333333333319</c:v>
                </c:pt>
                <c:pt idx="1465">
                  <c:v>2.034722222222221</c:v>
                </c:pt>
                <c:pt idx="1466">
                  <c:v>2.0361111111111101</c:v>
                </c:pt>
                <c:pt idx="1467">
                  <c:v>2.0374999999999992</c:v>
                </c:pt>
                <c:pt idx="1468">
                  <c:v>2.0388888888888883</c:v>
                </c:pt>
                <c:pt idx="1469">
                  <c:v>2.0402777777777774</c:v>
                </c:pt>
                <c:pt idx="1470">
                  <c:v>2.0416666666666665</c:v>
                </c:pt>
                <c:pt idx="1471">
                  <c:v>2.0430555555555556</c:v>
                </c:pt>
                <c:pt idx="1472">
                  <c:v>2.0444444444444447</c:v>
                </c:pt>
                <c:pt idx="1473">
                  <c:v>2.0458333333333338</c:v>
                </c:pt>
                <c:pt idx="1474">
                  <c:v>2.0472222222222229</c:v>
                </c:pt>
                <c:pt idx="1475">
                  <c:v>2.048611111111112</c:v>
                </c:pt>
                <c:pt idx="1476">
                  <c:v>2.0500000000000012</c:v>
                </c:pt>
                <c:pt idx="1477">
                  <c:v>2.0513888888888903</c:v>
                </c:pt>
                <c:pt idx="1478">
                  <c:v>2.0527777777777794</c:v>
                </c:pt>
                <c:pt idx="1479">
                  <c:v>2.0541666666666685</c:v>
                </c:pt>
                <c:pt idx="1480">
                  <c:v>2.0555555555555576</c:v>
                </c:pt>
                <c:pt idx="1481">
                  <c:v>2.0569444444444467</c:v>
                </c:pt>
                <c:pt idx="1482">
                  <c:v>2.0583333333333358</c:v>
                </c:pt>
                <c:pt idx="1483">
                  <c:v>2.0597222222222249</c:v>
                </c:pt>
                <c:pt idx="1484">
                  <c:v>2.061111111111114</c:v>
                </c:pt>
                <c:pt idx="1485">
                  <c:v>2.0625000000000031</c:v>
                </c:pt>
                <c:pt idx="1486">
                  <c:v>2.0638888888888922</c:v>
                </c:pt>
                <c:pt idx="1487">
                  <c:v>2.0652777777777813</c:v>
                </c:pt>
                <c:pt idx="1488">
                  <c:v>2.0666666666666704</c:v>
                </c:pt>
                <c:pt idx="1489">
                  <c:v>2.0680555555555595</c:v>
                </c:pt>
                <c:pt idx="1490">
                  <c:v>2.0694444444444486</c:v>
                </c:pt>
                <c:pt idx="1491">
                  <c:v>2.0708333333333377</c:v>
                </c:pt>
                <c:pt idx="1492">
                  <c:v>2.0722222222222269</c:v>
                </c:pt>
                <c:pt idx="1493">
                  <c:v>2.073611111111116</c:v>
                </c:pt>
                <c:pt idx="1494">
                  <c:v>2.0750000000000051</c:v>
                </c:pt>
                <c:pt idx="1495">
                  <c:v>2.0763888888888942</c:v>
                </c:pt>
                <c:pt idx="1496">
                  <c:v>2.0777777777777833</c:v>
                </c:pt>
                <c:pt idx="1497">
                  <c:v>2.0791666666666724</c:v>
                </c:pt>
                <c:pt idx="1498">
                  <c:v>2.0805555555555615</c:v>
                </c:pt>
                <c:pt idx="1499">
                  <c:v>2.0819444444444506</c:v>
                </c:pt>
                <c:pt idx="1500">
                  <c:v>2.0833333333333397</c:v>
                </c:pt>
                <c:pt idx="1501">
                  <c:v>2.0847222222222288</c:v>
                </c:pt>
                <c:pt idx="1502">
                  <c:v>2.0861111111111179</c:v>
                </c:pt>
                <c:pt idx="1503">
                  <c:v>2.087500000000007</c:v>
                </c:pt>
                <c:pt idx="1504">
                  <c:v>2.0888888888888961</c:v>
                </c:pt>
                <c:pt idx="1505">
                  <c:v>2.0902777777777852</c:v>
                </c:pt>
                <c:pt idx="1506">
                  <c:v>2.0916666666666743</c:v>
                </c:pt>
                <c:pt idx="1507">
                  <c:v>2.0930555555555634</c:v>
                </c:pt>
                <c:pt idx="1508">
                  <c:v>2.0944444444444525</c:v>
                </c:pt>
                <c:pt idx="1509">
                  <c:v>2.0958333333333417</c:v>
                </c:pt>
                <c:pt idx="1510">
                  <c:v>2.0972222222222308</c:v>
                </c:pt>
                <c:pt idx="1511">
                  <c:v>2.0986111111111199</c:v>
                </c:pt>
                <c:pt idx="1512">
                  <c:v>2.100000000000009</c:v>
                </c:pt>
                <c:pt idx="1513">
                  <c:v>2.1013888888888981</c:v>
                </c:pt>
                <c:pt idx="1514">
                  <c:v>2.1027777777777872</c:v>
                </c:pt>
                <c:pt idx="1515">
                  <c:v>2.1041666666666763</c:v>
                </c:pt>
                <c:pt idx="1516">
                  <c:v>2.1055555555555654</c:v>
                </c:pt>
                <c:pt idx="1517">
                  <c:v>2.1069444444444545</c:v>
                </c:pt>
                <c:pt idx="1518">
                  <c:v>2.1083333333333436</c:v>
                </c:pt>
                <c:pt idx="1519">
                  <c:v>2.1097222222222327</c:v>
                </c:pt>
                <c:pt idx="1520">
                  <c:v>2.1111111111111218</c:v>
                </c:pt>
                <c:pt idx="1521">
                  <c:v>2.1125000000000109</c:v>
                </c:pt>
                <c:pt idx="1522">
                  <c:v>2.1138888888889</c:v>
                </c:pt>
                <c:pt idx="1523">
                  <c:v>2.1152777777777891</c:v>
                </c:pt>
                <c:pt idx="1524">
                  <c:v>2.1166666666666782</c:v>
                </c:pt>
                <c:pt idx="1525">
                  <c:v>2.1180555555555673</c:v>
                </c:pt>
                <c:pt idx="1526">
                  <c:v>2.1194444444444565</c:v>
                </c:pt>
                <c:pt idx="1527">
                  <c:v>2.1208333333333456</c:v>
                </c:pt>
                <c:pt idx="1528">
                  <c:v>2.1222222222222347</c:v>
                </c:pt>
                <c:pt idx="1529">
                  <c:v>2.1236111111111238</c:v>
                </c:pt>
                <c:pt idx="1530">
                  <c:v>2.1250000000000129</c:v>
                </c:pt>
                <c:pt idx="1531">
                  <c:v>2.126388888888902</c:v>
                </c:pt>
                <c:pt idx="1532">
                  <c:v>2.1277777777777911</c:v>
                </c:pt>
                <c:pt idx="1533">
                  <c:v>2.1291666666666802</c:v>
                </c:pt>
                <c:pt idx="1534">
                  <c:v>2.1305555555555693</c:v>
                </c:pt>
                <c:pt idx="1535">
                  <c:v>2.1319444444444584</c:v>
                </c:pt>
                <c:pt idx="1536">
                  <c:v>2.1333333333333475</c:v>
                </c:pt>
                <c:pt idx="1537">
                  <c:v>2.1347222222222366</c:v>
                </c:pt>
                <c:pt idx="1538">
                  <c:v>2.1361111111111257</c:v>
                </c:pt>
                <c:pt idx="1539">
                  <c:v>2.1375000000000148</c:v>
                </c:pt>
                <c:pt idx="1540">
                  <c:v>2.1388888888889039</c:v>
                </c:pt>
                <c:pt idx="1541">
                  <c:v>2.140277777777793</c:v>
                </c:pt>
                <c:pt idx="1542">
                  <c:v>2.1416666666666822</c:v>
                </c:pt>
                <c:pt idx="1543">
                  <c:v>2.1430555555555713</c:v>
                </c:pt>
                <c:pt idx="1544">
                  <c:v>2.1444444444444604</c:v>
                </c:pt>
                <c:pt idx="1545">
                  <c:v>2.1458333333333495</c:v>
                </c:pt>
                <c:pt idx="1546">
                  <c:v>2.1472222222222386</c:v>
                </c:pt>
                <c:pt idx="1547">
                  <c:v>2.1486111111111277</c:v>
                </c:pt>
                <c:pt idx="1548">
                  <c:v>2.1500000000000168</c:v>
                </c:pt>
                <c:pt idx="1549">
                  <c:v>2.1513888888889059</c:v>
                </c:pt>
                <c:pt idx="1550">
                  <c:v>2.152777777777795</c:v>
                </c:pt>
                <c:pt idx="1551">
                  <c:v>2.1541666666666841</c:v>
                </c:pt>
                <c:pt idx="1552">
                  <c:v>2.1555555555555732</c:v>
                </c:pt>
                <c:pt idx="1553">
                  <c:v>2.1569444444444623</c:v>
                </c:pt>
                <c:pt idx="1554">
                  <c:v>2.1583333333333514</c:v>
                </c:pt>
                <c:pt idx="1555">
                  <c:v>2.1597222222222405</c:v>
                </c:pt>
                <c:pt idx="1556">
                  <c:v>2.1611111111111296</c:v>
                </c:pt>
                <c:pt idx="1557">
                  <c:v>2.1625000000000187</c:v>
                </c:pt>
                <c:pt idx="1558">
                  <c:v>2.1638888888889078</c:v>
                </c:pt>
                <c:pt idx="1559">
                  <c:v>2.165277777777797</c:v>
                </c:pt>
                <c:pt idx="1560">
                  <c:v>2.1666666666666861</c:v>
                </c:pt>
                <c:pt idx="1561">
                  <c:v>2.1680555555555752</c:v>
                </c:pt>
                <c:pt idx="1562">
                  <c:v>2.1694444444444643</c:v>
                </c:pt>
                <c:pt idx="1563">
                  <c:v>2.1708333333333534</c:v>
                </c:pt>
                <c:pt idx="1564">
                  <c:v>2.1722222222222425</c:v>
                </c:pt>
                <c:pt idx="1565">
                  <c:v>2.1736111111111316</c:v>
                </c:pt>
                <c:pt idx="1566">
                  <c:v>2.1750000000000207</c:v>
                </c:pt>
                <c:pt idx="1567">
                  <c:v>2.1763888888889098</c:v>
                </c:pt>
                <c:pt idx="1568">
                  <c:v>2.1777777777777989</c:v>
                </c:pt>
                <c:pt idx="1569">
                  <c:v>2.179166666666688</c:v>
                </c:pt>
                <c:pt idx="1570">
                  <c:v>2.1805555555555771</c:v>
                </c:pt>
                <c:pt idx="1571">
                  <c:v>2.1819444444444662</c:v>
                </c:pt>
                <c:pt idx="1572">
                  <c:v>2.1833333333333553</c:v>
                </c:pt>
                <c:pt idx="1573">
                  <c:v>2.1847222222222444</c:v>
                </c:pt>
                <c:pt idx="1574">
                  <c:v>2.1861111111111335</c:v>
                </c:pt>
                <c:pt idx="1575">
                  <c:v>2.1875000000000226</c:v>
                </c:pt>
                <c:pt idx="1576">
                  <c:v>2.1888888888889118</c:v>
                </c:pt>
                <c:pt idx="1577">
                  <c:v>2.1902777777778009</c:v>
                </c:pt>
                <c:pt idx="1578">
                  <c:v>2.19166666666669</c:v>
                </c:pt>
                <c:pt idx="1579">
                  <c:v>2.1930555555555791</c:v>
                </c:pt>
                <c:pt idx="1580">
                  <c:v>2.1944444444444682</c:v>
                </c:pt>
                <c:pt idx="1581">
                  <c:v>2.1958333333333573</c:v>
                </c:pt>
                <c:pt idx="1582">
                  <c:v>2.1972222222222464</c:v>
                </c:pt>
                <c:pt idx="1583">
                  <c:v>2.1986111111111355</c:v>
                </c:pt>
                <c:pt idx="1584">
                  <c:v>2.2000000000000246</c:v>
                </c:pt>
                <c:pt idx="1585">
                  <c:v>2.2013888888889137</c:v>
                </c:pt>
                <c:pt idx="1586">
                  <c:v>2.2027777777778028</c:v>
                </c:pt>
                <c:pt idx="1587">
                  <c:v>2.2041666666666919</c:v>
                </c:pt>
                <c:pt idx="1588">
                  <c:v>2.205555555555581</c:v>
                </c:pt>
                <c:pt idx="1589">
                  <c:v>2.2069444444444701</c:v>
                </c:pt>
                <c:pt idx="1590">
                  <c:v>2.2083333333333592</c:v>
                </c:pt>
                <c:pt idx="1591">
                  <c:v>2.2097222222222483</c:v>
                </c:pt>
                <c:pt idx="1592">
                  <c:v>2.2111111111111375</c:v>
                </c:pt>
                <c:pt idx="1593">
                  <c:v>2.2125000000000266</c:v>
                </c:pt>
                <c:pt idx="1594">
                  <c:v>2.2138888888889157</c:v>
                </c:pt>
                <c:pt idx="1595">
                  <c:v>2.2152777777778048</c:v>
                </c:pt>
                <c:pt idx="1596">
                  <c:v>2.2166666666666939</c:v>
                </c:pt>
                <c:pt idx="1597">
                  <c:v>2.218055555555583</c:v>
                </c:pt>
                <c:pt idx="1598">
                  <c:v>2.2194444444444721</c:v>
                </c:pt>
                <c:pt idx="1599">
                  <c:v>2.2208333333333612</c:v>
                </c:pt>
                <c:pt idx="1600">
                  <c:v>2.2222222222222503</c:v>
                </c:pt>
                <c:pt idx="1601">
                  <c:v>2.2236111111111394</c:v>
                </c:pt>
                <c:pt idx="1602">
                  <c:v>2.2250000000000285</c:v>
                </c:pt>
                <c:pt idx="1603">
                  <c:v>2.2263888888889176</c:v>
                </c:pt>
                <c:pt idx="1604">
                  <c:v>2.2277777777778067</c:v>
                </c:pt>
                <c:pt idx="1605">
                  <c:v>2.2291666666666958</c:v>
                </c:pt>
                <c:pt idx="1606">
                  <c:v>2.2305555555555849</c:v>
                </c:pt>
                <c:pt idx="1607">
                  <c:v>2.231944444444474</c:v>
                </c:pt>
                <c:pt idx="1608">
                  <c:v>2.2333333333333631</c:v>
                </c:pt>
                <c:pt idx="1609">
                  <c:v>2.2347222222222523</c:v>
                </c:pt>
                <c:pt idx="1610">
                  <c:v>2.2361111111111414</c:v>
                </c:pt>
                <c:pt idx="1611">
                  <c:v>2.2375000000000305</c:v>
                </c:pt>
                <c:pt idx="1612">
                  <c:v>2.2388888888889196</c:v>
                </c:pt>
                <c:pt idx="1613">
                  <c:v>2.2402777777778087</c:v>
                </c:pt>
                <c:pt idx="1614">
                  <c:v>2.2416666666666978</c:v>
                </c:pt>
                <c:pt idx="1615">
                  <c:v>2.2430555555555869</c:v>
                </c:pt>
                <c:pt idx="1616">
                  <c:v>2.244444444444476</c:v>
                </c:pt>
                <c:pt idx="1617">
                  <c:v>2.2458333333333651</c:v>
                </c:pt>
                <c:pt idx="1618">
                  <c:v>2.2472222222222542</c:v>
                </c:pt>
                <c:pt idx="1619">
                  <c:v>2.2486111111111433</c:v>
                </c:pt>
                <c:pt idx="1620">
                  <c:v>2.2500000000000324</c:v>
                </c:pt>
                <c:pt idx="1621">
                  <c:v>2.2513888888889215</c:v>
                </c:pt>
                <c:pt idx="1622">
                  <c:v>2.2527777777778106</c:v>
                </c:pt>
                <c:pt idx="1623">
                  <c:v>2.2541666666666997</c:v>
                </c:pt>
                <c:pt idx="1624">
                  <c:v>2.2555555555555888</c:v>
                </c:pt>
                <c:pt idx="1625">
                  <c:v>2.2569444444444779</c:v>
                </c:pt>
                <c:pt idx="1626">
                  <c:v>2.2583333333333671</c:v>
                </c:pt>
                <c:pt idx="1627">
                  <c:v>2.2597222222222562</c:v>
                </c:pt>
                <c:pt idx="1628">
                  <c:v>2.2611111111111453</c:v>
                </c:pt>
                <c:pt idx="1629">
                  <c:v>2.2625000000000344</c:v>
                </c:pt>
                <c:pt idx="1630">
                  <c:v>2.2638888888889235</c:v>
                </c:pt>
                <c:pt idx="1631">
                  <c:v>2.2652777777778126</c:v>
                </c:pt>
                <c:pt idx="1632">
                  <c:v>2.2666666666667017</c:v>
                </c:pt>
                <c:pt idx="1633">
                  <c:v>2.2680555555555908</c:v>
                </c:pt>
                <c:pt idx="1634">
                  <c:v>2.2694444444444799</c:v>
                </c:pt>
                <c:pt idx="1635">
                  <c:v>2.270833333333369</c:v>
                </c:pt>
                <c:pt idx="1636">
                  <c:v>2.2722222222222581</c:v>
                </c:pt>
                <c:pt idx="1637">
                  <c:v>2.2736111111111472</c:v>
                </c:pt>
                <c:pt idx="1638">
                  <c:v>2.2750000000000363</c:v>
                </c:pt>
                <c:pt idx="1639">
                  <c:v>2.2763888888889254</c:v>
                </c:pt>
                <c:pt idx="1640">
                  <c:v>2.2777777777778145</c:v>
                </c:pt>
                <c:pt idx="1641">
                  <c:v>2.2791666666667036</c:v>
                </c:pt>
                <c:pt idx="1642">
                  <c:v>2.2805555555555928</c:v>
                </c:pt>
                <c:pt idx="1643">
                  <c:v>2.2819444444444819</c:v>
                </c:pt>
                <c:pt idx="1644">
                  <c:v>2.283333333333371</c:v>
                </c:pt>
                <c:pt idx="1645">
                  <c:v>2.2847222222222601</c:v>
                </c:pt>
                <c:pt idx="1646">
                  <c:v>2.2861111111111492</c:v>
                </c:pt>
                <c:pt idx="1647">
                  <c:v>2.2875000000000383</c:v>
                </c:pt>
                <c:pt idx="1648">
                  <c:v>2.2888888888889274</c:v>
                </c:pt>
                <c:pt idx="1649">
                  <c:v>2.2902777777778165</c:v>
                </c:pt>
                <c:pt idx="1650">
                  <c:v>2.2916666666667056</c:v>
                </c:pt>
                <c:pt idx="1651">
                  <c:v>2.2930555555555947</c:v>
                </c:pt>
                <c:pt idx="1652">
                  <c:v>2.2944444444444838</c:v>
                </c:pt>
                <c:pt idx="1653">
                  <c:v>2.2958333333333729</c:v>
                </c:pt>
                <c:pt idx="1654">
                  <c:v>2.297222222222262</c:v>
                </c:pt>
                <c:pt idx="1655">
                  <c:v>2.2986111111111511</c:v>
                </c:pt>
                <c:pt idx="1656">
                  <c:v>2.3000000000000402</c:v>
                </c:pt>
                <c:pt idx="1657">
                  <c:v>2.3013888888889293</c:v>
                </c:pt>
                <c:pt idx="1658">
                  <c:v>2.3027777777778184</c:v>
                </c:pt>
                <c:pt idx="1659">
                  <c:v>2.3041666666667076</c:v>
                </c:pt>
                <c:pt idx="1660">
                  <c:v>2.3055555555555967</c:v>
                </c:pt>
                <c:pt idx="1661">
                  <c:v>2.3069444444444858</c:v>
                </c:pt>
                <c:pt idx="1662">
                  <c:v>2.3083333333333749</c:v>
                </c:pt>
                <c:pt idx="1663">
                  <c:v>2.309722222222264</c:v>
                </c:pt>
                <c:pt idx="1664">
                  <c:v>2.3111111111111531</c:v>
                </c:pt>
                <c:pt idx="1665">
                  <c:v>2.3125000000000422</c:v>
                </c:pt>
                <c:pt idx="1666">
                  <c:v>2.3138888888889313</c:v>
                </c:pt>
                <c:pt idx="1667">
                  <c:v>2.3152777777778204</c:v>
                </c:pt>
                <c:pt idx="1668">
                  <c:v>2.3166666666667095</c:v>
                </c:pt>
                <c:pt idx="1669">
                  <c:v>2.3180555555555986</c:v>
                </c:pt>
                <c:pt idx="1670">
                  <c:v>2.3194444444444877</c:v>
                </c:pt>
                <c:pt idx="1671">
                  <c:v>2.3208333333333768</c:v>
                </c:pt>
                <c:pt idx="1672">
                  <c:v>2.3222222222222659</c:v>
                </c:pt>
                <c:pt idx="1673">
                  <c:v>2.323611111111155</c:v>
                </c:pt>
                <c:pt idx="1674">
                  <c:v>2.3250000000000441</c:v>
                </c:pt>
                <c:pt idx="1675">
                  <c:v>2.3263888888889332</c:v>
                </c:pt>
                <c:pt idx="1676">
                  <c:v>2.3277777777778224</c:v>
                </c:pt>
                <c:pt idx="1677">
                  <c:v>2.3291666666667115</c:v>
                </c:pt>
                <c:pt idx="1678">
                  <c:v>2.3305555555556006</c:v>
                </c:pt>
                <c:pt idx="1679">
                  <c:v>2.3319444444444897</c:v>
                </c:pt>
                <c:pt idx="1680">
                  <c:v>2.3333333333333788</c:v>
                </c:pt>
                <c:pt idx="1681">
                  <c:v>2.3347222222222679</c:v>
                </c:pt>
                <c:pt idx="1682">
                  <c:v>2.336111111111157</c:v>
                </c:pt>
                <c:pt idx="1683">
                  <c:v>2.3375000000000461</c:v>
                </c:pt>
                <c:pt idx="1684">
                  <c:v>2.3388888888889352</c:v>
                </c:pt>
                <c:pt idx="1685">
                  <c:v>2.3402777777778243</c:v>
                </c:pt>
                <c:pt idx="1686">
                  <c:v>2.3416666666667134</c:v>
                </c:pt>
                <c:pt idx="1687">
                  <c:v>2.3430555555556025</c:v>
                </c:pt>
                <c:pt idx="1688">
                  <c:v>2.3444444444444916</c:v>
                </c:pt>
                <c:pt idx="1689">
                  <c:v>2.3458333333333807</c:v>
                </c:pt>
                <c:pt idx="1690">
                  <c:v>2.3472222222222698</c:v>
                </c:pt>
                <c:pt idx="1691">
                  <c:v>2.3486111111111589</c:v>
                </c:pt>
                <c:pt idx="1692">
                  <c:v>2.3500000000000481</c:v>
                </c:pt>
                <c:pt idx="1693">
                  <c:v>2.3513888888889372</c:v>
                </c:pt>
                <c:pt idx="1694">
                  <c:v>2.3527777777778263</c:v>
                </c:pt>
                <c:pt idx="1695">
                  <c:v>2.3541666666667154</c:v>
                </c:pt>
                <c:pt idx="1696">
                  <c:v>2.3555555555556045</c:v>
                </c:pt>
                <c:pt idx="1697">
                  <c:v>2.3569444444444936</c:v>
                </c:pt>
                <c:pt idx="1698">
                  <c:v>2.3583333333333827</c:v>
                </c:pt>
                <c:pt idx="1699">
                  <c:v>2.3597222222222718</c:v>
                </c:pt>
                <c:pt idx="1700">
                  <c:v>2.3611111111111609</c:v>
                </c:pt>
                <c:pt idx="1701">
                  <c:v>2.36250000000005</c:v>
                </c:pt>
                <c:pt idx="1702">
                  <c:v>2.3638888888889391</c:v>
                </c:pt>
                <c:pt idx="1703">
                  <c:v>2.3652777777778282</c:v>
                </c:pt>
                <c:pt idx="1704">
                  <c:v>2.3666666666667173</c:v>
                </c:pt>
                <c:pt idx="1705">
                  <c:v>2.3680555555556064</c:v>
                </c:pt>
                <c:pt idx="1706">
                  <c:v>2.3694444444444955</c:v>
                </c:pt>
                <c:pt idx="1707">
                  <c:v>2.3708333333333846</c:v>
                </c:pt>
                <c:pt idx="1708">
                  <c:v>2.3722222222222737</c:v>
                </c:pt>
                <c:pt idx="1709">
                  <c:v>2.3736111111111629</c:v>
                </c:pt>
                <c:pt idx="1710">
                  <c:v>2.375000000000052</c:v>
                </c:pt>
                <c:pt idx="1711">
                  <c:v>2.3763888888889411</c:v>
                </c:pt>
                <c:pt idx="1712">
                  <c:v>2.3777777777778302</c:v>
                </c:pt>
                <c:pt idx="1713">
                  <c:v>2.3791666666667193</c:v>
                </c:pt>
                <c:pt idx="1714">
                  <c:v>2.3805555555556084</c:v>
                </c:pt>
                <c:pt idx="1715">
                  <c:v>2.3819444444444975</c:v>
                </c:pt>
                <c:pt idx="1716">
                  <c:v>2.3833333333333866</c:v>
                </c:pt>
                <c:pt idx="1717">
                  <c:v>2.3847222222222757</c:v>
                </c:pt>
                <c:pt idx="1718">
                  <c:v>2.3861111111111648</c:v>
                </c:pt>
                <c:pt idx="1719">
                  <c:v>2.3875000000000539</c:v>
                </c:pt>
                <c:pt idx="1720">
                  <c:v>2.388888888888943</c:v>
                </c:pt>
                <c:pt idx="1721">
                  <c:v>2.3902777777778321</c:v>
                </c:pt>
                <c:pt idx="1722">
                  <c:v>2.3916666666667212</c:v>
                </c:pt>
                <c:pt idx="1723">
                  <c:v>2.3930555555556103</c:v>
                </c:pt>
                <c:pt idx="1724">
                  <c:v>2.3944444444444994</c:v>
                </c:pt>
                <c:pt idx="1725">
                  <c:v>2.3958333333333885</c:v>
                </c:pt>
                <c:pt idx="1726">
                  <c:v>2.3972222222222777</c:v>
                </c:pt>
                <c:pt idx="1727">
                  <c:v>2.3986111111111668</c:v>
                </c:pt>
                <c:pt idx="1728">
                  <c:v>2.4000000000000559</c:v>
                </c:pt>
                <c:pt idx="1729">
                  <c:v>2.401388888888945</c:v>
                </c:pt>
                <c:pt idx="1730">
                  <c:v>2.4027777777778341</c:v>
                </c:pt>
                <c:pt idx="1731">
                  <c:v>2.4041666666667232</c:v>
                </c:pt>
                <c:pt idx="1732">
                  <c:v>2.4055555555556123</c:v>
                </c:pt>
                <c:pt idx="1733">
                  <c:v>2.4069444444445014</c:v>
                </c:pt>
                <c:pt idx="1734">
                  <c:v>2.4083333333333905</c:v>
                </c:pt>
                <c:pt idx="1735">
                  <c:v>2.4097222222222796</c:v>
                </c:pt>
                <c:pt idx="1736">
                  <c:v>2.4111111111111687</c:v>
                </c:pt>
                <c:pt idx="1737">
                  <c:v>2.4125000000000578</c:v>
                </c:pt>
                <c:pt idx="1738">
                  <c:v>2.4138888888889469</c:v>
                </c:pt>
                <c:pt idx="1739">
                  <c:v>2.415277777777836</c:v>
                </c:pt>
                <c:pt idx="1740">
                  <c:v>2.4166666666667251</c:v>
                </c:pt>
                <c:pt idx="1741">
                  <c:v>2.4180555555556142</c:v>
                </c:pt>
                <c:pt idx="1742">
                  <c:v>2.4194444444445034</c:v>
                </c:pt>
                <c:pt idx="1743">
                  <c:v>2.4208333333333925</c:v>
                </c:pt>
                <c:pt idx="1744">
                  <c:v>2.4222222222222816</c:v>
                </c:pt>
                <c:pt idx="1745">
                  <c:v>2.4236111111111707</c:v>
                </c:pt>
                <c:pt idx="1746">
                  <c:v>2.4250000000000598</c:v>
                </c:pt>
                <c:pt idx="1747">
                  <c:v>2.4263888888889489</c:v>
                </c:pt>
                <c:pt idx="1748">
                  <c:v>2.427777777777838</c:v>
                </c:pt>
                <c:pt idx="1749">
                  <c:v>2.4291666666667271</c:v>
                </c:pt>
                <c:pt idx="1750">
                  <c:v>2.4305555555556162</c:v>
                </c:pt>
                <c:pt idx="1751">
                  <c:v>2.4319444444445053</c:v>
                </c:pt>
                <c:pt idx="1752">
                  <c:v>2.4333333333333944</c:v>
                </c:pt>
                <c:pt idx="1753">
                  <c:v>2.4347222222222835</c:v>
                </c:pt>
                <c:pt idx="1754">
                  <c:v>2.4361111111111726</c:v>
                </c:pt>
                <c:pt idx="1755">
                  <c:v>2.4375000000000617</c:v>
                </c:pt>
                <c:pt idx="1756">
                  <c:v>2.4388888888889508</c:v>
                </c:pt>
                <c:pt idx="1757">
                  <c:v>2.4402777777778399</c:v>
                </c:pt>
                <c:pt idx="1758">
                  <c:v>2.441666666666729</c:v>
                </c:pt>
                <c:pt idx="1759">
                  <c:v>2.4430555555556182</c:v>
                </c:pt>
                <c:pt idx="1760">
                  <c:v>2.4444444444445073</c:v>
                </c:pt>
                <c:pt idx="1761">
                  <c:v>2.4458333333333964</c:v>
                </c:pt>
                <c:pt idx="1762">
                  <c:v>2.4472222222222855</c:v>
                </c:pt>
                <c:pt idx="1763">
                  <c:v>2.4486111111111746</c:v>
                </c:pt>
                <c:pt idx="1764">
                  <c:v>2.4500000000000637</c:v>
                </c:pt>
                <c:pt idx="1765">
                  <c:v>2.4513888888889528</c:v>
                </c:pt>
                <c:pt idx="1766">
                  <c:v>2.4527777777778419</c:v>
                </c:pt>
                <c:pt idx="1767">
                  <c:v>2.454166666666731</c:v>
                </c:pt>
                <c:pt idx="1768">
                  <c:v>2.4555555555556201</c:v>
                </c:pt>
                <c:pt idx="1769">
                  <c:v>2.4569444444445092</c:v>
                </c:pt>
                <c:pt idx="1770">
                  <c:v>2.4583333333333983</c:v>
                </c:pt>
                <c:pt idx="1771">
                  <c:v>2.4597222222222874</c:v>
                </c:pt>
                <c:pt idx="1772">
                  <c:v>2.4611111111111765</c:v>
                </c:pt>
                <c:pt idx="1773">
                  <c:v>2.4625000000000656</c:v>
                </c:pt>
                <c:pt idx="1774">
                  <c:v>2.4638888888889547</c:v>
                </c:pt>
                <c:pt idx="1775">
                  <c:v>2.4652777777778438</c:v>
                </c:pt>
                <c:pt idx="1776">
                  <c:v>2.466666666666733</c:v>
                </c:pt>
                <c:pt idx="1777">
                  <c:v>2.4680555555556221</c:v>
                </c:pt>
                <c:pt idx="1778">
                  <c:v>2.4694444444445112</c:v>
                </c:pt>
                <c:pt idx="1779">
                  <c:v>2.4708333333334003</c:v>
                </c:pt>
                <c:pt idx="1780">
                  <c:v>2.4722222222222894</c:v>
                </c:pt>
                <c:pt idx="1781">
                  <c:v>2.4736111111111785</c:v>
                </c:pt>
                <c:pt idx="1782">
                  <c:v>2.4750000000000676</c:v>
                </c:pt>
                <c:pt idx="1783">
                  <c:v>2.4763888888889567</c:v>
                </c:pt>
                <c:pt idx="1784">
                  <c:v>2.4777777777778458</c:v>
                </c:pt>
                <c:pt idx="1785">
                  <c:v>2.4791666666667349</c:v>
                </c:pt>
                <c:pt idx="1786">
                  <c:v>2.480555555555624</c:v>
                </c:pt>
                <c:pt idx="1787">
                  <c:v>2.4819444444445131</c:v>
                </c:pt>
                <c:pt idx="1788">
                  <c:v>2.4833333333334022</c:v>
                </c:pt>
                <c:pt idx="1789">
                  <c:v>2.4847222222222913</c:v>
                </c:pt>
                <c:pt idx="1790">
                  <c:v>2.4861111111111804</c:v>
                </c:pt>
                <c:pt idx="1791">
                  <c:v>2.4875000000000695</c:v>
                </c:pt>
                <c:pt idx="1792">
                  <c:v>2.4888888888889587</c:v>
                </c:pt>
                <c:pt idx="1793">
                  <c:v>2.4902777777778478</c:v>
                </c:pt>
                <c:pt idx="1794">
                  <c:v>2.4916666666667369</c:v>
                </c:pt>
                <c:pt idx="1795">
                  <c:v>2.493055555555626</c:v>
                </c:pt>
                <c:pt idx="1796">
                  <c:v>2.4944444444445151</c:v>
                </c:pt>
                <c:pt idx="1797">
                  <c:v>2.4958333333334042</c:v>
                </c:pt>
                <c:pt idx="1798">
                  <c:v>2.4972222222222933</c:v>
                </c:pt>
                <c:pt idx="1799">
                  <c:v>2.4986111111111824</c:v>
                </c:pt>
                <c:pt idx="1800">
                  <c:v>2.5000000000000715</c:v>
                </c:pt>
                <c:pt idx="1801">
                  <c:v>2.5013888888889606</c:v>
                </c:pt>
                <c:pt idx="1802">
                  <c:v>2.5027777777778497</c:v>
                </c:pt>
                <c:pt idx="1803">
                  <c:v>2.5041666666667388</c:v>
                </c:pt>
                <c:pt idx="1804">
                  <c:v>2.5055555555556279</c:v>
                </c:pt>
                <c:pt idx="1805">
                  <c:v>2.506944444444517</c:v>
                </c:pt>
                <c:pt idx="1806">
                  <c:v>2.5083333333334061</c:v>
                </c:pt>
                <c:pt idx="1807">
                  <c:v>2.5097222222222952</c:v>
                </c:pt>
                <c:pt idx="1808">
                  <c:v>2.5111111111111843</c:v>
                </c:pt>
                <c:pt idx="1809">
                  <c:v>2.5125000000000735</c:v>
                </c:pt>
                <c:pt idx="1810">
                  <c:v>2.5138888888889626</c:v>
                </c:pt>
                <c:pt idx="1811">
                  <c:v>2.5152777777778517</c:v>
                </c:pt>
                <c:pt idx="1812">
                  <c:v>2.5166666666667408</c:v>
                </c:pt>
                <c:pt idx="1813">
                  <c:v>2.5180555555556299</c:v>
                </c:pt>
                <c:pt idx="1814">
                  <c:v>2.519444444444519</c:v>
                </c:pt>
                <c:pt idx="1815">
                  <c:v>2.5208333333334081</c:v>
                </c:pt>
                <c:pt idx="1816">
                  <c:v>2.5222222222222972</c:v>
                </c:pt>
                <c:pt idx="1817">
                  <c:v>2.5236111111111863</c:v>
                </c:pt>
                <c:pt idx="1818">
                  <c:v>2.5250000000000754</c:v>
                </c:pt>
                <c:pt idx="1819">
                  <c:v>2.5263888888889645</c:v>
                </c:pt>
                <c:pt idx="1820">
                  <c:v>2.5277777777778536</c:v>
                </c:pt>
                <c:pt idx="1821">
                  <c:v>2.5291666666667427</c:v>
                </c:pt>
                <c:pt idx="1822">
                  <c:v>2.5305555555556318</c:v>
                </c:pt>
                <c:pt idx="1823">
                  <c:v>2.5319444444445209</c:v>
                </c:pt>
                <c:pt idx="1824">
                  <c:v>2.53333333333341</c:v>
                </c:pt>
                <c:pt idx="1825">
                  <c:v>2.5347222222222991</c:v>
                </c:pt>
                <c:pt idx="1826">
                  <c:v>2.5361111111111883</c:v>
                </c:pt>
                <c:pt idx="1827">
                  <c:v>2.5375000000000774</c:v>
                </c:pt>
                <c:pt idx="1828">
                  <c:v>2.5388888888889665</c:v>
                </c:pt>
                <c:pt idx="1829">
                  <c:v>2.5402777777778556</c:v>
                </c:pt>
                <c:pt idx="1830">
                  <c:v>2.5416666666667447</c:v>
                </c:pt>
                <c:pt idx="1831">
                  <c:v>2.5430555555556338</c:v>
                </c:pt>
                <c:pt idx="1832">
                  <c:v>2.5444444444445229</c:v>
                </c:pt>
                <c:pt idx="1833">
                  <c:v>2.545833333333412</c:v>
                </c:pt>
                <c:pt idx="1834">
                  <c:v>2.5472222222223011</c:v>
                </c:pt>
                <c:pt idx="1835">
                  <c:v>2.5486111111111902</c:v>
                </c:pt>
                <c:pt idx="1836">
                  <c:v>2.5500000000000793</c:v>
                </c:pt>
                <c:pt idx="1837">
                  <c:v>2.5513888888889684</c:v>
                </c:pt>
                <c:pt idx="1838">
                  <c:v>2.5527777777778575</c:v>
                </c:pt>
                <c:pt idx="1839">
                  <c:v>2.5541666666667466</c:v>
                </c:pt>
                <c:pt idx="1840">
                  <c:v>2.5555555555556357</c:v>
                </c:pt>
                <c:pt idx="1841">
                  <c:v>2.5569444444445248</c:v>
                </c:pt>
                <c:pt idx="1842">
                  <c:v>2.558333333333414</c:v>
                </c:pt>
                <c:pt idx="1843">
                  <c:v>2.5597222222223031</c:v>
                </c:pt>
                <c:pt idx="1844">
                  <c:v>2.5611111111111922</c:v>
                </c:pt>
                <c:pt idx="1845">
                  <c:v>2.5625000000000813</c:v>
                </c:pt>
                <c:pt idx="1846">
                  <c:v>2.5638888888889704</c:v>
                </c:pt>
                <c:pt idx="1847">
                  <c:v>2.5652777777778595</c:v>
                </c:pt>
                <c:pt idx="1848">
                  <c:v>2.5666666666667486</c:v>
                </c:pt>
                <c:pt idx="1849">
                  <c:v>2.5680555555556377</c:v>
                </c:pt>
                <c:pt idx="1850">
                  <c:v>2.5694444444445268</c:v>
                </c:pt>
                <c:pt idx="1851">
                  <c:v>2.5708333333334159</c:v>
                </c:pt>
                <c:pt idx="1852">
                  <c:v>2.572222222222305</c:v>
                </c:pt>
                <c:pt idx="1853">
                  <c:v>2.5736111111111941</c:v>
                </c:pt>
                <c:pt idx="1854">
                  <c:v>2.5750000000000832</c:v>
                </c:pt>
                <c:pt idx="1855">
                  <c:v>2.5763888888889723</c:v>
                </c:pt>
                <c:pt idx="1856">
                  <c:v>2.5777777777778614</c:v>
                </c:pt>
                <c:pt idx="1857">
                  <c:v>2.5791666666667505</c:v>
                </c:pt>
                <c:pt idx="1858">
                  <c:v>2.5805555555556396</c:v>
                </c:pt>
                <c:pt idx="1859">
                  <c:v>2.5819444444445288</c:v>
                </c:pt>
                <c:pt idx="1860">
                  <c:v>2.5833333333334179</c:v>
                </c:pt>
                <c:pt idx="1861">
                  <c:v>2.584722222222307</c:v>
                </c:pt>
                <c:pt idx="1862">
                  <c:v>2.5861111111111961</c:v>
                </c:pt>
                <c:pt idx="1863">
                  <c:v>2.5875000000000852</c:v>
                </c:pt>
                <c:pt idx="1864">
                  <c:v>2.5888888888889743</c:v>
                </c:pt>
                <c:pt idx="1865">
                  <c:v>2.5902777777778634</c:v>
                </c:pt>
                <c:pt idx="1866">
                  <c:v>2.5916666666667525</c:v>
                </c:pt>
                <c:pt idx="1867">
                  <c:v>2.5930555555556416</c:v>
                </c:pt>
                <c:pt idx="1868">
                  <c:v>2.5944444444445307</c:v>
                </c:pt>
                <c:pt idx="1869">
                  <c:v>2.5958333333334198</c:v>
                </c:pt>
                <c:pt idx="1870">
                  <c:v>2.5972222222223089</c:v>
                </c:pt>
                <c:pt idx="1871">
                  <c:v>2.598611111111198</c:v>
                </c:pt>
                <c:pt idx="1872">
                  <c:v>2.6000000000000871</c:v>
                </c:pt>
                <c:pt idx="1873">
                  <c:v>2.6013888888889762</c:v>
                </c:pt>
                <c:pt idx="1874">
                  <c:v>2.6027777777778653</c:v>
                </c:pt>
                <c:pt idx="1875">
                  <c:v>2.6041666666667544</c:v>
                </c:pt>
                <c:pt idx="1876">
                  <c:v>2.6055555555556436</c:v>
                </c:pt>
                <c:pt idx="1877">
                  <c:v>2.6069444444445327</c:v>
                </c:pt>
                <c:pt idx="1878">
                  <c:v>2.6083333333334218</c:v>
                </c:pt>
                <c:pt idx="1879">
                  <c:v>2.6097222222223109</c:v>
                </c:pt>
                <c:pt idx="1880">
                  <c:v>2.6111111111112</c:v>
                </c:pt>
                <c:pt idx="1881">
                  <c:v>2.6125000000000891</c:v>
                </c:pt>
                <c:pt idx="1882">
                  <c:v>2.6138888888889782</c:v>
                </c:pt>
                <c:pt idx="1883">
                  <c:v>2.6152777777778673</c:v>
                </c:pt>
                <c:pt idx="1884">
                  <c:v>2.6166666666667564</c:v>
                </c:pt>
                <c:pt idx="1885">
                  <c:v>2.6180555555556455</c:v>
                </c:pt>
                <c:pt idx="1886">
                  <c:v>2.6194444444445346</c:v>
                </c:pt>
                <c:pt idx="1887">
                  <c:v>2.6208333333334237</c:v>
                </c:pt>
                <c:pt idx="1888">
                  <c:v>2.6222222222223128</c:v>
                </c:pt>
                <c:pt idx="1889">
                  <c:v>2.6236111111112019</c:v>
                </c:pt>
                <c:pt idx="1890">
                  <c:v>2.625000000000091</c:v>
                </c:pt>
                <c:pt idx="1891">
                  <c:v>2.6263888888889801</c:v>
                </c:pt>
                <c:pt idx="1892">
                  <c:v>2.6277777777778693</c:v>
                </c:pt>
                <c:pt idx="1893">
                  <c:v>2.6291666666667584</c:v>
                </c:pt>
                <c:pt idx="1894">
                  <c:v>2.6305555555556475</c:v>
                </c:pt>
                <c:pt idx="1895">
                  <c:v>2.6319444444445366</c:v>
                </c:pt>
                <c:pt idx="1896">
                  <c:v>2.6333333333334257</c:v>
                </c:pt>
                <c:pt idx="1897">
                  <c:v>2.6347222222223148</c:v>
                </c:pt>
                <c:pt idx="1898">
                  <c:v>2.6361111111112039</c:v>
                </c:pt>
                <c:pt idx="1899">
                  <c:v>2.637500000000093</c:v>
                </c:pt>
                <c:pt idx="1900">
                  <c:v>2.6388888888889821</c:v>
                </c:pt>
                <c:pt idx="1901">
                  <c:v>2.6402777777778712</c:v>
                </c:pt>
                <c:pt idx="1902">
                  <c:v>2.6416666666667603</c:v>
                </c:pt>
                <c:pt idx="1903">
                  <c:v>2.6430555555556494</c:v>
                </c:pt>
                <c:pt idx="1904">
                  <c:v>2.6444444444445385</c:v>
                </c:pt>
                <c:pt idx="1905">
                  <c:v>2.6458333333334276</c:v>
                </c:pt>
                <c:pt idx="1906">
                  <c:v>2.6472222222223167</c:v>
                </c:pt>
                <c:pt idx="1907">
                  <c:v>2.6486111111112058</c:v>
                </c:pt>
                <c:pt idx="1908">
                  <c:v>2.6500000000000949</c:v>
                </c:pt>
                <c:pt idx="1909">
                  <c:v>2.6513888888889841</c:v>
                </c:pt>
                <c:pt idx="1910">
                  <c:v>2.6527777777778732</c:v>
                </c:pt>
                <c:pt idx="1911">
                  <c:v>2.6541666666667623</c:v>
                </c:pt>
                <c:pt idx="1912">
                  <c:v>2.6555555555556514</c:v>
                </c:pt>
                <c:pt idx="1913">
                  <c:v>2.6569444444445405</c:v>
                </c:pt>
                <c:pt idx="1914">
                  <c:v>2.6583333333334296</c:v>
                </c:pt>
                <c:pt idx="1915">
                  <c:v>2.6597222222223187</c:v>
                </c:pt>
                <c:pt idx="1916">
                  <c:v>2.6611111111112078</c:v>
                </c:pt>
                <c:pt idx="1917">
                  <c:v>2.6625000000000969</c:v>
                </c:pt>
                <c:pt idx="1918">
                  <c:v>2.663888888888986</c:v>
                </c:pt>
                <c:pt idx="1919">
                  <c:v>2.6652777777778751</c:v>
                </c:pt>
                <c:pt idx="1920">
                  <c:v>2.6666666666667642</c:v>
                </c:pt>
                <c:pt idx="1921">
                  <c:v>2.6680555555556533</c:v>
                </c:pt>
                <c:pt idx="1922">
                  <c:v>2.6694444444445424</c:v>
                </c:pt>
                <c:pt idx="1923">
                  <c:v>2.6708333333334315</c:v>
                </c:pt>
                <c:pt idx="1924">
                  <c:v>2.6722222222223206</c:v>
                </c:pt>
                <c:pt idx="1925">
                  <c:v>2.6736111111112097</c:v>
                </c:pt>
                <c:pt idx="1926">
                  <c:v>2.6750000000000989</c:v>
                </c:pt>
                <c:pt idx="1927">
                  <c:v>2.676388888888988</c:v>
                </c:pt>
                <c:pt idx="1928">
                  <c:v>2.6777777777778771</c:v>
                </c:pt>
                <c:pt idx="1929">
                  <c:v>2.6791666666667662</c:v>
                </c:pt>
                <c:pt idx="1930">
                  <c:v>2.6805555555556553</c:v>
                </c:pt>
                <c:pt idx="1931">
                  <c:v>2.6819444444445444</c:v>
                </c:pt>
                <c:pt idx="1932">
                  <c:v>2.6833333333334335</c:v>
                </c:pt>
                <c:pt idx="1933">
                  <c:v>2.6847222222223226</c:v>
                </c:pt>
                <c:pt idx="1934">
                  <c:v>2.6861111111112117</c:v>
                </c:pt>
                <c:pt idx="1935">
                  <c:v>2.6875000000001008</c:v>
                </c:pt>
                <c:pt idx="1936">
                  <c:v>2.6888888888889899</c:v>
                </c:pt>
                <c:pt idx="1937">
                  <c:v>2.690277777777879</c:v>
                </c:pt>
                <c:pt idx="1938">
                  <c:v>2.6916666666667681</c:v>
                </c:pt>
                <c:pt idx="1939">
                  <c:v>2.6930555555556572</c:v>
                </c:pt>
                <c:pt idx="1940">
                  <c:v>2.6944444444445463</c:v>
                </c:pt>
                <c:pt idx="1941">
                  <c:v>2.6958333333334354</c:v>
                </c:pt>
                <c:pt idx="1942">
                  <c:v>2.6972222222223246</c:v>
                </c:pt>
                <c:pt idx="1943">
                  <c:v>2.6986111111112137</c:v>
                </c:pt>
                <c:pt idx="1944">
                  <c:v>2.7000000000001028</c:v>
                </c:pt>
                <c:pt idx="1945">
                  <c:v>2.7013888888889919</c:v>
                </c:pt>
                <c:pt idx="1946">
                  <c:v>2.702777777777881</c:v>
                </c:pt>
                <c:pt idx="1947">
                  <c:v>2.7041666666667701</c:v>
                </c:pt>
                <c:pt idx="1948">
                  <c:v>2.7055555555556592</c:v>
                </c:pt>
                <c:pt idx="1949">
                  <c:v>2.7069444444445483</c:v>
                </c:pt>
                <c:pt idx="1950">
                  <c:v>2.7083333333334374</c:v>
                </c:pt>
                <c:pt idx="1951">
                  <c:v>2.7097222222223265</c:v>
                </c:pt>
                <c:pt idx="1952">
                  <c:v>2.7111111111112156</c:v>
                </c:pt>
                <c:pt idx="1953">
                  <c:v>2.7125000000001047</c:v>
                </c:pt>
                <c:pt idx="1954">
                  <c:v>2.7138888888889938</c:v>
                </c:pt>
                <c:pt idx="1955">
                  <c:v>2.7152777777778829</c:v>
                </c:pt>
                <c:pt idx="1956">
                  <c:v>2.716666666666772</c:v>
                </c:pt>
                <c:pt idx="1957">
                  <c:v>2.7180555555556611</c:v>
                </c:pt>
                <c:pt idx="1958">
                  <c:v>2.7194444444445502</c:v>
                </c:pt>
                <c:pt idx="1959">
                  <c:v>2.7208333333334394</c:v>
                </c:pt>
                <c:pt idx="1960">
                  <c:v>2.7222222222223285</c:v>
                </c:pt>
                <c:pt idx="1961">
                  <c:v>2.7236111111112176</c:v>
                </c:pt>
                <c:pt idx="1962">
                  <c:v>2.7250000000001067</c:v>
                </c:pt>
                <c:pt idx="1963">
                  <c:v>2.7263888888889958</c:v>
                </c:pt>
                <c:pt idx="1964">
                  <c:v>2.7277777777778849</c:v>
                </c:pt>
                <c:pt idx="1965">
                  <c:v>2.729166666666774</c:v>
                </c:pt>
                <c:pt idx="1966">
                  <c:v>2.7305555555556631</c:v>
                </c:pt>
                <c:pt idx="1967">
                  <c:v>2.7319444444445522</c:v>
                </c:pt>
                <c:pt idx="1968">
                  <c:v>2.7333333333334413</c:v>
                </c:pt>
                <c:pt idx="1969">
                  <c:v>2.7347222222223304</c:v>
                </c:pt>
                <c:pt idx="1970">
                  <c:v>2.7361111111112195</c:v>
                </c:pt>
                <c:pt idx="1971">
                  <c:v>2.7375000000001086</c:v>
                </c:pt>
                <c:pt idx="1972">
                  <c:v>2.7388888888889977</c:v>
                </c:pt>
                <c:pt idx="1973">
                  <c:v>2.7402777777778868</c:v>
                </c:pt>
                <c:pt idx="1974">
                  <c:v>2.7416666666667759</c:v>
                </c:pt>
                <c:pt idx="1975">
                  <c:v>2.743055555555665</c:v>
                </c:pt>
                <c:pt idx="1976">
                  <c:v>2.7444444444445542</c:v>
                </c:pt>
                <c:pt idx="1977">
                  <c:v>2.7458333333334433</c:v>
                </c:pt>
                <c:pt idx="1978">
                  <c:v>2.7472222222223324</c:v>
                </c:pt>
                <c:pt idx="1979">
                  <c:v>2.7486111111112215</c:v>
                </c:pt>
                <c:pt idx="1980">
                  <c:v>2.7500000000001106</c:v>
                </c:pt>
                <c:pt idx="1981">
                  <c:v>2.7513888888889997</c:v>
                </c:pt>
                <c:pt idx="1982">
                  <c:v>2.7527777777778888</c:v>
                </c:pt>
                <c:pt idx="1983">
                  <c:v>2.7541666666667779</c:v>
                </c:pt>
                <c:pt idx="1984">
                  <c:v>2.755555555555667</c:v>
                </c:pt>
                <c:pt idx="1985">
                  <c:v>2.7569444444445561</c:v>
                </c:pt>
                <c:pt idx="1986">
                  <c:v>2.7583333333334452</c:v>
                </c:pt>
                <c:pt idx="1987">
                  <c:v>2.7597222222223343</c:v>
                </c:pt>
                <c:pt idx="1988">
                  <c:v>2.7611111111112234</c:v>
                </c:pt>
                <c:pt idx="1989">
                  <c:v>2.7625000000001125</c:v>
                </c:pt>
                <c:pt idx="1990">
                  <c:v>2.7638888888890016</c:v>
                </c:pt>
                <c:pt idx="1991">
                  <c:v>2.7652777777778907</c:v>
                </c:pt>
                <c:pt idx="1992">
                  <c:v>2.7666666666667799</c:v>
                </c:pt>
                <c:pt idx="1993">
                  <c:v>2.768055555555669</c:v>
                </c:pt>
                <c:pt idx="1994">
                  <c:v>2.7694444444445581</c:v>
                </c:pt>
                <c:pt idx="1995">
                  <c:v>2.7708333333334472</c:v>
                </c:pt>
                <c:pt idx="1996">
                  <c:v>2.7722222222223363</c:v>
                </c:pt>
                <c:pt idx="1997">
                  <c:v>2.7736111111112254</c:v>
                </c:pt>
                <c:pt idx="1998">
                  <c:v>2.7750000000001145</c:v>
                </c:pt>
                <c:pt idx="1999">
                  <c:v>2.7763888888890036</c:v>
                </c:pt>
                <c:pt idx="2000">
                  <c:v>2.7777777777778927</c:v>
                </c:pt>
                <c:pt idx="2001">
                  <c:v>2.7791666666667818</c:v>
                </c:pt>
                <c:pt idx="2002">
                  <c:v>2.7805555555556709</c:v>
                </c:pt>
                <c:pt idx="2003">
                  <c:v>2.78194444444456</c:v>
                </c:pt>
                <c:pt idx="2004">
                  <c:v>2.7833333333334491</c:v>
                </c:pt>
                <c:pt idx="2005">
                  <c:v>2.7847222222223382</c:v>
                </c:pt>
                <c:pt idx="2006">
                  <c:v>2.7861111111112273</c:v>
                </c:pt>
                <c:pt idx="2007">
                  <c:v>2.7875000000001164</c:v>
                </c:pt>
                <c:pt idx="2008">
                  <c:v>2.7888888888890055</c:v>
                </c:pt>
                <c:pt idx="2009">
                  <c:v>2.7902777777778947</c:v>
                </c:pt>
                <c:pt idx="2010">
                  <c:v>2.7916666666667838</c:v>
                </c:pt>
                <c:pt idx="2011">
                  <c:v>2.7930555555556729</c:v>
                </c:pt>
                <c:pt idx="2012">
                  <c:v>2.794444444444562</c:v>
                </c:pt>
                <c:pt idx="2013">
                  <c:v>2.7958333333334511</c:v>
                </c:pt>
                <c:pt idx="2014">
                  <c:v>2.7972222222223402</c:v>
                </c:pt>
                <c:pt idx="2015">
                  <c:v>2.7986111111112293</c:v>
                </c:pt>
                <c:pt idx="2016">
                  <c:v>2.8000000000001184</c:v>
                </c:pt>
                <c:pt idx="2017">
                  <c:v>2.8013888888890075</c:v>
                </c:pt>
                <c:pt idx="2018">
                  <c:v>2.8027777777778966</c:v>
                </c:pt>
                <c:pt idx="2019">
                  <c:v>2.8041666666667857</c:v>
                </c:pt>
                <c:pt idx="2020">
                  <c:v>2.8055555555556748</c:v>
                </c:pt>
                <c:pt idx="2021">
                  <c:v>2.8069444444445639</c:v>
                </c:pt>
                <c:pt idx="2022">
                  <c:v>2.808333333333453</c:v>
                </c:pt>
                <c:pt idx="2023">
                  <c:v>2.8097222222223421</c:v>
                </c:pt>
                <c:pt idx="2024">
                  <c:v>2.8111111111112312</c:v>
                </c:pt>
                <c:pt idx="2025">
                  <c:v>2.8125000000001203</c:v>
                </c:pt>
                <c:pt idx="2026">
                  <c:v>2.8138888888890095</c:v>
                </c:pt>
                <c:pt idx="2027">
                  <c:v>2.8152777777778986</c:v>
                </c:pt>
                <c:pt idx="2028">
                  <c:v>2.8166666666667877</c:v>
                </c:pt>
                <c:pt idx="2029">
                  <c:v>2.8180555555556768</c:v>
                </c:pt>
                <c:pt idx="2030">
                  <c:v>2.8194444444445659</c:v>
                </c:pt>
                <c:pt idx="2031">
                  <c:v>2.820833333333455</c:v>
                </c:pt>
                <c:pt idx="2032">
                  <c:v>2.8222222222223441</c:v>
                </c:pt>
                <c:pt idx="2033">
                  <c:v>2.8236111111112332</c:v>
                </c:pt>
                <c:pt idx="2034">
                  <c:v>2.8250000000001223</c:v>
                </c:pt>
                <c:pt idx="2035">
                  <c:v>2.8263888888890114</c:v>
                </c:pt>
                <c:pt idx="2036">
                  <c:v>2.8277777777779005</c:v>
                </c:pt>
                <c:pt idx="2037">
                  <c:v>2.8291666666667896</c:v>
                </c:pt>
                <c:pt idx="2038">
                  <c:v>2.8305555555556787</c:v>
                </c:pt>
                <c:pt idx="2039">
                  <c:v>2.8319444444445678</c:v>
                </c:pt>
                <c:pt idx="2040">
                  <c:v>2.8333333333334569</c:v>
                </c:pt>
                <c:pt idx="2041">
                  <c:v>2.834722222222346</c:v>
                </c:pt>
                <c:pt idx="2042">
                  <c:v>2.8361111111112352</c:v>
                </c:pt>
                <c:pt idx="2043">
                  <c:v>2.8375000000001243</c:v>
                </c:pt>
                <c:pt idx="2044">
                  <c:v>2.8388888888890134</c:v>
                </c:pt>
                <c:pt idx="2045">
                  <c:v>2.8402777777779025</c:v>
                </c:pt>
                <c:pt idx="2046">
                  <c:v>2.8416666666667916</c:v>
                </c:pt>
                <c:pt idx="2047">
                  <c:v>2.8430555555556807</c:v>
                </c:pt>
                <c:pt idx="2048">
                  <c:v>2.8444444444445698</c:v>
                </c:pt>
                <c:pt idx="2049">
                  <c:v>2.8458333333334589</c:v>
                </c:pt>
                <c:pt idx="2050">
                  <c:v>2.847222222222348</c:v>
                </c:pt>
                <c:pt idx="2051">
                  <c:v>2.8486111111112371</c:v>
                </c:pt>
                <c:pt idx="2052">
                  <c:v>2.8500000000001262</c:v>
                </c:pt>
                <c:pt idx="2053">
                  <c:v>2.8513888888890153</c:v>
                </c:pt>
                <c:pt idx="2054">
                  <c:v>2.8527777777779044</c:v>
                </c:pt>
                <c:pt idx="2055">
                  <c:v>2.8541666666667935</c:v>
                </c:pt>
                <c:pt idx="2056">
                  <c:v>2.8555555555556826</c:v>
                </c:pt>
                <c:pt idx="2057">
                  <c:v>2.8569444444445717</c:v>
                </c:pt>
                <c:pt idx="2058">
                  <c:v>2.8583333333334608</c:v>
                </c:pt>
                <c:pt idx="2059">
                  <c:v>2.85972222222235</c:v>
                </c:pt>
                <c:pt idx="2060">
                  <c:v>2.8611111111112391</c:v>
                </c:pt>
                <c:pt idx="2061">
                  <c:v>2.8625000000001282</c:v>
                </c:pt>
                <c:pt idx="2062">
                  <c:v>2.8638888888890173</c:v>
                </c:pt>
                <c:pt idx="2063">
                  <c:v>2.8652777777779064</c:v>
                </c:pt>
                <c:pt idx="2064">
                  <c:v>2.8666666666667955</c:v>
                </c:pt>
                <c:pt idx="2065">
                  <c:v>2.8680555555556846</c:v>
                </c:pt>
                <c:pt idx="2066">
                  <c:v>2.8694444444445737</c:v>
                </c:pt>
                <c:pt idx="2067">
                  <c:v>2.8708333333334628</c:v>
                </c:pt>
                <c:pt idx="2068">
                  <c:v>2.8722222222223519</c:v>
                </c:pt>
                <c:pt idx="2069">
                  <c:v>2.873611111111241</c:v>
                </c:pt>
                <c:pt idx="2070">
                  <c:v>2.8750000000001301</c:v>
                </c:pt>
                <c:pt idx="2071">
                  <c:v>2.8763888888890192</c:v>
                </c:pt>
                <c:pt idx="2072">
                  <c:v>2.8777777777779083</c:v>
                </c:pt>
                <c:pt idx="2073">
                  <c:v>2.8791666666667974</c:v>
                </c:pt>
                <c:pt idx="2074">
                  <c:v>2.8805555555556865</c:v>
                </c:pt>
                <c:pt idx="2075">
                  <c:v>2.8819444444445756</c:v>
                </c:pt>
                <c:pt idx="2076">
                  <c:v>2.8833333333334648</c:v>
                </c:pt>
                <c:pt idx="2077">
                  <c:v>2.8847222222223539</c:v>
                </c:pt>
                <c:pt idx="2078">
                  <c:v>2.886111111111243</c:v>
                </c:pt>
                <c:pt idx="2079">
                  <c:v>2.8875000000001321</c:v>
                </c:pt>
                <c:pt idx="2080">
                  <c:v>2.8888888888890212</c:v>
                </c:pt>
                <c:pt idx="2081">
                  <c:v>2.8902777777779103</c:v>
                </c:pt>
                <c:pt idx="2082">
                  <c:v>2.8916666666667994</c:v>
                </c:pt>
                <c:pt idx="2083">
                  <c:v>2.8930555555556885</c:v>
                </c:pt>
                <c:pt idx="2084">
                  <c:v>2.8944444444445776</c:v>
                </c:pt>
                <c:pt idx="2085">
                  <c:v>2.8958333333334667</c:v>
                </c:pt>
                <c:pt idx="2086">
                  <c:v>2.8972222222223558</c:v>
                </c:pt>
                <c:pt idx="2087">
                  <c:v>2.8986111111112449</c:v>
                </c:pt>
                <c:pt idx="2088">
                  <c:v>2.900000000000134</c:v>
                </c:pt>
                <c:pt idx="2089">
                  <c:v>2.9013888888890231</c:v>
                </c:pt>
                <c:pt idx="2090">
                  <c:v>2.9027777777779122</c:v>
                </c:pt>
                <c:pt idx="2091">
                  <c:v>2.9041666666668013</c:v>
                </c:pt>
                <c:pt idx="2092">
                  <c:v>2.9055555555556905</c:v>
                </c:pt>
                <c:pt idx="2093">
                  <c:v>2.9069444444445796</c:v>
                </c:pt>
                <c:pt idx="2094">
                  <c:v>2.9083333333334687</c:v>
                </c:pt>
                <c:pt idx="2095">
                  <c:v>2.9097222222223578</c:v>
                </c:pt>
                <c:pt idx="2096">
                  <c:v>2.9111111111112469</c:v>
                </c:pt>
                <c:pt idx="2097">
                  <c:v>2.912500000000136</c:v>
                </c:pt>
                <c:pt idx="2098">
                  <c:v>2.9138888888890251</c:v>
                </c:pt>
                <c:pt idx="2099">
                  <c:v>2.9152777777779142</c:v>
                </c:pt>
                <c:pt idx="2100">
                  <c:v>2.9166666666668033</c:v>
                </c:pt>
                <c:pt idx="2101">
                  <c:v>2.9180555555556924</c:v>
                </c:pt>
                <c:pt idx="2102">
                  <c:v>2.9194444444445815</c:v>
                </c:pt>
                <c:pt idx="2103">
                  <c:v>2.9208333333334706</c:v>
                </c:pt>
                <c:pt idx="2104">
                  <c:v>2.9222222222223597</c:v>
                </c:pt>
                <c:pt idx="2105">
                  <c:v>2.9236111111112488</c:v>
                </c:pt>
                <c:pt idx="2106">
                  <c:v>2.9250000000001379</c:v>
                </c:pt>
                <c:pt idx="2107">
                  <c:v>2.926388888889027</c:v>
                </c:pt>
                <c:pt idx="2108">
                  <c:v>2.9277777777779161</c:v>
                </c:pt>
                <c:pt idx="2109">
                  <c:v>2.9291666666668053</c:v>
                </c:pt>
                <c:pt idx="2110">
                  <c:v>2.9305555555556944</c:v>
                </c:pt>
                <c:pt idx="2111">
                  <c:v>2.9319444444445835</c:v>
                </c:pt>
                <c:pt idx="2112">
                  <c:v>2.9333333333334726</c:v>
                </c:pt>
                <c:pt idx="2113">
                  <c:v>2.9347222222223617</c:v>
                </c:pt>
                <c:pt idx="2114">
                  <c:v>2.9361111111112508</c:v>
                </c:pt>
                <c:pt idx="2115">
                  <c:v>2.9375000000001399</c:v>
                </c:pt>
                <c:pt idx="2116">
                  <c:v>2.938888888889029</c:v>
                </c:pt>
                <c:pt idx="2117">
                  <c:v>2.9402777777779181</c:v>
                </c:pt>
                <c:pt idx="2118">
                  <c:v>2.9416666666668072</c:v>
                </c:pt>
                <c:pt idx="2119">
                  <c:v>2.9430555555556963</c:v>
                </c:pt>
                <c:pt idx="2120">
                  <c:v>2.9444444444445854</c:v>
                </c:pt>
                <c:pt idx="2121">
                  <c:v>2.9458333333334745</c:v>
                </c:pt>
                <c:pt idx="2122">
                  <c:v>2.9472222222223636</c:v>
                </c:pt>
                <c:pt idx="2123">
                  <c:v>2.9486111111112527</c:v>
                </c:pt>
                <c:pt idx="2124">
                  <c:v>2.9500000000001418</c:v>
                </c:pt>
                <c:pt idx="2125">
                  <c:v>2.9513888888890309</c:v>
                </c:pt>
                <c:pt idx="2126">
                  <c:v>2.9527777777779201</c:v>
                </c:pt>
                <c:pt idx="2127">
                  <c:v>2.9541666666668092</c:v>
                </c:pt>
                <c:pt idx="2128">
                  <c:v>2.9555555555556983</c:v>
                </c:pt>
                <c:pt idx="2129">
                  <c:v>2.9569444444445874</c:v>
                </c:pt>
                <c:pt idx="2130">
                  <c:v>2.9583333333334765</c:v>
                </c:pt>
                <c:pt idx="2131">
                  <c:v>2.9597222222223656</c:v>
                </c:pt>
                <c:pt idx="2132">
                  <c:v>2.9611111111112547</c:v>
                </c:pt>
                <c:pt idx="2133">
                  <c:v>2.9625000000001438</c:v>
                </c:pt>
                <c:pt idx="2134">
                  <c:v>2.9638888888890329</c:v>
                </c:pt>
                <c:pt idx="2135">
                  <c:v>2.965277777777922</c:v>
                </c:pt>
                <c:pt idx="2136">
                  <c:v>2.9666666666668111</c:v>
                </c:pt>
                <c:pt idx="2137">
                  <c:v>2.9680555555557002</c:v>
                </c:pt>
                <c:pt idx="2138">
                  <c:v>2.9694444444445893</c:v>
                </c:pt>
                <c:pt idx="2139">
                  <c:v>2.9708333333334784</c:v>
                </c:pt>
                <c:pt idx="2140">
                  <c:v>2.9722222222223675</c:v>
                </c:pt>
                <c:pt idx="2141">
                  <c:v>2.9736111111112566</c:v>
                </c:pt>
                <c:pt idx="2142">
                  <c:v>2.9750000000001458</c:v>
                </c:pt>
                <c:pt idx="2143">
                  <c:v>2.9763888888890349</c:v>
                </c:pt>
                <c:pt idx="2144">
                  <c:v>2.977777777777924</c:v>
                </c:pt>
                <c:pt idx="2145">
                  <c:v>2.9791666666668131</c:v>
                </c:pt>
                <c:pt idx="2146">
                  <c:v>2.9805555555557022</c:v>
                </c:pt>
                <c:pt idx="2147">
                  <c:v>2.9819444444445913</c:v>
                </c:pt>
                <c:pt idx="2148">
                  <c:v>2.9833333333334804</c:v>
                </c:pt>
                <c:pt idx="2149">
                  <c:v>2.9847222222223695</c:v>
                </c:pt>
                <c:pt idx="2150">
                  <c:v>2.9861111111112586</c:v>
                </c:pt>
                <c:pt idx="2151">
                  <c:v>2.9875000000001477</c:v>
                </c:pt>
                <c:pt idx="2152">
                  <c:v>2.9888888888890368</c:v>
                </c:pt>
                <c:pt idx="2153">
                  <c:v>2.9902777777779259</c:v>
                </c:pt>
                <c:pt idx="2154">
                  <c:v>2.991666666666815</c:v>
                </c:pt>
                <c:pt idx="2155">
                  <c:v>2.9930555555557041</c:v>
                </c:pt>
                <c:pt idx="2156">
                  <c:v>2.9944444444445932</c:v>
                </c:pt>
                <c:pt idx="2157">
                  <c:v>2.9958333333334823</c:v>
                </c:pt>
                <c:pt idx="2158">
                  <c:v>2.9972222222223714</c:v>
                </c:pt>
                <c:pt idx="2159">
                  <c:v>2.9986111111112606</c:v>
                </c:pt>
                <c:pt idx="2160">
                  <c:v>3.0000000000001497</c:v>
                </c:pt>
                <c:pt idx="2161">
                  <c:v>3.0013888888890388</c:v>
                </c:pt>
                <c:pt idx="2162">
                  <c:v>3.0027777777779279</c:v>
                </c:pt>
                <c:pt idx="2163">
                  <c:v>3.004166666666817</c:v>
                </c:pt>
                <c:pt idx="2164">
                  <c:v>3.0055555555557061</c:v>
                </c:pt>
                <c:pt idx="2165">
                  <c:v>3.0069444444445952</c:v>
                </c:pt>
                <c:pt idx="2166">
                  <c:v>3.0083333333334843</c:v>
                </c:pt>
                <c:pt idx="2167">
                  <c:v>3.0097222222223734</c:v>
                </c:pt>
                <c:pt idx="2168">
                  <c:v>3.0111111111112625</c:v>
                </c:pt>
                <c:pt idx="2169">
                  <c:v>3.0125000000001516</c:v>
                </c:pt>
                <c:pt idx="2170">
                  <c:v>3.0138888888890407</c:v>
                </c:pt>
                <c:pt idx="2171">
                  <c:v>3.0152777777779298</c:v>
                </c:pt>
                <c:pt idx="2172">
                  <c:v>3.0166666666668189</c:v>
                </c:pt>
                <c:pt idx="2173">
                  <c:v>3.018055555555708</c:v>
                </c:pt>
                <c:pt idx="2174">
                  <c:v>3.0194444444445971</c:v>
                </c:pt>
                <c:pt idx="2175">
                  <c:v>3.0208333333334862</c:v>
                </c:pt>
                <c:pt idx="2176">
                  <c:v>3.0222222222223754</c:v>
                </c:pt>
                <c:pt idx="2177">
                  <c:v>3.0236111111112645</c:v>
                </c:pt>
                <c:pt idx="2178">
                  <c:v>3.0250000000001536</c:v>
                </c:pt>
                <c:pt idx="2179">
                  <c:v>3.0263888888890427</c:v>
                </c:pt>
                <c:pt idx="2180">
                  <c:v>3.0277777777779318</c:v>
                </c:pt>
                <c:pt idx="2181">
                  <c:v>3.0291666666668209</c:v>
                </c:pt>
                <c:pt idx="2182">
                  <c:v>3.03055555555571</c:v>
                </c:pt>
                <c:pt idx="2183">
                  <c:v>3.0319444444445991</c:v>
                </c:pt>
                <c:pt idx="2184">
                  <c:v>3.0333333333334882</c:v>
                </c:pt>
                <c:pt idx="2185">
                  <c:v>3.0347222222223773</c:v>
                </c:pt>
                <c:pt idx="2186">
                  <c:v>3.0361111111112664</c:v>
                </c:pt>
                <c:pt idx="2187">
                  <c:v>3.0375000000001555</c:v>
                </c:pt>
                <c:pt idx="2188">
                  <c:v>3.0388888888890446</c:v>
                </c:pt>
                <c:pt idx="2189">
                  <c:v>3.0402777777779337</c:v>
                </c:pt>
                <c:pt idx="2190">
                  <c:v>3.0416666666668228</c:v>
                </c:pt>
                <c:pt idx="2191">
                  <c:v>3.0430555555557119</c:v>
                </c:pt>
                <c:pt idx="2192">
                  <c:v>3.0444444444446011</c:v>
                </c:pt>
                <c:pt idx="2193">
                  <c:v>3.0458333333334902</c:v>
                </c:pt>
                <c:pt idx="2194">
                  <c:v>3.0472222222223793</c:v>
                </c:pt>
                <c:pt idx="2195">
                  <c:v>3.0486111111112684</c:v>
                </c:pt>
                <c:pt idx="2196">
                  <c:v>3.0500000000001575</c:v>
                </c:pt>
                <c:pt idx="2197">
                  <c:v>3.0513888888890466</c:v>
                </c:pt>
                <c:pt idx="2198">
                  <c:v>3.0527777777779357</c:v>
                </c:pt>
                <c:pt idx="2199">
                  <c:v>3.0541666666668248</c:v>
                </c:pt>
                <c:pt idx="2200">
                  <c:v>3.0555555555557139</c:v>
                </c:pt>
                <c:pt idx="2201">
                  <c:v>3.056944444444603</c:v>
                </c:pt>
                <c:pt idx="2202">
                  <c:v>3.0583333333334921</c:v>
                </c:pt>
                <c:pt idx="2203">
                  <c:v>3.0597222222223812</c:v>
                </c:pt>
                <c:pt idx="2204">
                  <c:v>3.0611111111112703</c:v>
                </c:pt>
                <c:pt idx="2205">
                  <c:v>3.0625000000001594</c:v>
                </c:pt>
                <c:pt idx="2206">
                  <c:v>3.0638888888890485</c:v>
                </c:pt>
                <c:pt idx="2207">
                  <c:v>3.0652777777779376</c:v>
                </c:pt>
                <c:pt idx="2208">
                  <c:v>3.0666666666668267</c:v>
                </c:pt>
                <c:pt idx="2209">
                  <c:v>3.0680555555557159</c:v>
                </c:pt>
                <c:pt idx="2210">
                  <c:v>3.069444444444605</c:v>
                </c:pt>
                <c:pt idx="2211">
                  <c:v>3.0708333333334941</c:v>
                </c:pt>
                <c:pt idx="2212">
                  <c:v>3.0722222222223832</c:v>
                </c:pt>
                <c:pt idx="2213">
                  <c:v>3.0736111111112723</c:v>
                </c:pt>
                <c:pt idx="2214">
                  <c:v>3.0750000000001614</c:v>
                </c:pt>
                <c:pt idx="2215">
                  <c:v>3.0763888888890505</c:v>
                </c:pt>
                <c:pt idx="2216">
                  <c:v>3.0777777777779396</c:v>
                </c:pt>
                <c:pt idx="2217">
                  <c:v>3.0791666666668287</c:v>
                </c:pt>
                <c:pt idx="2218">
                  <c:v>3.0805555555557178</c:v>
                </c:pt>
                <c:pt idx="2219">
                  <c:v>3.0819444444446069</c:v>
                </c:pt>
                <c:pt idx="2220">
                  <c:v>3.083333333333496</c:v>
                </c:pt>
                <c:pt idx="2221">
                  <c:v>3.0847222222223851</c:v>
                </c:pt>
                <c:pt idx="2222">
                  <c:v>3.0861111111112742</c:v>
                </c:pt>
                <c:pt idx="2223">
                  <c:v>3.0875000000001633</c:v>
                </c:pt>
                <c:pt idx="2224">
                  <c:v>3.0888888888890524</c:v>
                </c:pt>
                <c:pt idx="2225">
                  <c:v>3.0902777777779415</c:v>
                </c:pt>
                <c:pt idx="2226">
                  <c:v>3.0916666666668307</c:v>
                </c:pt>
                <c:pt idx="2227">
                  <c:v>3.0930555555557198</c:v>
                </c:pt>
                <c:pt idx="2228">
                  <c:v>3.0944444444446089</c:v>
                </c:pt>
                <c:pt idx="2229">
                  <c:v>3.095833333333498</c:v>
                </c:pt>
                <c:pt idx="2230">
                  <c:v>3.0972222222223871</c:v>
                </c:pt>
                <c:pt idx="2231">
                  <c:v>3.0986111111112762</c:v>
                </c:pt>
                <c:pt idx="2232">
                  <c:v>3.1000000000001653</c:v>
                </c:pt>
                <c:pt idx="2233">
                  <c:v>3.1013888888890544</c:v>
                </c:pt>
                <c:pt idx="2234">
                  <c:v>3.1027777777779435</c:v>
                </c:pt>
                <c:pt idx="2235">
                  <c:v>3.1041666666668326</c:v>
                </c:pt>
                <c:pt idx="2236">
                  <c:v>3.1055555555557217</c:v>
                </c:pt>
                <c:pt idx="2237">
                  <c:v>3.1069444444446108</c:v>
                </c:pt>
                <c:pt idx="2238">
                  <c:v>3.1083333333334999</c:v>
                </c:pt>
                <c:pt idx="2239">
                  <c:v>3.109722222222389</c:v>
                </c:pt>
                <c:pt idx="2240">
                  <c:v>3.1111111111112781</c:v>
                </c:pt>
                <c:pt idx="2241">
                  <c:v>3.1125000000001672</c:v>
                </c:pt>
                <c:pt idx="2242">
                  <c:v>3.1138888888890563</c:v>
                </c:pt>
                <c:pt idx="2243">
                  <c:v>3.1152777777779455</c:v>
                </c:pt>
                <c:pt idx="2244">
                  <c:v>3.1166666666668346</c:v>
                </c:pt>
                <c:pt idx="2245">
                  <c:v>3.1180555555557237</c:v>
                </c:pt>
                <c:pt idx="2246">
                  <c:v>3.1194444444446128</c:v>
                </c:pt>
                <c:pt idx="2247">
                  <c:v>3.1208333333335019</c:v>
                </c:pt>
                <c:pt idx="2248">
                  <c:v>3.122222222222391</c:v>
                </c:pt>
                <c:pt idx="2249">
                  <c:v>3.1236111111112801</c:v>
                </c:pt>
                <c:pt idx="2250">
                  <c:v>3.1250000000001692</c:v>
                </c:pt>
                <c:pt idx="2251">
                  <c:v>3.1263888888890583</c:v>
                </c:pt>
                <c:pt idx="2252">
                  <c:v>3.1277777777779474</c:v>
                </c:pt>
                <c:pt idx="2253">
                  <c:v>3.1291666666668365</c:v>
                </c:pt>
                <c:pt idx="2254">
                  <c:v>3.1305555555557256</c:v>
                </c:pt>
                <c:pt idx="2255">
                  <c:v>3.1319444444446147</c:v>
                </c:pt>
                <c:pt idx="2256">
                  <c:v>3.1333333333335038</c:v>
                </c:pt>
                <c:pt idx="2257">
                  <c:v>3.1347222222223929</c:v>
                </c:pt>
                <c:pt idx="2258">
                  <c:v>3.136111111111282</c:v>
                </c:pt>
                <c:pt idx="2259">
                  <c:v>3.1375000000001712</c:v>
                </c:pt>
                <c:pt idx="2260">
                  <c:v>3.1388888888890603</c:v>
                </c:pt>
                <c:pt idx="2261">
                  <c:v>3.1402777777779494</c:v>
                </c:pt>
                <c:pt idx="2262">
                  <c:v>3.1416666666668385</c:v>
                </c:pt>
                <c:pt idx="2263">
                  <c:v>3.1430555555557276</c:v>
                </c:pt>
                <c:pt idx="2264">
                  <c:v>3.1444444444446167</c:v>
                </c:pt>
                <c:pt idx="2265">
                  <c:v>3.1458333333335058</c:v>
                </c:pt>
                <c:pt idx="2266">
                  <c:v>3.1472222222223949</c:v>
                </c:pt>
                <c:pt idx="2267">
                  <c:v>3.148611111111284</c:v>
                </c:pt>
                <c:pt idx="2268">
                  <c:v>3.1500000000001731</c:v>
                </c:pt>
                <c:pt idx="2269">
                  <c:v>3.1513888888890622</c:v>
                </c:pt>
                <c:pt idx="2270">
                  <c:v>3.1527777777779513</c:v>
                </c:pt>
                <c:pt idx="2271">
                  <c:v>3.1541666666668404</c:v>
                </c:pt>
                <c:pt idx="2272">
                  <c:v>3.1555555555557295</c:v>
                </c:pt>
                <c:pt idx="2273">
                  <c:v>3.1569444444446186</c:v>
                </c:pt>
                <c:pt idx="2274">
                  <c:v>3.1583333333335077</c:v>
                </c:pt>
                <c:pt idx="2275">
                  <c:v>3.1597222222223968</c:v>
                </c:pt>
                <c:pt idx="2276">
                  <c:v>3.161111111111286</c:v>
                </c:pt>
                <c:pt idx="2277">
                  <c:v>3.1625000000001751</c:v>
                </c:pt>
                <c:pt idx="2278">
                  <c:v>3.1638888888890642</c:v>
                </c:pt>
                <c:pt idx="2279">
                  <c:v>3.1652777777779533</c:v>
                </c:pt>
                <c:pt idx="2280">
                  <c:v>3.1666666666668424</c:v>
                </c:pt>
                <c:pt idx="2281">
                  <c:v>3.1680555555557315</c:v>
                </c:pt>
                <c:pt idx="2282">
                  <c:v>3.1694444444446206</c:v>
                </c:pt>
                <c:pt idx="2283">
                  <c:v>3.1708333333335097</c:v>
                </c:pt>
                <c:pt idx="2284">
                  <c:v>3.1722222222223988</c:v>
                </c:pt>
                <c:pt idx="2285">
                  <c:v>3.1736111111112879</c:v>
                </c:pt>
                <c:pt idx="2286">
                  <c:v>3.175000000000177</c:v>
                </c:pt>
                <c:pt idx="2287">
                  <c:v>3.1763888888890661</c:v>
                </c:pt>
                <c:pt idx="2288">
                  <c:v>3.1777777777779552</c:v>
                </c:pt>
                <c:pt idx="2289">
                  <c:v>3.1791666666668443</c:v>
                </c:pt>
                <c:pt idx="2290">
                  <c:v>3.1805555555557334</c:v>
                </c:pt>
                <c:pt idx="2291">
                  <c:v>3.1819444444446225</c:v>
                </c:pt>
                <c:pt idx="2292">
                  <c:v>3.1833333333335116</c:v>
                </c:pt>
                <c:pt idx="2293">
                  <c:v>3.1847222222224008</c:v>
                </c:pt>
                <c:pt idx="2294">
                  <c:v>3.1861111111112899</c:v>
                </c:pt>
                <c:pt idx="2295">
                  <c:v>3.187500000000179</c:v>
                </c:pt>
                <c:pt idx="2296">
                  <c:v>3.1888888888890681</c:v>
                </c:pt>
                <c:pt idx="2297">
                  <c:v>3.1902777777779572</c:v>
                </c:pt>
                <c:pt idx="2298">
                  <c:v>3.1916666666668463</c:v>
                </c:pt>
                <c:pt idx="2299">
                  <c:v>3.1930555555557354</c:v>
                </c:pt>
                <c:pt idx="2300">
                  <c:v>3.1944444444446245</c:v>
                </c:pt>
                <c:pt idx="2301">
                  <c:v>3.1958333333335136</c:v>
                </c:pt>
                <c:pt idx="2302">
                  <c:v>3.1972222222224027</c:v>
                </c:pt>
                <c:pt idx="2303">
                  <c:v>3.1986111111112918</c:v>
                </c:pt>
                <c:pt idx="2304">
                  <c:v>3.2000000000001809</c:v>
                </c:pt>
                <c:pt idx="2305">
                  <c:v>3.20138888888907</c:v>
                </c:pt>
                <c:pt idx="2306">
                  <c:v>3.2027777777779591</c:v>
                </c:pt>
                <c:pt idx="2307">
                  <c:v>3.2041666666668482</c:v>
                </c:pt>
                <c:pt idx="2308">
                  <c:v>3.2055555555557373</c:v>
                </c:pt>
                <c:pt idx="2309">
                  <c:v>3.2069444444446265</c:v>
                </c:pt>
                <c:pt idx="2310">
                  <c:v>3.2083333333335156</c:v>
                </c:pt>
                <c:pt idx="2311">
                  <c:v>3.2097222222224047</c:v>
                </c:pt>
                <c:pt idx="2312">
                  <c:v>3.2111111111112938</c:v>
                </c:pt>
                <c:pt idx="2313">
                  <c:v>3.2125000000001829</c:v>
                </c:pt>
                <c:pt idx="2314">
                  <c:v>3.213888888889072</c:v>
                </c:pt>
                <c:pt idx="2315">
                  <c:v>3.2152777777779611</c:v>
                </c:pt>
                <c:pt idx="2316">
                  <c:v>3.2166666666668502</c:v>
                </c:pt>
                <c:pt idx="2317">
                  <c:v>3.2180555555557393</c:v>
                </c:pt>
                <c:pt idx="2318">
                  <c:v>3.2194444444446284</c:v>
                </c:pt>
                <c:pt idx="2319">
                  <c:v>3.2208333333335175</c:v>
                </c:pt>
                <c:pt idx="2320">
                  <c:v>3.2222222222224066</c:v>
                </c:pt>
                <c:pt idx="2321">
                  <c:v>3.2236111111112957</c:v>
                </c:pt>
                <c:pt idx="2322">
                  <c:v>3.2250000000001848</c:v>
                </c:pt>
                <c:pt idx="2323">
                  <c:v>3.2263888888890739</c:v>
                </c:pt>
                <c:pt idx="2324">
                  <c:v>3.227777777777963</c:v>
                </c:pt>
                <c:pt idx="2325">
                  <c:v>3.2291666666668521</c:v>
                </c:pt>
                <c:pt idx="2326">
                  <c:v>3.2305555555557413</c:v>
                </c:pt>
                <c:pt idx="2327">
                  <c:v>3.2319444444446304</c:v>
                </c:pt>
                <c:pt idx="2328">
                  <c:v>3.2333333333335195</c:v>
                </c:pt>
                <c:pt idx="2329">
                  <c:v>3.2347222222224086</c:v>
                </c:pt>
                <c:pt idx="2330">
                  <c:v>3.2361111111112977</c:v>
                </c:pt>
                <c:pt idx="2331">
                  <c:v>3.2375000000001868</c:v>
                </c:pt>
                <c:pt idx="2332">
                  <c:v>3.2388888888890759</c:v>
                </c:pt>
                <c:pt idx="2333">
                  <c:v>3.240277777777965</c:v>
                </c:pt>
                <c:pt idx="2334">
                  <c:v>3.2416666666668541</c:v>
                </c:pt>
                <c:pt idx="2335">
                  <c:v>3.2430555555557432</c:v>
                </c:pt>
                <c:pt idx="2336">
                  <c:v>3.2444444444446323</c:v>
                </c:pt>
                <c:pt idx="2337">
                  <c:v>3.2458333333335214</c:v>
                </c:pt>
                <c:pt idx="2338">
                  <c:v>3.2472222222224105</c:v>
                </c:pt>
                <c:pt idx="2339">
                  <c:v>3.2486111111112996</c:v>
                </c:pt>
                <c:pt idx="2340">
                  <c:v>3.2500000000001887</c:v>
                </c:pt>
                <c:pt idx="2341">
                  <c:v>3.2513888888890778</c:v>
                </c:pt>
                <c:pt idx="2342">
                  <c:v>3.2527777777779669</c:v>
                </c:pt>
                <c:pt idx="2343">
                  <c:v>3.2541666666668561</c:v>
                </c:pt>
                <c:pt idx="2344">
                  <c:v>3.2555555555557452</c:v>
                </c:pt>
                <c:pt idx="2345">
                  <c:v>3.2569444444446343</c:v>
                </c:pt>
                <c:pt idx="2346">
                  <c:v>3.2583333333335234</c:v>
                </c:pt>
                <c:pt idx="2347">
                  <c:v>3.2597222222224125</c:v>
                </c:pt>
                <c:pt idx="2348">
                  <c:v>3.2611111111113016</c:v>
                </c:pt>
                <c:pt idx="2349">
                  <c:v>3.2625000000001907</c:v>
                </c:pt>
                <c:pt idx="2350">
                  <c:v>3.2638888888890798</c:v>
                </c:pt>
                <c:pt idx="2351">
                  <c:v>3.2652777777779689</c:v>
                </c:pt>
                <c:pt idx="2352">
                  <c:v>3.266666666666858</c:v>
                </c:pt>
                <c:pt idx="2353">
                  <c:v>3.2680555555557471</c:v>
                </c:pt>
                <c:pt idx="2354">
                  <c:v>3.2694444444446362</c:v>
                </c:pt>
                <c:pt idx="2355">
                  <c:v>3.2708333333335253</c:v>
                </c:pt>
                <c:pt idx="2356">
                  <c:v>3.2722222222224144</c:v>
                </c:pt>
                <c:pt idx="2357">
                  <c:v>3.2736111111113035</c:v>
                </c:pt>
                <c:pt idx="2358">
                  <c:v>3.2750000000001926</c:v>
                </c:pt>
                <c:pt idx="2359">
                  <c:v>3.2763888888890818</c:v>
                </c:pt>
                <c:pt idx="2360">
                  <c:v>3.2777777777779709</c:v>
                </c:pt>
                <c:pt idx="2361">
                  <c:v>3.27916666666686</c:v>
                </c:pt>
                <c:pt idx="2362">
                  <c:v>3.2805555555557491</c:v>
                </c:pt>
                <c:pt idx="2363">
                  <c:v>3.2819444444446382</c:v>
                </c:pt>
                <c:pt idx="2364">
                  <c:v>3.2833333333335273</c:v>
                </c:pt>
                <c:pt idx="2365">
                  <c:v>3.2847222222224164</c:v>
                </c:pt>
                <c:pt idx="2366">
                  <c:v>3.2861111111113055</c:v>
                </c:pt>
                <c:pt idx="2367">
                  <c:v>3.2875000000001946</c:v>
                </c:pt>
                <c:pt idx="2368">
                  <c:v>3.2888888888890837</c:v>
                </c:pt>
                <c:pt idx="2369">
                  <c:v>3.2902777777779728</c:v>
                </c:pt>
                <c:pt idx="2370">
                  <c:v>3.2916666666668619</c:v>
                </c:pt>
                <c:pt idx="2371">
                  <c:v>3.293055555555751</c:v>
                </c:pt>
                <c:pt idx="2372">
                  <c:v>3.2944444444446401</c:v>
                </c:pt>
                <c:pt idx="2373">
                  <c:v>3.2958333333335292</c:v>
                </c:pt>
                <c:pt idx="2374">
                  <c:v>3.2972222222224183</c:v>
                </c:pt>
                <c:pt idx="2375">
                  <c:v>3.2986111111113074</c:v>
                </c:pt>
                <c:pt idx="2376">
                  <c:v>3.3000000000001966</c:v>
                </c:pt>
                <c:pt idx="2377">
                  <c:v>3.3013888888890857</c:v>
                </c:pt>
                <c:pt idx="2378">
                  <c:v>3.3027777777779748</c:v>
                </c:pt>
                <c:pt idx="2379">
                  <c:v>3.3041666666668639</c:v>
                </c:pt>
                <c:pt idx="2380">
                  <c:v>3.305555555555753</c:v>
                </c:pt>
                <c:pt idx="2381">
                  <c:v>3.3069444444446421</c:v>
                </c:pt>
                <c:pt idx="2382">
                  <c:v>3.3083333333335312</c:v>
                </c:pt>
                <c:pt idx="2383">
                  <c:v>3.3097222222224203</c:v>
                </c:pt>
                <c:pt idx="2384">
                  <c:v>3.3111111111113094</c:v>
                </c:pt>
                <c:pt idx="2385">
                  <c:v>3.3125000000001985</c:v>
                </c:pt>
                <c:pt idx="2386">
                  <c:v>3.3138888888890876</c:v>
                </c:pt>
                <c:pt idx="2387">
                  <c:v>3.3152777777779767</c:v>
                </c:pt>
                <c:pt idx="2388">
                  <c:v>3.3166666666668658</c:v>
                </c:pt>
                <c:pt idx="2389">
                  <c:v>3.3180555555557549</c:v>
                </c:pt>
                <c:pt idx="2390">
                  <c:v>3.319444444444644</c:v>
                </c:pt>
                <c:pt idx="2391">
                  <c:v>3.3208333333335331</c:v>
                </c:pt>
                <c:pt idx="2392">
                  <c:v>3.3222222222224222</c:v>
                </c:pt>
                <c:pt idx="2393">
                  <c:v>3.3236111111113114</c:v>
                </c:pt>
                <c:pt idx="2394">
                  <c:v>3.3250000000002005</c:v>
                </c:pt>
                <c:pt idx="2395">
                  <c:v>3.3263888888890896</c:v>
                </c:pt>
                <c:pt idx="2396">
                  <c:v>3.3277777777779787</c:v>
                </c:pt>
                <c:pt idx="2397">
                  <c:v>3.3291666666668678</c:v>
                </c:pt>
                <c:pt idx="2398">
                  <c:v>3.3305555555557569</c:v>
                </c:pt>
                <c:pt idx="2399">
                  <c:v>3.331944444444646</c:v>
                </c:pt>
                <c:pt idx="2400">
                  <c:v>3.3333333333335351</c:v>
                </c:pt>
                <c:pt idx="2401">
                  <c:v>3.3347222222224242</c:v>
                </c:pt>
                <c:pt idx="2402">
                  <c:v>3.3361111111113133</c:v>
                </c:pt>
                <c:pt idx="2403">
                  <c:v>3.3375000000002024</c:v>
                </c:pt>
                <c:pt idx="2404">
                  <c:v>3.3388888888890915</c:v>
                </c:pt>
                <c:pt idx="2405">
                  <c:v>3.3402777777779806</c:v>
                </c:pt>
                <c:pt idx="2406">
                  <c:v>3.3416666666668697</c:v>
                </c:pt>
                <c:pt idx="2407">
                  <c:v>3.3430555555557588</c:v>
                </c:pt>
                <c:pt idx="2408">
                  <c:v>3.3444444444446479</c:v>
                </c:pt>
                <c:pt idx="2409">
                  <c:v>3.3458333333335371</c:v>
                </c:pt>
                <c:pt idx="2410">
                  <c:v>3.3472222222224262</c:v>
                </c:pt>
                <c:pt idx="2411">
                  <c:v>3.3486111111113153</c:v>
                </c:pt>
                <c:pt idx="2412">
                  <c:v>3.3500000000002044</c:v>
                </c:pt>
                <c:pt idx="2413">
                  <c:v>3.3513888888890935</c:v>
                </c:pt>
                <c:pt idx="2414">
                  <c:v>3.3527777777779826</c:v>
                </c:pt>
                <c:pt idx="2415">
                  <c:v>3.3541666666668717</c:v>
                </c:pt>
                <c:pt idx="2416">
                  <c:v>3.3555555555557608</c:v>
                </c:pt>
                <c:pt idx="2417">
                  <c:v>3.3569444444446499</c:v>
                </c:pt>
                <c:pt idx="2418">
                  <c:v>3.358333333333539</c:v>
                </c:pt>
                <c:pt idx="2419">
                  <c:v>3.3597222222224281</c:v>
                </c:pt>
                <c:pt idx="2420">
                  <c:v>3.3611111111113172</c:v>
                </c:pt>
                <c:pt idx="2421">
                  <c:v>3.3625000000002063</c:v>
                </c:pt>
                <c:pt idx="2422">
                  <c:v>3.3638888888890954</c:v>
                </c:pt>
                <c:pt idx="2423">
                  <c:v>3.3652777777779845</c:v>
                </c:pt>
                <c:pt idx="2424">
                  <c:v>3.3666666666668736</c:v>
                </c:pt>
                <c:pt idx="2425">
                  <c:v>3.3680555555557627</c:v>
                </c:pt>
                <c:pt idx="2426">
                  <c:v>3.3694444444446519</c:v>
                </c:pt>
                <c:pt idx="2427">
                  <c:v>3.370833333333541</c:v>
                </c:pt>
                <c:pt idx="2428">
                  <c:v>3.3722222222224301</c:v>
                </c:pt>
                <c:pt idx="2429">
                  <c:v>3.3736111111113192</c:v>
                </c:pt>
                <c:pt idx="2430">
                  <c:v>3.3750000000002083</c:v>
                </c:pt>
                <c:pt idx="2431">
                  <c:v>3.3763888888890974</c:v>
                </c:pt>
                <c:pt idx="2432">
                  <c:v>3.3777777777779865</c:v>
                </c:pt>
                <c:pt idx="2433">
                  <c:v>3.3791666666668756</c:v>
                </c:pt>
                <c:pt idx="2434">
                  <c:v>3.3805555555557647</c:v>
                </c:pt>
                <c:pt idx="2435">
                  <c:v>3.3819444444446538</c:v>
                </c:pt>
                <c:pt idx="2436">
                  <c:v>3.3833333333335429</c:v>
                </c:pt>
                <c:pt idx="2437">
                  <c:v>3.384722222222432</c:v>
                </c:pt>
                <c:pt idx="2438">
                  <c:v>3.3861111111113211</c:v>
                </c:pt>
                <c:pt idx="2439">
                  <c:v>3.3875000000002102</c:v>
                </c:pt>
                <c:pt idx="2440">
                  <c:v>3.3888888888890993</c:v>
                </c:pt>
                <c:pt idx="2441">
                  <c:v>3.3902777777779884</c:v>
                </c:pt>
                <c:pt idx="2442">
                  <c:v>3.3916666666668775</c:v>
                </c:pt>
                <c:pt idx="2443">
                  <c:v>3.3930555555557667</c:v>
                </c:pt>
                <c:pt idx="2444">
                  <c:v>3.3944444444446558</c:v>
                </c:pt>
                <c:pt idx="2445">
                  <c:v>3.3958333333335449</c:v>
                </c:pt>
                <c:pt idx="2446">
                  <c:v>3.397222222222434</c:v>
                </c:pt>
                <c:pt idx="2447">
                  <c:v>3.3986111111113231</c:v>
                </c:pt>
                <c:pt idx="2448">
                  <c:v>3.4000000000002122</c:v>
                </c:pt>
                <c:pt idx="2449">
                  <c:v>3.4013888888891013</c:v>
                </c:pt>
                <c:pt idx="2450">
                  <c:v>3.4027777777779904</c:v>
                </c:pt>
                <c:pt idx="2451">
                  <c:v>3.4041666666668795</c:v>
                </c:pt>
                <c:pt idx="2452">
                  <c:v>3.4055555555557686</c:v>
                </c:pt>
                <c:pt idx="2453">
                  <c:v>3.4069444444446577</c:v>
                </c:pt>
                <c:pt idx="2454">
                  <c:v>3.4083333333335468</c:v>
                </c:pt>
                <c:pt idx="2455">
                  <c:v>3.4097222222224359</c:v>
                </c:pt>
                <c:pt idx="2456">
                  <c:v>3.411111111111325</c:v>
                </c:pt>
                <c:pt idx="2457">
                  <c:v>3.4125000000002141</c:v>
                </c:pt>
                <c:pt idx="2458">
                  <c:v>3.4138888888891032</c:v>
                </c:pt>
                <c:pt idx="2459">
                  <c:v>3.4152777777779924</c:v>
                </c:pt>
                <c:pt idx="2460">
                  <c:v>3.4166666666668815</c:v>
                </c:pt>
                <c:pt idx="2461">
                  <c:v>3.4180555555557706</c:v>
                </c:pt>
                <c:pt idx="2462">
                  <c:v>3.4194444444446597</c:v>
                </c:pt>
                <c:pt idx="2463">
                  <c:v>3.4208333333335488</c:v>
                </c:pt>
                <c:pt idx="2464">
                  <c:v>3.4222222222224379</c:v>
                </c:pt>
                <c:pt idx="2465">
                  <c:v>3.423611111111327</c:v>
                </c:pt>
                <c:pt idx="2466">
                  <c:v>3.4250000000002161</c:v>
                </c:pt>
                <c:pt idx="2467">
                  <c:v>3.4263888888891052</c:v>
                </c:pt>
                <c:pt idx="2468">
                  <c:v>3.4277777777779943</c:v>
                </c:pt>
                <c:pt idx="2469">
                  <c:v>3.4291666666668834</c:v>
                </c:pt>
                <c:pt idx="2470">
                  <c:v>3.4305555555557725</c:v>
                </c:pt>
                <c:pt idx="2471">
                  <c:v>3.4319444444446616</c:v>
                </c:pt>
                <c:pt idx="2472">
                  <c:v>3.4333333333335507</c:v>
                </c:pt>
                <c:pt idx="2473">
                  <c:v>3.4347222222224398</c:v>
                </c:pt>
                <c:pt idx="2474">
                  <c:v>3.4361111111113289</c:v>
                </c:pt>
                <c:pt idx="2475">
                  <c:v>3.437500000000218</c:v>
                </c:pt>
                <c:pt idx="2476">
                  <c:v>3.4388888888891072</c:v>
                </c:pt>
                <c:pt idx="2477">
                  <c:v>3.4402777777779963</c:v>
                </c:pt>
                <c:pt idx="2478">
                  <c:v>3.4416666666668854</c:v>
                </c:pt>
                <c:pt idx="2479">
                  <c:v>3.4430555555557745</c:v>
                </c:pt>
                <c:pt idx="2480">
                  <c:v>3.4444444444446636</c:v>
                </c:pt>
                <c:pt idx="2481">
                  <c:v>3.4458333333335527</c:v>
                </c:pt>
                <c:pt idx="2482">
                  <c:v>3.4472222222224418</c:v>
                </c:pt>
                <c:pt idx="2483">
                  <c:v>3.4486111111113309</c:v>
                </c:pt>
                <c:pt idx="2484">
                  <c:v>3.45000000000022</c:v>
                </c:pt>
                <c:pt idx="2485">
                  <c:v>3.4513888888891091</c:v>
                </c:pt>
                <c:pt idx="2486">
                  <c:v>3.4527777777779982</c:v>
                </c:pt>
                <c:pt idx="2487">
                  <c:v>3.4541666666668873</c:v>
                </c:pt>
                <c:pt idx="2488">
                  <c:v>3.4555555555557764</c:v>
                </c:pt>
                <c:pt idx="2489">
                  <c:v>3.4569444444446655</c:v>
                </c:pt>
                <c:pt idx="2490">
                  <c:v>3.4583333333335546</c:v>
                </c:pt>
                <c:pt idx="2491">
                  <c:v>3.4597222222224437</c:v>
                </c:pt>
                <c:pt idx="2492">
                  <c:v>3.4611111111113328</c:v>
                </c:pt>
                <c:pt idx="2493">
                  <c:v>3.462500000000222</c:v>
                </c:pt>
                <c:pt idx="2494">
                  <c:v>3.4638888888891111</c:v>
                </c:pt>
                <c:pt idx="2495">
                  <c:v>3.4652777777780002</c:v>
                </c:pt>
                <c:pt idx="2496">
                  <c:v>3.4666666666668893</c:v>
                </c:pt>
                <c:pt idx="2497">
                  <c:v>3.4680555555557784</c:v>
                </c:pt>
                <c:pt idx="2498">
                  <c:v>3.4694444444446675</c:v>
                </c:pt>
                <c:pt idx="2499">
                  <c:v>3.4708333333335566</c:v>
                </c:pt>
                <c:pt idx="2500">
                  <c:v>3.4722222222224457</c:v>
                </c:pt>
                <c:pt idx="2501">
                  <c:v>3.4736111111113348</c:v>
                </c:pt>
                <c:pt idx="2502">
                  <c:v>3.4750000000002239</c:v>
                </c:pt>
                <c:pt idx="2503">
                  <c:v>3.476388888889113</c:v>
                </c:pt>
                <c:pt idx="2504">
                  <c:v>3.4777777777780021</c:v>
                </c:pt>
                <c:pt idx="2505">
                  <c:v>3.4791666666668912</c:v>
                </c:pt>
                <c:pt idx="2506">
                  <c:v>3.4805555555557803</c:v>
                </c:pt>
                <c:pt idx="2507">
                  <c:v>3.4819444444446694</c:v>
                </c:pt>
                <c:pt idx="2508">
                  <c:v>3.4833333333335585</c:v>
                </c:pt>
                <c:pt idx="2509">
                  <c:v>3.4847222222224477</c:v>
                </c:pt>
                <c:pt idx="2510">
                  <c:v>3.4861111111113368</c:v>
                </c:pt>
                <c:pt idx="2511">
                  <c:v>3.4875000000002259</c:v>
                </c:pt>
                <c:pt idx="2512">
                  <c:v>3.488888888889115</c:v>
                </c:pt>
                <c:pt idx="2513">
                  <c:v>3.4902777777780041</c:v>
                </c:pt>
                <c:pt idx="2514">
                  <c:v>3.4916666666668932</c:v>
                </c:pt>
                <c:pt idx="2515">
                  <c:v>3.4930555555557823</c:v>
                </c:pt>
                <c:pt idx="2516">
                  <c:v>3.4944444444446714</c:v>
                </c:pt>
                <c:pt idx="2517">
                  <c:v>3.4958333333335605</c:v>
                </c:pt>
                <c:pt idx="2518">
                  <c:v>3.4972222222224496</c:v>
                </c:pt>
                <c:pt idx="2519">
                  <c:v>3.4986111111113387</c:v>
                </c:pt>
                <c:pt idx="2520">
                  <c:v>3.5000000000002278</c:v>
                </c:pt>
                <c:pt idx="2521">
                  <c:v>3.5013888888891169</c:v>
                </c:pt>
                <c:pt idx="2522">
                  <c:v>3.502777777778006</c:v>
                </c:pt>
                <c:pt idx="2523">
                  <c:v>3.5041666666668951</c:v>
                </c:pt>
                <c:pt idx="2524">
                  <c:v>3.5055555555557842</c:v>
                </c:pt>
                <c:pt idx="2525">
                  <c:v>3.5069444444446733</c:v>
                </c:pt>
                <c:pt idx="2526">
                  <c:v>3.5083333333335625</c:v>
                </c:pt>
                <c:pt idx="2527">
                  <c:v>3.5097222222224516</c:v>
                </c:pt>
                <c:pt idx="2528">
                  <c:v>3.5111111111113407</c:v>
                </c:pt>
                <c:pt idx="2529">
                  <c:v>3.5125000000002298</c:v>
                </c:pt>
                <c:pt idx="2530">
                  <c:v>3.5138888888891189</c:v>
                </c:pt>
                <c:pt idx="2531">
                  <c:v>3.515277777778008</c:v>
                </c:pt>
                <c:pt idx="2532">
                  <c:v>3.5166666666668971</c:v>
                </c:pt>
                <c:pt idx="2533">
                  <c:v>3.5180555555557862</c:v>
                </c:pt>
                <c:pt idx="2534">
                  <c:v>3.5194444444446753</c:v>
                </c:pt>
                <c:pt idx="2535">
                  <c:v>3.5208333333335644</c:v>
                </c:pt>
                <c:pt idx="2536">
                  <c:v>3.5222222222224535</c:v>
                </c:pt>
                <c:pt idx="2537">
                  <c:v>3.5236111111113426</c:v>
                </c:pt>
                <c:pt idx="2538">
                  <c:v>3.5250000000002317</c:v>
                </c:pt>
                <c:pt idx="2539">
                  <c:v>3.5263888888891208</c:v>
                </c:pt>
                <c:pt idx="2540">
                  <c:v>3.5277777777780099</c:v>
                </c:pt>
                <c:pt idx="2541">
                  <c:v>3.529166666666899</c:v>
                </c:pt>
                <c:pt idx="2542">
                  <c:v>3.5305555555557881</c:v>
                </c:pt>
                <c:pt idx="2543">
                  <c:v>3.5319444444446773</c:v>
                </c:pt>
                <c:pt idx="2544">
                  <c:v>3.5333333333335664</c:v>
                </c:pt>
                <c:pt idx="2545">
                  <c:v>3.5347222222224555</c:v>
                </c:pt>
                <c:pt idx="2546">
                  <c:v>3.5361111111113446</c:v>
                </c:pt>
                <c:pt idx="2547">
                  <c:v>3.5375000000002337</c:v>
                </c:pt>
                <c:pt idx="2548">
                  <c:v>3.5388888888891228</c:v>
                </c:pt>
                <c:pt idx="2549">
                  <c:v>3.5402777777780119</c:v>
                </c:pt>
                <c:pt idx="2550">
                  <c:v>3.541666666666901</c:v>
                </c:pt>
                <c:pt idx="2551">
                  <c:v>3.5430555555557901</c:v>
                </c:pt>
                <c:pt idx="2552">
                  <c:v>3.5444444444446792</c:v>
                </c:pt>
                <c:pt idx="2553">
                  <c:v>3.5458333333335683</c:v>
                </c:pt>
                <c:pt idx="2554">
                  <c:v>3.5472222222224574</c:v>
                </c:pt>
                <c:pt idx="2555">
                  <c:v>3.5486111111113465</c:v>
                </c:pt>
                <c:pt idx="2556">
                  <c:v>3.5500000000002356</c:v>
                </c:pt>
                <c:pt idx="2557">
                  <c:v>3.5513888888891247</c:v>
                </c:pt>
                <c:pt idx="2558">
                  <c:v>3.5527777777780138</c:v>
                </c:pt>
                <c:pt idx="2559">
                  <c:v>3.554166666666903</c:v>
                </c:pt>
                <c:pt idx="2560">
                  <c:v>3.5555555555557921</c:v>
                </c:pt>
                <c:pt idx="2561">
                  <c:v>3.5569444444446812</c:v>
                </c:pt>
                <c:pt idx="2562">
                  <c:v>3.5583333333335703</c:v>
                </c:pt>
                <c:pt idx="2563">
                  <c:v>3.5597222222224594</c:v>
                </c:pt>
                <c:pt idx="2564">
                  <c:v>3.5611111111113485</c:v>
                </c:pt>
                <c:pt idx="2565">
                  <c:v>3.5625000000002376</c:v>
                </c:pt>
                <c:pt idx="2566">
                  <c:v>3.5638888888891267</c:v>
                </c:pt>
                <c:pt idx="2567">
                  <c:v>3.5652777777780158</c:v>
                </c:pt>
                <c:pt idx="2568">
                  <c:v>3.5666666666669049</c:v>
                </c:pt>
                <c:pt idx="2569">
                  <c:v>3.568055555555794</c:v>
                </c:pt>
                <c:pt idx="2570">
                  <c:v>3.5694444444446831</c:v>
                </c:pt>
                <c:pt idx="2571">
                  <c:v>3.5708333333335722</c:v>
                </c:pt>
                <c:pt idx="2572">
                  <c:v>3.5722222222224613</c:v>
                </c:pt>
                <c:pt idx="2573">
                  <c:v>3.5736111111113504</c:v>
                </c:pt>
                <c:pt idx="2574">
                  <c:v>3.5750000000002395</c:v>
                </c:pt>
                <c:pt idx="2575">
                  <c:v>3.5763888888891286</c:v>
                </c:pt>
                <c:pt idx="2576">
                  <c:v>3.5777777777780178</c:v>
                </c:pt>
                <c:pt idx="2577">
                  <c:v>3.5791666666669069</c:v>
                </c:pt>
                <c:pt idx="2578">
                  <c:v>3.580555555555796</c:v>
                </c:pt>
                <c:pt idx="2579">
                  <c:v>3.5819444444446851</c:v>
                </c:pt>
                <c:pt idx="2580">
                  <c:v>3.5833333333335742</c:v>
                </c:pt>
                <c:pt idx="2581">
                  <c:v>3.5847222222224633</c:v>
                </c:pt>
                <c:pt idx="2582">
                  <c:v>3.5861111111113524</c:v>
                </c:pt>
                <c:pt idx="2583">
                  <c:v>3.5875000000002415</c:v>
                </c:pt>
                <c:pt idx="2584">
                  <c:v>3.5888888888891306</c:v>
                </c:pt>
                <c:pt idx="2585">
                  <c:v>3.5902777777780197</c:v>
                </c:pt>
                <c:pt idx="2586">
                  <c:v>3.5916666666669088</c:v>
                </c:pt>
                <c:pt idx="2587">
                  <c:v>3.5930555555557979</c:v>
                </c:pt>
                <c:pt idx="2588">
                  <c:v>3.594444444444687</c:v>
                </c:pt>
                <c:pt idx="2589">
                  <c:v>3.5958333333335761</c:v>
                </c:pt>
                <c:pt idx="2590">
                  <c:v>3.5972222222224652</c:v>
                </c:pt>
                <c:pt idx="2591">
                  <c:v>3.5986111111113543</c:v>
                </c:pt>
                <c:pt idx="2592">
                  <c:v>3.6000000000002434</c:v>
                </c:pt>
                <c:pt idx="2593">
                  <c:v>3.6013888888891326</c:v>
                </c:pt>
                <c:pt idx="2594">
                  <c:v>3.6027777777780217</c:v>
                </c:pt>
                <c:pt idx="2595">
                  <c:v>3.6041666666669108</c:v>
                </c:pt>
                <c:pt idx="2596">
                  <c:v>3.6055555555557999</c:v>
                </c:pt>
                <c:pt idx="2597">
                  <c:v>3.606944444444689</c:v>
                </c:pt>
                <c:pt idx="2598">
                  <c:v>3.6083333333335781</c:v>
                </c:pt>
                <c:pt idx="2599">
                  <c:v>3.6097222222224672</c:v>
                </c:pt>
                <c:pt idx="2600">
                  <c:v>3.6111111111113563</c:v>
                </c:pt>
                <c:pt idx="2601">
                  <c:v>3.6125000000002454</c:v>
                </c:pt>
                <c:pt idx="2602">
                  <c:v>3.6138888888891345</c:v>
                </c:pt>
                <c:pt idx="2603">
                  <c:v>3.6152777777780236</c:v>
                </c:pt>
                <c:pt idx="2604">
                  <c:v>3.6166666666669127</c:v>
                </c:pt>
                <c:pt idx="2605">
                  <c:v>3.6180555555558018</c:v>
                </c:pt>
                <c:pt idx="2606">
                  <c:v>3.6194444444446909</c:v>
                </c:pt>
                <c:pt idx="2607">
                  <c:v>3.62083333333358</c:v>
                </c:pt>
                <c:pt idx="2608">
                  <c:v>3.6222222222224691</c:v>
                </c:pt>
                <c:pt idx="2609">
                  <c:v>3.6236111111113583</c:v>
                </c:pt>
                <c:pt idx="2610">
                  <c:v>3.6250000000002474</c:v>
                </c:pt>
                <c:pt idx="2611">
                  <c:v>3.6263888888891365</c:v>
                </c:pt>
                <c:pt idx="2612">
                  <c:v>3.6277777777780256</c:v>
                </c:pt>
                <c:pt idx="2613">
                  <c:v>3.6291666666669147</c:v>
                </c:pt>
                <c:pt idx="2614">
                  <c:v>3.6305555555558038</c:v>
                </c:pt>
                <c:pt idx="2615">
                  <c:v>3.6319444444446929</c:v>
                </c:pt>
                <c:pt idx="2616">
                  <c:v>3.633333333333582</c:v>
                </c:pt>
                <c:pt idx="2617">
                  <c:v>3.6347222222224711</c:v>
                </c:pt>
                <c:pt idx="2618">
                  <c:v>3.6361111111113602</c:v>
                </c:pt>
                <c:pt idx="2619">
                  <c:v>3.6375000000002493</c:v>
                </c:pt>
                <c:pt idx="2620">
                  <c:v>3.6388888888891384</c:v>
                </c:pt>
                <c:pt idx="2621">
                  <c:v>3.6402777777780275</c:v>
                </c:pt>
                <c:pt idx="2622">
                  <c:v>3.6416666666669166</c:v>
                </c:pt>
                <c:pt idx="2623">
                  <c:v>3.6430555555558057</c:v>
                </c:pt>
                <c:pt idx="2624">
                  <c:v>3.6444444444446948</c:v>
                </c:pt>
                <c:pt idx="2625">
                  <c:v>3.6458333333335839</c:v>
                </c:pt>
                <c:pt idx="2626">
                  <c:v>3.6472222222224731</c:v>
                </c:pt>
                <c:pt idx="2627">
                  <c:v>3.6486111111113622</c:v>
                </c:pt>
                <c:pt idx="2628">
                  <c:v>3.6500000000002513</c:v>
                </c:pt>
                <c:pt idx="2629">
                  <c:v>3.6513888888891404</c:v>
                </c:pt>
                <c:pt idx="2630">
                  <c:v>3.6527777777780295</c:v>
                </c:pt>
                <c:pt idx="2631">
                  <c:v>3.6541666666669186</c:v>
                </c:pt>
                <c:pt idx="2632">
                  <c:v>3.6555555555558077</c:v>
                </c:pt>
                <c:pt idx="2633">
                  <c:v>3.6569444444446968</c:v>
                </c:pt>
                <c:pt idx="2634">
                  <c:v>3.6583333333335859</c:v>
                </c:pt>
                <c:pt idx="2635">
                  <c:v>3.659722222222475</c:v>
                </c:pt>
                <c:pt idx="2636">
                  <c:v>3.6611111111113641</c:v>
                </c:pt>
                <c:pt idx="2637">
                  <c:v>3.6625000000002532</c:v>
                </c:pt>
                <c:pt idx="2638">
                  <c:v>3.6638888888891423</c:v>
                </c:pt>
                <c:pt idx="2639">
                  <c:v>3.6652777777780314</c:v>
                </c:pt>
                <c:pt idx="2640">
                  <c:v>3.6666666666669205</c:v>
                </c:pt>
                <c:pt idx="2641">
                  <c:v>3.6680555555558096</c:v>
                </c:pt>
                <c:pt idx="2642">
                  <c:v>3.6694444444446987</c:v>
                </c:pt>
                <c:pt idx="2643">
                  <c:v>3.6708333333335879</c:v>
                </c:pt>
                <c:pt idx="2644">
                  <c:v>3.672222222222477</c:v>
                </c:pt>
                <c:pt idx="2645">
                  <c:v>3.6736111111113661</c:v>
                </c:pt>
                <c:pt idx="2646">
                  <c:v>3.6750000000002552</c:v>
                </c:pt>
                <c:pt idx="2647">
                  <c:v>3.6763888888891443</c:v>
                </c:pt>
                <c:pt idx="2648">
                  <c:v>3.6777777777780334</c:v>
                </c:pt>
                <c:pt idx="2649">
                  <c:v>3.6791666666669225</c:v>
                </c:pt>
                <c:pt idx="2650">
                  <c:v>3.6805555555558116</c:v>
                </c:pt>
                <c:pt idx="2651">
                  <c:v>3.6819444444447007</c:v>
                </c:pt>
                <c:pt idx="2652">
                  <c:v>3.6833333333335898</c:v>
                </c:pt>
                <c:pt idx="2653">
                  <c:v>3.6847222222224789</c:v>
                </c:pt>
                <c:pt idx="2654">
                  <c:v>3.686111111111368</c:v>
                </c:pt>
                <c:pt idx="2655">
                  <c:v>3.6875000000002571</c:v>
                </c:pt>
                <c:pt idx="2656">
                  <c:v>3.6888888888891462</c:v>
                </c:pt>
                <c:pt idx="2657">
                  <c:v>3.6902777777780353</c:v>
                </c:pt>
                <c:pt idx="2658">
                  <c:v>3.6916666666669244</c:v>
                </c:pt>
                <c:pt idx="2659">
                  <c:v>3.6930555555558136</c:v>
                </c:pt>
                <c:pt idx="2660">
                  <c:v>3.6944444444447027</c:v>
                </c:pt>
                <c:pt idx="2661">
                  <c:v>3.6958333333335918</c:v>
                </c:pt>
                <c:pt idx="2662">
                  <c:v>3.6972222222224809</c:v>
                </c:pt>
                <c:pt idx="2663">
                  <c:v>3.69861111111137</c:v>
                </c:pt>
                <c:pt idx="2664">
                  <c:v>3.7000000000002591</c:v>
                </c:pt>
                <c:pt idx="2665">
                  <c:v>3.7013888888891482</c:v>
                </c:pt>
                <c:pt idx="2666">
                  <c:v>3.7027777777780373</c:v>
                </c:pt>
                <c:pt idx="2667">
                  <c:v>3.7041666666669264</c:v>
                </c:pt>
                <c:pt idx="2668">
                  <c:v>3.7055555555558155</c:v>
                </c:pt>
                <c:pt idx="2669">
                  <c:v>3.7069444444447046</c:v>
                </c:pt>
                <c:pt idx="2670">
                  <c:v>3.7083333333335937</c:v>
                </c:pt>
                <c:pt idx="2671">
                  <c:v>3.7097222222224828</c:v>
                </c:pt>
                <c:pt idx="2672">
                  <c:v>3.7111111111113719</c:v>
                </c:pt>
                <c:pt idx="2673">
                  <c:v>3.712500000000261</c:v>
                </c:pt>
                <c:pt idx="2674">
                  <c:v>3.7138888888891501</c:v>
                </c:pt>
                <c:pt idx="2675">
                  <c:v>3.7152777777780392</c:v>
                </c:pt>
                <c:pt idx="2676">
                  <c:v>3.7166666666669284</c:v>
                </c:pt>
                <c:pt idx="2677">
                  <c:v>3.7180555555558175</c:v>
                </c:pt>
                <c:pt idx="2678">
                  <c:v>3.7194444444447066</c:v>
                </c:pt>
                <c:pt idx="2679">
                  <c:v>3.7208333333335957</c:v>
                </c:pt>
                <c:pt idx="2680">
                  <c:v>3.7222222222224848</c:v>
                </c:pt>
                <c:pt idx="2681">
                  <c:v>3.7236111111113739</c:v>
                </c:pt>
                <c:pt idx="2682">
                  <c:v>3.725000000000263</c:v>
                </c:pt>
                <c:pt idx="2683">
                  <c:v>3.7263888888891521</c:v>
                </c:pt>
                <c:pt idx="2684">
                  <c:v>3.7277777777780412</c:v>
                </c:pt>
                <c:pt idx="2685">
                  <c:v>3.7291666666669303</c:v>
                </c:pt>
                <c:pt idx="2686">
                  <c:v>3.7305555555558194</c:v>
                </c:pt>
                <c:pt idx="2687">
                  <c:v>3.7319444444447085</c:v>
                </c:pt>
                <c:pt idx="2688">
                  <c:v>3.7333333333335976</c:v>
                </c:pt>
                <c:pt idx="2689">
                  <c:v>3.7347222222224867</c:v>
                </c:pt>
                <c:pt idx="2690">
                  <c:v>3.7361111111113758</c:v>
                </c:pt>
                <c:pt idx="2691">
                  <c:v>3.7375000000002649</c:v>
                </c:pt>
                <c:pt idx="2692">
                  <c:v>3.738888888889154</c:v>
                </c:pt>
                <c:pt idx="2693">
                  <c:v>3.7402777777780432</c:v>
                </c:pt>
                <c:pt idx="2694">
                  <c:v>3.7416666666669323</c:v>
                </c:pt>
                <c:pt idx="2695">
                  <c:v>3.7430555555558214</c:v>
                </c:pt>
                <c:pt idx="2696">
                  <c:v>3.7444444444447105</c:v>
                </c:pt>
                <c:pt idx="2697">
                  <c:v>3.7458333333335996</c:v>
                </c:pt>
                <c:pt idx="2698">
                  <c:v>3.7472222222224887</c:v>
                </c:pt>
                <c:pt idx="2699">
                  <c:v>3.7486111111113778</c:v>
                </c:pt>
                <c:pt idx="2700">
                  <c:v>3.7500000000002669</c:v>
                </c:pt>
                <c:pt idx="2701">
                  <c:v>3.751388888889156</c:v>
                </c:pt>
                <c:pt idx="2702">
                  <c:v>3.7527777777780451</c:v>
                </c:pt>
                <c:pt idx="2703">
                  <c:v>3.7541666666669342</c:v>
                </c:pt>
                <c:pt idx="2704">
                  <c:v>3.7555555555558233</c:v>
                </c:pt>
                <c:pt idx="2705">
                  <c:v>3.7569444444447124</c:v>
                </c:pt>
                <c:pt idx="2706">
                  <c:v>3.7583333333336015</c:v>
                </c:pt>
                <c:pt idx="2707">
                  <c:v>3.7597222222224906</c:v>
                </c:pt>
                <c:pt idx="2708">
                  <c:v>3.7611111111113797</c:v>
                </c:pt>
                <c:pt idx="2709">
                  <c:v>3.7625000000002689</c:v>
                </c:pt>
                <c:pt idx="2710">
                  <c:v>3.763888888889158</c:v>
                </c:pt>
                <c:pt idx="2711">
                  <c:v>3.7652777777780471</c:v>
                </c:pt>
                <c:pt idx="2712">
                  <c:v>3.7666666666669362</c:v>
                </c:pt>
                <c:pt idx="2713">
                  <c:v>3.7680555555558253</c:v>
                </c:pt>
                <c:pt idx="2714">
                  <c:v>3.7694444444447144</c:v>
                </c:pt>
                <c:pt idx="2715">
                  <c:v>3.7708333333336035</c:v>
                </c:pt>
                <c:pt idx="2716">
                  <c:v>3.7722222222224926</c:v>
                </c:pt>
                <c:pt idx="2717">
                  <c:v>3.7736111111113817</c:v>
                </c:pt>
                <c:pt idx="2718">
                  <c:v>3.7750000000002708</c:v>
                </c:pt>
                <c:pt idx="2719">
                  <c:v>3.7763888888891599</c:v>
                </c:pt>
                <c:pt idx="2720">
                  <c:v>3.777777777778049</c:v>
                </c:pt>
                <c:pt idx="2721">
                  <c:v>3.7791666666669381</c:v>
                </c:pt>
                <c:pt idx="2722">
                  <c:v>3.7805555555558272</c:v>
                </c:pt>
                <c:pt idx="2723">
                  <c:v>3.7819444444447163</c:v>
                </c:pt>
                <c:pt idx="2724">
                  <c:v>3.7833333333336054</c:v>
                </c:pt>
                <c:pt idx="2725">
                  <c:v>3.7847222222224945</c:v>
                </c:pt>
                <c:pt idx="2726">
                  <c:v>3.7861111111113837</c:v>
                </c:pt>
                <c:pt idx="2727">
                  <c:v>3.7875000000002728</c:v>
                </c:pt>
                <c:pt idx="2728">
                  <c:v>3.7888888888891619</c:v>
                </c:pt>
                <c:pt idx="2729">
                  <c:v>3.790277777778051</c:v>
                </c:pt>
                <c:pt idx="2730">
                  <c:v>3.7916666666669401</c:v>
                </c:pt>
                <c:pt idx="2731">
                  <c:v>3.7930555555558292</c:v>
                </c:pt>
                <c:pt idx="2732">
                  <c:v>3.7944444444447183</c:v>
                </c:pt>
                <c:pt idx="2733">
                  <c:v>3.7958333333336074</c:v>
                </c:pt>
                <c:pt idx="2734">
                  <c:v>3.7972222222224965</c:v>
                </c:pt>
                <c:pt idx="2735">
                  <c:v>3.7986111111113856</c:v>
                </c:pt>
                <c:pt idx="2736">
                  <c:v>3.8000000000002747</c:v>
                </c:pt>
                <c:pt idx="2737">
                  <c:v>3.8013888888891638</c:v>
                </c:pt>
                <c:pt idx="2738">
                  <c:v>3.8027777777780529</c:v>
                </c:pt>
                <c:pt idx="2739">
                  <c:v>3.804166666666942</c:v>
                </c:pt>
                <c:pt idx="2740">
                  <c:v>3.8055555555558311</c:v>
                </c:pt>
                <c:pt idx="2741">
                  <c:v>3.8069444444447202</c:v>
                </c:pt>
                <c:pt idx="2742">
                  <c:v>3.8083333333336093</c:v>
                </c:pt>
                <c:pt idx="2743">
                  <c:v>3.8097222222224985</c:v>
                </c:pt>
                <c:pt idx="2744">
                  <c:v>3.8111111111113876</c:v>
                </c:pt>
                <c:pt idx="2745">
                  <c:v>3.8125000000002767</c:v>
                </c:pt>
                <c:pt idx="2746">
                  <c:v>3.8138888888891658</c:v>
                </c:pt>
                <c:pt idx="2747">
                  <c:v>3.8152777777780549</c:v>
                </c:pt>
                <c:pt idx="2748">
                  <c:v>3.816666666666944</c:v>
                </c:pt>
                <c:pt idx="2749">
                  <c:v>3.8180555555558331</c:v>
                </c:pt>
                <c:pt idx="2750">
                  <c:v>3.8194444444447222</c:v>
                </c:pt>
                <c:pt idx="2751">
                  <c:v>3.8208333333336113</c:v>
                </c:pt>
                <c:pt idx="2752">
                  <c:v>3.8222222222225004</c:v>
                </c:pt>
                <c:pt idx="2753">
                  <c:v>3.8236111111113895</c:v>
                </c:pt>
                <c:pt idx="2754">
                  <c:v>3.8250000000002786</c:v>
                </c:pt>
                <c:pt idx="2755">
                  <c:v>3.8263888888891677</c:v>
                </c:pt>
                <c:pt idx="2756">
                  <c:v>3.8277777777780568</c:v>
                </c:pt>
                <c:pt idx="2757">
                  <c:v>3.8291666666669459</c:v>
                </c:pt>
                <c:pt idx="2758">
                  <c:v>3.830555555555835</c:v>
                </c:pt>
                <c:pt idx="2759">
                  <c:v>3.8319444444447242</c:v>
                </c:pt>
                <c:pt idx="2760">
                  <c:v>3.8333333333336133</c:v>
                </c:pt>
                <c:pt idx="2761">
                  <c:v>3.8347222222225024</c:v>
                </c:pt>
                <c:pt idx="2762">
                  <c:v>3.8361111111113915</c:v>
                </c:pt>
                <c:pt idx="2763">
                  <c:v>3.8375000000002806</c:v>
                </c:pt>
                <c:pt idx="2764">
                  <c:v>3.8388888888891697</c:v>
                </c:pt>
                <c:pt idx="2765">
                  <c:v>3.8402777777780588</c:v>
                </c:pt>
                <c:pt idx="2766">
                  <c:v>3.8416666666669479</c:v>
                </c:pt>
                <c:pt idx="2767">
                  <c:v>3.843055555555837</c:v>
                </c:pt>
                <c:pt idx="2768">
                  <c:v>3.8444444444447261</c:v>
                </c:pt>
                <c:pt idx="2769">
                  <c:v>3.8458333333336152</c:v>
                </c:pt>
                <c:pt idx="2770">
                  <c:v>3.8472222222225043</c:v>
                </c:pt>
                <c:pt idx="2771">
                  <c:v>3.8486111111113934</c:v>
                </c:pt>
                <c:pt idx="2772">
                  <c:v>3.8500000000002825</c:v>
                </c:pt>
                <c:pt idx="2773">
                  <c:v>3.8513888888891716</c:v>
                </c:pt>
                <c:pt idx="2774">
                  <c:v>3.8527777777780607</c:v>
                </c:pt>
                <c:pt idx="2775">
                  <c:v>3.8541666666669498</c:v>
                </c:pt>
                <c:pt idx="2776">
                  <c:v>3.855555555555839</c:v>
                </c:pt>
                <c:pt idx="2777">
                  <c:v>3.8569444444447281</c:v>
                </c:pt>
                <c:pt idx="2778">
                  <c:v>3.8583333333336172</c:v>
                </c:pt>
                <c:pt idx="2779">
                  <c:v>3.8597222222225063</c:v>
                </c:pt>
                <c:pt idx="2780">
                  <c:v>3.8611111111113954</c:v>
                </c:pt>
                <c:pt idx="2781">
                  <c:v>3.8625000000002845</c:v>
                </c:pt>
                <c:pt idx="2782">
                  <c:v>3.8638888888891736</c:v>
                </c:pt>
                <c:pt idx="2783">
                  <c:v>3.8652777777780627</c:v>
                </c:pt>
                <c:pt idx="2784">
                  <c:v>3.8666666666669518</c:v>
                </c:pt>
                <c:pt idx="2785">
                  <c:v>3.8680555555558409</c:v>
                </c:pt>
                <c:pt idx="2786">
                  <c:v>3.86944444444473</c:v>
                </c:pt>
                <c:pt idx="2787">
                  <c:v>3.8708333333336191</c:v>
                </c:pt>
                <c:pt idx="2788">
                  <c:v>3.8722222222225082</c:v>
                </c:pt>
                <c:pt idx="2789">
                  <c:v>3.8736111111113973</c:v>
                </c:pt>
                <c:pt idx="2790">
                  <c:v>3.8750000000002864</c:v>
                </c:pt>
                <c:pt idx="2791">
                  <c:v>3.8763888888891755</c:v>
                </c:pt>
                <c:pt idx="2792">
                  <c:v>3.8777777777780646</c:v>
                </c:pt>
                <c:pt idx="2793">
                  <c:v>3.8791666666669538</c:v>
                </c:pt>
                <c:pt idx="2794">
                  <c:v>3.8805555555558429</c:v>
                </c:pt>
                <c:pt idx="2795">
                  <c:v>3.881944444444732</c:v>
                </c:pt>
                <c:pt idx="2796">
                  <c:v>3.8833333333336211</c:v>
                </c:pt>
                <c:pt idx="2797">
                  <c:v>3.8847222222225102</c:v>
                </c:pt>
                <c:pt idx="2798">
                  <c:v>3.8861111111113993</c:v>
                </c:pt>
                <c:pt idx="2799">
                  <c:v>3.8875000000002884</c:v>
                </c:pt>
                <c:pt idx="2800">
                  <c:v>3.8888888888891775</c:v>
                </c:pt>
                <c:pt idx="2801">
                  <c:v>3.8902777777780666</c:v>
                </c:pt>
                <c:pt idx="2802">
                  <c:v>3.8916666666669557</c:v>
                </c:pt>
                <c:pt idx="2803">
                  <c:v>3.8930555555558448</c:v>
                </c:pt>
                <c:pt idx="2804">
                  <c:v>3.8944444444447339</c:v>
                </c:pt>
                <c:pt idx="2805">
                  <c:v>3.895833333333623</c:v>
                </c:pt>
                <c:pt idx="2806">
                  <c:v>3.8972222222225121</c:v>
                </c:pt>
                <c:pt idx="2807">
                  <c:v>3.8986111111114012</c:v>
                </c:pt>
                <c:pt idx="2808">
                  <c:v>3.9000000000002903</c:v>
                </c:pt>
                <c:pt idx="2809">
                  <c:v>3.9013888888891795</c:v>
                </c:pt>
                <c:pt idx="2810">
                  <c:v>3.9027777777780686</c:v>
                </c:pt>
                <c:pt idx="2811">
                  <c:v>3.9041666666669577</c:v>
                </c:pt>
                <c:pt idx="2812">
                  <c:v>3.9055555555558468</c:v>
                </c:pt>
                <c:pt idx="2813">
                  <c:v>3.9069444444447359</c:v>
                </c:pt>
                <c:pt idx="2814">
                  <c:v>3.908333333333625</c:v>
                </c:pt>
                <c:pt idx="2815">
                  <c:v>3.9097222222225141</c:v>
                </c:pt>
                <c:pt idx="2816">
                  <c:v>3.9111111111114032</c:v>
                </c:pt>
                <c:pt idx="2817">
                  <c:v>3.9125000000002923</c:v>
                </c:pt>
                <c:pt idx="2818">
                  <c:v>3.9138888888891814</c:v>
                </c:pt>
                <c:pt idx="2819">
                  <c:v>3.9152777777780705</c:v>
                </c:pt>
                <c:pt idx="2820">
                  <c:v>3.9166666666669596</c:v>
                </c:pt>
                <c:pt idx="2821">
                  <c:v>3.9180555555558487</c:v>
                </c:pt>
                <c:pt idx="2822">
                  <c:v>3.9194444444447378</c:v>
                </c:pt>
                <c:pt idx="2823">
                  <c:v>3.9208333333336269</c:v>
                </c:pt>
                <c:pt idx="2824">
                  <c:v>3.922222222222516</c:v>
                </c:pt>
                <c:pt idx="2825">
                  <c:v>3.9236111111114051</c:v>
                </c:pt>
                <c:pt idx="2826">
                  <c:v>3.9250000000002943</c:v>
                </c:pt>
                <c:pt idx="2827">
                  <c:v>3.9263888888891834</c:v>
                </c:pt>
                <c:pt idx="2828">
                  <c:v>3.9277777777780725</c:v>
                </c:pt>
                <c:pt idx="2829">
                  <c:v>3.9291666666669616</c:v>
                </c:pt>
                <c:pt idx="2830">
                  <c:v>3.9305555555558507</c:v>
                </c:pt>
                <c:pt idx="2831">
                  <c:v>3.9319444444447398</c:v>
                </c:pt>
                <c:pt idx="2832">
                  <c:v>3.9333333333336289</c:v>
                </c:pt>
                <c:pt idx="2833">
                  <c:v>3.934722222222518</c:v>
                </c:pt>
                <c:pt idx="2834">
                  <c:v>3.9361111111114071</c:v>
                </c:pt>
                <c:pt idx="2835">
                  <c:v>3.9375000000002962</c:v>
                </c:pt>
                <c:pt idx="2836">
                  <c:v>3.9388888888891853</c:v>
                </c:pt>
                <c:pt idx="2837">
                  <c:v>3.9402777777780744</c:v>
                </c:pt>
                <c:pt idx="2838">
                  <c:v>3.9416666666669635</c:v>
                </c:pt>
                <c:pt idx="2839">
                  <c:v>3.9430555555558526</c:v>
                </c:pt>
                <c:pt idx="2840">
                  <c:v>3.9444444444447417</c:v>
                </c:pt>
                <c:pt idx="2841">
                  <c:v>3.9458333333336308</c:v>
                </c:pt>
                <c:pt idx="2842">
                  <c:v>3.9472222222225199</c:v>
                </c:pt>
                <c:pt idx="2843">
                  <c:v>3.9486111111114091</c:v>
                </c:pt>
                <c:pt idx="2844">
                  <c:v>3.9500000000002982</c:v>
                </c:pt>
                <c:pt idx="2845">
                  <c:v>3.9513888888891873</c:v>
                </c:pt>
                <c:pt idx="2846">
                  <c:v>3.9527777777780764</c:v>
                </c:pt>
                <c:pt idx="2847">
                  <c:v>3.9541666666669655</c:v>
                </c:pt>
                <c:pt idx="2848">
                  <c:v>3.9555555555558546</c:v>
                </c:pt>
                <c:pt idx="2849">
                  <c:v>3.9569444444447437</c:v>
                </c:pt>
                <c:pt idx="2850">
                  <c:v>3.9583333333336328</c:v>
                </c:pt>
                <c:pt idx="2851">
                  <c:v>3.9597222222225219</c:v>
                </c:pt>
                <c:pt idx="2852">
                  <c:v>3.961111111111411</c:v>
                </c:pt>
                <c:pt idx="2853">
                  <c:v>3.9625000000003001</c:v>
                </c:pt>
                <c:pt idx="2854">
                  <c:v>3.9638888888891892</c:v>
                </c:pt>
                <c:pt idx="2855">
                  <c:v>3.9652777777780783</c:v>
                </c:pt>
                <c:pt idx="2856">
                  <c:v>3.9666666666669674</c:v>
                </c:pt>
                <c:pt idx="2857">
                  <c:v>3.9680555555558565</c:v>
                </c:pt>
                <c:pt idx="2858">
                  <c:v>3.9694444444447456</c:v>
                </c:pt>
                <c:pt idx="2859">
                  <c:v>3.9708333333336348</c:v>
                </c:pt>
                <c:pt idx="2860">
                  <c:v>3.9722222222225239</c:v>
                </c:pt>
                <c:pt idx="2861">
                  <c:v>3.973611111111413</c:v>
                </c:pt>
                <c:pt idx="2862">
                  <c:v>3.9750000000003021</c:v>
                </c:pt>
                <c:pt idx="2863">
                  <c:v>3.9763888888891912</c:v>
                </c:pt>
                <c:pt idx="2864">
                  <c:v>3.9777777777780803</c:v>
                </c:pt>
                <c:pt idx="2865">
                  <c:v>3.9791666666669694</c:v>
                </c:pt>
                <c:pt idx="2866">
                  <c:v>3.9805555555558585</c:v>
                </c:pt>
                <c:pt idx="2867">
                  <c:v>3.9819444444447476</c:v>
                </c:pt>
                <c:pt idx="2868">
                  <c:v>3.9833333333336367</c:v>
                </c:pt>
                <c:pt idx="2869">
                  <c:v>3.9847222222225258</c:v>
                </c:pt>
                <c:pt idx="2870">
                  <c:v>3.9861111111114149</c:v>
                </c:pt>
                <c:pt idx="2871">
                  <c:v>3.987500000000304</c:v>
                </c:pt>
                <c:pt idx="2872">
                  <c:v>3.9888888888891931</c:v>
                </c:pt>
                <c:pt idx="2873">
                  <c:v>3.9902777777780822</c:v>
                </c:pt>
                <c:pt idx="2874">
                  <c:v>3.9916666666669713</c:v>
                </c:pt>
                <c:pt idx="2875">
                  <c:v>3.9930555555558604</c:v>
                </c:pt>
                <c:pt idx="2876">
                  <c:v>3.9944444444447496</c:v>
                </c:pt>
                <c:pt idx="2877">
                  <c:v>3.9958333333336387</c:v>
                </c:pt>
                <c:pt idx="2878">
                  <c:v>3.9972222222225278</c:v>
                </c:pt>
                <c:pt idx="2879">
                  <c:v>3.9986111111114169</c:v>
                </c:pt>
                <c:pt idx="2880">
                  <c:v>4.0000000000003055</c:v>
                </c:pt>
                <c:pt idx="2881">
                  <c:v>4.0013888888891946</c:v>
                </c:pt>
                <c:pt idx="2882">
                  <c:v>4.0027777777780837</c:v>
                </c:pt>
                <c:pt idx="2883">
                  <c:v>4.0041666666669729</c:v>
                </c:pt>
                <c:pt idx="2884">
                  <c:v>4.005555555555862</c:v>
                </c:pt>
                <c:pt idx="2885">
                  <c:v>4.0069444444447511</c:v>
                </c:pt>
                <c:pt idx="2886">
                  <c:v>4.0083333333336402</c:v>
                </c:pt>
                <c:pt idx="2887">
                  <c:v>4.0097222222225293</c:v>
                </c:pt>
                <c:pt idx="2888">
                  <c:v>4.0111111111114184</c:v>
                </c:pt>
                <c:pt idx="2889">
                  <c:v>4.0125000000003075</c:v>
                </c:pt>
                <c:pt idx="2890">
                  <c:v>4.0138888888891966</c:v>
                </c:pt>
                <c:pt idx="2891">
                  <c:v>4.0152777777780857</c:v>
                </c:pt>
                <c:pt idx="2892">
                  <c:v>4.0166666666669748</c:v>
                </c:pt>
                <c:pt idx="2893">
                  <c:v>4.0180555555558639</c:v>
                </c:pt>
                <c:pt idx="2894">
                  <c:v>4.019444444444753</c:v>
                </c:pt>
                <c:pt idx="2895">
                  <c:v>4.0208333333336421</c:v>
                </c:pt>
                <c:pt idx="2896">
                  <c:v>4.0222222222225312</c:v>
                </c:pt>
                <c:pt idx="2897">
                  <c:v>4.0236111111114203</c:v>
                </c:pt>
                <c:pt idx="2898">
                  <c:v>4.0250000000003094</c:v>
                </c:pt>
                <c:pt idx="2899">
                  <c:v>4.0263888888891985</c:v>
                </c:pt>
                <c:pt idx="2900">
                  <c:v>4.0277777777780877</c:v>
                </c:pt>
                <c:pt idx="2901">
                  <c:v>4.0291666666669768</c:v>
                </c:pt>
                <c:pt idx="2902">
                  <c:v>4.0305555555558659</c:v>
                </c:pt>
                <c:pt idx="2903">
                  <c:v>4.031944444444755</c:v>
                </c:pt>
                <c:pt idx="2904">
                  <c:v>4.0333333333336441</c:v>
                </c:pt>
                <c:pt idx="2905">
                  <c:v>4.0347222222225332</c:v>
                </c:pt>
                <c:pt idx="2906">
                  <c:v>4.0361111111114223</c:v>
                </c:pt>
                <c:pt idx="2907">
                  <c:v>4.0375000000003114</c:v>
                </c:pt>
                <c:pt idx="2908">
                  <c:v>4.0388888888892005</c:v>
                </c:pt>
                <c:pt idx="2909">
                  <c:v>4.0402777777780896</c:v>
                </c:pt>
                <c:pt idx="2910">
                  <c:v>4.0416666666669787</c:v>
                </c:pt>
                <c:pt idx="2911">
                  <c:v>4.0430555555558678</c:v>
                </c:pt>
                <c:pt idx="2912">
                  <c:v>4.0444444444447569</c:v>
                </c:pt>
                <c:pt idx="2913">
                  <c:v>4.045833333333646</c:v>
                </c:pt>
                <c:pt idx="2914">
                  <c:v>4.0472222222225351</c:v>
                </c:pt>
                <c:pt idx="2915">
                  <c:v>4.0486111111114242</c:v>
                </c:pt>
                <c:pt idx="2916">
                  <c:v>4.0500000000003133</c:v>
                </c:pt>
                <c:pt idx="2917">
                  <c:v>4.0513888888892025</c:v>
                </c:pt>
                <c:pt idx="2918">
                  <c:v>4.0527777777780916</c:v>
                </c:pt>
                <c:pt idx="2919">
                  <c:v>4.0541666666669807</c:v>
                </c:pt>
                <c:pt idx="2920">
                  <c:v>4.0555555555558698</c:v>
                </c:pt>
                <c:pt idx="2921">
                  <c:v>4.0569444444447589</c:v>
                </c:pt>
                <c:pt idx="2922">
                  <c:v>4.058333333333648</c:v>
                </c:pt>
                <c:pt idx="2923">
                  <c:v>4.0597222222225371</c:v>
                </c:pt>
                <c:pt idx="2924">
                  <c:v>4.0611111111114262</c:v>
                </c:pt>
                <c:pt idx="2925">
                  <c:v>4.0625000000003153</c:v>
                </c:pt>
                <c:pt idx="2926">
                  <c:v>4.0638888888892044</c:v>
                </c:pt>
                <c:pt idx="2927">
                  <c:v>4.0652777777780935</c:v>
                </c:pt>
                <c:pt idx="2928">
                  <c:v>4.0666666666669826</c:v>
                </c:pt>
                <c:pt idx="2929">
                  <c:v>4.0680555555558717</c:v>
                </c:pt>
                <c:pt idx="2930">
                  <c:v>4.0694444444447608</c:v>
                </c:pt>
                <c:pt idx="2931">
                  <c:v>4.0708333333336499</c:v>
                </c:pt>
                <c:pt idx="2932">
                  <c:v>4.072222222222539</c:v>
                </c:pt>
                <c:pt idx="2933">
                  <c:v>4.0736111111114282</c:v>
                </c:pt>
                <c:pt idx="2934">
                  <c:v>4.0750000000003173</c:v>
                </c:pt>
                <c:pt idx="2935">
                  <c:v>4.0763888888892064</c:v>
                </c:pt>
                <c:pt idx="2936">
                  <c:v>4.0777777777780955</c:v>
                </c:pt>
                <c:pt idx="2937">
                  <c:v>4.0791666666669846</c:v>
                </c:pt>
                <c:pt idx="2938">
                  <c:v>4.0805555555558737</c:v>
                </c:pt>
                <c:pt idx="2939">
                  <c:v>4.0819444444447628</c:v>
                </c:pt>
                <c:pt idx="2940">
                  <c:v>4.0833333333336519</c:v>
                </c:pt>
                <c:pt idx="2941">
                  <c:v>4.084722222222541</c:v>
                </c:pt>
                <c:pt idx="2942">
                  <c:v>4.0861111111114301</c:v>
                </c:pt>
                <c:pt idx="2943">
                  <c:v>4.0875000000003192</c:v>
                </c:pt>
                <c:pt idx="2944">
                  <c:v>4.0888888888892083</c:v>
                </c:pt>
                <c:pt idx="2945">
                  <c:v>4.0902777777780974</c:v>
                </c:pt>
                <c:pt idx="2946">
                  <c:v>4.0916666666669865</c:v>
                </c:pt>
                <c:pt idx="2947">
                  <c:v>4.0930555555558756</c:v>
                </c:pt>
                <c:pt idx="2948">
                  <c:v>4.0944444444447647</c:v>
                </c:pt>
                <c:pt idx="2949">
                  <c:v>4.0958333333336538</c:v>
                </c:pt>
                <c:pt idx="2950">
                  <c:v>4.097222222222543</c:v>
                </c:pt>
                <c:pt idx="2951">
                  <c:v>4.0986111111114321</c:v>
                </c:pt>
                <c:pt idx="2952">
                  <c:v>4.1000000000003212</c:v>
                </c:pt>
                <c:pt idx="2953">
                  <c:v>4.1013888888892103</c:v>
                </c:pt>
                <c:pt idx="2954">
                  <c:v>4.1027777777780994</c:v>
                </c:pt>
                <c:pt idx="2955">
                  <c:v>4.1041666666669885</c:v>
                </c:pt>
                <c:pt idx="2956">
                  <c:v>4.1055555555558776</c:v>
                </c:pt>
                <c:pt idx="2957">
                  <c:v>4.1069444444447667</c:v>
                </c:pt>
                <c:pt idx="2958">
                  <c:v>4.1083333333336558</c:v>
                </c:pt>
                <c:pt idx="2959">
                  <c:v>4.1097222222225449</c:v>
                </c:pt>
                <c:pt idx="2960">
                  <c:v>4.111111111111434</c:v>
                </c:pt>
                <c:pt idx="2961">
                  <c:v>4.1125000000003231</c:v>
                </c:pt>
                <c:pt idx="2962">
                  <c:v>4.1138888888892122</c:v>
                </c:pt>
                <c:pt idx="2963">
                  <c:v>4.1152777777781013</c:v>
                </c:pt>
                <c:pt idx="2964">
                  <c:v>4.1166666666669904</c:v>
                </c:pt>
                <c:pt idx="2965">
                  <c:v>4.1180555555558795</c:v>
                </c:pt>
                <c:pt idx="2966">
                  <c:v>4.1194444444447686</c:v>
                </c:pt>
                <c:pt idx="2967">
                  <c:v>4.1208333333336578</c:v>
                </c:pt>
                <c:pt idx="2968">
                  <c:v>4.1222222222225469</c:v>
                </c:pt>
                <c:pt idx="2969">
                  <c:v>4.123611111111436</c:v>
                </c:pt>
                <c:pt idx="2970">
                  <c:v>4.1250000000003251</c:v>
                </c:pt>
                <c:pt idx="2971">
                  <c:v>4.1263888888892142</c:v>
                </c:pt>
                <c:pt idx="2972">
                  <c:v>4.1277777777781033</c:v>
                </c:pt>
                <c:pt idx="2973">
                  <c:v>4.1291666666669924</c:v>
                </c:pt>
                <c:pt idx="2974">
                  <c:v>4.1305555555558815</c:v>
                </c:pt>
                <c:pt idx="2975">
                  <c:v>4.1319444444447706</c:v>
                </c:pt>
                <c:pt idx="2976">
                  <c:v>4.1333333333336597</c:v>
                </c:pt>
                <c:pt idx="2977">
                  <c:v>4.1347222222225488</c:v>
                </c:pt>
                <c:pt idx="2978">
                  <c:v>4.1361111111114379</c:v>
                </c:pt>
                <c:pt idx="2979">
                  <c:v>4.137500000000327</c:v>
                </c:pt>
                <c:pt idx="2980">
                  <c:v>4.1388888888892161</c:v>
                </c:pt>
                <c:pt idx="2981">
                  <c:v>4.1402777777781052</c:v>
                </c:pt>
                <c:pt idx="2982">
                  <c:v>4.1416666666669943</c:v>
                </c:pt>
                <c:pt idx="2983">
                  <c:v>4.1430555555558835</c:v>
                </c:pt>
                <c:pt idx="2984">
                  <c:v>4.1444444444447726</c:v>
                </c:pt>
                <c:pt idx="2985">
                  <c:v>4.1458333333336617</c:v>
                </c:pt>
                <c:pt idx="2986">
                  <c:v>4.1472222222225508</c:v>
                </c:pt>
                <c:pt idx="2987">
                  <c:v>4.1486111111114399</c:v>
                </c:pt>
                <c:pt idx="2988">
                  <c:v>4.150000000000329</c:v>
                </c:pt>
                <c:pt idx="2989">
                  <c:v>4.1513888888892181</c:v>
                </c:pt>
                <c:pt idx="2990">
                  <c:v>4.1527777777781072</c:v>
                </c:pt>
                <c:pt idx="2991">
                  <c:v>4.1541666666669963</c:v>
                </c:pt>
                <c:pt idx="2992">
                  <c:v>4.1555555555558854</c:v>
                </c:pt>
                <c:pt idx="2993">
                  <c:v>4.1569444444447745</c:v>
                </c:pt>
                <c:pt idx="2994">
                  <c:v>4.1583333333336636</c:v>
                </c:pt>
                <c:pt idx="2995">
                  <c:v>4.1597222222225527</c:v>
                </c:pt>
                <c:pt idx="2996">
                  <c:v>4.1611111111114418</c:v>
                </c:pt>
                <c:pt idx="2997">
                  <c:v>4.1625000000003309</c:v>
                </c:pt>
                <c:pt idx="2998">
                  <c:v>4.16388888888922</c:v>
                </c:pt>
                <c:pt idx="2999">
                  <c:v>4.1652777777781091</c:v>
                </c:pt>
                <c:pt idx="3000">
                  <c:v>4.1666666666669983</c:v>
                </c:pt>
                <c:pt idx="3001">
                  <c:v>4.1680555555558874</c:v>
                </c:pt>
                <c:pt idx="3002">
                  <c:v>4.1694444444447765</c:v>
                </c:pt>
                <c:pt idx="3003">
                  <c:v>4.1708333333336656</c:v>
                </c:pt>
                <c:pt idx="3004">
                  <c:v>4.1722222222225547</c:v>
                </c:pt>
                <c:pt idx="3005">
                  <c:v>4.1736111111114438</c:v>
                </c:pt>
                <c:pt idx="3006">
                  <c:v>4.1750000000003329</c:v>
                </c:pt>
                <c:pt idx="3007">
                  <c:v>4.176388888889222</c:v>
                </c:pt>
                <c:pt idx="3008">
                  <c:v>4.1777777777781111</c:v>
                </c:pt>
                <c:pt idx="3009">
                  <c:v>4.1791666666670002</c:v>
                </c:pt>
                <c:pt idx="3010">
                  <c:v>4.1805555555558893</c:v>
                </c:pt>
                <c:pt idx="3011">
                  <c:v>4.1819444444447784</c:v>
                </c:pt>
                <c:pt idx="3012">
                  <c:v>4.1833333333336675</c:v>
                </c:pt>
                <c:pt idx="3013">
                  <c:v>4.1847222222225566</c:v>
                </c:pt>
                <c:pt idx="3014">
                  <c:v>4.1861111111114457</c:v>
                </c:pt>
                <c:pt idx="3015">
                  <c:v>4.1875000000003348</c:v>
                </c:pt>
                <c:pt idx="3016">
                  <c:v>4.1888888888892239</c:v>
                </c:pt>
                <c:pt idx="3017">
                  <c:v>4.1902777777781131</c:v>
                </c:pt>
                <c:pt idx="3018">
                  <c:v>4.1916666666670022</c:v>
                </c:pt>
                <c:pt idx="3019">
                  <c:v>4.1930555555558913</c:v>
                </c:pt>
                <c:pt idx="3020">
                  <c:v>4.1944444444447804</c:v>
                </c:pt>
                <c:pt idx="3021">
                  <c:v>4.1958333333336695</c:v>
                </c:pt>
                <c:pt idx="3022">
                  <c:v>4.1972222222225586</c:v>
                </c:pt>
                <c:pt idx="3023">
                  <c:v>4.1986111111114477</c:v>
                </c:pt>
                <c:pt idx="3024">
                  <c:v>4.2000000000003368</c:v>
                </c:pt>
                <c:pt idx="3025">
                  <c:v>4.2013888888892259</c:v>
                </c:pt>
                <c:pt idx="3026">
                  <c:v>4.202777777778115</c:v>
                </c:pt>
                <c:pt idx="3027">
                  <c:v>4.2041666666670041</c:v>
                </c:pt>
                <c:pt idx="3028">
                  <c:v>4.2055555555558932</c:v>
                </c:pt>
                <c:pt idx="3029">
                  <c:v>4.2069444444447823</c:v>
                </c:pt>
                <c:pt idx="3030">
                  <c:v>4.2083333333336714</c:v>
                </c:pt>
                <c:pt idx="3031">
                  <c:v>4.2097222222225605</c:v>
                </c:pt>
                <c:pt idx="3032">
                  <c:v>4.2111111111114496</c:v>
                </c:pt>
                <c:pt idx="3033">
                  <c:v>4.2125000000003388</c:v>
                </c:pt>
                <c:pt idx="3034">
                  <c:v>4.2138888888892279</c:v>
                </c:pt>
                <c:pt idx="3035">
                  <c:v>4.215277777778117</c:v>
                </c:pt>
                <c:pt idx="3036">
                  <c:v>4.2166666666670061</c:v>
                </c:pt>
                <c:pt idx="3037">
                  <c:v>4.2180555555558952</c:v>
                </c:pt>
                <c:pt idx="3038">
                  <c:v>4.2194444444447843</c:v>
                </c:pt>
                <c:pt idx="3039">
                  <c:v>4.2208333333336734</c:v>
                </c:pt>
                <c:pt idx="3040">
                  <c:v>4.2222222222225625</c:v>
                </c:pt>
                <c:pt idx="3041">
                  <c:v>4.2236111111114516</c:v>
                </c:pt>
                <c:pt idx="3042">
                  <c:v>4.2250000000003407</c:v>
                </c:pt>
                <c:pt idx="3043">
                  <c:v>4.2263888888892298</c:v>
                </c:pt>
                <c:pt idx="3044">
                  <c:v>4.2277777777781189</c:v>
                </c:pt>
                <c:pt idx="3045">
                  <c:v>4.229166666667008</c:v>
                </c:pt>
                <c:pt idx="3046">
                  <c:v>4.2305555555558971</c:v>
                </c:pt>
                <c:pt idx="3047">
                  <c:v>4.2319444444447862</c:v>
                </c:pt>
                <c:pt idx="3048">
                  <c:v>4.2333333333336753</c:v>
                </c:pt>
                <c:pt idx="3049">
                  <c:v>4.2347222222225644</c:v>
                </c:pt>
                <c:pt idx="3050">
                  <c:v>4.2361111111114536</c:v>
                </c:pt>
                <c:pt idx="3051">
                  <c:v>4.2375000000003427</c:v>
                </c:pt>
                <c:pt idx="3052">
                  <c:v>4.2388888888892318</c:v>
                </c:pt>
                <c:pt idx="3053">
                  <c:v>4.2402777777781209</c:v>
                </c:pt>
                <c:pt idx="3054">
                  <c:v>4.24166666666701</c:v>
                </c:pt>
                <c:pt idx="3055">
                  <c:v>4.2430555555558991</c:v>
                </c:pt>
                <c:pt idx="3056">
                  <c:v>4.2444444444447882</c:v>
                </c:pt>
                <c:pt idx="3057">
                  <c:v>4.2458333333336773</c:v>
                </c:pt>
                <c:pt idx="3058">
                  <c:v>4.2472222222225664</c:v>
                </c:pt>
                <c:pt idx="3059">
                  <c:v>4.2486111111114555</c:v>
                </c:pt>
                <c:pt idx="3060">
                  <c:v>4.2500000000003446</c:v>
                </c:pt>
                <c:pt idx="3061">
                  <c:v>4.2513888888892337</c:v>
                </c:pt>
                <c:pt idx="3062">
                  <c:v>4.2527777777781228</c:v>
                </c:pt>
                <c:pt idx="3063">
                  <c:v>4.2541666666670119</c:v>
                </c:pt>
                <c:pt idx="3064">
                  <c:v>4.255555555555901</c:v>
                </c:pt>
                <c:pt idx="3065">
                  <c:v>4.2569444444447901</c:v>
                </c:pt>
                <c:pt idx="3066">
                  <c:v>4.2583333333336792</c:v>
                </c:pt>
                <c:pt idx="3067">
                  <c:v>4.2597222222225684</c:v>
                </c:pt>
                <c:pt idx="3068">
                  <c:v>4.2611111111114575</c:v>
                </c:pt>
                <c:pt idx="3069">
                  <c:v>4.2625000000003466</c:v>
                </c:pt>
                <c:pt idx="3070">
                  <c:v>4.2638888888892357</c:v>
                </c:pt>
                <c:pt idx="3071">
                  <c:v>4.2652777777781248</c:v>
                </c:pt>
                <c:pt idx="3072">
                  <c:v>4.2666666666670139</c:v>
                </c:pt>
                <c:pt idx="3073">
                  <c:v>4.268055555555903</c:v>
                </c:pt>
                <c:pt idx="3074">
                  <c:v>4.2694444444447921</c:v>
                </c:pt>
                <c:pt idx="3075">
                  <c:v>4.2708333333336812</c:v>
                </c:pt>
                <c:pt idx="3076">
                  <c:v>4.2722222222225703</c:v>
                </c:pt>
                <c:pt idx="3077">
                  <c:v>4.2736111111114594</c:v>
                </c:pt>
                <c:pt idx="3078">
                  <c:v>4.2750000000003485</c:v>
                </c:pt>
                <c:pt idx="3079">
                  <c:v>4.2763888888892376</c:v>
                </c:pt>
                <c:pt idx="3080">
                  <c:v>4.2777777777781267</c:v>
                </c:pt>
                <c:pt idx="3081">
                  <c:v>4.2791666666670158</c:v>
                </c:pt>
                <c:pt idx="3082">
                  <c:v>4.2805555555559049</c:v>
                </c:pt>
                <c:pt idx="3083">
                  <c:v>4.2819444444447941</c:v>
                </c:pt>
                <c:pt idx="3084">
                  <c:v>4.2833333333336832</c:v>
                </c:pt>
                <c:pt idx="3085">
                  <c:v>4.2847222222225723</c:v>
                </c:pt>
                <c:pt idx="3086">
                  <c:v>4.2861111111114614</c:v>
                </c:pt>
                <c:pt idx="3087">
                  <c:v>4.2875000000003505</c:v>
                </c:pt>
                <c:pt idx="3088">
                  <c:v>4.2888888888892396</c:v>
                </c:pt>
                <c:pt idx="3089">
                  <c:v>4.2902777777781287</c:v>
                </c:pt>
                <c:pt idx="3090">
                  <c:v>4.2916666666670178</c:v>
                </c:pt>
                <c:pt idx="3091">
                  <c:v>4.2930555555559069</c:v>
                </c:pt>
                <c:pt idx="3092">
                  <c:v>4.294444444444796</c:v>
                </c:pt>
                <c:pt idx="3093">
                  <c:v>4.2958333333336851</c:v>
                </c:pt>
                <c:pt idx="3094">
                  <c:v>4.2972222222225742</c:v>
                </c:pt>
                <c:pt idx="3095">
                  <c:v>4.2986111111114633</c:v>
                </c:pt>
                <c:pt idx="3096">
                  <c:v>4.3000000000003524</c:v>
                </c:pt>
                <c:pt idx="3097">
                  <c:v>4.3013888888892415</c:v>
                </c:pt>
                <c:pt idx="3098">
                  <c:v>4.3027777777781306</c:v>
                </c:pt>
                <c:pt idx="3099">
                  <c:v>4.3041666666670197</c:v>
                </c:pt>
                <c:pt idx="3100">
                  <c:v>4.3055555555559089</c:v>
                </c:pt>
                <c:pt idx="3101">
                  <c:v>4.306944444444798</c:v>
                </c:pt>
                <c:pt idx="3102">
                  <c:v>4.3083333333336871</c:v>
                </c:pt>
                <c:pt idx="3103">
                  <c:v>4.3097222222225762</c:v>
                </c:pt>
                <c:pt idx="3104">
                  <c:v>4.3111111111114653</c:v>
                </c:pt>
                <c:pt idx="3105">
                  <c:v>4.3125000000003544</c:v>
                </c:pt>
                <c:pt idx="3106">
                  <c:v>4.3138888888892435</c:v>
                </c:pt>
                <c:pt idx="3107">
                  <c:v>4.3152777777781326</c:v>
                </c:pt>
                <c:pt idx="3108">
                  <c:v>4.3166666666670217</c:v>
                </c:pt>
                <c:pt idx="3109">
                  <c:v>4.3180555555559108</c:v>
                </c:pt>
                <c:pt idx="3110">
                  <c:v>4.3194444444447999</c:v>
                </c:pt>
                <c:pt idx="3111">
                  <c:v>4.320833333333689</c:v>
                </c:pt>
                <c:pt idx="3112">
                  <c:v>4.3222222222225781</c:v>
                </c:pt>
                <c:pt idx="3113">
                  <c:v>4.3236111111114672</c:v>
                </c:pt>
                <c:pt idx="3114">
                  <c:v>4.3250000000003563</c:v>
                </c:pt>
                <c:pt idx="3115">
                  <c:v>4.3263888888892454</c:v>
                </c:pt>
                <c:pt idx="3116">
                  <c:v>4.3277777777781345</c:v>
                </c:pt>
                <c:pt idx="3117">
                  <c:v>4.3291666666670237</c:v>
                </c:pt>
                <c:pt idx="3118">
                  <c:v>4.3305555555559128</c:v>
                </c:pt>
                <c:pt idx="3119">
                  <c:v>4.3319444444448019</c:v>
                </c:pt>
                <c:pt idx="3120">
                  <c:v>4.333333333333691</c:v>
                </c:pt>
                <c:pt idx="3121">
                  <c:v>4.3347222222225801</c:v>
                </c:pt>
                <c:pt idx="3122">
                  <c:v>4.3361111111114692</c:v>
                </c:pt>
                <c:pt idx="3123">
                  <c:v>4.3375000000003583</c:v>
                </c:pt>
                <c:pt idx="3124">
                  <c:v>4.3388888888892474</c:v>
                </c:pt>
                <c:pt idx="3125">
                  <c:v>4.3402777777781365</c:v>
                </c:pt>
                <c:pt idx="3126">
                  <c:v>4.3416666666670256</c:v>
                </c:pt>
                <c:pt idx="3127">
                  <c:v>4.3430555555559147</c:v>
                </c:pt>
                <c:pt idx="3128">
                  <c:v>4.3444444444448038</c:v>
                </c:pt>
                <c:pt idx="3129">
                  <c:v>4.3458333333336929</c:v>
                </c:pt>
                <c:pt idx="3130">
                  <c:v>4.347222222222582</c:v>
                </c:pt>
                <c:pt idx="3131">
                  <c:v>4.3486111111114711</c:v>
                </c:pt>
                <c:pt idx="3132">
                  <c:v>4.3500000000003602</c:v>
                </c:pt>
                <c:pt idx="3133">
                  <c:v>4.3513888888892494</c:v>
                </c:pt>
                <c:pt idx="3134">
                  <c:v>4.3527777777781385</c:v>
                </c:pt>
                <c:pt idx="3135">
                  <c:v>4.3541666666670276</c:v>
                </c:pt>
                <c:pt idx="3136">
                  <c:v>4.3555555555559167</c:v>
                </c:pt>
                <c:pt idx="3137">
                  <c:v>4.3569444444448058</c:v>
                </c:pt>
                <c:pt idx="3138">
                  <c:v>4.3583333333336949</c:v>
                </c:pt>
                <c:pt idx="3139">
                  <c:v>4.359722222222584</c:v>
                </c:pt>
                <c:pt idx="3140">
                  <c:v>4.3611111111114731</c:v>
                </c:pt>
                <c:pt idx="3141">
                  <c:v>4.3625000000003622</c:v>
                </c:pt>
                <c:pt idx="3142">
                  <c:v>4.3638888888892513</c:v>
                </c:pt>
                <c:pt idx="3143">
                  <c:v>4.3652777777781404</c:v>
                </c:pt>
                <c:pt idx="3144">
                  <c:v>4.3666666666670295</c:v>
                </c:pt>
                <c:pt idx="3145">
                  <c:v>4.3680555555559186</c:v>
                </c:pt>
                <c:pt idx="3146">
                  <c:v>4.3694444444448077</c:v>
                </c:pt>
                <c:pt idx="3147">
                  <c:v>4.3708333333336968</c:v>
                </c:pt>
                <c:pt idx="3148">
                  <c:v>4.3722222222225859</c:v>
                </c:pt>
                <c:pt idx="3149">
                  <c:v>4.373611111111475</c:v>
                </c:pt>
                <c:pt idx="3150">
                  <c:v>4.3750000000003642</c:v>
                </c:pt>
                <c:pt idx="3151">
                  <c:v>4.3763888888892533</c:v>
                </c:pt>
                <c:pt idx="3152">
                  <c:v>4.3777777777781424</c:v>
                </c:pt>
                <c:pt idx="3153">
                  <c:v>4.3791666666670315</c:v>
                </c:pt>
                <c:pt idx="3154">
                  <c:v>4.3805555555559206</c:v>
                </c:pt>
                <c:pt idx="3155">
                  <c:v>4.3819444444448097</c:v>
                </c:pt>
                <c:pt idx="3156">
                  <c:v>4.3833333333336988</c:v>
                </c:pt>
                <c:pt idx="3157">
                  <c:v>4.3847222222225879</c:v>
                </c:pt>
                <c:pt idx="3158">
                  <c:v>4.386111111111477</c:v>
                </c:pt>
                <c:pt idx="3159">
                  <c:v>4.3875000000003661</c:v>
                </c:pt>
                <c:pt idx="3160">
                  <c:v>4.3888888888892552</c:v>
                </c:pt>
                <c:pt idx="3161">
                  <c:v>4.3902777777781443</c:v>
                </c:pt>
                <c:pt idx="3162">
                  <c:v>4.3916666666670334</c:v>
                </c:pt>
                <c:pt idx="3163">
                  <c:v>4.3930555555559225</c:v>
                </c:pt>
                <c:pt idx="3164">
                  <c:v>4.3944444444448116</c:v>
                </c:pt>
                <c:pt idx="3165">
                  <c:v>4.3958333333337007</c:v>
                </c:pt>
                <c:pt idx="3166">
                  <c:v>4.3972222222225898</c:v>
                </c:pt>
                <c:pt idx="3167">
                  <c:v>4.398611111111479</c:v>
                </c:pt>
                <c:pt idx="3168">
                  <c:v>4.4000000000003681</c:v>
                </c:pt>
                <c:pt idx="3169">
                  <c:v>4.4013888888892572</c:v>
                </c:pt>
                <c:pt idx="3170">
                  <c:v>4.4027777777781463</c:v>
                </c:pt>
                <c:pt idx="3171">
                  <c:v>4.4041666666670354</c:v>
                </c:pt>
                <c:pt idx="3172">
                  <c:v>4.4055555555559245</c:v>
                </c:pt>
                <c:pt idx="3173">
                  <c:v>4.4069444444448136</c:v>
                </c:pt>
                <c:pt idx="3174">
                  <c:v>4.4083333333337027</c:v>
                </c:pt>
                <c:pt idx="3175">
                  <c:v>4.4097222222225918</c:v>
                </c:pt>
                <c:pt idx="3176">
                  <c:v>4.4111111111114809</c:v>
                </c:pt>
                <c:pt idx="3177">
                  <c:v>4.41250000000037</c:v>
                </c:pt>
                <c:pt idx="3178">
                  <c:v>4.4138888888892591</c:v>
                </c:pt>
                <c:pt idx="3179">
                  <c:v>4.4152777777781482</c:v>
                </c:pt>
                <c:pt idx="3180">
                  <c:v>4.4166666666670373</c:v>
                </c:pt>
                <c:pt idx="3181">
                  <c:v>4.4180555555559264</c:v>
                </c:pt>
                <c:pt idx="3182">
                  <c:v>4.4194444444448155</c:v>
                </c:pt>
                <c:pt idx="3183">
                  <c:v>4.4208333333337047</c:v>
                </c:pt>
                <c:pt idx="3184">
                  <c:v>4.4222222222225938</c:v>
                </c:pt>
                <c:pt idx="3185">
                  <c:v>4.4236111111114829</c:v>
                </c:pt>
                <c:pt idx="3186">
                  <c:v>4.425000000000372</c:v>
                </c:pt>
                <c:pt idx="3187">
                  <c:v>4.4263888888892611</c:v>
                </c:pt>
                <c:pt idx="3188">
                  <c:v>4.4277777777781502</c:v>
                </c:pt>
                <c:pt idx="3189">
                  <c:v>4.4291666666670393</c:v>
                </c:pt>
                <c:pt idx="3190">
                  <c:v>4.4305555555559284</c:v>
                </c:pt>
                <c:pt idx="3191">
                  <c:v>4.4319444444448175</c:v>
                </c:pt>
                <c:pt idx="3192">
                  <c:v>4.4333333333337066</c:v>
                </c:pt>
                <c:pt idx="3193">
                  <c:v>4.4347222222225957</c:v>
                </c:pt>
                <c:pt idx="3194">
                  <c:v>4.4361111111114848</c:v>
                </c:pt>
                <c:pt idx="3195">
                  <c:v>4.4375000000003739</c:v>
                </c:pt>
                <c:pt idx="3196">
                  <c:v>4.438888888889263</c:v>
                </c:pt>
                <c:pt idx="3197">
                  <c:v>4.4402777777781521</c:v>
                </c:pt>
                <c:pt idx="3198">
                  <c:v>4.4416666666670412</c:v>
                </c:pt>
                <c:pt idx="3199">
                  <c:v>4.4430555555559303</c:v>
                </c:pt>
                <c:pt idx="3200">
                  <c:v>4.4444444444448195</c:v>
                </c:pt>
                <c:pt idx="3201">
                  <c:v>4.4458333333337086</c:v>
                </c:pt>
                <c:pt idx="3202">
                  <c:v>4.4472222222225977</c:v>
                </c:pt>
                <c:pt idx="3203">
                  <c:v>4.4486111111114868</c:v>
                </c:pt>
                <c:pt idx="3204">
                  <c:v>4.4500000000003759</c:v>
                </c:pt>
                <c:pt idx="3205">
                  <c:v>4.451388888889265</c:v>
                </c:pt>
                <c:pt idx="3206">
                  <c:v>4.4527777777781541</c:v>
                </c:pt>
                <c:pt idx="3207">
                  <c:v>4.4541666666670432</c:v>
                </c:pt>
                <c:pt idx="3208">
                  <c:v>4.4555555555559323</c:v>
                </c:pt>
                <c:pt idx="3209">
                  <c:v>4.4569444444448214</c:v>
                </c:pt>
                <c:pt idx="3210">
                  <c:v>4.4583333333337105</c:v>
                </c:pt>
                <c:pt idx="3211">
                  <c:v>4.4597222222225996</c:v>
                </c:pt>
                <c:pt idx="3212">
                  <c:v>4.4611111111114887</c:v>
                </c:pt>
                <c:pt idx="3213">
                  <c:v>4.4625000000003778</c:v>
                </c:pt>
                <c:pt idx="3214">
                  <c:v>4.4638888888892669</c:v>
                </c:pt>
                <c:pt idx="3215">
                  <c:v>4.465277777778156</c:v>
                </c:pt>
                <c:pt idx="3216">
                  <c:v>4.4666666666670451</c:v>
                </c:pt>
                <c:pt idx="3217">
                  <c:v>4.4680555555559343</c:v>
                </c:pt>
                <c:pt idx="3218">
                  <c:v>4.4694444444448234</c:v>
                </c:pt>
                <c:pt idx="3219">
                  <c:v>4.4708333333337125</c:v>
                </c:pt>
                <c:pt idx="3220">
                  <c:v>4.4722222222226016</c:v>
                </c:pt>
                <c:pt idx="3221">
                  <c:v>4.4736111111114907</c:v>
                </c:pt>
                <c:pt idx="3222">
                  <c:v>4.4750000000003798</c:v>
                </c:pt>
                <c:pt idx="3223">
                  <c:v>4.4763888888892689</c:v>
                </c:pt>
                <c:pt idx="3224">
                  <c:v>4.477777777778158</c:v>
                </c:pt>
                <c:pt idx="3225">
                  <c:v>4.4791666666670471</c:v>
                </c:pt>
                <c:pt idx="3226">
                  <c:v>4.4805555555559362</c:v>
                </c:pt>
                <c:pt idx="3227">
                  <c:v>4.4819444444448253</c:v>
                </c:pt>
                <c:pt idx="3228">
                  <c:v>4.4833333333337144</c:v>
                </c:pt>
                <c:pt idx="3229">
                  <c:v>4.4847222222226035</c:v>
                </c:pt>
                <c:pt idx="3230">
                  <c:v>4.4861111111114926</c:v>
                </c:pt>
                <c:pt idx="3231">
                  <c:v>4.4875000000003817</c:v>
                </c:pt>
                <c:pt idx="3232">
                  <c:v>4.4888888888892708</c:v>
                </c:pt>
                <c:pt idx="3233">
                  <c:v>4.49027777777816</c:v>
                </c:pt>
                <c:pt idx="3234">
                  <c:v>4.4916666666670491</c:v>
                </c:pt>
                <c:pt idx="3235">
                  <c:v>4.4930555555559382</c:v>
                </c:pt>
                <c:pt idx="3236">
                  <c:v>4.4944444444448273</c:v>
                </c:pt>
                <c:pt idx="3237">
                  <c:v>4.4958333333337164</c:v>
                </c:pt>
                <c:pt idx="3238">
                  <c:v>4.4972222222226055</c:v>
                </c:pt>
                <c:pt idx="3239">
                  <c:v>4.4986111111114946</c:v>
                </c:pt>
                <c:pt idx="3240">
                  <c:v>4.5000000000003837</c:v>
                </c:pt>
                <c:pt idx="3241">
                  <c:v>4.5013888888892728</c:v>
                </c:pt>
                <c:pt idx="3242">
                  <c:v>4.5027777777781619</c:v>
                </c:pt>
                <c:pt idx="3243">
                  <c:v>4.504166666667051</c:v>
                </c:pt>
                <c:pt idx="3244">
                  <c:v>4.5055555555559401</c:v>
                </c:pt>
                <c:pt idx="3245">
                  <c:v>4.5069444444448292</c:v>
                </c:pt>
                <c:pt idx="3246">
                  <c:v>4.5083333333337183</c:v>
                </c:pt>
                <c:pt idx="3247">
                  <c:v>4.5097222222226074</c:v>
                </c:pt>
                <c:pt idx="3248">
                  <c:v>4.5111111111114965</c:v>
                </c:pt>
                <c:pt idx="3249">
                  <c:v>4.5125000000003856</c:v>
                </c:pt>
                <c:pt idx="3250">
                  <c:v>4.5138888888892748</c:v>
                </c:pt>
                <c:pt idx="3251">
                  <c:v>4.5152777777781639</c:v>
                </c:pt>
                <c:pt idx="3252">
                  <c:v>4.516666666667053</c:v>
                </c:pt>
                <c:pt idx="3253">
                  <c:v>4.5180555555559421</c:v>
                </c:pt>
                <c:pt idx="3254">
                  <c:v>4.5194444444448312</c:v>
                </c:pt>
                <c:pt idx="3255">
                  <c:v>4.5208333333337203</c:v>
                </c:pt>
                <c:pt idx="3256">
                  <c:v>4.5222222222226094</c:v>
                </c:pt>
                <c:pt idx="3257">
                  <c:v>4.5236111111114985</c:v>
                </c:pt>
                <c:pt idx="3258">
                  <c:v>4.5250000000003876</c:v>
                </c:pt>
                <c:pt idx="3259">
                  <c:v>4.5263888888892767</c:v>
                </c:pt>
                <c:pt idx="3260">
                  <c:v>4.5277777777781658</c:v>
                </c:pt>
                <c:pt idx="3261">
                  <c:v>4.5291666666670549</c:v>
                </c:pt>
                <c:pt idx="3262">
                  <c:v>4.530555555555944</c:v>
                </c:pt>
                <c:pt idx="3263">
                  <c:v>4.5319444444448331</c:v>
                </c:pt>
                <c:pt idx="3264">
                  <c:v>4.5333333333337222</c:v>
                </c:pt>
                <c:pt idx="3265">
                  <c:v>4.5347222222226113</c:v>
                </c:pt>
                <c:pt idx="3266">
                  <c:v>4.5361111111115004</c:v>
                </c:pt>
                <c:pt idx="3267">
                  <c:v>4.5375000000003896</c:v>
                </c:pt>
                <c:pt idx="3268">
                  <c:v>4.5388888888892787</c:v>
                </c:pt>
                <c:pt idx="3269">
                  <c:v>4.5402777777781678</c:v>
                </c:pt>
                <c:pt idx="3270">
                  <c:v>4.5416666666670569</c:v>
                </c:pt>
                <c:pt idx="3271">
                  <c:v>4.543055555555946</c:v>
                </c:pt>
                <c:pt idx="3272">
                  <c:v>4.5444444444448351</c:v>
                </c:pt>
                <c:pt idx="3273">
                  <c:v>4.5458333333337242</c:v>
                </c:pt>
                <c:pt idx="3274">
                  <c:v>4.5472222222226133</c:v>
                </c:pt>
                <c:pt idx="3275">
                  <c:v>4.5486111111115024</c:v>
                </c:pt>
                <c:pt idx="3276">
                  <c:v>4.5500000000003915</c:v>
                </c:pt>
                <c:pt idx="3277">
                  <c:v>4.5513888888892806</c:v>
                </c:pt>
                <c:pt idx="3278">
                  <c:v>4.5527777777781697</c:v>
                </c:pt>
                <c:pt idx="3279">
                  <c:v>4.5541666666670588</c:v>
                </c:pt>
                <c:pt idx="3280">
                  <c:v>4.5555555555559479</c:v>
                </c:pt>
                <c:pt idx="3281">
                  <c:v>4.556944444444837</c:v>
                </c:pt>
                <c:pt idx="3282">
                  <c:v>4.5583333333337261</c:v>
                </c:pt>
                <c:pt idx="3283">
                  <c:v>4.5597222222226153</c:v>
                </c:pt>
                <c:pt idx="3284">
                  <c:v>4.5611111111115044</c:v>
                </c:pt>
                <c:pt idx="3285">
                  <c:v>4.5625000000003935</c:v>
                </c:pt>
                <c:pt idx="3286">
                  <c:v>4.5638888888892826</c:v>
                </c:pt>
                <c:pt idx="3287">
                  <c:v>4.5652777777781717</c:v>
                </c:pt>
                <c:pt idx="3288">
                  <c:v>4.5666666666670608</c:v>
                </c:pt>
                <c:pt idx="3289">
                  <c:v>4.5680555555559499</c:v>
                </c:pt>
                <c:pt idx="3290">
                  <c:v>4.569444444444839</c:v>
                </c:pt>
                <c:pt idx="3291">
                  <c:v>4.5708333333337281</c:v>
                </c:pt>
                <c:pt idx="3292">
                  <c:v>4.5722222222226172</c:v>
                </c:pt>
                <c:pt idx="3293">
                  <c:v>4.5736111111115063</c:v>
                </c:pt>
                <c:pt idx="3294">
                  <c:v>4.5750000000003954</c:v>
                </c:pt>
                <c:pt idx="3295">
                  <c:v>4.5763888888892845</c:v>
                </c:pt>
                <c:pt idx="3296">
                  <c:v>4.5777777777781736</c:v>
                </c:pt>
                <c:pt idx="3297">
                  <c:v>4.5791666666670627</c:v>
                </c:pt>
                <c:pt idx="3298">
                  <c:v>4.5805555555559518</c:v>
                </c:pt>
                <c:pt idx="3299">
                  <c:v>4.5819444444448409</c:v>
                </c:pt>
                <c:pt idx="3300">
                  <c:v>4.5833333333337301</c:v>
                </c:pt>
                <c:pt idx="3301">
                  <c:v>4.5847222222226192</c:v>
                </c:pt>
                <c:pt idx="3302">
                  <c:v>4.5861111111115083</c:v>
                </c:pt>
                <c:pt idx="3303">
                  <c:v>4.5875000000003974</c:v>
                </c:pt>
                <c:pt idx="3304">
                  <c:v>4.5888888888892865</c:v>
                </c:pt>
                <c:pt idx="3305">
                  <c:v>4.5902777777781756</c:v>
                </c:pt>
                <c:pt idx="3306">
                  <c:v>4.5916666666670647</c:v>
                </c:pt>
                <c:pt idx="3307">
                  <c:v>4.5930555555559538</c:v>
                </c:pt>
                <c:pt idx="3308">
                  <c:v>4.5944444444448429</c:v>
                </c:pt>
                <c:pt idx="3309">
                  <c:v>4.595833333333732</c:v>
                </c:pt>
                <c:pt idx="3310">
                  <c:v>4.5972222222226211</c:v>
                </c:pt>
                <c:pt idx="3311">
                  <c:v>4.5986111111115102</c:v>
                </c:pt>
                <c:pt idx="3312">
                  <c:v>4.6000000000003993</c:v>
                </c:pt>
                <c:pt idx="3313">
                  <c:v>4.6013888888892884</c:v>
                </c:pt>
                <c:pt idx="3314">
                  <c:v>4.6027777777781775</c:v>
                </c:pt>
                <c:pt idx="3315">
                  <c:v>4.6041666666670666</c:v>
                </c:pt>
                <c:pt idx="3316">
                  <c:v>4.6055555555559557</c:v>
                </c:pt>
                <c:pt idx="3317">
                  <c:v>4.6069444444448449</c:v>
                </c:pt>
                <c:pt idx="3318">
                  <c:v>4.608333333333734</c:v>
                </c:pt>
                <c:pt idx="3319">
                  <c:v>4.6097222222226231</c:v>
                </c:pt>
                <c:pt idx="3320">
                  <c:v>4.6111111111115122</c:v>
                </c:pt>
                <c:pt idx="3321">
                  <c:v>4.6125000000004013</c:v>
                </c:pt>
                <c:pt idx="3322">
                  <c:v>4.6138888888892904</c:v>
                </c:pt>
                <c:pt idx="3323">
                  <c:v>4.6152777777781795</c:v>
                </c:pt>
                <c:pt idx="3324">
                  <c:v>4.6166666666670686</c:v>
                </c:pt>
                <c:pt idx="3325">
                  <c:v>4.6180555555559577</c:v>
                </c:pt>
                <c:pt idx="3326">
                  <c:v>4.6194444444448468</c:v>
                </c:pt>
                <c:pt idx="3327">
                  <c:v>4.6208333333337359</c:v>
                </c:pt>
                <c:pt idx="3328">
                  <c:v>4.622222222222625</c:v>
                </c:pt>
                <c:pt idx="3329">
                  <c:v>4.6236111111115141</c:v>
                </c:pt>
                <c:pt idx="3330">
                  <c:v>4.6250000000004032</c:v>
                </c:pt>
                <c:pt idx="3331">
                  <c:v>4.6263888888892923</c:v>
                </c:pt>
                <c:pt idx="3332">
                  <c:v>4.6277777777781814</c:v>
                </c:pt>
                <c:pt idx="3333">
                  <c:v>4.6291666666670706</c:v>
                </c:pt>
                <c:pt idx="3334">
                  <c:v>4.6305555555559597</c:v>
                </c:pt>
                <c:pt idx="3335">
                  <c:v>4.6319444444448488</c:v>
                </c:pt>
                <c:pt idx="3336">
                  <c:v>4.6333333333337379</c:v>
                </c:pt>
                <c:pt idx="3337">
                  <c:v>4.634722222222627</c:v>
                </c:pt>
                <c:pt idx="3338">
                  <c:v>4.6361111111115161</c:v>
                </c:pt>
                <c:pt idx="3339">
                  <c:v>4.6375000000004052</c:v>
                </c:pt>
                <c:pt idx="3340">
                  <c:v>4.6388888888892943</c:v>
                </c:pt>
                <c:pt idx="3341">
                  <c:v>4.6402777777781834</c:v>
                </c:pt>
                <c:pt idx="3342">
                  <c:v>4.6416666666670725</c:v>
                </c:pt>
                <c:pt idx="3343">
                  <c:v>4.6430555555559616</c:v>
                </c:pt>
                <c:pt idx="3344">
                  <c:v>4.6444444444448507</c:v>
                </c:pt>
                <c:pt idx="3345">
                  <c:v>4.6458333333337398</c:v>
                </c:pt>
                <c:pt idx="3346">
                  <c:v>4.6472222222226289</c:v>
                </c:pt>
                <c:pt idx="3347">
                  <c:v>4.648611111111518</c:v>
                </c:pt>
                <c:pt idx="3348">
                  <c:v>4.6500000000004071</c:v>
                </c:pt>
                <c:pt idx="3349">
                  <c:v>4.6513888888892962</c:v>
                </c:pt>
                <c:pt idx="3350">
                  <c:v>4.6527777777781854</c:v>
                </c:pt>
                <c:pt idx="3351">
                  <c:v>4.6541666666670745</c:v>
                </c:pt>
                <c:pt idx="3352">
                  <c:v>4.6555555555559636</c:v>
                </c:pt>
                <c:pt idx="3353">
                  <c:v>4.6569444444448527</c:v>
                </c:pt>
                <c:pt idx="3354">
                  <c:v>4.6583333333337418</c:v>
                </c:pt>
                <c:pt idx="3355">
                  <c:v>4.6597222222226309</c:v>
                </c:pt>
                <c:pt idx="3356">
                  <c:v>4.66111111111152</c:v>
                </c:pt>
                <c:pt idx="3357">
                  <c:v>4.6625000000004091</c:v>
                </c:pt>
                <c:pt idx="3358">
                  <c:v>4.6638888888892982</c:v>
                </c:pt>
                <c:pt idx="3359">
                  <c:v>4.6652777777781873</c:v>
                </c:pt>
                <c:pt idx="3360">
                  <c:v>4.6666666666670764</c:v>
                </c:pt>
                <c:pt idx="3361">
                  <c:v>4.6680555555559655</c:v>
                </c:pt>
                <c:pt idx="3362">
                  <c:v>4.6694444444448546</c:v>
                </c:pt>
                <c:pt idx="3363">
                  <c:v>4.6708333333337437</c:v>
                </c:pt>
                <c:pt idx="3364">
                  <c:v>4.6722222222226328</c:v>
                </c:pt>
                <c:pt idx="3365">
                  <c:v>4.6736111111115219</c:v>
                </c:pt>
                <c:pt idx="3366">
                  <c:v>4.675000000000411</c:v>
                </c:pt>
                <c:pt idx="3367">
                  <c:v>4.6763888888893002</c:v>
                </c:pt>
                <c:pt idx="3368">
                  <c:v>4.6777777777781893</c:v>
                </c:pt>
                <c:pt idx="3369">
                  <c:v>4.6791666666670784</c:v>
                </c:pt>
                <c:pt idx="3370">
                  <c:v>4.6805555555559675</c:v>
                </c:pt>
                <c:pt idx="3371">
                  <c:v>4.6819444444448566</c:v>
                </c:pt>
                <c:pt idx="3372">
                  <c:v>4.6833333333337457</c:v>
                </c:pt>
                <c:pt idx="3373">
                  <c:v>4.6847222222226348</c:v>
                </c:pt>
                <c:pt idx="3374">
                  <c:v>4.6861111111115239</c:v>
                </c:pt>
                <c:pt idx="3375">
                  <c:v>4.687500000000413</c:v>
                </c:pt>
                <c:pt idx="3376">
                  <c:v>4.6888888888893021</c:v>
                </c:pt>
                <c:pt idx="3377">
                  <c:v>4.6902777777781912</c:v>
                </c:pt>
                <c:pt idx="3378">
                  <c:v>4.6916666666670803</c:v>
                </c:pt>
                <c:pt idx="3379">
                  <c:v>4.6930555555559694</c:v>
                </c:pt>
                <c:pt idx="3380">
                  <c:v>4.6944444444448585</c:v>
                </c:pt>
                <c:pt idx="3381">
                  <c:v>4.6958333333337476</c:v>
                </c:pt>
                <c:pt idx="3382">
                  <c:v>4.6972222222226367</c:v>
                </c:pt>
                <c:pt idx="3383">
                  <c:v>4.6986111111115259</c:v>
                </c:pt>
                <c:pt idx="3384">
                  <c:v>4.700000000000415</c:v>
                </c:pt>
                <c:pt idx="3385">
                  <c:v>4.7013888888893041</c:v>
                </c:pt>
                <c:pt idx="3386">
                  <c:v>4.7027777777781932</c:v>
                </c:pt>
                <c:pt idx="3387">
                  <c:v>4.7041666666670823</c:v>
                </c:pt>
                <c:pt idx="3388">
                  <c:v>4.7055555555559714</c:v>
                </c:pt>
                <c:pt idx="3389">
                  <c:v>4.7069444444448605</c:v>
                </c:pt>
                <c:pt idx="3390">
                  <c:v>4.7083333333337496</c:v>
                </c:pt>
                <c:pt idx="3391">
                  <c:v>4.7097222222226387</c:v>
                </c:pt>
                <c:pt idx="3392">
                  <c:v>4.7111111111115278</c:v>
                </c:pt>
                <c:pt idx="3393">
                  <c:v>4.7125000000004169</c:v>
                </c:pt>
                <c:pt idx="3394">
                  <c:v>4.713888888889306</c:v>
                </c:pt>
                <c:pt idx="3395">
                  <c:v>4.7152777777781951</c:v>
                </c:pt>
                <c:pt idx="3396">
                  <c:v>4.7166666666670842</c:v>
                </c:pt>
                <c:pt idx="3397">
                  <c:v>4.7180555555559733</c:v>
                </c:pt>
                <c:pt idx="3398">
                  <c:v>4.7194444444448624</c:v>
                </c:pt>
                <c:pt idx="3399">
                  <c:v>4.7208333333337515</c:v>
                </c:pt>
                <c:pt idx="3400">
                  <c:v>4.7222222222226407</c:v>
                </c:pt>
                <c:pt idx="3401">
                  <c:v>4.7236111111115298</c:v>
                </c:pt>
                <c:pt idx="3402">
                  <c:v>4.7250000000004189</c:v>
                </c:pt>
                <c:pt idx="3403">
                  <c:v>4.726388888889308</c:v>
                </c:pt>
                <c:pt idx="3404">
                  <c:v>4.7277777777781971</c:v>
                </c:pt>
                <c:pt idx="3405">
                  <c:v>4.7291666666670862</c:v>
                </c:pt>
                <c:pt idx="3406">
                  <c:v>4.7305555555559753</c:v>
                </c:pt>
                <c:pt idx="3407">
                  <c:v>4.7319444444448644</c:v>
                </c:pt>
                <c:pt idx="3408">
                  <c:v>4.7333333333337535</c:v>
                </c:pt>
                <c:pt idx="3409">
                  <c:v>4.7347222222226426</c:v>
                </c:pt>
                <c:pt idx="3410">
                  <c:v>4.7361111111115317</c:v>
                </c:pt>
                <c:pt idx="3411">
                  <c:v>4.7375000000004208</c:v>
                </c:pt>
                <c:pt idx="3412">
                  <c:v>4.7388888888893099</c:v>
                </c:pt>
                <c:pt idx="3413">
                  <c:v>4.740277777778199</c:v>
                </c:pt>
                <c:pt idx="3414">
                  <c:v>4.7416666666670881</c:v>
                </c:pt>
                <c:pt idx="3415">
                  <c:v>4.7430555555559772</c:v>
                </c:pt>
                <c:pt idx="3416">
                  <c:v>4.7444444444448663</c:v>
                </c:pt>
                <c:pt idx="3417">
                  <c:v>4.7458333333337555</c:v>
                </c:pt>
                <c:pt idx="3418">
                  <c:v>4.7472222222226446</c:v>
                </c:pt>
                <c:pt idx="3419">
                  <c:v>4.7486111111115337</c:v>
                </c:pt>
                <c:pt idx="3420">
                  <c:v>4.7500000000004228</c:v>
                </c:pt>
                <c:pt idx="3421">
                  <c:v>4.7513888888893119</c:v>
                </c:pt>
                <c:pt idx="3422">
                  <c:v>4.752777777778201</c:v>
                </c:pt>
                <c:pt idx="3423">
                  <c:v>4.7541666666670901</c:v>
                </c:pt>
                <c:pt idx="3424">
                  <c:v>4.7555555555559792</c:v>
                </c:pt>
                <c:pt idx="3425">
                  <c:v>4.7569444444448683</c:v>
                </c:pt>
                <c:pt idx="3426">
                  <c:v>4.7583333333337574</c:v>
                </c:pt>
                <c:pt idx="3427">
                  <c:v>4.7597222222226465</c:v>
                </c:pt>
                <c:pt idx="3428">
                  <c:v>4.7611111111115356</c:v>
                </c:pt>
                <c:pt idx="3429">
                  <c:v>4.7625000000004247</c:v>
                </c:pt>
                <c:pt idx="3430">
                  <c:v>4.7638888888893138</c:v>
                </c:pt>
                <c:pt idx="3431">
                  <c:v>4.7652777777782029</c:v>
                </c:pt>
                <c:pt idx="3432">
                  <c:v>4.766666666667092</c:v>
                </c:pt>
                <c:pt idx="3433">
                  <c:v>4.7680555555559812</c:v>
                </c:pt>
                <c:pt idx="3434">
                  <c:v>4.7694444444448703</c:v>
                </c:pt>
                <c:pt idx="3435">
                  <c:v>4.7708333333337594</c:v>
                </c:pt>
                <c:pt idx="3436">
                  <c:v>4.7722222222226485</c:v>
                </c:pt>
                <c:pt idx="3437">
                  <c:v>4.7736111111115376</c:v>
                </c:pt>
                <c:pt idx="3438">
                  <c:v>4.7750000000004267</c:v>
                </c:pt>
                <c:pt idx="3439">
                  <c:v>4.7763888888893158</c:v>
                </c:pt>
                <c:pt idx="3440">
                  <c:v>4.7777777777782049</c:v>
                </c:pt>
                <c:pt idx="3441">
                  <c:v>4.779166666667094</c:v>
                </c:pt>
                <c:pt idx="3442">
                  <c:v>4.7805555555559831</c:v>
                </c:pt>
                <c:pt idx="3443">
                  <c:v>4.7819444444448722</c:v>
                </c:pt>
                <c:pt idx="3444">
                  <c:v>4.7833333333337613</c:v>
                </c:pt>
                <c:pt idx="3445">
                  <c:v>4.7847222222226504</c:v>
                </c:pt>
                <c:pt idx="3446">
                  <c:v>4.7861111111115395</c:v>
                </c:pt>
                <c:pt idx="3447">
                  <c:v>4.7875000000004286</c:v>
                </c:pt>
                <c:pt idx="3448">
                  <c:v>4.7888888888893177</c:v>
                </c:pt>
                <c:pt idx="3449">
                  <c:v>4.7902777777782068</c:v>
                </c:pt>
                <c:pt idx="3450">
                  <c:v>4.791666666667096</c:v>
                </c:pt>
                <c:pt idx="3451">
                  <c:v>4.7930555555559851</c:v>
                </c:pt>
                <c:pt idx="3452">
                  <c:v>4.7944444444448742</c:v>
                </c:pt>
                <c:pt idx="3453">
                  <c:v>4.7958333333337633</c:v>
                </c:pt>
                <c:pt idx="3454">
                  <c:v>4.7972222222226524</c:v>
                </c:pt>
                <c:pt idx="3455">
                  <c:v>4.7986111111115415</c:v>
                </c:pt>
                <c:pt idx="3456">
                  <c:v>4.8000000000004306</c:v>
                </c:pt>
                <c:pt idx="3457">
                  <c:v>4.8013888888893197</c:v>
                </c:pt>
                <c:pt idx="3458">
                  <c:v>4.8027777777782088</c:v>
                </c:pt>
                <c:pt idx="3459">
                  <c:v>4.8041666666670979</c:v>
                </c:pt>
                <c:pt idx="3460">
                  <c:v>4.805555555555987</c:v>
                </c:pt>
                <c:pt idx="3461">
                  <c:v>4.8069444444448761</c:v>
                </c:pt>
                <c:pt idx="3462">
                  <c:v>4.8083333333337652</c:v>
                </c:pt>
                <c:pt idx="3463">
                  <c:v>4.8097222222226543</c:v>
                </c:pt>
                <c:pt idx="3464">
                  <c:v>4.8111111111115434</c:v>
                </c:pt>
                <c:pt idx="3465">
                  <c:v>4.8125000000004325</c:v>
                </c:pt>
                <c:pt idx="3466">
                  <c:v>4.8138888888893216</c:v>
                </c:pt>
                <c:pt idx="3467">
                  <c:v>4.8152777777782108</c:v>
                </c:pt>
                <c:pt idx="3468">
                  <c:v>4.8166666666670999</c:v>
                </c:pt>
                <c:pt idx="3469">
                  <c:v>4.818055555555989</c:v>
                </c:pt>
                <c:pt idx="3470">
                  <c:v>4.8194444444448781</c:v>
                </c:pt>
                <c:pt idx="3471">
                  <c:v>4.8208333333337672</c:v>
                </c:pt>
                <c:pt idx="3472">
                  <c:v>4.8222222222226563</c:v>
                </c:pt>
                <c:pt idx="3473">
                  <c:v>4.8236111111115454</c:v>
                </c:pt>
                <c:pt idx="3474">
                  <c:v>4.8250000000004345</c:v>
                </c:pt>
                <c:pt idx="3475">
                  <c:v>4.8263888888893236</c:v>
                </c:pt>
                <c:pt idx="3476">
                  <c:v>4.8277777777782127</c:v>
                </c:pt>
                <c:pt idx="3477">
                  <c:v>4.8291666666671018</c:v>
                </c:pt>
                <c:pt idx="3478">
                  <c:v>4.8305555555559909</c:v>
                </c:pt>
                <c:pt idx="3479">
                  <c:v>4.83194444444488</c:v>
                </c:pt>
                <c:pt idx="3480">
                  <c:v>4.8333333333337691</c:v>
                </c:pt>
                <c:pt idx="3481">
                  <c:v>4.8347222222226582</c:v>
                </c:pt>
                <c:pt idx="3482">
                  <c:v>4.8361111111115473</c:v>
                </c:pt>
                <c:pt idx="3483">
                  <c:v>4.8375000000004365</c:v>
                </c:pt>
                <c:pt idx="3484">
                  <c:v>4.8388888888893256</c:v>
                </c:pt>
                <c:pt idx="3485">
                  <c:v>4.8402777777782147</c:v>
                </c:pt>
                <c:pt idx="3486">
                  <c:v>4.8416666666671038</c:v>
                </c:pt>
                <c:pt idx="3487">
                  <c:v>4.8430555555559929</c:v>
                </c:pt>
                <c:pt idx="3488">
                  <c:v>4.844444444444882</c:v>
                </c:pt>
                <c:pt idx="3489">
                  <c:v>4.8458333333337711</c:v>
                </c:pt>
                <c:pt idx="3490">
                  <c:v>4.8472222222226602</c:v>
                </c:pt>
                <c:pt idx="3491">
                  <c:v>4.8486111111115493</c:v>
                </c:pt>
                <c:pt idx="3492">
                  <c:v>4.8500000000004384</c:v>
                </c:pt>
                <c:pt idx="3493">
                  <c:v>4.8513888888893275</c:v>
                </c:pt>
                <c:pt idx="3494">
                  <c:v>4.8527777777782166</c:v>
                </c:pt>
                <c:pt idx="3495">
                  <c:v>4.8541666666671057</c:v>
                </c:pt>
                <c:pt idx="3496">
                  <c:v>4.8555555555559948</c:v>
                </c:pt>
                <c:pt idx="3497">
                  <c:v>4.8569444444448839</c:v>
                </c:pt>
                <c:pt idx="3498">
                  <c:v>4.858333333333773</c:v>
                </c:pt>
                <c:pt idx="3499">
                  <c:v>4.8597222222226621</c:v>
                </c:pt>
                <c:pt idx="3500">
                  <c:v>4.8611111111115513</c:v>
                </c:pt>
                <c:pt idx="3501">
                  <c:v>4.8625000000004404</c:v>
                </c:pt>
                <c:pt idx="3502">
                  <c:v>4.8638888888893295</c:v>
                </c:pt>
                <c:pt idx="3503">
                  <c:v>4.8652777777782186</c:v>
                </c:pt>
                <c:pt idx="3504">
                  <c:v>4.8666666666671077</c:v>
                </c:pt>
                <c:pt idx="3505">
                  <c:v>4.8680555555559968</c:v>
                </c:pt>
                <c:pt idx="3506">
                  <c:v>4.8694444444448859</c:v>
                </c:pt>
                <c:pt idx="3507">
                  <c:v>4.870833333333775</c:v>
                </c:pt>
                <c:pt idx="3508">
                  <c:v>4.8722222222226641</c:v>
                </c:pt>
                <c:pt idx="3509">
                  <c:v>4.8736111111115532</c:v>
                </c:pt>
                <c:pt idx="3510">
                  <c:v>4.8750000000004423</c:v>
                </c:pt>
                <c:pt idx="3511">
                  <c:v>4.8763888888893314</c:v>
                </c:pt>
                <c:pt idx="3512">
                  <c:v>4.8777777777782205</c:v>
                </c:pt>
                <c:pt idx="3513">
                  <c:v>4.8791666666671096</c:v>
                </c:pt>
                <c:pt idx="3514">
                  <c:v>4.8805555555559987</c:v>
                </c:pt>
                <c:pt idx="3515">
                  <c:v>4.8819444444448878</c:v>
                </c:pt>
                <c:pt idx="3516">
                  <c:v>4.8833333333337769</c:v>
                </c:pt>
                <c:pt idx="3517">
                  <c:v>4.8847222222226661</c:v>
                </c:pt>
                <c:pt idx="3518">
                  <c:v>4.8861111111115552</c:v>
                </c:pt>
                <c:pt idx="3519">
                  <c:v>4.8875000000004443</c:v>
                </c:pt>
                <c:pt idx="3520">
                  <c:v>4.8888888888893334</c:v>
                </c:pt>
                <c:pt idx="3521">
                  <c:v>4.8902777777782225</c:v>
                </c:pt>
                <c:pt idx="3522">
                  <c:v>4.8916666666671116</c:v>
                </c:pt>
                <c:pt idx="3523">
                  <c:v>4.8930555555560007</c:v>
                </c:pt>
                <c:pt idx="3524">
                  <c:v>4.8944444444448898</c:v>
                </c:pt>
                <c:pt idx="3525">
                  <c:v>4.8958333333337789</c:v>
                </c:pt>
                <c:pt idx="3526">
                  <c:v>4.897222222222668</c:v>
                </c:pt>
                <c:pt idx="3527">
                  <c:v>4.8986111111115571</c:v>
                </c:pt>
                <c:pt idx="3528">
                  <c:v>4.9000000000004462</c:v>
                </c:pt>
                <c:pt idx="3529">
                  <c:v>4.9013888888893353</c:v>
                </c:pt>
                <c:pt idx="3530">
                  <c:v>4.9027777777782244</c:v>
                </c:pt>
                <c:pt idx="3531">
                  <c:v>4.9041666666671135</c:v>
                </c:pt>
                <c:pt idx="3532">
                  <c:v>4.9055555555560026</c:v>
                </c:pt>
                <c:pt idx="3533">
                  <c:v>4.9069444444448918</c:v>
                </c:pt>
                <c:pt idx="3534">
                  <c:v>4.9083333333337809</c:v>
                </c:pt>
                <c:pt idx="3535">
                  <c:v>4.90972222222267</c:v>
                </c:pt>
                <c:pt idx="3536">
                  <c:v>4.9111111111115591</c:v>
                </c:pt>
                <c:pt idx="3537">
                  <c:v>4.9125000000004482</c:v>
                </c:pt>
                <c:pt idx="3538">
                  <c:v>4.9138888888893373</c:v>
                </c:pt>
                <c:pt idx="3539">
                  <c:v>4.9152777777782264</c:v>
                </c:pt>
                <c:pt idx="3540">
                  <c:v>4.9166666666671155</c:v>
                </c:pt>
                <c:pt idx="3541">
                  <c:v>4.9180555555560046</c:v>
                </c:pt>
                <c:pt idx="3542">
                  <c:v>4.9194444444448937</c:v>
                </c:pt>
                <c:pt idx="3543">
                  <c:v>4.9208333333337828</c:v>
                </c:pt>
                <c:pt idx="3544">
                  <c:v>4.9222222222226719</c:v>
                </c:pt>
                <c:pt idx="3545">
                  <c:v>4.923611111111561</c:v>
                </c:pt>
                <c:pt idx="3546">
                  <c:v>4.9250000000004501</c:v>
                </c:pt>
                <c:pt idx="3547">
                  <c:v>4.9263888888893392</c:v>
                </c:pt>
                <c:pt idx="3548">
                  <c:v>4.9277777777782283</c:v>
                </c:pt>
                <c:pt idx="3549">
                  <c:v>4.9291666666671174</c:v>
                </c:pt>
                <c:pt idx="3550">
                  <c:v>4.9305555555560066</c:v>
                </c:pt>
                <c:pt idx="3551">
                  <c:v>4.9319444444448957</c:v>
                </c:pt>
                <c:pt idx="3552">
                  <c:v>4.9333333333337848</c:v>
                </c:pt>
                <c:pt idx="3553">
                  <c:v>4.9347222222226739</c:v>
                </c:pt>
                <c:pt idx="3554">
                  <c:v>4.936111111111563</c:v>
                </c:pt>
                <c:pt idx="3555">
                  <c:v>4.9375000000004521</c:v>
                </c:pt>
                <c:pt idx="3556">
                  <c:v>4.9388888888893412</c:v>
                </c:pt>
                <c:pt idx="3557">
                  <c:v>4.9402777777782303</c:v>
                </c:pt>
                <c:pt idx="3558">
                  <c:v>4.9416666666671194</c:v>
                </c:pt>
                <c:pt idx="3559">
                  <c:v>4.9430555555560085</c:v>
                </c:pt>
                <c:pt idx="3560">
                  <c:v>4.9444444444448976</c:v>
                </c:pt>
                <c:pt idx="3561">
                  <c:v>4.9458333333337867</c:v>
                </c:pt>
                <c:pt idx="3562">
                  <c:v>4.9472222222226758</c:v>
                </c:pt>
                <c:pt idx="3563">
                  <c:v>4.9486111111115649</c:v>
                </c:pt>
                <c:pt idx="3564">
                  <c:v>4.950000000000454</c:v>
                </c:pt>
                <c:pt idx="3565">
                  <c:v>4.9513888888893431</c:v>
                </c:pt>
                <c:pt idx="3566">
                  <c:v>4.9527777777782322</c:v>
                </c:pt>
                <c:pt idx="3567">
                  <c:v>4.9541666666671214</c:v>
                </c:pt>
                <c:pt idx="3568">
                  <c:v>4.9555555555560105</c:v>
                </c:pt>
                <c:pt idx="3569">
                  <c:v>4.9569444444448996</c:v>
                </c:pt>
                <c:pt idx="3570">
                  <c:v>4.9583333333337887</c:v>
                </c:pt>
                <c:pt idx="3571">
                  <c:v>4.9597222222226778</c:v>
                </c:pt>
                <c:pt idx="3572">
                  <c:v>4.9611111111115669</c:v>
                </c:pt>
                <c:pt idx="3573">
                  <c:v>4.962500000000456</c:v>
                </c:pt>
                <c:pt idx="3574">
                  <c:v>4.9638888888893451</c:v>
                </c:pt>
                <c:pt idx="3575">
                  <c:v>4.9652777777782342</c:v>
                </c:pt>
                <c:pt idx="3576">
                  <c:v>4.9666666666671233</c:v>
                </c:pt>
                <c:pt idx="3577">
                  <c:v>4.9680555555560124</c:v>
                </c:pt>
                <c:pt idx="3578">
                  <c:v>4.9694444444449015</c:v>
                </c:pt>
                <c:pt idx="3579">
                  <c:v>4.9708333333337906</c:v>
                </c:pt>
                <c:pt idx="3580">
                  <c:v>4.9722222222226797</c:v>
                </c:pt>
                <c:pt idx="3581">
                  <c:v>4.9736111111115688</c:v>
                </c:pt>
                <c:pt idx="3582">
                  <c:v>4.9750000000004579</c:v>
                </c:pt>
                <c:pt idx="3583">
                  <c:v>4.9763888888893471</c:v>
                </c:pt>
                <c:pt idx="3584">
                  <c:v>4.9777777777782362</c:v>
                </c:pt>
                <c:pt idx="3585">
                  <c:v>4.9791666666671253</c:v>
                </c:pt>
                <c:pt idx="3586">
                  <c:v>4.9805555555560144</c:v>
                </c:pt>
                <c:pt idx="3587">
                  <c:v>4.9819444444449035</c:v>
                </c:pt>
                <c:pt idx="3588">
                  <c:v>4.9833333333337926</c:v>
                </c:pt>
                <c:pt idx="3589">
                  <c:v>4.9847222222226817</c:v>
                </c:pt>
                <c:pt idx="3590">
                  <c:v>4.9861111111115708</c:v>
                </c:pt>
                <c:pt idx="3591">
                  <c:v>4.9875000000004599</c:v>
                </c:pt>
                <c:pt idx="3592">
                  <c:v>4.988888888889349</c:v>
                </c:pt>
                <c:pt idx="3593">
                  <c:v>4.9902777777782381</c:v>
                </c:pt>
                <c:pt idx="3594">
                  <c:v>4.9916666666671272</c:v>
                </c:pt>
                <c:pt idx="3595">
                  <c:v>4.9930555555560163</c:v>
                </c:pt>
                <c:pt idx="3596">
                  <c:v>4.9944444444449054</c:v>
                </c:pt>
                <c:pt idx="3597">
                  <c:v>4.9958333333337945</c:v>
                </c:pt>
                <c:pt idx="3598">
                  <c:v>4.9972222222226836</c:v>
                </c:pt>
                <c:pt idx="3599">
                  <c:v>4.9986111111115727</c:v>
                </c:pt>
                <c:pt idx="3600">
                  <c:v>5.0000000000004619</c:v>
                </c:pt>
                <c:pt idx="3601">
                  <c:v>5.001388888889351</c:v>
                </c:pt>
                <c:pt idx="3602">
                  <c:v>5.0027777777782401</c:v>
                </c:pt>
                <c:pt idx="3603">
                  <c:v>5.0041666666671292</c:v>
                </c:pt>
                <c:pt idx="3604">
                  <c:v>5.0055555555560183</c:v>
                </c:pt>
                <c:pt idx="3605">
                  <c:v>5.0069444444449074</c:v>
                </c:pt>
                <c:pt idx="3606">
                  <c:v>5.0083333333337965</c:v>
                </c:pt>
                <c:pt idx="3607">
                  <c:v>5.0097222222226856</c:v>
                </c:pt>
                <c:pt idx="3608">
                  <c:v>5.0111111111115747</c:v>
                </c:pt>
                <c:pt idx="3609">
                  <c:v>5.0125000000004638</c:v>
                </c:pt>
                <c:pt idx="3610">
                  <c:v>5.0138888888893529</c:v>
                </c:pt>
                <c:pt idx="3611">
                  <c:v>5.015277777778242</c:v>
                </c:pt>
                <c:pt idx="3612">
                  <c:v>5.0166666666671311</c:v>
                </c:pt>
                <c:pt idx="3613">
                  <c:v>5.0180555555560202</c:v>
                </c:pt>
                <c:pt idx="3614">
                  <c:v>5.0194444444449093</c:v>
                </c:pt>
                <c:pt idx="3615">
                  <c:v>5.0208333333337984</c:v>
                </c:pt>
                <c:pt idx="3616">
                  <c:v>5.0222222222226875</c:v>
                </c:pt>
                <c:pt idx="3617">
                  <c:v>5.0236111111115767</c:v>
                </c:pt>
                <c:pt idx="3618">
                  <c:v>5.0250000000004658</c:v>
                </c:pt>
                <c:pt idx="3619">
                  <c:v>5.0263888888893549</c:v>
                </c:pt>
                <c:pt idx="3620">
                  <c:v>5.027777777778244</c:v>
                </c:pt>
                <c:pt idx="3621">
                  <c:v>5.0291666666671331</c:v>
                </c:pt>
                <c:pt idx="3622">
                  <c:v>5.0305555555560222</c:v>
                </c:pt>
                <c:pt idx="3623">
                  <c:v>5.0319444444449113</c:v>
                </c:pt>
                <c:pt idx="3624">
                  <c:v>5.0333333333338004</c:v>
                </c:pt>
                <c:pt idx="3625">
                  <c:v>5.0347222222226895</c:v>
                </c:pt>
                <c:pt idx="3626">
                  <c:v>5.0361111111115786</c:v>
                </c:pt>
                <c:pt idx="3627">
                  <c:v>5.0375000000004677</c:v>
                </c:pt>
                <c:pt idx="3628">
                  <c:v>5.0388888888893568</c:v>
                </c:pt>
                <c:pt idx="3629">
                  <c:v>5.0402777777782459</c:v>
                </c:pt>
                <c:pt idx="3630">
                  <c:v>5.041666666667135</c:v>
                </c:pt>
                <c:pt idx="3631">
                  <c:v>5.0430555555560241</c:v>
                </c:pt>
                <c:pt idx="3632">
                  <c:v>5.0444444444449132</c:v>
                </c:pt>
                <c:pt idx="3633">
                  <c:v>5.0458333333338024</c:v>
                </c:pt>
                <c:pt idx="3634">
                  <c:v>5.0472222222226915</c:v>
                </c:pt>
                <c:pt idx="3635">
                  <c:v>5.0486111111115806</c:v>
                </c:pt>
                <c:pt idx="3636">
                  <c:v>5.0500000000004697</c:v>
                </c:pt>
                <c:pt idx="3637">
                  <c:v>5.0513888888893588</c:v>
                </c:pt>
                <c:pt idx="3638">
                  <c:v>5.0527777777782479</c:v>
                </c:pt>
                <c:pt idx="3639">
                  <c:v>5.054166666667137</c:v>
                </c:pt>
                <c:pt idx="3640">
                  <c:v>5.0555555555560261</c:v>
                </c:pt>
                <c:pt idx="3641">
                  <c:v>5.0569444444449152</c:v>
                </c:pt>
                <c:pt idx="3642">
                  <c:v>5.0583333333338043</c:v>
                </c:pt>
                <c:pt idx="3643">
                  <c:v>5.0597222222226934</c:v>
                </c:pt>
                <c:pt idx="3644">
                  <c:v>5.0611111111115825</c:v>
                </c:pt>
                <c:pt idx="3645">
                  <c:v>5.0625000000004716</c:v>
                </c:pt>
                <c:pt idx="3646">
                  <c:v>5.0638888888893607</c:v>
                </c:pt>
                <c:pt idx="3647">
                  <c:v>5.0652777777782498</c:v>
                </c:pt>
                <c:pt idx="3648">
                  <c:v>5.0666666666671389</c:v>
                </c:pt>
                <c:pt idx="3649">
                  <c:v>5.068055555556028</c:v>
                </c:pt>
                <c:pt idx="3650">
                  <c:v>5.0694444444449172</c:v>
                </c:pt>
                <c:pt idx="3651">
                  <c:v>5.0708333333338063</c:v>
                </c:pt>
                <c:pt idx="3652">
                  <c:v>5.0722222222226954</c:v>
                </c:pt>
                <c:pt idx="3653">
                  <c:v>5.0736111111115845</c:v>
                </c:pt>
                <c:pt idx="3654">
                  <c:v>5.0750000000004736</c:v>
                </c:pt>
                <c:pt idx="3655">
                  <c:v>5.0763888888893627</c:v>
                </c:pt>
                <c:pt idx="3656">
                  <c:v>5.0777777777782518</c:v>
                </c:pt>
                <c:pt idx="3657">
                  <c:v>5.0791666666671409</c:v>
                </c:pt>
                <c:pt idx="3658">
                  <c:v>5.08055555555603</c:v>
                </c:pt>
                <c:pt idx="3659">
                  <c:v>5.0819444444449191</c:v>
                </c:pt>
                <c:pt idx="3660">
                  <c:v>5.0833333333338082</c:v>
                </c:pt>
                <c:pt idx="3661">
                  <c:v>5.0847222222226973</c:v>
                </c:pt>
                <c:pt idx="3662">
                  <c:v>5.0861111111115864</c:v>
                </c:pt>
                <c:pt idx="3663">
                  <c:v>5.0875000000004755</c:v>
                </c:pt>
                <c:pt idx="3664">
                  <c:v>5.0888888888893646</c:v>
                </c:pt>
                <c:pt idx="3665">
                  <c:v>5.0902777777782537</c:v>
                </c:pt>
                <c:pt idx="3666">
                  <c:v>5.0916666666671428</c:v>
                </c:pt>
                <c:pt idx="3667">
                  <c:v>5.093055555556032</c:v>
                </c:pt>
                <c:pt idx="3668">
                  <c:v>5.0944444444449211</c:v>
                </c:pt>
                <c:pt idx="3669">
                  <c:v>5.0958333333338102</c:v>
                </c:pt>
                <c:pt idx="3670">
                  <c:v>5.0972222222226993</c:v>
                </c:pt>
                <c:pt idx="3671">
                  <c:v>5.0986111111115884</c:v>
                </c:pt>
                <c:pt idx="3672">
                  <c:v>5.1000000000004775</c:v>
                </c:pt>
                <c:pt idx="3673">
                  <c:v>5.1013888888893666</c:v>
                </c:pt>
                <c:pt idx="3674">
                  <c:v>5.1027777777782557</c:v>
                </c:pt>
                <c:pt idx="3675">
                  <c:v>5.1041666666671448</c:v>
                </c:pt>
                <c:pt idx="3676">
                  <c:v>5.1055555555560339</c:v>
                </c:pt>
                <c:pt idx="3677">
                  <c:v>5.106944444444923</c:v>
                </c:pt>
                <c:pt idx="3678">
                  <c:v>5.1083333333338121</c:v>
                </c:pt>
                <c:pt idx="3679">
                  <c:v>5.1097222222227012</c:v>
                </c:pt>
                <c:pt idx="3680">
                  <c:v>5.1111111111115903</c:v>
                </c:pt>
                <c:pt idx="3681">
                  <c:v>5.1125000000004794</c:v>
                </c:pt>
                <c:pt idx="3682">
                  <c:v>5.1138888888893685</c:v>
                </c:pt>
                <c:pt idx="3683">
                  <c:v>5.1152777777782577</c:v>
                </c:pt>
                <c:pt idx="3684">
                  <c:v>5.1166666666671468</c:v>
                </c:pt>
                <c:pt idx="3685">
                  <c:v>5.1180555555560359</c:v>
                </c:pt>
                <c:pt idx="3686">
                  <c:v>5.119444444444925</c:v>
                </c:pt>
                <c:pt idx="3687">
                  <c:v>5.1208333333338141</c:v>
                </c:pt>
                <c:pt idx="3688">
                  <c:v>5.1222222222227032</c:v>
                </c:pt>
                <c:pt idx="3689">
                  <c:v>5.1236111111115923</c:v>
                </c:pt>
                <c:pt idx="3690">
                  <c:v>5.1250000000004814</c:v>
                </c:pt>
                <c:pt idx="3691">
                  <c:v>5.1263888888893705</c:v>
                </c:pt>
                <c:pt idx="3692">
                  <c:v>5.1277777777782596</c:v>
                </c:pt>
                <c:pt idx="3693">
                  <c:v>5.1291666666671487</c:v>
                </c:pt>
                <c:pt idx="3694">
                  <c:v>5.1305555555560378</c:v>
                </c:pt>
                <c:pt idx="3695">
                  <c:v>5.1319444444449269</c:v>
                </c:pt>
                <c:pt idx="3696">
                  <c:v>5.133333333333816</c:v>
                </c:pt>
                <c:pt idx="3697">
                  <c:v>5.1347222222227051</c:v>
                </c:pt>
                <c:pt idx="3698">
                  <c:v>5.1361111111115942</c:v>
                </c:pt>
                <c:pt idx="3699">
                  <c:v>5.1375000000004833</c:v>
                </c:pt>
                <c:pt idx="3700">
                  <c:v>5.1388888888893725</c:v>
                </c:pt>
                <c:pt idx="3701">
                  <c:v>5.1402777777782616</c:v>
                </c:pt>
                <c:pt idx="3702">
                  <c:v>5.1416666666671507</c:v>
                </c:pt>
                <c:pt idx="3703">
                  <c:v>5.1430555555560398</c:v>
                </c:pt>
                <c:pt idx="3704">
                  <c:v>5.1444444444449289</c:v>
                </c:pt>
                <c:pt idx="3705">
                  <c:v>5.145833333333818</c:v>
                </c:pt>
                <c:pt idx="3706">
                  <c:v>5.1472222222227071</c:v>
                </c:pt>
                <c:pt idx="3707">
                  <c:v>5.1486111111115962</c:v>
                </c:pt>
                <c:pt idx="3708">
                  <c:v>5.1500000000004853</c:v>
                </c:pt>
                <c:pt idx="3709">
                  <c:v>5.1513888888893744</c:v>
                </c:pt>
                <c:pt idx="3710">
                  <c:v>5.1527777777782635</c:v>
                </c:pt>
                <c:pt idx="3711">
                  <c:v>5.1541666666671526</c:v>
                </c:pt>
                <c:pt idx="3712">
                  <c:v>5.1555555555560417</c:v>
                </c:pt>
                <c:pt idx="3713">
                  <c:v>5.1569444444449308</c:v>
                </c:pt>
                <c:pt idx="3714">
                  <c:v>5.1583333333338199</c:v>
                </c:pt>
                <c:pt idx="3715">
                  <c:v>5.159722222222709</c:v>
                </c:pt>
                <c:pt idx="3716">
                  <c:v>5.1611111111115981</c:v>
                </c:pt>
                <c:pt idx="3717">
                  <c:v>5.1625000000004873</c:v>
                </c:pt>
                <c:pt idx="3718">
                  <c:v>5.1638888888893764</c:v>
                </c:pt>
                <c:pt idx="3719">
                  <c:v>5.1652777777782655</c:v>
                </c:pt>
                <c:pt idx="3720">
                  <c:v>5.1666666666671546</c:v>
                </c:pt>
                <c:pt idx="3721">
                  <c:v>5.1680555555560437</c:v>
                </c:pt>
                <c:pt idx="3722">
                  <c:v>5.1694444444449328</c:v>
                </c:pt>
                <c:pt idx="3723">
                  <c:v>5.1708333333338219</c:v>
                </c:pt>
                <c:pt idx="3724">
                  <c:v>5.172222222222711</c:v>
                </c:pt>
                <c:pt idx="3725">
                  <c:v>5.1736111111116001</c:v>
                </c:pt>
                <c:pt idx="3726">
                  <c:v>5.1750000000004892</c:v>
                </c:pt>
                <c:pt idx="3727">
                  <c:v>5.1763888888893783</c:v>
                </c:pt>
                <c:pt idx="3728">
                  <c:v>5.1777777777782674</c:v>
                </c:pt>
                <c:pt idx="3729">
                  <c:v>5.1791666666671565</c:v>
                </c:pt>
                <c:pt idx="3730">
                  <c:v>5.1805555555560456</c:v>
                </c:pt>
                <c:pt idx="3731">
                  <c:v>5.1819444444449347</c:v>
                </c:pt>
                <c:pt idx="3732">
                  <c:v>5.1833333333338238</c:v>
                </c:pt>
                <c:pt idx="3733">
                  <c:v>5.184722222222713</c:v>
                </c:pt>
                <c:pt idx="3734">
                  <c:v>5.1861111111116021</c:v>
                </c:pt>
                <c:pt idx="3735">
                  <c:v>5.1875000000004912</c:v>
                </c:pt>
                <c:pt idx="3736">
                  <c:v>5.1888888888893803</c:v>
                </c:pt>
                <c:pt idx="3737">
                  <c:v>5.1902777777782694</c:v>
                </c:pt>
                <c:pt idx="3738">
                  <c:v>5.1916666666671585</c:v>
                </c:pt>
                <c:pt idx="3739">
                  <c:v>5.1930555555560476</c:v>
                </c:pt>
                <c:pt idx="3740">
                  <c:v>5.1944444444449367</c:v>
                </c:pt>
                <c:pt idx="3741">
                  <c:v>5.1958333333338258</c:v>
                </c:pt>
                <c:pt idx="3742">
                  <c:v>5.1972222222227149</c:v>
                </c:pt>
                <c:pt idx="3743">
                  <c:v>5.198611111111604</c:v>
                </c:pt>
                <c:pt idx="3744">
                  <c:v>5.2000000000004931</c:v>
                </c:pt>
                <c:pt idx="3745">
                  <c:v>5.2013888888893822</c:v>
                </c:pt>
                <c:pt idx="3746">
                  <c:v>5.2027777777782713</c:v>
                </c:pt>
                <c:pt idx="3747">
                  <c:v>5.2041666666671604</c:v>
                </c:pt>
                <c:pt idx="3748">
                  <c:v>5.2055555555560495</c:v>
                </c:pt>
                <c:pt idx="3749">
                  <c:v>5.2069444444449386</c:v>
                </c:pt>
                <c:pt idx="3750">
                  <c:v>5.2083333333338278</c:v>
                </c:pt>
                <c:pt idx="3751">
                  <c:v>5.2097222222227169</c:v>
                </c:pt>
                <c:pt idx="3752">
                  <c:v>5.211111111111606</c:v>
                </c:pt>
                <c:pt idx="3753">
                  <c:v>5.2125000000004951</c:v>
                </c:pt>
                <c:pt idx="3754">
                  <c:v>5.2138888888893842</c:v>
                </c:pt>
                <c:pt idx="3755">
                  <c:v>5.2152777777782733</c:v>
                </c:pt>
                <c:pt idx="3756">
                  <c:v>5.2166666666671624</c:v>
                </c:pt>
                <c:pt idx="3757">
                  <c:v>5.2180555555560515</c:v>
                </c:pt>
                <c:pt idx="3758">
                  <c:v>5.2194444444449406</c:v>
                </c:pt>
                <c:pt idx="3759">
                  <c:v>5.2208333333338297</c:v>
                </c:pt>
                <c:pt idx="3760">
                  <c:v>5.2222222222227188</c:v>
                </c:pt>
                <c:pt idx="3761">
                  <c:v>5.2236111111116079</c:v>
                </c:pt>
                <c:pt idx="3762">
                  <c:v>5.225000000000497</c:v>
                </c:pt>
                <c:pt idx="3763">
                  <c:v>5.2263888888893861</c:v>
                </c:pt>
                <c:pt idx="3764">
                  <c:v>5.2277777777782752</c:v>
                </c:pt>
                <c:pt idx="3765">
                  <c:v>5.2291666666671643</c:v>
                </c:pt>
                <c:pt idx="3766">
                  <c:v>5.2305555555560534</c:v>
                </c:pt>
                <c:pt idx="3767">
                  <c:v>5.2319444444449426</c:v>
                </c:pt>
                <c:pt idx="3768">
                  <c:v>5.2333333333338317</c:v>
                </c:pt>
                <c:pt idx="3769">
                  <c:v>5.2347222222227208</c:v>
                </c:pt>
                <c:pt idx="3770">
                  <c:v>5.2361111111116099</c:v>
                </c:pt>
                <c:pt idx="3771">
                  <c:v>5.237500000000499</c:v>
                </c:pt>
                <c:pt idx="3772">
                  <c:v>5.2388888888893881</c:v>
                </c:pt>
                <c:pt idx="3773">
                  <c:v>5.2402777777782772</c:v>
                </c:pt>
                <c:pt idx="3774">
                  <c:v>5.2416666666671663</c:v>
                </c:pt>
                <c:pt idx="3775">
                  <c:v>5.2430555555560554</c:v>
                </c:pt>
                <c:pt idx="3776">
                  <c:v>5.2444444444449445</c:v>
                </c:pt>
                <c:pt idx="3777">
                  <c:v>5.2458333333338336</c:v>
                </c:pt>
                <c:pt idx="3778">
                  <c:v>5.2472222222227227</c:v>
                </c:pt>
                <c:pt idx="3779">
                  <c:v>5.2486111111116118</c:v>
                </c:pt>
                <c:pt idx="3780">
                  <c:v>5.2500000000005009</c:v>
                </c:pt>
                <c:pt idx="3781">
                  <c:v>5.25138888888939</c:v>
                </c:pt>
                <c:pt idx="3782">
                  <c:v>5.2527777777782791</c:v>
                </c:pt>
                <c:pt idx="3783">
                  <c:v>5.2541666666671683</c:v>
                </c:pt>
                <c:pt idx="3784">
                  <c:v>5.2555555555560574</c:v>
                </c:pt>
                <c:pt idx="3785">
                  <c:v>5.2569444444449465</c:v>
                </c:pt>
                <c:pt idx="3786">
                  <c:v>5.2583333333338356</c:v>
                </c:pt>
                <c:pt idx="3787">
                  <c:v>5.2597222222227247</c:v>
                </c:pt>
                <c:pt idx="3788">
                  <c:v>5.2611111111116138</c:v>
                </c:pt>
                <c:pt idx="3789">
                  <c:v>5.2625000000005029</c:v>
                </c:pt>
                <c:pt idx="3790">
                  <c:v>5.263888888889392</c:v>
                </c:pt>
                <c:pt idx="3791">
                  <c:v>5.2652777777782811</c:v>
                </c:pt>
                <c:pt idx="3792">
                  <c:v>5.2666666666671702</c:v>
                </c:pt>
                <c:pt idx="3793">
                  <c:v>5.2680555555560593</c:v>
                </c:pt>
                <c:pt idx="3794">
                  <c:v>5.2694444444449484</c:v>
                </c:pt>
                <c:pt idx="3795">
                  <c:v>5.2708333333338375</c:v>
                </c:pt>
                <c:pt idx="3796">
                  <c:v>5.2722222222227266</c:v>
                </c:pt>
                <c:pt idx="3797">
                  <c:v>5.2736111111116157</c:v>
                </c:pt>
                <c:pt idx="3798">
                  <c:v>5.2750000000005048</c:v>
                </c:pt>
                <c:pt idx="3799">
                  <c:v>5.2763888888893939</c:v>
                </c:pt>
                <c:pt idx="3800">
                  <c:v>5.2777777777782831</c:v>
                </c:pt>
                <c:pt idx="3801">
                  <c:v>5.2791666666671722</c:v>
                </c:pt>
                <c:pt idx="3802">
                  <c:v>5.2805555555560613</c:v>
                </c:pt>
                <c:pt idx="3803">
                  <c:v>5.2819444444449504</c:v>
                </c:pt>
                <c:pt idx="3804">
                  <c:v>5.2833333333338395</c:v>
                </c:pt>
                <c:pt idx="3805">
                  <c:v>5.2847222222227286</c:v>
                </c:pt>
                <c:pt idx="3806">
                  <c:v>5.2861111111116177</c:v>
                </c:pt>
                <c:pt idx="3807">
                  <c:v>5.2875000000005068</c:v>
                </c:pt>
                <c:pt idx="3808">
                  <c:v>5.2888888888893959</c:v>
                </c:pt>
                <c:pt idx="3809">
                  <c:v>5.290277777778285</c:v>
                </c:pt>
                <c:pt idx="3810">
                  <c:v>5.2916666666671741</c:v>
                </c:pt>
                <c:pt idx="3811">
                  <c:v>5.2930555555560632</c:v>
                </c:pt>
                <c:pt idx="3812">
                  <c:v>5.2944444444449523</c:v>
                </c:pt>
                <c:pt idx="3813">
                  <c:v>5.2958333333338414</c:v>
                </c:pt>
                <c:pt idx="3814">
                  <c:v>5.2972222222227305</c:v>
                </c:pt>
                <c:pt idx="3815">
                  <c:v>5.2986111111116196</c:v>
                </c:pt>
                <c:pt idx="3816">
                  <c:v>5.3000000000005087</c:v>
                </c:pt>
                <c:pt idx="3817">
                  <c:v>5.3013888888893979</c:v>
                </c:pt>
                <c:pt idx="3818">
                  <c:v>5.302777777778287</c:v>
                </c:pt>
                <c:pt idx="3819">
                  <c:v>5.3041666666671761</c:v>
                </c:pt>
                <c:pt idx="3820">
                  <c:v>5.3055555555560652</c:v>
                </c:pt>
                <c:pt idx="3821">
                  <c:v>5.3069444444449543</c:v>
                </c:pt>
                <c:pt idx="3822">
                  <c:v>5.3083333333338434</c:v>
                </c:pt>
                <c:pt idx="3823">
                  <c:v>5.3097222222227325</c:v>
                </c:pt>
                <c:pt idx="3824">
                  <c:v>5.3111111111116216</c:v>
                </c:pt>
                <c:pt idx="3825">
                  <c:v>5.3125000000005107</c:v>
                </c:pt>
                <c:pt idx="3826">
                  <c:v>5.3138888888893998</c:v>
                </c:pt>
                <c:pt idx="3827">
                  <c:v>5.3152777777782889</c:v>
                </c:pt>
                <c:pt idx="3828">
                  <c:v>5.316666666667178</c:v>
                </c:pt>
                <c:pt idx="3829">
                  <c:v>5.3180555555560671</c:v>
                </c:pt>
                <c:pt idx="3830">
                  <c:v>5.3194444444449562</c:v>
                </c:pt>
                <c:pt idx="3831">
                  <c:v>5.3208333333338453</c:v>
                </c:pt>
                <c:pt idx="3832">
                  <c:v>5.3222222222227344</c:v>
                </c:pt>
                <c:pt idx="3833">
                  <c:v>5.3236111111116236</c:v>
                </c:pt>
                <c:pt idx="3834">
                  <c:v>5.3250000000005127</c:v>
                </c:pt>
                <c:pt idx="3835">
                  <c:v>5.3263888888894018</c:v>
                </c:pt>
                <c:pt idx="3836">
                  <c:v>5.3277777777782909</c:v>
                </c:pt>
                <c:pt idx="3837">
                  <c:v>5.32916666666718</c:v>
                </c:pt>
                <c:pt idx="3838">
                  <c:v>5.3305555555560691</c:v>
                </c:pt>
                <c:pt idx="3839">
                  <c:v>5.3319444444449582</c:v>
                </c:pt>
                <c:pt idx="3840">
                  <c:v>5.3333333333338473</c:v>
                </c:pt>
                <c:pt idx="3841">
                  <c:v>5.3347222222227364</c:v>
                </c:pt>
                <c:pt idx="3842">
                  <c:v>5.3361111111116255</c:v>
                </c:pt>
                <c:pt idx="3843">
                  <c:v>5.3375000000005146</c:v>
                </c:pt>
                <c:pt idx="3844">
                  <c:v>5.3388888888894037</c:v>
                </c:pt>
                <c:pt idx="3845">
                  <c:v>5.3402777777782928</c:v>
                </c:pt>
                <c:pt idx="3846">
                  <c:v>5.3416666666671819</c:v>
                </c:pt>
                <c:pt idx="3847">
                  <c:v>5.343055555556071</c:v>
                </c:pt>
                <c:pt idx="3848">
                  <c:v>5.3444444444449601</c:v>
                </c:pt>
                <c:pt idx="3849">
                  <c:v>5.3458333333338492</c:v>
                </c:pt>
                <c:pt idx="3850">
                  <c:v>5.3472222222227384</c:v>
                </c:pt>
                <c:pt idx="3851">
                  <c:v>5.3486111111116275</c:v>
                </c:pt>
                <c:pt idx="3852">
                  <c:v>5.3500000000005166</c:v>
                </c:pt>
                <c:pt idx="3853">
                  <c:v>5.3513888888894057</c:v>
                </c:pt>
                <c:pt idx="3854">
                  <c:v>5.3527777777782948</c:v>
                </c:pt>
                <c:pt idx="3855">
                  <c:v>5.3541666666671839</c:v>
                </c:pt>
                <c:pt idx="3856">
                  <c:v>5.355555555556073</c:v>
                </c:pt>
                <c:pt idx="3857">
                  <c:v>5.3569444444449621</c:v>
                </c:pt>
                <c:pt idx="3858">
                  <c:v>5.3583333333338512</c:v>
                </c:pt>
                <c:pt idx="3859">
                  <c:v>5.3597222222227403</c:v>
                </c:pt>
                <c:pt idx="3860">
                  <c:v>5.3611111111116294</c:v>
                </c:pt>
                <c:pt idx="3861">
                  <c:v>5.3625000000005185</c:v>
                </c:pt>
                <c:pt idx="3862">
                  <c:v>5.3638888888894076</c:v>
                </c:pt>
                <c:pt idx="3863">
                  <c:v>5.3652777777782967</c:v>
                </c:pt>
                <c:pt idx="3864">
                  <c:v>5.3666666666671858</c:v>
                </c:pt>
                <c:pt idx="3865">
                  <c:v>5.3680555555560749</c:v>
                </c:pt>
                <c:pt idx="3866">
                  <c:v>5.369444444444964</c:v>
                </c:pt>
                <c:pt idx="3867">
                  <c:v>5.3708333333338532</c:v>
                </c:pt>
                <c:pt idx="3868">
                  <c:v>5.3722222222227423</c:v>
                </c:pt>
                <c:pt idx="3869">
                  <c:v>5.3736111111116314</c:v>
                </c:pt>
                <c:pt idx="3870">
                  <c:v>5.3750000000005205</c:v>
                </c:pt>
                <c:pt idx="3871">
                  <c:v>5.3763888888894096</c:v>
                </c:pt>
                <c:pt idx="3872">
                  <c:v>5.3777777777782987</c:v>
                </c:pt>
                <c:pt idx="3873">
                  <c:v>5.3791666666671878</c:v>
                </c:pt>
                <c:pt idx="3874">
                  <c:v>5.3805555555560769</c:v>
                </c:pt>
                <c:pt idx="3875">
                  <c:v>5.381944444444966</c:v>
                </c:pt>
                <c:pt idx="3876">
                  <c:v>5.3833333333338551</c:v>
                </c:pt>
                <c:pt idx="3877">
                  <c:v>5.3847222222227442</c:v>
                </c:pt>
                <c:pt idx="3878">
                  <c:v>5.3861111111116333</c:v>
                </c:pt>
                <c:pt idx="3879">
                  <c:v>5.3875000000005224</c:v>
                </c:pt>
                <c:pt idx="3880">
                  <c:v>5.3888888888894115</c:v>
                </c:pt>
                <c:pt idx="3881">
                  <c:v>5.3902777777783006</c:v>
                </c:pt>
                <c:pt idx="3882">
                  <c:v>5.3916666666671897</c:v>
                </c:pt>
                <c:pt idx="3883">
                  <c:v>5.3930555555560789</c:v>
                </c:pt>
                <c:pt idx="3884">
                  <c:v>5.394444444444968</c:v>
                </c:pt>
                <c:pt idx="3885">
                  <c:v>5.3958333333338571</c:v>
                </c:pt>
                <c:pt idx="3886">
                  <c:v>5.3972222222227462</c:v>
                </c:pt>
                <c:pt idx="3887">
                  <c:v>5.3986111111116353</c:v>
                </c:pt>
                <c:pt idx="3888">
                  <c:v>5.4000000000005244</c:v>
                </c:pt>
                <c:pt idx="3889">
                  <c:v>5.4013888888894135</c:v>
                </c:pt>
                <c:pt idx="3890">
                  <c:v>5.4027777777783026</c:v>
                </c:pt>
                <c:pt idx="3891">
                  <c:v>5.4041666666671917</c:v>
                </c:pt>
                <c:pt idx="3892">
                  <c:v>5.4055555555560808</c:v>
                </c:pt>
                <c:pt idx="3893">
                  <c:v>5.4069444444449699</c:v>
                </c:pt>
                <c:pt idx="3894">
                  <c:v>5.408333333333859</c:v>
                </c:pt>
                <c:pt idx="3895">
                  <c:v>5.4097222222227481</c:v>
                </c:pt>
                <c:pt idx="3896">
                  <c:v>5.4111111111116372</c:v>
                </c:pt>
                <c:pt idx="3897">
                  <c:v>5.4125000000005263</c:v>
                </c:pt>
                <c:pt idx="3898">
                  <c:v>5.4138888888894154</c:v>
                </c:pt>
                <c:pt idx="3899">
                  <c:v>5.4152777777783045</c:v>
                </c:pt>
                <c:pt idx="3900">
                  <c:v>5.4166666666671937</c:v>
                </c:pt>
                <c:pt idx="3901">
                  <c:v>5.4180555555560828</c:v>
                </c:pt>
                <c:pt idx="3902">
                  <c:v>5.4194444444449719</c:v>
                </c:pt>
                <c:pt idx="3903">
                  <c:v>5.420833333333861</c:v>
                </c:pt>
                <c:pt idx="3904">
                  <c:v>5.4222222222227501</c:v>
                </c:pt>
                <c:pt idx="3905">
                  <c:v>5.4236111111116392</c:v>
                </c:pt>
                <c:pt idx="3906">
                  <c:v>5.4250000000005283</c:v>
                </c:pt>
                <c:pt idx="3907">
                  <c:v>5.4263888888894174</c:v>
                </c:pt>
                <c:pt idx="3908">
                  <c:v>5.4277777777783065</c:v>
                </c:pt>
                <c:pt idx="3909">
                  <c:v>5.4291666666671956</c:v>
                </c:pt>
                <c:pt idx="3910">
                  <c:v>5.4305555555560847</c:v>
                </c:pt>
                <c:pt idx="3911">
                  <c:v>5.4319444444449738</c:v>
                </c:pt>
                <c:pt idx="3912">
                  <c:v>5.4333333333338629</c:v>
                </c:pt>
                <c:pt idx="3913">
                  <c:v>5.434722222222752</c:v>
                </c:pt>
                <c:pt idx="3914">
                  <c:v>5.4361111111116411</c:v>
                </c:pt>
                <c:pt idx="3915">
                  <c:v>5.4375000000005302</c:v>
                </c:pt>
                <c:pt idx="3916">
                  <c:v>5.4388888888894193</c:v>
                </c:pt>
                <c:pt idx="3917">
                  <c:v>5.4402777777783085</c:v>
                </c:pt>
                <c:pt idx="3918">
                  <c:v>5.4416666666671976</c:v>
                </c:pt>
                <c:pt idx="3919">
                  <c:v>5.4430555555560867</c:v>
                </c:pt>
                <c:pt idx="3920">
                  <c:v>5.4444444444449758</c:v>
                </c:pt>
                <c:pt idx="3921">
                  <c:v>5.4458333333338649</c:v>
                </c:pt>
                <c:pt idx="3922">
                  <c:v>5.447222222222754</c:v>
                </c:pt>
                <c:pt idx="3923">
                  <c:v>5.4486111111116431</c:v>
                </c:pt>
                <c:pt idx="3924">
                  <c:v>5.4500000000005322</c:v>
                </c:pt>
                <c:pt idx="3925">
                  <c:v>5.4513888888894213</c:v>
                </c:pt>
                <c:pt idx="3926">
                  <c:v>5.4527777777783104</c:v>
                </c:pt>
                <c:pt idx="3927">
                  <c:v>5.4541666666671995</c:v>
                </c:pt>
                <c:pt idx="3928">
                  <c:v>5.4555555555560886</c:v>
                </c:pt>
                <c:pt idx="3929">
                  <c:v>5.4569444444449777</c:v>
                </c:pt>
                <c:pt idx="3930">
                  <c:v>5.4583333333338668</c:v>
                </c:pt>
                <c:pt idx="3931">
                  <c:v>5.4597222222227559</c:v>
                </c:pt>
                <c:pt idx="3932">
                  <c:v>5.461111111111645</c:v>
                </c:pt>
                <c:pt idx="3933">
                  <c:v>5.4625000000005342</c:v>
                </c:pt>
                <c:pt idx="3934">
                  <c:v>5.4638888888894233</c:v>
                </c:pt>
                <c:pt idx="3935">
                  <c:v>5.4652777777783124</c:v>
                </c:pt>
                <c:pt idx="3936">
                  <c:v>5.4666666666672015</c:v>
                </c:pt>
                <c:pt idx="3937">
                  <c:v>5.4680555555560906</c:v>
                </c:pt>
                <c:pt idx="3938">
                  <c:v>5.4694444444449797</c:v>
                </c:pt>
                <c:pt idx="3939">
                  <c:v>5.4708333333338688</c:v>
                </c:pt>
                <c:pt idx="3940">
                  <c:v>5.4722222222227579</c:v>
                </c:pt>
                <c:pt idx="3941">
                  <c:v>5.473611111111647</c:v>
                </c:pt>
                <c:pt idx="3942">
                  <c:v>5.4750000000005361</c:v>
                </c:pt>
                <c:pt idx="3943">
                  <c:v>5.4763888888894252</c:v>
                </c:pt>
                <c:pt idx="3944">
                  <c:v>5.4777777777783143</c:v>
                </c:pt>
                <c:pt idx="3945">
                  <c:v>5.4791666666672034</c:v>
                </c:pt>
                <c:pt idx="3946">
                  <c:v>5.4805555555560925</c:v>
                </c:pt>
                <c:pt idx="3947">
                  <c:v>5.4819444444449816</c:v>
                </c:pt>
                <c:pt idx="3948">
                  <c:v>5.4833333333338707</c:v>
                </c:pt>
                <c:pt idx="3949">
                  <c:v>5.4847222222227598</c:v>
                </c:pt>
                <c:pt idx="3950">
                  <c:v>5.486111111111649</c:v>
                </c:pt>
                <c:pt idx="3951">
                  <c:v>5.4875000000005381</c:v>
                </c:pt>
                <c:pt idx="3952">
                  <c:v>5.4888888888894272</c:v>
                </c:pt>
                <c:pt idx="3953">
                  <c:v>5.4902777777783163</c:v>
                </c:pt>
                <c:pt idx="3954">
                  <c:v>5.4916666666672054</c:v>
                </c:pt>
                <c:pt idx="3955">
                  <c:v>5.4930555555560945</c:v>
                </c:pt>
                <c:pt idx="3956">
                  <c:v>5.4944444444449836</c:v>
                </c:pt>
                <c:pt idx="3957">
                  <c:v>5.4958333333338727</c:v>
                </c:pt>
                <c:pt idx="3958">
                  <c:v>5.4972222222227618</c:v>
                </c:pt>
                <c:pt idx="3959">
                  <c:v>5.4986111111116509</c:v>
                </c:pt>
                <c:pt idx="3960">
                  <c:v>5.50000000000054</c:v>
                </c:pt>
                <c:pt idx="3961">
                  <c:v>5.5013888888894291</c:v>
                </c:pt>
                <c:pt idx="3962">
                  <c:v>5.5027777777783182</c:v>
                </c:pt>
                <c:pt idx="3963">
                  <c:v>5.5041666666672073</c:v>
                </c:pt>
                <c:pt idx="3964">
                  <c:v>5.5055555555560964</c:v>
                </c:pt>
                <c:pt idx="3965">
                  <c:v>5.5069444444449855</c:v>
                </c:pt>
                <c:pt idx="3966">
                  <c:v>5.5083333333338746</c:v>
                </c:pt>
                <c:pt idx="3967">
                  <c:v>5.5097222222227638</c:v>
                </c:pt>
                <c:pt idx="3968">
                  <c:v>5.5111111111116529</c:v>
                </c:pt>
                <c:pt idx="3969">
                  <c:v>5.512500000000542</c:v>
                </c:pt>
                <c:pt idx="3970">
                  <c:v>5.5138888888894311</c:v>
                </c:pt>
                <c:pt idx="3971">
                  <c:v>5.5152777777783202</c:v>
                </c:pt>
                <c:pt idx="3972">
                  <c:v>5.5166666666672093</c:v>
                </c:pt>
                <c:pt idx="3973">
                  <c:v>5.5180555555560984</c:v>
                </c:pt>
                <c:pt idx="3974">
                  <c:v>5.5194444444449875</c:v>
                </c:pt>
                <c:pt idx="3975">
                  <c:v>5.5208333333338766</c:v>
                </c:pt>
                <c:pt idx="3976">
                  <c:v>5.5222222222227657</c:v>
                </c:pt>
                <c:pt idx="3977">
                  <c:v>5.5236111111116548</c:v>
                </c:pt>
                <c:pt idx="3978">
                  <c:v>5.5250000000005439</c:v>
                </c:pt>
                <c:pt idx="3979">
                  <c:v>5.526388888889433</c:v>
                </c:pt>
                <c:pt idx="3980">
                  <c:v>5.5277777777783221</c:v>
                </c:pt>
                <c:pt idx="3981">
                  <c:v>5.5291666666672112</c:v>
                </c:pt>
                <c:pt idx="3982">
                  <c:v>5.5305555555561003</c:v>
                </c:pt>
                <c:pt idx="3983">
                  <c:v>5.5319444444449895</c:v>
                </c:pt>
                <c:pt idx="3984">
                  <c:v>5.5333333333338786</c:v>
                </c:pt>
                <c:pt idx="3985">
                  <c:v>5.5347222222227677</c:v>
                </c:pt>
                <c:pt idx="3986">
                  <c:v>5.5361111111116568</c:v>
                </c:pt>
                <c:pt idx="3987">
                  <c:v>5.5375000000005459</c:v>
                </c:pt>
                <c:pt idx="3988">
                  <c:v>5.538888888889435</c:v>
                </c:pt>
                <c:pt idx="3989">
                  <c:v>5.5402777777783241</c:v>
                </c:pt>
                <c:pt idx="3990">
                  <c:v>5.5416666666672132</c:v>
                </c:pt>
                <c:pt idx="3991">
                  <c:v>5.5430555555561023</c:v>
                </c:pt>
                <c:pt idx="3992">
                  <c:v>5.5444444444449914</c:v>
                </c:pt>
                <c:pt idx="3993">
                  <c:v>5.5458333333338805</c:v>
                </c:pt>
                <c:pt idx="3994">
                  <c:v>5.5472222222227696</c:v>
                </c:pt>
                <c:pt idx="3995">
                  <c:v>5.5486111111116587</c:v>
                </c:pt>
                <c:pt idx="3996">
                  <c:v>5.5500000000005478</c:v>
                </c:pt>
                <c:pt idx="3997">
                  <c:v>5.5513888888894369</c:v>
                </c:pt>
                <c:pt idx="3998">
                  <c:v>5.552777777778326</c:v>
                </c:pt>
                <c:pt idx="3999">
                  <c:v>5.5541666666672151</c:v>
                </c:pt>
                <c:pt idx="4000">
                  <c:v>5.5555555555561043</c:v>
                </c:pt>
                <c:pt idx="4001">
                  <c:v>5.5569444444449934</c:v>
                </c:pt>
                <c:pt idx="4002">
                  <c:v>5.5583333333338825</c:v>
                </c:pt>
                <c:pt idx="4003">
                  <c:v>5.5597222222227716</c:v>
                </c:pt>
                <c:pt idx="4004">
                  <c:v>5.5611111111116607</c:v>
                </c:pt>
                <c:pt idx="4005">
                  <c:v>5.5625000000005498</c:v>
                </c:pt>
                <c:pt idx="4006">
                  <c:v>5.5638888888894389</c:v>
                </c:pt>
                <c:pt idx="4007">
                  <c:v>5.565277777778328</c:v>
                </c:pt>
                <c:pt idx="4008">
                  <c:v>5.5666666666672171</c:v>
                </c:pt>
                <c:pt idx="4009">
                  <c:v>5.5680555555561062</c:v>
                </c:pt>
                <c:pt idx="4010">
                  <c:v>5.5694444444449953</c:v>
                </c:pt>
                <c:pt idx="4011">
                  <c:v>5.5708333333338844</c:v>
                </c:pt>
                <c:pt idx="4012">
                  <c:v>5.5722222222227735</c:v>
                </c:pt>
                <c:pt idx="4013">
                  <c:v>5.5736111111116626</c:v>
                </c:pt>
                <c:pt idx="4014">
                  <c:v>5.5750000000005517</c:v>
                </c:pt>
                <c:pt idx="4015">
                  <c:v>5.5763888888894408</c:v>
                </c:pt>
                <c:pt idx="4016">
                  <c:v>5.5777777777783299</c:v>
                </c:pt>
                <c:pt idx="4017">
                  <c:v>5.5791666666672191</c:v>
                </c:pt>
                <c:pt idx="4018">
                  <c:v>5.5805555555561082</c:v>
                </c:pt>
                <c:pt idx="4019">
                  <c:v>5.5819444444449973</c:v>
                </c:pt>
                <c:pt idx="4020">
                  <c:v>5.5833333333338864</c:v>
                </c:pt>
                <c:pt idx="4021">
                  <c:v>5.5847222222227755</c:v>
                </c:pt>
                <c:pt idx="4022">
                  <c:v>5.5861111111116646</c:v>
                </c:pt>
                <c:pt idx="4023">
                  <c:v>5.5875000000005537</c:v>
                </c:pt>
                <c:pt idx="4024">
                  <c:v>5.5888888888894428</c:v>
                </c:pt>
                <c:pt idx="4025">
                  <c:v>5.5902777777783319</c:v>
                </c:pt>
                <c:pt idx="4026">
                  <c:v>5.591666666667221</c:v>
                </c:pt>
                <c:pt idx="4027">
                  <c:v>5.5930555555561101</c:v>
                </c:pt>
                <c:pt idx="4028">
                  <c:v>5.5944444444449992</c:v>
                </c:pt>
                <c:pt idx="4029">
                  <c:v>5.5958333333338883</c:v>
                </c:pt>
                <c:pt idx="4030">
                  <c:v>5.5972222222227774</c:v>
                </c:pt>
                <c:pt idx="4031">
                  <c:v>5.5986111111116665</c:v>
                </c:pt>
                <c:pt idx="4032">
                  <c:v>5.6000000000005556</c:v>
                </c:pt>
                <c:pt idx="4033">
                  <c:v>5.6013888888894448</c:v>
                </c:pt>
                <c:pt idx="4034">
                  <c:v>5.6027777777783339</c:v>
                </c:pt>
                <c:pt idx="4035">
                  <c:v>5.604166666667223</c:v>
                </c:pt>
                <c:pt idx="4036">
                  <c:v>5.6055555555561121</c:v>
                </c:pt>
                <c:pt idx="4037">
                  <c:v>5.6069444444450012</c:v>
                </c:pt>
                <c:pt idx="4038">
                  <c:v>5.6083333333338903</c:v>
                </c:pt>
                <c:pt idx="4039">
                  <c:v>5.6097222222227794</c:v>
                </c:pt>
                <c:pt idx="4040">
                  <c:v>5.6111111111116685</c:v>
                </c:pt>
                <c:pt idx="4041">
                  <c:v>5.6125000000005576</c:v>
                </c:pt>
                <c:pt idx="4042">
                  <c:v>5.6138888888894467</c:v>
                </c:pt>
                <c:pt idx="4043">
                  <c:v>5.6152777777783358</c:v>
                </c:pt>
                <c:pt idx="4044">
                  <c:v>5.6166666666672249</c:v>
                </c:pt>
                <c:pt idx="4045">
                  <c:v>5.618055555556114</c:v>
                </c:pt>
                <c:pt idx="4046">
                  <c:v>5.6194444444450031</c:v>
                </c:pt>
                <c:pt idx="4047">
                  <c:v>5.6208333333338922</c:v>
                </c:pt>
                <c:pt idx="4048">
                  <c:v>5.6222222222227813</c:v>
                </c:pt>
                <c:pt idx="4049">
                  <c:v>5.6236111111116704</c:v>
                </c:pt>
                <c:pt idx="4050">
                  <c:v>5.6250000000005596</c:v>
                </c:pt>
                <c:pt idx="4051">
                  <c:v>5.6263888888894487</c:v>
                </c:pt>
                <c:pt idx="4052">
                  <c:v>5.6277777777783378</c:v>
                </c:pt>
                <c:pt idx="4053">
                  <c:v>5.6291666666672269</c:v>
                </c:pt>
                <c:pt idx="4054">
                  <c:v>5.630555555556116</c:v>
                </c:pt>
                <c:pt idx="4055">
                  <c:v>5.6319444444450051</c:v>
                </c:pt>
                <c:pt idx="4056">
                  <c:v>5.6333333333338942</c:v>
                </c:pt>
                <c:pt idx="4057">
                  <c:v>5.6347222222227833</c:v>
                </c:pt>
                <c:pt idx="4058">
                  <c:v>5.6361111111116724</c:v>
                </c:pt>
                <c:pt idx="4059">
                  <c:v>5.6375000000005615</c:v>
                </c:pt>
                <c:pt idx="4060">
                  <c:v>5.6388888888894506</c:v>
                </c:pt>
                <c:pt idx="4061">
                  <c:v>5.6402777777783397</c:v>
                </c:pt>
                <c:pt idx="4062">
                  <c:v>5.6416666666672288</c:v>
                </c:pt>
                <c:pt idx="4063">
                  <c:v>5.6430555555561179</c:v>
                </c:pt>
                <c:pt idx="4064">
                  <c:v>5.644444444445007</c:v>
                </c:pt>
                <c:pt idx="4065">
                  <c:v>5.6458333333338961</c:v>
                </c:pt>
                <c:pt idx="4066">
                  <c:v>5.6472222222227852</c:v>
                </c:pt>
                <c:pt idx="4067">
                  <c:v>5.6486111111116744</c:v>
                </c:pt>
                <c:pt idx="4068">
                  <c:v>5.6500000000005635</c:v>
                </c:pt>
                <c:pt idx="4069">
                  <c:v>5.6513888888894526</c:v>
                </c:pt>
                <c:pt idx="4070">
                  <c:v>5.6527777777783417</c:v>
                </c:pt>
                <c:pt idx="4071">
                  <c:v>5.6541666666672308</c:v>
                </c:pt>
                <c:pt idx="4072">
                  <c:v>5.6555555555561199</c:v>
                </c:pt>
                <c:pt idx="4073">
                  <c:v>5.656944444445009</c:v>
                </c:pt>
                <c:pt idx="4074">
                  <c:v>5.6583333333338981</c:v>
                </c:pt>
                <c:pt idx="4075">
                  <c:v>5.6597222222227872</c:v>
                </c:pt>
                <c:pt idx="4076">
                  <c:v>5.6611111111116763</c:v>
                </c:pt>
                <c:pt idx="4077">
                  <c:v>5.6625000000005654</c:v>
                </c:pt>
                <c:pt idx="4078">
                  <c:v>5.6638888888894545</c:v>
                </c:pt>
                <c:pt idx="4079">
                  <c:v>5.6652777777783436</c:v>
                </c:pt>
                <c:pt idx="4080">
                  <c:v>5.6666666666672327</c:v>
                </c:pt>
                <c:pt idx="4081">
                  <c:v>5.6680555555561218</c:v>
                </c:pt>
                <c:pt idx="4082">
                  <c:v>5.6694444444450109</c:v>
                </c:pt>
                <c:pt idx="4083">
                  <c:v>5.6708333333339001</c:v>
                </c:pt>
                <c:pt idx="4084">
                  <c:v>5.6722222222227892</c:v>
                </c:pt>
                <c:pt idx="4085">
                  <c:v>5.6736111111116783</c:v>
                </c:pt>
                <c:pt idx="4086">
                  <c:v>5.6750000000005674</c:v>
                </c:pt>
                <c:pt idx="4087">
                  <c:v>5.6763888888894565</c:v>
                </c:pt>
                <c:pt idx="4088">
                  <c:v>5.6777777777783456</c:v>
                </c:pt>
                <c:pt idx="4089">
                  <c:v>5.6791666666672347</c:v>
                </c:pt>
                <c:pt idx="4090">
                  <c:v>5.6805555555561238</c:v>
                </c:pt>
                <c:pt idx="4091">
                  <c:v>5.6819444444450129</c:v>
                </c:pt>
                <c:pt idx="4092">
                  <c:v>5.683333333333902</c:v>
                </c:pt>
                <c:pt idx="4093">
                  <c:v>5.6847222222227911</c:v>
                </c:pt>
                <c:pt idx="4094">
                  <c:v>5.6861111111116802</c:v>
                </c:pt>
                <c:pt idx="4095">
                  <c:v>5.6875000000005693</c:v>
                </c:pt>
                <c:pt idx="4096">
                  <c:v>5.6888888888894584</c:v>
                </c:pt>
                <c:pt idx="4097">
                  <c:v>5.6902777777783475</c:v>
                </c:pt>
                <c:pt idx="4098">
                  <c:v>5.6916666666672366</c:v>
                </c:pt>
                <c:pt idx="4099">
                  <c:v>5.6930555555561257</c:v>
                </c:pt>
                <c:pt idx="4100">
                  <c:v>5.6944444444450149</c:v>
                </c:pt>
                <c:pt idx="4101">
                  <c:v>5.695833333333904</c:v>
                </c:pt>
                <c:pt idx="4102">
                  <c:v>5.6972222222227931</c:v>
                </c:pt>
                <c:pt idx="4103">
                  <c:v>5.6986111111116822</c:v>
                </c:pt>
                <c:pt idx="4104">
                  <c:v>5.7000000000005713</c:v>
                </c:pt>
                <c:pt idx="4105">
                  <c:v>5.7013888888894604</c:v>
                </c:pt>
                <c:pt idx="4106">
                  <c:v>5.7027777777783495</c:v>
                </c:pt>
                <c:pt idx="4107">
                  <c:v>5.7041666666672386</c:v>
                </c:pt>
                <c:pt idx="4108">
                  <c:v>5.7055555555561277</c:v>
                </c:pt>
                <c:pt idx="4109">
                  <c:v>5.7069444444450168</c:v>
                </c:pt>
                <c:pt idx="4110">
                  <c:v>5.7083333333339059</c:v>
                </c:pt>
                <c:pt idx="4111">
                  <c:v>5.709722222222795</c:v>
                </c:pt>
                <c:pt idx="4112">
                  <c:v>5.7111111111116841</c:v>
                </c:pt>
                <c:pt idx="4113">
                  <c:v>5.7125000000005732</c:v>
                </c:pt>
                <c:pt idx="4114">
                  <c:v>5.7138888888894623</c:v>
                </c:pt>
                <c:pt idx="4115">
                  <c:v>5.7152777777783514</c:v>
                </c:pt>
                <c:pt idx="4116">
                  <c:v>5.7166666666672405</c:v>
                </c:pt>
                <c:pt idx="4117">
                  <c:v>5.7180555555561297</c:v>
                </c:pt>
                <c:pt idx="4118">
                  <c:v>5.7194444444450188</c:v>
                </c:pt>
                <c:pt idx="4119">
                  <c:v>5.7208333333339079</c:v>
                </c:pt>
                <c:pt idx="4120">
                  <c:v>5.722222222222797</c:v>
                </c:pt>
                <c:pt idx="4121">
                  <c:v>5.7236111111116861</c:v>
                </c:pt>
                <c:pt idx="4122">
                  <c:v>5.7250000000005752</c:v>
                </c:pt>
                <c:pt idx="4123">
                  <c:v>5.7263888888894643</c:v>
                </c:pt>
                <c:pt idx="4124">
                  <c:v>5.7277777777783534</c:v>
                </c:pt>
                <c:pt idx="4125">
                  <c:v>5.7291666666672425</c:v>
                </c:pt>
                <c:pt idx="4126">
                  <c:v>5.7305555555561316</c:v>
                </c:pt>
                <c:pt idx="4127">
                  <c:v>5.7319444444450207</c:v>
                </c:pt>
                <c:pt idx="4128">
                  <c:v>5.7333333333339098</c:v>
                </c:pt>
                <c:pt idx="4129">
                  <c:v>5.7347222222227989</c:v>
                </c:pt>
                <c:pt idx="4130">
                  <c:v>5.736111111111688</c:v>
                </c:pt>
                <c:pt idx="4131">
                  <c:v>5.7375000000005771</c:v>
                </c:pt>
                <c:pt idx="4132">
                  <c:v>5.7388888888894662</c:v>
                </c:pt>
                <c:pt idx="4133">
                  <c:v>5.7402777777783554</c:v>
                </c:pt>
                <c:pt idx="4134">
                  <c:v>5.7416666666672445</c:v>
                </c:pt>
                <c:pt idx="4135">
                  <c:v>5.7430555555561336</c:v>
                </c:pt>
                <c:pt idx="4136">
                  <c:v>5.7444444444450227</c:v>
                </c:pt>
                <c:pt idx="4137">
                  <c:v>5.7458333333339118</c:v>
                </c:pt>
                <c:pt idx="4138">
                  <c:v>5.7472222222228009</c:v>
                </c:pt>
                <c:pt idx="4139">
                  <c:v>5.74861111111169</c:v>
                </c:pt>
                <c:pt idx="4140">
                  <c:v>5.7500000000005791</c:v>
                </c:pt>
                <c:pt idx="4141">
                  <c:v>5.7513888888894682</c:v>
                </c:pt>
                <c:pt idx="4142">
                  <c:v>5.7527777777783573</c:v>
                </c:pt>
                <c:pt idx="4143">
                  <c:v>5.7541666666672464</c:v>
                </c:pt>
                <c:pt idx="4144">
                  <c:v>5.7555555555561355</c:v>
                </c:pt>
                <c:pt idx="4145">
                  <c:v>5.7569444444450246</c:v>
                </c:pt>
                <c:pt idx="4146">
                  <c:v>5.7583333333339137</c:v>
                </c:pt>
                <c:pt idx="4147">
                  <c:v>5.7597222222228028</c:v>
                </c:pt>
                <c:pt idx="4148">
                  <c:v>5.7611111111116919</c:v>
                </c:pt>
                <c:pt idx="4149">
                  <c:v>5.762500000000581</c:v>
                </c:pt>
                <c:pt idx="4150">
                  <c:v>5.7638888888894702</c:v>
                </c:pt>
                <c:pt idx="4151">
                  <c:v>5.7652777777783593</c:v>
                </c:pt>
                <c:pt idx="4152">
                  <c:v>5.7666666666672484</c:v>
                </c:pt>
                <c:pt idx="4153">
                  <c:v>5.7680555555561375</c:v>
                </c:pt>
                <c:pt idx="4154">
                  <c:v>5.7694444444450266</c:v>
                </c:pt>
                <c:pt idx="4155">
                  <c:v>5.7708333333339157</c:v>
                </c:pt>
                <c:pt idx="4156">
                  <c:v>5.7722222222228048</c:v>
                </c:pt>
                <c:pt idx="4157">
                  <c:v>5.7736111111116939</c:v>
                </c:pt>
                <c:pt idx="4158">
                  <c:v>5.775000000000583</c:v>
                </c:pt>
                <c:pt idx="4159">
                  <c:v>5.7763888888894721</c:v>
                </c:pt>
                <c:pt idx="4160">
                  <c:v>5.7777777777783612</c:v>
                </c:pt>
                <c:pt idx="4161">
                  <c:v>5.7791666666672503</c:v>
                </c:pt>
                <c:pt idx="4162">
                  <c:v>5.7805555555561394</c:v>
                </c:pt>
                <c:pt idx="4163">
                  <c:v>5.7819444444450285</c:v>
                </c:pt>
                <c:pt idx="4164">
                  <c:v>5.7833333333339176</c:v>
                </c:pt>
                <c:pt idx="4165">
                  <c:v>5.7847222222228067</c:v>
                </c:pt>
                <c:pt idx="4166">
                  <c:v>5.7861111111116958</c:v>
                </c:pt>
                <c:pt idx="4167">
                  <c:v>5.787500000000585</c:v>
                </c:pt>
                <c:pt idx="4168">
                  <c:v>5.7888888888894741</c:v>
                </c:pt>
                <c:pt idx="4169">
                  <c:v>5.7902777777783632</c:v>
                </c:pt>
                <c:pt idx="4170">
                  <c:v>5.7916666666672523</c:v>
                </c:pt>
                <c:pt idx="4171">
                  <c:v>5.7930555555561414</c:v>
                </c:pt>
                <c:pt idx="4172">
                  <c:v>5.7944444444450305</c:v>
                </c:pt>
                <c:pt idx="4173">
                  <c:v>5.7958333333339196</c:v>
                </c:pt>
                <c:pt idx="4174">
                  <c:v>5.7972222222228087</c:v>
                </c:pt>
                <c:pt idx="4175">
                  <c:v>5.7986111111116978</c:v>
                </c:pt>
                <c:pt idx="4176">
                  <c:v>5.8000000000005869</c:v>
                </c:pt>
                <c:pt idx="4177">
                  <c:v>5.801388888889476</c:v>
                </c:pt>
                <c:pt idx="4178">
                  <c:v>5.8027777777783651</c:v>
                </c:pt>
                <c:pt idx="4179">
                  <c:v>5.8041666666672542</c:v>
                </c:pt>
                <c:pt idx="4180">
                  <c:v>5.8055555555561433</c:v>
                </c:pt>
                <c:pt idx="4181">
                  <c:v>5.8069444444450324</c:v>
                </c:pt>
                <c:pt idx="4182">
                  <c:v>5.8083333333339215</c:v>
                </c:pt>
                <c:pt idx="4183">
                  <c:v>5.8097222222228107</c:v>
                </c:pt>
                <c:pt idx="4184">
                  <c:v>5.8111111111116998</c:v>
                </c:pt>
                <c:pt idx="4185">
                  <c:v>5.8125000000005889</c:v>
                </c:pt>
                <c:pt idx="4186">
                  <c:v>5.813888888889478</c:v>
                </c:pt>
                <c:pt idx="4187">
                  <c:v>5.8152777777783671</c:v>
                </c:pt>
                <c:pt idx="4188">
                  <c:v>5.8166666666672562</c:v>
                </c:pt>
                <c:pt idx="4189">
                  <c:v>5.8180555555561453</c:v>
                </c:pt>
                <c:pt idx="4190">
                  <c:v>5.8194444444450344</c:v>
                </c:pt>
                <c:pt idx="4191">
                  <c:v>5.8208333333339235</c:v>
                </c:pt>
                <c:pt idx="4192">
                  <c:v>5.8222222222228126</c:v>
                </c:pt>
                <c:pt idx="4193">
                  <c:v>5.8236111111117017</c:v>
                </c:pt>
                <c:pt idx="4194">
                  <c:v>5.8250000000005908</c:v>
                </c:pt>
                <c:pt idx="4195">
                  <c:v>5.8263888888894799</c:v>
                </c:pt>
                <c:pt idx="4196">
                  <c:v>5.827777777778369</c:v>
                </c:pt>
                <c:pt idx="4197">
                  <c:v>5.8291666666672581</c:v>
                </c:pt>
                <c:pt idx="4198">
                  <c:v>5.8305555555561472</c:v>
                </c:pt>
                <c:pt idx="4199">
                  <c:v>5.8319444444450363</c:v>
                </c:pt>
                <c:pt idx="4200">
                  <c:v>5.8333333333339255</c:v>
                </c:pt>
                <c:pt idx="4201">
                  <c:v>5.8347222222228146</c:v>
                </c:pt>
                <c:pt idx="4202">
                  <c:v>5.8361111111117037</c:v>
                </c:pt>
                <c:pt idx="4203">
                  <c:v>5.8375000000005928</c:v>
                </c:pt>
                <c:pt idx="4204">
                  <c:v>5.8388888888894819</c:v>
                </c:pt>
                <c:pt idx="4205">
                  <c:v>5.840277777778371</c:v>
                </c:pt>
                <c:pt idx="4206">
                  <c:v>5.8416666666672601</c:v>
                </c:pt>
                <c:pt idx="4207">
                  <c:v>5.8430555555561492</c:v>
                </c:pt>
                <c:pt idx="4208">
                  <c:v>5.8444444444450383</c:v>
                </c:pt>
                <c:pt idx="4209">
                  <c:v>5.8458333333339274</c:v>
                </c:pt>
                <c:pt idx="4210">
                  <c:v>5.8472222222228165</c:v>
                </c:pt>
                <c:pt idx="4211">
                  <c:v>5.8486111111117056</c:v>
                </c:pt>
                <c:pt idx="4212">
                  <c:v>5.8500000000005947</c:v>
                </c:pt>
                <c:pt idx="4213">
                  <c:v>5.8513888888894838</c:v>
                </c:pt>
                <c:pt idx="4214">
                  <c:v>5.8527777777783729</c:v>
                </c:pt>
                <c:pt idx="4215">
                  <c:v>5.854166666667262</c:v>
                </c:pt>
                <c:pt idx="4216">
                  <c:v>5.8555555555561511</c:v>
                </c:pt>
                <c:pt idx="4217">
                  <c:v>5.8569444444450403</c:v>
                </c:pt>
                <c:pt idx="4218">
                  <c:v>5.8583333333339294</c:v>
                </c:pt>
                <c:pt idx="4219">
                  <c:v>5.8597222222228185</c:v>
                </c:pt>
                <c:pt idx="4220">
                  <c:v>5.8611111111117076</c:v>
                </c:pt>
                <c:pt idx="4221">
                  <c:v>5.8625000000005967</c:v>
                </c:pt>
                <c:pt idx="4222">
                  <c:v>5.8638888888894858</c:v>
                </c:pt>
                <c:pt idx="4223">
                  <c:v>5.8652777777783749</c:v>
                </c:pt>
                <c:pt idx="4224">
                  <c:v>5.866666666667264</c:v>
                </c:pt>
                <c:pt idx="4225">
                  <c:v>5.8680555555561531</c:v>
                </c:pt>
                <c:pt idx="4226">
                  <c:v>5.8694444444450422</c:v>
                </c:pt>
                <c:pt idx="4227">
                  <c:v>5.8708333333339313</c:v>
                </c:pt>
                <c:pt idx="4228">
                  <c:v>5.8722222222228204</c:v>
                </c:pt>
                <c:pt idx="4229">
                  <c:v>5.8736111111117095</c:v>
                </c:pt>
                <c:pt idx="4230">
                  <c:v>5.8750000000005986</c:v>
                </c:pt>
                <c:pt idx="4231">
                  <c:v>5.8763888888894877</c:v>
                </c:pt>
                <c:pt idx="4232">
                  <c:v>5.8777777777783768</c:v>
                </c:pt>
                <c:pt idx="4233">
                  <c:v>5.879166666667266</c:v>
                </c:pt>
                <c:pt idx="4234">
                  <c:v>5.8805555555561551</c:v>
                </c:pt>
                <c:pt idx="4235">
                  <c:v>5.8819444444450442</c:v>
                </c:pt>
                <c:pt idx="4236">
                  <c:v>5.8833333333339333</c:v>
                </c:pt>
                <c:pt idx="4237">
                  <c:v>5.8847222222228224</c:v>
                </c:pt>
                <c:pt idx="4238">
                  <c:v>5.8861111111117115</c:v>
                </c:pt>
                <c:pt idx="4239">
                  <c:v>5.8875000000006006</c:v>
                </c:pt>
                <c:pt idx="4240">
                  <c:v>5.8888888888894897</c:v>
                </c:pt>
                <c:pt idx="4241">
                  <c:v>5.8902777777783788</c:v>
                </c:pt>
                <c:pt idx="4242">
                  <c:v>5.8916666666672679</c:v>
                </c:pt>
                <c:pt idx="4243">
                  <c:v>5.893055555556157</c:v>
                </c:pt>
                <c:pt idx="4244">
                  <c:v>5.8944444444450461</c:v>
                </c:pt>
                <c:pt idx="4245">
                  <c:v>5.8958333333339352</c:v>
                </c:pt>
                <c:pt idx="4246">
                  <c:v>5.8972222222228243</c:v>
                </c:pt>
                <c:pt idx="4247">
                  <c:v>5.8986111111117134</c:v>
                </c:pt>
                <c:pt idx="4248">
                  <c:v>5.9000000000006025</c:v>
                </c:pt>
                <c:pt idx="4249">
                  <c:v>5.9013888888894916</c:v>
                </c:pt>
                <c:pt idx="4250">
                  <c:v>5.9027777777783808</c:v>
                </c:pt>
                <c:pt idx="4251">
                  <c:v>5.9041666666672699</c:v>
                </c:pt>
                <c:pt idx="4252">
                  <c:v>5.905555555556159</c:v>
                </c:pt>
                <c:pt idx="4253">
                  <c:v>5.9069444444450481</c:v>
                </c:pt>
                <c:pt idx="4254">
                  <c:v>5.9083333333339372</c:v>
                </c:pt>
                <c:pt idx="4255">
                  <c:v>5.9097222222228263</c:v>
                </c:pt>
                <c:pt idx="4256">
                  <c:v>5.9111111111117154</c:v>
                </c:pt>
                <c:pt idx="4257">
                  <c:v>5.9125000000006045</c:v>
                </c:pt>
                <c:pt idx="4258">
                  <c:v>5.9138888888894936</c:v>
                </c:pt>
                <c:pt idx="4259">
                  <c:v>5.9152777777783827</c:v>
                </c:pt>
                <c:pt idx="4260">
                  <c:v>5.9166666666672718</c:v>
                </c:pt>
                <c:pt idx="4261">
                  <c:v>5.9180555555561609</c:v>
                </c:pt>
                <c:pt idx="4262">
                  <c:v>5.91944444444505</c:v>
                </c:pt>
                <c:pt idx="4263">
                  <c:v>5.9208333333339391</c:v>
                </c:pt>
                <c:pt idx="4264">
                  <c:v>5.9222222222228282</c:v>
                </c:pt>
                <c:pt idx="4265">
                  <c:v>5.9236111111117173</c:v>
                </c:pt>
                <c:pt idx="4266">
                  <c:v>5.9250000000006064</c:v>
                </c:pt>
                <c:pt idx="4267">
                  <c:v>5.9263888888894956</c:v>
                </c:pt>
                <c:pt idx="4268">
                  <c:v>5.9277777777783847</c:v>
                </c:pt>
                <c:pt idx="4269">
                  <c:v>5.9291666666672738</c:v>
                </c:pt>
                <c:pt idx="4270">
                  <c:v>5.9305555555561629</c:v>
                </c:pt>
                <c:pt idx="4271">
                  <c:v>5.931944444445052</c:v>
                </c:pt>
                <c:pt idx="4272">
                  <c:v>5.9333333333339411</c:v>
                </c:pt>
                <c:pt idx="4273">
                  <c:v>5.9347222222228302</c:v>
                </c:pt>
                <c:pt idx="4274">
                  <c:v>5.9361111111117193</c:v>
                </c:pt>
                <c:pt idx="4275">
                  <c:v>5.9375000000006084</c:v>
                </c:pt>
                <c:pt idx="4276">
                  <c:v>5.9388888888894975</c:v>
                </c:pt>
                <c:pt idx="4277">
                  <c:v>5.9402777777783866</c:v>
                </c:pt>
                <c:pt idx="4278">
                  <c:v>5.9416666666672757</c:v>
                </c:pt>
                <c:pt idx="4279">
                  <c:v>5.9430555555561648</c:v>
                </c:pt>
                <c:pt idx="4280">
                  <c:v>5.9444444444450539</c:v>
                </c:pt>
                <c:pt idx="4281">
                  <c:v>5.945833333333943</c:v>
                </c:pt>
                <c:pt idx="4282">
                  <c:v>5.9472222222228321</c:v>
                </c:pt>
                <c:pt idx="4283">
                  <c:v>5.9486111111117213</c:v>
                </c:pt>
                <c:pt idx="4284">
                  <c:v>5.9500000000006104</c:v>
                </c:pt>
                <c:pt idx="4285">
                  <c:v>5.9513888888894995</c:v>
                </c:pt>
                <c:pt idx="4286">
                  <c:v>5.9527777777783886</c:v>
                </c:pt>
                <c:pt idx="4287">
                  <c:v>5.9541666666672777</c:v>
                </c:pt>
                <c:pt idx="4288">
                  <c:v>5.9555555555561668</c:v>
                </c:pt>
                <c:pt idx="4289">
                  <c:v>5.9569444444450559</c:v>
                </c:pt>
                <c:pt idx="4290">
                  <c:v>5.958333333333945</c:v>
                </c:pt>
                <c:pt idx="4291">
                  <c:v>5.9597222222228341</c:v>
                </c:pt>
                <c:pt idx="4292">
                  <c:v>5.9611111111117232</c:v>
                </c:pt>
                <c:pt idx="4293">
                  <c:v>5.9625000000006123</c:v>
                </c:pt>
                <c:pt idx="4294">
                  <c:v>5.9638888888895014</c:v>
                </c:pt>
                <c:pt idx="4295">
                  <c:v>5.9652777777783905</c:v>
                </c:pt>
                <c:pt idx="4296">
                  <c:v>5.9666666666672796</c:v>
                </c:pt>
                <c:pt idx="4297">
                  <c:v>5.9680555555561687</c:v>
                </c:pt>
                <c:pt idx="4298">
                  <c:v>5.9694444444450578</c:v>
                </c:pt>
                <c:pt idx="4299">
                  <c:v>5.9708333333339469</c:v>
                </c:pt>
                <c:pt idx="4300">
                  <c:v>5.9722222222228361</c:v>
                </c:pt>
                <c:pt idx="4301">
                  <c:v>5.9736111111117252</c:v>
                </c:pt>
                <c:pt idx="4302">
                  <c:v>5.9750000000006143</c:v>
                </c:pt>
                <c:pt idx="4303">
                  <c:v>5.9763888888895034</c:v>
                </c:pt>
                <c:pt idx="4304">
                  <c:v>5.9777777777783925</c:v>
                </c:pt>
                <c:pt idx="4305">
                  <c:v>5.9791666666672816</c:v>
                </c:pt>
                <c:pt idx="4306">
                  <c:v>5.9805555555561707</c:v>
                </c:pt>
                <c:pt idx="4307">
                  <c:v>5.9819444444450598</c:v>
                </c:pt>
                <c:pt idx="4308">
                  <c:v>5.9833333333339489</c:v>
                </c:pt>
                <c:pt idx="4309">
                  <c:v>5.984722222222838</c:v>
                </c:pt>
                <c:pt idx="4310">
                  <c:v>5.9861111111117271</c:v>
                </c:pt>
                <c:pt idx="4311">
                  <c:v>5.9875000000006162</c:v>
                </c:pt>
                <c:pt idx="4312">
                  <c:v>5.9888888888895053</c:v>
                </c:pt>
                <c:pt idx="4313">
                  <c:v>5.9902777777783944</c:v>
                </c:pt>
                <c:pt idx="4314">
                  <c:v>5.9916666666672835</c:v>
                </c:pt>
                <c:pt idx="4315">
                  <c:v>5.9930555555561726</c:v>
                </c:pt>
                <c:pt idx="4316">
                  <c:v>5.9944444444450617</c:v>
                </c:pt>
                <c:pt idx="4317">
                  <c:v>5.9958333333339509</c:v>
                </c:pt>
                <c:pt idx="4318">
                  <c:v>5.99722222222284</c:v>
                </c:pt>
                <c:pt idx="4319">
                  <c:v>5.9986111111117291</c:v>
                </c:pt>
                <c:pt idx="4320">
                  <c:v>6.0000000000006182</c:v>
                </c:pt>
                <c:pt idx="4321">
                  <c:v>6.0013888888895073</c:v>
                </c:pt>
                <c:pt idx="4322">
                  <c:v>6.0027777777783964</c:v>
                </c:pt>
                <c:pt idx="4323">
                  <c:v>6.0041666666672855</c:v>
                </c:pt>
                <c:pt idx="4324">
                  <c:v>6.0055555555561746</c:v>
                </c:pt>
                <c:pt idx="4325">
                  <c:v>6.0069444444450637</c:v>
                </c:pt>
                <c:pt idx="4326">
                  <c:v>6.0083333333339528</c:v>
                </c:pt>
                <c:pt idx="4327">
                  <c:v>6.0097222222228419</c:v>
                </c:pt>
                <c:pt idx="4328">
                  <c:v>6.011111111111731</c:v>
                </c:pt>
                <c:pt idx="4329">
                  <c:v>6.0125000000006201</c:v>
                </c:pt>
                <c:pt idx="4330">
                  <c:v>6.0138888888895092</c:v>
                </c:pt>
                <c:pt idx="4331">
                  <c:v>6.0152777777783983</c:v>
                </c:pt>
                <c:pt idx="4332">
                  <c:v>6.0166666666672874</c:v>
                </c:pt>
                <c:pt idx="4333">
                  <c:v>6.0180555555561766</c:v>
                </c:pt>
                <c:pt idx="4334">
                  <c:v>6.0194444444450657</c:v>
                </c:pt>
                <c:pt idx="4335">
                  <c:v>6.0208333333339548</c:v>
                </c:pt>
                <c:pt idx="4336">
                  <c:v>6.0222222222228439</c:v>
                </c:pt>
                <c:pt idx="4337">
                  <c:v>6.023611111111733</c:v>
                </c:pt>
                <c:pt idx="4338">
                  <c:v>6.0250000000006221</c:v>
                </c:pt>
                <c:pt idx="4339">
                  <c:v>6.0263888888895112</c:v>
                </c:pt>
                <c:pt idx="4340">
                  <c:v>6.0277777777784003</c:v>
                </c:pt>
                <c:pt idx="4341">
                  <c:v>6.0291666666672894</c:v>
                </c:pt>
                <c:pt idx="4342">
                  <c:v>6.0305555555561785</c:v>
                </c:pt>
                <c:pt idx="4343">
                  <c:v>6.0319444444450676</c:v>
                </c:pt>
                <c:pt idx="4344">
                  <c:v>6.0333333333339567</c:v>
                </c:pt>
                <c:pt idx="4345">
                  <c:v>6.0347222222228458</c:v>
                </c:pt>
                <c:pt idx="4346">
                  <c:v>6.0361111111117349</c:v>
                </c:pt>
                <c:pt idx="4347">
                  <c:v>6.037500000000624</c:v>
                </c:pt>
                <c:pt idx="4348">
                  <c:v>6.0388888888895131</c:v>
                </c:pt>
                <c:pt idx="4349">
                  <c:v>6.0402777777784022</c:v>
                </c:pt>
                <c:pt idx="4350">
                  <c:v>6.0416666666672914</c:v>
                </c:pt>
                <c:pt idx="4351">
                  <c:v>6.0430555555561805</c:v>
                </c:pt>
                <c:pt idx="4352">
                  <c:v>6.0444444444450696</c:v>
                </c:pt>
                <c:pt idx="4353">
                  <c:v>6.0458333333339587</c:v>
                </c:pt>
                <c:pt idx="4354">
                  <c:v>6.0472222222228478</c:v>
                </c:pt>
                <c:pt idx="4355">
                  <c:v>6.0486111111117369</c:v>
                </c:pt>
                <c:pt idx="4356">
                  <c:v>6.050000000000626</c:v>
                </c:pt>
                <c:pt idx="4357">
                  <c:v>6.0513888888895151</c:v>
                </c:pt>
                <c:pt idx="4358">
                  <c:v>6.0527777777784042</c:v>
                </c:pt>
                <c:pt idx="4359">
                  <c:v>6.0541666666672933</c:v>
                </c:pt>
                <c:pt idx="4360">
                  <c:v>6.0555555555561824</c:v>
                </c:pt>
                <c:pt idx="4361">
                  <c:v>6.0569444444450715</c:v>
                </c:pt>
                <c:pt idx="4362">
                  <c:v>6.0583333333339606</c:v>
                </c:pt>
                <c:pt idx="4363">
                  <c:v>6.0597222222228497</c:v>
                </c:pt>
                <c:pt idx="4364">
                  <c:v>6.0611111111117388</c:v>
                </c:pt>
                <c:pt idx="4365">
                  <c:v>6.0625000000006279</c:v>
                </c:pt>
                <c:pt idx="4366">
                  <c:v>6.063888888889517</c:v>
                </c:pt>
                <c:pt idx="4367">
                  <c:v>6.0652777777784062</c:v>
                </c:pt>
                <c:pt idx="4368">
                  <c:v>6.0666666666672953</c:v>
                </c:pt>
                <c:pt idx="4369">
                  <c:v>6.0680555555561844</c:v>
                </c:pt>
                <c:pt idx="4370">
                  <c:v>6.0694444444450735</c:v>
                </c:pt>
                <c:pt idx="4371">
                  <c:v>6.0708333333339626</c:v>
                </c:pt>
                <c:pt idx="4372">
                  <c:v>6.0722222222228517</c:v>
                </c:pt>
                <c:pt idx="4373">
                  <c:v>6.0736111111117408</c:v>
                </c:pt>
                <c:pt idx="4374">
                  <c:v>6.0750000000006299</c:v>
                </c:pt>
                <c:pt idx="4375">
                  <c:v>6.076388888889519</c:v>
                </c:pt>
                <c:pt idx="4376">
                  <c:v>6.0777777777784081</c:v>
                </c:pt>
                <c:pt idx="4377">
                  <c:v>6.0791666666672972</c:v>
                </c:pt>
                <c:pt idx="4378">
                  <c:v>6.0805555555561863</c:v>
                </c:pt>
                <c:pt idx="4379">
                  <c:v>6.0819444444450754</c:v>
                </c:pt>
                <c:pt idx="4380">
                  <c:v>6.0833333333339645</c:v>
                </c:pt>
                <c:pt idx="4381">
                  <c:v>6.0847222222228536</c:v>
                </c:pt>
                <c:pt idx="4382">
                  <c:v>6.0861111111117427</c:v>
                </c:pt>
                <c:pt idx="4383">
                  <c:v>6.0875000000006319</c:v>
                </c:pt>
                <c:pt idx="4384">
                  <c:v>6.088888888889521</c:v>
                </c:pt>
                <c:pt idx="4385">
                  <c:v>6.0902777777784101</c:v>
                </c:pt>
                <c:pt idx="4386">
                  <c:v>6.0916666666672992</c:v>
                </c:pt>
                <c:pt idx="4387">
                  <c:v>6.0930555555561883</c:v>
                </c:pt>
                <c:pt idx="4388">
                  <c:v>6.0944444444450774</c:v>
                </c:pt>
                <c:pt idx="4389">
                  <c:v>6.0958333333339665</c:v>
                </c:pt>
                <c:pt idx="4390">
                  <c:v>6.0972222222228556</c:v>
                </c:pt>
                <c:pt idx="4391">
                  <c:v>6.0986111111117447</c:v>
                </c:pt>
                <c:pt idx="4392">
                  <c:v>6.1000000000006338</c:v>
                </c:pt>
                <c:pt idx="4393">
                  <c:v>6.1013888888895229</c:v>
                </c:pt>
                <c:pt idx="4394">
                  <c:v>6.102777777778412</c:v>
                </c:pt>
                <c:pt idx="4395">
                  <c:v>6.1041666666673011</c:v>
                </c:pt>
                <c:pt idx="4396">
                  <c:v>6.1055555555561902</c:v>
                </c:pt>
                <c:pt idx="4397">
                  <c:v>6.1069444444450793</c:v>
                </c:pt>
                <c:pt idx="4398">
                  <c:v>6.1083333333339684</c:v>
                </c:pt>
                <c:pt idx="4399">
                  <c:v>6.1097222222228575</c:v>
                </c:pt>
                <c:pt idx="4400">
                  <c:v>6.1111111111117467</c:v>
                </c:pt>
                <c:pt idx="4401">
                  <c:v>6.1125000000006358</c:v>
                </c:pt>
                <c:pt idx="4402">
                  <c:v>6.1138888888895249</c:v>
                </c:pt>
                <c:pt idx="4403">
                  <c:v>6.115277777778414</c:v>
                </c:pt>
                <c:pt idx="4404">
                  <c:v>6.1166666666673031</c:v>
                </c:pt>
                <c:pt idx="4405">
                  <c:v>6.1180555555561922</c:v>
                </c:pt>
                <c:pt idx="4406">
                  <c:v>6.1194444444450813</c:v>
                </c:pt>
                <c:pt idx="4407">
                  <c:v>6.1208333333339704</c:v>
                </c:pt>
                <c:pt idx="4408">
                  <c:v>6.1222222222228595</c:v>
                </c:pt>
                <c:pt idx="4409">
                  <c:v>6.1236111111117486</c:v>
                </c:pt>
                <c:pt idx="4410">
                  <c:v>6.1250000000006377</c:v>
                </c:pt>
                <c:pt idx="4411">
                  <c:v>6.1263888888895268</c:v>
                </c:pt>
                <c:pt idx="4412">
                  <c:v>6.1277777777784159</c:v>
                </c:pt>
                <c:pt idx="4413">
                  <c:v>6.129166666667305</c:v>
                </c:pt>
                <c:pt idx="4414">
                  <c:v>6.1305555555561941</c:v>
                </c:pt>
                <c:pt idx="4415">
                  <c:v>6.1319444444450832</c:v>
                </c:pt>
                <c:pt idx="4416">
                  <c:v>6.1333333333339723</c:v>
                </c:pt>
                <c:pt idx="4417">
                  <c:v>6.1347222222228615</c:v>
                </c:pt>
                <c:pt idx="4418">
                  <c:v>6.1361111111117506</c:v>
                </c:pt>
                <c:pt idx="4419">
                  <c:v>6.1375000000006397</c:v>
                </c:pt>
                <c:pt idx="4420">
                  <c:v>6.1388888888895288</c:v>
                </c:pt>
                <c:pt idx="4421">
                  <c:v>6.1402777777784179</c:v>
                </c:pt>
                <c:pt idx="4422">
                  <c:v>6.141666666667307</c:v>
                </c:pt>
                <c:pt idx="4423">
                  <c:v>6.1430555555561961</c:v>
                </c:pt>
                <c:pt idx="4424">
                  <c:v>6.1444444444450852</c:v>
                </c:pt>
                <c:pt idx="4425">
                  <c:v>6.1458333333339743</c:v>
                </c:pt>
                <c:pt idx="4426">
                  <c:v>6.1472222222228634</c:v>
                </c:pt>
                <c:pt idx="4427">
                  <c:v>6.1486111111117525</c:v>
                </c:pt>
                <c:pt idx="4428">
                  <c:v>6.1500000000006416</c:v>
                </c:pt>
                <c:pt idx="4429">
                  <c:v>6.1513888888895307</c:v>
                </c:pt>
                <c:pt idx="4430">
                  <c:v>6.1527777777784198</c:v>
                </c:pt>
                <c:pt idx="4431">
                  <c:v>6.1541666666673089</c:v>
                </c:pt>
                <c:pt idx="4432">
                  <c:v>6.155555555556198</c:v>
                </c:pt>
                <c:pt idx="4433">
                  <c:v>6.1569444444450872</c:v>
                </c:pt>
                <c:pt idx="4434">
                  <c:v>6.1583333333339763</c:v>
                </c:pt>
                <c:pt idx="4435">
                  <c:v>6.1597222222228654</c:v>
                </c:pt>
                <c:pt idx="4436">
                  <c:v>6.1611111111117545</c:v>
                </c:pt>
                <c:pt idx="4437">
                  <c:v>6.1625000000006436</c:v>
                </c:pt>
                <c:pt idx="4438">
                  <c:v>6.1638888888895327</c:v>
                </c:pt>
                <c:pt idx="4439">
                  <c:v>6.1652777777784218</c:v>
                </c:pt>
                <c:pt idx="4440">
                  <c:v>6.1666666666673109</c:v>
                </c:pt>
                <c:pt idx="4441">
                  <c:v>6.1680555555562</c:v>
                </c:pt>
                <c:pt idx="4442">
                  <c:v>6.1694444444450891</c:v>
                </c:pt>
                <c:pt idx="4443">
                  <c:v>6.1708333333339782</c:v>
                </c:pt>
                <c:pt idx="4444">
                  <c:v>6.1722222222228673</c:v>
                </c:pt>
                <c:pt idx="4445">
                  <c:v>6.1736111111117564</c:v>
                </c:pt>
                <c:pt idx="4446">
                  <c:v>6.1750000000006455</c:v>
                </c:pt>
                <c:pt idx="4447">
                  <c:v>6.1763888888895346</c:v>
                </c:pt>
                <c:pt idx="4448">
                  <c:v>6.1777777777784237</c:v>
                </c:pt>
                <c:pt idx="4449">
                  <c:v>6.1791666666673128</c:v>
                </c:pt>
                <c:pt idx="4450">
                  <c:v>6.180555555556202</c:v>
                </c:pt>
                <c:pt idx="4451">
                  <c:v>6.1819444444450911</c:v>
                </c:pt>
                <c:pt idx="4452">
                  <c:v>6.1833333333339802</c:v>
                </c:pt>
                <c:pt idx="4453">
                  <c:v>6.1847222222228693</c:v>
                </c:pt>
                <c:pt idx="4454">
                  <c:v>6.1861111111117584</c:v>
                </c:pt>
                <c:pt idx="4455">
                  <c:v>6.1875000000006475</c:v>
                </c:pt>
                <c:pt idx="4456">
                  <c:v>6.1888888888895366</c:v>
                </c:pt>
                <c:pt idx="4457">
                  <c:v>6.1902777777784257</c:v>
                </c:pt>
                <c:pt idx="4458">
                  <c:v>6.1916666666673148</c:v>
                </c:pt>
                <c:pt idx="4459">
                  <c:v>6.1930555555562039</c:v>
                </c:pt>
                <c:pt idx="4460">
                  <c:v>6.194444444445093</c:v>
                </c:pt>
                <c:pt idx="4461">
                  <c:v>6.1958333333339821</c:v>
                </c:pt>
                <c:pt idx="4462">
                  <c:v>6.1972222222228712</c:v>
                </c:pt>
                <c:pt idx="4463">
                  <c:v>6.1986111111117603</c:v>
                </c:pt>
                <c:pt idx="4464">
                  <c:v>6.2000000000006494</c:v>
                </c:pt>
                <c:pt idx="4465">
                  <c:v>6.2013888888895385</c:v>
                </c:pt>
                <c:pt idx="4466">
                  <c:v>6.2027777777784276</c:v>
                </c:pt>
                <c:pt idx="4467">
                  <c:v>6.2041666666673168</c:v>
                </c:pt>
                <c:pt idx="4468">
                  <c:v>6.2055555555562059</c:v>
                </c:pt>
                <c:pt idx="4469">
                  <c:v>6.206944444445095</c:v>
                </c:pt>
                <c:pt idx="4470">
                  <c:v>6.2083333333339841</c:v>
                </c:pt>
                <c:pt idx="4471">
                  <c:v>6.2097222222228732</c:v>
                </c:pt>
                <c:pt idx="4472">
                  <c:v>6.2111111111117623</c:v>
                </c:pt>
                <c:pt idx="4473">
                  <c:v>6.2125000000006514</c:v>
                </c:pt>
                <c:pt idx="4474">
                  <c:v>6.2138888888895405</c:v>
                </c:pt>
                <c:pt idx="4475">
                  <c:v>6.2152777777784296</c:v>
                </c:pt>
                <c:pt idx="4476">
                  <c:v>6.2166666666673187</c:v>
                </c:pt>
                <c:pt idx="4477">
                  <c:v>6.2180555555562078</c:v>
                </c:pt>
                <c:pt idx="4478">
                  <c:v>6.2194444444450969</c:v>
                </c:pt>
                <c:pt idx="4479">
                  <c:v>6.220833333333986</c:v>
                </c:pt>
                <c:pt idx="4480">
                  <c:v>6.2222222222228751</c:v>
                </c:pt>
                <c:pt idx="4481">
                  <c:v>6.2236111111117642</c:v>
                </c:pt>
                <c:pt idx="4482">
                  <c:v>6.2250000000006533</c:v>
                </c:pt>
                <c:pt idx="4483">
                  <c:v>6.2263888888895425</c:v>
                </c:pt>
                <c:pt idx="4484">
                  <c:v>6.2277777777784316</c:v>
                </c:pt>
                <c:pt idx="4485">
                  <c:v>6.2291666666673207</c:v>
                </c:pt>
                <c:pt idx="4486">
                  <c:v>6.2305555555562098</c:v>
                </c:pt>
                <c:pt idx="4487">
                  <c:v>6.2319444444450989</c:v>
                </c:pt>
                <c:pt idx="4488">
                  <c:v>6.233333333333988</c:v>
                </c:pt>
                <c:pt idx="4489">
                  <c:v>6.2347222222228771</c:v>
                </c:pt>
                <c:pt idx="4490">
                  <c:v>6.2361111111117662</c:v>
                </c:pt>
                <c:pt idx="4491">
                  <c:v>6.2375000000006553</c:v>
                </c:pt>
                <c:pt idx="4492">
                  <c:v>6.2388888888895444</c:v>
                </c:pt>
                <c:pt idx="4493">
                  <c:v>6.2402777777784335</c:v>
                </c:pt>
                <c:pt idx="4494">
                  <c:v>6.2416666666673226</c:v>
                </c:pt>
                <c:pt idx="4495">
                  <c:v>6.2430555555562117</c:v>
                </c:pt>
                <c:pt idx="4496">
                  <c:v>6.2444444444451008</c:v>
                </c:pt>
                <c:pt idx="4497">
                  <c:v>6.2458333333339899</c:v>
                </c:pt>
                <c:pt idx="4498">
                  <c:v>6.247222222222879</c:v>
                </c:pt>
                <c:pt idx="4499">
                  <c:v>6.2486111111117681</c:v>
                </c:pt>
                <c:pt idx="4500">
                  <c:v>6.2500000000006573</c:v>
                </c:pt>
                <c:pt idx="4501">
                  <c:v>6.2513888888895464</c:v>
                </c:pt>
                <c:pt idx="4502">
                  <c:v>6.2527777777784355</c:v>
                </c:pt>
                <c:pt idx="4503">
                  <c:v>6.2541666666673246</c:v>
                </c:pt>
                <c:pt idx="4504">
                  <c:v>6.2555555555562137</c:v>
                </c:pt>
                <c:pt idx="4505">
                  <c:v>6.2569444444451028</c:v>
                </c:pt>
                <c:pt idx="4506">
                  <c:v>6.2583333333339919</c:v>
                </c:pt>
                <c:pt idx="4507">
                  <c:v>6.259722222222881</c:v>
                </c:pt>
                <c:pt idx="4508">
                  <c:v>6.2611111111117701</c:v>
                </c:pt>
                <c:pt idx="4509">
                  <c:v>6.2625000000006592</c:v>
                </c:pt>
                <c:pt idx="4510">
                  <c:v>6.2638888888895483</c:v>
                </c:pt>
                <c:pt idx="4511">
                  <c:v>6.2652777777784374</c:v>
                </c:pt>
                <c:pt idx="4512">
                  <c:v>6.2666666666673265</c:v>
                </c:pt>
                <c:pt idx="4513">
                  <c:v>6.2680555555562156</c:v>
                </c:pt>
                <c:pt idx="4514">
                  <c:v>6.2694444444451047</c:v>
                </c:pt>
                <c:pt idx="4515">
                  <c:v>6.2708333333339938</c:v>
                </c:pt>
                <c:pt idx="4516">
                  <c:v>6.2722222222228829</c:v>
                </c:pt>
                <c:pt idx="4517">
                  <c:v>6.2736111111117721</c:v>
                </c:pt>
                <c:pt idx="4518">
                  <c:v>6.2750000000006612</c:v>
                </c:pt>
                <c:pt idx="4519">
                  <c:v>6.2763888888895503</c:v>
                </c:pt>
                <c:pt idx="4520">
                  <c:v>6.2777777777784394</c:v>
                </c:pt>
                <c:pt idx="4521">
                  <c:v>6.2791666666673285</c:v>
                </c:pt>
                <c:pt idx="4522">
                  <c:v>6.2805555555562176</c:v>
                </c:pt>
                <c:pt idx="4523">
                  <c:v>6.2819444444451067</c:v>
                </c:pt>
                <c:pt idx="4524">
                  <c:v>6.2833333333339958</c:v>
                </c:pt>
                <c:pt idx="4525">
                  <c:v>6.2847222222228849</c:v>
                </c:pt>
                <c:pt idx="4526">
                  <c:v>6.286111111111774</c:v>
                </c:pt>
                <c:pt idx="4527">
                  <c:v>6.2875000000006631</c:v>
                </c:pt>
                <c:pt idx="4528">
                  <c:v>6.2888888888895522</c:v>
                </c:pt>
                <c:pt idx="4529">
                  <c:v>6.2902777777784413</c:v>
                </c:pt>
                <c:pt idx="4530">
                  <c:v>6.2916666666673304</c:v>
                </c:pt>
                <c:pt idx="4531">
                  <c:v>6.2930555555562195</c:v>
                </c:pt>
                <c:pt idx="4532">
                  <c:v>6.2944444444451086</c:v>
                </c:pt>
                <c:pt idx="4533">
                  <c:v>6.2958333333339978</c:v>
                </c:pt>
                <c:pt idx="4534">
                  <c:v>6.2972222222228869</c:v>
                </c:pt>
                <c:pt idx="4535">
                  <c:v>6.298611111111776</c:v>
                </c:pt>
                <c:pt idx="4536">
                  <c:v>6.3000000000006651</c:v>
                </c:pt>
                <c:pt idx="4537">
                  <c:v>6.3013888888895542</c:v>
                </c:pt>
                <c:pt idx="4538">
                  <c:v>6.3027777777784433</c:v>
                </c:pt>
                <c:pt idx="4539">
                  <c:v>6.3041666666673324</c:v>
                </c:pt>
                <c:pt idx="4540">
                  <c:v>6.3055555555562215</c:v>
                </c:pt>
                <c:pt idx="4541">
                  <c:v>6.3069444444451106</c:v>
                </c:pt>
                <c:pt idx="4542">
                  <c:v>6.3083333333339997</c:v>
                </c:pt>
                <c:pt idx="4543">
                  <c:v>6.3097222222228888</c:v>
                </c:pt>
                <c:pt idx="4544">
                  <c:v>6.3111111111117779</c:v>
                </c:pt>
                <c:pt idx="4545">
                  <c:v>6.312500000000667</c:v>
                </c:pt>
                <c:pt idx="4546">
                  <c:v>6.3138888888895561</c:v>
                </c:pt>
                <c:pt idx="4547">
                  <c:v>6.3152777777784452</c:v>
                </c:pt>
                <c:pt idx="4548">
                  <c:v>6.3166666666673343</c:v>
                </c:pt>
                <c:pt idx="4549">
                  <c:v>6.3180555555562234</c:v>
                </c:pt>
                <c:pt idx="4550">
                  <c:v>6.3194444444451126</c:v>
                </c:pt>
                <c:pt idx="4551">
                  <c:v>6.3208333333340017</c:v>
                </c:pt>
                <c:pt idx="4552">
                  <c:v>6.3222222222228908</c:v>
                </c:pt>
                <c:pt idx="4553">
                  <c:v>6.3236111111117799</c:v>
                </c:pt>
                <c:pt idx="4554">
                  <c:v>6.325000000000669</c:v>
                </c:pt>
                <c:pt idx="4555">
                  <c:v>6.3263888888895581</c:v>
                </c:pt>
                <c:pt idx="4556">
                  <c:v>6.3277777777784472</c:v>
                </c:pt>
                <c:pt idx="4557">
                  <c:v>6.3291666666673363</c:v>
                </c:pt>
                <c:pt idx="4558">
                  <c:v>6.3305555555562254</c:v>
                </c:pt>
                <c:pt idx="4559">
                  <c:v>6.3319444444451145</c:v>
                </c:pt>
                <c:pt idx="4560">
                  <c:v>6.3333333333340036</c:v>
                </c:pt>
                <c:pt idx="4561">
                  <c:v>6.3347222222228927</c:v>
                </c:pt>
                <c:pt idx="4562">
                  <c:v>6.3361111111117818</c:v>
                </c:pt>
                <c:pt idx="4563">
                  <c:v>6.3375000000006709</c:v>
                </c:pt>
                <c:pt idx="4564">
                  <c:v>6.33888888888956</c:v>
                </c:pt>
                <c:pt idx="4565">
                  <c:v>6.3402777777784491</c:v>
                </c:pt>
                <c:pt idx="4566">
                  <c:v>6.3416666666673382</c:v>
                </c:pt>
                <c:pt idx="4567">
                  <c:v>6.3430555555562274</c:v>
                </c:pt>
                <c:pt idx="4568">
                  <c:v>6.3444444444451165</c:v>
                </c:pt>
                <c:pt idx="4569">
                  <c:v>6.3458333333340056</c:v>
                </c:pt>
                <c:pt idx="4570">
                  <c:v>6.3472222222228947</c:v>
                </c:pt>
                <c:pt idx="4571">
                  <c:v>6.3486111111117838</c:v>
                </c:pt>
                <c:pt idx="4572">
                  <c:v>6.3500000000006729</c:v>
                </c:pt>
                <c:pt idx="4573">
                  <c:v>6.351388888889562</c:v>
                </c:pt>
                <c:pt idx="4574">
                  <c:v>6.3527777777784511</c:v>
                </c:pt>
                <c:pt idx="4575">
                  <c:v>6.3541666666673402</c:v>
                </c:pt>
                <c:pt idx="4576">
                  <c:v>6.3555555555562293</c:v>
                </c:pt>
                <c:pt idx="4577">
                  <c:v>6.3569444444451184</c:v>
                </c:pt>
                <c:pt idx="4578">
                  <c:v>6.3583333333340075</c:v>
                </c:pt>
                <c:pt idx="4579">
                  <c:v>6.3597222222228966</c:v>
                </c:pt>
                <c:pt idx="4580">
                  <c:v>6.3611111111117857</c:v>
                </c:pt>
                <c:pt idx="4581">
                  <c:v>6.3625000000006748</c:v>
                </c:pt>
                <c:pt idx="4582">
                  <c:v>6.3638888888895639</c:v>
                </c:pt>
                <c:pt idx="4583">
                  <c:v>6.365277777778453</c:v>
                </c:pt>
                <c:pt idx="4584">
                  <c:v>6.3666666666673422</c:v>
                </c:pt>
                <c:pt idx="4585">
                  <c:v>6.3680555555562313</c:v>
                </c:pt>
                <c:pt idx="4586">
                  <c:v>6.3694444444451204</c:v>
                </c:pt>
                <c:pt idx="4587">
                  <c:v>6.3708333333340095</c:v>
                </c:pt>
                <c:pt idx="4588">
                  <c:v>6.3722222222228986</c:v>
                </c:pt>
                <c:pt idx="4589">
                  <c:v>6.3736111111117877</c:v>
                </c:pt>
                <c:pt idx="4590">
                  <c:v>6.3750000000006768</c:v>
                </c:pt>
                <c:pt idx="4591">
                  <c:v>6.3763888888895659</c:v>
                </c:pt>
                <c:pt idx="4592">
                  <c:v>6.377777777778455</c:v>
                </c:pt>
                <c:pt idx="4593">
                  <c:v>6.3791666666673441</c:v>
                </c:pt>
                <c:pt idx="4594">
                  <c:v>6.3805555555562332</c:v>
                </c:pt>
                <c:pt idx="4595">
                  <c:v>6.3819444444451223</c:v>
                </c:pt>
                <c:pt idx="4596">
                  <c:v>6.3833333333340114</c:v>
                </c:pt>
                <c:pt idx="4597">
                  <c:v>6.3847222222229005</c:v>
                </c:pt>
                <c:pt idx="4598">
                  <c:v>6.3861111111117896</c:v>
                </c:pt>
                <c:pt idx="4599">
                  <c:v>6.3875000000006787</c:v>
                </c:pt>
                <c:pt idx="4600">
                  <c:v>6.3888888888895679</c:v>
                </c:pt>
                <c:pt idx="4601">
                  <c:v>6.390277777778457</c:v>
                </c:pt>
                <c:pt idx="4602">
                  <c:v>6.3916666666673461</c:v>
                </c:pt>
                <c:pt idx="4603">
                  <c:v>6.3930555555562352</c:v>
                </c:pt>
                <c:pt idx="4604">
                  <c:v>6.3944444444451243</c:v>
                </c:pt>
                <c:pt idx="4605">
                  <c:v>6.3958333333340134</c:v>
                </c:pt>
                <c:pt idx="4606">
                  <c:v>6.3972222222229025</c:v>
                </c:pt>
                <c:pt idx="4607">
                  <c:v>6.3986111111117916</c:v>
                </c:pt>
                <c:pt idx="4608">
                  <c:v>6.4000000000006807</c:v>
                </c:pt>
                <c:pt idx="4609">
                  <c:v>6.4013888888895698</c:v>
                </c:pt>
                <c:pt idx="4610">
                  <c:v>6.4027777777784589</c:v>
                </c:pt>
                <c:pt idx="4611">
                  <c:v>6.404166666667348</c:v>
                </c:pt>
                <c:pt idx="4612">
                  <c:v>6.4055555555562371</c:v>
                </c:pt>
                <c:pt idx="4613">
                  <c:v>6.4069444444451262</c:v>
                </c:pt>
                <c:pt idx="4614">
                  <c:v>6.4083333333340153</c:v>
                </c:pt>
                <c:pt idx="4615">
                  <c:v>6.4097222222229044</c:v>
                </c:pt>
                <c:pt idx="4616">
                  <c:v>6.4111111111117935</c:v>
                </c:pt>
                <c:pt idx="4617">
                  <c:v>6.4125000000006827</c:v>
                </c:pt>
                <c:pt idx="4618">
                  <c:v>6.4138888888895718</c:v>
                </c:pt>
                <c:pt idx="4619">
                  <c:v>6.4152777777784609</c:v>
                </c:pt>
                <c:pt idx="4620">
                  <c:v>6.41666666666735</c:v>
                </c:pt>
                <c:pt idx="4621">
                  <c:v>6.4180555555562391</c:v>
                </c:pt>
                <c:pt idx="4622">
                  <c:v>6.4194444444451282</c:v>
                </c:pt>
                <c:pt idx="4623">
                  <c:v>6.4208333333340173</c:v>
                </c:pt>
                <c:pt idx="4624">
                  <c:v>6.4222222222229064</c:v>
                </c:pt>
                <c:pt idx="4625">
                  <c:v>6.4236111111117955</c:v>
                </c:pt>
                <c:pt idx="4626">
                  <c:v>6.4250000000006846</c:v>
                </c:pt>
                <c:pt idx="4627">
                  <c:v>6.4263888888895737</c:v>
                </c:pt>
                <c:pt idx="4628">
                  <c:v>6.4277777777784628</c:v>
                </c:pt>
                <c:pt idx="4629">
                  <c:v>6.4291666666673519</c:v>
                </c:pt>
                <c:pt idx="4630">
                  <c:v>6.430555555556241</c:v>
                </c:pt>
                <c:pt idx="4631">
                  <c:v>6.4319444444451301</c:v>
                </c:pt>
                <c:pt idx="4632">
                  <c:v>6.4333333333340192</c:v>
                </c:pt>
                <c:pt idx="4633">
                  <c:v>6.4347222222229083</c:v>
                </c:pt>
                <c:pt idx="4634">
                  <c:v>6.4361111111117975</c:v>
                </c:pt>
                <c:pt idx="4635">
                  <c:v>6.4375000000006866</c:v>
                </c:pt>
                <c:pt idx="4636">
                  <c:v>6.4388888888895757</c:v>
                </c:pt>
                <c:pt idx="4637">
                  <c:v>6.4402777777784648</c:v>
                </c:pt>
                <c:pt idx="4638">
                  <c:v>6.4416666666673539</c:v>
                </c:pt>
                <c:pt idx="4639">
                  <c:v>6.443055555556243</c:v>
                </c:pt>
                <c:pt idx="4640">
                  <c:v>6.4444444444451321</c:v>
                </c:pt>
                <c:pt idx="4641">
                  <c:v>6.4458333333340212</c:v>
                </c:pt>
                <c:pt idx="4642">
                  <c:v>6.4472222222229103</c:v>
                </c:pt>
                <c:pt idx="4643">
                  <c:v>6.4486111111117994</c:v>
                </c:pt>
                <c:pt idx="4644">
                  <c:v>6.4500000000006885</c:v>
                </c:pt>
                <c:pt idx="4645">
                  <c:v>6.4513888888895776</c:v>
                </c:pt>
                <c:pt idx="4646">
                  <c:v>6.4527777777784667</c:v>
                </c:pt>
                <c:pt idx="4647">
                  <c:v>6.4541666666673558</c:v>
                </c:pt>
                <c:pt idx="4648">
                  <c:v>6.4555555555562449</c:v>
                </c:pt>
                <c:pt idx="4649">
                  <c:v>6.456944444445134</c:v>
                </c:pt>
                <c:pt idx="4650">
                  <c:v>6.4583333333340232</c:v>
                </c:pt>
                <c:pt idx="4651">
                  <c:v>6.4597222222229123</c:v>
                </c:pt>
                <c:pt idx="4652">
                  <c:v>6.4611111111118014</c:v>
                </c:pt>
                <c:pt idx="4653">
                  <c:v>6.4625000000006905</c:v>
                </c:pt>
                <c:pt idx="4654">
                  <c:v>6.4638888888895796</c:v>
                </c:pt>
                <c:pt idx="4655">
                  <c:v>6.4652777777784687</c:v>
                </c:pt>
                <c:pt idx="4656">
                  <c:v>6.4666666666673578</c:v>
                </c:pt>
                <c:pt idx="4657">
                  <c:v>6.4680555555562469</c:v>
                </c:pt>
                <c:pt idx="4658">
                  <c:v>6.469444444445136</c:v>
                </c:pt>
                <c:pt idx="4659">
                  <c:v>6.4708333333340251</c:v>
                </c:pt>
                <c:pt idx="4660">
                  <c:v>6.4722222222229142</c:v>
                </c:pt>
                <c:pt idx="4661">
                  <c:v>6.4736111111118033</c:v>
                </c:pt>
                <c:pt idx="4662">
                  <c:v>6.4750000000006924</c:v>
                </c:pt>
                <c:pt idx="4663">
                  <c:v>6.4763888888895815</c:v>
                </c:pt>
                <c:pt idx="4664">
                  <c:v>6.4777777777784706</c:v>
                </c:pt>
                <c:pt idx="4665">
                  <c:v>6.4791666666673597</c:v>
                </c:pt>
                <c:pt idx="4666">
                  <c:v>6.4805555555562488</c:v>
                </c:pt>
                <c:pt idx="4667">
                  <c:v>6.481944444445138</c:v>
                </c:pt>
                <c:pt idx="4668">
                  <c:v>6.4833333333340271</c:v>
                </c:pt>
                <c:pt idx="4669">
                  <c:v>6.4847222222229162</c:v>
                </c:pt>
                <c:pt idx="4670">
                  <c:v>6.4861111111118053</c:v>
                </c:pt>
                <c:pt idx="4671">
                  <c:v>6.4875000000006944</c:v>
                </c:pt>
                <c:pt idx="4672">
                  <c:v>6.4888888888895835</c:v>
                </c:pt>
                <c:pt idx="4673">
                  <c:v>6.4902777777784726</c:v>
                </c:pt>
                <c:pt idx="4674">
                  <c:v>6.4916666666673617</c:v>
                </c:pt>
                <c:pt idx="4675">
                  <c:v>6.4930555555562508</c:v>
                </c:pt>
                <c:pt idx="4676">
                  <c:v>6.4944444444451399</c:v>
                </c:pt>
                <c:pt idx="4677">
                  <c:v>6.495833333334029</c:v>
                </c:pt>
                <c:pt idx="4678">
                  <c:v>6.4972222222229181</c:v>
                </c:pt>
                <c:pt idx="4679">
                  <c:v>6.4986111111118072</c:v>
                </c:pt>
                <c:pt idx="4680">
                  <c:v>6.5000000000006963</c:v>
                </c:pt>
                <c:pt idx="4681">
                  <c:v>6.5013888888895854</c:v>
                </c:pt>
                <c:pt idx="4682">
                  <c:v>6.5027777777784745</c:v>
                </c:pt>
                <c:pt idx="4683">
                  <c:v>6.5041666666673636</c:v>
                </c:pt>
                <c:pt idx="4684">
                  <c:v>6.5055555555562528</c:v>
                </c:pt>
                <c:pt idx="4685">
                  <c:v>6.5069444444451419</c:v>
                </c:pt>
                <c:pt idx="4686">
                  <c:v>6.508333333334031</c:v>
                </c:pt>
                <c:pt idx="4687">
                  <c:v>6.5097222222229201</c:v>
                </c:pt>
                <c:pt idx="4688">
                  <c:v>6.5111111111118092</c:v>
                </c:pt>
                <c:pt idx="4689">
                  <c:v>6.5125000000006983</c:v>
                </c:pt>
                <c:pt idx="4690">
                  <c:v>6.5138888888895874</c:v>
                </c:pt>
                <c:pt idx="4691">
                  <c:v>6.5152777777784765</c:v>
                </c:pt>
                <c:pt idx="4692">
                  <c:v>6.5166666666673656</c:v>
                </c:pt>
                <c:pt idx="4693">
                  <c:v>6.5180555555562547</c:v>
                </c:pt>
                <c:pt idx="4694">
                  <c:v>6.5194444444451438</c:v>
                </c:pt>
                <c:pt idx="4695">
                  <c:v>6.5208333333340329</c:v>
                </c:pt>
                <c:pt idx="4696">
                  <c:v>6.522222222222922</c:v>
                </c:pt>
                <c:pt idx="4697">
                  <c:v>6.5236111111118111</c:v>
                </c:pt>
                <c:pt idx="4698">
                  <c:v>6.5250000000007002</c:v>
                </c:pt>
                <c:pt idx="4699">
                  <c:v>6.5263888888895893</c:v>
                </c:pt>
                <c:pt idx="4700">
                  <c:v>6.5277777777784785</c:v>
                </c:pt>
                <c:pt idx="4701">
                  <c:v>6.5291666666673676</c:v>
                </c:pt>
                <c:pt idx="4702">
                  <c:v>6.5305555555562567</c:v>
                </c:pt>
                <c:pt idx="4703">
                  <c:v>6.5319444444451458</c:v>
                </c:pt>
                <c:pt idx="4704">
                  <c:v>6.5333333333340349</c:v>
                </c:pt>
                <c:pt idx="4705">
                  <c:v>6.534722222222924</c:v>
                </c:pt>
                <c:pt idx="4706">
                  <c:v>6.5361111111118131</c:v>
                </c:pt>
                <c:pt idx="4707">
                  <c:v>6.5375000000007022</c:v>
                </c:pt>
                <c:pt idx="4708">
                  <c:v>6.5388888888895913</c:v>
                </c:pt>
                <c:pt idx="4709">
                  <c:v>6.5402777777784804</c:v>
                </c:pt>
                <c:pt idx="4710">
                  <c:v>6.5416666666673695</c:v>
                </c:pt>
                <c:pt idx="4711">
                  <c:v>6.5430555555562586</c:v>
                </c:pt>
                <c:pt idx="4712">
                  <c:v>6.5444444444451477</c:v>
                </c:pt>
                <c:pt idx="4713">
                  <c:v>6.5458333333340368</c:v>
                </c:pt>
                <c:pt idx="4714">
                  <c:v>6.5472222222229259</c:v>
                </c:pt>
                <c:pt idx="4715">
                  <c:v>6.548611111111815</c:v>
                </c:pt>
                <c:pt idx="4716">
                  <c:v>6.5500000000007041</c:v>
                </c:pt>
                <c:pt idx="4717">
                  <c:v>6.5513888888895933</c:v>
                </c:pt>
                <c:pt idx="4718">
                  <c:v>6.5527777777784824</c:v>
                </c:pt>
                <c:pt idx="4719">
                  <c:v>6.5541666666673715</c:v>
                </c:pt>
                <c:pt idx="4720">
                  <c:v>6.5555555555562606</c:v>
                </c:pt>
                <c:pt idx="4721">
                  <c:v>6.5569444444451497</c:v>
                </c:pt>
                <c:pt idx="4722">
                  <c:v>6.5583333333340388</c:v>
                </c:pt>
                <c:pt idx="4723">
                  <c:v>6.5597222222229279</c:v>
                </c:pt>
                <c:pt idx="4724">
                  <c:v>6.561111111111817</c:v>
                </c:pt>
                <c:pt idx="4725">
                  <c:v>6.5625000000007061</c:v>
                </c:pt>
                <c:pt idx="4726">
                  <c:v>6.5638888888895952</c:v>
                </c:pt>
                <c:pt idx="4727">
                  <c:v>6.5652777777784843</c:v>
                </c:pt>
                <c:pt idx="4728">
                  <c:v>6.5666666666673734</c:v>
                </c:pt>
                <c:pt idx="4729">
                  <c:v>6.5680555555562625</c:v>
                </c:pt>
                <c:pt idx="4730">
                  <c:v>6.5694444444451516</c:v>
                </c:pt>
                <c:pt idx="4731">
                  <c:v>6.5708333333340407</c:v>
                </c:pt>
                <c:pt idx="4732">
                  <c:v>6.5722222222229298</c:v>
                </c:pt>
                <c:pt idx="4733">
                  <c:v>6.5736111111118189</c:v>
                </c:pt>
                <c:pt idx="4734">
                  <c:v>6.5750000000007081</c:v>
                </c:pt>
                <c:pt idx="4735">
                  <c:v>6.5763888888895972</c:v>
                </c:pt>
                <c:pt idx="4736">
                  <c:v>6.5777777777784863</c:v>
                </c:pt>
                <c:pt idx="4737">
                  <c:v>6.5791666666673754</c:v>
                </c:pt>
                <c:pt idx="4738">
                  <c:v>6.5805555555562645</c:v>
                </c:pt>
                <c:pt idx="4739">
                  <c:v>6.5819444444451536</c:v>
                </c:pt>
                <c:pt idx="4740">
                  <c:v>6.5833333333340427</c:v>
                </c:pt>
                <c:pt idx="4741">
                  <c:v>6.5847222222229318</c:v>
                </c:pt>
                <c:pt idx="4742">
                  <c:v>6.5861111111118209</c:v>
                </c:pt>
                <c:pt idx="4743">
                  <c:v>6.58750000000071</c:v>
                </c:pt>
                <c:pt idx="4744">
                  <c:v>6.5888888888895991</c:v>
                </c:pt>
                <c:pt idx="4745">
                  <c:v>6.5902777777784882</c:v>
                </c:pt>
                <c:pt idx="4746">
                  <c:v>6.5916666666673773</c:v>
                </c:pt>
                <c:pt idx="4747">
                  <c:v>6.5930555555562664</c:v>
                </c:pt>
                <c:pt idx="4748">
                  <c:v>6.5944444444451555</c:v>
                </c:pt>
                <c:pt idx="4749">
                  <c:v>6.5958333333340446</c:v>
                </c:pt>
                <c:pt idx="4750">
                  <c:v>6.5972222222229338</c:v>
                </c:pt>
                <c:pt idx="4751">
                  <c:v>6.5986111111118229</c:v>
                </c:pt>
                <c:pt idx="4752">
                  <c:v>6.600000000000712</c:v>
                </c:pt>
                <c:pt idx="4753">
                  <c:v>6.6013888888896011</c:v>
                </c:pt>
                <c:pt idx="4754">
                  <c:v>6.6027777777784902</c:v>
                </c:pt>
                <c:pt idx="4755">
                  <c:v>6.6041666666673793</c:v>
                </c:pt>
                <c:pt idx="4756">
                  <c:v>6.6055555555562684</c:v>
                </c:pt>
                <c:pt idx="4757">
                  <c:v>6.6069444444451575</c:v>
                </c:pt>
                <c:pt idx="4758">
                  <c:v>6.6083333333340466</c:v>
                </c:pt>
                <c:pt idx="4759">
                  <c:v>6.6097222222229357</c:v>
                </c:pt>
                <c:pt idx="4760">
                  <c:v>6.6111111111118248</c:v>
                </c:pt>
                <c:pt idx="4761">
                  <c:v>6.6125000000007139</c:v>
                </c:pt>
                <c:pt idx="4762">
                  <c:v>6.613888888889603</c:v>
                </c:pt>
                <c:pt idx="4763">
                  <c:v>6.6152777777784921</c:v>
                </c:pt>
                <c:pt idx="4764">
                  <c:v>6.6166666666673812</c:v>
                </c:pt>
                <c:pt idx="4765">
                  <c:v>6.6180555555562703</c:v>
                </c:pt>
                <c:pt idx="4766">
                  <c:v>6.6194444444451594</c:v>
                </c:pt>
                <c:pt idx="4767">
                  <c:v>6.6208333333340486</c:v>
                </c:pt>
                <c:pt idx="4768">
                  <c:v>6.6222222222229377</c:v>
                </c:pt>
                <c:pt idx="4769">
                  <c:v>6.6236111111118268</c:v>
                </c:pt>
                <c:pt idx="4770">
                  <c:v>6.6250000000007159</c:v>
                </c:pt>
                <c:pt idx="4771">
                  <c:v>6.626388888889605</c:v>
                </c:pt>
                <c:pt idx="4772">
                  <c:v>6.6277777777784941</c:v>
                </c:pt>
                <c:pt idx="4773">
                  <c:v>6.6291666666673832</c:v>
                </c:pt>
                <c:pt idx="4774">
                  <c:v>6.6305555555562723</c:v>
                </c:pt>
                <c:pt idx="4775">
                  <c:v>6.6319444444451614</c:v>
                </c:pt>
                <c:pt idx="4776">
                  <c:v>6.6333333333340505</c:v>
                </c:pt>
                <c:pt idx="4777">
                  <c:v>6.6347222222229396</c:v>
                </c:pt>
                <c:pt idx="4778">
                  <c:v>6.6361111111118287</c:v>
                </c:pt>
                <c:pt idx="4779">
                  <c:v>6.6375000000007178</c:v>
                </c:pt>
                <c:pt idx="4780">
                  <c:v>6.6388888888896069</c:v>
                </c:pt>
                <c:pt idx="4781">
                  <c:v>6.640277777778496</c:v>
                </c:pt>
                <c:pt idx="4782">
                  <c:v>6.6416666666673851</c:v>
                </c:pt>
                <c:pt idx="4783">
                  <c:v>6.6430555555562742</c:v>
                </c:pt>
                <c:pt idx="4784">
                  <c:v>6.6444444444451634</c:v>
                </c:pt>
                <c:pt idx="4785">
                  <c:v>6.6458333333340525</c:v>
                </c:pt>
                <c:pt idx="4786">
                  <c:v>6.6472222222229416</c:v>
                </c:pt>
                <c:pt idx="4787">
                  <c:v>6.6486111111118307</c:v>
                </c:pt>
                <c:pt idx="4788">
                  <c:v>6.6500000000007198</c:v>
                </c:pt>
                <c:pt idx="4789">
                  <c:v>6.6513888888896089</c:v>
                </c:pt>
                <c:pt idx="4790">
                  <c:v>6.652777777778498</c:v>
                </c:pt>
                <c:pt idx="4791">
                  <c:v>6.6541666666673871</c:v>
                </c:pt>
                <c:pt idx="4792">
                  <c:v>6.6555555555562762</c:v>
                </c:pt>
                <c:pt idx="4793">
                  <c:v>6.6569444444451653</c:v>
                </c:pt>
                <c:pt idx="4794">
                  <c:v>6.6583333333340544</c:v>
                </c:pt>
                <c:pt idx="4795">
                  <c:v>6.6597222222229435</c:v>
                </c:pt>
                <c:pt idx="4796">
                  <c:v>6.6611111111118326</c:v>
                </c:pt>
                <c:pt idx="4797">
                  <c:v>6.6625000000007217</c:v>
                </c:pt>
                <c:pt idx="4798">
                  <c:v>6.6638888888896108</c:v>
                </c:pt>
                <c:pt idx="4799">
                  <c:v>6.6652777777784999</c:v>
                </c:pt>
                <c:pt idx="4800">
                  <c:v>6.6666666666673891</c:v>
                </c:pt>
                <c:pt idx="4801">
                  <c:v>6.6680555555562782</c:v>
                </c:pt>
                <c:pt idx="4802">
                  <c:v>6.6694444444451673</c:v>
                </c:pt>
                <c:pt idx="4803">
                  <c:v>6.6708333333340564</c:v>
                </c:pt>
                <c:pt idx="4804">
                  <c:v>6.6722222222229455</c:v>
                </c:pt>
                <c:pt idx="4805">
                  <c:v>6.6736111111118346</c:v>
                </c:pt>
                <c:pt idx="4806">
                  <c:v>6.6750000000007237</c:v>
                </c:pt>
                <c:pt idx="4807">
                  <c:v>6.6763888888896128</c:v>
                </c:pt>
                <c:pt idx="4808">
                  <c:v>6.6777777777785019</c:v>
                </c:pt>
                <c:pt idx="4809">
                  <c:v>6.679166666667391</c:v>
                </c:pt>
                <c:pt idx="4810">
                  <c:v>6.6805555555562801</c:v>
                </c:pt>
                <c:pt idx="4811">
                  <c:v>6.6819444444451692</c:v>
                </c:pt>
                <c:pt idx="4812">
                  <c:v>6.6833333333340583</c:v>
                </c:pt>
                <c:pt idx="4813">
                  <c:v>6.6847222222229474</c:v>
                </c:pt>
                <c:pt idx="4814">
                  <c:v>6.6861111111118365</c:v>
                </c:pt>
                <c:pt idx="4815">
                  <c:v>6.6875000000007256</c:v>
                </c:pt>
                <c:pt idx="4816">
                  <c:v>6.6888888888896147</c:v>
                </c:pt>
                <c:pt idx="4817">
                  <c:v>6.6902777777785039</c:v>
                </c:pt>
                <c:pt idx="4818">
                  <c:v>6.691666666667393</c:v>
                </c:pt>
                <c:pt idx="4819">
                  <c:v>6.6930555555562821</c:v>
                </c:pt>
                <c:pt idx="4820">
                  <c:v>6.6944444444451712</c:v>
                </c:pt>
                <c:pt idx="4821">
                  <c:v>6.6958333333340603</c:v>
                </c:pt>
                <c:pt idx="4822">
                  <c:v>6.6972222222229494</c:v>
                </c:pt>
                <c:pt idx="4823">
                  <c:v>6.6986111111118385</c:v>
                </c:pt>
                <c:pt idx="4824">
                  <c:v>6.7000000000007276</c:v>
                </c:pt>
                <c:pt idx="4825">
                  <c:v>6.7013888888896167</c:v>
                </c:pt>
                <c:pt idx="4826">
                  <c:v>6.7027777777785058</c:v>
                </c:pt>
                <c:pt idx="4827">
                  <c:v>6.7041666666673949</c:v>
                </c:pt>
                <c:pt idx="4828">
                  <c:v>6.705555555556284</c:v>
                </c:pt>
                <c:pt idx="4829">
                  <c:v>6.7069444444451731</c:v>
                </c:pt>
                <c:pt idx="4830">
                  <c:v>6.7083333333340622</c:v>
                </c:pt>
                <c:pt idx="4831">
                  <c:v>6.7097222222229513</c:v>
                </c:pt>
                <c:pt idx="4832">
                  <c:v>6.7111111111118404</c:v>
                </c:pt>
                <c:pt idx="4833">
                  <c:v>6.7125000000007295</c:v>
                </c:pt>
                <c:pt idx="4834">
                  <c:v>6.7138888888896187</c:v>
                </c:pt>
                <c:pt idx="4835">
                  <c:v>6.7152777777785078</c:v>
                </c:pt>
                <c:pt idx="4836">
                  <c:v>6.7166666666673969</c:v>
                </c:pt>
                <c:pt idx="4837">
                  <c:v>6.718055555556286</c:v>
                </c:pt>
                <c:pt idx="4838">
                  <c:v>6.7194444444451751</c:v>
                </c:pt>
                <c:pt idx="4839">
                  <c:v>6.7208333333340642</c:v>
                </c:pt>
                <c:pt idx="4840">
                  <c:v>6.7222222222229533</c:v>
                </c:pt>
                <c:pt idx="4841">
                  <c:v>6.7236111111118424</c:v>
                </c:pt>
                <c:pt idx="4842">
                  <c:v>6.7250000000007315</c:v>
                </c:pt>
                <c:pt idx="4843">
                  <c:v>6.7263888888896206</c:v>
                </c:pt>
                <c:pt idx="4844">
                  <c:v>6.7277777777785097</c:v>
                </c:pt>
                <c:pt idx="4845">
                  <c:v>6.7291666666673988</c:v>
                </c:pt>
                <c:pt idx="4846">
                  <c:v>6.7305555555562879</c:v>
                </c:pt>
                <c:pt idx="4847">
                  <c:v>6.731944444445177</c:v>
                </c:pt>
                <c:pt idx="4848">
                  <c:v>6.7333333333340661</c:v>
                </c:pt>
                <c:pt idx="4849">
                  <c:v>6.7347222222229552</c:v>
                </c:pt>
                <c:pt idx="4850">
                  <c:v>6.7361111111118444</c:v>
                </c:pt>
                <c:pt idx="4851">
                  <c:v>6.7375000000007335</c:v>
                </c:pt>
                <c:pt idx="4852">
                  <c:v>6.7388888888896226</c:v>
                </c:pt>
                <c:pt idx="4853">
                  <c:v>6.7402777777785117</c:v>
                </c:pt>
                <c:pt idx="4854">
                  <c:v>6.7416666666674008</c:v>
                </c:pt>
                <c:pt idx="4855">
                  <c:v>6.7430555555562899</c:v>
                </c:pt>
                <c:pt idx="4856">
                  <c:v>6.744444444445179</c:v>
                </c:pt>
                <c:pt idx="4857">
                  <c:v>6.7458333333340681</c:v>
                </c:pt>
                <c:pt idx="4858">
                  <c:v>6.7472222222229572</c:v>
                </c:pt>
                <c:pt idx="4859">
                  <c:v>6.7486111111118463</c:v>
                </c:pt>
                <c:pt idx="4860">
                  <c:v>6.7500000000007354</c:v>
                </c:pt>
                <c:pt idx="4861">
                  <c:v>6.7513888888896245</c:v>
                </c:pt>
                <c:pt idx="4862">
                  <c:v>6.7527777777785136</c:v>
                </c:pt>
                <c:pt idx="4863">
                  <c:v>6.7541666666674027</c:v>
                </c:pt>
                <c:pt idx="4864">
                  <c:v>6.7555555555562918</c:v>
                </c:pt>
                <c:pt idx="4865">
                  <c:v>6.7569444444451809</c:v>
                </c:pt>
                <c:pt idx="4866">
                  <c:v>6.75833333333407</c:v>
                </c:pt>
                <c:pt idx="4867">
                  <c:v>6.7597222222229592</c:v>
                </c:pt>
                <c:pt idx="4868">
                  <c:v>6.7611111111118483</c:v>
                </c:pt>
                <c:pt idx="4869">
                  <c:v>6.7625000000007374</c:v>
                </c:pt>
                <c:pt idx="4870">
                  <c:v>6.7638888888896265</c:v>
                </c:pt>
                <c:pt idx="4871">
                  <c:v>6.7652777777785156</c:v>
                </c:pt>
                <c:pt idx="4872">
                  <c:v>6.7666666666674047</c:v>
                </c:pt>
                <c:pt idx="4873">
                  <c:v>6.7680555555562938</c:v>
                </c:pt>
                <c:pt idx="4874">
                  <c:v>6.7694444444451829</c:v>
                </c:pt>
                <c:pt idx="4875">
                  <c:v>6.770833333334072</c:v>
                </c:pt>
                <c:pt idx="4876">
                  <c:v>6.7722222222229611</c:v>
                </c:pt>
                <c:pt idx="4877">
                  <c:v>6.7736111111118502</c:v>
                </c:pt>
                <c:pt idx="4878">
                  <c:v>6.7750000000007393</c:v>
                </c:pt>
                <c:pt idx="4879">
                  <c:v>6.7763888888896284</c:v>
                </c:pt>
                <c:pt idx="4880">
                  <c:v>6.7777777777785175</c:v>
                </c:pt>
                <c:pt idx="4881">
                  <c:v>6.7791666666674066</c:v>
                </c:pt>
                <c:pt idx="4882">
                  <c:v>6.7805555555562957</c:v>
                </c:pt>
                <c:pt idx="4883">
                  <c:v>6.7819444444451848</c:v>
                </c:pt>
                <c:pt idx="4884">
                  <c:v>6.783333333334074</c:v>
                </c:pt>
                <c:pt idx="4885">
                  <c:v>6.7847222222229631</c:v>
                </c:pt>
                <c:pt idx="4886">
                  <c:v>6.7861111111118522</c:v>
                </c:pt>
                <c:pt idx="4887">
                  <c:v>6.7875000000007413</c:v>
                </c:pt>
                <c:pt idx="4888">
                  <c:v>6.7888888888896304</c:v>
                </c:pt>
                <c:pt idx="4889">
                  <c:v>6.7902777777785195</c:v>
                </c:pt>
                <c:pt idx="4890">
                  <c:v>6.7916666666674086</c:v>
                </c:pt>
                <c:pt idx="4891">
                  <c:v>6.7930555555562977</c:v>
                </c:pt>
                <c:pt idx="4892">
                  <c:v>6.7944444444451868</c:v>
                </c:pt>
                <c:pt idx="4893">
                  <c:v>6.7958333333340759</c:v>
                </c:pt>
                <c:pt idx="4894">
                  <c:v>6.797222222222965</c:v>
                </c:pt>
                <c:pt idx="4895">
                  <c:v>6.7986111111118541</c:v>
                </c:pt>
                <c:pt idx="4896">
                  <c:v>6.8000000000007432</c:v>
                </c:pt>
                <c:pt idx="4897">
                  <c:v>6.8013888888896323</c:v>
                </c:pt>
                <c:pt idx="4898">
                  <c:v>6.8027777777785214</c:v>
                </c:pt>
                <c:pt idx="4899">
                  <c:v>6.8041666666674105</c:v>
                </c:pt>
                <c:pt idx="4900">
                  <c:v>6.8055555555562997</c:v>
                </c:pt>
                <c:pt idx="4901">
                  <c:v>6.8069444444451888</c:v>
                </c:pt>
                <c:pt idx="4902">
                  <c:v>6.8083333333340779</c:v>
                </c:pt>
                <c:pt idx="4903">
                  <c:v>6.809722222222967</c:v>
                </c:pt>
                <c:pt idx="4904">
                  <c:v>6.8111111111118561</c:v>
                </c:pt>
                <c:pt idx="4905">
                  <c:v>6.8125000000007452</c:v>
                </c:pt>
                <c:pt idx="4906">
                  <c:v>6.8138888888896343</c:v>
                </c:pt>
                <c:pt idx="4907">
                  <c:v>6.8152777777785234</c:v>
                </c:pt>
                <c:pt idx="4908">
                  <c:v>6.8166666666674125</c:v>
                </c:pt>
                <c:pt idx="4909">
                  <c:v>6.8180555555563016</c:v>
                </c:pt>
                <c:pt idx="4910">
                  <c:v>6.8194444444451907</c:v>
                </c:pt>
                <c:pt idx="4911">
                  <c:v>6.8208333333340798</c:v>
                </c:pt>
                <c:pt idx="4912">
                  <c:v>6.8222222222229689</c:v>
                </c:pt>
                <c:pt idx="4913">
                  <c:v>6.823611111111858</c:v>
                </c:pt>
                <c:pt idx="4914">
                  <c:v>6.8250000000007471</c:v>
                </c:pt>
                <c:pt idx="4915">
                  <c:v>6.8263888888896362</c:v>
                </c:pt>
                <c:pt idx="4916">
                  <c:v>6.8277777777785253</c:v>
                </c:pt>
                <c:pt idx="4917">
                  <c:v>6.8291666666674145</c:v>
                </c:pt>
                <c:pt idx="4918">
                  <c:v>6.8305555555563036</c:v>
                </c:pt>
                <c:pt idx="4919">
                  <c:v>6.8319444444451927</c:v>
                </c:pt>
                <c:pt idx="4920">
                  <c:v>6.8333333333340818</c:v>
                </c:pt>
                <c:pt idx="4921">
                  <c:v>6.8347222222229709</c:v>
                </c:pt>
                <c:pt idx="4922">
                  <c:v>6.83611111111186</c:v>
                </c:pt>
                <c:pt idx="4923">
                  <c:v>6.8375000000007491</c:v>
                </c:pt>
                <c:pt idx="4924">
                  <c:v>6.8388888888896382</c:v>
                </c:pt>
                <c:pt idx="4925">
                  <c:v>6.8402777777785273</c:v>
                </c:pt>
                <c:pt idx="4926">
                  <c:v>6.8416666666674164</c:v>
                </c:pt>
                <c:pt idx="4927">
                  <c:v>6.8430555555563055</c:v>
                </c:pt>
                <c:pt idx="4928">
                  <c:v>6.8444444444451946</c:v>
                </c:pt>
                <c:pt idx="4929">
                  <c:v>6.8458333333340837</c:v>
                </c:pt>
                <c:pt idx="4930">
                  <c:v>6.8472222222229728</c:v>
                </c:pt>
                <c:pt idx="4931">
                  <c:v>6.8486111111118619</c:v>
                </c:pt>
                <c:pt idx="4932">
                  <c:v>6.850000000000751</c:v>
                </c:pt>
                <c:pt idx="4933">
                  <c:v>6.8513888888896401</c:v>
                </c:pt>
                <c:pt idx="4934">
                  <c:v>6.8527777777785293</c:v>
                </c:pt>
                <c:pt idx="4935">
                  <c:v>6.8541666666674184</c:v>
                </c:pt>
                <c:pt idx="4936">
                  <c:v>6.8555555555563075</c:v>
                </c:pt>
                <c:pt idx="4937">
                  <c:v>6.8569444444451966</c:v>
                </c:pt>
                <c:pt idx="4938">
                  <c:v>6.8583333333340857</c:v>
                </c:pt>
                <c:pt idx="4939">
                  <c:v>6.8597222222229748</c:v>
                </c:pt>
                <c:pt idx="4940">
                  <c:v>6.8611111111118639</c:v>
                </c:pt>
                <c:pt idx="4941">
                  <c:v>6.862500000000753</c:v>
                </c:pt>
                <c:pt idx="4942">
                  <c:v>6.8638888888896421</c:v>
                </c:pt>
                <c:pt idx="4943">
                  <c:v>6.8652777777785312</c:v>
                </c:pt>
                <c:pt idx="4944">
                  <c:v>6.8666666666674203</c:v>
                </c:pt>
                <c:pt idx="4945">
                  <c:v>6.8680555555563094</c:v>
                </c:pt>
                <c:pt idx="4946">
                  <c:v>6.8694444444451985</c:v>
                </c:pt>
                <c:pt idx="4947">
                  <c:v>6.8708333333340876</c:v>
                </c:pt>
                <c:pt idx="4948">
                  <c:v>6.8722222222229767</c:v>
                </c:pt>
                <c:pt idx="4949">
                  <c:v>6.8736111111118658</c:v>
                </c:pt>
                <c:pt idx="4950">
                  <c:v>6.875000000000755</c:v>
                </c:pt>
                <c:pt idx="4951">
                  <c:v>6.8763888888896441</c:v>
                </c:pt>
                <c:pt idx="4952">
                  <c:v>6.8777777777785332</c:v>
                </c:pt>
                <c:pt idx="4953">
                  <c:v>6.8791666666674223</c:v>
                </c:pt>
                <c:pt idx="4954">
                  <c:v>6.8805555555563114</c:v>
                </c:pt>
                <c:pt idx="4955">
                  <c:v>6.8819444444452005</c:v>
                </c:pt>
                <c:pt idx="4956">
                  <c:v>6.8833333333340896</c:v>
                </c:pt>
                <c:pt idx="4957">
                  <c:v>6.8847222222229787</c:v>
                </c:pt>
                <c:pt idx="4958">
                  <c:v>6.8861111111118678</c:v>
                </c:pt>
                <c:pt idx="4959">
                  <c:v>6.8875000000007569</c:v>
                </c:pt>
                <c:pt idx="4960">
                  <c:v>6.888888888889646</c:v>
                </c:pt>
                <c:pt idx="4961">
                  <c:v>6.8902777777785351</c:v>
                </c:pt>
                <c:pt idx="4962">
                  <c:v>6.8916666666674242</c:v>
                </c:pt>
                <c:pt idx="4963">
                  <c:v>6.8930555555563133</c:v>
                </c:pt>
                <c:pt idx="4964">
                  <c:v>6.8944444444452024</c:v>
                </c:pt>
                <c:pt idx="4965">
                  <c:v>6.8958333333340915</c:v>
                </c:pt>
                <c:pt idx="4966">
                  <c:v>6.8972222222229806</c:v>
                </c:pt>
                <c:pt idx="4967">
                  <c:v>6.8986111111118698</c:v>
                </c:pt>
                <c:pt idx="4968">
                  <c:v>6.9000000000007589</c:v>
                </c:pt>
                <c:pt idx="4969">
                  <c:v>6.901388888889648</c:v>
                </c:pt>
                <c:pt idx="4970">
                  <c:v>6.9027777777785371</c:v>
                </c:pt>
                <c:pt idx="4971">
                  <c:v>6.9041666666674262</c:v>
                </c:pt>
                <c:pt idx="4972">
                  <c:v>6.9055555555563153</c:v>
                </c:pt>
                <c:pt idx="4973">
                  <c:v>6.9069444444452044</c:v>
                </c:pt>
                <c:pt idx="4974">
                  <c:v>6.9083333333340935</c:v>
                </c:pt>
                <c:pt idx="4975">
                  <c:v>6.9097222222229826</c:v>
                </c:pt>
                <c:pt idx="4976">
                  <c:v>6.9111111111118717</c:v>
                </c:pt>
                <c:pt idx="4977">
                  <c:v>6.9125000000007608</c:v>
                </c:pt>
                <c:pt idx="4978">
                  <c:v>6.9138888888896499</c:v>
                </c:pt>
                <c:pt idx="4979">
                  <c:v>6.915277777778539</c:v>
                </c:pt>
                <c:pt idx="4980">
                  <c:v>6.9166666666674281</c:v>
                </c:pt>
                <c:pt idx="4981">
                  <c:v>6.9180555555563172</c:v>
                </c:pt>
                <c:pt idx="4982">
                  <c:v>6.9194444444452063</c:v>
                </c:pt>
                <c:pt idx="4983">
                  <c:v>6.9208333333340954</c:v>
                </c:pt>
                <c:pt idx="4984">
                  <c:v>6.9222222222229846</c:v>
                </c:pt>
                <c:pt idx="4985">
                  <c:v>6.9236111111118737</c:v>
                </c:pt>
                <c:pt idx="4986">
                  <c:v>6.9250000000007628</c:v>
                </c:pt>
                <c:pt idx="4987">
                  <c:v>6.9263888888896519</c:v>
                </c:pt>
                <c:pt idx="4988">
                  <c:v>6.927777777778541</c:v>
                </c:pt>
                <c:pt idx="4989">
                  <c:v>6.9291666666674301</c:v>
                </c:pt>
                <c:pt idx="4990">
                  <c:v>6.9305555555563192</c:v>
                </c:pt>
                <c:pt idx="4991">
                  <c:v>6.9319444444452083</c:v>
                </c:pt>
                <c:pt idx="4992">
                  <c:v>6.9333333333340974</c:v>
                </c:pt>
                <c:pt idx="4993">
                  <c:v>6.9347222222229865</c:v>
                </c:pt>
                <c:pt idx="4994">
                  <c:v>6.9361111111118756</c:v>
                </c:pt>
                <c:pt idx="4995">
                  <c:v>6.9375000000007647</c:v>
                </c:pt>
                <c:pt idx="4996">
                  <c:v>6.9388888888896538</c:v>
                </c:pt>
                <c:pt idx="4997">
                  <c:v>6.9402777777785429</c:v>
                </c:pt>
                <c:pt idx="4998">
                  <c:v>6.941666666667432</c:v>
                </c:pt>
                <c:pt idx="4999">
                  <c:v>6.9430555555563211</c:v>
                </c:pt>
                <c:pt idx="5000">
                  <c:v>6.9444444444452103</c:v>
                </c:pt>
                <c:pt idx="5001">
                  <c:v>6.9458333333340994</c:v>
                </c:pt>
                <c:pt idx="5002">
                  <c:v>6.9472222222229885</c:v>
                </c:pt>
                <c:pt idx="5003">
                  <c:v>6.9486111111118776</c:v>
                </c:pt>
                <c:pt idx="5004">
                  <c:v>6.9500000000007667</c:v>
                </c:pt>
                <c:pt idx="5005">
                  <c:v>6.9513888888896558</c:v>
                </c:pt>
                <c:pt idx="5006">
                  <c:v>6.9527777777785449</c:v>
                </c:pt>
                <c:pt idx="5007">
                  <c:v>6.954166666667434</c:v>
                </c:pt>
                <c:pt idx="5008">
                  <c:v>6.9555555555563231</c:v>
                </c:pt>
                <c:pt idx="5009">
                  <c:v>6.9569444444452122</c:v>
                </c:pt>
                <c:pt idx="5010">
                  <c:v>6.9583333333341013</c:v>
                </c:pt>
                <c:pt idx="5011">
                  <c:v>6.9597222222229904</c:v>
                </c:pt>
                <c:pt idx="5012">
                  <c:v>6.9611111111118795</c:v>
                </c:pt>
                <c:pt idx="5013">
                  <c:v>6.9625000000007686</c:v>
                </c:pt>
                <c:pt idx="5014">
                  <c:v>6.9638888888896577</c:v>
                </c:pt>
                <c:pt idx="5015">
                  <c:v>6.9652777777785468</c:v>
                </c:pt>
                <c:pt idx="5016">
                  <c:v>6.9666666666674359</c:v>
                </c:pt>
                <c:pt idx="5017">
                  <c:v>6.9680555555563251</c:v>
                </c:pt>
                <c:pt idx="5018">
                  <c:v>6.9694444444452142</c:v>
                </c:pt>
                <c:pt idx="5019">
                  <c:v>6.9708333333341033</c:v>
                </c:pt>
                <c:pt idx="5020">
                  <c:v>6.9722222222229924</c:v>
                </c:pt>
                <c:pt idx="5021">
                  <c:v>6.9736111111118815</c:v>
                </c:pt>
                <c:pt idx="5022">
                  <c:v>6.9750000000007706</c:v>
                </c:pt>
                <c:pt idx="5023">
                  <c:v>6.9763888888896597</c:v>
                </c:pt>
                <c:pt idx="5024">
                  <c:v>6.9777777777785488</c:v>
                </c:pt>
                <c:pt idx="5025">
                  <c:v>6.9791666666674379</c:v>
                </c:pt>
                <c:pt idx="5026">
                  <c:v>6.980555555556327</c:v>
                </c:pt>
                <c:pt idx="5027">
                  <c:v>6.9819444444452161</c:v>
                </c:pt>
                <c:pt idx="5028">
                  <c:v>6.9833333333341052</c:v>
                </c:pt>
                <c:pt idx="5029">
                  <c:v>6.9847222222229943</c:v>
                </c:pt>
                <c:pt idx="5030">
                  <c:v>6.9861111111118834</c:v>
                </c:pt>
                <c:pt idx="5031">
                  <c:v>6.9875000000007725</c:v>
                </c:pt>
                <c:pt idx="5032">
                  <c:v>6.9888888888896616</c:v>
                </c:pt>
                <c:pt idx="5033">
                  <c:v>6.9902777777785507</c:v>
                </c:pt>
                <c:pt idx="5034">
                  <c:v>6.9916666666674399</c:v>
                </c:pt>
                <c:pt idx="5035">
                  <c:v>6.993055555556329</c:v>
                </c:pt>
                <c:pt idx="5036">
                  <c:v>6.9944444444452181</c:v>
                </c:pt>
                <c:pt idx="5037">
                  <c:v>6.9958333333341072</c:v>
                </c:pt>
                <c:pt idx="5038">
                  <c:v>6.9972222222229963</c:v>
                </c:pt>
                <c:pt idx="5039">
                  <c:v>6.9986111111118854</c:v>
                </c:pt>
                <c:pt idx="5040">
                  <c:v>7.0000000000007745</c:v>
                </c:pt>
                <c:pt idx="5041">
                  <c:v>7.0013888888896636</c:v>
                </c:pt>
                <c:pt idx="5042">
                  <c:v>7.0027777777785527</c:v>
                </c:pt>
                <c:pt idx="5043">
                  <c:v>7.0041666666674418</c:v>
                </c:pt>
                <c:pt idx="5044">
                  <c:v>7.0055555555563309</c:v>
                </c:pt>
                <c:pt idx="5045">
                  <c:v>7.00694444444522</c:v>
                </c:pt>
                <c:pt idx="5046">
                  <c:v>7.0083333333341091</c:v>
                </c:pt>
                <c:pt idx="5047">
                  <c:v>7.0097222222229982</c:v>
                </c:pt>
                <c:pt idx="5048">
                  <c:v>7.0111111111118873</c:v>
                </c:pt>
                <c:pt idx="5049">
                  <c:v>7.0125000000007764</c:v>
                </c:pt>
                <c:pt idx="5050">
                  <c:v>7.0138888888896656</c:v>
                </c:pt>
                <c:pt idx="5051">
                  <c:v>7.0152777777785547</c:v>
                </c:pt>
                <c:pt idx="5052">
                  <c:v>7.0166666666674438</c:v>
                </c:pt>
                <c:pt idx="5053">
                  <c:v>7.0180555555563329</c:v>
                </c:pt>
                <c:pt idx="5054">
                  <c:v>7.019444444445222</c:v>
                </c:pt>
                <c:pt idx="5055">
                  <c:v>7.0208333333341111</c:v>
                </c:pt>
                <c:pt idx="5056">
                  <c:v>7.0222222222230002</c:v>
                </c:pt>
                <c:pt idx="5057">
                  <c:v>7.0236111111118893</c:v>
                </c:pt>
                <c:pt idx="5058">
                  <c:v>7.0250000000007784</c:v>
                </c:pt>
                <c:pt idx="5059">
                  <c:v>7.0263888888896675</c:v>
                </c:pt>
                <c:pt idx="5060">
                  <c:v>7.0277777777785566</c:v>
                </c:pt>
                <c:pt idx="5061">
                  <c:v>7.0291666666674457</c:v>
                </c:pt>
                <c:pt idx="5062">
                  <c:v>7.0305555555563348</c:v>
                </c:pt>
                <c:pt idx="5063">
                  <c:v>7.0319444444452239</c:v>
                </c:pt>
                <c:pt idx="5064">
                  <c:v>7.033333333334113</c:v>
                </c:pt>
                <c:pt idx="5065">
                  <c:v>7.0347222222230021</c:v>
                </c:pt>
                <c:pt idx="5066">
                  <c:v>7.0361111111118912</c:v>
                </c:pt>
                <c:pt idx="5067">
                  <c:v>7.0375000000007804</c:v>
                </c:pt>
                <c:pt idx="5068">
                  <c:v>7.0388888888896695</c:v>
                </c:pt>
                <c:pt idx="5069">
                  <c:v>7.0402777777785586</c:v>
                </c:pt>
                <c:pt idx="5070">
                  <c:v>7.0416666666674477</c:v>
                </c:pt>
                <c:pt idx="5071">
                  <c:v>7.0430555555563368</c:v>
                </c:pt>
                <c:pt idx="5072">
                  <c:v>7.0444444444452259</c:v>
                </c:pt>
                <c:pt idx="5073">
                  <c:v>7.045833333334115</c:v>
                </c:pt>
                <c:pt idx="5074">
                  <c:v>7.0472222222230041</c:v>
                </c:pt>
                <c:pt idx="5075">
                  <c:v>7.0486111111118932</c:v>
                </c:pt>
                <c:pt idx="5076">
                  <c:v>7.0500000000007823</c:v>
                </c:pt>
                <c:pt idx="5077">
                  <c:v>7.0513888888896714</c:v>
                </c:pt>
                <c:pt idx="5078">
                  <c:v>7.0527777777785605</c:v>
                </c:pt>
                <c:pt idx="5079">
                  <c:v>7.0541666666674496</c:v>
                </c:pt>
                <c:pt idx="5080">
                  <c:v>7.0555555555563387</c:v>
                </c:pt>
                <c:pt idx="5081">
                  <c:v>7.0569444444452278</c:v>
                </c:pt>
                <c:pt idx="5082">
                  <c:v>7.0583333333341169</c:v>
                </c:pt>
                <c:pt idx="5083">
                  <c:v>7.059722222223006</c:v>
                </c:pt>
                <c:pt idx="5084">
                  <c:v>7.0611111111118952</c:v>
                </c:pt>
                <c:pt idx="5085">
                  <c:v>7.0625000000007843</c:v>
                </c:pt>
                <c:pt idx="5086">
                  <c:v>7.0638888888896734</c:v>
                </c:pt>
                <c:pt idx="5087">
                  <c:v>7.0652777777785625</c:v>
                </c:pt>
                <c:pt idx="5088">
                  <c:v>7.0666666666674516</c:v>
                </c:pt>
                <c:pt idx="5089">
                  <c:v>7.0680555555563407</c:v>
                </c:pt>
                <c:pt idx="5090">
                  <c:v>7.0694444444452298</c:v>
                </c:pt>
                <c:pt idx="5091">
                  <c:v>7.0708333333341189</c:v>
                </c:pt>
                <c:pt idx="5092">
                  <c:v>7.072222222223008</c:v>
                </c:pt>
                <c:pt idx="5093">
                  <c:v>7.0736111111118971</c:v>
                </c:pt>
                <c:pt idx="5094">
                  <c:v>7.0750000000007862</c:v>
                </c:pt>
                <c:pt idx="5095">
                  <c:v>7.0763888888896753</c:v>
                </c:pt>
                <c:pt idx="5096">
                  <c:v>7.0777777777785644</c:v>
                </c:pt>
                <c:pt idx="5097">
                  <c:v>7.0791666666674535</c:v>
                </c:pt>
                <c:pt idx="5098">
                  <c:v>7.0805555555563426</c:v>
                </c:pt>
                <c:pt idx="5099">
                  <c:v>7.0819444444452317</c:v>
                </c:pt>
                <c:pt idx="5100">
                  <c:v>7.0833333333341209</c:v>
                </c:pt>
                <c:pt idx="5101">
                  <c:v>7.08472222222301</c:v>
                </c:pt>
                <c:pt idx="5102">
                  <c:v>7.0861111111118991</c:v>
                </c:pt>
                <c:pt idx="5103">
                  <c:v>7.0875000000007882</c:v>
                </c:pt>
                <c:pt idx="5104">
                  <c:v>7.0888888888896773</c:v>
                </c:pt>
                <c:pt idx="5105">
                  <c:v>7.0902777777785664</c:v>
                </c:pt>
                <c:pt idx="5106">
                  <c:v>7.0916666666674555</c:v>
                </c:pt>
                <c:pt idx="5107">
                  <c:v>7.0930555555563446</c:v>
                </c:pt>
                <c:pt idx="5108">
                  <c:v>7.0944444444452337</c:v>
                </c:pt>
                <c:pt idx="5109">
                  <c:v>7.0958333333341228</c:v>
                </c:pt>
                <c:pt idx="5110">
                  <c:v>7.0972222222230119</c:v>
                </c:pt>
                <c:pt idx="5111">
                  <c:v>7.098611111111901</c:v>
                </c:pt>
                <c:pt idx="5112">
                  <c:v>7.1000000000007901</c:v>
                </c:pt>
                <c:pt idx="5113">
                  <c:v>7.1013888888896792</c:v>
                </c:pt>
                <c:pt idx="5114">
                  <c:v>7.1027777777785683</c:v>
                </c:pt>
                <c:pt idx="5115">
                  <c:v>7.1041666666674574</c:v>
                </c:pt>
                <c:pt idx="5116">
                  <c:v>7.1055555555563465</c:v>
                </c:pt>
                <c:pt idx="5117">
                  <c:v>7.1069444444452357</c:v>
                </c:pt>
                <c:pt idx="5118">
                  <c:v>7.1083333333341248</c:v>
                </c:pt>
                <c:pt idx="5119">
                  <c:v>7.1097222222230139</c:v>
                </c:pt>
                <c:pt idx="5120">
                  <c:v>7.111111111111903</c:v>
                </c:pt>
                <c:pt idx="5121">
                  <c:v>7.1125000000007921</c:v>
                </c:pt>
                <c:pt idx="5122">
                  <c:v>7.1138888888896812</c:v>
                </c:pt>
                <c:pt idx="5123">
                  <c:v>7.1152777777785703</c:v>
                </c:pt>
                <c:pt idx="5124">
                  <c:v>7.1166666666674594</c:v>
                </c:pt>
                <c:pt idx="5125">
                  <c:v>7.1180555555563485</c:v>
                </c:pt>
                <c:pt idx="5126">
                  <c:v>7.1194444444452376</c:v>
                </c:pt>
                <c:pt idx="5127">
                  <c:v>7.1208333333341267</c:v>
                </c:pt>
                <c:pt idx="5128">
                  <c:v>7.1222222222230158</c:v>
                </c:pt>
                <c:pt idx="5129">
                  <c:v>7.1236111111119049</c:v>
                </c:pt>
                <c:pt idx="5130">
                  <c:v>7.125000000000794</c:v>
                </c:pt>
                <c:pt idx="5131">
                  <c:v>7.1263888888896831</c:v>
                </c:pt>
                <c:pt idx="5132">
                  <c:v>7.1277777777785722</c:v>
                </c:pt>
                <c:pt idx="5133">
                  <c:v>7.1291666666674613</c:v>
                </c:pt>
                <c:pt idx="5134">
                  <c:v>7.1305555555563505</c:v>
                </c:pt>
                <c:pt idx="5135">
                  <c:v>7.1319444444452396</c:v>
                </c:pt>
                <c:pt idx="5136">
                  <c:v>7.1333333333341287</c:v>
                </c:pt>
                <c:pt idx="5137">
                  <c:v>7.1347222222230178</c:v>
                </c:pt>
                <c:pt idx="5138">
                  <c:v>7.1361111111119069</c:v>
                </c:pt>
                <c:pt idx="5139">
                  <c:v>7.137500000000796</c:v>
                </c:pt>
                <c:pt idx="5140">
                  <c:v>7.1388888888896851</c:v>
                </c:pt>
                <c:pt idx="5141">
                  <c:v>7.1402777777785742</c:v>
                </c:pt>
                <c:pt idx="5142">
                  <c:v>7.1416666666674633</c:v>
                </c:pt>
                <c:pt idx="5143">
                  <c:v>7.1430555555563524</c:v>
                </c:pt>
                <c:pt idx="5144">
                  <c:v>7.1444444444452415</c:v>
                </c:pt>
                <c:pt idx="5145">
                  <c:v>7.1458333333341306</c:v>
                </c:pt>
                <c:pt idx="5146">
                  <c:v>7.1472222222230197</c:v>
                </c:pt>
                <c:pt idx="5147">
                  <c:v>7.1486111111119088</c:v>
                </c:pt>
                <c:pt idx="5148">
                  <c:v>7.1500000000007979</c:v>
                </c:pt>
                <c:pt idx="5149">
                  <c:v>7.151388888889687</c:v>
                </c:pt>
                <c:pt idx="5150">
                  <c:v>7.1527777777785762</c:v>
                </c:pt>
                <c:pt idx="5151">
                  <c:v>7.1541666666674653</c:v>
                </c:pt>
                <c:pt idx="5152">
                  <c:v>7.1555555555563544</c:v>
                </c:pt>
                <c:pt idx="5153">
                  <c:v>7.1569444444452435</c:v>
                </c:pt>
                <c:pt idx="5154">
                  <c:v>7.1583333333341326</c:v>
                </c:pt>
                <c:pt idx="5155">
                  <c:v>7.1597222222230217</c:v>
                </c:pt>
                <c:pt idx="5156">
                  <c:v>7.1611111111119108</c:v>
                </c:pt>
                <c:pt idx="5157">
                  <c:v>7.1625000000007999</c:v>
                </c:pt>
                <c:pt idx="5158">
                  <c:v>7.163888888889689</c:v>
                </c:pt>
                <c:pt idx="5159">
                  <c:v>7.1652777777785781</c:v>
                </c:pt>
                <c:pt idx="5160">
                  <c:v>7.1666666666674672</c:v>
                </c:pt>
                <c:pt idx="5161">
                  <c:v>7.1680555555563563</c:v>
                </c:pt>
                <c:pt idx="5162">
                  <c:v>7.1694444444452454</c:v>
                </c:pt>
                <c:pt idx="5163">
                  <c:v>7.1708333333341345</c:v>
                </c:pt>
                <c:pt idx="5164">
                  <c:v>7.1722222222230236</c:v>
                </c:pt>
                <c:pt idx="5165">
                  <c:v>7.1736111111119127</c:v>
                </c:pt>
                <c:pt idx="5166">
                  <c:v>7.1750000000008018</c:v>
                </c:pt>
                <c:pt idx="5167">
                  <c:v>7.176388888889691</c:v>
                </c:pt>
                <c:pt idx="5168">
                  <c:v>7.1777777777785801</c:v>
                </c:pt>
                <c:pt idx="5169">
                  <c:v>7.1791666666674692</c:v>
                </c:pt>
                <c:pt idx="5170">
                  <c:v>7.1805555555563583</c:v>
                </c:pt>
                <c:pt idx="5171">
                  <c:v>7.1819444444452474</c:v>
                </c:pt>
                <c:pt idx="5172">
                  <c:v>7.1833333333341365</c:v>
                </c:pt>
                <c:pt idx="5173">
                  <c:v>7.1847222222230256</c:v>
                </c:pt>
                <c:pt idx="5174">
                  <c:v>7.1861111111119147</c:v>
                </c:pt>
                <c:pt idx="5175">
                  <c:v>7.1875000000008038</c:v>
                </c:pt>
                <c:pt idx="5176">
                  <c:v>7.1888888888896929</c:v>
                </c:pt>
                <c:pt idx="5177">
                  <c:v>7.190277777778582</c:v>
                </c:pt>
                <c:pt idx="5178">
                  <c:v>7.1916666666674711</c:v>
                </c:pt>
                <c:pt idx="5179">
                  <c:v>7.1930555555563602</c:v>
                </c:pt>
                <c:pt idx="5180">
                  <c:v>7.1944444444452493</c:v>
                </c:pt>
                <c:pt idx="5181">
                  <c:v>7.1958333333341384</c:v>
                </c:pt>
                <c:pt idx="5182">
                  <c:v>7.1972222222230275</c:v>
                </c:pt>
                <c:pt idx="5183">
                  <c:v>7.1986111111119166</c:v>
                </c:pt>
                <c:pt idx="5184">
                  <c:v>7.2000000000008058</c:v>
                </c:pt>
                <c:pt idx="5185">
                  <c:v>7.2013888888896949</c:v>
                </c:pt>
                <c:pt idx="5186">
                  <c:v>7.202777777778584</c:v>
                </c:pt>
                <c:pt idx="5187">
                  <c:v>7.2041666666674731</c:v>
                </c:pt>
                <c:pt idx="5188">
                  <c:v>7.2055555555563622</c:v>
                </c:pt>
                <c:pt idx="5189">
                  <c:v>7.2069444444452513</c:v>
                </c:pt>
                <c:pt idx="5190">
                  <c:v>7.2083333333341404</c:v>
                </c:pt>
                <c:pt idx="5191">
                  <c:v>7.2097222222230295</c:v>
                </c:pt>
                <c:pt idx="5192">
                  <c:v>7.2111111111119186</c:v>
                </c:pt>
                <c:pt idx="5193">
                  <c:v>7.2125000000008077</c:v>
                </c:pt>
                <c:pt idx="5194">
                  <c:v>7.2138888888896968</c:v>
                </c:pt>
                <c:pt idx="5195">
                  <c:v>7.2152777777785859</c:v>
                </c:pt>
                <c:pt idx="5196">
                  <c:v>7.216666666667475</c:v>
                </c:pt>
                <c:pt idx="5197">
                  <c:v>7.2180555555563641</c:v>
                </c:pt>
                <c:pt idx="5198">
                  <c:v>7.2194444444452532</c:v>
                </c:pt>
                <c:pt idx="5199">
                  <c:v>7.2208333333341423</c:v>
                </c:pt>
                <c:pt idx="5200">
                  <c:v>7.2222222222230315</c:v>
                </c:pt>
                <c:pt idx="5201">
                  <c:v>7.2236111111119206</c:v>
                </c:pt>
                <c:pt idx="5202">
                  <c:v>7.2250000000008097</c:v>
                </c:pt>
                <c:pt idx="5203">
                  <c:v>7.2263888888896988</c:v>
                </c:pt>
                <c:pt idx="5204">
                  <c:v>7.2277777777785879</c:v>
                </c:pt>
                <c:pt idx="5205">
                  <c:v>7.229166666667477</c:v>
                </c:pt>
                <c:pt idx="5206">
                  <c:v>7.2305555555563661</c:v>
                </c:pt>
                <c:pt idx="5207">
                  <c:v>7.2319444444452552</c:v>
                </c:pt>
                <c:pt idx="5208">
                  <c:v>7.2333333333341443</c:v>
                </c:pt>
                <c:pt idx="5209">
                  <c:v>7.2347222222230334</c:v>
                </c:pt>
                <c:pt idx="5210">
                  <c:v>7.2361111111119225</c:v>
                </c:pt>
                <c:pt idx="5211">
                  <c:v>7.2375000000008116</c:v>
                </c:pt>
                <c:pt idx="5212">
                  <c:v>7.2388888888897007</c:v>
                </c:pt>
                <c:pt idx="5213">
                  <c:v>7.2402777777785898</c:v>
                </c:pt>
                <c:pt idx="5214">
                  <c:v>7.2416666666674789</c:v>
                </c:pt>
                <c:pt idx="5215">
                  <c:v>7.243055555556368</c:v>
                </c:pt>
                <c:pt idx="5216">
                  <c:v>7.2444444444452571</c:v>
                </c:pt>
                <c:pt idx="5217">
                  <c:v>7.2458333333341463</c:v>
                </c:pt>
                <c:pt idx="5218">
                  <c:v>7.2472222222230354</c:v>
                </c:pt>
                <c:pt idx="5219">
                  <c:v>7.2486111111119245</c:v>
                </c:pt>
                <c:pt idx="5220">
                  <c:v>7.2500000000008136</c:v>
                </c:pt>
                <c:pt idx="5221">
                  <c:v>7.2513888888897027</c:v>
                </c:pt>
                <c:pt idx="5222">
                  <c:v>7.2527777777785918</c:v>
                </c:pt>
                <c:pt idx="5223">
                  <c:v>7.2541666666674809</c:v>
                </c:pt>
                <c:pt idx="5224">
                  <c:v>7.25555555555637</c:v>
                </c:pt>
                <c:pt idx="5225">
                  <c:v>7.2569444444452591</c:v>
                </c:pt>
                <c:pt idx="5226">
                  <c:v>7.2583333333341482</c:v>
                </c:pt>
                <c:pt idx="5227">
                  <c:v>7.2597222222230373</c:v>
                </c:pt>
                <c:pt idx="5228">
                  <c:v>7.2611111111119264</c:v>
                </c:pt>
                <c:pt idx="5229">
                  <c:v>7.2625000000008155</c:v>
                </c:pt>
                <c:pt idx="5230">
                  <c:v>7.2638888888897046</c:v>
                </c:pt>
                <c:pt idx="5231">
                  <c:v>7.2652777777785937</c:v>
                </c:pt>
                <c:pt idx="5232">
                  <c:v>7.2666666666674828</c:v>
                </c:pt>
                <c:pt idx="5233">
                  <c:v>7.2680555555563719</c:v>
                </c:pt>
                <c:pt idx="5234">
                  <c:v>7.2694444444452611</c:v>
                </c:pt>
                <c:pt idx="5235">
                  <c:v>7.2708333333341502</c:v>
                </c:pt>
                <c:pt idx="5236">
                  <c:v>7.2722222222230393</c:v>
                </c:pt>
                <c:pt idx="5237">
                  <c:v>7.2736111111119284</c:v>
                </c:pt>
                <c:pt idx="5238">
                  <c:v>7.2750000000008175</c:v>
                </c:pt>
                <c:pt idx="5239">
                  <c:v>7.2763888888897066</c:v>
                </c:pt>
                <c:pt idx="5240">
                  <c:v>7.2777777777785957</c:v>
                </c:pt>
                <c:pt idx="5241">
                  <c:v>7.2791666666674848</c:v>
                </c:pt>
                <c:pt idx="5242">
                  <c:v>7.2805555555563739</c:v>
                </c:pt>
                <c:pt idx="5243">
                  <c:v>7.281944444445263</c:v>
                </c:pt>
                <c:pt idx="5244">
                  <c:v>7.2833333333341521</c:v>
                </c:pt>
                <c:pt idx="5245">
                  <c:v>7.2847222222230412</c:v>
                </c:pt>
                <c:pt idx="5246">
                  <c:v>7.2861111111119303</c:v>
                </c:pt>
                <c:pt idx="5247">
                  <c:v>7.2875000000008194</c:v>
                </c:pt>
                <c:pt idx="5248">
                  <c:v>7.2888888888897085</c:v>
                </c:pt>
                <c:pt idx="5249">
                  <c:v>7.2902777777785976</c:v>
                </c:pt>
                <c:pt idx="5250">
                  <c:v>7.2916666666674868</c:v>
                </c:pt>
                <c:pt idx="5251">
                  <c:v>7.2930555555563759</c:v>
                </c:pt>
                <c:pt idx="5252">
                  <c:v>7.294444444445265</c:v>
                </c:pt>
                <c:pt idx="5253">
                  <c:v>7.2958333333341541</c:v>
                </c:pt>
                <c:pt idx="5254">
                  <c:v>7.2972222222230432</c:v>
                </c:pt>
                <c:pt idx="5255">
                  <c:v>7.2986111111119323</c:v>
                </c:pt>
                <c:pt idx="5256">
                  <c:v>7.3000000000008214</c:v>
                </c:pt>
                <c:pt idx="5257">
                  <c:v>7.3013888888897105</c:v>
                </c:pt>
                <c:pt idx="5258">
                  <c:v>7.3027777777785996</c:v>
                </c:pt>
                <c:pt idx="5259">
                  <c:v>7.3041666666674887</c:v>
                </c:pt>
                <c:pt idx="5260">
                  <c:v>7.3055555555563778</c:v>
                </c:pt>
                <c:pt idx="5261">
                  <c:v>7.3069444444452669</c:v>
                </c:pt>
                <c:pt idx="5262">
                  <c:v>7.308333333334156</c:v>
                </c:pt>
                <c:pt idx="5263">
                  <c:v>7.3097222222230451</c:v>
                </c:pt>
                <c:pt idx="5264">
                  <c:v>7.3111111111119342</c:v>
                </c:pt>
                <c:pt idx="5265">
                  <c:v>7.3125000000008233</c:v>
                </c:pt>
                <c:pt idx="5266">
                  <c:v>7.3138888888897124</c:v>
                </c:pt>
                <c:pt idx="5267">
                  <c:v>7.3152777777786016</c:v>
                </c:pt>
                <c:pt idx="5268">
                  <c:v>7.3166666666674907</c:v>
                </c:pt>
                <c:pt idx="5269">
                  <c:v>7.3180555555563798</c:v>
                </c:pt>
                <c:pt idx="5270">
                  <c:v>7.3194444444452689</c:v>
                </c:pt>
                <c:pt idx="5271">
                  <c:v>7.320833333334158</c:v>
                </c:pt>
                <c:pt idx="5272">
                  <c:v>7.3222222222230471</c:v>
                </c:pt>
                <c:pt idx="5273">
                  <c:v>7.3236111111119362</c:v>
                </c:pt>
                <c:pt idx="5274">
                  <c:v>7.3250000000008253</c:v>
                </c:pt>
                <c:pt idx="5275">
                  <c:v>7.3263888888897144</c:v>
                </c:pt>
                <c:pt idx="5276">
                  <c:v>7.3277777777786035</c:v>
                </c:pt>
                <c:pt idx="5277">
                  <c:v>7.3291666666674926</c:v>
                </c:pt>
                <c:pt idx="5278">
                  <c:v>7.3305555555563817</c:v>
                </c:pt>
                <c:pt idx="5279">
                  <c:v>7.3319444444452708</c:v>
                </c:pt>
                <c:pt idx="5280">
                  <c:v>7.3333333333341599</c:v>
                </c:pt>
                <c:pt idx="5281">
                  <c:v>7.334722222223049</c:v>
                </c:pt>
                <c:pt idx="5282">
                  <c:v>7.3361111111119381</c:v>
                </c:pt>
                <c:pt idx="5283">
                  <c:v>7.3375000000008272</c:v>
                </c:pt>
                <c:pt idx="5284">
                  <c:v>7.3388888888897164</c:v>
                </c:pt>
                <c:pt idx="5285">
                  <c:v>7.3402777777786055</c:v>
                </c:pt>
                <c:pt idx="5286">
                  <c:v>7.3416666666674946</c:v>
                </c:pt>
                <c:pt idx="5287">
                  <c:v>7.3430555555563837</c:v>
                </c:pt>
                <c:pt idx="5288">
                  <c:v>7.3444444444452728</c:v>
                </c:pt>
                <c:pt idx="5289">
                  <c:v>7.3458333333341619</c:v>
                </c:pt>
                <c:pt idx="5290">
                  <c:v>7.347222222223051</c:v>
                </c:pt>
                <c:pt idx="5291">
                  <c:v>7.3486111111119401</c:v>
                </c:pt>
                <c:pt idx="5292">
                  <c:v>7.3500000000008292</c:v>
                </c:pt>
                <c:pt idx="5293">
                  <c:v>7.3513888888897183</c:v>
                </c:pt>
                <c:pt idx="5294">
                  <c:v>7.3527777777786074</c:v>
                </c:pt>
                <c:pt idx="5295">
                  <c:v>7.3541666666674965</c:v>
                </c:pt>
                <c:pt idx="5296">
                  <c:v>7.3555555555563856</c:v>
                </c:pt>
                <c:pt idx="5297">
                  <c:v>7.3569444444452747</c:v>
                </c:pt>
                <c:pt idx="5298">
                  <c:v>7.3583333333341638</c:v>
                </c:pt>
                <c:pt idx="5299">
                  <c:v>7.3597222222230529</c:v>
                </c:pt>
                <c:pt idx="5300">
                  <c:v>7.3611111111119421</c:v>
                </c:pt>
                <c:pt idx="5301">
                  <c:v>7.3625000000008312</c:v>
                </c:pt>
                <c:pt idx="5302">
                  <c:v>7.3638888888897203</c:v>
                </c:pt>
                <c:pt idx="5303">
                  <c:v>7.3652777777786094</c:v>
                </c:pt>
                <c:pt idx="5304">
                  <c:v>7.3666666666674985</c:v>
                </c:pt>
                <c:pt idx="5305">
                  <c:v>7.3680555555563876</c:v>
                </c:pt>
                <c:pt idx="5306">
                  <c:v>7.3694444444452767</c:v>
                </c:pt>
                <c:pt idx="5307">
                  <c:v>7.3708333333341658</c:v>
                </c:pt>
                <c:pt idx="5308">
                  <c:v>7.3722222222230549</c:v>
                </c:pt>
                <c:pt idx="5309">
                  <c:v>7.373611111111944</c:v>
                </c:pt>
                <c:pt idx="5310">
                  <c:v>7.3750000000008331</c:v>
                </c:pt>
                <c:pt idx="5311">
                  <c:v>7.3763888888897222</c:v>
                </c:pt>
                <c:pt idx="5312">
                  <c:v>7.3777777777786113</c:v>
                </c:pt>
                <c:pt idx="5313">
                  <c:v>7.3791666666675004</c:v>
                </c:pt>
                <c:pt idx="5314">
                  <c:v>7.3805555555563895</c:v>
                </c:pt>
                <c:pt idx="5315">
                  <c:v>7.3819444444452786</c:v>
                </c:pt>
                <c:pt idx="5316">
                  <c:v>7.3833333333341677</c:v>
                </c:pt>
                <c:pt idx="5317">
                  <c:v>7.3847222222230569</c:v>
                </c:pt>
                <c:pt idx="5318">
                  <c:v>7.386111111111946</c:v>
                </c:pt>
                <c:pt idx="5319">
                  <c:v>7.3875000000008351</c:v>
                </c:pt>
                <c:pt idx="5320">
                  <c:v>7.3888888888897242</c:v>
                </c:pt>
                <c:pt idx="5321">
                  <c:v>7.3902777777786133</c:v>
                </c:pt>
                <c:pt idx="5322">
                  <c:v>7.3916666666675024</c:v>
                </c:pt>
                <c:pt idx="5323">
                  <c:v>7.3930555555563915</c:v>
                </c:pt>
                <c:pt idx="5324">
                  <c:v>7.3944444444452806</c:v>
                </c:pt>
                <c:pt idx="5325">
                  <c:v>7.3958333333341697</c:v>
                </c:pt>
                <c:pt idx="5326">
                  <c:v>7.3972222222230588</c:v>
                </c:pt>
                <c:pt idx="5327">
                  <c:v>7.3986111111119479</c:v>
                </c:pt>
                <c:pt idx="5328">
                  <c:v>7.400000000000837</c:v>
                </c:pt>
                <c:pt idx="5329">
                  <c:v>7.4013888888897261</c:v>
                </c:pt>
                <c:pt idx="5330">
                  <c:v>7.4027777777786152</c:v>
                </c:pt>
                <c:pt idx="5331">
                  <c:v>7.4041666666675043</c:v>
                </c:pt>
                <c:pt idx="5332">
                  <c:v>7.4055555555563934</c:v>
                </c:pt>
                <c:pt idx="5333">
                  <c:v>7.4069444444452825</c:v>
                </c:pt>
                <c:pt idx="5334">
                  <c:v>7.4083333333341717</c:v>
                </c:pt>
                <c:pt idx="5335">
                  <c:v>7.4097222222230608</c:v>
                </c:pt>
                <c:pt idx="5336">
                  <c:v>7.4111111111119499</c:v>
                </c:pt>
                <c:pt idx="5337">
                  <c:v>7.412500000000839</c:v>
                </c:pt>
                <c:pt idx="5338">
                  <c:v>7.4138888888897281</c:v>
                </c:pt>
                <c:pt idx="5339">
                  <c:v>7.4152777777786172</c:v>
                </c:pt>
                <c:pt idx="5340">
                  <c:v>7.4166666666675063</c:v>
                </c:pt>
                <c:pt idx="5341">
                  <c:v>7.4180555555563954</c:v>
                </c:pt>
                <c:pt idx="5342">
                  <c:v>7.4194444444452845</c:v>
                </c:pt>
                <c:pt idx="5343">
                  <c:v>7.4208333333341736</c:v>
                </c:pt>
                <c:pt idx="5344">
                  <c:v>7.4222222222230627</c:v>
                </c:pt>
                <c:pt idx="5345">
                  <c:v>7.4236111111119518</c:v>
                </c:pt>
                <c:pt idx="5346">
                  <c:v>7.4250000000008409</c:v>
                </c:pt>
                <c:pt idx="5347">
                  <c:v>7.42638888888973</c:v>
                </c:pt>
                <c:pt idx="5348">
                  <c:v>7.4277777777786191</c:v>
                </c:pt>
                <c:pt idx="5349">
                  <c:v>7.4291666666675082</c:v>
                </c:pt>
                <c:pt idx="5350">
                  <c:v>7.4305555555563974</c:v>
                </c:pt>
                <c:pt idx="5351">
                  <c:v>7.4319444444452865</c:v>
                </c:pt>
                <c:pt idx="5352">
                  <c:v>7.4333333333341756</c:v>
                </c:pt>
                <c:pt idx="5353">
                  <c:v>7.4347222222230647</c:v>
                </c:pt>
                <c:pt idx="5354">
                  <c:v>7.4361111111119538</c:v>
                </c:pt>
                <c:pt idx="5355">
                  <c:v>7.4375000000008429</c:v>
                </c:pt>
                <c:pt idx="5356">
                  <c:v>7.438888888889732</c:v>
                </c:pt>
                <c:pt idx="5357">
                  <c:v>7.4402777777786211</c:v>
                </c:pt>
                <c:pt idx="5358">
                  <c:v>7.4416666666675102</c:v>
                </c:pt>
                <c:pt idx="5359">
                  <c:v>7.4430555555563993</c:v>
                </c:pt>
                <c:pt idx="5360">
                  <c:v>7.4444444444452884</c:v>
                </c:pt>
                <c:pt idx="5361">
                  <c:v>7.4458333333341775</c:v>
                </c:pt>
                <c:pt idx="5362">
                  <c:v>7.4472222222230666</c:v>
                </c:pt>
                <c:pt idx="5363">
                  <c:v>7.4486111111119557</c:v>
                </c:pt>
                <c:pt idx="5364">
                  <c:v>7.4500000000008448</c:v>
                </c:pt>
                <c:pt idx="5365">
                  <c:v>7.4513888888897339</c:v>
                </c:pt>
                <c:pt idx="5366">
                  <c:v>7.452777777778623</c:v>
                </c:pt>
                <c:pt idx="5367">
                  <c:v>7.4541666666675122</c:v>
                </c:pt>
                <c:pt idx="5368">
                  <c:v>7.4555555555564013</c:v>
                </c:pt>
                <c:pt idx="5369">
                  <c:v>7.4569444444452904</c:v>
                </c:pt>
                <c:pt idx="5370">
                  <c:v>7.4583333333341795</c:v>
                </c:pt>
                <c:pt idx="5371">
                  <c:v>7.4597222222230686</c:v>
                </c:pt>
                <c:pt idx="5372">
                  <c:v>7.4611111111119577</c:v>
                </c:pt>
                <c:pt idx="5373">
                  <c:v>7.4625000000008468</c:v>
                </c:pt>
                <c:pt idx="5374">
                  <c:v>7.4638888888897359</c:v>
                </c:pt>
                <c:pt idx="5375">
                  <c:v>7.465277777778625</c:v>
                </c:pt>
                <c:pt idx="5376">
                  <c:v>7.4666666666675141</c:v>
                </c:pt>
                <c:pt idx="5377">
                  <c:v>7.4680555555564032</c:v>
                </c:pt>
                <c:pt idx="5378">
                  <c:v>7.4694444444452923</c:v>
                </c:pt>
                <c:pt idx="5379">
                  <c:v>7.4708333333341814</c:v>
                </c:pt>
                <c:pt idx="5380">
                  <c:v>7.4722222222230705</c:v>
                </c:pt>
                <c:pt idx="5381">
                  <c:v>7.4736111111119596</c:v>
                </c:pt>
                <c:pt idx="5382">
                  <c:v>7.4750000000008487</c:v>
                </c:pt>
                <c:pt idx="5383">
                  <c:v>7.4763888888897378</c:v>
                </c:pt>
                <c:pt idx="5384">
                  <c:v>7.477777777778627</c:v>
                </c:pt>
                <c:pt idx="5385">
                  <c:v>7.4791666666675161</c:v>
                </c:pt>
                <c:pt idx="5386">
                  <c:v>7.4805555555564052</c:v>
                </c:pt>
                <c:pt idx="5387">
                  <c:v>7.4819444444452943</c:v>
                </c:pt>
                <c:pt idx="5388">
                  <c:v>7.4833333333341834</c:v>
                </c:pt>
                <c:pt idx="5389">
                  <c:v>7.4847222222230725</c:v>
                </c:pt>
                <c:pt idx="5390">
                  <c:v>7.4861111111119616</c:v>
                </c:pt>
                <c:pt idx="5391">
                  <c:v>7.4875000000008507</c:v>
                </c:pt>
                <c:pt idx="5392">
                  <c:v>7.4888888888897398</c:v>
                </c:pt>
                <c:pt idx="5393">
                  <c:v>7.4902777777786289</c:v>
                </c:pt>
                <c:pt idx="5394">
                  <c:v>7.491666666667518</c:v>
                </c:pt>
                <c:pt idx="5395">
                  <c:v>7.4930555555564071</c:v>
                </c:pt>
                <c:pt idx="5396">
                  <c:v>7.4944444444452962</c:v>
                </c:pt>
                <c:pt idx="5397">
                  <c:v>7.4958333333341853</c:v>
                </c:pt>
                <c:pt idx="5398">
                  <c:v>7.4972222222230744</c:v>
                </c:pt>
                <c:pt idx="5399">
                  <c:v>7.4986111111119635</c:v>
                </c:pt>
                <c:pt idx="5400">
                  <c:v>7.5000000000008527</c:v>
                </c:pt>
                <c:pt idx="5401">
                  <c:v>7.5013888888897418</c:v>
                </c:pt>
                <c:pt idx="5402">
                  <c:v>7.5027777777786309</c:v>
                </c:pt>
                <c:pt idx="5403">
                  <c:v>7.50416666666752</c:v>
                </c:pt>
                <c:pt idx="5404">
                  <c:v>7.5055555555564091</c:v>
                </c:pt>
                <c:pt idx="5405">
                  <c:v>7.5069444444452982</c:v>
                </c:pt>
                <c:pt idx="5406">
                  <c:v>7.5083333333341873</c:v>
                </c:pt>
                <c:pt idx="5407">
                  <c:v>7.5097222222230764</c:v>
                </c:pt>
                <c:pt idx="5408">
                  <c:v>7.5111111111119655</c:v>
                </c:pt>
                <c:pt idx="5409">
                  <c:v>7.5125000000008546</c:v>
                </c:pt>
                <c:pt idx="5410">
                  <c:v>7.5138888888897437</c:v>
                </c:pt>
                <c:pt idx="5411">
                  <c:v>7.5152777777786328</c:v>
                </c:pt>
                <c:pt idx="5412">
                  <c:v>7.5166666666675219</c:v>
                </c:pt>
                <c:pt idx="5413">
                  <c:v>7.518055555556411</c:v>
                </c:pt>
                <c:pt idx="5414">
                  <c:v>7.5194444444453001</c:v>
                </c:pt>
                <c:pt idx="5415">
                  <c:v>7.5208333333341892</c:v>
                </c:pt>
                <c:pt idx="5416">
                  <c:v>7.5222222222230783</c:v>
                </c:pt>
                <c:pt idx="5417">
                  <c:v>7.5236111111119675</c:v>
                </c:pt>
                <c:pt idx="5418">
                  <c:v>7.5250000000008566</c:v>
                </c:pt>
                <c:pt idx="5419">
                  <c:v>7.5263888888897457</c:v>
                </c:pt>
                <c:pt idx="5420">
                  <c:v>7.5277777777786348</c:v>
                </c:pt>
                <c:pt idx="5421">
                  <c:v>7.5291666666675239</c:v>
                </c:pt>
                <c:pt idx="5422">
                  <c:v>7.530555555556413</c:v>
                </c:pt>
                <c:pt idx="5423">
                  <c:v>7.5319444444453021</c:v>
                </c:pt>
                <c:pt idx="5424">
                  <c:v>7.5333333333341912</c:v>
                </c:pt>
                <c:pt idx="5425">
                  <c:v>7.5347222222230803</c:v>
                </c:pt>
                <c:pt idx="5426">
                  <c:v>7.5361111111119694</c:v>
                </c:pt>
                <c:pt idx="5427">
                  <c:v>7.5375000000008585</c:v>
                </c:pt>
                <c:pt idx="5428">
                  <c:v>7.5388888888897476</c:v>
                </c:pt>
                <c:pt idx="5429">
                  <c:v>7.5402777777786367</c:v>
                </c:pt>
                <c:pt idx="5430">
                  <c:v>7.5416666666675258</c:v>
                </c:pt>
                <c:pt idx="5431">
                  <c:v>7.5430555555564149</c:v>
                </c:pt>
                <c:pt idx="5432">
                  <c:v>7.544444444445304</c:v>
                </c:pt>
                <c:pt idx="5433">
                  <c:v>7.5458333333341931</c:v>
                </c:pt>
                <c:pt idx="5434">
                  <c:v>7.5472222222230823</c:v>
                </c:pt>
                <c:pt idx="5435">
                  <c:v>7.5486111111119714</c:v>
                </c:pt>
                <c:pt idx="5436">
                  <c:v>7.5500000000008605</c:v>
                </c:pt>
                <c:pt idx="5437">
                  <c:v>7.5513888888897496</c:v>
                </c:pt>
                <c:pt idx="5438">
                  <c:v>7.5527777777786387</c:v>
                </c:pt>
                <c:pt idx="5439">
                  <c:v>7.5541666666675278</c:v>
                </c:pt>
                <c:pt idx="5440">
                  <c:v>7.5555555555564169</c:v>
                </c:pt>
                <c:pt idx="5441">
                  <c:v>7.556944444445306</c:v>
                </c:pt>
                <c:pt idx="5442">
                  <c:v>7.5583333333341951</c:v>
                </c:pt>
                <c:pt idx="5443">
                  <c:v>7.5597222222230842</c:v>
                </c:pt>
                <c:pt idx="5444">
                  <c:v>7.5611111111119733</c:v>
                </c:pt>
                <c:pt idx="5445">
                  <c:v>7.5625000000008624</c:v>
                </c:pt>
                <c:pt idx="5446">
                  <c:v>7.5638888888897515</c:v>
                </c:pt>
                <c:pt idx="5447">
                  <c:v>7.5652777777786406</c:v>
                </c:pt>
                <c:pt idx="5448">
                  <c:v>7.5666666666675297</c:v>
                </c:pt>
                <c:pt idx="5449">
                  <c:v>7.5680555555564188</c:v>
                </c:pt>
                <c:pt idx="5450">
                  <c:v>7.569444444445308</c:v>
                </c:pt>
                <c:pt idx="5451">
                  <c:v>7.5708333333341971</c:v>
                </c:pt>
                <c:pt idx="5452">
                  <c:v>7.5722222222230862</c:v>
                </c:pt>
                <c:pt idx="5453">
                  <c:v>7.5736111111119753</c:v>
                </c:pt>
                <c:pt idx="5454">
                  <c:v>7.5750000000008644</c:v>
                </c:pt>
                <c:pt idx="5455">
                  <c:v>7.5763888888897535</c:v>
                </c:pt>
                <c:pt idx="5456">
                  <c:v>7.5777777777786426</c:v>
                </c:pt>
                <c:pt idx="5457">
                  <c:v>7.5791666666675317</c:v>
                </c:pt>
                <c:pt idx="5458">
                  <c:v>7.5805555555564208</c:v>
                </c:pt>
                <c:pt idx="5459">
                  <c:v>7.5819444444453099</c:v>
                </c:pt>
                <c:pt idx="5460">
                  <c:v>7.583333333334199</c:v>
                </c:pt>
                <c:pt idx="5461">
                  <c:v>7.5847222222230881</c:v>
                </c:pt>
                <c:pt idx="5462">
                  <c:v>7.5861111111119772</c:v>
                </c:pt>
                <c:pt idx="5463">
                  <c:v>7.5875000000008663</c:v>
                </c:pt>
                <c:pt idx="5464">
                  <c:v>7.5888888888897554</c:v>
                </c:pt>
                <c:pt idx="5465">
                  <c:v>7.5902777777786445</c:v>
                </c:pt>
                <c:pt idx="5466">
                  <c:v>7.5916666666675336</c:v>
                </c:pt>
                <c:pt idx="5467">
                  <c:v>7.5930555555564228</c:v>
                </c:pt>
                <c:pt idx="5468">
                  <c:v>7.5944444444453119</c:v>
                </c:pt>
                <c:pt idx="5469">
                  <c:v>7.595833333334201</c:v>
                </c:pt>
                <c:pt idx="5470">
                  <c:v>7.5972222222230901</c:v>
                </c:pt>
                <c:pt idx="5471">
                  <c:v>7.5986111111119792</c:v>
                </c:pt>
                <c:pt idx="5472">
                  <c:v>7.6000000000008683</c:v>
                </c:pt>
                <c:pt idx="5473">
                  <c:v>7.6013888888897574</c:v>
                </c:pt>
                <c:pt idx="5474">
                  <c:v>7.6027777777786465</c:v>
                </c:pt>
                <c:pt idx="5475">
                  <c:v>7.6041666666675356</c:v>
                </c:pt>
                <c:pt idx="5476">
                  <c:v>7.6055555555564247</c:v>
                </c:pt>
                <c:pt idx="5477">
                  <c:v>7.6069444444453138</c:v>
                </c:pt>
                <c:pt idx="5478">
                  <c:v>7.6083333333342029</c:v>
                </c:pt>
                <c:pt idx="5479">
                  <c:v>7.609722222223092</c:v>
                </c:pt>
                <c:pt idx="5480">
                  <c:v>7.6111111111119811</c:v>
                </c:pt>
                <c:pt idx="5481">
                  <c:v>7.6125000000008702</c:v>
                </c:pt>
                <c:pt idx="5482">
                  <c:v>7.6138888888897593</c:v>
                </c:pt>
                <c:pt idx="5483">
                  <c:v>7.6152777777786484</c:v>
                </c:pt>
                <c:pt idx="5484">
                  <c:v>7.6166666666675376</c:v>
                </c:pt>
                <c:pt idx="5485">
                  <c:v>7.6180555555564267</c:v>
                </c:pt>
                <c:pt idx="5486">
                  <c:v>7.6194444444453158</c:v>
                </c:pt>
                <c:pt idx="5487">
                  <c:v>7.6208333333342049</c:v>
                </c:pt>
                <c:pt idx="5488">
                  <c:v>7.622222222223094</c:v>
                </c:pt>
                <c:pt idx="5489">
                  <c:v>7.6236111111119831</c:v>
                </c:pt>
                <c:pt idx="5490">
                  <c:v>7.6250000000008722</c:v>
                </c:pt>
                <c:pt idx="5491">
                  <c:v>7.6263888888897613</c:v>
                </c:pt>
                <c:pt idx="5492">
                  <c:v>7.6277777777786504</c:v>
                </c:pt>
                <c:pt idx="5493">
                  <c:v>7.6291666666675395</c:v>
                </c:pt>
                <c:pt idx="5494">
                  <c:v>7.6305555555564286</c:v>
                </c:pt>
                <c:pt idx="5495">
                  <c:v>7.6319444444453177</c:v>
                </c:pt>
                <c:pt idx="5496">
                  <c:v>7.6333333333342068</c:v>
                </c:pt>
                <c:pt idx="5497">
                  <c:v>7.6347222222230959</c:v>
                </c:pt>
                <c:pt idx="5498">
                  <c:v>7.636111111111985</c:v>
                </c:pt>
                <c:pt idx="5499">
                  <c:v>7.6375000000008741</c:v>
                </c:pt>
                <c:pt idx="5500">
                  <c:v>7.6388888888897633</c:v>
                </c:pt>
                <c:pt idx="5501">
                  <c:v>7.6402777777786524</c:v>
                </c:pt>
                <c:pt idx="5502">
                  <c:v>7.6416666666675415</c:v>
                </c:pt>
                <c:pt idx="5503">
                  <c:v>7.6430555555564306</c:v>
                </c:pt>
                <c:pt idx="5504">
                  <c:v>7.6444444444453197</c:v>
                </c:pt>
                <c:pt idx="5505">
                  <c:v>7.6458333333342088</c:v>
                </c:pt>
                <c:pt idx="5506">
                  <c:v>7.6472222222230979</c:v>
                </c:pt>
                <c:pt idx="5507">
                  <c:v>7.648611111111987</c:v>
                </c:pt>
                <c:pt idx="5508">
                  <c:v>7.6500000000008761</c:v>
                </c:pt>
                <c:pt idx="5509">
                  <c:v>7.6513888888897652</c:v>
                </c:pt>
                <c:pt idx="5510">
                  <c:v>7.6527777777786543</c:v>
                </c:pt>
                <c:pt idx="5511">
                  <c:v>7.6541666666675434</c:v>
                </c:pt>
                <c:pt idx="5512">
                  <c:v>7.6555555555564325</c:v>
                </c:pt>
                <c:pt idx="5513">
                  <c:v>7.6569444444453216</c:v>
                </c:pt>
                <c:pt idx="5514">
                  <c:v>7.6583333333342107</c:v>
                </c:pt>
                <c:pt idx="5515">
                  <c:v>7.6597222222230998</c:v>
                </c:pt>
                <c:pt idx="5516">
                  <c:v>7.6611111111119889</c:v>
                </c:pt>
                <c:pt idx="5517">
                  <c:v>7.6625000000008781</c:v>
                </c:pt>
                <c:pt idx="5518">
                  <c:v>7.6638888888897672</c:v>
                </c:pt>
                <c:pt idx="5519">
                  <c:v>7.6652777777786563</c:v>
                </c:pt>
                <c:pt idx="5520">
                  <c:v>7.6666666666675454</c:v>
                </c:pt>
                <c:pt idx="5521">
                  <c:v>7.6680555555564345</c:v>
                </c:pt>
                <c:pt idx="5522">
                  <c:v>7.6694444444453236</c:v>
                </c:pt>
                <c:pt idx="5523">
                  <c:v>7.6708333333342127</c:v>
                </c:pt>
                <c:pt idx="5524">
                  <c:v>7.6722222222231018</c:v>
                </c:pt>
                <c:pt idx="5525">
                  <c:v>7.6736111111119909</c:v>
                </c:pt>
                <c:pt idx="5526">
                  <c:v>7.67500000000088</c:v>
                </c:pt>
                <c:pt idx="5527">
                  <c:v>7.6763888888897691</c:v>
                </c:pt>
                <c:pt idx="5528">
                  <c:v>7.6777777777786582</c:v>
                </c:pt>
                <c:pt idx="5529">
                  <c:v>7.6791666666675473</c:v>
                </c:pt>
                <c:pt idx="5530">
                  <c:v>7.6805555555564364</c:v>
                </c:pt>
                <c:pt idx="5531">
                  <c:v>7.6819444444453255</c:v>
                </c:pt>
                <c:pt idx="5532">
                  <c:v>7.6833333333342146</c:v>
                </c:pt>
                <c:pt idx="5533">
                  <c:v>7.6847222222231037</c:v>
                </c:pt>
                <c:pt idx="5534">
                  <c:v>7.6861111111119929</c:v>
                </c:pt>
                <c:pt idx="5535">
                  <c:v>7.687500000000882</c:v>
                </c:pt>
                <c:pt idx="5536">
                  <c:v>7.6888888888897711</c:v>
                </c:pt>
                <c:pt idx="5537">
                  <c:v>7.6902777777786602</c:v>
                </c:pt>
                <c:pt idx="5538">
                  <c:v>7.6916666666675493</c:v>
                </c:pt>
                <c:pt idx="5539">
                  <c:v>7.6930555555564384</c:v>
                </c:pt>
                <c:pt idx="5540">
                  <c:v>7.6944444444453275</c:v>
                </c:pt>
                <c:pt idx="5541">
                  <c:v>7.6958333333342166</c:v>
                </c:pt>
                <c:pt idx="5542">
                  <c:v>7.6972222222231057</c:v>
                </c:pt>
                <c:pt idx="5543">
                  <c:v>7.6986111111119948</c:v>
                </c:pt>
                <c:pt idx="5544">
                  <c:v>7.7000000000008839</c:v>
                </c:pt>
                <c:pt idx="5545">
                  <c:v>7.701388888889773</c:v>
                </c:pt>
                <c:pt idx="5546">
                  <c:v>7.7027777777786621</c:v>
                </c:pt>
                <c:pt idx="5547">
                  <c:v>7.7041666666675512</c:v>
                </c:pt>
                <c:pt idx="5548">
                  <c:v>7.7055555555564403</c:v>
                </c:pt>
                <c:pt idx="5549">
                  <c:v>7.7069444444453294</c:v>
                </c:pt>
                <c:pt idx="5550">
                  <c:v>7.7083333333342186</c:v>
                </c:pt>
                <c:pt idx="5551">
                  <c:v>7.7097222222231077</c:v>
                </c:pt>
                <c:pt idx="5552">
                  <c:v>7.7111111111119968</c:v>
                </c:pt>
                <c:pt idx="5553">
                  <c:v>7.7125000000008859</c:v>
                </c:pt>
                <c:pt idx="5554">
                  <c:v>7.713888888889775</c:v>
                </c:pt>
                <c:pt idx="5555">
                  <c:v>7.7152777777786641</c:v>
                </c:pt>
                <c:pt idx="5556">
                  <c:v>7.7166666666675532</c:v>
                </c:pt>
                <c:pt idx="5557">
                  <c:v>7.7180555555564423</c:v>
                </c:pt>
                <c:pt idx="5558">
                  <c:v>7.7194444444453314</c:v>
                </c:pt>
                <c:pt idx="5559">
                  <c:v>7.7208333333342205</c:v>
                </c:pt>
                <c:pt idx="5560">
                  <c:v>7.7222222222231096</c:v>
                </c:pt>
                <c:pt idx="5561">
                  <c:v>7.7236111111119987</c:v>
                </c:pt>
                <c:pt idx="5562">
                  <c:v>7.7250000000008878</c:v>
                </c:pt>
                <c:pt idx="5563">
                  <c:v>7.7263888888897769</c:v>
                </c:pt>
                <c:pt idx="5564">
                  <c:v>7.727777777778666</c:v>
                </c:pt>
                <c:pt idx="5565">
                  <c:v>7.7291666666675551</c:v>
                </c:pt>
                <c:pt idx="5566">
                  <c:v>7.7305555555564442</c:v>
                </c:pt>
                <c:pt idx="5567">
                  <c:v>7.7319444444453334</c:v>
                </c:pt>
                <c:pt idx="5568">
                  <c:v>7.7333333333342225</c:v>
                </c:pt>
                <c:pt idx="5569">
                  <c:v>7.7347222222231116</c:v>
                </c:pt>
                <c:pt idx="5570">
                  <c:v>7.7361111111120007</c:v>
                </c:pt>
                <c:pt idx="5571">
                  <c:v>7.7375000000008898</c:v>
                </c:pt>
                <c:pt idx="5572">
                  <c:v>7.7388888888897789</c:v>
                </c:pt>
                <c:pt idx="5573">
                  <c:v>7.740277777778668</c:v>
                </c:pt>
                <c:pt idx="5574">
                  <c:v>7.7416666666675571</c:v>
                </c:pt>
                <c:pt idx="5575">
                  <c:v>7.7430555555564462</c:v>
                </c:pt>
                <c:pt idx="5576">
                  <c:v>7.7444444444453353</c:v>
                </c:pt>
                <c:pt idx="5577">
                  <c:v>7.7458333333342244</c:v>
                </c:pt>
                <c:pt idx="5578">
                  <c:v>7.7472222222231135</c:v>
                </c:pt>
                <c:pt idx="5579">
                  <c:v>7.7486111111120026</c:v>
                </c:pt>
                <c:pt idx="5580">
                  <c:v>7.7500000000008917</c:v>
                </c:pt>
                <c:pt idx="5581">
                  <c:v>7.7513888888897808</c:v>
                </c:pt>
                <c:pt idx="5582">
                  <c:v>7.7527777777786699</c:v>
                </c:pt>
                <c:pt idx="5583">
                  <c:v>7.754166666667559</c:v>
                </c:pt>
                <c:pt idx="5584">
                  <c:v>7.7555555555564482</c:v>
                </c:pt>
                <c:pt idx="5585">
                  <c:v>7.7569444444453373</c:v>
                </c:pt>
                <c:pt idx="5586">
                  <c:v>7.7583333333342264</c:v>
                </c:pt>
                <c:pt idx="5587">
                  <c:v>7.7597222222231155</c:v>
                </c:pt>
                <c:pt idx="5588">
                  <c:v>7.7611111111120046</c:v>
                </c:pt>
                <c:pt idx="5589">
                  <c:v>7.7625000000008937</c:v>
                </c:pt>
                <c:pt idx="5590">
                  <c:v>7.7638888888897828</c:v>
                </c:pt>
                <c:pt idx="5591">
                  <c:v>7.7652777777786719</c:v>
                </c:pt>
                <c:pt idx="5592">
                  <c:v>7.766666666667561</c:v>
                </c:pt>
                <c:pt idx="5593">
                  <c:v>7.7680555555564501</c:v>
                </c:pt>
                <c:pt idx="5594">
                  <c:v>7.7694444444453392</c:v>
                </c:pt>
                <c:pt idx="5595">
                  <c:v>7.7708333333342283</c:v>
                </c:pt>
                <c:pt idx="5596">
                  <c:v>7.7722222222231174</c:v>
                </c:pt>
                <c:pt idx="5597">
                  <c:v>7.7736111111120065</c:v>
                </c:pt>
                <c:pt idx="5598">
                  <c:v>7.7750000000008956</c:v>
                </c:pt>
                <c:pt idx="5599">
                  <c:v>7.7763888888897847</c:v>
                </c:pt>
                <c:pt idx="5600">
                  <c:v>7.7777777777786739</c:v>
                </c:pt>
                <c:pt idx="5601">
                  <c:v>7.779166666667563</c:v>
                </c:pt>
                <c:pt idx="5602">
                  <c:v>7.7805555555564521</c:v>
                </c:pt>
                <c:pt idx="5603">
                  <c:v>7.7819444444453412</c:v>
                </c:pt>
                <c:pt idx="5604">
                  <c:v>7.7833333333342303</c:v>
                </c:pt>
                <c:pt idx="5605">
                  <c:v>7.7847222222231194</c:v>
                </c:pt>
                <c:pt idx="5606">
                  <c:v>7.7861111111120085</c:v>
                </c:pt>
                <c:pt idx="5607">
                  <c:v>7.7875000000008976</c:v>
                </c:pt>
                <c:pt idx="5608">
                  <c:v>7.7888888888897867</c:v>
                </c:pt>
                <c:pt idx="5609">
                  <c:v>7.7902777777786758</c:v>
                </c:pt>
                <c:pt idx="5610">
                  <c:v>7.7916666666675649</c:v>
                </c:pt>
                <c:pt idx="5611">
                  <c:v>7.793055555556454</c:v>
                </c:pt>
                <c:pt idx="5612">
                  <c:v>7.7944444444453431</c:v>
                </c:pt>
                <c:pt idx="5613">
                  <c:v>7.7958333333342322</c:v>
                </c:pt>
                <c:pt idx="5614">
                  <c:v>7.7972222222231213</c:v>
                </c:pt>
                <c:pt idx="5615">
                  <c:v>7.7986111111120104</c:v>
                </c:pt>
                <c:pt idx="5616">
                  <c:v>7.8000000000008995</c:v>
                </c:pt>
                <c:pt idx="5617">
                  <c:v>7.8013888888897887</c:v>
                </c:pt>
                <c:pt idx="5618">
                  <c:v>7.8027777777786778</c:v>
                </c:pt>
                <c:pt idx="5619">
                  <c:v>7.8041666666675669</c:v>
                </c:pt>
                <c:pt idx="5620">
                  <c:v>7.805555555556456</c:v>
                </c:pt>
                <c:pt idx="5621">
                  <c:v>7.8069444444453451</c:v>
                </c:pt>
                <c:pt idx="5622">
                  <c:v>7.8083333333342342</c:v>
                </c:pt>
                <c:pt idx="5623">
                  <c:v>7.8097222222231233</c:v>
                </c:pt>
                <c:pt idx="5624">
                  <c:v>7.8111111111120124</c:v>
                </c:pt>
                <c:pt idx="5625">
                  <c:v>7.8125000000009015</c:v>
                </c:pt>
                <c:pt idx="5626">
                  <c:v>7.8138888888897906</c:v>
                </c:pt>
                <c:pt idx="5627">
                  <c:v>7.8152777777786797</c:v>
                </c:pt>
                <c:pt idx="5628">
                  <c:v>7.8166666666675688</c:v>
                </c:pt>
                <c:pt idx="5629">
                  <c:v>7.8180555555564579</c:v>
                </c:pt>
                <c:pt idx="5630">
                  <c:v>7.819444444445347</c:v>
                </c:pt>
                <c:pt idx="5631">
                  <c:v>7.8208333333342361</c:v>
                </c:pt>
                <c:pt idx="5632">
                  <c:v>7.8222222222231252</c:v>
                </c:pt>
                <c:pt idx="5633">
                  <c:v>7.8236111111120143</c:v>
                </c:pt>
                <c:pt idx="5634">
                  <c:v>7.8250000000009035</c:v>
                </c:pt>
                <c:pt idx="5635">
                  <c:v>7.8263888888897926</c:v>
                </c:pt>
                <c:pt idx="5636">
                  <c:v>7.8277777777786817</c:v>
                </c:pt>
                <c:pt idx="5637">
                  <c:v>7.8291666666675708</c:v>
                </c:pt>
                <c:pt idx="5638">
                  <c:v>7.8305555555564599</c:v>
                </c:pt>
                <c:pt idx="5639">
                  <c:v>7.831944444445349</c:v>
                </c:pt>
                <c:pt idx="5640">
                  <c:v>7.8333333333342381</c:v>
                </c:pt>
                <c:pt idx="5641">
                  <c:v>7.8347222222231272</c:v>
                </c:pt>
                <c:pt idx="5642">
                  <c:v>7.8361111111120163</c:v>
                </c:pt>
                <c:pt idx="5643">
                  <c:v>7.8375000000009054</c:v>
                </c:pt>
                <c:pt idx="5644">
                  <c:v>7.8388888888897945</c:v>
                </c:pt>
                <c:pt idx="5645">
                  <c:v>7.8402777777786836</c:v>
                </c:pt>
                <c:pt idx="5646">
                  <c:v>7.8416666666675727</c:v>
                </c:pt>
                <c:pt idx="5647">
                  <c:v>7.8430555555564618</c:v>
                </c:pt>
                <c:pt idx="5648">
                  <c:v>7.8444444444453509</c:v>
                </c:pt>
                <c:pt idx="5649">
                  <c:v>7.84583333333424</c:v>
                </c:pt>
                <c:pt idx="5650">
                  <c:v>7.8472222222231292</c:v>
                </c:pt>
                <c:pt idx="5651">
                  <c:v>7.8486111111120183</c:v>
                </c:pt>
                <c:pt idx="5652">
                  <c:v>7.8500000000009074</c:v>
                </c:pt>
                <c:pt idx="5653">
                  <c:v>7.8513888888897965</c:v>
                </c:pt>
                <c:pt idx="5654">
                  <c:v>7.8527777777786856</c:v>
                </c:pt>
                <c:pt idx="5655">
                  <c:v>7.8541666666675747</c:v>
                </c:pt>
                <c:pt idx="5656">
                  <c:v>7.8555555555564638</c:v>
                </c:pt>
                <c:pt idx="5657">
                  <c:v>7.8569444444453529</c:v>
                </c:pt>
                <c:pt idx="5658">
                  <c:v>7.858333333334242</c:v>
                </c:pt>
                <c:pt idx="5659">
                  <c:v>7.8597222222231311</c:v>
                </c:pt>
                <c:pt idx="5660">
                  <c:v>7.8611111111120202</c:v>
                </c:pt>
                <c:pt idx="5661">
                  <c:v>7.8625000000009093</c:v>
                </c:pt>
                <c:pt idx="5662">
                  <c:v>7.8638888888897984</c:v>
                </c:pt>
                <c:pt idx="5663">
                  <c:v>7.8652777777786875</c:v>
                </c:pt>
                <c:pt idx="5664">
                  <c:v>7.8666666666675766</c:v>
                </c:pt>
                <c:pt idx="5665">
                  <c:v>7.8680555555564657</c:v>
                </c:pt>
                <c:pt idx="5666">
                  <c:v>7.8694444444453548</c:v>
                </c:pt>
                <c:pt idx="5667">
                  <c:v>7.870833333334244</c:v>
                </c:pt>
                <c:pt idx="5668">
                  <c:v>7.8722222222231331</c:v>
                </c:pt>
                <c:pt idx="5669">
                  <c:v>7.8736111111120222</c:v>
                </c:pt>
                <c:pt idx="5670">
                  <c:v>7.8750000000009113</c:v>
                </c:pt>
                <c:pt idx="5671">
                  <c:v>7.8763888888898004</c:v>
                </c:pt>
                <c:pt idx="5672">
                  <c:v>7.8777777777786895</c:v>
                </c:pt>
                <c:pt idx="5673">
                  <c:v>7.8791666666675786</c:v>
                </c:pt>
                <c:pt idx="5674">
                  <c:v>7.8805555555564677</c:v>
                </c:pt>
                <c:pt idx="5675">
                  <c:v>7.8819444444453568</c:v>
                </c:pt>
                <c:pt idx="5676">
                  <c:v>7.8833333333342459</c:v>
                </c:pt>
                <c:pt idx="5677">
                  <c:v>7.884722222223135</c:v>
                </c:pt>
                <c:pt idx="5678">
                  <c:v>7.8861111111120241</c:v>
                </c:pt>
                <c:pt idx="5679">
                  <c:v>7.8875000000009132</c:v>
                </c:pt>
                <c:pt idx="5680">
                  <c:v>7.8888888888898023</c:v>
                </c:pt>
                <c:pt idx="5681">
                  <c:v>7.8902777777786914</c:v>
                </c:pt>
                <c:pt idx="5682">
                  <c:v>7.8916666666675805</c:v>
                </c:pt>
                <c:pt idx="5683">
                  <c:v>7.8930555555564696</c:v>
                </c:pt>
                <c:pt idx="5684">
                  <c:v>7.8944444444453588</c:v>
                </c:pt>
                <c:pt idx="5685">
                  <c:v>7.8958333333342479</c:v>
                </c:pt>
                <c:pt idx="5686">
                  <c:v>7.897222222223137</c:v>
                </c:pt>
                <c:pt idx="5687">
                  <c:v>7.8986111111120261</c:v>
                </c:pt>
                <c:pt idx="5688">
                  <c:v>7.9000000000009152</c:v>
                </c:pt>
                <c:pt idx="5689">
                  <c:v>7.9013888888898043</c:v>
                </c:pt>
                <c:pt idx="5690">
                  <c:v>7.9027777777786934</c:v>
                </c:pt>
                <c:pt idx="5691">
                  <c:v>7.9041666666675825</c:v>
                </c:pt>
                <c:pt idx="5692">
                  <c:v>7.9055555555564716</c:v>
                </c:pt>
                <c:pt idx="5693">
                  <c:v>7.9069444444453607</c:v>
                </c:pt>
                <c:pt idx="5694">
                  <c:v>7.9083333333342498</c:v>
                </c:pt>
                <c:pt idx="5695">
                  <c:v>7.9097222222231389</c:v>
                </c:pt>
                <c:pt idx="5696">
                  <c:v>7.911111111112028</c:v>
                </c:pt>
                <c:pt idx="5697">
                  <c:v>7.9125000000009171</c:v>
                </c:pt>
                <c:pt idx="5698">
                  <c:v>7.9138888888898062</c:v>
                </c:pt>
                <c:pt idx="5699">
                  <c:v>7.9152777777786953</c:v>
                </c:pt>
                <c:pt idx="5700">
                  <c:v>7.9166666666675845</c:v>
                </c:pt>
                <c:pt idx="5701">
                  <c:v>7.9180555555564736</c:v>
                </c:pt>
                <c:pt idx="5702">
                  <c:v>7.9194444444453627</c:v>
                </c:pt>
                <c:pt idx="5703">
                  <c:v>7.9208333333342518</c:v>
                </c:pt>
                <c:pt idx="5704">
                  <c:v>7.9222222222231409</c:v>
                </c:pt>
                <c:pt idx="5705">
                  <c:v>7.92361111111203</c:v>
                </c:pt>
                <c:pt idx="5706">
                  <c:v>7.9250000000009191</c:v>
                </c:pt>
                <c:pt idx="5707">
                  <c:v>7.9263888888898082</c:v>
                </c:pt>
                <c:pt idx="5708">
                  <c:v>7.9277777777786973</c:v>
                </c:pt>
                <c:pt idx="5709">
                  <c:v>7.9291666666675864</c:v>
                </c:pt>
                <c:pt idx="5710">
                  <c:v>7.9305555555564755</c:v>
                </c:pt>
                <c:pt idx="5711">
                  <c:v>7.9319444444453646</c:v>
                </c:pt>
                <c:pt idx="5712">
                  <c:v>7.9333333333342537</c:v>
                </c:pt>
                <c:pt idx="5713">
                  <c:v>7.9347222222231428</c:v>
                </c:pt>
                <c:pt idx="5714">
                  <c:v>7.9361111111120319</c:v>
                </c:pt>
                <c:pt idx="5715">
                  <c:v>7.937500000000921</c:v>
                </c:pt>
                <c:pt idx="5716">
                  <c:v>7.9388888888898101</c:v>
                </c:pt>
                <c:pt idx="5717">
                  <c:v>7.9402777777786993</c:v>
                </c:pt>
                <c:pt idx="5718">
                  <c:v>7.9416666666675884</c:v>
                </c:pt>
                <c:pt idx="5719">
                  <c:v>7.9430555555564775</c:v>
                </c:pt>
                <c:pt idx="5720">
                  <c:v>7.9444444444453666</c:v>
                </c:pt>
                <c:pt idx="5721">
                  <c:v>7.9458333333342557</c:v>
                </c:pt>
                <c:pt idx="5722">
                  <c:v>7.9472222222231448</c:v>
                </c:pt>
                <c:pt idx="5723">
                  <c:v>7.9486111111120339</c:v>
                </c:pt>
                <c:pt idx="5724">
                  <c:v>7.950000000000923</c:v>
                </c:pt>
                <c:pt idx="5725">
                  <c:v>7.9513888888898121</c:v>
                </c:pt>
                <c:pt idx="5726">
                  <c:v>7.9527777777787012</c:v>
                </c:pt>
                <c:pt idx="5727">
                  <c:v>7.9541666666675903</c:v>
                </c:pt>
                <c:pt idx="5728">
                  <c:v>7.9555555555564794</c:v>
                </c:pt>
                <c:pt idx="5729">
                  <c:v>7.9569444444453685</c:v>
                </c:pt>
                <c:pt idx="5730">
                  <c:v>7.9583333333342576</c:v>
                </c:pt>
                <c:pt idx="5731">
                  <c:v>7.9597222222231467</c:v>
                </c:pt>
                <c:pt idx="5732">
                  <c:v>7.9611111111120358</c:v>
                </c:pt>
                <c:pt idx="5733">
                  <c:v>7.9625000000009249</c:v>
                </c:pt>
                <c:pt idx="5734">
                  <c:v>7.9638888888898141</c:v>
                </c:pt>
                <c:pt idx="5735">
                  <c:v>7.9652777777787032</c:v>
                </c:pt>
                <c:pt idx="5736">
                  <c:v>7.9666666666675923</c:v>
                </c:pt>
                <c:pt idx="5737">
                  <c:v>7.9680555555564814</c:v>
                </c:pt>
                <c:pt idx="5738">
                  <c:v>7.9694444444453705</c:v>
                </c:pt>
                <c:pt idx="5739">
                  <c:v>7.9708333333342596</c:v>
                </c:pt>
                <c:pt idx="5740">
                  <c:v>7.9722222222231487</c:v>
                </c:pt>
                <c:pt idx="5741">
                  <c:v>7.9736111111120378</c:v>
                </c:pt>
                <c:pt idx="5742">
                  <c:v>7.9750000000009269</c:v>
                </c:pt>
                <c:pt idx="5743">
                  <c:v>7.976388888889816</c:v>
                </c:pt>
                <c:pt idx="5744">
                  <c:v>7.9777777777787051</c:v>
                </c:pt>
                <c:pt idx="5745">
                  <c:v>7.9791666666675942</c:v>
                </c:pt>
                <c:pt idx="5746">
                  <c:v>7.9805555555564833</c:v>
                </c:pt>
                <c:pt idx="5747">
                  <c:v>7.9819444444453724</c:v>
                </c:pt>
                <c:pt idx="5748">
                  <c:v>7.9833333333342615</c:v>
                </c:pt>
                <c:pt idx="5749">
                  <c:v>7.9847222222231506</c:v>
                </c:pt>
                <c:pt idx="5750">
                  <c:v>7.9861111111120398</c:v>
                </c:pt>
                <c:pt idx="5751">
                  <c:v>7.9875000000009289</c:v>
                </c:pt>
                <c:pt idx="5752">
                  <c:v>7.988888888889818</c:v>
                </c:pt>
                <c:pt idx="5753">
                  <c:v>7.9902777777787071</c:v>
                </c:pt>
                <c:pt idx="5754">
                  <c:v>7.9916666666675962</c:v>
                </c:pt>
                <c:pt idx="5755">
                  <c:v>7.9930555555564853</c:v>
                </c:pt>
                <c:pt idx="5756">
                  <c:v>7.9944444444453744</c:v>
                </c:pt>
                <c:pt idx="5757">
                  <c:v>7.9958333333342635</c:v>
                </c:pt>
                <c:pt idx="5758">
                  <c:v>7.9972222222231526</c:v>
                </c:pt>
                <c:pt idx="5759">
                  <c:v>7.9986111111120417</c:v>
                </c:pt>
                <c:pt idx="5760">
                  <c:v>8.0000000000009308</c:v>
                </c:pt>
                <c:pt idx="5761">
                  <c:v>8.001388888889819</c:v>
                </c:pt>
                <c:pt idx="5762">
                  <c:v>8.0027777777787072</c:v>
                </c:pt>
                <c:pt idx="5763">
                  <c:v>8.0041666666675955</c:v>
                </c:pt>
                <c:pt idx="5764">
                  <c:v>8.0055555555564837</c:v>
                </c:pt>
                <c:pt idx="5765">
                  <c:v>8.0069444444453719</c:v>
                </c:pt>
                <c:pt idx="5766">
                  <c:v>8.0083333333342601</c:v>
                </c:pt>
                <c:pt idx="5767">
                  <c:v>8.0097222222231483</c:v>
                </c:pt>
                <c:pt idx="5768">
                  <c:v>8.0111111111120366</c:v>
                </c:pt>
                <c:pt idx="5769">
                  <c:v>8.0125000000009248</c:v>
                </c:pt>
                <c:pt idx="5770">
                  <c:v>8.013888888889813</c:v>
                </c:pt>
                <c:pt idx="5771">
                  <c:v>8.0152777777787012</c:v>
                </c:pt>
                <c:pt idx="5772">
                  <c:v>8.0166666666675894</c:v>
                </c:pt>
                <c:pt idx="5773">
                  <c:v>8.0180555555564776</c:v>
                </c:pt>
                <c:pt idx="5774">
                  <c:v>8.0194444444453659</c:v>
                </c:pt>
                <c:pt idx="5775">
                  <c:v>8.0208333333342541</c:v>
                </c:pt>
                <c:pt idx="5776">
                  <c:v>8.0222222222231423</c:v>
                </c:pt>
                <c:pt idx="5777">
                  <c:v>8.0236111111120305</c:v>
                </c:pt>
                <c:pt idx="5778">
                  <c:v>8.0250000000009187</c:v>
                </c:pt>
                <c:pt idx="5779">
                  <c:v>8.0263888888898069</c:v>
                </c:pt>
                <c:pt idx="5780">
                  <c:v>8.0277777777786952</c:v>
                </c:pt>
                <c:pt idx="5781">
                  <c:v>8.0291666666675834</c:v>
                </c:pt>
                <c:pt idx="5782">
                  <c:v>8.0305555555564716</c:v>
                </c:pt>
                <c:pt idx="5783">
                  <c:v>8.0319444444453598</c:v>
                </c:pt>
                <c:pt idx="5784">
                  <c:v>8.033333333334248</c:v>
                </c:pt>
                <c:pt idx="5785">
                  <c:v>8.0347222222231363</c:v>
                </c:pt>
                <c:pt idx="5786">
                  <c:v>8.0361111111120245</c:v>
                </c:pt>
                <c:pt idx="5787">
                  <c:v>8.0375000000009127</c:v>
                </c:pt>
                <c:pt idx="5788">
                  <c:v>8.0388888888898009</c:v>
                </c:pt>
                <c:pt idx="5789">
                  <c:v>8.0402777777786891</c:v>
                </c:pt>
                <c:pt idx="5790">
                  <c:v>8.0416666666675773</c:v>
                </c:pt>
                <c:pt idx="5791">
                  <c:v>8.0430555555564656</c:v>
                </c:pt>
                <c:pt idx="5792">
                  <c:v>8.0444444444453538</c:v>
                </c:pt>
                <c:pt idx="5793">
                  <c:v>8.045833333334242</c:v>
                </c:pt>
                <c:pt idx="5794">
                  <c:v>8.0472222222231302</c:v>
                </c:pt>
                <c:pt idx="5795">
                  <c:v>8.0486111111120184</c:v>
                </c:pt>
                <c:pt idx="5796">
                  <c:v>8.0500000000009067</c:v>
                </c:pt>
                <c:pt idx="5797">
                  <c:v>8.0513888888897949</c:v>
                </c:pt>
                <c:pt idx="5798">
                  <c:v>8.0527777777786831</c:v>
                </c:pt>
                <c:pt idx="5799">
                  <c:v>8.0541666666675713</c:v>
                </c:pt>
                <c:pt idx="5800">
                  <c:v>8.0555555555564595</c:v>
                </c:pt>
                <c:pt idx="5801">
                  <c:v>8.0569444444453477</c:v>
                </c:pt>
                <c:pt idx="5802">
                  <c:v>8.058333333334236</c:v>
                </c:pt>
                <c:pt idx="5803">
                  <c:v>8.0597222222231242</c:v>
                </c:pt>
                <c:pt idx="5804">
                  <c:v>8.0611111111120124</c:v>
                </c:pt>
                <c:pt idx="5805">
                  <c:v>8.0625000000009006</c:v>
                </c:pt>
                <c:pt idx="5806">
                  <c:v>8.0638888888897888</c:v>
                </c:pt>
                <c:pt idx="5807">
                  <c:v>8.065277777778677</c:v>
                </c:pt>
                <c:pt idx="5808">
                  <c:v>8.0666666666675653</c:v>
                </c:pt>
                <c:pt idx="5809">
                  <c:v>8.0680555555564535</c:v>
                </c:pt>
                <c:pt idx="5810">
                  <c:v>8.0694444444453417</c:v>
                </c:pt>
                <c:pt idx="5811">
                  <c:v>8.0708333333342299</c:v>
                </c:pt>
                <c:pt idx="5812">
                  <c:v>8.0722222222231181</c:v>
                </c:pt>
                <c:pt idx="5813">
                  <c:v>8.0736111111120064</c:v>
                </c:pt>
                <c:pt idx="5814">
                  <c:v>8.0750000000008946</c:v>
                </c:pt>
                <c:pt idx="5815">
                  <c:v>8.0763888888897828</c:v>
                </c:pt>
                <c:pt idx="5816">
                  <c:v>8.077777777778671</c:v>
                </c:pt>
                <c:pt idx="5817">
                  <c:v>8.0791666666675592</c:v>
                </c:pt>
                <c:pt idx="5818">
                  <c:v>8.0805555555564474</c:v>
                </c:pt>
                <c:pt idx="5819">
                  <c:v>8.0819444444453357</c:v>
                </c:pt>
                <c:pt idx="5820">
                  <c:v>8.0833333333342239</c:v>
                </c:pt>
                <c:pt idx="5821">
                  <c:v>8.0847222222231121</c:v>
                </c:pt>
                <c:pt idx="5822">
                  <c:v>8.0861111111120003</c:v>
                </c:pt>
                <c:pt idx="5823">
                  <c:v>8.0875000000008885</c:v>
                </c:pt>
                <c:pt idx="5824">
                  <c:v>8.0888888888897768</c:v>
                </c:pt>
                <c:pt idx="5825">
                  <c:v>8.090277777778665</c:v>
                </c:pt>
                <c:pt idx="5826">
                  <c:v>8.0916666666675532</c:v>
                </c:pt>
                <c:pt idx="5827">
                  <c:v>8.0930555555564414</c:v>
                </c:pt>
                <c:pt idx="5828">
                  <c:v>8.0944444444453296</c:v>
                </c:pt>
                <c:pt idx="5829">
                  <c:v>8.0958333333342178</c:v>
                </c:pt>
                <c:pt idx="5830">
                  <c:v>8.0972222222231061</c:v>
                </c:pt>
                <c:pt idx="5831">
                  <c:v>8.0986111111119943</c:v>
                </c:pt>
                <c:pt idx="5832">
                  <c:v>8.1000000000008825</c:v>
                </c:pt>
                <c:pt idx="5833">
                  <c:v>8.1013888888897707</c:v>
                </c:pt>
                <c:pt idx="5834">
                  <c:v>8.1027777777786589</c:v>
                </c:pt>
                <c:pt idx="5835">
                  <c:v>8.1041666666675471</c:v>
                </c:pt>
                <c:pt idx="5836">
                  <c:v>8.1055555555564354</c:v>
                </c:pt>
                <c:pt idx="5837">
                  <c:v>8.1069444444453236</c:v>
                </c:pt>
                <c:pt idx="5838">
                  <c:v>8.1083333333342118</c:v>
                </c:pt>
                <c:pt idx="5839">
                  <c:v>8.1097222222231</c:v>
                </c:pt>
                <c:pt idx="5840">
                  <c:v>8.1111111111119882</c:v>
                </c:pt>
                <c:pt idx="5841">
                  <c:v>8.1125000000008765</c:v>
                </c:pt>
                <c:pt idx="5842">
                  <c:v>8.1138888888897647</c:v>
                </c:pt>
                <c:pt idx="5843">
                  <c:v>8.1152777777786529</c:v>
                </c:pt>
                <c:pt idx="5844">
                  <c:v>8.1166666666675411</c:v>
                </c:pt>
                <c:pt idx="5845">
                  <c:v>8.1180555555564293</c:v>
                </c:pt>
                <c:pt idx="5846">
                  <c:v>8.1194444444453175</c:v>
                </c:pt>
                <c:pt idx="5847">
                  <c:v>8.1208333333342058</c:v>
                </c:pt>
                <c:pt idx="5848">
                  <c:v>8.122222222223094</c:v>
                </c:pt>
                <c:pt idx="5849">
                  <c:v>8.1236111111119822</c:v>
                </c:pt>
                <c:pt idx="5850">
                  <c:v>8.1250000000008704</c:v>
                </c:pt>
                <c:pt idx="5851">
                  <c:v>8.1263888888897586</c:v>
                </c:pt>
                <c:pt idx="5852">
                  <c:v>8.1277777777786469</c:v>
                </c:pt>
                <c:pt idx="5853">
                  <c:v>8.1291666666675351</c:v>
                </c:pt>
                <c:pt idx="5854">
                  <c:v>8.1305555555564233</c:v>
                </c:pt>
                <c:pt idx="5855">
                  <c:v>8.1319444444453115</c:v>
                </c:pt>
                <c:pt idx="5856">
                  <c:v>8.1333333333341997</c:v>
                </c:pt>
                <c:pt idx="5857">
                  <c:v>8.1347222222230879</c:v>
                </c:pt>
                <c:pt idx="5858">
                  <c:v>8.1361111111119762</c:v>
                </c:pt>
                <c:pt idx="5859">
                  <c:v>8.1375000000008644</c:v>
                </c:pt>
                <c:pt idx="5860">
                  <c:v>8.1388888888897526</c:v>
                </c:pt>
                <c:pt idx="5861">
                  <c:v>8.1402777777786408</c:v>
                </c:pt>
                <c:pt idx="5862">
                  <c:v>8.141666666667529</c:v>
                </c:pt>
                <c:pt idx="5863">
                  <c:v>8.1430555555564172</c:v>
                </c:pt>
                <c:pt idx="5864">
                  <c:v>8.1444444444453055</c:v>
                </c:pt>
                <c:pt idx="5865">
                  <c:v>8.1458333333341937</c:v>
                </c:pt>
                <c:pt idx="5866">
                  <c:v>8.1472222222230819</c:v>
                </c:pt>
                <c:pt idx="5867">
                  <c:v>8.1486111111119701</c:v>
                </c:pt>
                <c:pt idx="5868">
                  <c:v>8.1500000000008583</c:v>
                </c:pt>
                <c:pt idx="5869">
                  <c:v>8.1513888888897466</c:v>
                </c:pt>
                <c:pt idx="5870">
                  <c:v>8.1527777777786348</c:v>
                </c:pt>
                <c:pt idx="5871">
                  <c:v>8.154166666667523</c:v>
                </c:pt>
                <c:pt idx="5872">
                  <c:v>8.1555555555564112</c:v>
                </c:pt>
                <c:pt idx="5873">
                  <c:v>8.1569444444452994</c:v>
                </c:pt>
                <c:pt idx="5874">
                  <c:v>8.1583333333341876</c:v>
                </c:pt>
                <c:pt idx="5875">
                  <c:v>8.1597222222230759</c:v>
                </c:pt>
                <c:pt idx="5876">
                  <c:v>8.1611111111119641</c:v>
                </c:pt>
                <c:pt idx="5877">
                  <c:v>8.1625000000008523</c:v>
                </c:pt>
                <c:pt idx="5878">
                  <c:v>8.1638888888897405</c:v>
                </c:pt>
                <c:pt idx="5879">
                  <c:v>8.1652777777786287</c:v>
                </c:pt>
                <c:pt idx="5880">
                  <c:v>8.1666666666675169</c:v>
                </c:pt>
                <c:pt idx="5881">
                  <c:v>8.1680555555564052</c:v>
                </c:pt>
                <c:pt idx="5882">
                  <c:v>8.1694444444452934</c:v>
                </c:pt>
                <c:pt idx="5883">
                  <c:v>8.1708333333341816</c:v>
                </c:pt>
                <c:pt idx="5884">
                  <c:v>8.1722222222230698</c:v>
                </c:pt>
                <c:pt idx="5885">
                  <c:v>8.173611111111958</c:v>
                </c:pt>
                <c:pt idx="5886">
                  <c:v>8.1750000000008463</c:v>
                </c:pt>
                <c:pt idx="5887">
                  <c:v>8.1763888888897345</c:v>
                </c:pt>
                <c:pt idx="5888">
                  <c:v>8.1777777777786227</c:v>
                </c:pt>
                <c:pt idx="5889">
                  <c:v>8.1791666666675109</c:v>
                </c:pt>
                <c:pt idx="5890">
                  <c:v>8.1805555555563991</c:v>
                </c:pt>
                <c:pt idx="5891">
                  <c:v>8.1819444444452873</c:v>
                </c:pt>
                <c:pt idx="5892">
                  <c:v>8.1833333333341756</c:v>
                </c:pt>
                <c:pt idx="5893">
                  <c:v>8.1847222222230638</c:v>
                </c:pt>
                <c:pt idx="5894">
                  <c:v>8.186111111111952</c:v>
                </c:pt>
                <c:pt idx="5895">
                  <c:v>8.1875000000008402</c:v>
                </c:pt>
                <c:pt idx="5896">
                  <c:v>8.1888888888897284</c:v>
                </c:pt>
                <c:pt idx="5897">
                  <c:v>8.1902777777786167</c:v>
                </c:pt>
                <c:pt idx="5898">
                  <c:v>8.1916666666675049</c:v>
                </c:pt>
                <c:pt idx="5899">
                  <c:v>8.1930555555563931</c:v>
                </c:pt>
                <c:pt idx="5900">
                  <c:v>8.1944444444452813</c:v>
                </c:pt>
                <c:pt idx="5901">
                  <c:v>8.1958333333341695</c:v>
                </c:pt>
                <c:pt idx="5902">
                  <c:v>8.1972222222230577</c:v>
                </c:pt>
                <c:pt idx="5903">
                  <c:v>8.198611111111946</c:v>
                </c:pt>
                <c:pt idx="5904">
                  <c:v>8.2000000000008342</c:v>
                </c:pt>
                <c:pt idx="5905">
                  <c:v>8.2013888888897224</c:v>
                </c:pt>
                <c:pt idx="5906">
                  <c:v>8.2027777777786106</c:v>
                </c:pt>
                <c:pt idx="5907">
                  <c:v>8.2041666666674988</c:v>
                </c:pt>
                <c:pt idx="5908">
                  <c:v>8.205555555556387</c:v>
                </c:pt>
                <c:pt idx="5909">
                  <c:v>8.2069444444452753</c:v>
                </c:pt>
                <c:pt idx="5910">
                  <c:v>8.2083333333341635</c:v>
                </c:pt>
                <c:pt idx="5911">
                  <c:v>8.2097222222230517</c:v>
                </c:pt>
                <c:pt idx="5912">
                  <c:v>8.2111111111119399</c:v>
                </c:pt>
                <c:pt idx="5913">
                  <c:v>8.2125000000008281</c:v>
                </c:pt>
                <c:pt idx="5914">
                  <c:v>8.2138888888897164</c:v>
                </c:pt>
                <c:pt idx="5915">
                  <c:v>8.2152777777786046</c:v>
                </c:pt>
                <c:pt idx="5916">
                  <c:v>8.2166666666674928</c:v>
                </c:pt>
                <c:pt idx="5917">
                  <c:v>8.218055555556381</c:v>
                </c:pt>
                <c:pt idx="5918">
                  <c:v>8.2194444444452692</c:v>
                </c:pt>
                <c:pt idx="5919">
                  <c:v>8.2208333333341574</c:v>
                </c:pt>
                <c:pt idx="5920">
                  <c:v>8.2222222222230457</c:v>
                </c:pt>
                <c:pt idx="5921">
                  <c:v>8.2236111111119339</c:v>
                </c:pt>
                <c:pt idx="5922">
                  <c:v>8.2250000000008221</c:v>
                </c:pt>
                <c:pt idx="5923">
                  <c:v>8.2263888888897103</c:v>
                </c:pt>
                <c:pt idx="5924">
                  <c:v>8.2277777777785985</c:v>
                </c:pt>
                <c:pt idx="5925">
                  <c:v>8.2291666666674868</c:v>
                </c:pt>
                <c:pt idx="5926">
                  <c:v>8.230555555556375</c:v>
                </c:pt>
                <c:pt idx="5927">
                  <c:v>8.2319444444452632</c:v>
                </c:pt>
                <c:pt idx="5928">
                  <c:v>8.2333333333341514</c:v>
                </c:pt>
                <c:pt idx="5929">
                  <c:v>8.2347222222230396</c:v>
                </c:pt>
                <c:pt idx="5930">
                  <c:v>8.2361111111119278</c:v>
                </c:pt>
                <c:pt idx="5931">
                  <c:v>8.2375000000008161</c:v>
                </c:pt>
                <c:pt idx="5932">
                  <c:v>8.2388888888897043</c:v>
                </c:pt>
                <c:pt idx="5933">
                  <c:v>8.2402777777785925</c:v>
                </c:pt>
                <c:pt idx="5934">
                  <c:v>8.2416666666674807</c:v>
                </c:pt>
                <c:pt idx="5935">
                  <c:v>8.2430555555563689</c:v>
                </c:pt>
                <c:pt idx="5936">
                  <c:v>8.2444444444452571</c:v>
                </c:pt>
                <c:pt idx="5937">
                  <c:v>8.2458333333341454</c:v>
                </c:pt>
                <c:pt idx="5938">
                  <c:v>8.2472222222230336</c:v>
                </c:pt>
                <c:pt idx="5939">
                  <c:v>8.2486111111119218</c:v>
                </c:pt>
                <c:pt idx="5940">
                  <c:v>8.25000000000081</c:v>
                </c:pt>
                <c:pt idx="5941">
                  <c:v>8.2513888888896982</c:v>
                </c:pt>
                <c:pt idx="5942">
                  <c:v>8.2527777777785865</c:v>
                </c:pt>
                <c:pt idx="5943">
                  <c:v>8.2541666666674747</c:v>
                </c:pt>
                <c:pt idx="5944">
                  <c:v>8.2555555555563629</c:v>
                </c:pt>
                <c:pt idx="5945">
                  <c:v>8.2569444444452511</c:v>
                </c:pt>
                <c:pt idx="5946">
                  <c:v>8.2583333333341393</c:v>
                </c:pt>
                <c:pt idx="5947">
                  <c:v>8.2597222222230275</c:v>
                </c:pt>
                <c:pt idx="5948">
                  <c:v>8.2611111111119158</c:v>
                </c:pt>
                <c:pt idx="5949">
                  <c:v>8.262500000000804</c:v>
                </c:pt>
                <c:pt idx="5950">
                  <c:v>8.2638888888896922</c:v>
                </c:pt>
                <c:pt idx="5951">
                  <c:v>8.2652777777785804</c:v>
                </c:pt>
                <c:pt idx="5952">
                  <c:v>8.2666666666674686</c:v>
                </c:pt>
                <c:pt idx="5953">
                  <c:v>8.2680555555563569</c:v>
                </c:pt>
                <c:pt idx="5954">
                  <c:v>8.2694444444452451</c:v>
                </c:pt>
                <c:pt idx="5955">
                  <c:v>8.2708333333341333</c:v>
                </c:pt>
                <c:pt idx="5956">
                  <c:v>8.2722222222230215</c:v>
                </c:pt>
                <c:pt idx="5957">
                  <c:v>8.2736111111119097</c:v>
                </c:pt>
                <c:pt idx="5958">
                  <c:v>8.2750000000007979</c:v>
                </c:pt>
                <c:pt idx="5959">
                  <c:v>8.2763888888896862</c:v>
                </c:pt>
                <c:pt idx="5960">
                  <c:v>8.2777777777785744</c:v>
                </c:pt>
                <c:pt idx="5961">
                  <c:v>8.2791666666674626</c:v>
                </c:pt>
                <c:pt idx="5962">
                  <c:v>8.2805555555563508</c:v>
                </c:pt>
                <c:pt idx="5963">
                  <c:v>8.281944444445239</c:v>
                </c:pt>
                <c:pt idx="5964">
                  <c:v>8.2833333333341272</c:v>
                </c:pt>
                <c:pt idx="5965">
                  <c:v>8.2847222222230155</c:v>
                </c:pt>
                <c:pt idx="5966">
                  <c:v>8.2861111111119037</c:v>
                </c:pt>
                <c:pt idx="5967">
                  <c:v>8.2875000000007919</c:v>
                </c:pt>
                <c:pt idx="5968">
                  <c:v>8.2888888888896801</c:v>
                </c:pt>
                <c:pt idx="5969">
                  <c:v>8.2902777777785683</c:v>
                </c:pt>
                <c:pt idx="5970">
                  <c:v>8.2916666666674566</c:v>
                </c:pt>
                <c:pt idx="5971">
                  <c:v>8.2930555555563448</c:v>
                </c:pt>
                <c:pt idx="5972">
                  <c:v>8.294444444445233</c:v>
                </c:pt>
                <c:pt idx="5973">
                  <c:v>8.2958333333341212</c:v>
                </c:pt>
                <c:pt idx="5974">
                  <c:v>8.2972222222230094</c:v>
                </c:pt>
                <c:pt idx="5975">
                  <c:v>8.2986111111118976</c:v>
                </c:pt>
                <c:pt idx="5976">
                  <c:v>8.3000000000007859</c:v>
                </c:pt>
                <c:pt idx="5977">
                  <c:v>8.3013888888896741</c:v>
                </c:pt>
                <c:pt idx="5978">
                  <c:v>8.3027777777785623</c:v>
                </c:pt>
                <c:pt idx="5979">
                  <c:v>8.3041666666674505</c:v>
                </c:pt>
                <c:pt idx="5980">
                  <c:v>8.3055555555563387</c:v>
                </c:pt>
                <c:pt idx="5981">
                  <c:v>8.3069444444452269</c:v>
                </c:pt>
                <c:pt idx="5982">
                  <c:v>8.3083333333341152</c:v>
                </c:pt>
                <c:pt idx="5983">
                  <c:v>8.3097222222230034</c:v>
                </c:pt>
                <c:pt idx="5984">
                  <c:v>8.3111111111118916</c:v>
                </c:pt>
                <c:pt idx="5985">
                  <c:v>8.3125000000007798</c:v>
                </c:pt>
                <c:pt idx="5986">
                  <c:v>8.313888888889668</c:v>
                </c:pt>
                <c:pt idx="5987">
                  <c:v>8.3152777777785563</c:v>
                </c:pt>
                <c:pt idx="5988">
                  <c:v>8.3166666666674445</c:v>
                </c:pt>
                <c:pt idx="5989">
                  <c:v>8.3180555555563327</c:v>
                </c:pt>
                <c:pt idx="5990">
                  <c:v>8.3194444444452209</c:v>
                </c:pt>
                <c:pt idx="5991">
                  <c:v>8.3208333333341091</c:v>
                </c:pt>
                <c:pt idx="5992">
                  <c:v>8.3222222222229973</c:v>
                </c:pt>
                <c:pt idx="5993">
                  <c:v>8.3236111111118856</c:v>
                </c:pt>
                <c:pt idx="5994">
                  <c:v>8.3250000000007738</c:v>
                </c:pt>
                <c:pt idx="5995">
                  <c:v>8.326388888889662</c:v>
                </c:pt>
                <c:pt idx="5996">
                  <c:v>8.3277777777785502</c:v>
                </c:pt>
                <c:pt idx="5997">
                  <c:v>8.3291666666674384</c:v>
                </c:pt>
                <c:pt idx="5998">
                  <c:v>8.3305555555563267</c:v>
                </c:pt>
                <c:pt idx="5999">
                  <c:v>8.3319444444452149</c:v>
                </c:pt>
                <c:pt idx="6000">
                  <c:v>8.3333333333341031</c:v>
                </c:pt>
                <c:pt idx="6001">
                  <c:v>8.3347222222229913</c:v>
                </c:pt>
                <c:pt idx="6002">
                  <c:v>8.3361111111118795</c:v>
                </c:pt>
                <c:pt idx="6003">
                  <c:v>8.3375000000007677</c:v>
                </c:pt>
                <c:pt idx="6004">
                  <c:v>8.338888888889656</c:v>
                </c:pt>
                <c:pt idx="6005">
                  <c:v>8.3402777777785442</c:v>
                </c:pt>
                <c:pt idx="6006">
                  <c:v>8.3416666666674324</c:v>
                </c:pt>
                <c:pt idx="6007">
                  <c:v>8.3430555555563206</c:v>
                </c:pt>
                <c:pt idx="6008">
                  <c:v>8.3444444444452088</c:v>
                </c:pt>
                <c:pt idx="6009">
                  <c:v>8.345833333334097</c:v>
                </c:pt>
                <c:pt idx="6010">
                  <c:v>8.3472222222229853</c:v>
                </c:pt>
                <c:pt idx="6011">
                  <c:v>8.3486111111118735</c:v>
                </c:pt>
                <c:pt idx="6012">
                  <c:v>8.3500000000007617</c:v>
                </c:pt>
                <c:pt idx="6013">
                  <c:v>8.3513888888896499</c:v>
                </c:pt>
                <c:pt idx="6014">
                  <c:v>8.3527777777785381</c:v>
                </c:pt>
                <c:pt idx="6015">
                  <c:v>8.3541666666674264</c:v>
                </c:pt>
                <c:pt idx="6016">
                  <c:v>8.3555555555563146</c:v>
                </c:pt>
                <c:pt idx="6017">
                  <c:v>8.3569444444452028</c:v>
                </c:pt>
                <c:pt idx="6018">
                  <c:v>8.358333333334091</c:v>
                </c:pt>
                <c:pt idx="6019">
                  <c:v>8.3597222222229792</c:v>
                </c:pt>
                <c:pt idx="6020">
                  <c:v>8.3611111111118674</c:v>
                </c:pt>
                <c:pt idx="6021">
                  <c:v>8.3625000000007557</c:v>
                </c:pt>
                <c:pt idx="6022">
                  <c:v>8.3638888888896439</c:v>
                </c:pt>
                <c:pt idx="6023">
                  <c:v>8.3652777777785321</c:v>
                </c:pt>
                <c:pt idx="6024">
                  <c:v>8.3666666666674203</c:v>
                </c:pt>
                <c:pt idx="6025">
                  <c:v>8.3680555555563085</c:v>
                </c:pt>
                <c:pt idx="6026">
                  <c:v>8.3694444444451968</c:v>
                </c:pt>
                <c:pt idx="6027">
                  <c:v>8.370833333334085</c:v>
                </c:pt>
                <c:pt idx="6028">
                  <c:v>8.3722222222229732</c:v>
                </c:pt>
                <c:pt idx="6029">
                  <c:v>8.3736111111118614</c:v>
                </c:pt>
                <c:pt idx="6030">
                  <c:v>8.3750000000007496</c:v>
                </c:pt>
                <c:pt idx="6031">
                  <c:v>8.3763888888896378</c:v>
                </c:pt>
                <c:pt idx="6032">
                  <c:v>8.3777777777785261</c:v>
                </c:pt>
                <c:pt idx="6033">
                  <c:v>8.3791666666674143</c:v>
                </c:pt>
                <c:pt idx="6034">
                  <c:v>8.3805555555563025</c:v>
                </c:pt>
                <c:pt idx="6035">
                  <c:v>8.3819444444451907</c:v>
                </c:pt>
                <c:pt idx="6036">
                  <c:v>8.3833333333340789</c:v>
                </c:pt>
                <c:pt idx="6037">
                  <c:v>8.3847222222229671</c:v>
                </c:pt>
                <c:pt idx="6038">
                  <c:v>8.3861111111118554</c:v>
                </c:pt>
                <c:pt idx="6039">
                  <c:v>8.3875000000007436</c:v>
                </c:pt>
                <c:pt idx="6040">
                  <c:v>8.3888888888896318</c:v>
                </c:pt>
                <c:pt idx="6041">
                  <c:v>8.39027777777852</c:v>
                </c:pt>
                <c:pt idx="6042">
                  <c:v>8.3916666666674082</c:v>
                </c:pt>
                <c:pt idx="6043">
                  <c:v>8.3930555555562965</c:v>
                </c:pt>
                <c:pt idx="6044">
                  <c:v>8.3944444444451847</c:v>
                </c:pt>
                <c:pt idx="6045">
                  <c:v>8.3958333333340729</c:v>
                </c:pt>
                <c:pt idx="6046">
                  <c:v>8.3972222222229611</c:v>
                </c:pt>
                <c:pt idx="6047">
                  <c:v>8.3986111111118493</c:v>
                </c:pt>
                <c:pt idx="6048">
                  <c:v>8.4000000000007375</c:v>
                </c:pt>
                <c:pt idx="6049">
                  <c:v>8.4013888888896258</c:v>
                </c:pt>
                <c:pt idx="6050">
                  <c:v>8.402777777778514</c:v>
                </c:pt>
                <c:pt idx="6051">
                  <c:v>8.4041666666674022</c:v>
                </c:pt>
                <c:pt idx="6052">
                  <c:v>8.4055555555562904</c:v>
                </c:pt>
                <c:pt idx="6053">
                  <c:v>8.4069444444451786</c:v>
                </c:pt>
                <c:pt idx="6054">
                  <c:v>8.4083333333340669</c:v>
                </c:pt>
                <c:pt idx="6055">
                  <c:v>8.4097222222229551</c:v>
                </c:pt>
                <c:pt idx="6056">
                  <c:v>8.4111111111118433</c:v>
                </c:pt>
                <c:pt idx="6057">
                  <c:v>8.4125000000007315</c:v>
                </c:pt>
                <c:pt idx="6058">
                  <c:v>8.4138888888896197</c:v>
                </c:pt>
                <c:pt idx="6059">
                  <c:v>8.4152777777785079</c:v>
                </c:pt>
                <c:pt idx="6060">
                  <c:v>8.4166666666673962</c:v>
                </c:pt>
                <c:pt idx="6061">
                  <c:v>8.4180555555562844</c:v>
                </c:pt>
                <c:pt idx="6062">
                  <c:v>8.4194444444451726</c:v>
                </c:pt>
                <c:pt idx="6063">
                  <c:v>8.4208333333340608</c:v>
                </c:pt>
                <c:pt idx="6064">
                  <c:v>8.422222222222949</c:v>
                </c:pt>
                <c:pt idx="6065">
                  <c:v>8.4236111111118372</c:v>
                </c:pt>
                <c:pt idx="6066">
                  <c:v>8.4250000000007255</c:v>
                </c:pt>
                <c:pt idx="6067">
                  <c:v>8.4263888888896137</c:v>
                </c:pt>
                <c:pt idx="6068">
                  <c:v>8.4277777777785019</c:v>
                </c:pt>
                <c:pt idx="6069">
                  <c:v>8.4291666666673901</c:v>
                </c:pt>
                <c:pt idx="6070">
                  <c:v>8.4305555555562783</c:v>
                </c:pt>
                <c:pt idx="6071">
                  <c:v>8.4319444444451666</c:v>
                </c:pt>
                <c:pt idx="6072">
                  <c:v>8.4333333333340548</c:v>
                </c:pt>
                <c:pt idx="6073">
                  <c:v>8.434722222222943</c:v>
                </c:pt>
                <c:pt idx="6074">
                  <c:v>8.4361111111118312</c:v>
                </c:pt>
                <c:pt idx="6075">
                  <c:v>8.4375000000007194</c:v>
                </c:pt>
                <c:pt idx="6076">
                  <c:v>8.4388888888896076</c:v>
                </c:pt>
                <c:pt idx="6077">
                  <c:v>8.4402777777784959</c:v>
                </c:pt>
                <c:pt idx="6078">
                  <c:v>8.4416666666673841</c:v>
                </c:pt>
                <c:pt idx="6079">
                  <c:v>8.4430555555562723</c:v>
                </c:pt>
                <c:pt idx="6080">
                  <c:v>8.4444444444451605</c:v>
                </c:pt>
                <c:pt idx="6081">
                  <c:v>8.4458333333340487</c:v>
                </c:pt>
                <c:pt idx="6082">
                  <c:v>8.4472222222229369</c:v>
                </c:pt>
                <c:pt idx="6083">
                  <c:v>8.4486111111118252</c:v>
                </c:pt>
                <c:pt idx="6084">
                  <c:v>8.4500000000007134</c:v>
                </c:pt>
                <c:pt idx="6085">
                  <c:v>8.4513888888896016</c:v>
                </c:pt>
                <c:pt idx="6086">
                  <c:v>8.4527777777784898</c:v>
                </c:pt>
                <c:pt idx="6087">
                  <c:v>8.454166666667378</c:v>
                </c:pt>
                <c:pt idx="6088">
                  <c:v>8.4555555555562663</c:v>
                </c:pt>
                <c:pt idx="6089">
                  <c:v>8.4569444444451545</c:v>
                </c:pt>
                <c:pt idx="6090">
                  <c:v>8.4583333333340427</c:v>
                </c:pt>
                <c:pt idx="6091">
                  <c:v>8.4597222222229309</c:v>
                </c:pt>
                <c:pt idx="6092">
                  <c:v>8.4611111111118191</c:v>
                </c:pt>
                <c:pt idx="6093">
                  <c:v>8.4625000000007073</c:v>
                </c:pt>
                <c:pt idx="6094">
                  <c:v>8.4638888888895956</c:v>
                </c:pt>
                <c:pt idx="6095">
                  <c:v>8.4652777777784838</c:v>
                </c:pt>
                <c:pt idx="6096">
                  <c:v>8.466666666667372</c:v>
                </c:pt>
                <c:pt idx="6097">
                  <c:v>8.4680555555562602</c:v>
                </c:pt>
                <c:pt idx="6098">
                  <c:v>8.4694444444451484</c:v>
                </c:pt>
                <c:pt idx="6099">
                  <c:v>8.4708333333340367</c:v>
                </c:pt>
                <c:pt idx="6100">
                  <c:v>8.4722222222229249</c:v>
                </c:pt>
                <c:pt idx="6101">
                  <c:v>8.4736111111118131</c:v>
                </c:pt>
                <c:pt idx="6102">
                  <c:v>8.4750000000007013</c:v>
                </c:pt>
                <c:pt idx="6103">
                  <c:v>8.4763888888895895</c:v>
                </c:pt>
                <c:pt idx="6104">
                  <c:v>8.4777777777784777</c:v>
                </c:pt>
                <c:pt idx="6105">
                  <c:v>8.479166666667366</c:v>
                </c:pt>
                <c:pt idx="6106">
                  <c:v>8.4805555555562542</c:v>
                </c:pt>
                <c:pt idx="6107">
                  <c:v>8.4819444444451424</c:v>
                </c:pt>
                <c:pt idx="6108">
                  <c:v>8.4833333333340306</c:v>
                </c:pt>
                <c:pt idx="6109">
                  <c:v>8.4847222222229188</c:v>
                </c:pt>
                <c:pt idx="6110">
                  <c:v>8.486111111111807</c:v>
                </c:pt>
                <c:pt idx="6111">
                  <c:v>8.4875000000006953</c:v>
                </c:pt>
                <c:pt idx="6112">
                  <c:v>8.4888888888895835</c:v>
                </c:pt>
                <c:pt idx="6113">
                  <c:v>8.4902777777784717</c:v>
                </c:pt>
                <c:pt idx="6114">
                  <c:v>8.4916666666673599</c:v>
                </c:pt>
                <c:pt idx="6115">
                  <c:v>8.4930555555562481</c:v>
                </c:pt>
                <c:pt idx="6116">
                  <c:v>8.4944444444451364</c:v>
                </c:pt>
                <c:pt idx="6117">
                  <c:v>8.4958333333340246</c:v>
                </c:pt>
                <c:pt idx="6118">
                  <c:v>8.4972222222229128</c:v>
                </c:pt>
                <c:pt idx="6119">
                  <c:v>8.498611111111801</c:v>
                </c:pt>
                <c:pt idx="6120">
                  <c:v>8.5000000000006892</c:v>
                </c:pt>
                <c:pt idx="6121">
                  <c:v>8.5013888888895774</c:v>
                </c:pt>
                <c:pt idx="6122">
                  <c:v>8.5027777777784657</c:v>
                </c:pt>
                <c:pt idx="6123">
                  <c:v>8.5041666666673539</c:v>
                </c:pt>
                <c:pt idx="6124">
                  <c:v>8.5055555555562421</c:v>
                </c:pt>
                <c:pt idx="6125">
                  <c:v>8.5069444444451303</c:v>
                </c:pt>
                <c:pt idx="6126">
                  <c:v>8.5083333333340185</c:v>
                </c:pt>
                <c:pt idx="6127">
                  <c:v>8.5097222222229068</c:v>
                </c:pt>
                <c:pt idx="6128">
                  <c:v>8.511111111111795</c:v>
                </c:pt>
                <c:pt idx="6129">
                  <c:v>8.5125000000006832</c:v>
                </c:pt>
                <c:pt idx="6130">
                  <c:v>8.5138888888895714</c:v>
                </c:pt>
                <c:pt idx="6131">
                  <c:v>8.5152777777784596</c:v>
                </c:pt>
                <c:pt idx="6132">
                  <c:v>8.5166666666673478</c:v>
                </c:pt>
                <c:pt idx="6133">
                  <c:v>8.5180555555562361</c:v>
                </c:pt>
                <c:pt idx="6134">
                  <c:v>8.5194444444451243</c:v>
                </c:pt>
                <c:pt idx="6135">
                  <c:v>8.5208333333340125</c:v>
                </c:pt>
                <c:pt idx="6136">
                  <c:v>8.5222222222229007</c:v>
                </c:pt>
                <c:pt idx="6137">
                  <c:v>8.5236111111117889</c:v>
                </c:pt>
                <c:pt idx="6138">
                  <c:v>8.5250000000006771</c:v>
                </c:pt>
                <c:pt idx="6139">
                  <c:v>8.5263888888895654</c:v>
                </c:pt>
                <c:pt idx="6140">
                  <c:v>8.5277777777784536</c:v>
                </c:pt>
                <c:pt idx="6141">
                  <c:v>8.5291666666673418</c:v>
                </c:pt>
                <c:pt idx="6142">
                  <c:v>8.53055555555623</c:v>
                </c:pt>
                <c:pt idx="6143">
                  <c:v>8.5319444444451182</c:v>
                </c:pt>
                <c:pt idx="6144">
                  <c:v>8.5333333333340065</c:v>
                </c:pt>
                <c:pt idx="6145">
                  <c:v>8.5347222222228947</c:v>
                </c:pt>
                <c:pt idx="6146">
                  <c:v>8.5361111111117829</c:v>
                </c:pt>
                <c:pt idx="6147">
                  <c:v>8.5375000000006711</c:v>
                </c:pt>
                <c:pt idx="6148">
                  <c:v>8.5388888888895593</c:v>
                </c:pt>
                <c:pt idx="6149">
                  <c:v>8.5402777777784475</c:v>
                </c:pt>
                <c:pt idx="6150">
                  <c:v>8.5416666666673358</c:v>
                </c:pt>
                <c:pt idx="6151">
                  <c:v>8.543055555556224</c:v>
                </c:pt>
                <c:pt idx="6152">
                  <c:v>8.5444444444451122</c:v>
                </c:pt>
                <c:pt idx="6153">
                  <c:v>8.5458333333340004</c:v>
                </c:pt>
                <c:pt idx="6154">
                  <c:v>8.5472222222228886</c:v>
                </c:pt>
                <c:pt idx="6155">
                  <c:v>8.5486111111117769</c:v>
                </c:pt>
                <c:pt idx="6156">
                  <c:v>8.5500000000006651</c:v>
                </c:pt>
                <c:pt idx="6157">
                  <c:v>8.5513888888895533</c:v>
                </c:pt>
                <c:pt idx="6158">
                  <c:v>8.5527777777784415</c:v>
                </c:pt>
                <c:pt idx="6159">
                  <c:v>8.5541666666673297</c:v>
                </c:pt>
                <c:pt idx="6160">
                  <c:v>8.5555555555562179</c:v>
                </c:pt>
                <c:pt idx="6161">
                  <c:v>8.5569444444451062</c:v>
                </c:pt>
                <c:pt idx="6162">
                  <c:v>8.5583333333339944</c:v>
                </c:pt>
                <c:pt idx="6163">
                  <c:v>8.5597222222228826</c:v>
                </c:pt>
                <c:pt idx="6164">
                  <c:v>8.5611111111117708</c:v>
                </c:pt>
                <c:pt idx="6165">
                  <c:v>8.562500000000659</c:v>
                </c:pt>
                <c:pt idx="6166">
                  <c:v>8.5638888888895472</c:v>
                </c:pt>
                <c:pt idx="6167">
                  <c:v>8.5652777777784355</c:v>
                </c:pt>
                <c:pt idx="6168">
                  <c:v>8.5666666666673237</c:v>
                </c:pt>
                <c:pt idx="6169">
                  <c:v>8.5680555555562119</c:v>
                </c:pt>
                <c:pt idx="6170">
                  <c:v>8.5694444444451001</c:v>
                </c:pt>
                <c:pt idx="6171">
                  <c:v>8.5708333333339883</c:v>
                </c:pt>
                <c:pt idx="6172">
                  <c:v>8.5722222222228766</c:v>
                </c:pt>
                <c:pt idx="6173">
                  <c:v>8.5736111111117648</c:v>
                </c:pt>
                <c:pt idx="6174">
                  <c:v>8.575000000000653</c:v>
                </c:pt>
                <c:pt idx="6175">
                  <c:v>8.5763888888895412</c:v>
                </c:pt>
                <c:pt idx="6176">
                  <c:v>8.5777777777784294</c:v>
                </c:pt>
                <c:pt idx="6177">
                  <c:v>8.5791666666673176</c:v>
                </c:pt>
                <c:pt idx="6178">
                  <c:v>8.5805555555562059</c:v>
                </c:pt>
                <c:pt idx="6179">
                  <c:v>8.5819444444450941</c:v>
                </c:pt>
                <c:pt idx="6180">
                  <c:v>8.5833333333339823</c:v>
                </c:pt>
                <c:pt idx="6181">
                  <c:v>8.5847222222228705</c:v>
                </c:pt>
                <c:pt idx="6182">
                  <c:v>8.5861111111117587</c:v>
                </c:pt>
                <c:pt idx="6183">
                  <c:v>8.5875000000006469</c:v>
                </c:pt>
                <c:pt idx="6184">
                  <c:v>8.5888888888895352</c:v>
                </c:pt>
                <c:pt idx="6185">
                  <c:v>8.5902777777784234</c:v>
                </c:pt>
                <c:pt idx="6186">
                  <c:v>8.5916666666673116</c:v>
                </c:pt>
                <c:pt idx="6187">
                  <c:v>8.5930555555561998</c:v>
                </c:pt>
                <c:pt idx="6188">
                  <c:v>8.594444444445088</c:v>
                </c:pt>
                <c:pt idx="6189">
                  <c:v>8.5958333333339763</c:v>
                </c:pt>
                <c:pt idx="6190">
                  <c:v>8.5972222222228645</c:v>
                </c:pt>
                <c:pt idx="6191">
                  <c:v>8.5986111111117527</c:v>
                </c:pt>
                <c:pt idx="6192">
                  <c:v>8.6000000000006409</c:v>
                </c:pt>
                <c:pt idx="6193">
                  <c:v>8.6013888888895291</c:v>
                </c:pt>
                <c:pt idx="6194">
                  <c:v>8.6027777777784173</c:v>
                </c:pt>
                <c:pt idx="6195">
                  <c:v>8.6041666666673056</c:v>
                </c:pt>
                <c:pt idx="6196">
                  <c:v>8.6055555555561938</c:v>
                </c:pt>
                <c:pt idx="6197">
                  <c:v>8.606944444445082</c:v>
                </c:pt>
                <c:pt idx="6198">
                  <c:v>8.6083333333339702</c:v>
                </c:pt>
                <c:pt idx="6199">
                  <c:v>8.6097222222228584</c:v>
                </c:pt>
                <c:pt idx="6200">
                  <c:v>8.6111111111117467</c:v>
                </c:pt>
                <c:pt idx="6201">
                  <c:v>8.6125000000006349</c:v>
                </c:pt>
                <c:pt idx="6202">
                  <c:v>8.6138888888895231</c:v>
                </c:pt>
                <c:pt idx="6203">
                  <c:v>8.6152777777784113</c:v>
                </c:pt>
                <c:pt idx="6204">
                  <c:v>8.6166666666672995</c:v>
                </c:pt>
                <c:pt idx="6205">
                  <c:v>8.6180555555561877</c:v>
                </c:pt>
                <c:pt idx="6206">
                  <c:v>8.619444444445076</c:v>
                </c:pt>
                <c:pt idx="6207">
                  <c:v>8.6208333333339642</c:v>
                </c:pt>
                <c:pt idx="6208">
                  <c:v>8.6222222222228524</c:v>
                </c:pt>
                <c:pt idx="6209">
                  <c:v>8.6236111111117406</c:v>
                </c:pt>
                <c:pt idx="6210">
                  <c:v>8.6250000000006288</c:v>
                </c:pt>
                <c:pt idx="6211">
                  <c:v>8.626388888889517</c:v>
                </c:pt>
                <c:pt idx="6212">
                  <c:v>8.6277777777784053</c:v>
                </c:pt>
                <c:pt idx="6213">
                  <c:v>8.6291666666672935</c:v>
                </c:pt>
                <c:pt idx="6214">
                  <c:v>8.6305555555561817</c:v>
                </c:pt>
                <c:pt idx="6215">
                  <c:v>8.6319444444450699</c:v>
                </c:pt>
                <c:pt idx="6216">
                  <c:v>8.6333333333339581</c:v>
                </c:pt>
                <c:pt idx="6217">
                  <c:v>8.6347222222228464</c:v>
                </c:pt>
                <c:pt idx="6218">
                  <c:v>8.6361111111117346</c:v>
                </c:pt>
                <c:pt idx="6219">
                  <c:v>8.6375000000006228</c:v>
                </c:pt>
                <c:pt idx="6220">
                  <c:v>8.638888888889511</c:v>
                </c:pt>
                <c:pt idx="6221">
                  <c:v>8.6402777777783992</c:v>
                </c:pt>
                <c:pt idx="6222">
                  <c:v>8.6416666666672874</c:v>
                </c:pt>
                <c:pt idx="6223">
                  <c:v>8.6430555555561757</c:v>
                </c:pt>
                <c:pt idx="6224">
                  <c:v>8.6444444444450639</c:v>
                </c:pt>
                <c:pt idx="6225">
                  <c:v>8.6458333333339521</c:v>
                </c:pt>
                <c:pt idx="6226">
                  <c:v>8.6472222222228403</c:v>
                </c:pt>
                <c:pt idx="6227">
                  <c:v>8.6486111111117285</c:v>
                </c:pt>
                <c:pt idx="6228">
                  <c:v>8.6500000000006168</c:v>
                </c:pt>
                <c:pt idx="6229">
                  <c:v>8.651388888889505</c:v>
                </c:pt>
                <c:pt idx="6230">
                  <c:v>8.6527777777783932</c:v>
                </c:pt>
                <c:pt idx="6231">
                  <c:v>8.6541666666672814</c:v>
                </c:pt>
                <c:pt idx="6232">
                  <c:v>8.6555555555561696</c:v>
                </c:pt>
                <c:pt idx="6233">
                  <c:v>8.6569444444450578</c:v>
                </c:pt>
                <c:pt idx="6234">
                  <c:v>8.6583333333339461</c:v>
                </c:pt>
                <c:pt idx="6235">
                  <c:v>8.6597222222228343</c:v>
                </c:pt>
                <c:pt idx="6236">
                  <c:v>8.6611111111117225</c:v>
                </c:pt>
                <c:pt idx="6237">
                  <c:v>8.6625000000006107</c:v>
                </c:pt>
                <c:pt idx="6238">
                  <c:v>8.6638888888894989</c:v>
                </c:pt>
                <c:pt idx="6239">
                  <c:v>8.6652777777783871</c:v>
                </c:pt>
                <c:pt idx="6240">
                  <c:v>8.6666666666672754</c:v>
                </c:pt>
                <c:pt idx="6241">
                  <c:v>8.6680555555561636</c:v>
                </c:pt>
                <c:pt idx="6242">
                  <c:v>8.6694444444450518</c:v>
                </c:pt>
                <c:pt idx="6243">
                  <c:v>8.67083333333394</c:v>
                </c:pt>
                <c:pt idx="6244">
                  <c:v>8.6722222222228282</c:v>
                </c:pt>
                <c:pt idx="6245">
                  <c:v>8.6736111111117165</c:v>
                </c:pt>
                <c:pt idx="6246">
                  <c:v>8.6750000000006047</c:v>
                </c:pt>
                <c:pt idx="6247">
                  <c:v>8.6763888888894929</c:v>
                </c:pt>
                <c:pt idx="6248">
                  <c:v>8.6777777777783811</c:v>
                </c:pt>
                <c:pt idx="6249">
                  <c:v>8.6791666666672693</c:v>
                </c:pt>
                <c:pt idx="6250">
                  <c:v>8.6805555555561575</c:v>
                </c:pt>
                <c:pt idx="6251">
                  <c:v>8.6819444444450458</c:v>
                </c:pt>
                <c:pt idx="6252">
                  <c:v>8.683333333333934</c:v>
                </c:pt>
                <c:pt idx="6253">
                  <c:v>8.6847222222228222</c:v>
                </c:pt>
                <c:pt idx="6254">
                  <c:v>8.6861111111117104</c:v>
                </c:pt>
                <c:pt idx="6255">
                  <c:v>8.6875000000005986</c:v>
                </c:pt>
                <c:pt idx="6256">
                  <c:v>8.6888888888894869</c:v>
                </c:pt>
                <c:pt idx="6257">
                  <c:v>8.6902777777783751</c:v>
                </c:pt>
                <c:pt idx="6258">
                  <c:v>8.6916666666672633</c:v>
                </c:pt>
                <c:pt idx="6259">
                  <c:v>8.6930555555561515</c:v>
                </c:pt>
                <c:pt idx="6260">
                  <c:v>8.6944444444450397</c:v>
                </c:pt>
                <c:pt idx="6261">
                  <c:v>8.6958333333339279</c:v>
                </c:pt>
                <c:pt idx="6262">
                  <c:v>8.6972222222228162</c:v>
                </c:pt>
                <c:pt idx="6263">
                  <c:v>8.6986111111117044</c:v>
                </c:pt>
                <c:pt idx="6264">
                  <c:v>8.7000000000005926</c:v>
                </c:pt>
                <c:pt idx="6265">
                  <c:v>8.7013888888894808</c:v>
                </c:pt>
                <c:pt idx="6266">
                  <c:v>8.702777777778369</c:v>
                </c:pt>
                <c:pt idx="6267">
                  <c:v>8.7041666666672572</c:v>
                </c:pt>
                <c:pt idx="6268">
                  <c:v>8.7055555555561455</c:v>
                </c:pt>
                <c:pt idx="6269">
                  <c:v>8.7069444444450337</c:v>
                </c:pt>
                <c:pt idx="6270">
                  <c:v>8.7083333333339219</c:v>
                </c:pt>
                <c:pt idx="6271">
                  <c:v>8.7097222222228101</c:v>
                </c:pt>
                <c:pt idx="6272">
                  <c:v>8.7111111111116983</c:v>
                </c:pt>
                <c:pt idx="6273">
                  <c:v>8.7125000000005866</c:v>
                </c:pt>
                <c:pt idx="6274">
                  <c:v>8.7138888888894748</c:v>
                </c:pt>
                <c:pt idx="6275">
                  <c:v>8.715277777778363</c:v>
                </c:pt>
                <c:pt idx="6276">
                  <c:v>8.7166666666672512</c:v>
                </c:pt>
                <c:pt idx="6277">
                  <c:v>8.7180555555561394</c:v>
                </c:pt>
                <c:pt idx="6278">
                  <c:v>8.7194444444450276</c:v>
                </c:pt>
                <c:pt idx="6279">
                  <c:v>8.7208333333339159</c:v>
                </c:pt>
                <c:pt idx="6280">
                  <c:v>8.7222222222228041</c:v>
                </c:pt>
                <c:pt idx="6281">
                  <c:v>8.7236111111116923</c:v>
                </c:pt>
                <c:pt idx="6282">
                  <c:v>8.7250000000005805</c:v>
                </c:pt>
                <c:pt idx="6283">
                  <c:v>8.7263888888894687</c:v>
                </c:pt>
                <c:pt idx="6284">
                  <c:v>8.7277777777783569</c:v>
                </c:pt>
                <c:pt idx="6285">
                  <c:v>8.7291666666672452</c:v>
                </c:pt>
                <c:pt idx="6286">
                  <c:v>8.7305555555561334</c:v>
                </c:pt>
                <c:pt idx="6287">
                  <c:v>8.7319444444450216</c:v>
                </c:pt>
                <c:pt idx="6288">
                  <c:v>8.7333333333339098</c:v>
                </c:pt>
                <c:pt idx="6289">
                  <c:v>8.734722222222798</c:v>
                </c:pt>
                <c:pt idx="6290">
                  <c:v>8.7361111111116863</c:v>
                </c:pt>
                <c:pt idx="6291">
                  <c:v>8.7375000000005745</c:v>
                </c:pt>
                <c:pt idx="6292">
                  <c:v>8.7388888888894627</c:v>
                </c:pt>
                <c:pt idx="6293">
                  <c:v>8.7402777777783509</c:v>
                </c:pt>
                <c:pt idx="6294">
                  <c:v>8.7416666666672391</c:v>
                </c:pt>
                <c:pt idx="6295">
                  <c:v>8.7430555555561273</c:v>
                </c:pt>
                <c:pt idx="6296">
                  <c:v>8.7444444444450156</c:v>
                </c:pt>
                <c:pt idx="6297">
                  <c:v>8.7458333333339038</c:v>
                </c:pt>
                <c:pt idx="6298">
                  <c:v>8.747222222222792</c:v>
                </c:pt>
                <c:pt idx="6299">
                  <c:v>8.7486111111116802</c:v>
                </c:pt>
                <c:pt idx="6300">
                  <c:v>8.7500000000005684</c:v>
                </c:pt>
                <c:pt idx="6301">
                  <c:v>8.7513888888894567</c:v>
                </c:pt>
                <c:pt idx="6302">
                  <c:v>8.7527777777783449</c:v>
                </c:pt>
                <c:pt idx="6303">
                  <c:v>8.7541666666672331</c:v>
                </c:pt>
                <c:pt idx="6304">
                  <c:v>8.7555555555561213</c:v>
                </c:pt>
                <c:pt idx="6305">
                  <c:v>8.7569444444450095</c:v>
                </c:pt>
                <c:pt idx="6306">
                  <c:v>8.7583333333338977</c:v>
                </c:pt>
                <c:pt idx="6307">
                  <c:v>8.759722222222786</c:v>
                </c:pt>
                <c:pt idx="6308">
                  <c:v>8.7611111111116742</c:v>
                </c:pt>
                <c:pt idx="6309">
                  <c:v>8.7625000000005624</c:v>
                </c:pt>
                <c:pt idx="6310">
                  <c:v>8.7638888888894506</c:v>
                </c:pt>
                <c:pt idx="6311">
                  <c:v>8.7652777777783388</c:v>
                </c:pt>
                <c:pt idx="6312">
                  <c:v>8.766666666667227</c:v>
                </c:pt>
                <c:pt idx="6313">
                  <c:v>8.7680555555561153</c:v>
                </c:pt>
                <c:pt idx="6314">
                  <c:v>8.7694444444450035</c:v>
                </c:pt>
                <c:pt idx="6315">
                  <c:v>8.7708333333338917</c:v>
                </c:pt>
                <c:pt idx="6316">
                  <c:v>8.7722222222227799</c:v>
                </c:pt>
                <c:pt idx="6317">
                  <c:v>8.7736111111116681</c:v>
                </c:pt>
                <c:pt idx="6318">
                  <c:v>8.7750000000005564</c:v>
                </c:pt>
                <c:pt idx="6319">
                  <c:v>8.7763888888894446</c:v>
                </c:pt>
                <c:pt idx="6320">
                  <c:v>8.7777777777783328</c:v>
                </c:pt>
                <c:pt idx="6321">
                  <c:v>8.779166666667221</c:v>
                </c:pt>
                <c:pt idx="6322">
                  <c:v>8.7805555555561092</c:v>
                </c:pt>
                <c:pt idx="6323">
                  <c:v>8.7819444444449974</c:v>
                </c:pt>
                <c:pt idx="6324">
                  <c:v>8.7833333333338857</c:v>
                </c:pt>
                <c:pt idx="6325">
                  <c:v>8.7847222222227739</c:v>
                </c:pt>
                <c:pt idx="6326">
                  <c:v>8.7861111111116621</c:v>
                </c:pt>
                <c:pt idx="6327">
                  <c:v>8.7875000000005503</c:v>
                </c:pt>
                <c:pt idx="6328">
                  <c:v>8.7888888888894385</c:v>
                </c:pt>
                <c:pt idx="6329">
                  <c:v>8.7902777777783268</c:v>
                </c:pt>
                <c:pt idx="6330">
                  <c:v>8.791666666667215</c:v>
                </c:pt>
                <c:pt idx="6331">
                  <c:v>8.7930555555561032</c:v>
                </c:pt>
                <c:pt idx="6332">
                  <c:v>8.7944444444449914</c:v>
                </c:pt>
                <c:pt idx="6333">
                  <c:v>8.7958333333338796</c:v>
                </c:pt>
                <c:pt idx="6334">
                  <c:v>8.7972222222227678</c:v>
                </c:pt>
                <c:pt idx="6335">
                  <c:v>8.7986111111116561</c:v>
                </c:pt>
                <c:pt idx="6336">
                  <c:v>8.8000000000005443</c:v>
                </c:pt>
                <c:pt idx="6337">
                  <c:v>8.8013888888894325</c:v>
                </c:pt>
                <c:pt idx="6338">
                  <c:v>8.8027777777783207</c:v>
                </c:pt>
                <c:pt idx="6339">
                  <c:v>8.8041666666672089</c:v>
                </c:pt>
                <c:pt idx="6340">
                  <c:v>8.8055555555560971</c:v>
                </c:pt>
                <c:pt idx="6341">
                  <c:v>8.8069444444449854</c:v>
                </c:pt>
                <c:pt idx="6342">
                  <c:v>8.8083333333338736</c:v>
                </c:pt>
                <c:pt idx="6343">
                  <c:v>8.8097222222227618</c:v>
                </c:pt>
                <c:pt idx="6344">
                  <c:v>8.81111111111165</c:v>
                </c:pt>
                <c:pt idx="6345">
                  <c:v>8.8125000000005382</c:v>
                </c:pt>
                <c:pt idx="6346">
                  <c:v>8.8138888888894265</c:v>
                </c:pt>
                <c:pt idx="6347">
                  <c:v>8.8152777777783147</c:v>
                </c:pt>
                <c:pt idx="6348">
                  <c:v>8.8166666666672029</c:v>
                </c:pt>
                <c:pt idx="6349">
                  <c:v>8.8180555555560911</c:v>
                </c:pt>
                <c:pt idx="6350">
                  <c:v>8.8194444444449793</c:v>
                </c:pt>
                <c:pt idx="6351">
                  <c:v>8.8208333333338675</c:v>
                </c:pt>
                <c:pt idx="6352">
                  <c:v>8.8222222222227558</c:v>
                </c:pt>
                <c:pt idx="6353">
                  <c:v>8.823611111111644</c:v>
                </c:pt>
                <c:pt idx="6354">
                  <c:v>8.8250000000005322</c:v>
                </c:pt>
                <c:pt idx="6355">
                  <c:v>8.8263888888894204</c:v>
                </c:pt>
                <c:pt idx="6356">
                  <c:v>8.8277777777783086</c:v>
                </c:pt>
                <c:pt idx="6357">
                  <c:v>8.8291666666671968</c:v>
                </c:pt>
                <c:pt idx="6358">
                  <c:v>8.8305555555560851</c:v>
                </c:pt>
                <c:pt idx="6359">
                  <c:v>8.8319444444449733</c:v>
                </c:pt>
                <c:pt idx="6360">
                  <c:v>8.8333333333338615</c:v>
                </c:pt>
                <c:pt idx="6361">
                  <c:v>8.8347222222227497</c:v>
                </c:pt>
                <c:pt idx="6362">
                  <c:v>8.8361111111116379</c:v>
                </c:pt>
                <c:pt idx="6363">
                  <c:v>8.8375000000005262</c:v>
                </c:pt>
                <c:pt idx="6364">
                  <c:v>8.8388888888894144</c:v>
                </c:pt>
                <c:pt idx="6365">
                  <c:v>8.8402777777783026</c:v>
                </c:pt>
                <c:pt idx="6366">
                  <c:v>8.8416666666671908</c:v>
                </c:pt>
                <c:pt idx="6367">
                  <c:v>8.843055555556079</c:v>
                </c:pt>
                <c:pt idx="6368">
                  <c:v>8.8444444444449672</c:v>
                </c:pt>
                <c:pt idx="6369">
                  <c:v>8.8458333333338555</c:v>
                </c:pt>
                <c:pt idx="6370">
                  <c:v>8.8472222222227437</c:v>
                </c:pt>
                <c:pt idx="6371">
                  <c:v>8.8486111111116319</c:v>
                </c:pt>
                <c:pt idx="6372">
                  <c:v>8.8500000000005201</c:v>
                </c:pt>
                <c:pt idx="6373">
                  <c:v>8.8513888888894083</c:v>
                </c:pt>
                <c:pt idx="6374">
                  <c:v>8.8527777777782966</c:v>
                </c:pt>
                <c:pt idx="6375">
                  <c:v>8.8541666666671848</c:v>
                </c:pt>
                <c:pt idx="6376">
                  <c:v>8.855555555556073</c:v>
                </c:pt>
                <c:pt idx="6377">
                  <c:v>8.8569444444449612</c:v>
                </c:pt>
                <c:pt idx="6378">
                  <c:v>8.8583333333338494</c:v>
                </c:pt>
                <c:pt idx="6379">
                  <c:v>8.8597222222227376</c:v>
                </c:pt>
                <c:pt idx="6380">
                  <c:v>8.8611111111116259</c:v>
                </c:pt>
                <c:pt idx="6381">
                  <c:v>8.8625000000005141</c:v>
                </c:pt>
                <c:pt idx="6382">
                  <c:v>8.8638888888894023</c:v>
                </c:pt>
                <c:pt idx="6383">
                  <c:v>8.8652777777782905</c:v>
                </c:pt>
                <c:pt idx="6384">
                  <c:v>8.8666666666671787</c:v>
                </c:pt>
                <c:pt idx="6385">
                  <c:v>8.8680555555560669</c:v>
                </c:pt>
                <c:pt idx="6386">
                  <c:v>8.8694444444449552</c:v>
                </c:pt>
                <c:pt idx="6387">
                  <c:v>8.8708333333338434</c:v>
                </c:pt>
                <c:pt idx="6388">
                  <c:v>8.8722222222227316</c:v>
                </c:pt>
                <c:pt idx="6389">
                  <c:v>8.8736111111116198</c:v>
                </c:pt>
                <c:pt idx="6390">
                  <c:v>8.875000000000508</c:v>
                </c:pt>
                <c:pt idx="6391">
                  <c:v>8.8763888888893963</c:v>
                </c:pt>
                <c:pt idx="6392">
                  <c:v>8.8777777777782845</c:v>
                </c:pt>
                <c:pt idx="6393">
                  <c:v>8.8791666666671727</c:v>
                </c:pt>
                <c:pt idx="6394">
                  <c:v>8.8805555555560609</c:v>
                </c:pt>
                <c:pt idx="6395">
                  <c:v>8.8819444444449491</c:v>
                </c:pt>
                <c:pt idx="6396">
                  <c:v>8.8833333333338373</c:v>
                </c:pt>
                <c:pt idx="6397">
                  <c:v>8.8847222222227256</c:v>
                </c:pt>
                <c:pt idx="6398">
                  <c:v>8.8861111111116138</c:v>
                </c:pt>
                <c:pt idx="6399">
                  <c:v>8.887500000000502</c:v>
                </c:pt>
                <c:pt idx="6400">
                  <c:v>8.8888888888893902</c:v>
                </c:pt>
                <c:pt idx="6401">
                  <c:v>8.8902777777782784</c:v>
                </c:pt>
                <c:pt idx="6402">
                  <c:v>8.8916666666671667</c:v>
                </c:pt>
                <c:pt idx="6403">
                  <c:v>8.8930555555560549</c:v>
                </c:pt>
                <c:pt idx="6404">
                  <c:v>8.8944444444449431</c:v>
                </c:pt>
                <c:pt idx="6405">
                  <c:v>8.8958333333338313</c:v>
                </c:pt>
                <c:pt idx="6406">
                  <c:v>8.8972222222227195</c:v>
                </c:pt>
                <c:pt idx="6407">
                  <c:v>8.8986111111116077</c:v>
                </c:pt>
                <c:pt idx="6408">
                  <c:v>8.900000000000496</c:v>
                </c:pt>
                <c:pt idx="6409">
                  <c:v>8.9013888888893842</c:v>
                </c:pt>
                <c:pt idx="6410">
                  <c:v>8.9027777777782724</c:v>
                </c:pt>
                <c:pt idx="6411">
                  <c:v>8.9041666666671606</c:v>
                </c:pt>
                <c:pt idx="6412">
                  <c:v>8.9055555555560488</c:v>
                </c:pt>
                <c:pt idx="6413">
                  <c:v>8.906944444444937</c:v>
                </c:pt>
                <c:pt idx="6414">
                  <c:v>8.9083333333338253</c:v>
                </c:pt>
                <c:pt idx="6415">
                  <c:v>8.9097222222227135</c:v>
                </c:pt>
                <c:pt idx="6416">
                  <c:v>8.9111111111116017</c:v>
                </c:pt>
                <c:pt idx="6417">
                  <c:v>8.9125000000004899</c:v>
                </c:pt>
                <c:pt idx="6418">
                  <c:v>8.9138888888893781</c:v>
                </c:pt>
                <c:pt idx="6419">
                  <c:v>8.9152777777782664</c:v>
                </c:pt>
                <c:pt idx="6420">
                  <c:v>8.9166666666671546</c:v>
                </c:pt>
                <c:pt idx="6421">
                  <c:v>8.9180555555560428</c:v>
                </c:pt>
                <c:pt idx="6422">
                  <c:v>8.919444444444931</c:v>
                </c:pt>
                <c:pt idx="6423">
                  <c:v>8.9208333333338192</c:v>
                </c:pt>
                <c:pt idx="6424">
                  <c:v>8.9222222222227074</c:v>
                </c:pt>
                <c:pt idx="6425">
                  <c:v>8.9236111111115957</c:v>
                </c:pt>
                <c:pt idx="6426">
                  <c:v>8.9250000000004839</c:v>
                </c:pt>
                <c:pt idx="6427">
                  <c:v>8.9263888888893721</c:v>
                </c:pt>
                <c:pt idx="6428">
                  <c:v>8.9277777777782603</c:v>
                </c:pt>
                <c:pt idx="6429">
                  <c:v>8.9291666666671485</c:v>
                </c:pt>
                <c:pt idx="6430">
                  <c:v>8.9305555555560368</c:v>
                </c:pt>
                <c:pt idx="6431">
                  <c:v>8.931944444444925</c:v>
                </c:pt>
                <c:pt idx="6432">
                  <c:v>8.9333333333338132</c:v>
                </c:pt>
                <c:pt idx="6433">
                  <c:v>8.9347222222227014</c:v>
                </c:pt>
                <c:pt idx="6434">
                  <c:v>8.9361111111115896</c:v>
                </c:pt>
                <c:pt idx="6435">
                  <c:v>8.9375000000004778</c:v>
                </c:pt>
                <c:pt idx="6436">
                  <c:v>8.9388888888893661</c:v>
                </c:pt>
                <c:pt idx="6437">
                  <c:v>8.9402777777782543</c:v>
                </c:pt>
                <c:pt idx="6438">
                  <c:v>8.9416666666671425</c:v>
                </c:pt>
                <c:pt idx="6439">
                  <c:v>8.9430555555560307</c:v>
                </c:pt>
                <c:pt idx="6440">
                  <c:v>8.9444444444449189</c:v>
                </c:pt>
                <c:pt idx="6441">
                  <c:v>8.9458333333338071</c:v>
                </c:pt>
                <c:pt idx="6442">
                  <c:v>8.9472222222226954</c:v>
                </c:pt>
                <c:pt idx="6443">
                  <c:v>8.9486111111115836</c:v>
                </c:pt>
                <c:pt idx="6444">
                  <c:v>8.9500000000004718</c:v>
                </c:pt>
                <c:pt idx="6445">
                  <c:v>8.95138888888936</c:v>
                </c:pt>
                <c:pt idx="6446">
                  <c:v>8.9527777777782482</c:v>
                </c:pt>
                <c:pt idx="6447">
                  <c:v>8.9541666666671365</c:v>
                </c:pt>
                <c:pt idx="6448">
                  <c:v>8.9555555555560247</c:v>
                </c:pt>
                <c:pt idx="6449">
                  <c:v>8.9569444444449129</c:v>
                </c:pt>
                <c:pt idx="6450">
                  <c:v>8.9583333333338011</c:v>
                </c:pt>
                <c:pt idx="6451">
                  <c:v>8.9597222222226893</c:v>
                </c:pt>
                <c:pt idx="6452">
                  <c:v>8.9611111111115775</c:v>
                </c:pt>
                <c:pt idx="6453">
                  <c:v>8.9625000000004658</c:v>
                </c:pt>
                <c:pt idx="6454">
                  <c:v>8.963888888889354</c:v>
                </c:pt>
                <c:pt idx="6455">
                  <c:v>8.9652777777782422</c:v>
                </c:pt>
                <c:pt idx="6456">
                  <c:v>8.9666666666671304</c:v>
                </c:pt>
                <c:pt idx="6457">
                  <c:v>8.9680555555560186</c:v>
                </c:pt>
                <c:pt idx="6458">
                  <c:v>8.9694444444449068</c:v>
                </c:pt>
                <c:pt idx="6459">
                  <c:v>8.9708333333337951</c:v>
                </c:pt>
                <c:pt idx="6460">
                  <c:v>8.9722222222226833</c:v>
                </c:pt>
                <c:pt idx="6461">
                  <c:v>8.9736111111115715</c:v>
                </c:pt>
                <c:pt idx="6462">
                  <c:v>8.9750000000004597</c:v>
                </c:pt>
                <c:pt idx="6463">
                  <c:v>8.9763888888893479</c:v>
                </c:pt>
                <c:pt idx="6464">
                  <c:v>8.9777777777782362</c:v>
                </c:pt>
                <c:pt idx="6465">
                  <c:v>8.9791666666671244</c:v>
                </c:pt>
                <c:pt idx="6466">
                  <c:v>8.9805555555560126</c:v>
                </c:pt>
                <c:pt idx="6467">
                  <c:v>8.9819444444449008</c:v>
                </c:pt>
                <c:pt idx="6468">
                  <c:v>8.983333333333789</c:v>
                </c:pt>
                <c:pt idx="6469">
                  <c:v>8.9847222222226772</c:v>
                </c:pt>
                <c:pt idx="6470">
                  <c:v>8.9861111111115655</c:v>
                </c:pt>
                <c:pt idx="6471">
                  <c:v>8.9875000000004537</c:v>
                </c:pt>
                <c:pt idx="6472">
                  <c:v>8.9888888888893419</c:v>
                </c:pt>
                <c:pt idx="6473">
                  <c:v>8.9902777777782301</c:v>
                </c:pt>
                <c:pt idx="6474">
                  <c:v>8.9916666666671183</c:v>
                </c:pt>
                <c:pt idx="6475">
                  <c:v>8.9930555555560066</c:v>
                </c:pt>
                <c:pt idx="6476">
                  <c:v>8.9944444444448948</c:v>
                </c:pt>
                <c:pt idx="6477">
                  <c:v>8.995833333333783</c:v>
                </c:pt>
                <c:pt idx="6478">
                  <c:v>8.9972222222226712</c:v>
                </c:pt>
                <c:pt idx="6479">
                  <c:v>8.9986111111115594</c:v>
                </c:pt>
                <c:pt idx="6480">
                  <c:v>9.0000000000004476</c:v>
                </c:pt>
                <c:pt idx="6481">
                  <c:v>9.0013888888893359</c:v>
                </c:pt>
                <c:pt idx="6482">
                  <c:v>9.0027777777782241</c:v>
                </c:pt>
                <c:pt idx="6483">
                  <c:v>9.0041666666671123</c:v>
                </c:pt>
                <c:pt idx="6484">
                  <c:v>9.0055555555560005</c:v>
                </c:pt>
                <c:pt idx="6485">
                  <c:v>9.0069444444448887</c:v>
                </c:pt>
                <c:pt idx="6486">
                  <c:v>9.0083333333337769</c:v>
                </c:pt>
                <c:pt idx="6487">
                  <c:v>9.0097222222226652</c:v>
                </c:pt>
                <c:pt idx="6488">
                  <c:v>9.0111111111115534</c:v>
                </c:pt>
                <c:pt idx="6489">
                  <c:v>9.0125000000004416</c:v>
                </c:pt>
                <c:pt idx="6490">
                  <c:v>9.0138888888893298</c:v>
                </c:pt>
                <c:pt idx="6491">
                  <c:v>9.015277777778218</c:v>
                </c:pt>
                <c:pt idx="6492">
                  <c:v>9.0166666666671063</c:v>
                </c:pt>
                <c:pt idx="6493">
                  <c:v>9.0180555555559945</c:v>
                </c:pt>
                <c:pt idx="6494">
                  <c:v>9.0194444444448827</c:v>
                </c:pt>
                <c:pt idx="6495">
                  <c:v>9.0208333333337709</c:v>
                </c:pt>
                <c:pt idx="6496">
                  <c:v>9.0222222222226591</c:v>
                </c:pt>
                <c:pt idx="6497">
                  <c:v>9.0236111111115473</c:v>
                </c:pt>
                <c:pt idx="6498">
                  <c:v>9.0250000000004356</c:v>
                </c:pt>
                <c:pt idx="6499">
                  <c:v>9.0263888888893238</c:v>
                </c:pt>
                <c:pt idx="6500">
                  <c:v>9.027777777778212</c:v>
                </c:pt>
                <c:pt idx="6501">
                  <c:v>9.0291666666671002</c:v>
                </c:pt>
                <c:pt idx="6502">
                  <c:v>9.0305555555559884</c:v>
                </c:pt>
                <c:pt idx="6503">
                  <c:v>9.0319444444448767</c:v>
                </c:pt>
                <c:pt idx="6504">
                  <c:v>9.0333333333337649</c:v>
                </c:pt>
                <c:pt idx="6505">
                  <c:v>9.0347222222226531</c:v>
                </c:pt>
                <c:pt idx="6506">
                  <c:v>9.0361111111115413</c:v>
                </c:pt>
                <c:pt idx="6507">
                  <c:v>9.0375000000004295</c:v>
                </c:pt>
                <c:pt idx="6508">
                  <c:v>9.0388888888893177</c:v>
                </c:pt>
                <c:pt idx="6509">
                  <c:v>9.040277777778206</c:v>
                </c:pt>
                <c:pt idx="6510">
                  <c:v>9.0416666666670942</c:v>
                </c:pt>
                <c:pt idx="6511">
                  <c:v>9.0430555555559824</c:v>
                </c:pt>
                <c:pt idx="6512">
                  <c:v>9.0444444444448706</c:v>
                </c:pt>
                <c:pt idx="6513">
                  <c:v>9.0458333333337588</c:v>
                </c:pt>
                <c:pt idx="6514">
                  <c:v>9.047222222222647</c:v>
                </c:pt>
                <c:pt idx="6515">
                  <c:v>9.0486111111115353</c:v>
                </c:pt>
                <c:pt idx="6516">
                  <c:v>9.0500000000004235</c:v>
                </c:pt>
                <c:pt idx="6517">
                  <c:v>9.0513888888893117</c:v>
                </c:pt>
                <c:pt idx="6518">
                  <c:v>9.0527777777781999</c:v>
                </c:pt>
                <c:pt idx="6519">
                  <c:v>9.0541666666670881</c:v>
                </c:pt>
                <c:pt idx="6520">
                  <c:v>9.0555555555559764</c:v>
                </c:pt>
                <c:pt idx="6521">
                  <c:v>9.0569444444448646</c:v>
                </c:pt>
                <c:pt idx="6522">
                  <c:v>9.0583333333337528</c:v>
                </c:pt>
                <c:pt idx="6523">
                  <c:v>9.059722222222641</c:v>
                </c:pt>
                <c:pt idx="6524">
                  <c:v>9.0611111111115292</c:v>
                </c:pt>
                <c:pt idx="6525">
                  <c:v>9.0625000000004174</c:v>
                </c:pt>
                <c:pt idx="6526">
                  <c:v>9.0638888888893057</c:v>
                </c:pt>
                <c:pt idx="6527">
                  <c:v>9.0652777777781939</c:v>
                </c:pt>
                <c:pt idx="6528">
                  <c:v>9.0666666666670821</c:v>
                </c:pt>
                <c:pt idx="6529">
                  <c:v>9.0680555555559703</c:v>
                </c:pt>
                <c:pt idx="6530">
                  <c:v>9.0694444444448585</c:v>
                </c:pt>
                <c:pt idx="6531">
                  <c:v>9.0708333333337468</c:v>
                </c:pt>
                <c:pt idx="6532">
                  <c:v>9.072222222222635</c:v>
                </c:pt>
                <c:pt idx="6533">
                  <c:v>9.0736111111115232</c:v>
                </c:pt>
                <c:pt idx="6534">
                  <c:v>9.0750000000004114</c:v>
                </c:pt>
                <c:pt idx="6535">
                  <c:v>9.0763888888892996</c:v>
                </c:pt>
                <c:pt idx="6536">
                  <c:v>9.0777777777781878</c:v>
                </c:pt>
                <c:pt idx="6537">
                  <c:v>9.0791666666670761</c:v>
                </c:pt>
                <c:pt idx="6538">
                  <c:v>9.0805555555559643</c:v>
                </c:pt>
                <c:pt idx="6539">
                  <c:v>9.0819444444448525</c:v>
                </c:pt>
                <c:pt idx="6540">
                  <c:v>9.0833333333337407</c:v>
                </c:pt>
                <c:pt idx="6541">
                  <c:v>9.0847222222226289</c:v>
                </c:pt>
                <c:pt idx="6542">
                  <c:v>9.0861111111115171</c:v>
                </c:pt>
                <c:pt idx="6543">
                  <c:v>9.0875000000004054</c:v>
                </c:pt>
                <c:pt idx="6544">
                  <c:v>9.0888888888892936</c:v>
                </c:pt>
                <c:pt idx="6545">
                  <c:v>9.0902777777781818</c:v>
                </c:pt>
                <c:pt idx="6546">
                  <c:v>9.09166666666707</c:v>
                </c:pt>
                <c:pt idx="6547">
                  <c:v>9.0930555555559582</c:v>
                </c:pt>
                <c:pt idx="6548">
                  <c:v>9.0944444444448465</c:v>
                </c:pt>
                <c:pt idx="6549">
                  <c:v>9.0958333333337347</c:v>
                </c:pt>
                <c:pt idx="6550">
                  <c:v>9.0972222222226229</c:v>
                </c:pt>
                <c:pt idx="6551">
                  <c:v>9.0986111111115111</c:v>
                </c:pt>
                <c:pt idx="6552">
                  <c:v>9.1000000000003993</c:v>
                </c:pt>
                <c:pt idx="6553">
                  <c:v>9.1013888888892875</c:v>
                </c:pt>
                <c:pt idx="6554">
                  <c:v>9.1027777777781758</c:v>
                </c:pt>
                <c:pt idx="6555">
                  <c:v>9.104166666667064</c:v>
                </c:pt>
                <c:pt idx="6556">
                  <c:v>9.1055555555559522</c:v>
                </c:pt>
                <c:pt idx="6557">
                  <c:v>9.1069444444448404</c:v>
                </c:pt>
                <c:pt idx="6558">
                  <c:v>9.1083333333337286</c:v>
                </c:pt>
                <c:pt idx="6559">
                  <c:v>9.1097222222226168</c:v>
                </c:pt>
                <c:pt idx="6560">
                  <c:v>9.1111111111115051</c:v>
                </c:pt>
                <c:pt idx="6561">
                  <c:v>9.1125000000003933</c:v>
                </c:pt>
                <c:pt idx="6562">
                  <c:v>9.1138888888892815</c:v>
                </c:pt>
                <c:pt idx="6563">
                  <c:v>9.1152777777781697</c:v>
                </c:pt>
                <c:pt idx="6564">
                  <c:v>9.1166666666670579</c:v>
                </c:pt>
                <c:pt idx="6565">
                  <c:v>9.1180555555559462</c:v>
                </c:pt>
                <c:pt idx="6566">
                  <c:v>9.1194444444448344</c:v>
                </c:pt>
                <c:pt idx="6567">
                  <c:v>9.1208333333337226</c:v>
                </c:pt>
                <c:pt idx="6568">
                  <c:v>9.1222222222226108</c:v>
                </c:pt>
                <c:pt idx="6569">
                  <c:v>9.123611111111499</c:v>
                </c:pt>
                <c:pt idx="6570">
                  <c:v>9.1250000000003872</c:v>
                </c:pt>
                <c:pt idx="6571">
                  <c:v>9.1263888888892755</c:v>
                </c:pt>
                <c:pt idx="6572">
                  <c:v>9.1277777777781637</c:v>
                </c:pt>
                <c:pt idx="6573">
                  <c:v>9.1291666666670519</c:v>
                </c:pt>
                <c:pt idx="6574">
                  <c:v>9.1305555555559401</c:v>
                </c:pt>
                <c:pt idx="6575">
                  <c:v>9.1319444444448283</c:v>
                </c:pt>
                <c:pt idx="6576">
                  <c:v>9.1333333333337166</c:v>
                </c:pt>
                <c:pt idx="6577">
                  <c:v>9.1347222222226048</c:v>
                </c:pt>
                <c:pt idx="6578">
                  <c:v>9.136111111111493</c:v>
                </c:pt>
                <c:pt idx="6579">
                  <c:v>9.1375000000003812</c:v>
                </c:pt>
                <c:pt idx="6580">
                  <c:v>9.1388888888892694</c:v>
                </c:pt>
                <c:pt idx="6581">
                  <c:v>9.1402777777781576</c:v>
                </c:pt>
                <c:pt idx="6582">
                  <c:v>9.1416666666670459</c:v>
                </c:pt>
                <c:pt idx="6583">
                  <c:v>9.1430555555559341</c:v>
                </c:pt>
                <c:pt idx="6584">
                  <c:v>9.1444444444448223</c:v>
                </c:pt>
                <c:pt idx="6585">
                  <c:v>9.1458333333337105</c:v>
                </c:pt>
                <c:pt idx="6586">
                  <c:v>9.1472222222225987</c:v>
                </c:pt>
                <c:pt idx="6587">
                  <c:v>9.1486111111114869</c:v>
                </c:pt>
                <c:pt idx="6588">
                  <c:v>9.1500000000003752</c:v>
                </c:pt>
                <c:pt idx="6589">
                  <c:v>9.1513888888892634</c:v>
                </c:pt>
                <c:pt idx="6590">
                  <c:v>9.1527777777781516</c:v>
                </c:pt>
                <c:pt idx="6591">
                  <c:v>9.1541666666670398</c:v>
                </c:pt>
                <c:pt idx="6592">
                  <c:v>9.155555555555928</c:v>
                </c:pt>
                <c:pt idx="6593">
                  <c:v>9.1569444444448163</c:v>
                </c:pt>
                <c:pt idx="6594">
                  <c:v>9.1583333333337045</c:v>
                </c:pt>
                <c:pt idx="6595">
                  <c:v>9.1597222222225927</c:v>
                </c:pt>
                <c:pt idx="6596">
                  <c:v>9.1611111111114809</c:v>
                </c:pt>
                <c:pt idx="6597">
                  <c:v>9.1625000000003691</c:v>
                </c:pt>
                <c:pt idx="6598">
                  <c:v>9.1638888888892573</c:v>
                </c:pt>
                <c:pt idx="6599">
                  <c:v>9.1652777777781456</c:v>
                </c:pt>
                <c:pt idx="6600">
                  <c:v>9.1666666666670338</c:v>
                </c:pt>
                <c:pt idx="6601">
                  <c:v>9.168055555555922</c:v>
                </c:pt>
                <c:pt idx="6602">
                  <c:v>9.1694444444448102</c:v>
                </c:pt>
                <c:pt idx="6603">
                  <c:v>9.1708333333336984</c:v>
                </c:pt>
                <c:pt idx="6604">
                  <c:v>9.1722222222225867</c:v>
                </c:pt>
                <c:pt idx="6605">
                  <c:v>9.1736111111114749</c:v>
                </c:pt>
                <c:pt idx="6606">
                  <c:v>9.1750000000003631</c:v>
                </c:pt>
                <c:pt idx="6607">
                  <c:v>9.1763888888892513</c:v>
                </c:pt>
                <c:pt idx="6608">
                  <c:v>9.1777777777781395</c:v>
                </c:pt>
                <c:pt idx="6609">
                  <c:v>9.1791666666670277</c:v>
                </c:pt>
                <c:pt idx="6610">
                  <c:v>9.180555555555916</c:v>
                </c:pt>
                <c:pt idx="6611">
                  <c:v>9.1819444444448042</c:v>
                </c:pt>
                <c:pt idx="6612">
                  <c:v>9.1833333333336924</c:v>
                </c:pt>
                <c:pt idx="6613">
                  <c:v>9.1847222222225806</c:v>
                </c:pt>
                <c:pt idx="6614">
                  <c:v>9.1861111111114688</c:v>
                </c:pt>
                <c:pt idx="6615">
                  <c:v>9.187500000000357</c:v>
                </c:pt>
                <c:pt idx="6616">
                  <c:v>9.1888888888892453</c:v>
                </c:pt>
                <c:pt idx="6617">
                  <c:v>9.1902777777781335</c:v>
                </c:pt>
                <c:pt idx="6618">
                  <c:v>9.1916666666670217</c:v>
                </c:pt>
                <c:pt idx="6619">
                  <c:v>9.1930555555559099</c:v>
                </c:pt>
                <c:pt idx="6620">
                  <c:v>9.1944444444447981</c:v>
                </c:pt>
                <c:pt idx="6621">
                  <c:v>9.1958333333336864</c:v>
                </c:pt>
                <c:pt idx="6622">
                  <c:v>9.1972222222225746</c:v>
                </c:pt>
                <c:pt idx="6623">
                  <c:v>9.1986111111114628</c:v>
                </c:pt>
                <c:pt idx="6624">
                  <c:v>9.200000000000351</c:v>
                </c:pt>
                <c:pt idx="6625">
                  <c:v>9.2013888888892392</c:v>
                </c:pt>
                <c:pt idx="6626">
                  <c:v>9.2027777777781274</c:v>
                </c:pt>
                <c:pt idx="6627">
                  <c:v>9.2041666666670157</c:v>
                </c:pt>
                <c:pt idx="6628">
                  <c:v>9.2055555555559039</c:v>
                </c:pt>
                <c:pt idx="6629">
                  <c:v>9.2069444444447921</c:v>
                </c:pt>
                <c:pt idx="6630">
                  <c:v>9.2083333333336803</c:v>
                </c:pt>
                <c:pt idx="6631">
                  <c:v>9.2097222222225685</c:v>
                </c:pt>
                <c:pt idx="6632">
                  <c:v>9.2111111111114568</c:v>
                </c:pt>
                <c:pt idx="6633">
                  <c:v>9.212500000000345</c:v>
                </c:pt>
                <c:pt idx="6634">
                  <c:v>9.2138888888892332</c:v>
                </c:pt>
                <c:pt idx="6635">
                  <c:v>9.2152777777781214</c:v>
                </c:pt>
                <c:pt idx="6636">
                  <c:v>9.2166666666670096</c:v>
                </c:pt>
                <c:pt idx="6637">
                  <c:v>9.2180555555558978</c:v>
                </c:pt>
                <c:pt idx="6638">
                  <c:v>9.2194444444447861</c:v>
                </c:pt>
                <c:pt idx="6639">
                  <c:v>9.2208333333336743</c:v>
                </c:pt>
                <c:pt idx="6640">
                  <c:v>9.2222222222225625</c:v>
                </c:pt>
                <c:pt idx="6641">
                  <c:v>9.2236111111114507</c:v>
                </c:pt>
                <c:pt idx="6642">
                  <c:v>9.2250000000003389</c:v>
                </c:pt>
                <c:pt idx="6643">
                  <c:v>9.2263888888892271</c:v>
                </c:pt>
                <c:pt idx="6644">
                  <c:v>9.2277777777781154</c:v>
                </c:pt>
                <c:pt idx="6645">
                  <c:v>9.2291666666670036</c:v>
                </c:pt>
                <c:pt idx="6646">
                  <c:v>9.2305555555558918</c:v>
                </c:pt>
                <c:pt idx="6647">
                  <c:v>9.23194444444478</c:v>
                </c:pt>
                <c:pt idx="6648">
                  <c:v>9.2333333333336682</c:v>
                </c:pt>
                <c:pt idx="6649">
                  <c:v>9.2347222222225565</c:v>
                </c:pt>
                <c:pt idx="6650">
                  <c:v>9.2361111111114447</c:v>
                </c:pt>
                <c:pt idx="6651">
                  <c:v>9.2375000000003329</c:v>
                </c:pt>
                <c:pt idx="6652">
                  <c:v>9.2388888888892211</c:v>
                </c:pt>
                <c:pt idx="6653">
                  <c:v>9.2402777777781093</c:v>
                </c:pt>
                <c:pt idx="6654">
                  <c:v>9.2416666666669975</c:v>
                </c:pt>
                <c:pt idx="6655">
                  <c:v>9.2430555555558858</c:v>
                </c:pt>
                <c:pt idx="6656">
                  <c:v>9.244444444444774</c:v>
                </c:pt>
                <c:pt idx="6657">
                  <c:v>9.2458333333336622</c:v>
                </c:pt>
                <c:pt idx="6658">
                  <c:v>9.2472222222225504</c:v>
                </c:pt>
                <c:pt idx="6659">
                  <c:v>9.2486111111114386</c:v>
                </c:pt>
                <c:pt idx="6660">
                  <c:v>9.2500000000003268</c:v>
                </c:pt>
                <c:pt idx="6661">
                  <c:v>9.2513888888892151</c:v>
                </c:pt>
                <c:pt idx="6662">
                  <c:v>9.2527777777781033</c:v>
                </c:pt>
                <c:pt idx="6663">
                  <c:v>9.2541666666669915</c:v>
                </c:pt>
                <c:pt idx="6664">
                  <c:v>9.2555555555558797</c:v>
                </c:pt>
                <c:pt idx="6665">
                  <c:v>9.2569444444447679</c:v>
                </c:pt>
                <c:pt idx="6666">
                  <c:v>9.2583333333336562</c:v>
                </c:pt>
                <c:pt idx="6667">
                  <c:v>9.2597222222225444</c:v>
                </c:pt>
                <c:pt idx="6668">
                  <c:v>9.2611111111114326</c:v>
                </c:pt>
                <c:pt idx="6669">
                  <c:v>9.2625000000003208</c:v>
                </c:pt>
                <c:pt idx="6670">
                  <c:v>9.263888888889209</c:v>
                </c:pt>
                <c:pt idx="6671">
                  <c:v>9.2652777777780972</c:v>
                </c:pt>
                <c:pt idx="6672">
                  <c:v>9.2666666666669855</c:v>
                </c:pt>
                <c:pt idx="6673">
                  <c:v>9.2680555555558737</c:v>
                </c:pt>
                <c:pt idx="6674">
                  <c:v>9.2694444444447619</c:v>
                </c:pt>
                <c:pt idx="6675">
                  <c:v>9.2708333333336501</c:v>
                </c:pt>
                <c:pt idx="6676">
                  <c:v>9.2722222222225383</c:v>
                </c:pt>
                <c:pt idx="6677">
                  <c:v>9.2736111111114266</c:v>
                </c:pt>
                <c:pt idx="6678">
                  <c:v>9.2750000000003148</c:v>
                </c:pt>
                <c:pt idx="6679">
                  <c:v>9.276388888889203</c:v>
                </c:pt>
                <c:pt idx="6680">
                  <c:v>9.2777777777780912</c:v>
                </c:pt>
                <c:pt idx="6681">
                  <c:v>9.2791666666669794</c:v>
                </c:pt>
                <c:pt idx="6682">
                  <c:v>9.2805555555558676</c:v>
                </c:pt>
                <c:pt idx="6683">
                  <c:v>9.2819444444447559</c:v>
                </c:pt>
                <c:pt idx="6684">
                  <c:v>9.2833333333336441</c:v>
                </c:pt>
                <c:pt idx="6685">
                  <c:v>9.2847222222225323</c:v>
                </c:pt>
                <c:pt idx="6686">
                  <c:v>9.2861111111114205</c:v>
                </c:pt>
                <c:pt idx="6687">
                  <c:v>9.2875000000003087</c:v>
                </c:pt>
                <c:pt idx="6688">
                  <c:v>9.2888888888891969</c:v>
                </c:pt>
                <c:pt idx="6689">
                  <c:v>9.2902777777780852</c:v>
                </c:pt>
                <c:pt idx="6690">
                  <c:v>9.2916666666669734</c:v>
                </c:pt>
                <c:pt idx="6691">
                  <c:v>9.2930555555558616</c:v>
                </c:pt>
                <c:pt idx="6692">
                  <c:v>9.2944444444447498</c:v>
                </c:pt>
                <c:pt idx="6693">
                  <c:v>9.295833333333638</c:v>
                </c:pt>
                <c:pt idx="6694">
                  <c:v>9.2972222222225263</c:v>
                </c:pt>
                <c:pt idx="6695">
                  <c:v>9.2986111111114145</c:v>
                </c:pt>
                <c:pt idx="6696">
                  <c:v>9.3000000000003027</c:v>
                </c:pt>
                <c:pt idx="6697">
                  <c:v>9.3013888888891909</c:v>
                </c:pt>
                <c:pt idx="6698">
                  <c:v>9.3027777777780791</c:v>
                </c:pt>
                <c:pt idx="6699">
                  <c:v>9.3041666666669673</c:v>
                </c:pt>
                <c:pt idx="6700">
                  <c:v>9.3055555555558556</c:v>
                </c:pt>
                <c:pt idx="6701">
                  <c:v>9.3069444444447438</c:v>
                </c:pt>
                <c:pt idx="6702">
                  <c:v>9.308333333333632</c:v>
                </c:pt>
                <c:pt idx="6703">
                  <c:v>9.3097222222225202</c:v>
                </c:pt>
                <c:pt idx="6704">
                  <c:v>9.3111111111114084</c:v>
                </c:pt>
                <c:pt idx="6705">
                  <c:v>9.3125000000002967</c:v>
                </c:pt>
                <c:pt idx="6706">
                  <c:v>9.3138888888891849</c:v>
                </c:pt>
                <c:pt idx="6707">
                  <c:v>9.3152777777780731</c:v>
                </c:pt>
                <c:pt idx="6708">
                  <c:v>9.3166666666669613</c:v>
                </c:pt>
                <c:pt idx="6709">
                  <c:v>9.3180555555558495</c:v>
                </c:pt>
                <c:pt idx="6710">
                  <c:v>9.3194444444447377</c:v>
                </c:pt>
                <c:pt idx="6711">
                  <c:v>9.320833333333626</c:v>
                </c:pt>
                <c:pt idx="6712">
                  <c:v>9.3222222222225142</c:v>
                </c:pt>
                <c:pt idx="6713">
                  <c:v>9.3236111111114024</c:v>
                </c:pt>
                <c:pt idx="6714">
                  <c:v>9.3250000000002906</c:v>
                </c:pt>
                <c:pt idx="6715">
                  <c:v>9.3263888888891788</c:v>
                </c:pt>
                <c:pt idx="6716">
                  <c:v>9.327777777778067</c:v>
                </c:pt>
                <c:pt idx="6717">
                  <c:v>9.3291666666669553</c:v>
                </c:pt>
                <c:pt idx="6718">
                  <c:v>9.3305555555558435</c:v>
                </c:pt>
                <c:pt idx="6719">
                  <c:v>9.3319444444447317</c:v>
                </c:pt>
                <c:pt idx="6720">
                  <c:v>9.3333333333336199</c:v>
                </c:pt>
                <c:pt idx="6721">
                  <c:v>9.3347222222225081</c:v>
                </c:pt>
                <c:pt idx="6722">
                  <c:v>9.3361111111113964</c:v>
                </c:pt>
                <c:pt idx="6723">
                  <c:v>9.3375000000002846</c:v>
                </c:pt>
                <c:pt idx="6724">
                  <c:v>9.3388888888891728</c:v>
                </c:pt>
                <c:pt idx="6725">
                  <c:v>9.340277777778061</c:v>
                </c:pt>
                <c:pt idx="6726">
                  <c:v>9.3416666666669492</c:v>
                </c:pt>
                <c:pt idx="6727">
                  <c:v>9.3430555555558374</c:v>
                </c:pt>
                <c:pt idx="6728">
                  <c:v>9.3444444444447257</c:v>
                </c:pt>
                <c:pt idx="6729">
                  <c:v>9.3458333333336139</c:v>
                </c:pt>
                <c:pt idx="6730">
                  <c:v>9.3472222222225021</c:v>
                </c:pt>
                <c:pt idx="6731">
                  <c:v>9.3486111111113903</c:v>
                </c:pt>
                <c:pt idx="6732">
                  <c:v>9.3500000000002785</c:v>
                </c:pt>
                <c:pt idx="6733">
                  <c:v>9.3513888888891668</c:v>
                </c:pt>
                <c:pt idx="6734">
                  <c:v>9.352777777778055</c:v>
                </c:pt>
                <c:pt idx="6735">
                  <c:v>9.3541666666669432</c:v>
                </c:pt>
                <c:pt idx="6736">
                  <c:v>9.3555555555558314</c:v>
                </c:pt>
                <c:pt idx="6737">
                  <c:v>9.3569444444447196</c:v>
                </c:pt>
                <c:pt idx="6738">
                  <c:v>9.3583333333336078</c:v>
                </c:pt>
                <c:pt idx="6739">
                  <c:v>9.3597222222224961</c:v>
                </c:pt>
                <c:pt idx="6740">
                  <c:v>9.3611111111113843</c:v>
                </c:pt>
                <c:pt idx="6741">
                  <c:v>9.3625000000002725</c:v>
                </c:pt>
                <c:pt idx="6742">
                  <c:v>9.3638888888891607</c:v>
                </c:pt>
                <c:pt idx="6743">
                  <c:v>9.3652777777780489</c:v>
                </c:pt>
                <c:pt idx="6744">
                  <c:v>9.3666666666669371</c:v>
                </c:pt>
                <c:pt idx="6745">
                  <c:v>9.3680555555558254</c:v>
                </c:pt>
                <c:pt idx="6746">
                  <c:v>9.3694444444447136</c:v>
                </c:pt>
                <c:pt idx="6747">
                  <c:v>9.3708333333336018</c:v>
                </c:pt>
                <c:pt idx="6748">
                  <c:v>9.37222222222249</c:v>
                </c:pt>
                <c:pt idx="6749">
                  <c:v>9.3736111111113782</c:v>
                </c:pt>
                <c:pt idx="6750">
                  <c:v>9.3750000000002665</c:v>
                </c:pt>
                <c:pt idx="6751">
                  <c:v>9.3763888888891547</c:v>
                </c:pt>
                <c:pt idx="6752">
                  <c:v>9.3777777777780429</c:v>
                </c:pt>
                <c:pt idx="6753">
                  <c:v>9.3791666666669311</c:v>
                </c:pt>
                <c:pt idx="6754">
                  <c:v>9.3805555555558193</c:v>
                </c:pt>
                <c:pt idx="6755">
                  <c:v>9.3819444444447075</c:v>
                </c:pt>
                <c:pt idx="6756">
                  <c:v>9.3833333333335958</c:v>
                </c:pt>
                <c:pt idx="6757">
                  <c:v>9.384722222222484</c:v>
                </c:pt>
                <c:pt idx="6758">
                  <c:v>9.3861111111113722</c:v>
                </c:pt>
                <c:pt idx="6759">
                  <c:v>9.3875000000002604</c:v>
                </c:pt>
                <c:pt idx="6760">
                  <c:v>9.3888888888891486</c:v>
                </c:pt>
                <c:pt idx="6761">
                  <c:v>9.3902777777780368</c:v>
                </c:pt>
                <c:pt idx="6762">
                  <c:v>9.3916666666669251</c:v>
                </c:pt>
                <c:pt idx="6763">
                  <c:v>9.3930555555558133</c:v>
                </c:pt>
                <c:pt idx="6764">
                  <c:v>9.3944444444447015</c:v>
                </c:pt>
                <c:pt idx="6765">
                  <c:v>9.3958333333335897</c:v>
                </c:pt>
                <c:pt idx="6766">
                  <c:v>9.3972222222224779</c:v>
                </c:pt>
                <c:pt idx="6767">
                  <c:v>9.3986111111113662</c:v>
                </c:pt>
                <c:pt idx="6768">
                  <c:v>9.4000000000002544</c:v>
                </c:pt>
                <c:pt idx="6769">
                  <c:v>9.4013888888891426</c:v>
                </c:pt>
                <c:pt idx="6770">
                  <c:v>9.4027777777780308</c:v>
                </c:pt>
                <c:pt idx="6771">
                  <c:v>9.404166666666919</c:v>
                </c:pt>
                <c:pt idx="6772">
                  <c:v>9.4055555555558072</c:v>
                </c:pt>
                <c:pt idx="6773">
                  <c:v>9.4069444444446955</c:v>
                </c:pt>
                <c:pt idx="6774">
                  <c:v>9.4083333333335837</c:v>
                </c:pt>
                <c:pt idx="6775">
                  <c:v>9.4097222222224719</c:v>
                </c:pt>
                <c:pt idx="6776">
                  <c:v>9.4111111111113601</c:v>
                </c:pt>
                <c:pt idx="6777">
                  <c:v>9.4125000000002483</c:v>
                </c:pt>
                <c:pt idx="6778">
                  <c:v>9.4138888888891366</c:v>
                </c:pt>
                <c:pt idx="6779">
                  <c:v>9.4152777777780248</c:v>
                </c:pt>
                <c:pt idx="6780">
                  <c:v>9.416666666666913</c:v>
                </c:pt>
                <c:pt idx="6781">
                  <c:v>9.4180555555558012</c:v>
                </c:pt>
                <c:pt idx="6782">
                  <c:v>9.4194444444446894</c:v>
                </c:pt>
                <c:pt idx="6783">
                  <c:v>9.4208333333335776</c:v>
                </c:pt>
                <c:pt idx="6784">
                  <c:v>9.4222222222224659</c:v>
                </c:pt>
                <c:pt idx="6785">
                  <c:v>9.4236111111113541</c:v>
                </c:pt>
                <c:pt idx="6786">
                  <c:v>9.4250000000002423</c:v>
                </c:pt>
                <c:pt idx="6787">
                  <c:v>9.4263888888891305</c:v>
                </c:pt>
                <c:pt idx="6788">
                  <c:v>9.4277777777780187</c:v>
                </c:pt>
                <c:pt idx="6789">
                  <c:v>9.4291666666669069</c:v>
                </c:pt>
                <c:pt idx="6790">
                  <c:v>9.4305555555557952</c:v>
                </c:pt>
                <c:pt idx="6791">
                  <c:v>9.4319444444446834</c:v>
                </c:pt>
                <c:pt idx="6792">
                  <c:v>9.4333333333335716</c:v>
                </c:pt>
                <c:pt idx="6793">
                  <c:v>9.4347222222224598</c:v>
                </c:pt>
                <c:pt idx="6794">
                  <c:v>9.436111111111348</c:v>
                </c:pt>
                <c:pt idx="6795">
                  <c:v>9.4375000000002363</c:v>
                </c:pt>
                <c:pt idx="6796">
                  <c:v>9.4388888888891245</c:v>
                </c:pt>
                <c:pt idx="6797">
                  <c:v>9.4402777777780127</c:v>
                </c:pt>
                <c:pt idx="6798">
                  <c:v>9.4416666666669009</c:v>
                </c:pt>
                <c:pt idx="6799">
                  <c:v>9.4430555555557891</c:v>
                </c:pt>
                <c:pt idx="6800">
                  <c:v>9.4444444444446773</c:v>
                </c:pt>
                <c:pt idx="6801">
                  <c:v>9.4458333333335656</c:v>
                </c:pt>
                <c:pt idx="6802">
                  <c:v>9.4472222222224538</c:v>
                </c:pt>
                <c:pt idx="6803">
                  <c:v>9.448611111111342</c:v>
                </c:pt>
                <c:pt idx="6804">
                  <c:v>9.4500000000002302</c:v>
                </c:pt>
                <c:pt idx="6805">
                  <c:v>9.4513888888891184</c:v>
                </c:pt>
                <c:pt idx="6806">
                  <c:v>9.4527777777780067</c:v>
                </c:pt>
                <c:pt idx="6807">
                  <c:v>9.4541666666668949</c:v>
                </c:pt>
                <c:pt idx="6808">
                  <c:v>9.4555555555557831</c:v>
                </c:pt>
                <c:pt idx="6809">
                  <c:v>9.4569444444446713</c:v>
                </c:pt>
                <c:pt idx="6810">
                  <c:v>9.4583333333335595</c:v>
                </c:pt>
                <c:pt idx="6811">
                  <c:v>9.4597222222224477</c:v>
                </c:pt>
                <c:pt idx="6812">
                  <c:v>9.461111111111336</c:v>
                </c:pt>
                <c:pt idx="6813">
                  <c:v>9.4625000000002242</c:v>
                </c:pt>
                <c:pt idx="6814">
                  <c:v>9.4638888888891124</c:v>
                </c:pt>
                <c:pt idx="6815">
                  <c:v>9.4652777777780006</c:v>
                </c:pt>
                <c:pt idx="6816">
                  <c:v>9.4666666666668888</c:v>
                </c:pt>
                <c:pt idx="6817">
                  <c:v>9.468055555555777</c:v>
                </c:pt>
                <c:pt idx="6818">
                  <c:v>9.4694444444446653</c:v>
                </c:pt>
                <c:pt idx="6819">
                  <c:v>9.4708333333335535</c:v>
                </c:pt>
                <c:pt idx="6820">
                  <c:v>9.4722222222224417</c:v>
                </c:pt>
                <c:pt idx="6821">
                  <c:v>9.4736111111113299</c:v>
                </c:pt>
                <c:pt idx="6822">
                  <c:v>9.4750000000002181</c:v>
                </c:pt>
                <c:pt idx="6823">
                  <c:v>9.4763888888891064</c:v>
                </c:pt>
                <c:pt idx="6824">
                  <c:v>9.4777777777779946</c:v>
                </c:pt>
                <c:pt idx="6825">
                  <c:v>9.4791666666668828</c:v>
                </c:pt>
                <c:pt idx="6826">
                  <c:v>9.480555555555771</c:v>
                </c:pt>
                <c:pt idx="6827">
                  <c:v>9.4819444444446592</c:v>
                </c:pt>
                <c:pt idx="6828">
                  <c:v>9.4833333333335474</c:v>
                </c:pt>
                <c:pt idx="6829">
                  <c:v>9.4847222222224357</c:v>
                </c:pt>
                <c:pt idx="6830">
                  <c:v>9.4861111111113239</c:v>
                </c:pt>
                <c:pt idx="6831">
                  <c:v>9.4875000000002121</c:v>
                </c:pt>
                <c:pt idx="6832">
                  <c:v>9.4888888888891003</c:v>
                </c:pt>
                <c:pt idx="6833">
                  <c:v>9.4902777777779885</c:v>
                </c:pt>
                <c:pt idx="6834">
                  <c:v>9.4916666666668768</c:v>
                </c:pt>
                <c:pt idx="6835">
                  <c:v>9.493055555555765</c:v>
                </c:pt>
                <c:pt idx="6836">
                  <c:v>9.4944444444446532</c:v>
                </c:pt>
                <c:pt idx="6837">
                  <c:v>9.4958333333335414</c:v>
                </c:pt>
                <c:pt idx="6838">
                  <c:v>9.4972222222224296</c:v>
                </c:pt>
                <c:pt idx="6839">
                  <c:v>9.4986111111113178</c:v>
                </c:pt>
                <c:pt idx="6840">
                  <c:v>9.5000000000002061</c:v>
                </c:pt>
                <c:pt idx="6841">
                  <c:v>9.5013888888890943</c:v>
                </c:pt>
                <c:pt idx="6842">
                  <c:v>9.5027777777779825</c:v>
                </c:pt>
                <c:pt idx="6843">
                  <c:v>9.5041666666668707</c:v>
                </c:pt>
                <c:pt idx="6844">
                  <c:v>9.5055555555557589</c:v>
                </c:pt>
                <c:pt idx="6845">
                  <c:v>9.5069444444446471</c:v>
                </c:pt>
                <c:pt idx="6846">
                  <c:v>9.5083333333335354</c:v>
                </c:pt>
                <c:pt idx="6847">
                  <c:v>9.5097222222224236</c:v>
                </c:pt>
                <c:pt idx="6848">
                  <c:v>9.5111111111113118</c:v>
                </c:pt>
                <c:pt idx="6849">
                  <c:v>9.5125000000002</c:v>
                </c:pt>
                <c:pt idx="6850">
                  <c:v>9.5138888888890882</c:v>
                </c:pt>
                <c:pt idx="6851">
                  <c:v>9.5152777777779765</c:v>
                </c:pt>
                <c:pt idx="6852">
                  <c:v>9.5166666666668647</c:v>
                </c:pt>
                <c:pt idx="6853">
                  <c:v>9.5180555555557529</c:v>
                </c:pt>
                <c:pt idx="6854">
                  <c:v>9.5194444444446411</c:v>
                </c:pt>
                <c:pt idx="6855">
                  <c:v>9.5208333333335293</c:v>
                </c:pt>
                <c:pt idx="6856">
                  <c:v>9.5222222222224175</c:v>
                </c:pt>
                <c:pt idx="6857">
                  <c:v>9.5236111111113058</c:v>
                </c:pt>
                <c:pt idx="6858">
                  <c:v>9.525000000000194</c:v>
                </c:pt>
                <c:pt idx="6859">
                  <c:v>9.5263888888890822</c:v>
                </c:pt>
                <c:pt idx="6860">
                  <c:v>9.5277777777779704</c:v>
                </c:pt>
                <c:pt idx="6861">
                  <c:v>9.5291666666668586</c:v>
                </c:pt>
                <c:pt idx="6862">
                  <c:v>9.5305555555557468</c:v>
                </c:pt>
                <c:pt idx="6863">
                  <c:v>9.5319444444446351</c:v>
                </c:pt>
                <c:pt idx="6864">
                  <c:v>9.5333333333335233</c:v>
                </c:pt>
                <c:pt idx="6865">
                  <c:v>9.5347222222224115</c:v>
                </c:pt>
                <c:pt idx="6866">
                  <c:v>9.5361111111112997</c:v>
                </c:pt>
                <c:pt idx="6867">
                  <c:v>9.5375000000001879</c:v>
                </c:pt>
                <c:pt idx="6868">
                  <c:v>9.5388888888890762</c:v>
                </c:pt>
                <c:pt idx="6869">
                  <c:v>9.5402777777779644</c:v>
                </c:pt>
                <c:pt idx="6870">
                  <c:v>9.5416666666668526</c:v>
                </c:pt>
                <c:pt idx="6871">
                  <c:v>9.5430555555557408</c:v>
                </c:pt>
                <c:pt idx="6872">
                  <c:v>9.544444444444629</c:v>
                </c:pt>
                <c:pt idx="6873">
                  <c:v>9.5458333333335172</c:v>
                </c:pt>
                <c:pt idx="6874">
                  <c:v>9.5472222222224055</c:v>
                </c:pt>
                <c:pt idx="6875">
                  <c:v>9.5486111111112937</c:v>
                </c:pt>
                <c:pt idx="6876">
                  <c:v>9.5500000000001819</c:v>
                </c:pt>
                <c:pt idx="6877">
                  <c:v>9.5513888888890701</c:v>
                </c:pt>
                <c:pt idx="6878">
                  <c:v>9.5527777777779583</c:v>
                </c:pt>
                <c:pt idx="6879">
                  <c:v>9.5541666666668466</c:v>
                </c:pt>
                <c:pt idx="6880">
                  <c:v>9.5555555555557348</c:v>
                </c:pt>
                <c:pt idx="6881">
                  <c:v>9.556944444444623</c:v>
                </c:pt>
                <c:pt idx="6882">
                  <c:v>9.5583333333335112</c:v>
                </c:pt>
                <c:pt idx="6883">
                  <c:v>9.5597222222223994</c:v>
                </c:pt>
                <c:pt idx="6884">
                  <c:v>9.5611111111112876</c:v>
                </c:pt>
                <c:pt idx="6885">
                  <c:v>9.5625000000001759</c:v>
                </c:pt>
                <c:pt idx="6886">
                  <c:v>9.5638888888890641</c:v>
                </c:pt>
                <c:pt idx="6887">
                  <c:v>9.5652777777779523</c:v>
                </c:pt>
                <c:pt idx="6888">
                  <c:v>9.5666666666668405</c:v>
                </c:pt>
                <c:pt idx="6889">
                  <c:v>9.5680555555557287</c:v>
                </c:pt>
                <c:pt idx="6890">
                  <c:v>9.5694444444446169</c:v>
                </c:pt>
                <c:pt idx="6891">
                  <c:v>9.5708333333335052</c:v>
                </c:pt>
                <c:pt idx="6892">
                  <c:v>9.5722222222223934</c:v>
                </c:pt>
                <c:pt idx="6893">
                  <c:v>9.5736111111112816</c:v>
                </c:pt>
                <c:pt idx="6894">
                  <c:v>9.5750000000001698</c:v>
                </c:pt>
                <c:pt idx="6895">
                  <c:v>9.576388888889058</c:v>
                </c:pt>
                <c:pt idx="6896">
                  <c:v>9.5777777777779463</c:v>
                </c:pt>
                <c:pt idx="6897">
                  <c:v>9.5791666666668345</c:v>
                </c:pt>
                <c:pt idx="6898">
                  <c:v>9.5805555555557227</c:v>
                </c:pt>
                <c:pt idx="6899">
                  <c:v>9.5819444444446109</c:v>
                </c:pt>
                <c:pt idx="6900">
                  <c:v>9.5833333333334991</c:v>
                </c:pt>
                <c:pt idx="6901">
                  <c:v>9.5847222222223873</c:v>
                </c:pt>
                <c:pt idx="6902">
                  <c:v>9.5861111111112756</c:v>
                </c:pt>
                <c:pt idx="6903">
                  <c:v>9.5875000000001638</c:v>
                </c:pt>
                <c:pt idx="6904">
                  <c:v>9.588888888889052</c:v>
                </c:pt>
                <c:pt idx="6905">
                  <c:v>9.5902777777779402</c:v>
                </c:pt>
                <c:pt idx="6906">
                  <c:v>9.5916666666668284</c:v>
                </c:pt>
                <c:pt idx="6907">
                  <c:v>9.5930555555557167</c:v>
                </c:pt>
                <c:pt idx="6908">
                  <c:v>9.5944444444446049</c:v>
                </c:pt>
                <c:pt idx="6909">
                  <c:v>9.5958333333334931</c:v>
                </c:pt>
                <c:pt idx="6910">
                  <c:v>9.5972222222223813</c:v>
                </c:pt>
                <c:pt idx="6911">
                  <c:v>9.5986111111112695</c:v>
                </c:pt>
                <c:pt idx="6912">
                  <c:v>9.6000000000001577</c:v>
                </c:pt>
                <c:pt idx="6913">
                  <c:v>9.601388888889046</c:v>
                </c:pt>
                <c:pt idx="6914">
                  <c:v>9.6027777777779342</c:v>
                </c:pt>
                <c:pt idx="6915">
                  <c:v>9.6041666666668224</c:v>
                </c:pt>
                <c:pt idx="6916">
                  <c:v>9.6055555555557106</c:v>
                </c:pt>
                <c:pt idx="6917">
                  <c:v>9.6069444444445988</c:v>
                </c:pt>
                <c:pt idx="6918">
                  <c:v>9.608333333333487</c:v>
                </c:pt>
                <c:pt idx="6919">
                  <c:v>9.6097222222223753</c:v>
                </c:pt>
                <c:pt idx="6920">
                  <c:v>9.6111111111112635</c:v>
                </c:pt>
                <c:pt idx="6921">
                  <c:v>9.6125000000001517</c:v>
                </c:pt>
                <c:pt idx="6922">
                  <c:v>9.6138888888890399</c:v>
                </c:pt>
                <c:pt idx="6923">
                  <c:v>9.6152777777779281</c:v>
                </c:pt>
                <c:pt idx="6924">
                  <c:v>9.6166666666668164</c:v>
                </c:pt>
                <c:pt idx="6925">
                  <c:v>9.6180555555557046</c:v>
                </c:pt>
                <c:pt idx="6926">
                  <c:v>9.6194444444445928</c:v>
                </c:pt>
                <c:pt idx="6927">
                  <c:v>9.620833333333481</c:v>
                </c:pt>
                <c:pt idx="6928">
                  <c:v>9.6222222222223692</c:v>
                </c:pt>
                <c:pt idx="6929">
                  <c:v>9.6236111111112574</c:v>
                </c:pt>
                <c:pt idx="6930">
                  <c:v>9.6250000000001457</c:v>
                </c:pt>
                <c:pt idx="6931">
                  <c:v>9.6263888888890339</c:v>
                </c:pt>
                <c:pt idx="6932">
                  <c:v>9.6277777777779221</c:v>
                </c:pt>
                <c:pt idx="6933">
                  <c:v>9.6291666666668103</c:v>
                </c:pt>
                <c:pt idx="6934">
                  <c:v>9.6305555555556985</c:v>
                </c:pt>
                <c:pt idx="6935">
                  <c:v>9.6319444444445868</c:v>
                </c:pt>
                <c:pt idx="6936">
                  <c:v>9.633333333333475</c:v>
                </c:pt>
                <c:pt idx="6937">
                  <c:v>9.6347222222223632</c:v>
                </c:pt>
                <c:pt idx="6938">
                  <c:v>9.6361111111112514</c:v>
                </c:pt>
                <c:pt idx="6939">
                  <c:v>9.6375000000001396</c:v>
                </c:pt>
                <c:pt idx="6940">
                  <c:v>9.6388888888890278</c:v>
                </c:pt>
                <c:pt idx="6941">
                  <c:v>9.6402777777779161</c:v>
                </c:pt>
                <c:pt idx="6942">
                  <c:v>9.6416666666668043</c:v>
                </c:pt>
                <c:pt idx="6943">
                  <c:v>9.6430555555556925</c:v>
                </c:pt>
                <c:pt idx="6944">
                  <c:v>9.6444444444445807</c:v>
                </c:pt>
                <c:pt idx="6945">
                  <c:v>9.6458333333334689</c:v>
                </c:pt>
                <c:pt idx="6946">
                  <c:v>9.6472222222223571</c:v>
                </c:pt>
                <c:pt idx="6947">
                  <c:v>9.6486111111112454</c:v>
                </c:pt>
                <c:pt idx="6948">
                  <c:v>9.6500000000001336</c:v>
                </c:pt>
                <c:pt idx="6949">
                  <c:v>9.6513888888890218</c:v>
                </c:pt>
                <c:pt idx="6950">
                  <c:v>9.65277777777791</c:v>
                </c:pt>
                <c:pt idx="6951">
                  <c:v>9.6541666666667982</c:v>
                </c:pt>
                <c:pt idx="6952">
                  <c:v>9.6555555555556865</c:v>
                </c:pt>
                <c:pt idx="6953">
                  <c:v>9.6569444444445747</c:v>
                </c:pt>
                <c:pt idx="6954">
                  <c:v>9.6583333333334629</c:v>
                </c:pt>
                <c:pt idx="6955">
                  <c:v>9.6597222222223511</c:v>
                </c:pt>
                <c:pt idx="6956">
                  <c:v>9.6611111111112393</c:v>
                </c:pt>
                <c:pt idx="6957">
                  <c:v>9.6625000000001275</c:v>
                </c:pt>
                <c:pt idx="6958">
                  <c:v>9.6638888888890158</c:v>
                </c:pt>
                <c:pt idx="6959">
                  <c:v>9.665277777777904</c:v>
                </c:pt>
                <c:pt idx="6960">
                  <c:v>9.6666666666667922</c:v>
                </c:pt>
                <c:pt idx="6961">
                  <c:v>9.6680555555556804</c:v>
                </c:pt>
                <c:pt idx="6962">
                  <c:v>9.6694444444445686</c:v>
                </c:pt>
                <c:pt idx="6963">
                  <c:v>9.6708333333334568</c:v>
                </c:pt>
                <c:pt idx="6964">
                  <c:v>9.6722222222223451</c:v>
                </c:pt>
                <c:pt idx="6965">
                  <c:v>9.6736111111112333</c:v>
                </c:pt>
                <c:pt idx="6966">
                  <c:v>9.6750000000001215</c:v>
                </c:pt>
                <c:pt idx="6967">
                  <c:v>9.6763888888890097</c:v>
                </c:pt>
                <c:pt idx="6968">
                  <c:v>9.6777777777778979</c:v>
                </c:pt>
                <c:pt idx="6969">
                  <c:v>9.6791666666667862</c:v>
                </c:pt>
                <c:pt idx="6970">
                  <c:v>9.6805555555556744</c:v>
                </c:pt>
                <c:pt idx="6971">
                  <c:v>9.6819444444445626</c:v>
                </c:pt>
                <c:pt idx="6972">
                  <c:v>9.6833333333334508</c:v>
                </c:pt>
                <c:pt idx="6973">
                  <c:v>9.684722222222339</c:v>
                </c:pt>
                <c:pt idx="6974">
                  <c:v>9.6861111111112272</c:v>
                </c:pt>
                <c:pt idx="6975">
                  <c:v>9.6875000000001155</c:v>
                </c:pt>
                <c:pt idx="6976">
                  <c:v>9.6888888888890037</c:v>
                </c:pt>
                <c:pt idx="6977">
                  <c:v>9.6902777777778919</c:v>
                </c:pt>
                <c:pt idx="6978">
                  <c:v>9.6916666666667801</c:v>
                </c:pt>
                <c:pt idx="6979">
                  <c:v>9.6930555555556683</c:v>
                </c:pt>
                <c:pt idx="6980">
                  <c:v>9.6944444444445566</c:v>
                </c:pt>
                <c:pt idx="6981">
                  <c:v>9.6958333333334448</c:v>
                </c:pt>
                <c:pt idx="6982">
                  <c:v>9.697222222222333</c:v>
                </c:pt>
                <c:pt idx="6983">
                  <c:v>9.6986111111112212</c:v>
                </c:pt>
                <c:pt idx="6984">
                  <c:v>9.7000000000001094</c:v>
                </c:pt>
                <c:pt idx="6985">
                  <c:v>9.7013888888889976</c:v>
                </c:pt>
                <c:pt idx="6986">
                  <c:v>9.7027777777778859</c:v>
                </c:pt>
                <c:pt idx="6987">
                  <c:v>9.7041666666667741</c:v>
                </c:pt>
                <c:pt idx="6988">
                  <c:v>9.7055555555556623</c:v>
                </c:pt>
                <c:pt idx="6989">
                  <c:v>9.7069444444445505</c:v>
                </c:pt>
                <c:pt idx="6990">
                  <c:v>9.7083333333334387</c:v>
                </c:pt>
                <c:pt idx="6991">
                  <c:v>9.7097222222223269</c:v>
                </c:pt>
                <c:pt idx="6992">
                  <c:v>9.7111111111112152</c:v>
                </c:pt>
                <c:pt idx="6993">
                  <c:v>9.7125000000001034</c:v>
                </c:pt>
                <c:pt idx="6994">
                  <c:v>9.7138888888889916</c:v>
                </c:pt>
                <c:pt idx="6995">
                  <c:v>9.7152777777778798</c:v>
                </c:pt>
                <c:pt idx="6996">
                  <c:v>9.716666666666768</c:v>
                </c:pt>
                <c:pt idx="6997">
                  <c:v>9.7180555555556563</c:v>
                </c:pt>
                <c:pt idx="6998">
                  <c:v>9.7194444444445445</c:v>
                </c:pt>
                <c:pt idx="6999">
                  <c:v>9.7208333333334327</c:v>
                </c:pt>
                <c:pt idx="7000">
                  <c:v>9.7222222222223209</c:v>
                </c:pt>
                <c:pt idx="7001">
                  <c:v>9.7236111111112091</c:v>
                </c:pt>
                <c:pt idx="7002">
                  <c:v>9.7250000000000973</c:v>
                </c:pt>
                <c:pt idx="7003">
                  <c:v>9.7263888888889856</c:v>
                </c:pt>
                <c:pt idx="7004">
                  <c:v>9.7277777777778738</c:v>
                </c:pt>
                <c:pt idx="7005">
                  <c:v>9.729166666666762</c:v>
                </c:pt>
                <c:pt idx="7006">
                  <c:v>9.7305555555556502</c:v>
                </c:pt>
                <c:pt idx="7007">
                  <c:v>9.7319444444445384</c:v>
                </c:pt>
                <c:pt idx="7008">
                  <c:v>9.7333333333334267</c:v>
                </c:pt>
                <c:pt idx="7009">
                  <c:v>9.7347222222223149</c:v>
                </c:pt>
                <c:pt idx="7010">
                  <c:v>9.7361111111112031</c:v>
                </c:pt>
                <c:pt idx="7011">
                  <c:v>9.7375000000000913</c:v>
                </c:pt>
                <c:pt idx="7012">
                  <c:v>9.7388888888889795</c:v>
                </c:pt>
                <c:pt idx="7013">
                  <c:v>9.7402777777778677</c:v>
                </c:pt>
                <c:pt idx="7014">
                  <c:v>9.741666666666756</c:v>
                </c:pt>
                <c:pt idx="7015">
                  <c:v>9.7430555555556442</c:v>
                </c:pt>
                <c:pt idx="7016">
                  <c:v>9.7444444444445324</c:v>
                </c:pt>
                <c:pt idx="7017">
                  <c:v>9.7458333333334206</c:v>
                </c:pt>
                <c:pt idx="7018">
                  <c:v>9.7472222222223088</c:v>
                </c:pt>
                <c:pt idx="7019">
                  <c:v>9.748611111111197</c:v>
                </c:pt>
                <c:pt idx="7020">
                  <c:v>9.7500000000000853</c:v>
                </c:pt>
                <c:pt idx="7021">
                  <c:v>9.7513888888889735</c:v>
                </c:pt>
                <c:pt idx="7022">
                  <c:v>9.7527777777778617</c:v>
                </c:pt>
                <c:pt idx="7023">
                  <c:v>9.7541666666667499</c:v>
                </c:pt>
                <c:pt idx="7024">
                  <c:v>9.7555555555556381</c:v>
                </c:pt>
                <c:pt idx="7025">
                  <c:v>9.7569444444445264</c:v>
                </c:pt>
                <c:pt idx="7026">
                  <c:v>9.7583333333334146</c:v>
                </c:pt>
                <c:pt idx="7027">
                  <c:v>9.7597222222223028</c:v>
                </c:pt>
                <c:pt idx="7028">
                  <c:v>9.761111111111191</c:v>
                </c:pt>
                <c:pt idx="7029">
                  <c:v>9.7625000000000792</c:v>
                </c:pt>
                <c:pt idx="7030">
                  <c:v>9.7638888888889674</c:v>
                </c:pt>
                <c:pt idx="7031">
                  <c:v>9.7652777777778557</c:v>
                </c:pt>
                <c:pt idx="7032">
                  <c:v>9.7666666666667439</c:v>
                </c:pt>
                <c:pt idx="7033">
                  <c:v>9.7680555555556321</c:v>
                </c:pt>
                <c:pt idx="7034">
                  <c:v>9.7694444444445203</c:v>
                </c:pt>
                <c:pt idx="7035">
                  <c:v>9.7708333333334085</c:v>
                </c:pt>
                <c:pt idx="7036">
                  <c:v>9.7722222222222968</c:v>
                </c:pt>
                <c:pt idx="7037">
                  <c:v>9.773611111111185</c:v>
                </c:pt>
                <c:pt idx="7038">
                  <c:v>9.7750000000000732</c:v>
                </c:pt>
                <c:pt idx="7039">
                  <c:v>9.7763888888889614</c:v>
                </c:pt>
                <c:pt idx="7040">
                  <c:v>9.7777777777778496</c:v>
                </c:pt>
                <c:pt idx="7041">
                  <c:v>9.7791666666667378</c:v>
                </c:pt>
                <c:pt idx="7042">
                  <c:v>9.7805555555556261</c:v>
                </c:pt>
                <c:pt idx="7043">
                  <c:v>9.7819444444445143</c:v>
                </c:pt>
                <c:pt idx="7044">
                  <c:v>9.7833333333334025</c:v>
                </c:pt>
                <c:pt idx="7045">
                  <c:v>9.7847222222222907</c:v>
                </c:pt>
                <c:pt idx="7046">
                  <c:v>9.7861111111111789</c:v>
                </c:pt>
                <c:pt idx="7047">
                  <c:v>9.7875000000000671</c:v>
                </c:pt>
                <c:pt idx="7048">
                  <c:v>9.7888888888889554</c:v>
                </c:pt>
                <c:pt idx="7049">
                  <c:v>9.7902777777778436</c:v>
                </c:pt>
                <c:pt idx="7050">
                  <c:v>9.7916666666667318</c:v>
                </c:pt>
                <c:pt idx="7051">
                  <c:v>9.79305555555562</c:v>
                </c:pt>
                <c:pt idx="7052">
                  <c:v>9.7944444444445082</c:v>
                </c:pt>
                <c:pt idx="7053">
                  <c:v>9.7958333333333965</c:v>
                </c:pt>
                <c:pt idx="7054">
                  <c:v>9.7972222222222847</c:v>
                </c:pt>
                <c:pt idx="7055">
                  <c:v>9.7986111111111729</c:v>
                </c:pt>
                <c:pt idx="7056">
                  <c:v>9.8000000000000611</c:v>
                </c:pt>
                <c:pt idx="7057">
                  <c:v>9.8013888888889493</c:v>
                </c:pt>
                <c:pt idx="7058">
                  <c:v>9.8027777777778375</c:v>
                </c:pt>
                <c:pt idx="7059">
                  <c:v>9.8041666666667258</c:v>
                </c:pt>
                <c:pt idx="7060">
                  <c:v>9.805555555555614</c:v>
                </c:pt>
                <c:pt idx="7061">
                  <c:v>9.8069444444445022</c:v>
                </c:pt>
                <c:pt idx="7062">
                  <c:v>9.8083333333333904</c:v>
                </c:pt>
                <c:pt idx="7063">
                  <c:v>9.8097222222222786</c:v>
                </c:pt>
                <c:pt idx="7064">
                  <c:v>9.8111111111111668</c:v>
                </c:pt>
                <c:pt idx="7065">
                  <c:v>9.8125000000000551</c:v>
                </c:pt>
                <c:pt idx="7066">
                  <c:v>9.8138888888889433</c:v>
                </c:pt>
                <c:pt idx="7067">
                  <c:v>9.8152777777778315</c:v>
                </c:pt>
                <c:pt idx="7068">
                  <c:v>9.8166666666667197</c:v>
                </c:pt>
                <c:pt idx="7069">
                  <c:v>9.8180555555556079</c:v>
                </c:pt>
                <c:pt idx="7070">
                  <c:v>9.8194444444444962</c:v>
                </c:pt>
                <c:pt idx="7071">
                  <c:v>9.8208333333333844</c:v>
                </c:pt>
                <c:pt idx="7072">
                  <c:v>9.8222222222222726</c:v>
                </c:pt>
                <c:pt idx="7073">
                  <c:v>9.8236111111111608</c:v>
                </c:pt>
                <c:pt idx="7074">
                  <c:v>9.825000000000049</c:v>
                </c:pt>
                <c:pt idx="7075">
                  <c:v>9.8263888888889372</c:v>
                </c:pt>
                <c:pt idx="7076">
                  <c:v>9.8277777777778255</c:v>
                </c:pt>
                <c:pt idx="7077">
                  <c:v>9.8291666666667137</c:v>
                </c:pt>
                <c:pt idx="7078">
                  <c:v>9.8305555555556019</c:v>
                </c:pt>
                <c:pt idx="7079">
                  <c:v>9.8319444444444901</c:v>
                </c:pt>
                <c:pt idx="7080">
                  <c:v>9.8333333333333783</c:v>
                </c:pt>
                <c:pt idx="7081">
                  <c:v>9.8347222222222666</c:v>
                </c:pt>
                <c:pt idx="7082">
                  <c:v>9.8361111111111548</c:v>
                </c:pt>
                <c:pt idx="7083">
                  <c:v>9.837500000000043</c:v>
                </c:pt>
                <c:pt idx="7084">
                  <c:v>9.8388888888889312</c:v>
                </c:pt>
                <c:pt idx="7085">
                  <c:v>9.8402777777778194</c:v>
                </c:pt>
                <c:pt idx="7086">
                  <c:v>9.8416666666667076</c:v>
                </c:pt>
                <c:pt idx="7087">
                  <c:v>9.8430555555555959</c:v>
                </c:pt>
                <c:pt idx="7088">
                  <c:v>9.8444444444444841</c:v>
                </c:pt>
                <c:pt idx="7089">
                  <c:v>9.8458333333333723</c:v>
                </c:pt>
                <c:pt idx="7090">
                  <c:v>9.8472222222222605</c:v>
                </c:pt>
                <c:pt idx="7091">
                  <c:v>9.8486111111111487</c:v>
                </c:pt>
                <c:pt idx="7092">
                  <c:v>9.8500000000000369</c:v>
                </c:pt>
                <c:pt idx="7093">
                  <c:v>9.8513888888889252</c:v>
                </c:pt>
                <c:pt idx="7094">
                  <c:v>9.8527777777778134</c:v>
                </c:pt>
                <c:pt idx="7095">
                  <c:v>9.8541666666667016</c:v>
                </c:pt>
                <c:pt idx="7096">
                  <c:v>9.8555555555555898</c:v>
                </c:pt>
                <c:pt idx="7097">
                  <c:v>9.856944444444478</c:v>
                </c:pt>
                <c:pt idx="7098">
                  <c:v>9.8583333333333663</c:v>
                </c:pt>
                <c:pt idx="7099">
                  <c:v>9.8597222222222545</c:v>
                </c:pt>
                <c:pt idx="7100">
                  <c:v>9.8611111111111427</c:v>
                </c:pt>
                <c:pt idx="7101">
                  <c:v>9.8625000000000309</c:v>
                </c:pt>
                <c:pt idx="7102">
                  <c:v>9.8638888888889191</c:v>
                </c:pt>
                <c:pt idx="7103">
                  <c:v>9.8652777777778073</c:v>
                </c:pt>
                <c:pt idx="7104">
                  <c:v>9.8666666666666956</c:v>
                </c:pt>
                <c:pt idx="7105">
                  <c:v>9.8680555555555838</c:v>
                </c:pt>
                <c:pt idx="7106">
                  <c:v>9.869444444444472</c:v>
                </c:pt>
                <c:pt idx="7107">
                  <c:v>9.8708333333333602</c:v>
                </c:pt>
                <c:pt idx="7108">
                  <c:v>9.8722222222222484</c:v>
                </c:pt>
                <c:pt idx="7109">
                  <c:v>9.8736111111111367</c:v>
                </c:pt>
                <c:pt idx="7110">
                  <c:v>9.8750000000000249</c:v>
                </c:pt>
                <c:pt idx="7111">
                  <c:v>9.8763888888889131</c:v>
                </c:pt>
                <c:pt idx="7112">
                  <c:v>9.8777777777778013</c:v>
                </c:pt>
                <c:pt idx="7113">
                  <c:v>9.8791666666666895</c:v>
                </c:pt>
                <c:pt idx="7114">
                  <c:v>9.8805555555555777</c:v>
                </c:pt>
                <c:pt idx="7115">
                  <c:v>9.881944444444466</c:v>
                </c:pt>
                <c:pt idx="7116">
                  <c:v>9.8833333333333542</c:v>
                </c:pt>
                <c:pt idx="7117">
                  <c:v>9.8847222222222424</c:v>
                </c:pt>
                <c:pt idx="7118">
                  <c:v>9.8861111111111306</c:v>
                </c:pt>
                <c:pt idx="7119">
                  <c:v>9.8875000000000188</c:v>
                </c:pt>
                <c:pt idx="7120">
                  <c:v>9.888888888888907</c:v>
                </c:pt>
                <c:pt idx="7121">
                  <c:v>9.8902777777777953</c:v>
                </c:pt>
                <c:pt idx="7122">
                  <c:v>9.8916666666666835</c:v>
                </c:pt>
                <c:pt idx="7123">
                  <c:v>9.8930555555555717</c:v>
                </c:pt>
                <c:pt idx="7124">
                  <c:v>9.8944444444444599</c:v>
                </c:pt>
                <c:pt idx="7125">
                  <c:v>9.8958333333333481</c:v>
                </c:pt>
                <c:pt idx="7126">
                  <c:v>9.8972222222222364</c:v>
                </c:pt>
                <c:pt idx="7127">
                  <c:v>9.8986111111111246</c:v>
                </c:pt>
                <c:pt idx="7128">
                  <c:v>9.9000000000000128</c:v>
                </c:pt>
                <c:pt idx="7129">
                  <c:v>9.901388888888901</c:v>
                </c:pt>
                <c:pt idx="7130">
                  <c:v>9.9027777777777892</c:v>
                </c:pt>
                <c:pt idx="7131">
                  <c:v>9.9041666666666774</c:v>
                </c:pt>
                <c:pt idx="7132">
                  <c:v>9.9055555555555657</c:v>
                </c:pt>
                <c:pt idx="7133">
                  <c:v>9.9069444444444539</c:v>
                </c:pt>
                <c:pt idx="7134">
                  <c:v>9.9083333333333421</c:v>
                </c:pt>
                <c:pt idx="7135">
                  <c:v>9.9097222222222303</c:v>
                </c:pt>
                <c:pt idx="7136">
                  <c:v>9.9111111111111185</c:v>
                </c:pt>
                <c:pt idx="7137">
                  <c:v>9.9125000000000068</c:v>
                </c:pt>
                <c:pt idx="7138">
                  <c:v>9.913888888888895</c:v>
                </c:pt>
                <c:pt idx="7139">
                  <c:v>9.9152777777777832</c:v>
                </c:pt>
                <c:pt idx="7140">
                  <c:v>9.9166666666666714</c:v>
                </c:pt>
                <c:pt idx="7141">
                  <c:v>9.9180555555555596</c:v>
                </c:pt>
                <c:pt idx="7142">
                  <c:v>9.9194444444444478</c:v>
                </c:pt>
                <c:pt idx="7143">
                  <c:v>9.9208333333333361</c:v>
                </c:pt>
                <c:pt idx="7144">
                  <c:v>9.9222222222222243</c:v>
                </c:pt>
                <c:pt idx="7145">
                  <c:v>9.9236111111111125</c:v>
                </c:pt>
                <c:pt idx="7146">
                  <c:v>9.9250000000000007</c:v>
                </c:pt>
                <c:pt idx="7147">
                  <c:v>9.9263888888888889</c:v>
                </c:pt>
                <c:pt idx="7148">
                  <c:v>9.9277777777777771</c:v>
                </c:pt>
                <c:pt idx="7149">
                  <c:v>9.9291666666666654</c:v>
                </c:pt>
                <c:pt idx="7150">
                  <c:v>9.9305555555555536</c:v>
                </c:pt>
                <c:pt idx="7151">
                  <c:v>9.9319444444444418</c:v>
                </c:pt>
                <c:pt idx="7152">
                  <c:v>9.93333333333333</c:v>
                </c:pt>
                <c:pt idx="7153">
                  <c:v>9.9347222222222182</c:v>
                </c:pt>
                <c:pt idx="7154">
                  <c:v>9.9361111111111065</c:v>
                </c:pt>
                <c:pt idx="7155">
                  <c:v>9.9374999999999947</c:v>
                </c:pt>
                <c:pt idx="7156">
                  <c:v>9.9388888888888829</c:v>
                </c:pt>
                <c:pt idx="7157">
                  <c:v>9.9402777777777711</c:v>
                </c:pt>
                <c:pt idx="7158">
                  <c:v>9.9416666666666593</c:v>
                </c:pt>
                <c:pt idx="7159">
                  <c:v>9.9430555555555475</c:v>
                </c:pt>
                <c:pt idx="7160">
                  <c:v>9.9444444444444358</c:v>
                </c:pt>
                <c:pt idx="7161">
                  <c:v>9.945833333333324</c:v>
                </c:pt>
                <c:pt idx="7162">
                  <c:v>9.9472222222222122</c:v>
                </c:pt>
                <c:pt idx="7163">
                  <c:v>9.9486111111111004</c:v>
                </c:pt>
                <c:pt idx="7164">
                  <c:v>9.9499999999999886</c:v>
                </c:pt>
                <c:pt idx="7165">
                  <c:v>9.9513888888888768</c:v>
                </c:pt>
                <c:pt idx="7166">
                  <c:v>9.9527777777777651</c:v>
                </c:pt>
                <c:pt idx="7167">
                  <c:v>9.9541666666666533</c:v>
                </c:pt>
                <c:pt idx="7168">
                  <c:v>9.9555555555555415</c:v>
                </c:pt>
                <c:pt idx="7169">
                  <c:v>9.9569444444444297</c:v>
                </c:pt>
                <c:pt idx="7170">
                  <c:v>9.9583333333333179</c:v>
                </c:pt>
                <c:pt idx="7171">
                  <c:v>9.9597222222222062</c:v>
                </c:pt>
                <c:pt idx="7172">
                  <c:v>9.9611111111110944</c:v>
                </c:pt>
                <c:pt idx="7173">
                  <c:v>9.9624999999999826</c:v>
                </c:pt>
                <c:pt idx="7174">
                  <c:v>9.9638888888888708</c:v>
                </c:pt>
                <c:pt idx="7175">
                  <c:v>9.965277777777759</c:v>
                </c:pt>
                <c:pt idx="7176">
                  <c:v>9.9666666666666472</c:v>
                </c:pt>
                <c:pt idx="7177">
                  <c:v>9.9680555555555355</c:v>
                </c:pt>
                <c:pt idx="7178">
                  <c:v>9.9694444444444237</c:v>
                </c:pt>
                <c:pt idx="7179">
                  <c:v>9.9708333333333119</c:v>
                </c:pt>
                <c:pt idx="7180">
                  <c:v>9.9722222222222001</c:v>
                </c:pt>
                <c:pt idx="7181">
                  <c:v>9.9736111111110883</c:v>
                </c:pt>
                <c:pt idx="7182">
                  <c:v>9.9749999999999766</c:v>
                </c:pt>
                <c:pt idx="7183">
                  <c:v>9.9763888888888648</c:v>
                </c:pt>
                <c:pt idx="7184">
                  <c:v>9.977777777777753</c:v>
                </c:pt>
                <c:pt idx="7185">
                  <c:v>9.9791666666666412</c:v>
                </c:pt>
                <c:pt idx="7186">
                  <c:v>9.9805555555555294</c:v>
                </c:pt>
                <c:pt idx="7187">
                  <c:v>9.9819444444444176</c:v>
                </c:pt>
                <c:pt idx="7188">
                  <c:v>9.9833333333333059</c:v>
                </c:pt>
                <c:pt idx="7189">
                  <c:v>9.9847222222221941</c:v>
                </c:pt>
                <c:pt idx="7190">
                  <c:v>9.9861111111110823</c:v>
                </c:pt>
                <c:pt idx="7191">
                  <c:v>9.9874999999999705</c:v>
                </c:pt>
                <c:pt idx="7192">
                  <c:v>9.9888888888888587</c:v>
                </c:pt>
                <c:pt idx="7193">
                  <c:v>9.9902777777777469</c:v>
                </c:pt>
                <c:pt idx="7194">
                  <c:v>9.9916666666666352</c:v>
                </c:pt>
                <c:pt idx="7195">
                  <c:v>9.9930555555555234</c:v>
                </c:pt>
                <c:pt idx="7196">
                  <c:v>9.9944444444444116</c:v>
                </c:pt>
                <c:pt idx="7197">
                  <c:v>9.9958333333332998</c:v>
                </c:pt>
                <c:pt idx="7198">
                  <c:v>9.997222222222188</c:v>
                </c:pt>
                <c:pt idx="7199">
                  <c:v>9.9986111111110763</c:v>
                </c:pt>
                <c:pt idx="7200">
                  <c:v>9.9999999999999645</c:v>
                </c:pt>
                <c:pt idx="7201">
                  <c:v>10.001388888888853</c:v>
                </c:pt>
                <c:pt idx="7202">
                  <c:v>10.002777777777741</c:v>
                </c:pt>
                <c:pt idx="7203">
                  <c:v>10.004166666666629</c:v>
                </c:pt>
                <c:pt idx="7204">
                  <c:v>10.005555555555517</c:v>
                </c:pt>
                <c:pt idx="7205">
                  <c:v>10.006944444444406</c:v>
                </c:pt>
                <c:pt idx="7206">
                  <c:v>10.008333333333294</c:v>
                </c:pt>
                <c:pt idx="7207">
                  <c:v>10.009722222222182</c:v>
                </c:pt>
                <c:pt idx="7208">
                  <c:v>10.01111111111107</c:v>
                </c:pt>
                <c:pt idx="7209">
                  <c:v>10.012499999999958</c:v>
                </c:pt>
                <c:pt idx="7210">
                  <c:v>10.013888888888847</c:v>
                </c:pt>
                <c:pt idx="7211">
                  <c:v>10.015277777777735</c:v>
                </c:pt>
                <c:pt idx="7212">
                  <c:v>10.016666666666623</c:v>
                </c:pt>
                <c:pt idx="7213">
                  <c:v>10.018055555555511</c:v>
                </c:pt>
                <c:pt idx="7214">
                  <c:v>10.0194444444444</c:v>
                </c:pt>
                <c:pt idx="7215">
                  <c:v>10.020833333333288</c:v>
                </c:pt>
                <c:pt idx="7216">
                  <c:v>10.022222222222176</c:v>
                </c:pt>
                <c:pt idx="7217">
                  <c:v>10.023611111111064</c:v>
                </c:pt>
                <c:pt idx="7218">
                  <c:v>10.024999999999952</c:v>
                </c:pt>
                <c:pt idx="7219">
                  <c:v>10.026388888888841</c:v>
                </c:pt>
                <c:pt idx="7220">
                  <c:v>10.027777777777729</c:v>
                </c:pt>
                <c:pt idx="7221">
                  <c:v>10.029166666666617</c:v>
                </c:pt>
                <c:pt idx="7222">
                  <c:v>10.030555555555505</c:v>
                </c:pt>
                <c:pt idx="7223">
                  <c:v>10.031944444444393</c:v>
                </c:pt>
                <c:pt idx="7224">
                  <c:v>10.033333333333282</c:v>
                </c:pt>
                <c:pt idx="7225">
                  <c:v>10.03472222222217</c:v>
                </c:pt>
                <c:pt idx="7226">
                  <c:v>10.036111111111058</c:v>
                </c:pt>
                <c:pt idx="7227">
                  <c:v>10.037499999999946</c:v>
                </c:pt>
                <c:pt idx="7228">
                  <c:v>10.038888888888835</c:v>
                </c:pt>
                <c:pt idx="7229">
                  <c:v>10.040277777777723</c:v>
                </c:pt>
                <c:pt idx="7230">
                  <c:v>10.041666666666611</c:v>
                </c:pt>
                <c:pt idx="7231">
                  <c:v>10.043055555555499</c:v>
                </c:pt>
                <c:pt idx="7232">
                  <c:v>10.044444444444387</c:v>
                </c:pt>
                <c:pt idx="7233">
                  <c:v>10.045833333333276</c:v>
                </c:pt>
                <c:pt idx="7234">
                  <c:v>10.047222222222164</c:v>
                </c:pt>
                <c:pt idx="7235">
                  <c:v>10.048611111111052</c:v>
                </c:pt>
                <c:pt idx="7236">
                  <c:v>10.04999999999994</c:v>
                </c:pt>
                <c:pt idx="7237">
                  <c:v>10.051388888888829</c:v>
                </c:pt>
                <c:pt idx="7238">
                  <c:v>10.052777777777717</c:v>
                </c:pt>
                <c:pt idx="7239">
                  <c:v>10.054166666666605</c:v>
                </c:pt>
                <c:pt idx="7240">
                  <c:v>10.055555555555493</c:v>
                </c:pt>
                <c:pt idx="7241">
                  <c:v>10.056944444444381</c:v>
                </c:pt>
                <c:pt idx="7242">
                  <c:v>10.05833333333327</c:v>
                </c:pt>
                <c:pt idx="7243">
                  <c:v>10.059722222222158</c:v>
                </c:pt>
                <c:pt idx="7244">
                  <c:v>10.061111111111046</c:v>
                </c:pt>
                <c:pt idx="7245">
                  <c:v>10.062499999999934</c:v>
                </c:pt>
                <c:pt idx="7246">
                  <c:v>10.063888888888822</c:v>
                </c:pt>
                <c:pt idx="7247">
                  <c:v>10.065277777777711</c:v>
                </c:pt>
                <c:pt idx="7248">
                  <c:v>10.066666666666599</c:v>
                </c:pt>
                <c:pt idx="7249">
                  <c:v>10.068055555555487</c:v>
                </c:pt>
                <c:pt idx="7250">
                  <c:v>10.069444444444375</c:v>
                </c:pt>
                <c:pt idx="7251">
                  <c:v>10.070833333333264</c:v>
                </c:pt>
                <c:pt idx="7252">
                  <c:v>10.072222222222152</c:v>
                </c:pt>
                <c:pt idx="7253">
                  <c:v>10.07361111111104</c:v>
                </c:pt>
                <c:pt idx="7254">
                  <c:v>10.074999999999928</c:v>
                </c:pt>
                <c:pt idx="7255">
                  <c:v>10.076388888888816</c:v>
                </c:pt>
                <c:pt idx="7256">
                  <c:v>10.077777777777705</c:v>
                </c:pt>
                <c:pt idx="7257">
                  <c:v>10.079166666666593</c:v>
                </c:pt>
                <c:pt idx="7258">
                  <c:v>10.080555555555481</c:v>
                </c:pt>
                <c:pt idx="7259">
                  <c:v>10.081944444444369</c:v>
                </c:pt>
                <c:pt idx="7260">
                  <c:v>10.083333333333258</c:v>
                </c:pt>
                <c:pt idx="7261">
                  <c:v>10.084722222222146</c:v>
                </c:pt>
                <c:pt idx="7262">
                  <c:v>10.086111111111034</c:v>
                </c:pt>
                <c:pt idx="7263">
                  <c:v>10.087499999999922</c:v>
                </c:pt>
                <c:pt idx="7264">
                  <c:v>10.08888888888881</c:v>
                </c:pt>
                <c:pt idx="7265">
                  <c:v>10.090277777777699</c:v>
                </c:pt>
                <c:pt idx="7266">
                  <c:v>10.091666666666587</c:v>
                </c:pt>
                <c:pt idx="7267">
                  <c:v>10.093055555555475</c:v>
                </c:pt>
                <c:pt idx="7268">
                  <c:v>10.094444444444363</c:v>
                </c:pt>
                <c:pt idx="7269">
                  <c:v>10.095833333333252</c:v>
                </c:pt>
                <c:pt idx="7270">
                  <c:v>10.09722222222214</c:v>
                </c:pt>
                <c:pt idx="7271">
                  <c:v>10.098611111111028</c:v>
                </c:pt>
                <c:pt idx="7272">
                  <c:v>10.099999999999916</c:v>
                </c:pt>
                <c:pt idx="7273">
                  <c:v>10.101388888888804</c:v>
                </c:pt>
                <c:pt idx="7274">
                  <c:v>10.102777777777693</c:v>
                </c:pt>
                <c:pt idx="7275">
                  <c:v>10.104166666666581</c:v>
                </c:pt>
                <c:pt idx="7276">
                  <c:v>10.105555555555469</c:v>
                </c:pt>
                <c:pt idx="7277">
                  <c:v>10.106944444444357</c:v>
                </c:pt>
                <c:pt idx="7278">
                  <c:v>10.108333333333245</c:v>
                </c:pt>
                <c:pt idx="7279">
                  <c:v>10.109722222222134</c:v>
                </c:pt>
                <c:pt idx="7280">
                  <c:v>10.111111111111022</c:v>
                </c:pt>
                <c:pt idx="7281">
                  <c:v>10.11249999999991</c:v>
                </c:pt>
                <c:pt idx="7282">
                  <c:v>10.113888888888798</c:v>
                </c:pt>
                <c:pt idx="7283">
                  <c:v>10.115277777777687</c:v>
                </c:pt>
                <c:pt idx="7284">
                  <c:v>10.116666666666575</c:v>
                </c:pt>
                <c:pt idx="7285">
                  <c:v>10.118055555555463</c:v>
                </c:pt>
                <c:pt idx="7286">
                  <c:v>10.119444444444351</c:v>
                </c:pt>
                <c:pt idx="7287">
                  <c:v>10.120833333333239</c:v>
                </c:pt>
                <c:pt idx="7288">
                  <c:v>10.122222222222128</c:v>
                </c:pt>
                <c:pt idx="7289">
                  <c:v>10.123611111111016</c:v>
                </c:pt>
                <c:pt idx="7290">
                  <c:v>10.124999999999904</c:v>
                </c:pt>
                <c:pt idx="7291">
                  <c:v>10.126388888888792</c:v>
                </c:pt>
                <c:pt idx="7292">
                  <c:v>10.127777777777681</c:v>
                </c:pt>
                <c:pt idx="7293">
                  <c:v>10.129166666666569</c:v>
                </c:pt>
                <c:pt idx="7294">
                  <c:v>10.130555555555457</c:v>
                </c:pt>
                <c:pt idx="7295">
                  <c:v>10.131944444444345</c:v>
                </c:pt>
                <c:pt idx="7296">
                  <c:v>10.133333333333233</c:v>
                </c:pt>
                <c:pt idx="7297">
                  <c:v>10.134722222222122</c:v>
                </c:pt>
                <c:pt idx="7298">
                  <c:v>10.13611111111101</c:v>
                </c:pt>
                <c:pt idx="7299">
                  <c:v>10.137499999999898</c:v>
                </c:pt>
                <c:pt idx="7300">
                  <c:v>10.138888888888786</c:v>
                </c:pt>
                <c:pt idx="7301">
                  <c:v>10.140277777777674</c:v>
                </c:pt>
                <c:pt idx="7302">
                  <c:v>10.141666666666563</c:v>
                </c:pt>
                <c:pt idx="7303">
                  <c:v>10.143055555555451</c:v>
                </c:pt>
                <c:pt idx="7304">
                  <c:v>10.144444444444339</c:v>
                </c:pt>
                <c:pt idx="7305">
                  <c:v>10.145833333333227</c:v>
                </c:pt>
                <c:pt idx="7306">
                  <c:v>10.147222222222116</c:v>
                </c:pt>
                <c:pt idx="7307">
                  <c:v>10.148611111111004</c:v>
                </c:pt>
                <c:pt idx="7308">
                  <c:v>10.149999999999892</c:v>
                </c:pt>
                <c:pt idx="7309">
                  <c:v>10.15138888888878</c:v>
                </c:pt>
                <c:pt idx="7310">
                  <c:v>10.152777777777668</c:v>
                </c:pt>
                <c:pt idx="7311">
                  <c:v>10.154166666666557</c:v>
                </c:pt>
                <c:pt idx="7312">
                  <c:v>10.155555555555445</c:v>
                </c:pt>
                <c:pt idx="7313">
                  <c:v>10.156944444444333</c:v>
                </c:pt>
                <c:pt idx="7314">
                  <c:v>10.158333333333221</c:v>
                </c:pt>
                <c:pt idx="7315">
                  <c:v>10.15972222222211</c:v>
                </c:pt>
                <c:pt idx="7316">
                  <c:v>10.161111111110998</c:v>
                </c:pt>
                <c:pt idx="7317">
                  <c:v>10.162499999999886</c:v>
                </c:pt>
                <c:pt idx="7318">
                  <c:v>10.163888888888774</c:v>
                </c:pt>
                <c:pt idx="7319">
                  <c:v>10.165277777777662</c:v>
                </c:pt>
                <c:pt idx="7320">
                  <c:v>10.166666666666551</c:v>
                </c:pt>
                <c:pt idx="7321">
                  <c:v>10.168055555555439</c:v>
                </c:pt>
                <c:pt idx="7322">
                  <c:v>10.169444444444327</c:v>
                </c:pt>
                <c:pt idx="7323">
                  <c:v>10.170833333333215</c:v>
                </c:pt>
                <c:pt idx="7324">
                  <c:v>10.172222222222103</c:v>
                </c:pt>
                <c:pt idx="7325">
                  <c:v>10.173611111110992</c:v>
                </c:pt>
                <c:pt idx="7326">
                  <c:v>10.17499999999988</c:v>
                </c:pt>
                <c:pt idx="7327">
                  <c:v>10.176388888888768</c:v>
                </c:pt>
                <c:pt idx="7328">
                  <c:v>10.177777777777656</c:v>
                </c:pt>
                <c:pt idx="7329">
                  <c:v>10.179166666666545</c:v>
                </c:pt>
                <c:pt idx="7330">
                  <c:v>10.180555555555433</c:v>
                </c:pt>
                <c:pt idx="7331">
                  <c:v>10.181944444444321</c:v>
                </c:pt>
                <c:pt idx="7332">
                  <c:v>10.183333333333209</c:v>
                </c:pt>
                <c:pt idx="7333">
                  <c:v>10.184722222222097</c:v>
                </c:pt>
                <c:pt idx="7334">
                  <c:v>10.186111111110986</c:v>
                </c:pt>
                <c:pt idx="7335">
                  <c:v>10.187499999999874</c:v>
                </c:pt>
                <c:pt idx="7336">
                  <c:v>10.188888888888762</c:v>
                </c:pt>
                <c:pt idx="7337">
                  <c:v>10.19027777777765</c:v>
                </c:pt>
                <c:pt idx="7338">
                  <c:v>10.191666666666539</c:v>
                </c:pt>
                <c:pt idx="7339">
                  <c:v>10.193055555555427</c:v>
                </c:pt>
                <c:pt idx="7340">
                  <c:v>10.194444444444315</c:v>
                </c:pt>
                <c:pt idx="7341">
                  <c:v>10.195833333333203</c:v>
                </c:pt>
                <c:pt idx="7342">
                  <c:v>10.197222222222091</c:v>
                </c:pt>
                <c:pt idx="7343">
                  <c:v>10.19861111111098</c:v>
                </c:pt>
                <c:pt idx="7344">
                  <c:v>10.199999999999868</c:v>
                </c:pt>
                <c:pt idx="7345">
                  <c:v>10.201388888888756</c:v>
                </c:pt>
                <c:pt idx="7346">
                  <c:v>10.202777777777644</c:v>
                </c:pt>
                <c:pt idx="7347">
                  <c:v>10.204166666666532</c:v>
                </c:pt>
                <c:pt idx="7348">
                  <c:v>10.205555555555421</c:v>
                </c:pt>
                <c:pt idx="7349">
                  <c:v>10.206944444444309</c:v>
                </c:pt>
                <c:pt idx="7350">
                  <c:v>10.208333333333197</c:v>
                </c:pt>
                <c:pt idx="7351">
                  <c:v>10.209722222222085</c:v>
                </c:pt>
                <c:pt idx="7352">
                  <c:v>10.211111111110974</c:v>
                </c:pt>
                <c:pt idx="7353">
                  <c:v>10.212499999999862</c:v>
                </c:pt>
                <c:pt idx="7354">
                  <c:v>10.21388888888875</c:v>
                </c:pt>
                <c:pt idx="7355">
                  <c:v>10.215277777777638</c:v>
                </c:pt>
                <c:pt idx="7356">
                  <c:v>10.216666666666526</c:v>
                </c:pt>
                <c:pt idx="7357">
                  <c:v>10.218055555555415</c:v>
                </c:pt>
                <c:pt idx="7358">
                  <c:v>10.219444444444303</c:v>
                </c:pt>
                <c:pt idx="7359">
                  <c:v>10.220833333333191</c:v>
                </c:pt>
                <c:pt idx="7360">
                  <c:v>10.222222222222079</c:v>
                </c:pt>
                <c:pt idx="7361">
                  <c:v>10.223611111110968</c:v>
                </c:pt>
                <c:pt idx="7362">
                  <c:v>10.224999999999856</c:v>
                </c:pt>
                <c:pt idx="7363">
                  <c:v>10.226388888888744</c:v>
                </c:pt>
                <c:pt idx="7364">
                  <c:v>10.227777777777632</c:v>
                </c:pt>
                <c:pt idx="7365">
                  <c:v>10.22916666666652</c:v>
                </c:pt>
                <c:pt idx="7366">
                  <c:v>10.230555555555409</c:v>
                </c:pt>
                <c:pt idx="7367">
                  <c:v>10.231944444444297</c:v>
                </c:pt>
                <c:pt idx="7368">
                  <c:v>10.233333333333185</c:v>
                </c:pt>
                <c:pt idx="7369">
                  <c:v>10.234722222222073</c:v>
                </c:pt>
                <c:pt idx="7370">
                  <c:v>10.236111111110962</c:v>
                </c:pt>
                <c:pt idx="7371">
                  <c:v>10.23749999999985</c:v>
                </c:pt>
                <c:pt idx="7372">
                  <c:v>10.238888888888738</c:v>
                </c:pt>
                <c:pt idx="7373">
                  <c:v>10.240277777777626</c:v>
                </c:pt>
                <c:pt idx="7374">
                  <c:v>10.241666666666514</c:v>
                </c:pt>
                <c:pt idx="7375">
                  <c:v>10.243055555555403</c:v>
                </c:pt>
                <c:pt idx="7376">
                  <c:v>10.244444444444291</c:v>
                </c:pt>
                <c:pt idx="7377">
                  <c:v>10.245833333333179</c:v>
                </c:pt>
                <c:pt idx="7378">
                  <c:v>10.247222222222067</c:v>
                </c:pt>
                <c:pt idx="7379">
                  <c:v>10.248611111110955</c:v>
                </c:pt>
                <c:pt idx="7380">
                  <c:v>10.249999999999844</c:v>
                </c:pt>
                <c:pt idx="7381">
                  <c:v>10.251388888888732</c:v>
                </c:pt>
                <c:pt idx="7382">
                  <c:v>10.25277777777762</c:v>
                </c:pt>
                <c:pt idx="7383">
                  <c:v>10.254166666666508</c:v>
                </c:pt>
                <c:pt idx="7384">
                  <c:v>10.255555555555397</c:v>
                </c:pt>
                <c:pt idx="7385">
                  <c:v>10.256944444444285</c:v>
                </c:pt>
                <c:pt idx="7386">
                  <c:v>10.258333333333173</c:v>
                </c:pt>
                <c:pt idx="7387">
                  <c:v>10.259722222222061</c:v>
                </c:pt>
                <c:pt idx="7388">
                  <c:v>10.261111111110949</c:v>
                </c:pt>
                <c:pt idx="7389">
                  <c:v>10.262499999999838</c:v>
                </c:pt>
                <c:pt idx="7390">
                  <c:v>10.263888888888726</c:v>
                </c:pt>
                <c:pt idx="7391">
                  <c:v>10.265277777777614</c:v>
                </c:pt>
                <c:pt idx="7392">
                  <c:v>10.266666666666502</c:v>
                </c:pt>
                <c:pt idx="7393">
                  <c:v>10.268055555555391</c:v>
                </c:pt>
                <c:pt idx="7394">
                  <c:v>10.269444444444279</c:v>
                </c:pt>
                <c:pt idx="7395">
                  <c:v>10.270833333333167</c:v>
                </c:pt>
                <c:pt idx="7396">
                  <c:v>10.272222222222055</c:v>
                </c:pt>
                <c:pt idx="7397">
                  <c:v>10.273611111110943</c:v>
                </c:pt>
                <c:pt idx="7398">
                  <c:v>10.274999999999832</c:v>
                </c:pt>
                <c:pt idx="7399">
                  <c:v>10.27638888888872</c:v>
                </c:pt>
                <c:pt idx="7400">
                  <c:v>10.277777777777608</c:v>
                </c:pt>
                <c:pt idx="7401">
                  <c:v>10.279166666666496</c:v>
                </c:pt>
                <c:pt idx="7402">
                  <c:v>10.280555555555384</c:v>
                </c:pt>
                <c:pt idx="7403">
                  <c:v>10.281944444444273</c:v>
                </c:pt>
                <c:pt idx="7404">
                  <c:v>10.283333333333161</c:v>
                </c:pt>
                <c:pt idx="7405">
                  <c:v>10.284722222222049</c:v>
                </c:pt>
                <c:pt idx="7406">
                  <c:v>10.286111111110937</c:v>
                </c:pt>
                <c:pt idx="7407">
                  <c:v>10.287499999999826</c:v>
                </c:pt>
                <c:pt idx="7408">
                  <c:v>10.288888888888714</c:v>
                </c:pt>
                <c:pt idx="7409">
                  <c:v>10.290277777777602</c:v>
                </c:pt>
                <c:pt idx="7410">
                  <c:v>10.29166666666649</c:v>
                </c:pt>
                <c:pt idx="7411">
                  <c:v>10.293055555555378</c:v>
                </c:pt>
                <c:pt idx="7412">
                  <c:v>10.294444444444267</c:v>
                </c:pt>
                <c:pt idx="7413">
                  <c:v>10.295833333333155</c:v>
                </c:pt>
                <c:pt idx="7414">
                  <c:v>10.297222222222043</c:v>
                </c:pt>
                <c:pt idx="7415">
                  <c:v>10.298611111110931</c:v>
                </c:pt>
                <c:pt idx="7416">
                  <c:v>10.29999999999982</c:v>
                </c:pt>
                <c:pt idx="7417">
                  <c:v>10.301388888888708</c:v>
                </c:pt>
                <c:pt idx="7418">
                  <c:v>10.302777777777596</c:v>
                </c:pt>
                <c:pt idx="7419">
                  <c:v>10.304166666666484</c:v>
                </c:pt>
                <c:pt idx="7420">
                  <c:v>10.305555555555372</c:v>
                </c:pt>
                <c:pt idx="7421">
                  <c:v>10.306944444444261</c:v>
                </c:pt>
                <c:pt idx="7422">
                  <c:v>10.308333333333149</c:v>
                </c:pt>
                <c:pt idx="7423">
                  <c:v>10.309722222222037</c:v>
                </c:pt>
                <c:pt idx="7424">
                  <c:v>10.311111111110925</c:v>
                </c:pt>
                <c:pt idx="7425">
                  <c:v>10.312499999999813</c:v>
                </c:pt>
                <c:pt idx="7426">
                  <c:v>10.313888888888702</c:v>
                </c:pt>
                <c:pt idx="7427">
                  <c:v>10.31527777777759</c:v>
                </c:pt>
                <c:pt idx="7428">
                  <c:v>10.316666666666478</c:v>
                </c:pt>
                <c:pt idx="7429">
                  <c:v>10.318055555555366</c:v>
                </c:pt>
                <c:pt idx="7430">
                  <c:v>10.319444444444255</c:v>
                </c:pt>
                <c:pt idx="7431">
                  <c:v>10.320833333333143</c:v>
                </c:pt>
                <c:pt idx="7432">
                  <c:v>10.322222222222031</c:v>
                </c:pt>
                <c:pt idx="7433">
                  <c:v>10.323611111110919</c:v>
                </c:pt>
                <c:pt idx="7434">
                  <c:v>10.324999999999807</c:v>
                </c:pt>
                <c:pt idx="7435">
                  <c:v>10.326388888888696</c:v>
                </c:pt>
                <c:pt idx="7436">
                  <c:v>10.327777777777584</c:v>
                </c:pt>
                <c:pt idx="7437">
                  <c:v>10.329166666666472</c:v>
                </c:pt>
                <c:pt idx="7438">
                  <c:v>10.33055555555536</c:v>
                </c:pt>
                <c:pt idx="7439">
                  <c:v>10.331944444444249</c:v>
                </c:pt>
                <c:pt idx="7440">
                  <c:v>10.333333333333137</c:v>
                </c:pt>
                <c:pt idx="7441">
                  <c:v>10.334722222222025</c:v>
                </c:pt>
                <c:pt idx="7442">
                  <c:v>10.336111111110913</c:v>
                </c:pt>
                <c:pt idx="7443">
                  <c:v>10.337499999999801</c:v>
                </c:pt>
                <c:pt idx="7444">
                  <c:v>10.33888888888869</c:v>
                </c:pt>
                <c:pt idx="7445">
                  <c:v>10.340277777777578</c:v>
                </c:pt>
                <c:pt idx="7446">
                  <c:v>10.341666666666466</c:v>
                </c:pt>
                <c:pt idx="7447">
                  <c:v>10.343055555555354</c:v>
                </c:pt>
                <c:pt idx="7448">
                  <c:v>10.344444444444242</c:v>
                </c:pt>
                <c:pt idx="7449">
                  <c:v>10.345833333333131</c:v>
                </c:pt>
                <c:pt idx="7450">
                  <c:v>10.347222222222019</c:v>
                </c:pt>
                <c:pt idx="7451">
                  <c:v>10.348611111110907</c:v>
                </c:pt>
                <c:pt idx="7452">
                  <c:v>10.349999999999795</c:v>
                </c:pt>
                <c:pt idx="7453">
                  <c:v>10.351388888888684</c:v>
                </c:pt>
                <c:pt idx="7454">
                  <c:v>10.352777777777572</c:v>
                </c:pt>
                <c:pt idx="7455">
                  <c:v>10.35416666666646</c:v>
                </c:pt>
                <c:pt idx="7456">
                  <c:v>10.355555555555348</c:v>
                </c:pt>
                <c:pt idx="7457">
                  <c:v>10.356944444444236</c:v>
                </c:pt>
                <c:pt idx="7458">
                  <c:v>10.358333333333125</c:v>
                </c:pt>
                <c:pt idx="7459">
                  <c:v>10.359722222222013</c:v>
                </c:pt>
                <c:pt idx="7460">
                  <c:v>10.361111111110901</c:v>
                </c:pt>
                <c:pt idx="7461">
                  <c:v>10.362499999999789</c:v>
                </c:pt>
                <c:pt idx="7462">
                  <c:v>10.363888888888678</c:v>
                </c:pt>
                <c:pt idx="7463">
                  <c:v>10.365277777777566</c:v>
                </c:pt>
                <c:pt idx="7464">
                  <c:v>10.366666666666454</c:v>
                </c:pt>
                <c:pt idx="7465">
                  <c:v>10.368055555555342</c:v>
                </c:pt>
                <c:pt idx="7466">
                  <c:v>10.36944444444423</c:v>
                </c:pt>
                <c:pt idx="7467">
                  <c:v>10.370833333333119</c:v>
                </c:pt>
                <c:pt idx="7468">
                  <c:v>10.372222222222007</c:v>
                </c:pt>
                <c:pt idx="7469">
                  <c:v>10.373611111110895</c:v>
                </c:pt>
                <c:pt idx="7470">
                  <c:v>10.374999999999783</c:v>
                </c:pt>
                <c:pt idx="7471">
                  <c:v>10.376388888888672</c:v>
                </c:pt>
                <c:pt idx="7472">
                  <c:v>10.37777777777756</c:v>
                </c:pt>
                <c:pt idx="7473">
                  <c:v>10.379166666666448</c:v>
                </c:pt>
                <c:pt idx="7474">
                  <c:v>10.380555555555336</c:v>
                </c:pt>
                <c:pt idx="7475">
                  <c:v>10.381944444444224</c:v>
                </c:pt>
                <c:pt idx="7476">
                  <c:v>10.383333333333113</c:v>
                </c:pt>
                <c:pt idx="7477">
                  <c:v>10.384722222222001</c:v>
                </c:pt>
                <c:pt idx="7478">
                  <c:v>10.386111111110889</c:v>
                </c:pt>
                <c:pt idx="7479">
                  <c:v>10.387499999999777</c:v>
                </c:pt>
                <c:pt idx="7480">
                  <c:v>10.388888888888665</c:v>
                </c:pt>
                <c:pt idx="7481">
                  <c:v>10.390277777777554</c:v>
                </c:pt>
                <c:pt idx="7482">
                  <c:v>10.391666666666442</c:v>
                </c:pt>
                <c:pt idx="7483">
                  <c:v>10.39305555555533</c:v>
                </c:pt>
                <c:pt idx="7484">
                  <c:v>10.394444444444218</c:v>
                </c:pt>
                <c:pt idx="7485">
                  <c:v>10.395833333333107</c:v>
                </c:pt>
                <c:pt idx="7486">
                  <c:v>10.397222222221995</c:v>
                </c:pt>
                <c:pt idx="7487">
                  <c:v>10.398611111110883</c:v>
                </c:pt>
                <c:pt idx="7488">
                  <c:v>10.399999999999771</c:v>
                </c:pt>
                <c:pt idx="7489">
                  <c:v>10.401388888888659</c:v>
                </c:pt>
                <c:pt idx="7490">
                  <c:v>10.402777777777548</c:v>
                </c:pt>
                <c:pt idx="7491">
                  <c:v>10.404166666666436</c:v>
                </c:pt>
                <c:pt idx="7492">
                  <c:v>10.405555555555324</c:v>
                </c:pt>
                <c:pt idx="7493">
                  <c:v>10.406944444444212</c:v>
                </c:pt>
                <c:pt idx="7494">
                  <c:v>10.408333333333101</c:v>
                </c:pt>
                <c:pt idx="7495">
                  <c:v>10.409722222221989</c:v>
                </c:pt>
                <c:pt idx="7496">
                  <c:v>10.411111111110877</c:v>
                </c:pt>
                <c:pt idx="7497">
                  <c:v>10.412499999999765</c:v>
                </c:pt>
                <c:pt idx="7498">
                  <c:v>10.413888888888653</c:v>
                </c:pt>
                <c:pt idx="7499">
                  <c:v>10.415277777777542</c:v>
                </c:pt>
                <c:pt idx="7500">
                  <c:v>10.41666666666643</c:v>
                </c:pt>
                <c:pt idx="7501">
                  <c:v>10.418055555555318</c:v>
                </c:pt>
                <c:pt idx="7502">
                  <c:v>10.419444444444206</c:v>
                </c:pt>
                <c:pt idx="7503">
                  <c:v>10.420833333333094</c:v>
                </c:pt>
                <c:pt idx="7504">
                  <c:v>10.422222222221983</c:v>
                </c:pt>
                <c:pt idx="7505">
                  <c:v>10.423611111110871</c:v>
                </c:pt>
                <c:pt idx="7506">
                  <c:v>10.424999999999759</c:v>
                </c:pt>
                <c:pt idx="7507">
                  <c:v>10.426388888888647</c:v>
                </c:pt>
                <c:pt idx="7508">
                  <c:v>10.427777777777536</c:v>
                </c:pt>
                <c:pt idx="7509">
                  <c:v>10.429166666666424</c:v>
                </c:pt>
                <c:pt idx="7510">
                  <c:v>10.430555555555312</c:v>
                </c:pt>
                <c:pt idx="7511">
                  <c:v>10.4319444444442</c:v>
                </c:pt>
                <c:pt idx="7512">
                  <c:v>10.433333333333088</c:v>
                </c:pt>
                <c:pt idx="7513">
                  <c:v>10.434722222221977</c:v>
                </c:pt>
                <c:pt idx="7514">
                  <c:v>10.436111111110865</c:v>
                </c:pt>
                <c:pt idx="7515">
                  <c:v>10.437499999999753</c:v>
                </c:pt>
                <c:pt idx="7516">
                  <c:v>10.438888888888641</c:v>
                </c:pt>
                <c:pt idx="7517">
                  <c:v>10.44027777777753</c:v>
                </c:pt>
                <c:pt idx="7518">
                  <c:v>10.441666666666418</c:v>
                </c:pt>
                <c:pt idx="7519">
                  <c:v>10.443055555555306</c:v>
                </c:pt>
                <c:pt idx="7520">
                  <c:v>10.444444444444194</c:v>
                </c:pt>
                <c:pt idx="7521">
                  <c:v>10.445833333333082</c:v>
                </c:pt>
                <c:pt idx="7522">
                  <c:v>10.447222222221971</c:v>
                </c:pt>
                <c:pt idx="7523">
                  <c:v>10.448611111110859</c:v>
                </c:pt>
                <c:pt idx="7524">
                  <c:v>10.449999999999747</c:v>
                </c:pt>
                <c:pt idx="7525">
                  <c:v>10.451388888888635</c:v>
                </c:pt>
                <c:pt idx="7526">
                  <c:v>10.452777777777523</c:v>
                </c:pt>
                <c:pt idx="7527">
                  <c:v>10.454166666666412</c:v>
                </c:pt>
                <c:pt idx="7528">
                  <c:v>10.4555555555553</c:v>
                </c:pt>
                <c:pt idx="7529">
                  <c:v>10.456944444444188</c:v>
                </c:pt>
                <c:pt idx="7530">
                  <c:v>10.458333333333076</c:v>
                </c:pt>
                <c:pt idx="7531">
                  <c:v>10.459722222221965</c:v>
                </c:pt>
                <c:pt idx="7532">
                  <c:v>10.461111111110853</c:v>
                </c:pt>
                <c:pt idx="7533">
                  <c:v>10.462499999999741</c:v>
                </c:pt>
                <c:pt idx="7534">
                  <c:v>10.463888888888629</c:v>
                </c:pt>
                <c:pt idx="7535">
                  <c:v>10.465277777777517</c:v>
                </c:pt>
                <c:pt idx="7536">
                  <c:v>10.466666666666406</c:v>
                </c:pt>
                <c:pt idx="7537">
                  <c:v>10.468055555555294</c:v>
                </c:pt>
                <c:pt idx="7538">
                  <c:v>10.469444444444182</c:v>
                </c:pt>
                <c:pt idx="7539">
                  <c:v>10.47083333333307</c:v>
                </c:pt>
                <c:pt idx="7540">
                  <c:v>10.472222222221959</c:v>
                </c:pt>
                <c:pt idx="7541">
                  <c:v>10.473611111110847</c:v>
                </c:pt>
                <c:pt idx="7542">
                  <c:v>10.474999999999735</c:v>
                </c:pt>
                <c:pt idx="7543">
                  <c:v>10.476388888888623</c:v>
                </c:pt>
                <c:pt idx="7544">
                  <c:v>10.477777777777511</c:v>
                </c:pt>
                <c:pt idx="7545">
                  <c:v>10.4791666666664</c:v>
                </c:pt>
                <c:pt idx="7546">
                  <c:v>10.480555555555288</c:v>
                </c:pt>
                <c:pt idx="7547">
                  <c:v>10.481944444444176</c:v>
                </c:pt>
                <c:pt idx="7548">
                  <c:v>10.483333333333064</c:v>
                </c:pt>
                <c:pt idx="7549">
                  <c:v>10.484722222221952</c:v>
                </c:pt>
                <c:pt idx="7550">
                  <c:v>10.486111111110841</c:v>
                </c:pt>
                <c:pt idx="7551">
                  <c:v>10.487499999999729</c:v>
                </c:pt>
                <c:pt idx="7552">
                  <c:v>10.488888888888617</c:v>
                </c:pt>
                <c:pt idx="7553">
                  <c:v>10.490277777777505</c:v>
                </c:pt>
                <c:pt idx="7554">
                  <c:v>10.491666666666394</c:v>
                </c:pt>
                <c:pt idx="7555">
                  <c:v>10.493055555555282</c:v>
                </c:pt>
                <c:pt idx="7556">
                  <c:v>10.49444444444417</c:v>
                </c:pt>
                <c:pt idx="7557">
                  <c:v>10.495833333333058</c:v>
                </c:pt>
                <c:pt idx="7558">
                  <c:v>10.497222222221946</c:v>
                </c:pt>
                <c:pt idx="7559">
                  <c:v>10.498611111110835</c:v>
                </c:pt>
                <c:pt idx="7560">
                  <c:v>10.499999999999723</c:v>
                </c:pt>
                <c:pt idx="7561">
                  <c:v>10.501388888888611</c:v>
                </c:pt>
                <c:pt idx="7562">
                  <c:v>10.502777777777499</c:v>
                </c:pt>
                <c:pt idx="7563">
                  <c:v>10.504166666666388</c:v>
                </c:pt>
                <c:pt idx="7564">
                  <c:v>10.505555555555276</c:v>
                </c:pt>
                <c:pt idx="7565">
                  <c:v>10.506944444444164</c:v>
                </c:pt>
                <c:pt idx="7566">
                  <c:v>10.508333333333052</c:v>
                </c:pt>
                <c:pt idx="7567">
                  <c:v>10.50972222222194</c:v>
                </c:pt>
                <c:pt idx="7568">
                  <c:v>10.511111111110829</c:v>
                </c:pt>
                <c:pt idx="7569">
                  <c:v>10.512499999999717</c:v>
                </c:pt>
                <c:pt idx="7570">
                  <c:v>10.513888888888605</c:v>
                </c:pt>
                <c:pt idx="7571">
                  <c:v>10.515277777777493</c:v>
                </c:pt>
                <c:pt idx="7572">
                  <c:v>10.516666666666382</c:v>
                </c:pt>
                <c:pt idx="7573">
                  <c:v>10.51805555555527</c:v>
                </c:pt>
                <c:pt idx="7574">
                  <c:v>10.519444444444158</c:v>
                </c:pt>
                <c:pt idx="7575">
                  <c:v>10.520833333333046</c:v>
                </c:pt>
                <c:pt idx="7576">
                  <c:v>10.522222222221934</c:v>
                </c:pt>
                <c:pt idx="7577">
                  <c:v>10.523611111110823</c:v>
                </c:pt>
                <c:pt idx="7578">
                  <c:v>10.524999999999711</c:v>
                </c:pt>
                <c:pt idx="7579">
                  <c:v>10.526388888888599</c:v>
                </c:pt>
                <c:pt idx="7580">
                  <c:v>10.527777777777487</c:v>
                </c:pt>
                <c:pt idx="7581">
                  <c:v>10.529166666666375</c:v>
                </c:pt>
                <c:pt idx="7582">
                  <c:v>10.530555555555264</c:v>
                </c:pt>
                <c:pt idx="7583">
                  <c:v>10.531944444444152</c:v>
                </c:pt>
                <c:pt idx="7584">
                  <c:v>10.53333333333304</c:v>
                </c:pt>
                <c:pt idx="7585">
                  <c:v>10.534722222221928</c:v>
                </c:pt>
                <c:pt idx="7586">
                  <c:v>10.536111111110817</c:v>
                </c:pt>
                <c:pt idx="7587">
                  <c:v>10.537499999999705</c:v>
                </c:pt>
                <c:pt idx="7588">
                  <c:v>10.538888888888593</c:v>
                </c:pt>
                <c:pt idx="7589">
                  <c:v>10.540277777777481</c:v>
                </c:pt>
                <c:pt idx="7590">
                  <c:v>10.541666666666369</c:v>
                </c:pt>
                <c:pt idx="7591">
                  <c:v>10.543055555555258</c:v>
                </c:pt>
                <c:pt idx="7592">
                  <c:v>10.544444444444146</c:v>
                </c:pt>
                <c:pt idx="7593">
                  <c:v>10.545833333333034</c:v>
                </c:pt>
                <c:pt idx="7594">
                  <c:v>10.547222222221922</c:v>
                </c:pt>
                <c:pt idx="7595">
                  <c:v>10.548611111110811</c:v>
                </c:pt>
                <c:pt idx="7596">
                  <c:v>10.549999999999699</c:v>
                </c:pt>
                <c:pt idx="7597">
                  <c:v>10.551388888888587</c:v>
                </c:pt>
                <c:pt idx="7598">
                  <c:v>10.552777777777475</c:v>
                </c:pt>
                <c:pt idx="7599">
                  <c:v>10.554166666666363</c:v>
                </c:pt>
                <c:pt idx="7600">
                  <c:v>10.555555555555252</c:v>
                </c:pt>
                <c:pt idx="7601">
                  <c:v>10.55694444444414</c:v>
                </c:pt>
                <c:pt idx="7602">
                  <c:v>10.558333333333028</c:v>
                </c:pt>
                <c:pt idx="7603">
                  <c:v>10.559722222221916</c:v>
                </c:pt>
                <c:pt idx="7604">
                  <c:v>10.561111111110804</c:v>
                </c:pt>
                <c:pt idx="7605">
                  <c:v>10.562499999999693</c:v>
                </c:pt>
                <c:pt idx="7606">
                  <c:v>10.563888888888581</c:v>
                </c:pt>
                <c:pt idx="7607">
                  <c:v>10.565277777777469</c:v>
                </c:pt>
                <c:pt idx="7608">
                  <c:v>10.566666666666357</c:v>
                </c:pt>
                <c:pt idx="7609">
                  <c:v>10.568055555555246</c:v>
                </c:pt>
                <c:pt idx="7610">
                  <c:v>10.569444444444134</c:v>
                </c:pt>
                <c:pt idx="7611">
                  <c:v>10.570833333333022</c:v>
                </c:pt>
                <c:pt idx="7612">
                  <c:v>10.57222222222191</c:v>
                </c:pt>
                <c:pt idx="7613">
                  <c:v>10.573611111110798</c:v>
                </c:pt>
                <c:pt idx="7614">
                  <c:v>10.574999999999687</c:v>
                </c:pt>
                <c:pt idx="7615">
                  <c:v>10.576388888888575</c:v>
                </c:pt>
                <c:pt idx="7616">
                  <c:v>10.577777777777463</c:v>
                </c:pt>
                <c:pt idx="7617">
                  <c:v>10.579166666666351</c:v>
                </c:pt>
                <c:pt idx="7618">
                  <c:v>10.58055555555524</c:v>
                </c:pt>
                <c:pt idx="7619">
                  <c:v>10.581944444444128</c:v>
                </c:pt>
                <c:pt idx="7620">
                  <c:v>10.583333333333016</c:v>
                </c:pt>
                <c:pt idx="7621">
                  <c:v>10.584722222221904</c:v>
                </c:pt>
                <c:pt idx="7622">
                  <c:v>10.586111111110792</c:v>
                </c:pt>
                <c:pt idx="7623">
                  <c:v>10.587499999999681</c:v>
                </c:pt>
                <c:pt idx="7624">
                  <c:v>10.588888888888569</c:v>
                </c:pt>
                <c:pt idx="7625">
                  <c:v>10.590277777777457</c:v>
                </c:pt>
                <c:pt idx="7626">
                  <c:v>10.591666666666345</c:v>
                </c:pt>
                <c:pt idx="7627">
                  <c:v>10.593055555555233</c:v>
                </c:pt>
                <c:pt idx="7628">
                  <c:v>10.594444444444122</c:v>
                </c:pt>
                <c:pt idx="7629">
                  <c:v>10.59583333333301</c:v>
                </c:pt>
                <c:pt idx="7630">
                  <c:v>10.597222222221898</c:v>
                </c:pt>
                <c:pt idx="7631">
                  <c:v>10.598611111110786</c:v>
                </c:pt>
                <c:pt idx="7632">
                  <c:v>10.599999999999675</c:v>
                </c:pt>
                <c:pt idx="7633">
                  <c:v>10.601388888888563</c:v>
                </c:pt>
                <c:pt idx="7634">
                  <c:v>10.602777777777451</c:v>
                </c:pt>
                <c:pt idx="7635">
                  <c:v>10.604166666666339</c:v>
                </c:pt>
                <c:pt idx="7636">
                  <c:v>10.605555555555227</c:v>
                </c:pt>
                <c:pt idx="7637">
                  <c:v>10.606944444444116</c:v>
                </c:pt>
                <c:pt idx="7638">
                  <c:v>10.608333333333004</c:v>
                </c:pt>
                <c:pt idx="7639">
                  <c:v>10.609722222221892</c:v>
                </c:pt>
                <c:pt idx="7640">
                  <c:v>10.61111111111078</c:v>
                </c:pt>
                <c:pt idx="7641">
                  <c:v>10.612499999999669</c:v>
                </c:pt>
                <c:pt idx="7642">
                  <c:v>10.613888888888557</c:v>
                </c:pt>
                <c:pt idx="7643">
                  <c:v>10.615277777777445</c:v>
                </c:pt>
                <c:pt idx="7644">
                  <c:v>10.616666666666333</c:v>
                </c:pt>
                <c:pt idx="7645">
                  <c:v>10.618055555555221</c:v>
                </c:pt>
                <c:pt idx="7646">
                  <c:v>10.61944444444411</c:v>
                </c:pt>
                <c:pt idx="7647">
                  <c:v>10.620833333332998</c:v>
                </c:pt>
                <c:pt idx="7648">
                  <c:v>10.622222222221886</c:v>
                </c:pt>
                <c:pt idx="7649">
                  <c:v>10.623611111110774</c:v>
                </c:pt>
                <c:pt idx="7650">
                  <c:v>10.624999999999662</c:v>
                </c:pt>
                <c:pt idx="7651">
                  <c:v>10.626388888888551</c:v>
                </c:pt>
                <c:pt idx="7652">
                  <c:v>10.627777777777439</c:v>
                </c:pt>
                <c:pt idx="7653">
                  <c:v>10.629166666666327</c:v>
                </c:pt>
                <c:pt idx="7654">
                  <c:v>10.630555555555215</c:v>
                </c:pt>
                <c:pt idx="7655">
                  <c:v>10.631944444444104</c:v>
                </c:pt>
                <c:pt idx="7656">
                  <c:v>10.633333333332992</c:v>
                </c:pt>
                <c:pt idx="7657">
                  <c:v>10.63472222222188</c:v>
                </c:pt>
                <c:pt idx="7658">
                  <c:v>10.636111111110768</c:v>
                </c:pt>
                <c:pt idx="7659">
                  <c:v>10.637499999999656</c:v>
                </c:pt>
                <c:pt idx="7660">
                  <c:v>10.638888888888545</c:v>
                </c:pt>
                <c:pt idx="7661">
                  <c:v>10.640277777777433</c:v>
                </c:pt>
                <c:pt idx="7662">
                  <c:v>10.641666666666321</c:v>
                </c:pt>
                <c:pt idx="7663">
                  <c:v>10.643055555555209</c:v>
                </c:pt>
                <c:pt idx="7664">
                  <c:v>10.644444444444098</c:v>
                </c:pt>
                <c:pt idx="7665">
                  <c:v>10.645833333332986</c:v>
                </c:pt>
                <c:pt idx="7666">
                  <c:v>10.647222222221874</c:v>
                </c:pt>
                <c:pt idx="7667">
                  <c:v>10.648611111110762</c:v>
                </c:pt>
                <c:pt idx="7668">
                  <c:v>10.64999999999965</c:v>
                </c:pt>
                <c:pt idx="7669">
                  <c:v>10.651388888888539</c:v>
                </c:pt>
                <c:pt idx="7670">
                  <c:v>10.652777777777427</c:v>
                </c:pt>
                <c:pt idx="7671">
                  <c:v>10.654166666666315</c:v>
                </c:pt>
                <c:pt idx="7672">
                  <c:v>10.655555555555203</c:v>
                </c:pt>
                <c:pt idx="7673">
                  <c:v>10.656944444444092</c:v>
                </c:pt>
                <c:pt idx="7674">
                  <c:v>10.65833333333298</c:v>
                </c:pt>
                <c:pt idx="7675">
                  <c:v>10.659722222221868</c:v>
                </c:pt>
                <c:pt idx="7676">
                  <c:v>10.661111111110756</c:v>
                </c:pt>
                <c:pt idx="7677">
                  <c:v>10.662499999999644</c:v>
                </c:pt>
                <c:pt idx="7678">
                  <c:v>10.663888888888533</c:v>
                </c:pt>
                <c:pt idx="7679">
                  <c:v>10.665277777777421</c:v>
                </c:pt>
                <c:pt idx="7680">
                  <c:v>10.666666666666309</c:v>
                </c:pt>
                <c:pt idx="7681">
                  <c:v>10.668055555555197</c:v>
                </c:pt>
                <c:pt idx="7682">
                  <c:v>10.669444444444085</c:v>
                </c:pt>
                <c:pt idx="7683">
                  <c:v>10.670833333332974</c:v>
                </c:pt>
                <c:pt idx="7684">
                  <c:v>10.672222222221862</c:v>
                </c:pt>
                <c:pt idx="7685">
                  <c:v>10.67361111111075</c:v>
                </c:pt>
                <c:pt idx="7686">
                  <c:v>10.674999999999638</c:v>
                </c:pt>
                <c:pt idx="7687">
                  <c:v>10.676388888888527</c:v>
                </c:pt>
                <c:pt idx="7688">
                  <c:v>10.677777777777415</c:v>
                </c:pt>
                <c:pt idx="7689">
                  <c:v>10.679166666666303</c:v>
                </c:pt>
                <c:pt idx="7690">
                  <c:v>10.680555555555191</c:v>
                </c:pt>
                <c:pt idx="7691">
                  <c:v>10.681944444444079</c:v>
                </c:pt>
                <c:pt idx="7692">
                  <c:v>10.683333333332968</c:v>
                </c:pt>
                <c:pt idx="7693">
                  <c:v>10.684722222221856</c:v>
                </c:pt>
                <c:pt idx="7694">
                  <c:v>10.686111111110744</c:v>
                </c:pt>
                <c:pt idx="7695">
                  <c:v>10.687499999999632</c:v>
                </c:pt>
                <c:pt idx="7696">
                  <c:v>10.688888888888521</c:v>
                </c:pt>
                <c:pt idx="7697">
                  <c:v>10.690277777777409</c:v>
                </c:pt>
                <c:pt idx="7698">
                  <c:v>10.691666666666297</c:v>
                </c:pt>
                <c:pt idx="7699">
                  <c:v>10.693055555555185</c:v>
                </c:pt>
                <c:pt idx="7700">
                  <c:v>10.694444444444073</c:v>
                </c:pt>
                <c:pt idx="7701">
                  <c:v>10.695833333332962</c:v>
                </c:pt>
                <c:pt idx="7702">
                  <c:v>10.69722222222185</c:v>
                </c:pt>
                <c:pt idx="7703">
                  <c:v>10.698611111110738</c:v>
                </c:pt>
                <c:pt idx="7704">
                  <c:v>10.699999999999626</c:v>
                </c:pt>
                <c:pt idx="7705">
                  <c:v>10.701388888888514</c:v>
                </c:pt>
                <c:pt idx="7706">
                  <c:v>10.702777777777403</c:v>
                </c:pt>
                <c:pt idx="7707">
                  <c:v>10.704166666666291</c:v>
                </c:pt>
                <c:pt idx="7708">
                  <c:v>10.705555555555179</c:v>
                </c:pt>
                <c:pt idx="7709">
                  <c:v>10.706944444444067</c:v>
                </c:pt>
                <c:pt idx="7710">
                  <c:v>10.708333333332956</c:v>
                </c:pt>
                <c:pt idx="7711">
                  <c:v>10.709722222221844</c:v>
                </c:pt>
                <c:pt idx="7712">
                  <c:v>10.711111111110732</c:v>
                </c:pt>
                <c:pt idx="7713">
                  <c:v>10.71249999999962</c:v>
                </c:pt>
                <c:pt idx="7714">
                  <c:v>10.713888888888508</c:v>
                </c:pt>
                <c:pt idx="7715">
                  <c:v>10.715277777777397</c:v>
                </c:pt>
                <c:pt idx="7716">
                  <c:v>10.716666666666285</c:v>
                </c:pt>
                <c:pt idx="7717">
                  <c:v>10.718055555555173</c:v>
                </c:pt>
                <c:pt idx="7718">
                  <c:v>10.719444444444061</c:v>
                </c:pt>
                <c:pt idx="7719">
                  <c:v>10.72083333333295</c:v>
                </c:pt>
                <c:pt idx="7720">
                  <c:v>10.722222222221838</c:v>
                </c:pt>
                <c:pt idx="7721">
                  <c:v>10.723611111110726</c:v>
                </c:pt>
                <c:pt idx="7722">
                  <c:v>10.724999999999614</c:v>
                </c:pt>
                <c:pt idx="7723">
                  <c:v>10.726388888888502</c:v>
                </c:pt>
                <c:pt idx="7724">
                  <c:v>10.727777777777391</c:v>
                </c:pt>
                <c:pt idx="7725">
                  <c:v>10.729166666666279</c:v>
                </c:pt>
                <c:pt idx="7726">
                  <c:v>10.730555555555167</c:v>
                </c:pt>
                <c:pt idx="7727">
                  <c:v>10.731944444444055</c:v>
                </c:pt>
                <c:pt idx="7728">
                  <c:v>10.733333333332943</c:v>
                </c:pt>
                <c:pt idx="7729">
                  <c:v>10.734722222221832</c:v>
                </c:pt>
                <c:pt idx="7730">
                  <c:v>10.73611111111072</c:v>
                </c:pt>
                <c:pt idx="7731">
                  <c:v>10.737499999999608</c:v>
                </c:pt>
                <c:pt idx="7732">
                  <c:v>10.738888888888496</c:v>
                </c:pt>
                <c:pt idx="7733">
                  <c:v>10.740277777777385</c:v>
                </c:pt>
                <c:pt idx="7734">
                  <c:v>10.741666666666273</c:v>
                </c:pt>
                <c:pt idx="7735">
                  <c:v>10.743055555555161</c:v>
                </c:pt>
                <c:pt idx="7736">
                  <c:v>10.744444444444049</c:v>
                </c:pt>
                <c:pt idx="7737">
                  <c:v>10.745833333332937</c:v>
                </c:pt>
                <c:pt idx="7738">
                  <c:v>10.747222222221826</c:v>
                </c:pt>
                <c:pt idx="7739">
                  <c:v>10.748611111110714</c:v>
                </c:pt>
                <c:pt idx="7740">
                  <c:v>10.749999999999602</c:v>
                </c:pt>
                <c:pt idx="7741">
                  <c:v>10.75138888888849</c:v>
                </c:pt>
                <c:pt idx="7742">
                  <c:v>10.752777777777379</c:v>
                </c:pt>
                <c:pt idx="7743">
                  <c:v>10.754166666666267</c:v>
                </c:pt>
                <c:pt idx="7744">
                  <c:v>10.755555555555155</c:v>
                </c:pt>
                <c:pt idx="7745">
                  <c:v>10.756944444444043</c:v>
                </c:pt>
                <c:pt idx="7746">
                  <c:v>10.758333333332931</c:v>
                </c:pt>
                <c:pt idx="7747">
                  <c:v>10.75972222222182</c:v>
                </c:pt>
                <c:pt idx="7748">
                  <c:v>10.761111111110708</c:v>
                </c:pt>
                <c:pt idx="7749">
                  <c:v>10.762499999999596</c:v>
                </c:pt>
                <c:pt idx="7750">
                  <c:v>10.763888888888484</c:v>
                </c:pt>
                <c:pt idx="7751">
                  <c:v>10.765277777777372</c:v>
                </c:pt>
                <c:pt idx="7752">
                  <c:v>10.766666666666261</c:v>
                </c:pt>
                <c:pt idx="7753">
                  <c:v>10.768055555555149</c:v>
                </c:pt>
                <c:pt idx="7754">
                  <c:v>10.769444444444037</c:v>
                </c:pt>
                <c:pt idx="7755">
                  <c:v>10.770833333332925</c:v>
                </c:pt>
                <c:pt idx="7756">
                  <c:v>10.772222222221814</c:v>
                </c:pt>
                <c:pt idx="7757">
                  <c:v>10.773611111110702</c:v>
                </c:pt>
                <c:pt idx="7758">
                  <c:v>10.77499999999959</c:v>
                </c:pt>
                <c:pt idx="7759">
                  <c:v>10.776388888888478</c:v>
                </c:pt>
                <c:pt idx="7760">
                  <c:v>10.777777777777366</c:v>
                </c:pt>
                <c:pt idx="7761">
                  <c:v>10.779166666666255</c:v>
                </c:pt>
                <c:pt idx="7762">
                  <c:v>10.780555555555143</c:v>
                </c:pt>
                <c:pt idx="7763">
                  <c:v>10.781944444444031</c:v>
                </c:pt>
                <c:pt idx="7764">
                  <c:v>10.783333333332919</c:v>
                </c:pt>
                <c:pt idx="7765">
                  <c:v>10.784722222221808</c:v>
                </c:pt>
                <c:pt idx="7766">
                  <c:v>10.786111111110696</c:v>
                </c:pt>
                <c:pt idx="7767">
                  <c:v>10.787499999999584</c:v>
                </c:pt>
                <c:pt idx="7768">
                  <c:v>10.788888888888472</c:v>
                </c:pt>
                <c:pt idx="7769">
                  <c:v>10.79027777777736</c:v>
                </c:pt>
                <c:pt idx="7770">
                  <c:v>10.791666666666249</c:v>
                </c:pt>
                <c:pt idx="7771">
                  <c:v>10.793055555555137</c:v>
                </c:pt>
                <c:pt idx="7772">
                  <c:v>10.794444444444025</c:v>
                </c:pt>
                <c:pt idx="7773">
                  <c:v>10.795833333332913</c:v>
                </c:pt>
                <c:pt idx="7774">
                  <c:v>10.797222222221802</c:v>
                </c:pt>
                <c:pt idx="7775">
                  <c:v>10.79861111111069</c:v>
                </c:pt>
                <c:pt idx="7776">
                  <c:v>10.799999999999578</c:v>
                </c:pt>
                <c:pt idx="7777">
                  <c:v>10.801388888888466</c:v>
                </c:pt>
                <c:pt idx="7778">
                  <c:v>10.802777777777354</c:v>
                </c:pt>
                <c:pt idx="7779">
                  <c:v>10.804166666666243</c:v>
                </c:pt>
                <c:pt idx="7780">
                  <c:v>10.805555555555131</c:v>
                </c:pt>
                <c:pt idx="7781">
                  <c:v>10.806944444444019</c:v>
                </c:pt>
                <c:pt idx="7782">
                  <c:v>10.808333333332907</c:v>
                </c:pt>
                <c:pt idx="7783">
                  <c:v>10.809722222221795</c:v>
                </c:pt>
                <c:pt idx="7784">
                  <c:v>10.811111111110684</c:v>
                </c:pt>
                <c:pt idx="7785">
                  <c:v>10.812499999999572</c:v>
                </c:pt>
                <c:pt idx="7786">
                  <c:v>10.81388888888846</c:v>
                </c:pt>
                <c:pt idx="7787">
                  <c:v>10.815277777777348</c:v>
                </c:pt>
                <c:pt idx="7788">
                  <c:v>10.816666666666237</c:v>
                </c:pt>
                <c:pt idx="7789">
                  <c:v>10.818055555555125</c:v>
                </c:pt>
                <c:pt idx="7790">
                  <c:v>10.819444444444013</c:v>
                </c:pt>
                <c:pt idx="7791">
                  <c:v>10.820833333332901</c:v>
                </c:pt>
                <c:pt idx="7792">
                  <c:v>10.822222222221789</c:v>
                </c:pt>
                <c:pt idx="7793">
                  <c:v>10.823611111110678</c:v>
                </c:pt>
                <c:pt idx="7794">
                  <c:v>10.824999999999566</c:v>
                </c:pt>
                <c:pt idx="7795">
                  <c:v>10.826388888888454</c:v>
                </c:pt>
                <c:pt idx="7796">
                  <c:v>10.827777777777342</c:v>
                </c:pt>
                <c:pt idx="7797">
                  <c:v>10.829166666666231</c:v>
                </c:pt>
                <c:pt idx="7798">
                  <c:v>10.830555555555119</c:v>
                </c:pt>
                <c:pt idx="7799">
                  <c:v>10.831944444444007</c:v>
                </c:pt>
                <c:pt idx="7800">
                  <c:v>10.833333333332895</c:v>
                </c:pt>
                <c:pt idx="7801">
                  <c:v>10.834722222221783</c:v>
                </c:pt>
                <c:pt idx="7802">
                  <c:v>10.836111111110672</c:v>
                </c:pt>
                <c:pt idx="7803">
                  <c:v>10.83749999999956</c:v>
                </c:pt>
                <c:pt idx="7804">
                  <c:v>10.838888888888448</c:v>
                </c:pt>
                <c:pt idx="7805">
                  <c:v>10.840277777777336</c:v>
                </c:pt>
                <c:pt idx="7806">
                  <c:v>10.841666666666224</c:v>
                </c:pt>
                <c:pt idx="7807">
                  <c:v>10.843055555555113</c:v>
                </c:pt>
                <c:pt idx="7808">
                  <c:v>10.844444444444001</c:v>
                </c:pt>
                <c:pt idx="7809">
                  <c:v>10.845833333332889</c:v>
                </c:pt>
                <c:pt idx="7810">
                  <c:v>10.847222222221777</c:v>
                </c:pt>
                <c:pt idx="7811">
                  <c:v>10.848611111110666</c:v>
                </c:pt>
                <c:pt idx="7812">
                  <c:v>10.849999999999554</c:v>
                </c:pt>
                <c:pt idx="7813">
                  <c:v>10.851388888888442</c:v>
                </c:pt>
                <c:pt idx="7814">
                  <c:v>10.85277777777733</c:v>
                </c:pt>
                <c:pt idx="7815">
                  <c:v>10.854166666666218</c:v>
                </c:pt>
                <c:pt idx="7816">
                  <c:v>10.855555555555107</c:v>
                </c:pt>
                <c:pt idx="7817">
                  <c:v>10.856944444443995</c:v>
                </c:pt>
                <c:pt idx="7818">
                  <c:v>10.858333333332883</c:v>
                </c:pt>
                <c:pt idx="7819">
                  <c:v>10.859722222221771</c:v>
                </c:pt>
                <c:pt idx="7820">
                  <c:v>10.86111111111066</c:v>
                </c:pt>
                <c:pt idx="7821">
                  <c:v>10.862499999999548</c:v>
                </c:pt>
                <c:pt idx="7822">
                  <c:v>10.863888888888436</c:v>
                </c:pt>
                <c:pt idx="7823">
                  <c:v>10.865277777777324</c:v>
                </c:pt>
                <c:pt idx="7824">
                  <c:v>10.866666666666212</c:v>
                </c:pt>
                <c:pt idx="7825">
                  <c:v>10.868055555555101</c:v>
                </c:pt>
                <c:pt idx="7826">
                  <c:v>10.869444444443989</c:v>
                </c:pt>
                <c:pt idx="7827">
                  <c:v>10.870833333332877</c:v>
                </c:pt>
                <c:pt idx="7828">
                  <c:v>10.872222222221765</c:v>
                </c:pt>
                <c:pt idx="7829">
                  <c:v>10.873611111110653</c:v>
                </c:pt>
                <c:pt idx="7830">
                  <c:v>10.874999999999542</c:v>
                </c:pt>
                <c:pt idx="7831">
                  <c:v>10.87638888888843</c:v>
                </c:pt>
                <c:pt idx="7832">
                  <c:v>10.877777777777318</c:v>
                </c:pt>
                <c:pt idx="7833">
                  <c:v>10.879166666666206</c:v>
                </c:pt>
                <c:pt idx="7834">
                  <c:v>10.880555555555095</c:v>
                </c:pt>
                <c:pt idx="7835">
                  <c:v>10.881944444443983</c:v>
                </c:pt>
                <c:pt idx="7836">
                  <c:v>10.883333333332871</c:v>
                </c:pt>
                <c:pt idx="7837">
                  <c:v>10.884722222221759</c:v>
                </c:pt>
                <c:pt idx="7838">
                  <c:v>10.886111111110647</c:v>
                </c:pt>
                <c:pt idx="7839">
                  <c:v>10.887499999999536</c:v>
                </c:pt>
                <c:pt idx="7840">
                  <c:v>10.888888888888424</c:v>
                </c:pt>
                <c:pt idx="7841">
                  <c:v>10.890277777777312</c:v>
                </c:pt>
                <c:pt idx="7842">
                  <c:v>10.8916666666662</c:v>
                </c:pt>
                <c:pt idx="7843">
                  <c:v>10.893055555555089</c:v>
                </c:pt>
                <c:pt idx="7844">
                  <c:v>10.894444444443977</c:v>
                </c:pt>
                <c:pt idx="7845">
                  <c:v>10.895833333332865</c:v>
                </c:pt>
                <c:pt idx="7846">
                  <c:v>10.897222222221753</c:v>
                </c:pt>
                <c:pt idx="7847">
                  <c:v>10.898611111110641</c:v>
                </c:pt>
                <c:pt idx="7848">
                  <c:v>10.89999999999953</c:v>
                </c:pt>
                <c:pt idx="7849">
                  <c:v>10.901388888888418</c:v>
                </c:pt>
                <c:pt idx="7850">
                  <c:v>10.902777777777306</c:v>
                </c:pt>
                <c:pt idx="7851">
                  <c:v>10.904166666666194</c:v>
                </c:pt>
                <c:pt idx="7852">
                  <c:v>10.905555555555082</c:v>
                </c:pt>
                <c:pt idx="7853">
                  <c:v>10.906944444443971</c:v>
                </c:pt>
                <c:pt idx="7854">
                  <c:v>10.908333333332859</c:v>
                </c:pt>
                <c:pt idx="7855">
                  <c:v>10.909722222221747</c:v>
                </c:pt>
                <c:pt idx="7856">
                  <c:v>10.911111111110635</c:v>
                </c:pt>
                <c:pt idx="7857">
                  <c:v>10.912499999999524</c:v>
                </c:pt>
                <c:pt idx="7858">
                  <c:v>10.913888888888412</c:v>
                </c:pt>
                <c:pt idx="7859">
                  <c:v>10.9152777777773</c:v>
                </c:pt>
                <c:pt idx="7860">
                  <c:v>10.916666666666188</c:v>
                </c:pt>
                <c:pt idx="7861">
                  <c:v>10.918055555555076</c:v>
                </c:pt>
                <c:pt idx="7862">
                  <c:v>10.919444444443965</c:v>
                </c:pt>
                <c:pt idx="7863">
                  <c:v>10.920833333332853</c:v>
                </c:pt>
                <c:pt idx="7864">
                  <c:v>10.922222222221741</c:v>
                </c:pt>
                <c:pt idx="7865">
                  <c:v>10.923611111110629</c:v>
                </c:pt>
                <c:pt idx="7866">
                  <c:v>10.924999999999518</c:v>
                </c:pt>
                <c:pt idx="7867">
                  <c:v>10.926388888888406</c:v>
                </c:pt>
                <c:pt idx="7868">
                  <c:v>10.927777777777294</c:v>
                </c:pt>
                <c:pt idx="7869">
                  <c:v>10.929166666666182</c:v>
                </c:pt>
                <c:pt idx="7870">
                  <c:v>10.93055555555507</c:v>
                </c:pt>
                <c:pt idx="7871">
                  <c:v>10.931944444443959</c:v>
                </c:pt>
                <c:pt idx="7872">
                  <c:v>10.933333333332847</c:v>
                </c:pt>
                <c:pt idx="7873">
                  <c:v>10.934722222221735</c:v>
                </c:pt>
                <c:pt idx="7874">
                  <c:v>10.936111111110623</c:v>
                </c:pt>
                <c:pt idx="7875">
                  <c:v>10.937499999999512</c:v>
                </c:pt>
                <c:pt idx="7876">
                  <c:v>10.9388888888884</c:v>
                </c:pt>
                <c:pt idx="7877">
                  <c:v>10.940277777777288</c:v>
                </c:pt>
                <c:pt idx="7878">
                  <c:v>10.941666666666176</c:v>
                </c:pt>
                <c:pt idx="7879">
                  <c:v>10.943055555555064</c:v>
                </c:pt>
                <c:pt idx="7880">
                  <c:v>10.944444444443953</c:v>
                </c:pt>
                <c:pt idx="7881">
                  <c:v>10.945833333332841</c:v>
                </c:pt>
                <c:pt idx="7882">
                  <c:v>10.947222222221729</c:v>
                </c:pt>
                <c:pt idx="7883">
                  <c:v>10.948611111110617</c:v>
                </c:pt>
                <c:pt idx="7884">
                  <c:v>10.949999999999505</c:v>
                </c:pt>
                <c:pt idx="7885">
                  <c:v>10.951388888888394</c:v>
                </c:pt>
                <c:pt idx="7886">
                  <c:v>10.952777777777282</c:v>
                </c:pt>
                <c:pt idx="7887">
                  <c:v>10.95416666666617</c:v>
                </c:pt>
                <c:pt idx="7888">
                  <c:v>10.955555555555058</c:v>
                </c:pt>
                <c:pt idx="7889">
                  <c:v>10.956944444443947</c:v>
                </c:pt>
                <c:pt idx="7890">
                  <c:v>10.958333333332835</c:v>
                </c:pt>
                <c:pt idx="7891">
                  <c:v>10.959722222221723</c:v>
                </c:pt>
                <c:pt idx="7892">
                  <c:v>10.961111111110611</c:v>
                </c:pt>
                <c:pt idx="7893">
                  <c:v>10.962499999999499</c:v>
                </c:pt>
                <c:pt idx="7894">
                  <c:v>10.963888888888388</c:v>
                </c:pt>
                <c:pt idx="7895">
                  <c:v>10.965277777777276</c:v>
                </c:pt>
                <c:pt idx="7896">
                  <c:v>10.966666666666164</c:v>
                </c:pt>
                <c:pt idx="7897">
                  <c:v>10.968055555555052</c:v>
                </c:pt>
                <c:pt idx="7898">
                  <c:v>10.969444444443941</c:v>
                </c:pt>
                <c:pt idx="7899">
                  <c:v>10.970833333332829</c:v>
                </c:pt>
                <c:pt idx="7900">
                  <c:v>10.972222222221717</c:v>
                </c:pt>
                <c:pt idx="7901">
                  <c:v>10.973611111110605</c:v>
                </c:pt>
                <c:pt idx="7902">
                  <c:v>10.974999999999493</c:v>
                </c:pt>
                <c:pt idx="7903">
                  <c:v>10.976388888888382</c:v>
                </c:pt>
                <c:pt idx="7904">
                  <c:v>10.97777777777727</c:v>
                </c:pt>
                <c:pt idx="7905">
                  <c:v>10.979166666666158</c:v>
                </c:pt>
                <c:pt idx="7906">
                  <c:v>10.980555555555046</c:v>
                </c:pt>
                <c:pt idx="7907">
                  <c:v>10.981944444443934</c:v>
                </c:pt>
                <c:pt idx="7908">
                  <c:v>10.983333333332823</c:v>
                </c:pt>
                <c:pt idx="7909">
                  <c:v>10.984722222221711</c:v>
                </c:pt>
                <c:pt idx="7910">
                  <c:v>10.986111111110599</c:v>
                </c:pt>
                <c:pt idx="7911">
                  <c:v>10.987499999999487</c:v>
                </c:pt>
                <c:pt idx="7912">
                  <c:v>10.988888888888376</c:v>
                </c:pt>
                <c:pt idx="7913">
                  <c:v>10.990277777777264</c:v>
                </c:pt>
                <c:pt idx="7914">
                  <c:v>10.991666666666152</c:v>
                </c:pt>
                <c:pt idx="7915">
                  <c:v>10.99305555555504</c:v>
                </c:pt>
                <c:pt idx="7916">
                  <c:v>10.994444444443928</c:v>
                </c:pt>
                <c:pt idx="7917">
                  <c:v>10.995833333332817</c:v>
                </c:pt>
                <c:pt idx="7918">
                  <c:v>10.997222222221705</c:v>
                </c:pt>
                <c:pt idx="7919">
                  <c:v>10.998611111110593</c:v>
                </c:pt>
                <c:pt idx="7920">
                  <c:v>10.999999999999481</c:v>
                </c:pt>
                <c:pt idx="7921">
                  <c:v>11.00138888888837</c:v>
                </c:pt>
                <c:pt idx="7922">
                  <c:v>11.002777777777258</c:v>
                </c:pt>
                <c:pt idx="7923">
                  <c:v>11.004166666666146</c:v>
                </c:pt>
                <c:pt idx="7924">
                  <c:v>11.005555555555034</c:v>
                </c:pt>
                <c:pt idx="7925">
                  <c:v>11.006944444443922</c:v>
                </c:pt>
                <c:pt idx="7926">
                  <c:v>11.008333333332811</c:v>
                </c:pt>
                <c:pt idx="7927">
                  <c:v>11.009722222221699</c:v>
                </c:pt>
                <c:pt idx="7928">
                  <c:v>11.011111111110587</c:v>
                </c:pt>
                <c:pt idx="7929">
                  <c:v>11.012499999999475</c:v>
                </c:pt>
                <c:pt idx="7930">
                  <c:v>11.013888888888363</c:v>
                </c:pt>
                <c:pt idx="7931">
                  <c:v>11.015277777777252</c:v>
                </c:pt>
                <c:pt idx="7932">
                  <c:v>11.01666666666614</c:v>
                </c:pt>
                <c:pt idx="7933">
                  <c:v>11.018055555555028</c:v>
                </c:pt>
                <c:pt idx="7934">
                  <c:v>11.019444444443916</c:v>
                </c:pt>
                <c:pt idx="7935">
                  <c:v>11.020833333332805</c:v>
                </c:pt>
                <c:pt idx="7936">
                  <c:v>11.022222222221693</c:v>
                </c:pt>
                <c:pt idx="7937">
                  <c:v>11.023611111110581</c:v>
                </c:pt>
                <c:pt idx="7938">
                  <c:v>11.024999999999469</c:v>
                </c:pt>
                <c:pt idx="7939">
                  <c:v>11.026388888888357</c:v>
                </c:pt>
                <c:pt idx="7940">
                  <c:v>11.027777777777246</c:v>
                </c:pt>
                <c:pt idx="7941">
                  <c:v>11.029166666666134</c:v>
                </c:pt>
                <c:pt idx="7942">
                  <c:v>11.030555555555022</c:v>
                </c:pt>
                <c:pt idx="7943">
                  <c:v>11.03194444444391</c:v>
                </c:pt>
                <c:pt idx="7944">
                  <c:v>11.033333333332799</c:v>
                </c:pt>
                <c:pt idx="7945">
                  <c:v>11.034722222221687</c:v>
                </c:pt>
                <c:pt idx="7946">
                  <c:v>11.036111111110575</c:v>
                </c:pt>
                <c:pt idx="7947">
                  <c:v>11.037499999999463</c:v>
                </c:pt>
                <c:pt idx="7948">
                  <c:v>11.038888888888351</c:v>
                </c:pt>
                <c:pt idx="7949">
                  <c:v>11.04027777777724</c:v>
                </c:pt>
                <c:pt idx="7950">
                  <c:v>11.041666666666128</c:v>
                </c:pt>
                <c:pt idx="7951">
                  <c:v>11.043055555555016</c:v>
                </c:pt>
                <c:pt idx="7952">
                  <c:v>11.044444444443904</c:v>
                </c:pt>
                <c:pt idx="7953">
                  <c:v>11.045833333332792</c:v>
                </c:pt>
                <c:pt idx="7954">
                  <c:v>11.047222222221681</c:v>
                </c:pt>
                <c:pt idx="7955">
                  <c:v>11.048611111110569</c:v>
                </c:pt>
                <c:pt idx="7956">
                  <c:v>11.049999999999457</c:v>
                </c:pt>
                <c:pt idx="7957">
                  <c:v>11.051388888888345</c:v>
                </c:pt>
                <c:pt idx="7958">
                  <c:v>11.052777777777234</c:v>
                </c:pt>
                <c:pt idx="7959">
                  <c:v>11.054166666666122</c:v>
                </c:pt>
                <c:pt idx="7960">
                  <c:v>11.05555555555501</c:v>
                </c:pt>
                <c:pt idx="7961">
                  <c:v>11.056944444443898</c:v>
                </c:pt>
                <c:pt idx="7962">
                  <c:v>11.058333333332786</c:v>
                </c:pt>
                <c:pt idx="7963">
                  <c:v>11.059722222221675</c:v>
                </c:pt>
                <c:pt idx="7964">
                  <c:v>11.061111111110563</c:v>
                </c:pt>
                <c:pt idx="7965">
                  <c:v>11.062499999999451</c:v>
                </c:pt>
                <c:pt idx="7966">
                  <c:v>11.063888888888339</c:v>
                </c:pt>
                <c:pt idx="7967">
                  <c:v>11.065277777777228</c:v>
                </c:pt>
                <c:pt idx="7968">
                  <c:v>11.066666666666116</c:v>
                </c:pt>
                <c:pt idx="7969">
                  <c:v>11.068055555555004</c:v>
                </c:pt>
                <c:pt idx="7970">
                  <c:v>11.069444444443892</c:v>
                </c:pt>
                <c:pt idx="7971">
                  <c:v>11.07083333333278</c:v>
                </c:pt>
                <c:pt idx="7972">
                  <c:v>11.072222222221669</c:v>
                </c:pt>
                <c:pt idx="7973">
                  <c:v>11.073611111110557</c:v>
                </c:pt>
                <c:pt idx="7974">
                  <c:v>11.074999999999445</c:v>
                </c:pt>
                <c:pt idx="7975">
                  <c:v>11.076388888888333</c:v>
                </c:pt>
                <c:pt idx="7976">
                  <c:v>11.077777777777222</c:v>
                </c:pt>
                <c:pt idx="7977">
                  <c:v>11.07916666666611</c:v>
                </c:pt>
                <c:pt idx="7978">
                  <c:v>11.080555555554998</c:v>
                </c:pt>
                <c:pt idx="7979">
                  <c:v>11.081944444443886</c:v>
                </c:pt>
                <c:pt idx="7980">
                  <c:v>11.083333333332774</c:v>
                </c:pt>
                <c:pt idx="7981">
                  <c:v>11.084722222221663</c:v>
                </c:pt>
                <c:pt idx="7982">
                  <c:v>11.086111111110551</c:v>
                </c:pt>
                <c:pt idx="7983">
                  <c:v>11.087499999999439</c:v>
                </c:pt>
                <c:pt idx="7984">
                  <c:v>11.088888888888327</c:v>
                </c:pt>
                <c:pt idx="7985">
                  <c:v>11.090277777777215</c:v>
                </c:pt>
                <c:pt idx="7986">
                  <c:v>11.091666666666104</c:v>
                </c:pt>
                <c:pt idx="7987">
                  <c:v>11.093055555554992</c:v>
                </c:pt>
                <c:pt idx="7988">
                  <c:v>11.09444444444388</c:v>
                </c:pt>
                <c:pt idx="7989">
                  <c:v>11.095833333332768</c:v>
                </c:pt>
                <c:pt idx="7990">
                  <c:v>11.097222222221657</c:v>
                </c:pt>
                <c:pt idx="7991">
                  <c:v>11.098611111110545</c:v>
                </c:pt>
                <c:pt idx="7992">
                  <c:v>11.099999999999433</c:v>
                </c:pt>
                <c:pt idx="7993">
                  <c:v>11.101388888888321</c:v>
                </c:pt>
                <c:pt idx="7994">
                  <c:v>11.102777777777209</c:v>
                </c:pt>
                <c:pt idx="7995">
                  <c:v>11.104166666666098</c:v>
                </c:pt>
                <c:pt idx="7996">
                  <c:v>11.105555555554986</c:v>
                </c:pt>
                <c:pt idx="7997">
                  <c:v>11.106944444443874</c:v>
                </c:pt>
                <c:pt idx="7998">
                  <c:v>11.108333333332762</c:v>
                </c:pt>
                <c:pt idx="7999">
                  <c:v>11.109722222221651</c:v>
                </c:pt>
                <c:pt idx="8000">
                  <c:v>11.111111111110539</c:v>
                </c:pt>
                <c:pt idx="8001">
                  <c:v>11.112499999999427</c:v>
                </c:pt>
                <c:pt idx="8002">
                  <c:v>11.113888888888315</c:v>
                </c:pt>
                <c:pt idx="8003">
                  <c:v>11.115277777777203</c:v>
                </c:pt>
                <c:pt idx="8004">
                  <c:v>11.116666666666092</c:v>
                </c:pt>
                <c:pt idx="8005">
                  <c:v>11.11805555555498</c:v>
                </c:pt>
                <c:pt idx="8006">
                  <c:v>11.119444444443868</c:v>
                </c:pt>
                <c:pt idx="8007">
                  <c:v>11.120833333332756</c:v>
                </c:pt>
                <c:pt idx="8008">
                  <c:v>11.122222222221644</c:v>
                </c:pt>
                <c:pt idx="8009">
                  <c:v>11.123611111110533</c:v>
                </c:pt>
                <c:pt idx="8010">
                  <c:v>11.124999999999421</c:v>
                </c:pt>
                <c:pt idx="8011">
                  <c:v>11.126388888888309</c:v>
                </c:pt>
                <c:pt idx="8012">
                  <c:v>11.127777777777197</c:v>
                </c:pt>
                <c:pt idx="8013">
                  <c:v>11.129166666666086</c:v>
                </c:pt>
                <c:pt idx="8014">
                  <c:v>11.130555555554974</c:v>
                </c:pt>
                <c:pt idx="8015">
                  <c:v>11.131944444443862</c:v>
                </c:pt>
                <c:pt idx="8016">
                  <c:v>11.13333333333275</c:v>
                </c:pt>
                <c:pt idx="8017">
                  <c:v>11.134722222221638</c:v>
                </c:pt>
                <c:pt idx="8018">
                  <c:v>11.136111111110527</c:v>
                </c:pt>
                <c:pt idx="8019">
                  <c:v>11.137499999999415</c:v>
                </c:pt>
                <c:pt idx="8020">
                  <c:v>11.138888888888303</c:v>
                </c:pt>
                <c:pt idx="8021">
                  <c:v>11.140277777777191</c:v>
                </c:pt>
                <c:pt idx="8022">
                  <c:v>11.14166666666608</c:v>
                </c:pt>
                <c:pt idx="8023">
                  <c:v>11.143055555554968</c:v>
                </c:pt>
                <c:pt idx="8024">
                  <c:v>11.144444444443856</c:v>
                </c:pt>
                <c:pt idx="8025">
                  <c:v>11.145833333332744</c:v>
                </c:pt>
                <c:pt idx="8026">
                  <c:v>11.147222222221632</c:v>
                </c:pt>
                <c:pt idx="8027">
                  <c:v>11.148611111110521</c:v>
                </c:pt>
                <c:pt idx="8028">
                  <c:v>11.149999999999409</c:v>
                </c:pt>
                <c:pt idx="8029">
                  <c:v>11.151388888888297</c:v>
                </c:pt>
                <c:pt idx="8030">
                  <c:v>11.152777777777185</c:v>
                </c:pt>
                <c:pt idx="8031">
                  <c:v>11.154166666666073</c:v>
                </c:pt>
                <c:pt idx="8032">
                  <c:v>11.155555555554962</c:v>
                </c:pt>
                <c:pt idx="8033">
                  <c:v>11.15694444444385</c:v>
                </c:pt>
                <c:pt idx="8034">
                  <c:v>11.158333333332738</c:v>
                </c:pt>
                <c:pt idx="8035">
                  <c:v>11.159722222221626</c:v>
                </c:pt>
                <c:pt idx="8036">
                  <c:v>11.161111111110515</c:v>
                </c:pt>
                <c:pt idx="8037">
                  <c:v>11.162499999999403</c:v>
                </c:pt>
                <c:pt idx="8038">
                  <c:v>11.163888888888291</c:v>
                </c:pt>
                <c:pt idx="8039">
                  <c:v>11.165277777777179</c:v>
                </c:pt>
                <c:pt idx="8040">
                  <c:v>11.166666666666067</c:v>
                </c:pt>
                <c:pt idx="8041">
                  <c:v>11.168055555554956</c:v>
                </c:pt>
                <c:pt idx="8042">
                  <c:v>11.169444444443844</c:v>
                </c:pt>
                <c:pt idx="8043">
                  <c:v>11.170833333332732</c:v>
                </c:pt>
                <c:pt idx="8044">
                  <c:v>11.17222222222162</c:v>
                </c:pt>
                <c:pt idx="8045">
                  <c:v>11.173611111110509</c:v>
                </c:pt>
                <c:pt idx="8046">
                  <c:v>11.174999999999397</c:v>
                </c:pt>
                <c:pt idx="8047">
                  <c:v>11.176388888888285</c:v>
                </c:pt>
                <c:pt idx="8048">
                  <c:v>11.177777777777173</c:v>
                </c:pt>
                <c:pt idx="8049">
                  <c:v>11.179166666666061</c:v>
                </c:pt>
                <c:pt idx="8050">
                  <c:v>11.18055555555495</c:v>
                </c:pt>
                <c:pt idx="8051">
                  <c:v>11.181944444443838</c:v>
                </c:pt>
                <c:pt idx="8052">
                  <c:v>11.183333333332726</c:v>
                </c:pt>
                <c:pt idx="8053">
                  <c:v>11.184722222221614</c:v>
                </c:pt>
                <c:pt idx="8054">
                  <c:v>11.186111111110502</c:v>
                </c:pt>
                <c:pt idx="8055">
                  <c:v>11.187499999999391</c:v>
                </c:pt>
                <c:pt idx="8056">
                  <c:v>11.188888888888279</c:v>
                </c:pt>
                <c:pt idx="8057">
                  <c:v>11.190277777777167</c:v>
                </c:pt>
                <c:pt idx="8058">
                  <c:v>11.191666666666055</c:v>
                </c:pt>
                <c:pt idx="8059">
                  <c:v>11.193055555554944</c:v>
                </c:pt>
                <c:pt idx="8060">
                  <c:v>11.194444444443832</c:v>
                </c:pt>
                <c:pt idx="8061">
                  <c:v>11.19583333333272</c:v>
                </c:pt>
                <c:pt idx="8062">
                  <c:v>11.197222222221608</c:v>
                </c:pt>
                <c:pt idx="8063">
                  <c:v>11.198611111110496</c:v>
                </c:pt>
                <c:pt idx="8064">
                  <c:v>11.199999999999385</c:v>
                </c:pt>
                <c:pt idx="8065">
                  <c:v>11.201388888888273</c:v>
                </c:pt>
                <c:pt idx="8066">
                  <c:v>11.202777777777161</c:v>
                </c:pt>
                <c:pt idx="8067">
                  <c:v>11.204166666666049</c:v>
                </c:pt>
                <c:pt idx="8068">
                  <c:v>11.205555555554938</c:v>
                </c:pt>
                <c:pt idx="8069">
                  <c:v>11.206944444443826</c:v>
                </c:pt>
                <c:pt idx="8070">
                  <c:v>11.208333333332714</c:v>
                </c:pt>
                <c:pt idx="8071">
                  <c:v>11.209722222221602</c:v>
                </c:pt>
                <c:pt idx="8072">
                  <c:v>11.21111111111049</c:v>
                </c:pt>
                <c:pt idx="8073">
                  <c:v>11.212499999999379</c:v>
                </c:pt>
                <c:pt idx="8074">
                  <c:v>11.213888888888267</c:v>
                </c:pt>
                <c:pt idx="8075">
                  <c:v>11.215277777777155</c:v>
                </c:pt>
                <c:pt idx="8076">
                  <c:v>11.216666666666043</c:v>
                </c:pt>
                <c:pt idx="8077">
                  <c:v>11.218055555554932</c:v>
                </c:pt>
                <c:pt idx="8078">
                  <c:v>11.21944444444382</c:v>
                </c:pt>
                <c:pt idx="8079">
                  <c:v>11.220833333332708</c:v>
                </c:pt>
                <c:pt idx="8080">
                  <c:v>11.222222222221596</c:v>
                </c:pt>
                <c:pt idx="8081">
                  <c:v>11.223611111110484</c:v>
                </c:pt>
                <c:pt idx="8082">
                  <c:v>11.224999999999373</c:v>
                </c:pt>
                <c:pt idx="8083">
                  <c:v>11.226388888888261</c:v>
                </c:pt>
                <c:pt idx="8084">
                  <c:v>11.227777777777149</c:v>
                </c:pt>
                <c:pt idx="8085">
                  <c:v>11.229166666666037</c:v>
                </c:pt>
                <c:pt idx="8086">
                  <c:v>11.230555555554925</c:v>
                </c:pt>
                <c:pt idx="8087">
                  <c:v>11.231944444443814</c:v>
                </c:pt>
                <c:pt idx="8088">
                  <c:v>11.233333333332702</c:v>
                </c:pt>
                <c:pt idx="8089">
                  <c:v>11.23472222222159</c:v>
                </c:pt>
                <c:pt idx="8090">
                  <c:v>11.236111111110478</c:v>
                </c:pt>
                <c:pt idx="8091">
                  <c:v>11.237499999999367</c:v>
                </c:pt>
                <c:pt idx="8092">
                  <c:v>11.238888888888255</c:v>
                </c:pt>
                <c:pt idx="8093">
                  <c:v>11.240277777777143</c:v>
                </c:pt>
                <c:pt idx="8094">
                  <c:v>11.241666666666031</c:v>
                </c:pt>
                <c:pt idx="8095">
                  <c:v>11.243055555554919</c:v>
                </c:pt>
                <c:pt idx="8096">
                  <c:v>11.244444444443808</c:v>
                </c:pt>
                <c:pt idx="8097">
                  <c:v>11.245833333332696</c:v>
                </c:pt>
                <c:pt idx="8098">
                  <c:v>11.247222222221584</c:v>
                </c:pt>
                <c:pt idx="8099">
                  <c:v>11.248611111110472</c:v>
                </c:pt>
                <c:pt idx="8100">
                  <c:v>11.249999999999361</c:v>
                </c:pt>
                <c:pt idx="8101">
                  <c:v>11.251388888888249</c:v>
                </c:pt>
                <c:pt idx="8102">
                  <c:v>11.252777777777137</c:v>
                </c:pt>
                <c:pt idx="8103">
                  <c:v>11.254166666666025</c:v>
                </c:pt>
                <c:pt idx="8104">
                  <c:v>11.255555555554913</c:v>
                </c:pt>
                <c:pt idx="8105">
                  <c:v>11.256944444443802</c:v>
                </c:pt>
                <c:pt idx="8106">
                  <c:v>11.25833333333269</c:v>
                </c:pt>
                <c:pt idx="8107">
                  <c:v>11.259722222221578</c:v>
                </c:pt>
                <c:pt idx="8108">
                  <c:v>11.261111111110466</c:v>
                </c:pt>
                <c:pt idx="8109">
                  <c:v>11.262499999999354</c:v>
                </c:pt>
                <c:pt idx="8110">
                  <c:v>11.263888888888243</c:v>
                </c:pt>
                <c:pt idx="8111">
                  <c:v>11.265277777777131</c:v>
                </c:pt>
                <c:pt idx="8112">
                  <c:v>11.266666666666019</c:v>
                </c:pt>
                <c:pt idx="8113">
                  <c:v>11.268055555554907</c:v>
                </c:pt>
                <c:pt idx="8114">
                  <c:v>11.269444444443796</c:v>
                </c:pt>
                <c:pt idx="8115">
                  <c:v>11.270833333332684</c:v>
                </c:pt>
                <c:pt idx="8116">
                  <c:v>11.272222222221572</c:v>
                </c:pt>
                <c:pt idx="8117">
                  <c:v>11.27361111111046</c:v>
                </c:pt>
                <c:pt idx="8118">
                  <c:v>11.274999999999348</c:v>
                </c:pt>
                <c:pt idx="8119">
                  <c:v>11.276388888888237</c:v>
                </c:pt>
                <c:pt idx="8120">
                  <c:v>11.277777777777125</c:v>
                </c:pt>
                <c:pt idx="8121">
                  <c:v>11.279166666666013</c:v>
                </c:pt>
                <c:pt idx="8122">
                  <c:v>11.280555555554901</c:v>
                </c:pt>
                <c:pt idx="8123">
                  <c:v>11.28194444444379</c:v>
                </c:pt>
                <c:pt idx="8124">
                  <c:v>11.283333333332678</c:v>
                </c:pt>
                <c:pt idx="8125">
                  <c:v>11.284722222221566</c:v>
                </c:pt>
                <c:pt idx="8126">
                  <c:v>11.286111111110454</c:v>
                </c:pt>
                <c:pt idx="8127">
                  <c:v>11.287499999999342</c:v>
                </c:pt>
                <c:pt idx="8128">
                  <c:v>11.288888888888231</c:v>
                </c:pt>
                <c:pt idx="8129">
                  <c:v>11.290277777777119</c:v>
                </c:pt>
                <c:pt idx="8130">
                  <c:v>11.291666666666007</c:v>
                </c:pt>
                <c:pt idx="8131">
                  <c:v>11.293055555554895</c:v>
                </c:pt>
                <c:pt idx="8132">
                  <c:v>11.294444444443783</c:v>
                </c:pt>
                <c:pt idx="8133">
                  <c:v>11.295833333332672</c:v>
                </c:pt>
                <c:pt idx="8134">
                  <c:v>11.29722222222156</c:v>
                </c:pt>
                <c:pt idx="8135">
                  <c:v>11.298611111110448</c:v>
                </c:pt>
                <c:pt idx="8136">
                  <c:v>11.299999999999336</c:v>
                </c:pt>
                <c:pt idx="8137">
                  <c:v>11.301388888888225</c:v>
                </c:pt>
                <c:pt idx="8138">
                  <c:v>11.302777777777113</c:v>
                </c:pt>
                <c:pt idx="8139">
                  <c:v>11.304166666666001</c:v>
                </c:pt>
                <c:pt idx="8140">
                  <c:v>11.305555555554889</c:v>
                </c:pt>
                <c:pt idx="8141">
                  <c:v>11.306944444443777</c:v>
                </c:pt>
                <c:pt idx="8142">
                  <c:v>11.308333333332666</c:v>
                </c:pt>
                <c:pt idx="8143">
                  <c:v>11.309722222221554</c:v>
                </c:pt>
                <c:pt idx="8144">
                  <c:v>11.311111111110442</c:v>
                </c:pt>
                <c:pt idx="8145">
                  <c:v>11.31249999999933</c:v>
                </c:pt>
                <c:pt idx="8146">
                  <c:v>11.313888888888219</c:v>
                </c:pt>
                <c:pt idx="8147">
                  <c:v>11.315277777777107</c:v>
                </c:pt>
                <c:pt idx="8148">
                  <c:v>11.316666666665995</c:v>
                </c:pt>
                <c:pt idx="8149">
                  <c:v>11.318055555554883</c:v>
                </c:pt>
                <c:pt idx="8150">
                  <c:v>11.319444444443771</c:v>
                </c:pt>
                <c:pt idx="8151">
                  <c:v>11.32083333333266</c:v>
                </c:pt>
                <c:pt idx="8152">
                  <c:v>11.322222222221548</c:v>
                </c:pt>
                <c:pt idx="8153">
                  <c:v>11.323611111110436</c:v>
                </c:pt>
                <c:pt idx="8154">
                  <c:v>11.324999999999324</c:v>
                </c:pt>
                <c:pt idx="8155">
                  <c:v>11.326388888888212</c:v>
                </c:pt>
                <c:pt idx="8156">
                  <c:v>11.327777777777101</c:v>
                </c:pt>
                <c:pt idx="8157">
                  <c:v>11.329166666665989</c:v>
                </c:pt>
                <c:pt idx="8158">
                  <c:v>11.330555555554877</c:v>
                </c:pt>
                <c:pt idx="8159">
                  <c:v>11.331944444443765</c:v>
                </c:pt>
                <c:pt idx="8160">
                  <c:v>11.333333333332654</c:v>
                </c:pt>
                <c:pt idx="8161">
                  <c:v>11.334722222221542</c:v>
                </c:pt>
                <c:pt idx="8162">
                  <c:v>11.33611111111043</c:v>
                </c:pt>
                <c:pt idx="8163">
                  <c:v>11.337499999999318</c:v>
                </c:pt>
                <c:pt idx="8164">
                  <c:v>11.338888888888206</c:v>
                </c:pt>
                <c:pt idx="8165">
                  <c:v>11.340277777777095</c:v>
                </c:pt>
                <c:pt idx="8166">
                  <c:v>11.341666666665983</c:v>
                </c:pt>
                <c:pt idx="8167">
                  <c:v>11.343055555554871</c:v>
                </c:pt>
                <c:pt idx="8168">
                  <c:v>11.344444444443759</c:v>
                </c:pt>
                <c:pt idx="8169">
                  <c:v>11.345833333332648</c:v>
                </c:pt>
                <c:pt idx="8170">
                  <c:v>11.347222222221536</c:v>
                </c:pt>
                <c:pt idx="8171">
                  <c:v>11.348611111110424</c:v>
                </c:pt>
                <c:pt idx="8172">
                  <c:v>11.349999999999312</c:v>
                </c:pt>
                <c:pt idx="8173">
                  <c:v>11.3513888888882</c:v>
                </c:pt>
                <c:pt idx="8174">
                  <c:v>11.352777777777089</c:v>
                </c:pt>
                <c:pt idx="8175">
                  <c:v>11.354166666665977</c:v>
                </c:pt>
                <c:pt idx="8176">
                  <c:v>11.355555555554865</c:v>
                </c:pt>
                <c:pt idx="8177">
                  <c:v>11.356944444443753</c:v>
                </c:pt>
                <c:pt idx="8178">
                  <c:v>11.358333333332642</c:v>
                </c:pt>
                <c:pt idx="8179">
                  <c:v>11.35972222222153</c:v>
                </c:pt>
                <c:pt idx="8180">
                  <c:v>11.361111111110418</c:v>
                </c:pt>
                <c:pt idx="8181">
                  <c:v>11.362499999999306</c:v>
                </c:pt>
                <c:pt idx="8182">
                  <c:v>11.363888888888194</c:v>
                </c:pt>
                <c:pt idx="8183">
                  <c:v>11.365277777777083</c:v>
                </c:pt>
                <c:pt idx="8184">
                  <c:v>11.366666666665971</c:v>
                </c:pt>
                <c:pt idx="8185">
                  <c:v>11.368055555554859</c:v>
                </c:pt>
                <c:pt idx="8186">
                  <c:v>11.369444444443747</c:v>
                </c:pt>
                <c:pt idx="8187">
                  <c:v>11.370833333332635</c:v>
                </c:pt>
                <c:pt idx="8188">
                  <c:v>11.372222222221524</c:v>
                </c:pt>
                <c:pt idx="8189">
                  <c:v>11.373611111110412</c:v>
                </c:pt>
                <c:pt idx="8190">
                  <c:v>11.3749999999993</c:v>
                </c:pt>
                <c:pt idx="8191">
                  <c:v>11.376388888888188</c:v>
                </c:pt>
                <c:pt idx="8192">
                  <c:v>11.377777777777077</c:v>
                </c:pt>
                <c:pt idx="8193">
                  <c:v>11.379166666665965</c:v>
                </c:pt>
                <c:pt idx="8194">
                  <c:v>11.380555555554853</c:v>
                </c:pt>
                <c:pt idx="8195">
                  <c:v>11.381944444443741</c:v>
                </c:pt>
                <c:pt idx="8196">
                  <c:v>11.383333333332629</c:v>
                </c:pt>
                <c:pt idx="8197">
                  <c:v>11.384722222221518</c:v>
                </c:pt>
                <c:pt idx="8198">
                  <c:v>11.386111111110406</c:v>
                </c:pt>
                <c:pt idx="8199">
                  <c:v>11.387499999999294</c:v>
                </c:pt>
                <c:pt idx="8200">
                  <c:v>11.388888888888182</c:v>
                </c:pt>
                <c:pt idx="8201">
                  <c:v>11.390277777777071</c:v>
                </c:pt>
                <c:pt idx="8202">
                  <c:v>11.391666666665959</c:v>
                </c:pt>
                <c:pt idx="8203">
                  <c:v>11.393055555554847</c:v>
                </c:pt>
                <c:pt idx="8204">
                  <c:v>11.394444444443735</c:v>
                </c:pt>
                <c:pt idx="8205">
                  <c:v>11.395833333332623</c:v>
                </c:pt>
                <c:pt idx="8206">
                  <c:v>11.397222222221512</c:v>
                </c:pt>
                <c:pt idx="8207">
                  <c:v>11.3986111111104</c:v>
                </c:pt>
                <c:pt idx="8208">
                  <c:v>11.399999999999288</c:v>
                </c:pt>
                <c:pt idx="8209">
                  <c:v>11.401388888888176</c:v>
                </c:pt>
                <c:pt idx="8210">
                  <c:v>11.402777777777064</c:v>
                </c:pt>
                <c:pt idx="8211">
                  <c:v>11.404166666665953</c:v>
                </c:pt>
                <c:pt idx="8212">
                  <c:v>11.405555555554841</c:v>
                </c:pt>
                <c:pt idx="8213">
                  <c:v>11.406944444443729</c:v>
                </c:pt>
                <c:pt idx="8214">
                  <c:v>11.408333333332617</c:v>
                </c:pt>
                <c:pt idx="8215">
                  <c:v>11.409722222221506</c:v>
                </c:pt>
                <c:pt idx="8216">
                  <c:v>11.411111111110394</c:v>
                </c:pt>
                <c:pt idx="8217">
                  <c:v>11.412499999999282</c:v>
                </c:pt>
                <c:pt idx="8218">
                  <c:v>11.41388888888817</c:v>
                </c:pt>
                <c:pt idx="8219">
                  <c:v>11.415277777777058</c:v>
                </c:pt>
                <c:pt idx="8220">
                  <c:v>11.416666666665947</c:v>
                </c:pt>
                <c:pt idx="8221">
                  <c:v>11.418055555554835</c:v>
                </c:pt>
                <c:pt idx="8222">
                  <c:v>11.419444444443723</c:v>
                </c:pt>
                <c:pt idx="8223">
                  <c:v>11.420833333332611</c:v>
                </c:pt>
                <c:pt idx="8224">
                  <c:v>11.4222222222215</c:v>
                </c:pt>
                <c:pt idx="8225">
                  <c:v>11.423611111110388</c:v>
                </c:pt>
                <c:pt idx="8226">
                  <c:v>11.424999999999276</c:v>
                </c:pt>
                <c:pt idx="8227">
                  <c:v>11.426388888888164</c:v>
                </c:pt>
                <c:pt idx="8228">
                  <c:v>11.427777777777052</c:v>
                </c:pt>
                <c:pt idx="8229">
                  <c:v>11.429166666665941</c:v>
                </c:pt>
                <c:pt idx="8230">
                  <c:v>11.430555555554829</c:v>
                </c:pt>
                <c:pt idx="8231">
                  <c:v>11.431944444443717</c:v>
                </c:pt>
                <c:pt idx="8232">
                  <c:v>11.433333333332605</c:v>
                </c:pt>
                <c:pt idx="8233">
                  <c:v>11.434722222221493</c:v>
                </c:pt>
                <c:pt idx="8234">
                  <c:v>11.436111111110382</c:v>
                </c:pt>
                <c:pt idx="8235">
                  <c:v>11.43749999999927</c:v>
                </c:pt>
                <c:pt idx="8236">
                  <c:v>11.438888888888158</c:v>
                </c:pt>
                <c:pt idx="8237">
                  <c:v>11.440277777777046</c:v>
                </c:pt>
                <c:pt idx="8238">
                  <c:v>11.441666666665935</c:v>
                </c:pt>
                <c:pt idx="8239">
                  <c:v>11.443055555554823</c:v>
                </c:pt>
                <c:pt idx="8240">
                  <c:v>11.444444444443711</c:v>
                </c:pt>
                <c:pt idx="8241">
                  <c:v>11.445833333332599</c:v>
                </c:pt>
                <c:pt idx="8242">
                  <c:v>11.447222222221487</c:v>
                </c:pt>
                <c:pt idx="8243">
                  <c:v>11.448611111110376</c:v>
                </c:pt>
                <c:pt idx="8244">
                  <c:v>11.449999999999264</c:v>
                </c:pt>
                <c:pt idx="8245">
                  <c:v>11.451388888888152</c:v>
                </c:pt>
                <c:pt idx="8246">
                  <c:v>11.45277777777704</c:v>
                </c:pt>
                <c:pt idx="8247">
                  <c:v>11.454166666665929</c:v>
                </c:pt>
                <c:pt idx="8248">
                  <c:v>11.455555555554817</c:v>
                </c:pt>
                <c:pt idx="8249">
                  <c:v>11.456944444443705</c:v>
                </c:pt>
                <c:pt idx="8250">
                  <c:v>11.458333333332593</c:v>
                </c:pt>
                <c:pt idx="8251">
                  <c:v>11.459722222221481</c:v>
                </c:pt>
                <c:pt idx="8252">
                  <c:v>11.46111111111037</c:v>
                </c:pt>
                <c:pt idx="8253">
                  <c:v>11.462499999999258</c:v>
                </c:pt>
                <c:pt idx="8254">
                  <c:v>11.463888888888146</c:v>
                </c:pt>
                <c:pt idx="8255">
                  <c:v>11.465277777777034</c:v>
                </c:pt>
                <c:pt idx="8256">
                  <c:v>11.466666666665922</c:v>
                </c:pt>
                <c:pt idx="8257">
                  <c:v>11.468055555554811</c:v>
                </c:pt>
                <c:pt idx="8258">
                  <c:v>11.469444444443699</c:v>
                </c:pt>
                <c:pt idx="8259">
                  <c:v>11.470833333332587</c:v>
                </c:pt>
                <c:pt idx="8260">
                  <c:v>11.472222222221475</c:v>
                </c:pt>
                <c:pt idx="8261">
                  <c:v>11.473611111110364</c:v>
                </c:pt>
                <c:pt idx="8262">
                  <c:v>11.474999999999252</c:v>
                </c:pt>
                <c:pt idx="8263">
                  <c:v>11.47638888888814</c:v>
                </c:pt>
                <c:pt idx="8264">
                  <c:v>11.477777777777028</c:v>
                </c:pt>
                <c:pt idx="8265">
                  <c:v>11.479166666665916</c:v>
                </c:pt>
                <c:pt idx="8266">
                  <c:v>11.480555555554805</c:v>
                </c:pt>
                <c:pt idx="8267">
                  <c:v>11.481944444443693</c:v>
                </c:pt>
                <c:pt idx="8268">
                  <c:v>11.483333333332581</c:v>
                </c:pt>
                <c:pt idx="8269">
                  <c:v>11.484722222221469</c:v>
                </c:pt>
                <c:pt idx="8270">
                  <c:v>11.486111111110358</c:v>
                </c:pt>
                <c:pt idx="8271">
                  <c:v>11.487499999999246</c:v>
                </c:pt>
                <c:pt idx="8272">
                  <c:v>11.488888888888134</c:v>
                </c:pt>
                <c:pt idx="8273">
                  <c:v>11.490277777777022</c:v>
                </c:pt>
                <c:pt idx="8274">
                  <c:v>11.49166666666591</c:v>
                </c:pt>
                <c:pt idx="8275">
                  <c:v>11.493055555554799</c:v>
                </c:pt>
                <c:pt idx="8276">
                  <c:v>11.494444444443687</c:v>
                </c:pt>
                <c:pt idx="8277">
                  <c:v>11.495833333332575</c:v>
                </c:pt>
                <c:pt idx="8278">
                  <c:v>11.497222222221463</c:v>
                </c:pt>
                <c:pt idx="8279">
                  <c:v>11.498611111110352</c:v>
                </c:pt>
                <c:pt idx="8280">
                  <c:v>11.49999999999924</c:v>
                </c:pt>
                <c:pt idx="8281">
                  <c:v>11.501388888888128</c:v>
                </c:pt>
                <c:pt idx="8282">
                  <c:v>11.502777777777016</c:v>
                </c:pt>
                <c:pt idx="8283">
                  <c:v>11.504166666665904</c:v>
                </c:pt>
                <c:pt idx="8284">
                  <c:v>11.505555555554793</c:v>
                </c:pt>
                <c:pt idx="8285">
                  <c:v>11.506944444443681</c:v>
                </c:pt>
                <c:pt idx="8286">
                  <c:v>11.508333333332569</c:v>
                </c:pt>
                <c:pt idx="8287">
                  <c:v>11.509722222221457</c:v>
                </c:pt>
                <c:pt idx="8288">
                  <c:v>11.511111111110345</c:v>
                </c:pt>
                <c:pt idx="8289">
                  <c:v>11.512499999999234</c:v>
                </c:pt>
                <c:pt idx="8290">
                  <c:v>11.513888888888122</c:v>
                </c:pt>
                <c:pt idx="8291">
                  <c:v>11.51527777777701</c:v>
                </c:pt>
                <c:pt idx="8292">
                  <c:v>11.516666666665898</c:v>
                </c:pt>
                <c:pt idx="8293">
                  <c:v>11.518055555554787</c:v>
                </c:pt>
                <c:pt idx="8294">
                  <c:v>11.519444444443675</c:v>
                </c:pt>
                <c:pt idx="8295">
                  <c:v>11.520833333332563</c:v>
                </c:pt>
                <c:pt idx="8296">
                  <c:v>11.522222222221451</c:v>
                </c:pt>
                <c:pt idx="8297">
                  <c:v>11.523611111110339</c:v>
                </c:pt>
                <c:pt idx="8298">
                  <c:v>11.524999999999228</c:v>
                </c:pt>
                <c:pt idx="8299">
                  <c:v>11.526388888888116</c:v>
                </c:pt>
                <c:pt idx="8300">
                  <c:v>11.527777777777004</c:v>
                </c:pt>
                <c:pt idx="8301">
                  <c:v>11.529166666665892</c:v>
                </c:pt>
                <c:pt idx="8302">
                  <c:v>11.530555555554781</c:v>
                </c:pt>
                <c:pt idx="8303">
                  <c:v>11.531944444443669</c:v>
                </c:pt>
                <c:pt idx="8304">
                  <c:v>11.533333333332557</c:v>
                </c:pt>
                <c:pt idx="8305">
                  <c:v>11.534722222221445</c:v>
                </c:pt>
                <c:pt idx="8306">
                  <c:v>11.536111111110333</c:v>
                </c:pt>
                <c:pt idx="8307">
                  <c:v>11.537499999999222</c:v>
                </c:pt>
                <c:pt idx="8308">
                  <c:v>11.53888888888811</c:v>
                </c:pt>
                <c:pt idx="8309">
                  <c:v>11.540277777776998</c:v>
                </c:pt>
                <c:pt idx="8310">
                  <c:v>11.541666666665886</c:v>
                </c:pt>
                <c:pt idx="8311">
                  <c:v>11.543055555554774</c:v>
                </c:pt>
                <c:pt idx="8312">
                  <c:v>11.544444444443663</c:v>
                </c:pt>
                <c:pt idx="8313">
                  <c:v>11.545833333332551</c:v>
                </c:pt>
                <c:pt idx="8314">
                  <c:v>11.547222222221439</c:v>
                </c:pt>
                <c:pt idx="8315">
                  <c:v>11.548611111110327</c:v>
                </c:pt>
                <c:pt idx="8316">
                  <c:v>11.549999999999216</c:v>
                </c:pt>
                <c:pt idx="8317">
                  <c:v>11.551388888888104</c:v>
                </c:pt>
                <c:pt idx="8318">
                  <c:v>11.552777777776992</c:v>
                </c:pt>
                <c:pt idx="8319">
                  <c:v>11.55416666666588</c:v>
                </c:pt>
                <c:pt idx="8320">
                  <c:v>11.555555555554768</c:v>
                </c:pt>
                <c:pt idx="8321">
                  <c:v>11.556944444443657</c:v>
                </c:pt>
                <c:pt idx="8322">
                  <c:v>11.558333333332545</c:v>
                </c:pt>
                <c:pt idx="8323">
                  <c:v>11.559722222221433</c:v>
                </c:pt>
                <c:pt idx="8324">
                  <c:v>11.561111111110321</c:v>
                </c:pt>
                <c:pt idx="8325">
                  <c:v>11.56249999999921</c:v>
                </c:pt>
                <c:pt idx="8326">
                  <c:v>11.563888888888098</c:v>
                </c:pt>
                <c:pt idx="8327">
                  <c:v>11.565277777776986</c:v>
                </c:pt>
                <c:pt idx="8328">
                  <c:v>11.566666666665874</c:v>
                </c:pt>
                <c:pt idx="8329">
                  <c:v>11.568055555554762</c:v>
                </c:pt>
                <c:pt idx="8330">
                  <c:v>11.569444444443651</c:v>
                </c:pt>
                <c:pt idx="8331">
                  <c:v>11.570833333332539</c:v>
                </c:pt>
                <c:pt idx="8332">
                  <c:v>11.572222222221427</c:v>
                </c:pt>
                <c:pt idx="8333">
                  <c:v>11.573611111110315</c:v>
                </c:pt>
                <c:pt idx="8334">
                  <c:v>11.574999999999203</c:v>
                </c:pt>
                <c:pt idx="8335">
                  <c:v>11.576388888888092</c:v>
                </c:pt>
                <c:pt idx="8336">
                  <c:v>11.57777777777698</c:v>
                </c:pt>
                <c:pt idx="8337">
                  <c:v>11.579166666665868</c:v>
                </c:pt>
                <c:pt idx="8338">
                  <c:v>11.580555555554756</c:v>
                </c:pt>
                <c:pt idx="8339">
                  <c:v>11.581944444443645</c:v>
                </c:pt>
                <c:pt idx="8340">
                  <c:v>11.583333333332533</c:v>
                </c:pt>
                <c:pt idx="8341">
                  <c:v>11.584722222221421</c:v>
                </c:pt>
                <c:pt idx="8342">
                  <c:v>11.586111111110309</c:v>
                </c:pt>
                <c:pt idx="8343">
                  <c:v>11.587499999999197</c:v>
                </c:pt>
                <c:pt idx="8344">
                  <c:v>11.588888888888086</c:v>
                </c:pt>
                <c:pt idx="8345">
                  <c:v>11.590277777776974</c:v>
                </c:pt>
                <c:pt idx="8346">
                  <c:v>11.591666666665862</c:v>
                </c:pt>
                <c:pt idx="8347">
                  <c:v>11.59305555555475</c:v>
                </c:pt>
                <c:pt idx="8348">
                  <c:v>11.594444444443639</c:v>
                </c:pt>
                <c:pt idx="8349">
                  <c:v>11.595833333332527</c:v>
                </c:pt>
                <c:pt idx="8350">
                  <c:v>11.597222222221415</c:v>
                </c:pt>
                <c:pt idx="8351">
                  <c:v>11.598611111110303</c:v>
                </c:pt>
                <c:pt idx="8352">
                  <c:v>11.599999999999191</c:v>
                </c:pt>
                <c:pt idx="8353">
                  <c:v>11.60138888888808</c:v>
                </c:pt>
                <c:pt idx="8354">
                  <c:v>11.602777777776968</c:v>
                </c:pt>
                <c:pt idx="8355">
                  <c:v>11.604166666665856</c:v>
                </c:pt>
                <c:pt idx="8356">
                  <c:v>11.605555555554744</c:v>
                </c:pt>
                <c:pt idx="8357">
                  <c:v>11.606944444443632</c:v>
                </c:pt>
                <c:pt idx="8358">
                  <c:v>11.608333333332521</c:v>
                </c:pt>
                <c:pt idx="8359">
                  <c:v>11.609722222221409</c:v>
                </c:pt>
                <c:pt idx="8360">
                  <c:v>11.611111111110297</c:v>
                </c:pt>
                <c:pt idx="8361">
                  <c:v>11.612499999999185</c:v>
                </c:pt>
                <c:pt idx="8362">
                  <c:v>11.613888888888074</c:v>
                </c:pt>
                <c:pt idx="8363">
                  <c:v>11.615277777776962</c:v>
                </c:pt>
                <c:pt idx="8364">
                  <c:v>11.61666666666585</c:v>
                </c:pt>
                <c:pt idx="8365">
                  <c:v>11.618055555554738</c:v>
                </c:pt>
                <c:pt idx="8366">
                  <c:v>11.619444444443626</c:v>
                </c:pt>
                <c:pt idx="8367">
                  <c:v>11.620833333332515</c:v>
                </c:pt>
                <c:pt idx="8368">
                  <c:v>11.622222222221403</c:v>
                </c:pt>
                <c:pt idx="8369">
                  <c:v>11.623611111110291</c:v>
                </c:pt>
                <c:pt idx="8370">
                  <c:v>11.624999999999179</c:v>
                </c:pt>
                <c:pt idx="8371">
                  <c:v>11.626388888888068</c:v>
                </c:pt>
                <c:pt idx="8372">
                  <c:v>11.627777777776956</c:v>
                </c:pt>
                <c:pt idx="8373">
                  <c:v>11.629166666665844</c:v>
                </c:pt>
                <c:pt idx="8374">
                  <c:v>11.630555555554732</c:v>
                </c:pt>
                <c:pt idx="8375">
                  <c:v>11.63194444444362</c:v>
                </c:pt>
                <c:pt idx="8376">
                  <c:v>11.633333333332509</c:v>
                </c:pt>
                <c:pt idx="8377">
                  <c:v>11.634722222221397</c:v>
                </c:pt>
                <c:pt idx="8378">
                  <c:v>11.636111111110285</c:v>
                </c:pt>
                <c:pt idx="8379">
                  <c:v>11.637499999999173</c:v>
                </c:pt>
                <c:pt idx="8380">
                  <c:v>11.638888888888062</c:v>
                </c:pt>
                <c:pt idx="8381">
                  <c:v>11.64027777777695</c:v>
                </c:pt>
                <c:pt idx="8382">
                  <c:v>11.641666666665838</c:v>
                </c:pt>
                <c:pt idx="8383">
                  <c:v>11.643055555554726</c:v>
                </c:pt>
                <c:pt idx="8384">
                  <c:v>11.644444444443614</c:v>
                </c:pt>
                <c:pt idx="8385">
                  <c:v>11.645833333332503</c:v>
                </c:pt>
                <c:pt idx="8386">
                  <c:v>11.647222222221391</c:v>
                </c:pt>
                <c:pt idx="8387">
                  <c:v>11.648611111110279</c:v>
                </c:pt>
                <c:pt idx="8388">
                  <c:v>11.649999999999167</c:v>
                </c:pt>
                <c:pt idx="8389">
                  <c:v>11.651388888888055</c:v>
                </c:pt>
                <c:pt idx="8390">
                  <c:v>11.652777777776944</c:v>
                </c:pt>
                <c:pt idx="8391">
                  <c:v>11.654166666665832</c:v>
                </c:pt>
                <c:pt idx="8392">
                  <c:v>11.65555555555472</c:v>
                </c:pt>
                <c:pt idx="8393">
                  <c:v>11.656944444443608</c:v>
                </c:pt>
                <c:pt idx="8394">
                  <c:v>11.658333333332497</c:v>
                </c:pt>
                <c:pt idx="8395">
                  <c:v>11.659722222221385</c:v>
                </c:pt>
                <c:pt idx="8396">
                  <c:v>11.661111111110273</c:v>
                </c:pt>
                <c:pt idx="8397">
                  <c:v>11.662499999999161</c:v>
                </c:pt>
                <c:pt idx="8398">
                  <c:v>11.663888888888049</c:v>
                </c:pt>
                <c:pt idx="8399">
                  <c:v>11.665277777776938</c:v>
                </c:pt>
                <c:pt idx="8400">
                  <c:v>11.666666666665826</c:v>
                </c:pt>
                <c:pt idx="8401">
                  <c:v>11.668055555554714</c:v>
                </c:pt>
                <c:pt idx="8402">
                  <c:v>11.669444444443602</c:v>
                </c:pt>
                <c:pt idx="8403">
                  <c:v>11.670833333332491</c:v>
                </c:pt>
                <c:pt idx="8404">
                  <c:v>11.672222222221379</c:v>
                </c:pt>
                <c:pt idx="8405">
                  <c:v>11.673611111110267</c:v>
                </c:pt>
                <c:pt idx="8406">
                  <c:v>11.674999999999155</c:v>
                </c:pt>
                <c:pt idx="8407">
                  <c:v>11.676388888888043</c:v>
                </c:pt>
                <c:pt idx="8408">
                  <c:v>11.677777777776932</c:v>
                </c:pt>
                <c:pt idx="8409">
                  <c:v>11.67916666666582</c:v>
                </c:pt>
                <c:pt idx="8410">
                  <c:v>11.680555555554708</c:v>
                </c:pt>
                <c:pt idx="8411">
                  <c:v>11.681944444443596</c:v>
                </c:pt>
                <c:pt idx="8412">
                  <c:v>11.683333333332484</c:v>
                </c:pt>
                <c:pt idx="8413">
                  <c:v>11.684722222221373</c:v>
                </c:pt>
                <c:pt idx="8414">
                  <c:v>11.686111111110261</c:v>
                </c:pt>
                <c:pt idx="8415">
                  <c:v>11.687499999999149</c:v>
                </c:pt>
                <c:pt idx="8416">
                  <c:v>11.688888888888037</c:v>
                </c:pt>
                <c:pt idx="8417">
                  <c:v>11.690277777776926</c:v>
                </c:pt>
                <c:pt idx="8418">
                  <c:v>11.691666666665814</c:v>
                </c:pt>
                <c:pt idx="8419">
                  <c:v>11.693055555554702</c:v>
                </c:pt>
                <c:pt idx="8420">
                  <c:v>11.69444444444359</c:v>
                </c:pt>
                <c:pt idx="8421">
                  <c:v>11.695833333332478</c:v>
                </c:pt>
                <c:pt idx="8422">
                  <c:v>11.697222222221367</c:v>
                </c:pt>
                <c:pt idx="8423">
                  <c:v>11.698611111110255</c:v>
                </c:pt>
                <c:pt idx="8424">
                  <c:v>11.699999999999143</c:v>
                </c:pt>
                <c:pt idx="8425">
                  <c:v>11.701388888888031</c:v>
                </c:pt>
                <c:pt idx="8426">
                  <c:v>11.70277777777692</c:v>
                </c:pt>
                <c:pt idx="8427">
                  <c:v>11.704166666665808</c:v>
                </c:pt>
                <c:pt idx="8428">
                  <c:v>11.705555555554696</c:v>
                </c:pt>
                <c:pt idx="8429">
                  <c:v>11.706944444443584</c:v>
                </c:pt>
                <c:pt idx="8430">
                  <c:v>11.708333333332472</c:v>
                </c:pt>
                <c:pt idx="8431">
                  <c:v>11.709722222221361</c:v>
                </c:pt>
                <c:pt idx="8432">
                  <c:v>11.711111111110249</c:v>
                </c:pt>
                <c:pt idx="8433">
                  <c:v>11.712499999999137</c:v>
                </c:pt>
                <c:pt idx="8434">
                  <c:v>11.713888888888025</c:v>
                </c:pt>
                <c:pt idx="8435">
                  <c:v>11.715277777776913</c:v>
                </c:pt>
                <c:pt idx="8436">
                  <c:v>11.716666666665802</c:v>
                </c:pt>
                <c:pt idx="8437">
                  <c:v>11.71805555555469</c:v>
                </c:pt>
                <c:pt idx="8438">
                  <c:v>11.719444444443578</c:v>
                </c:pt>
                <c:pt idx="8439">
                  <c:v>11.720833333332466</c:v>
                </c:pt>
                <c:pt idx="8440">
                  <c:v>11.722222222221355</c:v>
                </c:pt>
                <c:pt idx="8441">
                  <c:v>11.723611111110243</c:v>
                </c:pt>
                <c:pt idx="8442">
                  <c:v>11.724999999999131</c:v>
                </c:pt>
                <c:pt idx="8443">
                  <c:v>11.726388888888019</c:v>
                </c:pt>
                <c:pt idx="8444">
                  <c:v>11.727777777776907</c:v>
                </c:pt>
                <c:pt idx="8445">
                  <c:v>11.729166666665796</c:v>
                </c:pt>
                <c:pt idx="8446">
                  <c:v>11.730555555554684</c:v>
                </c:pt>
                <c:pt idx="8447">
                  <c:v>11.731944444443572</c:v>
                </c:pt>
                <c:pt idx="8448">
                  <c:v>11.73333333333246</c:v>
                </c:pt>
                <c:pt idx="8449">
                  <c:v>11.734722222221349</c:v>
                </c:pt>
                <c:pt idx="8450">
                  <c:v>11.736111111110237</c:v>
                </c:pt>
                <c:pt idx="8451">
                  <c:v>11.737499999999125</c:v>
                </c:pt>
                <c:pt idx="8452">
                  <c:v>11.738888888888013</c:v>
                </c:pt>
                <c:pt idx="8453">
                  <c:v>11.740277777776901</c:v>
                </c:pt>
                <c:pt idx="8454">
                  <c:v>11.74166666666579</c:v>
                </c:pt>
                <c:pt idx="8455">
                  <c:v>11.743055555554678</c:v>
                </c:pt>
                <c:pt idx="8456">
                  <c:v>11.744444444443566</c:v>
                </c:pt>
                <c:pt idx="8457">
                  <c:v>11.745833333332454</c:v>
                </c:pt>
                <c:pt idx="8458">
                  <c:v>11.747222222221342</c:v>
                </c:pt>
                <c:pt idx="8459">
                  <c:v>11.748611111110231</c:v>
                </c:pt>
                <c:pt idx="8460">
                  <c:v>11.749999999999119</c:v>
                </c:pt>
                <c:pt idx="8461">
                  <c:v>11.751388888888007</c:v>
                </c:pt>
                <c:pt idx="8462">
                  <c:v>11.752777777776895</c:v>
                </c:pt>
                <c:pt idx="8463">
                  <c:v>11.754166666665784</c:v>
                </c:pt>
                <c:pt idx="8464">
                  <c:v>11.755555555554672</c:v>
                </c:pt>
                <c:pt idx="8465">
                  <c:v>11.75694444444356</c:v>
                </c:pt>
                <c:pt idx="8466">
                  <c:v>11.758333333332448</c:v>
                </c:pt>
                <c:pt idx="8467">
                  <c:v>11.759722222221336</c:v>
                </c:pt>
                <c:pt idx="8468">
                  <c:v>11.761111111110225</c:v>
                </c:pt>
                <c:pt idx="8469">
                  <c:v>11.762499999999113</c:v>
                </c:pt>
                <c:pt idx="8470">
                  <c:v>11.763888888888001</c:v>
                </c:pt>
                <c:pt idx="8471">
                  <c:v>11.765277777776889</c:v>
                </c:pt>
                <c:pt idx="8472">
                  <c:v>11.766666666665778</c:v>
                </c:pt>
                <c:pt idx="8473">
                  <c:v>11.768055555554666</c:v>
                </c:pt>
                <c:pt idx="8474">
                  <c:v>11.769444444443554</c:v>
                </c:pt>
                <c:pt idx="8475">
                  <c:v>11.770833333332442</c:v>
                </c:pt>
                <c:pt idx="8476">
                  <c:v>11.77222222222133</c:v>
                </c:pt>
                <c:pt idx="8477">
                  <c:v>11.773611111110219</c:v>
                </c:pt>
                <c:pt idx="8478">
                  <c:v>11.774999999999107</c:v>
                </c:pt>
                <c:pt idx="8479">
                  <c:v>11.776388888887995</c:v>
                </c:pt>
                <c:pt idx="8480">
                  <c:v>11.777777777776883</c:v>
                </c:pt>
                <c:pt idx="8481">
                  <c:v>11.779166666665772</c:v>
                </c:pt>
                <c:pt idx="8482">
                  <c:v>11.78055555555466</c:v>
                </c:pt>
                <c:pt idx="8483">
                  <c:v>11.781944444443548</c:v>
                </c:pt>
                <c:pt idx="8484">
                  <c:v>11.783333333332436</c:v>
                </c:pt>
                <c:pt idx="8485">
                  <c:v>11.784722222221324</c:v>
                </c:pt>
                <c:pt idx="8486">
                  <c:v>11.786111111110213</c:v>
                </c:pt>
                <c:pt idx="8487">
                  <c:v>11.787499999999101</c:v>
                </c:pt>
                <c:pt idx="8488">
                  <c:v>11.788888888887989</c:v>
                </c:pt>
                <c:pt idx="8489">
                  <c:v>11.790277777776877</c:v>
                </c:pt>
                <c:pt idx="8490">
                  <c:v>11.791666666665765</c:v>
                </c:pt>
                <c:pt idx="8491">
                  <c:v>11.793055555554654</c:v>
                </c:pt>
                <c:pt idx="8492">
                  <c:v>11.794444444443542</c:v>
                </c:pt>
                <c:pt idx="8493">
                  <c:v>11.79583333333243</c:v>
                </c:pt>
                <c:pt idx="8494">
                  <c:v>11.797222222221318</c:v>
                </c:pt>
                <c:pt idx="8495">
                  <c:v>11.798611111110207</c:v>
                </c:pt>
                <c:pt idx="8496">
                  <c:v>11.799999999999095</c:v>
                </c:pt>
                <c:pt idx="8497">
                  <c:v>11.801388888887983</c:v>
                </c:pt>
                <c:pt idx="8498">
                  <c:v>11.802777777776871</c:v>
                </c:pt>
                <c:pt idx="8499">
                  <c:v>11.804166666665759</c:v>
                </c:pt>
                <c:pt idx="8500">
                  <c:v>11.805555555554648</c:v>
                </c:pt>
                <c:pt idx="8501">
                  <c:v>11.806944444443536</c:v>
                </c:pt>
                <c:pt idx="8502">
                  <c:v>11.808333333332424</c:v>
                </c:pt>
                <c:pt idx="8503">
                  <c:v>11.809722222221312</c:v>
                </c:pt>
                <c:pt idx="8504">
                  <c:v>11.811111111110201</c:v>
                </c:pt>
                <c:pt idx="8505">
                  <c:v>11.812499999999089</c:v>
                </c:pt>
                <c:pt idx="8506">
                  <c:v>11.813888888887977</c:v>
                </c:pt>
                <c:pt idx="8507">
                  <c:v>11.815277777776865</c:v>
                </c:pt>
                <c:pt idx="8508">
                  <c:v>11.816666666665753</c:v>
                </c:pt>
                <c:pt idx="8509">
                  <c:v>11.818055555554642</c:v>
                </c:pt>
                <c:pt idx="8510">
                  <c:v>11.81944444444353</c:v>
                </c:pt>
                <c:pt idx="8511">
                  <c:v>11.820833333332418</c:v>
                </c:pt>
                <c:pt idx="8512">
                  <c:v>11.822222222221306</c:v>
                </c:pt>
                <c:pt idx="8513">
                  <c:v>11.823611111110194</c:v>
                </c:pt>
                <c:pt idx="8514">
                  <c:v>11.824999999999083</c:v>
                </c:pt>
                <c:pt idx="8515">
                  <c:v>11.826388888887971</c:v>
                </c:pt>
                <c:pt idx="8516">
                  <c:v>11.827777777776859</c:v>
                </c:pt>
                <c:pt idx="8517">
                  <c:v>11.829166666665747</c:v>
                </c:pt>
                <c:pt idx="8518">
                  <c:v>11.830555555554636</c:v>
                </c:pt>
                <c:pt idx="8519">
                  <c:v>11.831944444443524</c:v>
                </c:pt>
                <c:pt idx="8520">
                  <c:v>11.833333333332412</c:v>
                </c:pt>
                <c:pt idx="8521">
                  <c:v>11.8347222222213</c:v>
                </c:pt>
                <c:pt idx="8522">
                  <c:v>11.836111111110188</c:v>
                </c:pt>
                <c:pt idx="8523">
                  <c:v>11.837499999999077</c:v>
                </c:pt>
                <c:pt idx="8524">
                  <c:v>11.838888888887965</c:v>
                </c:pt>
                <c:pt idx="8525">
                  <c:v>11.840277777776853</c:v>
                </c:pt>
                <c:pt idx="8526">
                  <c:v>11.841666666665741</c:v>
                </c:pt>
                <c:pt idx="8527">
                  <c:v>11.84305555555463</c:v>
                </c:pt>
                <c:pt idx="8528">
                  <c:v>11.844444444443518</c:v>
                </c:pt>
                <c:pt idx="8529">
                  <c:v>11.845833333332406</c:v>
                </c:pt>
                <c:pt idx="8530">
                  <c:v>11.847222222221294</c:v>
                </c:pt>
                <c:pt idx="8531">
                  <c:v>11.848611111110182</c:v>
                </c:pt>
                <c:pt idx="8532">
                  <c:v>11.849999999999071</c:v>
                </c:pt>
                <c:pt idx="8533">
                  <c:v>11.851388888887959</c:v>
                </c:pt>
                <c:pt idx="8534">
                  <c:v>11.852777777776847</c:v>
                </c:pt>
                <c:pt idx="8535">
                  <c:v>11.854166666665735</c:v>
                </c:pt>
                <c:pt idx="8536">
                  <c:v>11.855555555554623</c:v>
                </c:pt>
                <c:pt idx="8537">
                  <c:v>11.856944444443512</c:v>
                </c:pt>
                <c:pt idx="8538">
                  <c:v>11.8583333333324</c:v>
                </c:pt>
                <c:pt idx="8539">
                  <c:v>11.859722222221288</c:v>
                </c:pt>
                <c:pt idx="8540">
                  <c:v>11.861111111110176</c:v>
                </c:pt>
                <c:pt idx="8541">
                  <c:v>11.862499999999065</c:v>
                </c:pt>
                <c:pt idx="8542">
                  <c:v>11.863888888887953</c:v>
                </c:pt>
                <c:pt idx="8543">
                  <c:v>11.865277777776841</c:v>
                </c:pt>
                <c:pt idx="8544">
                  <c:v>11.866666666665729</c:v>
                </c:pt>
                <c:pt idx="8545">
                  <c:v>11.868055555554617</c:v>
                </c:pt>
                <c:pt idx="8546">
                  <c:v>11.869444444443506</c:v>
                </c:pt>
                <c:pt idx="8547">
                  <c:v>11.870833333332394</c:v>
                </c:pt>
                <c:pt idx="8548">
                  <c:v>11.872222222221282</c:v>
                </c:pt>
                <c:pt idx="8549">
                  <c:v>11.87361111111017</c:v>
                </c:pt>
                <c:pt idx="8550">
                  <c:v>11.874999999999059</c:v>
                </c:pt>
                <c:pt idx="8551">
                  <c:v>11.876388888887947</c:v>
                </c:pt>
                <c:pt idx="8552">
                  <c:v>11.877777777776835</c:v>
                </c:pt>
                <c:pt idx="8553">
                  <c:v>11.879166666665723</c:v>
                </c:pt>
                <c:pt idx="8554">
                  <c:v>11.880555555554611</c:v>
                </c:pt>
                <c:pt idx="8555">
                  <c:v>11.8819444444435</c:v>
                </c:pt>
                <c:pt idx="8556">
                  <c:v>11.883333333332388</c:v>
                </c:pt>
                <c:pt idx="8557">
                  <c:v>11.884722222221276</c:v>
                </c:pt>
                <c:pt idx="8558">
                  <c:v>11.886111111110164</c:v>
                </c:pt>
                <c:pt idx="8559">
                  <c:v>11.887499999999052</c:v>
                </c:pt>
                <c:pt idx="8560">
                  <c:v>11.888888888887941</c:v>
                </c:pt>
                <c:pt idx="8561">
                  <c:v>11.890277777776829</c:v>
                </c:pt>
                <c:pt idx="8562">
                  <c:v>11.891666666665717</c:v>
                </c:pt>
                <c:pt idx="8563">
                  <c:v>11.893055555554605</c:v>
                </c:pt>
                <c:pt idx="8564">
                  <c:v>11.894444444443494</c:v>
                </c:pt>
                <c:pt idx="8565">
                  <c:v>11.895833333332382</c:v>
                </c:pt>
                <c:pt idx="8566">
                  <c:v>11.89722222222127</c:v>
                </c:pt>
                <c:pt idx="8567">
                  <c:v>11.898611111110158</c:v>
                </c:pt>
                <c:pt idx="8568">
                  <c:v>11.899999999999046</c:v>
                </c:pt>
                <c:pt idx="8569">
                  <c:v>11.901388888887935</c:v>
                </c:pt>
                <c:pt idx="8570">
                  <c:v>11.902777777776823</c:v>
                </c:pt>
                <c:pt idx="8571">
                  <c:v>11.904166666665711</c:v>
                </c:pt>
                <c:pt idx="8572">
                  <c:v>11.905555555554599</c:v>
                </c:pt>
                <c:pt idx="8573">
                  <c:v>11.906944444443488</c:v>
                </c:pt>
                <c:pt idx="8574">
                  <c:v>11.908333333332376</c:v>
                </c:pt>
                <c:pt idx="8575">
                  <c:v>11.909722222221264</c:v>
                </c:pt>
                <c:pt idx="8576">
                  <c:v>11.911111111110152</c:v>
                </c:pt>
                <c:pt idx="8577">
                  <c:v>11.91249999999904</c:v>
                </c:pt>
                <c:pt idx="8578">
                  <c:v>11.913888888887929</c:v>
                </c:pt>
                <c:pt idx="8579">
                  <c:v>11.915277777776817</c:v>
                </c:pt>
                <c:pt idx="8580">
                  <c:v>11.916666666665705</c:v>
                </c:pt>
                <c:pt idx="8581">
                  <c:v>11.918055555554593</c:v>
                </c:pt>
                <c:pt idx="8582">
                  <c:v>11.919444444443482</c:v>
                </c:pt>
                <c:pt idx="8583">
                  <c:v>11.92083333333237</c:v>
                </c:pt>
                <c:pt idx="8584">
                  <c:v>11.922222222221258</c:v>
                </c:pt>
                <c:pt idx="8585">
                  <c:v>11.923611111110146</c:v>
                </c:pt>
                <c:pt idx="8586">
                  <c:v>11.924999999999034</c:v>
                </c:pt>
                <c:pt idx="8587">
                  <c:v>11.926388888887923</c:v>
                </c:pt>
                <c:pt idx="8588">
                  <c:v>11.927777777776811</c:v>
                </c:pt>
                <c:pt idx="8589">
                  <c:v>11.929166666665699</c:v>
                </c:pt>
                <c:pt idx="8590">
                  <c:v>11.930555555554587</c:v>
                </c:pt>
                <c:pt idx="8591">
                  <c:v>11.931944444443475</c:v>
                </c:pt>
                <c:pt idx="8592">
                  <c:v>11.933333333332364</c:v>
                </c:pt>
                <c:pt idx="8593">
                  <c:v>11.934722222221252</c:v>
                </c:pt>
                <c:pt idx="8594">
                  <c:v>11.93611111111014</c:v>
                </c:pt>
                <c:pt idx="8595">
                  <c:v>11.937499999999028</c:v>
                </c:pt>
                <c:pt idx="8596">
                  <c:v>11.938888888887917</c:v>
                </c:pt>
                <c:pt idx="8597">
                  <c:v>11.940277777776805</c:v>
                </c:pt>
                <c:pt idx="8598">
                  <c:v>11.941666666665693</c:v>
                </c:pt>
                <c:pt idx="8599">
                  <c:v>11.943055555554581</c:v>
                </c:pt>
                <c:pt idx="8600">
                  <c:v>11.944444444443469</c:v>
                </c:pt>
                <c:pt idx="8601">
                  <c:v>11.945833333332358</c:v>
                </c:pt>
                <c:pt idx="8602">
                  <c:v>11.947222222221246</c:v>
                </c:pt>
                <c:pt idx="8603">
                  <c:v>11.948611111110134</c:v>
                </c:pt>
                <c:pt idx="8604">
                  <c:v>11.949999999999022</c:v>
                </c:pt>
                <c:pt idx="8605">
                  <c:v>11.951388888887911</c:v>
                </c:pt>
                <c:pt idx="8606">
                  <c:v>11.952777777776799</c:v>
                </c:pt>
                <c:pt idx="8607">
                  <c:v>11.954166666665687</c:v>
                </c:pt>
                <c:pt idx="8608">
                  <c:v>11.955555555554575</c:v>
                </c:pt>
                <c:pt idx="8609">
                  <c:v>11.956944444443463</c:v>
                </c:pt>
                <c:pt idx="8610">
                  <c:v>11.958333333332352</c:v>
                </c:pt>
                <c:pt idx="8611">
                  <c:v>11.95972222222124</c:v>
                </c:pt>
                <c:pt idx="8612">
                  <c:v>11.961111111110128</c:v>
                </c:pt>
                <c:pt idx="8613">
                  <c:v>11.962499999999016</c:v>
                </c:pt>
                <c:pt idx="8614">
                  <c:v>11.963888888887904</c:v>
                </c:pt>
                <c:pt idx="8615">
                  <c:v>11.965277777776793</c:v>
                </c:pt>
                <c:pt idx="8616">
                  <c:v>11.966666666665681</c:v>
                </c:pt>
                <c:pt idx="8617">
                  <c:v>11.968055555554569</c:v>
                </c:pt>
                <c:pt idx="8618">
                  <c:v>11.969444444443457</c:v>
                </c:pt>
                <c:pt idx="8619">
                  <c:v>11.970833333332346</c:v>
                </c:pt>
                <c:pt idx="8620">
                  <c:v>11.972222222221234</c:v>
                </c:pt>
                <c:pt idx="8621">
                  <c:v>11.973611111110122</c:v>
                </c:pt>
                <c:pt idx="8622">
                  <c:v>11.97499999999901</c:v>
                </c:pt>
                <c:pt idx="8623">
                  <c:v>11.976388888887898</c:v>
                </c:pt>
                <c:pt idx="8624">
                  <c:v>11.977777777776787</c:v>
                </c:pt>
                <c:pt idx="8625">
                  <c:v>11.979166666665675</c:v>
                </c:pt>
                <c:pt idx="8626">
                  <c:v>11.980555555554563</c:v>
                </c:pt>
                <c:pt idx="8627">
                  <c:v>11.981944444443451</c:v>
                </c:pt>
                <c:pt idx="8628">
                  <c:v>11.98333333333234</c:v>
                </c:pt>
                <c:pt idx="8629">
                  <c:v>11.984722222221228</c:v>
                </c:pt>
                <c:pt idx="8630">
                  <c:v>11.986111111110116</c:v>
                </c:pt>
                <c:pt idx="8631">
                  <c:v>11.987499999999004</c:v>
                </c:pt>
                <c:pt idx="8632">
                  <c:v>11.988888888887892</c:v>
                </c:pt>
                <c:pt idx="8633">
                  <c:v>11.990277777776781</c:v>
                </c:pt>
                <c:pt idx="8634">
                  <c:v>11.991666666665669</c:v>
                </c:pt>
                <c:pt idx="8635">
                  <c:v>11.993055555554557</c:v>
                </c:pt>
                <c:pt idx="8636">
                  <c:v>11.994444444443445</c:v>
                </c:pt>
                <c:pt idx="8637">
                  <c:v>11.995833333332333</c:v>
                </c:pt>
                <c:pt idx="8638">
                  <c:v>11.997222222221222</c:v>
                </c:pt>
                <c:pt idx="8639">
                  <c:v>11.99861111111011</c:v>
                </c:pt>
                <c:pt idx="8640">
                  <c:v>11.999999999998998</c:v>
                </c:pt>
                <c:pt idx="8641">
                  <c:v>12.001388888887886</c:v>
                </c:pt>
                <c:pt idx="8642">
                  <c:v>12.002777777776775</c:v>
                </c:pt>
                <c:pt idx="8643">
                  <c:v>12.004166666665663</c:v>
                </c:pt>
                <c:pt idx="8644">
                  <c:v>12.005555555554551</c:v>
                </c:pt>
                <c:pt idx="8645">
                  <c:v>12.006944444443439</c:v>
                </c:pt>
                <c:pt idx="8646">
                  <c:v>12.008333333332327</c:v>
                </c:pt>
                <c:pt idx="8647">
                  <c:v>12.009722222221216</c:v>
                </c:pt>
                <c:pt idx="8648">
                  <c:v>12.011111111110104</c:v>
                </c:pt>
                <c:pt idx="8649">
                  <c:v>12.012499999998992</c:v>
                </c:pt>
                <c:pt idx="8650">
                  <c:v>12.01388888888788</c:v>
                </c:pt>
                <c:pt idx="8651">
                  <c:v>12.015277777776769</c:v>
                </c:pt>
                <c:pt idx="8652">
                  <c:v>12.016666666665657</c:v>
                </c:pt>
                <c:pt idx="8653">
                  <c:v>12.018055555554545</c:v>
                </c:pt>
                <c:pt idx="8654">
                  <c:v>12.019444444443433</c:v>
                </c:pt>
                <c:pt idx="8655">
                  <c:v>12.020833333332321</c:v>
                </c:pt>
                <c:pt idx="8656">
                  <c:v>12.02222222222121</c:v>
                </c:pt>
                <c:pt idx="8657">
                  <c:v>12.023611111110098</c:v>
                </c:pt>
                <c:pt idx="8658">
                  <c:v>12.024999999998986</c:v>
                </c:pt>
                <c:pt idx="8659">
                  <c:v>12.026388888887874</c:v>
                </c:pt>
                <c:pt idx="8660">
                  <c:v>12.027777777776762</c:v>
                </c:pt>
                <c:pt idx="8661">
                  <c:v>12.029166666665651</c:v>
                </c:pt>
                <c:pt idx="8662">
                  <c:v>12.030555555554539</c:v>
                </c:pt>
                <c:pt idx="8663">
                  <c:v>12.031944444443427</c:v>
                </c:pt>
                <c:pt idx="8664">
                  <c:v>12.033333333332315</c:v>
                </c:pt>
                <c:pt idx="8665">
                  <c:v>12.034722222221204</c:v>
                </c:pt>
                <c:pt idx="8666">
                  <c:v>12.036111111110092</c:v>
                </c:pt>
                <c:pt idx="8667">
                  <c:v>12.03749999999898</c:v>
                </c:pt>
                <c:pt idx="8668">
                  <c:v>12.038888888887868</c:v>
                </c:pt>
                <c:pt idx="8669">
                  <c:v>12.040277777776756</c:v>
                </c:pt>
                <c:pt idx="8670">
                  <c:v>12.041666666665645</c:v>
                </c:pt>
                <c:pt idx="8671">
                  <c:v>12.043055555554533</c:v>
                </c:pt>
                <c:pt idx="8672">
                  <c:v>12.044444444443421</c:v>
                </c:pt>
                <c:pt idx="8673">
                  <c:v>12.045833333332309</c:v>
                </c:pt>
                <c:pt idx="8674">
                  <c:v>12.047222222221198</c:v>
                </c:pt>
                <c:pt idx="8675">
                  <c:v>12.048611111110086</c:v>
                </c:pt>
                <c:pt idx="8676">
                  <c:v>12.049999999998974</c:v>
                </c:pt>
                <c:pt idx="8677">
                  <c:v>12.051388888887862</c:v>
                </c:pt>
                <c:pt idx="8678">
                  <c:v>12.05277777777675</c:v>
                </c:pt>
                <c:pt idx="8679">
                  <c:v>12.054166666665639</c:v>
                </c:pt>
                <c:pt idx="8680">
                  <c:v>12.055555555554527</c:v>
                </c:pt>
                <c:pt idx="8681">
                  <c:v>12.056944444443415</c:v>
                </c:pt>
                <c:pt idx="8682">
                  <c:v>12.058333333332303</c:v>
                </c:pt>
                <c:pt idx="8683">
                  <c:v>12.059722222221192</c:v>
                </c:pt>
                <c:pt idx="8684">
                  <c:v>12.06111111111008</c:v>
                </c:pt>
                <c:pt idx="8685">
                  <c:v>12.062499999998968</c:v>
                </c:pt>
                <c:pt idx="8686">
                  <c:v>12.063888888887856</c:v>
                </c:pt>
                <c:pt idx="8687">
                  <c:v>12.065277777776744</c:v>
                </c:pt>
                <c:pt idx="8688">
                  <c:v>12.066666666665633</c:v>
                </c:pt>
                <c:pt idx="8689">
                  <c:v>12.068055555554521</c:v>
                </c:pt>
                <c:pt idx="8690">
                  <c:v>12.069444444443409</c:v>
                </c:pt>
                <c:pt idx="8691">
                  <c:v>12.070833333332297</c:v>
                </c:pt>
                <c:pt idx="8692">
                  <c:v>12.072222222221185</c:v>
                </c:pt>
                <c:pt idx="8693">
                  <c:v>12.073611111110074</c:v>
                </c:pt>
                <c:pt idx="8694">
                  <c:v>12.074999999998962</c:v>
                </c:pt>
                <c:pt idx="8695">
                  <c:v>12.07638888888785</c:v>
                </c:pt>
                <c:pt idx="8696">
                  <c:v>12.077777777776738</c:v>
                </c:pt>
                <c:pt idx="8697">
                  <c:v>12.079166666665627</c:v>
                </c:pt>
                <c:pt idx="8698">
                  <c:v>12.080555555554515</c:v>
                </c:pt>
                <c:pt idx="8699">
                  <c:v>12.081944444443403</c:v>
                </c:pt>
                <c:pt idx="8700">
                  <c:v>12.083333333332291</c:v>
                </c:pt>
                <c:pt idx="8701">
                  <c:v>12.084722222221179</c:v>
                </c:pt>
                <c:pt idx="8702">
                  <c:v>12.086111111110068</c:v>
                </c:pt>
                <c:pt idx="8703">
                  <c:v>12.087499999998956</c:v>
                </c:pt>
                <c:pt idx="8704">
                  <c:v>12.088888888887844</c:v>
                </c:pt>
                <c:pt idx="8705">
                  <c:v>12.090277777776732</c:v>
                </c:pt>
                <c:pt idx="8706">
                  <c:v>12.091666666665621</c:v>
                </c:pt>
                <c:pt idx="8707">
                  <c:v>12.093055555554509</c:v>
                </c:pt>
                <c:pt idx="8708">
                  <c:v>12.094444444443397</c:v>
                </c:pt>
                <c:pt idx="8709">
                  <c:v>12.095833333332285</c:v>
                </c:pt>
                <c:pt idx="8710">
                  <c:v>12.097222222221173</c:v>
                </c:pt>
                <c:pt idx="8711">
                  <c:v>12.098611111110062</c:v>
                </c:pt>
                <c:pt idx="8712">
                  <c:v>12.09999999999895</c:v>
                </c:pt>
                <c:pt idx="8713">
                  <c:v>12.101388888887838</c:v>
                </c:pt>
                <c:pt idx="8714">
                  <c:v>12.102777777776726</c:v>
                </c:pt>
                <c:pt idx="8715">
                  <c:v>12.104166666665614</c:v>
                </c:pt>
                <c:pt idx="8716">
                  <c:v>12.105555555554503</c:v>
                </c:pt>
                <c:pt idx="8717">
                  <c:v>12.106944444443391</c:v>
                </c:pt>
                <c:pt idx="8718">
                  <c:v>12.108333333332279</c:v>
                </c:pt>
                <c:pt idx="8719">
                  <c:v>12.109722222221167</c:v>
                </c:pt>
                <c:pt idx="8720">
                  <c:v>12.111111111110056</c:v>
                </c:pt>
                <c:pt idx="8721">
                  <c:v>12.112499999998944</c:v>
                </c:pt>
                <c:pt idx="8722">
                  <c:v>12.113888888887832</c:v>
                </c:pt>
                <c:pt idx="8723">
                  <c:v>12.11527777777672</c:v>
                </c:pt>
                <c:pt idx="8724">
                  <c:v>12.116666666665608</c:v>
                </c:pt>
                <c:pt idx="8725">
                  <c:v>12.118055555554497</c:v>
                </c:pt>
                <c:pt idx="8726">
                  <c:v>12.119444444443385</c:v>
                </c:pt>
                <c:pt idx="8727">
                  <c:v>12.120833333332273</c:v>
                </c:pt>
                <c:pt idx="8728">
                  <c:v>12.122222222221161</c:v>
                </c:pt>
                <c:pt idx="8729">
                  <c:v>12.12361111111005</c:v>
                </c:pt>
                <c:pt idx="8730">
                  <c:v>12.124999999998938</c:v>
                </c:pt>
                <c:pt idx="8731">
                  <c:v>12.126388888887826</c:v>
                </c:pt>
                <c:pt idx="8732">
                  <c:v>12.127777777776714</c:v>
                </c:pt>
                <c:pt idx="8733">
                  <c:v>12.129166666665602</c:v>
                </c:pt>
                <c:pt idx="8734">
                  <c:v>12.130555555554491</c:v>
                </c:pt>
                <c:pt idx="8735">
                  <c:v>12.131944444443379</c:v>
                </c:pt>
                <c:pt idx="8736">
                  <c:v>12.133333333332267</c:v>
                </c:pt>
                <c:pt idx="8737">
                  <c:v>12.134722222221155</c:v>
                </c:pt>
                <c:pt idx="8738">
                  <c:v>12.136111111110043</c:v>
                </c:pt>
                <c:pt idx="8739">
                  <c:v>12.137499999998932</c:v>
                </c:pt>
                <c:pt idx="8740">
                  <c:v>12.13888888888782</c:v>
                </c:pt>
                <c:pt idx="8741">
                  <c:v>12.140277777776708</c:v>
                </c:pt>
                <c:pt idx="8742">
                  <c:v>12.141666666665596</c:v>
                </c:pt>
                <c:pt idx="8743">
                  <c:v>12.143055555554485</c:v>
                </c:pt>
                <c:pt idx="8744">
                  <c:v>12.144444444443373</c:v>
                </c:pt>
                <c:pt idx="8745">
                  <c:v>12.145833333332261</c:v>
                </c:pt>
                <c:pt idx="8746">
                  <c:v>12.147222222221149</c:v>
                </c:pt>
                <c:pt idx="8747">
                  <c:v>12.148611111110037</c:v>
                </c:pt>
                <c:pt idx="8748">
                  <c:v>12.149999999998926</c:v>
                </c:pt>
                <c:pt idx="8749">
                  <c:v>12.151388888887814</c:v>
                </c:pt>
                <c:pt idx="8750">
                  <c:v>12.152777777776702</c:v>
                </c:pt>
                <c:pt idx="8751">
                  <c:v>12.15416666666559</c:v>
                </c:pt>
                <c:pt idx="8752">
                  <c:v>12.155555555554479</c:v>
                </c:pt>
                <c:pt idx="8753">
                  <c:v>12.156944444443367</c:v>
                </c:pt>
                <c:pt idx="8754">
                  <c:v>12.158333333332255</c:v>
                </c:pt>
                <c:pt idx="8755">
                  <c:v>12.159722222221143</c:v>
                </c:pt>
                <c:pt idx="8756">
                  <c:v>12.161111111110031</c:v>
                </c:pt>
                <c:pt idx="8757">
                  <c:v>12.16249999999892</c:v>
                </c:pt>
                <c:pt idx="8758">
                  <c:v>12.163888888887808</c:v>
                </c:pt>
                <c:pt idx="8759">
                  <c:v>12.165277777776696</c:v>
                </c:pt>
                <c:pt idx="8760">
                  <c:v>12.166666666665584</c:v>
                </c:pt>
                <c:pt idx="8761">
                  <c:v>12.168055555554472</c:v>
                </c:pt>
                <c:pt idx="8762">
                  <c:v>12.169444444443361</c:v>
                </c:pt>
                <c:pt idx="8763">
                  <c:v>12.170833333332249</c:v>
                </c:pt>
                <c:pt idx="8764">
                  <c:v>12.172222222221137</c:v>
                </c:pt>
                <c:pt idx="8765">
                  <c:v>12.173611111110025</c:v>
                </c:pt>
                <c:pt idx="8766">
                  <c:v>12.174999999998914</c:v>
                </c:pt>
                <c:pt idx="8767">
                  <c:v>12.176388888887802</c:v>
                </c:pt>
                <c:pt idx="8768">
                  <c:v>12.17777777777669</c:v>
                </c:pt>
                <c:pt idx="8769">
                  <c:v>12.179166666665578</c:v>
                </c:pt>
                <c:pt idx="8770">
                  <c:v>12.180555555554466</c:v>
                </c:pt>
                <c:pt idx="8771">
                  <c:v>12.181944444443355</c:v>
                </c:pt>
                <c:pt idx="8772">
                  <c:v>12.183333333332243</c:v>
                </c:pt>
                <c:pt idx="8773">
                  <c:v>12.184722222221131</c:v>
                </c:pt>
                <c:pt idx="8774">
                  <c:v>12.186111111110019</c:v>
                </c:pt>
                <c:pt idx="8775">
                  <c:v>12.187499999998908</c:v>
                </c:pt>
                <c:pt idx="8776">
                  <c:v>12.188888888887796</c:v>
                </c:pt>
                <c:pt idx="8777">
                  <c:v>12.190277777776684</c:v>
                </c:pt>
                <c:pt idx="8778">
                  <c:v>12.191666666665572</c:v>
                </c:pt>
                <c:pt idx="8779">
                  <c:v>12.19305555555446</c:v>
                </c:pt>
                <c:pt idx="8780">
                  <c:v>12.194444444443349</c:v>
                </c:pt>
                <c:pt idx="8781">
                  <c:v>12.195833333332237</c:v>
                </c:pt>
                <c:pt idx="8782">
                  <c:v>12.197222222221125</c:v>
                </c:pt>
                <c:pt idx="8783">
                  <c:v>12.198611111110013</c:v>
                </c:pt>
                <c:pt idx="8784">
                  <c:v>12.199999999998902</c:v>
                </c:pt>
                <c:pt idx="8785">
                  <c:v>12.20138888888779</c:v>
                </c:pt>
                <c:pt idx="8786">
                  <c:v>12.202777777776678</c:v>
                </c:pt>
                <c:pt idx="8787">
                  <c:v>12.204166666665566</c:v>
                </c:pt>
                <c:pt idx="8788">
                  <c:v>12.205555555554454</c:v>
                </c:pt>
                <c:pt idx="8789">
                  <c:v>12.206944444443343</c:v>
                </c:pt>
                <c:pt idx="8790">
                  <c:v>12.208333333332231</c:v>
                </c:pt>
                <c:pt idx="8791">
                  <c:v>12.209722222221119</c:v>
                </c:pt>
                <c:pt idx="8792">
                  <c:v>12.211111111110007</c:v>
                </c:pt>
                <c:pt idx="8793">
                  <c:v>12.212499999998895</c:v>
                </c:pt>
                <c:pt idx="8794">
                  <c:v>12.213888888887784</c:v>
                </c:pt>
                <c:pt idx="8795">
                  <c:v>12.215277777776672</c:v>
                </c:pt>
                <c:pt idx="8796">
                  <c:v>12.21666666666556</c:v>
                </c:pt>
                <c:pt idx="8797">
                  <c:v>12.218055555554448</c:v>
                </c:pt>
                <c:pt idx="8798">
                  <c:v>12.219444444443337</c:v>
                </c:pt>
                <c:pt idx="8799">
                  <c:v>12.220833333332225</c:v>
                </c:pt>
                <c:pt idx="8800">
                  <c:v>12.222222222221113</c:v>
                </c:pt>
                <c:pt idx="8801">
                  <c:v>12.223611111110001</c:v>
                </c:pt>
                <c:pt idx="8802">
                  <c:v>12.224999999998889</c:v>
                </c:pt>
                <c:pt idx="8803">
                  <c:v>12.226388888887778</c:v>
                </c:pt>
                <c:pt idx="8804">
                  <c:v>12.227777777776666</c:v>
                </c:pt>
                <c:pt idx="8805">
                  <c:v>12.229166666665554</c:v>
                </c:pt>
                <c:pt idx="8806">
                  <c:v>12.230555555554442</c:v>
                </c:pt>
                <c:pt idx="8807">
                  <c:v>12.231944444443331</c:v>
                </c:pt>
                <c:pt idx="8808">
                  <c:v>12.233333333332219</c:v>
                </c:pt>
                <c:pt idx="8809">
                  <c:v>12.234722222221107</c:v>
                </c:pt>
                <c:pt idx="8810">
                  <c:v>12.236111111109995</c:v>
                </c:pt>
                <c:pt idx="8811">
                  <c:v>12.237499999998883</c:v>
                </c:pt>
                <c:pt idx="8812">
                  <c:v>12.238888888887772</c:v>
                </c:pt>
                <c:pt idx="8813">
                  <c:v>12.24027777777666</c:v>
                </c:pt>
                <c:pt idx="8814">
                  <c:v>12.241666666665548</c:v>
                </c:pt>
                <c:pt idx="8815">
                  <c:v>12.243055555554436</c:v>
                </c:pt>
                <c:pt idx="8816">
                  <c:v>12.244444444443324</c:v>
                </c:pt>
                <c:pt idx="8817">
                  <c:v>12.245833333332213</c:v>
                </c:pt>
                <c:pt idx="8818">
                  <c:v>12.247222222221101</c:v>
                </c:pt>
                <c:pt idx="8819">
                  <c:v>12.248611111109989</c:v>
                </c:pt>
                <c:pt idx="8820">
                  <c:v>12.249999999998877</c:v>
                </c:pt>
                <c:pt idx="8821">
                  <c:v>12.251388888887766</c:v>
                </c:pt>
                <c:pt idx="8822">
                  <c:v>12.252777777776654</c:v>
                </c:pt>
                <c:pt idx="8823">
                  <c:v>12.254166666665542</c:v>
                </c:pt>
                <c:pt idx="8824">
                  <c:v>12.25555555555443</c:v>
                </c:pt>
                <c:pt idx="8825">
                  <c:v>12.256944444443318</c:v>
                </c:pt>
                <c:pt idx="8826">
                  <c:v>12.258333333332207</c:v>
                </c:pt>
                <c:pt idx="8827">
                  <c:v>12.259722222221095</c:v>
                </c:pt>
                <c:pt idx="8828">
                  <c:v>12.261111111109983</c:v>
                </c:pt>
                <c:pt idx="8829">
                  <c:v>12.262499999998871</c:v>
                </c:pt>
                <c:pt idx="8830">
                  <c:v>12.26388888888776</c:v>
                </c:pt>
                <c:pt idx="8831">
                  <c:v>12.265277777776648</c:v>
                </c:pt>
                <c:pt idx="8832">
                  <c:v>12.266666666665536</c:v>
                </c:pt>
                <c:pt idx="8833">
                  <c:v>12.268055555554424</c:v>
                </c:pt>
                <c:pt idx="8834">
                  <c:v>12.269444444443312</c:v>
                </c:pt>
                <c:pt idx="8835">
                  <c:v>12.270833333332201</c:v>
                </c:pt>
                <c:pt idx="8836">
                  <c:v>12.272222222221089</c:v>
                </c:pt>
                <c:pt idx="8837">
                  <c:v>12.273611111109977</c:v>
                </c:pt>
                <c:pt idx="8838">
                  <c:v>12.274999999998865</c:v>
                </c:pt>
                <c:pt idx="8839">
                  <c:v>12.276388888887753</c:v>
                </c:pt>
                <c:pt idx="8840">
                  <c:v>12.277777777776642</c:v>
                </c:pt>
                <c:pt idx="8841">
                  <c:v>12.27916666666553</c:v>
                </c:pt>
                <c:pt idx="8842">
                  <c:v>12.280555555554418</c:v>
                </c:pt>
                <c:pt idx="8843">
                  <c:v>12.281944444443306</c:v>
                </c:pt>
                <c:pt idx="8844">
                  <c:v>12.283333333332195</c:v>
                </c:pt>
                <c:pt idx="8845">
                  <c:v>12.284722222221083</c:v>
                </c:pt>
                <c:pt idx="8846">
                  <c:v>12.286111111109971</c:v>
                </c:pt>
                <c:pt idx="8847">
                  <c:v>12.287499999998859</c:v>
                </c:pt>
                <c:pt idx="8848">
                  <c:v>12.288888888887747</c:v>
                </c:pt>
                <c:pt idx="8849">
                  <c:v>12.290277777776636</c:v>
                </c:pt>
                <c:pt idx="8850">
                  <c:v>12.291666666665524</c:v>
                </c:pt>
                <c:pt idx="8851">
                  <c:v>12.293055555554412</c:v>
                </c:pt>
                <c:pt idx="8852">
                  <c:v>12.2944444444433</c:v>
                </c:pt>
                <c:pt idx="8853">
                  <c:v>12.295833333332189</c:v>
                </c:pt>
                <c:pt idx="8854">
                  <c:v>12.297222222221077</c:v>
                </c:pt>
                <c:pt idx="8855">
                  <c:v>12.298611111109965</c:v>
                </c:pt>
                <c:pt idx="8856">
                  <c:v>12.299999999998853</c:v>
                </c:pt>
                <c:pt idx="8857">
                  <c:v>12.301388888887741</c:v>
                </c:pt>
                <c:pt idx="8858">
                  <c:v>12.30277777777663</c:v>
                </c:pt>
                <c:pt idx="8859">
                  <c:v>12.304166666665518</c:v>
                </c:pt>
                <c:pt idx="8860">
                  <c:v>12.305555555554406</c:v>
                </c:pt>
                <c:pt idx="8861">
                  <c:v>12.306944444443294</c:v>
                </c:pt>
                <c:pt idx="8862">
                  <c:v>12.308333333332182</c:v>
                </c:pt>
                <c:pt idx="8863">
                  <c:v>12.309722222221071</c:v>
                </c:pt>
                <c:pt idx="8864">
                  <c:v>12.311111111109959</c:v>
                </c:pt>
                <c:pt idx="8865">
                  <c:v>12.312499999998847</c:v>
                </c:pt>
                <c:pt idx="8866">
                  <c:v>12.313888888887735</c:v>
                </c:pt>
                <c:pt idx="8867">
                  <c:v>12.315277777776624</c:v>
                </c:pt>
                <c:pt idx="8868">
                  <c:v>12.316666666665512</c:v>
                </c:pt>
                <c:pt idx="8869">
                  <c:v>12.3180555555544</c:v>
                </c:pt>
                <c:pt idx="8870">
                  <c:v>12.319444444443288</c:v>
                </c:pt>
                <c:pt idx="8871">
                  <c:v>12.320833333332176</c:v>
                </c:pt>
                <c:pt idx="8872">
                  <c:v>12.322222222221065</c:v>
                </c:pt>
                <c:pt idx="8873">
                  <c:v>12.323611111109953</c:v>
                </c:pt>
                <c:pt idx="8874">
                  <c:v>12.324999999998841</c:v>
                </c:pt>
                <c:pt idx="8875">
                  <c:v>12.326388888887729</c:v>
                </c:pt>
                <c:pt idx="8876">
                  <c:v>12.327777777776618</c:v>
                </c:pt>
                <c:pt idx="8877">
                  <c:v>12.329166666665506</c:v>
                </c:pt>
                <c:pt idx="8878">
                  <c:v>12.330555555554394</c:v>
                </c:pt>
                <c:pt idx="8879">
                  <c:v>12.331944444443282</c:v>
                </c:pt>
                <c:pt idx="8880">
                  <c:v>12.33333333333217</c:v>
                </c:pt>
                <c:pt idx="8881">
                  <c:v>12.334722222221059</c:v>
                </c:pt>
                <c:pt idx="8882">
                  <c:v>12.336111111109947</c:v>
                </c:pt>
                <c:pt idx="8883">
                  <c:v>12.337499999998835</c:v>
                </c:pt>
                <c:pt idx="8884">
                  <c:v>12.338888888887723</c:v>
                </c:pt>
                <c:pt idx="8885">
                  <c:v>12.340277777776612</c:v>
                </c:pt>
                <c:pt idx="8886">
                  <c:v>12.3416666666655</c:v>
                </c:pt>
                <c:pt idx="8887">
                  <c:v>12.343055555554388</c:v>
                </c:pt>
                <c:pt idx="8888">
                  <c:v>12.344444444443276</c:v>
                </c:pt>
                <c:pt idx="8889">
                  <c:v>12.345833333332164</c:v>
                </c:pt>
                <c:pt idx="8890">
                  <c:v>12.347222222221053</c:v>
                </c:pt>
                <c:pt idx="8891">
                  <c:v>12.348611111109941</c:v>
                </c:pt>
                <c:pt idx="8892">
                  <c:v>12.349999999998829</c:v>
                </c:pt>
                <c:pt idx="8893">
                  <c:v>12.351388888887717</c:v>
                </c:pt>
                <c:pt idx="8894">
                  <c:v>12.352777777776605</c:v>
                </c:pt>
                <c:pt idx="8895">
                  <c:v>12.354166666665494</c:v>
                </c:pt>
                <c:pt idx="8896">
                  <c:v>12.355555555554382</c:v>
                </c:pt>
                <c:pt idx="8897">
                  <c:v>12.35694444444327</c:v>
                </c:pt>
                <c:pt idx="8898">
                  <c:v>12.358333333332158</c:v>
                </c:pt>
                <c:pt idx="8899">
                  <c:v>12.359722222221047</c:v>
                </c:pt>
                <c:pt idx="8900">
                  <c:v>12.361111111109935</c:v>
                </c:pt>
                <c:pt idx="8901">
                  <c:v>12.362499999998823</c:v>
                </c:pt>
                <c:pt idx="8902">
                  <c:v>12.363888888887711</c:v>
                </c:pt>
                <c:pt idx="8903">
                  <c:v>12.365277777776599</c:v>
                </c:pt>
                <c:pt idx="8904">
                  <c:v>12.366666666665488</c:v>
                </c:pt>
                <c:pt idx="8905">
                  <c:v>12.368055555554376</c:v>
                </c:pt>
                <c:pt idx="8906">
                  <c:v>12.369444444443264</c:v>
                </c:pt>
                <c:pt idx="8907">
                  <c:v>12.370833333332152</c:v>
                </c:pt>
                <c:pt idx="8908">
                  <c:v>12.372222222221041</c:v>
                </c:pt>
                <c:pt idx="8909">
                  <c:v>12.373611111109929</c:v>
                </c:pt>
                <c:pt idx="8910">
                  <c:v>12.374999999998817</c:v>
                </c:pt>
                <c:pt idx="8911">
                  <c:v>12.376388888887705</c:v>
                </c:pt>
                <c:pt idx="8912">
                  <c:v>12.377777777776593</c:v>
                </c:pt>
                <c:pt idx="8913">
                  <c:v>12.379166666665482</c:v>
                </c:pt>
                <c:pt idx="8914">
                  <c:v>12.38055555555437</c:v>
                </c:pt>
                <c:pt idx="8915">
                  <c:v>12.381944444443258</c:v>
                </c:pt>
                <c:pt idx="8916">
                  <c:v>12.383333333332146</c:v>
                </c:pt>
                <c:pt idx="8917">
                  <c:v>12.384722222221034</c:v>
                </c:pt>
                <c:pt idx="8918">
                  <c:v>12.386111111109923</c:v>
                </c:pt>
                <c:pt idx="8919">
                  <c:v>12.387499999998811</c:v>
                </c:pt>
                <c:pt idx="8920">
                  <c:v>12.388888888887699</c:v>
                </c:pt>
                <c:pt idx="8921">
                  <c:v>12.390277777776587</c:v>
                </c:pt>
                <c:pt idx="8922">
                  <c:v>12.391666666665476</c:v>
                </c:pt>
                <c:pt idx="8923">
                  <c:v>12.393055555554364</c:v>
                </c:pt>
                <c:pt idx="8924">
                  <c:v>12.394444444443252</c:v>
                </c:pt>
                <c:pt idx="8925">
                  <c:v>12.39583333333214</c:v>
                </c:pt>
                <c:pt idx="8926">
                  <c:v>12.397222222221028</c:v>
                </c:pt>
                <c:pt idx="8927">
                  <c:v>12.398611111109917</c:v>
                </c:pt>
                <c:pt idx="8928">
                  <c:v>12.399999999998805</c:v>
                </c:pt>
                <c:pt idx="8929">
                  <c:v>12.401388888887693</c:v>
                </c:pt>
                <c:pt idx="8930">
                  <c:v>12.402777777776581</c:v>
                </c:pt>
                <c:pt idx="8931">
                  <c:v>12.40416666666547</c:v>
                </c:pt>
                <c:pt idx="8932">
                  <c:v>12.405555555554358</c:v>
                </c:pt>
                <c:pt idx="8933">
                  <c:v>12.406944444443246</c:v>
                </c:pt>
                <c:pt idx="8934">
                  <c:v>12.408333333332134</c:v>
                </c:pt>
                <c:pt idx="8935">
                  <c:v>12.409722222221022</c:v>
                </c:pt>
                <c:pt idx="8936">
                  <c:v>12.411111111109911</c:v>
                </c:pt>
                <c:pt idx="8937">
                  <c:v>12.412499999998799</c:v>
                </c:pt>
                <c:pt idx="8938">
                  <c:v>12.413888888887687</c:v>
                </c:pt>
                <c:pt idx="8939">
                  <c:v>12.415277777776575</c:v>
                </c:pt>
                <c:pt idx="8940">
                  <c:v>12.416666666665463</c:v>
                </c:pt>
                <c:pt idx="8941">
                  <c:v>12.418055555554352</c:v>
                </c:pt>
                <c:pt idx="8942">
                  <c:v>12.41944444444324</c:v>
                </c:pt>
                <c:pt idx="8943">
                  <c:v>12.420833333332128</c:v>
                </c:pt>
                <c:pt idx="8944">
                  <c:v>12.422222222221016</c:v>
                </c:pt>
                <c:pt idx="8945">
                  <c:v>12.423611111109905</c:v>
                </c:pt>
                <c:pt idx="8946">
                  <c:v>12.424999999998793</c:v>
                </c:pt>
                <c:pt idx="8947">
                  <c:v>12.426388888887681</c:v>
                </c:pt>
                <c:pt idx="8948">
                  <c:v>12.427777777776569</c:v>
                </c:pt>
                <c:pt idx="8949">
                  <c:v>12.429166666665457</c:v>
                </c:pt>
                <c:pt idx="8950">
                  <c:v>12.430555555554346</c:v>
                </c:pt>
                <c:pt idx="8951">
                  <c:v>12.431944444443234</c:v>
                </c:pt>
                <c:pt idx="8952">
                  <c:v>12.433333333332122</c:v>
                </c:pt>
                <c:pt idx="8953">
                  <c:v>12.43472222222101</c:v>
                </c:pt>
                <c:pt idx="8954">
                  <c:v>12.436111111109899</c:v>
                </c:pt>
                <c:pt idx="8955">
                  <c:v>12.437499999998787</c:v>
                </c:pt>
                <c:pt idx="8956">
                  <c:v>12.438888888887675</c:v>
                </c:pt>
                <c:pt idx="8957">
                  <c:v>12.440277777776563</c:v>
                </c:pt>
                <c:pt idx="8958">
                  <c:v>12.441666666665451</c:v>
                </c:pt>
                <c:pt idx="8959">
                  <c:v>12.44305555555434</c:v>
                </c:pt>
                <c:pt idx="8960">
                  <c:v>12.444444444443228</c:v>
                </c:pt>
                <c:pt idx="8961">
                  <c:v>12.445833333332116</c:v>
                </c:pt>
                <c:pt idx="8962">
                  <c:v>12.447222222221004</c:v>
                </c:pt>
                <c:pt idx="8963">
                  <c:v>12.448611111109892</c:v>
                </c:pt>
                <c:pt idx="8964">
                  <c:v>12.449999999998781</c:v>
                </c:pt>
                <c:pt idx="8965">
                  <c:v>12.451388888887669</c:v>
                </c:pt>
                <c:pt idx="8966">
                  <c:v>12.452777777776557</c:v>
                </c:pt>
                <c:pt idx="8967">
                  <c:v>12.454166666665445</c:v>
                </c:pt>
                <c:pt idx="8968">
                  <c:v>12.455555555554334</c:v>
                </c:pt>
                <c:pt idx="8969">
                  <c:v>12.456944444443222</c:v>
                </c:pt>
                <c:pt idx="8970">
                  <c:v>12.45833333333211</c:v>
                </c:pt>
                <c:pt idx="8971">
                  <c:v>12.459722222220998</c:v>
                </c:pt>
                <c:pt idx="8972">
                  <c:v>12.461111111109886</c:v>
                </c:pt>
                <c:pt idx="8973">
                  <c:v>12.462499999998775</c:v>
                </c:pt>
                <c:pt idx="8974">
                  <c:v>12.463888888887663</c:v>
                </c:pt>
                <c:pt idx="8975">
                  <c:v>12.465277777776551</c:v>
                </c:pt>
                <c:pt idx="8976">
                  <c:v>12.466666666665439</c:v>
                </c:pt>
                <c:pt idx="8977">
                  <c:v>12.468055555554328</c:v>
                </c:pt>
                <c:pt idx="8978">
                  <c:v>12.469444444443216</c:v>
                </c:pt>
                <c:pt idx="8979">
                  <c:v>12.470833333332104</c:v>
                </c:pt>
                <c:pt idx="8980">
                  <c:v>12.472222222220992</c:v>
                </c:pt>
                <c:pt idx="8981">
                  <c:v>12.47361111110988</c:v>
                </c:pt>
                <c:pt idx="8982">
                  <c:v>12.474999999998769</c:v>
                </c:pt>
                <c:pt idx="8983">
                  <c:v>12.476388888887657</c:v>
                </c:pt>
                <c:pt idx="8984">
                  <c:v>12.477777777776545</c:v>
                </c:pt>
                <c:pt idx="8985">
                  <c:v>12.479166666665433</c:v>
                </c:pt>
                <c:pt idx="8986">
                  <c:v>12.480555555554322</c:v>
                </c:pt>
                <c:pt idx="8987">
                  <c:v>12.48194444444321</c:v>
                </c:pt>
                <c:pt idx="8988">
                  <c:v>12.483333333332098</c:v>
                </c:pt>
                <c:pt idx="8989">
                  <c:v>12.484722222220986</c:v>
                </c:pt>
                <c:pt idx="8990">
                  <c:v>12.486111111109874</c:v>
                </c:pt>
                <c:pt idx="8991">
                  <c:v>12.487499999998763</c:v>
                </c:pt>
                <c:pt idx="8992">
                  <c:v>12.488888888887651</c:v>
                </c:pt>
                <c:pt idx="8993">
                  <c:v>12.490277777776539</c:v>
                </c:pt>
                <c:pt idx="8994">
                  <c:v>12.491666666665427</c:v>
                </c:pt>
                <c:pt idx="8995">
                  <c:v>12.493055555554315</c:v>
                </c:pt>
                <c:pt idx="8996">
                  <c:v>12.494444444443204</c:v>
                </c:pt>
                <c:pt idx="8997">
                  <c:v>12.495833333332092</c:v>
                </c:pt>
                <c:pt idx="8998">
                  <c:v>12.49722222222098</c:v>
                </c:pt>
                <c:pt idx="8999">
                  <c:v>12.498611111109868</c:v>
                </c:pt>
                <c:pt idx="9000">
                  <c:v>12.499999999998757</c:v>
                </c:pt>
                <c:pt idx="9001">
                  <c:v>12.501388888887645</c:v>
                </c:pt>
                <c:pt idx="9002">
                  <c:v>12.502777777776533</c:v>
                </c:pt>
                <c:pt idx="9003">
                  <c:v>12.504166666665421</c:v>
                </c:pt>
                <c:pt idx="9004">
                  <c:v>12.505555555554309</c:v>
                </c:pt>
                <c:pt idx="9005">
                  <c:v>12.506944444443198</c:v>
                </c:pt>
                <c:pt idx="9006">
                  <c:v>12.508333333332086</c:v>
                </c:pt>
                <c:pt idx="9007">
                  <c:v>12.509722222220974</c:v>
                </c:pt>
                <c:pt idx="9008">
                  <c:v>12.511111111109862</c:v>
                </c:pt>
                <c:pt idx="9009">
                  <c:v>12.512499999998751</c:v>
                </c:pt>
                <c:pt idx="9010">
                  <c:v>12.513888888887639</c:v>
                </c:pt>
                <c:pt idx="9011">
                  <c:v>12.515277777776527</c:v>
                </c:pt>
                <c:pt idx="9012">
                  <c:v>12.516666666665415</c:v>
                </c:pt>
                <c:pt idx="9013">
                  <c:v>12.518055555554303</c:v>
                </c:pt>
                <c:pt idx="9014">
                  <c:v>12.519444444443192</c:v>
                </c:pt>
                <c:pt idx="9015">
                  <c:v>12.52083333333208</c:v>
                </c:pt>
                <c:pt idx="9016">
                  <c:v>12.522222222220968</c:v>
                </c:pt>
                <c:pt idx="9017">
                  <c:v>12.523611111109856</c:v>
                </c:pt>
                <c:pt idx="9018">
                  <c:v>12.524999999998744</c:v>
                </c:pt>
                <c:pt idx="9019">
                  <c:v>12.526388888887633</c:v>
                </c:pt>
                <c:pt idx="9020">
                  <c:v>12.527777777776521</c:v>
                </c:pt>
                <c:pt idx="9021">
                  <c:v>12.529166666665409</c:v>
                </c:pt>
                <c:pt idx="9022">
                  <c:v>12.530555555554297</c:v>
                </c:pt>
                <c:pt idx="9023">
                  <c:v>12.531944444443186</c:v>
                </c:pt>
                <c:pt idx="9024">
                  <c:v>12.533333333332074</c:v>
                </c:pt>
                <c:pt idx="9025">
                  <c:v>12.534722222220962</c:v>
                </c:pt>
                <c:pt idx="9026">
                  <c:v>12.53611111110985</c:v>
                </c:pt>
                <c:pt idx="9027">
                  <c:v>12.537499999998738</c:v>
                </c:pt>
                <c:pt idx="9028">
                  <c:v>12.538888888887627</c:v>
                </c:pt>
                <c:pt idx="9029">
                  <c:v>12.540277777776515</c:v>
                </c:pt>
                <c:pt idx="9030">
                  <c:v>12.541666666665403</c:v>
                </c:pt>
                <c:pt idx="9031">
                  <c:v>12.543055555554291</c:v>
                </c:pt>
                <c:pt idx="9032">
                  <c:v>12.54444444444318</c:v>
                </c:pt>
                <c:pt idx="9033">
                  <c:v>12.545833333332068</c:v>
                </c:pt>
                <c:pt idx="9034">
                  <c:v>12.547222222220956</c:v>
                </c:pt>
                <c:pt idx="9035">
                  <c:v>12.548611111109844</c:v>
                </c:pt>
                <c:pt idx="9036">
                  <c:v>12.549999999998732</c:v>
                </c:pt>
                <c:pt idx="9037">
                  <c:v>12.551388888887621</c:v>
                </c:pt>
                <c:pt idx="9038">
                  <c:v>12.552777777776509</c:v>
                </c:pt>
                <c:pt idx="9039">
                  <c:v>12.554166666665397</c:v>
                </c:pt>
                <c:pt idx="9040">
                  <c:v>12.555555555554285</c:v>
                </c:pt>
                <c:pt idx="9041">
                  <c:v>12.556944444443173</c:v>
                </c:pt>
                <c:pt idx="9042">
                  <c:v>12.558333333332062</c:v>
                </c:pt>
                <c:pt idx="9043">
                  <c:v>12.55972222222095</c:v>
                </c:pt>
                <c:pt idx="9044">
                  <c:v>12.561111111109838</c:v>
                </c:pt>
                <c:pt idx="9045">
                  <c:v>12.562499999998726</c:v>
                </c:pt>
                <c:pt idx="9046">
                  <c:v>12.563888888887615</c:v>
                </c:pt>
                <c:pt idx="9047">
                  <c:v>12.565277777776503</c:v>
                </c:pt>
                <c:pt idx="9048">
                  <c:v>12.566666666665391</c:v>
                </c:pt>
                <c:pt idx="9049">
                  <c:v>12.568055555554279</c:v>
                </c:pt>
                <c:pt idx="9050">
                  <c:v>12.569444444443167</c:v>
                </c:pt>
                <c:pt idx="9051">
                  <c:v>12.570833333332056</c:v>
                </c:pt>
                <c:pt idx="9052">
                  <c:v>12.572222222220944</c:v>
                </c:pt>
                <c:pt idx="9053">
                  <c:v>12.573611111109832</c:v>
                </c:pt>
                <c:pt idx="9054">
                  <c:v>12.57499999999872</c:v>
                </c:pt>
                <c:pt idx="9055">
                  <c:v>12.576388888887609</c:v>
                </c:pt>
                <c:pt idx="9056">
                  <c:v>12.577777777776497</c:v>
                </c:pt>
                <c:pt idx="9057">
                  <c:v>12.579166666665385</c:v>
                </c:pt>
                <c:pt idx="9058">
                  <c:v>12.580555555554273</c:v>
                </c:pt>
                <c:pt idx="9059">
                  <c:v>12.581944444443161</c:v>
                </c:pt>
                <c:pt idx="9060">
                  <c:v>12.58333333333205</c:v>
                </c:pt>
                <c:pt idx="9061">
                  <c:v>12.584722222220938</c:v>
                </c:pt>
                <c:pt idx="9062">
                  <c:v>12.586111111109826</c:v>
                </c:pt>
                <c:pt idx="9063">
                  <c:v>12.587499999998714</c:v>
                </c:pt>
                <c:pt idx="9064">
                  <c:v>12.588888888887602</c:v>
                </c:pt>
                <c:pt idx="9065">
                  <c:v>12.590277777776491</c:v>
                </c:pt>
                <c:pt idx="9066">
                  <c:v>12.591666666665379</c:v>
                </c:pt>
                <c:pt idx="9067">
                  <c:v>12.593055555554267</c:v>
                </c:pt>
                <c:pt idx="9068">
                  <c:v>12.594444444443155</c:v>
                </c:pt>
                <c:pt idx="9069">
                  <c:v>12.595833333332044</c:v>
                </c:pt>
                <c:pt idx="9070">
                  <c:v>12.597222222220932</c:v>
                </c:pt>
                <c:pt idx="9071">
                  <c:v>12.59861111110982</c:v>
                </c:pt>
                <c:pt idx="9072">
                  <c:v>12.599999999998708</c:v>
                </c:pt>
                <c:pt idx="9073">
                  <c:v>12.601388888887596</c:v>
                </c:pt>
                <c:pt idx="9074">
                  <c:v>12.602777777776485</c:v>
                </c:pt>
                <c:pt idx="9075">
                  <c:v>12.604166666665373</c:v>
                </c:pt>
                <c:pt idx="9076">
                  <c:v>12.605555555554261</c:v>
                </c:pt>
                <c:pt idx="9077">
                  <c:v>12.606944444443149</c:v>
                </c:pt>
                <c:pt idx="9078">
                  <c:v>12.608333333332038</c:v>
                </c:pt>
                <c:pt idx="9079">
                  <c:v>12.609722222220926</c:v>
                </c:pt>
                <c:pt idx="9080">
                  <c:v>12.611111111109814</c:v>
                </c:pt>
                <c:pt idx="9081">
                  <c:v>12.612499999998702</c:v>
                </c:pt>
                <c:pt idx="9082">
                  <c:v>12.61388888888759</c:v>
                </c:pt>
                <c:pt idx="9083">
                  <c:v>12.615277777776479</c:v>
                </c:pt>
                <c:pt idx="9084">
                  <c:v>12.616666666665367</c:v>
                </c:pt>
                <c:pt idx="9085">
                  <c:v>12.618055555554255</c:v>
                </c:pt>
                <c:pt idx="9086">
                  <c:v>12.619444444443143</c:v>
                </c:pt>
                <c:pt idx="9087">
                  <c:v>12.620833333332032</c:v>
                </c:pt>
                <c:pt idx="9088">
                  <c:v>12.62222222222092</c:v>
                </c:pt>
                <c:pt idx="9089">
                  <c:v>12.623611111109808</c:v>
                </c:pt>
                <c:pt idx="9090">
                  <c:v>12.624999999998696</c:v>
                </c:pt>
                <c:pt idx="9091">
                  <c:v>12.626388888887584</c:v>
                </c:pt>
                <c:pt idx="9092">
                  <c:v>12.627777777776473</c:v>
                </c:pt>
                <c:pt idx="9093">
                  <c:v>12.629166666665361</c:v>
                </c:pt>
                <c:pt idx="9094">
                  <c:v>12.630555555554249</c:v>
                </c:pt>
                <c:pt idx="9095">
                  <c:v>12.631944444443137</c:v>
                </c:pt>
                <c:pt idx="9096">
                  <c:v>12.633333333332025</c:v>
                </c:pt>
                <c:pt idx="9097">
                  <c:v>12.634722222220914</c:v>
                </c:pt>
                <c:pt idx="9098">
                  <c:v>12.636111111109802</c:v>
                </c:pt>
                <c:pt idx="9099">
                  <c:v>12.63749999999869</c:v>
                </c:pt>
                <c:pt idx="9100">
                  <c:v>12.638888888887578</c:v>
                </c:pt>
                <c:pt idx="9101">
                  <c:v>12.640277777776467</c:v>
                </c:pt>
                <c:pt idx="9102">
                  <c:v>12.641666666665355</c:v>
                </c:pt>
                <c:pt idx="9103">
                  <c:v>12.643055555554243</c:v>
                </c:pt>
                <c:pt idx="9104">
                  <c:v>12.644444444443131</c:v>
                </c:pt>
                <c:pt idx="9105">
                  <c:v>12.645833333332019</c:v>
                </c:pt>
                <c:pt idx="9106">
                  <c:v>12.647222222220908</c:v>
                </c:pt>
                <c:pt idx="9107">
                  <c:v>12.648611111109796</c:v>
                </c:pt>
                <c:pt idx="9108">
                  <c:v>12.649999999998684</c:v>
                </c:pt>
                <c:pt idx="9109">
                  <c:v>12.651388888887572</c:v>
                </c:pt>
                <c:pt idx="9110">
                  <c:v>12.652777777776461</c:v>
                </c:pt>
                <c:pt idx="9111">
                  <c:v>12.654166666665349</c:v>
                </c:pt>
                <c:pt idx="9112">
                  <c:v>12.655555555554237</c:v>
                </c:pt>
                <c:pt idx="9113">
                  <c:v>12.656944444443125</c:v>
                </c:pt>
                <c:pt idx="9114">
                  <c:v>12.658333333332013</c:v>
                </c:pt>
                <c:pt idx="9115">
                  <c:v>12.659722222220902</c:v>
                </c:pt>
                <c:pt idx="9116">
                  <c:v>12.66111111110979</c:v>
                </c:pt>
                <c:pt idx="9117">
                  <c:v>12.662499999998678</c:v>
                </c:pt>
                <c:pt idx="9118">
                  <c:v>12.663888888887566</c:v>
                </c:pt>
                <c:pt idx="9119">
                  <c:v>12.665277777776454</c:v>
                </c:pt>
                <c:pt idx="9120">
                  <c:v>12.666666666665343</c:v>
                </c:pt>
                <c:pt idx="9121">
                  <c:v>12.668055555554231</c:v>
                </c:pt>
                <c:pt idx="9122">
                  <c:v>12.669444444443119</c:v>
                </c:pt>
                <c:pt idx="9123">
                  <c:v>12.670833333332007</c:v>
                </c:pt>
                <c:pt idx="9124">
                  <c:v>12.672222222220896</c:v>
                </c:pt>
                <c:pt idx="9125">
                  <c:v>12.673611111109784</c:v>
                </c:pt>
                <c:pt idx="9126">
                  <c:v>12.674999999998672</c:v>
                </c:pt>
                <c:pt idx="9127">
                  <c:v>12.67638888888756</c:v>
                </c:pt>
                <c:pt idx="9128">
                  <c:v>12.677777777776448</c:v>
                </c:pt>
                <c:pt idx="9129">
                  <c:v>12.679166666665337</c:v>
                </c:pt>
                <c:pt idx="9130">
                  <c:v>12.680555555554225</c:v>
                </c:pt>
                <c:pt idx="9131">
                  <c:v>12.681944444443113</c:v>
                </c:pt>
                <c:pt idx="9132">
                  <c:v>12.683333333332001</c:v>
                </c:pt>
                <c:pt idx="9133">
                  <c:v>12.68472222222089</c:v>
                </c:pt>
                <c:pt idx="9134">
                  <c:v>12.686111111109778</c:v>
                </c:pt>
                <c:pt idx="9135">
                  <c:v>12.687499999998666</c:v>
                </c:pt>
                <c:pt idx="9136">
                  <c:v>12.688888888887554</c:v>
                </c:pt>
                <c:pt idx="9137">
                  <c:v>12.690277777776442</c:v>
                </c:pt>
                <c:pt idx="9138">
                  <c:v>12.691666666665331</c:v>
                </c:pt>
                <c:pt idx="9139">
                  <c:v>12.693055555554219</c:v>
                </c:pt>
                <c:pt idx="9140">
                  <c:v>12.694444444443107</c:v>
                </c:pt>
                <c:pt idx="9141">
                  <c:v>12.695833333331995</c:v>
                </c:pt>
                <c:pt idx="9142">
                  <c:v>12.697222222220883</c:v>
                </c:pt>
                <c:pt idx="9143">
                  <c:v>12.698611111109772</c:v>
                </c:pt>
                <c:pt idx="9144">
                  <c:v>12.69999999999866</c:v>
                </c:pt>
                <c:pt idx="9145">
                  <c:v>12.701388888887548</c:v>
                </c:pt>
                <c:pt idx="9146">
                  <c:v>12.702777777776436</c:v>
                </c:pt>
                <c:pt idx="9147">
                  <c:v>12.704166666665325</c:v>
                </c:pt>
                <c:pt idx="9148">
                  <c:v>12.705555555554213</c:v>
                </c:pt>
                <c:pt idx="9149">
                  <c:v>12.706944444443101</c:v>
                </c:pt>
                <c:pt idx="9150">
                  <c:v>12.708333333331989</c:v>
                </c:pt>
                <c:pt idx="9151">
                  <c:v>12.709722222220877</c:v>
                </c:pt>
                <c:pt idx="9152">
                  <c:v>12.711111111109766</c:v>
                </c:pt>
                <c:pt idx="9153">
                  <c:v>12.712499999998654</c:v>
                </c:pt>
                <c:pt idx="9154">
                  <c:v>12.713888888887542</c:v>
                </c:pt>
                <c:pt idx="9155">
                  <c:v>12.71527777777643</c:v>
                </c:pt>
                <c:pt idx="9156">
                  <c:v>12.716666666665319</c:v>
                </c:pt>
                <c:pt idx="9157">
                  <c:v>12.718055555554207</c:v>
                </c:pt>
                <c:pt idx="9158">
                  <c:v>12.719444444443095</c:v>
                </c:pt>
                <c:pt idx="9159">
                  <c:v>12.720833333331983</c:v>
                </c:pt>
                <c:pt idx="9160">
                  <c:v>12.722222222220871</c:v>
                </c:pt>
                <c:pt idx="9161">
                  <c:v>12.72361111110976</c:v>
                </c:pt>
                <c:pt idx="9162">
                  <c:v>12.724999999998648</c:v>
                </c:pt>
                <c:pt idx="9163">
                  <c:v>12.726388888887536</c:v>
                </c:pt>
                <c:pt idx="9164">
                  <c:v>12.727777777776424</c:v>
                </c:pt>
                <c:pt idx="9165">
                  <c:v>12.729166666665312</c:v>
                </c:pt>
                <c:pt idx="9166">
                  <c:v>12.730555555554201</c:v>
                </c:pt>
                <c:pt idx="9167">
                  <c:v>12.731944444443089</c:v>
                </c:pt>
                <c:pt idx="9168">
                  <c:v>12.733333333331977</c:v>
                </c:pt>
                <c:pt idx="9169">
                  <c:v>12.734722222220865</c:v>
                </c:pt>
                <c:pt idx="9170">
                  <c:v>12.736111111109754</c:v>
                </c:pt>
                <c:pt idx="9171">
                  <c:v>12.737499999998642</c:v>
                </c:pt>
                <c:pt idx="9172">
                  <c:v>12.73888888888753</c:v>
                </c:pt>
                <c:pt idx="9173">
                  <c:v>12.740277777776418</c:v>
                </c:pt>
                <c:pt idx="9174">
                  <c:v>12.741666666665306</c:v>
                </c:pt>
                <c:pt idx="9175">
                  <c:v>12.743055555554195</c:v>
                </c:pt>
                <c:pt idx="9176">
                  <c:v>12.744444444443083</c:v>
                </c:pt>
                <c:pt idx="9177">
                  <c:v>12.745833333331971</c:v>
                </c:pt>
                <c:pt idx="9178">
                  <c:v>12.747222222220859</c:v>
                </c:pt>
                <c:pt idx="9179">
                  <c:v>12.748611111109748</c:v>
                </c:pt>
                <c:pt idx="9180">
                  <c:v>12.749999999998636</c:v>
                </c:pt>
                <c:pt idx="9181">
                  <c:v>12.751388888887524</c:v>
                </c:pt>
                <c:pt idx="9182">
                  <c:v>12.752777777776412</c:v>
                </c:pt>
                <c:pt idx="9183">
                  <c:v>12.7541666666653</c:v>
                </c:pt>
                <c:pt idx="9184">
                  <c:v>12.755555555554189</c:v>
                </c:pt>
                <c:pt idx="9185">
                  <c:v>12.756944444443077</c:v>
                </c:pt>
                <c:pt idx="9186">
                  <c:v>12.758333333331965</c:v>
                </c:pt>
                <c:pt idx="9187">
                  <c:v>12.759722222220853</c:v>
                </c:pt>
                <c:pt idx="9188">
                  <c:v>12.761111111109742</c:v>
                </c:pt>
                <c:pt idx="9189">
                  <c:v>12.76249999999863</c:v>
                </c:pt>
                <c:pt idx="9190">
                  <c:v>12.763888888887518</c:v>
                </c:pt>
                <c:pt idx="9191">
                  <c:v>12.765277777776406</c:v>
                </c:pt>
                <c:pt idx="9192">
                  <c:v>12.766666666665294</c:v>
                </c:pt>
                <c:pt idx="9193">
                  <c:v>12.768055555554183</c:v>
                </c:pt>
                <c:pt idx="9194">
                  <c:v>12.769444444443071</c:v>
                </c:pt>
                <c:pt idx="9195">
                  <c:v>12.770833333331959</c:v>
                </c:pt>
                <c:pt idx="9196">
                  <c:v>12.772222222220847</c:v>
                </c:pt>
                <c:pt idx="9197">
                  <c:v>12.773611111109735</c:v>
                </c:pt>
                <c:pt idx="9198">
                  <c:v>12.774999999998624</c:v>
                </c:pt>
                <c:pt idx="9199">
                  <c:v>12.776388888887512</c:v>
                </c:pt>
                <c:pt idx="9200">
                  <c:v>12.7777777777764</c:v>
                </c:pt>
                <c:pt idx="9201">
                  <c:v>12.779166666665288</c:v>
                </c:pt>
                <c:pt idx="9202">
                  <c:v>12.780555555554177</c:v>
                </c:pt>
                <c:pt idx="9203">
                  <c:v>12.781944444443065</c:v>
                </c:pt>
                <c:pt idx="9204">
                  <c:v>12.783333333331953</c:v>
                </c:pt>
                <c:pt idx="9205">
                  <c:v>12.784722222220841</c:v>
                </c:pt>
                <c:pt idx="9206">
                  <c:v>12.786111111109729</c:v>
                </c:pt>
                <c:pt idx="9207">
                  <c:v>12.787499999998618</c:v>
                </c:pt>
                <c:pt idx="9208">
                  <c:v>12.788888888887506</c:v>
                </c:pt>
                <c:pt idx="9209">
                  <c:v>12.790277777776394</c:v>
                </c:pt>
                <c:pt idx="9210">
                  <c:v>12.791666666665282</c:v>
                </c:pt>
                <c:pt idx="9211">
                  <c:v>12.793055555554171</c:v>
                </c:pt>
                <c:pt idx="9212">
                  <c:v>12.794444444443059</c:v>
                </c:pt>
                <c:pt idx="9213">
                  <c:v>12.795833333331947</c:v>
                </c:pt>
                <c:pt idx="9214">
                  <c:v>12.797222222220835</c:v>
                </c:pt>
                <c:pt idx="9215">
                  <c:v>12.798611111109723</c:v>
                </c:pt>
                <c:pt idx="9216">
                  <c:v>12.799999999998612</c:v>
                </c:pt>
                <c:pt idx="9217">
                  <c:v>12.8013888888875</c:v>
                </c:pt>
                <c:pt idx="9218">
                  <c:v>12.802777777776388</c:v>
                </c:pt>
                <c:pt idx="9219">
                  <c:v>12.804166666665276</c:v>
                </c:pt>
                <c:pt idx="9220">
                  <c:v>12.805555555554164</c:v>
                </c:pt>
                <c:pt idx="9221">
                  <c:v>12.806944444443053</c:v>
                </c:pt>
                <c:pt idx="9222">
                  <c:v>12.808333333331941</c:v>
                </c:pt>
                <c:pt idx="9223">
                  <c:v>12.809722222220829</c:v>
                </c:pt>
                <c:pt idx="9224">
                  <c:v>12.811111111109717</c:v>
                </c:pt>
                <c:pt idx="9225">
                  <c:v>12.812499999998606</c:v>
                </c:pt>
                <c:pt idx="9226">
                  <c:v>12.813888888887494</c:v>
                </c:pt>
                <c:pt idx="9227">
                  <c:v>12.815277777776382</c:v>
                </c:pt>
                <c:pt idx="9228">
                  <c:v>12.81666666666527</c:v>
                </c:pt>
                <c:pt idx="9229">
                  <c:v>12.818055555554158</c:v>
                </c:pt>
                <c:pt idx="9230">
                  <c:v>12.819444444443047</c:v>
                </c:pt>
                <c:pt idx="9231">
                  <c:v>12.820833333331935</c:v>
                </c:pt>
                <c:pt idx="9232">
                  <c:v>12.822222222220823</c:v>
                </c:pt>
                <c:pt idx="9233">
                  <c:v>12.823611111109711</c:v>
                </c:pt>
                <c:pt idx="9234">
                  <c:v>12.8249999999986</c:v>
                </c:pt>
                <c:pt idx="9235">
                  <c:v>12.826388888887488</c:v>
                </c:pt>
                <c:pt idx="9236">
                  <c:v>12.827777777776376</c:v>
                </c:pt>
                <c:pt idx="9237">
                  <c:v>12.829166666665264</c:v>
                </c:pt>
                <c:pt idx="9238">
                  <c:v>12.830555555554152</c:v>
                </c:pt>
                <c:pt idx="9239">
                  <c:v>12.831944444443041</c:v>
                </c:pt>
                <c:pt idx="9240">
                  <c:v>12.833333333331929</c:v>
                </c:pt>
                <c:pt idx="9241">
                  <c:v>12.834722222220817</c:v>
                </c:pt>
                <c:pt idx="9242">
                  <c:v>12.836111111109705</c:v>
                </c:pt>
                <c:pt idx="9243">
                  <c:v>12.837499999998593</c:v>
                </c:pt>
                <c:pt idx="9244">
                  <c:v>12.838888888887482</c:v>
                </c:pt>
                <c:pt idx="9245">
                  <c:v>12.84027777777637</c:v>
                </c:pt>
                <c:pt idx="9246">
                  <c:v>12.841666666665258</c:v>
                </c:pt>
                <c:pt idx="9247">
                  <c:v>12.843055555554146</c:v>
                </c:pt>
                <c:pt idx="9248">
                  <c:v>12.844444444443035</c:v>
                </c:pt>
                <c:pt idx="9249">
                  <c:v>12.845833333331923</c:v>
                </c:pt>
                <c:pt idx="9250">
                  <c:v>12.847222222220811</c:v>
                </c:pt>
                <c:pt idx="9251">
                  <c:v>12.848611111109699</c:v>
                </c:pt>
                <c:pt idx="9252">
                  <c:v>12.849999999998587</c:v>
                </c:pt>
                <c:pt idx="9253">
                  <c:v>12.851388888887476</c:v>
                </c:pt>
                <c:pt idx="9254">
                  <c:v>12.852777777776364</c:v>
                </c:pt>
                <c:pt idx="9255">
                  <c:v>12.854166666665252</c:v>
                </c:pt>
                <c:pt idx="9256">
                  <c:v>12.85555555555414</c:v>
                </c:pt>
                <c:pt idx="9257">
                  <c:v>12.856944444443029</c:v>
                </c:pt>
                <c:pt idx="9258">
                  <c:v>12.858333333331917</c:v>
                </c:pt>
                <c:pt idx="9259">
                  <c:v>12.859722222220805</c:v>
                </c:pt>
                <c:pt idx="9260">
                  <c:v>12.861111111109693</c:v>
                </c:pt>
                <c:pt idx="9261">
                  <c:v>12.862499999998581</c:v>
                </c:pt>
                <c:pt idx="9262">
                  <c:v>12.86388888888747</c:v>
                </c:pt>
                <c:pt idx="9263">
                  <c:v>12.865277777776358</c:v>
                </c:pt>
                <c:pt idx="9264">
                  <c:v>12.866666666665246</c:v>
                </c:pt>
                <c:pt idx="9265">
                  <c:v>12.868055555554134</c:v>
                </c:pt>
                <c:pt idx="9266">
                  <c:v>12.869444444443022</c:v>
                </c:pt>
                <c:pt idx="9267">
                  <c:v>12.870833333331911</c:v>
                </c:pt>
                <c:pt idx="9268">
                  <c:v>12.872222222220799</c:v>
                </c:pt>
                <c:pt idx="9269">
                  <c:v>12.873611111109687</c:v>
                </c:pt>
                <c:pt idx="9270">
                  <c:v>12.874999999998575</c:v>
                </c:pt>
                <c:pt idx="9271">
                  <c:v>12.876388888887464</c:v>
                </c:pt>
                <c:pt idx="9272">
                  <c:v>12.877777777776352</c:v>
                </c:pt>
                <c:pt idx="9273">
                  <c:v>12.87916666666524</c:v>
                </c:pt>
                <c:pt idx="9274">
                  <c:v>12.880555555554128</c:v>
                </c:pt>
                <c:pt idx="9275">
                  <c:v>12.881944444443016</c:v>
                </c:pt>
                <c:pt idx="9276">
                  <c:v>12.883333333331905</c:v>
                </c:pt>
                <c:pt idx="9277">
                  <c:v>12.884722222220793</c:v>
                </c:pt>
                <c:pt idx="9278">
                  <c:v>12.886111111109681</c:v>
                </c:pt>
                <c:pt idx="9279">
                  <c:v>12.887499999998569</c:v>
                </c:pt>
                <c:pt idx="9280">
                  <c:v>12.888888888887458</c:v>
                </c:pt>
                <c:pt idx="9281">
                  <c:v>12.890277777776346</c:v>
                </c:pt>
                <c:pt idx="9282">
                  <c:v>12.891666666665234</c:v>
                </c:pt>
                <c:pt idx="9283">
                  <c:v>12.893055555554122</c:v>
                </c:pt>
                <c:pt idx="9284">
                  <c:v>12.89444444444301</c:v>
                </c:pt>
                <c:pt idx="9285">
                  <c:v>12.895833333331899</c:v>
                </c:pt>
                <c:pt idx="9286">
                  <c:v>12.897222222220787</c:v>
                </c:pt>
                <c:pt idx="9287">
                  <c:v>12.898611111109675</c:v>
                </c:pt>
                <c:pt idx="9288">
                  <c:v>12.899999999998563</c:v>
                </c:pt>
                <c:pt idx="9289">
                  <c:v>12.901388888887452</c:v>
                </c:pt>
                <c:pt idx="9290">
                  <c:v>12.90277777777634</c:v>
                </c:pt>
                <c:pt idx="9291">
                  <c:v>12.904166666665228</c:v>
                </c:pt>
                <c:pt idx="9292">
                  <c:v>12.905555555554116</c:v>
                </c:pt>
                <c:pt idx="9293">
                  <c:v>12.906944444443004</c:v>
                </c:pt>
                <c:pt idx="9294">
                  <c:v>12.908333333331893</c:v>
                </c:pt>
                <c:pt idx="9295">
                  <c:v>12.909722222220781</c:v>
                </c:pt>
                <c:pt idx="9296">
                  <c:v>12.911111111109669</c:v>
                </c:pt>
                <c:pt idx="9297">
                  <c:v>12.912499999998557</c:v>
                </c:pt>
                <c:pt idx="9298">
                  <c:v>12.913888888887445</c:v>
                </c:pt>
                <c:pt idx="9299">
                  <c:v>12.915277777776334</c:v>
                </c:pt>
                <c:pt idx="9300">
                  <c:v>12.916666666665222</c:v>
                </c:pt>
                <c:pt idx="9301">
                  <c:v>12.91805555555411</c:v>
                </c:pt>
                <c:pt idx="9302">
                  <c:v>12.919444444442998</c:v>
                </c:pt>
                <c:pt idx="9303">
                  <c:v>12.920833333331887</c:v>
                </c:pt>
                <c:pt idx="9304">
                  <c:v>12.922222222220775</c:v>
                </c:pt>
                <c:pt idx="9305">
                  <c:v>12.923611111109663</c:v>
                </c:pt>
                <c:pt idx="9306">
                  <c:v>12.924999999998551</c:v>
                </c:pt>
                <c:pt idx="9307">
                  <c:v>12.926388888887439</c:v>
                </c:pt>
                <c:pt idx="9308">
                  <c:v>12.927777777776328</c:v>
                </c:pt>
                <c:pt idx="9309">
                  <c:v>12.929166666665216</c:v>
                </c:pt>
                <c:pt idx="9310">
                  <c:v>12.930555555554104</c:v>
                </c:pt>
                <c:pt idx="9311">
                  <c:v>12.931944444442992</c:v>
                </c:pt>
                <c:pt idx="9312">
                  <c:v>12.933333333331881</c:v>
                </c:pt>
                <c:pt idx="9313">
                  <c:v>12.934722222220769</c:v>
                </c:pt>
                <c:pt idx="9314">
                  <c:v>12.936111111109657</c:v>
                </c:pt>
                <c:pt idx="9315">
                  <c:v>12.937499999998545</c:v>
                </c:pt>
                <c:pt idx="9316">
                  <c:v>12.938888888887433</c:v>
                </c:pt>
                <c:pt idx="9317">
                  <c:v>12.940277777776322</c:v>
                </c:pt>
                <c:pt idx="9318">
                  <c:v>12.94166666666521</c:v>
                </c:pt>
                <c:pt idx="9319">
                  <c:v>12.943055555554098</c:v>
                </c:pt>
                <c:pt idx="9320">
                  <c:v>12.944444444442986</c:v>
                </c:pt>
                <c:pt idx="9321">
                  <c:v>12.945833333331874</c:v>
                </c:pt>
                <c:pt idx="9322">
                  <c:v>12.947222222220763</c:v>
                </c:pt>
                <c:pt idx="9323">
                  <c:v>12.948611111109651</c:v>
                </c:pt>
                <c:pt idx="9324">
                  <c:v>12.949999999998539</c:v>
                </c:pt>
                <c:pt idx="9325">
                  <c:v>12.951388888887427</c:v>
                </c:pt>
                <c:pt idx="9326">
                  <c:v>12.952777777776316</c:v>
                </c:pt>
                <c:pt idx="9327">
                  <c:v>12.954166666665204</c:v>
                </c:pt>
                <c:pt idx="9328">
                  <c:v>12.955555555554092</c:v>
                </c:pt>
                <c:pt idx="9329">
                  <c:v>12.95694444444298</c:v>
                </c:pt>
                <c:pt idx="9330">
                  <c:v>12.958333333331868</c:v>
                </c:pt>
                <c:pt idx="9331">
                  <c:v>12.959722222220757</c:v>
                </c:pt>
                <c:pt idx="9332">
                  <c:v>12.961111111109645</c:v>
                </c:pt>
                <c:pt idx="9333">
                  <c:v>12.962499999998533</c:v>
                </c:pt>
                <c:pt idx="9334">
                  <c:v>12.963888888887421</c:v>
                </c:pt>
                <c:pt idx="9335">
                  <c:v>12.96527777777631</c:v>
                </c:pt>
                <c:pt idx="9336">
                  <c:v>12.966666666665198</c:v>
                </c:pt>
                <c:pt idx="9337">
                  <c:v>12.968055555554086</c:v>
                </c:pt>
                <c:pt idx="9338">
                  <c:v>12.969444444442974</c:v>
                </c:pt>
                <c:pt idx="9339">
                  <c:v>12.970833333331862</c:v>
                </c:pt>
                <c:pt idx="9340">
                  <c:v>12.972222222220751</c:v>
                </c:pt>
                <c:pt idx="9341">
                  <c:v>12.973611111109639</c:v>
                </c:pt>
                <c:pt idx="9342">
                  <c:v>12.974999999998527</c:v>
                </c:pt>
                <c:pt idx="9343">
                  <c:v>12.976388888887415</c:v>
                </c:pt>
                <c:pt idx="9344">
                  <c:v>12.977777777776303</c:v>
                </c:pt>
                <c:pt idx="9345">
                  <c:v>12.979166666665192</c:v>
                </c:pt>
                <c:pt idx="9346">
                  <c:v>12.98055555555408</c:v>
                </c:pt>
                <c:pt idx="9347">
                  <c:v>12.981944444442968</c:v>
                </c:pt>
                <c:pt idx="9348">
                  <c:v>12.983333333331856</c:v>
                </c:pt>
                <c:pt idx="9349">
                  <c:v>12.984722222220745</c:v>
                </c:pt>
                <c:pt idx="9350">
                  <c:v>12.986111111109633</c:v>
                </c:pt>
                <c:pt idx="9351">
                  <c:v>12.987499999998521</c:v>
                </c:pt>
                <c:pt idx="9352">
                  <c:v>12.988888888887409</c:v>
                </c:pt>
                <c:pt idx="9353">
                  <c:v>12.990277777776297</c:v>
                </c:pt>
                <c:pt idx="9354">
                  <c:v>12.991666666665186</c:v>
                </c:pt>
                <c:pt idx="9355">
                  <c:v>12.993055555554074</c:v>
                </c:pt>
                <c:pt idx="9356">
                  <c:v>12.994444444442962</c:v>
                </c:pt>
                <c:pt idx="9357">
                  <c:v>12.99583333333185</c:v>
                </c:pt>
                <c:pt idx="9358">
                  <c:v>12.997222222220739</c:v>
                </c:pt>
                <c:pt idx="9359">
                  <c:v>12.998611111109627</c:v>
                </c:pt>
                <c:pt idx="9360">
                  <c:v>12.999999999998515</c:v>
                </c:pt>
                <c:pt idx="9361">
                  <c:v>13.001388888887403</c:v>
                </c:pt>
                <c:pt idx="9362">
                  <c:v>13.002777777776291</c:v>
                </c:pt>
                <c:pt idx="9363">
                  <c:v>13.00416666666518</c:v>
                </c:pt>
                <c:pt idx="9364">
                  <c:v>13.005555555554068</c:v>
                </c:pt>
                <c:pt idx="9365">
                  <c:v>13.006944444442956</c:v>
                </c:pt>
                <c:pt idx="9366">
                  <c:v>13.008333333331844</c:v>
                </c:pt>
                <c:pt idx="9367">
                  <c:v>13.009722222220732</c:v>
                </c:pt>
                <c:pt idx="9368">
                  <c:v>13.011111111109621</c:v>
                </c:pt>
                <c:pt idx="9369">
                  <c:v>13.012499999998509</c:v>
                </c:pt>
                <c:pt idx="9370">
                  <c:v>13.013888888887397</c:v>
                </c:pt>
                <c:pt idx="9371">
                  <c:v>13.015277777776285</c:v>
                </c:pt>
                <c:pt idx="9372">
                  <c:v>13.016666666665174</c:v>
                </c:pt>
                <c:pt idx="9373">
                  <c:v>13.018055555554062</c:v>
                </c:pt>
                <c:pt idx="9374">
                  <c:v>13.01944444444295</c:v>
                </c:pt>
                <c:pt idx="9375">
                  <c:v>13.020833333331838</c:v>
                </c:pt>
                <c:pt idx="9376">
                  <c:v>13.022222222220726</c:v>
                </c:pt>
                <c:pt idx="9377">
                  <c:v>13.023611111109615</c:v>
                </c:pt>
                <c:pt idx="9378">
                  <c:v>13.024999999998503</c:v>
                </c:pt>
                <c:pt idx="9379">
                  <c:v>13.026388888887391</c:v>
                </c:pt>
                <c:pt idx="9380">
                  <c:v>13.027777777776279</c:v>
                </c:pt>
                <c:pt idx="9381">
                  <c:v>13.029166666665168</c:v>
                </c:pt>
                <c:pt idx="9382">
                  <c:v>13.030555555554056</c:v>
                </c:pt>
                <c:pt idx="9383">
                  <c:v>13.031944444442944</c:v>
                </c:pt>
                <c:pt idx="9384">
                  <c:v>13.033333333331832</c:v>
                </c:pt>
                <c:pt idx="9385">
                  <c:v>13.03472222222072</c:v>
                </c:pt>
                <c:pt idx="9386">
                  <c:v>13.036111111109609</c:v>
                </c:pt>
                <c:pt idx="9387">
                  <c:v>13.037499999998497</c:v>
                </c:pt>
                <c:pt idx="9388">
                  <c:v>13.038888888887385</c:v>
                </c:pt>
                <c:pt idx="9389">
                  <c:v>13.040277777776273</c:v>
                </c:pt>
                <c:pt idx="9390">
                  <c:v>13.041666666665162</c:v>
                </c:pt>
                <c:pt idx="9391">
                  <c:v>13.04305555555405</c:v>
                </c:pt>
                <c:pt idx="9392">
                  <c:v>13.044444444442938</c:v>
                </c:pt>
                <c:pt idx="9393">
                  <c:v>13.045833333331826</c:v>
                </c:pt>
                <c:pt idx="9394">
                  <c:v>13.047222222220714</c:v>
                </c:pt>
                <c:pt idx="9395">
                  <c:v>13.048611111109603</c:v>
                </c:pt>
                <c:pt idx="9396">
                  <c:v>13.049999999998491</c:v>
                </c:pt>
                <c:pt idx="9397">
                  <c:v>13.051388888887379</c:v>
                </c:pt>
                <c:pt idx="9398">
                  <c:v>13.052777777776267</c:v>
                </c:pt>
                <c:pt idx="9399">
                  <c:v>13.054166666665155</c:v>
                </c:pt>
                <c:pt idx="9400">
                  <c:v>13.055555555554044</c:v>
                </c:pt>
                <c:pt idx="9401">
                  <c:v>13.056944444442932</c:v>
                </c:pt>
                <c:pt idx="9402">
                  <c:v>13.05833333333182</c:v>
                </c:pt>
                <c:pt idx="9403">
                  <c:v>13.059722222220708</c:v>
                </c:pt>
                <c:pt idx="9404">
                  <c:v>13.061111111109597</c:v>
                </c:pt>
                <c:pt idx="9405">
                  <c:v>13.062499999998485</c:v>
                </c:pt>
                <c:pt idx="9406">
                  <c:v>13.063888888887373</c:v>
                </c:pt>
                <c:pt idx="9407">
                  <c:v>13.065277777776261</c:v>
                </c:pt>
                <c:pt idx="9408">
                  <c:v>13.066666666665149</c:v>
                </c:pt>
                <c:pt idx="9409">
                  <c:v>13.068055555554038</c:v>
                </c:pt>
                <c:pt idx="9410">
                  <c:v>13.069444444442926</c:v>
                </c:pt>
                <c:pt idx="9411">
                  <c:v>13.070833333331814</c:v>
                </c:pt>
                <c:pt idx="9412">
                  <c:v>13.072222222220702</c:v>
                </c:pt>
                <c:pt idx="9413">
                  <c:v>13.073611111109591</c:v>
                </c:pt>
                <c:pt idx="9414">
                  <c:v>13.074999999998479</c:v>
                </c:pt>
                <c:pt idx="9415">
                  <c:v>13.076388888887367</c:v>
                </c:pt>
                <c:pt idx="9416">
                  <c:v>13.077777777776255</c:v>
                </c:pt>
                <c:pt idx="9417">
                  <c:v>13.079166666665143</c:v>
                </c:pt>
                <c:pt idx="9418">
                  <c:v>13.080555555554032</c:v>
                </c:pt>
                <c:pt idx="9419">
                  <c:v>13.08194444444292</c:v>
                </c:pt>
                <c:pt idx="9420">
                  <c:v>13.083333333331808</c:v>
                </c:pt>
                <c:pt idx="9421">
                  <c:v>13.084722222220696</c:v>
                </c:pt>
                <c:pt idx="9422">
                  <c:v>13.086111111109584</c:v>
                </c:pt>
                <c:pt idx="9423">
                  <c:v>13.087499999998473</c:v>
                </c:pt>
                <c:pt idx="9424">
                  <c:v>13.088888888887361</c:v>
                </c:pt>
                <c:pt idx="9425">
                  <c:v>13.090277777776249</c:v>
                </c:pt>
                <c:pt idx="9426">
                  <c:v>13.091666666665137</c:v>
                </c:pt>
                <c:pt idx="9427">
                  <c:v>13.093055555554026</c:v>
                </c:pt>
                <c:pt idx="9428">
                  <c:v>13.094444444442914</c:v>
                </c:pt>
                <c:pt idx="9429">
                  <c:v>13.095833333331802</c:v>
                </c:pt>
                <c:pt idx="9430">
                  <c:v>13.09722222222069</c:v>
                </c:pt>
                <c:pt idx="9431">
                  <c:v>13.098611111109578</c:v>
                </c:pt>
                <c:pt idx="9432">
                  <c:v>13.099999999998467</c:v>
                </c:pt>
                <c:pt idx="9433">
                  <c:v>13.101388888887355</c:v>
                </c:pt>
                <c:pt idx="9434">
                  <c:v>13.102777777776243</c:v>
                </c:pt>
                <c:pt idx="9435">
                  <c:v>13.104166666665131</c:v>
                </c:pt>
                <c:pt idx="9436">
                  <c:v>13.10555555555402</c:v>
                </c:pt>
                <c:pt idx="9437">
                  <c:v>13.106944444442908</c:v>
                </c:pt>
                <c:pt idx="9438">
                  <c:v>13.108333333331796</c:v>
                </c:pt>
                <c:pt idx="9439">
                  <c:v>13.109722222220684</c:v>
                </c:pt>
                <c:pt idx="9440">
                  <c:v>13.111111111109572</c:v>
                </c:pt>
                <c:pt idx="9441">
                  <c:v>13.112499999998461</c:v>
                </c:pt>
                <c:pt idx="9442">
                  <c:v>13.113888888887349</c:v>
                </c:pt>
                <c:pt idx="9443">
                  <c:v>13.115277777776237</c:v>
                </c:pt>
                <c:pt idx="9444">
                  <c:v>13.116666666665125</c:v>
                </c:pt>
                <c:pt idx="9445">
                  <c:v>13.118055555554013</c:v>
                </c:pt>
                <c:pt idx="9446">
                  <c:v>13.119444444442902</c:v>
                </c:pt>
                <c:pt idx="9447">
                  <c:v>13.12083333333179</c:v>
                </c:pt>
                <c:pt idx="9448">
                  <c:v>13.122222222220678</c:v>
                </c:pt>
                <c:pt idx="9449">
                  <c:v>13.123611111109566</c:v>
                </c:pt>
                <c:pt idx="9450">
                  <c:v>13.124999999998455</c:v>
                </c:pt>
                <c:pt idx="9451">
                  <c:v>13.126388888887343</c:v>
                </c:pt>
                <c:pt idx="9452">
                  <c:v>13.127777777776231</c:v>
                </c:pt>
                <c:pt idx="9453">
                  <c:v>13.129166666665119</c:v>
                </c:pt>
                <c:pt idx="9454">
                  <c:v>13.130555555554007</c:v>
                </c:pt>
                <c:pt idx="9455">
                  <c:v>13.131944444442896</c:v>
                </c:pt>
                <c:pt idx="9456">
                  <c:v>13.133333333331784</c:v>
                </c:pt>
                <c:pt idx="9457">
                  <c:v>13.134722222220672</c:v>
                </c:pt>
                <c:pt idx="9458">
                  <c:v>13.13611111110956</c:v>
                </c:pt>
                <c:pt idx="9459">
                  <c:v>13.137499999998449</c:v>
                </c:pt>
                <c:pt idx="9460">
                  <c:v>13.138888888887337</c:v>
                </c:pt>
                <c:pt idx="9461">
                  <c:v>13.140277777776225</c:v>
                </c:pt>
                <c:pt idx="9462">
                  <c:v>13.141666666665113</c:v>
                </c:pt>
                <c:pt idx="9463">
                  <c:v>13.143055555554001</c:v>
                </c:pt>
                <c:pt idx="9464">
                  <c:v>13.14444444444289</c:v>
                </c:pt>
                <c:pt idx="9465">
                  <c:v>13.145833333331778</c:v>
                </c:pt>
                <c:pt idx="9466">
                  <c:v>13.147222222220666</c:v>
                </c:pt>
                <c:pt idx="9467">
                  <c:v>13.148611111109554</c:v>
                </c:pt>
                <c:pt idx="9468">
                  <c:v>13.149999999998442</c:v>
                </c:pt>
                <c:pt idx="9469">
                  <c:v>13.151388888887331</c:v>
                </c:pt>
                <c:pt idx="9470">
                  <c:v>13.152777777776219</c:v>
                </c:pt>
                <c:pt idx="9471">
                  <c:v>13.154166666665107</c:v>
                </c:pt>
                <c:pt idx="9472">
                  <c:v>13.155555555553995</c:v>
                </c:pt>
                <c:pt idx="9473">
                  <c:v>13.156944444442884</c:v>
                </c:pt>
                <c:pt idx="9474">
                  <c:v>13.158333333331772</c:v>
                </c:pt>
                <c:pt idx="9475">
                  <c:v>13.15972222222066</c:v>
                </c:pt>
                <c:pt idx="9476">
                  <c:v>13.161111111109548</c:v>
                </c:pt>
                <c:pt idx="9477">
                  <c:v>13.162499999998436</c:v>
                </c:pt>
                <c:pt idx="9478">
                  <c:v>13.163888888887325</c:v>
                </c:pt>
                <c:pt idx="9479">
                  <c:v>13.165277777776213</c:v>
                </c:pt>
                <c:pt idx="9480">
                  <c:v>13.166666666665101</c:v>
                </c:pt>
                <c:pt idx="9481">
                  <c:v>13.168055555553989</c:v>
                </c:pt>
                <c:pt idx="9482">
                  <c:v>13.169444444442878</c:v>
                </c:pt>
                <c:pt idx="9483">
                  <c:v>13.170833333331766</c:v>
                </c:pt>
                <c:pt idx="9484">
                  <c:v>13.172222222220654</c:v>
                </c:pt>
                <c:pt idx="9485">
                  <c:v>13.173611111109542</c:v>
                </c:pt>
                <c:pt idx="9486">
                  <c:v>13.17499999999843</c:v>
                </c:pt>
                <c:pt idx="9487">
                  <c:v>13.176388888887319</c:v>
                </c:pt>
                <c:pt idx="9488">
                  <c:v>13.177777777776207</c:v>
                </c:pt>
                <c:pt idx="9489">
                  <c:v>13.179166666665095</c:v>
                </c:pt>
                <c:pt idx="9490">
                  <c:v>13.180555555553983</c:v>
                </c:pt>
                <c:pt idx="9491">
                  <c:v>13.181944444442872</c:v>
                </c:pt>
                <c:pt idx="9492">
                  <c:v>13.18333333333176</c:v>
                </c:pt>
                <c:pt idx="9493">
                  <c:v>13.184722222220648</c:v>
                </c:pt>
                <c:pt idx="9494">
                  <c:v>13.186111111109536</c:v>
                </c:pt>
                <c:pt idx="9495">
                  <c:v>13.187499999998424</c:v>
                </c:pt>
                <c:pt idx="9496">
                  <c:v>13.188888888887313</c:v>
                </c:pt>
                <c:pt idx="9497">
                  <c:v>13.190277777776201</c:v>
                </c:pt>
                <c:pt idx="9498">
                  <c:v>13.191666666665089</c:v>
                </c:pt>
                <c:pt idx="9499">
                  <c:v>13.193055555553977</c:v>
                </c:pt>
                <c:pt idx="9500">
                  <c:v>13.194444444442865</c:v>
                </c:pt>
                <c:pt idx="9501">
                  <c:v>13.195833333331754</c:v>
                </c:pt>
                <c:pt idx="9502">
                  <c:v>13.197222222220642</c:v>
                </c:pt>
                <c:pt idx="9503">
                  <c:v>13.19861111110953</c:v>
                </c:pt>
                <c:pt idx="9504">
                  <c:v>13.199999999998418</c:v>
                </c:pt>
                <c:pt idx="9505">
                  <c:v>13.201388888887307</c:v>
                </c:pt>
                <c:pt idx="9506">
                  <c:v>13.202777777776195</c:v>
                </c:pt>
                <c:pt idx="9507">
                  <c:v>13.204166666665083</c:v>
                </c:pt>
                <c:pt idx="9508">
                  <c:v>13.205555555553971</c:v>
                </c:pt>
                <c:pt idx="9509">
                  <c:v>13.206944444442859</c:v>
                </c:pt>
                <c:pt idx="9510">
                  <c:v>13.208333333331748</c:v>
                </c:pt>
                <c:pt idx="9511">
                  <c:v>13.209722222220636</c:v>
                </c:pt>
                <c:pt idx="9512">
                  <c:v>13.211111111109524</c:v>
                </c:pt>
                <c:pt idx="9513">
                  <c:v>13.212499999998412</c:v>
                </c:pt>
                <c:pt idx="9514">
                  <c:v>13.213888888887301</c:v>
                </c:pt>
                <c:pt idx="9515">
                  <c:v>13.215277777776189</c:v>
                </c:pt>
                <c:pt idx="9516">
                  <c:v>13.216666666665077</c:v>
                </c:pt>
                <c:pt idx="9517">
                  <c:v>13.218055555553965</c:v>
                </c:pt>
                <c:pt idx="9518">
                  <c:v>13.219444444442853</c:v>
                </c:pt>
                <c:pt idx="9519">
                  <c:v>13.220833333331742</c:v>
                </c:pt>
                <c:pt idx="9520">
                  <c:v>13.22222222222063</c:v>
                </c:pt>
                <c:pt idx="9521">
                  <c:v>13.223611111109518</c:v>
                </c:pt>
                <c:pt idx="9522">
                  <c:v>13.224999999998406</c:v>
                </c:pt>
                <c:pt idx="9523">
                  <c:v>13.226388888887294</c:v>
                </c:pt>
                <c:pt idx="9524">
                  <c:v>13.227777777776183</c:v>
                </c:pt>
                <c:pt idx="9525">
                  <c:v>13.229166666665071</c:v>
                </c:pt>
                <c:pt idx="9526">
                  <c:v>13.230555555553959</c:v>
                </c:pt>
                <c:pt idx="9527">
                  <c:v>13.231944444442847</c:v>
                </c:pt>
                <c:pt idx="9528">
                  <c:v>13.233333333331736</c:v>
                </c:pt>
                <c:pt idx="9529">
                  <c:v>13.234722222220624</c:v>
                </c:pt>
                <c:pt idx="9530">
                  <c:v>13.236111111109512</c:v>
                </c:pt>
                <c:pt idx="9531">
                  <c:v>13.2374999999984</c:v>
                </c:pt>
                <c:pt idx="9532">
                  <c:v>13.238888888887288</c:v>
                </c:pt>
                <c:pt idx="9533">
                  <c:v>13.240277777776177</c:v>
                </c:pt>
                <c:pt idx="9534">
                  <c:v>13.241666666665065</c:v>
                </c:pt>
                <c:pt idx="9535">
                  <c:v>13.243055555553953</c:v>
                </c:pt>
                <c:pt idx="9536">
                  <c:v>13.244444444442841</c:v>
                </c:pt>
                <c:pt idx="9537">
                  <c:v>13.24583333333173</c:v>
                </c:pt>
                <c:pt idx="9538">
                  <c:v>13.247222222220618</c:v>
                </c:pt>
                <c:pt idx="9539">
                  <c:v>13.248611111109506</c:v>
                </c:pt>
                <c:pt idx="9540">
                  <c:v>13.249999999998394</c:v>
                </c:pt>
                <c:pt idx="9541">
                  <c:v>13.251388888887282</c:v>
                </c:pt>
                <c:pt idx="9542">
                  <c:v>13.252777777776171</c:v>
                </c:pt>
                <c:pt idx="9543">
                  <c:v>13.254166666665059</c:v>
                </c:pt>
                <c:pt idx="9544">
                  <c:v>13.255555555553947</c:v>
                </c:pt>
                <c:pt idx="9545">
                  <c:v>13.256944444442835</c:v>
                </c:pt>
                <c:pt idx="9546">
                  <c:v>13.258333333331723</c:v>
                </c:pt>
                <c:pt idx="9547">
                  <c:v>13.259722222220612</c:v>
                </c:pt>
                <c:pt idx="9548">
                  <c:v>13.2611111111095</c:v>
                </c:pt>
                <c:pt idx="9549">
                  <c:v>13.262499999998388</c:v>
                </c:pt>
                <c:pt idx="9550">
                  <c:v>13.263888888887276</c:v>
                </c:pt>
                <c:pt idx="9551">
                  <c:v>13.265277777776165</c:v>
                </c:pt>
                <c:pt idx="9552">
                  <c:v>13.266666666665053</c:v>
                </c:pt>
                <c:pt idx="9553">
                  <c:v>13.268055555553941</c:v>
                </c:pt>
                <c:pt idx="9554">
                  <c:v>13.269444444442829</c:v>
                </c:pt>
                <c:pt idx="9555">
                  <c:v>13.270833333331717</c:v>
                </c:pt>
                <c:pt idx="9556">
                  <c:v>13.272222222220606</c:v>
                </c:pt>
                <c:pt idx="9557">
                  <c:v>13.273611111109494</c:v>
                </c:pt>
                <c:pt idx="9558">
                  <c:v>13.274999999998382</c:v>
                </c:pt>
                <c:pt idx="9559">
                  <c:v>13.27638888888727</c:v>
                </c:pt>
                <c:pt idx="9560">
                  <c:v>13.277777777776159</c:v>
                </c:pt>
                <c:pt idx="9561">
                  <c:v>13.279166666665047</c:v>
                </c:pt>
                <c:pt idx="9562">
                  <c:v>13.280555555553935</c:v>
                </c:pt>
                <c:pt idx="9563">
                  <c:v>13.281944444442823</c:v>
                </c:pt>
                <c:pt idx="9564">
                  <c:v>13.283333333331711</c:v>
                </c:pt>
                <c:pt idx="9565">
                  <c:v>13.2847222222206</c:v>
                </c:pt>
                <c:pt idx="9566">
                  <c:v>13.286111111109488</c:v>
                </c:pt>
                <c:pt idx="9567">
                  <c:v>13.287499999998376</c:v>
                </c:pt>
                <c:pt idx="9568">
                  <c:v>13.288888888887264</c:v>
                </c:pt>
                <c:pt idx="9569">
                  <c:v>13.290277777776152</c:v>
                </c:pt>
                <c:pt idx="9570">
                  <c:v>13.291666666665041</c:v>
                </c:pt>
                <c:pt idx="9571">
                  <c:v>13.293055555553929</c:v>
                </c:pt>
                <c:pt idx="9572">
                  <c:v>13.294444444442817</c:v>
                </c:pt>
                <c:pt idx="9573">
                  <c:v>13.295833333331705</c:v>
                </c:pt>
                <c:pt idx="9574">
                  <c:v>13.297222222220594</c:v>
                </c:pt>
                <c:pt idx="9575">
                  <c:v>13.298611111109482</c:v>
                </c:pt>
                <c:pt idx="9576">
                  <c:v>13.29999999999837</c:v>
                </c:pt>
                <c:pt idx="9577">
                  <c:v>13.301388888887258</c:v>
                </c:pt>
                <c:pt idx="9578">
                  <c:v>13.302777777776146</c:v>
                </c:pt>
                <c:pt idx="9579">
                  <c:v>13.304166666665035</c:v>
                </c:pt>
                <c:pt idx="9580">
                  <c:v>13.305555555553923</c:v>
                </c:pt>
                <c:pt idx="9581">
                  <c:v>13.306944444442811</c:v>
                </c:pt>
                <c:pt idx="9582">
                  <c:v>13.308333333331699</c:v>
                </c:pt>
                <c:pt idx="9583">
                  <c:v>13.309722222220588</c:v>
                </c:pt>
                <c:pt idx="9584">
                  <c:v>13.311111111109476</c:v>
                </c:pt>
                <c:pt idx="9585">
                  <c:v>13.312499999998364</c:v>
                </c:pt>
                <c:pt idx="9586">
                  <c:v>13.313888888887252</c:v>
                </c:pt>
                <c:pt idx="9587">
                  <c:v>13.31527777777614</c:v>
                </c:pt>
                <c:pt idx="9588">
                  <c:v>13.316666666665029</c:v>
                </c:pt>
                <c:pt idx="9589">
                  <c:v>13.318055555553917</c:v>
                </c:pt>
                <c:pt idx="9590">
                  <c:v>13.319444444442805</c:v>
                </c:pt>
                <c:pt idx="9591">
                  <c:v>13.320833333331693</c:v>
                </c:pt>
                <c:pt idx="9592">
                  <c:v>13.322222222220582</c:v>
                </c:pt>
                <c:pt idx="9593">
                  <c:v>13.32361111110947</c:v>
                </c:pt>
                <c:pt idx="9594">
                  <c:v>13.324999999998358</c:v>
                </c:pt>
                <c:pt idx="9595">
                  <c:v>13.326388888887246</c:v>
                </c:pt>
                <c:pt idx="9596">
                  <c:v>13.327777777776134</c:v>
                </c:pt>
                <c:pt idx="9597">
                  <c:v>13.329166666665023</c:v>
                </c:pt>
                <c:pt idx="9598">
                  <c:v>13.330555555553911</c:v>
                </c:pt>
                <c:pt idx="9599">
                  <c:v>13.331944444442799</c:v>
                </c:pt>
                <c:pt idx="9600">
                  <c:v>13.333333333331687</c:v>
                </c:pt>
                <c:pt idx="9601">
                  <c:v>13.334722222220575</c:v>
                </c:pt>
                <c:pt idx="9602">
                  <c:v>13.336111111109464</c:v>
                </c:pt>
                <c:pt idx="9603">
                  <c:v>13.337499999998352</c:v>
                </c:pt>
                <c:pt idx="9604">
                  <c:v>13.33888888888724</c:v>
                </c:pt>
                <c:pt idx="9605">
                  <c:v>13.340277777776128</c:v>
                </c:pt>
                <c:pt idx="9606">
                  <c:v>13.341666666665017</c:v>
                </c:pt>
                <c:pt idx="9607">
                  <c:v>13.343055555553905</c:v>
                </c:pt>
                <c:pt idx="9608">
                  <c:v>13.344444444442793</c:v>
                </c:pt>
                <c:pt idx="9609">
                  <c:v>13.345833333331681</c:v>
                </c:pt>
                <c:pt idx="9610">
                  <c:v>13.347222222220569</c:v>
                </c:pt>
                <c:pt idx="9611">
                  <c:v>13.348611111109458</c:v>
                </c:pt>
                <c:pt idx="9612">
                  <c:v>13.349999999998346</c:v>
                </c:pt>
                <c:pt idx="9613">
                  <c:v>13.351388888887234</c:v>
                </c:pt>
                <c:pt idx="9614">
                  <c:v>13.352777777776122</c:v>
                </c:pt>
                <c:pt idx="9615">
                  <c:v>13.354166666665011</c:v>
                </c:pt>
                <c:pt idx="9616">
                  <c:v>13.355555555553899</c:v>
                </c:pt>
                <c:pt idx="9617">
                  <c:v>13.356944444442787</c:v>
                </c:pt>
                <c:pt idx="9618">
                  <c:v>13.358333333331675</c:v>
                </c:pt>
                <c:pt idx="9619">
                  <c:v>13.359722222220563</c:v>
                </c:pt>
                <c:pt idx="9620">
                  <c:v>13.361111111109452</c:v>
                </c:pt>
                <c:pt idx="9621">
                  <c:v>13.36249999999834</c:v>
                </c:pt>
                <c:pt idx="9622">
                  <c:v>13.363888888887228</c:v>
                </c:pt>
                <c:pt idx="9623">
                  <c:v>13.365277777776116</c:v>
                </c:pt>
                <c:pt idx="9624">
                  <c:v>13.366666666665004</c:v>
                </c:pt>
                <c:pt idx="9625">
                  <c:v>13.368055555553893</c:v>
                </c:pt>
                <c:pt idx="9626">
                  <c:v>13.369444444442781</c:v>
                </c:pt>
                <c:pt idx="9627">
                  <c:v>13.370833333331669</c:v>
                </c:pt>
                <c:pt idx="9628">
                  <c:v>13.372222222220557</c:v>
                </c:pt>
                <c:pt idx="9629">
                  <c:v>13.373611111109446</c:v>
                </c:pt>
                <c:pt idx="9630">
                  <c:v>13.374999999998334</c:v>
                </c:pt>
                <c:pt idx="9631">
                  <c:v>13.376388888887222</c:v>
                </c:pt>
                <c:pt idx="9632">
                  <c:v>13.37777777777611</c:v>
                </c:pt>
                <c:pt idx="9633">
                  <c:v>13.379166666664998</c:v>
                </c:pt>
                <c:pt idx="9634">
                  <c:v>13.380555555553887</c:v>
                </c:pt>
                <c:pt idx="9635">
                  <c:v>13.381944444442775</c:v>
                </c:pt>
                <c:pt idx="9636">
                  <c:v>13.383333333331663</c:v>
                </c:pt>
                <c:pt idx="9637">
                  <c:v>13.384722222220551</c:v>
                </c:pt>
                <c:pt idx="9638">
                  <c:v>13.38611111110944</c:v>
                </c:pt>
                <c:pt idx="9639">
                  <c:v>13.387499999998328</c:v>
                </c:pt>
                <c:pt idx="9640">
                  <c:v>13.388888888887216</c:v>
                </c:pt>
                <c:pt idx="9641">
                  <c:v>13.390277777776104</c:v>
                </c:pt>
                <c:pt idx="9642">
                  <c:v>13.391666666664992</c:v>
                </c:pt>
                <c:pt idx="9643">
                  <c:v>13.393055555553881</c:v>
                </c:pt>
                <c:pt idx="9644">
                  <c:v>13.394444444442769</c:v>
                </c:pt>
                <c:pt idx="9645">
                  <c:v>13.395833333331657</c:v>
                </c:pt>
                <c:pt idx="9646">
                  <c:v>13.397222222220545</c:v>
                </c:pt>
                <c:pt idx="9647">
                  <c:v>13.398611111109433</c:v>
                </c:pt>
                <c:pt idx="9648">
                  <c:v>13.399999999998322</c:v>
                </c:pt>
                <c:pt idx="9649">
                  <c:v>13.40138888888721</c:v>
                </c:pt>
                <c:pt idx="9650">
                  <c:v>13.402777777776098</c:v>
                </c:pt>
                <c:pt idx="9651">
                  <c:v>13.404166666664986</c:v>
                </c:pt>
                <c:pt idx="9652">
                  <c:v>13.405555555553875</c:v>
                </c:pt>
                <c:pt idx="9653">
                  <c:v>13.406944444442763</c:v>
                </c:pt>
                <c:pt idx="9654">
                  <c:v>13.408333333331651</c:v>
                </c:pt>
                <c:pt idx="9655">
                  <c:v>13.409722222220539</c:v>
                </c:pt>
                <c:pt idx="9656">
                  <c:v>13.411111111109427</c:v>
                </c:pt>
                <c:pt idx="9657">
                  <c:v>13.412499999998316</c:v>
                </c:pt>
                <c:pt idx="9658">
                  <c:v>13.413888888887204</c:v>
                </c:pt>
                <c:pt idx="9659">
                  <c:v>13.415277777776092</c:v>
                </c:pt>
                <c:pt idx="9660">
                  <c:v>13.41666666666498</c:v>
                </c:pt>
                <c:pt idx="9661">
                  <c:v>13.418055555553869</c:v>
                </c:pt>
                <c:pt idx="9662">
                  <c:v>13.419444444442757</c:v>
                </c:pt>
                <c:pt idx="9663">
                  <c:v>13.420833333331645</c:v>
                </c:pt>
                <c:pt idx="9664">
                  <c:v>13.422222222220533</c:v>
                </c:pt>
                <c:pt idx="9665">
                  <c:v>13.423611111109421</c:v>
                </c:pt>
                <c:pt idx="9666">
                  <c:v>13.42499999999831</c:v>
                </c:pt>
                <c:pt idx="9667">
                  <c:v>13.426388888887198</c:v>
                </c:pt>
                <c:pt idx="9668">
                  <c:v>13.427777777776086</c:v>
                </c:pt>
                <c:pt idx="9669">
                  <c:v>13.429166666664974</c:v>
                </c:pt>
                <c:pt idx="9670">
                  <c:v>13.430555555553862</c:v>
                </c:pt>
                <c:pt idx="9671">
                  <c:v>13.431944444442751</c:v>
                </c:pt>
                <c:pt idx="9672">
                  <c:v>13.433333333331639</c:v>
                </c:pt>
                <c:pt idx="9673">
                  <c:v>13.434722222220527</c:v>
                </c:pt>
                <c:pt idx="9674">
                  <c:v>13.436111111109415</c:v>
                </c:pt>
                <c:pt idx="9675">
                  <c:v>13.437499999998304</c:v>
                </c:pt>
                <c:pt idx="9676">
                  <c:v>13.438888888887192</c:v>
                </c:pt>
                <c:pt idx="9677">
                  <c:v>13.44027777777608</c:v>
                </c:pt>
                <c:pt idx="9678">
                  <c:v>13.441666666664968</c:v>
                </c:pt>
                <c:pt idx="9679">
                  <c:v>13.443055555553856</c:v>
                </c:pt>
                <c:pt idx="9680">
                  <c:v>13.444444444442745</c:v>
                </c:pt>
                <c:pt idx="9681">
                  <c:v>13.445833333331633</c:v>
                </c:pt>
                <c:pt idx="9682">
                  <c:v>13.447222222220521</c:v>
                </c:pt>
                <c:pt idx="9683">
                  <c:v>13.448611111109409</c:v>
                </c:pt>
                <c:pt idx="9684">
                  <c:v>13.449999999998298</c:v>
                </c:pt>
                <c:pt idx="9685">
                  <c:v>13.451388888887186</c:v>
                </c:pt>
                <c:pt idx="9686">
                  <c:v>13.452777777776074</c:v>
                </c:pt>
                <c:pt idx="9687">
                  <c:v>13.454166666664962</c:v>
                </c:pt>
                <c:pt idx="9688">
                  <c:v>13.45555555555385</c:v>
                </c:pt>
                <c:pt idx="9689">
                  <c:v>13.456944444442739</c:v>
                </c:pt>
                <c:pt idx="9690">
                  <c:v>13.458333333331627</c:v>
                </c:pt>
                <c:pt idx="9691">
                  <c:v>13.459722222220515</c:v>
                </c:pt>
                <c:pt idx="9692">
                  <c:v>13.461111111109403</c:v>
                </c:pt>
                <c:pt idx="9693">
                  <c:v>13.462499999998291</c:v>
                </c:pt>
                <c:pt idx="9694">
                  <c:v>13.46388888888718</c:v>
                </c:pt>
                <c:pt idx="9695">
                  <c:v>13.465277777776068</c:v>
                </c:pt>
                <c:pt idx="9696">
                  <c:v>13.466666666664956</c:v>
                </c:pt>
                <c:pt idx="9697">
                  <c:v>13.468055555553844</c:v>
                </c:pt>
                <c:pt idx="9698">
                  <c:v>13.469444444442733</c:v>
                </c:pt>
                <c:pt idx="9699">
                  <c:v>13.470833333331621</c:v>
                </c:pt>
                <c:pt idx="9700">
                  <c:v>13.472222222220509</c:v>
                </c:pt>
                <c:pt idx="9701">
                  <c:v>13.473611111109397</c:v>
                </c:pt>
                <c:pt idx="9702">
                  <c:v>13.474999999998285</c:v>
                </c:pt>
                <c:pt idx="9703">
                  <c:v>13.476388888887174</c:v>
                </c:pt>
                <c:pt idx="9704">
                  <c:v>13.477777777776062</c:v>
                </c:pt>
                <c:pt idx="9705">
                  <c:v>13.47916666666495</c:v>
                </c:pt>
                <c:pt idx="9706">
                  <c:v>13.480555555553838</c:v>
                </c:pt>
                <c:pt idx="9707">
                  <c:v>13.481944444442727</c:v>
                </c:pt>
                <c:pt idx="9708">
                  <c:v>13.483333333331615</c:v>
                </c:pt>
                <c:pt idx="9709">
                  <c:v>13.484722222220503</c:v>
                </c:pt>
                <c:pt idx="9710">
                  <c:v>13.486111111109391</c:v>
                </c:pt>
                <c:pt idx="9711">
                  <c:v>13.487499999998279</c:v>
                </c:pt>
                <c:pt idx="9712">
                  <c:v>13.488888888887168</c:v>
                </c:pt>
                <c:pt idx="9713">
                  <c:v>13.490277777776056</c:v>
                </c:pt>
                <c:pt idx="9714">
                  <c:v>13.491666666664944</c:v>
                </c:pt>
                <c:pt idx="9715">
                  <c:v>13.493055555553832</c:v>
                </c:pt>
                <c:pt idx="9716">
                  <c:v>13.494444444442721</c:v>
                </c:pt>
                <c:pt idx="9717">
                  <c:v>13.495833333331609</c:v>
                </c:pt>
                <c:pt idx="9718">
                  <c:v>13.497222222220497</c:v>
                </c:pt>
                <c:pt idx="9719">
                  <c:v>13.498611111109385</c:v>
                </c:pt>
                <c:pt idx="9720">
                  <c:v>13.499999999998273</c:v>
                </c:pt>
                <c:pt idx="9721">
                  <c:v>13.501388888887162</c:v>
                </c:pt>
                <c:pt idx="9722">
                  <c:v>13.50277777777605</c:v>
                </c:pt>
                <c:pt idx="9723">
                  <c:v>13.504166666664938</c:v>
                </c:pt>
                <c:pt idx="9724">
                  <c:v>13.505555555553826</c:v>
                </c:pt>
                <c:pt idx="9725">
                  <c:v>13.506944444442714</c:v>
                </c:pt>
                <c:pt idx="9726">
                  <c:v>13.508333333331603</c:v>
                </c:pt>
                <c:pt idx="9727">
                  <c:v>13.509722222220491</c:v>
                </c:pt>
                <c:pt idx="9728">
                  <c:v>13.511111111109379</c:v>
                </c:pt>
                <c:pt idx="9729">
                  <c:v>13.512499999998267</c:v>
                </c:pt>
                <c:pt idx="9730">
                  <c:v>13.513888888887156</c:v>
                </c:pt>
                <c:pt idx="9731">
                  <c:v>13.515277777776044</c:v>
                </c:pt>
                <c:pt idx="9732">
                  <c:v>13.516666666664932</c:v>
                </c:pt>
                <c:pt idx="9733">
                  <c:v>13.51805555555382</c:v>
                </c:pt>
                <c:pt idx="9734">
                  <c:v>13.519444444442708</c:v>
                </c:pt>
                <c:pt idx="9735">
                  <c:v>13.520833333331597</c:v>
                </c:pt>
                <c:pt idx="9736">
                  <c:v>13.522222222220485</c:v>
                </c:pt>
                <c:pt idx="9737">
                  <c:v>13.523611111109373</c:v>
                </c:pt>
                <c:pt idx="9738">
                  <c:v>13.524999999998261</c:v>
                </c:pt>
                <c:pt idx="9739">
                  <c:v>13.52638888888715</c:v>
                </c:pt>
                <c:pt idx="9740">
                  <c:v>13.527777777776038</c:v>
                </c:pt>
                <c:pt idx="9741">
                  <c:v>13.529166666664926</c:v>
                </c:pt>
                <c:pt idx="9742">
                  <c:v>13.530555555553814</c:v>
                </c:pt>
                <c:pt idx="9743">
                  <c:v>13.531944444442702</c:v>
                </c:pt>
                <c:pt idx="9744">
                  <c:v>13.533333333331591</c:v>
                </c:pt>
                <c:pt idx="9745">
                  <c:v>13.534722222220479</c:v>
                </c:pt>
                <c:pt idx="9746">
                  <c:v>13.536111111109367</c:v>
                </c:pt>
                <c:pt idx="9747">
                  <c:v>13.537499999998255</c:v>
                </c:pt>
                <c:pt idx="9748">
                  <c:v>13.538888888887143</c:v>
                </c:pt>
                <c:pt idx="9749">
                  <c:v>13.540277777776032</c:v>
                </c:pt>
                <c:pt idx="9750">
                  <c:v>13.54166666666492</c:v>
                </c:pt>
                <c:pt idx="9751">
                  <c:v>13.543055555553808</c:v>
                </c:pt>
                <c:pt idx="9752">
                  <c:v>13.544444444442696</c:v>
                </c:pt>
                <c:pt idx="9753">
                  <c:v>13.545833333331585</c:v>
                </c:pt>
                <c:pt idx="9754">
                  <c:v>13.547222222220473</c:v>
                </c:pt>
                <c:pt idx="9755">
                  <c:v>13.548611111109361</c:v>
                </c:pt>
                <c:pt idx="9756">
                  <c:v>13.549999999998249</c:v>
                </c:pt>
                <c:pt idx="9757">
                  <c:v>13.551388888887137</c:v>
                </c:pt>
                <c:pt idx="9758">
                  <c:v>13.552777777776026</c:v>
                </c:pt>
                <c:pt idx="9759">
                  <c:v>13.554166666664914</c:v>
                </c:pt>
                <c:pt idx="9760">
                  <c:v>13.555555555553802</c:v>
                </c:pt>
                <c:pt idx="9761">
                  <c:v>13.55694444444269</c:v>
                </c:pt>
                <c:pt idx="9762">
                  <c:v>13.558333333331579</c:v>
                </c:pt>
                <c:pt idx="9763">
                  <c:v>13.559722222220467</c:v>
                </c:pt>
                <c:pt idx="9764">
                  <c:v>13.561111111109355</c:v>
                </c:pt>
                <c:pt idx="9765">
                  <c:v>13.562499999998243</c:v>
                </c:pt>
                <c:pt idx="9766">
                  <c:v>13.563888888887131</c:v>
                </c:pt>
                <c:pt idx="9767">
                  <c:v>13.56527777777602</c:v>
                </c:pt>
                <c:pt idx="9768">
                  <c:v>13.566666666664908</c:v>
                </c:pt>
                <c:pt idx="9769">
                  <c:v>13.568055555553796</c:v>
                </c:pt>
                <c:pt idx="9770">
                  <c:v>13.569444444442684</c:v>
                </c:pt>
                <c:pt idx="9771">
                  <c:v>13.570833333331572</c:v>
                </c:pt>
                <c:pt idx="9772">
                  <c:v>13.572222222220461</c:v>
                </c:pt>
                <c:pt idx="9773">
                  <c:v>13.573611111109349</c:v>
                </c:pt>
                <c:pt idx="9774">
                  <c:v>13.574999999998237</c:v>
                </c:pt>
                <c:pt idx="9775">
                  <c:v>13.576388888887125</c:v>
                </c:pt>
                <c:pt idx="9776">
                  <c:v>13.577777777776014</c:v>
                </c:pt>
                <c:pt idx="9777">
                  <c:v>13.579166666664902</c:v>
                </c:pt>
                <c:pt idx="9778">
                  <c:v>13.58055555555379</c:v>
                </c:pt>
                <c:pt idx="9779">
                  <c:v>13.581944444442678</c:v>
                </c:pt>
                <c:pt idx="9780">
                  <c:v>13.583333333331566</c:v>
                </c:pt>
                <c:pt idx="9781">
                  <c:v>13.584722222220455</c:v>
                </c:pt>
                <c:pt idx="9782">
                  <c:v>13.586111111109343</c:v>
                </c:pt>
                <c:pt idx="9783">
                  <c:v>13.587499999998231</c:v>
                </c:pt>
                <c:pt idx="9784">
                  <c:v>13.588888888887119</c:v>
                </c:pt>
                <c:pt idx="9785">
                  <c:v>13.590277777776008</c:v>
                </c:pt>
                <c:pt idx="9786">
                  <c:v>13.591666666664896</c:v>
                </c:pt>
                <c:pt idx="9787">
                  <c:v>13.593055555553784</c:v>
                </c:pt>
                <c:pt idx="9788">
                  <c:v>13.594444444442672</c:v>
                </c:pt>
                <c:pt idx="9789">
                  <c:v>13.59583333333156</c:v>
                </c:pt>
                <c:pt idx="9790">
                  <c:v>13.597222222220449</c:v>
                </c:pt>
                <c:pt idx="9791">
                  <c:v>13.598611111109337</c:v>
                </c:pt>
                <c:pt idx="9792">
                  <c:v>13.599999999998225</c:v>
                </c:pt>
                <c:pt idx="9793">
                  <c:v>13.601388888887113</c:v>
                </c:pt>
                <c:pt idx="9794">
                  <c:v>13.602777777776001</c:v>
                </c:pt>
                <c:pt idx="9795">
                  <c:v>13.60416666666489</c:v>
                </c:pt>
                <c:pt idx="9796">
                  <c:v>13.605555555553778</c:v>
                </c:pt>
                <c:pt idx="9797">
                  <c:v>13.606944444442666</c:v>
                </c:pt>
                <c:pt idx="9798">
                  <c:v>13.608333333331554</c:v>
                </c:pt>
                <c:pt idx="9799">
                  <c:v>13.609722222220443</c:v>
                </c:pt>
                <c:pt idx="9800">
                  <c:v>13.611111111109331</c:v>
                </c:pt>
                <c:pt idx="9801">
                  <c:v>13.612499999998219</c:v>
                </c:pt>
                <c:pt idx="9802">
                  <c:v>13.613888888887107</c:v>
                </c:pt>
                <c:pt idx="9803">
                  <c:v>13.615277777775995</c:v>
                </c:pt>
                <c:pt idx="9804">
                  <c:v>13.616666666664884</c:v>
                </c:pt>
                <c:pt idx="9805">
                  <c:v>13.618055555553772</c:v>
                </c:pt>
                <c:pt idx="9806">
                  <c:v>13.61944444444266</c:v>
                </c:pt>
                <c:pt idx="9807">
                  <c:v>13.620833333331548</c:v>
                </c:pt>
                <c:pt idx="9808">
                  <c:v>13.622222222220437</c:v>
                </c:pt>
                <c:pt idx="9809">
                  <c:v>13.623611111109325</c:v>
                </c:pt>
                <c:pt idx="9810">
                  <c:v>13.624999999998213</c:v>
                </c:pt>
                <c:pt idx="9811">
                  <c:v>13.626388888887101</c:v>
                </c:pt>
                <c:pt idx="9812">
                  <c:v>13.627777777775989</c:v>
                </c:pt>
                <c:pt idx="9813">
                  <c:v>13.629166666664878</c:v>
                </c:pt>
                <c:pt idx="9814">
                  <c:v>13.630555555553766</c:v>
                </c:pt>
                <c:pt idx="9815">
                  <c:v>13.631944444442654</c:v>
                </c:pt>
                <c:pt idx="9816">
                  <c:v>13.633333333331542</c:v>
                </c:pt>
                <c:pt idx="9817">
                  <c:v>13.634722222220431</c:v>
                </c:pt>
                <c:pt idx="9818">
                  <c:v>13.636111111109319</c:v>
                </c:pt>
                <c:pt idx="9819">
                  <c:v>13.637499999998207</c:v>
                </c:pt>
                <c:pt idx="9820">
                  <c:v>13.638888888887095</c:v>
                </c:pt>
                <c:pt idx="9821">
                  <c:v>13.640277777775983</c:v>
                </c:pt>
                <c:pt idx="9822">
                  <c:v>13.641666666664872</c:v>
                </c:pt>
                <c:pt idx="9823">
                  <c:v>13.64305555555376</c:v>
                </c:pt>
                <c:pt idx="9824">
                  <c:v>13.644444444442648</c:v>
                </c:pt>
                <c:pt idx="9825">
                  <c:v>13.645833333331536</c:v>
                </c:pt>
                <c:pt idx="9826">
                  <c:v>13.647222222220424</c:v>
                </c:pt>
                <c:pt idx="9827">
                  <c:v>13.648611111109313</c:v>
                </c:pt>
                <c:pt idx="9828">
                  <c:v>13.649999999998201</c:v>
                </c:pt>
                <c:pt idx="9829">
                  <c:v>13.651388888887089</c:v>
                </c:pt>
                <c:pt idx="9830">
                  <c:v>13.652777777775977</c:v>
                </c:pt>
                <c:pt idx="9831">
                  <c:v>13.654166666664866</c:v>
                </c:pt>
                <c:pt idx="9832">
                  <c:v>13.655555555553754</c:v>
                </c:pt>
                <c:pt idx="9833">
                  <c:v>13.656944444442642</c:v>
                </c:pt>
                <c:pt idx="9834">
                  <c:v>13.65833333333153</c:v>
                </c:pt>
                <c:pt idx="9835">
                  <c:v>13.659722222220418</c:v>
                </c:pt>
                <c:pt idx="9836">
                  <c:v>13.661111111109307</c:v>
                </c:pt>
                <c:pt idx="9837">
                  <c:v>13.662499999998195</c:v>
                </c:pt>
                <c:pt idx="9838">
                  <c:v>13.663888888887083</c:v>
                </c:pt>
                <c:pt idx="9839">
                  <c:v>13.665277777775971</c:v>
                </c:pt>
                <c:pt idx="9840">
                  <c:v>13.66666666666486</c:v>
                </c:pt>
                <c:pt idx="9841">
                  <c:v>13.668055555553748</c:v>
                </c:pt>
                <c:pt idx="9842">
                  <c:v>13.669444444442636</c:v>
                </c:pt>
                <c:pt idx="9843">
                  <c:v>13.670833333331524</c:v>
                </c:pt>
                <c:pt idx="9844">
                  <c:v>13.672222222220412</c:v>
                </c:pt>
                <c:pt idx="9845">
                  <c:v>13.673611111109301</c:v>
                </c:pt>
                <c:pt idx="9846">
                  <c:v>13.674999999998189</c:v>
                </c:pt>
                <c:pt idx="9847">
                  <c:v>13.676388888887077</c:v>
                </c:pt>
                <c:pt idx="9848">
                  <c:v>13.677777777775965</c:v>
                </c:pt>
                <c:pt idx="9849">
                  <c:v>13.679166666664853</c:v>
                </c:pt>
                <c:pt idx="9850">
                  <c:v>13.680555555553742</c:v>
                </c:pt>
                <c:pt idx="9851">
                  <c:v>13.68194444444263</c:v>
                </c:pt>
                <c:pt idx="9852">
                  <c:v>13.683333333331518</c:v>
                </c:pt>
                <c:pt idx="9853">
                  <c:v>13.684722222220406</c:v>
                </c:pt>
                <c:pt idx="9854">
                  <c:v>13.686111111109295</c:v>
                </c:pt>
                <c:pt idx="9855">
                  <c:v>13.687499999998183</c:v>
                </c:pt>
                <c:pt idx="9856">
                  <c:v>13.688888888887071</c:v>
                </c:pt>
                <c:pt idx="9857">
                  <c:v>13.690277777775959</c:v>
                </c:pt>
                <c:pt idx="9858">
                  <c:v>13.691666666664847</c:v>
                </c:pt>
                <c:pt idx="9859">
                  <c:v>13.693055555553736</c:v>
                </c:pt>
                <c:pt idx="9860">
                  <c:v>13.694444444442624</c:v>
                </c:pt>
                <c:pt idx="9861">
                  <c:v>13.695833333331512</c:v>
                </c:pt>
                <c:pt idx="9862">
                  <c:v>13.6972222222204</c:v>
                </c:pt>
                <c:pt idx="9863">
                  <c:v>13.698611111109289</c:v>
                </c:pt>
                <c:pt idx="9864">
                  <c:v>13.699999999998177</c:v>
                </c:pt>
                <c:pt idx="9865">
                  <c:v>13.701388888887065</c:v>
                </c:pt>
                <c:pt idx="9866">
                  <c:v>13.702777777775953</c:v>
                </c:pt>
                <c:pt idx="9867">
                  <c:v>13.704166666664841</c:v>
                </c:pt>
                <c:pt idx="9868">
                  <c:v>13.70555555555373</c:v>
                </c:pt>
                <c:pt idx="9869">
                  <c:v>13.706944444442618</c:v>
                </c:pt>
                <c:pt idx="9870">
                  <c:v>13.708333333331506</c:v>
                </c:pt>
                <c:pt idx="9871">
                  <c:v>13.709722222220394</c:v>
                </c:pt>
                <c:pt idx="9872">
                  <c:v>13.711111111109282</c:v>
                </c:pt>
                <c:pt idx="9873">
                  <c:v>13.712499999998171</c:v>
                </c:pt>
                <c:pt idx="9874">
                  <c:v>13.713888888887059</c:v>
                </c:pt>
                <c:pt idx="9875">
                  <c:v>13.715277777775947</c:v>
                </c:pt>
                <c:pt idx="9876">
                  <c:v>13.716666666664835</c:v>
                </c:pt>
                <c:pt idx="9877">
                  <c:v>13.718055555553724</c:v>
                </c:pt>
                <c:pt idx="9878">
                  <c:v>13.719444444442612</c:v>
                </c:pt>
                <c:pt idx="9879">
                  <c:v>13.7208333333315</c:v>
                </c:pt>
                <c:pt idx="9880">
                  <c:v>13.722222222220388</c:v>
                </c:pt>
                <c:pt idx="9881">
                  <c:v>13.723611111109276</c:v>
                </c:pt>
                <c:pt idx="9882">
                  <c:v>13.724999999998165</c:v>
                </c:pt>
                <c:pt idx="9883">
                  <c:v>13.726388888887053</c:v>
                </c:pt>
                <c:pt idx="9884">
                  <c:v>13.727777777775941</c:v>
                </c:pt>
                <c:pt idx="9885">
                  <c:v>13.729166666664829</c:v>
                </c:pt>
                <c:pt idx="9886">
                  <c:v>13.730555555553718</c:v>
                </c:pt>
                <c:pt idx="9887">
                  <c:v>13.731944444442606</c:v>
                </c:pt>
                <c:pt idx="9888">
                  <c:v>13.733333333331494</c:v>
                </c:pt>
                <c:pt idx="9889">
                  <c:v>13.734722222220382</c:v>
                </c:pt>
                <c:pt idx="9890">
                  <c:v>13.73611111110927</c:v>
                </c:pt>
                <c:pt idx="9891">
                  <c:v>13.737499999998159</c:v>
                </c:pt>
                <c:pt idx="9892">
                  <c:v>13.738888888887047</c:v>
                </c:pt>
                <c:pt idx="9893">
                  <c:v>13.740277777775935</c:v>
                </c:pt>
                <c:pt idx="9894">
                  <c:v>13.741666666664823</c:v>
                </c:pt>
                <c:pt idx="9895">
                  <c:v>13.743055555553711</c:v>
                </c:pt>
                <c:pt idx="9896">
                  <c:v>13.7444444444426</c:v>
                </c:pt>
                <c:pt idx="9897">
                  <c:v>13.745833333331488</c:v>
                </c:pt>
                <c:pt idx="9898">
                  <c:v>13.747222222220376</c:v>
                </c:pt>
                <c:pt idx="9899">
                  <c:v>13.748611111109264</c:v>
                </c:pt>
                <c:pt idx="9900">
                  <c:v>13.749999999998153</c:v>
                </c:pt>
                <c:pt idx="9901">
                  <c:v>13.751388888887041</c:v>
                </c:pt>
                <c:pt idx="9902">
                  <c:v>13.752777777775929</c:v>
                </c:pt>
                <c:pt idx="9903">
                  <c:v>13.754166666664817</c:v>
                </c:pt>
                <c:pt idx="9904">
                  <c:v>13.755555555553705</c:v>
                </c:pt>
                <c:pt idx="9905">
                  <c:v>13.756944444442594</c:v>
                </c:pt>
                <c:pt idx="9906">
                  <c:v>13.758333333331482</c:v>
                </c:pt>
                <c:pt idx="9907">
                  <c:v>13.75972222222037</c:v>
                </c:pt>
                <c:pt idx="9908">
                  <c:v>13.761111111109258</c:v>
                </c:pt>
                <c:pt idx="9909">
                  <c:v>13.762499999998147</c:v>
                </c:pt>
                <c:pt idx="9910">
                  <c:v>13.763888888887035</c:v>
                </c:pt>
                <c:pt idx="9911">
                  <c:v>13.765277777775923</c:v>
                </c:pt>
                <c:pt idx="9912">
                  <c:v>13.766666666664811</c:v>
                </c:pt>
                <c:pt idx="9913">
                  <c:v>13.768055555553699</c:v>
                </c:pt>
                <c:pt idx="9914">
                  <c:v>13.769444444442588</c:v>
                </c:pt>
                <c:pt idx="9915">
                  <c:v>13.770833333331476</c:v>
                </c:pt>
                <c:pt idx="9916">
                  <c:v>13.772222222220364</c:v>
                </c:pt>
                <c:pt idx="9917">
                  <c:v>13.773611111109252</c:v>
                </c:pt>
                <c:pt idx="9918">
                  <c:v>13.774999999998141</c:v>
                </c:pt>
                <c:pt idx="9919">
                  <c:v>13.776388888887029</c:v>
                </c:pt>
                <c:pt idx="9920">
                  <c:v>13.777777777775917</c:v>
                </c:pt>
                <c:pt idx="9921">
                  <c:v>13.779166666664805</c:v>
                </c:pt>
                <c:pt idx="9922">
                  <c:v>13.780555555553693</c:v>
                </c:pt>
                <c:pt idx="9923">
                  <c:v>13.781944444442582</c:v>
                </c:pt>
                <c:pt idx="9924">
                  <c:v>13.78333333333147</c:v>
                </c:pt>
                <c:pt idx="9925">
                  <c:v>13.784722222220358</c:v>
                </c:pt>
                <c:pt idx="9926">
                  <c:v>13.786111111109246</c:v>
                </c:pt>
                <c:pt idx="9927">
                  <c:v>13.787499999998134</c:v>
                </c:pt>
                <c:pt idx="9928">
                  <c:v>13.788888888887023</c:v>
                </c:pt>
                <c:pt idx="9929">
                  <c:v>13.790277777775911</c:v>
                </c:pt>
                <c:pt idx="9930">
                  <c:v>13.791666666664799</c:v>
                </c:pt>
                <c:pt idx="9931">
                  <c:v>13.793055555553687</c:v>
                </c:pt>
                <c:pt idx="9932">
                  <c:v>13.794444444442576</c:v>
                </c:pt>
                <c:pt idx="9933">
                  <c:v>13.795833333331464</c:v>
                </c:pt>
                <c:pt idx="9934">
                  <c:v>13.797222222220352</c:v>
                </c:pt>
                <c:pt idx="9935">
                  <c:v>13.79861111110924</c:v>
                </c:pt>
                <c:pt idx="9936">
                  <c:v>13.799999999998128</c:v>
                </c:pt>
                <c:pt idx="9937">
                  <c:v>13.801388888887017</c:v>
                </c:pt>
                <c:pt idx="9938">
                  <c:v>13.802777777775905</c:v>
                </c:pt>
                <c:pt idx="9939">
                  <c:v>13.804166666664793</c:v>
                </c:pt>
                <c:pt idx="9940">
                  <c:v>13.805555555553681</c:v>
                </c:pt>
                <c:pt idx="9941">
                  <c:v>13.80694444444257</c:v>
                </c:pt>
                <c:pt idx="9942">
                  <c:v>13.808333333331458</c:v>
                </c:pt>
                <c:pt idx="9943">
                  <c:v>13.809722222220346</c:v>
                </c:pt>
                <c:pt idx="9944">
                  <c:v>13.811111111109234</c:v>
                </c:pt>
                <c:pt idx="9945">
                  <c:v>13.812499999998122</c:v>
                </c:pt>
                <c:pt idx="9946">
                  <c:v>13.813888888887011</c:v>
                </c:pt>
                <c:pt idx="9947">
                  <c:v>13.815277777775899</c:v>
                </c:pt>
                <c:pt idx="9948">
                  <c:v>13.816666666664787</c:v>
                </c:pt>
                <c:pt idx="9949">
                  <c:v>13.818055555553675</c:v>
                </c:pt>
                <c:pt idx="9950">
                  <c:v>13.819444444442563</c:v>
                </c:pt>
                <c:pt idx="9951">
                  <c:v>13.820833333331452</c:v>
                </c:pt>
                <c:pt idx="9952">
                  <c:v>13.82222222222034</c:v>
                </c:pt>
                <c:pt idx="9953">
                  <c:v>13.823611111109228</c:v>
                </c:pt>
                <c:pt idx="9954">
                  <c:v>13.824999999998116</c:v>
                </c:pt>
                <c:pt idx="9955">
                  <c:v>13.826388888887005</c:v>
                </c:pt>
                <c:pt idx="9956">
                  <c:v>13.827777777775893</c:v>
                </c:pt>
                <c:pt idx="9957">
                  <c:v>13.829166666664781</c:v>
                </c:pt>
                <c:pt idx="9958">
                  <c:v>13.830555555553669</c:v>
                </c:pt>
                <c:pt idx="9959">
                  <c:v>13.831944444442557</c:v>
                </c:pt>
                <c:pt idx="9960">
                  <c:v>13.833333333331446</c:v>
                </c:pt>
                <c:pt idx="9961">
                  <c:v>13.834722222220334</c:v>
                </c:pt>
                <c:pt idx="9962">
                  <c:v>13.836111111109222</c:v>
                </c:pt>
                <c:pt idx="9963">
                  <c:v>13.83749999999811</c:v>
                </c:pt>
                <c:pt idx="9964">
                  <c:v>13.838888888886999</c:v>
                </c:pt>
                <c:pt idx="9965">
                  <c:v>13.840277777775887</c:v>
                </c:pt>
                <c:pt idx="9966">
                  <c:v>13.841666666664775</c:v>
                </c:pt>
                <c:pt idx="9967">
                  <c:v>13.843055555553663</c:v>
                </c:pt>
                <c:pt idx="9968">
                  <c:v>13.844444444442551</c:v>
                </c:pt>
                <c:pt idx="9969">
                  <c:v>13.84583333333144</c:v>
                </c:pt>
                <c:pt idx="9970">
                  <c:v>13.847222222220328</c:v>
                </c:pt>
                <c:pt idx="9971">
                  <c:v>13.848611111109216</c:v>
                </c:pt>
                <c:pt idx="9972">
                  <c:v>13.849999999998104</c:v>
                </c:pt>
                <c:pt idx="9973">
                  <c:v>13.851388888886992</c:v>
                </c:pt>
                <c:pt idx="9974">
                  <c:v>13.852777777775881</c:v>
                </c:pt>
                <c:pt idx="9975">
                  <c:v>13.854166666664769</c:v>
                </c:pt>
                <c:pt idx="9976">
                  <c:v>13.855555555553657</c:v>
                </c:pt>
                <c:pt idx="9977">
                  <c:v>13.856944444442545</c:v>
                </c:pt>
                <c:pt idx="9978">
                  <c:v>13.858333333331434</c:v>
                </c:pt>
                <c:pt idx="9979">
                  <c:v>13.859722222220322</c:v>
                </c:pt>
                <c:pt idx="9980">
                  <c:v>13.86111111110921</c:v>
                </c:pt>
                <c:pt idx="9981">
                  <c:v>13.862499999998098</c:v>
                </c:pt>
                <c:pt idx="9982">
                  <c:v>13.863888888886986</c:v>
                </c:pt>
                <c:pt idx="9983">
                  <c:v>13.865277777775875</c:v>
                </c:pt>
                <c:pt idx="9984">
                  <c:v>13.866666666664763</c:v>
                </c:pt>
                <c:pt idx="9985">
                  <c:v>13.868055555553651</c:v>
                </c:pt>
                <c:pt idx="9986">
                  <c:v>13.869444444442539</c:v>
                </c:pt>
                <c:pt idx="9987">
                  <c:v>13.870833333331428</c:v>
                </c:pt>
                <c:pt idx="9988">
                  <c:v>13.872222222220316</c:v>
                </c:pt>
                <c:pt idx="9989">
                  <c:v>13.873611111109204</c:v>
                </c:pt>
                <c:pt idx="9990">
                  <c:v>13.874999999998092</c:v>
                </c:pt>
                <c:pt idx="9991">
                  <c:v>13.87638888888698</c:v>
                </c:pt>
                <c:pt idx="9992">
                  <c:v>13.877777777775869</c:v>
                </c:pt>
                <c:pt idx="9993">
                  <c:v>13.879166666664757</c:v>
                </c:pt>
                <c:pt idx="9994">
                  <c:v>13.880555555553645</c:v>
                </c:pt>
                <c:pt idx="9995">
                  <c:v>13.881944444442533</c:v>
                </c:pt>
                <c:pt idx="9996">
                  <c:v>13.883333333331421</c:v>
                </c:pt>
                <c:pt idx="9997">
                  <c:v>13.88472222222031</c:v>
                </c:pt>
                <c:pt idx="9998">
                  <c:v>13.886111111109198</c:v>
                </c:pt>
                <c:pt idx="9999">
                  <c:v>13.887499999998086</c:v>
                </c:pt>
                <c:pt idx="10000">
                  <c:v>13.888888888886974</c:v>
                </c:pt>
                <c:pt idx="10001">
                  <c:v>13.890277777775863</c:v>
                </c:pt>
                <c:pt idx="10002">
                  <c:v>13.891666666664751</c:v>
                </c:pt>
                <c:pt idx="10003">
                  <c:v>13.893055555553639</c:v>
                </c:pt>
                <c:pt idx="10004">
                  <c:v>13.894444444442527</c:v>
                </c:pt>
                <c:pt idx="10005">
                  <c:v>13.895833333331415</c:v>
                </c:pt>
                <c:pt idx="10006">
                  <c:v>13.897222222220304</c:v>
                </c:pt>
                <c:pt idx="10007">
                  <c:v>13.898611111109192</c:v>
                </c:pt>
                <c:pt idx="10008">
                  <c:v>13.89999999999808</c:v>
                </c:pt>
                <c:pt idx="10009">
                  <c:v>13.901388888886968</c:v>
                </c:pt>
                <c:pt idx="10010">
                  <c:v>13.902777777775857</c:v>
                </c:pt>
                <c:pt idx="10011">
                  <c:v>13.904166666664745</c:v>
                </c:pt>
                <c:pt idx="10012">
                  <c:v>13.905555555553633</c:v>
                </c:pt>
                <c:pt idx="10013">
                  <c:v>13.906944444442521</c:v>
                </c:pt>
                <c:pt idx="10014">
                  <c:v>13.908333333331409</c:v>
                </c:pt>
                <c:pt idx="10015">
                  <c:v>13.909722222220298</c:v>
                </c:pt>
                <c:pt idx="10016">
                  <c:v>13.911111111109186</c:v>
                </c:pt>
                <c:pt idx="10017">
                  <c:v>13.912499999998074</c:v>
                </c:pt>
                <c:pt idx="10018">
                  <c:v>13.913888888886962</c:v>
                </c:pt>
                <c:pt idx="10019">
                  <c:v>13.915277777775851</c:v>
                </c:pt>
                <c:pt idx="10020">
                  <c:v>13.916666666664739</c:v>
                </c:pt>
                <c:pt idx="10021">
                  <c:v>13.918055555553627</c:v>
                </c:pt>
                <c:pt idx="10022">
                  <c:v>13.919444444442515</c:v>
                </c:pt>
                <c:pt idx="10023">
                  <c:v>13.920833333331403</c:v>
                </c:pt>
                <c:pt idx="10024">
                  <c:v>13.922222222220292</c:v>
                </c:pt>
                <c:pt idx="10025">
                  <c:v>13.92361111110918</c:v>
                </c:pt>
                <c:pt idx="10026">
                  <c:v>13.924999999998068</c:v>
                </c:pt>
                <c:pt idx="10027">
                  <c:v>13.926388888886956</c:v>
                </c:pt>
                <c:pt idx="10028">
                  <c:v>13.927777777775844</c:v>
                </c:pt>
                <c:pt idx="10029">
                  <c:v>13.929166666664733</c:v>
                </c:pt>
                <c:pt idx="10030">
                  <c:v>13.930555555553621</c:v>
                </c:pt>
                <c:pt idx="10031">
                  <c:v>13.931944444442509</c:v>
                </c:pt>
                <c:pt idx="10032">
                  <c:v>13.933333333331397</c:v>
                </c:pt>
                <c:pt idx="10033">
                  <c:v>13.934722222220286</c:v>
                </c:pt>
                <c:pt idx="10034">
                  <c:v>13.936111111109174</c:v>
                </c:pt>
                <c:pt idx="10035">
                  <c:v>13.937499999998062</c:v>
                </c:pt>
                <c:pt idx="10036">
                  <c:v>13.93888888888695</c:v>
                </c:pt>
                <c:pt idx="10037">
                  <c:v>13.940277777775838</c:v>
                </c:pt>
                <c:pt idx="10038">
                  <c:v>13.941666666664727</c:v>
                </c:pt>
                <c:pt idx="10039">
                  <c:v>13.943055555553615</c:v>
                </c:pt>
                <c:pt idx="10040">
                  <c:v>13.944444444442503</c:v>
                </c:pt>
                <c:pt idx="10041">
                  <c:v>13.945833333331391</c:v>
                </c:pt>
                <c:pt idx="10042">
                  <c:v>13.94722222222028</c:v>
                </c:pt>
                <c:pt idx="10043">
                  <c:v>13.948611111109168</c:v>
                </c:pt>
                <c:pt idx="10044">
                  <c:v>13.949999999998056</c:v>
                </c:pt>
                <c:pt idx="10045">
                  <c:v>13.951388888886944</c:v>
                </c:pt>
                <c:pt idx="10046">
                  <c:v>13.952777777775832</c:v>
                </c:pt>
                <c:pt idx="10047">
                  <c:v>13.954166666664721</c:v>
                </c:pt>
                <c:pt idx="10048">
                  <c:v>13.955555555553609</c:v>
                </c:pt>
                <c:pt idx="10049">
                  <c:v>13.956944444442497</c:v>
                </c:pt>
                <c:pt idx="10050">
                  <c:v>13.958333333331385</c:v>
                </c:pt>
                <c:pt idx="10051">
                  <c:v>13.959722222220273</c:v>
                </c:pt>
                <c:pt idx="10052">
                  <c:v>13.961111111109162</c:v>
                </c:pt>
                <c:pt idx="10053">
                  <c:v>13.96249999999805</c:v>
                </c:pt>
                <c:pt idx="10054">
                  <c:v>13.963888888886938</c:v>
                </c:pt>
                <c:pt idx="10055">
                  <c:v>13.965277777775826</c:v>
                </c:pt>
                <c:pt idx="10056">
                  <c:v>13.966666666664715</c:v>
                </c:pt>
                <c:pt idx="10057">
                  <c:v>13.968055555553603</c:v>
                </c:pt>
                <c:pt idx="10058">
                  <c:v>13.969444444442491</c:v>
                </c:pt>
                <c:pt idx="10059">
                  <c:v>13.970833333331379</c:v>
                </c:pt>
                <c:pt idx="10060">
                  <c:v>13.972222222220267</c:v>
                </c:pt>
                <c:pt idx="10061">
                  <c:v>13.973611111109156</c:v>
                </c:pt>
                <c:pt idx="10062">
                  <c:v>13.974999999998044</c:v>
                </c:pt>
                <c:pt idx="10063">
                  <c:v>13.976388888886932</c:v>
                </c:pt>
                <c:pt idx="10064">
                  <c:v>13.97777777777582</c:v>
                </c:pt>
                <c:pt idx="10065">
                  <c:v>13.979166666664709</c:v>
                </c:pt>
                <c:pt idx="10066">
                  <c:v>13.980555555553597</c:v>
                </c:pt>
                <c:pt idx="10067">
                  <c:v>13.981944444442485</c:v>
                </c:pt>
                <c:pt idx="10068">
                  <c:v>13.983333333331373</c:v>
                </c:pt>
                <c:pt idx="10069">
                  <c:v>13.984722222220261</c:v>
                </c:pt>
                <c:pt idx="10070">
                  <c:v>13.98611111110915</c:v>
                </c:pt>
                <c:pt idx="10071">
                  <c:v>13.987499999998038</c:v>
                </c:pt>
                <c:pt idx="10072">
                  <c:v>13.988888888886926</c:v>
                </c:pt>
                <c:pt idx="10073">
                  <c:v>13.990277777775814</c:v>
                </c:pt>
                <c:pt idx="10074">
                  <c:v>13.991666666664702</c:v>
                </c:pt>
                <c:pt idx="10075">
                  <c:v>13.993055555553591</c:v>
                </c:pt>
                <c:pt idx="10076">
                  <c:v>13.994444444442479</c:v>
                </c:pt>
                <c:pt idx="10077">
                  <c:v>13.995833333331367</c:v>
                </c:pt>
                <c:pt idx="10078">
                  <c:v>13.997222222220255</c:v>
                </c:pt>
                <c:pt idx="10079">
                  <c:v>13.998611111109144</c:v>
                </c:pt>
                <c:pt idx="10080">
                  <c:v>13.999999999998032</c:v>
                </c:pt>
                <c:pt idx="10081">
                  <c:v>14.00138888888692</c:v>
                </c:pt>
                <c:pt idx="10082">
                  <c:v>14.002777777775808</c:v>
                </c:pt>
                <c:pt idx="10083">
                  <c:v>14.004166666664696</c:v>
                </c:pt>
                <c:pt idx="10084">
                  <c:v>14.005555555553585</c:v>
                </c:pt>
                <c:pt idx="10085">
                  <c:v>14.006944444442473</c:v>
                </c:pt>
                <c:pt idx="10086">
                  <c:v>14.008333333331361</c:v>
                </c:pt>
                <c:pt idx="10087">
                  <c:v>14.009722222220249</c:v>
                </c:pt>
                <c:pt idx="10088">
                  <c:v>14.011111111109138</c:v>
                </c:pt>
                <c:pt idx="10089">
                  <c:v>14.012499999998026</c:v>
                </c:pt>
                <c:pt idx="10090">
                  <c:v>14.013888888886914</c:v>
                </c:pt>
                <c:pt idx="10091">
                  <c:v>14.015277777775802</c:v>
                </c:pt>
                <c:pt idx="10092">
                  <c:v>14.01666666666469</c:v>
                </c:pt>
                <c:pt idx="10093">
                  <c:v>14.018055555553579</c:v>
                </c:pt>
                <c:pt idx="10094">
                  <c:v>14.019444444442467</c:v>
                </c:pt>
                <c:pt idx="10095">
                  <c:v>14.020833333331355</c:v>
                </c:pt>
                <c:pt idx="10096">
                  <c:v>14.022222222220243</c:v>
                </c:pt>
                <c:pt idx="10097">
                  <c:v>14.023611111109131</c:v>
                </c:pt>
                <c:pt idx="10098">
                  <c:v>14.02499999999802</c:v>
                </c:pt>
                <c:pt idx="10099">
                  <c:v>14.026388888886908</c:v>
                </c:pt>
                <c:pt idx="10100">
                  <c:v>14.027777777775796</c:v>
                </c:pt>
                <c:pt idx="10101">
                  <c:v>14.029166666664684</c:v>
                </c:pt>
                <c:pt idx="10102">
                  <c:v>14.030555555553573</c:v>
                </c:pt>
                <c:pt idx="10103">
                  <c:v>14.031944444442461</c:v>
                </c:pt>
                <c:pt idx="10104">
                  <c:v>14.033333333331349</c:v>
                </c:pt>
                <c:pt idx="10105">
                  <c:v>14.034722222220237</c:v>
                </c:pt>
                <c:pt idx="10106">
                  <c:v>14.036111111109125</c:v>
                </c:pt>
                <c:pt idx="10107">
                  <c:v>14.037499999998014</c:v>
                </c:pt>
                <c:pt idx="10108">
                  <c:v>14.038888888886902</c:v>
                </c:pt>
                <c:pt idx="10109">
                  <c:v>14.04027777777579</c:v>
                </c:pt>
                <c:pt idx="10110">
                  <c:v>14.041666666664678</c:v>
                </c:pt>
                <c:pt idx="10111">
                  <c:v>14.043055555553567</c:v>
                </c:pt>
                <c:pt idx="10112">
                  <c:v>14.044444444442455</c:v>
                </c:pt>
                <c:pt idx="10113">
                  <c:v>14.045833333331343</c:v>
                </c:pt>
                <c:pt idx="10114">
                  <c:v>14.047222222220231</c:v>
                </c:pt>
                <c:pt idx="10115">
                  <c:v>14.048611111109119</c:v>
                </c:pt>
                <c:pt idx="10116">
                  <c:v>14.049999999998008</c:v>
                </c:pt>
                <c:pt idx="10117">
                  <c:v>14.051388888886896</c:v>
                </c:pt>
                <c:pt idx="10118">
                  <c:v>14.052777777775784</c:v>
                </c:pt>
                <c:pt idx="10119">
                  <c:v>14.054166666664672</c:v>
                </c:pt>
                <c:pt idx="10120">
                  <c:v>14.055555555553561</c:v>
                </c:pt>
                <c:pt idx="10121">
                  <c:v>14.056944444442449</c:v>
                </c:pt>
                <c:pt idx="10122">
                  <c:v>14.058333333331337</c:v>
                </c:pt>
                <c:pt idx="10123">
                  <c:v>14.059722222220225</c:v>
                </c:pt>
                <c:pt idx="10124">
                  <c:v>14.061111111109113</c:v>
                </c:pt>
                <c:pt idx="10125">
                  <c:v>14.062499999998002</c:v>
                </c:pt>
                <c:pt idx="10126">
                  <c:v>14.06388888888689</c:v>
                </c:pt>
                <c:pt idx="10127">
                  <c:v>14.065277777775778</c:v>
                </c:pt>
                <c:pt idx="10128">
                  <c:v>14.066666666664666</c:v>
                </c:pt>
                <c:pt idx="10129">
                  <c:v>14.068055555553554</c:v>
                </c:pt>
                <c:pt idx="10130">
                  <c:v>14.069444444442443</c:v>
                </c:pt>
                <c:pt idx="10131">
                  <c:v>14.070833333331331</c:v>
                </c:pt>
                <c:pt idx="10132">
                  <c:v>14.072222222220219</c:v>
                </c:pt>
                <c:pt idx="10133">
                  <c:v>14.073611111109107</c:v>
                </c:pt>
                <c:pt idx="10134">
                  <c:v>14.074999999997996</c:v>
                </c:pt>
                <c:pt idx="10135">
                  <c:v>14.076388888886884</c:v>
                </c:pt>
                <c:pt idx="10136">
                  <c:v>14.077777777775772</c:v>
                </c:pt>
                <c:pt idx="10137">
                  <c:v>14.07916666666466</c:v>
                </c:pt>
                <c:pt idx="10138">
                  <c:v>14.080555555553548</c:v>
                </c:pt>
                <c:pt idx="10139">
                  <c:v>14.081944444442437</c:v>
                </c:pt>
                <c:pt idx="10140">
                  <c:v>14.083333333331325</c:v>
                </c:pt>
                <c:pt idx="10141">
                  <c:v>14.084722222220213</c:v>
                </c:pt>
                <c:pt idx="10142">
                  <c:v>14.086111111109101</c:v>
                </c:pt>
                <c:pt idx="10143">
                  <c:v>14.08749999999799</c:v>
                </c:pt>
                <c:pt idx="10144">
                  <c:v>14.088888888886878</c:v>
                </c:pt>
                <c:pt idx="10145">
                  <c:v>14.090277777775766</c:v>
                </c:pt>
                <c:pt idx="10146">
                  <c:v>14.091666666664654</c:v>
                </c:pt>
                <c:pt idx="10147">
                  <c:v>14.093055555553542</c:v>
                </c:pt>
                <c:pt idx="10148">
                  <c:v>14.094444444442431</c:v>
                </c:pt>
                <c:pt idx="10149">
                  <c:v>14.095833333331319</c:v>
                </c:pt>
                <c:pt idx="10150">
                  <c:v>14.097222222220207</c:v>
                </c:pt>
                <c:pt idx="10151">
                  <c:v>14.098611111109095</c:v>
                </c:pt>
                <c:pt idx="10152">
                  <c:v>14.099999999997983</c:v>
                </c:pt>
                <c:pt idx="10153">
                  <c:v>14.101388888886872</c:v>
                </c:pt>
                <c:pt idx="10154">
                  <c:v>14.10277777777576</c:v>
                </c:pt>
                <c:pt idx="10155">
                  <c:v>14.104166666664648</c:v>
                </c:pt>
                <c:pt idx="10156">
                  <c:v>14.105555555553536</c:v>
                </c:pt>
                <c:pt idx="10157">
                  <c:v>14.106944444442425</c:v>
                </c:pt>
                <c:pt idx="10158">
                  <c:v>14.108333333331313</c:v>
                </c:pt>
                <c:pt idx="10159">
                  <c:v>14.109722222220201</c:v>
                </c:pt>
                <c:pt idx="10160">
                  <c:v>14.111111111109089</c:v>
                </c:pt>
                <c:pt idx="10161">
                  <c:v>14.112499999997977</c:v>
                </c:pt>
                <c:pt idx="10162">
                  <c:v>14.113888888886866</c:v>
                </c:pt>
                <c:pt idx="10163">
                  <c:v>14.115277777775754</c:v>
                </c:pt>
                <c:pt idx="10164">
                  <c:v>14.116666666664642</c:v>
                </c:pt>
                <c:pt idx="10165">
                  <c:v>14.11805555555353</c:v>
                </c:pt>
                <c:pt idx="10166">
                  <c:v>14.119444444442419</c:v>
                </c:pt>
                <c:pt idx="10167">
                  <c:v>14.120833333331307</c:v>
                </c:pt>
                <c:pt idx="10168">
                  <c:v>14.122222222220195</c:v>
                </c:pt>
                <c:pt idx="10169">
                  <c:v>14.123611111109083</c:v>
                </c:pt>
                <c:pt idx="10170">
                  <c:v>14.124999999997971</c:v>
                </c:pt>
                <c:pt idx="10171">
                  <c:v>14.12638888888686</c:v>
                </c:pt>
                <c:pt idx="10172">
                  <c:v>14.127777777775748</c:v>
                </c:pt>
                <c:pt idx="10173">
                  <c:v>14.129166666664636</c:v>
                </c:pt>
                <c:pt idx="10174">
                  <c:v>14.130555555553524</c:v>
                </c:pt>
                <c:pt idx="10175">
                  <c:v>14.131944444442412</c:v>
                </c:pt>
                <c:pt idx="10176">
                  <c:v>14.133333333331301</c:v>
                </c:pt>
                <c:pt idx="10177">
                  <c:v>14.134722222220189</c:v>
                </c:pt>
                <c:pt idx="10178">
                  <c:v>14.136111111109077</c:v>
                </c:pt>
                <c:pt idx="10179">
                  <c:v>14.137499999997965</c:v>
                </c:pt>
                <c:pt idx="10180">
                  <c:v>14.138888888886854</c:v>
                </c:pt>
                <c:pt idx="10181">
                  <c:v>14.140277777775742</c:v>
                </c:pt>
                <c:pt idx="10182">
                  <c:v>14.14166666666463</c:v>
                </c:pt>
                <c:pt idx="10183">
                  <c:v>14.143055555553518</c:v>
                </c:pt>
                <c:pt idx="10184">
                  <c:v>14.144444444442406</c:v>
                </c:pt>
                <c:pt idx="10185">
                  <c:v>14.145833333331295</c:v>
                </c:pt>
                <c:pt idx="10186">
                  <c:v>14.147222222220183</c:v>
                </c:pt>
                <c:pt idx="10187">
                  <c:v>14.148611111109071</c:v>
                </c:pt>
                <c:pt idx="10188">
                  <c:v>14.149999999997959</c:v>
                </c:pt>
                <c:pt idx="10189">
                  <c:v>14.151388888886848</c:v>
                </c:pt>
                <c:pt idx="10190">
                  <c:v>14.152777777775736</c:v>
                </c:pt>
                <c:pt idx="10191">
                  <c:v>14.154166666664624</c:v>
                </c:pt>
                <c:pt idx="10192">
                  <c:v>14.155555555553512</c:v>
                </c:pt>
                <c:pt idx="10193">
                  <c:v>14.1569444444424</c:v>
                </c:pt>
                <c:pt idx="10194">
                  <c:v>14.158333333331289</c:v>
                </c:pt>
                <c:pt idx="10195">
                  <c:v>14.159722222220177</c:v>
                </c:pt>
                <c:pt idx="10196">
                  <c:v>14.161111111109065</c:v>
                </c:pt>
                <c:pt idx="10197">
                  <c:v>14.162499999997953</c:v>
                </c:pt>
                <c:pt idx="10198">
                  <c:v>14.163888888886841</c:v>
                </c:pt>
                <c:pt idx="10199">
                  <c:v>14.16527777777573</c:v>
                </c:pt>
                <c:pt idx="10200">
                  <c:v>14.166666666664618</c:v>
                </c:pt>
                <c:pt idx="10201">
                  <c:v>14.168055555553506</c:v>
                </c:pt>
                <c:pt idx="10202">
                  <c:v>14.169444444442394</c:v>
                </c:pt>
                <c:pt idx="10203">
                  <c:v>14.170833333331283</c:v>
                </c:pt>
                <c:pt idx="10204">
                  <c:v>14.172222222220171</c:v>
                </c:pt>
                <c:pt idx="10205">
                  <c:v>14.173611111109059</c:v>
                </c:pt>
                <c:pt idx="10206">
                  <c:v>14.174999999997947</c:v>
                </c:pt>
                <c:pt idx="10207">
                  <c:v>14.176388888886835</c:v>
                </c:pt>
                <c:pt idx="10208">
                  <c:v>14.177777777775724</c:v>
                </c:pt>
                <c:pt idx="10209">
                  <c:v>14.179166666664612</c:v>
                </c:pt>
                <c:pt idx="10210">
                  <c:v>14.1805555555535</c:v>
                </c:pt>
                <c:pt idx="10211">
                  <c:v>14.181944444442388</c:v>
                </c:pt>
                <c:pt idx="10212">
                  <c:v>14.183333333331277</c:v>
                </c:pt>
                <c:pt idx="10213">
                  <c:v>14.184722222220165</c:v>
                </c:pt>
                <c:pt idx="10214">
                  <c:v>14.186111111109053</c:v>
                </c:pt>
                <c:pt idx="10215">
                  <c:v>14.187499999997941</c:v>
                </c:pt>
                <c:pt idx="10216">
                  <c:v>14.188888888886829</c:v>
                </c:pt>
                <c:pt idx="10217">
                  <c:v>14.190277777775718</c:v>
                </c:pt>
                <c:pt idx="10218">
                  <c:v>14.191666666664606</c:v>
                </c:pt>
                <c:pt idx="10219">
                  <c:v>14.193055555553494</c:v>
                </c:pt>
                <c:pt idx="10220">
                  <c:v>14.194444444442382</c:v>
                </c:pt>
                <c:pt idx="10221">
                  <c:v>14.195833333331271</c:v>
                </c:pt>
                <c:pt idx="10222">
                  <c:v>14.197222222220159</c:v>
                </c:pt>
                <c:pt idx="10223">
                  <c:v>14.198611111109047</c:v>
                </c:pt>
                <c:pt idx="10224">
                  <c:v>14.199999999997935</c:v>
                </c:pt>
                <c:pt idx="10225">
                  <c:v>14.201388888886823</c:v>
                </c:pt>
                <c:pt idx="10226">
                  <c:v>14.202777777775712</c:v>
                </c:pt>
                <c:pt idx="10227">
                  <c:v>14.2041666666646</c:v>
                </c:pt>
                <c:pt idx="10228">
                  <c:v>14.205555555553488</c:v>
                </c:pt>
                <c:pt idx="10229">
                  <c:v>14.206944444442376</c:v>
                </c:pt>
                <c:pt idx="10230">
                  <c:v>14.208333333331264</c:v>
                </c:pt>
                <c:pt idx="10231">
                  <c:v>14.209722222220153</c:v>
                </c:pt>
                <c:pt idx="10232">
                  <c:v>14.211111111109041</c:v>
                </c:pt>
                <c:pt idx="10233">
                  <c:v>14.212499999997929</c:v>
                </c:pt>
                <c:pt idx="10234">
                  <c:v>14.213888888886817</c:v>
                </c:pt>
                <c:pt idx="10235">
                  <c:v>14.215277777775706</c:v>
                </c:pt>
                <c:pt idx="10236">
                  <c:v>14.216666666664594</c:v>
                </c:pt>
                <c:pt idx="10237">
                  <c:v>14.218055555553482</c:v>
                </c:pt>
                <c:pt idx="10238">
                  <c:v>14.21944444444237</c:v>
                </c:pt>
                <c:pt idx="10239">
                  <c:v>14.220833333331258</c:v>
                </c:pt>
                <c:pt idx="10240">
                  <c:v>14.222222222220147</c:v>
                </c:pt>
                <c:pt idx="10241">
                  <c:v>14.223611111109035</c:v>
                </c:pt>
                <c:pt idx="10242">
                  <c:v>14.224999999997923</c:v>
                </c:pt>
                <c:pt idx="10243">
                  <c:v>14.226388888886811</c:v>
                </c:pt>
                <c:pt idx="10244">
                  <c:v>14.2277777777757</c:v>
                </c:pt>
                <c:pt idx="10245">
                  <c:v>14.229166666664588</c:v>
                </c:pt>
                <c:pt idx="10246">
                  <c:v>14.230555555553476</c:v>
                </c:pt>
                <c:pt idx="10247">
                  <c:v>14.231944444442364</c:v>
                </c:pt>
                <c:pt idx="10248">
                  <c:v>14.233333333331252</c:v>
                </c:pt>
                <c:pt idx="10249">
                  <c:v>14.234722222220141</c:v>
                </c:pt>
                <c:pt idx="10250">
                  <c:v>14.236111111109029</c:v>
                </c:pt>
                <c:pt idx="10251">
                  <c:v>14.237499999997917</c:v>
                </c:pt>
                <c:pt idx="10252">
                  <c:v>14.238888888886805</c:v>
                </c:pt>
                <c:pt idx="10253">
                  <c:v>14.240277777775693</c:v>
                </c:pt>
                <c:pt idx="10254">
                  <c:v>14.241666666664582</c:v>
                </c:pt>
                <c:pt idx="10255">
                  <c:v>14.24305555555347</c:v>
                </c:pt>
                <c:pt idx="10256">
                  <c:v>14.244444444442358</c:v>
                </c:pt>
                <c:pt idx="10257">
                  <c:v>14.245833333331246</c:v>
                </c:pt>
                <c:pt idx="10258">
                  <c:v>14.247222222220135</c:v>
                </c:pt>
                <c:pt idx="10259">
                  <c:v>14.248611111109023</c:v>
                </c:pt>
                <c:pt idx="10260">
                  <c:v>14.249999999997911</c:v>
                </c:pt>
                <c:pt idx="10261">
                  <c:v>14.251388888886799</c:v>
                </c:pt>
                <c:pt idx="10262">
                  <c:v>14.252777777775687</c:v>
                </c:pt>
                <c:pt idx="10263">
                  <c:v>14.254166666664576</c:v>
                </c:pt>
                <c:pt idx="10264">
                  <c:v>14.255555555553464</c:v>
                </c:pt>
                <c:pt idx="10265">
                  <c:v>14.256944444442352</c:v>
                </c:pt>
                <c:pt idx="10266">
                  <c:v>14.25833333333124</c:v>
                </c:pt>
                <c:pt idx="10267">
                  <c:v>14.259722222220129</c:v>
                </c:pt>
                <c:pt idx="10268">
                  <c:v>14.261111111109017</c:v>
                </c:pt>
                <c:pt idx="10269">
                  <c:v>14.262499999997905</c:v>
                </c:pt>
                <c:pt idx="10270">
                  <c:v>14.263888888886793</c:v>
                </c:pt>
                <c:pt idx="10271">
                  <c:v>14.265277777775681</c:v>
                </c:pt>
                <c:pt idx="10272">
                  <c:v>14.26666666666457</c:v>
                </c:pt>
                <c:pt idx="10273">
                  <c:v>14.268055555553458</c:v>
                </c:pt>
                <c:pt idx="10274">
                  <c:v>14.269444444442346</c:v>
                </c:pt>
                <c:pt idx="10275">
                  <c:v>14.270833333331234</c:v>
                </c:pt>
                <c:pt idx="10276">
                  <c:v>14.272222222220122</c:v>
                </c:pt>
                <c:pt idx="10277">
                  <c:v>14.273611111109011</c:v>
                </c:pt>
                <c:pt idx="10278">
                  <c:v>14.274999999997899</c:v>
                </c:pt>
                <c:pt idx="10279">
                  <c:v>14.276388888886787</c:v>
                </c:pt>
                <c:pt idx="10280">
                  <c:v>14.277777777775675</c:v>
                </c:pt>
                <c:pt idx="10281">
                  <c:v>14.279166666664564</c:v>
                </c:pt>
                <c:pt idx="10282">
                  <c:v>14.280555555553452</c:v>
                </c:pt>
                <c:pt idx="10283">
                  <c:v>14.28194444444234</c:v>
                </c:pt>
                <c:pt idx="10284">
                  <c:v>14.283333333331228</c:v>
                </c:pt>
                <c:pt idx="10285">
                  <c:v>14.284722222220116</c:v>
                </c:pt>
                <c:pt idx="10286">
                  <c:v>14.286111111109005</c:v>
                </c:pt>
                <c:pt idx="10287">
                  <c:v>14.287499999997893</c:v>
                </c:pt>
                <c:pt idx="10288">
                  <c:v>14.288888888886781</c:v>
                </c:pt>
                <c:pt idx="10289">
                  <c:v>14.290277777775669</c:v>
                </c:pt>
                <c:pt idx="10290">
                  <c:v>14.291666666664558</c:v>
                </c:pt>
                <c:pt idx="10291">
                  <c:v>14.293055555553446</c:v>
                </c:pt>
                <c:pt idx="10292">
                  <c:v>14.294444444442334</c:v>
                </c:pt>
                <c:pt idx="10293">
                  <c:v>14.295833333331222</c:v>
                </c:pt>
                <c:pt idx="10294">
                  <c:v>14.29722222222011</c:v>
                </c:pt>
                <c:pt idx="10295">
                  <c:v>14.298611111108999</c:v>
                </c:pt>
                <c:pt idx="10296">
                  <c:v>14.299999999997887</c:v>
                </c:pt>
                <c:pt idx="10297">
                  <c:v>14.301388888886775</c:v>
                </c:pt>
                <c:pt idx="10298">
                  <c:v>14.302777777775663</c:v>
                </c:pt>
                <c:pt idx="10299">
                  <c:v>14.304166666664551</c:v>
                </c:pt>
                <c:pt idx="10300">
                  <c:v>14.30555555555344</c:v>
                </c:pt>
                <c:pt idx="10301">
                  <c:v>14.306944444442328</c:v>
                </c:pt>
                <c:pt idx="10302">
                  <c:v>14.308333333331216</c:v>
                </c:pt>
                <c:pt idx="10303">
                  <c:v>14.309722222220104</c:v>
                </c:pt>
                <c:pt idx="10304">
                  <c:v>14.311111111108993</c:v>
                </c:pt>
                <c:pt idx="10305">
                  <c:v>14.312499999997881</c:v>
                </c:pt>
                <c:pt idx="10306">
                  <c:v>14.313888888886769</c:v>
                </c:pt>
                <c:pt idx="10307">
                  <c:v>14.315277777775657</c:v>
                </c:pt>
                <c:pt idx="10308">
                  <c:v>14.316666666664545</c:v>
                </c:pt>
                <c:pt idx="10309">
                  <c:v>14.318055555553434</c:v>
                </c:pt>
                <c:pt idx="10310">
                  <c:v>14.319444444442322</c:v>
                </c:pt>
                <c:pt idx="10311">
                  <c:v>14.32083333333121</c:v>
                </c:pt>
                <c:pt idx="10312">
                  <c:v>14.322222222220098</c:v>
                </c:pt>
                <c:pt idx="10313">
                  <c:v>14.323611111108987</c:v>
                </c:pt>
                <c:pt idx="10314">
                  <c:v>14.324999999997875</c:v>
                </c:pt>
                <c:pt idx="10315">
                  <c:v>14.326388888886763</c:v>
                </c:pt>
                <c:pt idx="10316">
                  <c:v>14.327777777775651</c:v>
                </c:pt>
                <c:pt idx="10317">
                  <c:v>14.329166666664539</c:v>
                </c:pt>
                <c:pt idx="10318">
                  <c:v>14.330555555553428</c:v>
                </c:pt>
                <c:pt idx="10319">
                  <c:v>14.331944444442316</c:v>
                </c:pt>
                <c:pt idx="10320">
                  <c:v>14.333333333331204</c:v>
                </c:pt>
                <c:pt idx="10321">
                  <c:v>14.334722222220092</c:v>
                </c:pt>
                <c:pt idx="10322">
                  <c:v>14.336111111108981</c:v>
                </c:pt>
                <c:pt idx="10323">
                  <c:v>14.337499999997869</c:v>
                </c:pt>
                <c:pt idx="10324">
                  <c:v>14.338888888886757</c:v>
                </c:pt>
                <c:pt idx="10325">
                  <c:v>14.340277777775645</c:v>
                </c:pt>
                <c:pt idx="10326">
                  <c:v>14.341666666664533</c:v>
                </c:pt>
                <c:pt idx="10327">
                  <c:v>14.343055555553422</c:v>
                </c:pt>
                <c:pt idx="10328">
                  <c:v>14.34444444444231</c:v>
                </c:pt>
                <c:pt idx="10329">
                  <c:v>14.345833333331198</c:v>
                </c:pt>
                <c:pt idx="10330">
                  <c:v>14.347222222220086</c:v>
                </c:pt>
                <c:pt idx="10331">
                  <c:v>14.348611111108974</c:v>
                </c:pt>
                <c:pt idx="10332">
                  <c:v>14.349999999997863</c:v>
                </c:pt>
                <c:pt idx="10333">
                  <c:v>14.351388888886751</c:v>
                </c:pt>
                <c:pt idx="10334">
                  <c:v>14.352777777775639</c:v>
                </c:pt>
                <c:pt idx="10335">
                  <c:v>14.354166666664527</c:v>
                </c:pt>
                <c:pt idx="10336">
                  <c:v>14.355555555553416</c:v>
                </c:pt>
                <c:pt idx="10337">
                  <c:v>14.356944444442304</c:v>
                </c:pt>
                <c:pt idx="10338">
                  <c:v>14.358333333331192</c:v>
                </c:pt>
                <c:pt idx="10339">
                  <c:v>14.35972222222008</c:v>
                </c:pt>
                <c:pt idx="10340">
                  <c:v>14.361111111108968</c:v>
                </c:pt>
                <c:pt idx="10341">
                  <c:v>14.362499999997857</c:v>
                </c:pt>
                <c:pt idx="10342">
                  <c:v>14.363888888886745</c:v>
                </c:pt>
                <c:pt idx="10343">
                  <c:v>14.365277777775633</c:v>
                </c:pt>
                <c:pt idx="10344">
                  <c:v>14.366666666664521</c:v>
                </c:pt>
                <c:pt idx="10345">
                  <c:v>14.36805555555341</c:v>
                </c:pt>
                <c:pt idx="10346">
                  <c:v>14.369444444442298</c:v>
                </c:pt>
                <c:pt idx="10347">
                  <c:v>14.370833333331186</c:v>
                </c:pt>
                <c:pt idx="10348">
                  <c:v>14.372222222220074</c:v>
                </c:pt>
                <c:pt idx="10349">
                  <c:v>14.373611111108962</c:v>
                </c:pt>
                <c:pt idx="10350">
                  <c:v>14.374999999997851</c:v>
                </c:pt>
                <c:pt idx="10351">
                  <c:v>14.376388888886739</c:v>
                </c:pt>
                <c:pt idx="10352">
                  <c:v>14.377777777775627</c:v>
                </c:pt>
                <c:pt idx="10353">
                  <c:v>14.379166666664515</c:v>
                </c:pt>
                <c:pt idx="10354">
                  <c:v>14.380555555553403</c:v>
                </c:pt>
                <c:pt idx="10355">
                  <c:v>14.381944444442292</c:v>
                </c:pt>
                <c:pt idx="10356">
                  <c:v>14.38333333333118</c:v>
                </c:pt>
                <c:pt idx="10357">
                  <c:v>14.384722222220068</c:v>
                </c:pt>
                <c:pt idx="10358">
                  <c:v>14.386111111108956</c:v>
                </c:pt>
                <c:pt idx="10359">
                  <c:v>14.387499999997845</c:v>
                </c:pt>
                <c:pt idx="10360">
                  <c:v>14.388888888886733</c:v>
                </c:pt>
                <c:pt idx="10361">
                  <c:v>14.390277777775621</c:v>
                </c:pt>
                <c:pt idx="10362">
                  <c:v>14.391666666664509</c:v>
                </c:pt>
                <c:pt idx="10363">
                  <c:v>14.393055555553397</c:v>
                </c:pt>
                <c:pt idx="10364">
                  <c:v>14.394444444442286</c:v>
                </c:pt>
                <c:pt idx="10365">
                  <c:v>14.395833333331174</c:v>
                </c:pt>
                <c:pt idx="10366">
                  <c:v>14.397222222220062</c:v>
                </c:pt>
                <c:pt idx="10367">
                  <c:v>14.39861111110895</c:v>
                </c:pt>
                <c:pt idx="10368">
                  <c:v>14.399999999997839</c:v>
                </c:pt>
                <c:pt idx="10369">
                  <c:v>14.401388888886727</c:v>
                </c:pt>
                <c:pt idx="10370">
                  <c:v>14.402777777775615</c:v>
                </c:pt>
                <c:pt idx="10371">
                  <c:v>14.404166666664503</c:v>
                </c:pt>
                <c:pt idx="10372">
                  <c:v>14.405555555553391</c:v>
                </c:pt>
                <c:pt idx="10373">
                  <c:v>14.40694444444228</c:v>
                </c:pt>
                <c:pt idx="10374">
                  <c:v>14.408333333331168</c:v>
                </c:pt>
                <c:pt idx="10375">
                  <c:v>14.409722222220056</c:v>
                </c:pt>
                <c:pt idx="10376">
                  <c:v>14.411111111108944</c:v>
                </c:pt>
                <c:pt idx="10377">
                  <c:v>14.412499999997832</c:v>
                </c:pt>
                <c:pt idx="10378">
                  <c:v>14.413888888886721</c:v>
                </c:pt>
                <c:pt idx="10379">
                  <c:v>14.415277777775609</c:v>
                </c:pt>
                <c:pt idx="10380">
                  <c:v>14.416666666664497</c:v>
                </c:pt>
                <c:pt idx="10381">
                  <c:v>14.418055555553385</c:v>
                </c:pt>
                <c:pt idx="10382">
                  <c:v>14.419444444442274</c:v>
                </c:pt>
                <c:pt idx="10383">
                  <c:v>14.420833333331162</c:v>
                </c:pt>
                <c:pt idx="10384">
                  <c:v>14.42222222222005</c:v>
                </c:pt>
                <c:pt idx="10385">
                  <c:v>14.423611111108938</c:v>
                </c:pt>
                <c:pt idx="10386">
                  <c:v>14.424999999997826</c:v>
                </c:pt>
                <c:pt idx="10387">
                  <c:v>14.426388888886715</c:v>
                </c:pt>
                <c:pt idx="10388">
                  <c:v>14.427777777775603</c:v>
                </c:pt>
                <c:pt idx="10389">
                  <c:v>14.429166666664491</c:v>
                </c:pt>
                <c:pt idx="10390">
                  <c:v>14.430555555553379</c:v>
                </c:pt>
                <c:pt idx="10391">
                  <c:v>14.431944444442268</c:v>
                </c:pt>
                <c:pt idx="10392">
                  <c:v>14.433333333331156</c:v>
                </c:pt>
                <c:pt idx="10393">
                  <c:v>14.434722222220044</c:v>
                </c:pt>
                <c:pt idx="10394">
                  <c:v>14.436111111108932</c:v>
                </c:pt>
                <c:pt idx="10395">
                  <c:v>14.43749999999782</c:v>
                </c:pt>
                <c:pt idx="10396">
                  <c:v>14.438888888886709</c:v>
                </c:pt>
                <c:pt idx="10397">
                  <c:v>14.440277777775597</c:v>
                </c:pt>
                <c:pt idx="10398">
                  <c:v>14.441666666664485</c:v>
                </c:pt>
                <c:pt idx="10399">
                  <c:v>14.443055555553373</c:v>
                </c:pt>
                <c:pt idx="10400">
                  <c:v>14.444444444442261</c:v>
                </c:pt>
                <c:pt idx="10401">
                  <c:v>14.44583333333115</c:v>
                </c:pt>
                <c:pt idx="10402">
                  <c:v>14.447222222220038</c:v>
                </c:pt>
                <c:pt idx="10403">
                  <c:v>14.448611111108926</c:v>
                </c:pt>
                <c:pt idx="10404">
                  <c:v>14.449999999997814</c:v>
                </c:pt>
                <c:pt idx="10405">
                  <c:v>14.451388888886703</c:v>
                </c:pt>
                <c:pt idx="10406">
                  <c:v>14.452777777775591</c:v>
                </c:pt>
                <c:pt idx="10407">
                  <c:v>14.454166666664479</c:v>
                </c:pt>
                <c:pt idx="10408">
                  <c:v>14.455555555553367</c:v>
                </c:pt>
                <c:pt idx="10409">
                  <c:v>14.456944444442255</c:v>
                </c:pt>
                <c:pt idx="10410">
                  <c:v>14.458333333331144</c:v>
                </c:pt>
                <c:pt idx="10411">
                  <c:v>14.459722222220032</c:v>
                </c:pt>
                <c:pt idx="10412">
                  <c:v>14.46111111110892</c:v>
                </c:pt>
                <c:pt idx="10413">
                  <c:v>14.462499999997808</c:v>
                </c:pt>
                <c:pt idx="10414">
                  <c:v>14.463888888886697</c:v>
                </c:pt>
                <c:pt idx="10415">
                  <c:v>14.465277777775585</c:v>
                </c:pt>
                <c:pt idx="10416">
                  <c:v>14.466666666664473</c:v>
                </c:pt>
                <c:pt idx="10417">
                  <c:v>14.468055555553361</c:v>
                </c:pt>
                <c:pt idx="10418">
                  <c:v>14.469444444442249</c:v>
                </c:pt>
                <c:pt idx="10419">
                  <c:v>14.470833333331138</c:v>
                </c:pt>
                <c:pt idx="10420">
                  <c:v>14.472222222220026</c:v>
                </c:pt>
                <c:pt idx="10421">
                  <c:v>14.473611111108914</c:v>
                </c:pt>
                <c:pt idx="10422">
                  <c:v>14.474999999997802</c:v>
                </c:pt>
                <c:pt idx="10423">
                  <c:v>14.476388888886691</c:v>
                </c:pt>
                <c:pt idx="10424">
                  <c:v>14.477777777775579</c:v>
                </c:pt>
                <c:pt idx="10425">
                  <c:v>14.479166666664467</c:v>
                </c:pt>
                <c:pt idx="10426">
                  <c:v>14.480555555553355</c:v>
                </c:pt>
                <c:pt idx="10427">
                  <c:v>14.481944444442243</c:v>
                </c:pt>
                <c:pt idx="10428">
                  <c:v>14.483333333331132</c:v>
                </c:pt>
                <c:pt idx="10429">
                  <c:v>14.48472222222002</c:v>
                </c:pt>
                <c:pt idx="10430">
                  <c:v>14.486111111108908</c:v>
                </c:pt>
                <c:pt idx="10431">
                  <c:v>14.487499999997796</c:v>
                </c:pt>
                <c:pt idx="10432">
                  <c:v>14.488888888886684</c:v>
                </c:pt>
                <c:pt idx="10433">
                  <c:v>14.490277777775573</c:v>
                </c:pt>
                <c:pt idx="10434">
                  <c:v>14.491666666664461</c:v>
                </c:pt>
                <c:pt idx="10435">
                  <c:v>14.493055555553349</c:v>
                </c:pt>
                <c:pt idx="10436">
                  <c:v>14.494444444442237</c:v>
                </c:pt>
                <c:pt idx="10437">
                  <c:v>14.495833333331126</c:v>
                </c:pt>
                <c:pt idx="10438">
                  <c:v>14.497222222220014</c:v>
                </c:pt>
                <c:pt idx="10439">
                  <c:v>14.498611111108902</c:v>
                </c:pt>
                <c:pt idx="10440">
                  <c:v>14.49999999999779</c:v>
                </c:pt>
                <c:pt idx="10441">
                  <c:v>14.501388888886678</c:v>
                </c:pt>
                <c:pt idx="10442">
                  <c:v>14.502777777775567</c:v>
                </c:pt>
                <c:pt idx="10443">
                  <c:v>14.504166666664455</c:v>
                </c:pt>
                <c:pt idx="10444">
                  <c:v>14.505555555553343</c:v>
                </c:pt>
                <c:pt idx="10445">
                  <c:v>14.506944444442231</c:v>
                </c:pt>
                <c:pt idx="10446">
                  <c:v>14.50833333333112</c:v>
                </c:pt>
                <c:pt idx="10447">
                  <c:v>14.509722222220008</c:v>
                </c:pt>
                <c:pt idx="10448">
                  <c:v>14.511111111108896</c:v>
                </c:pt>
                <c:pt idx="10449">
                  <c:v>14.512499999997784</c:v>
                </c:pt>
                <c:pt idx="10450">
                  <c:v>14.513888888886672</c:v>
                </c:pt>
                <c:pt idx="10451">
                  <c:v>14.515277777775561</c:v>
                </c:pt>
                <c:pt idx="10452">
                  <c:v>14.516666666664449</c:v>
                </c:pt>
                <c:pt idx="10453">
                  <c:v>14.518055555553337</c:v>
                </c:pt>
                <c:pt idx="10454">
                  <c:v>14.519444444442225</c:v>
                </c:pt>
                <c:pt idx="10455">
                  <c:v>14.520833333331113</c:v>
                </c:pt>
                <c:pt idx="10456">
                  <c:v>14.522222222220002</c:v>
                </c:pt>
                <c:pt idx="10457">
                  <c:v>14.52361111110889</c:v>
                </c:pt>
                <c:pt idx="10458">
                  <c:v>14.524999999997778</c:v>
                </c:pt>
                <c:pt idx="10459">
                  <c:v>14.526388888886666</c:v>
                </c:pt>
                <c:pt idx="10460">
                  <c:v>14.527777777775555</c:v>
                </c:pt>
                <c:pt idx="10461">
                  <c:v>14.529166666664443</c:v>
                </c:pt>
                <c:pt idx="10462">
                  <c:v>14.530555555553331</c:v>
                </c:pt>
                <c:pt idx="10463">
                  <c:v>14.531944444442219</c:v>
                </c:pt>
                <c:pt idx="10464">
                  <c:v>14.533333333331107</c:v>
                </c:pt>
                <c:pt idx="10465">
                  <c:v>14.534722222219996</c:v>
                </c:pt>
                <c:pt idx="10466">
                  <c:v>14.536111111108884</c:v>
                </c:pt>
                <c:pt idx="10467">
                  <c:v>14.537499999997772</c:v>
                </c:pt>
                <c:pt idx="10468">
                  <c:v>14.53888888888666</c:v>
                </c:pt>
                <c:pt idx="10469">
                  <c:v>14.540277777775549</c:v>
                </c:pt>
                <c:pt idx="10470">
                  <c:v>14.541666666664437</c:v>
                </c:pt>
                <c:pt idx="10471">
                  <c:v>14.543055555553325</c:v>
                </c:pt>
                <c:pt idx="10472">
                  <c:v>14.544444444442213</c:v>
                </c:pt>
                <c:pt idx="10473">
                  <c:v>14.545833333331101</c:v>
                </c:pt>
                <c:pt idx="10474">
                  <c:v>14.54722222221999</c:v>
                </c:pt>
                <c:pt idx="10475">
                  <c:v>14.548611111108878</c:v>
                </c:pt>
                <c:pt idx="10476">
                  <c:v>14.549999999997766</c:v>
                </c:pt>
                <c:pt idx="10477">
                  <c:v>14.551388888886654</c:v>
                </c:pt>
                <c:pt idx="10478">
                  <c:v>14.552777777775542</c:v>
                </c:pt>
                <c:pt idx="10479">
                  <c:v>14.554166666664431</c:v>
                </c:pt>
                <c:pt idx="10480">
                  <c:v>14.555555555553319</c:v>
                </c:pt>
                <c:pt idx="10481">
                  <c:v>14.556944444442207</c:v>
                </c:pt>
                <c:pt idx="10482">
                  <c:v>14.558333333331095</c:v>
                </c:pt>
                <c:pt idx="10483">
                  <c:v>14.559722222219984</c:v>
                </c:pt>
                <c:pt idx="10484">
                  <c:v>14.561111111108872</c:v>
                </c:pt>
                <c:pt idx="10485">
                  <c:v>14.56249999999776</c:v>
                </c:pt>
                <c:pt idx="10486">
                  <c:v>14.563888888886648</c:v>
                </c:pt>
                <c:pt idx="10487">
                  <c:v>14.565277777775536</c:v>
                </c:pt>
                <c:pt idx="10488">
                  <c:v>14.566666666664425</c:v>
                </c:pt>
                <c:pt idx="10489">
                  <c:v>14.568055555553313</c:v>
                </c:pt>
                <c:pt idx="10490">
                  <c:v>14.569444444442201</c:v>
                </c:pt>
                <c:pt idx="10491">
                  <c:v>14.570833333331089</c:v>
                </c:pt>
                <c:pt idx="10492">
                  <c:v>14.572222222219978</c:v>
                </c:pt>
                <c:pt idx="10493">
                  <c:v>14.573611111108866</c:v>
                </c:pt>
                <c:pt idx="10494">
                  <c:v>14.574999999997754</c:v>
                </c:pt>
                <c:pt idx="10495">
                  <c:v>14.576388888886642</c:v>
                </c:pt>
                <c:pt idx="10496">
                  <c:v>14.57777777777553</c:v>
                </c:pt>
                <c:pt idx="10497">
                  <c:v>14.579166666664419</c:v>
                </c:pt>
                <c:pt idx="10498">
                  <c:v>14.580555555553307</c:v>
                </c:pt>
                <c:pt idx="10499">
                  <c:v>14.581944444442195</c:v>
                </c:pt>
                <c:pt idx="10500">
                  <c:v>14.583333333331083</c:v>
                </c:pt>
                <c:pt idx="10501">
                  <c:v>14.584722222219971</c:v>
                </c:pt>
                <c:pt idx="10502">
                  <c:v>14.58611111110886</c:v>
                </c:pt>
                <c:pt idx="10503">
                  <c:v>14.587499999997748</c:v>
                </c:pt>
                <c:pt idx="10504">
                  <c:v>14.588888888886636</c:v>
                </c:pt>
                <c:pt idx="10505">
                  <c:v>14.590277777775524</c:v>
                </c:pt>
                <c:pt idx="10506">
                  <c:v>14.591666666664413</c:v>
                </c:pt>
                <c:pt idx="10507">
                  <c:v>14.593055555553301</c:v>
                </c:pt>
                <c:pt idx="10508">
                  <c:v>14.594444444442189</c:v>
                </c:pt>
                <c:pt idx="10509">
                  <c:v>14.595833333331077</c:v>
                </c:pt>
                <c:pt idx="10510">
                  <c:v>14.597222222219965</c:v>
                </c:pt>
                <c:pt idx="10511">
                  <c:v>14.598611111108854</c:v>
                </c:pt>
                <c:pt idx="10512">
                  <c:v>14.599999999997742</c:v>
                </c:pt>
                <c:pt idx="10513">
                  <c:v>14.60138888888663</c:v>
                </c:pt>
                <c:pt idx="10514">
                  <c:v>14.602777777775518</c:v>
                </c:pt>
                <c:pt idx="10515">
                  <c:v>14.604166666664407</c:v>
                </c:pt>
                <c:pt idx="10516">
                  <c:v>14.605555555553295</c:v>
                </c:pt>
                <c:pt idx="10517">
                  <c:v>14.606944444442183</c:v>
                </c:pt>
                <c:pt idx="10518">
                  <c:v>14.608333333331071</c:v>
                </c:pt>
                <c:pt idx="10519">
                  <c:v>14.609722222219959</c:v>
                </c:pt>
                <c:pt idx="10520">
                  <c:v>14.611111111108848</c:v>
                </c:pt>
                <c:pt idx="10521">
                  <c:v>14.612499999997736</c:v>
                </c:pt>
                <c:pt idx="10522">
                  <c:v>14.613888888886624</c:v>
                </c:pt>
                <c:pt idx="10523">
                  <c:v>14.615277777775512</c:v>
                </c:pt>
                <c:pt idx="10524">
                  <c:v>14.616666666664401</c:v>
                </c:pt>
                <c:pt idx="10525">
                  <c:v>14.618055555553289</c:v>
                </c:pt>
                <c:pt idx="10526">
                  <c:v>14.619444444442177</c:v>
                </c:pt>
                <c:pt idx="10527">
                  <c:v>14.620833333331065</c:v>
                </c:pt>
                <c:pt idx="10528">
                  <c:v>14.622222222219953</c:v>
                </c:pt>
                <c:pt idx="10529">
                  <c:v>14.623611111108842</c:v>
                </c:pt>
                <c:pt idx="10530">
                  <c:v>14.62499999999773</c:v>
                </c:pt>
                <c:pt idx="10531">
                  <c:v>14.626388888886618</c:v>
                </c:pt>
                <c:pt idx="10532">
                  <c:v>14.627777777775506</c:v>
                </c:pt>
                <c:pt idx="10533">
                  <c:v>14.629166666664394</c:v>
                </c:pt>
                <c:pt idx="10534">
                  <c:v>14.630555555553283</c:v>
                </c:pt>
                <c:pt idx="10535">
                  <c:v>14.631944444442171</c:v>
                </c:pt>
                <c:pt idx="10536">
                  <c:v>14.633333333331059</c:v>
                </c:pt>
                <c:pt idx="10537">
                  <c:v>14.634722222219947</c:v>
                </c:pt>
                <c:pt idx="10538">
                  <c:v>14.636111111108836</c:v>
                </c:pt>
                <c:pt idx="10539">
                  <c:v>14.637499999997724</c:v>
                </c:pt>
                <c:pt idx="10540">
                  <c:v>14.638888888886612</c:v>
                </c:pt>
                <c:pt idx="10541">
                  <c:v>14.6402777777755</c:v>
                </c:pt>
                <c:pt idx="10542">
                  <c:v>14.641666666664388</c:v>
                </c:pt>
                <c:pt idx="10543">
                  <c:v>14.643055555553277</c:v>
                </c:pt>
                <c:pt idx="10544">
                  <c:v>14.644444444442165</c:v>
                </c:pt>
                <c:pt idx="10545">
                  <c:v>14.645833333331053</c:v>
                </c:pt>
                <c:pt idx="10546">
                  <c:v>14.647222222219941</c:v>
                </c:pt>
                <c:pt idx="10547">
                  <c:v>14.64861111110883</c:v>
                </c:pt>
                <c:pt idx="10548">
                  <c:v>14.649999999997718</c:v>
                </c:pt>
                <c:pt idx="10549">
                  <c:v>14.651388888886606</c:v>
                </c:pt>
                <c:pt idx="10550">
                  <c:v>14.652777777775494</c:v>
                </c:pt>
                <c:pt idx="10551">
                  <c:v>14.654166666664382</c:v>
                </c:pt>
                <c:pt idx="10552">
                  <c:v>14.655555555553271</c:v>
                </c:pt>
                <c:pt idx="10553">
                  <c:v>14.656944444442159</c:v>
                </c:pt>
                <c:pt idx="10554">
                  <c:v>14.658333333331047</c:v>
                </c:pt>
                <c:pt idx="10555">
                  <c:v>14.659722222219935</c:v>
                </c:pt>
                <c:pt idx="10556">
                  <c:v>14.661111111108823</c:v>
                </c:pt>
                <c:pt idx="10557">
                  <c:v>14.662499999997712</c:v>
                </c:pt>
                <c:pt idx="10558">
                  <c:v>14.6638888888866</c:v>
                </c:pt>
                <c:pt idx="10559">
                  <c:v>14.665277777775488</c:v>
                </c:pt>
                <c:pt idx="10560">
                  <c:v>14.666666666664376</c:v>
                </c:pt>
                <c:pt idx="10561">
                  <c:v>14.668055555553265</c:v>
                </c:pt>
                <c:pt idx="10562">
                  <c:v>14.669444444442153</c:v>
                </c:pt>
                <c:pt idx="10563">
                  <c:v>14.670833333331041</c:v>
                </c:pt>
                <c:pt idx="10564">
                  <c:v>14.672222222219929</c:v>
                </c:pt>
                <c:pt idx="10565">
                  <c:v>14.673611111108817</c:v>
                </c:pt>
                <c:pt idx="10566">
                  <c:v>14.674999999997706</c:v>
                </c:pt>
                <c:pt idx="10567">
                  <c:v>14.676388888886594</c:v>
                </c:pt>
                <c:pt idx="10568">
                  <c:v>14.677777777775482</c:v>
                </c:pt>
                <c:pt idx="10569">
                  <c:v>14.67916666666437</c:v>
                </c:pt>
                <c:pt idx="10570">
                  <c:v>14.680555555553259</c:v>
                </c:pt>
                <c:pt idx="10571">
                  <c:v>14.681944444442147</c:v>
                </c:pt>
                <c:pt idx="10572">
                  <c:v>14.683333333331035</c:v>
                </c:pt>
                <c:pt idx="10573">
                  <c:v>14.684722222219923</c:v>
                </c:pt>
                <c:pt idx="10574">
                  <c:v>14.686111111108811</c:v>
                </c:pt>
                <c:pt idx="10575">
                  <c:v>14.6874999999977</c:v>
                </c:pt>
                <c:pt idx="10576">
                  <c:v>14.688888888886588</c:v>
                </c:pt>
                <c:pt idx="10577">
                  <c:v>14.690277777775476</c:v>
                </c:pt>
                <c:pt idx="10578">
                  <c:v>14.691666666664364</c:v>
                </c:pt>
                <c:pt idx="10579">
                  <c:v>14.693055555553252</c:v>
                </c:pt>
                <c:pt idx="10580">
                  <c:v>14.694444444442141</c:v>
                </c:pt>
                <c:pt idx="10581">
                  <c:v>14.695833333331029</c:v>
                </c:pt>
                <c:pt idx="10582">
                  <c:v>14.697222222219917</c:v>
                </c:pt>
                <c:pt idx="10583">
                  <c:v>14.698611111108805</c:v>
                </c:pt>
                <c:pt idx="10584">
                  <c:v>14.699999999997694</c:v>
                </c:pt>
                <c:pt idx="10585">
                  <c:v>14.701388888886582</c:v>
                </c:pt>
                <c:pt idx="10586">
                  <c:v>14.70277777777547</c:v>
                </c:pt>
                <c:pt idx="10587">
                  <c:v>14.704166666664358</c:v>
                </c:pt>
                <c:pt idx="10588">
                  <c:v>14.705555555553246</c:v>
                </c:pt>
                <c:pt idx="10589">
                  <c:v>14.706944444442135</c:v>
                </c:pt>
                <c:pt idx="10590">
                  <c:v>14.708333333331023</c:v>
                </c:pt>
                <c:pt idx="10591">
                  <c:v>14.709722222219911</c:v>
                </c:pt>
                <c:pt idx="10592">
                  <c:v>14.711111111108799</c:v>
                </c:pt>
                <c:pt idx="10593">
                  <c:v>14.712499999997688</c:v>
                </c:pt>
                <c:pt idx="10594">
                  <c:v>14.713888888886576</c:v>
                </c:pt>
                <c:pt idx="10595">
                  <c:v>14.715277777775464</c:v>
                </c:pt>
                <c:pt idx="10596">
                  <c:v>14.716666666664352</c:v>
                </c:pt>
                <c:pt idx="10597">
                  <c:v>14.71805555555324</c:v>
                </c:pt>
                <c:pt idx="10598">
                  <c:v>14.719444444442129</c:v>
                </c:pt>
                <c:pt idx="10599">
                  <c:v>14.720833333331017</c:v>
                </c:pt>
                <c:pt idx="10600">
                  <c:v>14.722222222219905</c:v>
                </c:pt>
                <c:pt idx="10601">
                  <c:v>14.723611111108793</c:v>
                </c:pt>
                <c:pt idx="10602">
                  <c:v>14.724999999997681</c:v>
                </c:pt>
                <c:pt idx="10603">
                  <c:v>14.72638888888657</c:v>
                </c:pt>
                <c:pt idx="10604">
                  <c:v>14.727777777775458</c:v>
                </c:pt>
                <c:pt idx="10605">
                  <c:v>14.729166666664346</c:v>
                </c:pt>
                <c:pt idx="10606">
                  <c:v>14.730555555553234</c:v>
                </c:pt>
                <c:pt idx="10607">
                  <c:v>14.731944444442123</c:v>
                </c:pt>
                <c:pt idx="10608">
                  <c:v>14.733333333331011</c:v>
                </c:pt>
                <c:pt idx="10609">
                  <c:v>14.734722222219899</c:v>
                </c:pt>
                <c:pt idx="10610">
                  <c:v>14.736111111108787</c:v>
                </c:pt>
                <c:pt idx="10611">
                  <c:v>14.737499999997675</c:v>
                </c:pt>
                <c:pt idx="10612">
                  <c:v>14.738888888886564</c:v>
                </c:pt>
                <c:pt idx="10613">
                  <c:v>14.740277777775452</c:v>
                </c:pt>
                <c:pt idx="10614">
                  <c:v>14.74166666666434</c:v>
                </c:pt>
                <c:pt idx="10615">
                  <c:v>14.743055555553228</c:v>
                </c:pt>
                <c:pt idx="10616">
                  <c:v>14.744444444442117</c:v>
                </c:pt>
                <c:pt idx="10617">
                  <c:v>14.745833333331005</c:v>
                </c:pt>
                <c:pt idx="10618">
                  <c:v>14.747222222219893</c:v>
                </c:pt>
                <c:pt idx="10619">
                  <c:v>14.748611111108781</c:v>
                </c:pt>
                <c:pt idx="10620">
                  <c:v>14.749999999997669</c:v>
                </c:pt>
                <c:pt idx="10621">
                  <c:v>14.751388888886558</c:v>
                </c:pt>
                <c:pt idx="10622">
                  <c:v>14.752777777775446</c:v>
                </c:pt>
                <c:pt idx="10623">
                  <c:v>14.754166666664334</c:v>
                </c:pt>
                <c:pt idx="10624">
                  <c:v>14.755555555553222</c:v>
                </c:pt>
                <c:pt idx="10625">
                  <c:v>14.756944444442111</c:v>
                </c:pt>
                <c:pt idx="10626">
                  <c:v>14.758333333330999</c:v>
                </c:pt>
                <c:pt idx="10627">
                  <c:v>14.759722222219887</c:v>
                </c:pt>
                <c:pt idx="10628">
                  <c:v>14.761111111108775</c:v>
                </c:pt>
                <c:pt idx="10629">
                  <c:v>14.762499999997663</c:v>
                </c:pt>
                <c:pt idx="10630">
                  <c:v>14.763888888886552</c:v>
                </c:pt>
                <c:pt idx="10631">
                  <c:v>14.76527777777544</c:v>
                </c:pt>
                <c:pt idx="10632">
                  <c:v>14.766666666664328</c:v>
                </c:pt>
                <c:pt idx="10633">
                  <c:v>14.768055555553216</c:v>
                </c:pt>
                <c:pt idx="10634">
                  <c:v>14.769444444442104</c:v>
                </c:pt>
                <c:pt idx="10635">
                  <c:v>14.770833333330993</c:v>
                </c:pt>
                <c:pt idx="10636">
                  <c:v>14.772222222219881</c:v>
                </c:pt>
                <c:pt idx="10637">
                  <c:v>14.773611111108769</c:v>
                </c:pt>
                <c:pt idx="10638">
                  <c:v>14.774999999997657</c:v>
                </c:pt>
                <c:pt idx="10639">
                  <c:v>14.776388888886546</c:v>
                </c:pt>
                <c:pt idx="10640">
                  <c:v>14.777777777775434</c:v>
                </c:pt>
                <c:pt idx="10641">
                  <c:v>14.779166666664322</c:v>
                </c:pt>
                <c:pt idx="10642">
                  <c:v>14.78055555555321</c:v>
                </c:pt>
                <c:pt idx="10643">
                  <c:v>14.781944444442098</c:v>
                </c:pt>
                <c:pt idx="10644">
                  <c:v>14.783333333330987</c:v>
                </c:pt>
                <c:pt idx="10645">
                  <c:v>14.784722222219875</c:v>
                </c:pt>
                <c:pt idx="10646">
                  <c:v>14.786111111108763</c:v>
                </c:pt>
                <c:pt idx="10647">
                  <c:v>14.787499999997651</c:v>
                </c:pt>
                <c:pt idx="10648">
                  <c:v>14.78888888888654</c:v>
                </c:pt>
                <c:pt idx="10649">
                  <c:v>14.790277777775428</c:v>
                </c:pt>
                <c:pt idx="10650">
                  <c:v>14.791666666664316</c:v>
                </c:pt>
                <c:pt idx="10651">
                  <c:v>14.793055555553204</c:v>
                </c:pt>
                <c:pt idx="10652">
                  <c:v>14.794444444442092</c:v>
                </c:pt>
                <c:pt idx="10653">
                  <c:v>14.795833333330981</c:v>
                </c:pt>
                <c:pt idx="10654">
                  <c:v>14.797222222219869</c:v>
                </c:pt>
                <c:pt idx="10655">
                  <c:v>14.798611111108757</c:v>
                </c:pt>
                <c:pt idx="10656">
                  <c:v>14.799999999997645</c:v>
                </c:pt>
                <c:pt idx="10657">
                  <c:v>14.801388888886533</c:v>
                </c:pt>
                <c:pt idx="10658">
                  <c:v>14.802777777775422</c:v>
                </c:pt>
                <c:pt idx="10659">
                  <c:v>14.80416666666431</c:v>
                </c:pt>
                <c:pt idx="10660">
                  <c:v>14.805555555553198</c:v>
                </c:pt>
                <c:pt idx="10661">
                  <c:v>14.806944444442086</c:v>
                </c:pt>
                <c:pt idx="10662">
                  <c:v>14.808333333330975</c:v>
                </c:pt>
                <c:pt idx="10663">
                  <c:v>14.809722222219863</c:v>
                </c:pt>
                <c:pt idx="10664">
                  <c:v>14.811111111108751</c:v>
                </c:pt>
                <c:pt idx="10665">
                  <c:v>14.812499999997639</c:v>
                </c:pt>
                <c:pt idx="10666">
                  <c:v>14.813888888886527</c:v>
                </c:pt>
                <c:pt idx="10667">
                  <c:v>14.815277777775416</c:v>
                </c:pt>
                <c:pt idx="10668">
                  <c:v>14.816666666664304</c:v>
                </c:pt>
                <c:pt idx="10669">
                  <c:v>14.818055555553192</c:v>
                </c:pt>
                <c:pt idx="10670">
                  <c:v>14.81944444444208</c:v>
                </c:pt>
                <c:pt idx="10671">
                  <c:v>14.820833333330969</c:v>
                </c:pt>
                <c:pt idx="10672">
                  <c:v>14.822222222219857</c:v>
                </c:pt>
                <c:pt idx="10673">
                  <c:v>14.823611111108745</c:v>
                </c:pt>
                <c:pt idx="10674">
                  <c:v>14.824999999997633</c:v>
                </c:pt>
                <c:pt idx="10675">
                  <c:v>14.826388888886521</c:v>
                </c:pt>
                <c:pt idx="10676">
                  <c:v>14.82777777777541</c:v>
                </c:pt>
                <c:pt idx="10677">
                  <c:v>14.829166666664298</c:v>
                </c:pt>
                <c:pt idx="10678">
                  <c:v>14.830555555553186</c:v>
                </c:pt>
                <c:pt idx="10679">
                  <c:v>14.831944444442074</c:v>
                </c:pt>
                <c:pt idx="10680">
                  <c:v>14.833333333330962</c:v>
                </c:pt>
                <c:pt idx="10681">
                  <c:v>14.834722222219851</c:v>
                </c:pt>
                <c:pt idx="10682">
                  <c:v>14.836111111108739</c:v>
                </c:pt>
                <c:pt idx="10683">
                  <c:v>14.837499999997627</c:v>
                </c:pt>
                <c:pt idx="10684">
                  <c:v>14.838888888886515</c:v>
                </c:pt>
                <c:pt idx="10685">
                  <c:v>14.840277777775404</c:v>
                </c:pt>
                <c:pt idx="10686">
                  <c:v>14.841666666664292</c:v>
                </c:pt>
                <c:pt idx="10687">
                  <c:v>14.84305555555318</c:v>
                </c:pt>
                <c:pt idx="10688">
                  <c:v>14.844444444442068</c:v>
                </c:pt>
                <c:pt idx="10689">
                  <c:v>14.845833333330956</c:v>
                </c:pt>
                <c:pt idx="10690">
                  <c:v>14.847222222219845</c:v>
                </c:pt>
                <c:pt idx="10691">
                  <c:v>14.848611111108733</c:v>
                </c:pt>
                <c:pt idx="10692">
                  <c:v>14.849999999997621</c:v>
                </c:pt>
                <c:pt idx="10693">
                  <c:v>14.851388888886509</c:v>
                </c:pt>
                <c:pt idx="10694">
                  <c:v>14.852777777775398</c:v>
                </c:pt>
                <c:pt idx="10695">
                  <c:v>14.854166666664286</c:v>
                </c:pt>
                <c:pt idx="10696">
                  <c:v>14.855555555553174</c:v>
                </c:pt>
                <c:pt idx="10697">
                  <c:v>14.856944444442062</c:v>
                </c:pt>
                <c:pt idx="10698">
                  <c:v>14.85833333333095</c:v>
                </c:pt>
                <c:pt idx="10699">
                  <c:v>14.859722222219839</c:v>
                </c:pt>
                <c:pt idx="10700">
                  <c:v>14.861111111108727</c:v>
                </c:pt>
                <c:pt idx="10701">
                  <c:v>14.862499999997615</c:v>
                </c:pt>
                <c:pt idx="10702">
                  <c:v>14.863888888886503</c:v>
                </c:pt>
                <c:pt idx="10703">
                  <c:v>14.865277777775391</c:v>
                </c:pt>
                <c:pt idx="10704">
                  <c:v>14.86666666666428</c:v>
                </c:pt>
                <c:pt idx="10705">
                  <c:v>14.868055555553168</c:v>
                </c:pt>
                <c:pt idx="10706">
                  <c:v>14.869444444442056</c:v>
                </c:pt>
                <c:pt idx="10707">
                  <c:v>14.870833333330944</c:v>
                </c:pt>
                <c:pt idx="10708">
                  <c:v>14.872222222219833</c:v>
                </c:pt>
                <c:pt idx="10709">
                  <c:v>14.873611111108721</c:v>
                </c:pt>
                <c:pt idx="10710">
                  <c:v>14.874999999997609</c:v>
                </c:pt>
                <c:pt idx="10711">
                  <c:v>14.876388888886497</c:v>
                </c:pt>
                <c:pt idx="10712">
                  <c:v>14.877777777775385</c:v>
                </c:pt>
                <c:pt idx="10713">
                  <c:v>14.879166666664274</c:v>
                </c:pt>
                <c:pt idx="10714">
                  <c:v>14.880555555553162</c:v>
                </c:pt>
                <c:pt idx="10715">
                  <c:v>14.88194444444205</c:v>
                </c:pt>
                <c:pt idx="10716">
                  <c:v>14.883333333330938</c:v>
                </c:pt>
                <c:pt idx="10717">
                  <c:v>14.884722222219827</c:v>
                </c:pt>
                <c:pt idx="10718">
                  <c:v>14.886111111108715</c:v>
                </c:pt>
                <c:pt idx="10719">
                  <c:v>14.887499999997603</c:v>
                </c:pt>
                <c:pt idx="10720">
                  <c:v>14.888888888886491</c:v>
                </c:pt>
                <c:pt idx="10721">
                  <c:v>14.890277777775379</c:v>
                </c:pt>
                <c:pt idx="10722">
                  <c:v>14.891666666664268</c:v>
                </c:pt>
                <c:pt idx="10723">
                  <c:v>14.893055555553156</c:v>
                </c:pt>
                <c:pt idx="10724">
                  <c:v>14.894444444442044</c:v>
                </c:pt>
                <c:pt idx="10725">
                  <c:v>14.895833333330932</c:v>
                </c:pt>
                <c:pt idx="10726">
                  <c:v>14.897222222219821</c:v>
                </c:pt>
                <c:pt idx="10727">
                  <c:v>14.898611111108709</c:v>
                </c:pt>
                <c:pt idx="10728">
                  <c:v>14.899999999997597</c:v>
                </c:pt>
                <c:pt idx="10729">
                  <c:v>14.901388888886485</c:v>
                </c:pt>
                <c:pt idx="10730">
                  <c:v>14.902777777775373</c:v>
                </c:pt>
                <c:pt idx="10731">
                  <c:v>14.904166666664262</c:v>
                </c:pt>
                <c:pt idx="10732">
                  <c:v>14.90555555555315</c:v>
                </c:pt>
                <c:pt idx="10733">
                  <c:v>14.906944444442038</c:v>
                </c:pt>
                <c:pt idx="10734">
                  <c:v>14.908333333330926</c:v>
                </c:pt>
                <c:pt idx="10735">
                  <c:v>14.909722222219814</c:v>
                </c:pt>
                <c:pt idx="10736">
                  <c:v>14.911111111108703</c:v>
                </c:pt>
                <c:pt idx="10737">
                  <c:v>14.912499999997591</c:v>
                </c:pt>
                <c:pt idx="10738">
                  <c:v>14.913888888886479</c:v>
                </c:pt>
                <c:pt idx="10739">
                  <c:v>14.915277777775367</c:v>
                </c:pt>
                <c:pt idx="10740">
                  <c:v>14.916666666664256</c:v>
                </c:pt>
                <c:pt idx="10741">
                  <c:v>14.918055555553144</c:v>
                </c:pt>
                <c:pt idx="10742">
                  <c:v>14.919444444442032</c:v>
                </c:pt>
                <c:pt idx="10743">
                  <c:v>14.92083333333092</c:v>
                </c:pt>
                <c:pt idx="10744">
                  <c:v>14.922222222219808</c:v>
                </c:pt>
                <c:pt idx="10745">
                  <c:v>14.923611111108697</c:v>
                </c:pt>
                <c:pt idx="10746">
                  <c:v>14.924999999997585</c:v>
                </c:pt>
                <c:pt idx="10747">
                  <c:v>14.926388888886473</c:v>
                </c:pt>
                <c:pt idx="10748">
                  <c:v>14.927777777775361</c:v>
                </c:pt>
                <c:pt idx="10749">
                  <c:v>14.92916666666425</c:v>
                </c:pt>
                <c:pt idx="10750">
                  <c:v>14.930555555553138</c:v>
                </c:pt>
                <c:pt idx="10751">
                  <c:v>14.931944444442026</c:v>
                </c:pt>
                <c:pt idx="10752">
                  <c:v>14.933333333330914</c:v>
                </c:pt>
                <c:pt idx="10753">
                  <c:v>14.934722222219802</c:v>
                </c:pt>
                <c:pt idx="10754">
                  <c:v>14.936111111108691</c:v>
                </c:pt>
                <c:pt idx="10755">
                  <c:v>14.937499999997579</c:v>
                </c:pt>
                <c:pt idx="10756">
                  <c:v>14.938888888886467</c:v>
                </c:pt>
                <c:pt idx="10757">
                  <c:v>14.940277777775355</c:v>
                </c:pt>
                <c:pt idx="10758">
                  <c:v>14.941666666664243</c:v>
                </c:pt>
                <c:pt idx="10759">
                  <c:v>14.943055555553132</c:v>
                </c:pt>
                <c:pt idx="10760">
                  <c:v>14.94444444444202</c:v>
                </c:pt>
                <c:pt idx="10761">
                  <c:v>14.945833333330908</c:v>
                </c:pt>
                <c:pt idx="10762">
                  <c:v>14.947222222219796</c:v>
                </c:pt>
                <c:pt idx="10763">
                  <c:v>14.948611111108685</c:v>
                </c:pt>
                <c:pt idx="10764">
                  <c:v>14.949999999997573</c:v>
                </c:pt>
                <c:pt idx="10765">
                  <c:v>14.951388888886461</c:v>
                </c:pt>
                <c:pt idx="10766">
                  <c:v>14.952777777775349</c:v>
                </c:pt>
                <c:pt idx="10767">
                  <c:v>14.954166666664237</c:v>
                </c:pt>
                <c:pt idx="10768">
                  <c:v>14.955555555553126</c:v>
                </c:pt>
                <c:pt idx="10769">
                  <c:v>14.956944444442014</c:v>
                </c:pt>
                <c:pt idx="10770">
                  <c:v>14.958333333330902</c:v>
                </c:pt>
                <c:pt idx="10771">
                  <c:v>14.95972222221979</c:v>
                </c:pt>
                <c:pt idx="10772">
                  <c:v>14.961111111108679</c:v>
                </c:pt>
                <c:pt idx="10773">
                  <c:v>14.962499999997567</c:v>
                </c:pt>
                <c:pt idx="10774">
                  <c:v>14.963888888886455</c:v>
                </c:pt>
                <c:pt idx="10775">
                  <c:v>14.965277777775343</c:v>
                </c:pt>
                <c:pt idx="10776">
                  <c:v>14.966666666664231</c:v>
                </c:pt>
                <c:pt idx="10777">
                  <c:v>14.96805555555312</c:v>
                </c:pt>
                <c:pt idx="10778">
                  <c:v>14.969444444442008</c:v>
                </c:pt>
                <c:pt idx="10779">
                  <c:v>14.970833333330896</c:v>
                </c:pt>
                <c:pt idx="10780">
                  <c:v>14.972222222219784</c:v>
                </c:pt>
                <c:pt idx="10781">
                  <c:v>14.973611111108672</c:v>
                </c:pt>
                <c:pt idx="10782">
                  <c:v>14.974999999997561</c:v>
                </c:pt>
                <c:pt idx="10783">
                  <c:v>14.976388888886449</c:v>
                </c:pt>
                <c:pt idx="10784">
                  <c:v>14.977777777775337</c:v>
                </c:pt>
                <c:pt idx="10785">
                  <c:v>14.979166666664225</c:v>
                </c:pt>
                <c:pt idx="10786">
                  <c:v>14.980555555553114</c:v>
                </c:pt>
                <c:pt idx="10787">
                  <c:v>14.981944444442002</c:v>
                </c:pt>
                <c:pt idx="10788">
                  <c:v>14.98333333333089</c:v>
                </c:pt>
                <c:pt idx="10789">
                  <c:v>14.984722222219778</c:v>
                </c:pt>
                <c:pt idx="10790">
                  <c:v>14.986111111108666</c:v>
                </c:pt>
                <c:pt idx="10791">
                  <c:v>14.987499999997555</c:v>
                </c:pt>
                <c:pt idx="10792">
                  <c:v>14.988888888886443</c:v>
                </c:pt>
                <c:pt idx="10793">
                  <c:v>14.990277777775331</c:v>
                </c:pt>
                <c:pt idx="10794">
                  <c:v>14.991666666664219</c:v>
                </c:pt>
                <c:pt idx="10795">
                  <c:v>14.993055555553108</c:v>
                </c:pt>
                <c:pt idx="10796">
                  <c:v>14.994444444441996</c:v>
                </c:pt>
                <c:pt idx="10797">
                  <c:v>14.995833333330884</c:v>
                </c:pt>
                <c:pt idx="10798">
                  <c:v>14.997222222219772</c:v>
                </c:pt>
                <c:pt idx="10799">
                  <c:v>14.99861111110866</c:v>
                </c:pt>
                <c:pt idx="10800">
                  <c:v>14.999999999997549</c:v>
                </c:pt>
                <c:pt idx="10801">
                  <c:v>15.001388888886437</c:v>
                </c:pt>
                <c:pt idx="10802">
                  <c:v>15.002777777775325</c:v>
                </c:pt>
                <c:pt idx="10803">
                  <c:v>15.004166666664213</c:v>
                </c:pt>
                <c:pt idx="10804">
                  <c:v>15.005555555553101</c:v>
                </c:pt>
                <c:pt idx="10805">
                  <c:v>15.00694444444199</c:v>
                </c:pt>
                <c:pt idx="10806">
                  <c:v>15.008333333330878</c:v>
                </c:pt>
                <c:pt idx="10807">
                  <c:v>15.009722222219766</c:v>
                </c:pt>
                <c:pt idx="10808">
                  <c:v>15.011111111108654</c:v>
                </c:pt>
                <c:pt idx="10809">
                  <c:v>15.012499999997543</c:v>
                </c:pt>
                <c:pt idx="10810">
                  <c:v>15.013888888886431</c:v>
                </c:pt>
                <c:pt idx="10811">
                  <c:v>15.015277777775319</c:v>
                </c:pt>
                <c:pt idx="10812">
                  <c:v>15.016666666664207</c:v>
                </c:pt>
                <c:pt idx="10813">
                  <c:v>15.018055555553095</c:v>
                </c:pt>
                <c:pt idx="10814">
                  <c:v>15.019444444441984</c:v>
                </c:pt>
                <c:pt idx="10815">
                  <c:v>15.020833333330872</c:v>
                </c:pt>
                <c:pt idx="10816">
                  <c:v>15.02222222221976</c:v>
                </c:pt>
                <c:pt idx="10817">
                  <c:v>15.023611111108648</c:v>
                </c:pt>
                <c:pt idx="10818">
                  <c:v>15.024999999997537</c:v>
                </c:pt>
                <c:pt idx="10819">
                  <c:v>15.026388888886425</c:v>
                </c:pt>
                <c:pt idx="10820">
                  <c:v>15.027777777775313</c:v>
                </c:pt>
                <c:pt idx="10821">
                  <c:v>15.029166666664201</c:v>
                </c:pt>
                <c:pt idx="10822">
                  <c:v>15.030555555553089</c:v>
                </c:pt>
                <c:pt idx="10823">
                  <c:v>15.031944444441978</c:v>
                </c:pt>
                <c:pt idx="10824">
                  <c:v>15.033333333330866</c:v>
                </c:pt>
                <c:pt idx="10825">
                  <c:v>15.034722222219754</c:v>
                </c:pt>
                <c:pt idx="10826">
                  <c:v>15.036111111108642</c:v>
                </c:pt>
                <c:pt idx="10827">
                  <c:v>15.037499999997531</c:v>
                </c:pt>
                <c:pt idx="10828">
                  <c:v>15.038888888886419</c:v>
                </c:pt>
                <c:pt idx="10829">
                  <c:v>15.040277777775307</c:v>
                </c:pt>
                <c:pt idx="10830">
                  <c:v>15.041666666664195</c:v>
                </c:pt>
                <c:pt idx="10831">
                  <c:v>15.043055555553083</c:v>
                </c:pt>
                <c:pt idx="10832">
                  <c:v>15.044444444441972</c:v>
                </c:pt>
                <c:pt idx="10833">
                  <c:v>15.04583333333086</c:v>
                </c:pt>
                <c:pt idx="10834">
                  <c:v>15.047222222219748</c:v>
                </c:pt>
                <c:pt idx="10835">
                  <c:v>15.048611111108636</c:v>
                </c:pt>
                <c:pt idx="10836">
                  <c:v>15.049999999997524</c:v>
                </c:pt>
                <c:pt idx="10837">
                  <c:v>15.051388888886413</c:v>
                </c:pt>
                <c:pt idx="10838">
                  <c:v>15.052777777775301</c:v>
                </c:pt>
                <c:pt idx="10839">
                  <c:v>15.054166666664189</c:v>
                </c:pt>
                <c:pt idx="10840">
                  <c:v>15.055555555553077</c:v>
                </c:pt>
                <c:pt idx="10841">
                  <c:v>15.056944444441966</c:v>
                </c:pt>
                <c:pt idx="10842">
                  <c:v>15.058333333330854</c:v>
                </c:pt>
                <c:pt idx="10843">
                  <c:v>15.059722222219742</c:v>
                </c:pt>
                <c:pt idx="10844">
                  <c:v>15.06111111110863</c:v>
                </c:pt>
                <c:pt idx="10845">
                  <c:v>15.062499999997518</c:v>
                </c:pt>
                <c:pt idx="10846">
                  <c:v>15.063888888886407</c:v>
                </c:pt>
                <c:pt idx="10847">
                  <c:v>15.065277777775295</c:v>
                </c:pt>
                <c:pt idx="10848">
                  <c:v>15.066666666664183</c:v>
                </c:pt>
                <c:pt idx="10849">
                  <c:v>15.068055555553071</c:v>
                </c:pt>
                <c:pt idx="10850">
                  <c:v>15.06944444444196</c:v>
                </c:pt>
                <c:pt idx="10851">
                  <c:v>15.070833333330848</c:v>
                </c:pt>
                <c:pt idx="10852">
                  <c:v>15.072222222219736</c:v>
                </c:pt>
                <c:pt idx="10853">
                  <c:v>15.073611111108624</c:v>
                </c:pt>
                <c:pt idx="10854">
                  <c:v>15.074999999997512</c:v>
                </c:pt>
                <c:pt idx="10855">
                  <c:v>15.076388888886401</c:v>
                </c:pt>
                <c:pt idx="10856">
                  <c:v>15.077777777775289</c:v>
                </c:pt>
                <c:pt idx="10857">
                  <c:v>15.079166666664177</c:v>
                </c:pt>
                <c:pt idx="10858">
                  <c:v>15.080555555553065</c:v>
                </c:pt>
                <c:pt idx="10859">
                  <c:v>15.081944444441953</c:v>
                </c:pt>
                <c:pt idx="10860">
                  <c:v>15.083333333330842</c:v>
                </c:pt>
                <c:pt idx="10861">
                  <c:v>15.08472222221973</c:v>
                </c:pt>
                <c:pt idx="10862">
                  <c:v>15.086111111108618</c:v>
                </c:pt>
                <c:pt idx="10863">
                  <c:v>15.087499999997506</c:v>
                </c:pt>
                <c:pt idx="10864">
                  <c:v>15.088888888886395</c:v>
                </c:pt>
                <c:pt idx="10865">
                  <c:v>15.090277777775283</c:v>
                </c:pt>
                <c:pt idx="10866">
                  <c:v>15.091666666664171</c:v>
                </c:pt>
                <c:pt idx="10867">
                  <c:v>15.093055555553059</c:v>
                </c:pt>
                <c:pt idx="10868">
                  <c:v>15.094444444441947</c:v>
                </c:pt>
                <c:pt idx="10869">
                  <c:v>15.095833333330836</c:v>
                </c:pt>
                <c:pt idx="10870">
                  <c:v>15.097222222219724</c:v>
                </c:pt>
                <c:pt idx="10871">
                  <c:v>15.098611111108612</c:v>
                </c:pt>
                <c:pt idx="10872">
                  <c:v>15.0999999999975</c:v>
                </c:pt>
                <c:pt idx="10873">
                  <c:v>15.101388888886389</c:v>
                </c:pt>
                <c:pt idx="10874">
                  <c:v>15.102777777775277</c:v>
                </c:pt>
                <c:pt idx="10875">
                  <c:v>15.104166666664165</c:v>
                </c:pt>
                <c:pt idx="10876">
                  <c:v>15.105555555553053</c:v>
                </c:pt>
                <c:pt idx="10877">
                  <c:v>15.106944444441941</c:v>
                </c:pt>
                <c:pt idx="10878">
                  <c:v>15.10833333333083</c:v>
                </c:pt>
                <c:pt idx="10879">
                  <c:v>15.109722222219718</c:v>
                </c:pt>
                <c:pt idx="10880">
                  <c:v>15.111111111108606</c:v>
                </c:pt>
                <c:pt idx="10881">
                  <c:v>15.112499999997494</c:v>
                </c:pt>
                <c:pt idx="10882">
                  <c:v>15.113888888886382</c:v>
                </c:pt>
                <c:pt idx="10883">
                  <c:v>15.115277777775271</c:v>
                </c:pt>
                <c:pt idx="10884">
                  <c:v>15.116666666664159</c:v>
                </c:pt>
                <c:pt idx="10885">
                  <c:v>15.118055555553047</c:v>
                </c:pt>
                <c:pt idx="10886">
                  <c:v>15.119444444441935</c:v>
                </c:pt>
                <c:pt idx="10887">
                  <c:v>15.120833333330824</c:v>
                </c:pt>
                <c:pt idx="10888">
                  <c:v>15.122222222219712</c:v>
                </c:pt>
                <c:pt idx="10889">
                  <c:v>15.1236111111086</c:v>
                </c:pt>
                <c:pt idx="10890">
                  <c:v>15.124999999997488</c:v>
                </c:pt>
                <c:pt idx="10891">
                  <c:v>15.126388888886376</c:v>
                </c:pt>
                <c:pt idx="10892">
                  <c:v>15.127777777775265</c:v>
                </c:pt>
                <c:pt idx="10893">
                  <c:v>15.129166666664153</c:v>
                </c:pt>
                <c:pt idx="10894">
                  <c:v>15.130555555553041</c:v>
                </c:pt>
                <c:pt idx="10895">
                  <c:v>15.131944444441929</c:v>
                </c:pt>
                <c:pt idx="10896">
                  <c:v>15.133333333330818</c:v>
                </c:pt>
                <c:pt idx="10897">
                  <c:v>15.134722222219706</c:v>
                </c:pt>
                <c:pt idx="10898">
                  <c:v>15.136111111108594</c:v>
                </c:pt>
                <c:pt idx="10899">
                  <c:v>15.137499999997482</c:v>
                </c:pt>
                <c:pt idx="10900">
                  <c:v>15.13888888888637</c:v>
                </c:pt>
                <c:pt idx="10901">
                  <c:v>15.140277777775259</c:v>
                </c:pt>
                <c:pt idx="10902">
                  <c:v>15.141666666664147</c:v>
                </c:pt>
                <c:pt idx="10903">
                  <c:v>15.143055555553035</c:v>
                </c:pt>
                <c:pt idx="10904">
                  <c:v>15.144444444441923</c:v>
                </c:pt>
                <c:pt idx="10905">
                  <c:v>15.145833333330811</c:v>
                </c:pt>
                <c:pt idx="10906">
                  <c:v>15.1472222222197</c:v>
                </c:pt>
                <c:pt idx="10907">
                  <c:v>15.148611111108588</c:v>
                </c:pt>
                <c:pt idx="10908">
                  <c:v>15.149999999997476</c:v>
                </c:pt>
                <c:pt idx="10909">
                  <c:v>15.151388888886364</c:v>
                </c:pt>
                <c:pt idx="10910">
                  <c:v>15.152777777775253</c:v>
                </c:pt>
                <c:pt idx="10911">
                  <c:v>15.154166666664141</c:v>
                </c:pt>
                <c:pt idx="10912">
                  <c:v>15.155555555553029</c:v>
                </c:pt>
                <c:pt idx="10913">
                  <c:v>15.156944444441917</c:v>
                </c:pt>
                <c:pt idx="10914">
                  <c:v>15.158333333330805</c:v>
                </c:pt>
                <c:pt idx="10915">
                  <c:v>15.159722222219694</c:v>
                </c:pt>
                <c:pt idx="10916">
                  <c:v>15.161111111108582</c:v>
                </c:pt>
                <c:pt idx="10917">
                  <c:v>15.16249999999747</c:v>
                </c:pt>
                <c:pt idx="10918">
                  <c:v>15.163888888886358</c:v>
                </c:pt>
                <c:pt idx="10919">
                  <c:v>15.165277777775247</c:v>
                </c:pt>
                <c:pt idx="10920">
                  <c:v>15.166666666664135</c:v>
                </c:pt>
                <c:pt idx="10921">
                  <c:v>15.168055555553023</c:v>
                </c:pt>
                <c:pt idx="10922">
                  <c:v>15.169444444441911</c:v>
                </c:pt>
                <c:pt idx="10923">
                  <c:v>15.170833333330799</c:v>
                </c:pt>
                <c:pt idx="10924">
                  <c:v>15.172222222219688</c:v>
                </c:pt>
                <c:pt idx="10925">
                  <c:v>15.173611111108576</c:v>
                </c:pt>
                <c:pt idx="10926">
                  <c:v>15.174999999997464</c:v>
                </c:pt>
                <c:pt idx="10927">
                  <c:v>15.176388888886352</c:v>
                </c:pt>
                <c:pt idx="10928">
                  <c:v>15.177777777775241</c:v>
                </c:pt>
                <c:pt idx="10929">
                  <c:v>15.179166666664129</c:v>
                </c:pt>
                <c:pt idx="10930">
                  <c:v>15.180555555553017</c:v>
                </c:pt>
                <c:pt idx="10931">
                  <c:v>15.181944444441905</c:v>
                </c:pt>
                <c:pt idx="10932">
                  <c:v>15.183333333330793</c:v>
                </c:pt>
                <c:pt idx="10933">
                  <c:v>15.184722222219682</c:v>
                </c:pt>
                <c:pt idx="10934">
                  <c:v>15.18611111110857</c:v>
                </c:pt>
                <c:pt idx="10935">
                  <c:v>15.187499999997458</c:v>
                </c:pt>
                <c:pt idx="10936">
                  <c:v>15.188888888886346</c:v>
                </c:pt>
                <c:pt idx="10937">
                  <c:v>15.190277777775234</c:v>
                </c:pt>
                <c:pt idx="10938">
                  <c:v>15.191666666664123</c:v>
                </c:pt>
                <c:pt idx="10939">
                  <c:v>15.193055555553011</c:v>
                </c:pt>
                <c:pt idx="10940">
                  <c:v>15.194444444441899</c:v>
                </c:pt>
                <c:pt idx="10941">
                  <c:v>15.195833333330787</c:v>
                </c:pt>
                <c:pt idx="10942">
                  <c:v>15.197222222219676</c:v>
                </c:pt>
                <c:pt idx="10943">
                  <c:v>15.198611111108564</c:v>
                </c:pt>
                <c:pt idx="10944">
                  <c:v>15.199999999997452</c:v>
                </c:pt>
                <c:pt idx="10945">
                  <c:v>15.20138888888634</c:v>
                </c:pt>
                <c:pt idx="10946">
                  <c:v>15.202777777775228</c:v>
                </c:pt>
                <c:pt idx="10947">
                  <c:v>15.204166666664117</c:v>
                </c:pt>
                <c:pt idx="10948">
                  <c:v>15.205555555553005</c:v>
                </c:pt>
                <c:pt idx="10949">
                  <c:v>15.206944444441893</c:v>
                </c:pt>
                <c:pt idx="10950">
                  <c:v>15.208333333330781</c:v>
                </c:pt>
                <c:pt idx="10951">
                  <c:v>15.20972222221967</c:v>
                </c:pt>
                <c:pt idx="10952">
                  <c:v>15.211111111108558</c:v>
                </c:pt>
                <c:pt idx="10953">
                  <c:v>15.212499999997446</c:v>
                </c:pt>
                <c:pt idx="10954">
                  <c:v>15.213888888886334</c:v>
                </c:pt>
                <c:pt idx="10955">
                  <c:v>15.215277777775222</c:v>
                </c:pt>
                <c:pt idx="10956">
                  <c:v>15.216666666664111</c:v>
                </c:pt>
                <c:pt idx="10957">
                  <c:v>15.218055555552999</c:v>
                </c:pt>
                <c:pt idx="10958">
                  <c:v>15.219444444441887</c:v>
                </c:pt>
                <c:pt idx="10959">
                  <c:v>15.220833333330775</c:v>
                </c:pt>
                <c:pt idx="10960">
                  <c:v>15.222222222219663</c:v>
                </c:pt>
                <c:pt idx="10961">
                  <c:v>15.223611111108552</c:v>
                </c:pt>
                <c:pt idx="10962">
                  <c:v>15.22499999999744</c:v>
                </c:pt>
                <c:pt idx="10963">
                  <c:v>15.226388888886328</c:v>
                </c:pt>
                <c:pt idx="10964">
                  <c:v>15.227777777775216</c:v>
                </c:pt>
                <c:pt idx="10965">
                  <c:v>15.229166666664105</c:v>
                </c:pt>
                <c:pt idx="10966">
                  <c:v>15.230555555552993</c:v>
                </c:pt>
                <c:pt idx="10967">
                  <c:v>15.231944444441881</c:v>
                </c:pt>
                <c:pt idx="10968">
                  <c:v>15.233333333330769</c:v>
                </c:pt>
                <c:pt idx="10969">
                  <c:v>15.234722222219657</c:v>
                </c:pt>
                <c:pt idx="10970">
                  <c:v>15.236111111108546</c:v>
                </c:pt>
                <c:pt idx="10971">
                  <c:v>15.237499999997434</c:v>
                </c:pt>
                <c:pt idx="10972">
                  <c:v>15.238888888886322</c:v>
                </c:pt>
                <c:pt idx="10973">
                  <c:v>15.24027777777521</c:v>
                </c:pt>
                <c:pt idx="10974">
                  <c:v>15.241666666664099</c:v>
                </c:pt>
                <c:pt idx="10975">
                  <c:v>15.243055555552987</c:v>
                </c:pt>
                <c:pt idx="10976">
                  <c:v>15.244444444441875</c:v>
                </c:pt>
                <c:pt idx="10977">
                  <c:v>15.245833333330763</c:v>
                </c:pt>
                <c:pt idx="10978">
                  <c:v>15.247222222219651</c:v>
                </c:pt>
                <c:pt idx="10979">
                  <c:v>15.24861111110854</c:v>
                </c:pt>
                <c:pt idx="10980">
                  <c:v>15.249999999997428</c:v>
                </c:pt>
                <c:pt idx="10981">
                  <c:v>15.251388888886316</c:v>
                </c:pt>
                <c:pt idx="10982">
                  <c:v>15.252777777775204</c:v>
                </c:pt>
                <c:pt idx="10983">
                  <c:v>15.254166666664092</c:v>
                </c:pt>
                <c:pt idx="10984">
                  <c:v>15.255555555552981</c:v>
                </c:pt>
                <c:pt idx="10985">
                  <c:v>15.256944444441869</c:v>
                </c:pt>
                <c:pt idx="10986">
                  <c:v>15.258333333330757</c:v>
                </c:pt>
                <c:pt idx="10987">
                  <c:v>15.259722222219645</c:v>
                </c:pt>
                <c:pt idx="10988">
                  <c:v>15.261111111108534</c:v>
                </c:pt>
                <c:pt idx="10989">
                  <c:v>15.262499999997422</c:v>
                </c:pt>
                <c:pt idx="10990">
                  <c:v>15.26388888888631</c:v>
                </c:pt>
                <c:pt idx="10991">
                  <c:v>15.265277777775198</c:v>
                </c:pt>
                <c:pt idx="10992">
                  <c:v>15.266666666664086</c:v>
                </c:pt>
                <c:pt idx="10993">
                  <c:v>15.268055555552975</c:v>
                </c:pt>
                <c:pt idx="10994">
                  <c:v>15.269444444441863</c:v>
                </c:pt>
                <c:pt idx="10995">
                  <c:v>15.270833333330751</c:v>
                </c:pt>
                <c:pt idx="10996">
                  <c:v>15.272222222219639</c:v>
                </c:pt>
                <c:pt idx="10997">
                  <c:v>15.273611111108528</c:v>
                </c:pt>
                <c:pt idx="10998">
                  <c:v>15.274999999997416</c:v>
                </c:pt>
                <c:pt idx="10999">
                  <c:v>15.276388888886304</c:v>
                </c:pt>
                <c:pt idx="11000">
                  <c:v>15.277777777775192</c:v>
                </c:pt>
                <c:pt idx="11001">
                  <c:v>15.27916666666408</c:v>
                </c:pt>
                <c:pt idx="11002">
                  <c:v>15.280555555552969</c:v>
                </c:pt>
                <c:pt idx="11003">
                  <c:v>15.281944444441857</c:v>
                </c:pt>
                <c:pt idx="11004">
                  <c:v>15.283333333330745</c:v>
                </c:pt>
                <c:pt idx="11005">
                  <c:v>15.284722222219633</c:v>
                </c:pt>
                <c:pt idx="11006">
                  <c:v>15.286111111108521</c:v>
                </c:pt>
                <c:pt idx="11007">
                  <c:v>15.28749999999741</c:v>
                </c:pt>
                <c:pt idx="11008">
                  <c:v>15.288888888886298</c:v>
                </c:pt>
                <c:pt idx="11009">
                  <c:v>15.290277777775186</c:v>
                </c:pt>
                <c:pt idx="11010">
                  <c:v>15.291666666664074</c:v>
                </c:pt>
                <c:pt idx="11011">
                  <c:v>15.293055555552963</c:v>
                </c:pt>
                <c:pt idx="11012">
                  <c:v>15.294444444441851</c:v>
                </c:pt>
                <c:pt idx="11013">
                  <c:v>15.295833333330739</c:v>
                </c:pt>
                <c:pt idx="11014">
                  <c:v>15.297222222219627</c:v>
                </c:pt>
                <c:pt idx="11015">
                  <c:v>15.298611111108515</c:v>
                </c:pt>
                <c:pt idx="11016">
                  <c:v>15.299999999997404</c:v>
                </c:pt>
                <c:pt idx="11017">
                  <c:v>15.301388888886292</c:v>
                </c:pt>
                <c:pt idx="11018">
                  <c:v>15.30277777777518</c:v>
                </c:pt>
                <c:pt idx="11019">
                  <c:v>15.304166666664068</c:v>
                </c:pt>
                <c:pt idx="11020">
                  <c:v>15.305555555552957</c:v>
                </c:pt>
                <c:pt idx="11021">
                  <c:v>15.306944444441845</c:v>
                </c:pt>
                <c:pt idx="11022">
                  <c:v>15.308333333330733</c:v>
                </c:pt>
                <c:pt idx="11023">
                  <c:v>15.309722222219621</c:v>
                </c:pt>
                <c:pt idx="11024">
                  <c:v>15.311111111108509</c:v>
                </c:pt>
                <c:pt idx="11025">
                  <c:v>15.312499999997398</c:v>
                </c:pt>
                <c:pt idx="11026">
                  <c:v>15.313888888886286</c:v>
                </c:pt>
                <c:pt idx="11027">
                  <c:v>15.315277777775174</c:v>
                </c:pt>
                <c:pt idx="11028">
                  <c:v>15.316666666664062</c:v>
                </c:pt>
                <c:pt idx="11029">
                  <c:v>15.318055555552951</c:v>
                </c:pt>
                <c:pt idx="11030">
                  <c:v>15.319444444441839</c:v>
                </c:pt>
                <c:pt idx="11031">
                  <c:v>15.320833333330727</c:v>
                </c:pt>
                <c:pt idx="11032">
                  <c:v>15.322222222219615</c:v>
                </c:pt>
                <c:pt idx="11033">
                  <c:v>15.323611111108503</c:v>
                </c:pt>
                <c:pt idx="11034">
                  <c:v>15.324999999997392</c:v>
                </c:pt>
                <c:pt idx="11035">
                  <c:v>15.32638888888628</c:v>
                </c:pt>
                <c:pt idx="11036">
                  <c:v>15.327777777775168</c:v>
                </c:pt>
                <c:pt idx="11037">
                  <c:v>15.329166666664056</c:v>
                </c:pt>
                <c:pt idx="11038">
                  <c:v>15.330555555552944</c:v>
                </c:pt>
                <c:pt idx="11039">
                  <c:v>15.331944444441833</c:v>
                </c:pt>
                <c:pt idx="11040">
                  <c:v>15.333333333330721</c:v>
                </c:pt>
                <c:pt idx="11041">
                  <c:v>15.334722222219609</c:v>
                </c:pt>
                <c:pt idx="11042">
                  <c:v>15.336111111108497</c:v>
                </c:pt>
                <c:pt idx="11043">
                  <c:v>15.337499999997386</c:v>
                </c:pt>
                <c:pt idx="11044">
                  <c:v>15.338888888886274</c:v>
                </c:pt>
                <c:pt idx="11045">
                  <c:v>15.340277777775162</c:v>
                </c:pt>
                <c:pt idx="11046">
                  <c:v>15.34166666666405</c:v>
                </c:pt>
                <c:pt idx="11047">
                  <c:v>15.343055555552938</c:v>
                </c:pt>
                <c:pt idx="11048">
                  <c:v>15.344444444441827</c:v>
                </c:pt>
                <c:pt idx="11049">
                  <c:v>15.345833333330715</c:v>
                </c:pt>
                <c:pt idx="11050">
                  <c:v>15.347222222219603</c:v>
                </c:pt>
                <c:pt idx="11051">
                  <c:v>15.348611111108491</c:v>
                </c:pt>
                <c:pt idx="11052">
                  <c:v>15.34999999999738</c:v>
                </c:pt>
                <c:pt idx="11053">
                  <c:v>15.351388888886268</c:v>
                </c:pt>
                <c:pt idx="11054">
                  <c:v>15.352777777775156</c:v>
                </c:pt>
                <c:pt idx="11055">
                  <c:v>15.354166666664044</c:v>
                </c:pt>
                <c:pt idx="11056">
                  <c:v>15.355555555552932</c:v>
                </c:pt>
                <c:pt idx="11057">
                  <c:v>15.356944444441821</c:v>
                </c:pt>
                <c:pt idx="11058">
                  <c:v>15.358333333330709</c:v>
                </c:pt>
                <c:pt idx="11059">
                  <c:v>15.359722222219597</c:v>
                </c:pt>
                <c:pt idx="11060">
                  <c:v>15.361111111108485</c:v>
                </c:pt>
                <c:pt idx="11061">
                  <c:v>15.362499999997373</c:v>
                </c:pt>
                <c:pt idx="11062">
                  <c:v>15.363888888886262</c:v>
                </c:pt>
                <c:pt idx="11063">
                  <c:v>15.36527777777515</c:v>
                </c:pt>
                <c:pt idx="11064">
                  <c:v>15.366666666664038</c:v>
                </c:pt>
                <c:pt idx="11065">
                  <c:v>15.368055555552926</c:v>
                </c:pt>
                <c:pt idx="11066">
                  <c:v>15.369444444441815</c:v>
                </c:pt>
                <c:pt idx="11067">
                  <c:v>15.370833333330703</c:v>
                </c:pt>
                <c:pt idx="11068">
                  <c:v>15.372222222219591</c:v>
                </c:pt>
                <c:pt idx="11069">
                  <c:v>15.373611111108479</c:v>
                </c:pt>
                <c:pt idx="11070">
                  <c:v>15.374999999997367</c:v>
                </c:pt>
                <c:pt idx="11071">
                  <c:v>15.376388888886256</c:v>
                </c:pt>
                <c:pt idx="11072">
                  <c:v>15.377777777775144</c:v>
                </c:pt>
                <c:pt idx="11073">
                  <c:v>15.379166666664032</c:v>
                </c:pt>
                <c:pt idx="11074">
                  <c:v>15.38055555555292</c:v>
                </c:pt>
                <c:pt idx="11075">
                  <c:v>15.381944444441809</c:v>
                </c:pt>
                <c:pt idx="11076">
                  <c:v>15.383333333330697</c:v>
                </c:pt>
                <c:pt idx="11077">
                  <c:v>15.384722222219585</c:v>
                </c:pt>
                <c:pt idx="11078">
                  <c:v>15.386111111108473</c:v>
                </c:pt>
                <c:pt idx="11079">
                  <c:v>15.387499999997361</c:v>
                </c:pt>
                <c:pt idx="11080">
                  <c:v>15.38888888888625</c:v>
                </c:pt>
                <c:pt idx="11081">
                  <c:v>15.390277777775138</c:v>
                </c:pt>
                <c:pt idx="11082">
                  <c:v>15.391666666664026</c:v>
                </c:pt>
                <c:pt idx="11083">
                  <c:v>15.393055555552914</c:v>
                </c:pt>
                <c:pt idx="11084">
                  <c:v>15.394444444441802</c:v>
                </c:pt>
                <c:pt idx="11085">
                  <c:v>15.395833333330691</c:v>
                </c:pt>
                <c:pt idx="11086">
                  <c:v>15.397222222219579</c:v>
                </c:pt>
                <c:pt idx="11087">
                  <c:v>15.398611111108467</c:v>
                </c:pt>
                <c:pt idx="11088">
                  <c:v>15.399999999997355</c:v>
                </c:pt>
                <c:pt idx="11089">
                  <c:v>15.401388888886244</c:v>
                </c:pt>
                <c:pt idx="11090">
                  <c:v>15.402777777775132</c:v>
                </c:pt>
                <c:pt idx="11091">
                  <c:v>15.40416666666402</c:v>
                </c:pt>
                <c:pt idx="11092">
                  <c:v>15.405555555552908</c:v>
                </c:pt>
                <c:pt idx="11093">
                  <c:v>15.406944444441796</c:v>
                </c:pt>
                <c:pt idx="11094">
                  <c:v>15.408333333330685</c:v>
                </c:pt>
                <c:pt idx="11095">
                  <c:v>15.409722222219573</c:v>
                </c:pt>
                <c:pt idx="11096">
                  <c:v>15.411111111108461</c:v>
                </c:pt>
                <c:pt idx="11097">
                  <c:v>15.412499999997349</c:v>
                </c:pt>
                <c:pt idx="11098">
                  <c:v>15.413888888886238</c:v>
                </c:pt>
                <c:pt idx="11099">
                  <c:v>15.415277777775126</c:v>
                </c:pt>
                <c:pt idx="11100">
                  <c:v>15.416666666664014</c:v>
                </c:pt>
                <c:pt idx="11101">
                  <c:v>15.418055555552902</c:v>
                </c:pt>
                <c:pt idx="11102">
                  <c:v>15.41944444444179</c:v>
                </c:pt>
                <c:pt idx="11103">
                  <c:v>15.420833333330679</c:v>
                </c:pt>
                <c:pt idx="11104">
                  <c:v>15.422222222219567</c:v>
                </c:pt>
                <c:pt idx="11105">
                  <c:v>15.423611111108455</c:v>
                </c:pt>
                <c:pt idx="11106">
                  <c:v>15.424999999997343</c:v>
                </c:pt>
                <c:pt idx="11107">
                  <c:v>15.426388888886231</c:v>
                </c:pt>
                <c:pt idx="11108">
                  <c:v>15.42777777777512</c:v>
                </c:pt>
                <c:pt idx="11109">
                  <c:v>15.429166666664008</c:v>
                </c:pt>
                <c:pt idx="11110">
                  <c:v>15.430555555552896</c:v>
                </c:pt>
                <c:pt idx="11111">
                  <c:v>15.431944444441784</c:v>
                </c:pt>
                <c:pt idx="11112">
                  <c:v>15.433333333330673</c:v>
                </c:pt>
                <c:pt idx="11113">
                  <c:v>15.434722222219561</c:v>
                </c:pt>
                <c:pt idx="11114">
                  <c:v>15.436111111108449</c:v>
                </c:pt>
                <c:pt idx="11115">
                  <c:v>15.437499999997337</c:v>
                </c:pt>
                <c:pt idx="11116">
                  <c:v>15.438888888886225</c:v>
                </c:pt>
                <c:pt idx="11117">
                  <c:v>15.440277777775114</c:v>
                </c:pt>
                <c:pt idx="11118">
                  <c:v>15.441666666664002</c:v>
                </c:pt>
                <c:pt idx="11119">
                  <c:v>15.44305555555289</c:v>
                </c:pt>
                <c:pt idx="11120">
                  <c:v>15.444444444441778</c:v>
                </c:pt>
                <c:pt idx="11121">
                  <c:v>15.445833333330667</c:v>
                </c:pt>
                <c:pt idx="11122">
                  <c:v>15.447222222219555</c:v>
                </c:pt>
                <c:pt idx="11123">
                  <c:v>15.448611111108443</c:v>
                </c:pt>
                <c:pt idx="11124">
                  <c:v>15.449999999997331</c:v>
                </c:pt>
                <c:pt idx="11125">
                  <c:v>15.451388888886219</c:v>
                </c:pt>
                <c:pt idx="11126">
                  <c:v>15.452777777775108</c:v>
                </c:pt>
                <c:pt idx="11127">
                  <c:v>15.454166666663996</c:v>
                </c:pt>
                <c:pt idx="11128">
                  <c:v>15.455555555552884</c:v>
                </c:pt>
                <c:pt idx="11129">
                  <c:v>15.456944444441772</c:v>
                </c:pt>
                <c:pt idx="11130">
                  <c:v>15.458333333330661</c:v>
                </c:pt>
                <c:pt idx="11131">
                  <c:v>15.459722222219549</c:v>
                </c:pt>
                <c:pt idx="11132">
                  <c:v>15.461111111108437</c:v>
                </c:pt>
                <c:pt idx="11133">
                  <c:v>15.462499999997325</c:v>
                </c:pt>
                <c:pt idx="11134">
                  <c:v>15.463888888886213</c:v>
                </c:pt>
                <c:pt idx="11135">
                  <c:v>15.465277777775102</c:v>
                </c:pt>
                <c:pt idx="11136">
                  <c:v>15.46666666666399</c:v>
                </c:pt>
                <c:pt idx="11137">
                  <c:v>15.468055555552878</c:v>
                </c:pt>
                <c:pt idx="11138">
                  <c:v>15.469444444441766</c:v>
                </c:pt>
                <c:pt idx="11139">
                  <c:v>15.470833333330654</c:v>
                </c:pt>
                <c:pt idx="11140">
                  <c:v>15.472222222219543</c:v>
                </c:pt>
                <c:pt idx="11141">
                  <c:v>15.473611111108431</c:v>
                </c:pt>
                <c:pt idx="11142">
                  <c:v>15.474999999997319</c:v>
                </c:pt>
                <c:pt idx="11143">
                  <c:v>15.476388888886207</c:v>
                </c:pt>
                <c:pt idx="11144">
                  <c:v>15.477777777775096</c:v>
                </c:pt>
                <c:pt idx="11145">
                  <c:v>15.479166666663984</c:v>
                </c:pt>
                <c:pt idx="11146">
                  <c:v>15.480555555552872</c:v>
                </c:pt>
                <c:pt idx="11147">
                  <c:v>15.48194444444176</c:v>
                </c:pt>
                <c:pt idx="11148">
                  <c:v>15.483333333330648</c:v>
                </c:pt>
                <c:pt idx="11149">
                  <c:v>15.484722222219537</c:v>
                </c:pt>
                <c:pt idx="11150">
                  <c:v>15.486111111108425</c:v>
                </c:pt>
                <c:pt idx="11151">
                  <c:v>15.487499999997313</c:v>
                </c:pt>
                <c:pt idx="11152">
                  <c:v>15.488888888886201</c:v>
                </c:pt>
                <c:pt idx="11153">
                  <c:v>15.49027777777509</c:v>
                </c:pt>
                <c:pt idx="11154">
                  <c:v>15.491666666663978</c:v>
                </c:pt>
                <c:pt idx="11155">
                  <c:v>15.493055555552866</c:v>
                </c:pt>
                <c:pt idx="11156">
                  <c:v>15.494444444441754</c:v>
                </c:pt>
                <c:pt idx="11157">
                  <c:v>15.495833333330642</c:v>
                </c:pt>
                <c:pt idx="11158">
                  <c:v>15.497222222219531</c:v>
                </c:pt>
                <c:pt idx="11159">
                  <c:v>15.498611111108419</c:v>
                </c:pt>
                <c:pt idx="11160">
                  <c:v>15.499999999997307</c:v>
                </c:pt>
                <c:pt idx="11161">
                  <c:v>15.501388888886195</c:v>
                </c:pt>
                <c:pt idx="11162">
                  <c:v>15.502777777775083</c:v>
                </c:pt>
                <c:pt idx="11163">
                  <c:v>15.504166666663972</c:v>
                </c:pt>
                <c:pt idx="11164">
                  <c:v>15.50555555555286</c:v>
                </c:pt>
                <c:pt idx="11165">
                  <c:v>15.506944444441748</c:v>
                </c:pt>
                <c:pt idx="11166">
                  <c:v>15.508333333330636</c:v>
                </c:pt>
                <c:pt idx="11167">
                  <c:v>15.509722222219525</c:v>
                </c:pt>
                <c:pt idx="11168">
                  <c:v>15.511111111108413</c:v>
                </c:pt>
                <c:pt idx="11169">
                  <c:v>15.512499999997301</c:v>
                </c:pt>
                <c:pt idx="11170">
                  <c:v>15.513888888886189</c:v>
                </c:pt>
                <c:pt idx="11171">
                  <c:v>15.515277777775077</c:v>
                </c:pt>
                <c:pt idx="11172">
                  <c:v>15.516666666663966</c:v>
                </c:pt>
                <c:pt idx="11173">
                  <c:v>15.518055555552854</c:v>
                </c:pt>
                <c:pt idx="11174">
                  <c:v>15.519444444441742</c:v>
                </c:pt>
                <c:pt idx="11175">
                  <c:v>15.52083333333063</c:v>
                </c:pt>
                <c:pt idx="11176">
                  <c:v>15.522222222219519</c:v>
                </c:pt>
                <c:pt idx="11177">
                  <c:v>15.523611111108407</c:v>
                </c:pt>
                <c:pt idx="11178">
                  <c:v>15.524999999997295</c:v>
                </c:pt>
                <c:pt idx="11179">
                  <c:v>15.526388888886183</c:v>
                </c:pt>
                <c:pt idx="11180">
                  <c:v>15.527777777775071</c:v>
                </c:pt>
                <c:pt idx="11181">
                  <c:v>15.52916666666396</c:v>
                </c:pt>
                <c:pt idx="11182">
                  <c:v>15.530555555552848</c:v>
                </c:pt>
                <c:pt idx="11183">
                  <c:v>15.531944444441736</c:v>
                </c:pt>
                <c:pt idx="11184">
                  <c:v>15.533333333330624</c:v>
                </c:pt>
                <c:pt idx="11185">
                  <c:v>15.534722222219512</c:v>
                </c:pt>
                <c:pt idx="11186">
                  <c:v>15.536111111108401</c:v>
                </c:pt>
                <c:pt idx="11187">
                  <c:v>15.537499999997289</c:v>
                </c:pt>
                <c:pt idx="11188">
                  <c:v>15.538888888886177</c:v>
                </c:pt>
                <c:pt idx="11189">
                  <c:v>15.540277777775065</c:v>
                </c:pt>
                <c:pt idx="11190">
                  <c:v>15.541666666663954</c:v>
                </c:pt>
                <c:pt idx="11191">
                  <c:v>15.543055555552842</c:v>
                </c:pt>
                <c:pt idx="11192">
                  <c:v>15.54444444444173</c:v>
                </c:pt>
                <c:pt idx="11193">
                  <c:v>15.545833333330618</c:v>
                </c:pt>
                <c:pt idx="11194">
                  <c:v>15.547222222219506</c:v>
                </c:pt>
                <c:pt idx="11195">
                  <c:v>15.548611111108395</c:v>
                </c:pt>
                <c:pt idx="11196">
                  <c:v>15.549999999997283</c:v>
                </c:pt>
                <c:pt idx="11197">
                  <c:v>15.551388888886171</c:v>
                </c:pt>
                <c:pt idx="11198">
                  <c:v>15.552777777775059</c:v>
                </c:pt>
                <c:pt idx="11199">
                  <c:v>15.554166666663948</c:v>
                </c:pt>
                <c:pt idx="11200">
                  <c:v>15.555555555552836</c:v>
                </c:pt>
                <c:pt idx="11201">
                  <c:v>15.556944444441724</c:v>
                </c:pt>
                <c:pt idx="11202">
                  <c:v>15.558333333330612</c:v>
                </c:pt>
                <c:pt idx="11203">
                  <c:v>15.5597222222195</c:v>
                </c:pt>
                <c:pt idx="11204">
                  <c:v>15.561111111108389</c:v>
                </c:pt>
                <c:pt idx="11205">
                  <c:v>15.562499999997277</c:v>
                </c:pt>
                <c:pt idx="11206">
                  <c:v>15.563888888886165</c:v>
                </c:pt>
                <c:pt idx="11207">
                  <c:v>15.565277777775053</c:v>
                </c:pt>
                <c:pt idx="11208">
                  <c:v>15.566666666663941</c:v>
                </c:pt>
                <c:pt idx="11209">
                  <c:v>15.56805555555283</c:v>
                </c:pt>
                <c:pt idx="11210">
                  <c:v>15.569444444441718</c:v>
                </c:pt>
                <c:pt idx="11211">
                  <c:v>15.570833333330606</c:v>
                </c:pt>
                <c:pt idx="11212">
                  <c:v>15.572222222219494</c:v>
                </c:pt>
                <c:pt idx="11213">
                  <c:v>15.573611111108383</c:v>
                </c:pt>
                <c:pt idx="11214">
                  <c:v>15.574999999997271</c:v>
                </c:pt>
                <c:pt idx="11215">
                  <c:v>15.576388888886159</c:v>
                </c:pt>
                <c:pt idx="11216">
                  <c:v>15.577777777775047</c:v>
                </c:pt>
                <c:pt idx="11217">
                  <c:v>15.579166666663935</c:v>
                </c:pt>
                <c:pt idx="11218">
                  <c:v>15.580555555552824</c:v>
                </c:pt>
                <c:pt idx="11219">
                  <c:v>15.581944444441712</c:v>
                </c:pt>
                <c:pt idx="11220">
                  <c:v>15.5833333333306</c:v>
                </c:pt>
                <c:pt idx="11221">
                  <c:v>15.584722222219488</c:v>
                </c:pt>
                <c:pt idx="11222">
                  <c:v>15.586111111108377</c:v>
                </c:pt>
                <c:pt idx="11223">
                  <c:v>15.587499999997265</c:v>
                </c:pt>
                <c:pt idx="11224">
                  <c:v>15.588888888886153</c:v>
                </c:pt>
                <c:pt idx="11225">
                  <c:v>15.590277777775041</c:v>
                </c:pt>
                <c:pt idx="11226">
                  <c:v>15.591666666663929</c:v>
                </c:pt>
                <c:pt idx="11227">
                  <c:v>15.593055555552818</c:v>
                </c:pt>
                <c:pt idx="11228">
                  <c:v>15.594444444441706</c:v>
                </c:pt>
                <c:pt idx="11229">
                  <c:v>15.595833333330594</c:v>
                </c:pt>
                <c:pt idx="11230">
                  <c:v>15.597222222219482</c:v>
                </c:pt>
                <c:pt idx="11231">
                  <c:v>15.598611111108371</c:v>
                </c:pt>
                <c:pt idx="11232">
                  <c:v>15.599999999997259</c:v>
                </c:pt>
                <c:pt idx="11233">
                  <c:v>15.601388888886147</c:v>
                </c:pt>
                <c:pt idx="11234">
                  <c:v>15.602777777775035</c:v>
                </c:pt>
                <c:pt idx="11235">
                  <c:v>15.604166666663923</c:v>
                </c:pt>
                <c:pt idx="11236">
                  <c:v>15.605555555552812</c:v>
                </c:pt>
                <c:pt idx="11237">
                  <c:v>15.6069444444417</c:v>
                </c:pt>
                <c:pt idx="11238">
                  <c:v>15.608333333330588</c:v>
                </c:pt>
                <c:pt idx="11239">
                  <c:v>15.609722222219476</c:v>
                </c:pt>
                <c:pt idx="11240">
                  <c:v>15.611111111108364</c:v>
                </c:pt>
                <c:pt idx="11241">
                  <c:v>15.612499999997253</c:v>
                </c:pt>
                <c:pt idx="11242">
                  <c:v>15.613888888886141</c:v>
                </c:pt>
                <c:pt idx="11243">
                  <c:v>15.615277777775029</c:v>
                </c:pt>
                <c:pt idx="11244">
                  <c:v>15.616666666663917</c:v>
                </c:pt>
                <c:pt idx="11245">
                  <c:v>15.618055555552806</c:v>
                </c:pt>
                <c:pt idx="11246">
                  <c:v>15.619444444441694</c:v>
                </c:pt>
                <c:pt idx="11247">
                  <c:v>15.620833333330582</c:v>
                </c:pt>
                <c:pt idx="11248">
                  <c:v>15.62222222221947</c:v>
                </c:pt>
                <c:pt idx="11249">
                  <c:v>15.623611111108358</c:v>
                </c:pt>
                <c:pt idx="11250">
                  <c:v>15.624999999997247</c:v>
                </c:pt>
                <c:pt idx="11251">
                  <c:v>15.626388888886135</c:v>
                </c:pt>
                <c:pt idx="11252">
                  <c:v>15.627777777775023</c:v>
                </c:pt>
                <c:pt idx="11253">
                  <c:v>15.629166666663911</c:v>
                </c:pt>
                <c:pt idx="11254">
                  <c:v>15.6305555555528</c:v>
                </c:pt>
                <c:pt idx="11255">
                  <c:v>15.631944444441688</c:v>
                </c:pt>
                <c:pt idx="11256">
                  <c:v>15.633333333330576</c:v>
                </c:pt>
                <c:pt idx="11257">
                  <c:v>15.634722222219464</c:v>
                </c:pt>
                <c:pt idx="11258">
                  <c:v>15.636111111108352</c:v>
                </c:pt>
                <c:pt idx="11259">
                  <c:v>15.637499999997241</c:v>
                </c:pt>
                <c:pt idx="11260">
                  <c:v>15.638888888886129</c:v>
                </c:pt>
                <c:pt idx="11261">
                  <c:v>15.640277777775017</c:v>
                </c:pt>
                <c:pt idx="11262">
                  <c:v>15.641666666663905</c:v>
                </c:pt>
                <c:pt idx="11263">
                  <c:v>15.643055555552793</c:v>
                </c:pt>
                <c:pt idx="11264">
                  <c:v>15.644444444441682</c:v>
                </c:pt>
                <c:pt idx="11265">
                  <c:v>15.64583333333057</c:v>
                </c:pt>
                <c:pt idx="11266">
                  <c:v>15.647222222219458</c:v>
                </c:pt>
                <c:pt idx="11267">
                  <c:v>15.648611111108346</c:v>
                </c:pt>
                <c:pt idx="11268">
                  <c:v>15.649999999997235</c:v>
                </c:pt>
                <c:pt idx="11269">
                  <c:v>15.651388888886123</c:v>
                </c:pt>
                <c:pt idx="11270">
                  <c:v>15.652777777775011</c:v>
                </c:pt>
                <c:pt idx="11271">
                  <c:v>15.654166666663899</c:v>
                </c:pt>
                <c:pt idx="11272">
                  <c:v>15.655555555552787</c:v>
                </c:pt>
                <c:pt idx="11273">
                  <c:v>15.656944444441676</c:v>
                </c:pt>
                <c:pt idx="11274">
                  <c:v>15.658333333330564</c:v>
                </c:pt>
                <c:pt idx="11275">
                  <c:v>15.659722222219452</c:v>
                </c:pt>
                <c:pt idx="11276">
                  <c:v>15.66111111110834</c:v>
                </c:pt>
                <c:pt idx="11277">
                  <c:v>15.662499999997229</c:v>
                </c:pt>
                <c:pt idx="11278">
                  <c:v>15.663888888886117</c:v>
                </c:pt>
                <c:pt idx="11279">
                  <c:v>15.665277777775005</c:v>
                </c:pt>
                <c:pt idx="11280">
                  <c:v>15.666666666663893</c:v>
                </c:pt>
                <c:pt idx="11281">
                  <c:v>15.668055555552781</c:v>
                </c:pt>
                <c:pt idx="11282">
                  <c:v>15.66944444444167</c:v>
                </c:pt>
                <c:pt idx="11283">
                  <c:v>15.670833333330558</c:v>
                </c:pt>
                <c:pt idx="11284">
                  <c:v>15.672222222219446</c:v>
                </c:pt>
                <c:pt idx="11285">
                  <c:v>15.673611111108334</c:v>
                </c:pt>
                <c:pt idx="11286">
                  <c:v>15.674999999997222</c:v>
                </c:pt>
                <c:pt idx="11287">
                  <c:v>15.676388888886111</c:v>
                </c:pt>
                <c:pt idx="11288">
                  <c:v>15.677777777774999</c:v>
                </c:pt>
                <c:pt idx="11289">
                  <c:v>15.679166666663887</c:v>
                </c:pt>
                <c:pt idx="11290">
                  <c:v>15.680555555552775</c:v>
                </c:pt>
                <c:pt idx="11291">
                  <c:v>15.681944444441664</c:v>
                </c:pt>
                <c:pt idx="11292">
                  <c:v>15.683333333330552</c:v>
                </c:pt>
                <c:pt idx="11293">
                  <c:v>15.68472222221944</c:v>
                </c:pt>
                <c:pt idx="11294">
                  <c:v>15.686111111108328</c:v>
                </c:pt>
                <c:pt idx="11295">
                  <c:v>15.687499999997216</c:v>
                </c:pt>
                <c:pt idx="11296">
                  <c:v>15.688888888886105</c:v>
                </c:pt>
                <c:pt idx="11297">
                  <c:v>15.690277777774993</c:v>
                </c:pt>
                <c:pt idx="11298">
                  <c:v>15.691666666663881</c:v>
                </c:pt>
                <c:pt idx="11299">
                  <c:v>15.693055555552769</c:v>
                </c:pt>
                <c:pt idx="11300">
                  <c:v>15.694444444441658</c:v>
                </c:pt>
                <c:pt idx="11301">
                  <c:v>15.695833333330546</c:v>
                </c:pt>
                <c:pt idx="11302">
                  <c:v>15.697222222219434</c:v>
                </c:pt>
                <c:pt idx="11303">
                  <c:v>15.698611111108322</c:v>
                </c:pt>
                <c:pt idx="11304">
                  <c:v>15.69999999999721</c:v>
                </c:pt>
                <c:pt idx="11305">
                  <c:v>15.701388888886099</c:v>
                </c:pt>
                <c:pt idx="11306">
                  <c:v>15.702777777774987</c:v>
                </c:pt>
                <c:pt idx="11307">
                  <c:v>15.704166666663875</c:v>
                </c:pt>
                <c:pt idx="11308">
                  <c:v>15.705555555552763</c:v>
                </c:pt>
                <c:pt idx="11309">
                  <c:v>15.706944444441651</c:v>
                </c:pt>
                <c:pt idx="11310">
                  <c:v>15.70833333333054</c:v>
                </c:pt>
                <c:pt idx="11311">
                  <c:v>15.709722222219428</c:v>
                </c:pt>
                <c:pt idx="11312">
                  <c:v>15.711111111108316</c:v>
                </c:pt>
                <c:pt idx="11313">
                  <c:v>15.712499999997204</c:v>
                </c:pt>
                <c:pt idx="11314">
                  <c:v>15.713888888886093</c:v>
                </c:pt>
                <c:pt idx="11315">
                  <c:v>15.715277777774981</c:v>
                </c:pt>
                <c:pt idx="11316">
                  <c:v>15.716666666663869</c:v>
                </c:pt>
                <c:pt idx="11317">
                  <c:v>15.718055555552757</c:v>
                </c:pt>
                <c:pt idx="11318">
                  <c:v>15.719444444441645</c:v>
                </c:pt>
                <c:pt idx="11319">
                  <c:v>15.720833333330534</c:v>
                </c:pt>
                <c:pt idx="11320">
                  <c:v>15.722222222219422</c:v>
                </c:pt>
                <c:pt idx="11321">
                  <c:v>15.72361111110831</c:v>
                </c:pt>
                <c:pt idx="11322">
                  <c:v>15.724999999997198</c:v>
                </c:pt>
                <c:pt idx="11323">
                  <c:v>15.726388888886087</c:v>
                </c:pt>
                <c:pt idx="11324">
                  <c:v>15.727777777774975</c:v>
                </c:pt>
                <c:pt idx="11325">
                  <c:v>15.729166666663863</c:v>
                </c:pt>
                <c:pt idx="11326">
                  <c:v>15.730555555552751</c:v>
                </c:pt>
                <c:pt idx="11327">
                  <c:v>15.731944444441639</c:v>
                </c:pt>
                <c:pt idx="11328">
                  <c:v>15.733333333330528</c:v>
                </c:pt>
                <c:pt idx="11329">
                  <c:v>15.734722222219416</c:v>
                </c:pt>
                <c:pt idx="11330">
                  <c:v>15.736111111108304</c:v>
                </c:pt>
                <c:pt idx="11331">
                  <c:v>15.737499999997192</c:v>
                </c:pt>
                <c:pt idx="11332">
                  <c:v>15.738888888886081</c:v>
                </c:pt>
                <c:pt idx="11333">
                  <c:v>15.740277777774969</c:v>
                </c:pt>
                <c:pt idx="11334">
                  <c:v>15.741666666663857</c:v>
                </c:pt>
                <c:pt idx="11335">
                  <c:v>15.743055555552745</c:v>
                </c:pt>
                <c:pt idx="11336">
                  <c:v>15.744444444441633</c:v>
                </c:pt>
                <c:pt idx="11337">
                  <c:v>15.745833333330522</c:v>
                </c:pt>
                <c:pt idx="11338">
                  <c:v>15.74722222221941</c:v>
                </c:pt>
                <c:pt idx="11339">
                  <c:v>15.748611111108298</c:v>
                </c:pt>
                <c:pt idx="11340">
                  <c:v>15.749999999997186</c:v>
                </c:pt>
                <c:pt idx="11341">
                  <c:v>15.751388888886074</c:v>
                </c:pt>
                <c:pt idx="11342">
                  <c:v>15.752777777774963</c:v>
                </c:pt>
                <c:pt idx="11343">
                  <c:v>15.754166666663851</c:v>
                </c:pt>
                <c:pt idx="11344">
                  <c:v>15.755555555552739</c:v>
                </c:pt>
                <c:pt idx="11345">
                  <c:v>15.756944444441627</c:v>
                </c:pt>
                <c:pt idx="11346">
                  <c:v>15.758333333330516</c:v>
                </c:pt>
                <c:pt idx="11347">
                  <c:v>15.759722222219404</c:v>
                </c:pt>
                <c:pt idx="11348">
                  <c:v>15.761111111108292</c:v>
                </c:pt>
                <c:pt idx="11349">
                  <c:v>15.76249999999718</c:v>
                </c:pt>
                <c:pt idx="11350">
                  <c:v>15.763888888886068</c:v>
                </c:pt>
                <c:pt idx="11351">
                  <c:v>15.765277777774957</c:v>
                </c:pt>
                <c:pt idx="11352">
                  <c:v>15.766666666663845</c:v>
                </c:pt>
                <c:pt idx="11353">
                  <c:v>15.768055555552733</c:v>
                </c:pt>
                <c:pt idx="11354">
                  <c:v>15.769444444441621</c:v>
                </c:pt>
                <c:pt idx="11355">
                  <c:v>15.77083333333051</c:v>
                </c:pt>
                <c:pt idx="11356">
                  <c:v>15.772222222219398</c:v>
                </c:pt>
                <c:pt idx="11357">
                  <c:v>15.773611111108286</c:v>
                </c:pt>
                <c:pt idx="11358">
                  <c:v>15.774999999997174</c:v>
                </c:pt>
                <c:pt idx="11359">
                  <c:v>15.776388888886062</c:v>
                </c:pt>
                <c:pt idx="11360">
                  <c:v>15.777777777774951</c:v>
                </c:pt>
                <c:pt idx="11361">
                  <c:v>15.779166666663839</c:v>
                </c:pt>
                <c:pt idx="11362">
                  <c:v>15.780555555552727</c:v>
                </c:pt>
                <c:pt idx="11363">
                  <c:v>15.781944444441615</c:v>
                </c:pt>
                <c:pt idx="11364">
                  <c:v>15.783333333330503</c:v>
                </c:pt>
                <c:pt idx="11365">
                  <c:v>15.784722222219392</c:v>
                </c:pt>
                <c:pt idx="11366">
                  <c:v>15.78611111110828</c:v>
                </c:pt>
                <c:pt idx="11367">
                  <c:v>15.787499999997168</c:v>
                </c:pt>
                <c:pt idx="11368">
                  <c:v>15.788888888886056</c:v>
                </c:pt>
                <c:pt idx="11369">
                  <c:v>15.790277777774945</c:v>
                </c:pt>
                <c:pt idx="11370">
                  <c:v>15.791666666663833</c:v>
                </c:pt>
                <c:pt idx="11371">
                  <c:v>15.793055555552721</c:v>
                </c:pt>
                <c:pt idx="11372">
                  <c:v>15.794444444441609</c:v>
                </c:pt>
                <c:pt idx="11373">
                  <c:v>15.795833333330497</c:v>
                </c:pt>
                <c:pt idx="11374">
                  <c:v>15.797222222219386</c:v>
                </c:pt>
                <c:pt idx="11375">
                  <c:v>15.798611111108274</c:v>
                </c:pt>
                <c:pt idx="11376">
                  <c:v>15.799999999997162</c:v>
                </c:pt>
                <c:pt idx="11377">
                  <c:v>15.80138888888605</c:v>
                </c:pt>
                <c:pt idx="11378">
                  <c:v>15.802777777774939</c:v>
                </c:pt>
                <c:pt idx="11379">
                  <c:v>15.804166666663827</c:v>
                </c:pt>
                <c:pt idx="11380">
                  <c:v>15.805555555552715</c:v>
                </c:pt>
                <c:pt idx="11381">
                  <c:v>15.806944444441603</c:v>
                </c:pt>
                <c:pt idx="11382">
                  <c:v>15.808333333330491</c:v>
                </c:pt>
                <c:pt idx="11383">
                  <c:v>15.80972222221938</c:v>
                </c:pt>
                <c:pt idx="11384">
                  <c:v>15.811111111108268</c:v>
                </c:pt>
                <c:pt idx="11385">
                  <c:v>15.812499999997156</c:v>
                </c:pt>
                <c:pt idx="11386">
                  <c:v>15.813888888886044</c:v>
                </c:pt>
                <c:pt idx="11387">
                  <c:v>15.815277777774932</c:v>
                </c:pt>
                <c:pt idx="11388">
                  <c:v>15.816666666663821</c:v>
                </c:pt>
                <c:pt idx="11389">
                  <c:v>15.818055555552709</c:v>
                </c:pt>
                <c:pt idx="11390">
                  <c:v>15.819444444441597</c:v>
                </c:pt>
                <c:pt idx="11391">
                  <c:v>15.820833333330485</c:v>
                </c:pt>
                <c:pt idx="11392">
                  <c:v>15.822222222219374</c:v>
                </c:pt>
                <c:pt idx="11393">
                  <c:v>15.823611111108262</c:v>
                </c:pt>
                <c:pt idx="11394">
                  <c:v>15.82499999999715</c:v>
                </c:pt>
                <c:pt idx="11395">
                  <c:v>15.826388888886038</c:v>
                </c:pt>
                <c:pt idx="11396">
                  <c:v>15.827777777774926</c:v>
                </c:pt>
                <c:pt idx="11397">
                  <c:v>15.829166666663815</c:v>
                </c:pt>
                <c:pt idx="11398">
                  <c:v>15.830555555552703</c:v>
                </c:pt>
                <c:pt idx="11399">
                  <c:v>15.831944444441591</c:v>
                </c:pt>
                <c:pt idx="11400">
                  <c:v>15.833333333330479</c:v>
                </c:pt>
                <c:pt idx="11401">
                  <c:v>15.834722222219368</c:v>
                </c:pt>
                <c:pt idx="11402">
                  <c:v>15.836111111108256</c:v>
                </c:pt>
                <c:pt idx="11403">
                  <c:v>15.837499999997144</c:v>
                </c:pt>
                <c:pt idx="11404">
                  <c:v>15.838888888886032</c:v>
                </c:pt>
                <c:pt idx="11405">
                  <c:v>15.84027777777492</c:v>
                </c:pt>
                <c:pt idx="11406">
                  <c:v>15.841666666663809</c:v>
                </c:pt>
                <c:pt idx="11407">
                  <c:v>15.843055555552697</c:v>
                </c:pt>
                <c:pt idx="11408">
                  <c:v>15.844444444441585</c:v>
                </c:pt>
                <c:pt idx="11409">
                  <c:v>15.845833333330473</c:v>
                </c:pt>
                <c:pt idx="11410">
                  <c:v>15.847222222219361</c:v>
                </c:pt>
                <c:pt idx="11411">
                  <c:v>15.84861111110825</c:v>
                </c:pt>
                <c:pt idx="11412">
                  <c:v>15.849999999997138</c:v>
                </c:pt>
                <c:pt idx="11413">
                  <c:v>15.851388888886026</c:v>
                </c:pt>
                <c:pt idx="11414">
                  <c:v>15.852777777774914</c:v>
                </c:pt>
                <c:pt idx="11415">
                  <c:v>15.854166666663803</c:v>
                </c:pt>
                <c:pt idx="11416">
                  <c:v>15.855555555552691</c:v>
                </c:pt>
                <c:pt idx="11417">
                  <c:v>15.856944444441579</c:v>
                </c:pt>
                <c:pt idx="11418">
                  <c:v>15.858333333330467</c:v>
                </c:pt>
                <c:pt idx="11419">
                  <c:v>15.859722222219355</c:v>
                </c:pt>
                <c:pt idx="11420">
                  <c:v>15.861111111108244</c:v>
                </c:pt>
                <c:pt idx="11421">
                  <c:v>15.862499999997132</c:v>
                </c:pt>
                <c:pt idx="11422">
                  <c:v>15.86388888888602</c:v>
                </c:pt>
                <c:pt idx="11423">
                  <c:v>15.865277777774908</c:v>
                </c:pt>
                <c:pt idx="11424">
                  <c:v>15.866666666663797</c:v>
                </c:pt>
                <c:pt idx="11425">
                  <c:v>15.868055555552685</c:v>
                </c:pt>
                <c:pt idx="11426">
                  <c:v>15.869444444441573</c:v>
                </c:pt>
                <c:pt idx="11427">
                  <c:v>15.870833333330461</c:v>
                </c:pt>
                <c:pt idx="11428">
                  <c:v>15.872222222219349</c:v>
                </c:pt>
                <c:pt idx="11429">
                  <c:v>15.873611111108238</c:v>
                </c:pt>
                <c:pt idx="11430">
                  <c:v>15.874999999997126</c:v>
                </c:pt>
                <c:pt idx="11431">
                  <c:v>15.876388888886014</c:v>
                </c:pt>
                <c:pt idx="11432">
                  <c:v>15.877777777774902</c:v>
                </c:pt>
                <c:pt idx="11433">
                  <c:v>15.879166666663791</c:v>
                </c:pt>
                <c:pt idx="11434">
                  <c:v>15.880555555552679</c:v>
                </c:pt>
                <c:pt idx="11435">
                  <c:v>15.881944444441567</c:v>
                </c:pt>
                <c:pt idx="11436">
                  <c:v>15.883333333330455</c:v>
                </c:pt>
                <c:pt idx="11437">
                  <c:v>15.884722222219343</c:v>
                </c:pt>
                <c:pt idx="11438">
                  <c:v>15.886111111108232</c:v>
                </c:pt>
                <c:pt idx="11439">
                  <c:v>15.88749999999712</c:v>
                </c:pt>
                <c:pt idx="11440">
                  <c:v>15.888888888886008</c:v>
                </c:pt>
                <c:pt idx="11441">
                  <c:v>15.890277777774896</c:v>
                </c:pt>
                <c:pt idx="11442">
                  <c:v>15.891666666663784</c:v>
                </c:pt>
                <c:pt idx="11443">
                  <c:v>15.893055555552673</c:v>
                </c:pt>
                <c:pt idx="11444">
                  <c:v>15.894444444441561</c:v>
                </c:pt>
                <c:pt idx="11445">
                  <c:v>15.895833333330449</c:v>
                </c:pt>
                <c:pt idx="11446">
                  <c:v>15.897222222219337</c:v>
                </c:pt>
                <c:pt idx="11447">
                  <c:v>15.898611111108226</c:v>
                </c:pt>
                <c:pt idx="11448">
                  <c:v>15.899999999997114</c:v>
                </c:pt>
                <c:pt idx="11449">
                  <c:v>15.901388888886002</c:v>
                </c:pt>
                <c:pt idx="11450">
                  <c:v>15.90277777777489</c:v>
                </c:pt>
                <c:pt idx="11451">
                  <c:v>15.904166666663778</c:v>
                </c:pt>
                <c:pt idx="11452">
                  <c:v>15.905555555552667</c:v>
                </c:pt>
                <c:pt idx="11453">
                  <c:v>15.906944444441555</c:v>
                </c:pt>
                <c:pt idx="11454">
                  <c:v>15.908333333330443</c:v>
                </c:pt>
                <c:pt idx="11455">
                  <c:v>15.909722222219331</c:v>
                </c:pt>
                <c:pt idx="11456">
                  <c:v>15.91111111110822</c:v>
                </c:pt>
                <c:pt idx="11457">
                  <c:v>15.912499999997108</c:v>
                </c:pt>
                <c:pt idx="11458">
                  <c:v>15.913888888885996</c:v>
                </c:pt>
                <c:pt idx="11459">
                  <c:v>15.915277777774884</c:v>
                </c:pt>
                <c:pt idx="11460">
                  <c:v>15.916666666663772</c:v>
                </c:pt>
                <c:pt idx="11461">
                  <c:v>15.918055555552661</c:v>
                </c:pt>
                <c:pt idx="11462">
                  <c:v>15.919444444441549</c:v>
                </c:pt>
                <c:pt idx="11463">
                  <c:v>15.920833333330437</c:v>
                </c:pt>
                <c:pt idx="11464">
                  <c:v>15.922222222219325</c:v>
                </c:pt>
                <c:pt idx="11465">
                  <c:v>15.923611111108213</c:v>
                </c:pt>
                <c:pt idx="11466">
                  <c:v>15.924999999997102</c:v>
                </c:pt>
                <c:pt idx="11467">
                  <c:v>15.92638888888599</c:v>
                </c:pt>
                <c:pt idx="11468">
                  <c:v>15.927777777774878</c:v>
                </c:pt>
                <c:pt idx="11469">
                  <c:v>15.929166666663766</c:v>
                </c:pt>
                <c:pt idx="11470">
                  <c:v>15.930555555552655</c:v>
                </c:pt>
                <c:pt idx="11471">
                  <c:v>15.931944444441543</c:v>
                </c:pt>
                <c:pt idx="11472">
                  <c:v>15.933333333330431</c:v>
                </c:pt>
                <c:pt idx="11473">
                  <c:v>15.934722222219319</c:v>
                </c:pt>
                <c:pt idx="11474">
                  <c:v>15.936111111108207</c:v>
                </c:pt>
                <c:pt idx="11475">
                  <c:v>15.937499999997096</c:v>
                </c:pt>
                <c:pt idx="11476">
                  <c:v>15.938888888885984</c:v>
                </c:pt>
                <c:pt idx="11477">
                  <c:v>15.940277777774872</c:v>
                </c:pt>
                <c:pt idx="11478">
                  <c:v>15.94166666666376</c:v>
                </c:pt>
                <c:pt idx="11479">
                  <c:v>15.943055555552649</c:v>
                </c:pt>
                <c:pt idx="11480">
                  <c:v>15.944444444441537</c:v>
                </c:pt>
                <c:pt idx="11481">
                  <c:v>15.945833333330425</c:v>
                </c:pt>
                <c:pt idx="11482">
                  <c:v>15.947222222219313</c:v>
                </c:pt>
                <c:pt idx="11483">
                  <c:v>15.948611111108201</c:v>
                </c:pt>
                <c:pt idx="11484">
                  <c:v>15.94999999999709</c:v>
                </c:pt>
                <c:pt idx="11485">
                  <c:v>15.951388888885978</c:v>
                </c:pt>
                <c:pt idx="11486">
                  <c:v>15.952777777774866</c:v>
                </c:pt>
                <c:pt idx="11487">
                  <c:v>15.954166666663754</c:v>
                </c:pt>
                <c:pt idx="11488">
                  <c:v>15.955555555552642</c:v>
                </c:pt>
                <c:pt idx="11489">
                  <c:v>15.956944444441531</c:v>
                </c:pt>
                <c:pt idx="11490">
                  <c:v>15.958333333330419</c:v>
                </c:pt>
                <c:pt idx="11491">
                  <c:v>15.959722222219307</c:v>
                </c:pt>
                <c:pt idx="11492">
                  <c:v>15.961111111108195</c:v>
                </c:pt>
                <c:pt idx="11493">
                  <c:v>15.962499999997084</c:v>
                </c:pt>
                <c:pt idx="11494">
                  <c:v>15.963888888885972</c:v>
                </c:pt>
                <c:pt idx="11495">
                  <c:v>15.96527777777486</c:v>
                </c:pt>
                <c:pt idx="11496">
                  <c:v>15.966666666663748</c:v>
                </c:pt>
                <c:pt idx="11497">
                  <c:v>15.968055555552636</c:v>
                </c:pt>
                <c:pt idx="11498">
                  <c:v>15.969444444441525</c:v>
                </c:pt>
                <c:pt idx="11499">
                  <c:v>15.970833333330413</c:v>
                </c:pt>
                <c:pt idx="11500">
                  <c:v>15.972222222219301</c:v>
                </c:pt>
                <c:pt idx="11501">
                  <c:v>15.973611111108189</c:v>
                </c:pt>
                <c:pt idx="11502">
                  <c:v>15.974999999997078</c:v>
                </c:pt>
                <c:pt idx="11503">
                  <c:v>15.976388888885966</c:v>
                </c:pt>
                <c:pt idx="11504">
                  <c:v>15.977777777774854</c:v>
                </c:pt>
                <c:pt idx="11505">
                  <c:v>15.979166666663742</c:v>
                </c:pt>
                <c:pt idx="11506">
                  <c:v>15.98055555555263</c:v>
                </c:pt>
                <c:pt idx="11507">
                  <c:v>15.981944444441519</c:v>
                </c:pt>
                <c:pt idx="11508">
                  <c:v>15.983333333330407</c:v>
                </c:pt>
                <c:pt idx="11509">
                  <c:v>15.984722222219295</c:v>
                </c:pt>
                <c:pt idx="11510">
                  <c:v>15.986111111108183</c:v>
                </c:pt>
                <c:pt idx="11511">
                  <c:v>15.987499999997071</c:v>
                </c:pt>
                <c:pt idx="11512">
                  <c:v>15.98888888888596</c:v>
                </c:pt>
                <c:pt idx="11513">
                  <c:v>15.990277777774848</c:v>
                </c:pt>
                <c:pt idx="11514">
                  <c:v>15.991666666663736</c:v>
                </c:pt>
                <c:pt idx="11515">
                  <c:v>15.993055555552624</c:v>
                </c:pt>
                <c:pt idx="11516">
                  <c:v>15.994444444441513</c:v>
                </c:pt>
                <c:pt idx="11517">
                  <c:v>15.995833333330401</c:v>
                </c:pt>
                <c:pt idx="11518">
                  <c:v>15.997222222219289</c:v>
                </c:pt>
                <c:pt idx="11519">
                  <c:v>15.998611111108177</c:v>
                </c:pt>
                <c:pt idx="11520">
                  <c:v>15.999999999997065</c:v>
                </c:pt>
              </c:numCache>
            </c:numRef>
          </c:xVal>
          <c:yVal>
            <c:numRef>
              <c:f>'[Head Loss vs Time 0.722 mm per s.xlsx]Surface Data'!$F$4:$F$16070</c:f>
              <c:numCache>
                <c:formatCode>General</c:formatCode>
                <c:ptCount val="16067"/>
                <c:pt idx="0">
                  <c:v>30.218759540000001</c:v>
                </c:pt>
                <c:pt idx="1">
                  <c:v>50.661663060000002</c:v>
                </c:pt>
                <c:pt idx="2">
                  <c:v>36.905456540000003</c:v>
                </c:pt>
                <c:pt idx="3">
                  <c:v>26.15281105</c:v>
                </c:pt>
                <c:pt idx="4">
                  <c:v>18.18964386</c:v>
                </c:pt>
                <c:pt idx="5">
                  <c:v>12.57762146</c:v>
                </c:pt>
                <c:pt idx="6">
                  <c:v>8.6438951500000005</c:v>
                </c:pt>
                <c:pt idx="7">
                  <c:v>6.4263105400000002</c:v>
                </c:pt>
                <c:pt idx="8">
                  <c:v>5.5247631100000003</c:v>
                </c:pt>
                <c:pt idx="9">
                  <c:v>6.0594716100000001</c:v>
                </c:pt>
                <c:pt idx="10">
                  <c:v>7.9769029600000003</c:v>
                </c:pt>
                <c:pt idx="11">
                  <c:v>6.4201197600000004</c:v>
                </c:pt>
                <c:pt idx="12">
                  <c:v>5.5909948299999996</c:v>
                </c:pt>
                <c:pt idx="13">
                  <c:v>4.7087769499999999</c:v>
                </c:pt>
                <c:pt idx="14">
                  <c:v>3.8036713600000001</c:v>
                </c:pt>
                <c:pt idx="15">
                  <c:v>3.3065593199999999</c:v>
                </c:pt>
                <c:pt idx="16">
                  <c:v>3.16520286</c:v>
                </c:pt>
                <c:pt idx="17">
                  <c:v>3.4834029700000002</c:v>
                </c:pt>
                <c:pt idx="18">
                  <c:v>3.3427631899999999</c:v>
                </c:pt>
                <c:pt idx="19">
                  <c:v>3.0893332999999998</c:v>
                </c:pt>
                <c:pt idx="20">
                  <c:v>2.6744191599999998</c:v>
                </c:pt>
                <c:pt idx="21">
                  <c:v>2.4390506699999999</c:v>
                </c:pt>
                <c:pt idx="22">
                  <c:v>1.65091276</c:v>
                </c:pt>
                <c:pt idx="23">
                  <c:v>1.7316761000000001</c:v>
                </c:pt>
                <c:pt idx="24">
                  <c:v>1.4397261100000001</c:v>
                </c:pt>
                <c:pt idx="25">
                  <c:v>1.77205777</c:v>
                </c:pt>
                <c:pt idx="26">
                  <c:v>1.5492628799999999</c:v>
                </c:pt>
                <c:pt idx="27">
                  <c:v>1.41140866</c:v>
                </c:pt>
                <c:pt idx="28">
                  <c:v>1.3487473699999999</c:v>
                </c:pt>
                <c:pt idx="29">
                  <c:v>1.4545749400000001</c:v>
                </c:pt>
                <c:pt idx="30">
                  <c:v>2.5156357300000001</c:v>
                </c:pt>
                <c:pt idx="31">
                  <c:v>3.5711278900000001</c:v>
                </c:pt>
                <c:pt idx="32">
                  <c:v>5.09727526</c:v>
                </c:pt>
                <c:pt idx="33">
                  <c:v>5.8798451399999996</c:v>
                </c:pt>
                <c:pt idx="34">
                  <c:v>6.9186258299999999</c:v>
                </c:pt>
                <c:pt idx="35">
                  <c:v>7.3164711000000002</c:v>
                </c:pt>
                <c:pt idx="36">
                  <c:v>8.5812339800000004</c:v>
                </c:pt>
                <c:pt idx="37">
                  <c:v>9.0212554899999997</c:v>
                </c:pt>
                <c:pt idx="38">
                  <c:v>9.6158380500000007</c:v>
                </c:pt>
                <c:pt idx="39">
                  <c:v>9.9890212999999992</c:v>
                </c:pt>
                <c:pt idx="40">
                  <c:v>10.213357930000001</c:v>
                </c:pt>
                <c:pt idx="41">
                  <c:v>10.37334347</c:v>
                </c:pt>
                <c:pt idx="42">
                  <c:v>11.27148437</c:v>
                </c:pt>
                <c:pt idx="43">
                  <c:v>11.50541782</c:v>
                </c:pt>
                <c:pt idx="44">
                  <c:v>11.56947517</c:v>
                </c:pt>
                <c:pt idx="45">
                  <c:v>11.974680899999999</c:v>
                </c:pt>
                <c:pt idx="46">
                  <c:v>11.94404793</c:v>
                </c:pt>
                <c:pt idx="47">
                  <c:v>11.643274310000001</c:v>
                </c:pt>
                <c:pt idx="48">
                  <c:v>11.71568394</c:v>
                </c:pt>
                <c:pt idx="49">
                  <c:v>11.60288811</c:v>
                </c:pt>
                <c:pt idx="50">
                  <c:v>11.781130790000001</c:v>
                </c:pt>
                <c:pt idx="51">
                  <c:v>12.570660589999999</c:v>
                </c:pt>
                <c:pt idx="52">
                  <c:v>12.779527659999999</c:v>
                </c:pt>
                <c:pt idx="53">
                  <c:v>12.17102051</c:v>
                </c:pt>
                <c:pt idx="54">
                  <c:v>12.172410960000001</c:v>
                </c:pt>
                <c:pt idx="55">
                  <c:v>12.629145619999999</c:v>
                </c:pt>
                <c:pt idx="56">
                  <c:v>13.154101369999999</c:v>
                </c:pt>
                <c:pt idx="57">
                  <c:v>12.85890388</c:v>
                </c:pt>
                <c:pt idx="58">
                  <c:v>12.53445816</c:v>
                </c:pt>
                <c:pt idx="59">
                  <c:v>12.74750233</c:v>
                </c:pt>
                <c:pt idx="60">
                  <c:v>13.195876119999999</c:v>
                </c:pt>
                <c:pt idx="61">
                  <c:v>13.70830441</c:v>
                </c:pt>
                <c:pt idx="62">
                  <c:v>13.464627269999999</c:v>
                </c:pt>
                <c:pt idx="63">
                  <c:v>12.896499629999999</c:v>
                </c:pt>
                <c:pt idx="64">
                  <c:v>13.13043308</c:v>
                </c:pt>
                <c:pt idx="65">
                  <c:v>13.647038459999999</c:v>
                </c:pt>
                <c:pt idx="66">
                  <c:v>14.06895924</c:v>
                </c:pt>
                <c:pt idx="67">
                  <c:v>13.96312618</c:v>
                </c:pt>
                <c:pt idx="68">
                  <c:v>13.520325659999999</c:v>
                </c:pt>
                <c:pt idx="69">
                  <c:v>13.527283669999999</c:v>
                </c:pt>
                <c:pt idx="70">
                  <c:v>13.98262405</c:v>
                </c:pt>
                <c:pt idx="71">
                  <c:v>14.599490169999999</c:v>
                </c:pt>
                <c:pt idx="72">
                  <c:v>14.41707325</c:v>
                </c:pt>
                <c:pt idx="73">
                  <c:v>13.90325165</c:v>
                </c:pt>
                <c:pt idx="74">
                  <c:v>14.05085278</c:v>
                </c:pt>
                <c:pt idx="75">
                  <c:v>14.64543724</c:v>
                </c:pt>
                <c:pt idx="76">
                  <c:v>15.035325050000001</c:v>
                </c:pt>
                <c:pt idx="77">
                  <c:v>14.88773441</c:v>
                </c:pt>
                <c:pt idx="78">
                  <c:v>14.667720790000001</c:v>
                </c:pt>
                <c:pt idx="79">
                  <c:v>14.41985989</c:v>
                </c:pt>
                <c:pt idx="80">
                  <c:v>14.52151203</c:v>
                </c:pt>
                <c:pt idx="81">
                  <c:v>15.24141788</c:v>
                </c:pt>
                <c:pt idx="82">
                  <c:v>15.53104782</c:v>
                </c:pt>
                <c:pt idx="83">
                  <c:v>15.657762529999999</c:v>
                </c:pt>
                <c:pt idx="84">
                  <c:v>15.78030205</c:v>
                </c:pt>
                <c:pt idx="85">
                  <c:v>15.74270439</c:v>
                </c:pt>
                <c:pt idx="86">
                  <c:v>15.692574499999999</c:v>
                </c:pt>
                <c:pt idx="87">
                  <c:v>15.74270344</c:v>
                </c:pt>
                <c:pt idx="88">
                  <c:v>15.66889858</c:v>
                </c:pt>
                <c:pt idx="89">
                  <c:v>15.656368260000001</c:v>
                </c:pt>
                <c:pt idx="90">
                  <c:v>15.79979515</c:v>
                </c:pt>
                <c:pt idx="91">
                  <c:v>15.81929016</c:v>
                </c:pt>
                <c:pt idx="92">
                  <c:v>15.84435272</c:v>
                </c:pt>
                <c:pt idx="93">
                  <c:v>16.064365389999999</c:v>
                </c:pt>
                <c:pt idx="94">
                  <c:v>16.14095116</c:v>
                </c:pt>
                <c:pt idx="95">
                  <c:v>16.217538829999999</c:v>
                </c:pt>
                <c:pt idx="96">
                  <c:v>16.593502040000001</c:v>
                </c:pt>
                <c:pt idx="97">
                  <c:v>16.75642204</c:v>
                </c:pt>
                <c:pt idx="98">
                  <c:v>16.902626040000001</c:v>
                </c:pt>
                <c:pt idx="99">
                  <c:v>17.15605927</c:v>
                </c:pt>
                <c:pt idx="100">
                  <c:v>17.381635670000001</c:v>
                </c:pt>
                <c:pt idx="101">
                  <c:v>17.713047029999998</c:v>
                </c:pt>
                <c:pt idx="102">
                  <c:v>17.804948809999999</c:v>
                </c:pt>
                <c:pt idx="103">
                  <c:v>18.187877660000002</c:v>
                </c:pt>
                <c:pt idx="104">
                  <c:v>18.425991060000001</c:v>
                </c:pt>
                <c:pt idx="105">
                  <c:v>18.346624370000001</c:v>
                </c:pt>
                <c:pt idx="106">
                  <c:v>18.657144550000002</c:v>
                </c:pt>
                <c:pt idx="107">
                  <c:v>18.565240859999999</c:v>
                </c:pt>
                <c:pt idx="108">
                  <c:v>18.78525162</c:v>
                </c:pt>
                <c:pt idx="109">
                  <c:v>18.935638430000001</c:v>
                </c:pt>
                <c:pt idx="110">
                  <c:v>18.949569700000001</c:v>
                </c:pt>
                <c:pt idx="111">
                  <c:v>19.407684329999999</c:v>
                </c:pt>
                <c:pt idx="112">
                  <c:v>19.92011261</c:v>
                </c:pt>
                <c:pt idx="113">
                  <c:v>20.729141240000001</c:v>
                </c:pt>
                <c:pt idx="114">
                  <c:v>21.362709049999999</c:v>
                </c:pt>
                <c:pt idx="115">
                  <c:v>22.110467910000001</c:v>
                </c:pt>
                <c:pt idx="116">
                  <c:v>22.753782269999999</c:v>
                </c:pt>
                <c:pt idx="117">
                  <c:v>23.846874239999998</c:v>
                </c:pt>
                <c:pt idx="118">
                  <c:v>24.951107029999999</c:v>
                </c:pt>
                <c:pt idx="119">
                  <c:v>26.034452439999999</c:v>
                </c:pt>
                <c:pt idx="120">
                  <c:v>26.374061579999999</c:v>
                </c:pt>
                <c:pt idx="121">
                  <c:v>26.571943279999999</c:v>
                </c:pt>
                <c:pt idx="122">
                  <c:v>26.663843150000002</c:v>
                </c:pt>
                <c:pt idx="123">
                  <c:v>26.608148570000001</c:v>
                </c:pt>
                <c:pt idx="124">
                  <c:v>26.215463639999999</c:v>
                </c:pt>
                <c:pt idx="125">
                  <c:v>26.441051479999999</c:v>
                </c:pt>
                <c:pt idx="126">
                  <c:v>26.478645319999998</c:v>
                </c:pt>
                <c:pt idx="127">
                  <c:v>27.368434910000001</c:v>
                </c:pt>
                <c:pt idx="128">
                  <c:v>27.273744579999999</c:v>
                </c:pt>
                <c:pt idx="129">
                  <c:v>27.031465529999998</c:v>
                </c:pt>
                <c:pt idx="130">
                  <c:v>26.748121260000001</c:v>
                </c:pt>
                <c:pt idx="131">
                  <c:v>26.868532179999999</c:v>
                </c:pt>
                <c:pt idx="132">
                  <c:v>27.418560029999998</c:v>
                </c:pt>
                <c:pt idx="133">
                  <c:v>27.58844757</c:v>
                </c:pt>
                <c:pt idx="134">
                  <c:v>27.891994480000001</c:v>
                </c:pt>
                <c:pt idx="135">
                  <c:v>27.890613559999998</c:v>
                </c:pt>
                <c:pt idx="136">
                  <c:v>27.793128970000001</c:v>
                </c:pt>
                <c:pt idx="137">
                  <c:v>27.7114048</c:v>
                </c:pt>
                <c:pt idx="138">
                  <c:v>27.463115689999999</c:v>
                </c:pt>
                <c:pt idx="139">
                  <c:v>27.9198494</c:v>
                </c:pt>
                <c:pt idx="140">
                  <c:v>28.485200880000001</c:v>
                </c:pt>
                <c:pt idx="141">
                  <c:v>28.554815290000001</c:v>
                </c:pt>
                <c:pt idx="142">
                  <c:v>28.737226490000001</c:v>
                </c:pt>
                <c:pt idx="143">
                  <c:v>28.411396029999999</c:v>
                </c:pt>
                <c:pt idx="144">
                  <c:v>28.219238279999999</c:v>
                </c:pt>
                <c:pt idx="145">
                  <c:v>28.096698759999999</c:v>
                </c:pt>
                <c:pt idx="146">
                  <c:v>28.481019969999998</c:v>
                </c:pt>
                <c:pt idx="147">
                  <c:v>28.92381859</c:v>
                </c:pt>
                <c:pt idx="148">
                  <c:v>29.298402790000001</c:v>
                </c:pt>
                <c:pt idx="149">
                  <c:v>29.387514110000001</c:v>
                </c:pt>
                <c:pt idx="150">
                  <c:v>29.342958450000001</c:v>
                </c:pt>
                <c:pt idx="151">
                  <c:v>29.166109089999999</c:v>
                </c:pt>
                <c:pt idx="152">
                  <c:v>29.209276200000001</c:v>
                </c:pt>
                <c:pt idx="153">
                  <c:v>29.22598648</c:v>
                </c:pt>
                <c:pt idx="154">
                  <c:v>29.33986092</c:v>
                </c:pt>
                <c:pt idx="155">
                  <c:v>29.63537788</c:v>
                </c:pt>
                <c:pt idx="156">
                  <c:v>29.759302139999999</c:v>
                </c:pt>
                <c:pt idx="157">
                  <c:v>29.86791801</c:v>
                </c:pt>
                <c:pt idx="158">
                  <c:v>30.050022129999999</c:v>
                </c:pt>
                <c:pt idx="159">
                  <c:v>30.206291199999999</c:v>
                </c:pt>
                <c:pt idx="160">
                  <c:v>30.362237929999999</c:v>
                </c:pt>
                <c:pt idx="161">
                  <c:v>30.317695619999999</c:v>
                </c:pt>
                <c:pt idx="162">
                  <c:v>30.429698940000002</c:v>
                </c:pt>
                <c:pt idx="163">
                  <c:v>30.69783211</c:v>
                </c:pt>
                <c:pt idx="164">
                  <c:v>30.816421510000001</c:v>
                </c:pt>
                <c:pt idx="165">
                  <c:v>30.743766780000001</c:v>
                </c:pt>
                <c:pt idx="166">
                  <c:v>30.694067</c:v>
                </c:pt>
                <c:pt idx="167">
                  <c:v>30.721502300000001</c:v>
                </c:pt>
                <c:pt idx="168">
                  <c:v>30.77441597</c:v>
                </c:pt>
                <c:pt idx="169">
                  <c:v>30.838462830000001</c:v>
                </c:pt>
                <c:pt idx="170">
                  <c:v>30.773017880000001</c:v>
                </c:pt>
                <c:pt idx="171">
                  <c:v>30.708969119999999</c:v>
                </c:pt>
                <c:pt idx="172">
                  <c:v>30.876064299999999</c:v>
                </c:pt>
                <c:pt idx="173">
                  <c:v>30.998600010000001</c:v>
                </c:pt>
                <c:pt idx="174">
                  <c:v>31.01252556</c:v>
                </c:pt>
                <c:pt idx="175">
                  <c:v>30.948465349999999</c:v>
                </c:pt>
                <c:pt idx="176">
                  <c:v>30.998601910000001</c:v>
                </c:pt>
                <c:pt idx="177">
                  <c:v>31.168481830000001</c:v>
                </c:pt>
                <c:pt idx="178">
                  <c:v>31.64888573</c:v>
                </c:pt>
                <c:pt idx="179">
                  <c:v>32.162696840000002</c:v>
                </c:pt>
                <c:pt idx="180">
                  <c:v>32.253211980000003</c:v>
                </c:pt>
                <c:pt idx="181">
                  <c:v>32.201694490000001</c:v>
                </c:pt>
                <c:pt idx="182">
                  <c:v>32.10143661</c:v>
                </c:pt>
                <c:pt idx="183">
                  <c:v>31.793701169999999</c:v>
                </c:pt>
                <c:pt idx="184">
                  <c:v>31.62799644</c:v>
                </c:pt>
                <c:pt idx="185">
                  <c:v>31.60293579</c:v>
                </c:pt>
                <c:pt idx="186">
                  <c:v>32.002567290000002</c:v>
                </c:pt>
                <c:pt idx="187">
                  <c:v>32.23649597</c:v>
                </c:pt>
                <c:pt idx="188">
                  <c:v>32.487152100000003</c:v>
                </c:pt>
                <c:pt idx="189">
                  <c:v>32.473224639999998</c:v>
                </c:pt>
                <c:pt idx="190">
                  <c:v>32.59437561</c:v>
                </c:pt>
                <c:pt idx="191">
                  <c:v>32.480186459999999</c:v>
                </c:pt>
                <c:pt idx="192">
                  <c:v>32.279670719999999</c:v>
                </c:pt>
                <c:pt idx="193">
                  <c:v>32.386894230000003</c:v>
                </c:pt>
                <c:pt idx="194">
                  <c:v>32.583232879999997</c:v>
                </c:pt>
                <c:pt idx="195">
                  <c:v>32.814380649999997</c:v>
                </c:pt>
                <c:pt idx="196">
                  <c:v>33.605304719999999</c:v>
                </c:pt>
                <c:pt idx="197">
                  <c:v>33.587200160000002</c:v>
                </c:pt>
                <c:pt idx="198">
                  <c:v>33.27111816</c:v>
                </c:pt>
                <c:pt idx="199">
                  <c:v>32.966156009999999</c:v>
                </c:pt>
                <c:pt idx="200">
                  <c:v>33.152759549999999</c:v>
                </c:pt>
                <c:pt idx="201">
                  <c:v>33.608093259999997</c:v>
                </c:pt>
                <c:pt idx="202">
                  <c:v>33.986839289999999</c:v>
                </c:pt>
                <c:pt idx="203">
                  <c:v>33.645683290000001</c:v>
                </c:pt>
                <c:pt idx="204">
                  <c:v>33.413154599999999</c:v>
                </c:pt>
                <c:pt idx="205">
                  <c:v>33.932537080000003</c:v>
                </c:pt>
                <c:pt idx="206">
                  <c:v>34.35445404</c:v>
                </c:pt>
                <c:pt idx="207">
                  <c:v>34.472816469999998</c:v>
                </c:pt>
                <c:pt idx="208">
                  <c:v>33.931137079999999</c:v>
                </c:pt>
                <c:pt idx="209">
                  <c:v>33.656818389999998</c:v>
                </c:pt>
                <c:pt idx="210">
                  <c:v>34.042541499999999</c:v>
                </c:pt>
                <c:pt idx="211">
                  <c:v>34.577247620000001</c:v>
                </c:pt>
                <c:pt idx="212">
                  <c:v>34.979667659999997</c:v>
                </c:pt>
                <c:pt idx="213">
                  <c:v>34.93790817</c:v>
                </c:pt>
                <c:pt idx="214">
                  <c:v>34.612052919999996</c:v>
                </c:pt>
                <c:pt idx="215">
                  <c:v>34.262546540000002</c:v>
                </c:pt>
                <c:pt idx="216">
                  <c:v>34.425468440000003</c:v>
                </c:pt>
                <c:pt idx="217">
                  <c:v>34.843212129999998</c:v>
                </c:pt>
                <c:pt idx="218">
                  <c:v>35.472606659999997</c:v>
                </c:pt>
                <c:pt idx="219">
                  <c:v>35.504642490000002</c:v>
                </c:pt>
                <c:pt idx="220">
                  <c:v>35.059040070000002</c:v>
                </c:pt>
                <c:pt idx="221">
                  <c:v>34.894733430000002</c:v>
                </c:pt>
                <c:pt idx="222">
                  <c:v>35.159301759999998</c:v>
                </c:pt>
                <c:pt idx="223">
                  <c:v>36.043525700000004</c:v>
                </c:pt>
                <c:pt idx="224">
                  <c:v>35.72185898</c:v>
                </c:pt>
                <c:pt idx="225">
                  <c:v>35.297157290000001</c:v>
                </c:pt>
                <c:pt idx="226">
                  <c:v>35.436401369999999</c:v>
                </c:pt>
                <c:pt idx="227">
                  <c:v>36.029598239999999</c:v>
                </c:pt>
                <c:pt idx="228">
                  <c:v>36.516952510000003</c:v>
                </c:pt>
                <c:pt idx="229">
                  <c:v>36.061622620000001</c:v>
                </c:pt>
                <c:pt idx="230">
                  <c:v>35.82489777</c:v>
                </c:pt>
                <c:pt idx="231">
                  <c:v>35.592346190000001</c:v>
                </c:pt>
                <c:pt idx="232">
                  <c:v>36.170040129999997</c:v>
                </c:pt>
                <c:pt idx="233">
                  <c:v>36.73000717</c:v>
                </c:pt>
                <c:pt idx="234">
                  <c:v>36.668735499999997</c:v>
                </c:pt>
                <c:pt idx="235">
                  <c:v>36.456916810000003</c:v>
                </c:pt>
                <c:pt idx="236">
                  <c:v>36.072757719999998</c:v>
                </c:pt>
                <c:pt idx="237">
                  <c:v>36.401378630000004</c:v>
                </c:pt>
                <c:pt idx="238">
                  <c:v>36.65063095</c:v>
                </c:pt>
                <c:pt idx="239">
                  <c:v>37.132427219999997</c:v>
                </c:pt>
                <c:pt idx="240">
                  <c:v>37.334339139999997</c:v>
                </c:pt>
                <c:pt idx="241">
                  <c:v>37.285602570000002</c:v>
                </c:pt>
                <c:pt idx="242">
                  <c:v>36.892929080000002</c:v>
                </c:pt>
                <c:pt idx="243">
                  <c:v>36.76203537</c:v>
                </c:pt>
                <c:pt idx="244">
                  <c:v>36.8831749</c:v>
                </c:pt>
                <c:pt idx="245">
                  <c:v>37.22154999</c:v>
                </c:pt>
                <c:pt idx="246">
                  <c:v>37.757652280000002</c:v>
                </c:pt>
                <c:pt idx="247">
                  <c:v>37.864871979999997</c:v>
                </c:pt>
                <c:pt idx="248">
                  <c:v>37.44991684</c:v>
                </c:pt>
                <c:pt idx="249">
                  <c:v>37.293952939999997</c:v>
                </c:pt>
                <c:pt idx="250">
                  <c:v>37.93867874</c:v>
                </c:pt>
                <c:pt idx="251">
                  <c:v>38.094635009999998</c:v>
                </c:pt>
                <c:pt idx="252">
                  <c:v>37.55435181</c:v>
                </c:pt>
                <c:pt idx="253">
                  <c:v>38.037536619999997</c:v>
                </c:pt>
                <c:pt idx="254">
                  <c:v>38.414901729999997</c:v>
                </c:pt>
                <c:pt idx="255">
                  <c:v>37.892734529999998</c:v>
                </c:pt>
                <c:pt idx="256">
                  <c:v>38.126651760000001</c:v>
                </c:pt>
                <c:pt idx="257">
                  <c:v>38.683639530000001</c:v>
                </c:pt>
                <c:pt idx="258">
                  <c:v>38.00968933</c:v>
                </c:pt>
                <c:pt idx="259">
                  <c:v>38.277046200000001</c:v>
                </c:pt>
                <c:pt idx="260">
                  <c:v>38.898090359999998</c:v>
                </c:pt>
                <c:pt idx="261">
                  <c:v>38.349449159999999</c:v>
                </c:pt>
                <c:pt idx="262">
                  <c:v>38.4357872</c:v>
                </c:pt>
                <c:pt idx="263">
                  <c:v>39.024799350000002</c:v>
                </c:pt>
                <c:pt idx="264">
                  <c:v>38.793651580000002</c:v>
                </c:pt>
                <c:pt idx="265">
                  <c:v>38.608455659999997</c:v>
                </c:pt>
                <c:pt idx="266">
                  <c:v>39.32696533</c:v>
                </c:pt>
                <c:pt idx="267">
                  <c:v>39.14733124</c:v>
                </c:pt>
                <c:pt idx="268">
                  <c:v>38.690601350000001</c:v>
                </c:pt>
                <c:pt idx="269">
                  <c:v>39.251770020000002</c:v>
                </c:pt>
                <c:pt idx="270">
                  <c:v>39.74609375</c:v>
                </c:pt>
                <c:pt idx="271">
                  <c:v>39.329746249999999</c:v>
                </c:pt>
                <c:pt idx="272">
                  <c:v>39.087455749999997</c:v>
                </c:pt>
                <c:pt idx="273">
                  <c:v>39.619388579999999</c:v>
                </c:pt>
                <c:pt idx="274">
                  <c:v>40.16522217</c:v>
                </c:pt>
                <c:pt idx="275">
                  <c:v>39.96552277</c:v>
                </c:pt>
                <c:pt idx="276">
                  <c:v>39.54000473</c:v>
                </c:pt>
                <c:pt idx="277">
                  <c:v>39.379871369999996</c:v>
                </c:pt>
                <c:pt idx="278">
                  <c:v>39.930377960000001</c:v>
                </c:pt>
                <c:pt idx="279">
                  <c:v>40.308650970000002</c:v>
                </c:pt>
                <c:pt idx="280">
                  <c:v>40.18193436</c:v>
                </c:pt>
                <c:pt idx="281">
                  <c:v>39.746158600000001</c:v>
                </c:pt>
                <c:pt idx="282">
                  <c:v>39.761413570000002</c:v>
                </c:pt>
                <c:pt idx="283">
                  <c:v>40.393592830000003</c:v>
                </c:pt>
                <c:pt idx="284">
                  <c:v>40.791004180000002</c:v>
                </c:pt>
                <c:pt idx="285">
                  <c:v>40.844757080000001</c:v>
                </c:pt>
                <c:pt idx="286">
                  <c:v>40.738925930000001</c:v>
                </c:pt>
                <c:pt idx="287">
                  <c:v>40.359275820000001</c:v>
                </c:pt>
                <c:pt idx="288">
                  <c:v>40.452079769999997</c:v>
                </c:pt>
                <c:pt idx="289">
                  <c:v>40.342060089999997</c:v>
                </c:pt>
                <c:pt idx="290">
                  <c:v>40.563472750000003</c:v>
                </c:pt>
                <c:pt idx="291">
                  <c:v>40.879570010000002</c:v>
                </c:pt>
                <c:pt idx="292">
                  <c:v>41.252147669999999</c:v>
                </c:pt>
                <c:pt idx="293">
                  <c:v>41.476936340000002</c:v>
                </c:pt>
                <c:pt idx="294">
                  <c:v>41.559093480000001</c:v>
                </c:pt>
                <c:pt idx="295">
                  <c:v>41.6175766</c:v>
                </c:pt>
                <c:pt idx="296">
                  <c:v>41.429790500000003</c:v>
                </c:pt>
                <c:pt idx="297">
                  <c:v>41.365196230000002</c:v>
                </c:pt>
                <c:pt idx="298">
                  <c:v>41.373889920000003</c:v>
                </c:pt>
                <c:pt idx="299">
                  <c:v>41.37389374</c:v>
                </c:pt>
                <c:pt idx="300">
                  <c:v>41.31262589</c:v>
                </c:pt>
                <c:pt idx="301">
                  <c:v>41.25692368</c:v>
                </c:pt>
                <c:pt idx="302">
                  <c:v>41.330722809999997</c:v>
                </c:pt>
                <c:pt idx="303">
                  <c:v>41.300098419999998</c:v>
                </c:pt>
                <c:pt idx="304">
                  <c:v>41.316806790000001</c:v>
                </c:pt>
                <c:pt idx="305">
                  <c:v>41.375282290000001</c:v>
                </c:pt>
                <c:pt idx="306">
                  <c:v>41.315399169999999</c:v>
                </c:pt>
                <c:pt idx="307">
                  <c:v>41.641239169999999</c:v>
                </c:pt>
                <c:pt idx="308">
                  <c:v>41.967075350000002</c:v>
                </c:pt>
                <c:pt idx="309">
                  <c:v>42.050632479999997</c:v>
                </c:pt>
                <c:pt idx="310">
                  <c:v>42.064552310000003</c:v>
                </c:pt>
                <c:pt idx="311">
                  <c:v>42.000503539999997</c:v>
                </c:pt>
                <c:pt idx="312">
                  <c:v>42.008808139999999</c:v>
                </c:pt>
                <c:pt idx="313">
                  <c:v>41.89884567</c:v>
                </c:pt>
                <c:pt idx="314">
                  <c:v>42.015827180000002</c:v>
                </c:pt>
                <c:pt idx="315">
                  <c:v>42.320766450000001</c:v>
                </c:pt>
                <c:pt idx="316">
                  <c:v>42.313793179999998</c:v>
                </c:pt>
                <c:pt idx="317">
                  <c:v>42.602039339999997</c:v>
                </c:pt>
                <c:pt idx="318">
                  <c:v>42.699279789999999</c:v>
                </c:pt>
                <c:pt idx="319">
                  <c:v>43.035114290000003</c:v>
                </c:pt>
                <c:pt idx="320">
                  <c:v>43.035099029999998</c:v>
                </c:pt>
                <c:pt idx="321">
                  <c:v>43.383224490000003</c:v>
                </c:pt>
                <c:pt idx="322">
                  <c:v>43.330307009999999</c:v>
                </c:pt>
                <c:pt idx="323">
                  <c:v>43.318027499999999</c:v>
                </c:pt>
                <c:pt idx="324">
                  <c:v>42.837371830000002</c:v>
                </c:pt>
                <c:pt idx="325">
                  <c:v>42.790035250000003</c:v>
                </c:pt>
                <c:pt idx="326">
                  <c:v>42.93344879</c:v>
                </c:pt>
                <c:pt idx="327">
                  <c:v>43.482566830000003</c:v>
                </c:pt>
                <c:pt idx="328">
                  <c:v>43.809326169999999</c:v>
                </c:pt>
                <c:pt idx="329">
                  <c:v>43.799564359999998</c:v>
                </c:pt>
                <c:pt idx="330">
                  <c:v>43.469562529999997</c:v>
                </c:pt>
                <c:pt idx="331">
                  <c:v>43.388782499999998</c:v>
                </c:pt>
                <c:pt idx="332">
                  <c:v>43.633876800000003</c:v>
                </c:pt>
                <c:pt idx="333">
                  <c:v>44.197814940000001</c:v>
                </c:pt>
                <c:pt idx="334">
                  <c:v>44.323135379999997</c:v>
                </c:pt>
                <c:pt idx="335">
                  <c:v>44.323135379999997</c:v>
                </c:pt>
                <c:pt idx="336">
                  <c:v>44.14489365</c:v>
                </c:pt>
                <c:pt idx="337">
                  <c:v>43.979194640000003</c:v>
                </c:pt>
                <c:pt idx="338">
                  <c:v>43.625518800000002</c:v>
                </c:pt>
                <c:pt idx="339">
                  <c:v>44.051605219999999</c:v>
                </c:pt>
                <c:pt idx="340">
                  <c:v>43.874767300000002</c:v>
                </c:pt>
                <c:pt idx="341">
                  <c:v>44.089206699999998</c:v>
                </c:pt>
                <c:pt idx="342">
                  <c:v>44.154666900000002</c:v>
                </c:pt>
                <c:pt idx="343">
                  <c:v>44.569602969999998</c:v>
                </c:pt>
                <c:pt idx="344">
                  <c:v>44.891269680000001</c:v>
                </c:pt>
                <c:pt idx="345">
                  <c:v>45.016578670000001</c:v>
                </c:pt>
                <c:pt idx="346">
                  <c:v>45.260272980000003</c:v>
                </c:pt>
                <c:pt idx="347">
                  <c:v>45.218502039999997</c:v>
                </c:pt>
                <c:pt idx="348">
                  <c:v>45.29926682</c:v>
                </c:pt>
                <c:pt idx="349">
                  <c:v>45.136348720000001</c:v>
                </c:pt>
                <c:pt idx="350">
                  <c:v>45.257480620000003</c:v>
                </c:pt>
                <c:pt idx="351">
                  <c:v>44.907958979999997</c:v>
                </c:pt>
                <c:pt idx="352">
                  <c:v>44.732528690000002</c:v>
                </c:pt>
                <c:pt idx="353">
                  <c:v>44.70466614</c:v>
                </c:pt>
                <c:pt idx="354">
                  <c:v>44.948360440000002</c:v>
                </c:pt>
                <c:pt idx="355">
                  <c:v>45.083438870000002</c:v>
                </c:pt>
                <c:pt idx="356">
                  <c:v>45.24773407</c:v>
                </c:pt>
                <c:pt idx="357">
                  <c:v>45.580532069999997</c:v>
                </c:pt>
                <c:pt idx="358">
                  <c:v>45.910552979999999</c:v>
                </c:pt>
                <c:pt idx="359">
                  <c:v>46.161193849999997</c:v>
                </c:pt>
                <c:pt idx="360">
                  <c:v>46.152851099999999</c:v>
                </c:pt>
                <c:pt idx="361">
                  <c:v>45.68776321</c:v>
                </c:pt>
                <c:pt idx="362">
                  <c:v>45.452434539999999</c:v>
                </c:pt>
                <c:pt idx="363">
                  <c:v>45.774093630000003</c:v>
                </c:pt>
                <c:pt idx="364">
                  <c:v>46.400707240000003</c:v>
                </c:pt>
                <c:pt idx="365">
                  <c:v>46.450836180000003</c:v>
                </c:pt>
                <c:pt idx="366">
                  <c:v>46.354755400000002</c:v>
                </c:pt>
                <c:pt idx="367">
                  <c:v>45.932827000000003</c:v>
                </c:pt>
                <c:pt idx="368">
                  <c:v>45.828384399999997</c:v>
                </c:pt>
                <c:pt idx="369">
                  <c:v>45.921688080000003</c:v>
                </c:pt>
                <c:pt idx="370">
                  <c:v>45.916114810000003</c:v>
                </c:pt>
                <c:pt idx="371">
                  <c:v>46.026123050000002</c:v>
                </c:pt>
                <c:pt idx="372">
                  <c:v>45.85764313</c:v>
                </c:pt>
                <c:pt idx="373">
                  <c:v>46.214115139999997</c:v>
                </c:pt>
                <c:pt idx="374">
                  <c:v>46.197402949999997</c:v>
                </c:pt>
                <c:pt idx="375">
                  <c:v>46.445278170000002</c:v>
                </c:pt>
                <c:pt idx="376">
                  <c:v>46.924274439999998</c:v>
                </c:pt>
                <c:pt idx="377">
                  <c:v>47.457588200000004</c:v>
                </c:pt>
                <c:pt idx="378">
                  <c:v>47.309978489999999</c:v>
                </c:pt>
                <c:pt idx="379">
                  <c:v>46.835151670000002</c:v>
                </c:pt>
                <c:pt idx="380">
                  <c:v>46.7265625</c:v>
                </c:pt>
                <c:pt idx="381">
                  <c:v>46.66526794</c:v>
                </c:pt>
                <c:pt idx="382">
                  <c:v>47.140106199999998</c:v>
                </c:pt>
                <c:pt idx="383">
                  <c:v>47.729103090000002</c:v>
                </c:pt>
                <c:pt idx="384">
                  <c:v>47.70684052</c:v>
                </c:pt>
                <c:pt idx="385">
                  <c:v>47.571762079999999</c:v>
                </c:pt>
                <c:pt idx="386">
                  <c:v>47.248710629999998</c:v>
                </c:pt>
                <c:pt idx="387">
                  <c:v>47.034271240000002</c:v>
                </c:pt>
                <c:pt idx="388">
                  <c:v>47.330883030000003</c:v>
                </c:pt>
                <c:pt idx="389">
                  <c:v>47.660877229999997</c:v>
                </c:pt>
                <c:pt idx="390">
                  <c:v>48.131538390000003</c:v>
                </c:pt>
                <c:pt idx="391">
                  <c:v>48.18725586</c:v>
                </c:pt>
                <c:pt idx="392">
                  <c:v>47.975589749999997</c:v>
                </c:pt>
                <c:pt idx="393">
                  <c:v>47.652526860000002</c:v>
                </c:pt>
                <c:pt idx="394">
                  <c:v>47.492408750000003</c:v>
                </c:pt>
                <c:pt idx="395">
                  <c:v>47.387977599999999</c:v>
                </c:pt>
                <c:pt idx="396">
                  <c:v>48.002052310000003</c:v>
                </c:pt>
                <c:pt idx="397">
                  <c:v>48.181674960000002</c:v>
                </c:pt>
                <c:pt idx="398">
                  <c:v>48.624492650000001</c:v>
                </c:pt>
                <c:pt idx="399">
                  <c:v>48.545104979999998</c:v>
                </c:pt>
                <c:pt idx="400">
                  <c:v>48.068885799999997</c:v>
                </c:pt>
                <c:pt idx="401">
                  <c:v>48.100917819999999</c:v>
                </c:pt>
                <c:pt idx="402">
                  <c:v>48.419769289999998</c:v>
                </c:pt>
                <c:pt idx="403">
                  <c:v>48.979568479999998</c:v>
                </c:pt>
                <c:pt idx="404">
                  <c:v>48.948936459999999</c:v>
                </c:pt>
                <c:pt idx="405">
                  <c:v>48.301422119999998</c:v>
                </c:pt>
                <c:pt idx="406">
                  <c:v>48.351551059999998</c:v>
                </c:pt>
                <c:pt idx="407">
                  <c:v>48.517253879999998</c:v>
                </c:pt>
                <c:pt idx="408">
                  <c:v>48.960071560000003</c:v>
                </c:pt>
                <c:pt idx="409">
                  <c:v>49.323509219999998</c:v>
                </c:pt>
                <c:pt idx="410">
                  <c:v>49.26919556</c:v>
                </c:pt>
                <c:pt idx="411">
                  <c:v>49.277553560000001</c:v>
                </c:pt>
                <c:pt idx="412">
                  <c:v>49.203742980000001</c:v>
                </c:pt>
                <c:pt idx="413">
                  <c:v>49.210712430000001</c:v>
                </c:pt>
                <c:pt idx="414">
                  <c:v>49.209320069999997</c:v>
                </c:pt>
                <c:pt idx="415">
                  <c:v>49.21349335</c:v>
                </c:pt>
                <c:pt idx="416">
                  <c:v>49.26362228</c:v>
                </c:pt>
                <c:pt idx="417">
                  <c:v>49.482257840000003</c:v>
                </c:pt>
                <c:pt idx="418">
                  <c:v>49.521240229999997</c:v>
                </c:pt>
                <c:pt idx="419">
                  <c:v>49.67161179</c:v>
                </c:pt>
                <c:pt idx="420">
                  <c:v>49.847072599999997</c:v>
                </c:pt>
                <c:pt idx="421">
                  <c:v>49.898601530000001</c:v>
                </c:pt>
                <c:pt idx="422">
                  <c:v>49.810867309999999</c:v>
                </c:pt>
                <c:pt idx="423">
                  <c:v>49.86936188</c:v>
                </c:pt>
                <c:pt idx="424">
                  <c:v>49.966835019999998</c:v>
                </c:pt>
                <c:pt idx="425">
                  <c:v>50.011375430000001</c:v>
                </c:pt>
                <c:pt idx="426">
                  <c:v>50.165935519999998</c:v>
                </c:pt>
                <c:pt idx="427">
                  <c:v>50.333038330000001</c:v>
                </c:pt>
                <c:pt idx="428">
                  <c:v>50.287090300000003</c:v>
                </c:pt>
                <c:pt idx="429">
                  <c:v>50.152019500000002</c:v>
                </c:pt>
                <c:pt idx="430">
                  <c:v>50.320522310000001</c:v>
                </c:pt>
                <c:pt idx="431">
                  <c:v>50.11164093</c:v>
                </c:pt>
                <c:pt idx="432">
                  <c:v>49.91529465</c:v>
                </c:pt>
                <c:pt idx="433">
                  <c:v>49.778846739999999</c:v>
                </c:pt>
                <c:pt idx="434">
                  <c:v>49.855430599999998</c:v>
                </c:pt>
                <c:pt idx="435">
                  <c:v>49.794151309999997</c:v>
                </c:pt>
                <c:pt idx="436">
                  <c:v>49.966827389999999</c:v>
                </c:pt>
                <c:pt idx="437">
                  <c:v>49.959873199999997</c:v>
                </c:pt>
                <c:pt idx="438">
                  <c:v>50.117210389999997</c:v>
                </c:pt>
                <c:pt idx="439">
                  <c:v>50.094921110000001</c:v>
                </c:pt>
                <c:pt idx="440">
                  <c:v>50.45139313</c:v>
                </c:pt>
                <c:pt idx="441">
                  <c:v>50.595420840000003</c:v>
                </c:pt>
                <c:pt idx="442">
                  <c:v>50.20633316</c:v>
                </c:pt>
                <c:pt idx="443">
                  <c:v>50.288486480000003</c:v>
                </c:pt>
                <c:pt idx="444">
                  <c:v>50.349754330000003</c:v>
                </c:pt>
                <c:pt idx="445">
                  <c:v>50.491775509999997</c:v>
                </c:pt>
                <c:pt idx="446">
                  <c:v>50.541912080000003</c:v>
                </c:pt>
                <c:pt idx="447">
                  <c:v>50.536342619999999</c:v>
                </c:pt>
                <c:pt idx="448">
                  <c:v>50.778633120000002</c:v>
                </c:pt>
                <c:pt idx="449">
                  <c:v>50.321922299999997</c:v>
                </c:pt>
                <c:pt idx="450">
                  <c:v>50.672798159999999</c:v>
                </c:pt>
                <c:pt idx="451">
                  <c:v>50.788391109999999</c:v>
                </c:pt>
                <c:pt idx="452">
                  <c:v>51.176883699999998</c:v>
                </c:pt>
                <c:pt idx="453">
                  <c:v>51.51803589</c:v>
                </c:pt>
                <c:pt idx="454">
                  <c:v>51.810440059999998</c:v>
                </c:pt>
                <c:pt idx="455">
                  <c:v>51.687900540000001</c:v>
                </c:pt>
                <c:pt idx="456">
                  <c:v>51.19079971</c:v>
                </c:pt>
                <c:pt idx="457">
                  <c:v>51.208904269999998</c:v>
                </c:pt>
                <c:pt idx="458">
                  <c:v>51.498546599999997</c:v>
                </c:pt>
                <c:pt idx="459">
                  <c:v>52.107048030000001</c:v>
                </c:pt>
                <c:pt idx="460">
                  <c:v>52.166919710000002</c:v>
                </c:pt>
                <c:pt idx="461">
                  <c:v>51.754753110000003</c:v>
                </c:pt>
                <c:pt idx="462">
                  <c:v>51.307765959999998</c:v>
                </c:pt>
                <c:pt idx="463">
                  <c:v>51.587680820000003</c:v>
                </c:pt>
                <c:pt idx="464">
                  <c:v>51.875900270000002</c:v>
                </c:pt>
                <c:pt idx="465">
                  <c:v>52.28528214</c:v>
                </c:pt>
                <c:pt idx="466">
                  <c:v>52.425930020000003</c:v>
                </c:pt>
                <c:pt idx="467">
                  <c:v>52.74896622</c:v>
                </c:pt>
                <c:pt idx="468">
                  <c:v>52.725307460000003</c:v>
                </c:pt>
                <c:pt idx="469">
                  <c:v>52.71137238</c:v>
                </c:pt>
                <c:pt idx="470">
                  <c:v>52.36882782</c:v>
                </c:pt>
                <c:pt idx="471">
                  <c:v>52.43289566</c:v>
                </c:pt>
                <c:pt idx="472">
                  <c:v>52.27413559</c:v>
                </c:pt>
                <c:pt idx="473">
                  <c:v>52.283893589999998</c:v>
                </c:pt>
                <c:pt idx="474">
                  <c:v>52.154396060000003</c:v>
                </c:pt>
                <c:pt idx="475">
                  <c:v>52.374382019999999</c:v>
                </c:pt>
                <c:pt idx="476">
                  <c:v>52.217041020000003</c:v>
                </c:pt>
                <c:pt idx="477">
                  <c:v>52.317306520000002</c:v>
                </c:pt>
                <c:pt idx="478">
                  <c:v>52.086151119999997</c:v>
                </c:pt>
                <c:pt idx="479">
                  <c:v>52.503921509999998</c:v>
                </c:pt>
                <c:pt idx="480">
                  <c:v>52.456554410000003</c:v>
                </c:pt>
                <c:pt idx="481">
                  <c:v>52.459339139999997</c:v>
                </c:pt>
                <c:pt idx="482">
                  <c:v>52.587440489999999</c:v>
                </c:pt>
                <c:pt idx="483">
                  <c:v>52.659854889999998</c:v>
                </c:pt>
                <c:pt idx="484">
                  <c:v>52.84645081</c:v>
                </c:pt>
                <c:pt idx="485">
                  <c:v>53.175079349999997</c:v>
                </c:pt>
                <c:pt idx="486">
                  <c:v>53.406211849999998</c:v>
                </c:pt>
                <c:pt idx="487">
                  <c:v>53.617862700000003</c:v>
                </c:pt>
                <c:pt idx="488">
                  <c:v>53.86156845</c:v>
                </c:pt>
                <c:pt idx="489">
                  <c:v>53.449386599999997</c:v>
                </c:pt>
                <c:pt idx="490">
                  <c:v>53.019103999999999</c:v>
                </c:pt>
                <c:pt idx="491">
                  <c:v>53.654067990000001</c:v>
                </c:pt>
                <c:pt idx="492">
                  <c:v>54.156757349999999</c:v>
                </c:pt>
                <c:pt idx="493">
                  <c:v>53.705596919999998</c:v>
                </c:pt>
                <c:pt idx="494">
                  <c:v>53.186199190000004</c:v>
                </c:pt>
                <c:pt idx="495">
                  <c:v>53.583057400000001</c:v>
                </c:pt>
                <c:pt idx="496">
                  <c:v>54.084354400000002</c:v>
                </c:pt>
                <c:pt idx="497">
                  <c:v>54.224990839999997</c:v>
                </c:pt>
                <c:pt idx="498">
                  <c:v>54.035621640000002</c:v>
                </c:pt>
                <c:pt idx="499">
                  <c:v>53.512039180000002</c:v>
                </c:pt>
                <c:pt idx="500">
                  <c:v>53.491161349999999</c:v>
                </c:pt>
                <c:pt idx="501">
                  <c:v>53.97154999</c:v>
                </c:pt>
                <c:pt idx="502">
                  <c:v>54.68450928</c:v>
                </c:pt>
                <c:pt idx="503">
                  <c:v>54.418529509999999</c:v>
                </c:pt>
                <c:pt idx="504">
                  <c:v>53.872695919999998</c:v>
                </c:pt>
                <c:pt idx="505">
                  <c:v>53.915843959999997</c:v>
                </c:pt>
                <c:pt idx="506">
                  <c:v>54.556392670000001</c:v>
                </c:pt>
                <c:pt idx="507">
                  <c:v>54.819576259999998</c:v>
                </c:pt>
                <c:pt idx="508">
                  <c:v>54.472858430000002</c:v>
                </c:pt>
                <c:pt idx="509">
                  <c:v>53.93255997</c:v>
                </c:pt>
                <c:pt idx="510">
                  <c:v>54.124717709999999</c:v>
                </c:pt>
                <c:pt idx="511">
                  <c:v>54.748558039999999</c:v>
                </c:pt>
                <c:pt idx="512">
                  <c:v>55.130073549999999</c:v>
                </c:pt>
                <c:pt idx="513">
                  <c:v>55.035411830000001</c:v>
                </c:pt>
                <c:pt idx="514">
                  <c:v>54.581462860000002</c:v>
                </c:pt>
                <c:pt idx="515">
                  <c:v>54.234748840000002</c:v>
                </c:pt>
                <c:pt idx="516">
                  <c:v>54.552227019999997</c:v>
                </c:pt>
                <c:pt idx="517">
                  <c:v>54.949066160000001</c:v>
                </c:pt>
                <c:pt idx="518">
                  <c:v>55.396064760000002</c:v>
                </c:pt>
                <c:pt idx="519">
                  <c:v>55.275428769999998</c:v>
                </c:pt>
                <c:pt idx="520">
                  <c:v>54.681720730000002</c:v>
                </c:pt>
                <c:pt idx="521">
                  <c:v>54.582855219999999</c:v>
                </c:pt>
                <c:pt idx="522">
                  <c:v>55.045150759999999</c:v>
                </c:pt>
                <c:pt idx="523">
                  <c:v>55.675937650000002</c:v>
                </c:pt>
                <c:pt idx="524">
                  <c:v>55.494930269999998</c:v>
                </c:pt>
                <c:pt idx="525">
                  <c:v>54.999206540000003</c:v>
                </c:pt>
                <c:pt idx="526">
                  <c:v>54.738811490000003</c:v>
                </c:pt>
                <c:pt idx="527">
                  <c:v>55.084156040000003</c:v>
                </c:pt>
                <c:pt idx="528">
                  <c:v>55.65229034</c:v>
                </c:pt>
                <c:pt idx="529">
                  <c:v>55.86531067</c:v>
                </c:pt>
                <c:pt idx="530">
                  <c:v>55.618865970000002</c:v>
                </c:pt>
                <c:pt idx="531">
                  <c:v>55.160717009999999</c:v>
                </c:pt>
                <c:pt idx="532">
                  <c:v>55.116157530000002</c:v>
                </c:pt>
                <c:pt idx="533">
                  <c:v>55.032157900000001</c:v>
                </c:pt>
                <c:pt idx="534">
                  <c:v>55.553413390000003</c:v>
                </c:pt>
                <c:pt idx="535">
                  <c:v>55.823543549999997</c:v>
                </c:pt>
                <c:pt idx="536">
                  <c:v>56.209270480000001</c:v>
                </c:pt>
                <c:pt idx="537">
                  <c:v>55.84442902</c:v>
                </c:pt>
                <c:pt idx="538">
                  <c:v>55.297180179999998</c:v>
                </c:pt>
                <c:pt idx="539">
                  <c:v>55.320426939999997</c:v>
                </c:pt>
                <c:pt idx="540">
                  <c:v>55.359863279999999</c:v>
                </c:pt>
                <c:pt idx="541">
                  <c:v>55.847225190000003</c:v>
                </c:pt>
                <c:pt idx="542">
                  <c:v>56.068626399999999</c:v>
                </c:pt>
                <c:pt idx="543">
                  <c:v>56.439018249999997</c:v>
                </c:pt>
                <c:pt idx="544">
                  <c:v>56.374965670000002</c:v>
                </c:pt>
                <c:pt idx="545">
                  <c:v>56.26914215</c:v>
                </c:pt>
                <c:pt idx="546">
                  <c:v>55.975322720000001</c:v>
                </c:pt>
                <c:pt idx="547">
                  <c:v>55.752517699999999</c:v>
                </c:pt>
                <c:pt idx="548">
                  <c:v>55.638366699999999</c:v>
                </c:pt>
                <c:pt idx="549">
                  <c:v>55.632762909999997</c:v>
                </c:pt>
                <c:pt idx="550">
                  <c:v>55.552021029999999</c:v>
                </c:pt>
                <c:pt idx="551">
                  <c:v>55.824932099999998</c:v>
                </c:pt>
                <c:pt idx="552">
                  <c:v>56.251037599999997</c:v>
                </c:pt>
                <c:pt idx="553">
                  <c:v>56.21761703</c:v>
                </c:pt>
                <c:pt idx="554">
                  <c:v>56.796878810000003</c:v>
                </c:pt>
                <c:pt idx="555">
                  <c:v>56.860935210000001</c:v>
                </c:pt>
                <c:pt idx="556">
                  <c:v>56.604644780000001</c:v>
                </c:pt>
                <c:pt idx="557">
                  <c:v>56.167484279999996</c:v>
                </c:pt>
                <c:pt idx="558">
                  <c:v>56.18950272</c:v>
                </c:pt>
                <c:pt idx="559">
                  <c:v>56.163311</c:v>
                </c:pt>
                <c:pt idx="560">
                  <c:v>56.032417299999999</c:v>
                </c:pt>
                <c:pt idx="561">
                  <c:v>56.157737730000001</c:v>
                </c:pt>
                <c:pt idx="562">
                  <c:v>56.276088710000003</c:v>
                </c:pt>
                <c:pt idx="563">
                  <c:v>56.43344879</c:v>
                </c:pt>
                <c:pt idx="564">
                  <c:v>56.540676120000001</c:v>
                </c:pt>
                <c:pt idx="565">
                  <c:v>56.436237339999998</c:v>
                </c:pt>
                <c:pt idx="566">
                  <c:v>56.578262330000001</c:v>
                </c:pt>
                <c:pt idx="567">
                  <c:v>56.799823760000002</c:v>
                </c:pt>
                <c:pt idx="568">
                  <c:v>56.72586441</c:v>
                </c:pt>
                <c:pt idx="569">
                  <c:v>57.124114990000002</c:v>
                </c:pt>
                <c:pt idx="570">
                  <c:v>57.36084366</c:v>
                </c:pt>
                <c:pt idx="571">
                  <c:v>57.209045410000002</c:v>
                </c:pt>
                <c:pt idx="572">
                  <c:v>57.419334409999998</c:v>
                </c:pt>
                <c:pt idx="573">
                  <c:v>57.580863950000001</c:v>
                </c:pt>
                <c:pt idx="574">
                  <c:v>57.363632199999998</c:v>
                </c:pt>
                <c:pt idx="575">
                  <c:v>57.71313095</c:v>
                </c:pt>
                <c:pt idx="576">
                  <c:v>57.530723569999999</c:v>
                </c:pt>
                <c:pt idx="577">
                  <c:v>57.490333560000003</c:v>
                </c:pt>
                <c:pt idx="578">
                  <c:v>57.586410520000001</c:v>
                </c:pt>
                <c:pt idx="579">
                  <c:v>57.708972930000002</c:v>
                </c:pt>
                <c:pt idx="580">
                  <c:v>57.498687740000001</c:v>
                </c:pt>
                <c:pt idx="581">
                  <c:v>57.689456939999999</c:v>
                </c:pt>
                <c:pt idx="582">
                  <c:v>57.596157069999997</c:v>
                </c:pt>
                <c:pt idx="583">
                  <c:v>57.58781433</c:v>
                </c:pt>
                <c:pt idx="584">
                  <c:v>57.61007309</c:v>
                </c:pt>
                <c:pt idx="585">
                  <c:v>57.689456939999999</c:v>
                </c:pt>
                <c:pt idx="586">
                  <c:v>57.676921839999999</c:v>
                </c:pt>
                <c:pt idx="587">
                  <c:v>58.00277328</c:v>
                </c:pt>
                <c:pt idx="588">
                  <c:v>58.211620330000002</c:v>
                </c:pt>
                <c:pt idx="589">
                  <c:v>58.451133730000002</c:v>
                </c:pt>
                <c:pt idx="590">
                  <c:v>58.619628910000003</c:v>
                </c:pt>
                <c:pt idx="591">
                  <c:v>58.431636810000001</c:v>
                </c:pt>
                <c:pt idx="592">
                  <c:v>58.353660580000003</c:v>
                </c:pt>
                <c:pt idx="593">
                  <c:v>57.951232910000002</c:v>
                </c:pt>
                <c:pt idx="594">
                  <c:v>57.72843933</c:v>
                </c:pt>
                <c:pt idx="595">
                  <c:v>57.940090179999999</c:v>
                </c:pt>
                <c:pt idx="596">
                  <c:v>57.823146819999998</c:v>
                </c:pt>
                <c:pt idx="597">
                  <c:v>57.870479580000001</c:v>
                </c:pt>
                <c:pt idx="598">
                  <c:v>58.00971603</c:v>
                </c:pt>
                <c:pt idx="599">
                  <c:v>58.18935776</c:v>
                </c:pt>
                <c:pt idx="600">
                  <c:v>58.33000183</c:v>
                </c:pt>
                <c:pt idx="601">
                  <c:v>58.621006010000002</c:v>
                </c:pt>
                <c:pt idx="602">
                  <c:v>58.6836853</c:v>
                </c:pt>
                <c:pt idx="603">
                  <c:v>58.8828125</c:v>
                </c:pt>
                <c:pt idx="604">
                  <c:v>59.148777010000003</c:v>
                </c:pt>
                <c:pt idx="605">
                  <c:v>59.087493899999998</c:v>
                </c:pt>
                <c:pt idx="606">
                  <c:v>59.218379970000001</c:v>
                </c:pt>
                <c:pt idx="607">
                  <c:v>59.144569400000002</c:v>
                </c:pt>
                <c:pt idx="608">
                  <c:v>59.340934750000002</c:v>
                </c:pt>
                <c:pt idx="609">
                  <c:v>59.335342410000003</c:v>
                </c:pt>
                <c:pt idx="610">
                  <c:v>59.276870729999999</c:v>
                </c:pt>
                <c:pt idx="611">
                  <c:v>59.313064580000002</c:v>
                </c:pt>
                <c:pt idx="612">
                  <c:v>59.428634639999999</c:v>
                </c:pt>
                <c:pt idx="613">
                  <c:v>59.432827000000003</c:v>
                </c:pt>
                <c:pt idx="614">
                  <c:v>59.314464569999998</c:v>
                </c:pt>
                <c:pt idx="615">
                  <c:v>59.714096069999997</c:v>
                </c:pt>
                <c:pt idx="616">
                  <c:v>59.512184140000002</c:v>
                </c:pt>
                <c:pt idx="617">
                  <c:v>59.306118009999999</c:v>
                </c:pt>
                <c:pt idx="618">
                  <c:v>59.3896637</c:v>
                </c:pt>
                <c:pt idx="619">
                  <c:v>59.066608430000002</c:v>
                </c:pt>
                <c:pt idx="620">
                  <c:v>59.0095253</c:v>
                </c:pt>
                <c:pt idx="621">
                  <c:v>58.85773468</c:v>
                </c:pt>
                <c:pt idx="622">
                  <c:v>58.700405119999999</c:v>
                </c:pt>
                <c:pt idx="623">
                  <c:v>58.778373719999998</c:v>
                </c:pt>
                <c:pt idx="624">
                  <c:v>58.900894170000001</c:v>
                </c:pt>
                <c:pt idx="625">
                  <c:v>59.403568270000001</c:v>
                </c:pt>
                <c:pt idx="626">
                  <c:v>59.644493099999998</c:v>
                </c:pt>
                <c:pt idx="627">
                  <c:v>59.846382140000003</c:v>
                </c:pt>
                <c:pt idx="628">
                  <c:v>59.932735440000002</c:v>
                </c:pt>
                <c:pt idx="629">
                  <c:v>59.698791499999999</c:v>
                </c:pt>
                <c:pt idx="630">
                  <c:v>59.687652589999999</c:v>
                </c:pt>
                <c:pt idx="631">
                  <c:v>59.31865311</c:v>
                </c:pt>
                <c:pt idx="632">
                  <c:v>58.960773469999999</c:v>
                </c:pt>
                <c:pt idx="633">
                  <c:v>59.243461609999997</c:v>
                </c:pt>
                <c:pt idx="634">
                  <c:v>59.418888090000003</c:v>
                </c:pt>
                <c:pt idx="635">
                  <c:v>59.888160710000001</c:v>
                </c:pt>
                <c:pt idx="636">
                  <c:v>60.176403049999998</c:v>
                </c:pt>
                <c:pt idx="637">
                  <c:v>60.348312380000003</c:v>
                </c:pt>
                <c:pt idx="638">
                  <c:v>60.401988979999999</c:v>
                </c:pt>
                <c:pt idx="639">
                  <c:v>60.740360260000003</c:v>
                </c:pt>
                <c:pt idx="640">
                  <c:v>60.737579349999997</c:v>
                </c:pt>
                <c:pt idx="641">
                  <c:v>60.635932920000002</c:v>
                </c:pt>
                <c:pt idx="642">
                  <c:v>60.37135696</c:v>
                </c:pt>
                <c:pt idx="643">
                  <c:v>60.148532869999997</c:v>
                </c:pt>
                <c:pt idx="644">
                  <c:v>60.20288086</c:v>
                </c:pt>
                <c:pt idx="645">
                  <c:v>60.628963470000002</c:v>
                </c:pt>
                <c:pt idx="646">
                  <c:v>61.043895720000002</c:v>
                </c:pt>
                <c:pt idx="647">
                  <c:v>60.919982910000002</c:v>
                </c:pt>
                <c:pt idx="648">
                  <c:v>60.808589939999997</c:v>
                </c:pt>
                <c:pt idx="649">
                  <c:v>60.652645110000002</c:v>
                </c:pt>
                <c:pt idx="650">
                  <c:v>60.464656830000003</c:v>
                </c:pt>
                <c:pt idx="651">
                  <c:v>60.33654404</c:v>
                </c:pt>
                <c:pt idx="652">
                  <c:v>60.376911159999999</c:v>
                </c:pt>
                <c:pt idx="653">
                  <c:v>60.634319310000002</c:v>
                </c:pt>
                <c:pt idx="654">
                  <c:v>61.075946809999998</c:v>
                </c:pt>
                <c:pt idx="655">
                  <c:v>61.309875490000003</c:v>
                </c:pt>
                <c:pt idx="656">
                  <c:v>61.515964510000003</c:v>
                </c:pt>
                <c:pt idx="657">
                  <c:v>61.454700469999999</c:v>
                </c:pt>
                <c:pt idx="658">
                  <c:v>61.383670809999998</c:v>
                </c:pt>
                <c:pt idx="659">
                  <c:v>61.236080170000001</c:v>
                </c:pt>
                <c:pt idx="660">
                  <c:v>61.002147669999999</c:v>
                </c:pt>
                <c:pt idx="661">
                  <c:v>60.818340300000003</c:v>
                </c:pt>
                <c:pt idx="662">
                  <c:v>60.658191680000002</c:v>
                </c:pt>
                <c:pt idx="663">
                  <c:v>60.567668910000002</c:v>
                </c:pt>
                <c:pt idx="664">
                  <c:v>60.66657257</c:v>
                </c:pt>
                <c:pt idx="665">
                  <c:v>60.605300900000003</c:v>
                </c:pt>
                <c:pt idx="666">
                  <c:v>60.617828369999998</c:v>
                </c:pt>
                <c:pt idx="667">
                  <c:v>60.594150540000001</c:v>
                </c:pt>
                <c:pt idx="668">
                  <c:v>60.588573459999999</c:v>
                </c:pt>
                <c:pt idx="669">
                  <c:v>60.511985780000003</c:v>
                </c:pt>
                <c:pt idx="670">
                  <c:v>60.447937009999997</c:v>
                </c:pt>
                <c:pt idx="671">
                  <c:v>60.461864470000002</c:v>
                </c:pt>
                <c:pt idx="672">
                  <c:v>60.440975190000003</c:v>
                </c:pt>
                <c:pt idx="673">
                  <c:v>60.439579010000003</c:v>
                </c:pt>
                <c:pt idx="674">
                  <c:v>60.460464479999999</c:v>
                </c:pt>
                <c:pt idx="675">
                  <c:v>60.428447720000001</c:v>
                </c:pt>
                <c:pt idx="676">
                  <c:v>60.424263000000003</c:v>
                </c:pt>
                <c:pt idx="677">
                  <c:v>60.427062990000003</c:v>
                </c:pt>
                <c:pt idx="678">
                  <c:v>60.424255369999997</c:v>
                </c:pt>
                <c:pt idx="679">
                  <c:v>60.560737609999997</c:v>
                </c:pt>
                <c:pt idx="680">
                  <c:v>60.656810759999999</c:v>
                </c:pt>
                <c:pt idx="681">
                  <c:v>60.658218380000001</c:v>
                </c:pt>
                <c:pt idx="682">
                  <c:v>60.660007479999997</c:v>
                </c:pt>
                <c:pt idx="683">
                  <c:v>60.602489470000002</c:v>
                </c:pt>
                <c:pt idx="684">
                  <c:v>60.796066279999998</c:v>
                </c:pt>
                <c:pt idx="685">
                  <c:v>60.623386379999999</c:v>
                </c:pt>
                <c:pt idx="686">
                  <c:v>60.596939089999999</c:v>
                </c:pt>
                <c:pt idx="687">
                  <c:v>60.619228360000001</c:v>
                </c:pt>
                <c:pt idx="688">
                  <c:v>60.861511229999998</c:v>
                </c:pt>
                <c:pt idx="689">
                  <c:v>60.86429596</c:v>
                </c:pt>
                <c:pt idx="690">
                  <c:v>61.119110110000001</c:v>
                </c:pt>
                <c:pt idx="691">
                  <c:v>61.243038179999999</c:v>
                </c:pt>
                <c:pt idx="692">
                  <c:v>61.222137449999998</c:v>
                </c:pt>
                <c:pt idx="693">
                  <c:v>61.287586210000001</c:v>
                </c:pt>
                <c:pt idx="694">
                  <c:v>61.318222050000003</c:v>
                </c:pt>
                <c:pt idx="695">
                  <c:v>61.302917479999998</c:v>
                </c:pt>
                <c:pt idx="696">
                  <c:v>61.286212919999997</c:v>
                </c:pt>
                <c:pt idx="697">
                  <c:v>61.307075500000003</c:v>
                </c:pt>
                <c:pt idx="698">
                  <c:v>61.315448760000002</c:v>
                </c:pt>
                <c:pt idx="699">
                  <c:v>61.385063170000002</c:v>
                </c:pt>
                <c:pt idx="700">
                  <c:v>61.30570221</c:v>
                </c:pt>
                <c:pt idx="701">
                  <c:v>61.301517490000002</c:v>
                </c:pt>
                <c:pt idx="702">
                  <c:v>61.300136569999999</c:v>
                </c:pt>
                <c:pt idx="703">
                  <c:v>61.343303679999998</c:v>
                </c:pt>
                <c:pt idx="704">
                  <c:v>61.346096039999999</c:v>
                </c:pt>
                <c:pt idx="705">
                  <c:v>61.411529539999997</c:v>
                </c:pt>
                <c:pt idx="706">
                  <c:v>61.405967709999999</c:v>
                </c:pt>
                <c:pt idx="707">
                  <c:v>61.344684600000001</c:v>
                </c:pt>
                <c:pt idx="708">
                  <c:v>61.508998869999999</c:v>
                </c:pt>
                <c:pt idx="709">
                  <c:v>61.50482178</c:v>
                </c:pt>
                <c:pt idx="710">
                  <c:v>61.505153659999998</c:v>
                </c:pt>
                <c:pt idx="711">
                  <c:v>61.524318700000002</c:v>
                </c:pt>
                <c:pt idx="712">
                  <c:v>61.443565370000002</c:v>
                </c:pt>
                <c:pt idx="713">
                  <c:v>61.20684052</c:v>
                </c:pt>
                <c:pt idx="714">
                  <c:v>61.09876251</c:v>
                </c:pt>
                <c:pt idx="715">
                  <c:v>61.009109500000001</c:v>
                </c:pt>
                <c:pt idx="716">
                  <c:v>60.868480679999998</c:v>
                </c:pt>
                <c:pt idx="717">
                  <c:v>60.669338230000001</c:v>
                </c:pt>
                <c:pt idx="718">
                  <c:v>60.879600519999997</c:v>
                </c:pt>
                <c:pt idx="719">
                  <c:v>60.99795151</c:v>
                </c:pt>
                <c:pt idx="720">
                  <c:v>61.204048159999999</c:v>
                </c:pt>
                <c:pt idx="721">
                  <c:v>61.33078003</c:v>
                </c:pt>
                <c:pt idx="722">
                  <c:v>61.460266109999999</c:v>
                </c:pt>
                <c:pt idx="723">
                  <c:v>61.575836180000003</c:v>
                </c:pt>
                <c:pt idx="724">
                  <c:v>61.742942810000002</c:v>
                </c:pt>
                <c:pt idx="725">
                  <c:v>61.66495132</c:v>
                </c:pt>
                <c:pt idx="726">
                  <c:v>61.722042080000001</c:v>
                </c:pt>
                <c:pt idx="727">
                  <c:v>61.591156009999999</c:v>
                </c:pt>
                <c:pt idx="728">
                  <c:v>61.553562159999998</c:v>
                </c:pt>
                <c:pt idx="729">
                  <c:v>61.430614470000002</c:v>
                </c:pt>
                <c:pt idx="730">
                  <c:v>61.364200590000003</c:v>
                </c:pt>
                <c:pt idx="731">
                  <c:v>61.398262019999997</c:v>
                </c:pt>
                <c:pt idx="732">
                  <c:v>61.068981170000001</c:v>
                </c:pt>
                <c:pt idx="733">
                  <c:v>61.056449890000003</c:v>
                </c:pt>
                <c:pt idx="734">
                  <c:v>61.023021700000001</c:v>
                </c:pt>
                <c:pt idx="735">
                  <c:v>60.989616390000002</c:v>
                </c:pt>
                <c:pt idx="736">
                  <c:v>60.991004940000003</c:v>
                </c:pt>
                <c:pt idx="737">
                  <c:v>60.975700379999999</c:v>
                </c:pt>
                <c:pt idx="738">
                  <c:v>60.984031680000001</c:v>
                </c:pt>
                <c:pt idx="739">
                  <c:v>61.00631714</c:v>
                </c:pt>
                <c:pt idx="740">
                  <c:v>60.974285129999998</c:v>
                </c:pt>
                <c:pt idx="741">
                  <c:v>61.013294219999999</c:v>
                </c:pt>
                <c:pt idx="742">
                  <c:v>61.048099520000001</c:v>
                </c:pt>
                <c:pt idx="743">
                  <c:v>61.067592619999999</c:v>
                </c:pt>
                <c:pt idx="744">
                  <c:v>61.024414059999998</c:v>
                </c:pt>
                <c:pt idx="745">
                  <c:v>61.126052860000001</c:v>
                </c:pt>
                <c:pt idx="746">
                  <c:v>61.233272550000002</c:v>
                </c:pt>
                <c:pt idx="747">
                  <c:v>61.361400600000003</c:v>
                </c:pt>
                <c:pt idx="748">
                  <c:v>61.348857879999997</c:v>
                </c:pt>
                <c:pt idx="749">
                  <c:v>61.319622039999999</c:v>
                </c:pt>
                <c:pt idx="750">
                  <c:v>61.105175019999997</c:v>
                </c:pt>
                <c:pt idx="751">
                  <c:v>61.029991150000001</c:v>
                </c:pt>
                <c:pt idx="752">
                  <c:v>61.014667510000002</c:v>
                </c:pt>
                <c:pt idx="753">
                  <c:v>61.36000061</c:v>
                </c:pt>
                <c:pt idx="754">
                  <c:v>61.730381010000002</c:v>
                </c:pt>
                <c:pt idx="755">
                  <c:v>61.87384033</c:v>
                </c:pt>
                <c:pt idx="756">
                  <c:v>61.709522249999999</c:v>
                </c:pt>
                <c:pt idx="757">
                  <c:v>61.288986209999997</c:v>
                </c:pt>
                <c:pt idx="758">
                  <c:v>60.908847809999997</c:v>
                </c:pt>
                <c:pt idx="759">
                  <c:v>60.757064819999997</c:v>
                </c:pt>
                <c:pt idx="760">
                  <c:v>60.869857789999998</c:v>
                </c:pt>
                <c:pt idx="761">
                  <c:v>61.064804080000002</c:v>
                </c:pt>
                <c:pt idx="762">
                  <c:v>61.291782380000001</c:v>
                </c:pt>
                <c:pt idx="763">
                  <c:v>61.429618840000003</c:v>
                </c:pt>
                <c:pt idx="764">
                  <c:v>61.397605900000002</c:v>
                </c:pt>
                <c:pt idx="765">
                  <c:v>61.231895450000003</c:v>
                </c:pt>
                <c:pt idx="766">
                  <c:v>60.844787599999997</c:v>
                </c:pt>
                <c:pt idx="767">
                  <c:v>60.47859192</c:v>
                </c:pt>
                <c:pt idx="768">
                  <c:v>60.297538760000002</c:v>
                </c:pt>
                <c:pt idx="769">
                  <c:v>60.420078279999998</c:v>
                </c:pt>
                <c:pt idx="770">
                  <c:v>60.758472439999998</c:v>
                </c:pt>
                <c:pt idx="771">
                  <c:v>60.958984370000003</c:v>
                </c:pt>
                <c:pt idx="772">
                  <c:v>60.752876280000002</c:v>
                </c:pt>
                <c:pt idx="773">
                  <c:v>60.736171720000002</c:v>
                </c:pt>
                <c:pt idx="774">
                  <c:v>60.798828120000003</c:v>
                </c:pt>
                <c:pt idx="775">
                  <c:v>60.613639829999997</c:v>
                </c:pt>
                <c:pt idx="776">
                  <c:v>60.822513579999999</c:v>
                </c:pt>
                <c:pt idx="777">
                  <c:v>61.145576480000003</c:v>
                </c:pt>
                <c:pt idx="778">
                  <c:v>61.645454409999999</c:v>
                </c:pt>
                <c:pt idx="779">
                  <c:v>61.567497250000002</c:v>
                </c:pt>
                <c:pt idx="780">
                  <c:v>61.178985599999997</c:v>
                </c:pt>
                <c:pt idx="781">
                  <c:v>60.857330320000003</c:v>
                </c:pt>
                <c:pt idx="782">
                  <c:v>60.628955840000003</c:v>
                </c:pt>
                <c:pt idx="783">
                  <c:v>60.584384919999998</c:v>
                </c:pt>
                <c:pt idx="784">
                  <c:v>60.571857450000003</c:v>
                </c:pt>
                <c:pt idx="785">
                  <c:v>60.54680252</c:v>
                </c:pt>
                <c:pt idx="786">
                  <c:v>60.47299194</c:v>
                </c:pt>
                <c:pt idx="787">
                  <c:v>60.467433929999999</c:v>
                </c:pt>
                <c:pt idx="788">
                  <c:v>60.358829499999999</c:v>
                </c:pt>
                <c:pt idx="789">
                  <c:v>60.395015720000004</c:v>
                </c:pt>
                <c:pt idx="790">
                  <c:v>60.680492399999999</c:v>
                </c:pt>
                <c:pt idx="791">
                  <c:v>60.979869839999999</c:v>
                </c:pt>
                <c:pt idx="792">
                  <c:v>61.055065159999998</c:v>
                </c:pt>
                <c:pt idx="793">
                  <c:v>60.75149536</c:v>
                </c:pt>
                <c:pt idx="794">
                  <c:v>60.346302029999997</c:v>
                </c:pt>
                <c:pt idx="795">
                  <c:v>60.11930847</c:v>
                </c:pt>
                <c:pt idx="796">
                  <c:v>60.06778336</c:v>
                </c:pt>
                <c:pt idx="797">
                  <c:v>60.159706120000003</c:v>
                </c:pt>
                <c:pt idx="798">
                  <c:v>60.513389590000003</c:v>
                </c:pt>
                <c:pt idx="799">
                  <c:v>60.737579349999997</c:v>
                </c:pt>
                <c:pt idx="800">
                  <c:v>60.652637480000003</c:v>
                </c:pt>
                <c:pt idx="801">
                  <c:v>60.454902650000001</c:v>
                </c:pt>
                <c:pt idx="802">
                  <c:v>60.063610079999997</c:v>
                </c:pt>
                <c:pt idx="803">
                  <c:v>59.994827270000002</c:v>
                </c:pt>
                <c:pt idx="804">
                  <c:v>60.319835660000003</c:v>
                </c:pt>
                <c:pt idx="805">
                  <c:v>60.599723820000001</c:v>
                </c:pt>
                <c:pt idx="806">
                  <c:v>60.54123688</c:v>
                </c:pt>
                <c:pt idx="807">
                  <c:v>60.219581599999998</c:v>
                </c:pt>
                <c:pt idx="808">
                  <c:v>59.928535459999999</c:v>
                </c:pt>
                <c:pt idx="809">
                  <c:v>59.821331020000002</c:v>
                </c:pt>
                <c:pt idx="810">
                  <c:v>60.0051384</c:v>
                </c:pt>
                <c:pt idx="811">
                  <c:v>60.493896479999997</c:v>
                </c:pt>
                <c:pt idx="812">
                  <c:v>60.544006349999997</c:v>
                </c:pt>
                <c:pt idx="813">
                  <c:v>60.43819809</c:v>
                </c:pt>
                <c:pt idx="814">
                  <c:v>60.20565414</c:v>
                </c:pt>
                <c:pt idx="815">
                  <c:v>59.935493469999997</c:v>
                </c:pt>
                <c:pt idx="816">
                  <c:v>59.897918699999998</c:v>
                </c:pt>
                <c:pt idx="817">
                  <c:v>60.028789519999997</c:v>
                </c:pt>
                <c:pt idx="818">
                  <c:v>60.369953160000001</c:v>
                </c:pt>
                <c:pt idx="819">
                  <c:v>60.648441310000003</c:v>
                </c:pt>
                <c:pt idx="820">
                  <c:v>60.699966430000003</c:v>
                </c:pt>
                <c:pt idx="821">
                  <c:v>60.620601649999998</c:v>
                </c:pt>
                <c:pt idx="822">
                  <c:v>60.722259520000001</c:v>
                </c:pt>
                <c:pt idx="823">
                  <c:v>60.61921692</c:v>
                </c:pt>
                <c:pt idx="824">
                  <c:v>60.596954349999997</c:v>
                </c:pt>
                <c:pt idx="825">
                  <c:v>60.481346129999999</c:v>
                </c:pt>
                <c:pt idx="826">
                  <c:v>60.493896479999997</c:v>
                </c:pt>
                <c:pt idx="827">
                  <c:v>60.528713230000001</c:v>
                </c:pt>
                <c:pt idx="828">
                  <c:v>60.537048339999998</c:v>
                </c:pt>
                <c:pt idx="829">
                  <c:v>60.541221620000002</c:v>
                </c:pt>
                <c:pt idx="830">
                  <c:v>60.488330840000003</c:v>
                </c:pt>
                <c:pt idx="831">
                  <c:v>60.477165220000003</c:v>
                </c:pt>
                <c:pt idx="832">
                  <c:v>60.499462129999998</c:v>
                </c:pt>
                <c:pt idx="833">
                  <c:v>60.613662720000001</c:v>
                </c:pt>
                <c:pt idx="834">
                  <c:v>60.658206939999999</c:v>
                </c:pt>
                <c:pt idx="835">
                  <c:v>60.667953490000002</c:v>
                </c:pt>
                <c:pt idx="836">
                  <c:v>60.615032200000002</c:v>
                </c:pt>
                <c:pt idx="837">
                  <c:v>60.493907929999999</c:v>
                </c:pt>
                <c:pt idx="838">
                  <c:v>60.269695280000001</c:v>
                </c:pt>
                <c:pt idx="839">
                  <c:v>60.162506100000002</c:v>
                </c:pt>
                <c:pt idx="840">
                  <c:v>60.287803650000001</c:v>
                </c:pt>
                <c:pt idx="841">
                  <c:v>60.715290070000002</c:v>
                </c:pt>
                <c:pt idx="842">
                  <c:v>61.073154449999997</c:v>
                </c:pt>
                <c:pt idx="843">
                  <c:v>60.999366760000001</c:v>
                </c:pt>
                <c:pt idx="844">
                  <c:v>60.797458650000003</c:v>
                </c:pt>
                <c:pt idx="845">
                  <c:v>60.557346340000002</c:v>
                </c:pt>
                <c:pt idx="846">
                  <c:v>60.608062740000001</c:v>
                </c:pt>
                <c:pt idx="847">
                  <c:v>60.530097959999999</c:v>
                </c:pt>
                <c:pt idx="848">
                  <c:v>60.661392210000002</c:v>
                </c:pt>
                <c:pt idx="849">
                  <c:v>60.952011110000001</c:v>
                </c:pt>
                <c:pt idx="850">
                  <c:v>61.013282779999997</c:v>
                </c:pt>
                <c:pt idx="851">
                  <c:v>61.176101680000002</c:v>
                </c:pt>
                <c:pt idx="852">
                  <c:v>61.259754180000002</c:v>
                </c:pt>
                <c:pt idx="853">
                  <c:v>61.382282259999997</c:v>
                </c:pt>
                <c:pt idx="854">
                  <c:v>61.268123629999998</c:v>
                </c:pt>
                <c:pt idx="855">
                  <c:v>60.925571439999999</c:v>
                </c:pt>
                <c:pt idx="856">
                  <c:v>60.701362609999997</c:v>
                </c:pt>
                <c:pt idx="857">
                  <c:v>60.64149475</c:v>
                </c:pt>
                <c:pt idx="858">
                  <c:v>60.674919129999999</c:v>
                </c:pt>
                <c:pt idx="859">
                  <c:v>60.751502989999999</c:v>
                </c:pt>
                <c:pt idx="860">
                  <c:v>60.910243989999998</c:v>
                </c:pt>
                <c:pt idx="861">
                  <c:v>60.97567368</c:v>
                </c:pt>
                <c:pt idx="862">
                  <c:v>61.03556442</c:v>
                </c:pt>
                <c:pt idx="863">
                  <c:v>60.970123289999997</c:v>
                </c:pt>
                <c:pt idx="864">
                  <c:v>60.864307400000001</c:v>
                </c:pt>
                <c:pt idx="865">
                  <c:v>60.775176999999999</c:v>
                </c:pt>
                <c:pt idx="866">
                  <c:v>60.796043400000002</c:v>
                </c:pt>
                <c:pt idx="867">
                  <c:v>60.773769379999997</c:v>
                </c:pt>
                <c:pt idx="868">
                  <c:v>60.808578490000002</c:v>
                </c:pt>
                <c:pt idx="869">
                  <c:v>60.842010500000001</c:v>
                </c:pt>
                <c:pt idx="870">
                  <c:v>60.964550019999997</c:v>
                </c:pt>
                <c:pt idx="871">
                  <c:v>61.080131530000003</c:v>
                </c:pt>
                <c:pt idx="872">
                  <c:v>61.077331540000003</c:v>
                </c:pt>
                <c:pt idx="873">
                  <c:v>61.141380310000002</c:v>
                </c:pt>
                <c:pt idx="874">
                  <c:v>61.18875122</c:v>
                </c:pt>
                <c:pt idx="875">
                  <c:v>61.190124509999997</c:v>
                </c:pt>
                <c:pt idx="876">
                  <c:v>61.222137449999998</c:v>
                </c:pt>
                <c:pt idx="877">
                  <c:v>61.222137449999998</c:v>
                </c:pt>
                <c:pt idx="878">
                  <c:v>61.230503079999998</c:v>
                </c:pt>
                <c:pt idx="879">
                  <c:v>61.25974274</c:v>
                </c:pt>
                <c:pt idx="880">
                  <c:v>61.20126724</c:v>
                </c:pt>
                <c:pt idx="881">
                  <c:v>61.208213809999997</c:v>
                </c:pt>
                <c:pt idx="882">
                  <c:v>61.245826719999997</c:v>
                </c:pt>
                <c:pt idx="883">
                  <c:v>61.187351229999997</c:v>
                </c:pt>
                <c:pt idx="884">
                  <c:v>61.208232879999997</c:v>
                </c:pt>
                <c:pt idx="885">
                  <c:v>61.23469162</c:v>
                </c:pt>
                <c:pt idx="886">
                  <c:v>61.268100740000001</c:v>
                </c:pt>
                <c:pt idx="887">
                  <c:v>61.340503689999998</c:v>
                </c:pt>
                <c:pt idx="888">
                  <c:v>61.320995330000002</c:v>
                </c:pt>
                <c:pt idx="889">
                  <c:v>61.33215714</c:v>
                </c:pt>
                <c:pt idx="890">
                  <c:v>61.230503079999998</c:v>
                </c:pt>
                <c:pt idx="891">
                  <c:v>61.440765380000002</c:v>
                </c:pt>
                <c:pt idx="892">
                  <c:v>61.398983000000001</c:v>
                </c:pt>
                <c:pt idx="893">
                  <c:v>61.332145689999997</c:v>
                </c:pt>
                <c:pt idx="894">
                  <c:v>61.354438780000002</c:v>
                </c:pt>
                <c:pt idx="895">
                  <c:v>61.220760349999999</c:v>
                </c:pt>
                <c:pt idx="896">
                  <c:v>61.066196439999999</c:v>
                </c:pt>
                <c:pt idx="897">
                  <c:v>60.787693019999999</c:v>
                </c:pt>
                <c:pt idx="898">
                  <c:v>60.577430730000003</c:v>
                </c:pt>
                <c:pt idx="899">
                  <c:v>60.427043910000002</c:v>
                </c:pt>
                <c:pt idx="900">
                  <c:v>60.343509670000003</c:v>
                </c:pt>
                <c:pt idx="901">
                  <c:v>60.328186039999999</c:v>
                </c:pt>
                <c:pt idx="902">
                  <c:v>60.250194550000003</c:v>
                </c:pt>
                <c:pt idx="903">
                  <c:v>60.240467070000001</c:v>
                </c:pt>
                <c:pt idx="904">
                  <c:v>60.141590119999996</c:v>
                </c:pt>
                <c:pt idx="905">
                  <c:v>60.108184809999997</c:v>
                </c:pt>
                <c:pt idx="906">
                  <c:v>60.67771149</c:v>
                </c:pt>
                <c:pt idx="907">
                  <c:v>61.124702450000001</c:v>
                </c:pt>
                <c:pt idx="908">
                  <c:v>61.206836699999997</c:v>
                </c:pt>
                <c:pt idx="909">
                  <c:v>61.405952450000001</c:v>
                </c:pt>
                <c:pt idx="910">
                  <c:v>61.575836180000003</c:v>
                </c:pt>
                <c:pt idx="911">
                  <c:v>61.667739869999998</c:v>
                </c:pt>
                <c:pt idx="912">
                  <c:v>61.635711669999999</c:v>
                </c:pt>
                <c:pt idx="913">
                  <c:v>61.471412659999999</c:v>
                </c:pt>
                <c:pt idx="914">
                  <c:v>61.215198520000001</c:v>
                </c:pt>
                <c:pt idx="915">
                  <c:v>60.985439300000003</c:v>
                </c:pt>
                <c:pt idx="916">
                  <c:v>60.797431950000004</c:v>
                </c:pt>
                <c:pt idx="917">
                  <c:v>60.702754970000001</c:v>
                </c:pt>
                <c:pt idx="918">
                  <c:v>60.702751159999998</c:v>
                </c:pt>
                <c:pt idx="919">
                  <c:v>60.754280090000002</c:v>
                </c:pt>
                <c:pt idx="920">
                  <c:v>60.880992890000002</c:v>
                </c:pt>
                <c:pt idx="921">
                  <c:v>61.042518620000003</c:v>
                </c:pt>
                <c:pt idx="922">
                  <c:v>61.073150630000001</c:v>
                </c:pt>
                <c:pt idx="923">
                  <c:v>61.16645432</c:v>
                </c:pt>
                <c:pt idx="924">
                  <c:v>61.070362090000003</c:v>
                </c:pt>
                <c:pt idx="925">
                  <c:v>61.013298030000001</c:v>
                </c:pt>
                <c:pt idx="926">
                  <c:v>61.025810239999998</c:v>
                </c:pt>
                <c:pt idx="927">
                  <c:v>61.05921936</c:v>
                </c:pt>
                <c:pt idx="928">
                  <c:v>61.095428470000002</c:v>
                </c:pt>
                <c:pt idx="929">
                  <c:v>61.082901</c:v>
                </c:pt>
                <c:pt idx="930">
                  <c:v>61.081512449999998</c:v>
                </c:pt>
                <c:pt idx="931">
                  <c:v>60.993785860000003</c:v>
                </c:pt>
                <c:pt idx="932">
                  <c:v>60.928333279999997</c:v>
                </c:pt>
                <c:pt idx="933">
                  <c:v>61.080131530000003</c:v>
                </c:pt>
                <c:pt idx="934">
                  <c:v>61.332149510000001</c:v>
                </c:pt>
                <c:pt idx="935">
                  <c:v>61.563320160000004</c:v>
                </c:pt>
                <c:pt idx="936">
                  <c:v>61.49507904</c:v>
                </c:pt>
                <c:pt idx="937">
                  <c:v>61.463043210000002</c:v>
                </c:pt>
                <c:pt idx="938">
                  <c:v>61.41989899</c:v>
                </c:pt>
                <c:pt idx="939">
                  <c:v>61.286205289999998</c:v>
                </c:pt>
                <c:pt idx="940">
                  <c:v>61.194301609999997</c:v>
                </c:pt>
                <c:pt idx="941">
                  <c:v>60.960338589999999</c:v>
                </c:pt>
                <c:pt idx="942">
                  <c:v>60.816951750000001</c:v>
                </c:pt>
                <c:pt idx="943">
                  <c:v>60.78631592</c:v>
                </c:pt>
                <c:pt idx="944">
                  <c:v>60.784927369999998</c:v>
                </c:pt>
                <c:pt idx="945">
                  <c:v>60.789096829999998</c:v>
                </c:pt>
                <c:pt idx="946">
                  <c:v>60.76960373</c:v>
                </c:pt>
                <c:pt idx="947">
                  <c:v>60.800235749999999</c:v>
                </c:pt>
                <c:pt idx="948">
                  <c:v>60.826698299999997</c:v>
                </c:pt>
                <c:pt idx="949">
                  <c:v>60.918582919999999</c:v>
                </c:pt>
                <c:pt idx="950">
                  <c:v>61.029987339999998</c:v>
                </c:pt>
                <c:pt idx="951">
                  <c:v>61.107986449999999</c:v>
                </c:pt>
                <c:pt idx="952">
                  <c:v>61.198471069999997</c:v>
                </c:pt>
                <c:pt idx="953">
                  <c:v>61.334945679999997</c:v>
                </c:pt>
                <c:pt idx="954">
                  <c:v>61.422676090000003</c:v>
                </c:pt>
                <c:pt idx="955">
                  <c:v>61.559131620000002</c:v>
                </c:pt>
                <c:pt idx="956">
                  <c:v>61.612041470000001</c:v>
                </c:pt>
                <c:pt idx="957">
                  <c:v>61.64964294</c:v>
                </c:pt>
                <c:pt idx="958">
                  <c:v>61.595325469999999</c:v>
                </c:pt>
                <c:pt idx="959">
                  <c:v>61.657989499999999</c:v>
                </c:pt>
                <c:pt idx="960">
                  <c:v>61.715084079999997</c:v>
                </c:pt>
                <c:pt idx="961">
                  <c:v>61.641296390000001</c:v>
                </c:pt>
                <c:pt idx="962">
                  <c:v>61.598121640000002</c:v>
                </c:pt>
                <c:pt idx="963">
                  <c:v>61.570270540000003</c:v>
                </c:pt>
                <c:pt idx="964">
                  <c:v>61.516399380000003</c:v>
                </c:pt>
                <c:pt idx="965">
                  <c:v>61.365570069999997</c:v>
                </c:pt>
                <c:pt idx="966">
                  <c:v>61.517353059999998</c:v>
                </c:pt>
                <c:pt idx="967">
                  <c:v>61.573055269999998</c:v>
                </c:pt>
                <c:pt idx="968">
                  <c:v>61.513179780000002</c:v>
                </c:pt>
                <c:pt idx="969">
                  <c:v>61.373931880000001</c:v>
                </c:pt>
                <c:pt idx="970">
                  <c:v>61.451717379999998</c:v>
                </c:pt>
                <c:pt idx="971">
                  <c:v>61.68584061</c:v>
                </c:pt>
                <c:pt idx="972">
                  <c:v>61.76103973</c:v>
                </c:pt>
                <c:pt idx="973">
                  <c:v>61.884834290000001</c:v>
                </c:pt>
                <c:pt idx="974">
                  <c:v>61.876613620000001</c:v>
                </c:pt>
                <c:pt idx="975">
                  <c:v>61.670509340000002</c:v>
                </c:pt>
                <c:pt idx="976">
                  <c:v>61.421279910000003</c:v>
                </c:pt>
                <c:pt idx="977">
                  <c:v>61.205459589999997</c:v>
                </c:pt>
                <c:pt idx="978">
                  <c:v>61.167831419999999</c:v>
                </c:pt>
                <c:pt idx="979">
                  <c:v>61.468616490000002</c:v>
                </c:pt>
                <c:pt idx="980">
                  <c:v>61.851566310000003</c:v>
                </c:pt>
                <c:pt idx="981">
                  <c:v>61.990795140000003</c:v>
                </c:pt>
                <c:pt idx="982">
                  <c:v>61.659389500000003</c:v>
                </c:pt>
                <c:pt idx="983">
                  <c:v>61.19987106</c:v>
                </c:pt>
                <c:pt idx="984">
                  <c:v>61.557727810000003</c:v>
                </c:pt>
                <c:pt idx="985">
                  <c:v>61.950408940000003</c:v>
                </c:pt>
                <c:pt idx="986">
                  <c:v>61.708114620000003</c:v>
                </c:pt>
                <c:pt idx="987">
                  <c:v>61.390640259999998</c:v>
                </c:pt>
                <c:pt idx="988">
                  <c:v>61.346099850000002</c:v>
                </c:pt>
                <c:pt idx="989">
                  <c:v>61.655193330000003</c:v>
                </c:pt>
                <c:pt idx="990">
                  <c:v>61.858528139999997</c:v>
                </c:pt>
                <c:pt idx="991">
                  <c:v>61.947624210000001</c:v>
                </c:pt>
                <c:pt idx="992">
                  <c:v>61.914211270000003</c:v>
                </c:pt>
                <c:pt idx="993">
                  <c:v>61.45049667</c:v>
                </c:pt>
                <c:pt idx="994">
                  <c:v>61.276439670000002</c:v>
                </c:pt>
                <c:pt idx="995">
                  <c:v>61.450511929999998</c:v>
                </c:pt>
                <c:pt idx="996">
                  <c:v>61.610649109999997</c:v>
                </c:pt>
                <c:pt idx="997">
                  <c:v>61.893321989999997</c:v>
                </c:pt>
                <c:pt idx="998">
                  <c:v>62.001949310000001</c:v>
                </c:pt>
                <c:pt idx="999">
                  <c:v>61.850135799999997</c:v>
                </c:pt>
                <c:pt idx="1000">
                  <c:v>61.864074709999997</c:v>
                </c:pt>
                <c:pt idx="1001">
                  <c:v>61.77775192</c:v>
                </c:pt>
                <c:pt idx="1002">
                  <c:v>61.841812130000001</c:v>
                </c:pt>
                <c:pt idx="1003">
                  <c:v>61.828582760000003</c:v>
                </c:pt>
                <c:pt idx="1004">
                  <c:v>61.63712692</c:v>
                </c:pt>
                <c:pt idx="1005">
                  <c:v>61.70951462</c:v>
                </c:pt>
                <c:pt idx="1006">
                  <c:v>61.71231461</c:v>
                </c:pt>
                <c:pt idx="1007">
                  <c:v>61.556354519999999</c:v>
                </c:pt>
                <c:pt idx="1008">
                  <c:v>61.500934600000001</c:v>
                </c:pt>
                <c:pt idx="1009">
                  <c:v>61.582797999999997</c:v>
                </c:pt>
                <c:pt idx="1010">
                  <c:v>61.442150120000001</c:v>
                </c:pt>
                <c:pt idx="1011">
                  <c:v>61.092655180000001</c:v>
                </c:pt>
                <c:pt idx="1012">
                  <c:v>60.90605927</c:v>
                </c:pt>
                <c:pt idx="1013">
                  <c:v>60.732006069999997</c:v>
                </c:pt>
                <c:pt idx="1014">
                  <c:v>60.568565370000002</c:v>
                </c:pt>
                <c:pt idx="1015">
                  <c:v>60.649845120000002</c:v>
                </c:pt>
                <c:pt idx="1016">
                  <c:v>60.439579010000003</c:v>
                </c:pt>
                <c:pt idx="1017">
                  <c:v>60.368560789999997</c:v>
                </c:pt>
                <c:pt idx="1018">
                  <c:v>60.254375459999999</c:v>
                </c:pt>
                <c:pt idx="1019">
                  <c:v>60.197296139999999</c:v>
                </c:pt>
                <c:pt idx="1020">
                  <c:v>60.15273285</c:v>
                </c:pt>
                <c:pt idx="1021">
                  <c:v>60.046905520000003</c:v>
                </c:pt>
                <c:pt idx="1022">
                  <c:v>60.024627690000003</c:v>
                </c:pt>
                <c:pt idx="1023">
                  <c:v>59.975887299999997</c:v>
                </c:pt>
                <c:pt idx="1024">
                  <c:v>59.938285829999998</c:v>
                </c:pt>
                <c:pt idx="1025">
                  <c:v>60.066390990000002</c:v>
                </c:pt>
                <c:pt idx="1026">
                  <c:v>60.906055449999997</c:v>
                </c:pt>
                <c:pt idx="1027">
                  <c:v>61.204048159999999</c:v>
                </c:pt>
                <c:pt idx="1028">
                  <c:v>61.21102905</c:v>
                </c:pt>
                <c:pt idx="1029">
                  <c:v>61.26810837</c:v>
                </c:pt>
                <c:pt idx="1030">
                  <c:v>61.259750369999999</c:v>
                </c:pt>
                <c:pt idx="1031">
                  <c:v>61.195686340000002</c:v>
                </c:pt>
                <c:pt idx="1032">
                  <c:v>61.089878079999998</c:v>
                </c:pt>
                <c:pt idx="1033">
                  <c:v>61.021640779999998</c:v>
                </c:pt>
                <c:pt idx="1034">
                  <c:v>61.036945340000003</c:v>
                </c:pt>
                <c:pt idx="1035">
                  <c:v>60.996585850000002</c:v>
                </c:pt>
                <c:pt idx="1036">
                  <c:v>60.914413449999998</c:v>
                </c:pt>
                <c:pt idx="1037">
                  <c:v>60.828086849999998</c:v>
                </c:pt>
                <c:pt idx="1038">
                  <c:v>60.72504807</c:v>
                </c:pt>
                <c:pt idx="1039">
                  <c:v>60.66794968</c:v>
                </c:pt>
                <c:pt idx="1040">
                  <c:v>60.635929109999999</c:v>
                </c:pt>
                <c:pt idx="1041">
                  <c:v>60.610862730000001</c:v>
                </c:pt>
                <c:pt idx="1042">
                  <c:v>60.53705978</c:v>
                </c:pt>
                <c:pt idx="1043">
                  <c:v>60.644264219999997</c:v>
                </c:pt>
                <c:pt idx="1044">
                  <c:v>60.932525630000001</c:v>
                </c:pt>
                <c:pt idx="1045">
                  <c:v>61.052284239999999</c:v>
                </c:pt>
                <c:pt idx="1046">
                  <c:v>60.857334139999999</c:v>
                </c:pt>
                <c:pt idx="1047">
                  <c:v>60.406162260000002</c:v>
                </c:pt>
                <c:pt idx="1048">
                  <c:v>60.26135635</c:v>
                </c:pt>
                <c:pt idx="1049">
                  <c:v>60.395034789999997</c:v>
                </c:pt>
                <c:pt idx="1050">
                  <c:v>60.847579959999997</c:v>
                </c:pt>
                <c:pt idx="1051">
                  <c:v>60.893535610000001</c:v>
                </c:pt>
                <c:pt idx="1052">
                  <c:v>60.354656220000003</c:v>
                </c:pt>
                <c:pt idx="1053">
                  <c:v>60.134620669999997</c:v>
                </c:pt>
                <c:pt idx="1054">
                  <c:v>60.545421599999997</c:v>
                </c:pt>
                <c:pt idx="1055">
                  <c:v>60.914413449999998</c:v>
                </c:pt>
                <c:pt idx="1056">
                  <c:v>60.913024900000003</c:v>
                </c:pt>
                <c:pt idx="1057">
                  <c:v>60.51198196</c:v>
                </c:pt>
                <c:pt idx="1058">
                  <c:v>60.161090850000001</c:v>
                </c:pt>
                <c:pt idx="1059">
                  <c:v>60.065013890000003</c:v>
                </c:pt>
                <c:pt idx="1060">
                  <c:v>60.184757230000002</c:v>
                </c:pt>
                <c:pt idx="1061">
                  <c:v>60.403369900000001</c:v>
                </c:pt>
                <c:pt idx="1062">
                  <c:v>60.674915310000003</c:v>
                </c:pt>
                <c:pt idx="1063">
                  <c:v>60.800216669999998</c:v>
                </c:pt>
                <c:pt idx="1064">
                  <c:v>60.908836360000002</c:v>
                </c:pt>
                <c:pt idx="1065">
                  <c:v>60.919979099999999</c:v>
                </c:pt>
                <c:pt idx="1066">
                  <c:v>60.984031680000001</c:v>
                </c:pt>
                <c:pt idx="1067">
                  <c:v>60.997974399999997</c:v>
                </c:pt>
                <c:pt idx="1068">
                  <c:v>60.97986221</c:v>
                </c:pt>
                <c:pt idx="1069">
                  <c:v>60.95201874</c:v>
                </c:pt>
                <c:pt idx="1070">
                  <c:v>61.02442551</c:v>
                </c:pt>
                <c:pt idx="1071">
                  <c:v>60.947849269999999</c:v>
                </c:pt>
                <c:pt idx="1072">
                  <c:v>60.805801389999999</c:v>
                </c:pt>
                <c:pt idx="1073">
                  <c:v>60.709712979999999</c:v>
                </c:pt>
                <c:pt idx="1074">
                  <c:v>60.53845596</c:v>
                </c:pt>
                <c:pt idx="1075">
                  <c:v>60.45071411</c:v>
                </c:pt>
                <c:pt idx="1076">
                  <c:v>60.328193659999997</c:v>
                </c:pt>
                <c:pt idx="1077">
                  <c:v>60.2947731</c:v>
                </c:pt>
                <c:pt idx="1078">
                  <c:v>60.209827420000003</c:v>
                </c:pt>
                <c:pt idx="1079">
                  <c:v>60.261341090000002</c:v>
                </c:pt>
                <c:pt idx="1080">
                  <c:v>60.28503036</c:v>
                </c:pt>
                <c:pt idx="1081">
                  <c:v>60.350467680000001</c:v>
                </c:pt>
                <c:pt idx="1082">
                  <c:v>60.52592087</c:v>
                </c:pt>
                <c:pt idx="1083">
                  <c:v>60.704154969999998</c:v>
                </c:pt>
                <c:pt idx="1084">
                  <c:v>60.963157649999999</c:v>
                </c:pt>
                <c:pt idx="1085">
                  <c:v>61.080112460000002</c:v>
                </c:pt>
                <c:pt idx="1086">
                  <c:v>61.212417600000002</c:v>
                </c:pt>
                <c:pt idx="1087">
                  <c:v>61.08429718</c:v>
                </c:pt>
                <c:pt idx="1088">
                  <c:v>60.865318299999998</c:v>
                </c:pt>
                <c:pt idx="1089">
                  <c:v>60.344894410000002</c:v>
                </c:pt>
                <c:pt idx="1090">
                  <c:v>60.563510890000003</c:v>
                </c:pt>
                <c:pt idx="1091">
                  <c:v>60.814155579999998</c:v>
                </c:pt>
                <c:pt idx="1092">
                  <c:v>61.238857269999997</c:v>
                </c:pt>
                <c:pt idx="1093">
                  <c:v>61.107971190000001</c:v>
                </c:pt>
                <c:pt idx="1094">
                  <c:v>60.695789339999997</c:v>
                </c:pt>
                <c:pt idx="1095">
                  <c:v>60.605293269999997</c:v>
                </c:pt>
                <c:pt idx="1096">
                  <c:v>60.720867159999997</c:v>
                </c:pt>
                <c:pt idx="1097">
                  <c:v>61.020004270000001</c:v>
                </c:pt>
                <c:pt idx="1098">
                  <c:v>61.426849369999999</c:v>
                </c:pt>
                <c:pt idx="1099">
                  <c:v>61.405971530000002</c:v>
                </c:pt>
                <c:pt idx="1100">
                  <c:v>61.130252839999997</c:v>
                </c:pt>
                <c:pt idx="1101">
                  <c:v>60.850376130000001</c:v>
                </c:pt>
                <c:pt idx="1102">
                  <c:v>60.638710019999998</c:v>
                </c:pt>
                <c:pt idx="1103">
                  <c:v>60.702774050000002</c:v>
                </c:pt>
                <c:pt idx="1104">
                  <c:v>60.918750760000002</c:v>
                </c:pt>
                <c:pt idx="1105">
                  <c:v>61.258354189999999</c:v>
                </c:pt>
                <c:pt idx="1106">
                  <c:v>61.464450839999998</c:v>
                </c:pt>
                <c:pt idx="1107">
                  <c:v>61.651409149999999</c:v>
                </c:pt>
                <c:pt idx="1108">
                  <c:v>61.639904020000003</c:v>
                </c:pt>
                <c:pt idx="1109">
                  <c:v>61.44772339</c:v>
                </c:pt>
                <c:pt idx="1110">
                  <c:v>61.128868099999998</c:v>
                </c:pt>
                <c:pt idx="1111">
                  <c:v>60.875431059999997</c:v>
                </c:pt>
                <c:pt idx="1112">
                  <c:v>60.942264559999998</c:v>
                </c:pt>
                <c:pt idx="1113">
                  <c:v>61.222145079999997</c:v>
                </c:pt>
                <c:pt idx="1114">
                  <c:v>61.554954530000003</c:v>
                </c:pt>
                <c:pt idx="1115">
                  <c:v>61.794445039999999</c:v>
                </c:pt>
                <c:pt idx="1116">
                  <c:v>61.862663269999999</c:v>
                </c:pt>
                <c:pt idx="1117">
                  <c:v>61.67609787</c:v>
                </c:pt>
                <c:pt idx="1118">
                  <c:v>61.219367980000001</c:v>
                </c:pt>
                <c:pt idx="1119">
                  <c:v>60.970104220000003</c:v>
                </c:pt>
                <c:pt idx="1120">
                  <c:v>61.275054930000003</c:v>
                </c:pt>
                <c:pt idx="1121">
                  <c:v>61.77078247</c:v>
                </c:pt>
                <c:pt idx="1122">
                  <c:v>61.820915220000003</c:v>
                </c:pt>
                <c:pt idx="1123">
                  <c:v>61.485473630000001</c:v>
                </c:pt>
                <c:pt idx="1124">
                  <c:v>61.085689539999997</c:v>
                </c:pt>
                <c:pt idx="1125">
                  <c:v>61.3767128</c:v>
                </c:pt>
                <c:pt idx="1126">
                  <c:v>61.804195399999998</c:v>
                </c:pt>
                <c:pt idx="1127">
                  <c:v>61.715076449999998</c:v>
                </c:pt>
                <c:pt idx="1128">
                  <c:v>61.312664030000001</c:v>
                </c:pt>
                <c:pt idx="1129">
                  <c:v>61.205440520000003</c:v>
                </c:pt>
                <c:pt idx="1130">
                  <c:v>61.29873276</c:v>
                </c:pt>
                <c:pt idx="1131">
                  <c:v>61.79904938</c:v>
                </c:pt>
                <c:pt idx="1132">
                  <c:v>61.813949579999999</c:v>
                </c:pt>
                <c:pt idx="1133">
                  <c:v>61.657039640000001</c:v>
                </c:pt>
                <c:pt idx="1134">
                  <c:v>61.284797670000003</c:v>
                </c:pt>
                <c:pt idx="1135">
                  <c:v>60.935619350000003</c:v>
                </c:pt>
                <c:pt idx="1136">
                  <c:v>60.899097439999998</c:v>
                </c:pt>
                <c:pt idx="1137">
                  <c:v>61.07873154</c:v>
                </c:pt>
                <c:pt idx="1138">
                  <c:v>61.500923159999999</c:v>
                </c:pt>
                <c:pt idx="1139">
                  <c:v>61.429626460000001</c:v>
                </c:pt>
                <c:pt idx="1140">
                  <c:v>61.11075211</c:v>
                </c:pt>
                <c:pt idx="1141">
                  <c:v>60.660980219999999</c:v>
                </c:pt>
                <c:pt idx="1142">
                  <c:v>60.652648929999998</c:v>
                </c:pt>
                <c:pt idx="1143">
                  <c:v>61.046718599999998</c:v>
                </c:pt>
                <c:pt idx="1144">
                  <c:v>61.311264039999998</c:v>
                </c:pt>
                <c:pt idx="1145">
                  <c:v>60.865684510000001</c:v>
                </c:pt>
                <c:pt idx="1146">
                  <c:v>60.354648589999996</c:v>
                </c:pt>
                <c:pt idx="1147">
                  <c:v>60.541240690000002</c:v>
                </c:pt>
                <c:pt idx="1148">
                  <c:v>61.02999878</c:v>
                </c:pt>
                <c:pt idx="1149">
                  <c:v>60.925548550000002</c:v>
                </c:pt>
                <c:pt idx="1150">
                  <c:v>60.31008911</c:v>
                </c:pt>
                <c:pt idx="1151">
                  <c:v>60.112358090000001</c:v>
                </c:pt>
                <c:pt idx="1152">
                  <c:v>60.392227169999998</c:v>
                </c:pt>
                <c:pt idx="1153">
                  <c:v>60.731986999999997</c:v>
                </c:pt>
                <c:pt idx="1154">
                  <c:v>60.798858639999999</c:v>
                </c:pt>
                <c:pt idx="1155">
                  <c:v>60.598320010000002</c:v>
                </c:pt>
                <c:pt idx="1156">
                  <c:v>60.467433929999999</c:v>
                </c:pt>
                <c:pt idx="1157">
                  <c:v>61.02580261</c:v>
                </c:pt>
                <c:pt idx="1158">
                  <c:v>61.184539790000002</c:v>
                </c:pt>
                <c:pt idx="1159">
                  <c:v>61.309894559999996</c:v>
                </c:pt>
                <c:pt idx="1160">
                  <c:v>61.471397400000001</c:v>
                </c:pt>
                <c:pt idx="1161">
                  <c:v>61.684455870000001</c:v>
                </c:pt>
                <c:pt idx="1162">
                  <c:v>61.947620389999997</c:v>
                </c:pt>
                <c:pt idx="1163">
                  <c:v>62.028396610000001</c:v>
                </c:pt>
                <c:pt idx="1164">
                  <c:v>61.837623600000001</c:v>
                </c:pt>
                <c:pt idx="1165">
                  <c:v>61.42406845</c:v>
                </c:pt>
                <c:pt idx="1166">
                  <c:v>61.127479549999997</c:v>
                </c:pt>
                <c:pt idx="1167">
                  <c:v>61.16645432</c:v>
                </c:pt>
                <c:pt idx="1168">
                  <c:v>61.557743070000001</c:v>
                </c:pt>
                <c:pt idx="1169">
                  <c:v>61.826477050000001</c:v>
                </c:pt>
                <c:pt idx="1170">
                  <c:v>61.808372499999997</c:v>
                </c:pt>
                <c:pt idx="1171">
                  <c:v>61.550765990000002</c:v>
                </c:pt>
                <c:pt idx="1172">
                  <c:v>61.326599119999997</c:v>
                </c:pt>
                <c:pt idx="1173">
                  <c:v>61.059238430000001</c:v>
                </c:pt>
                <c:pt idx="1174">
                  <c:v>60.861511229999998</c:v>
                </c:pt>
                <c:pt idx="1175">
                  <c:v>60.818340300000003</c:v>
                </c:pt>
                <c:pt idx="1176">
                  <c:v>60.769611359999999</c:v>
                </c:pt>
                <c:pt idx="1177">
                  <c:v>60.826679230000003</c:v>
                </c:pt>
                <c:pt idx="1178">
                  <c:v>60.70970535</c:v>
                </c:pt>
                <c:pt idx="1179">
                  <c:v>60.692989349999998</c:v>
                </c:pt>
                <c:pt idx="1180">
                  <c:v>60.642875670000002</c:v>
                </c:pt>
                <c:pt idx="1181">
                  <c:v>60.628963470000002</c:v>
                </c:pt>
                <c:pt idx="1182">
                  <c:v>60.585800169999999</c:v>
                </c:pt>
                <c:pt idx="1183">
                  <c:v>60.507823940000002</c:v>
                </c:pt>
                <c:pt idx="1184">
                  <c:v>60.414516450000001</c:v>
                </c:pt>
                <c:pt idx="1185">
                  <c:v>60.447925570000002</c:v>
                </c:pt>
                <c:pt idx="1186">
                  <c:v>60.420104979999998</c:v>
                </c:pt>
                <c:pt idx="1187">
                  <c:v>60.479942319999999</c:v>
                </c:pt>
                <c:pt idx="1188">
                  <c:v>60.640113829999997</c:v>
                </c:pt>
                <c:pt idx="1189">
                  <c:v>60.70553589</c:v>
                </c:pt>
                <c:pt idx="1190">
                  <c:v>60.750114439999997</c:v>
                </c:pt>
                <c:pt idx="1191">
                  <c:v>60.733394619999999</c:v>
                </c:pt>
                <c:pt idx="1192">
                  <c:v>60.732006069999997</c:v>
                </c:pt>
                <c:pt idx="1193">
                  <c:v>60.667938229999997</c:v>
                </c:pt>
                <c:pt idx="1194">
                  <c:v>60.545410160000003</c:v>
                </c:pt>
                <c:pt idx="1195">
                  <c:v>60.411727910000003</c:v>
                </c:pt>
                <c:pt idx="1196">
                  <c:v>60.3128624</c:v>
                </c:pt>
                <c:pt idx="1197">
                  <c:v>60.252967830000003</c:v>
                </c:pt>
                <c:pt idx="1198">
                  <c:v>60.468811039999999</c:v>
                </c:pt>
                <c:pt idx="1199">
                  <c:v>60.826690669999998</c:v>
                </c:pt>
                <c:pt idx="1200">
                  <c:v>61.138610839999998</c:v>
                </c:pt>
                <c:pt idx="1201">
                  <c:v>61.134410860000003</c:v>
                </c:pt>
                <c:pt idx="1202">
                  <c:v>60.826698299999997</c:v>
                </c:pt>
                <c:pt idx="1203">
                  <c:v>60.459091190000002</c:v>
                </c:pt>
                <c:pt idx="1204">
                  <c:v>60.294765470000002</c:v>
                </c:pt>
                <c:pt idx="1205">
                  <c:v>60.435409550000003</c:v>
                </c:pt>
                <c:pt idx="1206">
                  <c:v>60.777942660000001</c:v>
                </c:pt>
                <c:pt idx="1207">
                  <c:v>61.148361209999997</c:v>
                </c:pt>
                <c:pt idx="1208">
                  <c:v>61.19987106</c:v>
                </c:pt>
                <c:pt idx="1209">
                  <c:v>60.972904210000003</c:v>
                </c:pt>
                <c:pt idx="1210">
                  <c:v>60.581615450000001</c:v>
                </c:pt>
                <c:pt idx="1211">
                  <c:v>60.43122864</c:v>
                </c:pt>
                <c:pt idx="1212">
                  <c:v>60.765419010000002</c:v>
                </c:pt>
                <c:pt idx="1213">
                  <c:v>61.198471069999997</c:v>
                </c:pt>
                <c:pt idx="1214">
                  <c:v>61.334930419999999</c:v>
                </c:pt>
                <c:pt idx="1215">
                  <c:v>61.003528590000002</c:v>
                </c:pt>
                <c:pt idx="1216">
                  <c:v>60.521713259999999</c:v>
                </c:pt>
                <c:pt idx="1217">
                  <c:v>60.628955840000003</c:v>
                </c:pt>
                <c:pt idx="1218">
                  <c:v>61.213790889999999</c:v>
                </c:pt>
                <c:pt idx="1219">
                  <c:v>61.333538060000002</c:v>
                </c:pt>
                <c:pt idx="1220">
                  <c:v>60.971515660000001</c:v>
                </c:pt>
                <c:pt idx="1221">
                  <c:v>60.55377197</c:v>
                </c:pt>
                <c:pt idx="1222">
                  <c:v>60.617820739999999</c:v>
                </c:pt>
                <c:pt idx="1223">
                  <c:v>61.066196439999999</c:v>
                </c:pt>
                <c:pt idx="1224">
                  <c:v>61.398994450000004</c:v>
                </c:pt>
                <c:pt idx="1225">
                  <c:v>61.284816739999997</c:v>
                </c:pt>
                <c:pt idx="1226">
                  <c:v>60.800254819999999</c:v>
                </c:pt>
                <c:pt idx="1227">
                  <c:v>60.517574310000001</c:v>
                </c:pt>
                <c:pt idx="1228">
                  <c:v>60.623397830000002</c:v>
                </c:pt>
                <c:pt idx="1229">
                  <c:v>61.039737700000003</c:v>
                </c:pt>
                <c:pt idx="1230">
                  <c:v>61.401786799999996</c:v>
                </c:pt>
                <c:pt idx="1231">
                  <c:v>61.415710449999999</c:v>
                </c:pt>
                <c:pt idx="1232">
                  <c:v>60.952030180000001</c:v>
                </c:pt>
                <c:pt idx="1233">
                  <c:v>60.580215449999997</c:v>
                </c:pt>
                <c:pt idx="1234">
                  <c:v>60.915801999999999</c:v>
                </c:pt>
                <c:pt idx="1235">
                  <c:v>61.443553919999999</c:v>
                </c:pt>
                <c:pt idx="1236">
                  <c:v>61.120510099999997</c:v>
                </c:pt>
                <c:pt idx="1237">
                  <c:v>60.665176389999999</c:v>
                </c:pt>
                <c:pt idx="1238">
                  <c:v>61.039737700000003</c:v>
                </c:pt>
                <c:pt idx="1239">
                  <c:v>61.529884340000002</c:v>
                </c:pt>
                <c:pt idx="1240">
                  <c:v>61.248611449999999</c:v>
                </c:pt>
                <c:pt idx="1241">
                  <c:v>60.768211360000002</c:v>
                </c:pt>
                <c:pt idx="1242">
                  <c:v>61.124679569999998</c:v>
                </c:pt>
                <c:pt idx="1243">
                  <c:v>61.637119290000001</c:v>
                </c:pt>
                <c:pt idx="1244">
                  <c:v>61.511779789999999</c:v>
                </c:pt>
                <c:pt idx="1245">
                  <c:v>61.007713320000001</c:v>
                </c:pt>
                <c:pt idx="1246">
                  <c:v>60.922760009999998</c:v>
                </c:pt>
                <c:pt idx="1247">
                  <c:v>61.391254429999996</c:v>
                </c:pt>
                <c:pt idx="1248">
                  <c:v>61.667755130000003</c:v>
                </c:pt>
                <c:pt idx="1249">
                  <c:v>61.656600949999998</c:v>
                </c:pt>
                <c:pt idx="1250">
                  <c:v>61.258369450000004</c:v>
                </c:pt>
                <c:pt idx="1251">
                  <c:v>61.070388790000003</c:v>
                </c:pt>
                <c:pt idx="1252">
                  <c:v>61.490890499999999</c:v>
                </c:pt>
                <c:pt idx="1253">
                  <c:v>61.85571289</c:v>
                </c:pt>
                <c:pt idx="1254">
                  <c:v>61.868255619999999</c:v>
                </c:pt>
                <c:pt idx="1255">
                  <c:v>61.70811844</c:v>
                </c:pt>
                <c:pt idx="1256">
                  <c:v>61.346080780000001</c:v>
                </c:pt>
                <c:pt idx="1257">
                  <c:v>61.112133030000003</c:v>
                </c:pt>
                <c:pt idx="1258">
                  <c:v>61.050888059999998</c:v>
                </c:pt>
                <c:pt idx="1259">
                  <c:v>61.280647279999997</c:v>
                </c:pt>
                <c:pt idx="1260">
                  <c:v>61.62456512</c:v>
                </c:pt>
                <c:pt idx="1261">
                  <c:v>61.949008939999999</c:v>
                </c:pt>
                <c:pt idx="1262">
                  <c:v>62.015834810000001</c:v>
                </c:pt>
                <c:pt idx="1263">
                  <c:v>61.916988369999999</c:v>
                </c:pt>
                <c:pt idx="1264">
                  <c:v>61.677478790000002</c:v>
                </c:pt>
                <c:pt idx="1265">
                  <c:v>61.451915739999997</c:v>
                </c:pt>
                <c:pt idx="1266">
                  <c:v>61.372539519999997</c:v>
                </c:pt>
                <c:pt idx="1267">
                  <c:v>61.213798519999997</c:v>
                </c:pt>
                <c:pt idx="1268">
                  <c:v>61.372524259999999</c:v>
                </c:pt>
                <c:pt idx="1269">
                  <c:v>61.816738129999997</c:v>
                </c:pt>
                <c:pt idx="1270">
                  <c:v>62.109161380000003</c:v>
                </c:pt>
                <c:pt idx="1271">
                  <c:v>61.891925809999996</c:v>
                </c:pt>
                <c:pt idx="1272">
                  <c:v>61.742919919999999</c:v>
                </c:pt>
                <c:pt idx="1273">
                  <c:v>61.379493709999998</c:v>
                </c:pt>
                <c:pt idx="1274">
                  <c:v>61.36140442</c:v>
                </c:pt>
                <c:pt idx="1275">
                  <c:v>61.755443569999997</c:v>
                </c:pt>
                <c:pt idx="1276">
                  <c:v>61.89749527</c:v>
                </c:pt>
                <c:pt idx="1277">
                  <c:v>61.56469345</c:v>
                </c:pt>
                <c:pt idx="1278">
                  <c:v>61.176200870000002</c:v>
                </c:pt>
                <c:pt idx="1279">
                  <c:v>61.376724240000001</c:v>
                </c:pt>
                <c:pt idx="1280">
                  <c:v>61.756855010000002</c:v>
                </c:pt>
                <c:pt idx="1281">
                  <c:v>61.897514340000001</c:v>
                </c:pt>
                <c:pt idx="1282">
                  <c:v>61.6398735</c:v>
                </c:pt>
                <c:pt idx="1283">
                  <c:v>61.270885470000003</c:v>
                </c:pt>
                <c:pt idx="1284">
                  <c:v>60.975700379999999</c:v>
                </c:pt>
                <c:pt idx="1285">
                  <c:v>60.950611109999997</c:v>
                </c:pt>
                <c:pt idx="1286">
                  <c:v>60.903289790000002</c:v>
                </c:pt>
                <c:pt idx="1287">
                  <c:v>60.876823430000002</c:v>
                </c:pt>
                <c:pt idx="1288">
                  <c:v>60.647338869999999</c:v>
                </c:pt>
                <c:pt idx="1289">
                  <c:v>60.684658050000003</c:v>
                </c:pt>
                <c:pt idx="1290">
                  <c:v>60.615047449999999</c:v>
                </c:pt>
                <c:pt idx="1291">
                  <c:v>60.712497710000001</c:v>
                </c:pt>
                <c:pt idx="1292">
                  <c:v>60.716690059999998</c:v>
                </c:pt>
                <c:pt idx="1293">
                  <c:v>60.731986999999997</c:v>
                </c:pt>
                <c:pt idx="1294">
                  <c:v>60.855926510000003</c:v>
                </c:pt>
                <c:pt idx="1295">
                  <c:v>61.024414059999998</c:v>
                </c:pt>
                <c:pt idx="1296">
                  <c:v>61.008747100000001</c:v>
                </c:pt>
                <c:pt idx="1297">
                  <c:v>61.159500119999997</c:v>
                </c:pt>
                <c:pt idx="1298">
                  <c:v>61.04810715</c:v>
                </c:pt>
                <c:pt idx="1299">
                  <c:v>61.060634610000001</c:v>
                </c:pt>
                <c:pt idx="1300">
                  <c:v>60.606685640000002</c:v>
                </c:pt>
                <c:pt idx="1301">
                  <c:v>60.24604034</c:v>
                </c:pt>
                <c:pt idx="1302">
                  <c:v>60.123477940000001</c:v>
                </c:pt>
                <c:pt idx="1303">
                  <c:v>60.030204769999997</c:v>
                </c:pt>
                <c:pt idx="1304">
                  <c:v>60.026031490000001</c:v>
                </c:pt>
                <c:pt idx="1305">
                  <c:v>59.991195679999997</c:v>
                </c:pt>
                <c:pt idx="1306">
                  <c:v>60.070579530000003</c:v>
                </c:pt>
                <c:pt idx="1307">
                  <c:v>60.142997739999998</c:v>
                </c:pt>
                <c:pt idx="1308">
                  <c:v>60.247425079999999</c:v>
                </c:pt>
                <c:pt idx="1309">
                  <c:v>60.360233309999998</c:v>
                </c:pt>
                <c:pt idx="1310">
                  <c:v>60.390857699999998</c:v>
                </c:pt>
                <c:pt idx="1311">
                  <c:v>60.886566160000001</c:v>
                </c:pt>
                <c:pt idx="1312">
                  <c:v>61.691402439999997</c:v>
                </c:pt>
                <c:pt idx="1313">
                  <c:v>62.053443909999999</c:v>
                </c:pt>
                <c:pt idx="1314">
                  <c:v>62.15229034</c:v>
                </c:pt>
                <c:pt idx="1315">
                  <c:v>62.017261509999997</c:v>
                </c:pt>
                <c:pt idx="1316">
                  <c:v>61.781921390000001</c:v>
                </c:pt>
                <c:pt idx="1317">
                  <c:v>61.566104889999998</c:v>
                </c:pt>
                <c:pt idx="1318">
                  <c:v>61.322402949999997</c:v>
                </c:pt>
                <c:pt idx="1319">
                  <c:v>61.145568849999997</c:v>
                </c:pt>
                <c:pt idx="1320">
                  <c:v>61.038349150000002</c:v>
                </c:pt>
                <c:pt idx="1321">
                  <c:v>61.04393005</c:v>
                </c:pt>
                <c:pt idx="1322">
                  <c:v>61.247222899999997</c:v>
                </c:pt>
                <c:pt idx="1323">
                  <c:v>61.499279020000003</c:v>
                </c:pt>
                <c:pt idx="1324">
                  <c:v>61.726219180000001</c:v>
                </c:pt>
                <c:pt idx="1325">
                  <c:v>61.815330510000003</c:v>
                </c:pt>
                <c:pt idx="1326">
                  <c:v>61.657997129999998</c:v>
                </c:pt>
                <c:pt idx="1327">
                  <c:v>61.262531279999997</c:v>
                </c:pt>
                <c:pt idx="1328">
                  <c:v>60.872611999999997</c:v>
                </c:pt>
                <c:pt idx="1329">
                  <c:v>60.839225769999999</c:v>
                </c:pt>
                <c:pt idx="1330">
                  <c:v>61.078742980000001</c:v>
                </c:pt>
                <c:pt idx="1331">
                  <c:v>61.425430300000002</c:v>
                </c:pt>
                <c:pt idx="1332">
                  <c:v>61.602283479999997</c:v>
                </c:pt>
                <c:pt idx="1333">
                  <c:v>61.623191830000003</c:v>
                </c:pt>
                <c:pt idx="1334">
                  <c:v>61.539638519999997</c:v>
                </c:pt>
                <c:pt idx="1335">
                  <c:v>61.53267288</c:v>
                </c:pt>
                <c:pt idx="1336">
                  <c:v>61.5438385</c:v>
                </c:pt>
                <c:pt idx="1337">
                  <c:v>61.500644680000001</c:v>
                </c:pt>
                <c:pt idx="1338">
                  <c:v>61.42546463</c:v>
                </c:pt>
                <c:pt idx="1339">
                  <c:v>61.34746552</c:v>
                </c:pt>
                <c:pt idx="1340">
                  <c:v>61.199874880000003</c:v>
                </c:pt>
                <c:pt idx="1341">
                  <c:v>61.082935329999998</c:v>
                </c:pt>
                <c:pt idx="1342">
                  <c:v>60.999355319999999</c:v>
                </c:pt>
                <c:pt idx="1343">
                  <c:v>61.041122440000002</c:v>
                </c:pt>
                <c:pt idx="1344">
                  <c:v>61.070381159999997</c:v>
                </c:pt>
                <c:pt idx="1345">
                  <c:v>60.939468380000001</c:v>
                </c:pt>
                <c:pt idx="1346">
                  <c:v>60.803016659999997</c:v>
                </c:pt>
                <c:pt idx="1347">
                  <c:v>60.688835140000002</c:v>
                </c:pt>
                <c:pt idx="1348">
                  <c:v>60.672130580000001</c:v>
                </c:pt>
                <c:pt idx="1349">
                  <c:v>60.729225159999999</c:v>
                </c:pt>
                <c:pt idx="1350">
                  <c:v>60.832260130000002</c:v>
                </c:pt>
                <c:pt idx="1351">
                  <c:v>60.915824890000003</c:v>
                </c:pt>
                <c:pt idx="1352">
                  <c:v>61.141380310000002</c:v>
                </c:pt>
                <c:pt idx="1353">
                  <c:v>61.414310460000003</c:v>
                </c:pt>
                <c:pt idx="1354">
                  <c:v>61.607868189999998</c:v>
                </c:pt>
                <c:pt idx="1355">
                  <c:v>61.671924590000003</c:v>
                </c:pt>
                <c:pt idx="1356">
                  <c:v>61.65940475</c:v>
                </c:pt>
                <c:pt idx="1357">
                  <c:v>61.457489010000003</c:v>
                </c:pt>
                <c:pt idx="1358">
                  <c:v>61.11631775</c:v>
                </c:pt>
                <c:pt idx="1359">
                  <c:v>60.922756200000002</c:v>
                </c:pt>
                <c:pt idx="1360">
                  <c:v>60.860095979999997</c:v>
                </c:pt>
                <c:pt idx="1361">
                  <c:v>60.951999659999998</c:v>
                </c:pt>
                <c:pt idx="1362">
                  <c:v>61.184574130000001</c:v>
                </c:pt>
                <c:pt idx="1363">
                  <c:v>61.584186549999998</c:v>
                </c:pt>
                <c:pt idx="1364">
                  <c:v>61.800025939999998</c:v>
                </c:pt>
                <c:pt idx="1365">
                  <c:v>61.581409450000002</c:v>
                </c:pt>
                <c:pt idx="1366">
                  <c:v>61.27368164</c:v>
                </c:pt>
                <c:pt idx="1367">
                  <c:v>61.088470460000003</c:v>
                </c:pt>
                <c:pt idx="1368">
                  <c:v>61.229133609999998</c:v>
                </c:pt>
                <c:pt idx="1369">
                  <c:v>61.735969539999999</c:v>
                </c:pt>
                <c:pt idx="1370">
                  <c:v>61.717868799999998</c:v>
                </c:pt>
                <c:pt idx="1371">
                  <c:v>61.086097719999998</c:v>
                </c:pt>
                <c:pt idx="1372">
                  <c:v>61.049468990000001</c:v>
                </c:pt>
                <c:pt idx="1373">
                  <c:v>61.44748688</c:v>
                </c:pt>
                <c:pt idx="1374">
                  <c:v>61.788894650000003</c:v>
                </c:pt>
                <c:pt idx="1375">
                  <c:v>61.319618230000003</c:v>
                </c:pt>
                <c:pt idx="1376">
                  <c:v>61.192913060000002</c:v>
                </c:pt>
                <c:pt idx="1377">
                  <c:v>61.657993320000003</c:v>
                </c:pt>
                <c:pt idx="1378">
                  <c:v>61.685844420000002</c:v>
                </c:pt>
                <c:pt idx="1379">
                  <c:v>61.178985599999997</c:v>
                </c:pt>
                <c:pt idx="1380">
                  <c:v>61.325191500000003</c:v>
                </c:pt>
                <c:pt idx="1381">
                  <c:v>61.635700229999998</c:v>
                </c:pt>
                <c:pt idx="1382">
                  <c:v>61.683052060000001</c:v>
                </c:pt>
                <c:pt idx="1383">
                  <c:v>61.138122559999999</c:v>
                </c:pt>
                <c:pt idx="1384">
                  <c:v>61.474178309999999</c:v>
                </c:pt>
                <c:pt idx="1385">
                  <c:v>61.717853550000001</c:v>
                </c:pt>
                <c:pt idx="1386">
                  <c:v>61.24025726</c:v>
                </c:pt>
                <c:pt idx="1387">
                  <c:v>61.426834110000001</c:v>
                </c:pt>
                <c:pt idx="1388">
                  <c:v>61.808380130000003</c:v>
                </c:pt>
                <c:pt idx="1389">
                  <c:v>61.354686739999998</c:v>
                </c:pt>
                <c:pt idx="1390">
                  <c:v>61.192909239999999</c:v>
                </c:pt>
                <c:pt idx="1391">
                  <c:v>61.702548980000003</c:v>
                </c:pt>
                <c:pt idx="1392">
                  <c:v>61.820911410000001</c:v>
                </c:pt>
                <c:pt idx="1393">
                  <c:v>61.471389770000002</c:v>
                </c:pt>
                <c:pt idx="1394">
                  <c:v>61.240264889999999</c:v>
                </c:pt>
                <c:pt idx="1395">
                  <c:v>61.013275149999998</c:v>
                </c:pt>
                <c:pt idx="1396">
                  <c:v>61.147949220000001</c:v>
                </c:pt>
                <c:pt idx="1397">
                  <c:v>61.535461429999998</c:v>
                </c:pt>
                <c:pt idx="1398">
                  <c:v>61.777736660000002</c:v>
                </c:pt>
                <c:pt idx="1399">
                  <c:v>61.962944030000003</c:v>
                </c:pt>
                <c:pt idx="1400">
                  <c:v>61.786094669999997</c:v>
                </c:pt>
                <c:pt idx="1401">
                  <c:v>61.513183589999997</c:v>
                </c:pt>
                <c:pt idx="1402">
                  <c:v>61.2829628</c:v>
                </c:pt>
                <c:pt idx="1403">
                  <c:v>61.191505429999999</c:v>
                </c:pt>
                <c:pt idx="1404">
                  <c:v>61.405956269999997</c:v>
                </c:pt>
                <c:pt idx="1405">
                  <c:v>61.747123719999998</c:v>
                </c:pt>
                <c:pt idx="1406">
                  <c:v>62.010292049999997</c:v>
                </c:pt>
                <c:pt idx="1407">
                  <c:v>62.157886509999997</c:v>
                </c:pt>
                <c:pt idx="1408">
                  <c:v>62.141185759999999</c:v>
                </c:pt>
                <c:pt idx="1409">
                  <c:v>61.807010650000002</c:v>
                </c:pt>
                <c:pt idx="1410">
                  <c:v>61.464431759999997</c:v>
                </c:pt>
                <c:pt idx="1411">
                  <c:v>61.318244929999999</c:v>
                </c:pt>
                <c:pt idx="1412">
                  <c:v>61.749889369999998</c:v>
                </c:pt>
                <c:pt idx="1413">
                  <c:v>62.109149930000001</c:v>
                </c:pt>
                <c:pt idx="1414">
                  <c:v>62.134204859999997</c:v>
                </c:pt>
                <c:pt idx="1415">
                  <c:v>62.145000459999999</c:v>
                </c:pt>
                <c:pt idx="1416">
                  <c:v>61.645465850000001</c:v>
                </c:pt>
                <c:pt idx="1417">
                  <c:v>61.489501949999998</c:v>
                </c:pt>
                <c:pt idx="1418">
                  <c:v>61.588378910000003</c:v>
                </c:pt>
                <c:pt idx="1419">
                  <c:v>63.145153049999998</c:v>
                </c:pt>
                <c:pt idx="1420">
                  <c:v>56.69801331</c:v>
                </c:pt>
                <c:pt idx="1421">
                  <c:v>49.152236940000002</c:v>
                </c:pt>
                <c:pt idx="1422">
                  <c:v>49.099323269999999</c:v>
                </c:pt>
                <c:pt idx="1423">
                  <c:v>48.731712340000001</c:v>
                </c:pt>
                <c:pt idx="1424">
                  <c:v>48.034080510000003</c:v>
                </c:pt>
                <c:pt idx="1425">
                  <c:v>48.230407710000001</c:v>
                </c:pt>
                <c:pt idx="1426">
                  <c:v>48.916912080000003</c:v>
                </c:pt>
                <c:pt idx="1427">
                  <c:v>49.051963809999997</c:v>
                </c:pt>
                <c:pt idx="1428">
                  <c:v>49.193992610000002</c:v>
                </c:pt>
                <c:pt idx="1429">
                  <c:v>49.347179410000003</c:v>
                </c:pt>
                <c:pt idx="1430">
                  <c:v>49.448825839999998</c:v>
                </c:pt>
                <c:pt idx="1431">
                  <c:v>49.57275009</c:v>
                </c:pt>
                <c:pt idx="1432">
                  <c:v>49.710605620000003</c:v>
                </c:pt>
                <c:pt idx="1433">
                  <c:v>49.823390959999998</c:v>
                </c:pt>
                <c:pt idx="1434">
                  <c:v>49.961238860000002</c:v>
                </c:pt>
                <c:pt idx="1435">
                  <c:v>50.076824190000004</c:v>
                </c:pt>
                <c:pt idx="1436">
                  <c:v>50.537742610000002</c:v>
                </c:pt>
                <c:pt idx="1437">
                  <c:v>50.303791050000001</c:v>
                </c:pt>
                <c:pt idx="1438">
                  <c:v>48.875129700000002</c:v>
                </c:pt>
                <c:pt idx="1439">
                  <c:v>50.07542419</c:v>
                </c:pt>
                <c:pt idx="1440">
                  <c:v>50.629634860000003</c:v>
                </c:pt>
                <c:pt idx="1441">
                  <c:v>50.307971950000002</c:v>
                </c:pt>
                <c:pt idx="1442">
                  <c:v>50.529384610000001</c:v>
                </c:pt>
                <c:pt idx="1443">
                  <c:v>50.806488039999998</c:v>
                </c:pt>
                <c:pt idx="1444">
                  <c:v>51.045989990000002</c:v>
                </c:pt>
                <c:pt idx="1445">
                  <c:v>51.090557099999998</c:v>
                </c:pt>
                <c:pt idx="1446">
                  <c:v>51.15459061</c:v>
                </c:pt>
                <c:pt idx="1447">
                  <c:v>51.44979858</c:v>
                </c:pt>
                <c:pt idx="1448">
                  <c:v>51.469287870000002</c:v>
                </c:pt>
                <c:pt idx="1449">
                  <c:v>51.236736299999997</c:v>
                </c:pt>
                <c:pt idx="1450">
                  <c:v>51.137882230000002</c:v>
                </c:pt>
                <c:pt idx="1451">
                  <c:v>50.878894809999998</c:v>
                </c:pt>
                <c:pt idx="1452">
                  <c:v>51.032073969999999</c:v>
                </c:pt>
                <c:pt idx="1453">
                  <c:v>51.105869290000001</c:v>
                </c:pt>
                <c:pt idx="1454">
                  <c:v>51.128150939999998</c:v>
                </c:pt>
                <c:pt idx="1455">
                  <c:v>51.136508939999999</c:v>
                </c:pt>
                <c:pt idx="1456">
                  <c:v>51.185241699999999</c:v>
                </c:pt>
                <c:pt idx="1457">
                  <c:v>51.374618529999999</c:v>
                </c:pt>
                <c:pt idx="1458">
                  <c:v>51.435886379999999</c:v>
                </c:pt>
                <c:pt idx="1459">
                  <c:v>51.398273469999999</c:v>
                </c:pt>
                <c:pt idx="1460">
                  <c:v>51.440040590000002</c:v>
                </c:pt>
                <c:pt idx="1461">
                  <c:v>51.303585050000002</c:v>
                </c:pt>
                <c:pt idx="1462">
                  <c:v>51.350929260000001</c:v>
                </c:pt>
                <c:pt idx="1463">
                  <c:v>51.388534550000003</c:v>
                </c:pt>
                <c:pt idx="1464">
                  <c:v>51.46790695</c:v>
                </c:pt>
                <c:pt idx="1465">
                  <c:v>51.472072599999997</c:v>
                </c:pt>
                <c:pt idx="1466">
                  <c:v>51.543087010000001</c:v>
                </c:pt>
                <c:pt idx="1467">
                  <c:v>51.753349299999996</c:v>
                </c:pt>
                <c:pt idx="1468">
                  <c:v>51.932994839999999</c:v>
                </c:pt>
                <c:pt idx="1469">
                  <c:v>52.075027470000002</c:v>
                </c:pt>
                <c:pt idx="1470">
                  <c:v>52.143249509999997</c:v>
                </c:pt>
                <c:pt idx="1471">
                  <c:v>52.127933499999997</c:v>
                </c:pt>
                <c:pt idx="1472">
                  <c:v>51.999816889999998</c:v>
                </c:pt>
                <c:pt idx="1473">
                  <c:v>51.868946080000001</c:v>
                </c:pt>
                <c:pt idx="1474">
                  <c:v>51.793758390000001</c:v>
                </c:pt>
                <c:pt idx="1475">
                  <c:v>51.756145480000001</c:v>
                </c:pt>
                <c:pt idx="1476">
                  <c:v>51.731082919999999</c:v>
                </c:pt>
                <c:pt idx="1477">
                  <c:v>51.7547493</c:v>
                </c:pt>
                <c:pt idx="1478">
                  <c:v>51.789566039999997</c:v>
                </c:pt>
                <c:pt idx="1479">
                  <c:v>51.849452970000002</c:v>
                </c:pt>
                <c:pt idx="1480">
                  <c:v>51.859188080000003</c:v>
                </c:pt>
                <c:pt idx="1481">
                  <c:v>51.953887940000001</c:v>
                </c:pt>
                <c:pt idx="1482">
                  <c:v>52.081993099999998</c:v>
                </c:pt>
                <c:pt idx="1483">
                  <c:v>52.207313540000001</c:v>
                </c:pt>
                <c:pt idx="1484">
                  <c:v>52.317314150000001</c:v>
                </c:pt>
                <c:pt idx="1485">
                  <c:v>52.441249849999998</c:v>
                </c:pt>
                <c:pt idx="1486">
                  <c:v>52.517822270000003</c:v>
                </c:pt>
                <c:pt idx="1487">
                  <c:v>52.556827550000001</c:v>
                </c:pt>
                <c:pt idx="1488">
                  <c:v>52.502513890000003</c:v>
                </c:pt>
                <c:pt idx="1489">
                  <c:v>52.460735319999998</c:v>
                </c:pt>
                <c:pt idx="1490">
                  <c:v>52.3980751</c:v>
                </c:pt>
                <c:pt idx="1491">
                  <c:v>52.120979310000003</c:v>
                </c:pt>
                <c:pt idx="1492">
                  <c:v>52.086177829999997</c:v>
                </c:pt>
                <c:pt idx="1493">
                  <c:v>52.205928800000002</c:v>
                </c:pt>
                <c:pt idx="1494">
                  <c:v>52.496925349999998</c:v>
                </c:pt>
                <c:pt idx="1495">
                  <c:v>52.672397609999997</c:v>
                </c:pt>
                <c:pt idx="1496">
                  <c:v>52.676574709999997</c:v>
                </c:pt>
                <c:pt idx="1497">
                  <c:v>52.46074677</c:v>
                </c:pt>
                <c:pt idx="1498">
                  <c:v>52.352111819999998</c:v>
                </c:pt>
                <c:pt idx="1499">
                  <c:v>52.075046540000002</c:v>
                </c:pt>
                <c:pt idx="1500">
                  <c:v>52.006786349999999</c:v>
                </c:pt>
                <c:pt idx="1501">
                  <c:v>52.083370209999998</c:v>
                </c:pt>
                <c:pt idx="1502">
                  <c:v>52.09592438</c:v>
                </c:pt>
                <c:pt idx="1503">
                  <c:v>52.002616879999998</c:v>
                </c:pt>
                <c:pt idx="1504">
                  <c:v>52.107051849999998</c:v>
                </c:pt>
                <c:pt idx="1505">
                  <c:v>51.988697049999999</c:v>
                </c:pt>
                <c:pt idx="1506">
                  <c:v>52.083385470000003</c:v>
                </c:pt>
                <c:pt idx="1507">
                  <c:v>51.95249939</c:v>
                </c:pt>
                <c:pt idx="1508">
                  <c:v>51.882854459999997</c:v>
                </c:pt>
                <c:pt idx="1509">
                  <c:v>51.939952849999997</c:v>
                </c:pt>
                <c:pt idx="1510">
                  <c:v>51.94135284</c:v>
                </c:pt>
                <c:pt idx="1511">
                  <c:v>52.104251859999998</c:v>
                </c:pt>
                <c:pt idx="1512">
                  <c:v>52.242130279999998</c:v>
                </c:pt>
                <c:pt idx="1513">
                  <c:v>52.253261569999999</c:v>
                </c:pt>
                <c:pt idx="1514">
                  <c:v>52.22680664</c:v>
                </c:pt>
                <c:pt idx="1515">
                  <c:v>52.019321439999999</c:v>
                </c:pt>
                <c:pt idx="1516">
                  <c:v>51.930210109999997</c:v>
                </c:pt>
                <c:pt idx="1517">
                  <c:v>51.866142269999997</c:v>
                </c:pt>
                <c:pt idx="1518">
                  <c:v>51.923244480000001</c:v>
                </c:pt>
                <c:pt idx="1519">
                  <c:v>51.892597199999997</c:v>
                </c:pt>
                <c:pt idx="1520">
                  <c:v>51.977539059999998</c:v>
                </c:pt>
                <c:pt idx="1521">
                  <c:v>51.994266510000003</c:v>
                </c:pt>
                <c:pt idx="1522">
                  <c:v>51.967815399999999</c:v>
                </c:pt>
                <c:pt idx="1523">
                  <c:v>52.009590150000001</c:v>
                </c:pt>
                <c:pt idx="1524">
                  <c:v>51.895397189999997</c:v>
                </c:pt>
                <c:pt idx="1525">
                  <c:v>51.854995729999999</c:v>
                </c:pt>
                <c:pt idx="1526">
                  <c:v>51.509658809999998</c:v>
                </c:pt>
                <c:pt idx="1527">
                  <c:v>51.686527249999997</c:v>
                </c:pt>
                <c:pt idx="1528">
                  <c:v>51.776668549999997</c:v>
                </c:pt>
                <c:pt idx="1529">
                  <c:v>51.797931669999997</c:v>
                </c:pt>
                <c:pt idx="1530">
                  <c:v>51.90323257</c:v>
                </c:pt>
                <c:pt idx="1531">
                  <c:v>51.848049160000002</c:v>
                </c:pt>
                <c:pt idx="1532">
                  <c:v>51.827304839999996</c:v>
                </c:pt>
                <c:pt idx="1533">
                  <c:v>51.756141659999997</c:v>
                </c:pt>
                <c:pt idx="1534">
                  <c:v>51.72272873</c:v>
                </c:pt>
                <c:pt idx="1535">
                  <c:v>51.703224179999999</c:v>
                </c:pt>
                <c:pt idx="1536">
                  <c:v>51.718540189999999</c:v>
                </c:pt>
                <c:pt idx="1537">
                  <c:v>51.718544010000002</c:v>
                </c:pt>
                <c:pt idx="1538">
                  <c:v>51.739433290000001</c:v>
                </c:pt>
                <c:pt idx="1539">
                  <c:v>51.880077360000001</c:v>
                </c:pt>
                <c:pt idx="1540">
                  <c:v>51.942741390000002</c:v>
                </c:pt>
                <c:pt idx="1541">
                  <c:v>52.01654053</c:v>
                </c:pt>
                <c:pt idx="1542">
                  <c:v>52.052749630000001</c:v>
                </c:pt>
                <c:pt idx="1543">
                  <c:v>52.093135830000001</c:v>
                </c:pt>
                <c:pt idx="1544">
                  <c:v>52.095905299999998</c:v>
                </c:pt>
                <c:pt idx="1545">
                  <c:v>52.16413498</c:v>
                </c:pt>
                <c:pt idx="1546">
                  <c:v>52.150218959999997</c:v>
                </c:pt>
                <c:pt idx="1547">
                  <c:v>52.114009860000003</c:v>
                </c:pt>
                <c:pt idx="1548">
                  <c:v>52.100086210000001</c:v>
                </c:pt>
                <c:pt idx="1549">
                  <c:v>51.835525509999997</c:v>
                </c:pt>
                <c:pt idx="1550">
                  <c:v>51.864761350000002</c:v>
                </c:pt>
                <c:pt idx="1551">
                  <c:v>51.679557799999998</c:v>
                </c:pt>
                <c:pt idx="1552">
                  <c:v>51.772842410000003</c:v>
                </c:pt>
                <c:pt idx="1553">
                  <c:v>51.834110260000003</c:v>
                </c:pt>
                <c:pt idx="1554">
                  <c:v>51.958049770000002</c:v>
                </c:pt>
                <c:pt idx="1555">
                  <c:v>52.019321439999999</c:v>
                </c:pt>
                <c:pt idx="1556">
                  <c:v>51.923233029999999</c:v>
                </c:pt>
                <c:pt idx="1557">
                  <c:v>51.935771940000002</c:v>
                </c:pt>
                <c:pt idx="1558">
                  <c:v>51.413585660000003</c:v>
                </c:pt>
                <c:pt idx="1559">
                  <c:v>50.454181669999997</c:v>
                </c:pt>
                <c:pt idx="1560">
                  <c:v>51.061283109999998</c:v>
                </c:pt>
                <c:pt idx="1561">
                  <c:v>50.938774109999997</c:v>
                </c:pt>
                <c:pt idx="1562">
                  <c:v>50.693691250000001</c:v>
                </c:pt>
                <c:pt idx="1563">
                  <c:v>50.594818119999999</c:v>
                </c:pt>
                <c:pt idx="1564">
                  <c:v>50.596206670000001</c:v>
                </c:pt>
                <c:pt idx="1565">
                  <c:v>50.501525880000003</c:v>
                </c:pt>
                <c:pt idx="1566">
                  <c:v>50.53633499</c:v>
                </c:pt>
                <c:pt idx="1567">
                  <c:v>50.562797549999999</c:v>
                </c:pt>
                <c:pt idx="1568">
                  <c:v>50.405437470000003</c:v>
                </c:pt>
                <c:pt idx="1569">
                  <c:v>50.427722930000002</c:v>
                </c:pt>
                <c:pt idx="1570">
                  <c:v>50.684009549999999</c:v>
                </c:pt>
                <c:pt idx="1571">
                  <c:v>50.65190887</c:v>
                </c:pt>
                <c:pt idx="1572">
                  <c:v>50.387340549999998</c:v>
                </c:pt>
                <c:pt idx="1573">
                  <c:v>50.096309660000003</c:v>
                </c:pt>
                <c:pt idx="1574">
                  <c:v>50.08796692</c:v>
                </c:pt>
                <c:pt idx="1575">
                  <c:v>49.607566830000003</c:v>
                </c:pt>
                <c:pt idx="1576">
                  <c:v>49.645164489999999</c:v>
                </c:pt>
                <c:pt idx="1577">
                  <c:v>49.62229919</c:v>
                </c:pt>
                <c:pt idx="1578">
                  <c:v>49.865177150000001</c:v>
                </c:pt>
                <c:pt idx="1579">
                  <c:v>49.884685519999998</c:v>
                </c:pt>
                <c:pt idx="1580">
                  <c:v>50.035060880000003</c:v>
                </c:pt>
                <c:pt idx="1581">
                  <c:v>50.20869064</c:v>
                </c:pt>
                <c:pt idx="1582">
                  <c:v>50.246711730000001</c:v>
                </c:pt>
                <c:pt idx="1583">
                  <c:v>50.437469479999997</c:v>
                </c:pt>
                <c:pt idx="1584">
                  <c:v>50.65190887</c:v>
                </c:pt>
                <c:pt idx="1585">
                  <c:v>50.578113559999998</c:v>
                </c:pt>
                <c:pt idx="1586">
                  <c:v>48.315353389999999</c:v>
                </c:pt>
                <c:pt idx="1587">
                  <c:v>45.061145779999997</c:v>
                </c:pt>
                <c:pt idx="1588">
                  <c:v>44.352375029999997</c:v>
                </c:pt>
                <c:pt idx="1589">
                  <c:v>43.525260930000002</c:v>
                </c:pt>
                <c:pt idx="1590">
                  <c:v>43.580959319999998</c:v>
                </c:pt>
                <c:pt idx="1591">
                  <c:v>45.26166534</c:v>
                </c:pt>
                <c:pt idx="1592">
                  <c:v>46.310192110000003</c:v>
                </c:pt>
                <c:pt idx="1593">
                  <c:v>46.459194179999997</c:v>
                </c:pt>
                <c:pt idx="1594">
                  <c:v>46.427146909999998</c:v>
                </c:pt>
                <c:pt idx="1595">
                  <c:v>46.197410580000003</c:v>
                </c:pt>
                <c:pt idx="1596">
                  <c:v>45.904991150000001</c:v>
                </c:pt>
                <c:pt idx="1597">
                  <c:v>45.515083310000001</c:v>
                </c:pt>
                <c:pt idx="1598">
                  <c:v>44.889869689999998</c:v>
                </c:pt>
                <c:pt idx="1599">
                  <c:v>44.590499880000003</c:v>
                </c:pt>
                <c:pt idx="1600">
                  <c:v>43.95830917</c:v>
                </c:pt>
                <c:pt idx="1601">
                  <c:v>44.43453598</c:v>
                </c:pt>
                <c:pt idx="1602">
                  <c:v>45.03190231</c:v>
                </c:pt>
                <c:pt idx="1603">
                  <c:v>45.509517670000001</c:v>
                </c:pt>
                <c:pt idx="1604">
                  <c:v>44.363513949999998</c:v>
                </c:pt>
                <c:pt idx="1605">
                  <c:v>43.565639500000003</c:v>
                </c:pt>
                <c:pt idx="1606">
                  <c:v>43.718818659999997</c:v>
                </c:pt>
                <c:pt idx="1607">
                  <c:v>43.611602779999998</c:v>
                </c:pt>
                <c:pt idx="1608">
                  <c:v>43.862232210000002</c:v>
                </c:pt>
                <c:pt idx="1609">
                  <c:v>44.092006679999997</c:v>
                </c:pt>
                <c:pt idx="1610">
                  <c:v>44.268840789999999</c:v>
                </c:pt>
                <c:pt idx="1611">
                  <c:v>44.349594119999999</c:v>
                </c:pt>
                <c:pt idx="1612">
                  <c:v>44.473533629999999</c:v>
                </c:pt>
                <c:pt idx="1613">
                  <c:v>44.640621189999997</c:v>
                </c:pt>
                <c:pt idx="1614">
                  <c:v>44.710247039999999</c:v>
                </c:pt>
                <c:pt idx="1615">
                  <c:v>44.772907259999997</c:v>
                </c:pt>
                <c:pt idx="1616">
                  <c:v>44.862037659999999</c:v>
                </c:pt>
                <c:pt idx="1617">
                  <c:v>44.907974240000001</c:v>
                </c:pt>
                <c:pt idx="1618">
                  <c:v>44.91493225</c:v>
                </c:pt>
                <c:pt idx="1619">
                  <c:v>44.892665860000001</c:v>
                </c:pt>
                <c:pt idx="1620">
                  <c:v>44.94557571</c:v>
                </c:pt>
                <c:pt idx="1621">
                  <c:v>45.030529020000003</c:v>
                </c:pt>
                <c:pt idx="1622">
                  <c:v>45.111270900000001</c:v>
                </c:pt>
                <c:pt idx="1623">
                  <c:v>45.180904390000002</c:v>
                </c:pt>
                <c:pt idx="1624">
                  <c:v>45.275577550000001</c:v>
                </c:pt>
                <c:pt idx="1625">
                  <c:v>45.296474459999999</c:v>
                </c:pt>
                <c:pt idx="1626">
                  <c:v>45.345211030000002</c:v>
                </c:pt>
                <c:pt idx="1627">
                  <c:v>45.407871249999999</c:v>
                </c:pt>
                <c:pt idx="1628">
                  <c:v>45.327114109999997</c:v>
                </c:pt>
                <c:pt idx="1629">
                  <c:v>45.445461270000003</c:v>
                </c:pt>
                <c:pt idx="1630">
                  <c:v>45.413440700000002</c:v>
                </c:pt>
                <c:pt idx="1631">
                  <c:v>45.456603999999999</c:v>
                </c:pt>
                <c:pt idx="1632">
                  <c:v>45.48027802</c:v>
                </c:pt>
                <c:pt idx="1633">
                  <c:v>45.473316189999998</c:v>
                </c:pt>
                <c:pt idx="1634">
                  <c:v>45.53736877</c:v>
                </c:pt>
                <c:pt idx="1635">
                  <c:v>45.474689480000002</c:v>
                </c:pt>
                <c:pt idx="1636">
                  <c:v>45.438510890000003</c:v>
                </c:pt>
                <c:pt idx="1637">
                  <c:v>45.396713259999999</c:v>
                </c:pt>
                <c:pt idx="1638">
                  <c:v>45.396732329999999</c:v>
                </c:pt>
                <c:pt idx="1639">
                  <c:v>45.318756100000002</c:v>
                </c:pt>
                <c:pt idx="1640">
                  <c:v>45.35079193</c:v>
                </c:pt>
                <c:pt idx="1641">
                  <c:v>45.45382309</c:v>
                </c:pt>
                <c:pt idx="1642">
                  <c:v>45.345191960000001</c:v>
                </c:pt>
                <c:pt idx="1643">
                  <c:v>45.354969019999999</c:v>
                </c:pt>
                <c:pt idx="1644">
                  <c:v>45.341030119999999</c:v>
                </c:pt>
                <c:pt idx="1645">
                  <c:v>45.341045379999997</c:v>
                </c:pt>
                <c:pt idx="1646">
                  <c:v>45.349403379999998</c:v>
                </c:pt>
                <c:pt idx="1647">
                  <c:v>45.437107089999998</c:v>
                </c:pt>
                <c:pt idx="1648">
                  <c:v>45.456611629999998</c:v>
                </c:pt>
                <c:pt idx="1649">
                  <c:v>45.478893280000001</c:v>
                </c:pt>
                <c:pt idx="1650">
                  <c:v>45.611164090000003</c:v>
                </c:pt>
                <c:pt idx="1651">
                  <c:v>45.728145599999998</c:v>
                </c:pt>
                <c:pt idx="1652">
                  <c:v>45.828201290000003</c:v>
                </c:pt>
                <c:pt idx="1653">
                  <c:v>45.907756810000002</c:v>
                </c:pt>
                <c:pt idx="1654">
                  <c:v>45.962078089999999</c:v>
                </c:pt>
                <c:pt idx="1655">
                  <c:v>45.639759060000003</c:v>
                </c:pt>
                <c:pt idx="1656">
                  <c:v>45.762943270000001</c:v>
                </c:pt>
                <c:pt idx="1657">
                  <c:v>45.852069849999999</c:v>
                </c:pt>
                <c:pt idx="1658">
                  <c:v>45.790790559999998</c:v>
                </c:pt>
                <c:pt idx="1659">
                  <c:v>45.754600519999997</c:v>
                </c:pt>
                <c:pt idx="1660">
                  <c:v>45.739280700000002</c:v>
                </c:pt>
                <c:pt idx="1661">
                  <c:v>45.693325039999998</c:v>
                </c:pt>
                <c:pt idx="1662">
                  <c:v>45.75320816</c:v>
                </c:pt>
                <c:pt idx="1663">
                  <c:v>45.778266909999999</c:v>
                </c:pt>
                <c:pt idx="1664">
                  <c:v>45.767738340000001</c:v>
                </c:pt>
                <c:pt idx="1665">
                  <c:v>45.718395229999999</c:v>
                </c:pt>
                <c:pt idx="1666">
                  <c:v>46.038669589999998</c:v>
                </c:pt>
                <c:pt idx="1667">
                  <c:v>46.16815948</c:v>
                </c:pt>
                <c:pt idx="1668">
                  <c:v>46.325515750000001</c:v>
                </c:pt>
                <c:pt idx="1669">
                  <c:v>46.351341249999997</c:v>
                </c:pt>
                <c:pt idx="1670">
                  <c:v>46.198791499999999</c:v>
                </c:pt>
                <c:pt idx="1671">
                  <c:v>46.134765620000003</c:v>
                </c:pt>
                <c:pt idx="1672">
                  <c:v>46.059547420000001</c:v>
                </c:pt>
                <c:pt idx="1673">
                  <c:v>46.003856659999997</c:v>
                </c:pt>
                <c:pt idx="1674">
                  <c:v>46.091571809999998</c:v>
                </c:pt>
                <c:pt idx="1675">
                  <c:v>46.309158330000002</c:v>
                </c:pt>
                <c:pt idx="1676">
                  <c:v>46.34500122</c:v>
                </c:pt>
                <c:pt idx="1677">
                  <c:v>46.521842960000001</c:v>
                </c:pt>
                <c:pt idx="1678">
                  <c:v>46.461982730000003</c:v>
                </c:pt>
                <c:pt idx="1679">
                  <c:v>46.444149019999998</c:v>
                </c:pt>
                <c:pt idx="1680">
                  <c:v>46.456413269999999</c:v>
                </c:pt>
                <c:pt idx="1681">
                  <c:v>46.413234709999998</c:v>
                </c:pt>
                <c:pt idx="1682">
                  <c:v>46.445270540000003</c:v>
                </c:pt>
                <c:pt idx="1683">
                  <c:v>46.478687290000003</c:v>
                </c:pt>
                <c:pt idx="1684">
                  <c:v>46.51210785</c:v>
                </c:pt>
                <c:pt idx="1685">
                  <c:v>46.48007965</c:v>
                </c:pt>
                <c:pt idx="1686">
                  <c:v>46.527111050000002</c:v>
                </c:pt>
                <c:pt idx="1687">
                  <c:v>46.594268800000002</c:v>
                </c:pt>
                <c:pt idx="1688">
                  <c:v>46.584526060000002</c:v>
                </c:pt>
                <c:pt idx="1689">
                  <c:v>46.6722374</c:v>
                </c:pt>
                <c:pt idx="1690">
                  <c:v>46.64440536</c:v>
                </c:pt>
                <c:pt idx="1691">
                  <c:v>46.679203029999996</c:v>
                </c:pt>
                <c:pt idx="1692">
                  <c:v>46.65692902</c:v>
                </c:pt>
                <c:pt idx="1693">
                  <c:v>46.647178650000001</c:v>
                </c:pt>
                <c:pt idx="1694">
                  <c:v>46.718185419999998</c:v>
                </c:pt>
                <c:pt idx="1695">
                  <c:v>46.803131100000002</c:v>
                </c:pt>
                <c:pt idx="1696">
                  <c:v>46.732124329999998</c:v>
                </c:pt>
                <c:pt idx="1697">
                  <c:v>46.909629819999999</c:v>
                </c:pt>
                <c:pt idx="1698">
                  <c:v>46.773883820000002</c:v>
                </c:pt>
                <c:pt idx="1699">
                  <c:v>46.854667659999997</c:v>
                </c:pt>
                <c:pt idx="1700">
                  <c:v>46.835170750000003</c:v>
                </c:pt>
                <c:pt idx="1701">
                  <c:v>46.733509060000003</c:v>
                </c:pt>
                <c:pt idx="1702">
                  <c:v>46.670845030000002</c:v>
                </c:pt>
                <c:pt idx="1703">
                  <c:v>46.641601559999998</c:v>
                </c:pt>
                <c:pt idx="1704">
                  <c:v>46.604457859999997</c:v>
                </c:pt>
                <c:pt idx="1705">
                  <c:v>46.783634190000001</c:v>
                </c:pt>
                <c:pt idx="1706">
                  <c:v>46.92845535</c:v>
                </c:pt>
                <c:pt idx="1707">
                  <c:v>47.092769619999999</c:v>
                </c:pt>
                <c:pt idx="1708">
                  <c:v>47.074668879999997</c:v>
                </c:pt>
                <c:pt idx="1709">
                  <c:v>46.992511749999998</c:v>
                </c:pt>
                <c:pt idx="1710">
                  <c:v>46.871368410000002</c:v>
                </c:pt>
                <c:pt idx="1711">
                  <c:v>46.844898219999997</c:v>
                </c:pt>
                <c:pt idx="1712">
                  <c:v>46.882499690000003</c:v>
                </c:pt>
                <c:pt idx="1713">
                  <c:v>46.950721739999999</c:v>
                </c:pt>
                <c:pt idx="1714">
                  <c:v>46.974403379999998</c:v>
                </c:pt>
                <c:pt idx="1715">
                  <c:v>46.885288240000001</c:v>
                </c:pt>
                <c:pt idx="1716">
                  <c:v>46.961883540000002</c:v>
                </c:pt>
                <c:pt idx="1717">
                  <c:v>46.864402769999998</c:v>
                </c:pt>
                <c:pt idx="1718">
                  <c:v>46.829578400000003</c:v>
                </c:pt>
                <c:pt idx="1719">
                  <c:v>46.762748719999998</c:v>
                </c:pt>
                <c:pt idx="1720">
                  <c:v>46.80034637</c:v>
                </c:pt>
                <c:pt idx="1721">
                  <c:v>46.875541689999999</c:v>
                </c:pt>
                <c:pt idx="1722">
                  <c:v>46.975807189999998</c:v>
                </c:pt>
                <c:pt idx="1723">
                  <c:v>47.121997829999998</c:v>
                </c:pt>
                <c:pt idx="1724">
                  <c:v>47.198596950000002</c:v>
                </c:pt>
                <c:pt idx="1725">
                  <c:v>47.223663330000001</c:v>
                </c:pt>
                <c:pt idx="1726">
                  <c:v>47.326698299999997</c:v>
                </c:pt>
                <c:pt idx="1727">
                  <c:v>47.39075089</c:v>
                </c:pt>
                <c:pt idx="1728">
                  <c:v>47.541133879999997</c:v>
                </c:pt>
                <c:pt idx="1729">
                  <c:v>47.626068119999999</c:v>
                </c:pt>
                <c:pt idx="1730">
                  <c:v>47.59266281</c:v>
                </c:pt>
                <c:pt idx="1731">
                  <c:v>47.649745940000003</c:v>
                </c:pt>
                <c:pt idx="1732">
                  <c:v>47.5369606</c:v>
                </c:pt>
                <c:pt idx="1733">
                  <c:v>47.442283629999999</c:v>
                </c:pt>
                <c:pt idx="1734">
                  <c:v>47.357330320000003</c:v>
                </c:pt>
                <c:pt idx="1735">
                  <c:v>47.314170840000003</c:v>
                </c:pt>
                <c:pt idx="1736">
                  <c:v>47.284923550000002</c:v>
                </c:pt>
                <c:pt idx="1737">
                  <c:v>47.413036349999999</c:v>
                </c:pt>
                <c:pt idx="1738">
                  <c:v>47.41999817</c:v>
                </c:pt>
                <c:pt idx="1739">
                  <c:v>47.601020810000001</c:v>
                </c:pt>
                <c:pt idx="1740">
                  <c:v>47.684558869999996</c:v>
                </c:pt>
                <c:pt idx="1741">
                  <c:v>47.667850489999999</c:v>
                </c:pt>
                <c:pt idx="1742">
                  <c:v>47.79595947</c:v>
                </c:pt>
                <c:pt idx="1743">
                  <c:v>47.814056399999998</c:v>
                </c:pt>
                <c:pt idx="1744">
                  <c:v>47.850269320000002</c:v>
                </c:pt>
                <c:pt idx="1745">
                  <c:v>47.921276089999999</c:v>
                </c:pt>
                <c:pt idx="1746">
                  <c:v>47.92406845</c:v>
                </c:pt>
                <c:pt idx="1747">
                  <c:v>47.858608250000003</c:v>
                </c:pt>
                <c:pt idx="1748">
                  <c:v>47.885082240000003</c:v>
                </c:pt>
                <c:pt idx="1749">
                  <c:v>47.814052580000002</c:v>
                </c:pt>
                <c:pt idx="1750">
                  <c:v>47.713790889999999</c:v>
                </c:pt>
                <c:pt idx="1751">
                  <c:v>47.627471919999998</c:v>
                </c:pt>
                <c:pt idx="1752">
                  <c:v>47.566196439999999</c:v>
                </c:pt>
                <c:pt idx="1753">
                  <c:v>47.656719209999999</c:v>
                </c:pt>
                <c:pt idx="1754">
                  <c:v>47.638610839999998</c:v>
                </c:pt>
                <c:pt idx="1755">
                  <c:v>47.63664627</c:v>
                </c:pt>
                <c:pt idx="1756">
                  <c:v>47.702667239999997</c:v>
                </c:pt>
                <c:pt idx="1757">
                  <c:v>47.77368164</c:v>
                </c:pt>
                <c:pt idx="1758">
                  <c:v>47.818229680000002</c:v>
                </c:pt>
                <c:pt idx="1759">
                  <c:v>47.805717469999998</c:v>
                </c:pt>
                <c:pt idx="1760">
                  <c:v>47.756984709999998</c:v>
                </c:pt>
                <c:pt idx="1761">
                  <c:v>47.731895450000003</c:v>
                </c:pt>
                <c:pt idx="1762">
                  <c:v>47.724933620000002</c:v>
                </c:pt>
                <c:pt idx="1763">
                  <c:v>47.711017609999999</c:v>
                </c:pt>
                <c:pt idx="1764">
                  <c:v>47.864189150000001</c:v>
                </c:pt>
                <c:pt idx="1765">
                  <c:v>48.164962770000002</c:v>
                </c:pt>
                <c:pt idx="1766">
                  <c:v>48.359912870000002</c:v>
                </c:pt>
                <c:pt idx="1767">
                  <c:v>48.32928467</c:v>
                </c:pt>
                <c:pt idx="1768">
                  <c:v>47.971412659999999</c:v>
                </c:pt>
                <c:pt idx="1769">
                  <c:v>48.06608963</c:v>
                </c:pt>
                <c:pt idx="1770">
                  <c:v>48.231788639999998</c:v>
                </c:pt>
                <c:pt idx="1771">
                  <c:v>48.293079380000002</c:v>
                </c:pt>
                <c:pt idx="1772">
                  <c:v>47.940410610000001</c:v>
                </c:pt>
                <c:pt idx="1773">
                  <c:v>48.159389500000003</c:v>
                </c:pt>
                <c:pt idx="1774">
                  <c:v>48.35154343</c:v>
                </c:pt>
                <c:pt idx="1775">
                  <c:v>48.050777439999997</c:v>
                </c:pt>
                <c:pt idx="1776">
                  <c:v>48.153808589999997</c:v>
                </c:pt>
                <c:pt idx="1777">
                  <c:v>48.201156619999999</c:v>
                </c:pt>
                <c:pt idx="1778">
                  <c:v>47.830722809999997</c:v>
                </c:pt>
                <c:pt idx="1779">
                  <c:v>47.780651089999999</c:v>
                </c:pt>
                <c:pt idx="1780">
                  <c:v>47.97140503</c:v>
                </c:pt>
                <c:pt idx="1781">
                  <c:v>48.163574220000001</c:v>
                </c:pt>
                <c:pt idx="1782">
                  <c:v>48.045207980000001</c:v>
                </c:pt>
                <c:pt idx="1783">
                  <c:v>47.887847899999997</c:v>
                </c:pt>
                <c:pt idx="1784">
                  <c:v>48.015968319999999</c:v>
                </c:pt>
                <c:pt idx="1785">
                  <c:v>48.233188630000001</c:v>
                </c:pt>
                <c:pt idx="1786">
                  <c:v>48.396110530000001</c:v>
                </c:pt>
                <c:pt idx="1787">
                  <c:v>48.251293179999998</c:v>
                </c:pt>
                <c:pt idx="1788">
                  <c:v>48.045204159999997</c:v>
                </c:pt>
                <c:pt idx="1789">
                  <c:v>48.174716949999997</c:v>
                </c:pt>
                <c:pt idx="1790">
                  <c:v>48.439270020000002</c:v>
                </c:pt>
                <c:pt idx="1791">
                  <c:v>48.535350800000003</c:v>
                </c:pt>
                <c:pt idx="1792">
                  <c:v>48.494998930000001</c:v>
                </c:pt>
                <c:pt idx="1793">
                  <c:v>48.315341949999997</c:v>
                </c:pt>
                <c:pt idx="1794">
                  <c:v>48.283329010000003</c:v>
                </c:pt>
                <c:pt idx="1795">
                  <c:v>48.280529020000003</c:v>
                </c:pt>
                <c:pt idx="1796">
                  <c:v>48.336235049999999</c:v>
                </c:pt>
                <c:pt idx="1797">
                  <c:v>48.464336400000001</c:v>
                </c:pt>
                <c:pt idx="1798">
                  <c:v>48.66348267</c:v>
                </c:pt>
                <c:pt idx="1799">
                  <c:v>48.78322601</c:v>
                </c:pt>
                <c:pt idx="1800">
                  <c:v>48.84309769</c:v>
                </c:pt>
                <c:pt idx="1801">
                  <c:v>48.765121460000003</c:v>
                </c:pt>
                <c:pt idx="1802">
                  <c:v>48.604969019999999</c:v>
                </c:pt>
                <c:pt idx="1803">
                  <c:v>48.514476780000003</c:v>
                </c:pt>
                <c:pt idx="1804">
                  <c:v>48.450416560000001</c:v>
                </c:pt>
                <c:pt idx="1805">
                  <c:v>48.404460909999997</c:v>
                </c:pt>
                <c:pt idx="1806">
                  <c:v>48.44902802</c:v>
                </c:pt>
                <c:pt idx="1807">
                  <c:v>48.62864304</c:v>
                </c:pt>
                <c:pt idx="1808">
                  <c:v>48.808269500000002</c:v>
                </c:pt>
                <c:pt idx="1809">
                  <c:v>48.879287720000001</c:v>
                </c:pt>
                <c:pt idx="1810">
                  <c:v>48.804111480000003</c:v>
                </c:pt>
                <c:pt idx="1811">
                  <c:v>48.657897949999999</c:v>
                </c:pt>
                <c:pt idx="1812">
                  <c:v>48.334846499999998</c:v>
                </c:pt>
                <c:pt idx="1813">
                  <c:v>48.48104858</c:v>
                </c:pt>
                <c:pt idx="1814">
                  <c:v>48.511676790000003</c:v>
                </c:pt>
                <c:pt idx="1815">
                  <c:v>48.471321109999998</c:v>
                </c:pt>
                <c:pt idx="1816">
                  <c:v>48.926193240000003</c:v>
                </c:pt>
                <c:pt idx="1817">
                  <c:v>48.912731170000001</c:v>
                </c:pt>
                <c:pt idx="1818">
                  <c:v>48.939174649999998</c:v>
                </c:pt>
                <c:pt idx="1819">
                  <c:v>48.7720871</c:v>
                </c:pt>
                <c:pt idx="1820">
                  <c:v>48.694091800000002</c:v>
                </c:pt>
                <c:pt idx="1821">
                  <c:v>48.57713699</c:v>
                </c:pt>
                <c:pt idx="1822">
                  <c:v>48.625865939999997</c:v>
                </c:pt>
                <c:pt idx="1823">
                  <c:v>48.630054469999997</c:v>
                </c:pt>
                <c:pt idx="1824">
                  <c:v>48.824993130000003</c:v>
                </c:pt>
                <c:pt idx="1825">
                  <c:v>49.003242489999998</c:v>
                </c:pt>
                <c:pt idx="1826">
                  <c:v>49.008804320000003</c:v>
                </c:pt>
                <c:pt idx="1827">
                  <c:v>49.0074234</c:v>
                </c:pt>
                <c:pt idx="1828">
                  <c:v>48.862598419999998</c:v>
                </c:pt>
                <c:pt idx="1829">
                  <c:v>48.783218380000001</c:v>
                </c:pt>
                <c:pt idx="1830">
                  <c:v>48.702461239999998</c:v>
                </c:pt>
                <c:pt idx="1831">
                  <c:v>48.705234529999998</c:v>
                </c:pt>
                <c:pt idx="1832">
                  <c:v>48.78879929</c:v>
                </c:pt>
                <c:pt idx="1833">
                  <c:v>48.865379330000003</c:v>
                </c:pt>
                <c:pt idx="1834">
                  <c:v>49.031074519999997</c:v>
                </c:pt>
                <c:pt idx="1835">
                  <c:v>49.061714170000002</c:v>
                </c:pt>
                <c:pt idx="1836">
                  <c:v>49.083988189999999</c:v>
                </c:pt>
                <c:pt idx="1837">
                  <c:v>49.125766749999997</c:v>
                </c:pt>
                <c:pt idx="1838">
                  <c:v>49.107666020000003</c:v>
                </c:pt>
                <c:pt idx="1839">
                  <c:v>49.145259860000003</c:v>
                </c:pt>
                <c:pt idx="1840">
                  <c:v>49.129951480000003</c:v>
                </c:pt>
                <c:pt idx="1841">
                  <c:v>49.036640169999998</c:v>
                </c:pt>
                <c:pt idx="1842">
                  <c:v>49.17867279</c:v>
                </c:pt>
                <c:pt idx="1843">
                  <c:v>49.212100980000002</c:v>
                </c:pt>
                <c:pt idx="1844">
                  <c:v>49.295650479999999</c:v>
                </c:pt>
                <c:pt idx="1845">
                  <c:v>49.405666349999997</c:v>
                </c:pt>
                <c:pt idx="1846">
                  <c:v>49.750991820000003</c:v>
                </c:pt>
                <c:pt idx="1847">
                  <c:v>49.757949830000001</c:v>
                </c:pt>
                <c:pt idx="1848">
                  <c:v>49.703636170000003</c:v>
                </c:pt>
                <c:pt idx="1849">
                  <c:v>49.773273469999999</c:v>
                </c:pt>
                <c:pt idx="1850">
                  <c:v>49.673015589999999</c:v>
                </c:pt>
                <c:pt idx="1851">
                  <c:v>49.590862270000002</c:v>
                </c:pt>
                <c:pt idx="1852">
                  <c:v>49.590854640000003</c:v>
                </c:pt>
                <c:pt idx="1853">
                  <c:v>49.512882230000002</c:v>
                </c:pt>
                <c:pt idx="1854">
                  <c:v>49.414005279999998</c:v>
                </c:pt>
                <c:pt idx="1855">
                  <c:v>49.456344600000001</c:v>
                </c:pt>
                <c:pt idx="1856">
                  <c:v>49.41680908</c:v>
                </c:pt>
                <c:pt idx="1857">
                  <c:v>49.480266569999998</c:v>
                </c:pt>
                <c:pt idx="1858">
                  <c:v>49.593639369999998</c:v>
                </c:pt>
                <c:pt idx="1859">
                  <c:v>49.646545410000002</c:v>
                </c:pt>
                <c:pt idx="1860">
                  <c:v>49.635410309999997</c:v>
                </c:pt>
                <c:pt idx="1861">
                  <c:v>49.785423280000003</c:v>
                </c:pt>
                <c:pt idx="1862">
                  <c:v>49.622882840000003</c:v>
                </c:pt>
                <c:pt idx="1863">
                  <c:v>49.491992949999997</c:v>
                </c:pt>
                <c:pt idx="1864">
                  <c:v>49.299827579999999</c:v>
                </c:pt>
                <c:pt idx="1865">
                  <c:v>49.615264889999999</c:v>
                </c:pt>
                <c:pt idx="1866">
                  <c:v>49.753795619999998</c:v>
                </c:pt>
                <c:pt idx="1867">
                  <c:v>49.742637629999997</c:v>
                </c:pt>
                <c:pt idx="1868">
                  <c:v>49.744041439999997</c:v>
                </c:pt>
                <c:pt idx="1869">
                  <c:v>49.519851680000002</c:v>
                </c:pt>
                <c:pt idx="1870">
                  <c:v>49.500350949999998</c:v>
                </c:pt>
                <c:pt idx="1871">
                  <c:v>49.50870132</c:v>
                </c:pt>
                <c:pt idx="1872">
                  <c:v>49.730117800000002</c:v>
                </c:pt>
                <c:pt idx="1873">
                  <c:v>50.054553990000002</c:v>
                </c:pt>
                <c:pt idx="1874">
                  <c:v>50.019741060000001</c:v>
                </c:pt>
                <c:pt idx="1875">
                  <c:v>49.848468779999997</c:v>
                </c:pt>
                <c:pt idx="1876">
                  <c:v>49.524021150000003</c:v>
                </c:pt>
                <c:pt idx="1877">
                  <c:v>49.372241969999997</c:v>
                </c:pt>
                <c:pt idx="1878">
                  <c:v>49.478080749999997</c:v>
                </c:pt>
                <c:pt idx="1879">
                  <c:v>49.826190949999997</c:v>
                </c:pt>
                <c:pt idx="1880">
                  <c:v>50.09770966</c:v>
                </c:pt>
                <c:pt idx="1881">
                  <c:v>50.267589569999998</c:v>
                </c:pt>
                <c:pt idx="1882">
                  <c:v>50.324691770000001</c:v>
                </c:pt>
                <c:pt idx="1883">
                  <c:v>50.331638339999998</c:v>
                </c:pt>
                <c:pt idx="1884">
                  <c:v>50.248104099999999</c:v>
                </c:pt>
                <c:pt idx="1885">
                  <c:v>50.068466190000002</c:v>
                </c:pt>
                <c:pt idx="1886">
                  <c:v>49.895801540000001</c:v>
                </c:pt>
                <c:pt idx="1887">
                  <c:v>49.810867309999999</c:v>
                </c:pt>
                <c:pt idx="1888">
                  <c:v>49.831737519999997</c:v>
                </c:pt>
                <c:pt idx="1889">
                  <c:v>49.901363369999999</c:v>
                </c:pt>
                <c:pt idx="1890">
                  <c:v>49.986328120000003</c:v>
                </c:pt>
                <c:pt idx="1891">
                  <c:v>50.062900540000001</c:v>
                </c:pt>
                <c:pt idx="1892">
                  <c:v>50.20633316</c:v>
                </c:pt>
                <c:pt idx="1893">
                  <c:v>50.262031559999997</c:v>
                </c:pt>
                <c:pt idx="1894">
                  <c:v>50.366455080000001</c:v>
                </c:pt>
                <c:pt idx="1895">
                  <c:v>50.484828950000001</c:v>
                </c:pt>
                <c:pt idx="1896">
                  <c:v>50.477844240000003</c:v>
                </c:pt>
                <c:pt idx="1897">
                  <c:v>50.518249509999997</c:v>
                </c:pt>
                <c:pt idx="1898">
                  <c:v>50.511280059999997</c:v>
                </c:pt>
                <c:pt idx="1899">
                  <c:v>50.575313569999999</c:v>
                </c:pt>
                <c:pt idx="1900">
                  <c:v>50.50569153</c:v>
                </c:pt>
                <c:pt idx="1901">
                  <c:v>50.558616639999997</c:v>
                </c:pt>
                <c:pt idx="1902">
                  <c:v>50.473674770000002</c:v>
                </c:pt>
                <c:pt idx="1903">
                  <c:v>50.383182529999999</c:v>
                </c:pt>
                <c:pt idx="1904">
                  <c:v>50.253665920000003</c:v>
                </c:pt>
                <c:pt idx="1905">
                  <c:v>50.188217160000001</c:v>
                </c:pt>
                <c:pt idx="1906">
                  <c:v>50.223033909999998</c:v>
                </c:pt>
                <c:pt idx="1907">
                  <c:v>50.089359279999996</c:v>
                </c:pt>
                <c:pt idx="1908">
                  <c:v>50.110240939999997</c:v>
                </c:pt>
                <c:pt idx="1909">
                  <c:v>50.200752260000002</c:v>
                </c:pt>
                <c:pt idx="1910">
                  <c:v>50.114410399999997</c:v>
                </c:pt>
                <c:pt idx="1911">
                  <c:v>50.153411869999999</c:v>
                </c:pt>
                <c:pt idx="1912">
                  <c:v>50.292663570000002</c:v>
                </c:pt>
                <c:pt idx="1913">
                  <c:v>50.445835109999997</c:v>
                </c:pt>
                <c:pt idx="1914">
                  <c:v>50.593429569999998</c:v>
                </c:pt>
                <c:pt idx="1915">
                  <c:v>50.607353209999999</c:v>
                </c:pt>
                <c:pt idx="1916">
                  <c:v>50.688114169999999</c:v>
                </c:pt>
                <c:pt idx="1917">
                  <c:v>50.699260709999997</c:v>
                </c:pt>
                <c:pt idx="1918">
                  <c:v>50.660266880000002</c:v>
                </c:pt>
                <c:pt idx="1919">
                  <c:v>50.601787569999999</c:v>
                </c:pt>
                <c:pt idx="1920">
                  <c:v>50.596210480000003</c:v>
                </c:pt>
                <c:pt idx="1921">
                  <c:v>50.610130310000002</c:v>
                </c:pt>
                <c:pt idx="1922">
                  <c:v>50.554428100000003</c:v>
                </c:pt>
                <c:pt idx="1923">
                  <c:v>50.228603360000001</c:v>
                </c:pt>
                <c:pt idx="1924">
                  <c:v>49.926441189999998</c:v>
                </c:pt>
                <c:pt idx="1925">
                  <c:v>49.912506100000002</c:v>
                </c:pt>
                <c:pt idx="1926">
                  <c:v>49.90555191</c:v>
                </c:pt>
                <c:pt idx="1927">
                  <c:v>49.891624450000002</c:v>
                </c:pt>
                <c:pt idx="1928">
                  <c:v>49.99049377</c:v>
                </c:pt>
                <c:pt idx="1929">
                  <c:v>50.086570739999999</c:v>
                </c:pt>
                <c:pt idx="1930">
                  <c:v>50.004409789999997</c:v>
                </c:pt>
                <c:pt idx="1931">
                  <c:v>50.132526400000003</c:v>
                </c:pt>
                <c:pt idx="1932">
                  <c:v>50.278732300000001</c:v>
                </c:pt>
                <c:pt idx="1933">
                  <c:v>50.358100890000003</c:v>
                </c:pt>
                <c:pt idx="1934">
                  <c:v>50.4695015</c:v>
                </c:pt>
                <c:pt idx="1935">
                  <c:v>50.565574650000002</c:v>
                </c:pt>
                <c:pt idx="1936">
                  <c:v>50.64216614</c:v>
                </c:pt>
                <c:pt idx="1937">
                  <c:v>50.597599029999998</c:v>
                </c:pt>
                <c:pt idx="1938">
                  <c:v>50.58786774</c:v>
                </c:pt>
                <c:pt idx="1939">
                  <c:v>50.484825129999997</c:v>
                </c:pt>
                <c:pt idx="1940">
                  <c:v>50.458362579999999</c:v>
                </c:pt>
                <c:pt idx="1941">
                  <c:v>50.47647095</c:v>
                </c:pt>
                <c:pt idx="1942">
                  <c:v>50.603839870000002</c:v>
                </c:pt>
                <c:pt idx="1943">
                  <c:v>50.632419589999998</c:v>
                </c:pt>
                <c:pt idx="1944">
                  <c:v>50.61291885</c:v>
                </c:pt>
                <c:pt idx="1945">
                  <c:v>50.61291885</c:v>
                </c:pt>
                <c:pt idx="1946">
                  <c:v>50.571144099999998</c:v>
                </c:pt>
                <c:pt idx="1947">
                  <c:v>50.745880130000003</c:v>
                </c:pt>
                <c:pt idx="1948">
                  <c:v>50.729900360000002</c:v>
                </c:pt>
                <c:pt idx="1949">
                  <c:v>50.671421049999999</c:v>
                </c:pt>
                <c:pt idx="1950">
                  <c:v>50.715972899999997</c:v>
                </c:pt>
                <c:pt idx="1951">
                  <c:v>50.683937069999999</c:v>
                </c:pt>
                <c:pt idx="1952">
                  <c:v>50.678367610000002</c:v>
                </c:pt>
                <c:pt idx="1953">
                  <c:v>50.64076996</c:v>
                </c:pt>
                <c:pt idx="1954">
                  <c:v>50.674186710000001</c:v>
                </c:pt>
                <c:pt idx="1955">
                  <c:v>50.544696809999998</c:v>
                </c:pt>
                <c:pt idx="1956">
                  <c:v>50.54887772</c:v>
                </c:pt>
                <c:pt idx="1957">
                  <c:v>50.605976099999999</c:v>
                </c:pt>
                <c:pt idx="1958">
                  <c:v>50.586467740000003</c:v>
                </c:pt>
                <c:pt idx="1959">
                  <c:v>50.686717989999998</c:v>
                </c:pt>
                <c:pt idx="1960">
                  <c:v>50.885833740000002</c:v>
                </c:pt>
                <c:pt idx="1961">
                  <c:v>51.016735079999997</c:v>
                </c:pt>
                <c:pt idx="1962">
                  <c:v>51.128139500000003</c:v>
                </c:pt>
                <c:pt idx="1963">
                  <c:v>51.200534820000001</c:v>
                </c:pt>
                <c:pt idx="1964">
                  <c:v>51.264595030000002</c:v>
                </c:pt>
                <c:pt idx="1965">
                  <c:v>51.279922489999997</c:v>
                </c:pt>
                <c:pt idx="1966">
                  <c:v>51.200546260000003</c:v>
                </c:pt>
                <c:pt idx="1967">
                  <c:v>51.064094539999999</c:v>
                </c:pt>
                <c:pt idx="1968">
                  <c:v>50.864948269999999</c:v>
                </c:pt>
                <c:pt idx="1969">
                  <c:v>50.80634689</c:v>
                </c:pt>
                <c:pt idx="1970">
                  <c:v>50.903953549999997</c:v>
                </c:pt>
                <c:pt idx="1971">
                  <c:v>51.10585785</c:v>
                </c:pt>
                <c:pt idx="1972">
                  <c:v>51.279922489999997</c:v>
                </c:pt>
                <c:pt idx="1973">
                  <c:v>51.401069640000003</c:v>
                </c:pt>
                <c:pt idx="1974">
                  <c:v>51.433082579999997</c:v>
                </c:pt>
                <c:pt idx="1975">
                  <c:v>51.232559199999997</c:v>
                </c:pt>
                <c:pt idx="1976">
                  <c:v>51.096035000000001</c:v>
                </c:pt>
                <c:pt idx="1977">
                  <c:v>50.832935329999998</c:v>
                </c:pt>
                <c:pt idx="1978">
                  <c:v>50.92900848</c:v>
                </c:pt>
                <c:pt idx="1979">
                  <c:v>51.345359799999997</c:v>
                </c:pt>
                <c:pt idx="1980">
                  <c:v>51.406646729999999</c:v>
                </c:pt>
                <c:pt idx="1981">
                  <c:v>51.266201019999997</c:v>
                </c:pt>
                <c:pt idx="1982">
                  <c:v>50.966613770000002</c:v>
                </c:pt>
                <c:pt idx="1983">
                  <c:v>51.000034329999998</c:v>
                </c:pt>
                <c:pt idx="1984">
                  <c:v>51.330059050000003</c:v>
                </c:pt>
                <c:pt idx="1985">
                  <c:v>51.46650314</c:v>
                </c:pt>
                <c:pt idx="1986">
                  <c:v>51.030666349999997</c:v>
                </c:pt>
                <c:pt idx="1987">
                  <c:v>50.873310089999997</c:v>
                </c:pt>
                <c:pt idx="1988">
                  <c:v>51.041797639999999</c:v>
                </c:pt>
                <c:pt idx="1989">
                  <c:v>51.551445010000002</c:v>
                </c:pt>
                <c:pt idx="1990">
                  <c:v>51.395504000000003</c:v>
                </c:pt>
                <c:pt idx="1991">
                  <c:v>50.974979400000002</c:v>
                </c:pt>
                <c:pt idx="1992">
                  <c:v>51.052944179999997</c:v>
                </c:pt>
                <c:pt idx="1993">
                  <c:v>51.414985659999999</c:v>
                </c:pt>
                <c:pt idx="1994">
                  <c:v>51.637790680000002</c:v>
                </c:pt>
                <c:pt idx="1995">
                  <c:v>51.228389739999997</c:v>
                </c:pt>
                <c:pt idx="1996">
                  <c:v>50.888633730000002</c:v>
                </c:pt>
                <c:pt idx="1997">
                  <c:v>51.185226440000001</c:v>
                </c:pt>
                <c:pt idx="1998">
                  <c:v>51.668418879999997</c:v>
                </c:pt>
                <c:pt idx="1999">
                  <c:v>51.311939240000001</c:v>
                </c:pt>
                <c:pt idx="2000">
                  <c:v>50.968002319999997</c:v>
                </c:pt>
                <c:pt idx="2001">
                  <c:v>51.629432680000001</c:v>
                </c:pt>
                <c:pt idx="2002">
                  <c:v>51.591838840000001</c:v>
                </c:pt>
                <c:pt idx="2003">
                  <c:v>51.013950350000002</c:v>
                </c:pt>
                <c:pt idx="2004">
                  <c:v>51.494354250000001</c:v>
                </c:pt>
                <c:pt idx="2005">
                  <c:v>51.708789830000001</c:v>
                </c:pt>
                <c:pt idx="2006">
                  <c:v>51.06269073</c:v>
                </c:pt>
                <c:pt idx="2007">
                  <c:v>51.47904587</c:v>
                </c:pt>
                <c:pt idx="2008">
                  <c:v>51.92464828</c:v>
                </c:pt>
                <c:pt idx="2009">
                  <c:v>51.314727779999998</c:v>
                </c:pt>
                <c:pt idx="2010">
                  <c:v>51.147644040000003</c:v>
                </c:pt>
                <c:pt idx="2011">
                  <c:v>51.680950160000002</c:v>
                </c:pt>
                <c:pt idx="2012">
                  <c:v>51.880092619999999</c:v>
                </c:pt>
                <c:pt idx="2013">
                  <c:v>51.423328400000003</c:v>
                </c:pt>
                <c:pt idx="2014">
                  <c:v>51.121162409999997</c:v>
                </c:pt>
                <c:pt idx="2015">
                  <c:v>51.189414980000002</c:v>
                </c:pt>
                <c:pt idx="2016">
                  <c:v>51.533367159999997</c:v>
                </c:pt>
                <c:pt idx="2017">
                  <c:v>51.914890290000002</c:v>
                </c:pt>
                <c:pt idx="2018">
                  <c:v>52.066661830000001</c:v>
                </c:pt>
                <c:pt idx="2019">
                  <c:v>51.81462097</c:v>
                </c:pt>
                <c:pt idx="2020">
                  <c:v>51.35619354</c:v>
                </c:pt>
                <c:pt idx="2021">
                  <c:v>51.323078160000001</c:v>
                </c:pt>
                <c:pt idx="2022">
                  <c:v>51.724647519999998</c:v>
                </c:pt>
                <c:pt idx="2023">
                  <c:v>52.051345830000002</c:v>
                </c:pt>
                <c:pt idx="2024">
                  <c:v>51.774246220000002</c:v>
                </c:pt>
                <c:pt idx="2025">
                  <c:v>51.302768710000002</c:v>
                </c:pt>
                <c:pt idx="2026">
                  <c:v>51.643363950000001</c:v>
                </c:pt>
                <c:pt idx="2027">
                  <c:v>51.913501740000001</c:v>
                </c:pt>
                <c:pt idx="2028">
                  <c:v>51.920459749999999</c:v>
                </c:pt>
                <c:pt idx="2029">
                  <c:v>51.414997100000001</c:v>
                </c:pt>
                <c:pt idx="2030">
                  <c:v>51.35790634</c:v>
                </c:pt>
                <c:pt idx="2031">
                  <c:v>51.633613590000003</c:v>
                </c:pt>
                <c:pt idx="2032">
                  <c:v>52.020721440000003</c:v>
                </c:pt>
                <c:pt idx="2033">
                  <c:v>52.247695919999998</c:v>
                </c:pt>
                <c:pt idx="2034">
                  <c:v>52.192001339999997</c:v>
                </c:pt>
                <c:pt idx="2035">
                  <c:v>51.848037720000001</c:v>
                </c:pt>
                <c:pt idx="2036">
                  <c:v>51.484607699999998</c:v>
                </c:pt>
                <c:pt idx="2037">
                  <c:v>51.47904587</c:v>
                </c:pt>
                <c:pt idx="2038">
                  <c:v>51.84944153</c:v>
                </c:pt>
                <c:pt idx="2039">
                  <c:v>52.274154660000001</c:v>
                </c:pt>
                <c:pt idx="2040">
                  <c:v>52.39530182</c:v>
                </c:pt>
                <c:pt idx="2041">
                  <c:v>51.881465910000003</c:v>
                </c:pt>
                <c:pt idx="2042">
                  <c:v>51.519435880000003</c:v>
                </c:pt>
                <c:pt idx="2043">
                  <c:v>51.917675019999997</c:v>
                </c:pt>
                <c:pt idx="2044">
                  <c:v>52.34097672</c:v>
                </c:pt>
                <c:pt idx="2045">
                  <c:v>51.806266780000001</c:v>
                </c:pt>
                <c:pt idx="2046">
                  <c:v>51.582092289999999</c:v>
                </c:pt>
                <c:pt idx="2047">
                  <c:v>52.286693569999997</c:v>
                </c:pt>
                <c:pt idx="2048">
                  <c:v>51.97755051</c:v>
                </c:pt>
                <c:pt idx="2049">
                  <c:v>51.57930374</c:v>
                </c:pt>
                <c:pt idx="2050">
                  <c:v>52.285289759999998</c:v>
                </c:pt>
                <c:pt idx="2051">
                  <c:v>49.038063049999998</c:v>
                </c:pt>
                <c:pt idx="2052">
                  <c:v>28.184419630000001</c:v>
                </c:pt>
                <c:pt idx="2053">
                  <c:v>29.258012770000001</c:v>
                </c:pt>
                <c:pt idx="2054">
                  <c:v>29.12990761</c:v>
                </c:pt>
                <c:pt idx="2055">
                  <c:v>29.35131836</c:v>
                </c:pt>
                <c:pt idx="2056">
                  <c:v>29.613092420000001</c:v>
                </c:pt>
                <c:pt idx="2057">
                  <c:v>29.207885739999998</c:v>
                </c:pt>
                <c:pt idx="2058">
                  <c:v>29.629814150000001</c:v>
                </c:pt>
                <c:pt idx="2059">
                  <c:v>29.23853111</c:v>
                </c:pt>
                <c:pt idx="2060">
                  <c:v>29.124332429999999</c:v>
                </c:pt>
                <c:pt idx="2061">
                  <c:v>29.820577620000002</c:v>
                </c:pt>
                <c:pt idx="2062">
                  <c:v>29.549034120000002</c:v>
                </c:pt>
                <c:pt idx="2063">
                  <c:v>29.767662049999998</c:v>
                </c:pt>
                <c:pt idx="2064">
                  <c:v>30.104639049999999</c:v>
                </c:pt>
                <c:pt idx="2065">
                  <c:v>29.53512001</c:v>
                </c:pt>
                <c:pt idx="2066">
                  <c:v>29.711963650000001</c:v>
                </c:pt>
                <c:pt idx="2067">
                  <c:v>30.096284870000002</c:v>
                </c:pt>
                <c:pt idx="2068">
                  <c:v>29.621454239999998</c:v>
                </c:pt>
                <c:pt idx="2069">
                  <c:v>29.44042778</c:v>
                </c:pt>
                <c:pt idx="2070">
                  <c:v>29.908306119999999</c:v>
                </c:pt>
                <c:pt idx="2071">
                  <c:v>29.972354889999998</c:v>
                </c:pt>
                <c:pt idx="2072">
                  <c:v>29.543478010000001</c:v>
                </c:pt>
                <c:pt idx="2073">
                  <c:v>29.484992980000001</c:v>
                </c:pt>
                <c:pt idx="2074">
                  <c:v>29.865137099999998</c:v>
                </c:pt>
                <c:pt idx="2075">
                  <c:v>30.31211472</c:v>
                </c:pt>
                <c:pt idx="2076">
                  <c:v>30.231351849999999</c:v>
                </c:pt>
                <c:pt idx="2077">
                  <c:v>29.787149429999999</c:v>
                </c:pt>
                <c:pt idx="2078">
                  <c:v>29.993246079999999</c:v>
                </c:pt>
                <c:pt idx="2079">
                  <c:v>30.430479049999999</c:v>
                </c:pt>
                <c:pt idx="2080">
                  <c:v>29.965391159999999</c:v>
                </c:pt>
                <c:pt idx="2081">
                  <c:v>29.77044106</c:v>
                </c:pt>
                <c:pt idx="2082">
                  <c:v>30.09767342</c:v>
                </c:pt>
                <c:pt idx="2083">
                  <c:v>30.477819440000001</c:v>
                </c:pt>
                <c:pt idx="2084">
                  <c:v>30.150587080000001</c:v>
                </c:pt>
                <c:pt idx="2085">
                  <c:v>29.785766599999999</c:v>
                </c:pt>
                <c:pt idx="2086">
                  <c:v>29.962598799999999</c:v>
                </c:pt>
                <c:pt idx="2087">
                  <c:v>30.509849549999998</c:v>
                </c:pt>
                <c:pt idx="2088">
                  <c:v>30.742374420000001</c:v>
                </c:pt>
                <c:pt idx="2089">
                  <c:v>30.937330249999999</c:v>
                </c:pt>
                <c:pt idx="2090">
                  <c:v>80.460525509999997</c:v>
                </c:pt>
                <c:pt idx="2091">
                  <c:v>79.881240840000004</c:v>
                </c:pt>
                <c:pt idx="2092">
                  <c:v>76.302589420000004</c:v>
                </c:pt>
                <c:pt idx="2093">
                  <c:v>73.063697809999994</c:v>
                </c:pt>
                <c:pt idx="2094">
                  <c:v>69.551918029999996</c:v>
                </c:pt>
                <c:pt idx="2095">
                  <c:v>68.852882390000005</c:v>
                </c:pt>
                <c:pt idx="2096">
                  <c:v>66.517723079999996</c:v>
                </c:pt>
                <c:pt idx="2097">
                  <c:v>64.289764399999996</c:v>
                </c:pt>
                <c:pt idx="2098">
                  <c:v>62.460002899999999</c:v>
                </c:pt>
                <c:pt idx="2099">
                  <c:v>60.715290070000002</c:v>
                </c:pt>
                <c:pt idx="2100">
                  <c:v>58.740772249999999</c:v>
                </c:pt>
                <c:pt idx="2101">
                  <c:v>58.187957760000003</c:v>
                </c:pt>
                <c:pt idx="2102">
                  <c:v>57.33856583</c:v>
                </c:pt>
                <c:pt idx="2103">
                  <c:v>55.491992949999997</c:v>
                </c:pt>
                <c:pt idx="2104">
                  <c:v>53.965988160000002</c:v>
                </c:pt>
                <c:pt idx="2105">
                  <c:v>54.03701401</c:v>
                </c:pt>
                <c:pt idx="2106">
                  <c:v>53.432659149999999</c:v>
                </c:pt>
                <c:pt idx="2107">
                  <c:v>52.413402560000002</c:v>
                </c:pt>
                <c:pt idx="2108">
                  <c:v>52.336822509999998</c:v>
                </c:pt>
                <c:pt idx="2109">
                  <c:v>52.026279449999997</c:v>
                </c:pt>
                <c:pt idx="2110">
                  <c:v>50.419361109999997</c:v>
                </c:pt>
                <c:pt idx="2111">
                  <c:v>37.463840480000002</c:v>
                </c:pt>
                <c:pt idx="2112">
                  <c:v>52.130722050000003</c:v>
                </c:pt>
                <c:pt idx="2113">
                  <c:v>51.538913729999997</c:v>
                </c:pt>
                <c:pt idx="2114">
                  <c:v>51.580703739999997</c:v>
                </c:pt>
                <c:pt idx="2115">
                  <c:v>49.231594090000002</c:v>
                </c:pt>
                <c:pt idx="2116">
                  <c:v>50.796508789999997</c:v>
                </c:pt>
                <c:pt idx="2117">
                  <c:v>47.677604680000002</c:v>
                </c:pt>
                <c:pt idx="2118">
                  <c:v>49.824783330000002</c:v>
                </c:pt>
                <c:pt idx="2119">
                  <c:v>49.874931340000003</c:v>
                </c:pt>
                <c:pt idx="2120">
                  <c:v>41.613395689999997</c:v>
                </c:pt>
                <c:pt idx="2121">
                  <c:v>51.290111539999998</c:v>
                </c:pt>
                <c:pt idx="2122">
                  <c:v>51.228401179999999</c:v>
                </c:pt>
                <c:pt idx="2123">
                  <c:v>50.391498570000003</c:v>
                </c:pt>
                <c:pt idx="2124">
                  <c:v>51.012569429999999</c:v>
                </c:pt>
                <c:pt idx="2125">
                  <c:v>51.46373749</c:v>
                </c:pt>
                <c:pt idx="2126">
                  <c:v>51.107292180000002</c:v>
                </c:pt>
                <c:pt idx="2127">
                  <c:v>51.245086669999999</c:v>
                </c:pt>
                <c:pt idx="2128">
                  <c:v>51.700740809999999</c:v>
                </c:pt>
                <c:pt idx="2129">
                  <c:v>51.130916599999999</c:v>
                </c:pt>
                <c:pt idx="2130">
                  <c:v>51.353721620000002</c:v>
                </c:pt>
                <c:pt idx="2131">
                  <c:v>50.73826218</c:v>
                </c:pt>
                <c:pt idx="2132">
                  <c:v>50.667240139999997</c:v>
                </c:pt>
                <c:pt idx="2133">
                  <c:v>52.311733250000003</c:v>
                </c:pt>
                <c:pt idx="2134">
                  <c:v>52.381370539999999</c:v>
                </c:pt>
                <c:pt idx="2135">
                  <c:v>52.597190859999998</c:v>
                </c:pt>
                <c:pt idx="2136">
                  <c:v>51.888427729999997</c:v>
                </c:pt>
                <c:pt idx="2137">
                  <c:v>52.363258360000003</c:v>
                </c:pt>
                <c:pt idx="2138">
                  <c:v>52.06387711</c:v>
                </c:pt>
                <c:pt idx="2139">
                  <c:v>51.51663971</c:v>
                </c:pt>
                <c:pt idx="2140">
                  <c:v>52.237926479999999</c:v>
                </c:pt>
                <c:pt idx="2141">
                  <c:v>52.373004909999999</c:v>
                </c:pt>
                <c:pt idx="2142">
                  <c:v>52.662647249999999</c:v>
                </c:pt>
                <c:pt idx="2143">
                  <c:v>52.76567841</c:v>
                </c:pt>
                <c:pt idx="2144">
                  <c:v>53.017715449999997</c:v>
                </c:pt>
                <c:pt idx="2145">
                  <c:v>53.088722230000002</c:v>
                </c:pt>
                <c:pt idx="2146">
                  <c:v>53.310146330000002</c:v>
                </c:pt>
                <c:pt idx="2147">
                  <c:v>53.647129059999997</c:v>
                </c:pt>
                <c:pt idx="2148">
                  <c:v>53.539890290000002</c:v>
                </c:pt>
                <c:pt idx="2149">
                  <c:v>53.867778780000002</c:v>
                </c:pt>
                <c:pt idx="2150">
                  <c:v>54.286258699999998</c:v>
                </c:pt>
                <c:pt idx="2151">
                  <c:v>54.315486909999997</c:v>
                </c:pt>
                <c:pt idx="2152">
                  <c:v>54.190170289999998</c:v>
                </c:pt>
                <c:pt idx="2153">
                  <c:v>53.959014889999999</c:v>
                </c:pt>
                <c:pt idx="2154">
                  <c:v>54.283470149999999</c:v>
                </c:pt>
                <c:pt idx="2155">
                  <c:v>54.22359848</c:v>
                </c:pt>
                <c:pt idx="2156">
                  <c:v>54.14283752</c:v>
                </c:pt>
                <c:pt idx="2157">
                  <c:v>54.236118320000003</c:v>
                </c:pt>
                <c:pt idx="2158">
                  <c:v>52.151599879999999</c:v>
                </c:pt>
                <c:pt idx="2159">
                  <c:v>52.307567599999999</c:v>
                </c:pt>
                <c:pt idx="2160">
                  <c:v>53.837875369999999</c:v>
                </c:pt>
                <c:pt idx="2161">
                  <c:v>53.758506769999997</c:v>
                </c:pt>
                <c:pt idx="2162">
                  <c:v>54.067626949999998</c:v>
                </c:pt>
                <c:pt idx="2163">
                  <c:v>54.050933839999999</c:v>
                </c:pt>
                <c:pt idx="2164">
                  <c:v>54.687290189999999</c:v>
                </c:pt>
                <c:pt idx="2165">
                  <c:v>54.715137480000003</c:v>
                </c:pt>
                <c:pt idx="2166">
                  <c:v>44.014011379999999</c:v>
                </c:pt>
                <c:pt idx="2167">
                  <c:v>55.642520900000001</c:v>
                </c:pt>
                <c:pt idx="2168">
                  <c:v>55.982284550000003</c:v>
                </c:pt>
                <c:pt idx="2169">
                  <c:v>56.315074920000001</c:v>
                </c:pt>
                <c:pt idx="2170">
                  <c:v>56.099258419999998</c:v>
                </c:pt>
                <c:pt idx="2171">
                  <c:v>56.092296599999997</c:v>
                </c:pt>
                <c:pt idx="2172">
                  <c:v>56.409759520000001</c:v>
                </c:pt>
                <c:pt idx="2173">
                  <c:v>56.806621550000003</c:v>
                </c:pt>
                <c:pt idx="2174">
                  <c:v>56.760646819999998</c:v>
                </c:pt>
                <c:pt idx="2175">
                  <c:v>56.65485382</c:v>
                </c:pt>
                <c:pt idx="2176">
                  <c:v>56.693832399999998</c:v>
                </c:pt>
                <c:pt idx="2177">
                  <c:v>56.909671779999996</c:v>
                </c:pt>
                <c:pt idx="2178">
                  <c:v>57.153354640000003</c:v>
                </c:pt>
                <c:pt idx="2179">
                  <c:v>57.203483579999997</c:v>
                </c:pt>
                <c:pt idx="2180">
                  <c:v>57.150581359999997</c:v>
                </c:pt>
                <c:pt idx="2181">
                  <c:v>57.241092680000001</c:v>
                </c:pt>
                <c:pt idx="2182">
                  <c:v>57.708953860000001</c:v>
                </c:pt>
                <c:pt idx="2183">
                  <c:v>57.757701869999998</c:v>
                </c:pt>
                <c:pt idx="2184">
                  <c:v>57.533500670000002</c:v>
                </c:pt>
                <c:pt idx="2185">
                  <c:v>57.937316889999998</c:v>
                </c:pt>
                <c:pt idx="2186">
                  <c:v>58.098838809999997</c:v>
                </c:pt>
                <c:pt idx="2187">
                  <c:v>58.452529910000003</c:v>
                </c:pt>
                <c:pt idx="2188">
                  <c:v>58.264556880000001</c:v>
                </c:pt>
                <c:pt idx="2189">
                  <c:v>58.421909329999998</c:v>
                </c:pt>
                <c:pt idx="2190">
                  <c:v>58.661415099999999</c:v>
                </c:pt>
                <c:pt idx="2191">
                  <c:v>58.95659637</c:v>
                </c:pt>
                <c:pt idx="2192">
                  <c:v>59.055469510000002</c:v>
                </c:pt>
                <c:pt idx="2193">
                  <c:v>58.932922359999999</c:v>
                </c:pt>
                <c:pt idx="2194">
                  <c:v>59.133445739999999</c:v>
                </c:pt>
                <c:pt idx="2195">
                  <c:v>59.109752659999998</c:v>
                </c:pt>
                <c:pt idx="2196">
                  <c:v>59.2183876</c:v>
                </c:pt>
                <c:pt idx="2197">
                  <c:v>59.240653989999998</c:v>
                </c:pt>
                <c:pt idx="2198">
                  <c:v>59.290805820000003</c:v>
                </c:pt>
                <c:pt idx="2199">
                  <c:v>59.462062840000002</c:v>
                </c:pt>
                <c:pt idx="2200">
                  <c:v>59.729423519999997</c:v>
                </c:pt>
                <c:pt idx="2201">
                  <c:v>60.000938419999997</c:v>
                </c:pt>
                <c:pt idx="2202">
                  <c:v>60.078929899999999</c:v>
                </c:pt>
                <c:pt idx="2203">
                  <c:v>60.275272370000003</c:v>
                </c:pt>
                <c:pt idx="2204">
                  <c:v>59.942470550000003</c:v>
                </c:pt>
                <c:pt idx="2205">
                  <c:v>60.23767471</c:v>
                </c:pt>
                <c:pt idx="2206">
                  <c:v>60.544021610000001</c:v>
                </c:pt>
                <c:pt idx="2207">
                  <c:v>60.567687990000003</c:v>
                </c:pt>
                <c:pt idx="2208">
                  <c:v>60.512001040000001</c:v>
                </c:pt>
                <c:pt idx="2209">
                  <c:v>60.506439210000003</c:v>
                </c:pt>
                <c:pt idx="2210">
                  <c:v>60.73061371</c:v>
                </c:pt>
                <c:pt idx="2211">
                  <c:v>60.992408750000003</c:v>
                </c:pt>
                <c:pt idx="2212">
                  <c:v>61.08292007</c:v>
                </c:pt>
                <c:pt idx="2213">
                  <c:v>61.525707240000003</c:v>
                </c:pt>
                <c:pt idx="2214">
                  <c:v>61.522926329999997</c:v>
                </c:pt>
                <c:pt idx="2215">
                  <c:v>61.59394073</c:v>
                </c:pt>
                <c:pt idx="2216">
                  <c:v>61.95319748</c:v>
                </c:pt>
                <c:pt idx="2217">
                  <c:v>62.086872100000001</c:v>
                </c:pt>
                <c:pt idx="2218">
                  <c:v>62.806777949999997</c:v>
                </c:pt>
                <c:pt idx="2219">
                  <c:v>63.107547760000003</c:v>
                </c:pt>
                <c:pt idx="2220">
                  <c:v>63.851131440000003</c:v>
                </c:pt>
                <c:pt idx="2221">
                  <c:v>64.347206119999996</c:v>
                </c:pt>
                <c:pt idx="2222">
                  <c:v>64.749267579999994</c:v>
                </c:pt>
                <c:pt idx="2223">
                  <c:v>65.126632689999994</c:v>
                </c:pt>
                <c:pt idx="2224">
                  <c:v>65.829826350000005</c:v>
                </c:pt>
                <c:pt idx="2225">
                  <c:v>66.112060549999995</c:v>
                </c:pt>
                <c:pt idx="2226">
                  <c:v>66.367340089999999</c:v>
                </c:pt>
                <c:pt idx="2227">
                  <c:v>66.505187989999996</c:v>
                </c:pt>
                <c:pt idx="2228">
                  <c:v>66.908996579999993</c:v>
                </c:pt>
                <c:pt idx="2229">
                  <c:v>67.234825130000004</c:v>
                </c:pt>
                <c:pt idx="2230">
                  <c:v>67.241813660000005</c:v>
                </c:pt>
                <c:pt idx="2231">
                  <c:v>67.284957890000001</c:v>
                </c:pt>
                <c:pt idx="2232">
                  <c:v>67.848922729999998</c:v>
                </c:pt>
                <c:pt idx="2233">
                  <c:v>68.17891693</c:v>
                </c:pt>
                <c:pt idx="2234">
                  <c:v>68.486656190000005</c:v>
                </c:pt>
                <c:pt idx="2235">
                  <c:v>68.869590759999994</c:v>
                </c:pt>
                <c:pt idx="2236">
                  <c:v>69.174537659999999</c:v>
                </c:pt>
                <c:pt idx="2237">
                  <c:v>69.263671869999996</c:v>
                </c:pt>
                <c:pt idx="2238">
                  <c:v>69.369491580000002</c:v>
                </c:pt>
                <c:pt idx="2239">
                  <c:v>69.525451660000002</c:v>
                </c:pt>
                <c:pt idx="2240">
                  <c:v>69.828987119999994</c:v>
                </c:pt>
                <c:pt idx="2241">
                  <c:v>70.094963070000006</c:v>
                </c:pt>
                <c:pt idx="2242">
                  <c:v>70.092185970000003</c:v>
                </c:pt>
                <c:pt idx="2243">
                  <c:v>70.324729919999996</c:v>
                </c:pt>
                <c:pt idx="2244">
                  <c:v>70.399909969999996</c:v>
                </c:pt>
                <c:pt idx="2245">
                  <c:v>70.36091614</c:v>
                </c:pt>
                <c:pt idx="2246">
                  <c:v>70.686759949999995</c:v>
                </c:pt>
                <c:pt idx="2247">
                  <c:v>70.937416080000006</c:v>
                </c:pt>
                <c:pt idx="2248">
                  <c:v>70.871963500000007</c:v>
                </c:pt>
                <c:pt idx="2249">
                  <c:v>70.952713009999997</c:v>
                </c:pt>
                <c:pt idx="2250">
                  <c:v>71.240966799999995</c:v>
                </c:pt>
                <c:pt idx="2251">
                  <c:v>71.270195009999995</c:v>
                </c:pt>
                <c:pt idx="2252">
                  <c:v>71.342613220000004</c:v>
                </c:pt>
                <c:pt idx="2253">
                  <c:v>71.494407649999999</c:v>
                </c:pt>
                <c:pt idx="2254">
                  <c:v>71.607192990000001</c:v>
                </c:pt>
                <c:pt idx="2255">
                  <c:v>71.566795350000007</c:v>
                </c:pt>
                <c:pt idx="2256">
                  <c:v>71.48326874</c:v>
                </c:pt>
                <c:pt idx="2257">
                  <c:v>71.797958370000003</c:v>
                </c:pt>
                <c:pt idx="2258">
                  <c:v>71.926086429999998</c:v>
                </c:pt>
                <c:pt idx="2259">
                  <c:v>72.041648859999995</c:v>
                </c:pt>
                <c:pt idx="2260">
                  <c:v>72.240783690000001</c:v>
                </c:pt>
                <c:pt idx="2261">
                  <c:v>71.956718440000003</c:v>
                </c:pt>
                <c:pt idx="2262">
                  <c:v>72.20736694</c:v>
                </c:pt>
                <c:pt idx="2263">
                  <c:v>72.091773989999993</c:v>
                </c:pt>
                <c:pt idx="2264">
                  <c:v>72.263023380000007</c:v>
                </c:pt>
                <c:pt idx="2265">
                  <c:v>72.062522889999997</c:v>
                </c:pt>
                <c:pt idx="2266">
                  <c:v>72.498367310000006</c:v>
                </c:pt>
                <c:pt idx="2267">
                  <c:v>72.480285640000005</c:v>
                </c:pt>
                <c:pt idx="2268">
                  <c:v>72.559638980000003</c:v>
                </c:pt>
                <c:pt idx="2269">
                  <c:v>72.437095639999995</c:v>
                </c:pt>
                <c:pt idx="2270">
                  <c:v>72.686363220000004</c:v>
                </c:pt>
                <c:pt idx="2271">
                  <c:v>72.835357669999993</c:v>
                </c:pt>
                <c:pt idx="2272">
                  <c:v>72.865974429999994</c:v>
                </c:pt>
                <c:pt idx="2273">
                  <c:v>72.833969120000006</c:v>
                </c:pt>
                <c:pt idx="2274">
                  <c:v>72.92168427</c:v>
                </c:pt>
                <c:pt idx="2275">
                  <c:v>73.073455809999999</c:v>
                </c:pt>
                <c:pt idx="2276">
                  <c:v>73.375633239999999</c:v>
                </c:pt>
                <c:pt idx="2277">
                  <c:v>73.340797420000001</c:v>
                </c:pt>
                <c:pt idx="2278">
                  <c:v>73.129158020000006</c:v>
                </c:pt>
                <c:pt idx="2279">
                  <c:v>72.86737823</c:v>
                </c:pt>
                <c:pt idx="2280">
                  <c:v>73.271179200000006</c:v>
                </c:pt>
                <c:pt idx="2281">
                  <c:v>73.248908999999998</c:v>
                </c:pt>
                <c:pt idx="2282">
                  <c:v>73.385368349999993</c:v>
                </c:pt>
                <c:pt idx="2283">
                  <c:v>73.577522279999997</c:v>
                </c:pt>
                <c:pt idx="2284">
                  <c:v>73.712585450000006</c:v>
                </c:pt>
                <c:pt idx="2285">
                  <c:v>73.733474729999998</c:v>
                </c:pt>
                <c:pt idx="2286">
                  <c:v>73.603981020000006</c:v>
                </c:pt>
                <c:pt idx="2287">
                  <c:v>73.833755490000001</c:v>
                </c:pt>
                <c:pt idx="2288">
                  <c:v>74.186042790000002</c:v>
                </c:pt>
                <c:pt idx="2289">
                  <c:v>74.415817259999997</c:v>
                </c:pt>
                <c:pt idx="2290">
                  <c:v>74.479873659999996</c:v>
                </c:pt>
                <c:pt idx="2291">
                  <c:v>74.495185849999999</c:v>
                </c:pt>
                <c:pt idx="2292">
                  <c:v>72.41623688</c:v>
                </c:pt>
                <c:pt idx="2293">
                  <c:v>56.244083400000001</c:v>
                </c:pt>
                <c:pt idx="2294">
                  <c:v>54.449180599999998</c:v>
                </c:pt>
                <c:pt idx="2295">
                  <c:v>54.659442900000002</c:v>
                </c:pt>
                <c:pt idx="2296">
                  <c:v>54.670577999999999</c:v>
                </c:pt>
                <c:pt idx="2297">
                  <c:v>54.610713959999998</c:v>
                </c:pt>
                <c:pt idx="2298">
                  <c:v>54.706775669999999</c:v>
                </c:pt>
                <c:pt idx="2299">
                  <c:v>54.84463882</c:v>
                </c:pt>
                <c:pt idx="2300">
                  <c:v>55.025665279999998</c:v>
                </c:pt>
                <c:pt idx="2301">
                  <c:v>55.137062069999999</c:v>
                </c:pt>
                <c:pt idx="2302">
                  <c:v>55.277702329999997</c:v>
                </c:pt>
                <c:pt idx="2303">
                  <c:v>55.41555786</c:v>
                </c:pt>
                <c:pt idx="2304">
                  <c:v>55.572906490000001</c:v>
                </c:pt>
                <c:pt idx="2305">
                  <c:v>55.604938509999997</c:v>
                </c:pt>
                <c:pt idx="2306">
                  <c:v>55.72470474</c:v>
                </c:pt>
                <c:pt idx="2307">
                  <c:v>55.79569626</c:v>
                </c:pt>
                <c:pt idx="2308">
                  <c:v>55.911285399999997</c:v>
                </c:pt>
                <c:pt idx="2309">
                  <c:v>56.100654599999999</c:v>
                </c:pt>
                <c:pt idx="2310">
                  <c:v>56.121532440000003</c:v>
                </c:pt>
                <c:pt idx="2311">
                  <c:v>56.22458649</c:v>
                </c:pt>
                <c:pt idx="2312">
                  <c:v>56.290019989999998</c:v>
                </c:pt>
                <c:pt idx="2313">
                  <c:v>56.366603849999997</c:v>
                </c:pt>
                <c:pt idx="2314">
                  <c:v>56.413951869999998</c:v>
                </c:pt>
                <c:pt idx="2315">
                  <c:v>56.380523680000003</c:v>
                </c:pt>
                <c:pt idx="2316">
                  <c:v>56.36660767</c:v>
                </c:pt>
                <c:pt idx="2317">
                  <c:v>56.372161869999999</c:v>
                </c:pt>
                <c:pt idx="2318">
                  <c:v>56.475223540000002</c:v>
                </c:pt>
                <c:pt idx="2319">
                  <c:v>56.671550750000002</c:v>
                </c:pt>
                <c:pt idx="2320">
                  <c:v>56.91802216</c:v>
                </c:pt>
                <c:pt idx="2321">
                  <c:v>57.090694429999999</c:v>
                </c:pt>
                <c:pt idx="2322">
                  <c:v>57.203502659999998</c:v>
                </c:pt>
                <c:pt idx="2323">
                  <c:v>57.207664489999999</c:v>
                </c:pt>
                <c:pt idx="2324">
                  <c:v>57.228546139999999</c:v>
                </c:pt>
                <c:pt idx="2325">
                  <c:v>57.225761409999997</c:v>
                </c:pt>
                <c:pt idx="2326">
                  <c:v>57.216026309999997</c:v>
                </c:pt>
                <c:pt idx="2327">
                  <c:v>57.291198729999998</c:v>
                </c:pt>
                <c:pt idx="2328">
                  <c:v>57.371990199999999</c:v>
                </c:pt>
                <c:pt idx="2329">
                  <c:v>57.456916810000003</c:v>
                </c:pt>
                <c:pt idx="2330">
                  <c:v>57.526538850000001</c:v>
                </c:pt>
                <c:pt idx="2331">
                  <c:v>57.56414032</c:v>
                </c:pt>
                <c:pt idx="2332">
                  <c:v>57.605937959999999</c:v>
                </c:pt>
                <c:pt idx="2333">
                  <c:v>57.630977629999997</c:v>
                </c:pt>
                <c:pt idx="2334">
                  <c:v>57.67276382</c:v>
                </c:pt>
                <c:pt idx="2335">
                  <c:v>57.764652249999997</c:v>
                </c:pt>
                <c:pt idx="2336">
                  <c:v>57.667495729999999</c:v>
                </c:pt>
                <c:pt idx="2337">
                  <c:v>57.672756200000002</c:v>
                </c:pt>
                <c:pt idx="2338">
                  <c:v>57.576671599999997</c:v>
                </c:pt>
                <c:pt idx="2339">
                  <c:v>57.4708519</c:v>
                </c:pt>
                <c:pt idx="2340">
                  <c:v>57.334213259999999</c:v>
                </c:pt>
                <c:pt idx="2341">
                  <c:v>57.363624569999999</c:v>
                </c:pt>
                <c:pt idx="2342">
                  <c:v>57.316287989999999</c:v>
                </c:pt>
                <c:pt idx="2343">
                  <c:v>57.259181980000001</c:v>
                </c:pt>
                <c:pt idx="2344">
                  <c:v>57.2717247</c:v>
                </c:pt>
                <c:pt idx="2345">
                  <c:v>57.277957919999999</c:v>
                </c:pt>
                <c:pt idx="2346">
                  <c:v>57.317661289999997</c:v>
                </c:pt>
                <c:pt idx="2347">
                  <c:v>57.314884190000001</c:v>
                </c:pt>
                <c:pt idx="2348">
                  <c:v>57.353878020000003</c:v>
                </c:pt>
                <c:pt idx="2349">
                  <c:v>57.385906220000003</c:v>
                </c:pt>
                <c:pt idx="2350">
                  <c:v>57.353866580000002</c:v>
                </c:pt>
                <c:pt idx="2351">
                  <c:v>57.376152040000001</c:v>
                </c:pt>
                <c:pt idx="2352">
                  <c:v>57.266151430000001</c:v>
                </c:pt>
                <c:pt idx="2353">
                  <c:v>57.103248600000001</c:v>
                </c:pt>
                <c:pt idx="2354">
                  <c:v>56.957015990000002</c:v>
                </c:pt>
                <c:pt idx="2355">
                  <c:v>56.99322128</c:v>
                </c:pt>
                <c:pt idx="2356">
                  <c:v>57.177024840000001</c:v>
                </c:pt>
                <c:pt idx="2357">
                  <c:v>57.328815460000001</c:v>
                </c:pt>
                <c:pt idx="2358">
                  <c:v>57.392845149999999</c:v>
                </c:pt>
                <c:pt idx="2359">
                  <c:v>57.376163480000002</c:v>
                </c:pt>
                <c:pt idx="2360">
                  <c:v>57.218788150000002</c:v>
                </c:pt>
                <c:pt idx="2361">
                  <c:v>57.057277679999999</c:v>
                </c:pt>
                <c:pt idx="2362">
                  <c:v>56.955600740000001</c:v>
                </c:pt>
                <c:pt idx="2363">
                  <c:v>56.892967220000003</c:v>
                </c:pt>
                <c:pt idx="2364">
                  <c:v>56.980682369999997</c:v>
                </c:pt>
                <c:pt idx="2365">
                  <c:v>57.153354640000003</c:v>
                </c:pt>
                <c:pt idx="2366">
                  <c:v>57.252216339999997</c:v>
                </c:pt>
                <c:pt idx="2367">
                  <c:v>57.289810180000003</c:v>
                </c:pt>
                <c:pt idx="2368">
                  <c:v>57.278675079999999</c:v>
                </c:pt>
                <c:pt idx="2369">
                  <c:v>57.192352290000002</c:v>
                </c:pt>
                <c:pt idx="2370">
                  <c:v>57.153350830000001</c:v>
                </c:pt>
                <c:pt idx="2371">
                  <c:v>57.09765625</c:v>
                </c:pt>
                <c:pt idx="2372">
                  <c:v>57.057273860000002</c:v>
                </c:pt>
                <c:pt idx="2373">
                  <c:v>57.065624239999998</c:v>
                </c:pt>
                <c:pt idx="2374">
                  <c:v>57.043346409999998</c:v>
                </c:pt>
                <c:pt idx="2375">
                  <c:v>57.068397519999998</c:v>
                </c:pt>
                <c:pt idx="2376">
                  <c:v>57.104621889999997</c:v>
                </c:pt>
                <c:pt idx="2377">
                  <c:v>57.214633939999999</c:v>
                </c:pt>
                <c:pt idx="2378">
                  <c:v>57.253608700000001</c:v>
                </c:pt>
                <c:pt idx="2379">
                  <c:v>57.202095030000002</c:v>
                </c:pt>
                <c:pt idx="2380">
                  <c:v>56.780178069999998</c:v>
                </c:pt>
                <c:pt idx="2381">
                  <c:v>55.430870059999997</c:v>
                </c:pt>
                <c:pt idx="2382">
                  <c:v>56.345718380000001</c:v>
                </c:pt>
                <c:pt idx="2383">
                  <c:v>56.248241419999999</c:v>
                </c:pt>
                <c:pt idx="2384">
                  <c:v>56.003173830000001</c:v>
                </c:pt>
                <c:pt idx="2385">
                  <c:v>55.734424590000003</c:v>
                </c:pt>
                <c:pt idx="2386">
                  <c:v>55.719120029999999</c:v>
                </c:pt>
                <c:pt idx="2387">
                  <c:v>55.756378169999998</c:v>
                </c:pt>
                <c:pt idx="2388">
                  <c:v>55.859748840000002</c:v>
                </c:pt>
                <c:pt idx="2389">
                  <c:v>56.102310180000003</c:v>
                </c:pt>
                <c:pt idx="2390">
                  <c:v>56.251018520000002</c:v>
                </c:pt>
                <c:pt idx="2391">
                  <c:v>55.92520142</c:v>
                </c:pt>
                <c:pt idx="2392">
                  <c:v>56.12989426</c:v>
                </c:pt>
                <c:pt idx="2393">
                  <c:v>56.024070739999999</c:v>
                </c:pt>
                <c:pt idx="2394">
                  <c:v>55.642517089999998</c:v>
                </c:pt>
                <c:pt idx="2395">
                  <c:v>55.396076200000003</c:v>
                </c:pt>
                <c:pt idx="2396">
                  <c:v>55.238719940000003</c:v>
                </c:pt>
                <c:pt idx="2397">
                  <c:v>55.006164550000001</c:v>
                </c:pt>
                <c:pt idx="2398">
                  <c:v>54.546634670000003</c:v>
                </c:pt>
                <c:pt idx="2399">
                  <c:v>54.424114230000001</c:v>
                </c:pt>
                <c:pt idx="2400">
                  <c:v>54.456130979999998</c:v>
                </c:pt>
                <c:pt idx="2401">
                  <c:v>54.63018417</c:v>
                </c:pt>
                <c:pt idx="2402">
                  <c:v>55.137062069999999</c:v>
                </c:pt>
                <c:pt idx="2403">
                  <c:v>55.433654789999999</c:v>
                </c:pt>
                <c:pt idx="2404">
                  <c:v>55.646698000000001</c:v>
                </c:pt>
                <c:pt idx="2405">
                  <c:v>55.804065700000002</c:v>
                </c:pt>
                <c:pt idx="2406">
                  <c:v>56.04912186</c:v>
                </c:pt>
                <c:pt idx="2407">
                  <c:v>56.064449310000001</c:v>
                </c:pt>
                <c:pt idx="2408">
                  <c:v>54.762493130000003</c:v>
                </c:pt>
                <c:pt idx="2409">
                  <c:v>51.639160160000003</c:v>
                </c:pt>
                <c:pt idx="2410">
                  <c:v>51.387119290000001</c:v>
                </c:pt>
                <c:pt idx="2411">
                  <c:v>52.48162842</c:v>
                </c:pt>
                <c:pt idx="2412">
                  <c:v>53.272556299999998</c:v>
                </c:pt>
                <c:pt idx="2413">
                  <c:v>53.871318819999999</c:v>
                </c:pt>
                <c:pt idx="2414">
                  <c:v>54.134468079999998</c:v>
                </c:pt>
                <c:pt idx="2415">
                  <c:v>54.233345030000002</c:v>
                </c:pt>
                <c:pt idx="2416">
                  <c:v>53.936737059999999</c:v>
                </c:pt>
                <c:pt idx="2417">
                  <c:v>53.468868260000001</c:v>
                </c:pt>
                <c:pt idx="2418">
                  <c:v>52.974540709999999</c:v>
                </c:pt>
                <c:pt idx="2419">
                  <c:v>52.295574190000004</c:v>
                </c:pt>
                <c:pt idx="2420">
                  <c:v>51.609935759999999</c:v>
                </c:pt>
                <c:pt idx="2421">
                  <c:v>50.541896819999998</c:v>
                </c:pt>
                <c:pt idx="2422">
                  <c:v>50.778224950000002</c:v>
                </c:pt>
                <c:pt idx="2423">
                  <c:v>50.71178055</c:v>
                </c:pt>
                <c:pt idx="2424">
                  <c:v>50.135311129999998</c:v>
                </c:pt>
                <c:pt idx="2425">
                  <c:v>49.947319030000003</c:v>
                </c:pt>
                <c:pt idx="2426">
                  <c:v>50.614311219999998</c:v>
                </c:pt>
                <c:pt idx="2427">
                  <c:v>51.076602940000001</c:v>
                </c:pt>
                <c:pt idx="2428">
                  <c:v>50.766075129999997</c:v>
                </c:pt>
                <c:pt idx="2429">
                  <c:v>50.305194849999999</c:v>
                </c:pt>
                <c:pt idx="2430">
                  <c:v>49.983535770000003</c:v>
                </c:pt>
                <c:pt idx="2431">
                  <c:v>50.11024475</c:v>
                </c:pt>
                <c:pt idx="2432">
                  <c:v>50.423561100000001</c:v>
                </c:pt>
                <c:pt idx="2433">
                  <c:v>50.598995209999998</c:v>
                </c:pt>
                <c:pt idx="2434">
                  <c:v>50.764701840000001</c:v>
                </c:pt>
                <c:pt idx="2435">
                  <c:v>51.147609709999998</c:v>
                </c:pt>
                <c:pt idx="2436">
                  <c:v>51.563976289999999</c:v>
                </c:pt>
                <c:pt idx="2437">
                  <c:v>51.619689940000001</c:v>
                </c:pt>
                <c:pt idx="2438">
                  <c:v>51.751968380000001</c:v>
                </c:pt>
                <c:pt idx="2439">
                  <c:v>51.646152499999999</c:v>
                </c:pt>
                <c:pt idx="2440">
                  <c:v>51.192188260000002</c:v>
                </c:pt>
                <c:pt idx="2441">
                  <c:v>51.09054184</c:v>
                </c:pt>
                <c:pt idx="2442">
                  <c:v>51.185230259999997</c:v>
                </c:pt>
                <c:pt idx="2443">
                  <c:v>51.497146610000001</c:v>
                </c:pt>
                <c:pt idx="2444">
                  <c:v>51.561206820000002</c:v>
                </c:pt>
                <c:pt idx="2445">
                  <c:v>51.77563095</c:v>
                </c:pt>
                <c:pt idx="2446">
                  <c:v>52.101486209999997</c:v>
                </c:pt>
                <c:pt idx="2447">
                  <c:v>52.473270419999999</c:v>
                </c:pt>
                <c:pt idx="2448">
                  <c:v>52.67100525</c:v>
                </c:pt>
                <c:pt idx="2449">
                  <c:v>52.31452942</c:v>
                </c:pt>
                <c:pt idx="2450">
                  <c:v>52.193378449999997</c:v>
                </c:pt>
                <c:pt idx="2451">
                  <c:v>52.416179659999997</c:v>
                </c:pt>
                <c:pt idx="2452">
                  <c:v>52.235157010000002</c:v>
                </c:pt>
                <c:pt idx="2453">
                  <c:v>51.856407169999997</c:v>
                </c:pt>
                <c:pt idx="2454">
                  <c:v>51.802097320000001</c:v>
                </c:pt>
                <c:pt idx="2455">
                  <c:v>52.409217830000003</c:v>
                </c:pt>
                <c:pt idx="2456">
                  <c:v>52.566562650000002</c:v>
                </c:pt>
                <c:pt idx="2457">
                  <c:v>52.39390564</c:v>
                </c:pt>
                <c:pt idx="2458">
                  <c:v>52.551258089999997</c:v>
                </c:pt>
                <c:pt idx="2459">
                  <c:v>52.93556976</c:v>
                </c:pt>
                <c:pt idx="2460">
                  <c:v>53.344947810000001</c:v>
                </c:pt>
                <c:pt idx="2461">
                  <c:v>53.34772873</c:v>
                </c:pt>
                <c:pt idx="2462">
                  <c:v>52.76986694</c:v>
                </c:pt>
                <c:pt idx="2463">
                  <c:v>52.180854799999999</c:v>
                </c:pt>
                <c:pt idx="2464">
                  <c:v>52.144645689999997</c:v>
                </c:pt>
                <c:pt idx="2465">
                  <c:v>52.477447509999998</c:v>
                </c:pt>
                <c:pt idx="2466">
                  <c:v>52.909091949999997</c:v>
                </c:pt>
                <c:pt idx="2467">
                  <c:v>53.555229189999999</c:v>
                </c:pt>
                <c:pt idx="2468">
                  <c:v>52.787967680000001</c:v>
                </c:pt>
                <c:pt idx="2469">
                  <c:v>52.81025314</c:v>
                </c:pt>
                <c:pt idx="2470">
                  <c:v>53.013545989999997</c:v>
                </c:pt>
                <c:pt idx="2471">
                  <c:v>53.496715549999998</c:v>
                </c:pt>
                <c:pt idx="2472">
                  <c:v>53.908893589999998</c:v>
                </c:pt>
                <c:pt idx="2473">
                  <c:v>53.74596786</c:v>
                </c:pt>
                <c:pt idx="2474">
                  <c:v>53.583049770000002</c:v>
                </c:pt>
                <c:pt idx="2475">
                  <c:v>53.268383030000003</c:v>
                </c:pt>
                <c:pt idx="2476">
                  <c:v>53.005187990000003</c:v>
                </c:pt>
                <c:pt idx="2477">
                  <c:v>52.878475190000003</c:v>
                </c:pt>
                <c:pt idx="2478">
                  <c:v>53.095699310000001</c:v>
                </c:pt>
                <c:pt idx="2479">
                  <c:v>53.321266170000001</c:v>
                </c:pt>
                <c:pt idx="2480">
                  <c:v>53.519012449999998</c:v>
                </c:pt>
                <c:pt idx="2481">
                  <c:v>53.63737106</c:v>
                </c:pt>
                <c:pt idx="2482">
                  <c:v>53.849010470000003</c:v>
                </c:pt>
                <c:pt idx="2483">
                  <c:v>54.004970550000003</c:v>
                </c:pt>
                <c:pt idx="2484">
                  <c:v>53.992443080000001</c:v>
                </c:pt>
                <c:pt idx="2485">
                  <c:v>54.025856019999999</c:v>
                </c:pt>
                <c:pt idx="2486">
                  <c:v>53.843448639999998</c:v>
                </c:pt>
                <c:pt idx="2487">
                  <c:v>53.790538789999999</c:v>
                </c:pt>
                <c:pt idx="2488">
                  <c:v>53.86294556</c:v>
                </c:pt>
                <c:pt idx="2489">
                  <c:v>53.907493590000001</c:v>
                </c:pt>
                <c:pt idx="2490">
                  <c:v>54.094074249999998</c:v>
                </c:pt>
                <c:pt idx="2491">
                  <c:v>54.188781740000003</c:v>
                </c:pt>
                <c:pt idx="2492">
                  <c:v>54.236133580000001</c:v>
                </c:pt>
                <c:pt idx="2493">
                  <c:v>54.238918300000002</c:v>
                </c:pt>
                <c:pt idx="2494">
                  <c:v>54.201324460000002</c:v>
                </c:pt>
                <c:pt idx="2495">
                  <c:v>54.142833709999998</c:v>
                </c:pt>
                <c:pt idx="2496">
                  <c:v>53.975734709999998</c:v>
                </c:pt>
                <c:pt idx="2497">
                  <c:v>53.54545212</c:v>
                </c:pt>
                <c:pt idx="2498">
                  <c:v>53.504951480000003</c:v>
                </c:pt>
                <c:pt idx="2499">
                  <c:v>53.580280299999998</c:v>
                </c:pt>
                <c:pt idx="2500">
                  <c:v>53.56218338</c:v>
                </c:pt>
                <c:pt idx="2501">
                  <c:v>53.55798721</c:v>
                </c:pt>
                <c:pt idx="2502">
                  <c:v>53.752445219999998</c:v>
                </c:pt>
                <c:pt idx="2503">
                  <c:v>53.862930300000002</c:v>
                </c:pt>
                <c:pt idx="2504">
                  <c:v>53.879650120000001</c:v>
                </c:pt>
                <c:pt idx="2505">
                  <c:v>54.091308589999997</c:v>
                </c:pt>
                <c:pt idx="2506">
                  <c:v>54.10245132</c:v>
                </c:pt>
                <c:pt idx="2507">
                  <c:v>54.032833099999998</c:v>
                </c:pt>
                <c:pt idx="2508">
                  <c:v>54.094100949999998</c:v>
                </c:pt>
                <c:pt idx="2509">
                  <c:v>54.198238369999999</c:v>
                </c:pt>
                <c:pt idx="2510">
                  <c:v>54.308544159999997</c:v>
                </c:pt>
                <c:pt idx="2511">
                  <c:v>54.37815475</c:v>
                </c:pt>
                <c:pt idx="2512">
                  <c:v>54.553623199999997</c:v>
                </c:pt>
                <c:pt idx="2513">
                  <c:v>54.805740360000001</c:v>
                </c:pt>
                <c:pt idx="2514">
                  <c:v>55.003383640000003</c:v>
                </c:pt>
                <c:pt idx="2515">
                  <c:v>55.060489650000001</c:v>
                </c:pt>
                <c:pt idx="2516">
                  <c:v>55.022876740000001</c:v>
                </c:pt>
                <c:pt idx="2517">
                  <c:v>54.871105190000002</c:v>
                </c:pt>
                <c:pt idx="2518">
                  <c:v>54.621841430000003</c:v>
                </c:pt>
                <c:pt idx="2519">
                  <c:v>54.580062869999999</c:v>
                </c:pt>
                <c:pt idx="2520">
                  <c:v>54.701225280000003</c:v>
                </c:pt>
                <c:pt idx="2521">
                  <c:v>55.007545469999997</c:v>
                </c:pt>
                <c:pt idx="2522">
                  <c:v>55.262382510000002</c:v>
                </c:pt>
                <c:pt idx="2523">
                  <c:v>55.176036830000001</c:v>
                </c:pt>
                <c:pt idx="2524">
                  <c:v>55.312515259999998</c:v>
                </c:pt>
                <c:pt idx="2525">
                  <c:v>55.149600980000002</c:v>
                </c:pt>
                <c:pt idx="2526">
                  <c:v>55.05072784</c:v>
                </c:pt>
                <c:pt idx="2527">
                  <c:v>54.848823549999999</c:v>
                </c:pt>
                <c:pt idx="2528">
                  <c:v>55.141246799999998</c:v>
                </c:pt>
                <c:pt idx="2529">
                  <c:v>55.53112411</c:v>
                </c:pt>
                <c:pt idx="2530">
                  <c:v>55.536701200000003</c:v>
                </c:pt>
                <c:pt idx="2531">
                  <c:v>55.148216249999997</c:v>
                </c:pt>
                <c:pt idx="2532">
                  <c:v>55.018703459999998</c:v>
                </c:pt>
                <c:pt idx="2533">
                  <c:v>55.407203670000001</c:v>
                </c:pt>
                <c:pt idx="2534">
                  <c:v>55.703807830000002</c:v>
                </c:pt>
                <c:pt idx="2535">
                  <c:v>55.442798609999997</c:v>
                </c:pt>
                <c:pt idx="2536">
                  <c:v>55.095294950000003</c:v>
                </c:pt>
                <c:pt idx="2537">
                  <c:v>55.248466489999998</c:v>
                </c:pt>
                <c:pt idx="2538">
                  <c:v>55.620254520000003</c:v>
                </c:pt>
                <c:pt idx="2539">
                  <c:v>55.880649570000003</c:v>
                </c:pt>
                <c:pt idx="2540">
                  <c:v>55.847236629999998</c:v>
                </c:pt>
                <c:pt idx="2541">
                  <c:v>55.450370790000001</c:v>
                </c:pt>
                <c:pt idx="2542">
                  <c:v>55.292320250000003</c:v>
                </c:pt>
                <c:pt idx="2543">
                  <c:v>55.440624239999998</c:v>
                </c:pt>
                <c:pt idx="2544">
                  <c:v>55.861137390000003</c:v>
                </c:pt>
                <c:pt idx="2545">
                  <c:v>56.004581450000003</c:v>
                </c:pt>
                <c:pt idx="2546">
                  <c:v>56.111793519999999</c:v>
                </c:pt>
                <c:pt idx="2547">
                  <c:v>55.721214289999999</c:v>
                </c:pt>
                <c:pt idx="2548">
                  <c:v>55.36984253</c:v>
                </c:pt>
                <c:pt idx="2549">
                  <c:v>55.471248629999998</c:v>
                </c:pt>
                <c:pt idx="2550">
                  <c:v>55.599361420000001</c:v>
                </c:pt>
                <c:pt idx="2551">
                  <c:v>55.845829010000003</c:v>
                </c:pt>
                <c:pt idx="2552">
                  <c:v>56.108982089999998</c:v>
                </c:pt>
                <c:pt idx="2553">
                  <c:v>56.235706329999999</c:v>
                </c:pt>
                <c:pt idx="2554">
                  <c:v>56.186977390000003</c:v>
                </c:pt>
                <c:pt idx="2555">
                  <c:v>56.206481930000002</c:v>
                </c:pt>
                <c:pt idx="2556">
                  <c:v>56.19811249</c:v>
                </c:pt>
                <c:pt idx="2557">
                  <c:v>56.012920379999997</c:v>
                </c:pt>
                <c:pt idx="2558">
                  <c:v>55.425296779999996</c:v>
                </c:pt>
                <c:pt idx="2559">
                  <c:v>55.604911799999996</c:v>
                </c:pt>
                <c:pt idx="2560">
                  <c:v>55.851398469999999</c:v>
                </c:pt>
                <c:pt idx="2561">
                  <c:v>56.175830840000003</c:v>
                </c:pt>
                <c:pt idx="2562">
                  <c:v>56.452938080000003</c:v>
                </c:pt>
                <c:pt idx="2563">
                  <c:v>56.649265290000002</c:v>
                </c:pt>
                <c:pt idx="2564">
                  <c:v>56.62700272</c:v>
                </c:pt>
                <c:pt idx="2565">
                  <c:v>56.398632050000003</c:v>
                </c:pt>
                <c:pt idx="2566">
                  <c:v>56.107604979999998</c:v>
                </c:pt>
                <c:pt idx="2567">
                  <c:v>55.96976471</c:v>
                </c:pt>
                <c:pt idx="2568">
                  <c:v>55.547855380000001</c:v>
                </c:pt>
                <c:pt idx="2569">
                  <c:v>55.513027190000003</c:v>
                </c:pt>
                <c:pt idx="2570">
                  <c:v>55.497722629999998</c:v>
                </c:pt>
                <c:pt idx="2571">
                  <c:v>55.475433350000003</c:v>
                </c:pt>
                <c:pt idx="2572">
                  <c:v>55.536682130000003</c:v>
                </c:pt>
                <c:pt idx="2573">
                  <c:v>55.778991699999999</c:v>
                </c:pt>
                <c:pt idx="2574">
                  <c:v>56.25241089</c:v>
                </c:pt>
                <c:pt idx="2575">
                  <c:v>56.589385989999997</c:v>
                </c:pt>
                <c:pt idx="2576">
                  <c:v>56.65764618</c:v>
                </c:pt>
                <c:pt idx="2577">
                  <c:v>56.48218155</c:v>
                </c:pt>
                <c:pt idx="2578">
                  <c:v>56.102046970000004</c:v>
                </c:pt>
                <c:pt idx="2579">
                  <c:v>56.01569748</c:v>
                </c:pt>
                <c:pt idx="2580">
                  <c:v>56.461288449999998</c:v>
                </c:pt>
                <c:pt idx="2581">
                  <c:v>57.046127319999997</c:v>
                </c:pt>
                <c:pt idx="2582">
                  <c:v>57.125499730000001</c:v>
                </c:pt>
                <c:pt idx="2583">
                  <c:v>56.791316989999999</c:v>
                </c:pt>
                <c:pt idx="2584">
                  <c:v>56.042160029999998</c:v>
                </c:pt>
                <c:pt idx="2585">
                  <c:v>55.812419890000001</c:v>
                </c:pt>
                <c:pt idx="2586">
                  <c:v>55.748367309999999</c:v>
                </c:pt>
                <c:pt idx="2587">
                  <c:v>55.813789370000002</c:v>
                </c:pt>
                <c:pt idx="2588">
                  <c:v>55.879245760000003</c:v>
                </c:pt>
                <c:pt idx="2589">
                  <c:v>56.072803499999999</c:v>
                </c:pt>
                <c:pt idx="2590">
                  <c:v>56.333183290000001</c:v>
                </c:pt>
                <c:pt idx="2591">
                  <c:v>56.750934600000001</c:v>
                </c:pt>
                <c:pt idx="2592">
                  <c:v>56.993232730000003</c:v>
                </c:pt>
                <c:pt idx="2593">
                  <c:v>57.209056850000003</c:v>
                </c:pt>
                <c:pt idx="2594">
                  <c:v>57.242485049999999</c:v>
                </c:pt>
                <c:pt idx="2595">
                  <c:v>57.15195465</c:v>
                </c:pt>
                <c:pt idx="2596">
                  <c:v>56.863712309999997</c:v>
                </c:pt>
                <c:pt idx="2597">
                  <c:v>56.63814163</c:v>
                </c:pt>
                <c:pt idx="2598">
                  <c:v>56.416728970000001</c:v>
                </c:pt>
                <c:pt idx="2599">
                  <c:v>56.299762729999998</c:v>
                </c:pt>
                <c:pt idx="2600">
                  <c:v>56.299770359999997</c:v>
                </c:pt>
                <c:pt idx="2601">
                  <c:v>56.4571228</c:v>
                </c:pt>
                <c:pt idx="2602">
                  <c:v>56.700794219999999</c:v>
                </c:pt>
                <c:pt idx="2603">
                  <c:v>56.93892288</c:v>
                </c:pt>
                <c:pt idx="2604">
                  <c:v>57.28703308</c:v>
                </c:pt>
                <c:pt idx="2605">
                  <c:v>57.729854580000001</c:v>
                </c:pt>
                <c:pt idx="2606">
                  <c:v>57.940113070000002</c:v>
                </c:pt>
                <c:pt idx="2607">
                  <c:v>57.92059708</c:v>
                </c:pt>
                <c:pt idx="2608">
                  <c:v>57.850986480000003</c:v>
                </c:pt>
                <c:pt idx="2609">
                  <c:v>57.583633419999998</c:v>
                </c:pt>
                <c:pt idx="2610">
                  <c:v>57.547439580000002</c:v>
                </c:pt>
                <c:pt idx="2611">
                  <c:v>57.635154720000003</c:v>
                </c:pt>
                <c:pt idx="2612">
                  <c:v>57.70896149</c:v>
                </c:pt>
                <c:pt idx="2613">
                  <c:v>57.813400270000002</c:v>
                </c:pt>
                <c:pt idx="2614">
                  <c:v>57.853782649999999</c:v>
                </c:pt>
                <c:pt idx="2615">
                  <c:v>57.862133030000003</c:v>
                </c:pt>
                <c:pt idx="2616">
                  <c:v>57.777187349999998</c:v>
                </c:pt>
                <c:pt idx="2617">
                  <c:v>57.647686</c:v>
                </c:pt>
                <c:pt idx="2618">
                  <c:v>57.38729858</c:v>
                </c:pt>
                <c:pt idx="2619">
                  <c:v>57.033596039999999</c:v>
                </c:pt>
                <c:pt idx="2620">
                  <c:v>56.668773649999999</c:v>
                </c:pt>
                <c:pt idx="2621">
                  <c:v>56.696620940000003</c:v>
                </c:pt>
                <c:pt idx="2622">
                  <c:v>56.955619810000002</c:v>
                </c:pt>
                <c:pt idx="2623">
                  <c:v>57.447174070000003</c:v>
                </c:pt>
                <c:pt idx="2624">
                  <c:v>57.935939789999999</c:v>
                </c:pt>
                <c:pt idx="2625">
                  <c:v>57.727039339999997</c:v>
                </c:pt>
                <c:pt idx="2626">
                  <c:v>57.211833949999999</c:v>
                </c:pt>
                <c:pt idx="2627">
                  <c:v>56.937534329999998</c:v>
                </c:pt>
                <c:pt idx="2628">
                  <c:v>57.108806610000002</c:v>
                </c:pt>
                <c:pt idx="2629">
                  <c:v>57.841232300000001</c:v>
                </c:pt>
                <c:pt idx="2630">
                  <c:v>58.109992980000001</c:v>
                </c:pt>
                <c:pt idx="2631">
                  <c:v>56.983470920000002</c:v>
                </c:pt>
                <c:pt idx="2632">
                  <c:v>56.620029449999997</c:v>
                </c:pt>
                <c:pt idx="2633">
                  <c:v>57.200702669999998</c:v>
                </c:pt>
                <c:pt idx="2634">
                  <c:v>57.235515589999999</c:v>
                </c:pt>
                <c:pt idx="2635">
                  <c:v>56.592189789999999</c:v>
                </c:pt>
                <c:pt idx="2636">
                  <c:v>56.315086360000002</c:v>
                </c:pt>
                <c:pt idx="2637">
                  <c:v>56.702167510000002</c:v>
                </c:pt>
                <c:pt idx="2638">
                  <c:v>57.273117069999998</c:v>
                </c:pt>
                <c:pt idx="2639">
                  <c:v>57.202106479999998</c:v>
                </c:pt>
                <c:pt idx="2640">
                  <c:v>56.327606199999998</c:v>
                </c:pt>
                <c:pt idx="2641">
                  <c:v>55.263786320000001</c:v>
                </c:pt>
                <c:pt idx="2642">
                  <c:v>54.694255830000003</c:v>
                </c:pt>
                <c:pt idx="2643">
                  <c:v>55.09806442</c:v>
                </c:pt>
                <c:pt idx="2644">
                  <c:v>55.58263779</c:v>
                </c:pt>
                <c:pt idx="2645">
                  <c:v>55.458721160000003</c:v>
                </c:pt>
                <c:pt idx="2646">
                  <c:v>55.092514039999998</c:v>
                </c:pt>
                <c:pt idx="2647">
                  <c:v>54.776409149999999</c:v>
                </c:pt>
                <c:pt idx="2648">
                  <c:v>54.715137480000003</c:v>
                </c:pt>
                <c:pt idx="2649">
                  <c:v>54.908710480000003</c:v>
                </c:pt>
                <c:pt idx="2650">
                  <c:v>55.423919679999997</c:v>
                </c:pt>
                <c:pt idx="2651">
                  <c:v>55.969749450000002</c:v>
                </c:pt>
                <c:pt idx="2652">
                  <c:v>56.324821470000003</c:v>
                </c:pt>
                <c:pt idx="2653">
                  <c:v>56.228771209999998</c:v>
                </c:pt>
                <c:pt idx="2654">
                  <c:v>55.692665099999999</c:v>
                </c:pt>
                <c:pt idx="2655">
                  <c:v>55.276306150000003</c:v>
                </c:pt>
                <c:pt idx="2656">
                  <c:v>55.393276210000003</c:v>
                </c:pt>
                <c:pt idx="2657">
                  <c:v>56.106216430000003</c:v>
                </c:pt>
                <c:pt idx="2658">
                  <c:v>56.675731659999997</c:v>
                </c:pt>
                <c:pt idx="2659">
                  <c:v>56.434833529999999</c:v>
                </c:pt>
                <c:pt idx="2660">
                  <c:v>55.783164980000002</c:v>
                </c:pt>
                <c:pt idx="2661">
                  <c:v>55.592411040000002</c:v>
                </c:pt>
                <c:pt idx="2662">
                  <c:v>56.327625269999999</c:v>
                </c:pt>
                <c:pt idx="2663">
                  <c:v>56.934738160000002</c:v>
                </c:pt>
                <c:pt idx="2664">
                  <c:v>56.274700160000002</c:v>
                </c:pt>
                <c:pt idx="2665">
                  <c:v>55.710750580000003</c:v>
                </c:pt>
                <c:pt idx="2666">
                  <c:v>56.22039032</c:v>
                </c:pt>
                <c:pt idx="2667">
                  <c:v>56.937522889999997</c:v>
                </c:pt>
                <c:pt idx="2668">
                  <c:v>56.73842621</c:v>
                </c:pt>
                <c:pt idx="2669">
                  <c:v>56.256595609999998</c:v>
                </c:pt>
                <c:pt idx="2670">
                  <c:v>56.05191422</c:v>
                </c:pt>
                <c:pt idx="2671">
                  <c:v>56.63256836</c:v>
                </c:pt>
                <c:pt idx="2672">
                  <c:v>57.36795807</c:v>
                </c:pt>
                <c:pt idx="2673">
                  <c:v>57.292610170000003</c:v>
                </c:pt>
                <c:pt idx="2674">
                  <c:v>57.0099144</c:v>
                </c:pt>
                <c:pt idx="2675">
                  <c:v>56.5838356</c:v>
                </c:pt>
                <c:pt idx="2676">
                  <c:v>56.323444369999997</c:v>
                </c:pt>
                <c:pt idx="2677">
                  <c:v>56.245460510000001</c:v>
                </c:pt>
                <c:pt idx="2678">
                  <c:v>56.186977390000003</c:v>
                </c:pt>
                <c:pt idx="2679">
                  <c:v>56.447364810000003</c:v>
                </c:pt>
                <c:pt idx="2680">
                  <c:v>56.911064150000001</c:v>
                </c:pt>
                <c:pt idx="2681">
                  <c:v>57.426284789999997</c:v>
                </c:pt>
                <c:pt idx="2682">
                  <c:v>57.637943270000001</c:v>
                </c:pt>
                <c:pt idx="2683">
                  <c:v>57.674163819999997</c:v>
                </c:pt>
                <c:pt idx="2684">
                  <c:v>57.69921875</c:v>
                </c:pt>
                <c:pt idx="2685">
                  <c:v>57.67274475</c:v>
                </c:pt>
                <c:pt idx="2686">
                  <c:v>57.799472809999997</c:v>
                </c:pt>
                <c:pt idx="2687">
                  <c:v>57.827331540000003</c:v>
                </c:pt>
                <c:pt idx="2688">
                  <c:v>57.788333889999997</c:v>
                </c:pt>
                <c:pt idx="2689">
                  <c:v>57.782768249999997</c:v>
                </c:pt>
                <c:pt idx="2690">
                  <c:v>57.818965910000003</c:v>
                </c:pt>
                <c:pt idx="2691">
                  <c:v>57.771621699999997</c:v>
                </c:pt>
                <c:pt idx="2692">
                  <c:v>57.747955320000003</c:v>
                </c:pt>
                <c:pt idx="2693">
                  <c:v>57.708267210000002</c:v>
                </c:pt>
                <c:pt idx="2694">
                  <c:v>57.789726260000002</c:v>
                </c:pt>
                <c:pt idx="2695">
                  <c:v>57.721504209999999</c:v>
                </c:pt>
                <c:pt idx="2696">
                  <c:v>57.722877500000003</c:v>
                </c:pt>
                <c:pt idx="2697">
                  <c:v>57.715927120000003</c:v>
                </c:pt>
                <c:pt idx="2698">
                  <c:v>57.768836980000003</c:v>
                </c:pt>
                <c:pt idx="2699">
                  <c:v>57.817577360000001</c:v>
                </c:pt>
                <c:pt idx="2700">
                  <c:v>57.732624049999998</c:v>
                </c:pt>
                <c:pt idx="2701">
                  <c:v>57.565528870000001</c:v>
                </c:pt>
                <c:pt idx="2702">
                  <c:v>57.346847529999998</c:v>
                </c:pt>
                <c:pt idx="2703">
                  <c:v>57.374759670000003</c:v>
                </c:pt>
                <c:pt idx="2704">
                  <c:v>56.922206879999997</c:v>
                </c:pt>
                <c:pt idx="2705">
                  <c:v>56.84560776</c:v>
                </c:pt>
                <c:pt idx="2706">
                  <c:v>56.880428309999999</c:v>
                </c:pt>
                <c:pt idx="2707">
                  <c:v>56.883205410000002</c:v>
                </c:pt>
                <c:pt idx="2708">
                  <c:v>56.838657380000001</c:v>
                </c:pt>
                <c:pt idx="2709">
                  <c:v>56.895748140000002</c:v>
                </c:pt>
                <c:pt idx="2710">
                  <c:v>56.806629180000002</c:v>
                </c:pt>
                <c:pt idx="2711">
                  <c:v>56.797008509999998</c:v>
                </c:pt>
                <c:pt idx="2712">
                  <c:v>56.898536679999999</c:v>
                </c:pt>
                <c:pt idx="2713">
                  <c:v>56.899913789999999</c:v>
                </c:pt>
                <c:pt idx="2714">
                  <c:v>57.016887660000002</c:v>
                </c:pt>
                <c:pt idx="2715">
                  <c:v>56.90827942</c:v>
                </c:pt>
                <c:pt idx="2716">
                  <c:v>57.005752559999998</c:v>
                </c:pt>
                <c:pt idx="2717">
                  <c:v>56.901317599999999</c:v>
                </c:pt>
                <c:pt idx="2718">
                  <c:v>56.873462680000003</c:v>
                </c:pt>
                <c:pt idx="2719">
                  <c:v>56.947265620000003</c:v>
                </c:pt>
                <c:pt idx="2720">
                  <c:v>57.089302060000001</c:v>
                </c:pt>
                <c:pt idx="2721">
                  <c:v>57.328826900000003</c:v>
                </c:pt>
                <c:pt idx="2722">
                  <c:v>57.571098329999998</c:v>
                </c:pt>
                <c:pt idx="2723">
                  <c:v>57.857963560000002</c:v>
                </c:pt>
                <c:pt idx="2724">
                  <c:v>58.033412929999997</c:v>
                </c:pt>
                <c:pt idx="2725">
                  <c:v>58.249233250000003</c:v>
                </c:pt>
                <c:pt idx="2726">
                  <c:v>58.317474369999999</c:v>
                </c:pt>
                <c:pt idx="2727">
                  <c:v>58.096046450000003</c:v>
                </c:pt>
                <c:pt idx="2728">
                  <c:v>57.626796720000002</c:v>
                </c:pt>
                <c:pt idx="2729">
                  <c:v>57.241073610000001</c:v>
                </c:pt>
                <c:pt idx="2730">
                  <c:v>57.035007479999997</c:v>
                </c:pt>
                <c:pt idx="2731">
                  <c:v>57.430473329999998</c:v>
                </c:pt>
                <c:pt idx="2732">
                  <c:v>57.977714540000001</c:v>
                </c:pt>
                <c:pt idx="2733">
                  <c:v>58.309097289999997</c:v>
                </c:pt>
                <c:pt idx="2734">
                  <c:v>58.426074980000003</c:v>
                </c:pt>
                <c:pt idx="2735">
                  <c:v>58.375953670000001</c:v>
                </c:pt>
                <c:pt idx="2736">
                  <c:v>58.158725740000001</c:v>
                </c:pt>
                <c:pt idx="2737">
                  <c:v>57.845424649999998</c:v>
                </c:pt>
                <c:pt idx="2738">
                  <c:v>57.48059464</c:v>
                </c:pt>
                <c:pt idx="2739">
                  <c:v>57.231349950000002</c:v>
                </c:pt>
                <c:pt idx="2740">
                  <c:v>57.121341710000003</c:v>
                </c:pt>
                <c:pt idx="2741">
                  <c:v>57.466663359999998</c:v>
                </c:pt>
                <c:pt idx="2742">
                  <c:v>57.926181790000001</c:v>
                </c:pt>
                <c:pt idx="2743">
                  <c:v>58.407978059999998</c:v>
                </c:pt>
                <c:pt idx="2744">
                  <c:v>58.575077059999998</c:v>
                </c:pt>
                <c:pt idx="2745">
                  <c:v>58.63912964</c:v>
                </c:pt>
                <c:pt idx="2746">
                  <c:v>58.501262660000002</c:v>
                </c:pt>
                <c:pt idx="2747">
                  <c:v>58.300746920000002</c:v>
                </c:pt>
                <c:pt idx="2748">
                  <c:v>58.047313690000003</c:v>
                </c:pt>
                <c:pt idx="2749">
                  <c:v>57.870491029999997</c:v>
                </c:pt>
                <c:pt idx="2750">
                  <c:v>57.658821109999998</c:v>
                </c:pt>
                <c:pt idx="2751">
                  <c:v>57.480606080000001</c:v>
                </c:pt>
                <c:pt idx="2752">
                  <c:v>57.493122100000001</c:v>
                </c:pt>
                <c:pt idx="2753">
                  <c:v>57.600353239999997</c:v>
                </c:pt>
                <c:pt idx="2754">
                  <c:v>57.846817020000003</c:v>
                </c:pt>
                <c:pt idx="2755">
                  <c:v>58.265949249999998</c:v>
                </c:pt>
                <c:pt idx="2756">
                  <c:v>58.653045650000003</c:v>
                </c:pt>
                <c:pt idx="2757">
                  <c:v>58.768608090000001</c:v>
                </c:pt>
                <c:pt idx="2758">
                  <c:v>58.538852689999999</c:v>
                </c:pt>
                <c:pt idx="2759">
                  <c:v>58.213016510000003</c:v>
                </c:pt>
                <c:pt idx="2760">
                  <c:v>57.884414669999998</c:v>
                </c:pt>
                <c:pt idx="2761">
                  <c:v>57.657432559999997</c:v>
                </c:pt>
                <c:pt idx="2762">
                  <c:v>57.859325409999997</c:v>
                </c:pt>
                <c:pt idx="2763">
                  <c:v>58.349498750000002</c:v>
                </c:pt>
                <c:pt idx="2764">
                  <c:v>58.821533199999998</c:v>
                </c:pt>
                <c:pt idx="2765">
                  <c:v>58.955211640000002</c:v>
                </c:pt>
                <c:pt idx="2766">
                  <c:v>58.622402190000003</c:v>
                </c:pt>
                <c:pt idx="2767">
                  <c:v>58.07099152</c:v>
                </c:pt>
                <c:pt idx="2768">
                  <c:v>57.761871339999999</c:v>
                </c:pt>
                <c:pt idx="2769">
                  <c:v>57.92618942</c:v>
                </c:pt>
                <c:pt idx="2770">
                  <c:v>58.431652069999998</c:v>
                </c:pt>
                <c:pt idx="2771">
                  <c:v>58.91900253</c:v>
                </c:pt>
                <c:pt idx="2772">
                  <c:v>59.080543519999999</c:v>
                </c:pt>
                <c:pt idx="2773">
                  <c:v>58.806209559999999</c:v>
                </c:pt>
                <c:pt idx="2774">
                  <c:v>58.144798280000003</c:v>
                </c:pt>
                <c:pt idx="2775">
                  <c:v>57.789718630000003</c:v>
                </c:pt>
                <c:pt idx="2776">
                  <c:v>58.086315159999998</c:v>
                </c:pt>
                <c:pt idx="2777">
                  <c:v>58.651668549999997</c:v>
                </c:pt>
                <c:pt idx="2778">
                  <c:v>59.051292420000003</c:v>
                </c:pt>
                <c:pt idx="2779">
                  <c:v>59.12229919</c:v>
                </c:pt>
                <c:pt idx="2780">
                  <c:v>58.834056850000003</c:v>
                </c:pt>
                <c:pt idx="2781">
                  <c:v>58.373420719999999</c:v>
                </c:pt>
                <c:pt idx="2782">
                  <c:v>58.087696080000001</c:v>
                </c:pt>
                <c:pt idx="2783">
                  <c:v>57.920619960000003</c:v>
                </c:pt>
                <c:pt idx="2784">
                  <c:v>58.168487550000002</c:v>
                </c:pt>
                <c:pt idx="2785">
                  <c:v>58.373134610000001</c:v>
                </c:pt>
                <c:pt idx="2786">
                  <c:v>58.849376679999999</c:v>
                </c:pt>
                <c:pt idx="2787">
                  <c:v>59.230922700000001</c:v>
                </c:pt>
                <c:pt idx="2788">
                  <c:v>58.998382569999997</c:v>
                </c:pt>
                <c:pt idx="2789">
                  <c:v>59.09864426</c:v>
                </c:pt>
                <c:pt idx="2790">
                  <c:v>59.051269529999999</c:v>
                </c:pt>
                <c:pt idx="2791">
                  <c:v>58.789516450000001</c:v>
                </c:pt>
                <c:pt idx="2792">
                  <c:v>58.474819179999997</c:v>
                </c:pt>
                <c:pt idx="2793">
                  <c:v>58.293800349999998</c:v>
                </c:pt>
                <c:pt idx="2794">
                  <c:v>58.182182310000002</c:v>
                </c:pt>
                <c:pt idx="2795">
                  <c:v>58.48733902</c:v>
                </c:pt>
                <c:pt idx="2796">
                  <c:v>58.935943600000002</c:v>
                </c:pt>
                <c:pt idx="2797">
                  <c:v>58.978885650000002</c:v>
                </c:pt>
                <c:pt idx="2798">
                  <c:v>59.203063960000001</c:v>
                </c:pt>
                <c:pt idx="2799">
                  <c:v>59.285205840000003</c:v>
                </c:pt>
                <c:pt idx="2800">
                  <c:v>59.255977629999997</c:v>
                </c:pt>
                <c:pt idx="2801">
                  <c:v>59.151550290000003</c:v>
                </c:pt>
                <c:pt idx="2802">
                  <c:v>58.789489750000001</c:v>
                </c:pt>
                <c:pt idx="2803">
                  <c:v>58.509632109999998</c:v>
                </c:pt>
                <c:pt idx="2804">
                  <c:v>58.524944310000002</c:v>
                </c:pt>
                <c:pt idx="2805">
                  <c:v>58.987232210000002</c:v>
                </c:pt>
                <c:pt idx="2806">
                  <c:v>59.535858150000003</c:v>
                </c:pt>
                <c:pt idx="2807">
                  <c:v>59.196102140000001</c:v>
                </c:pt>
                <c:pt idx="2808">
                  <c:v>58.689239499999999</c:v>
                </c:pt>
                <c:pt idx="2809">
                  <c:v>58.477611539999998</c:v>
                </c:pt>
                <c:pt idx="2810">
                  <c:v>58.717082980000001</c:v>
                </c:pt>
                <c:pt idx="2811">
                  <c:v>59.175216669999998</c:v>
                </c:pt>
                <c:pt idx="2812">
                  <c:v>59.527515409999999</c:v>
                </c:pt>
                <c:pt idx="2813">
                  <c:v>59.283836360000002</c:v>
                </c:pt>
                <c:pt idx="2814">
                  <c:v>58.65166473</c:v>
                </c:pt>
                <c:pt idx="2815">
                  <c:v>58.334175109999997</c:v>
                </c:pt>
                <c:pt idx="2816">
                  <c:v>58.40241623</c:v>
                </c:pt>
                <c:pt idx="2817">
                  <c:v>58.843811039999999</c:v>
                </c:pt>
                <c:pt idx="2818">
                  <c:v>59.417510989999997</c:v>
                </c:pt>
                <c:pt idx="2819">
                  <c:v>59.514968869999997</c:v>
                </c:pt>
                <c:pt idx="2820">
                  <c:v>58.956600190000003</c:v>
                </c:pt>
                <c:pt idx="2821">
                  <c:v>58.42747498</c:v>
                </c:pt>
                <c:pt idx="2822">
                  <c:v>59.120918269999997</c:v>
                </c:pt>
                <c:pt idx="2823">
                  <c:v>59.569286349999999</c:v>
                </c:pt>
                <c:pt idx="2824">
                  <c:v>58.916217799999998</c:v>
                </c:pt>
                <c:pt idx="2825">
                  <c:v>58.54584122</c:v>
                </c:pt>
                <c:pt idx="2826">
                  <c:v>59.322826390000003</c:v>
                </c:pt>
                <c:pt idx="2827">
                  <c:v>59.41056442</c:v>
                </c:pt>
                <c:pt idx="2828">
                  <c:v>58.776966090000002</c:v>
                </c:pt>
                <c:pt idx="2829">
                  <c:v>59.140403749999997</c:v>
                </c:pt>
                <c:pt idx="2830">
                  <c:v>59.466232300000001</c:v>
                </c:pt>
                <c:pt idx="2831">
                  <c:v>59.489982599999998</c:v>
                </c:pt>
                <c:pt idx="2832">
                  <c:v>58.923191070000001</c:v>
                </c:pt>
                <c:pt idx="2833">
                  <c:v>58.725448610000001</c:v>
                </c:pt>
                <c:pt idx="2834">
                  <c:v>59.368751529999997</c:v>
                </c:pt>
                <c:pt idx="2835">
                  <c:v>59.684864040000001</c:v>
                </c:pt>
                <c:pt idx="2836">
                  <c:v>59.168254849999997</c:v>
                </c:pt>
                <c:pt idx="2837">
                  <c:v>58.799255369999997</c:v>
                </c:pt>
                <c:pt idx="2838">
                  <c:v>58.811790469999998</c:v>
                </c:pt>
                <c:pt idx="2839">
                  <c:v>59.492694849999999</c:v>
                </c:pt>
                <c:pt idx="2840">
                  <c:v>59.675117489999998</c:v>
                </c:pt>
                <c:pt idx="2841">
                  <c:v>59.062442779999998</c:v>
                </c:pt>
                <c:pt idx="2842">
                  <c:v>58.783931729999999</c:v>
                </c:pt>
                <c:pt idx="2843">
                  <c:v>59.271293640000003</c:v>
                </c:pt>
                <c:pt idx="2844">
                  <c:v>59.828277589999999</c:v>
                </c:pt>
                <c:pt idx="2845">
                  <c:v>59.363212590000003</c:v>
                </c:pt>
                <c:pt idx="2846">
                  <c:v>58.857719420000002</c:v>
                </c:pt>
                <c:pt idx="2847">
                  <c:v>59.255973820000001</c:v>
                </c:pt>
                <c:pt idx="2848">
                  <c:v>59.804611209999997</c:v>
                </c:pt>
                <c:pt idx="2849">
                  <c:v>59.48295212</c:v>
                </c:pt>
                <c:pt idx="2850">
                  <c:v>58.913448330000001</c:v>
                </c:pt>
                <c:pt idx="2851">
                  <c:v>59.038742069999998</c:v>
                </c:pt>
                <c:pt idx="2852">
                  <c:v>59.689052580000002</c:v>
                </c:pt>
                <c:pt idx="2853">
                  <c:v>59.938274380000003</c:v>
                </c:pt>
                <c:pt idx="2854">
                  <c:v>59.648647310000001</c:v>
                </c:pt>
                <c:pt idx="2855">
                  <c:v>59.283824920000001</c:v>
                </c:pt>
                <c:pt idx="2856">
                  <c:v>59.115344999999998</c:v>
                </c:pt>
                <c:pt idx="2857">
                  <c:v>59.061046599999997</c:v>
                </c:pt>
                <c:pt idx="2858">
                  <c:v>59.008125309999997</c:v>
                </c:pt>
                <c:pt idx="2859">
                  <c:v>59.016475679999999</c:v>
                </c:pt>
                <c:pt idx="2860">
                  <c:v>59.069385529999998</c:v>
                </c:pt>
                <c:pt idx="2861">
                  <c:v>59.065208439999999</c:v>
                </c:pt>
                <c:pt idx="2862">
                  <c:v>59.102825160000002</c:v>
                </c:pt>
                <c:pt idx="2863">
                  <c:v>59.05962753</c:v>
                </c:pt>
                <c:pt idx="2864">
                  <c:v>59.100009919999998</c:v>
                </c:pt>
                <c:pt idx="2865">
                  <c:v>59.088870999999997</c:v>
                </c:pt>
                <c:pt idx="2866">
                  <c:v>59.119518280000001</c:v>
                </c:pt>
                <c:pt idx="2867">
                  <c:v>59.240665440000001</c:v>
                </c:pt>
                <c:pt idx="2868">
                  <c:v>59.425861359999999</c:v>
                </c:pt>
                <c:pt idx="2869">
                  <c:v>59.66676331</c:v>
                </c:pt>
                <c:pt idx="2870">
                  <c:v>59.844989779999999</c:v>
                </c:pt>
                <c:pt idx="2871">
                  <c:v>59.952217099999999</c:v>
                </c:pt>
                <c:pt idx="2872">
                  <c:v>59.971702579999999</c:v>
                </c:pt>
                <c:pt idx="2873">
                  <c:v>60.045505519999999</c:v>
                </c:pt>
                <c:pt idx="2874">
                  <c:v>60.166667940000004</c:v>
                </c:pt>
                <c:pt idx="2875">
                  <c:v>60.298938749999998</c:v>
                </c:pt>
                <c:pt idx="2876">
                  <c:v>60.303134919999998</c:v>
                </c:pt>
                <c:pt idx="2877">
                  <c:v>60.256889340000001</c:v>
                </c:pt>
                <c:pt idx="2878">
                  <c:v>60.140193940000003</c:v>
                </c:pt>
                <c:pt idx="2879">
                  <c:v>60.1722374</c:v>
                </c:pt>
                <c:pt idx="2880">
                  <c:v>60.095645900000001</c:v>
                </c:pt>
                <c:pt idx="2881">
                  <c:v>60.058418269999997</c:v>
                </c:pt>
                <c:pt idx="2882">
                  <c:v>60.013496400000001</c:v>
                </c:pt>
                <c:pt idx="2883">
                  <c:v>60.016269680000001</c:v>
                </c:pt>
                <c:pt idx="2884">
                  <c:v>59.948032380000001</c:v>
                </c:pt>
                <c:pt idx="2885">
                  <c:v>60.005115510000003</c:v>
                </c:pt>
                <c:pt idx="2886">
                  <c:v>59.991207119999999</c:v>
                </c:pt>
                <c:pt idx="2887">
                  <c:v>60.042728420000003</c:v>
                </c:pt>
                <c:pt idx="2888">
                  <c:v>59.995380400000002</c:v>
                </c:pt>
                <c:pt idx="2889">
                  <c:v>59.996784210000001</c:v>
                </c:pt>
                <c:pt idx="2890">
                  <c:v>59.924377440000001</c:v>
                </c:pt>
                <c:pt idx="2891">
                  <c:v>59.760051730000001</c:v>
                </c:pt>
                <c:pt idx="2892">
                  <c:v>59.485740659999998</c:v>
                </c:pt>
                <c:pt idx="2893">
                  <c:v>59.297760009999998</c:v>
                </c:pt>
                <c:pt idx="2894">
                  <c:v>59.389659880000004</c:v>
                </c:pt>
                <c:pt idx="2895">
                  <c:v>59.83663559</c:v>
                </c:pt>
                <c:pt idx="2896">
                  <c:v>60.471603389999999</c:v>
                </c:pt>
                <c:pt idx="2897">
                  <c:v>60.364391329999997</c:v>
                </c:pt>
                <c:pt idx="2898">
                  <c:v>59.73075867</c:v>
                </c:pt>
                <c:pt idx="2899">
                  <c:v>59.311679839999996</c:v>
                </c:pt>
                <c:pt idx="2900">
                  <c:v>59.740554809999999</c:v>
                </c:pt>
                <c:pt idx="2901">
                  <c:v>60.332355499999998</c:v>
                </c:pt>
                <c:pt idx="2902">
                  <c:v>60.647052760000001</c:v>
                </c:pt>
                <c:pt idx="2903">
                  <c:v>60.415908809999998</c:v>
                </c:pt>
                <c:pt idx="2904">
                  <c:v>59.846393589999998</c:v>
                </c:pt>
                <c:pt idx="2905">
                  <c:v>59.381294250000003</c:v>
                </c:pt>
                <c:pt idx="2906">
                  <c:v>59.324203490000002</c:v>
                </c:pt>
                <c:pt idx="2907">
                  <c:v>59.74334717</c:v>
                </c:pt>
                <c:pt idx="2908">
                  <c:v>60.390850069999999</c:v>
                </c:pt>
                <c:pt idx="2909">
                  <c:v>60.672122960000003</c:v>
                </c:pt>
                <c:pt idx="2910">
                  <c:v>60.528709409999998</c:v>
                </c:pt>
                <c:pt idx="2911">
                  <c:v>59.991210940000002</c:v>
                </c:pt>
                <c:pt idx="2912">
                  <c:v>59.56512833</c:v>
                </c:pt>
                <c:pt idx="2913">
                  <c:v>59.33952713</c:v>
                </c:pt>
                <c:pt idx="2914">
                  <c:v>59.78650665</c:v>
                </c:pt>
                <c:pt idx="2915">
                  <c:v>60.271095279999997</c:v>
                </c:pt>
                <c:pt idx="2916">
                  <c:v>60.638713840000001</c:v>
                </c:pt>
                <c:pt idx="2917">
                  <c:v>60.75149536</c:v>
                </c:pt>
                <c:pt idx="2918">
                  <c:v>60.775196080000001</c:v>
                </c:pt>
                <c:pt idx="2919">
                  <c:v>60.484142300000002</c:v>
                </c:pt>
                <c:pt idx="2920">
                  <c:v>60.297550200000003</c:v>
                </c:pt>
                <c:pt idx="2921">
                  <c:v>60.12070465</c:v>
                </c:pt>
                <c:pt idx="2922">
                  <c:v>60.090076449999998</c:v>
                </c:pt>
                <c:pt idx="2923">
                  <c:v>60.115135189999997</c:v>
                </c:pt>
                <c:pt idx="2924">
                  <c:v>60.202865600000003</c:v>
                </c:pt>
                <c:pt idx="2925">
                  <c:v>60.255786899999997</c:v>
                </c:pt>
                <c:pt idx="2926">
                  <c:v>60.275280000000002</c:v>
                </c:pt>
                <c:pt idx="2927">
                  <c:v>60.285022740000002</c:v>
                </c:pt>
                <c:pt idx="2928">
                  <c:v>60.261360170000003</c:v>
                </c:pt>
                <c:pt idx="2929">
                  <c:v>60.32122803</c:v>
                </c:pt>
                <c:pt idx="2930">
                  <c:v>60.34627914</c:v>
                </c:pt>
                <c:pt idx="2931">
                  <c:v>60.335132600000001</c:v>
                </c:pt>
                <c:pt idx="2932">
                  <c:v>60.257171630000002</c:v>
                </c:pt>
                <c:pt idx="2933">
                  <c:v>60.305908199999998</c:v>
                </c:pt>
                <c:pt idx="2934">
                  <c:v>60.395023350000002</c:v>
                </c:pt>
                <c:pt idx="2935">
                  <c:v>60.49667358</c:v>
                </c:pt>
                <c:pt idx="2936">
                  <c:v>60.577434539999999</c:v>
                </c:pt>
                <c:pt idx="2937">
                  <c:v>60.510597230000002</c:v>
                </c:pt>
                <c:pt idx="2938">
                  <c:v>60.375530240000003</c:v>
                </c:pt>
                <c:pt idx="2939">
                  <c:v>60.354648589999996</c:v>
                </c:pt>
                <c:pt idx="2940">
                  <c:v>60.294765470000002</c:v>
                </c:pt>
                <c:pt idx="2941">
                  <c:v>60.305912020000001</c:v>
                </c:pt>
                <c:pt idx="2942">
                  <c:v>60.411750789999999</c:v>
                </c:pt>
                <c:pt idx="2943">
                  <c:v>60.599716190000002</c:v>
                </c:pt>
                <c:pt idx="2944">
                  <c:v>60.719482419999999</c:v>
                </c:pt>
                <c:pt idx="2945">
                  <c:v>60.85872269</c:v>
                </c:pt>
                <c:pt idx="2946">
                  <c:v>60.935634610000001</c:v>
                </c:pt>
                <c:pt idx="2947">
                  <c:v>61.01468277</c:v>
                </c:pt>
                <c:pt idx="2948">
                  <c:v>61.121887209999997</c:v>
                </c:pt>
                <c:pt idx="2949">
                  <c:v>61.110748289999997</c:v>
                </c:pt>
                <c:pt idx="2950">
                  <c:v>61.101013180000002</c:v>
                </c:pt>
                <c:pt idx="2951">
                  <c:v>61.091259000000001</c:v>
                </c:pt>
                <c:pt idx="2952">
                  <c:v>61.121921540000002</c:v>
                </c:pt>
                <c:pt idx="2953">
                  <c:v>61.195693970000001</c:v>
                </c:pt>
                <c:pt idx="2954">
                  <c:v>61.017471309999998</c:v>
                </c:pt>
                <c:pt idx="2955">
                  <c:v>61.231895450000003</c:v>
                </c:pt>
                <c:pt idx="2956">
                  <c:v>61.240253449999997</c:v>
                </c:pt>
                <c:pt idx="2957">
                  <c:v>61.428245539999999</c:v>
                </c:pt>
                <c:pt idx="2958">
                  <c:v>61.57304001</c:v>
                </c:pt>
                <c:pt idx="2959">
                  <c:v>61.325199130000001</c:v>
                </c:pt>
                <c:pt idx="2960">
                  <c:v>61.133026119999997</c:v>
                </c:pt>
                <c:pt idx="2961">
                  <c:v>60.982646940000002</c:v>
                </c:pt>
                <c:pt idx="2962">
                  <c:v>60.736183169999997</c:v>
                </c:pt>
                <c:pt idx="2963">
                  <c:v>60.606685640000002</c:v>
                </c:pt>
                <c:pt idx="2964">
                  <c:v>60.285873410000001</c:v>
                </c:pt>
                <c:pt idx="2965">
                  <c:v>60.304515840000001</c:v>
                </c:pt>
                <c:pt idx="2966">
                  <c:v>60.250205989999998</c:v>
                </c:pt>
                <c:pt idx="2967">
                  <c:v>60.296165469999998</c:v>
                </c:pt>
                <c:pt idx="2968">
                  <c:v>60.404773710000001</c:v>
                </c:pt>
                <c:pt idx="2969">
                  <c:v>60.318431850000003</c:v>
                </c:pt>
                <c:pt idx="2970">
                  <c:v>60.33236694</c:v>
                </c:pt>
                <c:pt idx="2971">
                  <c:v>60.34630585</c:v>
                </c:pt>
                <c:pt idx="2972">
                  <c:v>60.436809539999999</c:v>
                </c:pt>
                <c:pt idx="2973">
                  <c:v>60.39781189</c:v>
                </c:pt>
                <c:pt idx="2974">
                  <c:v>60.528682709999998</c:v>
                </c:pt>
                <c:pt idx="2975">
                  <c:v>60.655410770000003</c:v>
                </c:pt>
                <c:pt idx="2976">
                  <c:v>60.911632539999999</c:v>
                </c:pt>
                <c:pt idx="2977">
                  <c:v>61.049484249999999</c:v>
                </c:pt>
                <c:pt idx="2978">
                  <c:v>61.078739169999999</c:v>
                </c:pt>
                <c:pt idx="2979">
                  <c:v>61.035568240000003</c:v>
                </c:pt>
                <c:pt idx="2980">
                  <c:v>60.979869839999999</c:v>
                </c:pt>
                <c:pt idx="2981">
                  <c:v>61.089881900000002</c:v>
                </c:pt>
                <c:pt idx="2982">
                  <c:v>61.230499270000003</c:v>
                </c:pt>
                <c:pt idx="2983">
                  <c:v>61.45331573</c:v>
                </c:pt>
                <c:pt idx="2984">
                  <c:v>61.571651459999998</c:v>
                </c:pt>
                <c:pt idx="2985">
                  <c:v>61.685852050000001</c:v>
                </c:pt>
                <c:pt idx="2986">
                  <c:v>61.70951462</c:v>
                </c:pt>
                <c:pt idx="2987">
                  <c:v>61.728992460000001</c:v>
                </c:pt>
                <c:pt idx="2988">
                  <c:v>61.716480259999997</c:v>
                </c:pt>
                <c:pt idx="2989">
                  <c:v>61.822307590000001</c:v>
                </c:pt>
                <c:pt idx="2990">
                  <c:v>61.864070890000001</c:v>
                </c:pt>
                <c:pt idx="2991">
                  <c:v>61.827877039999997</c:v>
                </c:pt>
                <c:pt idx="2992">
                  <c:v>61.772178650000001</c:v>
                </c:pt>
                <c:pt idx="2993">
                  <c:v>61.957370760000003</c:v>
                </c:pt>
                <c:pt idx="2994">
                  <c:v>61.797256470000001</c:v>
                </c:pt>
                <c:pt idx="2995">
                  <c:v>61.713695530000003</c:v>
                </c:pt>
                <c:pt idx="2996">
                  <c:v>61.745716090000002</c:v>
                </c:pt>
                <c:pt idx="2997">
                  <c:v>61.614826200000003</c:v>
                </c:pt>
                <c:pt idx="2998">
                  <c:v>61.350254059999997</c:v>
                </c:pt>
                <c:pt idx="2999">
                  <c:v>61.325199130000001</c:v>
                </c:pt>
                <c:pt idx="3000">
                  <c:v>61.425468440000003</c:v>
                </c:pt>
                <c:pt idx="3001">
                  <c:v>61.539638519999997</c:v>
                </c:pt>
                <c:pt idx="3002">
                  <c:v>61.694190980000002</c:v>
                </c:pt>
                <c:pt idx="3003">
                  <c:v>61.898891450000001</c:v>
                </c:pt>
                <c:pt idx="3004">
                  <c:v>62.003311160000003</c:v>
                </c:pt>
                <c:pt idx="3005">
                  <c:v>62.001838679999999</c:v>
                </c:pt>
                <c:pt idx="3006">
                  <c:v>61.94205856</c:v>
                </c:pt>
                <c:pt idx="3007">
                  <c:v>61.659381869999997</c:v>
                </c:pt>
                <c:pt idx="3008">
                  <c:v>61.421276089999999</c:v>
                </c:pt>
                <c:pt idx="3009">
                  <c:v>61.088489529999997</c:v>
                </c:pt>
                <c:pt idx="3010">
                  <c:v>60.801639559999998</c:v>
                </c:pt>
                <c:pt idx="3011">
                  <c:v>60.833663940000001</c:v>
                </c:pt>
                <c:pt idx="3012">
                  <c:v>61.392028809999999</c:v>
                </c:pt>
                <c:pt idx="3013">
                  <c:v>61.943450929999997</c:v>
                </c:pt>
                <c:pt idx="3014">
                  <c:v>62.130031590000002</c:v>
                </c:pt>
                <c:pt idx="3015">
                  <c:v>61.628730769999997</c:v>
                </c:pt>
                <c:pt idx="3016">
                  <c:v>60.904685970000003</c:v>
                </c:pt>
                <c:pt idx="3017">
                  <c:v>61.023567200000002</c:v>
                </c:pt>
                <c:pt idx="3018">
                  <c:v>61.82173538</c:v>
                </c:pt>
                <c:pt idx="3019">
                  <c:v>62.099399570000003</c:v>
                </c:pt>
                <c:pt idx="3020">
                  <c:v>61.410121920000002</c:v>
                </c:pt>
                <c:pt idx="3021">
                  <c:v>60.835060120000001</c:v>
                </c:pt>
                <c:pt idx="3022">
                  <c:v>61.36140442</c:v>
                </c:pt>
                <c:pt idx="3023">
                  <c:v>62.201026919999997</c:v>
                </c:pt>
                <c:pt idx="3024">
                  <c:v>61.869647980000003</c:v>
                </c:pt>
                <c:pt idx="3025">
                  <c:v>60.997966769999998</c:v>
                </c:pt>
                <c:pt idx="3026">
                  <c:v>61.144180300000002</c:v>
                </c:pt>
                <c:pt idx="3027">
                  <c:v>62.081295009999998</c:v>
                </c:pt>
                <c:pt idx="3028">
                  <c:v>61.783313749999998</c:v>
                </c:pt>
                <c:pt idx="3029">
                  <c:v>60.952022550000002</c:v>
                </c:pt>
                <c:pt idx="3030">
                  <c:v>61.599826810000003</c:v>
                </c:pt>
                <c:pt idx="3031">
                  <c:v>62.255352019999997</c:v>
                </c:pt>
                <c:pt idx="3032">
                  <c:v>61.50065231</c:v>
                </c:pt>
                <c:pt idx="3033">
                  <c:v>60.93950272</c:v>
                </c:pt>
                <c:pt idx="3034">
                  <c:v>61.62179184</c:v>
                </c:pt>
                <c:pt idx="3035">
                  <c:v>62.308261870000003</c:v>
                </c:pt>
                <c:pt idx="3036">
                  <c:v>62.001922610000001</c:v>
                </c:pt>
                <c:pt idx="3037">
                  <c:v>61.188739779999999</c:v>
                </c:pt>
                <c:pt idx="3038">
                  <c:v>61.219371799999998</c:v>
                </c:pt>
                <c:pt idx="3039">
                  <c:v>61.978260040000002</c:v>
                </c:pt>
                <c:pt idx="3040">
                  <c:v>62.364376069999999</c:v>
                </c:pt>
                <c:pt idx="3041">
                  <c:v>62.156482699999998</c:v>
                </c:pt>
                <c:pt idx="3042">
                  <c:v>61.677478790000002</c:v>
                </c:pt>
                <c:pt idx="3043">
                  <c:v>61.259750369999999</c:v>
                </c:pt>
                <c:pt idx="3044">
                  <c:v>61.062011720000001</c:v>
                </c:pt>
                <c:pt idx="3045">
                  <c:v>61.165069580000001</c:v>
                </c:pt>
                <c:pt idx="3046">
                  <c:v>61.440761569999999</c:v>
                </c:pt>
                <c:pt idx="3047">
                  <c:v>61.701156619999999</c:v>
                </c:pt>
                <c:pt idx="3048">
                  <c:v>61.845985409999997</c:v>
                </c:pt>
                <c:pt idx="3049">
                  <c:v>61.858509060000003</c:v>
                </c:pt>
                <c:pt idx="3050">
                  <c:v>61.779140470000002</c:v>
                </c:pt>
                <c:pt idx="3051">
                  <c:v>61.669109339999999</c:v>
                </c:pt>
                <c:pt idx="3052">
                  <c:v>61.584186549999998</c:v>
                </c:pt>
                <c:pt idx="3053">
                  <c:v>61.465835570000003</c:v>
                </c:pt>
                <c:pt idx="3054">
                  <c:v>61.304313659999998</c:v>
                </c:pt>
                <c:pt idx="3055">
                  <c:v>61.23328781</c:v>
                </c:pt>
                <c:pt idx="3056">
                  <c:v>61.170635220000001</c:v>
                </c:pt>
                <c:pt idx="3057">
                  <c:v>61.117725370000002</c:v>
                </c:pt>
                <c:pt idx="3058">
                  <c:v>61.17900848</c:v>
                </c:pt>
                <c:pt idx="3059">
                  <c:v>61.304309840000002</c:v>
                </c:pt>
                <c:pt idx="3060">
                  <c:v>61.495075229999998</c:v>
                </c:pt>
                <c:pt idx="3061">
                  <c:v>61.596729279999998</c:v>
                </c:pt>
                <c:pt idx="3062">
                  <c:v>61.758251190000003</c:v>
                </c:pt>
                <c:pt idx="3063">
                  <c:v>61.783302310000003</c:v>
                </c:pt>
                <c:pt idx="3064">
                  <c:v>62.352844240000003</c:v>
                </c:pt>
                <c:pt idx="3065">
                  <c:v>62.611816410000003</c:v>
                </c:pt>
                <c:pt idx="3066">
                  <c:v>62.66056442</c:v>
                </c:pt>
                <c:pt idx="3067">
                  <c:v>62.485107419999999</c:v>
                </c:pt>
                <c:pt idx="3068">
                  <c:v>62.150917049999997</c:v>
                </c:pt>
                <c:pt idx="3069">
                  <c:v>61.798622129999998</c:v>
                </c:pt>
                <c:pt idx="3070">
                  <c:v>61.843185419999998</c:v>
                </c:pt>
                <c:pt idx="3071">
                  <c:v>61.66263962</c:v>
                </c:pt>
                <c:pt idx="3072">
                  <c:v>61.542423249999999</c:v>
                </c:pt>
                <c:pt idx="3073">
                  <c:v>61.588367460000001</c:v>
                </c:pt>
                <c:pt idx="3074">
                  <c:v>61.607875819999997</c:v>
                </c:pt>
                <c:pt idx="3075">
                  <c:v>61.54453659</c:v>
                </c:pt>
                <c:pt idx="3076">
                  <c:v>61.610656740000003</c:v>
                </c:pt>
                <c:pt idx="3077">
                  <c:v>61.673309330000002</c:v>
                </c:pt>
                <c:pt idx="3078">
                  <c:v>61.687953950000001</c:v>
                </c:pt>
                <c:pt idx="3079">
                  <c:v>61.850151060000002</c:v>
                </c:pt>
                <c:pt idx="3080">
                  <c:v>61.942047119999998</c:v>
                </c:pt>
                <c:pt idx="3081">
                  <c:v>62.047874450000002</c:v>
                </c:pt>
                <c:pt idx="3082">
                  <c:v>62.032566070000001</c:v>
                </c:pt>
                <c:pt idx="3083">
                  <c:v>62.06599808</c:v>
                </c:pt>
                <c:pt idx="3084">
                  <c:v>62.064571379999997</c:v>
                </c:pt>
                <c:pt idx="3085">
                  <c:v>62.091041560000001</c:v>
                </c:pt>
                <c:pt idx="3086">
                  <c:v>62.054851530000001</c:v>
                </c:pt>
                <c:pt idx="3087">
                  <c:v>61.950408940000003</c:v>
                </c:pt>
                <c:pt idx="3088">
                  <c:v>61.87384033</c:v>
                </c:pt>
                <c:pt idx="3089">
                  <c:v>61.763816830000003</c:v>
                </c:pt>
                <c:pt idx="3090">
                  <c:v>61.694984439999999</c:v>
                </c:pt>
                <c:pt idx="3091">
                  <c:v>61.755458830000002</c:v>
                </c:pt>
                <c:pt idx="3092">
                  <c:v>61.593952180000002</c:v>
                </c:pt>
                <c:pt idx="3093">
                  <c:v>61.839004520000003</c:v>
                </c:pt>
                <c:pt idx="3094">
                  <c:v>62.228912350000002</c:v>
                </c:pt>
                <c:pt idx="3095">
                  <c:v>62.727386469999999</c:v>
                </c:pt>
                <c:pt idx="3096">
                  <c:v>62.975246429999999</c:v>
                </c:pt>
                <c:pt idx="3097">
                  <c:v>62.692592619999999</c:v>
                </c:pt>
                <c:pt idx="3098">
                  <c:v>62.182937619999997</c:v>
                </c:pt>
                <c:pt idx="3099">
                  <c:v>61.76661301</c:v>
                </c:pt>
                <c:pt idx="3100">
                  <c:v>62.024219510000002</c:v>
                </c:pt>
                <c:pt idx="3101">
                  <c:v>62.799808499999997</c:v>
                </c:pt>
                <c:pt idx="3102">
                  <c:v>63.008670809999998</c:v>
                </c:pt>
                <c:pt idx="3103">
                  <c:v>62.53245544</c:v>
                </c:pt>
                <c:pt idx="3104">
                  <c:v>61.911411289999997</c:v>
                </c:pt>
                <c:pt idx="3105">
                  <c:v>62.05205917</c:v>
                </c:pt>
                <c:pt idx="3106">
                  <c:v>62.826282499999998</c:v>
                </c:pt>
                <c:pt idx="3107">
                  <c:v>63.10477066</c:v>
                </c:pt>
                <c:pt idx="3108">
                  <c:v>62.480937959999999</c:v>
                </c:pt>
                <c:pt idx="3109">
                  <c:v>62.102184299999998</c:v>
                </c:pt>
                <c:pt idx="3110">
                  <c:v>61.91698074</c:v>
                </c:pt>
                <c:pt idx="3111">
                  <c:v>62.086883540000002</c:v>
                </c:pt>
                <c:pt idx="3112">
                  <c:v>62.843910219999998</c:v>
                </c:pt>
                <c:pt idx="3113">
                  <c:v>62.897293089999998</c:v>
                </c:pt>
                <c:pt idx="3114">
                  <c:v>62.976657869999997</c:v>
                </c:pt>
                <c:pt idx="3115">
                  <c:v>62.884765620000003</c:v>
                </c:pt>
                <c:pt idx="3116">
                  <c:v>62.532466890000002</c:v>
                </c:pt>
                <c:pt idx="3117">
                  <c:v>62.354232789999998</c:v>
                </c:pt>
                <c:pt idx="3118">
                  <c:v>61.969917299999999</c:v>
                </c:pt>
                <c:pt idx="3119">
                  <c:v>61.784725190000003</c:v>
                </c:pt>
                <c:pt idx="3120">
                  <c:v>62.006107329999999</c:v>
                </c:pt>
                <c:pt idx="3121">
                  <c:v>62.346084589999997</c:v>
                </c:pt>
                <c:pt idx="3122">
                  <c:v>62.773368840000003</c:v>
                </c:pt>
                <c:pt idx="3123">
                  <c:v>63.057422639999999</c:v>
                </c:pt>
                <c:pt idx="3124">
                  <c:v>62.770561219999998</c:v>
                </c:pt>
                <c:pt idx="3125">
                  <c:v>62.358409880000004</c:v>
                </c:pt>
                <c:pt idx="3126">
                  <c:v>62.114723210000001</c:v>
                </c:pt>
                <c:pt idx="3127">
                  <c:v>61.848770139999999</c:v>
                </c:pt>
                <c:pt idx="3128">
                  <c:v>61.858497620000001</c:v>
                </c:pt>
                <c:pt idx="3129">
                  <c:v>62.003311160000003</c:v>
                </c:pt>
                <c:pt idx="3130">
                  <c:v>62.194087979999999</c:v>
                </c:pt>
                <c:pt idx="3131">
                  <c:v>62.379280090000002</c:v>
                </c:pt>
                <c:pt idx="3132">
                  <c:v>62.423839569999998</c:v>
                </c:pt>
                <c:pt idx="3133">
                  <c:v>62.436355589999998</c:v>
                </c:pt>
                <c:pt idx="3134">
                  <c:v>62.561691279999998</c:v>
                </c:pt>
                <c:pt idx="3135">
                  <c:v>62.638271330000002</c:v>
                </c:pt>
                <c:pt idx="3136">
                  <c:v>62.596504209999999</c:v>
                </c:pt>
                <c:pt idx="3137">
                  <c:v>62.6257515</c:v>
                </c:pt>
                <c:pt idx="3138">
                  <c:v>62.606250760000002</c:v>
                </c:pt>
                <c:pt idx="3139">
                  <c:v>62.753856659999997</c:v>
                </c:pt>
                <c:pt idx="3140">
                  <c:v>63.010082240000003</c:v>
                </c:pt>
                <c:pt idx="3141">
                  <c:v>63.289981840000003</c:v>
                </c:pt>
                <c:pt idx="3142">
                  <c:v>63.224529269999998</c:v>
                </c:pt>
                <c:pt idx="3143">
                  <c:v>62.948791499999999</c:v>
                </c:pt>
                <c:pt idx="3144">
                  <c:v>62.67310715</c:v>
                </c:pt>
                <c:pt idx="3145">
                  <c:v>62.355625150000002</c:v>
                </c:pt>
                <c:pt idx="3146">
                  <c:v>62.257492069999998</c:v>
                </c:pt>
                <c:pt idx="3147">
                  <c:v>62.305492399999999</c:v>
                </c:pt>
                <c:pt idx="3148">
                  <c:v>62.260917659999997</c:v>
                </c:pt>
                <c:pt idx="3149">
                  <c:v>62.22055435</c:v>
                </c:pt>
                <c:pt idx="3150">
                  <c:v>62.280418400000002</c:v>
                </c:pt>
                <c:pt idx="3151">
                  <c:v>62.175994869999997</c:v>
                </c:pt>
                <c:pt idx="3152">
                  <c:v>62.145339970000002</c:v>
                </c:pt>
                <c:pt idx="3153">
                  <c:v>62.221927639999997</c:v>
                </c:pt>
                <c:pt idx="3154">
                  <c:v>62.340282440000003</c:v>
                </c:pt>
                <c:pt idx="3155">
                  <c:v>62.47535706</c:v>
                </c:pt>
                <c:pt idx="3156">
                  <c:v>62.546382899999998</c:v>
                </c:pt>
                <c:pt idx="3157">
                  <c:v>62.62295151</c:v>
                </c:pt>
                <c:pt idx="3158">
                  <c:v>62.603427889999999</c:v>
                </c:pt>
                <c:pt idx="3159">
                  <c:v>62.529666900000002</c:v>
                </c:pt>
                <c:pt idx="3160">
                  <c:v>62.5533371</c:v>
                </c:pt>
                <c:pt idx="3161">
                  <c:v>62.56028748</c:v>
                </c:pt>
                <c:pt idx="3162">
                  <c:v>62.504589080000002</c:v>
                </c:pt>
                <c:pt idx="3163">
                  <c:v>62.38484192</c:v>
                </c:pt>
                <c:pt idx="3164">
                  <c:v>62.347259520000001</c:v>
                </c:pt>
                <c:pt idx="3165">
                  <c:v>62.309658050000003</c:v>
                </c:pt>
                <c:pt idx="3166">
                  <c:v>62.389034270000003</c:v>
                </c:pt>
                <c:pt idx="3167">
                  <c:v>62.369529720000003</c:v>
                </c:pt>
                <c:pt idx="3168">
                  <c:v>62.319408420000002</c:v>
                </c:pt>
                <c:pt idx="3169">
                  <c:v>62.354209900000001</c:v>
                </c:pt>
                <c:pt idx="3170">
                  <c:v>62.382064819999997</c:v>
                </c:pt>
                <c:pt idx="3171">
                  <c:v>62.480945589999997</c:v>
                </c:pt>
                <c:pt idx="3172">
                  <c:v>62.487899779999999</c:v>
                </c:pt>
                <c:pt idx="3173">
                  <c:v>62.560314179999999</c:v>
                </c:pt>
                <c:pt idx="3174">
                  <c:v>62.67310715</c:v>
                </c:pt>
                <c:pt idx="3175">
                  <c:v>62.752460480000003</c:v>
                </c:pt>
                <c:pt idx="3176">
                  <c:v>62.849948879999999</c:v>
                </c:pt>
                <c:pt idx="3177">
                  <c:v>63.047679899999999</c:v>
                </c:pt>
                <c:pt idx="3178">
                  <c:v>63.245399480000003</c:v>
                </c:pt>
                <c:pt idx="3179">
                  <c:v>63.365165709999999</c:v>
                </c:pt>
                <c:pt idx="3180">
                  <c:v>63.46542358</c:v>
                </c:pt>
                <c:pt idx="3181">
                  <c:v>63.518363950000001</c:v>
                </c:pt>
                <c:pt idx="3182">
                  <c:v>63.561492919999999</c:v>
                </c:pt>
                <c:pt idx="3183">
                  <c:v>63.606063839999997</c:v>
                </c:pt>
                <c:pt idx="3184">
                  <c:v>63.678951259999998</c:v>
                </c:pt>
                <c:pt idx="3185">
                  <c:v>63.690994259999997</c:v>
                </c:pt>
                <c:pt idx="3186">
                  <c:v>63.682647709999998</c:v>
                </c:pt>
                <c:pt idx="3187">
                  <c:v>63.674301149999998</c:v>
                </c:pt>
                <c:pt idx="3188">
                  <c:v>63.71604919</c:v>
                </c:pt>
                <c:pt idx="3189">
                  <c:v>63.801002500000003</c:v>
                </c:pt>
                <c:pt idx="3190">
                  <c:v>63.927749630000001</c:v>
                </c:pt>
                <c:pt idx="3191">
                  <c:v>63.923542019999999</c:v>
                </c:pt>
                <c:pt idx="3192">
                  <c:v>63.742530819999999</c:v>
                </c:pt>
                <c:pt idx="3193">
                  <c:v>63.327560419999998</c:v>
                </c:pt>
                <c:pt idx="3194">
                  <c:v>62.958557130000003</c:v>
                </c:pt>
                <c:pt idx="3195">
                  <c:v>62.706512449999998</c:v>
                </c:pt>
                <c:pt idx="3196">
                  <c:v>62.769172670000003</c:v>
                </c:pt>
                <c:pt idx="3197">
                  <c:v>63.090843200000002</c:v>
                </c:pt>
                <c:pt idx="3198">
                  <c:v>63.626941680000002</c:v>
                </c:pt>
                <c:pt idx="3199">
                  <c:v>64.002914430000004</c:v>
                </c:pt>
                <c:pt idx="3200">
                  <c:v>64.036315920000007</c:v>
                </c:pt>
                <c:pt idx="3201">
                  <c:v>63.44591904</c:v>
                </c:pt>
                <c:pt idx="3202">
                  <c:v>62.87083054</c:v>
                </c:pt>
                <c:pt idx="3203">
                  <c:v>63.011486050000002</c:v>
                </c:pt>
                <c:pt idx="3204">
                  <c:v>63.771770480000001</c:v>
                </c:pt>
                <c:pt idx="3205">
                  <c:v>64.146331790000005</c:v>
                </c:pt>
                <c:pt idx="3206">
                  <c:v>64.005714420000004</c:v>
                </c:pt>
                <c:pt idx="3207">
                  <c:v>63.489105219999999</c:v>
                </c:pt>
                <c:pt idx="3208">
                  <c:v>62.990592960000001</c:v>
                </c:pt>
                <c:pt idx="3209">
                  <c:v>62.943271639999999</c:v>
                </c:pt>
                <c:pt idx="3210">
                  <c:v>63.207832340000003</c:v>
                </c:pt>
                <c:pt idx="3211">
                  <c:v>63.539230349999997</c:v>
                </c:pt>
                <c:pt idx="3212">
                  <c:v>63.821907039999999</c:v>
                </c:pt>
                <c:pt idx="3213">
                  <c:v>64.085067749999993</c:v>
                </c:pt>
                <c:pt idx="3214">
                  <c:v>64.241012569999995</c:v>
                </c:pt>
                <c:pt idx="3215">
                  <c:v>64.300895690000004</c:v>
                </c:pt>
                <c:pt idx="3216">
                  <c:v>64.324600219999994</c:v>
                </c:pt>
                <c:pt idx="3217">
                  <c:v>64.344078060000001</c:v>
                </c:pt>
                <c:pt idx="3218">
                  <c:v>64.339874269999996</c:v>
                </c:pt>
                <c:pt idx="3219">
                  <c:v>64.234069820000002</c:v>
                </c:pt>
                <c:pt idx="3220">
                  <c:v>64.018241880000005</c:v>
                </c:pt>
                <c:pt idx="3221">
                  <c:v>63.613014219999997</c:v>
                </c:pt>
                <c:pt idx="3222">
                  <c:v>63.288570399999998</c:v>
                </c:pt>
                <c:pt idx="3223">
                  <c:v>63.026786799999996</c:v>
                </c:pt>
                <c:pt idx="3224">
                  <c:v>62.978061680000003</c:v>
                </c:pt>
                <c:pt idx="3225">
                  <c:v>63.306678769999998</c:v>
                </c:pt>
                <c:pt idx="3226">
                  <c:v>63.841396330000002</c:v>
                </c:pt>
                <c:pt idx="3227">
                  <c:v>64.338485719999994</c:v>
                </c:pt>
                <c:pt idx="3228">
                  <c:v>64.301460270000007</c:v>
                </c:pt>
                <c:pt idx="3229">
                  <c:v>63.699352259999998</c:v>
                </c:pt>
                <c:pt idx="3230">
                  <c:v>63.089450839999998</c:v>
                </c:pt>
                <c:pt idx="3231">
                  <c:v>63.237663269999999</c:v>
                </c:pt>
                <c:pt idx="3232">
                  <c:v>63.4222374</c:v>
                </c:pt>
                <c:pt idx="3233">
                  <c:v>64.13204193</c:v>
                </c:pt>
                <c:pt idx="3234">
                  <c:v>64.405342099999999</c:v>
                </c:pt>
                <c:pt idx="3235">
                  <c:v>64.314849850000002</c:v>
                </c:pt>
                <c:pt idx="3236">
                  <c:v>63.998744960000003</c:v>
                </c:pt>
                <c:pt idx="3237">
                  <c:v>63.561500549999998</c:v>
                </c:pt>
                <c:pt idx="3238">
                  <c:v>63.250972750000003</c:v>
                </c:pt>
                <c:pt idx="3239">
                  <c:v>63.503025049999998</c:v>
                </c:pt>
                <c:pt idx="3240">
                  <c:v>64.367103580000006</c:v>
                </c:pt>
                <c:pt idx="3241">
                  <c:v>64.557914729999993</c:v>
                </c:pt>
                <c:pt idx="3242">
                  <c:v>63.814945219999998</c:v>
                </c:pt>
                <c:pt idx="3243">
                  <c:v>63.22702408</c:v>
                </c:pt>
                <c:pt idx="3244">
                  <c:v>63.653415680000002</c:v>
                </c:pt>
                <c:pt idx="3245">
                  <c:v>64.348243710000006</c:v>
                </c:pt>
                <c:pt idx="3246">
                  <c:v>64.536231990000005</c:v>
                </c:pt>
                <c:pt idx="3247">
                  <c:v>64.092048649999995</c:v>
                </c:pt>
                <c:pt idx="3248">
                  <c:v>63.480144500000002</c:v>
                </c:pt>
                <c:pt idx="3249">
                  <c:v>63.262119290000001</c:v>
                </c:pt>
                <c:pt idx="3250">
                  <c:v>63.51275253</c:v>
                </c:pt>
                <c:pt idx="3251">
                  <c:v>64.018249510000004</c:v>
                </c:pt>
                <c:pt idx="3252">
                  <c:v>64.456848140000005</c:v>
                </c:pt>
                <c:pt idx="3253">
                  <c:v>64.69217682</c:v>
                </c:pt>
                <c:pt idx="3254">
                  <c:v>64.630905150000004</c:v>
                </c:pt>
                <c:pt idx="3255">
                  <c:v>64.383750919999997</c:v>
                </c:pt>
                <c:pt idx="3256">
                  <c:v>63.785697939999999</c:v>
                </c:pt>
                <c:pt idx="3257">
                  <c:v>63.549861909999997</c:v>
                </c:pt>
                <c:pt idx="3258">
                  <c:v>63.404151919999997</c:v>
                </c:pt>
                <c:pt idx="3259">
                  <c:v>63.576824190000004</c:v>
                </c:pt>
                <c:pt idx="3260">
                  <c:v>63.8789978</c:v>
                </c:pt>
                <c:pt idx="3261">
                  <c:v>64.317665099999999</c:v>
                </c:pt>
                <c:pt idx="3262">
                  <c:v>64.596107480000001</c:v>
                </c:pt>
                <c:pt idx="3263">
                  <c:v>64.621162409999997</c:v>
                </c:pt>
                <c:pt idx="3264">
                  <c:v>64.508232120000002</c:v>
                </c:pt>
                <c:pt idx="3265">
                  <c:v>64.080902100000003</c:v>
                </c:pt>
                <c:pt idx="3266">
                  <c:v>63.548984529999998</c:v>
                </c:pt>
                <c:pt idx="3267">
                  <c:v>63.64547348</c:v>
                </c:pt>
                <c:pt idx="3268">
                  <c:v>63.856712340000001</c:v>
                </c:pt>
                <c:pt idx="3269">
                  <c:v>64.493057250000007</c:v>
                </c:pt>
                <c:pt idx="3270">
                  <c:v>64.679649350000005</c:v>
                </c:pt>
                <c:pt idx="3271">
                  <c:v>64.32609558</c:v>
                </c:pt>
                <c:pt idx="3272">
                  <c:v>63.875808720000002</c:v>
                </c:pt>
                <c:pt idx="3273">
                  <c:v>63.678684230000002</c:v>
                </c:pt>
                <c:pt idx="3274">
                  <c:v>63.52594757</c:v>
                </c:pt>
                <c:pt idx="3275">
                  <c:v>63.858085629999998</c:v>
                </c:pt>
                <c:pt idx="3276">
                  <c:v>64.332923890000004</c:v>
                </c:pt>
                <c:pt idx="3277">
                  <c:v>64.777145390000001</c:v>
                </c:pt>
                <c:pt idx="3278">
                  <c:v>64.647636410000004</c:v>
                </c:pt>
                <c:pt idx="3279">
                  <c:v>64.164428709999996</c:v>
                </c:pt>
                <c:pt idx="3280">
                  <c:v>63.617202759999998</c:v>
                </c:pt>
                <c:pt idx="3281">
                  <c:v>63.693786619999997</c:v>
                </c:pt>
                <c:pt idx="3282">
                  <c:v>64.462509159999996</c:v>
                </c:pt>
                <c:pt idx="3283">
                  <c:v>64.882949830000001</c:v>
                </c:pt>
                <c:pt idx="3284">
                  <c:v>64.713058469999993</c:v>
                </c:pt>
                <c:pt idx="3285">
                  <c:v>64.071159359999996</c:v>
                </c:pt>
                <c:pt idx="3286">
                  <c:v>63.622768399999998</c:v>
                </c:pt>
                <c:pt idx="3287">
                  <c:v>63.877578739999997</c:v>
                </c:pt>
                <c:pt idx="3288">
                  <c:v>64.630920410000002</c:v>
                </c:pt>
                <c:pt idx="3289">
                  <c:v>64.942817689999998</c:v>
                </c:pt>
                <c:pt idx="3290">
                  <c:v>64.396987920000001</c:v>
                </c:pt>
                <c:pt idx="3291">
                  <c:v>63.720249180000003</c:v>
                </c:pt>
                <c:pt idx="3292">
                  <c:v>64.012672420000001</c:v>
                </c:pt>
                <c:pt idx="3293">
                  <c:v>64.647621150000006</c:v>
                </c:pt>
                <c:pt idx="3294">
                  <c:v>65.029136660000006</c:v>
                </c:pt>
                <c:pt idx="3295">
                  <c:v>65.002708440000006</c:v>
                </c:pt>
                <c:pt idx="3296">
                  <c:v>64.700546259999996</c:v>
                </c:pt>
                <c:pt idx="3297">
                  <c:v>64.271667480000005</c:v>
                </c:pt>
                <c:pt idx="3298">
                  <c:v>63.89569092</c:v>
                </c:pt>
                <c:pt idx="3299">
                  <c:v>63.888713840000001</c:v>
                </c:pt>
                <c:pt idx="3300">
                  <c:v>64.437362669999999</c:v>
                </c:pt>
                <c:pt idx="3301">
                  <c:v>65.094604489999995</c:v>
                </c:pt>
                <c:pt idx="3302">
                  <c:v>64.927497860000003</c:v>
                </c:pt>
                <c:pt idx="3303">
                  <c:v>64.292549129999998</c:v>
                </c:pt>
                <c:pt idx="3304">
                  <c:v>63.8468132</c:v>
                </c:pt>
                <c:pt idx="3305">
                  <c:v>64.079505920000003</c:v>
                </c:pt>
                <c:pt idx="3306">
                  <c:v>64.689407349999996</c:v>
                </c:pt>
                <c:pt idx="3307">
                  <c:v>65.104331970000004</c:v>
                </c:pt>
                <c:pt idx="3308">
                  <c:v>65.16560364</c:v>
                </c:pt>
                <c:pt idx="3309">
                  <c:v>64.998512270000006</c:v>
                </c:pt>
                <c:pt idx="3310">
                  <c:v>64.745094300000005</c:v>
                </c:pt>
                <c:pt idx="3311">
                  <c:v>64.399765009999996</c:v>
                </c:pt>
                <c:pt idx="3312">
                  <c:v>64.058616639999997</c:v>
                </c:pt>
                <c:pt idx="3313">
                  <c:v>63.851142879999998</c:v>
                </c:pt>
                <c:pt idx="3314">
                  <c:v>63.821895599999998</c:v>
                </c:pt>
                <c:pt idx="3315">
                  <c:v>63.91936493</c:v>
                </c:pt>
                <c:pt idx="3316">
                  <c:v>64.075332639999999</c:v>
                </c:pt>
                <c:pt idx="3317">
                  <c:v>64.257736210000004</c:v>
                </c:pt>
                <c:pt idx="3318">
                  <c:v>64.345466610000003</c:v>
                </c:pt>
                <c:pt idx="3319">
                  <c:v>64.335708620000005</c:v>
                </c:pt>
                <c:pt idx="3320">
                  <c:v>64.250762940000001</c:v>
                </c:pt>
                <c:pt idx="3321">
                  <c:v>64.149131769999997</c:v>
                </c:pt>
                <c:pt idx="3322">
                  <c:v>64.050888060000005</c:v>
                </c:pt>
                <c:pt idx="3323">
                  <c:v>63.95278931</c:v>
                </c:pt>
                <c:pt idx="3324">
                  <c:v>63.986202239999997</c:v>
                </c:pt>
                <c:pt idx="3325">
                  <c:v>64.175605770000004</c:v>
                </c:pt>
                <c:pt idx="3326">
                  <c:v>64.522315980000002</c:v>
                </c:pt>
                <c:pt idx="3327">
                  <c:v>64.974845889999997</c:v>
                </c:pt>
                <c:pt idx="3328">
                  <c:v>65.318794249999996</c:v>
                </c:pt>
                <c:pt idx="3329">
                  <c:v>65.438552860000001</c:v>
                </c:pt>
                <c:pt idx="3330">
                  <c:v>65.200431820000006</c:v>
                </c:pt>
                <c:pt idx="3331">
                  <c:v>64.895469669999997</c:v>
                </c:pt>
                <c:pt idx="3332">
                  <c:v>64.559913640000005</c:v>
                </c:pt>
                <c:pt idx="3333">
                  <c:v>64.324584959999996</c:v>
                </c:pt>
                <c:pt idx="3334">
                  <c:v>64.101768489999998</c:v>
                </c:pt>
                <c:pt idx="3335">
                  <c:v>64.021034240000006</c:v>
                </c:pt>
                <c:pt idx="3336">
                  <c:v>64.185340879999998</c:v>
                </c:pt>
                <c:pt idx="3337">
                  <c:v>64.532051089999996</c:v>
                </c:pt>
                <c:pt idx="3338">
                  <c:v>64.958145139999999</c:v>
                </c:pt>
                <c:pt idx="3339">
                  <c:v>65.307655330000003</c:v>
                </c:pt>
                <c:pt idx="3340">
                  <c:v>65.508171079999997</c:v>
                </c:pt>
                <c:pt idx="3341">
                  <c:v>65.446922299999997</c:v>
                </c:pt>
                <c:pt idx="3342">
                  <c:v>65.162834169999996</c:v>
                </c:pt>
                <c:pt idx="3343">
                  <c:v>64.823936459999999</c:v>
                </c:pt>
                <c:pt idx="3344">
                  <c:v>64.672676089999996</c:v>
                </c:pt>
                <c:pt idx="3345">
                  <c:v>64.761802669999994</c:v>
                </c:pt>
                <c:pt idx="3346">
                  <c:v>64.689384459999999</c:v>
                </c:pt>
                <c:pt idx="3347">
                  <c:v>64.62953186</c:v>
                </c:pt>
                <c:pt idx="3348">
                  <c:v>64.79296875</c:v>
                </c:pt>
                <c:pt idx="3349">
                  <c:v>64.831436159999996</c:v>
                </c:pt>
                <c:pt idx="3350">
                  <c:v>64.587745670000004</c:v>
                </c:pt>
                <c:pt idx="3351">
                  <c:v>65.094604489999995</c:v>
                </c:pt>
                <c:pt idx="3352">
                  <c:v>65.38841248</c:v>
                </c:pt>
                <c:pt idx="3353">
                  <c:v>65.293609619999998</c:v>
                </c:pt>
                <c:pt idx="3354">
                  <c:v>65.405128480000002</c:v>
                </c:pt>
                <c:pt idx="3355">
                  <c:v>65.392601010000007</c:v>
                </c:pt>
                <c:pt idx="3356">
                  <c:v>65.492851259999995</c:v>
                </c:pt>
                <c:pt idx="3357">
                  <c:v>65.513740540000001</c:v>
                </c:pt>
                <c:pt idx="3358">
                  <c:v>65.508178709999996</c:v>
                </c:pt>
                <c:pt idx="3359">
                  <c:v>65.478935239999998</c:v>
                </c:pt>
                <c:pt idx="3360">
                  <c:v>65.358299259999995</c:v>
                </c:pt>
                <c:pt idx="3361">
                  <c:v>65.178153989999998</c:v>
                </c:pt>
                <c:pt idx="3362">
                  <c:v>64.949775700000004</c:v>
                </c:pt>
                <c:pt idx="3363">
                  <c:v>64.615592960000001</c:v>
                </c:pt>
                <c:pt idx="3364">
                  <c:v>64.502807619999999</c:v>
                </c:pt>
                <c:pt idx="3365">
                  <c:v>64.449913019999997</c:v>
                </c:pt>
                <c:pt idx="3366">
                  <c:v>64.51032257</c:v>
                </c:pt>
                <c:pt idx="3367">
                  <c:v>64.697769170000001</c:v>
                </c:pt>
                <c:pt idx="3368">
                  <c:v>65.038902280000002</c:v>
                </c:pt>
                <c:pt idx="3369">
                  <c:v>65.253349299999996</c:v>
                </c:pt>
                <c:pt idx="3370">
                  <c:v>65.536033630000006</c:v>
                </c:pt>
                <c:pt idx="3371">
                  <c:v>65.573600769999999</c:v>
                </c:pt>
                <c:pt idx="3372">
                  <c:v>65.558311459999999</c:v>
                </c:pt>
                <c:pt idx="3373">
                  <c:v>65.470565800000003</c:v>
                </c:pt>
                <c:pt idx="3374">
                  <c:v>65.130805969999997</c:v>
                </c:pt>
                <c:pt idx="3375">
                  <c:v>64.944213869999999</c:v>
                </c:pt>
                <c:pt idx="3376">
                  <c:v>65.030540470000005</c:v>
                </c:pt>
                <c:pt idx="3377">
                  <c:v>65.095977779999998</c:v>
                </c:pt>
                <c:pt idx="3378">
                  <c:v>65.204612729999994</c:v>
                </c:pt>
                <c:pt idx="3379">
                  <c:v>65.419052120000003</c:v>
                </c:pt>
                <c:pt idx="3380">
                  <c:v>65.653007509999995</c:v>
                </c:pt>
                <c:pt idx="3381">
                  <c:v>65.742103580000006</c:v>
                </c:pt>
                <c:pt idx="3382">
                  <c:v>65.711494450000004</c:v>
                </c:pt>
                <c:pt idx="3383">
                  <c:v>65.14891815</c:v>
                </c:pt>
                <c:pt idx="3384">
                  <c:v>64.661521910000005</c:v>
                </c:pt>
                <c:pt idx="3385">
                  <c:v>64.857887270000006</c:v>
                </c:pt>
                <c:pt idx="3386">
                  <c:v>65.258903500000002</c:v>
                </c:pt>
                <c:pt idx="3387">
                  <c:v>65.760208129999995</c:v>
                </c:pt>
                <c:pt idx="3388">
                  <c:v>65.786666870000005</c:v>
                </c:pt>
                <c:pt idx="3389">
                  <c:v>65.278129579999998</c:v>
                </c:pt>
                <c:pt idx="3390">
                  <c:v>64.933090210000003</c:v>
                </c:pt>
                <c:pt idx="3391">
                  <c:v>64.793846130000006</c:v>
                </c:pt>
                <c:pt idx="3392">
                  <c:v>65.286758419999998</c:v>
                </c:pt>
                <c:pt idx="3393">
                  <c:v>65.757431030000006</c:v>
                </c:pt>
                <c:pt idx="3394">
                  <c:v>65.806907649999999</c:v>
                </c:pt>
                <c:pt idx="3395">
                  <c:v>65.122436519999994</c:v>
                </c:pt>
                <c:pt idx="3396">
                  <c:v>64.820297240000002</c:v>
                </c:pt>
                <c:pt idx="3397">
                  <c:v>64.767379759999997</c:v>
                </c:pt>
                <c:pt idx="3398">
                  <c:v>65.015220639999995</c:v>
                </c:pt>
                <c:pt idx="3399">
                  <c:v>65.381462099999993</c:v>
                </c:pt>
                <c:pt idx="3400">
                  <c:v>65.737930300000002</c:v>
                </c:pt>
                <c:pt idx="3401">
                  <c:v>65.962127690000003</c:v>
                </c:pt>
                <c:pt idx="3402">
                  <c:v>66.12784576</c:v>
                </c:pt>
                <c:pt idx="3403">
                  <c:v>65.788063050000005</c:v>
                </c:pt>
                <c:pt idx="3404">
                  <c:v>65.261703490000002</c:v>
                </c:pt>
                <c:pt idx="3405">
                  <c:v>64.842559809999997</c:v>
                </c:pt>
                <c:pt idx="3406">
                  <c:v>64.772949220000001</c:v>
                </c:pt>
                <c:pt idx="3407">
                  <c:v>65.015228269999994</c:v>
                </c:pt>
                <c:pt idx="3408">
                  <c:v>65.52628326</c:v>
                </c:pt>
                <c:pt idx="3409">
                  <c:v>65.917579649999993</c:v>
                </c:pt>
                <c:pt idx="3410">
                  <c:v>66.129219059999997</c:v>
                </c:pt>
                <c:pt idx="3411">
                  <c:v>66.150085450000006</c:v>
                </c:pt>
                <c:pt idx="3412">
                  <c:v>66.102752690000003</c:v>
                </c:pt>
                <c:pt idx="3413">
                  <c:v>66.042892460000004</c:v>
                </c:pt>
                <c:pt idx="3414">
                  <c:v>65.948211670000006</c:v>
                </c:pt>
                <c:pt idx="3415">
                  <c:v>65.758819579999994</c:v>
                </c:pt>
                <c:pt idx="3416">
                  <c:v>65.512351989999999</c:v>
                </c:pt>
                <c:pt idx="3417">
                  <c:v>65.29234314</c:v>
                </c:pt>
                <c:pt idx="3418">
                  <c:v>65.235244750000007</c:v>
                </c:pt>
                <c:pt idx="3419">
                  <c:v>65.031944269999997</c:v>
                </c:pt>
                <c:pt idx="3420">
                  <c:v>64.984596249999996</c:v>
                </c:pt>
                <c:pt idx="3421">
                  <c:v>64.969284060000007</c:v>
                </c:pt>
                <c:pt idx="3422">
                  <c:v>65.024971010000002</c:v>
                </c:pt>
                <c:pt idx="3423">
                  <c:v>65.251960749999995</c:v>
                </c:pt>
                <c:pt idx="3424">
                  <c:v>65.59452057</c:v>
                </c:pt>
                <c:pt idx="3425">
                  <c:v>65.991386410000004</c:v>
                </c:pt>
                <c:pt idx="3426">
                  <c:v>66.300498959999999</c:v>
                </c:pt>
                <c:pt idx="3427">
                  <c:v>66.392402649999994</c:v>
                </c:pt>
                <c:pt idx="3428">
                  <c:v>66.471786499999993</c:v>
                </c:pt>
                <c:pt idx="3429">
                  <c:v>66.332527159999998</c:v>
                </c:pt>
                <c:pt idx="3430">
                  <c:v>66.102760309999994</c:v>
                </c:pt>
                <c:pt idx="3431">
                  <c:v>65.814521790000001</c:v>
                </c:pt>
                <c:pt idx="3432">
                  <c:v>65.584762569999995</c:v>
                </c:pt>
                <c:pt idx="3433">
                  <c:v>65.378654479999994</c:v>
                </c:pt>
                <c:pt idx="3434">
                  <c:v>65.225486759999995</c:v>
                </c:pt>
                <c:pt idx="3435">
                  <c:v>65.133598329999998</c:v>
                </c:pt>
                <c:pt idx="3436">
                  <c:v>65.097389219999997</c:v>
                </c:pt>
                <c:pt idx="3437">
                  <c:v>65.063964839999997</c:v>
                </c:pt>
                <c:pt idx="3438">
                  <c:v>65.336891170000001</c:v>
                </c:pt>
                <c:pt idx="3439">
                  <c:v>65.272827149999998</c:v>
                </c:pt>
                <c:pt idx="3440">
                  <c:v>65.190681459999993</c:v>
                </c:pt>
                <c:pt idx="3441">
                  <c:v>65.173973079999996</c:v>
                </c:pt>
                <c:pt idx="3442">
                  <c:v>65.171203610000006</c:v>
                </c:pt>
                <c:pt idx="3443">
                  <c:v>65.217132570000004</c:v>
                </c:pt>
                <c:pt idx="3444">
                  <c:v>65.426017759999993</c:v>
                </c:pt>
                <c:pt idx="3445">
                  <c:v>65.737930300000002</c:v>
                </c:pt>
                <c:pt idx="3446">
                  <c:v>66.102775570000006</c:v>
                </c:pt>
                <c:pt idx="3447">
                  <c:v>66.496833800000005</c:v>
                </c:pt>
                <c:pt idx="3448">
                  <c:v>66.627731319999995</c:v>
                </c:pt>
                <c:pt idx="3449">
                  <c:v>66.467597960000006</c:v>
                </c:pt>
                <c:pt idx="3450">
                  <c:v>66.059593199999995</c:v>
                </c:pt>
                <c:pt idx="3451">
                  <c:v>65.570823669999996</c:v>
                </c:pt>
                <c:pt idx="3452">
                  <c:v>65.270057679999994</c:v>
                </c:pt>
                <c:pt idx="3453">
                  <c:v>65.503982539999996</c:v>
                </c:pt>
                <c:pt idx="3454">
                  <c:v>66.01783752</c:v>
                </c:pt>
                <c:pt idx="3455">
                  <c:v>66.439758299999994</c:v>
                </c:pt>
                <c:pt idx="3456">
                  <c:v>66.680633540000002</c:v>
                </c:pt>
                <c:pt idx="3457">
                  <c:v>66.455070500000005</c:v>
                </c:pt>
                <c:pt idx="3458">
                  <c:v>66.086074830000001</c:v>
                </c:pt>
                <c:pt idx="3459">
                  <c:v>65.652992249999997</c:v>
                </c:pt>
                <c:pt idx="3460">
                  <c:v>65.380073550000006</c:v>
                </c:pt>
                <c:pt idx="3461">
                  <c:v>65.387039180000002</c:v>
                </c:pt>
                <c:pt idx="3462">
                  <c:v>65.403755189999998</c:v>
                </c:pt>
                <c:pt idx="3463">
                  <c:v>65.757408139999995</c:v>
                </c:pt>
                <c:pt idx="3464">
                  <c:v>66.322776790000006</c:v>
                </c:pt>
                <c:pt idx="3465">
                  <c:v>66.520515439999997</c:v>
                </c:pt>
                <c:pt idx="3466">
                  <c:v>66.687606810000005</c:v>
                </c:pt>
                <c:pt idx="3467">
                  <c:v>66.670898440000002</c:v>
                </c:pt>
                <c:pt idx="3468">
                  <c:v>66.581756589999998</c:v>
                </c:pt>
                <c:pt idx="3469">
                  <c:v>66.243415830000004</c:v>
                </c:pt>
                <c:pt idx="3470">
                  <c:v>65.974655150000004</c:v>
                </c:pt>
                <c:pt idx="3471">
                  <c:v>65.764701840000001</c:v>
                </c:pt>
                <c:pt idx="3472">
                  <c:v>65.843757629999999</c:v>
                </c:pt>
                <c:pt idx="3473">
                  <c:v>65.790840149999994</c:v>
                </c:pt>
                <c:pt idx="3474">
                  <c:v>65.756027219999993</c:v>
                </c:pt>
                <c:pt idx="3475">
                  <c:v>65.66970062</c:v>
                </c:pt>
                <c:pt idx="3476">
                  <c:v>66.003898620000001</c:v>
                </c:pt>
                <c:pt idx="3477">
                  <c:v>66.196052550000005</c:v>
                </c:pt>
                <c:pt idx="3478">
                  <c:v>66.386825560000005</c:v>
                </c:pt>
                <c:pt idx="3479">
                  <c:v>66.507987979999996</c:v>
                </c:pt>
                <c:pt idx="3480">
                  <c:v>66.680641170000001</c:v>
                </c:pt>
                <c:pt idx="3481">
                  <c:v>66.74329376</c:v>
                </c:pt>
                <c:pt idx="3482">
                  <c:v>66.604049680000003</c:v>
                </c:pt>
                <c:pt idx="3483">
                  <c:v>66.361747739999998</c:v>
                </c:pt>
                <c:pt idx="3484">
                  <c:v>65.974662780000003</c:v>
                </c:pt>
                <c:pt idx="3485">
                  <c:v>65.772727970000005</c:v>
                </c:pt>
                <c:pt idx="3486">
                  <c:v>65.629325870000002</c:v>
                </c:pt>
                <c:pt idx="3487">
                  <c:v>65.639068600000002</c:v>
                </c:pt>
                <c:pt idx="3488">
                  <c:v>65.84794617</c:v>
                </c:pt>
                <c:pt idx="3489">
                  <c:v>66.109741209999996</c:v>
                </c:pt>
                <c:pt idx="3490">
                  <c:v>66.509376529999997</c:v>
                </c:pt>
                <c:pt idx="3491">
                  <c:v>66.885345459999996</c:v>
                </c:pt>
                <c:pt idx="3492">
                  <c:v>66.723808289999994</c:v>
                </c:pt>
                <c:pt idx="3493">
                  <c:v>66.134811400000004</c:v>
                </c:pt>
                <c:pt idx="3494">
                  <c:v>65.644630430000007</c:v>
                </c:pt>
                <c:pt idx="3495">
                  <c:v>65.853508000000005</c:v>
                </c:pt>
                <c:pt idx="3496">
                  <c:v>66.616600039999994</c:v>
                </c:pt>
                <c:pt idx="3497">
                  <c:v>66.961906429999999</c:v>
                </c:pt>
                <c:pt idx="3498">
                  <c:v>66.428596499999998</c:v>
                </c:pt>
                <c:pt idx="3499">
                  <c:v>65.722595209999994</c:v>
                </c:pt>
                <c:pt idx="3500">
                  <c:v>65.852119450000004</c:v>
                </c:pt>
                <c:pt idx="3501">
                  <c:v>66.466201780000006</c:v>
                </c:pt>
                <c:pt idx="3502">
                  <c:v>66.989776610000007</c:v>
                </c:pt>
                <c:pt idx="3503">
                  <c:v>66.782272340000006</c:v>
                </c:pt>
                <c:pt idx="3504">
                  <c:v>66.141738889999999</c:v>
                </c:pt>
                <c:pt idx="3505">
                  <c:v>65.842376709999996</c:v>
                </c:pt>
                <c:pt idx="3506">
                  <c:v>66.708496089999997</c:v>
                </c:pt>
                <c:pt idx="3507">
                  <c:v>66.928497309999997</c:v>
                </c:pt>
                <c:pt idx="3508">
                  <c:v>66.072669980000001</c:v>
                </c:pt>
                <c:pt idx="3509">
                  <c:v>66.467597960000006</c:v>
                </c:pt>
                <c:pt idx="3510">
                  <c:v>66.668106080000001</c:v>
                </c:pt>
                <c:pt idx="3511">
                  <c:v>66.028968809999995</c:v>
                </c:pt>
                <c:pt idx="3512">
                  <c:v>66.683006289999994</c:v>
                </c:pt>
                <c:pt idx="3513">
                  <c:v>67.099769589999994</c:v>
                </c:pt>
                <c:pt idx="3514">
                  <c:v>66.158454899999995</c:v>
                </c:pt>
                <c:pt idx="3515">
                  <c:v>66.847740169999994</c:v>
                </c:pt>
                <c:pt idx="3516">
                  <c:v>66.776702880000002</c:v>
                </c:pt>
                <c:pt idx="3517">
                  <c:v>66.158470149999999</c:v>
                </c:pt>
                <c:pt idx="3518">
                  <c:v>67.021789549999994</c:v>
                </c:pt>
                <c:pt idx="3519">
                  <c:v>66.651397709999998</c:v>
                </c:pt>
                <c:pt idx="3520">
                  <c:v>66.115303040000001</c:v>
                </c:pt>
                <c:pt idx="3521">
                  <c:v>67.258514399999996</c:v>
                </c:pt>
                <c:pt idx="3522">
                  <c:v>66.487091059999997</c:v>
                </c:pt>
                <c:pt idx="3523">
                  <c:v>66.534431459999993</c:v>
                </c:pt>
                <c:pt idx="3524">
                  <c:v>67.230636599999997</c:v>
                </c:pt>
                <c:pt idx="3525">
                  <c:v>66.308860780000003</c:v>
                </c:pt>
                <c:pt idx="3526">
                  <c:v>66.882545469999997</c:v>
                </c:pt>
                <c:pt idx="3527">
                  <c:v>67.394950870000002</c:v>
                </c:pt>
                <c:pt idx="3528">
                  <c:v>66.441131589999998</c:v>
                </c:pt>
                <c:pt idx="3529">
                  <c:v>66.513549800000007</c:v>
                </c:pt>
                <c:pt idx="3530">
                  <c:v>67.452049259999995</c:v>
                </c:pt>
                <c:pt idx="3531">
                  <c:v>67.000907900000001</c:v>
                </c:pt>
                <c:pt idx="3532">
                  <c:v>66.368736269999999</c:v>
                </c:pt>
                <c:pt idx="3533">
                  <c:v>67.312805179999998</c:v>
                </c:pt>
                <c:pt idx="3534">
                  <c:v>67.183311459999999</c:v>
                </c:pt>
                <c:pt idx="3535">
                  <c:v>66.404930109999995</c:v>
                </c:pt>
                <c:pt idx="3536">
                  <c:v>67.349021910000005</c:v>
                </c:pt>
                <c:pt idx="3537">
                  <c:v>66.879768369999994</c:v>
                </c:pt>
                <c:pt idx="3538">
                  <c:v>66.672286990000003</c:v>
                </c:pt>
                <c:pt idx="3539">
                  <c:v>67.506370540000006</c:v>
                </c:pt>
                <c:pt idx="3540">
                  <c:v>66.496803279999995</c:v>
                </c:pt>
                <c:pt idx="3541">
                  <c:v>67.289154049999993</c:v>
                </c:pt>
                <c:pt idx="3542">
                  <c:v>67.220916750000001</c:v>
                </c:pt>
                <c:pt idx="3543">
                  <c:v>66.580215449999997</c:v>
                </c:pt>
                <c:pt idx="3544">
                  <c:v>67.252937320000001</c:v>
                </c:pt>
                <c:pt idx="3545">
                  <c:v>67.453453060000001</c:v>
                </c:pt>
                <c:pt idx="3546">
                  <c:v>66.693176269999995</c:v>
                </c:pt>
                <c:pt idx="3547">
                  <c:v>66.640266420000003</c:v>
                </c:pt>
                <c:pt idx="3548">
                  <c:v>67.264076230000001</c:v>
                </c:pt>
                <c:pt idx="3549">
                  <c:v>67.599655150000004</c:v>
                </c:pt>
                <c:pt idx="3550">
                  <c:v>67.319786070000006</c:v>
                </c:pt>
                <c:pt idx="3551">
                  <c:v>66.819892879999998</c:v>
                </c:pt>
                <c:pt idx="3552">
                  <c:v>66.744689940000001</c:v>
                </c:pt>
                <c:pt idx="3553">
                  <c:v>67.474342350000001</c:v>
                </c:pt>
                <c:pt idx="3554">
                  <c:v>67.510536189999996</c:v>
                </c:pt>
                <c:pt idx="3555">
                  <c:v>66.716842650000004</c:v>
                </c:pt>
                <c:pt idx="3556">
                  <c:v>66.971664430000004</c:v>
                </c:pt>
                <c:pt idx="3557">
                  <c:v>67.709655760000004</c:v>
                </c:pt>
                <c:pt idx="3558">
                  <c:v>67.069145199999994</c:v>
                </c:pt>
                <c:pt idx="3559">
                  <c:v>66.980026249999995</c:v>
                </c:pt>
                <c:pt idx="3560">
                  <c:v>67.789039610000003</c:v>
                </c:pt>
                <c:pt idx="3561">
                  <c:v>67.027374269999996</c:v>
                </c:pt>
                <c:pt idx="3562">
                  <c:v>66.833808899999994</c:v>
                </c:pt>
                <c:pt idx="3563">
                  <c:v>67.647003170000005</c:v>
                </c:pt>
                <c:pt idx="3564">
                  <c:v>67.514732359999996</c:v>
                </c:pt>
                <c:pt idx="3565">
                  <c:v>66.615203859999994</c:v>
                </c:pt>
                <c:pt idx="3566">
                  <c:v>67.239006040000007</c:v>
                </c:pt>
                <c:pt idx="3567">
                  <c:v>67.779289250000005</c:v>
                </c:pt>
                <c:pt idx="3568">
                  <c:v>67.057998659999996</c:v>
                </c:pt>
                <c:pt idx="3569">
                  <c:v>66.698745729999999</c:v>
                </c:pt>
                <c:pt idx="3570">
                  <c:v>67.503578189999999</c:v>
                </c:pt>
                <c:pt idx="3571">
                  <c:v>67.947769170000001</c:v>
                </c:pt>
                <c:pt idx="3572">
                  <c:v>67.626121519999998</c:v>
                </c:pt>
                <c:pt idx="3573">
                  <c:v>66.900627139999997</c:v>
                </c:pt>
                <c:pt idx="3574">
                  <c:v>66.746086120000001</c:v>
                </c:pt>
                <c:pt idx="3575">
                  <c:v>67.362922670000003</c:v>
                </c:pt>
                <c:pt idx="3576">
                  <c:v>68.029937739999994</c:v>
                </c:pt>
                <c:pt idx="3577">
                  <c:v>67.839164729999993</c:v>
                </c:pt>
                <c:pt idx="3578">
                  <c:v>67.106712340000001</c:v>
                </c:pt>
                <c:pt idx="3579">
                  <c:v>66.773933409999998</c:v>
                </c:pt>
                <c:pt idx="3580">
                  <c:v>67.243186949999995</c:v>
                </c:pt>
                <c:pt idx="3581">
                  <c:v>67.914375309999997</c:v>
                </c:pt>
                <c:pt idx="3582">
                  <c:v>68.045249940000005</c:v>
                </c:pt>
                <c:pt idx="3583">
                  <c:v>67.435348509999997</c:v>
                </c:pt>
                <c:pt idx="3584">
                  <c:v>66.882537839999998</c:v>
                </c:pt>
                <c:pt idx="3585">
                  <c:v>67.219528199999999</c:v>
                </c:pt>
                <c:pt idx="3586">
                  <c:v>67.999282840000006</c:v>
                </c:pt>
                <c:pt idx="3587">
                  <c:v>68.060562129999994</c:v>
                </c:pt>
                <c:pt idx="3588">
                  <c:v>67.385231020000006</c:v>
                </c:pt>
                <c:pt idx="3589">
                  <c:v>66.907608030000006</c:v>
                </c:pt>
                <c:pt idx="3590">
                  <c:v>67.106735229999998</c:v>
                </c:pt>
                <c:pt idx="3591">
                  <c:v>67.777893070000005</c:v>
                </c:pt>
                <c:pt idx="3592">
                  <c:v>68.184501650000001</c:v>
                </c:pt>
                <c:pt idx="3593">
                  <c:v>67.840560909999994</c:v>
                </c:pt>
                <c:pt idx="3594">
                  <c:v>67.287742609999995</c:v>
                </c:pt>
                <c:pt idx="3595">
                  <c:v>66.934089659999998</c:v>
                </c:pt>
                <c:pt idx="3596">
                  <c:v>67.052421570000007</c:v>
                </c:pt>
                <c:pt idx="3597">
                  <c:v>67.566238400000003</c:v>
                </c:pt>
                <c:pt idx="3598">
                  <c:v>68.031333919999994</c:v>
                </c:pt>
                <c:pt idx="3599">
                  <c:v>68.268043520000006</c:v>
                </c:pt>
                <c:pt idx="3600">
                  <c:v>68.252716059999997</c:v>
                </c:pt>
                <c:pt idx="3601">
                  <c:v>68.003478999999999</c:v>
                </c:pt>
                <c:pt idx="3602">
                  <c:v>67.634460450000006</c:v>
                </c:pt>
                <c:pt idx="3603">
                  <c:v>67.316993710000006</c:v>
                </c:pt>
                <c:pt idx="3604">
                  <c:v>67.109512330000001</c:v>
                </c:pt>
                <c:pt idx="3605">
                  <c:v>67.016220090000004</c:v>
                </c:pt>
                <c:pt idx="3606">
                  <c:v>67.027359009999998</c:v>
                </c:pt>
                <c:pt idx="3607">
                  <c:v>67.108108520000002</c:v>
                </c:pt>
                <c:pt idx="3608">
                  <c:v>67.138755799999998</c:v>
                </c:pt>
                <c:pt idx="3609">
                  <c:v>67.286354059999994</c:v>
                </c:pt>
                <c:pt idx="3610">
                  <c:v>67.225074770000006</c:v>
                </c:pt>
                <c:pt idx="3611">
                  <c:v>67.101135249999999</c:v>
                </c:pt>
                <c:pt idx="3612">
                  <c:v>66.996749879999996</c:v>
                </c:pt>
                <c:pt idx="3613">
                  <c:v>67.14294434</c:v>
                </c:pt>
                <c:pt idx="3614">
                  <c:v>67.478508000000005</c:v>
                </c:pt>
                <c:pt idx="3615">
                  <c:v>67.873992920000006</c:v>
                </c:pt>
                <c:pt idx="3616">
                  <c:v>68.130180359999997</c:v>
                </c:pt>
                <c:pt idx="3617">
                  <c:v>68.19700623</c:v>
                </c:pt>
                <c:pt idx="3618">
                  <c:v>68.293090820000003</c:v>
                </c:pt>
                <c:pt idx="3619">
                  <c:v>68.433746339999999</c:v>
                </c:pt>
                <c:pt idx="3620">
                  <c:v>68.518692020000003</c:v>
                </c:pt>
                <c:pt idx="3621">
                  <c:v>68.478317259999997</c:v>
                </c:pt>
                <c:pt idx="3622">
                  <c:v>68.362731929999995</c:v>
                </c:pt>
                <c:pt idx="3623">
                  <c:v>68.053596499999998</c:v>
                </c:pt>
                <c:pt idx="3624">
                  <c:v>67.493835450000006</c:v>
                </c:pt>
                <c:pt idx="3625">
                  <c:v>67.247360229999998</c:v>
                </c:pt>
                <c:pt idx="3626">
                  <c:v>67.314414979999995</c:v>
                </c:pt>
                <c:pt idx="3627">
                  <c:v>67.291900630000001</c:v>
                </c:pt>
                <c:pt idx="3628">
                  <c:v>67.397766110000006</c:v>
                </c:pt>
                <c:pt idx="3629">
                  <c:v>67.321151729999997</c:v>
                </c:pt>
                <c:pt idx="3630">
                  <c:v>67.574539180000002</c:v>
                </c:pt>
                <c:pt idx="3631">
                  <c:v>67.943603519999996</c:v>
                </c:pt>
                <c:pt idx="3632">
                  <c:v>68.138549800000007</c:v>
                </c:pt>
                <c:pt idx="3633">
                  <c:v>67.926895139999999</c:v>
                </c:pt>
                <c:pt idx="3634">
                  <c:v>68.170570369999993</c:v>
                </c:pt>
                <c:pt idx="3635">
                  <c:v>68.369094849999996</c:v>
                </c:pt>
                <c:pt idx="3636">
                  <c:v>68.508949279999996</c:v>
                </c:pt>
                <c:pt idx="3637">
                  <c:v>68.471343989999994</c:v>
                </c:pt>
                <c:pt idx="3638">
                  <c:v>68.503387450000005</c:v>
                </c:pt>
                <c:pt idx="3639">
                  <c:v>68.499183650000006</c:v>
                </c:pt>
                <c:pt idx="3640">
                  <c:v>68.527046200000001</c:v>
                </c:pt>
                <c:pt idx="3641">
                  <c:v>68.542335510000001</c:v>
                </c:pt>
                <c:pt idx="3642">
                  <c:v>68.543746949999999</c:v>
                </c:pt>
                <c:pt idx="3643">
                  <c:v>68.500587460000006</c:v>
                </c:pt>
                <c:pt idx="3644">
                  <c:v>68.549324040000002</c:v>
                </c:pt>
                <c:pt idx="3645">
                  <c:v>68.276397709999998</c:v>
                </c:pt>
                <c:pt idx="3646">
                  <c:v>67.787643430000003</c:v>
                </c:pt>
                <c:pt idx="3647">
                  <c:v>67.528640749999994</c:v>
                </c:pt>
                <c:pt idx="3648">
                  <c:v>67.376853940000004</c:v>
                </c:pt>
                <c:pt idx="3649">
                  <c:v>67.801574709999997</c:v>
                </c:pt>
                <c:pt idx="3650">
                  <c:v>68.323753359999998</c:v>
                </c:pt>
                <c:pt idx="3651">
                  <c:v>68.561866760000001</c:v>
                </c:pt>
                <c:pt idx="3652">
                  <c:v>68.542366029999997</c:v>
                </c:pt>
                <c:pt idx="3653">
                  <c:v>68.649574279999996</c:v>
                </c:pt>
                <c:pt idx="3654">
                  <c:v>68.66627502</c:v>
                </c:pt>
                <c:pt idx="3655">
                  <c:v>68.547950740000005</c:v>
                </c:pt>
                <c:pt idx="3656">
                  <c:v>68.553489690000006</c:v>
                </c:pt>
                <c:pt idx="3657">
                  <c:v>68.633468629999996</c:v>
                </c:pt>
                <c:pt idx="3658">
                  <c:v>68.598045350000007</c:v>
                </c:pt>
                <c:pt idx="3659">
                  <c:v>68.31283569</c:v>
                </c:pt>
                <c:pt idx="3660">
                  <c:v>68.028541559999994</c:v>
                </c:pt>
                <c:pt idx="3661">
                  <c:v>67.716590879999998</c:v>
                </c:pt>
                <c:pt idx="3662">
                  <c:v>67.619163510000007</c:v>
                </c:pt>
                <c:pt idx="3663">
                  <c:v>67.653968809999995</c:v>
                </c:pt>
                <c:pt idx="3664">
                  <c:v>68.070304870000001</c:v>
                </c:pt>
                <c:pt idx="3665">
                  <c:v>68.538192749999993</c:v>
                </c:pt>
                <c:pt idx="3666">
                  <c:v>68.649581909999995</c:v>
                </c:pt>
                <c:pt idx="3667">
                  <c:v>68.61236572</c:v>
                </c:pt>
                <c:pt idx="3668">
                  <c:v>68.180328369999998</c:v>
                </c:pt>
                <c:pt idx="3669">
                  <c:v>67.806594849999996</c:v>
                </c:pt>
                <c:pt idx="3670">
                  <c:v>67.811309809999997</c:v>
                </c:pt>
                <c:pt idx="3671">
                  <c:v>68.663505549999996</c:v>
                </c:pt>
                <c:pt idx="3672">
                  <c:v>68.575782779999997</c:v>
                </c:pt>
                <c:pt idx="3673">
                  <c:v>68.132827759999998</c:v>
                </c:pt>
                <c:pt idx="3674">
                  <c:v>67.880928040000001</c:v>
                </c:pt>
                <c:pt idx="3675">
                  <c:v>68.73591614</c:v>
                </c:pt>
                <c:pt idx="3676">
                  <c:v>68.826438899999999</c:v>
                </c:pt>
                <c:pt idx="3677">
                  <c:v>68.248146059999996</c:v>
                </c:pt>
                <c:pt idx="3678">
                  <c:v>67.768150329999997</c:v>
                </c:pt>
                <c:pt idx="3679">
                  <c:v>68.137161250000005</c:v>
                </c:pt>
                <c:pt idx="3680">
                  <c:v>68.784645080000004</c:v>
                </c:pt>
                <c:pt idx="3681">
                  <c:v>68.868202210000007</c:v>
                </c:pt>
                <c:pt idx="3682">
                  <c:v>68.504760739999995</c:v>
                </c:pt>
                <c:pt idx="3683">
                  <c:v>68.080055239999993</c:v>
                </c:pt>
                <c:pt idx="3684">
                  <c:v>67.823860170000003</c:v>
                </c:pt>
                <c:pt idx="3685">
                  <c:v>67.786239620000003</c:v>
                </c:pt>
                <c:pt idx="3686">
                  <c:v>68.091209410000005</c:v>
                </c:pt>
                <c:pt idx="3687">
                  <c:v>68.446258540000002</c:v>
                </c:pt>
                <c:pt idx="3688">
                  <c:v>68.837570189999994</c:v>
                </c:pt>
                <c:pt idx="3689">
                  <c:v>69.134185790000004</c:v>
                </c:pt>
                <c:pt idx="3690">
                  <c:v>69.187072749999999</c:v>
                </c:pt>
                <c:pt idx="3691">
                  <c:v>69.192649840000001</c:v>
                </c:pt>
                <c:pt idx="3692">
                  <c:v>69.184280400000006</c:v>
                </c:pt>
                <c:pt idx="3693">
                  <c:v>69.174560549999995</c:v>
                </c:pt>
                <c:pt idx="3694">
                  <c:v>69.185684199999997</c:v>
                </c:pt>
                <c:pt idx="3695">
                  <c:v>69.245559689999993</c:v>
                </c:pt>
                <c:pt idx="3696">
                  <c:v>69.242759699999993</c:v>
                </c:pt>
                <c:pt idx="3697">
                  <c:v>69.304916379999995</c:v>
                </c:pt>
                <c:pt idx="3698">
                  <c:v>69.334289549999994</c:v>
                </c:pt>
                <c:pt idx="3699">
                  <c:v>69.344413759999995</c:v>
                </c:pt>
                <c:pt idx="3700">
                  <c:v>69.33328247</c:v>
                </c:pt>
                <c:pt idx="3701">
                  <c:v>69.411277769999998</c:v>
                </c:pt>
                <c:pt idx="3702">
                  <c:v>69.376449579999999</c:v>
                </c:pt>
                <c:pt idx="3703">
                  <c:v>69.304039000000003</c:v>
                </c:pt>
                <c:pt idx="3704">
                  <c:v>69.359756469999994</c:v>
                </c:pt>
                <c:pt idx="3705">
                  <c:v>69.34861755</c:v>
                </c:pt>
                <c:pt idx="3706">
                  <c:v>69.287345889999997</c:v>
                </c:pt>
                <c:pt idx="3707">
                  <c:v>69.221893309999999</c:v>
                </c:pt>
                <c:pt idx="3708">
                  <c:v>69.072914119999993</c:v>
                </c:pt>
                <c:pt idx="3709">
                  <c:v>68.870986939999995</c:v>
                </c:pt>
                <c:pt idx="3710">
                  <c:v>68.709465030000004</c:v>
                </c:pt>
                <c:pt idx="3711">
                  <c:v>68.450447080000004</c:v>
                </c:pt>
                <c:pt idx="3712">
                  <c:v>68.202590939999993</c:v>
                </c:pt>
                <c:pt idx="3713">
                  <c:v>68.073097230000002</c:v>
                </c:pt>
                <c:pt idx="3714">
                  <c:v>68.016006469999994</c:v>
                </c:pt>
                <c:pt idx="3715">
                  <c:v>68.029937739999994</c:v>
                </c:pt>
                <c:pt idx="3716">
                  <c:v>68.070335389999997</c:v>
                </c:pt>
                <c:pt idx="3717">
                  <c:v>68.052200319999997</c:v>
                </c:pt>
                <c:pt idx="3718">
                  <c:v>68.142723079999996</c:v>
                </c:pt>
                <c:pt idx="3719">
                  <c:v>68.248550420000001</c:v>
                </c:pt>
                <c:pt idx="3720">
                  <c:v>68.479690550000001</c:v>
                </c:pt>
                <c:pt idx="3721">
                  <c:v>68.676033020000006</c:v>
                </c:pt>
                <c:pt idx="3722">
                  <c:v>68.877922060000003</c:v>
                </c:pt>
                <c:pt idx="3723">
                  <c:v>69.022758479999993</c:v>
                </c:pt>
                <c:pt idx="3724">
                  <c:v>69.228843690000005</c:v>
                </c:pt>
                <c:pt idx="3725">
                  <c:v>69.365303040000001</c:v>
                </c:pt>
                <c:pt idx="3726">
                  <c:v>69.483680730000003</c:v>
                </c:pt>
                <c:pt idx="3727">
                  <c:v>69.501785280000007</c:v>
                </c:pt>
                <c:pt idx="3728">
                  <c:v>69.493415830000004</c:v>
                </c:pt>
                <c:pt idx="3729">
                  <c:v>69.373657230000006</c:v>
                </c:pt>
                <c:pt idx="3730">
                  <c:v>69.180137630000004</c:v>
                </c:pt>
                <c:pt idx="3731">
                  <c:v>68.921142579999994</c:v>
                </c:pt>
                <c:pt idx="3732">
                  <c:v>68.760986329999994</c:v>
                </c:pt>
                <c:pt idx="3733">
                  <c:v>68.664878849999994</c:v>
                </c:pt>
                <c:pt idx="3734">
                  <c:v>68.596199040000002</c:v>
                </c:pt>
                <c:pt idx="3735">
                  <c:v>68.546012880000006</c:v>
                </c:pt>
                <c:pt idx="3736">
                  <c:v>68.476928709999996</c:v>
                </c:pt>
                <c:pt idx="3737">
                  <c:v>68.524253849999994</c:v>
                </c:pt>
                <c:pt idx="3738">
                  <c:v>68.650970459999996</c:v>
                </c:pt>
                <c:pt idx="3739">
                  <c:v>68.85705566</c:v>
                </c:pt>
                <c:pt idx="3740">
                  <c:v>69.065948489999997</c:v>
                </c:pt>
                <c:pt idx="3741">
                  <c:v>69.251121519999998</c:v>
                </c:pt>
                <c:pt idx="3742">
                  <c:v>69.489227290000002</c:v>
                </c:pt>
                <c:pt idx="3743">
                  <c:v>69.634056090000001</c:v>
                </c:pt>
                <c:pt idx="3744">
                  <c:v>69.725952149999998</c:v>
                </c:pt>
                <c:pt idx="3745">
                  <c:v>69.659118649999996</c:v>
                </c:pt>
                <c:pt idx="3746">
                  <c:v>69.611785889999993</c:v>
                </c:pt>
                <c:pt idx="3747">
                  <c:v>69.670265200000003</c:v>
                </c:pt>
                <c:pt idx="3748">
                  <c:v>69.70924377</c:v>
                </c:pt>
                <c:pt idx="3749">
                  <c:v>69.742691039999997</c:v>
                </c:pt>
                <c:pt idx="3750">
                  <c:v>69.752853389999999</c:v>
                </c:pt>
                <c:pt idx="3751">
                  <c:v>69.709236149999995</c:v>
                </c:pt>
                <c:pt idx="3752">
                  <c:v>69.718994140000007</c:v>
                </c:pt>
                <c:pt idx="3753">
                  <c:v>69.723175049999995</c:v>
                </c:pt>
                <c:pt idx="3754">
                  <c:v>69.628486629999998</c:v>
                </c:pt>
                <c:pt idx="3755">
                  <c:v>69.51847076</c:v>
                </c:pt>
                <c:pt idx="3756">
                  <c:v>69.306831360000004</c:v>
                </c:pt>
                <c:pt idx="3757">
                  <c:v>69.168960569999996</c:v>
                </c:pt>
                <c:pt idx="3758">
                  <c:v>68.865409850000006</c:v>
                </c:pt>
                <c:pt idx="3759">
                  <c:v>68.677070619999995</c:v>
                </c:pt>
                <c:pt idx="3760">
                  <c:v>68.617538449999998</c:v>
                </c:pt>
                <c:pt idx="3761">
                  <c:v>68.958709720000002</c:v>
                </c:pt>
                <c:pt idx="3762">
                  <c:v>69.485649109999997</c:v>
                </c:pt>
                <c:pt idx="3763">
                  <c:v>69.841545100000005</c:v>
                </c:pt>
                <c:pt idx="3764">
                  <c:v>69.962676999999999</c:v>
                </c:pt>
                <c:pt idx="3765">
                  <c:v>69.568603519999996</c:v>
                </c:pt>
                <c:pt idx="3766">
                  <c:v>69.118835450000006</c:v>
                </c:pt>
                <c:pt idx="3767">
                  <c:v>68.833404540000004</c:v>
                </c:pt>
                <c:pt idx="3768">
                  <c:v>69.007537839999998</c:v>
                </c:pt>
                <c:pt idx="3769">
                  <c:v>69.589485170000003</c:v>
                </c:pt>
                <c:pt idx="3770">
                  <c:v>69.959564209999996</c:v>
                </c:pt>
                <c:pt idx="3771">
                  <c:v>69.966865540000001</c:v>
                </c:pt>
                <c:pt idx="3772">
                  <c:v>69.710639950000001</c:v>
                </c:pt>
                <c:pt idx="3773">
                  <c:v>69.549118039999996</c:v>
                </c:pt>
                <c:pt idx="3774">
                  <c:v>69.400115970000002</c:v>
                </c:pt>
                <c:pt idx="3775">
                  <c:v>69.444679260000001</c:v>
                </c:pt>
                <c:pt idx="3776">
                  <c:v>69.471160889999993</c:v>
                </c:pt>
                <c:pt idx="3777">
                  <c:v>69.581146239999995</c:v>
                </c:pt>
                <c:pt idx="3778">
                  <c:v>69.865203859999994</c:v>
                </c:pt>
                <c:pt idx="3779">
                  <c:v>70.064300540000005</c:v>
                </c:pt>
                <c:pt idx="3780">
                  <c:v>70.018394470000004</c:v>
                </c:pt>
                <c:pt idx="3781">
                  <c:v>69.666069030000003</c:v>
                </c:pt>
                <c:pt idx="3782">
                  <c:v>69.022773740000005</c:v>
                </c:pt>
                <c:pt idx="3783">
                  <c:v>68.787437440000005</c:v>
                </c:pt>
                <c:pt idx="3784">
                  <c:v>69.141120909999998</c:v>
                </c:pt>
                <c:pt idx="3785">
                  <c:v>69.735710139999995</c:v>
                </c:pt>
                <c:pt idx="3786">
                  <c:v>70.132575990000007</c:v>
                </c:pt>
                <c:pt idx="3787">
                  <c:v>70.008636469999999</c:v>
                </c:pt>
                <c:pt idx="3788">
                  <c:v>69.466972350000006</c:v>
                </c:pt>
                <c:pt idx="3789">
                  <c:v>68.904426569999998</c:v>
                </c:pt>
                <c:pt idx="3790">
                  <c:v>68.954536439999998</c:v>
                </c:pt>
                <c:pt idx="3791">
                  <c:v>69.406906129999996</c:v>
                </c:pt>
                <c:pt idx="3792">
                  <c:v>69.834571839999995</c:v>
                </c:pt>
                <c:pt idx="3793">
                  <c:v>70.099143979999994</c:v>
                </c:pt>
                <c:pt idx="3794">
                  <c:v>70.000350949999998</c:v>
                </c:pt>
                <c:pt idx="3795">
                  <c:v>70.103324889999996</c:v>
                </c:pt>
                <c:pt idx="3796">
                  <c:v>70.082420350000007</c:v>
                </c:pt>
                <c:pt idx="3797">
                  <c:v>70.061546329999999</c:v>
                </c:pt>
                <c:pt idx="3798">
                  <c:v>70.167701719999997</c:v>
                </c:pt>
                <c:pt idx="3799">
                  <c:v>70.196617130000007</c:v>
                </c:pt>
                <c:pt idx="3800">
                  <c:v>70.051780699999995</c:v>
                </c:pt>
                <c:pt idx="3801">
                  <c:v>69.721786499999993</c:v>
                </c:pt>
                <c:pt idx="3802">
                  <c:v>69.685569760000007</c:v>
                </c:pt>
                <c:pt idx="3803">
                  <c:v>69.782379149999997</c:v>
                </c:pt>
                <c:pt idx="3804">
                  <c:v>69.33328247</c:v>
                </c:pt>
                <c:pt idx="3805">
                  <c:v>69.106323239999995</c:v>
                </c:pt>
                <c:pt idx="3806">
                  <c:v>69.361145019999995</c:v>
                </c:pt>
                <c:pt idx="3807">
                  <c:v>69.890274050000002</c:v>
                </c:pt>
                <c:pt idx="3808">
                  <c:v>70.22029114</c:v>
                </c:pt>
                <c:pt idx="3809">
                  <c:v>70.489036560000002</c:v>
                </c:pt>
                <c:pt idx="3810">
                  <c:v>70.540557860000007</c:v>
                </c:pt>
                <c:pt idx="3811">
                  <c:v>70.495994569999993</c:v>
                </c:pt>
                <c:pt idx="3812">
                  <c:v>70.404098509999997</c:v>
                </c:pt>
                <c:pt idx="3813">
                  <c:v>70.170158389999997</c:v>
                </c:pt>
                <c:pt idx="3814">
                  <c:v>69.88609314</c:v>
                </c:pt>
                <c:pt idx="3815">
                  <c:v>69.489257809999998</c:v>
                </c:pt>
                <c:pt idx="3816">
                  <c:v>69.308212280000006</c:v>
                </c:pt>
                <c:pt idx="3817">
                  <c:v>69.551918029999996</c:v>
                </c:pt>
                <c:pt idx="3818">
                  <c:v>70.046234130000002</c:v>
                </c:pt>
                <c:pt idx="3819">
                  <c:v>70.392959590000004</c:v>
                </c:pt>
                <c:pt idx="3820">
                  <c:v>70.372047420000001</c:v>
                </c:pt>
                <c:pt idx="3821">
                  <c:v>70.248138429999997</c:v>
                </c:pt>
                <c:pt idx="3822">
                  <c:v>69.749633790000004</c:v>
                </c:pt>
                <c:pt idx="3823">
                  <c:v>69.611785889999993</c:v>
                </c:pt>
                <c:pt idx="3824">
                  <c:v>70.902587890000007</c:v>
                </c:pt>
                <c:pt idx="3825">
                  <c:v>88.148330689999995</c:v>
                </c:pt>
                <c:pt idx="3826">
                  <c:v>59.70435715</c:v>
                </c:pt>
                <c:pt idx="3827">
                  <c:v>64.029365540000001</c:v>
                </c:pt>
                <c:pt idx="3828">
                  <c:v>69.859649660000002</c:v>
                </c:pt>
                <c:pt idx="3829">
                  <c:v>69.590881350000004</c:v>
                </c:pt>
                <c:pt idx="3830">
                  <c:v>69.018577579999999</c:v>
                </c:pt>
                <c:pt idx="3831">
                  <c:v>68.808326719999997</c:v>
                </c:pt>
                <c:pt idx="3832">
                  <c:v>68.921112059999999</c:v>
                </c:pt>
                <c:pt idx="3833">
                  <c:v>68.857048030000001</c:v>
                </c:pt>
                <c:pt idx="3834">
                  <c:v>68.829216000000002</c:v>
                </c:pt>
                <c:pt idx="3835">
                  <c:v>68.319564819999997</c:v>
                </c:pt>
                <c:pt idx="3836">
                  <c:v>67.80155182</c:v>
                </c:pt>
                <c:pt idx="3837">
                  <c:v>67.715232850000007</c:v>
                </c:pt>
                <c:pt idx="3838">
                  <c:v>67.510543819999995</c:v>
                </c:pt>
                <c:pt idx="3839">
                  <c:v>67.92829132</c:v>
                </c:pt>
                <c:pt idx="3840">
                  <c:v>67.705482480000001</c:v>
                </c:pt>
                <c:pt idx="3841">
                  <c:v>67.567634580000004</c:v>
                </c:pt>
                <c:pt idx="3842">
                  <c:v>67.375473020000001</c:v>
                </c:pt>
                <c:pt idx="3843">
                  <c:v>66.695953369999998</c:v>
                </c:pt>
                <c:pt idx="3844">
                  <c:v>66.388229370000005</c:v>
                </c:pt>
                <c:pt idx="3845">
                  <c:v>66.487068179999994</c:v>
                </c:pt>
                <c:pt idx="3846">
                  <c:v>66.360359189999997</c:v>
                </c:pt>
                <c:pt idx="3847">
                  <c:v>66.450897220000002</c:v>
                </c:pt>
                <c:pt idx="3848">
                  <c:v>66.384025570000006</c:v>
                </c:pt>
                <c:pt idx="3849">
                  <c:v>66.462013240000005</c:v>
                </c:pt>
                <c:pt idx="3850">
                  <c:v>66.243408200000005</c:v>
                </c:pt>
                <c:pt idx="3851">
                  <c:v>66.023406980000004</c:v>
                </c:pt>
                <c:pt idx="3852">
                  <c:v>65.953773499999997</c:v>
                </c:pt>
                <c:pt idx="3853">
                  <c:v>65.690597530000005</c:v>
                </c:pt>
                <c:pt idx="3854">
                  <c:v>65.595901490000003</c:v>
                </c:pt>
                <c:pt idx="3855">
                  <c:v>65.403724670000003</c:v>
                </c:pt>
                <c:pt idx="3856">
                  <c:v>65.121055600000005</c:v>
                </c:pt>
                <c:pt idx="3857">
                  <c:v>64.903839110000007</c:v>
                </c:pt>
                <c:pt idx="3858">
                  <c:v>64.657363889999999</c:v>
                </c:pt>
                <c:pt idx="3859">
                  <c:v>64.487487790000003</c:v>
                </c:pt>
                <c:pt idx="3860">
                  <c:v>64.416481020000006</c:v>
                </c:pt>
                <c:pt idx="3861">
                  <c:v>64.483329769999997</c:v>
                </c:pt>
                <c:pt idx="3862">
                  <c:v>64.298118590000001</c:v>
                </c:pt>
                <c:pt idx="3863">
                  <c:v>64.211769099999998</c:v>
                </c:pt>
                <c:pt idx="3864">
                  <c:v>64.146331790000005</c:v>
                </c:pt>
                <c:pt idx="3865">
                  <c:v>64.068366999999995</c:v>
                </c:pt>
                <c:pt idx="3866">
                  <c:v>63.884559629999998</c:v>
                </c:pt>
                <c:pt idx="3867">
                  <c:v>63.753673550000002</c:v>
                </c:pt>
                <c:pt idx="3868">
                  <c:v>63.594921110000001</c:v>
                </c:pt>
                <c:pt idx="3869">
                  <c:v>63.436180110000002</c:v>
                </c:pt>
                <c:pt idx="3870">
                  <c:v>63.43896866</c:v>
                </c:pt>
                <c:pt idx="3871">
                  <c:v>63.355419159999997</c:v>
                </c:pt>
                <c:pt idx="3872">
                  <c:v>63.163249970000003</c:v>
                </c:pt>
                <c:pt idx="3873">
                  <c:v>63.019832610000002</c:v>
                </c:pt>
                <c:pt idx="3874">
                  <c:v>62.901458740000002</c:v>
                </c:pt>
                <c:pt idx="3875">
                  <c:v>62.802581789999998</c:v>
                </c:pt>
                <c:pt idx="3876">
                  <c:v>62.859680179999998</c:v>
                </c:pt>
                <c:pt idx="3877">
                  <c:v>62.844371799999998</c:v>
                </c:pt>
                <c:pt idx="3878">
                  <c:v>62.776157380000001</c:v>
                </c:pt>
                <c:pt idx="3879">
                  <c:v>62.737152100000003</c:v>
                </c:pt>
                <c:pt idx="3880">
                  <c:v>62.655006409999999</c:v>
                </c:pt>
                <c:pt idx="3881">
                  <c:v>62.558906559999997</c:v>
                </c:pt>
                <c:pt idx="3882">
                  <c:v>62.455863950000001</c:v>
                </c:pt>
                <c:pt idx="3883">
                  <c:v>62.330543519999999</c:v>
                </c:pt>
                <c:pt idx="3884">
                  <c:v>62.419666290000002</c:v>
                </c:pt>
                <c:pt idx="3885">
                  <c:v>62.3319397</c:v>
                </c:pt>
                <c:pt idx="3886">
                  <c:v>62.227497100000001</c:v>
                </c:pt>
                <c:pt idx="3887">
                  <c:v>62.118892670000001</c:v>
                </c:pt>
                <c:pt idx="3888">
                  <c:v>62.028381349999997</c:v>
                </c:pt>
                <c:pt idx="3889">
                  <c:v>61.975460050000002</c:v>
                </c:pt>
                <c:pt idx="3890">
                  <c:v>61.914199830000001</c:v>
                </c:pt>
                <c:pt idx="3891">
                  <c:v>61.868251800000003</c:v>
                </c:pt>
                <c:pt idx="3892">
                  <c:v>61.855728149999997</c:v>
                </c:pt>
                <c:pt idx="3893">
                  <c:v>61.809764860000001</c:v>
                </c:pt>
                <c:pt idx="3894">
                  <c:v>61.943439480000002</c:v>
                </c:pt>
                <c:pt idx="3895">
                  <c:v>61.787490839999997</c:v>
                </c:pt>
                <c:pt idx="3896">
                  <c:v>61.741546630000002</c:v>
                </c:pt>
                <c:pt idx="3897">
                  <c:v>61.694183350000003</c:v>
                </c:pt>
                <c:pt idx="3898">
                  <c:v>61.68863297</c:v>
                </c:pt>
                <c:pt idx="3899">
                  <c:v>61.658016199999999</c:v>
                </c:pt>
                <c:pt idx="3900">
                  <c:v>61.664939879999999</c:v>
                </c:pt>
                <c:pt idx="3901">
                  <c:v>61.70671463</c:v>
                </c:pt>
                <c:pt idx="3902">
                  <c:v>61.741542819999999</c:v>
                </c:pt>
                <c:pt idx="3903">
                  <c:v>61.652420040000003</c:v>
                </c:pt>
                <c:pt idx="3904">
                  <c:v>61.52987289</c:v>
                </c:pt>
                <c:pt idx="3905">
                  <c:v>61.47557449</c:v>
                </c:pt>
                <c:pt idx="3906">
                  <c:v>61.44748688</c:v>
                </c:pt>
                <c:pt idx="3907">
                  <c:v>61.40455627</c:v>
                </c:pt>
                <c:pt idx="3908">
                  <c:v>61.385066989999999</c:v>
                </c:pt>
                <c:pt idx="3909">
                  <c:v>61.362796779999996</c:v>
                </c:pt>
                <c:pt idx="3910">
                  <c:v>61.396221160000003</c:v>
                </c:pt>
                <c:pt idx="3911">
                  <c:v>61.39342499</c:v>
                </c:pt>
                <c:pt idx="3912">
                  <c:v>61.408744810000002</c:v>
                </c:pt>
                <c:pt idx="3913">
                  <c:v>61.401786799999996</c:v>
                </c:pt>
                <c:pt idx="3914">
                  <c:v>61.378601070000002</c:v>
                </c:pt>
                <c:pt idx="3915">
                  <c:v>61.229122160000003</c:v>
                </c:pt>
                <c:pt idx="3916">
                  <c:v>61.209621429999999</c:v>
                </c:pt>
                <c:pt idx="3917">
                  <c:v>61.191535950000002</c:v>
                </c:pt>
                <c:pt idx="3918">
                  <c:v>61.262523649999999</c:v>
                </c:pt>
                <c:pt idx="3919">
                  <c:v>61.506233219999999</c:v>
                </c:pt>
                <c:pt idx="3920">
                  <c:v>61.421260830000001</c:v>
                </c:pt>
                <c:pt idx="3921">
                  <c:v>61.343299870000003</c:v>
                </c:pt>
                <c:pt idx="3922">
                  <c:v>61.250614169999999</c:v>
                </c:pt>
                <c:pt idx="3923">
                  <c:v>61.309875490000003</c:v>
                </c:pt>
                <c:pt idx="3924">
                  <c:v>61.425468440000003</c:v>
                </c:pt>
                <c:pt idx="3925">
                  <c:v>61.211013790000003</c:v>
                </c:pt>
                <c:pt idx="3926">
                  <c:v>61.365596770000003</c:v>
                </c:pt>
                <c:pt idx="3927">
                  <c:v>61.383678439999997</c:v>
                </c:pt>
                <c:pt idx="3928">
                  <c:v>61.371135709999997</c:v>
                </c:pt>
                <c:pt idx="3929">
                  <c:v>61.481159210000001</c:v>
                </c:pt>
                <c:pt idx="3930">
                  <c:v>61.432411190000003</c:v>
                </c:pt>
                <c:pt idx="3931">
                  <c:v>61.404579159999997</c:v>
                </c:pt>
                <c:pt idx="3932">
                  <c:v>61.422660829999998</c:v>
                </c:pt>
                <c:pt idx="3933">
                  <c:v>61.372539519999997</c:v>
                </c:pt>
                <c:pt idx="3934">
                  <c:v>61.32937622</c:v>
                </c:pt>
                <c:pt idx="3935">
                  <c:v>61.339115139999997</c:v>
                </c:pt>
                <c:pt idx="3936">
                  <c:v>61.288993840000003</c:v>
                </c:pt>
                <c:pt idx="3937">
                  <c:v>61.428226469999998</c:v>
                </c:pt>
                <c:pt idx="3938">
                  <c:v>61.52013779</c:v>
                </c:pt>
                <c:pt idx="3939">
                  <c:v>61.369754790000002</c:v>
                </c:pt>
                <c:pt idx="3940">
                  <c:v>61.277339939999997</c:v>
                </c:pt>
                <c:pt idx="3941">
                  <c:v>61.304294589999998</c:v>
                </c:pt>
                <c:pt idx="3942">
                  <c:v>61.321022030000002</c:v>
                </c:pt>
                <c:pt idx="3943">
                  <c:v>61.33075333</c:v>
                </c:pt>
                <c:pt idx="3944">
                  <c:v>61.397609709999998</c:v>
                </c:pt>
                <c:pt idx="3945">
                  <c:v>61.397598270000003</c:v>
                </c:pt>
                <c:pt idx="3946">
                  <c:v>61.378101350000001</c:v>
                </c:pt>
                <c:pt idx="3947">
                  <c:v>61.46860504</c:v>
                </c:pt>
                <c:pt idx="3948">
                  <c:v>61.467227940000001</c:v>
                </c:pt>
                <c:pt idx="3949">
                  <c:v>61.450511929999998</c:v>
                </c:pt>
                <c:pt idx="3950">
                  <c:v>61.387023929999998</c:v>
                </c:pt>
                <c:pt idx="3951">
                  <c:v>61.541019439999999</c:v>
                </c:pt>
                <c:pt idx="3952">
                  <c:v>61.397598270000003</c:v>
                </c:pt>
                <c:pt idx="3953">
                  <c:v>61.499244689999998</c:v>
                </c:pt>
                <c:pt idx="3954">
                  <c:v>61.475624080000003</c:v>
                </c:pt>
                <c:pt idx="3955">
                  <c:v>61.564697270000003</c:v>
                </c:pt>
                <c:pt idx="3956">
                  <c:v>61.548744200000002</c:v>
                </c:pt>
                <c:pt idx="3957">
                  <c:v>61.671909329999998</c:v>
                </c:pt>
                <c:pt idx="3958">
                  <c:v>61.70811844</c:v>
                </c:pt>
                <c:pt idx="3959">
                  <c:v>61.784706120000003</c:v>
                </c:pt>
                <c:pt idx="3960">
                  <c:v>61.620449069999999</c:v>
                </c:pt>
                <c:pt idx="3961">
                  <c:v>61.6983757</c:v>
                </c:pt>
                <c:pt idx="3962">
                  <c:v>61.730411529999998</c:v>
                </c:pt>
                <c:pt idx="3963">
                  <c:v>61.676094059999997</c:v>
                </c:pt>
                <c:pt idx="3964">
                  <c:v>61.600906369999997</c:v>
                </c:pt>
                <c:pt idx="3965">
                  <c:v>61.627353669999998</c:v>
                </c:pt>
                <c:pt idx="3966">
                  <c:v>61.722042080000001</c:v>
                </c:pt>
                <c:pt idx="3967">
                  <c:v>61.858489990000002</c:v>
                </c:pt>
                <c:pt idx="3968">
                  <c:v>61.950408940000003</c:v>
                </c:pt>
                <c:pt idx="3969">
                  <c:v>61.969917299999999</c:v>
                </c:pt>
                <c:pt idx="3970">
                  <c:v>61.939270020000002</c:v>
                </c:pt>
                <c:pt idx="3971">
                  <c:v>61.864070890000001</c:v>
                </c:pt>
                <c:pt idx="3972">
                  <c:v>61.776351929999997</c:v>
                </c:pt>
                <c:pt idx="3973">
                  <c:v>61.737354279999998</c:v>
                </c:pt>
                <c:pt idx="3974">
                  <c:v>61.910018919999999</c:v>
                </c:pt>
                <c:pt idx="3975">
                  <c:v>62.092437740000001</c:v>
                </c:pt>
                <c:pt idx="3976">
                  <c:v>61.99915695</c:v>
                </c:pt>
                <c:pt idx="3977">
                  <c:v>61.91143417</c:v>
                </c:pt>
                <c:pt idx="3978">
                  <c:v>61.883548740000002</c:v>
                </c:pt>
                <c:pt idx="3979">
                  <c:v>62.045097349999999</c:v>
                </c:pt>
                <c:pt idx="3980">
                  <c:v>62.149528500000002</c:v>
                </c:pt>
                <c:pt idx="3981">
                  <c:v>62.198272709999998</c:v>
                </c:pt>
                <c:pt idx="3982">
                  <c:v>62.188510890000003</c:v>
                </c:pt>
                <c:pt idx="3983">
                  <c:v>62.157882690000001</c:v>
                </c:pt>
                <c:pt idx="3984">
                  <c:v>62.174610139999999</c:v>
                </c:pt>
                <c:pt idx="3985">
                  <c:v>62.124454499999999</c:v>
                </c:pt>
                <c:pt idx="3986">
                  <c:v>62.13837814</c:v>
                </c:pt>
                <c:pt idx="3987">
                  <c:v>62.146728520000003</c:v>
                </c:pt>
                <c:pt idx="3988">
                  <c:v>62.149509430000002</c:v>
                </c:pt>
                <c:pt idx="3989">
                  <c:v>62.082706450000003</c:v>
                </c:pt>
                <c:pt idx="3990">
                  <c:v>62.111911769999999</c:v>
                </c:pt>
                <c:pt idx="3991">
                  <c:v>62.22055435</c:v>
                </c:pt>
                <c:pt idx="3992">
                  <c:v>62.34726715</c:v>
                </c:pt>
                <c:pt idx="3993">
                  <c:v>62.494857789999998</c:v>
                </c:pt>
                <c:pt idx="3994">
                  <c:v>62.511562349999998</c:v>
                </c:pt>
                <c:pt idx="3995">
                  <c:v>62.428035739999999</c:v>
                </c:pt>
                <c:pt idx="3996">
                  <c:v>62.313854220000003</c:v>
                </c:pt>
                <c:pt idx="3997">
                  <c:v>62.35004807</c:v>
                </c:pt>
                <c:pt idx="3998">
                  <c:v>62.51575089</c:v>
                </c:pt>
                <c:pt idx="3999">
                  <c:v>62.627143859999997</c:v>
                </c:pt>
                <c:pt idx="4000">
                  <c:v>62.489292140000003</c:v>
                </c:pt>
                <c:pt idx="4001">
                  <c:v>62.391807559999997</c:v>
                </c:pt>
                <c:pt idx="4002">
                  <c:v>62.486499790000003</c:v>
                </c:pt>
                <c:pt idx="4003">
                  <c:v>62.673099520000001</c:v>
                </c:pt>
                <c:pt idx="4004">
                  <c:v>62.692596440000003</c:v>
                </c:pt>
                <c:pt idx="4005">
                  <c:v>62.57144547</c:v>
                </c:pt>
                <c:pt idx="4006">
                  <c:v>62.556137079999999</c:v>
                </c:pt>
                <c:pt idx="4007">
                  <c:v>62.570053100000003</c:v>
                </c:pt>
                <c:pt idx="4008">
                  <c:v>62.777526860000002</c:v>
                </c:pt>
                <c:pt idx="4009">
                  <c:v>62.845745090000001</c:v>
                </c:pt>
                <c:pt idx="4010">
                  <c:v>62.83880997</c:v>
                </c:pt>
                <c:pt idx="4011">
                  <c:v>62.783103939999997</c:v>
                </c:pt>
                <c:pt idx="4012">
                  <c:v>62.675888059999998</c:v>
                </c:pt>
                <c:pt idx="4013">
                  <c:v>62.675888059999998</c:v>
                </c:pt>
                <c:pt idx="4014">
                  <c:v>62.749679569999998</c:v>
                </c:pt>
                <c:pt idx="4015">
                  <c:v>62.911201480000003</c:v>
                </c:pt>
                <c:pt idx="4016">
                  <c:v>63.014259340000002</c:v>
                </c:pt>
                <c:pt idx="4017">
                  <c:v>63.104778289999999</c:v>
                </c:pt>
                <c:pt idx="4018">
                  <c:v>63.138183589999997</c:v>
                </c:pt>
                <c:pt idx="4019">
                  <c:v>62.998943330000003</c:v>
                </c:pt>
                <c:pt idx="4020">
                  <c:v>62.907024380000003</c:v>
                </c:pt>
                <c:pt idx="4021">
                  <c:v>62.866664890000003</c:v>
                </c:pt>
                <c:pt idx="4022">
                  <c:v>62.854122160000003</c:v>
                </c:pt>
                <c:pt idx="4023">
                  <c:v>62.870811459999999</c:v>
                </c:pt>
                <c:pt idx="4024">
                  <c:v>62.900066379999998</c:v>
                </c:pt>
                <c:pt idx="4025">
                  <c:v>62.9836235</c:v>
                </c:pt>
                <c:pt idx="4026">
                  <c:v>62.982231140000003</c:v>
                </c:pt>
                <c:pt idx="4027">
                  <c:v>62.997547150000003</c:v>
                </c:pt>
                <c:pt idx="4028">
                  <c:v>63.022613530000001</c:v>
                </c:pt>
                <c:pt idx="4029">
                  <c:v>63.012863160000002</c:v>
                </c:pt>
                <c:pt idx="4030">
                  <c:v>63.108924870000003</c:v>
                </c:pt>
                <c:pt idx="4031">
                  <c:v>63.337509160000003</c:v>
                </c:pt>
                <c:pt idx="4032">
                  <c:v>63.321998600000001</c:v>
                </c:pt>
                <c:pt idx="4033">
                  <c:v>63.447326660000002</c:v>
                </c:pt>
                <c:pt idx="4034">
                  <c:v>63.426422119999998</c:v>
                </c:pt>
                <c:pt idx="4035">
                  <c:v>63.458465580000002</c:v>
                </c:pt>
                <c:pt idx="4036">
                  <c:v>63.418075559999998</c:v>
                </c:pt>
                <c:pt idx="4037">
                  <c:v>63.576835629999998</c:v>
                </c:pt>
                <c:pt idx="4038">
                  <c:v>63.63669968</c:v>
                </c:pt>
                <c:pt idx="4039">
                  <c:v>63.60744476</c:v>
                </c:pt>
                <c:pt idx="4040">
                  <c:v>63.654796599999997</c:v>
                </c:pt>
                <c:pt idx="4041">
                  <c:v>63.718849179999999</c:v>
                </c:pt>
                <c:pt idx="4042">
                  <c:v>63.624172209999998</c:v>
                </c:pt>
                <c:pt idx="4043">
                  <c:v>63.796852110000003</c:v>
                </c:pt>
                <c:pt idx="4044">
                  <c:v>63.696582790000001</c:v>
                </c:pt>
                <c:pt idx="4045">
                  <c:v>63.801021579999997</c:v>
                </c:pt>
                <c:pt idx="4046">
                  <c:v>63.860881810000002</c:v>
                </c:pt>
                <c:pt idx="4047">
                  <c:v>63.760635379999997</c:v>
                </c:pt>
                <c:pt idx="4048">
                  <c:v>63.807971950000002</c:v>
                </c:pt>
                <c:pt idx="4049">
                  <c:v>63.702152249999997</c:v>
                </c:pt>
                <c:pt idx="4050">
                  <c:v>63.813556669999997</c:v>
                </c:pt>
                <c:pt idx="4051">
                  <c:v>63.879013059999998</c:v>
                </c:pt>
                <c:pt idx="4052">
                  <c:v>63.853923799999997</c:v>
                </c:pt>
                <c:pt idx="4053">
                  <c:v>63.870655059999997</c:v>
                </c:pt>
                <c:pt idx="4054">
                  <c:v>63.86226654</c:v>
                </c:pt>
                <c:pt idx="4055">
                  <c:v>63.895694730000002</c:v>
                </c:pt>
                <c:pt idx="4056">
                  <c:v>63.97784042</c:v>
                </c:pt>
                <c:pt idx="4057">
                  <c:v>63.95556259</c:v>
                </c:pt>
                <c:pt idx="4058">
                  <c:v>64.014060970000003</c:v>
                </c:pt>
                <c:pt idx="4059">
                  <c:v>64.009880069999994</c:v>
                </c:pt>
                <c:pt idx="4060">
                  <c:v>64.001518250000004</c:v>
                </c:pt>
                <c:pt idx="4061">
                  <c:v>64.078125</c:v>
                </c:pt>
                <c:pt idx="4062">
                  <c:v>64.122673030000001</c:v>
                </c:pt>
                <c:pt idx="4063">
                  <c:v>64.18532562</c:v>
                </c:pt>
                <c:pt idx="4064">
                  <c:v>64.217369079999997</c:v>
                </c:pt>
                <c:pt idx="4065">
                  <c:v>64.245201109999996</c:v>
                </c:pt>
                <c:pt idx="4066">
                  <c:v>64.235473630000001</c:v>
                </c:pt>
                <c:pt idx="4067">
                  <c:v>64.203453060000001</c:v>
                </c:pt>
                <c:pt idx="4068">
                  <c:v>64.229873659999996</c:v>
                </c:pt>
                <c:pt idx="4069">
                  <c:v>64.227111820000005</c:v>
                </c:pt>
                <c:pt idx="4070">
                  <c:v>64.158874510000004</c:v>
                </c:pt>
                <c:pt idx="4071">
                  <c:v>64.090644839999996</c:v>
                </c:pt>
                <c:pt idx="4072">
                  <c:v>64.133796689999997</c:v>
                </c:pt>
                <c:pt idx="4073">
                  <c:v>64.271659850000006</c:v>
                </c:pt>
                <c:pt idx="4074">
                  <c:v>64.345466610000003</c:v>
                </c:pt>
                <c:pt idx="4075">
                  <c:v>64.447036740000001</c:v>
                </c:pt>
                <c:pt idx="4076">
                  <c:v>64.513938899999999</c:v>
                </c:pt>
                <c:pt idx="4077">
                  <c:v>64.451240540000001</c:v>
                </c:pt>
                <c:pt idx="4078">
                  <c:v>64.50279999</c:v>
                </c:pt>
                <c:pt idx="4079">
                  <c:v>64.39419556</c:v>
                </c:pt>
                <c:pt idx="4080">
                  <c:v>64.466598509999997</c:v>
                </c:pt>
                <c:pt idx="4081">
                  <c:v>64.512542719999999</c:v>
                </c:pt>
                <c:pt idx="4082">
                  <c:v>64.587753300000003</c:v>
                </c:pt>
                <c:pt idx="4083">
                  <c:v>64.622550959999998</c:v>
                </c:pt>
                <c:pt idx="4084">
                  <c:v>64.539016720000006</c:v>
                </c:pt>
                <c:pt idx="4085">
                  <c:v>64.626739499999999</c:v>
                </c:pt>
                <c:pt idx="4086">
                  <c:v>64.636482240000007</c:v>
                </c:pt>
                <c:pt idx="4087">
                  <c:v>64.668533330000002</c:v>
                </c:pt>
                <c:pt idx="4088">
                  <c:v>64.761810299999993</c:v>
                </c:pt>
                <c:pt idx="4089">
                  <c:v>64.820281980000004</c:v>
                </c:pt>
                <c:pt idx="4090">
                  <c:v>64.864845279999997</c:v>
                </c:pt>
                <c:pt idx="4091">
                  <c:v>64.906616209999996</c:v>
                </c:pt>
                <c:pt idx="4092">
                  <c:v>64.933059689999993</c:v>
                </c:pt>
                <c:pt idx="4093">
                  <c:v>64.933067320000006</c:v>
                </c:pt>
                <c:pt idx="4094">
                  <c:v>64.864830019999999</c:v>
                </c:pt>
                <c:pt idx="4095">
                  <c:v>64.873184199999997</c:v>
                </c:pt>
                <c:pt idx="4096">
                  <c:v>64.838371280000004</c:v>
                </c:pt>
                <c:pt idx="4097">
                  <c:v>64.779914860000005</c:v>
                </c:pt>
                <c:pt idx="4098">
                  <c:v>64.788269040000003</c:v>
                </c:pt>
                <c:pt idx="4099">
                  <c:v>64.818878170000005</c:v>
                </c:pt>
                <c:pt idx="4100">
                  <c:v>64.853706360000004</c:v>
                </c:pt>
                <c:pt idx="4101">
                  <c:v>64.892692569999994</c:v>
                </c:pt>
                <c:pt idx="4102">
                  <c:v>64.966506960000004</c:v>
                </c:pt>
                <c:pt idx="4103">
                  <c:v>65.052833559999996</c:v>
                </c:pt>
                <c:pt idx="4104">
                  <c:v>65.162849429999994</c:v>
                </c:pt>
                <c:pt idx="4105">
                  <c:v>65.285362239999998</c:v>
                </c:pt>
                <c:pt idx="4106">
                  <c:v>65.25752258</c:v>
                </c:pt>
                <c:pt idx="4107">
                  <c:v>65.204635620000005</c:v>
                </c:pt>
                <c:pt idx="4108">
                  <c:v>65.107124330000005</c:v>
                </c:pt>
                <c:pt idx="4109">
                  <c:v>65.037513730000001</c:v>
                </c:pt>
                <c:pt idx="4110">
                  <c:v>64.959518430000003</c:v>
                </c:pt>
                <c:pt idx="4111">
                  <c:v>65.274246219999995</c:v>
                </c:pt>
                <c:pt idx="4112">
                  <c:v>65.455253600000006</c:v>
                </c:pt>
                <c:pt idx="4113">
                  <c:v>65.466392519999999</c:v>
                </c:pt>
                <c:pt idx="4114">
                  <c:v>65.250556950000004</c:v>
                </c:pt>
                <c:pt idx="4115">
                  <c:v>65.208786009999997</c:v>
                </c:pt>
                <c:pt idx="4116">
                  <c:v>65.277023319999998</c:v>
                </c:pt>
                <c:pt idx="4117">
                  <c:v>65.407913210000004</c:v>
                </c:pt>
                <c:pt idx="4118">
                  <c:v>65.540206909999995</c:v>
                </c:pt>
                <c:pt idx="4119">
                  <c:v>65.495635989999997</c:v>
                </c:pt>
                <c:pt idx="4120">
                  <c:v>65.414871219999995</c:v>
                </c:pt>
                <c:pt idx="4121">
                  <c:v>65.484504700000002</c:v>
                </c:pt>
                <c:pt idx="4122">
                  <c:v>65.616783139999995</c:v>
                </c:pt>
                <c:pt idx="4123">
                  <c:v>65.488677980000006</c:v>
                </c:pt>
                <c:pt idx="4124">
                  <c:v>65.540191649999997</c:v>
                </c:pt>
                <c:pt idx="4125">
                  <c:v>65.783897400000001</c:v>
                </c:pt>
                <c:pt idx="4126">
                  <c:v>65.698944089999998</c:v>
                </c:pt>
                <c:pt idx="4127">
                  <c:v>65.554130549999996</c:v>
                </c:pt>
                <c:pt idx="4128">
                  <c:v>65.657150270000002</c:v>
                </c:pt>
                <c:pt idx="4129">
                  <c:v>65.843772889999997</c:v>
                </c:pt>
                <c:pt idx="4130">
                  <c:v>65.924522400000001</c:v>
                </c:pt>
                <c:pt idx="4131">
                  <c:v>65.92033386</c:v>
                </c:pt>
                <c:pt idx="4132">
                  <c:v>65.811744689999998</c:v>
                </c:pt>
                <c:pt idx="4133">
                  <c:v>65.732353209999999</c:v>
                </c:pt>
                <c:pt idx="4134">
                  <c:v>65.792243959999993</c:v>
                </c:pt>
                <c:pt idx="4135">
                  <c:v>65.937072749999999</c:v>
                </c:pt>
                <c:pt idx="4136">
                  <c:v>66.065162659999999</c:v>
                </c:pt>
                <c:pt idx="4137">
                  <c:v>66.009475710000004</c:v>
                </c:pt>
                <c:pt idx="4138">
                  <c:v>65.92453003</c:v>
                </c:pt>
                <c:pt idx="4139">
                  <c:v>65.860488889999999</c:v>
                </c:pt>
                <c:pt idx="4140">
                  <c:v>65.981628420000007</c:v>
                </c:pt>
                <c:pt idx="4141">
                  <c:v>66.108337399999996</c:v>
                </c:pt>
                <c:pt idx="4142">
                  <c:v>66.216957089999994</c:v>
                </c:pt>
                <c:pt idx="4143">
                  <c:v>66.279617310000006</c:v>
                </c:pt>
                <c:pt idx="4144">
                  <c:v>66.303283690000001</c:v>
                </c:pt>
                <c:pt idx="4145">
                  <c:v>66.335304260000001</c:v>
                </c:pt>
                <c:pt idx="4146">
                  <c:v>66.360382079999994</c:v>
                </c:pt>
                <c:pt idx="4147">
                  <c:v>66.357589719999993</c:v>
                </c:pt>
                <c:pt idx="4148">
                  <c:v>66.403518680000005</c:v>
                </c:pt>
                <c:pt idx="4149">
                  <c:v>66.41609192</c:v>
                </c:pt>
                <c:pt idx="4150">
                  <c:v>66.435569760000007</c:v>
                </c:pt>
                <c:pt idx="4151">
                  <c:v>66.452285770000003</c:v>
                </c:pt>
                <c:pt idx="4152">
                  <c:v>66.44670868</c:v>
                </c:pt>
                <c:pt idx="4153">
                  <c:v>66.498222350000006</c:v>
                </c:pt>
                <c:pt idx="4154">
                  <c:v>66.456428529999997</c:v>
                </c:pt>
                <c:pt idx="4155">
                  <c:v>66.44391632</c:v>
                </c:pt>
                <c:pt idx="4156">
                  <c:v>66.439727779999998</c:v>
                </c:pt>
                <c:pt idx="4157">
                  <c:v>66.434173580000007</c:v>
                </c:pt>
                <c:pt idx="4158">
                  <c:v>66.471771239999995</c:v>
                </c:pt>
                <c:pt idx="4159">
                  <c:v>66.482917790000002</c:v>
                </c:pt>
                <c:pt idx="4160">
                  <c:v>66.527442930000007</c:v>
                </c:pt>
                <c:pt idx="4161">
                  <c:v>66.524681090000001</c:v>
                </c:pt>
                <c:pt idx="4162">
                  <c:v>66.602645870000003</c:v>
                </c:pt>
                <c:pt idx="4163">
                  <c:v>66.615188599999996</c:v>
                </c:pt>
                <c:pt idx="4164">
                  <c:v>66.656974790000007</c:v>
                </c:pt>
                <c:pt idx="4165">
                  <c:v>66.686210630000005</c:v>
                </c:pt>
                <c:pt idx="4166">
                  <c:v>66.746070860000003</c:v>
                </c:pt>
                <c:pt idx="4167">
                  <c:v>66.817092900000006</c:v>
                </c:pt>
                <c:pt idx="4168">
                  <c:v>66.836585999999997</c:v>
                </c:pt>
                <c:pt idx="4169">
                  <c:v>66.836608889999994</c:v>
                </c:pt>
                <c:pt idx="4170">
                  <c:v>66.790641780000001</c:v>
                </c:pt>
                <c:pt idx="4171">
                  <c:v>66.709884639999999</c:v>
                </c:pt>
                <c:pt idx="4172">
                  <c:v>66.687606810000005</c:v>
                </c:pt>
                <c:pt idx="4173">
                  <c:v>66.682044980000001</c:v>
                </c:pt>
                <c:pt idx="4174">
                  <c:v>66.739128109999996</c:v>
                </c:pt>
                <c:pt idx="4175">
                  <c:v>66.867233279999994</c:v>
                </c:pt>
                <c:pt idx="4176">
                  <c:v>66.988365169999994</c:v>
                </c:pt>
                <c:pt idx="4177">
                  <c:v>67.051033020000006</c:v>
                </c:pt>
                <c:pt idx="4178">
                  <c:v>67.056610109999994</c:v>
                </c:pt>
                <c:pt idx="4179">
                  <c:v>67.010643009999995</c:v>
                </c:pt>
                <c:pt idx="4180">
                  <c:v>66.913169859999996</c:v>
                </c:pt>
                <c:pt idx="4181">
                  <c:v>66.864440920000007</c:v>
                </c:pt>
                <c:pt idx="4182">
                  <c:v>66.910392759999993</c:v>
                </c:pt>
                <c:pt idx="4183">
                  <c:v>67.053802489999995</c:v>
                </c:pt>
                <c:pt idx="4184">
                  <c:v>67.169387819999997</c:v>
                </c:pt>
                <c:pt idx="4185">
                  <c:v>67.21812439</c:v>
                </c:pt>
                <c:pt idx="4186">
                  <c:v>67.094207760000003</c:v>
                </c:pt>
                <c:pt idx="4187">
                  <c:v>67.085838319999993</c:v>
                </c:pt>
                <c:pt idx="4188">
                  <c:v>67.01341248</c:v>
                </c:pt>
                <c:pt idx="4189">
                  <c:v>67.020401000000007</c:v>
                </c:pt>
                <c:pt idx="4190">
                  <c:v>67.052421570000007</c:v>
                </c:pt>
                <c:pt idx="4191">
                  <c:v>67.020401000000007</c:v>
                </c:pt>
                <c:pt idx="4192">
                  <c:v>67.142929080000002</c:v>
                </c:pt>
                <c:pt idx="4193">
                  <c:v>67.142929080000002</c:v>
                </c:pt>
                <c:pt idx="4194">
                  <c:v>67.234832760000003</c:v>
                </c:pt>
                <c:pt idx="4195">
                  <c:v>67.332298280000003</c:v>
                </c:pt>
                <c:pt idx="4196">
                  <c:v>67.463195799999994</c:v>
                </c:pt>
                <c:pt idx="4197">
                  <c:v>67.461807250000007</c:v>
                </c:pt>
                <c:pt idx="4198">
                  <c:v>67.424217220000003</c:v>
                </c:pt>
                <c:pt idx="4199">
                  <c:v>67.464591979999994</c:v>
                </c:pt>
                <c:pt idx="4200">
                  <c:v>67.470176699999996</c:v>
                </c:pt>
                <c:pt idx="4201">
                  <c:v>67.433967589999995</c:v>
                </c:pt>
                <c:pt idx="4202">
                  <c:v>67.439521790000001</c:v>
                </c:pt>
                <c:pt idx="4203">
                  <c:v>67.399154659999994</c:v>
                </c:pt>
                <c:pt idx="4204">
                  <c:v>67.504981990000005</c:v>
                </c:pt>
                <c:pt idx="4205">
                  <c:v>67.429718019999996</c:v>
                </c:pt>
                <c:pt idx="4206">
                  <c:v>67.454833980000004</c:v>
                </c:pt>
                <c:pt idx="4207">
                  <c:v>67.535614010000003</c:v>
                </c:pt>
                <c:pt idx="4208">
                  <c:v>67.525856020000006</c:v>
                </c:pt>
                <c:pt idx="4209">
                  <c:v>67.51750183</c:v>
                </c:pt>
                <c:pt idx="4210">
                  <c:v>67.584335330000002</c:v>
                </c:pt>
                <c:pt idx="4211">
                  <c:v>67.666496280000004</c:v>
                </c:pt>
                <c:pt idx="4212">
                  <c:v>67.787643430000003</c:v>
                </c:pt>
                <c:pt idx="4213">
                  <c:v>67.77092743</c:v>
                </c:pt>
                <c:pt idx="4214">
                  <c:v>67.933860780000003</c:v>
                </c:pt>
                <c:pt idx="4215">
                  <c:v>67.938026429999994</c:v>
                </c:pt>
                <c:pt idx="4216">
                  <c:v>67.76813507</c:v>
                </c:pt>
                <c:pt idx="4217">
                  <c:v>67.775100710000004</c:v>
                </c:pt>
                <c:pt idx="4218">
                  <c:v>67.699928279999995</c:v>
                </c:pt>
                <c:pt idx="4219">
                  <c:v>67.829429630000007</c:v>
                </c:pt>
                <c:pt idx="4220">
                  <c:v>67.978431700000002</c:v>
                </c:pt>
                <c:pt idx="4221">
                  <c:v>68.110702509999996</c:v>
                </c:pt>
                <c:pt idx="4222">
                  <c:v>68.020179749999997</c:v>
                </c:pt>
                <c:pt idx="4223">
                  <c:v>68.030174259999995</c:v>
                </c:pt>
                <c:pt idx="4224">
                  <c:v>68.050819399999995</c:v>
                </c:pt>
                <c:pt idx="4225">
                  <c:v>68.042472840000002</c:v>
                </c:pt>
                <c:pt idx="4226">
                  <c:v>68.006256100000002</c:v>
                </c:pt>
                <c:pt idx="4227">
                  <c:v>67.980972289999997</c:v>
                </c:pt>
                <c:pt idx="4228">
                  <c:v>67.915740970000002</c:v>
                </c:pt>
                <c:pt idx="4229">
                  <c:v>67.924705509999995</c:v>
                </c:pt>
                <c:pt idx="4230">
                  <c:v>68.063346859999996</c:v>
                </c:pt>
                <c:pt idx="4231">
                  <c:v>68.171974180000007</c:v>
                </c:pt>
                <c:pt idx="4232">
                  <c:v>68.364120479999997</c:v>
                </c:pt>
                <c:pt idx="4233">
                  <c:v>68.224884029999998</c:v>
                </c:pt>
                <c:pt idx="4234">
                  <c:v>68.071701050000001</c:v>
                </c:pt>
                <c:pt idx="4235">
                  <c:v>68.156639100000007</c:v>
                </c:pt>
                <c:pt idx="4236">
                  <c:v>68.148300169999999</c:v>
                </c:pt>
                <c:pt idx="4237">
                  <c:v>68.084236149999995</c:v>
                </c:pt>
                <c:pt idx="4238">
                  <c:v>68.412849429999994</c:v>
                </c:pt>
                <c:pt idx="4239">
                  <c:v>68.380325319999997</c:v>
                </c:pt>
                <c:pt idx="4240">
                  <c:v>68.390579220000006</c:v>
                </c:pt>
                <c:pt idx="4241">
                  <c:v>68.446281429999999</c:v>
                </c:pt>
                <c:pt idx="4242">
                  <c:v>68.397567749999993</c:v>
                </c:pt>
                <c:pt idx="4243">
                  <c:v>68.545135500000001</c:v>
                </c:pt>
                <c:pt idx="4244">
                  <c:v>68.518699650000002</c:v>
                </c:pt>
                <c:pt idx="4245">
                  <c:v>68.528427120000003</c:v>
                </c:pt>
                <c:pt idx="4246">
                  <c:v>68.535400390000007</c:v>
                </c:pt>
                <c:pt idx="4247">
                  <c:v>68.518676760000005</c:v>
                </c:pt>
                <c:pt idx="4248">
                  <c:v>68.521476750000005</c:v>
                </c:pt>
                <c:pt idx="4249">
                  <c:v>68.592483520000002</c:v>
                </c:pt>
                <c:pt idx="4250">
                  <c:v>68.596679690000002</c:v>
                </c:pt>
                <c:pt idx="4251">
                  <c:v>68.62032318</c:v>
                </c:pt>
                <c:pt idx="4252">
                  <c:v>68.621734619999998</c:v>
                </c:pt>
                <c:pt idx="4253">
                  <c:v>68.556289669999998</c:v>
                </c:pt>
                <c:pt idx="4254">
                  <c:v>68.488060000000004</c:v>
                </c:pt>
                <c:pt idx="4255">
                  <c:v>68.423995969999993</c:v>
                </c:pt>
                <c:pt idx="4256">
                  <c:v>68.479705809999999</c:v>
                </c:pt>
                <c:pt idx="4257">
                  <c:v>68.614768979999994</c:v>
                </c:pt>
                <c:pt idx="4258">
                  <c:v>68.721984860000006</c:v>
                </c:pt>
                <c:pt idx="4259">
                  <c:v>68.681594849999996</c:v>
                </c:pt>
                <c:pt idx="4260">
                  <c:v>68.596656800000005</c:v>
                </c:pt>
                <c:pt idx="4261">
                  <c:v>68.503379820000006</c:v>
                </c:pt>
                <c:pt idx="4262">
                  <c:v>68.578567500000005</c:v>
                </c:pt>
                <c:pt idx="4263">
                  <c:v>68.724792480000005</c:v>
                </c:pt>
                <c:pt idx="4264">
                  <c:v>68.808326719999997</c:v>
                </c:pt>
                <c:pt idx="4265">
                  <c:v>68.791603089999995</c:v>
                </c:pt>
                <c:pt idx="4266">
                  <c:v>68.664894099999998</c:v>
                </c:pt>
                <c:pt idx="4267">
                  <c:v>68.616149899999996</c:v>
                </c:pt>
                <c:pt idx="4268">
                  <c:v>68.691360470000006</c:v>
                </c:pt>
                <c:pt idx="4269">
                  <c:v>68.822258000000005</c:v>
                </c:pt>
                <c:pt idx="4270">
                  <c:v>68.890487669999999</c:v>
                </c:pt>
                <c:pt idx="4271">
                  <c:v>68.972640990000002</c:v>
                </c:pt>
                <c:pt idx="4272">
                  <c:v>68.969841000000002</c:v>
                </c:pt>
                <c:pt idx="4273">
                  <c:v>68.936424259999995</c:v>
                </c:pt>
                <c:pt idx="4274">
                  <c:v>68.907188419999997</c:v>
                </c:pt>
                <c:pt idx="4275">
                  <c:v>68.912773130000005</c:v>
                </c:pt>
                <c:pt idx="4276">
                  <c:v>68.922508239999999</c:v>
                </c:pt>
                <c:pt idx="4277">
                  <c:v>68.901634220000005</c:v>
                </c:pt>
                <c:pt idx="4278">
                  <c:v>68.85565948</c:v>
                </c:pt>
                <c:pt idx="4279">
                  <c:v>68.90856934</c:v>
                </c:pt>
                <c:pt idx="4280">
                  <c:v>69.057586670000006</c:v>
                </c:pt>
                <c:pt idx="4281">
                  <c:v>69.166213990000003</c:v>
                </c:pt>
                <c:pt idx="4282">
                  <c:v>69.214912409999997</c:v>
                </c:pt>
                <c:pt idx="4283">
                  <c:v>69.096565249999998</c:v>
                </c:pt>
                <c:pt idx="4284">
                  <c:v>69.031112669999999</c:v>
                </c:pt>
                <c:pt idx="4285">
                  <c:v>69.025558469999993</c:v>
                </c:pt>
                <c:pt idx="4286">
                  <c:v>69.114685059999999</c:v>
                </c:pt>
                <c:pt idx="4287">
                  <c:v>69.233032230000006</c:v>
                </c:pt>
                <c:pt idx="4288">
                  <c:v>69.345825199999993</c:v>
                </c:pt>
                <c:pt idx="4289">
                  <c:v>69.336097719999998</c:v>
                </c:pt>
                <c:pt idx="4290">
                  <c:v>69.241378780000005</c:v>
                </c:pt>
                <c:pt idx="4291">
                  <c:v>69.199615480000006</c:v>
                </c:pt>
                <c:pt idx="4292">
                  <c:v>69.20935059</c:v>
                </c:pt>
                <c:pt idx="4293">
                  <c:v>69.242774960000006</c:v>
                </c:pt>
                <c:pt idx="4294">
                  <c:v>69.244163510000007</c:v>
                </c:pt>
                <c:pt idx="4295">
                  <c:v>69.305435180000003</c:v>
                </c:pt>
                <c:pt idx="4296">
                  <c:v>69.390373229999994</c:v>
                </c:pt>
                <c:pt idx="4297">
                  <c:v>69.500366209999996</c:v>
                </c:pt>
                <c:pt idx="4298">
                  <c:v>69.578338619999997</c:v>
                </c:pt>
                <c:pt idx="4299">
                  <c:v>69.641014100000007</c:v>
                </c:pt>
                <c:pt idx="4300">
                  <c:v>69.654953000000006</c:v>
                </c:pt>
                <c:pt idx="4301">
                  <c:v>69.649368289999998</c:v>
                </c:pt>
                <c:pt idx="4302">
                  <c:v>69.656349180000007</c:v>
                </c:pt>
                <c:pt idx="4303">
                  <c:v>69.691169740000007</c:v>
                </c:pt>
                <c:pt idx="4304">
                  <c:v>69.741287229999998</c:v>
                </c:pt>
                <c:pt idx="4305">
                  <c:v>69.803924559999999</c:v>
                </c:pt>
                <c:pt idx="4306">
                  <c:v>69.812301640000001</c:v>
                </c:pt>
                <c:pt idx="4307">
                  <c:v>69.849884029999998</c:v>
                </c:pt>
                <c:pt idx="4308">
                  <c:v>69.848503109999996</c:v>
                </c:pt>
                <c:pt idx="4309">
                  <c:v>69.890274050000002</c:v>
                </c:pt>
                <c:pt idx="4310">
                  <c:v>69.907005310000002</c:v>
                </c:pt>
                <c:pt idx="4311">
                  <c:v>69.845726010000007</c:v>
                </c:pt>
                <c:pt idx="4312">
                  <c:v>69.932060239999998</c:v>
                </c:pt>
                <c:pt idx="4313">
                  <c:v>69.941780089999995</c:v>
                </c:pt>
                <c:pt idx="4314">
                  <c:v>69.912536619999997</c:v>
                </c:pt>
                <c:pt idx="4315">
                  <c:v>69.945960999999997</c:v>
                </c:pt>
                <c:pt idx="4316">
                  <c:v>69.92578125</c:v>
                </c:pt>
                <c:pt idx="4317">
                  <c:v>69.770523069999996</c:v>
                </c:pt>
                <c:pt idx="4318">
                  <c:v>69.815086359999995</c:v>
                </c:pt>
                <c:pt idx="4319">
                  <c:v>69.906990050000005</c:v>
                </c:pt>
                <c:pt idx="4320">
                  <c:v>69.973808289999994</c:v>
                </c:pt>
                <c:pt idx="4321">
                  <c:v>70.055992130000007</c:v>
                </c:pt>
                <c:pt idx="4322">
                  <c:v>70.072692869999997</c:v>
                </c:pt>
                <c:pt idx="4323">
                  <c:v>70.125595090000004</c:v>
                </c:pt>
                <c:pt idx="4324">
                  <c:v>70.197990419999996</c:v>
                </c:pt>
                <c:pt idx="4325">
                  <c:v>70.199401859999995</c:v>
                </c:pt>
                <c:pt idx="4326">
                  <c:v>70.238388060000005</c:v>
                </c:pt>
                <c:pt idx="4327">
                  <c:v>70.088943479999998</c:v>
                </c:pt>
                <c:pt idx="4328">
                  <c:v>70.036468510000006</c:v>
                </c:pt>
                <c:pt idx="4329">
                  <c:v>70.045341489999998</c:v>
                </c:pt>
                <c:pt idx="4330">
                  <c:v>70.029502870000002</c:v>
                </c:pt>
                <c:pt idx="4331">
                  <c:v>70.160408020000006</c:v>
                </c:pt>
                <c:pt idx="4332">
                  <c:v>70.179901119999997</c:v>
                </c:pt>
                <c:pt idx="4333">
                  <c:v>70.287109369999996</c:v>
                </c:pt>
                <c:pt idx="4334">
                  <c:v>70.436134339999995</c:v>
                </c:pt>
                <c:pt idx="4335">
                  <c:v>70.441680910000002</c:v>
                </c:pt>
                <c:pt idx="4336">
                  <c:v>70.422195430000002</c:v>
                </c:pt>
                <c:pt idx="4337">
                  <c:v>70.451438899999999</c:v>
                </c:pt>
                <c:pt idx="4338">
                  <c:v>70.328903199999999</c:v>
                </c:pt>
                <c:pt idx="4339">
                  <c:v>70.28158569</c:v>
                </c:pt>
                <c:pt idx="4340">
                  <c:v>70.281562809999997</c:v>
                </c:pt>
                <c:pt idx="4341">
                  <c:v>70.281555179999998</c:v>
                </c:pt>
                <c:pt idx="4342">
                  <c:v>70.32889557</c:v>
                </c:pt>
                <c:pt idx="4343">
                  <c:v>70.352561949999995</c:v>
                </c:pt>
                <c:pt idx="4344">
                  <c:v>70.404106139999996</c:v>
                </c:pt>
                <c:pt idx="4345">
                  <c:v>70.408248900000004</c:v>
                </c:pt>
                <c:pt idx="4346">
                  <c:v>70.438903809999999</c:v>
                </c:pt>
                <c:pt idx="4347">
                  <c:v>70.445877080000002</c:v>
                </c:pt>
                <c:pt idx="4348">
                  <c:v>70.489028930000003</c:v>
                </c:pt>
                <c:pt idx="4349">
                  <c:v>70.493209840000006</c:v>
                </c:pt>
                <c:pt idx="4350">
                  <c:v>70.505744930000006</c:v>
                </c:pt>
                <c:pt idx="4351">
                  <c:v>70.579544069999997</c:v>
                </c:pt>
                <c:pt idx="4352">
                  <c:v>70.632431030000006</c:v>
                </c:pt>
                <c:pt idx="4353">
                  <c:v>70.639396669999996</c:v>
                </c:pt>
                <c:pt idx="4354">
                  <c:v>70.660293580000001</c:v>
                </c:pt>
                <c:pt idx="4355">
                  <c:v>70.735496519999998</c:v>
                </c:pt>
                <c:pt idx="4356">
                  <c:v>70.735496519999998</c:v>
                </c:pt>
                <c:pt idx="4357">
                  <c:v>70.682579039999993</c:v>
                </c:pt>
                <c:pt idx="4358">
                  <c:v>70.70346069</c:v>
                </c:pt>
                <c:pt idx="4359">
                  <c:v>70.683975219999994</c:v>
                </c:pt>
                <c:pt idx="4360">
                  <c:v>70.7118988</c:v>
                </c:pt>
                <c:pt idx="4361">
                  <c:v>70.664482120000002</c:v>
                </c:pt>
                <c:pt idx="4362">
                  <c:v>70.724555969999997</c:v>
                </c:pt>
                <c:pt idx="4363">
                  <c:v>70.710441590000002</c:v>
                </c:pt>
                <c:pt idx="4364">
                  <c:v>70.703453060000001</c:v>
                </c:pt>
                <c:pt idx="4365">
                  <c:v>70.728523249999995</c:v>
                </c:pt>
                <c:pt idx="4366">
                  <c:v>70.791206360000004</c:v>
                </c:pt>
                <c:pt idx="4367">
                  <c:v>70.862197879999997</c:v>
                </c:pt>
                <c:pt idx="4368">
                  <c:v>70.974998470000003</c:v>
                </c:pt>
                <c:pt idx="4369">
                  <c:v>71.082214359999995</c:v>
                </c:pt>
                <c:pt idx="4370">
                  <c:v>71.11704254</c:v>
                </c:pt>
                <c:pt idx="4371">
                  <c:v>71.098915099999999</c:v>
                </c:pt>
                <c:pt idx="4372">
                  <c:v>71.048812870000006</c:v>
                </c:pt>
                <c:pt idx="4373">
                  <c:v>70.959671020000002</c:v>
                </c:pt>
                <c:pt idx="4374">
                  <c:v>70.919311519999994</c:v>
                </c:pt>
                <c:pt idx="4375">
                  <c:v>71.030700679999995</c:v>
                </c:pt>
                <c:pt idx="4376">
                  <c:v>71.174125669999995</c:v>
                </c:pt>
                <c:pt idx="4377">
                  <c:v>71.207550049999995</c:v>
                </c:pt>
                <c:pt idx="4378">
                  <c:v>71.090583800000005</c:v>
                </c:pt>
                <c:pt idx="4379">
                  <c:v>71.004249569999999</c:v>
                </c:pt>
                <c:pt idx="4380">
                  <c:v>71.097526549999998</c:v>
                </c:pt>
                <c:pt idx="4381">
                  <c:v>71.253509519999994</c:v>
                </c:pt>
                <c:pt idx="4382">
                  <c:v>71.344024660000002</c:v>
                </c:pt>
                <c:pt idx="4383">
                  <c:v>71.311981200000005</c:v>
                </c:pt>
                <c:pt idx="4384">
                  <c:v>71.176902769999998</c:v>
                </c:pt>
                <c:pt idx="4385">
                  <c:v>71.119812010000004</c:v>
                </c:pt>
                <c:pt idx="4386">
                  <c:v>71.18108368</c:v>
                </c:pt>
                <c:pt idx="4387">
                  <c:v>71.309204100000002</c:v>
                </c:pt>
                <c:pt idx="4388">
                  <c:v>71.388572690000004</c:v>
                </c:pt>
                <c:pt idx="4389">
                  <c:v>71.433135989999997</c:v>
                </c:pt>
                <c:pt idx="4390">
                  <c:v>71.516670230000003</c:v>
                </c:pt>
                <c:pt idx="4391">
                  <c:v>71.538955689999995</c:v>
                </c:pt>
                <c:pt idx="4392">
                  <c:v>71.537582400000005</c:v>
                </c:pt>
                <c:pt idx="4393">
                  <c:v>71.538955689999995</c:v>
                </c:pt>
                <c:pt idx="4394">
                  <c:v>71.502769470000004</c:v>
                </c:pt>
                <c:pt idx="4395">
                  <c:v>71.452613830000004</c:v>
                </c:pt>
                <c:pt idx="4396">
                  <c:v>71.369079589999998</c:v>
                </c:pt>
                <c:pt idx="4397">
                  <c:v>71.381599429999994</c:v>
                </c:pt>
                <c:pt idx="4398">
                  <c:v>71.527832029999999</c:v>
                </c:pt>
                <c:pt idx="4399">
                  <c:v>71.694915769999994</c:v>
                </c:pt>
                <c:pt idx="4400">
                  <c:v>71.761749269999996</c:v>
                </c:pt>
                <c:pt idx="4401">
                  <c:v>71.564025880000003</c:v>
                </c:pt>
                <c:pt idx="4402">
                  <c:v>71.456802370000005</c:v>
                </c:pt>
                <c:pt idx="4403">
                  <c:v>71.511123659999996</c:v>
                </c:pt>
                <c:pt idx="4404">
                  <c:v>71.756179810000006</c:v>
                </c:pt>
                <c:pt idx="4405">
                  <c:v>71.786834720000002</c:v>
                </c:pt>
                <c:pt idx="4406">
                  <c:v>71.715797420000001</c:v>
                </c:pt>
                <c:pt idx="4407">
                  <c:v>71.543136599999997</c:v>
                </c:pt>
                <c:pt idx="4408">
                  <c:v>71.618324279999996</c:v>
                </c:pt>
                <c:pt idx="4409">
                  <c:v>71.775688169999995</c:v>
                </c:pt>
                <c:pt idx="4410">
                  <c:v>71.873153689999995</c:v>
                </c:pt>
                <c:pt idx="4411">
                  <c:v>71.970642089999998</c:v>
                </c:pt>
                <c:pt idx="4412">
                  <c:v>71.923286439999998</c:v>
                </c:pt>
                <c:pt idx="4413">
                  <c:v>71.799354550000004</c:v>
                </c:pt>
                <c:pt idx="4414">
                  <c:v>71.719978330000004</c:v>
                </c:pt>
                <c:pt idx="4415">
                  <c:v>71.704658510000002</c:v>
                </c:pt>
                <c:pt idx="4416">
                  <c:v>71.692138670000006</c:v>
                </c:pt>
                <c:pt idx="4417">
                  <c:v>71.752021790000001</c:v>
                </c:pt>
                <c:pt idx="4418">
                  <c:v>71.758979800000006</c:v>
                </c:pt>
                <c:pt idx="4419">
                  <c:v>71.809104919999996</c:v>
                </c:pt>
                <c:pt idx="4420">
                  <c:v>71.821624760000006</c:v>
                </c:pt>
                <c:pt idx="4421">
                  <c:v>71.889862059999999</c:v>
                </c:pt>
                <c:pt idx="4422">
                  <c:v>71.966453549999997</c:v>
                </c:pt>
                <c:pt idx="4423">
                  <c:v>72.017967220000003</c:v>
                </c:pt>
                <c:pt idx="4424">
                  <c:v>72.056976320000004</c:v>
                </c:pt>
                <c:pt idx="4425">
                  <c:v>72.095947269999996</c:v>
                </c:pt>
                <c:pt idx="4426">
                  <c:v>72.157218929999999</c:v>
                </c:pt>
                <c:pt idx="4427">
                  <c:v>72.215698239999995</c:v>
                </c:pt>
                <c:pt idx="4428">
                  <c:v>72.324897770000007</c:v>
                </c:pt>
                <c:pt idx="4429">
                  <c:v>72.334068299999998</c:v>
                </c:pt>
                <c:pt idx="4430">
                  <c:v>72.279754639999993</c:v>
                </c:pt>
                <c:pt idx="4431">
                  <c:v>72.176712039999998</c:v>
                </c:pt>
                <c:pt idx="4432">
                  <c:v>72.002677919999996</c:v>
                </c:pt>
                <c:pt idx="4433">
                  <c:v>72.023544310000005</c:v>
                </c:pt>
                <c:pt idx="4434">
                  <c:v>72.17810059</c:v>
                </c:pt>
                <c:pt idx="4435">
                  <c:v>72.327087399999996</c:v>
                </c:pt>
                <c:pt idx="4436">
                  <c:v>72.407867429999996</c:v>
                </c:pt>
                <c:pt idx="4437">
                  <c:v>72.469139100000007</c:v>
                </c:pt>
                <c:pt idx="4438">
                  <c:v>72.377227779999998</c:v>
                </c:pt>
                <c:pt idx="4439">
                  <c:v>72.321548460000002</c:v>
                </c:pt>
                <c:pt idx="4440">
                  <c:v>72.282554630000007</c:v>
                </c:pt>
                <c:pt idx="4441">
                  <c:v>72.242172240000002</c:v>
                </c:pt>
                <c:pt idx="4442">
                  <c:v>72.258880619999999</c:v>
                </c:pt>
                <c:pt idx="4443">
                  <c:v>72.328521730000006</c:v>
                </c:pt>
                <c:pt idx="4444">
                  <c:v>72.458000179999999</c:v>
                </c:pt>
                <c:pt idx="4445">
                  <c:v>72.551292419999996</c:v>
                </c:pt>
                <c:pt idx="4446">
                  <c:v>72.604187010000004</c:v>
                </c:pt>
                <c:pt idx="4447">
                  <c:v>72.595848079999996</c:v>
                </c:pt>
                <c:pt idx="4448">
                  <c:v>72.552673339999998</c:v>
                </c:pt>
                <c:pt idx="4449">
                  <c:v>72.476104739999997</c:v>
                </c:pt>
                <c:pt idx="4450">
                  <c:v>72.412048339999998</c:v>
                </c:pt>
                <c:pt idx="4451">
                  <c:v>72.453819269999997</c:v>
                </c:pt>
                <c:pt idx="4452">
                  <c:v>72.533187870000006</c:v>
                </c:pt>
                <c:pt idx="4453">
                  <c:v>72.743446349999999</c:v>
                </c:pt>
                <c:pt idx="4454">
                  <c:v>72.88406372</c:v>
                </c:pt>
                <c:pt idx="4455">
                  <c:v>72.808898929999998</c:v>
                </c:pt>
                <c:pt idx="4456">
                  <c:v>72.605590820000003</c:v>
                </c:pt>
                <c:pt idx="4457">
                  <c:v>72.690528869999994</c:v>
                </c:pt>
                <c:pt idx="4458">
                  <c:v>72.867370609999995</c:v>
                </c:pt>
                <c:pt idx="4459">
                  <c:v>72.917495729999999</c:v>
                </c:pt>
                <c:pt idx="4460">
                  <c:v>72.77406311</c:v>
                </c:pt>
                <c:pt idx="4461">
                  <c:v>72.82421875</c:v>
                </c:pt>
                <c:pt idx="4462">
                  <c:v>73.005226140000005</c:v>
                </c:pt>
                <c:pt idx="4463">
                  <c:v>72.956481929999995</c:v>
                </c:pt>
                <c:pt idx="4464">
                  <c:v>72.849266049999997</c:v>
                </c:pt>
                <c:pt idx="4465">
                  <c:v>72.852073669999996</c:v>
                </c:pt>
                <c:pt idx="4466">
                  <c:v>73.016365050000005</c:v>
                </c:pt>
                <c:pt idx="4467">
                  <c:v>73.115234369999996</c:v>
                </c:pt>
                <c:pt idx="4468">
                  <c:v>73.003822330000006</c:v>
                </c:pt>
                <c:pt idx="4469">
                  <c:v>72.889678959999998</c:v>
                </c:pt>
                <c:pt idx="4470">
                  <c:v>73.047012330000001</c:v>
                </c:pt>
                <c:pt idx="4471">
                  <c:v>73.172317500000005</c:v>
                </c:pt>
                <c:pt idx="4472">
                  <c:v>73.020530699999995</c:v>
                </c:pt>
                <c:pt idx="4473">
                  <c:v>72.788009639999999</c:v>
                </c:pt>
                <c:pt idx="4474">
                  <c:v>73.07484436</c:v>
                </c:pt>
                <c:pt idx="4475">
                  <c:v>73.014976500000003</c:v>
                </c:pt>
                <c:pt idx="4476">
                  <c:v>72.850662229999998</c:v>
                </c:pt>
                <c:pt idx="4477">
                  <c:v>73.070190429999997</c:v>
                </c:pt>
                <c:pt idx="4478">
                  <c:v>73.158386230000005</c:v>
                </c:pt>
                <c:pt idx="4479">
                  <c:v>73.013587950000002</c:v>
                </c:pt>
                <c:pt idx="4480">
                  <c:v>72.943946839999995</c:v>
                </c:pt>
                <c:pt idx="4481">
                  <c:v>73.116615300000007</c:v>
                </c:pt>
                <c:pt idx="4482">
                  <c:v>73.331062320000001</c:v>
                </c:pt>
                <c:pt idx="4483">
                  <c:v>73.335235600000004</c:v>
                </c:pt>
                <c:pt idx="4484">
                  <c:v>73.134727479999995</c:v>
                </c:pt>
                <c:pt idx="4485">
                  <c:v>73.03168488</c:v>
                </c:pt>
                <c:pt idx="4486">
                  <c:v>73.038650509999997</c:v>
                </c:pt>
                <c:pt idx="4487">
                  <c:v>73.175102229999993</c:v>
                </c:pt>
                <c:pt idx="4488">
                  <c:v>73.304611210000004</c:v>
                </c:pt>
                <c:pt idx="4489">
                  <c:v>73.478645319999998</c:v>
                </c:pt>
                <c:pt idx="4490">
                  <c:v>73.52044678</c:v>
                </c:pt>
                <c:pt idx="4491">
                  <c:v>73.439689639999997</c:v>
                </c:pt>
                <c:pt idx="4492">
                  <c:v>73.308792109999999</c:v>
                </c:pt>
                <c:pt idx="4493">
                  <c:v>73.237785340000002</c:v>
                </c:pt>
                <c:pt idx="4494">
                  <c:v>73.37282562</c:v>
                </c:pt>
                <c:pt idx="4495">
                  <c:v>73.592842099999999</c:v>
                </c:pt>
                <c:pt idx="4496">
                  <c:v>73.659690859999998</c:v>
                </c:pt>
                <c:pt idx="4497">
                  <c:v>73.499542239999997</c:v>
                </c:pt>
                <c:pt idx="4498">
                  <c:v>73.397903439999993</c:v>
                </c:pt>
                <c:pt idx="4499">
                  <c:v>73.446640009999996</c:v>
                </c:pt>
                <c:pt idx="4500">
                  <c:v>73.563583370000003</c:v>
                </c:pt>
                <c:pt idx="4501">
                  <c:v>73.727920530000006</c:v>
                </c:pt>
                <c:pt idx="4502">
                  <c:v>73.652725219999994</c:v>
                </c:pt>
                <c:pt idx="4503">
                  <c:v>73.527381899999995</c:v>
                </c:pt>
                <c:pt idx="4504">
                  <c:v>73.601188660000005</c:v>
                </c:pt>
                <c:pt idx="4505">
                  <c:v>73.648544310000005</c:v>
                </c:pt>
                <c:pt idx="4506">
                  <c:v>73.823997500000004</c:v>
                </c:pt>
                <c:pt idx="4507">
                  <c:v>73.830947879999997</c:v>
                </c:pt>
                <c:pt idx="4508">
                  <c:v>73.530044559999993</c:v>
                </c:pt>
                <c:pt idx="4509">
                  <c:v>73.676391600000002</c:v>
                </c:pt>
                <c:pt idx="4510">
                  <c:v>73.991088869999999</c:v>
                </c:pt>
                <c:pt idx="4511">
                  <c:v>73.893630979999998</c:v>
                </c:pt>
                <c:pt idx="4512">
                  <c:v>73.647163390000003</c:v>
                </c:pt>
                <c:pt idx="4513">
                  <c:v>73.720954899999995</c:v>
                </c:pt>
                <c:pt idx="4514">
                  <c:v>73.964630130000003</c:v>
                </c:pt>
                <c:pt idx="4515">
                  <c:v>73.850463869999999</c:v>
                </c:pt>
                <c:pt idx="4516">
                  <c:v>73.679176330000004</c:v>
                </c:pt>
                <c:pt idx="4517">
                  <c:v>73.875984189999997</c:v>
                </c:pt>
                <c:pt idx="4518">
                  <c:v>74.064895629999995</c:v>
                </c:pt>
                <c:pt idx="4519">
                  <c:v>73.952102659999994</c:v>
                </c:pt>
                <c:pt idx="4520">
                  <c:v>73.776649480000003</c:v>
                </c:pt>
                <c:pt idx="4521">
                  <c:v>73.956275939999998</c:v>
                </c:pt>
                <c:pt idx="4522">
                  <c:v>74.184638980000003</c:v>
                </c:pt>
                <c:pt idx="4523">
                  <c:v>73.912567139999993</c:v>
                </c:pt>
                <c:pt idx="4524">
                  <c:v>73.847671509999998</c:v>
                </c:pt>
                <c:pt idx="4525">
                  <c:v>74.115028379999998</c:v>
                </c:pt>
                <c:pt idx="4526">
                  <c:v>74.282135010000005</c:v>
                </c:pt>
                <c:pt idx="4527">
                  <c:v>74.031471249999996</c:v>
                </c:pt>
                <c:pt idx="4528">
                  <c:v>73.959083559999996</c:v>
                </c:pt>
                <c:pt idx="4529">
                  <c:v>74.282127380000006</c:v>
                </c:pt>
                <c:pt idx="4530">
                  <c:v>74.397720340000006</c:v>
                </c:pt>
                <c:pt idx="4531">
                  <c:v>74.137313840000004</c:v>
                </c:pt>
                <c:pt idx="4532">
                  <c:v>74.013374330000005</c:v>
                </c:pt>
                <c:pt idx="4533">
                  <c:v>74.236175540000005</c:v>
                </c:pt>
                <c:pt idx="4534">
                  <c:v>74.447845459999996</c:v>
                </c:pt>
                <c:pt idx="4535">
                  <c:v>74.393531800000005</c:v>
                </c:pt>
                <c:pt idx="4536">
                  <c:v>74.208320619999995</c:v>
                </c:pt>
                <c:pt idx="4537">
                  <c:v>74.064895629999995</c:v>
                </c:pt>
                <c:pt idx="4538">
                  <c:v>74.193008419999998</c:v>
                </c:pt>
                <c:pt idx="4539">
                  <c:v>74.472908020000006</c:v>
                </c:pt>
                <c:pt idx="4540">
                  <c:v>74.570373540000006</c:v>
                </c:pt>
                <c:pt idx="4541">
                  <c:v>74.386558530000002</c:v>
                </c:pt>
                <c:pt idx="4542">
                  <c:v>74.176307679999994</c:v>
                </c:pt>
                <c:pt idx="4543">
                  <c:v>74.294670100000005</c:v>
                </c:pt>
                <c:pt idx="4544">
                  <c:v>74.585685729999994</c:v>
                </c:pt>
                <c:pt idx="4545">
                  <c:v>74.552268979999994</c:v>
                </c:pt>
                <c:pt idx="4546">
                  <c:v>74.262649539999998</c:v>
                </c:pt>
                <c:pt idx="4547">
                  <c:v>74.415809629999998</c:v>
                </c:pt>
                <c:pt idx="4548">
                  <c:v>74.724922179999993</c:v>
                </c:pt>
                <c:pt idx="4549">
                  <c:v>74.446464539999994</c:v>
                </c:pt>
                <c:pt idx="4550">
                  <c:v>74.41859436</c:v>
                </c:pt>
                <c:pt idx="4551">
                  <c:v>74.737457280000001</c:v>
                </c:pt>
                <c:pt idx="4552">
                  <c:v>74.470108030000006</c:v>
                </c:pt>
                <c:pt idx="4553">
                  <c:v>74.447837829999997</c:v>
                </c:pt>
                <c:pt idx="4554">
                  <c:v>74.823799129999998</c:v>
                </c:pt>
                <c:pt idx="4555">
                  <c:v>74.711021419999994</c:v>
                </c:pt>
                <c:pt idx="4556">
                  <c:v>74.399093629999996</c:v>
                </c:pt>
                <c:pt idx="4557">
                  <c:v>74.660865779999995</c:v>
                </c:pt>
                <c:pt idx="4558">
                  <c:v>74.890632629999999</c:v>
                </c:pt>
                <c:pt idx="4559">
                  <c:v>74.624679569999998</c:v>
                </c:pt>
                <c:pt idx="4560">
                  <c:v>74.543914790000002</c:v>
                </c:pt>
                <c:pt idx="4561">
                  <c:v>74.924072269999996</c:v>
                </c:pt>
                <c:pt idx="4562">
                  <c:v>74.887840269999998</c:v>
                </c:pt>
                <c:pt idx="4563">
                  <c:v>74.57315826</c:v>
                </c:pt>
                <c:pt idx="4564">
                  <c:v>74.855819699999998</c:v>
                </c:pt>
                <c:pt idx="4565">
                  <c:v>75.038238530000001</c:v>
                </c:pt>
                <c:pt idx="4566">
                  <c:v>74.737464900000006</c:v>
                </c:pt>
                <c:pt idx="4567">
                  <c:v>74.737480160000004</c:v>
                </c:pt>
                <c:pt idx="4568">
                  <c:v>75.116218570000001</c:v>
                </c:pt>
                <c:pt idx="4569">
                  <c:v>74.903175349999998</c:v>
                </c:pt>
                <c:pt idx="4570">
                  <c:v>74.733291629999997</c:v>
                </c:pt>
                <c:pt idx="4571">
                  <c:v>74.975593570000001</c:v>
                </c:pt>
                <c:pt idx="4572">
                  <c:v>75.202537539999994</c:v>
                </c:pt>
                <c:pt idx="4573">
                  <c:v>75.089775090000003</c:v>
                </c:pt>
                <c:pt idx="4574">
                  <c:v>74.829368590000001</c:v>
                </c:pt>
                <c:pt idx="4575">
                  <c:v>74.887840269999998</c:v>
                </c:pt>
                <c:pt idx="4576">
                  <c:v>75.203941349999994</c:v>
                </c:pt>
                <c:pt idx="4577">
                  <c:v>75.30420685</c:v>
                </c:pt>
                <c:pt idx="4578">
                  <c:v>75.039642330000007</c:v>
                </c:pt>
                <c:pt idx="4579">
                  <c:v>74.834945680000004</c:v>
                </c:pt>
                <c:pt idx="4580">
                  <c:v>74.983947749999999</c:v>
                </c:pt>
                <c:pt idx="4581">
                  <c:v>75.320907590000004</c:v>
                </c:pt>
                <c:pt idx="4582">
                  <c:v>75.247100829999994</c:v>
                </c:pt>
                <c:pt idx="4583">
                  <c:v>75.011787409999997</c:v>
                </c:pt>
                <c:pt idx="4584">
                  <c:v>74.876716610000003</c:v>
                </c:pt>
                <c:pt idx="4585">
                  <c:v>75.050788879999999</c:v>
                </c:pt>
                <c:pt idx="4586">
                  <c:v>75.283309939999995</c:v>
                </c:pt>
                <c:pt idx="4587">
                  <c:v>75.371032709999994</c:v>
                </c:pt>
                <c:pt idx="4588">
                  <c:v>75.484725949999998</c:v>
                </c:pt>
                <c:pt idx="4589">
                  <c:v>75.494972230000002</c:v>
                </c:pt>
                <c:pt idx="4590">
                  <c:v>75.44483185</c:v>
                </c:pt>
                <c:pt idx="4591">
                  <c:v>75.506095889999997</c:v>
                </c:pt>
                <c:pt idx="4592">
                  <c:v>75.467124940000005</c:v>
                </c:pt>
                <c:pt idx="4593">
                  <c:v>75.610534670000007</c:v>
                </c:pt>
                <c:pt idx="4594">
                  <c:v>75.568740840000004</c:v>
                </c:pt>
                <c:pt idx="4595">
                  <c:v>75.627258299999994</c:v>
                </c:pt>
                <c:pt idx="4596">
                  <c:v>75.588264469999999</c:v>
                </c:pt>
                <c:pt idx="4597">
                  <c:v>75.641174320000005</c:v>
                </c:pt>
                <c:pt idx="4598">
                  <c:v>75.499130249999993</c:v>
                </c:pt>
                <c:pt idx="4599">
                  <c:v>75.463653559999997</c:v>
                </c:pt>
                <c:pt idx="4600">
                  <c:v>75.559036250000005</c:v>
                </c:pt>
                <c:pt idx="4601">
                  <c:v>75.503311159999996</c:v>
                </c:pt>
                <c:pt idx="4602">
                  <c:v>75.55063629</c:v>
                </c:pt>
                <c:pt idx="4603">
                  <c:v>75.561805730000003</c:v>
                </c:pt>
                <c:pt idx="4604">
                  <c:v>75.565978999999999</c:v>
                </c:pt>
                <c:pt idx="4605">
                  <c:v>75.472686769999996</c:v>
                </c:pt>
                <c:pt idx="4606">
                  <c:v>75.414199830000001</c:v>
                </c:pt>
                <c:pt idx="4607">
                  <c:v>75.592445369999993</c:v>
                </c:pt>
                <c:pt idx="4608">
                  <c:v>75.636993410000002</c:v>
                </c:pt>
                <c:pt idx="4609">
                  <c:v>75.695480349999997</c:v>
                </c:pt>
                <c:pt idx="4610">
                  <c:v>75.624465939999993</c:v>
                </c:pt>
                <c:pt idx="4611">
                  <c:v>75.66902924</c:v>
                </c:pt>
                <c:pt idx="4612">
                  <c:v>75.785972599999994</c:v>
                </c:pt>
                <c:pt idx="4613">
                  <c:v>75.819404599999999</c:v>
                </c:pt>
                <c:pt idx="4614">
                  <c:v>75.937767030000003</c:v>
                </c:pt>
                <c:pt idx="4615">
                  <c:v>76.008781429999999</c:v>
                </c:pt>
                <c:pt idx="4616">
                  <c:v>75.966995240000003</c:v>
                </c:pt>
                <c:pt idx="4617">
                  <c:v>75.965606690000001</c:v>
                </c:pt>
                <c:pt idx="4618">
                  <c:v>76.029655460000001</c:v>
                </c:pt>
                <c:pt idx="4619">
                  <c:v>75.985099790000007</c:v>
                </c:pt>
                <c:pt idx="4620">
                  <c:v>75.941940310000007</c:v>
                </c:pt>
                <c:pt idx="4621">
                  <c:v>75.90016937</c:v>
                </c:pt>
                <c:pt idx="4622">
                  <c:v>75.876480099999995</c:v>
                </c:pt>
                <c:pt idx="4623">
                  <c:v>75.876487729999994</c:v>
                </c:pt>
                <c:pt idx="4624">
                  <c:v>75.890411380000003</c:v>
                </c:pt>
                <c:pt idx="4625">
                  <c:v>75.870918270000004</c:v>
                </c:pt>
                <c:pt idx="4626">
                  <c:v>75.813827509999996</c:v>
                </c:pt>
                <c:pt idx="4627">
                  <c:v>75.741424559999999</c:v>
                </c:pt>
                <c:pt idx="4628">
                  <c:v>75.684318540000007</c:v>
                </c:pt>
                <c:pt idx="4629">
                  <c:v>75.69965363</c:v>
                </c:pt>
                <c:pt idx="4630">
                  <c:v>75.923835749999995</c:v>
                </c:pt>
                <c:pt idx="4631">
                  <c:v>76.099296570000007</c:v>
                </c:pt>
                <c:pt idx="4632">
                  <c:v>76.288665769999994</c:v>
                </c:pt>
                <c:pt idx="4633">
                  <c:v>76.248298649999995</c:v>
                </c:pt>
                <c:pt idx="4634">
                  <c:v>76.142463680000006</c:v>
                </c:pt>
                <c:pt idx="4635">
                  <c:v>75.863967900000006</c:v>
                </c:pt>
                <c:pt idx="4636">
                  <c:v>75.850013730000001</c:v>
                </c:pt>
                <c:pt idx="4637">
                  <c:v>75.762306210000006</c:v>
                </c:pt>
                <c:pt idx="4638">
                  <c:v>75.996604919999996</c:v>
                </c:pt>
                <c:pt idx="4639">
                  <c:v>76.273353580000006</c:v>
                </c:pt>
                <c:pt idx="4640">
                  <c:v>76.258026119999997</c:v>
                </c:pt>
                <c:pt idx="4641">
                  <c:v>76.347160340000002</c:v>
                </c:pt>
                <c:pt idx="4642">
                  <c:v>76.189804080000002</c:v>
                </c:pt>
                <c:pt idx="4643">
                  <c:v>76.007385249999999</c:v>
                </c:pt>
                <c:pt idx="4644">
                  <c:v>75.908027649999994</c:v>
                </c:pt>
                <c:pt idx="4645">
                  <c:v>76.067253109999996</c:v>
                </c:pt>
                <c:pt idx="4646">
                  <c:v>76.395896910000005</c:v>
                </c:pt>
                <c:pt idx="4647">
                  <c:v>76.432098389999993</c:v>
                </c:pt>
                <c:pt idx="4648">
                  <c:v>76.110443119999999</c:v>
                </c:pt>
                <c:pt idx="4649">
                  <c:v>75.936378480000002</c:v>
                </c:pt>
                <c:pt idx="4650">
                  <c:v>76.305389399999996</c:v>
                </c:pt>
                <c:pt idx="4651">
                  <c:v>76.466911319999994</c:v>
                </c:pt>
                <c:pt idx="4652">
                  <c:v>76.146621699999997</c:v>
                </c:pt>
                <c:pt idx="4653">
                  <c:v>76.043601989999999</c:v>
                </c:pt>
                <c:pt idx="4654">
                  <c:v>76.501716610000003</c:v>
                </c:pt>
                <c:pt idx="4655">
                  <c:v>76.313735960000002</c:v>
                </c:pt>
                <c:pt idx="4656">
                  <c:v>76.057510379999997</c:v>
                </c:pt>
                <c:pt idx="4657">
                  <c:v>76.458518979999994</c:v>
                </c:pt>
                <c:pt idx="4658">
                  <c:v>76.572723389999993</c:v>
                </c:pt>
                <c:pt idx="4659">
                  <c:v>76.193969730000006</c:v>
                </c:pt>
                <c:pt idx="4660">
                  <c:v>76.270561220000005</c:v>
                </c:pt>
                <c:pt idx="4661">
                  <c:v>76.681350710000004</c:v>
                </c:pt>
                <c:pt idx="4662">
                  <c:v>76.387542719999999</c:v>
                </c:pt>
                <c:pt idx="4663">
                  <c:v>76.161949160000006</c:v>
                </c:pt>
                <c:pt idx="4664">
                  <c:v>76.521232600000005</c:v>
                </c:pt>
                <c:pt idx="4665">
                  <c:v>76.753746030000002</c:v>
                </c:pt>
                <c:pt idx="4666">
                  <c:v>76.430702210000007</c:v>
                </c:pt>
                <c:pt idx="4667">
                  <c:v>76.315124510000004</c:v>
                </c:pt>
                <c:pt idx="4668">
                  <c:v>76.764907840000006</c:v>
                </c:pt>
                <c:pt idx="4669">
                  <c:v>76.699432369999997</c:v>
                </c:pt>
                <c:pt idx="4670">
                  <c:v>76.356872559999999</c:v>
                </c:pt>
                <c:pt idx="4671">
                  <c:v>76.645126340000004</c:v>
                </c:pt>
                <c:pt idx="4672">
                  <c:v>76.909706119999996</c:v>
                </c:pt>
                <c:pt idx="4673">
                  <c:v>76.537895199999994</c:v>
                </c:pt>
                <c:pt idx="4674">
                  <c:v>76.515655519999996</c:v>
                </c:pt>
                <c:pt idx="4675">
                  <c:v>76.965408330000002</c:v>
                </c:pt>
                <c:pt idx="4676">
                  <c:v>76.700828549999997</c:v>
                </c:pt>
                <c:pt idx="4677">
                  <c:v>76.549064639999997</c:v>
                </c:pt>
                <c:pt idx="4678">
                  <c:v>76.987693789999994</c:v>
                </c:pt>
                <c:pt idx="4679">
                  <c:v>76.86515808</c:v>
                </c:pt>
                <c:pt idx="4680">
                  <c:v>76.565757750000003</c:v>
                </c:pt>
                <c:pt idx="4681">
                  <c:v>77.01138306</c:v>
                </c:pt>
                <c:pt idx="4682">
                  <c:v>77.047576899999996</c:v>
                </c:pt>
                <c:pt idx="4683">
                  <c:v>76.650695799999994</c:v>
                </c:pt>
                <c:pt idx="4684">
                  <c:v>76.877677919999996</c:v>
                </c:pt>
                <c:pt idx="4685">
                  <c:v>77.184051510000003</c:v>
                </c:pt>
                <c:pt idx="4686">
                  <c:v>76.71894073</c:v>
                </c:pt>
                <c:pt idx="4687">
                  <c:v>77.061172490000004</c:v>
                </c:pt>
                <c:pt idx="4688">
                  <c:v>77.156181340000003</c:v>
                </c:pt>
                <c:pt idx="4689">
                  <c:v>76.759330750000004</c:v>
                </c:pt>
                <c:pt idx="4690">
                  <c:v>77.097679139999997</c:v>
                </c:pt>
                <c:pt idx="4691">
                  <c:v>77.253646849999996</c:v>
                </c:pt>
                <c:pt idx="4692">
                  <c:v>76.840095520000006</c:v>
                </c:pt>
                <c:pt idx="4693">
                  <c:v>76.887428279999995</c:v>
                </c:pt>
                <c:pt idx="4694">
                  <c:v>77.356697080000004</c:v>
                </c:pt>
                <c:pt idx="4695">
                  <c:v>77.416587829999997</c:v>
                </c:pt>
                <c:pt idx="4696">
                  <c:v>77.121360780000003</c:v>
                </c:pt>
                <c:pt idx="4697">
                  <c:v>76.866554260000001</c:v>
                </c:pt>
                <c:pt idx="4698">
                  <c:v>76.888832089999994</c:v>
                </c:pt>
                <c:pt idx="4699">
                  <c:v>77.115783690000001</c:v>
                </c:pt>
                <c:pt idx="4700">
                  <c:v>77.385940550000001</c:v>
                </c:pt>
                <c:pt idx="4701">
                  <c:v>77.546081540000003</c:v>
                </c:pt>
                <c:pt idx="4702">
                  <c:v>77.635185239999998</c:v>
                </c:pt>
                <c:pt idx="4703">
                  <c:v>77.561386110000001</c:v>
                </c:pt>
                <c:pt idx="4704">
                  <c:v>77.477821349999999</c:v>
                </c:pt>
                <c:pt idx="4705">
                  <c:v>77.316299439999995</c:v>
                </c:pt>
                <c:pt idx="4706">
                  <c:v>77.213279720000003</c:v>
                </c:pt>
                <c:pt idx="4707">
                  <c:v>77.147834779999997</c:v>
                </c:pt>
                <c:pt idx="4708">
                  <c:v>77.147834779999997</c:v>
                </c:pt>
                <c:pt idx="4709">
                  <c:v>77.097702029999994</c:v>
                </c:pt>
                <c:pt idx="4710">
                  <c:v>77.143661499999993</c:v>
                </c:pt>
                <c:pt idx="4711">
                  <c:v>77.202133180000004</c:v>
                </c:pt>
                <c:pt idx="4712">
                  <c:v>77.234153750000004</c:v>
                </c:pt>
                <c:pt idx="4713">
                  <c:v>77.171485899999993</c:v>
                </c:pt>
                <c:pt idx="4714">
                  <c:v>77.153388980000003</c:v>
                </c:pt>
                <c:pt idx="4715">
                  <c:v>77.319099429999994</c:v>
                </c:pt>
                <c:pt idx="4716">
                  <c:v>77.658851619999993</c:v>
                </c:pt>
                <c:pt idx="4717">
                  <c:v>77.883041379999995</c:v>
                </c:pt>
                <c:pt idx="4718">
                  <c:v>77.933181759999997</c:v>
                </c:pt>
                <c:pt idx="4719">
                  <c:v>77.456954960000004</c:v>
                </c:pt>
                <c:pt idx="4720">
                  <c:v>77.331634519999994</c:v>
                </c:pt>
                <c:pt idx="4721">
                  <c:v>77.689521790000001</c:v>
                </c:pt>
                <c:pt idx="4722">
                  <c:v>78.018096920000005</c:v>
                </c:pt>
                <c:pt idx="4723">
                  <c:v>77.597557069999993</c:v>
                </c:pt>
                <c:pt idx="4724">
                  <c:v>77.672782900000001</c:v>
                </c:pt>
                <c:pt idx="4725">
                  <c:v>77.979141240000004</c:v>
                </c:pt>
                <c:pt idx="4726">
                  <c:v>77.466697690000004</c:v>
                </c:pt>
                <c:pt idx="4727">
                  <c:v>77.945724490000003</c:v>
                </c:pt>
                <c:pt idx="4728">
                  <c:v>77.805076600000007</c:v>
                </c:pt>
                <c:pt idx="4729">
                  <c:v>77.6059494</c:v>
                </c:pt>
                <c:pt idx="4730">
                  <c:v>78.161537170000003</c:v>
                </c:pt>
                <c:pt idx="4731">
                  <c:v>77.777244569999993</c:v>
                </c:pt>
                <c:pt idx="4732">
                  <c:v>77.692283630000006</c:v>
                </c:pt>
                <c:pt idx="4733">
                  <c:v>78.267372129999998</c:v>
                </c:pt>
                <c:pt idx="4734">
                  <c:v>77.803672789999993</c:v>
                </c:pt>
                <c:pt idx="4735">
                  <c:v>77.90533447</c:v>
                </c:pt>
                <c:pt idx="4736">
                  <c:v>78.292449950000005</c:v>
                </c:pt>
                <c:pt idx="4737">
                  <c:v>77.775825499999996</c:v>
                </c:pt>
                <c:pt idx="4738">
                  <c:v>78.270149230000001</c:v>
                </c:pt>
                <c:pt idx="4739">
                  <c:v>78.090515139999994</c:v>
                </c:pt>
                <c:pt idx="4740">
                  <c:v>77.991668700000005</c:v>
                </c:pt>
                <c:pt idx="4741">
                  <c:v>78.388511660000006</c:v>
                </c:pt>
                <c:pt idx="4742">
                  <c:v>77.898368840000003</c:v>
                </c:pt>
                <c:pt idx="4743">
                  <c:v>78.246475219999994</c:v>
                </c:pt>
                <c:pt idx="4744">
                  <c:v>78.388519290000005</c:v>
                </c:pt>
                <c:pt idx="4745">
                  <c:v>77.860778809999999</c:v>
                </c:pt>
                <c:pt idx="4746">
                  <c:v>78.147613530000001</c:v>
                </c:pt>
                <c:pt idx="4747">
                  <c:v>78.586242679999998</c:v>
                </c:pt>
                <c:pt idx="4748">
                  <c:v>78.341148380000007</c:v>
                </c:pt>
                <c:pt idx="4749">
                  <c:v>77.962402339999997</c:v>
                </c:pt>
                <c:pt idx="4750">
                  <c:v>77.973564150000001</c:v>
                </c:pt>
                <c:pt idx="4751">
                  <c:v>78.374580379999998</c:v>
                </c:pt>
                <c:pt idx="4752">
                  <c:v>78.749168400000002</c:v>
                </c:pt>
                <c:pt idx="4753">
                  <c:v>78.605743410000002</c:v>
                </c:pt>
                <c:pt idx="4754">
                  <c:v>78.190788269999999</c:v>
                </c:pt>
                <c:pt idx="4755">
                  <c:v>78.126716610000003</c:v>
                </c:pt>
                <c:pt idx="4756">
                  <c:v>78.218643189999995</c:v>
                </c:pt>
                <c:pt idx="4757">
                  <c:v>78.504066469999998</c:v>
                </c:pt>
                <c:pt idx="4758">
                  <c:v>78.714347840000002</c:v>
                </c:pt>
                <c:pt idx="4759">
                  <c:v>78.596000669999995</c:v>
                </c:pt>
                <c:pt idx="4760">
                  <c:v>78.300788879999999</c:v>
                </c:pt>
                <c:pt idx="4761">
                  <c:v>78.115585330000002</c:v>
                </c:pt>
                <c:pt idx="4762">
                  <c:v>78.236732480000001</c:v>
                </c:pt>
                <c:pt idx="4763">
                  <c:v>78.20471191</c:v>
                </c:pt>
                <c:pt idx="4764">
                  <c:v>78.370399480000003</c:v>
                </c:pt>
                <c:pt idx="4765">
                  <c:v>78.59736633</c:v>
                </c:pt>
                <c:pt idx="4766">
                  <c:v>78.817405699999995</c:v>
                </c:pt>
                <c:pt idx="4767">
                  <c:v>78.977546689999997</c:v>
                </c:pt>
                <c:pt idx="4768">
                  <c:v>79.070838929999994</c:v>
                </c:pt>
                <c:pt idx="4769">
                  <c:v>79.076400759999999</c:v>
                </c:pt>
                <c:pt idx="4770">
                  <c:v>78.898139950000001</c:v>
                </c:pt>
                <c:pt idx="4771">
                  <c:v>78.495727540000004</c:v>
                </c:pt>
                <c:pt idx="4772">
                  <c:v>78.324455259999993</c:v>
                </c:pt>
                <c:pt idx="4773">
                  <c:v>78.360671999999994</c:v>
                </c:pt>
                <c:pt idx="4774">
                  <c:v>78.434471130000006</c:v>
                </c:pt>
                <c:pt idx="4775">
                  <c:v>78.523590089999999</c:v>
                </c:pt>
                <c:pt idx="4776">
                  <c:v>78.611305239999993</c:v>
                </c:pt>
                <c:pt idx="4777">
                  <c:v>78.711608889999994</c:v>
                </c:pt>
                <c:pt idx="4778">
                  <c:v>78.779808040000006</c:v>
                </c:pt>
                <c:pt idx="4779">
                  <c:v>78.866798399999993</c:v>
                </c:pt>
                <c:pt idx="4780">
                  <c:v>78.768661499999993</c:v>
                </c:pt>
                <c:pt idx="4781">
                  <c:v>79.052421570000007</c:v>
                </c:pt>
                <c:pt idx="4782">
                  <c:v>79.158554080000002</c:v>
                </c:pt>
                <c:pt idx="4783">
                  <c:v>79.260192869999997</c:v>
                </c:pt>
                <c:pt idx="4784">
                  <c:v>79.098663329999994</c:v>
                </c:pt>
                <c:pt idx="4785">
                  <c:v>78.783828740000004</c:v>
                </c:pt>
                <c:pt idx="4786">
                  <c:v>78.629402159999998</c:v>
                </c:pt>
                <c:pt idx="4787">
                  <c:v>78.871726989999999</c:v>
                </c:pt>
                <c:pt idx="4788">
                  <c:v>79.055503849999994</c:v>
                </c:pt>
                <c:pt idx="4789">
                  <c:v>79.416145319999998</c:v>
                </c:pt>
                <c:pt idx="4790">
                  <c:v>79.457939150000001</c:v>
                </c:pt>
                <c:pt idx="4791">
                  <c:v>79.283866880000005</c:v>
                </c:pt>
                <c:pt idx="4792">
                  <c:v>79.083358759999996</c:v>
                </c:pt>
                <c:pt idx="4793">
                  <c:v>78.891197199999993</c:v>
                </c:pt>
                <c:pt idx="4794">
                  <c:v>78.732467650000004</c:v>
                </c:pt>
                <c:pt idx="4795">
                  <c:v>79.132110600000004</c:v>
                </c:pt>
                <c:pt idx="4796">
                  <c:v>79.670982359999996</c:v>
                </c:pt>
                <c:pt idx="4797">
                  <c:v>79.839477540000004</c:v>
                </c:pt>
                <c:pt idx="4798">
                  <c:v>79.672370909999998</c:v>
                </c:pt>
                <c:pt idx="4799">
                  <c:v>79.455146790000001</c:v>
                </c:pt>
                <c:pt idx="4800">
                  <c:v>79.159950260000002</c:v>
                </c:pt>
                <c:pt idx="4801">
                  <c:v>79.076385500000001</c:v>
                </c:pt>
                <c:pt idx="4802">
                  <c:v>79.267158510000002</c:v>
                </c:pt>
                <c:pt idx="4803">
                  <c:v>79.437042239999997</c:v>
                </c:pt>
                <c:pt idx="4804">
                  <c:v>79.740615840000004</c:v>
                </c:pt>
                <c:pt idx="4805">
                  <c:v>80.095680239999993</c:v>
                </c:pt>
                <c:pt idx="4806">
                  <c:v>80.037193299999998</c:v>
                </c:pt>
                <c:pt idx="4807">
                  <c:v>79.994026180000006</c:v>
                </c:pt>
                <c:pt idx="4808">
                  <c:v>80.081764219999997</c:v>
                </c:pt>
                <c:pt idx="4809">
                  <c:v>80.019103999999999</c:v>
                </c:pt>
                <c:pt idx="4810">
                  <c:v>79.984298710000004</c:v>
                </c:pt>
                <c:pt idx="4811">
                  <c:v>80.006553650000001</c:v>
                </c:pt>
                <c:pt idx="4812">
                  <c:v>79.921638490000007</c:v>
                </c:pt>
                <c:pt idx="4813">
                  <c:v>79.856193540000007</c:v>
                </c:pt>
                <c:pt idx="4814">
                  <c:v>79.76986694</c:v>
                </c:pt>
                <c:pt idx="4815">
                  <c:v>79.732238769999995</c:v>
                </c:pt>
                <c:pt idx="4816">
                  <c:v>79.694633479999993</c:v>
                </c:pt>
                <c:pt idx="4817">
                  <c:v>79.70857239</c:v>
                </c:pt>
                <c:pt idx="4818">
                  <c:v>79.747550959999998</c:v>
                </c:pt>
                <c:pt idx="4819">
                  <c:v>79.843635559999996</c:v>
                </c:pt>
                <c:pt idx="4820">
                  <c:v>79.945304870000001</c:v>
                </c:pt>
                <c:pt idx="4821">
                  <c:v>80.067825319999997</c:v>
                </c:pt>
                <c:pt idx="4822">
                  <c:v>80.123512270000006</c:v>
                </c:pt>
                <c:pt idx="4823">
                  <c:v>80.18340302</c:v>
                </c:pt>
                <c:pt idx="4824">
                  <c:v>80.269737239999998</c:v>
                </c:pt>
                <c:pt idx="4825">
                  <c:v>80.388099670000003</c:v>
                </c:pt>
                <c:pt idx="4826">
                  <c:v>80.447975159999999</c:v>
                </c:pt>
                <c:pt idx="4827">
                  <c:v>80.425674439999995</c:v>
                </c:pt>
                <c:pt idx="4828">
                  <c:v>80.230743410000002</c:v>
                </c:pt>
                <c:pt idx="4829">
                  <c:v>80.033027649999994</c:v>
                </c:pt>
                <c:pt idx="4830">
                  <c:v>79.75733185</c:v>
                </c:pt>
                <c:pt idx="4831">
                  <c:v>79.569328310000003</c:v>
                </c:pt>
                <c:pt idx="4832">
                  <c:v>79.552627560000005</c:v>
                </c:pt>
                <c:pt idx="4833">
                  <c:v>79.739204409999999</c:v>
                </c:pt>
                <c:pt idx="4834">
                  <c:v>80.074798580000007</c:v>
                </c:pt>
                <c:pt idx="4835">
                  <c:v>80.456367490000005</c:v>
                </c:pt>
                <c:pt idx="4836">
                  <c:v>80.612304690000002</c:v>
                </c:pt>
                <c:pt idx="4837">
                  <c:v>80.350486759999995</c:v>
                </c:pt>
                <c:pt idx="4838">
                  <c:v>79.970375059999995</c:v>
                </c:pt>
                <c:pt idx="4839">
                  <c:v>79.728057860000007</c:v>
                </c:pt>
                <c:pt idx="4840">
                  <c:v>79.645912170000003</c:v>
                </c:pt>
                <c:pt idx="4841">
                  <c:v>79.698837280000006</c:v>
                </c:pt>
                <c:pt idx="4842">
                  <c:v>79.793510440000006</c:v>
                </c:pt>
                <c:pt idx="4843">
                  <c:v>79.879859920000001</c:v>
                </c:pt>
                <c:pt idx="4844">
                  <c:v>79.881248470000003</c:v>
                </c:pt>
                <c:pt idx="4845">
                  <c:v>79.918838500000007</c:v>
                </c:pt>
                <c:pt idx="4846">
                  <c:v>79.889595029999995</c:v>
                </c:pt>
                <c:pt idx="4847">
                  <c:v>79.86453247</c:v>
                </c:pt>
                <c:pt idx="4848">
                  <c:v>79.897964479999999</c:v>
                </c:pt>
                <c:pt idx="4849">
                  <c:v>79.896568299999998</c:v>
                </c:pt>
                <c:pt idx="4850">
                  <c:v>79.879859920000001</c:v>
                </c:pt>
                <c:pt idx="4851">
                  <c:v>79.867309570000003</c:v>
                </c:pt>
                <c:pt idx="4852">
                  <c:v>79.888214110000007</c:v>
                </c:pt>
                <c:pt idx="4853">
                  <c:v>79.942504880000001</c:v>
                </c:pt>
                <c:pt idx="4854">
                  <c:v>80.017707819999998</c:v>
                </c:pt>
                <c:pt idx="4855">
                  <c:v>80.108222960000006</c:v>
                </c:pt>
                <c:pt idx="4856">
                  <c:v>80.386726379999999</c:v>
                </c:pt>
                <c:pt idx="4857">
                  <c:v>80.757125849999994</c:v>
                </c:pt>
                <c:pt idx="4858">
                  <c:v>80.950637819999997</c:v>
                </c:pt>
                <c:pt idx="4859">
                  <c:v>80.804458620000005</c:v>
                </c:pt>
                <c:pt idx="4860">
                  <c:v>80.559371949999999</c:v>
                </c:pt>
                <c:pt idx="4861">
                  <c:v>80.147209169999996</c:v>
                </c:pt>
                <c:pt idx="4862">
                  <c:v>79.991241459999998</c:v>
                </c:pt>
                <c:pt idx="4863">
                  <c:v>80.105422970000006</c:v>
                </c:pt>
                <c:pt idx="4864">
                  <c:v>80.478614809999996</c:v>
                </c:pt>
                <c:pt idx="4865">
                  <c:v>80.943695070000004</c:v>
                </c:pt>
                <c:pt idx="4866">
                  <c:v>81.063446040000002</c:v>
                </c:pt>
                <c:pt idx="4867">
                  <c:v>80.637321470000003</c:v>
                </c:pt>
                <c:pt idx="4868">
                  <c:v>80.181999210000001</c:v>
                </c:pt>
                <c:pt idx="4869">
                  <c:v>80.240509029999998</c:v>
                </c:pt>
                <c:pt idx="4870">
                  <c:v>80.637351989999999</c:v>
                </c:pt>
                <c:pt idx="4871">
                  <c:v>81.149787900000007</c:v>
                </c:pt>
                <c:pt idx="4872">
                  <c:v>81.263977049999994</c:v>
                </c:pt>
                <c:pt idx="4873">
                  <c:v>81.028617859999997</c:v>
                </c:pt>
                <c:pt idx="4874">
                  <c:v>80.576065060000005</c:v>
                </c:pt>
                <c:pt idx="4875">
                  <c:v>80.342140200000003</c:v>
                </c:pt>
                <c:pt idx="4876">
                  <c:v>80.243286130000001</c:v>
                </c:pt>
                <c:pt idx="4877">
                  <c:v>80.512016299999999</c:v>
                </c:pt>
                <c:pt idx="4878">
                  <c:v>80.893577579999999</c:v>
                </c:pt>
                <c:pt idx="4879">
                  <c:v>81.032821659999996</c:v>
                </c:pt>
                <c:pt idx="4880">
                  <c:v>81.212440490000006</c:v>
                </c:pt>
                <c:pt idx="4881">
                  <c:v>81.184608460000007</c:v>
                </c:pt>
                <c:pt idx="4882">
                  <c:v>80.68610382</c:v>
                </c:pt>
                <c:pt idx="4883">
                  <c:v>80.446586609999997</c:v>
                </c:pt>
                <c:pt idx="4884">
                  <c:v>80.821144099999998</c:v>
                </c:pt>
                <c:pt idx="4885">
                  <c:v>81.151184079999993</c:v>
                </c:pt>
                <c:pt idx="4886">
                  <c:v>81.378387450000005</c:v>
                </c:pt>
                <c:pt idx="4887">
                  <c:v>81.222190859999998</c:v>
                </c:pt>
                <c:pt idx="4888">
                  <c:v>80.925582890000001</c:v>
                </c:pt>
                <c:pt idx="4889">
                  <c:v>80.683280940000003</c:v>
                </c:pt>
                <c:pt idx="4890">
                  <c:v>80.791923519999997</c:v>
                </c:pt>
                <c:pt idx="4891">
                  <c:v>80.993812559999995</c:v>
                </c:pt>
                <c:pt idx="4892">
                  <c:v>81.376754759999997</c:v>
                </c:pt>
                <c:pt idx="4893">
                  <c:v>81.618843080000005</c:v>
                </c:pt>
                <c:pt idx="4894">
                  <c:v>81.599548339999998</c:v>
                </c:pt>
                <c:pt idx="4895">
                  <c:v>81.475395199999994</c:v>
                </c:pt>
                <c:pt idx="4896">
                  <c:v>81.172058109999995</c:v>
                </c:pt>
                <c:pt idx="4897">
                  <c:v>80.931152339999997</c:v>
                </c:pt>
                <c:pt idx="4898">
                  <c:v>80.798873900000004</c:v>
                </c:pt>
                <c:pt idx="4899">
                  <c:v>80.789138789999996</c:v>
                </c:pt>
                <c:pt idx="4900">
                  <c:v>80.954841610000003</c:v>
                </c:pt>
                <c:pt idx="4901">
                  <c:v>81.146995540000006</c:v>
                </c:pt>
                <c:pt idx="4902">
                  <c:v>81.49372864</c:v>
                </c:pt>
                <c:pt idx="4903">
                  <c:v>81.663604739999997</c:v>
                </c:pt>
                <c:pt idx="4904">
                  <c:v>81.880828859999994</c:v>
                </c:pt>
                <c:pt idx="4905">
                  <c:v>81.852989199999996</c:v>
                </c:pt>
                <c:pt idx="4906">
                  <c:v>81.935142519999999</c:v>
                </c:pt>
                <c:pt idx="4907">
                  <c:v>82.008941649999997</c:v>
                </c:pt>
                <c:pt idx="4908">
                  <c:v>82.015899660000002</c:v>
                </c:pt>
                <c:pt idx="4909">
                  <c:v>82.05487823</c:v>
                </c:pt>
                <c:pt idx="4910">
                  <c:v>81.995704649999993</c:v>
                </c:pt>
                <c:pt idx="4911">
                  <c:v>81.960212709999993</c:v>
                </c:pt>
                <c:pt idx="4912">
                  <c:v>81.990837099999993</c:v>
                </c:pt>
                <c:pt idx="4913">
                  <c:v>81.936553959999998</c:v>
                </c:pt>
                <c:pt idx="4914">
                  <c:v>81.858551030000001</c:v>
                </c:pt>
                <c:pt idx="4915">
                  <c:v>81.685882570000004</c:v>
                </c:pt>
                <c:pt idx="4916">
                  <c:v>81.610694890000005</c:v>
                </c:pt>
                <c:pt idx="4917">
                  <c:v>81.396255490000001</c:v>
                </c:pt>
                <c:pt idx="4918">
                  <c:v>81.309921259999996</c:v>
                </c:pt>
                <c:pt idx="4919">
                  <c:v>81.417137150000002</c:v>
                </c:pt>
                <c:pt idx="4920">
                  <c:v>81.302406309999995</c:v>
                </c:pt>
                <c:pt idx="4921">
                  <c:v>81.244453429999993</c:v>
                </c:pt>
                <c:pt idx="4922">
                  <c:v>81.811218260000004</c:v>
                </c:pt>
                <c:pt idx="4923">
                  <c:v>82.032630920000003</c:v>
                </c:pt>
                <c:pt idx="4924">
                  <c:v>82.341728209999999</c:v>
                </c:pt>
                <c:pt idx="4925">
                  <c:v>82.063232420000006</c:v>
                </c:pt>
                <c:pt idx="4926">
                  <c:v>81.702598570000006</c:v>
                </c:pt>
                <c:pt idx="4927">
                  <c:v>81.482582089999994</c:v>
                </c:pt>
                <c:pt idx="4928">
                  <c:v>81.444458010000005</c:v>
                </c:pt>
                <c:pt idx="4929">
                  <c:v>81.985252380000006</c:v>
                </c:pt>
                <c:pt idx="4930">
                  <c:v>82.288833620000005</c:v>
                </c:pt>
                <c:pt idx="4931">
                  <c:v>82.564537049999998</c:v>
                </c:pt>
                <c:pt idx="4932">
                  <c:v>82.472618100000005</c:v>
                </c:pt>
                <c:pt idx="4933">
                  <c:v>82.163497919999998</c:v>
                </c:pt>
                <c:pt idx="4934">
                  <c:v>81.777793880000004</c:v>
                </c:pt>
                <c:pt idx="4935">
                  <c:v>81.607902530000004</c:v>
                </c:pt>
                <c:pt idx="4936">
                  <c:v>81.614860530000001</c:v>
                </c:pt>
                <c:pt idx="4937">
                  <c:v>81.825126650000001</c:v>
                </c:pt>
                <c:pt idx="4938">
                  <c:v>82.089706419999999</c:v>
                </c:pt>
                <c:pt idx="4939">
                  <c:v>82.405799869999996</c:v>
                </c:pt>
                <c:pt idx="4940">
                  <c:v>82.606300349999998</c:v>
                </c:pt>
                <c:pt idx="4941">
                  <c:v>82.845840449999997</c:v>
                </c:pt>
                <c:pt idx="4942">
                  <c:v>82.86531067</c:v>
                </c:pt>
                <c:pt idx="4943">
                  <c:v>82.815177919999996</c:v>
                </c:pt>
                <c:pt idx="4944">
                  <c:v>82.728851320000004</c:v>
                </c:pt>
                <c:pt idx="4945">
                  <c:v>82.593757629999999</c:v>
                </c:pt>
                <c:pt idx="4946">
                  <c:v>82.540878300000003</c:v>
                </c:pt>
                <c:pt idx="4947">
                  <c:v>82.485160829999998</c:v>
                </c:pt>
                <c:pt idx="4948">
                  <c:v>82.47265625</c:v>
                </c:pt>
                <c:pt idx="4949">
                  <c:v>82.416915889999999</c:v>
                </c:pt>
                <c:pt idx="4950">
                  <c:v>82.251243590000001</c:v>
                </c:pt>
                <c:pt idx="4951">
                  <c:v>82.127288820000004</c:v>
                </c:pt>
                <c:pt idx="4952">
                  <c:v>82.049316410000003</c:v>
                </c:pt>
                <c:pt idx="4953">
                  <c:v>82.050720209999994</c:v>
                </c:pt>
                <c:pt idx="4954">
                  <c:v>82.088317869999997</c:v>
                </c:pt>
                <c:pt idx="4955">
                  <c:v>82.100860600000004</c:v>
                </c:pt>
                <c:pt idx="4956">
                  <c:v>82.112007140000003</c:v>
                </c:pt>
                <c:pt idx="4957">
                  <c:v>82.093887330000001</c:v>
                </c:pt>
                <c:pt idx="4958">
                  <c:v>82.01032257</c:v>
                </c:pt>
                <c:pt idx="4959">
                  <c:v>82.010353089999995</c:v>
                </c:pt>
                <c:pt idx="4960">
                  <c:v>82.070205689999995</c:v>
                </c:pt>
                <c:pt idx="4961">
                  <c:v>82.266532900000001</c:v>
                </c:pt>
                <c:pt idx="4962">
                  <c:v>82.618850710000004</c:v>
                </c:pt>
                <c:pt idx="4963">
                  <c:v>82.940513609999996</c:v>
                </c:pt>
                <c:pt idx="4964">
                  <c:v>83.238494869999997</c:v>
                </c:pt>
                <c:pt idx="4965">
                  <c:v>83.420898440000002</c:v>
                </c:pt>
                <c:pt idx="4966">
                  <c:v>83.329017640000004</c:v>
                </c:pt>
                <c:pt idx="4967">
                  <c:v>83.143821720000005</c:v>
                </c:pt>
                <c:pt idx="4968">
                  <c:v>83.001770019999995</c:v>
                </c:pt>
                <c:pt idx="4969">
                  <c:v>82.816589359999995</c:v>
                </c:pt>
                <c:pt idx="4970">
                  <c:v>82.595184329999995</c:v>
                </c:pt>
                <c:pt idx="4971">
                  <c:v>82.455932619999999</c:v>
                </c:pt>
                <c:pt idx="4972">
                  <c:v>82.366783139999995</c:v>
                </c:pt>
                <c:pt idx="4973">
                  <c:v>82.309715269999998</c:v>
                </c:pt>
                <c:pt idx="4974">
                  <c:v>82.357078549999997</c:v>
                </c:pt>
                <c:pt idx="4975">
                  <c:v>82.315277100000003</c:v>
                </c:pt>
                <c:pt idx="4976">
                  <c:v>82.373756409999999</c:v>
                </c:pt>
                <c:pt idx="4977">
                  <c:v>82.397422789999993</c:v>
                </c:pt>
                <c:pt idx="4978">
                  <c:v>82.384902949999997</c:v>
                </c:pt>
                <c:pt idx="4979">
                  <c:v>82.384918209999995</c:v>
                </c:pt>
                <c:pt idx="4980">
                  <c:v>82.409973140000005</c:v>
                </c:pt>
                <c:pt idx="4981">
                  <c:v>82.460098270000003</c:v>
                </c:pt>
                <c:pt idx="4982">
                  <c:v>82.475387569999995</c:v>
                </c:pt>
                <c:pt idx="4983">
                  <c:v>82.571479800000006</c:v>
                </c:pt>
                <c:pt idx="4984">
                  <c:v>82.623016359999994</c:v>
                </c:pt>
                <c:pt idx="4985">
                  <c:v>82.648086550000002</c:v>
                </c:pt>
                <c:pt idx="4986">
                  <c:v>82.689857480000001</c:v>
                </c:pt>
                <c:pt idx="4987">
                  <c:v>82.759498600000001</c:v>
                </c:pt>
                <c:pt idx="4988">
                  <c:v>82.813781739999996</c:v>
                </c:pt>
                <c:pt idx="4989">
                  <c:v>82.946060180000003</c:v>
                </c:pt>
                <c:pt idx="4990">
                  <c:v>82.993423460000002</c:v>
                </c:pt>
                <c:pt idx="4991">
                  <c:v>82.9140625</c:v>
                </c:pt>
                <c:pt idx="4992">
                  <c:v>82.767868039999996</c:v>
                </c:pt>
                <c:pt idx="4993">
                  <c:v>82.73997498</c:v>
                </c:pt>
                <c:pt idx="4994">
                  <c:v>82.822143550000007</c:v>
                </c:pt>
                <c:pt idx="4995">
                  <c:v>83.071411130000001</c:v>
                </c:pt>
                <c:pt idx="4996">
                  <c:v>83.309532169999997</c:v>
                </c:pt>
                <c:pt idx="4997">
                  <c:v>83.565734860000006</c:v>
                </c:pt>
                <c:pt idx="4998">
                  <c:v>83.90128326</c:v>
                </c:pt>
                <c:pt idx="4999">
                  <c:v>83.995994569999993</c:v>
                </c:pt>
                <c:pt idx="5000">
                  <c:v>83.959785460000006</c:v>
                </c:pt>
                <c:pt idx="5001">
                  <c:v>83.679908749999996</c:v>
                </c:pt>
                <c:pt idx="5002">
                  <c:v>83.380523679999996</c:v>
                </c:pt>
                <c:pt idx="5003">
                  <c:v>83.259391780000001</c:v>
                </c:pt>
                <c:pt idx="5004">
                  <c:v>83.225952149999998</c:v>
                </c:pt>
                <c:pt idx="5005">
                  <c:v>83.16609192</c:v>
                </c:pt>
                <c:pt idx="5006">
                  <c:v>83.13406372</c:v>
                </c:pt>
                <c:pt idx="5007">
                  <c:v>83.064422609999994</c:v>
                </c:pt>
                <c:pt idx="5008">
                  <c:v>83.109001160000005</c:v>
                </c:pt>
                <c:pt idx="5009">
                  <c:v>83.173065190000003</c:v>
                </c:pt>
                <c:pt idx="5010">
                  <c:v>83.122940060000005</c:v>
                </c:pt>
                <c:pt idx="5011">
                  <c:v>83.138252260000002</c:v>
                </c:pt>
                <c:pt idx="5012">
                  <c:v>83.113197330000006</c:v>
                </c:pt>
                <c:pt idx="5013">
                  <c:v>83.110397340000006</c:v>
                </c:pt>
                <c:pt idx="5014">
                  <c:v>83.221786499999993</c:v>
                </c:pt>
                <c:pt idx="5015">
                  <c:v>83.316490169999994</c:v>
                </c:pt>
                <c:pt idx="5016">
                  <c:v>83.471046450000003</c:v>
                </c:pt>
                <c:pt idx="5017">
                  <c:v>83.659019470000004</c:v>
                </c:pt>
                <c:pt idx="5018">
                  <c:v>83.661781309999995</c:v>
                </c:pt>
                <c:pt idx="5019">
                  <c:v>83.706359860000006</c:v>
                </c:pt>
                <c:pt idx="5020">
                  <c:v>83.844207760000003</c:v>
                </c:pt>
                <c:pt idx="5021">
                  <c:v>84.085113530000001</c:v>
                </c:pt>
                <c:pt idx="5022">
                  <c:v>84.252204899999995</c:v>
                </c:pt>
                <c:pt idx="5023">
                  <c:v>84.307891850000004</c:v>
                </c:pt>
                <c:pt idx="5024">
                  <c:v>84.344093319999999</c:v>
                </c:pt>
                <c:pt idx="5025">
                  <c:v>84.358016969999994</c:v>
                </c:pt>
                <c:pt idx="5026">
                  <c:v>84.210403439999993</c:v>
                </c:pt>
                <c:pt idx="5027">
                  <c:v>84.110168459999997</c:v>
                </c:pt>
                <c:pt idx="5028">
                  <c:v>83.963973999999993</c:v>
                </c:pt>
                <c:pt idx="5029">
                  <c:v>83.787139890000006</c:v>
                </c:pt>
                <c:pt idx="5030">
                  <c:v>83.504463200000004</c:v>
                </c:pt>
                <c:pt idx="5031">
                  <c:v>83.220397950000006</c:v>
                </c:pt>
                <c:pt idx="5032">
                  <c:v>83.327629090000002</c:v>
                </c:pt>
                <c:pt idx="5033">
                  <c:v>83.735588070000006</c:v>
                </c:pt>
                <c:pt idx="5034">
                  <c:v>84.285621640000002</c:v>
                </c:pt>
                <c:pt idx="5035">
                  <c:v>84.513977049999994</c:v>
                </c:pt>
                <c:pt idx="5036">
                  <c:v>84.225761410000004</c:v>
                </c:pt>
                <c:pt idx="5037">
                  <c:v>83.607490540000001</c:v>
                </c:pt>
                <c:pt idx="5038">
                  <c:v>83.394454960000004</c:v>
                </c:pt>
                <c:pt idx="5039">
                  <c:v>83.442756650000007</c:v>
                </c:pt>
                <c:pt idx="5040">
                  <c:v>84.106002810000007</c:v>
                </c:pt>
                <c:pt idx="5041">
                  <c:v>84.561325069999995</c:v>
                </c:pt>
                <c:pt idx="5042">
                  <c:v>84.412338259999999</c:v>
                </c:pt>
                <c:pt idx="5043">
                  <c:v>84.654609679999993</c:v>
                </c:pt>
                <c:pt idx="5044">
                  <c:v>84.525138850000005</c:v>
                </c:pt>
                <c:pt idx="5045">
                  <c:v>83.881797789999993</c:v>
                </c:pt>
                <c:pt idx="5046">
                  <c:v>83.498886110000001</c:v>
                </c:pt>
                <c:pt idx="5047">
                  <c:v>83.64231873</c:v>
                </c:pt>
                <c:pt idx="5048">
                  <c:v>84.188148499999997</c:v>
                </c:pt>
                <c:pt idx="5049">
                  <c:v>84.674133299999994</c:v>
                </c:pt>
                <c:pt idx="5050">
                  <c:v>84.74233246</c:v>
                </c:pt>
                <c:pt idx="5051">
                  <c:v>84.370567320000006</c:v>
                </c:pt>
                <c:pt idx="5052">
                  <c:v>83.801040650000004</c:v>
                </c:pt>
                <c:pt idx="5053">
                  <c:v>83.553199770000006</c:v>
                </c:pt>
                <c:pt idx="5054">
                  <c:v>83.704971310000005</c:v>
                </c:pt>
                <c:pt idx="5055">
                  <c:v>84.16030121</c:v>
                </c:pt>
                <c:pt idx="5056">
                  <c:v>84.584991459999998</c:v>
                </c:pt>
                <c:pt idx="5057">
                  <c:v>84.782722469999996</c:v>
                </c:pt>
                <c:pt idx="5058">
                  <c:v>84.862075809999993</c:v>
                </c:pt>
                <c:pt idx="5059">
                  <c:v>84.791076660000002</c:v>
                </c:pt>
                <c:pt idx="5060">
                  <c:v>84.520950319999997</c:v>
                </c:pt>
                <c:pt idx="5061">
                  <c:v>84.050292970000001</c:v>
                </c:pt>
                <c:pt idx="5062">
                  <c:v>83.653457639999999</c:v>
                </c:pt>
                <c:pt idx="5063">
                  <c:v>84.149162290000007</c:v>
                </c:pt>
                <c:pt idx="5064">
                  <c:v>84.577613830000004</c:v>
                </c:pt>
                <c:pt idx="5065">
                  <c:v>84.835639950000001</c:v>
                </c:pt>
                <c:pt idx="5066">
                  <c:v>84.672706599999998</c:v>
                </c:pt>
                <c:pt idx="5067">
                  <c:v>84.438766479999998</c:v>
                </c:pt>
                <c:pt idx="5068">
                  <c:v>83.909645080000004</c:v>
                </c:pt>
                <c:pt idx="5069">
                  <c:v>83.842842099999999</c:v>
                </c:pt>
                <c:pt idx="5070">
                  <c:v>83.98485565</c:v>
                </c:pt>
                <c:pt idx="5071">
                  <c:v>83.969528199999999</c:v>
                </c:pt>
                <c:pt idx="5072">
                  <c:v>84.150573730000005</c:v>
                </c:pt>
                <c:pt idx="5073">
                  <c:v>84.451324459999995</c:v>
                </c:pt>
                <c:pt idx="5074">
                  <c:v>84.825904850000001</c:v>
                </c:pt>
                <c:pt idx="5075">
                  <c:v>84.866256710000002</c:v>
                </c:pt>
                <c:pt idx="5076">
                  <c:v>84.881607059999993</c:v>
                </c:pt>
                <c:pt idx="5077">
                  <c:v>84.969306950000004</c:v>
                </c:pt>
                <c:pt idx="5078">
                  <c:v>85.068176269999995</c:v>
                </c:pt>
                <c:pt idx="5079">
                  <c:v>84.999938959999994</c:v>
                </c:pt>
                <c:pt idx="5080">
                  <c:v>85.011085510000001</c:v>
                </c:pt>
                <c:pt idx="5081">
                  <c:v>85.115509029999998</c:v>
                </c:pt>
                <c:pt idx="5082">
                  <c:v>85.112731929999995</c:v>
                </c:pt>
                <c:pt idx="5083">
                  <c:v>85.041671750000006</c:v>
                </c:pt>
                <c:pt idx="5084">
                  <c:v>85.096038820000004</c:v>
                </c:pt>
                <c:pt idx="5085">
                  <c:v>85.103538510000007</c:v>
                </c:pt>
                <c:pt idx="5086">
                  <c:v>84.945625309999997</c:v>
                </c:pt>
                <c:pt idx="5087">
                  <c:v>84.827285770000003</c:v>
                </c:pt>
                <c:pt idx="5088">
                  <c:v>84.603096010000002</c:v>
                </c:pt>
                <c:pt idx="5089">
                  <c:v>84.254981990000005</c:v>
                </c:pt>
                <c:pt idx="5090">
                  <c:v>84.118530269999994</c:v>
                </c:pt>
                <c:pt idx="5091">
                  <c:v>84.132431030000006</c:v>
                </c:pt>
                <c:pt idx="5092">
                  <c:v>84.463859560000003</c:v>
                </c:pt>
                <c:pt idx="5093">
                  <c:v>84.747901920000004</c:v>
                </c:pt>
                <c:pt idx="5094">
                  <c:v>85.154495240000003</c:v>
                </c:pt>
                <c:pt idx="5095">
                  <c:v>85.417694089999998</c:v>
                </c:pt>
                <c:pt idx="5096">
                  <c:v>85.320228580000006</c:v>
                </c:pt>
                <c:pt idx="5097">
                  <c:v>84.967926030000001</c:v>
                </c:pt>
                <c:pt idx="5098">
                  <c:v>84.502830509999995</c:v>
                </c:pt>
                <c:pt idx="5099">
                  <c:v>84.218788149999995</c:v>
                </c:pt>
                <c:pt idx="5100">
                  <c:v>84.26890564</c:v>
                </c:pt>
                <c:pt idx="5101">
                  <c:v>84.82170868</c:v>
                </c:pt>
                <c:pt idx="5102">
                  <c:v>85.434417719999999</c:v>
                </c:pt>
                <c:pt idx="5103">
                  <c:v>85.412132260000007</c:v>
                </c:pt>
                <c:pt idx="5104">
                  <c:v>84.661582949999996</c:v>
                </c:pt>
                <c:pt idx="5105">
                  <c:v>84.359436040000006</c:v>
                </c:pt>
                <c:pt idx="5106">
                  <c:v>84.862091059999997</c:v>
                </c:pt>
                <c:pt idx="5107">
                  <c:v>85.53187561</c:v>
                </c:pt>
                <c:pt idx="5108">
                  <c:v>85.590370179999994</c:v>
                </c:pt>
                <c:pt idx="5109">
                  <c:v>84.991592409999996</c:v>
                </c:pt>
                <c:pt idx="5110">
                  <c:v>84.47637177</c:v>
                </c:pt>
                <c:pt idx="5111">
                  <c:v>84.866294859999996</c:v>
                </c:pt>
                <c:pt idx="5112">
                  <c:v>85.534660340000002</c:v>
                </c:pt>
                <c:pt idx="5113">
                  <c:v>85.764419559999993</c:v>
                </c:pt>
                <c:pt idx="5114">
                  <c:v>85.359199520000004</c:v>
                </c:pt>
                <c:pt idx="5115">
                  <c:v>84.874610899999993</c:v>
                </c:pt>
                <c:pt idx="5116">
                  <c:v>84.593360899999993</c:v>
                </c:pt>
                <c:pt idx="5117">
                  <c:v>84.820320129999999</c:v>
                </c:pt>
                <c:pt idx="5118">
                  <c:v>85.243629459999994</c:v>
                </c:pt>
                <c:pt idx="5119">
                  <c:v>85.754661560000002</c:v>
                </c:pt>
                <c:pt idx="5120">
                  <c:v>85.927345279999997</c:v>
                </c:pt>
                <c:pt idx="5121">
                  <c:v>85.478958129999995</c:v>
                </c:pt>
                <c:pt idx="5122">
                  <c:v>84.850975039999994</c:v>
                </c:pt>
                <c:pt idx="5123">
                  <c:v>84.869071959999999</c:v>
                </c:pt>
                <c:pt idx="5124">
                  <c:v>85.520721440000003</c:v>
                </c:pt>
                <c:pt idx="5125">
                  <c:v>86.059638980000003</c:v>
                </c:pt>
                <c:pt idx="5126">
                  <c:v>85.871643070000005</c:v>
                </c:pt>
                <c:pt idx="5127">
                  <c:v>85.275665279999998</c:v>
                </c:pt>
                <c:pt idx="5128">
                  <c:v>84.909431459999993</c:v>
                </c:pt>
                <c:pt idx="5129">
                  <c:v>85.070976259999995</c:v>
                </c:pt>
                <c:pt idx="5130">
                  <c:v>85.492889399999996</c:v>
                </c:pt>
                <c:pt idx="5131">
                  <c:v>86.052665709999999</c:v>
                </c:pt>
                <c:pt idx="5132">
                  <c:v>86.21141815</c:v>
                </c:pt>
                <c:pt idx="5133">
                  <c:v>85.776939389999995</c:v>
                </c:pt>
                <c:pt idx="5134">
                  <c:v>85.12109375</c:v>
                </c:pt>
                <c:pt idx="5135">
                  <c:v>85.282615660000005</c:v>
                </c:pt>
                <c:pt idx="5136">
                  <c:v>86.002525329999997</c:v>
                </c:pt>
                <c:pt idx="5137">
                  <c:v>86.297737119999994</c:v>
                </c:pt>
                <c:pt idx="5138">
                  <c:v>85.758857730000003</c:v>
                </c:pt>
                <c:pt idx="5139">
                  <c:v>85.286804200000006</c:v>
                </c:pt>
                <c:pt idx="5140">
                  <c:v>85.253356929999995</c:v>
                </c:pt>
                <c:pt idx="5141">
                  <c:v>85.747718809999995</c:v>
                </c:pt>
                <c:pt idx="5142">
                  <c:v>86.235054020000007</c:v>
                </c:pt>
                <c:pt idx="5143">
                  <c:v>86.552574160000006</c:v>
                </c:pt>
                <c:pt idx="5144">
                  <c:v>86.326995850000003</c:v>
                </c:pt>
                <c:pt idx="5145">
                  <c:v>85.804809570000003</c:v>
                </c:pt>
                <c:pt idx="5146">
                  <c:v>85.395370479999997</c:v>
                </c:pt>
                <c:pt idx="5147">
                  <c:v>85.520706180000005</c:v>
                </c:pt>
                <c:pt idx="5148">
                  <c:v>86.00810242</c:v>
                </c:pt>
                <c:pt idx="5149">
                  <c:v>86.48017883</c:v>
                </c:pt>
                <c:pt idx="5150">
                  <c:v>86.595764160000002</c:v>
                </c:pt>
                <c:pt idx="5151">
                  <c:v>86.370155330000003</c:v>
                </c:pt>
                <c:pt idx="5152">
                  <c:v>85.871627810000007</c:v>
                </c:pt>
                <c:pt idx="5153">
                  <c:v>85.481742859999997</c:v>
                </c:pt>
                <c:pt idx="5154">
                  <c:v>85.618194579999994</c:v>
                </c:pt>
                <c:pt idx="5155">
                  <c:v>86.079101559999998</c:v>
                </c:pt>
                <c:pt idx="5156">
                  <c:v>86.650047299999997</c:v>
                </c:pt>
                <c:pt idx="5157">
                  <c:v>86.595710749999995</c:v>
                </c:pt>
                <c:pt idx="5158">
                  <c:v>86.045761110000001</c:v>
                </c:pt>
                <c:pt idx="5159">
                  <c:v>85.626564029999997</c:v>
                </c:pt>
                <c:pt idx="5160">
                  <c:v>85.956588749999995</c:v>
                </c:pt>
                <c:pt idx="5161">
                  <c:v>86.106994630000003</c:v>
                </c:pt>
                <c:pt idx="5162">
                  <c:v>86.751678470000002</c:v>
                </c:pt>
                <c:pt idx="5163">
                  <c:v>86.473243710000006</c:v>
                </c:pt>
                <c:pt idx="5164">
                  <c:v>85.789466860000005</c:v>
                </c:pt>
                <c:pt idx="5165">
                  <c:v>85.757469180000001</c:v>
                </c:pt>
                <c:pt idx="5166">
                  <c:v>86.066589359999995</c:v>
                </c:pt>
                <c:pt idx="5167">
                  <c:v>86.686264039999998</c:v>
                </c:pt>
                <c:pt idx="5168">
                  <c:v>86.852912900000007</c:v>
                </c:pt>
                <c:pt idx="5169">
                  <c:v>86.623573300000004</c:v>
                </c:pt>
                <c:pt idx="5170">
                  <c:v>86.353431700000002</c:v>
                </c:pt>
                <c:pt idx="5171">
                  <c:v>85.876976010000007</c:v>
                </c:pt>
                <c:pt idx="5172">
                  <c:v>86.033203119999996</c:v>
                </c:pt>
                <c:pt idx="5173">
                  <c:v>85.916206360000004</c:v>
                </c:pt>
                <c:pt idx="5174">
                  <c:v>86.283378600000006</c:v>
                </c:pt>
                <c:pt idx="5175">
                  <c:v>86.666755679999994</c:v>
                </c:pt>
                <c:pt idx="5176">
                  <c:v>86.953613279999999</c:v>
                </c:pt>
                <c:pt idx="5177">
                  <c:v>86.910423280000003</c:v>
                </c:pt>
                <c:pt idx="5178">
                  <c:v>86.210037229999998</c:v>
                </c:pt>
                <c:pt idx="5179">
                  <c:v>86.151527400000006</c:v>
                </c:pt>
                <c:pt idx="5180">
                  <c:v>86.878387450000005</c:v>
                </c:pt>
                <c:pt idx="5181">
                  <c:v>86.943847660000003</c:v>
                </c:pt>
                <c:pt idx="5182">
                  <c:v>86.282409670000007</c:v>
                </c:pt>
                <c:pt idx="5183">
                  <c:v>86.223968510000006</c:v>
                </c:pt>
                <c:pt idx="5184">
                  <c:v>86.84500122</c:v>
                </c:pt>
                <c:pt idx="5185">
                  <c:v>87.229301449999994</c:v>
                </c:pt>
                <c:pt idx="5186">
                  <c:v>86.651412960000002</c:v>
                </c:pt>
                <c:pt idx="5187">
                  <c:v>86.186340329999993</c:v>
                </c:pt>
                <c:pt idx="5188">
                  <c:v>86.303337099999993</c:v>
                </c:pt>
                <c:pt idx="5189">
                  <c:v>86.851943969999994</c:v>
                </c:pt>
                <c:pt idx="5190">
                  <c:v>87.273841860000005</c:v>
                </c:pt>
                <c:pt idx="5191">
                  <c:v>87.269668580000001</c:v>
                </c:pt>
                <c:pt idx="5192">
                  <c:v>86.889541629999997</c:v>
                </c:pt>
                <c:pt idx="5193">
                  <c:v>86.512161250000005</c:v>
                </c:pt>
                <c:pt idx="5194">
                  <c:v>86.239288329999994</c:v>
                </c:pt>
                <c:pt idx="5195">
                  <c:v>86.523330689999995</c:v>
                </c:pt>
                <c:pt idx="5196">
                  <c:v>87.027389529999994</c:v>
                </c:pt>
                <c:pt idx="5197">
                  <c:v>87.236824040000002</c:v>
                </c:pt>
                <c:pt idx="5198">
                  <c:v>86.804603580000006</c:v>
                </c:pt>
                <c:pt idx="5199">
                  <c:v>86.499656680000001</c:v>
                </c:pt>
                <c:pt idx="5200">
                  <c:v>86.289390560000001</c:v>
                </c:pt>
                <c:pt idx="5201">
                  <c:v>86.715110780000003</c:v>
                </c:pt>
                <c:pt idx="5202">
                  <c:v>87.223739620000003</c:v>
                </c:pt>
                <c:pt idx="5203">
                  <c:v>87.282226559999998</c:v>
                </c:pt>
                <c:pt idx="5204">
                  <c:v>87.24045563</c:v>
                </c:pt>
                <c:pt idx="5205">
                  <c:v>86.722435000000004</c:v>
                </c:pt>
                <c:pt idx="5206">
                  <c:v>86.387451170000006</c:v>
                </c:pt>
                <c:pt idx="5207">
                  <c:v>86.883972170000007</c:v>
                </c:pt>
                <c:pt idx="5208">
                  <c:v>87.356376650000001</c:v>
                </c:pt>
                <c:pt idx="5209">
                  <c:v>86.76002502</c:v>
                </c:pt>
                <c:pt idx="5210">
                  <c:v>86.352027890000002</c:v>
                </c:pt>
                <c:pt idx="5211">
                  <c:v>87.119300839999994</c:v>
                </c:pt>
                <c:pt idx="5212">
                  <c:v>87.201446529999998</c:v>
                </c:pt>
                <c:pt idx="5213">
                  <c:v>86.410545350000007</c:v>
                </c:pt>
                <c:pt idx="5214">
                  <c:v>87.31423187</c:v>
                </c:pt>
                <c:pt idx="5215">
                  <c:v>87.037132260000007</c:v>
                </c:pt>
                <c:pt idx="5216">
                  <c:v>86.72940826</c:v>
                </c:pt>
                <c:pt idx="5217">
                  <c:v>87.539817810000002</c:v>
                </c:pt>
                <c:pt idx="5218">
                  <c:v>86.726661680000007</c:v>
                </c:pt>
                <c:pt idx="5219">
                  <c:v>87.218147279999997</c:v>
                </c:pt>
                <c:pt idx="5220">
                  <c:v>87.475769040000003</c:v>
                </c:pt>
                <c:pt idx="5221">
                  <c:v>86.616600039999994</c:v>
                </c:pt>
                <c:pt idx="5222">
                  <c:v>87.116508479999993</c:v>
                </c:pt>
                <c:pt idx="5223">
                  <c:v>87.718048100000004</c:v>
                </c:pt>
                <c:pt idx="5224">
                  <c:v>87.573234560000003</c:v>
                </c:pt>
                <c:pt idx="5225">
                  <c:v>86.935501099999996</c:v>
                </c:pt>
                <c:pt idx="5226">
                  <c:v>86.662567139999993</c:v>
                </c:pt>
                <c:pt idx="5227">
                  <c:v>87.04827118</c:v>
                </c:pt>
                <c:pt idx="5228">
                  <c:v>87.786285399999997</c:v>
                </c:pt>
                <c:pt idx="5229">
                  <c:v>87.841979980000005</c:v>
                </c:pt>
                <c:pt idx="5230">
                  <c:v>87.213966369999994</c:v>
                </c:pt>
                <c:pt idx="5231">
                  <c:v>86.812965390000002</c:v>
                </c:pt>
                <c:pt idx="5232">
                  <c:v>87.052467350000001</c:v>
                </c:pt>
                <c:pt idx="5233">
                  <c:v>87.715271000000001</c:v>
                </c:pt>
                <c:pt idx="5234">
                  <c:v>88.025772090000004</c:v>
                </c:pt>
                <c:pt idx="5235">
                  <c:v>87.582969669999997</c:v>
                </c:pt>
                <c:pt idx="5236">
                  <c:v>87.006530760000004</c:v>
                </c:pt>
                <c:pt idx="5237">
                  <c:v>87.060836789999996</c:v>
                </c:pt>
                <c:pt idx="5238">
                  <c:v>87.64424133</c:v>
                </c:pt>
                <c:pt idx="5239">
                  <c:v>88.205421450000003</c:v>
                </c:pt>
                <c:pt idx="5240">
                  <c:v>88.16921997</c:v>
                </c:pt>
                <c:pt idx="5241">
                  <c:v>87.796035770000003</c:v>
                </c:pt>
                <c:pt idx="5242">
                  <c:v>87.233474729999998</c:v>
                </c:pt>
                <c:pt idx="5243">
                  <c:v>87.077491760000001</c:v>
                </c:pt>
                <c:pt idx="5244">
                  <c:v>87.477149960000006</c:v>
                </c:pt>
                <c:pt idx="5245">
                  <c:v>87.935272220000002</c:v>
                </c:pt>
                <c:pt idx="5246">
                  <c:v>88.288978580000006</c:v>
                </c:pt>
                <c:pt idx="5247">
                  <c:v>88.373916629999997</c:v>
                </c:pt>
                <c:pt idx="5248">
                  <c:v>88.316818240000003</c:v>
                </c:pt>
                <c:pt idx="5249">
                  <c:v>88.159484860000006</c:v>
                </c:pt>
                <c:pt idx="5250">
                  <c:v>87.968666080000006</c:v>
                </c:pt>
                <c:pt idx="5251">
                  <c:v>87.655395510000005</c:v>
                </c:pt>
                <c:pt idx="5252">
                  <c:v>87.392189029999997</c:v>
                </c:pt>
                <c:pt idx="5253">
                  <c:v>87.239044190000001</c:v>
                </c:pt>
                <c:pt idx="5254">
                  <c:v>87.27107239</c:v>
                </c:pt>
                <c:pt idx="5255">
                  <c:v>87.241821290000004</c:v>
                </c:pt>
                <c:pt idx="5256">
                  <c:v>87.407524109999997</c:v>
                </c:pt>
                <c:pt idx="5257">
                  <c:v>87.769599909999997</c:v>
                </c:pt>
                <c:pt idx="5258">
                  <c:v>88.208206180000005</c:v>
                </c:pt>
                <c:pt idx="5259">
                  <c:v>88.49782562</c:v>
                </c:pt>
                <c:pt idx="5260">
                  <c:v>88.617599490000003</c:v>
                </c:pt>
                <c:pt idx="5261">
                  <c:v>88.47280121</c:v>
                </c:pt>
                <c:pt idx="5262">
                  <c:v>88.016036990000003</c:v>
                </c:pt>
                <c:pt idx="5263">
                  <c:v>87.5356369</c:v>
                </c:pt>
                <c:pt idx="5264">
                  <c:v>87.609443659999997</c:v>
                </c:pt>
                <c:pt idx="5265">
                  <c:v>88.318214420000004</c:v>
                </c:pt>
                <c:pt idx="5266">
                  <c:v>88.699775700000004</c:v>
                </c:pt>
                <c:pt idx="5267">
                  <c:v>88.298713680000006</c:v>
                </c:pt>
                <c:pt idx="5268">
                  <c:v>87.702735899999993</c:v>
                </c:pt>
                <c:pt idx="5269">
                  <c:v>87.517517089999998</c:v>
                </c:pt>
                <c:pt idx="5270">
                  <c:v>87.93528748</c:v>
                </c:pt>
                <c:pt idx="5271">
                  <c:v>88.508987430000005</c:v>
                </c:pt>
                <c:pt idx="5272">
                  <c:v>88.787513730000001</c:v>
                </c:pt>
                <c:pt idx="5273">
                  <c:v>88.709518430000003</c:v>
                </c:pt>
                <c:pt idx="5274">
                  <c:v>88.247207639999999</c:v>
                </c:pt>
                <c:pt idx="5275">
                  <c:v>87.669281010000006</c:v>
                </c:pt>
                <c:pt idx="5276">
                  <c:v>87.789054870000001</c:v>
                </c:pt>
                <c:pt idx="5277">
                  <c:v>88.429611210000004</c:v>
                </c:pt>
                <c:pt idx="5278">
                  <c:v>88.826477049999994</c:v>
                </c:pt>
                <c:pt idx="5279">
                  <c:v>88.563301089999996</c:v>
                </c:pt>
                <c:pt idx="5280">
                  <c:v>87.871231080000001</c:v>
                </c:pt>
                <c:pt idx="5281">
                  <c:v>87.890708919999994</c:v>
                </c:pt>
                <c:pt idx="5282">
                  <c:v>88.646835330000002</c:v>
                </c:pt>
                <c:pt idx="5283">
                  <c:v>88.786087039999998</c:v>
                </c:pt>
                <c:pt idx="5284">
                  <c:v>88.20404053</c:v>
                </c:pt>
                <c:pt idx="5285">
                  <c:v>87.814125059999995</c:v>
                </c:pt>
                <c:pt idx="5286">
                  <c:v>88.330741880000005</c:v>
                </c:pt>
                <c:pt idx="5287">
                  <c:v>88.884963990000003</c:v>
                </c:pt>
                <c:pt idx="5288">
                  <c:v>88.742904659999994</c:v>
                </c:pt>
                <c:pt idx="5289">
                  <c:v>88.201240540000001</c:v>
                </c:pt>
                <c:pt idx="5290">
                  <c:v>87.878189090000006</c:v>
                </c:pt>
                <c:pt idx="5291">
                  <c:v>88.322387699999993</c:v>
                </c:pt>
                <c:pt idx="5292">
                  <c:v>88.871055600000005</c:v>
                </c:pt>
                <c:pt idx="5293">
                  <c:v>88.974090579999995</c:v>
                </c:pt>
                <c:pt idx="5294">
                  <c:v>88.191490169999994</c:v>
                </c:pt>
                <c:pt idx="5295">
                  <c:v>87.908828740000004</c:v>
                </c:pt>
                <c:pt idx="5296">
                  <c:v>88.703926089999996</c:v>
                </c:pt>
                <c:pt idx="5297">
                  <c:v>89.135620119999999</c:v>
                </c:pt>
                <c:pt idx="5298">
                  <c:v>88.536857600000005</c:v>
                </c:pt>
                <c:pt idx="5299">
                  <c:v>87.950576780000006</c:v>
                </c:pt>
                <c:pt idx="5300">
                  <c:v>88.290367130000007</c:v>
                </c:pt>
                <c:pt idx="5301">
                  <c:v>88.976860049999999</c:v>
                </c:pt>
                <c:pt idx="5302">
                  <c:v>89.283210749999995</c:v>
                </c:pt>
                <c:pt idx="5303">
                  <c:v>88.638481139999996</c:v>
                </c:pt>
                <c:pt idx="5304">
                  <c:v>88.077308650000006</c:v>
                </c:pt>
                <c:pt idx="5305">
                  <c:v>88.923942569999994</c:v>
                </c:pt>
                <c:pt idx="5306">
                  <c:v>88.94343567</c:v>
                </c:pt>
                <c:pt idx="5307">
                  <c:v>88.099616999999995</c:v>
                </c:pt>
                <c:pt idx="5308">
                  <c:v>88.864067079999998</c:v>
                </c:pt>
                <c:pt idx="5309">
                  <c:v>89.251167300000006</c:v>
                </c:pt>
                <c:pt idx="5310">
                  <c:v>88.339118959999993</c:v>
                </c:pt>
                <c:pt idx="5311">
                  <c:v>88.603675839999994</c:v>
                </c:pt>
                <c:pt idx="5312">
                  <c:v>89.345863339999994</c:v>
                </c:pt>
                <c:pt idx="5313">
                  <c:v>88.64685059</c:v>
                </c:pt>
                <c:pt idx="5314">
                  <c:v>88.403160099999994</c:v>
                </c:pt>
                <c:pt idx="5315">
                  <c:v>89.333358759999996</c:v>
                </c:pt>
                <c:pt idx="5316">
                  <c:v>89.224723819999994</c:v>
                </c:pt>
                <c:pt idx="5317">
                  <c:v>88.405921939999999</c:v>
                </c:pt>
                <c:pt idx="5318">
                  <c:v>88.715064999999996</c:v>
                </c:pt>
                <c:pt idx="5319">
                  <c:v>89.505973819999994</c:v>
                </c:pt>
                <c:pt idx="5320">
                  <c:v>89.242835999999997</c:v>
                </c:pt>
                <c:pt idx="5321">
                  <c:v>88.688629149999997</c:v>
                </c:pt>
                <c:pt idx="5322">
                  <c:v>88.519348140000005</c:v>
                </c:pt>
                <c:pt idx="5323">
                  <c:v>88.761009220000005</c:v>
                </c:pt>
                <c:pt idx="5324">
                  <c:v>89.582588200000004</c:v>
                </c:pt>
                <c:pt idx="5325">
                  <c:v>89.602081299999995</c:v>
                </c:pt>
                <c:pt idx="5326">
                  <c:v>89.656387330000001</c:v>
                </c:pt>
                <c:pt idx="5327">
                  <c:v>89.145347599999994</c:v>
                </c:pt>
                <c:pt idx="5328">
                  <c:v>88.599502560000005</c:v>
                </c:pt>
                <c:pt idx="5329">
                  <c:v>88.561904909999996</c:v>
                </c:pt>
                <c:pt idx="5330">
                  <c:v>89.226112369999996</c:v>
                </c:pt>
                <c:pt idx="5331">
                  <c:v>89.631309509999994</c:v>
                </c:pt>
                <c:pt idx="5332">
                  <c:v>89.347236629999998</c:v>
                </c:pt>
                <c:pt idx="5333">
                  <c:v>88.630142210000002</c:v>
                </c:pt>
                <c:pt idx="5334">
                  <c:v>88.889137270000006</c:v>
                </c:pt>
                <c:pt idx="5335">
                  <c:v>89.717628480000002</c:v>
                </c:pt>
                <c:pt idx="5336">
                  <c:v>89.549156190000005</c:v>
                </c:pt>
                <c:pt idx="5337">
                  <c:v>88.731788640000005</c:v>
                </c:pt>
                <c:pt idx="5338">
                  <c:v>89.167617800000002</c:v>
                </c:pt>
                <c:pt idx="5339">
                  <c:v>89.913986210000004</c:v>
                </c:pt>
                <c:pt idx="5340">
                  <c:v>89.106361390000004</c:v>
                </c:pt>
                <c:pt idx="5341">
                  <c:v>88.843162539999994</c:v>
                </c:pt>
                <c:pt idx="5342">
                  <c:v>89.787261959999995</c:v>
                </c:pt>
                <c:pt idx="5343">
                  <c:v>89.641075130000004</c:v>
                </c:pt>
                <c:pt idx="5344">
                  <c:v>88.859893799999995</c:v>
                </c:pt>
                <c:pt idx="5345">
                  <c:v>89.277618410000002</c:v>
                </c:pt>
                <c:pt idx="5346">
                  <c:v>89.900062559999995</c:v>
                </c:pt>
                <c:pt idx="5347">
                  <c:v>89.205581670000001</c:v>
                </c:pt>
                <c:pt idx="5348">
                  <c:v>89.060424800000007</c:v>
                </c:pt>
                <c:pt idx="5349">
                  <c:v>89.838790889999999</c:v>
                </c:pt>
                <c:pt idx="5350">
                  <c:v>89.813713070000006</c:v>
                </c:pt>
                <c:pt idx="5351">
                  <c:v>89.128631589999998</c:v>
                </c:pt>
                <c:pt idx="5352">
                  <c:v>89.361732480000001</c:v>
                </c:pt>
                <c:pt idx="5353">
                  <c:v>90.096412659999999</c:v>
                </c:pt>
                <c:pt idx="5354">
                  <c:v>89.800430300000002</c:v>
                </c:pt>
                <c:pt idx="5355">
                  <c:v>89.156509400000004</c:v>
                </c:pt>
                <c:pt idx="5356">
                  <c:v>89.285758970000003</c:v>
                </c:pt>
                <c:pt idx="5357">
                  <c:v>89.915374760000006</c:v>
                </c:pt>
                <c:pt idx="5358">
                  <c:v>90.164642330000007</c:v>
                </c:pt>
                <c:pt idx="5359">
                  <c:v>90.117271419999994</c:v>
                </c:pt>
                <c:pt idx="5360">
                  <c:v>89.96966553</c:v>
                </c:pt>
                <c:pt idx="5361">
                  <c:v>89.483734130000002</c:v>
                </c:pt>
                <c:pt idx="5362">
                  <c:v>88.869628910000003</c:v>
                </c:pt>
                <c:pt idx="5363">
                  <c:v>88.794456479999994</c:v>
                </c:pt>
                <c:pt idx="5364">
                  <c:v>88.688102720000003</c:v>
                </c:pt>
                <c:pt idx="5365">
                  <c:v>88.715072629999995</c:v>
                </c:pt>
                <c:pt idx="5366">
                  <c:v>88.73736572</c:v>
                </c:pt>
                <c:pt idx="5367">
                  <c:v>88.678848270000003</c:v>
                </c:pt>
                <c:pt idx="5368">
                  <c:v>88.766853330000004</c:v>
                </c:pt>
                <c:pt idx="5369">
                  <c:v>88.912818909999999</c:v>
                </c:pt>
                <c:pt idx="5370">
                  <c:v>89.014434809999997</c:v>
                </c:pt>
                <c:pt idx="5371">
                  <c:v>88.756858829999999</c:v>
                </c:pt>
                <c:pt idx="5372">
                  <c:v>88.716468809999995</c:v>
                </c:pt>
                <c:pt idx="5373">
                  <c:v>88.620582580000004</c:v>
                </c:pt>
                <c:pt idx="5374">
                  <c:v>88.513175959999998</c:v>
                </c:pt>
                <c:pt idx="5375">
                  <c:v>88.291732789999998</c:v>
                </c:pt>
                <c:pt idx="5376">
                  <c:v>88.244407649999999</c:v>
                </c:pt>
                <c:pt idx="5377">
                  <c:v>88.288963319999993</c:v>
                </c:pt>
                <c:pt idx="5378">
                  <c:v>88.428230290000002</c:v>
                </c:pt>
                <c:pt idx="5379">
                  <c:v>88.723403930000003</c:v>
                </c:pt>
                <c:pt idx="5380">
                  <c:v>89.02281189</c:v>
                </c:pt>
                <c:pt idx="5381">
                  <c:v>89.178756710000002</c:v>
                </c:pt>
                <c:pt idx="5382">
                  <c:v>89.123085020000005</c:v>
                </c:pt>
                <c:pt idx="5383">
                  <c:v>88.805580140000004</c:v>
                </c:pt>
                <c:pt idx="5384">
                  <c:v>88.417098999999993</c:v>
                </c:pt>
                <c:pt idx="5385">
                  <c:v>88.194290159999994</c:v>
                </c:pt>
                <c:pt idx="5386">
                  <c:v>88.05921936</c:v>
                </c:pt>
                <c:pt idx="5387">
                  <c:v>88.046676640000001</c:v>
                </c:pt>
                <c:pt idx="5388">
                  <c:v>88.02719879</c:v>
                </c:pt>
                <c:pt idx="5389">
                  <c:v>87.932495119999999</c:v>
                </c:pt>
                <c:pt idx="5390">
                  <c:v>87.938064580000002</c:v>
                </c:pt>
                <c:pt idx="5391">
                  <c:v>87.887931820000006</c:v>
                </c:pt>
                <c:pt idx="5392">
                  <c:v>87.860084529999995</c:v>
                </c:pt>
                <c:pt idx="5393">
                  <c:v>87.940849299999996</c:v>
                </c:pt>
                <c:pt idx="5394">
                  <c:v>88.056442259999997</c:v>
                </c:pt>
                <c:pt idx="5395">
                  <c:v>88.514549259999995</c:v>
                </c:pt>
                <c:pt idx="5396">
                  <c:v>88.848770139999999</c:v>
                </c:pt>
                <c:pt idx="5397">
                  <c:v>89.21218872</c:v>
                </c:pt>
                <c:pt idx="5398">
                  <c:v>89.272048949999999</c:v>
                </c:pt>
                <c:pt idx="5399">
                  <c:v>88.964332580000004</c:v>
                </c:pt>
                <c:pt idx="5400">
                  <c:v>88.553535460000006</c:v>
                </c:pt>
                <c:pt idx="5401">
                  <c:v>88.095405580000005</c:v>
                </c:pt>
                <c:pt idx="5402">
                  <c:v>88.023025509999997</c:v>
                </c:pt>
                <c:pt idx="5403">
                  <c:v>88.656562809999997</c:v>
                </c:pt>
                <c:pt idx="5404">
                  <c:v>88.942047119999998</c:v>
                </c:pt>
                <c:pt idx="5405">
                  <c:v>89.088264469999999</c:v>
                </c:pt>
                <c:pt idx="5406">
                  <c:v>88.890541080000006</c:v>
                </c:pt>
                <c:pt idx="5407">
                  <c:v>88.319595340000006</c:v>
                </c:pt>
                <c:pt idx="5408">
                  <c:v>87.837806700000002</c:v>
                </c:pt>
                <c:pt idx="5409">
                  <c:v>87.997962950000002</c:v>
                </c:pt>
                <c:pt idx="5410">
                  <c:v>88.774948120000005</c:v>
                </c:pt>
                <c:pt idx="5411">
                  <c:v>89.156501770000006</c:v>
                </c:pt>
                <c:pt idx="5412">
                  <c:v>88.703918459999997</c:v>
                </c:pt>
                <c:pt idx="5413">
                  <c:v>88.067543029999996</c:v>
                </c:pt>
                <c:pt idx="5414">
                  <c:v>88.063400270000002</c:v>
                </c:pt>
                <c:pt idx="5415">
                  <c:v>88.783317569999994</c:v>
                </c:pt>
                <c:pt idx="5416">
                  <c:v>89.253974909999997</c:v>
                </c:pt>
                <c:pt idx="5417">
                  <c:v>89.138381960000004</c:v>
                </c:pt>
                <c:pt idx="5418">
                  <c:v>88.811134339999995</c:v>
                </c:pt>
                <c:pt idx="5419">
                  <c:v>88.479759220000005</c:v>
                </c:pt>
                <c:pt idx="5420">
                  <c:v>88.210983279999994</c:v>
                </c:pt>
                <c:pt idx="5421">
                  <c:v>88.100967409999996</c:v>
                </c:pt>
                <c:pt idx="5422">
                  <c:v>88.128822330000006</c:v>
                </c:pt>
                <c:pt idx="5423">
                  <c:v>88.343292239999997</c:v>
                </c:pt>
                <c:pt idx="5424">
                  <c:v>88.766601559999998</c:v>
                </c:pt>
                <c:pt idx="5425">
                  <c:v>89.160644529999999</c:v>
                </c:pt>
                <c:pt idx="5426">
                  <c:v>89.430816649999997</c:v>
                </c:pt>
                <c:pt idx="5427">
                  <c:v>89.297126770000006</c:v>
                </c:pt>
                <c:pt idx="5428">
                  <c:v>88.787483219999999</c:v>
                </c:pt>
                <c:pt idx="5429">
                  <c:v>88.290351869999995</c:v>
                </c:pt>
                <c:pt idx="5430">
                  <c:v>88.361366270000005</c:v>
                </c:pt>
                <c:pt idx="5431">
                  <c:v>89.063179020000007</c:v>
                </c:pt>
                <c:pt idx="5432">
                  <c:v>89.429412839999998</c:v>
                </c:pt>
                <c:pt idx="5433">
                  <c:v>88.967109679999993</c:v>
                </c:pt>
                <c:pt idx="5434">
                  <c:v>88.293144229999996</c:v>
                </c:pt>
                <c:pt idx="5435">
                  <c:v>88.749900819999993</c:v>
                </c:pt>
                <c:pt idx="5436">
                  <c:v>89.476737979999996</c:v>
                </c:pt>
                <c:pt idx="5437">
                  <c:v>88.695587160000002</c:v>
                </c:pt>
                <c:pt idx="5438">
                  <c:v>88.695571900000004</c:v>
                </c:pt>
                <c:pt idx="5439">
                  <c:v>89.446105959999997</c:v>
                </c:pt>
                <c:pt idx="5440">
                  <c:v>88.774948120000005</c:v>
                </c:pt>
                <c:pt idx="5441">
                  <c:v>88.733085630000005</c:v>
                </c:pt>
                <c:pt idx="5442">
                  <c:v>89.322181700000002</c:v>
                </c:pt>
                <c:pt idx="5443">
                  <c:v>89.575599670000003</c:v>
                </c:pt>
                <c:pt idx="5444">
                  <c:v>88.694190980000002</c:v>
                </c:pt>
                <c:pt idx="5445">
                  <c:v>88.513160709999994</c:v>
                </c:pt>
                <c:pt idx="5446">
                  <c:v>89.226112369999996</c:v>
                </c:pt>
                <c:pt idx="5447">
                  <c:v>89.581192020000003</c:v>
                </c:pt>
                <c:pt idx="5448">
                  <c:v>89.405723570000006</c:v>
                </c:pt>
                <c:pt idx="5449">
                  <c:v>88.845970149999999</c:v>
                </c:pt>
                <c:pt idx="5450">
                  <c:v>88.683059689999993</c:v>
                </c:pt>
                <c:pt idx="5451">
                  <c:v>88.922546389999994</c:v>
                </c:pt>
                <c:pt idx="5452">
                  <c:v>89.412681579999997</c:v>
                </c:pt>
                <c:pt idx="5453">
                  <c:v>89.586761469999999</c:v>
                </c:pt>
                <c:pt idx="5454">
                  <c:v>89.379280089999995</c:v>
                </c:pt>
                <c:pt idx="5455">
                  <c:v>89.029792790000002</c:v>
                </c:pt>
                <c:pt idx="5456">
                  <c:v>88.685821529999998</c:v>
                </c:pt>
                <c:pt idx="5457">
                  <c:v>88.398963929999994</c:v>
                </c:pt>
                <c:pt idx="5458">
                  <c:v>88.685836789999996</c:v>
                </c:pt>
                <c:pt idx="5459">
                  <c:v>89.075744630000003</c:v>
                </c:pt>
                <c:pt idx="5460">
                  <c:v>89.465629579999998</c:v>
                </c:pt>
                <c:pt idx="5461">
                  <c:v>89.599281309999995</c:v>
                </c:pt>
                <c:pt idx="5462">
                  <c:v>89.460037229999998</c:v>
                </c:pt>
                <c:pt idx="5463">
                  <c:v>88.954582209999998</c:v>
                </c:pt>
                <c:pt idx="5464">
                  <c:v>88.545196529999998</c:v>
                </c:pt>
                <c:pt idx="5465">
                  <c:v>88.915565490000006</c:v>
                </c:pt>
                <c:pt idx="5466">
                  <c:v>89.425216669999998</c:v>
                </c:pt>
                <c:pt idx="5467">
                  <c:v>89.787284850000006</c:v>
                </c:pt>
                <c:pt idx="5468">
                  <c:v>89.617362979999996</c:v>
                </c:pt>
                <c:pt idx="5469">
                  <c:v>89.187126160000005</c:v>
                </c:pt>
                <c:pt idx="5470">
                  <c:v>88.632896419999994</c:v>
                </c:pt>
                <c:pt idx="5471">
                  <c:v>88.600898740000005</c:v>
                </c:pt>
                <c:pt idx="5472">
                  <c:v>89.167625430000001</c:v>
                </c:pt>
                <c:pt idx="5473">
                  <c:v>89.625740050000005</c:v>
                </c:pt>
                <c:pt idx="5474">
                  <c:v>89.765014649999998</c:v>
                </c:pt>
                <c:pt idx="5475">
                  <c:v>89.519912719999994</c:v>
                </c:pt>
                <c:pt idx="5476">
                  <c:v>89.173187260000006</c:v>
                </c:pt>
                <c:pt idx="5477">
                  <c:v>88.879394529999999</c:v>
                </c:pt>
                <c:pt idx="5478">
                  <c:v>88.763809199999997</c:v>
                </c:pt>
                <c:pt idx="5479">
                  <c:v>88.866844180000001</c:v>
                </c:pt>
                <c:pt idx="5480">
                  <c:v>88.765197749999999</c:v>
                </c:pt>
                <c:pt idx="5481">
                  <c:v>88.903030400000006</c:v>
                </c:pt>
                <c:pt idx="5482">
                  <c:v>88.918380740000003</c:v>
                </c:pt>
                <c:pt idx="5483">
                  <c:v>88.91420746</c:v>
                </c:pt>
                <c:pt idx="5484">
                  <c:v>88.961547850000002</c:v>
                </c:pt>
                <c:pt idx="5485">
                  <c:v>88.761032099999994</c:v>
                </c:pt>
                <c:pt idx="5486">
                  <c:v>88.844543459999997</c:v>
                </c:pt>
                <c:pt idx="5487">
                  <c:v>88.882179260000001</c:v>
                </c:pt>
                <c:pt idx="5488">
                  <c:v>88.974082949999996</c:v>
                </c:pt>
                <c:pt idx="5489">
                  <c:v>89.053459169999996</c:v>
                </c:pt>
                <c:pt idx="5490">
                  <c:v>89.143974299999996</c:v>
                </c:pt>
                <c:pt idx="5491">
                  <c:v>89.875</c:v>
                </c:pt>
                <c:pt idx="5492">
                  <c:v>90.075500489999996</c:v>
                </c:pt>
                <c:pt idx="5493">
                  <c:v>90.157676699999996</c:v>
                </c:pt>
                <c:pt idx="5494">
                  <c:v>89.955757140000003</c:v>
                </c:pt>
                <c:pt idx="5495">
                  <c:v>89.787292480000005</c:v>
                </c:pt>
                <c:pt idx="5496">
                  <c:v>89.493453979999998</c:v>
                </c:pt>
                <c:pt idx="5497">
                  <c:v>89.194084169999996</c:v>
                </c:pt>
                <c:pt idx="5498">
                  <c:v>89.130020139999999</c:v>
                </c:pt>
                <c:pt idx="5499">
                  <c:v>89.109138490000007</c:v>
                </c:pt>
                <c:pt idx="5500">
                  <c:v>89.219161990000003</c:v>
                </c:pt>
                <c:pt idx="5501">
                  <c:v>89.443351750000005</c:v>
                </c:pt>
                <c:pt idx="5502">
                  <c:v>89.87639618</c:v>
                </c:pt>
                <c:pt idx="5503">
                  <c:v>89.930709840000006</c:v>
                </c:pt>
                <c:pt idx="5504">
                  <c:v>89.465606690000001</c:v>
                </c:pt>
                <c:pt idx="5505">
                  <c:v>88.926727290000002</c:v>
                </c:pt>
                <c:pt idx="5506">
                  <c:v>88.756866459999998</c:v>
                </c:pt>
                <c:pt idx="5507">
                  <c:v>89.227516170000001</c:v>
                </c:pt>
                <c:pt idx="5508">
                  <c:v>89.940429690000002</c:v>
                </c:pt>
                <c:pt idx="5509">
                  <c:v>89.905616760000001</c:v>
                </c:pt>
                <c:pt idx="5510">
                  <c:v>89.198287960000002</c:v>
                </c:pt>
                <c:pt idx="5511">
                  <c:v>88.94483185</c:v>
                </c:pt>
                <c:pt idx="5512">
                  <c:v>89.709297179999993</c:v>
                </c:pt>
                <c:pt idx="5513">
                  <c:v>90.231483460000007</c:v>
                </c:pt>
                <c:pt idx="5514">
                  <c:v>89.753860470000006</c:v>
                </c:pt>
                <c:pt idx="5515">
                  <c:v>89.124435419999998</c:v>
                </c:pt>
                <c:pt idx="5516">
                  <c:v>89.093818659999997</c:v>
                </c:pt>
                <c:pt idx="5517">
                  <c:v>89.730209349999996</c:v>
                </c:pt>
                <c:pt idx="5518">
                  <c:v>90.234252929999997</c:v>
                </c:pt>
                <c:pt idx="5519">
                  <c:v>89.667541499999999</c:v>
                </c:pt>
                <c:pt idx="5520">
                  <c:v>89.120277400000006</c:v>
                </c:pt>
                <c:pt idx="5521">
                  <c:v>89.815124510000004</c:v>
                </c:pt>
                <c:pt idx="5522">
                  <c:v>90.250946040000002</c:v>
                </c:pt>
                <c:pt idx="5523">
                  <c:v>89.460037229999998</c:v>
                </c:pt>
                <c:pt idx="5524">
                  <c:v>89.405754090000002</c:v>
                </c:pt>
                <c:pt idx="5525">
                  <c:v>90.342857359999996</c:v>
                </c:pt>
                <c:pt idx="5526">
                  <c:v>89.526893619999996</c:v>
                </c:pt>
                <c:pt idx="5527">
                  <c:v>89.830429080000002</c:v>
                </c:pt>
                <c:pt idx="5528">
                  <c:v>90.175804139999997</c:v>
                </c:pt>
                <c:pt idx="5529">
                  <c:v>89.426612849999998</c:v>
                </c:pt>
                <c:pt idx="5530">
                  <c:v>90.347068789999994</c:v>
                </c:pt>
                <c:pt idx="5531">
                  <c:v>89.486480709999995</c:v>
                </c:pt>
                <c:pt idx="5532">
                  <c:v>90.283004759999997</c:v>
                </c:pt>
                <c:pt idx="5533">
                  <c:v>89.734344480000004</c:v>
                </c:pt>
                <c:pt idx="5534">
                  <c:v>90.163246150000006</c:v>
                </c:pt>
                <c:pt idx="5535">
                  <c:v>89.920944210000002</c:v>
                </c:pt>
                <c:pt idx="5536">
                  <c:v>90.032371519999998</c:v>
                </c:pt>
                <c:pt idx="5537">
                  <c:v>90.159065249999998</c:v>
                </c:pt>
                <c:pt idx="5538">
                  <c:v>89.918189999999996</c:v>
                </c:pt>
                <c:pt idx="5539">
                  <c:v>90.511352540000004</c:v>
                </c:pt>
                <c:pt idx="5540">
                  <c:v>89.593727110000003</c:v>
                </c:pt>
                <c:pt idx="5541">
                  <c:v>90.337318420000003</c:v>
                </c:pt>
                <c:pt idx="5542">
                  <c:v>90.289932250000007</c:v>
                </c:pt>
                <c:pt idx="5543">
                  <c:v>89.599311830000005</c:v>
                </c:pt>
                <c:pt idx="5544">
                  <c:v>90.589332580000004</c:v>
                </c:pt>
                <c:pt idx="5545">
                  <c:v>90.218963619999997</c:v>
                </c:pt>
                <c:pt idx="5546">
                  <c:v>89.685592650000004</c:v>
                </c:pt>
                <c:pt idx="5547">
                  <c:v>90.624130249999993</c:v>
                </c:pt>
                <c:pt idx="5548">
                  <c:v>90.459823610000001</c:v>
                </c:pt>
                <c:pt idx="5549">
                  <c:v>89.673103330000004</c:v>
                </c:pt>
                <c:pt idx="5550">
                  <c:v>89.98640442</c:v>
                </c:pt>
                <c:pt idx="5551">
                  <c:v>90.668693540000007</c:v>
                </c:pt>
                <c:pt idx="5552">
                  <c:v>90.853919980000001</c:v>
                </c:pt>
                <c:pt idx="5553">
                  <c:v>90.629730219999999</c:v>
                </c:pt>
                <c:pt idx="5554">
                  <c:v>90.022605900000002</c:v>
                </c:pt>
                <c:pt idx="5555">
                  <c:v>89.776115419999996</c:v>
                </c:pt>
                <c:pt idx="5556">
                  <c:v>89.826255799999998</c:v>
                </c:pt>
                <c:pt idx="5557">
                  <c:v>90.011451719999997</c:v>
                </c:pt>
                <c:pt idx="5558">
                  <c:v>90.072723389999993</c:v>
                </c:pt>
                <c:pt idx="5559">
                  <c:v>90.131210330000002</c:v>
                </c:pt>
                <c:pt idx="5560">
                  <c:v>90.245414729999993</c:v>
                </c:pt>
                <c:pt idx="5561">
                  <c:v>90.064369200000002</c:v>
                </c:pt>
                <c:pt idx="5562">
                  <c:v>90.088035579999996</c:v>
                </c:pt>
                <c:pt idx="5563">
                  <c:v>90.071327210000007</c:v>
                </c:pt>
                <c:pt idx="5564">
                  <c:v>90.068557740000003</c:v>
                </c:pt>
                <c:pt idx="5565">
                  <c:v>90.248191829999996</c:v>
                </c:pt>
                <c:pt idx="5566">
                  <c:v>90.337287900000007</c:v>
                </c:pt>
                <c:pt idx="5567">
                  <c:v>90.502166750000001</c:v>
                </c:pt>
                <c:pt idx="5568">
                  <c:v>90.677070619999995</c:v>
                </c:pt>
                <c:pt idx="5569">
                  <c:v>90.915161130000001</c:v>
                </c:pt>
                <c:pt idx="5570">
                  <c:v>91.032127380000006</c:v>
                </c:pt>
                <c:pt idx="5571">
                  <c:v>91.167350769999999</c:v>
                </c:pt>
                <c:pt idx="5572">
                  <c:v>91.071113589999996</c:v>
                </c:pt>
                <c:pt idx="5573">
                  <c:v>91.211799619999994</c:v>
                </c:pt>
                <c:pt idx="5574">
                  <c:v>91.089981080000001</c:v>
                </c:pt>
                <c:pt idx="5575">
                  <c:v>91.128219599999994</c:v>
                </c:pt>
                <c:pt idx="5576">
                  <c:v>90.972267149999993</c:v>
                </c:pt>
                <c:pt idx="5577">
                  <c:v>90.926300049999995</c:v>
                </c:pt>
                <c:pt idx="5578">
                  <c:v>90.572601320000004</c:v>
                </c:pt>
                <c:pt idx="5579">
                  <c:v>90.324768070000005</c:v>
                </c:pt>
                <c:pt idx="5580">
                  <c:v>90.288536070000006</c:v>
                </c:pt>
                <c:pt idx="5581">
                  <c:v>90.354003910000003</c:v>
                </c:pt>
                <c:pt idx="5582">
                  <c:v>90.614379880000001</c:v>
                </c:pt>
                <c:pt idx="5583">
                  <c:v>90.784278869999994</c:v>
                </c:pt>
                <c:pt idx="5584">
                  <c:v>91.170005799999998</c:v>
                </c:pt>
                <c:pt idx="5585">
                  <c:v>91.410911560000002</c:v>
                </c:pt>
                <c:pt idx="5586">
                  <c:v>91.605812069999999</c:v>
                </c:pt>
                <c:pt idx="5587">
                  <c:v>91.621139529999994</c:v>
                </c:pt>
                <c:pt idx="5588">
                  <c:v>91.459632869999993</c:v>
                </c:pt>
                <c:pt idx="5589">
                  <c:v>91.124046329999999</c:v>
                </c:pt>
                <c:pt idx="5590">
                  <c:v>90.731376650000001</c:v>
                </c:pt>
                <c:pt idx="5591">
                  <c:v>90.426422119999998</c:v>
                </c:pt>
                <c:pt idx="5592">
                  <c:v>90.477920530000006</c:v>
                </c:pt>
                <c:pt idx="5593">
                  <c:v>90.972251889999995</c:v>
                </c:pt>
                <c:pt idx="5594">
                  <c:v>91.529266359999994</c:v>
                </c:pt>
                <c:pt idx="5595">
                  <c:v>91.628128050000001</c:v>
                </c:pt>
                <c:pt idx="5596">
                  <c:v>91.136596679999997</c:v>
                </c:pt>
                <c:pt idx="5597">
                  <c:v>90.579597469999996</c:v>
                </c:pt>
                <c:pt idx="5598">
                  <c:v>90.872001650000001</c:v>
                </c:pt>
                <c:pt idx="5599">
                  <c:v>91.596076969999999</c:v>
                </c:pt>
                <c:pt idx="5600">
                  <c:v>91.472167970000001</c:v>
                </c:pt>
                <c:pt idx="5601">
                  <c:v>90.842765810000003</c:v>
                </c:pt>
                <c:pt idx="5602">
                  <c:v>90.976066590000002</c:v>
                </c:pt>
                <c:pt idx="5603">
                  <c:v>91.541778559999997</c:v>
                </c:pt>
                <c:pt idx="5604">
                  <c:v>91.733947749999999</c:v>
                </c:pt>
                <c:pt idx="5605">
                  <c:v>90.939514160000002</c:v>
                </c:pt>
                <c:pt idx="5606">
                  <c:v>90.792640689999999</c:v>
                </c:pt>
                <c:pt idx="5607">
                  <c:v>90.935302730000004</c:v>
                </c:pt>
                <c:pt idx="5608">
                  <c:v>90.98061371</c:v>
                </c:pt>
                <c:pt idx="5609">
                  <c:v>91.497215269999998</c:v>
                </c:pt>
                <c:pt idx="5610">
                  <c:v>91.58078003</c:v>
                </c:pt>
                <c:pt idx="5611">
                  <c:v>91.561271669999996</c:v>
                </c:pt>
                <c:pt idx="5612">
                  <c:v>91.587768550000007</c:v>
                </c:pt>
                <c:pt idx="5613">
                  <c:v>91.586326600000007</c:v>
                </c:pt>
                <c:pt idx="5614">
                  <c:v>91.548713680000006</c:v>
                </c:pt>
                <c:pt idx="5615">
                  <c:v>91.525077820000007</c:v>
                </c:pt>
                <c:pt idx="5616">
                  <c:v>91.594696040000002</c:v>
                </c:pt>
                <c:pt idx="5617">
                  <c:v>91.605834959999996</c:v>
                </c:pt>
                <c:pt idx="5618">
                  <c:v>91.706123349999999</c:v>
                </c:pt>
                <c:pt idx="5619">
                  <c:v>91.796615599999996</c:v>
                </c:pt>
                <c:pt idx="5620">
                  <c:v>91.979011540000002</c:v>
                </c:pt>
                <c:pt idx="5621">
                  <c:v>92.107147220000002</c:v>
                </c:pt>
                <c:pt idx="5622">
                  <c:v>92.100196839999995</c:v>
                </c:pt>
                <c:pt idx="5623">
                  <c:v>91.990150450000002</c:v>
                </c:pt>
                <c:pt idx="5624">
                  <c:v>91.871810909999994</c:v>
                </c:pt>
                <c:pt idx="5625">
                  <c:v>91.694923399999993</c:v>
                </c:pt>
                <c:pt idx="5626">
                  <c:v>91.479110719999994</c:v>
                </c:pt>
                <c:pt idx="5627">
                  <c:v>91.183906559999997</c:v>
                </c:pt>
                <c:pt idx="5628">
                  <c:v>90.970878600000006</c:v>
                </c:pt>
                <c:pt idx="5629">
                  <c:v>90.926292419999996</c:v>
                </c:pt>
                <c:pt idx="5630">
                  <c:v>90.995918270000004</c:v>
                </c:pt>
                <c:pt idx="5631">
                  <c:v>91.183891299999999</c:v>
                </c:pt>
                <c:pt idx="5632">
                  <c:v>91.31341553</c:v>
                </c:pt>
                <c:pt idx="5633">
                  <c:v>91.568222050000003</c:v>
                </c:pt>
                <c:pt idx="5634">
                  <c:v>91.802215579999995</c:v>
                </c:pt>
                <c:pt idx="5635">
                  <c:v>92.130790709999999</c:v>
                </c:pt>
                <c:pt idx="5636">
                  <c:v>92.134979250000001</c:v>
                </c:pt>
                <c:pt idx="5637">
                  <c:v>92.215736390000004</c:v>
                </c:pt>
                <c:pt idx="5638">
                  <c:v>92.334106449999993</c:v>
                </c:pt>
                <c:pt idx="5639">
                  <c:v>92.207382199999998</c:v>
                </c:pt>
                <c:pt idx="5640">
                  <c:v>92.179550169999999</c:v>
                </c:pt>
                <c:pt idx="5641">
                  <c:v>92.080665589999995</c:v>
                </c:pt>
                <c:pt idx="5642">
                  <c:v>92.116874690000003</c:v>
                </c:pt>
                <c:pt idx="5643">
                  <c:v>92.140541080000006</c:v>
                </c:pt>
                <c:pt idx="5644">
                  <c:v>91.924728389999999</c:v>
                </c:pt>
                <c:pt idx="5645">
                  <c:v>91.818885800000004</c:v>
                </c:pt>
                <c:pt idx="5646">
                  <c:v>91.576599119999997</c:v>
                </c:pt>
                <c:pt idx="5647">
                  <c:v>91.49860382</c:v>
                </c:pt>
                <c:pt idx="5648">
                  <c:v>91.253532410000005</c:v>
                </c:pt>
                <c:pt idx="5649">
                  <c:v>91.713043209999995</c:v>
                </c:pt>
                <c:pt idx="5650">
                  <c:v>91.807754520000003</c:v>
                </c:pt>
                <c:pt idx="5651">
                  <c:v>92.064514160000002</c:v>
                </c:pt>
                <c:pt idx="5652">
                  <c:v>92.510932920000002</c:v>
                </c:pt>
                <c:pt idx="5653">
                  <c:v>92.42736816</c:v>
                </c:pt>
                <c:pt idx="5654">
                  <c:v>92.59172058</c:v>
                </c:pt>
                <c:pt idx="5655">
                  <c:v>92.641853330000004</c:v>
                </c:pt>
                <c:pt idx="5656">
                  <c:v>92.460800169999999</c:v>
                </c:pt>
                <c:pt idx="5657">
                  <c:v>92.288131710000002</c:v>
                </c:pt>
                <c:pt idx="5658">
                  <c:v>91.999931340000003</c:v>
                </c:pt>
                <c:pt idx="5659">
                  <c:v>91.796607969999997</c:v>
                </c:pt>
                <c:pt idx="5660">
                  <c:v>91.630897520000005</c:v>
                </c:pt>
                <c:pt idx="5661">
                  <c:v>91.547340390000002</c:v>
                </c:pt>
                <c:pt idx="5662">
                  <c:v>91.481895449999996</c:v>
                </c:pt>
                <c:pt idx="5663">
                  <c:v>91.491661070000006</c:v>
                </c:pt>
                <c:pt idx="5664">
                  <c:v>91.616966250000004</c:v>
                </c:pt>
                <c:pt idx="5665">
                  <c:v>91.869003300000003</c:v>
                </c:pt>
                <c:pt idx="5666">
                  <c:v>92.275642399999995</c:v>
                </c:pt>
                <c:pt idx="5667">
                  <c:v>92.604240419999996</c:v>
                </c:pt>
                <c:pt idx="5668">
                  <c:v>92.583358759999996</c:v>
                </c:pt>
                <c:pt idx="5669">
                  <c:v>91.985992429999996</c:v>
                </c:pt>
                <c:pt idx="5670">
                  <c:v>91.554321290000004</c:v>
                </c:pt>
                <c:pt idx="5671">
                  <c:v>91.781288149999995</c:v>
                </c:pt>
                <c:pt idx="5672">
                  <c:v>92.360565190000003</c:v>
                </c:pt>
                <c:pt idx="5673">
                  <c:v>92.722595209999994</c:v>
                </c:pt>
                <c:pt idx="5674">
                  <c:v>92.296501160000005</c:v>
                </c:pt>
                <c:pt idx="5675">
                  <c:v>91.424827579999999</c:v>
                </c:pt>
                <c:pt idx="5676">
                  <c:v>91.569633479999993</c:v>
                </c:pt>
                <c:pt idx="5677">
                  <c:v>92.267250059999995</c:v>
                </c:pt>
                <c:pt idx="5678">
                  <c:v>92.270042419999996</c:v>
                </c:pt>
                <c:pt idx="5679">
                  <c:v>91.551536560000002</c:v>
                </c:pt>
                <c:pt idx="5680">
                  <c:v>91.02516937</c:v>
                </c:pt>
                <c:pt idx="5681">
                  <c:v>91.668479919999996</c:v>
                </c:pt>
                <c:pt idx="5682">
                  <c:v>92.073699950000005</c:v>
                </c:pt>
                <c:pt idx="5683">
                  <c:v>91.103164669999998</c:v>
                </c:pt>
                <c:pt idx="5684">
                  <c:v>91.025199889999996</c:v>
                </c:pt>
                <c:pt idx="5685">
                  <c:v>91.804924009999993</c:v>
                </c:pt>
                <c:pt idx="5686">
                  <c:v>91.369140619999996</c:v>
                </c:pt>
                <c:pt idx="5687">
                  <c:v>90.590744020000002</c:v>
                </c:pt>
                <c:pt idx="5688">
                  <c:v>90.993171689999997</c:v>
                </c:pt>
                <c:pt idx="5689">
                  <c:v>91.694969180000001</c:v>
                </c:pt>
                <c:pt idx="5690">
                  <c:v>91.394187930000001</c:v>
                </c:pt>
                <c:pt idx="5691">
                  <c:v>90.679870609999995</c:v>
                </c:pt>
                <c:pt idx="5692">
                  <c:v>90.397201539999998</c:v>
                </c:pt>
                <c:pt idx="5693">
                  <c:v>90.79402924</c:v>
                </c:pt>
                <c:pt idx="5694">
                  <c:v>91.353820799999994</c:v>
                </c:pt>
                <c:pt idx="5695">
                  <c:v>91.650390619999996</c:v>
                </c:pt>
                <c:pt idx="5696">
                  <c:v>91.607223509999997</c:v>
                </c:pt>
                <c:pt idx="5697">
                  <c:v>91.364959720000002</c:v>
                </c:pt>
                <c:pt idx="5698">
                  <c:v>91.058570860000003</c:v>
                </c:pt>
                <c:pt idx="5699">
                  <c:v>90.817680359999997</c:v>
                </c:pt>
                <c:pt idx="5700">
                  <c:v>90.578193659999997</c:v>
                </c:pt>
                <c:pt idx="5701">
                  <c:v>90.487678529999997</c:v>
                </c:pt>
                <c:pt idx="5702">
                  <c:v>90.416694640000003</c:v>
                </c:pt>
                <c:pt idx="5703">
                  <c:v>90.638061519999994</c:v>
                </c:pt>
                <c:pt idx="5704">
                  <c:v>91.119857789999998</c:v>
                </c:pt>
                <c:pt idx="5705">
                  <c:v>91.527870179999994</c:v>
                </c:pt>
                <c:pt idx="5706">
                  <c:v>91.739517210000002</c:v>
                </c:pt>
                <c:pt idx="5707">
                  <c:v>91.600273130000005</c:v>
                </c:pt>
                <c:pt idx="5708">
                  <c:v>91.367721560000007</c:v>
                </c:pt>
                <c:pt idx="5709">
                  <c:v>91.151924129999998</c:v>
                </c:pt>
                <c:pt idx="5710">
                  <c:v>90.926307679999994</c:v>
                </c:pt>
                <c:pt idx="5711">
                  <c:v>90.743904110000003</c:v>
                </c:pt>
                <c:pt idx="5712">
                  <c:v>90.61579132</c:v>
                </c:pt>
                <c:pt idx="5713">
                  <c:v>90.658958440000006</c:v>
                </c:pt>
                <c:pt idx="5714">
                  <c:v>90.582382199999998</c:v>
                </c:pt>
                <c:pt idx="5715">
                  <c:v>90.526657099999994</c:v>
                </c:pt>
                <c:pt idx="5716">
                  <c:v>90.590744020000002</c:v>
                </c:pt>
                <c:pt idx="5717">
                  <c:v>90.670082089999994</c:v>
                </c:pt>
                <c:pt idx="5718">
                  <c:v>91.015449520000004</c:v>
                </c:pt>
                <c:pt idx="5719">
                  <c:v>91.344047549999999</c:v>
                </c:pt>
                <c:pt idx="5720">
                  <c:v>91.478118899999998</c:v>
                </c:pt>
                <c:pt idx="5721">
                  <c:v>91.697731020000006</c:v>
                </c:pt>
                <c:pt idx="5722">
                  <c:v>91.752052309999996</c:v>
                </c:pt>
                <c:pt idx="5723">
                  <c:v>91.785499569999999</c:v>
                </c:pt>
                <c:pt idx="5724">
                  <c:v>91.772918700000005</c:v>
                </c:pt>
                <c:pt idx="5725">
                  <c:v>91.637855529999996</c:v>
                </c:pt>
                <c:pt idx="5726">
                  <c:v>91.616989140000001</c:v>
                </c:pt>
                <c:pt idx="5727">
                  <c:v>91.305038449999998</c:v>
                </c:pt>
                <c:pt idx="5728">
                  <c:v>90.764793400000002</c:v>
                </c:pt>
                <c:pt idx="5729">
                  <c:v>90.750854489999995</c:v>
                </c:pt>
                <c:pt idx="5730">
                  <c:v>91.000106810000005</c:v>
                </c:pt>
                <c:pt idx="5731">
                  <c:v>91.298103330000004</c:v>
                </c:pt>
                <c:pt idx="5732">
                  <c:v>91.605842589999995</c:v>
                </c:pt>
                <c:pt idx="5733">
                  <c:v>91.839767460000004</c:v>
                </c:pt>
                <c:pt idx="5734">
                  <c:v>91.761795039999996</c:v>
                </c:pt>
                <c:pt idx="5735">
                  <c:v>91.586326600000007</c:v>
                </c:pt>
                <c:pt idx="5736">
                  <c:v>91.366317749999993</c:v>
                </c:pt>
                <c:pt idx="5737">
                  <c:v>91.278610229999998</c:v>
                </c:pt>
                <c:pt idx="5738">
                  <c:v>91.020988459999998</c:v>
                </c:pt>
                <c:pt idx="5739">
                  <c:v>90.778686519999994</c:v>
                </c:pt>
                <c:pt idx="5740">
                  <c:v>90.894279479999994</c:v>
                </c:pt>
                <c:pt idx="5741">
                  <c:v>91.299507140000003</c:v>
                </c:pt>
                <c:pt idx="5742">
                  <c:v>91.768714900000006</c:v>
                </c:pt>
                <c:pt idx="5743">
                  <c:v>91.875953670000001</c:v>
                </c:pt>
                <c:pt idx="5744">
                  <c:v>91.538993840000003</c:v>
                </c:pt>
                <c:pt idx="5745">
                  <c:v>91.212303160000005</c:v>
                </c:pt>
                <c:pt idx="5746">
                  <c:v>90.867835999999997</c:v>
                </c:pt>
                <c:pt idx="5747">
                  <c:v>91.107322690000004</c:v>
                </c:pt>
                <c:pt idx="5748">
                  <c:v>91.770141600000002</c:v>
                </c:pt>
                <c:pt idx="5749">
                  <c:v>92.019493100000005</c:v>
                </c:pt>
                <c:pt idx="5750">
                  <c:v>91.373321529999998</c:v>
                </c:pt>
                <c:pt idx="5751">
                  <c:v>90.892883299999994</c:v>
                </c:pt>
                <c:pt idx="5752">
                  <c:v>91.192634580000004</c:v>
                </c:pt>
                <c:pt idx="5753">
                  <c:v>91.830009459999999</c:v>
                </c:pt>
                <c:pt idx="5754">
                  <c:v>92.033325199999993</c:v>
                </c:pt>
                <c:pt idx="5755">
                  <c:v>91.841156010000006</c:v>
                </c:pt>
                <c:pt idx="5756">
                  <c:v>91.217330930000003</c:v>
                </c:pt>
                <c:pt idx="5757">
                  <c:v>90.915176389999999</c:v>
                </c:pt>
                <c:pt idx="5758">
                  <c:v>91.277221679999997</c:v>
                </c:pt>
                <c:pt idx="5759">
                  <c:v>91.904182430000006</c:v>
                </c:pt>
                <c:pt idx="5760">
                  <c:v>91.891311650000006</c:v>
                </c:pt>
                <c:pt idx="5761">
                  <c:v>91.171546939999999</c:v>
                </c:pt>
                <c:pt idx="5762">
                  <c:v>91.604446409999994</c:v>
                </c:pt>
                <c:pt idx="5763">
                  <c:v>92.129219059999997</c:v>
                </c:pt>
                <c:pt idx="5764">
                  <c:v>92.065330509999995</c:v>
                </c:pt>
                <c:pt idx="5765">
                  <c:v>91.331504820000006</c:v>
                </c:pt>
                <c:pt idx="5766">
                  <c:v>91.410911560000002</c:v>
                </c:pt>
                <c:pt idx="5767">
                  <c:v>92.087654110000003</c:v>
                </c:pt>
                <c:pt idx="5768">
                  <c:v>92.008270260000003</c:v>
                </c:pt>
                <c:pt idx="5769">
                  <c:v>91.32904053</c:v>
                </c:pt>
                <c:pt idx="5770">
                  <c:v>91.364967350000001</c:v>
                </c:pt>
                <c:pt idx="5771">
                  <c:v>92.073699950000005</c:v>
                </c:pt>
                <c:pt idx="5772">
                  <c:v>92.130798339999998</c:v>
                </c:pt>
                <c:pt idx="5773">
                  <c:v>91.395545960000007</c:v>
                </c:pt>
                <c:pt idx="5774">
                  <c:v>91.029357910000002</c:v>
                </c:pt>
                <c:pt idx="5775">
                  <c:v>91.132385249999999</c:v>
                </c:pt>
                <c:pt idx="5776">
                  <c:v>91.644836429999998</c:v>
                </c:pt>
                <c:pt idx="5777">
                  <c:v>91.970695500000005</c:v>
                </c:pt>
                <c:pt idx="5778">
                  <c:v>91.739517210000002</c:v>
                </c:pt>
                <c:pt idx="5779">
                  <c:v>91.079475400000007</c:v>
                </c:pt>
                <c:pt idx="5780">
                  <c:v>90.796798710000004</c:v>
                </c:pt>
                <c:pt idx="5781">
                  <c:v>91.239624019999994</c:v>
                </c:pt>
                <c:pt idx="5782">
                  <c:v>91.816078189999999</c:v>
                </c:pt>
                <c:pt idx="5783">
                  <c:v>92.026359560000003</c:v>
                </c:pt>
                <c:pt idx="5784">
                  <c:v>91.935852049999994</c:v>
                </c:pt>
                <c:pt idx="5785">
                  <c:v>91.722808839999999</c:v>
                </c:pt>
                <c:pt idx="5786">
                  <c:v>91.335716250000004</c:v>
                </c:pt>
                <c:pt idx="5787">
                  <c:v>91.103164669999998</c:v>
                </c:pt>
                <c:pt idx="5788">
                  <c:v>91.011260989999997</c:v>
                </c:pt>
                <c:pt idx="5789">
                  <c:v>90.931869509999999</c:v>
                </c:pt>
                <c:pt idx="5790">
                  <c:v>91.025176999999999</c:v>
                </c:pt>
                <c:pt idx="5791">
                  <c:v>91.132392879999998</c:v>
                </c:pt>
                <c:pt idx="5792">
                  <c:v>91.387229919999996</c:v>
                </c:pt>
                <c:pt idx="5793">
                  <c:v>91.611373900000004</c:v>
                </c:pt>
                <c:pt idx="5794">
                  <c:v>91.791053770000005</c:v>
                </c:pt>
                <c:pt idx="5795">
                  <c:v>92.052841189999995</c:v>
                </c:pt>
                <c:pt idx="5796">
                  <c:v>92.192070009999995</c:v>
                </c:pt>
                <c:pt idx="5797">
                  <c:v>92.034744259999997</c:v>
                </c:pt>
                <c:pt idx="5798">
                  <c:v>91.689384459999999</c:v>
                </c:pt>
                <c:pt idx="5799">
                  <c:v>91.331512450000005</c:v>
                </c:pt>
                <c:pt idx="5800">
                  <c:v>91.008453369999998</c:v>
                </c:pt>
                <c:pt idx="5801">
                  <c:v>90.982017519999999</c:v>
                </c:pt>
                <c:pt idx="5802">
                  <c:v>91.314804080000002</c:v>
                </c:pt>
                <c:pt idx="5803">
                  <c:v>91.869026180000006</c:v>
                </c:pt>
                <c:pt idx="5804">
                  <c:v>92.275627139999997</c:v>
                </c:pt>
                <c:pt idx="5805">
                  <c:v>92.233840939999993</c:v>
                </c:pt>
                <c:pt idx="5806">
                  <c:v>91.839767460000004</c:v>
                </c:pt>
                <c:pt idx="5807">
                  <c:v>91.238220209999994</c:v>
                </c:pt>
                <c:pt idx="5808">
                  <c:v>91.012657169999997</c:v>
                </c:pt>
                <c:pt idx="5809">
                  <c:v>91.090606690000001</c:v>
                </c:pt>
                <c:pt idx="5810">
                  <c:v>91.532051089999996</c:v>
                </c:pt>
                <c:pt idx="5811">
                  <c:v>92.026359560000003</c:v>
                </c:pt>
                <c:pt idx="5812">
                  <c:v>92.359161380000003</c:v>
                </c:pt>
                <c:pt idx="5813">
                  <c:v>92.35218811</c:v>
                </c:pt>
                <c:pt idx="5814">
                  <c:v>92.093185419999998</c:v>
                </c:pt>
                <c:pt idx="5815">
                  <c:v>91.642051699999996</c:v>
                </c:pt>
                <c:pt idx="5816">
                  <c:v>91.257736210000004</c:v>
                </c:pt>
                <c:pt idx="5817">
                  <c:v>91.093421939999999</c:v>
                </c:pt>
                <c:pt idx="5818">
                  <c:v>91.082252499999996</c:v>
                </c:pt>
                <c:pt idx="5819">
                  <c:v>91.280006409999999</c:v>
                </c:pt>
                <c:pt idx="5820">
                  <c:v>91.339866639999997</c:v>
                </c:pt>
                <c:pt idx="5821">
                  <c:v>91.383041379999995</c:v>
                </c:pt>
                <c:pt idx="5822">
                  <c:v>91.317611690000007</c:v>
                </c:pt>
                <c:pt idx="5823">
                  <c:v>91.228469849999996</c:v>
                </c:pt>
                <c:pt idx="5824">
                  <c:v>91.112892149999993</c:v>
                </c:pt>
                <c:pt idx="5825">
                  <c:v>91.130981449999993</c:v>
                </c:pt>
                <c:pt idx="5826">
                  <c:v>91.136611939999995</c:v>
                </c:pt>
                <c:pt idx="5827">
                  <c:v>91.200622559999999</c:v>
                </c:pt>
                <c:pt idx="5828">
                  <c:v>91.46517944</c:v>
                </c:pt>
                <c:pt idx="5829">
                  <c:v>91.735343929999999</c:v>
                </c:pt>
                <c:pt idx="5830">
                  <c:v>92.101539610000003</c:v>
                </c:pt>
                <c:pt idx="5831">
                  <c:v>92.414855959999997</c:v>
                </c:pt>
                <c:pt idx="5832">
                  <c:v>92.464996339999999</c:v>
                </c:pt>
                <c:pt idx="5833">
                  <c:v>92.215713500000007</c:v>
                </c:pt>
                <c:pt idx="5834">
                  <c:v>91.779907230000006</c:v>
                </c:pt>
                <c:pt idx="5835">
                  <c:v>91.415077210000007</c:v>
                </c:pt>
                <c:pt idx="5836">
                  <c:v>91.339866639999997</c:v>
                </c:pt>
                <c:pt idx="5837">
                  <c:v>91.676391600000002</c:v>
                </c:pt>
                <c:pt idx="5838">
                  <c:v>92.005455019999999</c:v>
                </c:pt>
                <c:pt idx="5839">
                  <c:v>92.488647459999996</c:v>
                </c:pt>
                <c:pt idx="5840">
                  <c:v>92.459411619999997</c:v>
                </c:pt>
                <c:pt idx="5841">
                  <c:v>91.977615360000001</c:v>
                </c:pt>
                <c:pt idx="5842">
                  <c:v>91.447090149999994</c:v>
                </c:pt>
                <c:pt idx="5843">
                  <c:v>91.427589420000004</c:v>
                </c:pt>
                <c:pt idx="5844">
                  <c:v>91.942832949999996</c:v>
                </c:pt>
                <c:pt idx="5845">
                  <c:v>92.530448910000004</c:v>
                </c:pt>
                <c:pt idx="5846">
                  <c:v>92.334106449999993</c:v>
                </c:pt>
                <c:pt idx="5847">
                  <c:v>91.669883729999995</c:v>
                </c:pt>
                <c:pt idx="5848">
                  <c:v>91.58217621</c:v>
                </c:pt>
                <c:pt idx="5849">
                  <c:v>92.221275329999997</c:v>
                </c:pt>
                <c:pt idx="5850">
                  <c:v>92.563735960000002</c:v>
                </c:pt>
                <c:pt idx="5851">
                  <c:v>92.476135249999999</c:v>
                </c:pt>
                <c:pt idx="5852">
                  <c:v>92.155860899999993</c:v>
                </c:pt>
                <c:pt idx="5853">
                  <c:v>91.728408810000005</c:v>
                </c:pt>
                <c:pt idx="5854">
                  <c:v>91.519508360000003</c:v>
                </c:pt>
                <c:pt idx="5855">
                  <c:v>91.583557130000003</c:v>
                </c:pt>
                <c:pt idx="5856">
                  <c:v>92.048637389999996</c:v>
                </c:pt>
                <c:pt idx="5857">
                  <c:v>92.538810729999994</c:v>
                </c:pt>
                <c:pt idx="5858">
                  <c:v>92.583351140000005</c:v>
                </c:pt>
                <c:pt idx="5859">
                  <c:v>92.061157230000006</c:v>
                </c:pt>
                <c:pt idx="5860">
                  <c:v>91.566833500000001</c:v>
                </c:pt>
                <c:pt idx="5861">
                  <c:v>91.462402339999997</c:v>
                </c:pt>
                <c:pt idx="5862">
                  <c:v>91.650413510000007</c:v>
                </c:pt>
                <c:pt idx="5863">
                  <c:v>92.016647340000006</c:v>
                </c:pt>
                <c:pt idx="5864">
                  <c:v>92.388442990000001</c:v>
                </c:pt>
                <c:pt idx="5865">
                  <c:v>92.566627499999996</c:v>
                </c:pt>
                <c:pt idx="5866">
                  <c:v>92.756004329999996</c:v>
                </c:pt>
                <c:pt idx="5867">
                  <c:v>92.750450130000004</c:v>
                </c:pt>
                <c:pt idx="5868">
                  <c:v>92.689178470000002</c:v>
                </c:pt>
                <c:pt idx="5869">
                  <c:v>92.541564940000001</c:v>
                </c:pt>
                <c:pt idx="5870">
                  <c:v>92.420433040000006</c:v>
                </c:pt>
                <c:pt idx="5871">
                  <c:v>92.439964290000006</c:v>
                </c:pt>
                <c:pt idx="5872">
                  <c:v>92.378646849999996</c:v>
                </c:pt>
                <c:pt idx="5873">
                  <c:v>92.300682069999993</c:v>
                </c:pt>
                <c:pt idx="5874">
                  <c:v>92.264457699999994</c:v>
                </c:pt>
                <c:pt idx="5875">
                  <c:v>92.094566349999994</c:v>
                </c:pt>
                <c:pt idx="5876">
                  <c:v>92.123794559999993</c:v>
                </c:pt>
                <c:pt idx="5877">
                  <c:v>92.217124940000005</c:v>
                </c:pt>
                <c:pt idx="5878">
                  <c:v>92.192481990000005</c:v>
                </c:pt>
                <c:pt idx="5879">
                  <c:v>92.395355219999999</c:v>
                </c:pt>
                <c:pt idx="5880">
                  <c:v>92.67939758</c:v>
                </c:pt>
                <c:pt idx="5881">
                  <c:v>92.722587590000003</c:v>
                </c:pt>
                <c:pt idx="5882">
                  <c:v>92.807540889999999</c:v>
                </c:pt>
                <c:pt idx="5883">
                  <c:v>92.705894470000004</c:v>
                </c:pt>
                <c:pt idx="5884">
                  <c:v>92.705741880000005</c:v>
                </c:pt>
                <c:pt idx="5885">
                  <c:v>92.583335880000007</c:v>
                </c:pt>
                <c:pt idx="5886">
                  <c:v>92.309013370000002</c:v>
                </c:pt>
                <c:pt idx="5887">
                  <c:v>91.889907840000006</c:v>
                </c:pt>
                <c:pt idx="5888">
                  <c:v>91.924705509999995</c:v>
                </c:pt>
                <c:pt idx="5889">
                  <c:v>91.908012389999996</c:v>
                </c:pt>
                <c:pt idx="5890">
                  <c:v>91.798004149999997</c:v>
                </c:pt>
                <c:pt idx="5891">
                  <c:v>91.791046140000006</c:v>
                </c:pt>
                <c:pt idx="5892">
                  <c:v>91.750648499999997</c:v>
                </c:pt>
                <c:pt idx="5893">
                  <c:v>91.680625919999997</c:v>
                </c:pt>
                <c:pt idx="5894">
                  <c:v>92.192054749999997</c:v>
                </c:pt>
                <c:pt idx="5895">
                  <c:v>92.082069399999995</c:v>
                </c:pt>
                <c:pt idx="5896">
                  <c:v>92.193473819999994</c:v>
                </c:pt>
                <c:pt idx="5897">
                  <c:v>92.502555849999993</c:v>
                </c:pt>
                <c:pt idx="5898">
                  <c:v>92.825637819999997</c:v>
                </c:pt>
                <c:pt idx="5899">
                  <c:v>92.963478089999995</c:v>
                </c:pt>
                <c:pt idx="5900">
                  <c:v>93.037269589999994</c:v>
                </c:pt>
                <c:pt idx="5901">
                  <c:v>92.941207890000001</c:v>
                </c:pt>
                <c:pt idx="5902">
                  <c:v>92.963516240000004</c:v>
                </c:pt>
                <c:pt idx="5903">
                  <c:v>92.872985839999998</c:v>
                </c:pt>
                <c:pt idx="5904">
                  <c:v>92.757423399999993</c:v>
                </c:pt>
                <c:pt idx="5905">
                  <c:v>92.658531190000005</c:v>
                </c:pt>
                <c:pt idx="5906">
                  <c:v>92.438545230000003</c:v>
                </c:pt>
                <c:pt idx="5907">
                  <c:v>92.210174559999999</c:v>
                </c:pt>
                <c:pt idx="5908">
                  <c:v>91.983177190000006</c:v>
                </c:pt>
                <c:pt idx="5909">
                  <c:v>91.870407099999994</c:v>
                </c:pt>
                <c:pt idx="5910">
                  <c:v>91.752037049999998</c:v>
                </c:pt>
                <c:pt idx="5911">
                  <c:v>91.750648499999997</c:v>
                </c:pt>
                <c:pt idx="5912">
                  <c:v>91.896858219999999</c:v>
                </c:pt>
                <c:pt idx="5913">
                  <c:v>91.987373349999999</c:v>
                </c:pt>
                <c:pt idx="5914">
                  <c:v>92.012435909999994</c:v>
                </c:pt>
                <c:pt idx="5915">
                  <c:v>92.006866459999998</c:v>
                </c:pt>
                <c:pt idx="5916">
                  <c:v>91.958145139999999</c:v>
                </c:pt>
                <c:pt idx="5917">
                  <c:v>92.125228879999995</c:v>
                </c:pt>
                <c:pt idx="5918">
                  <c:v>92.144714359999995</c:v>
                </c:pt>
                <c:pt idx="5919">
                  <c:v>92.320159910000001</c:v>
                </c:pt>
                <c:pt idx="5920">
                  <c:v>92.672447199999993</c:v>
                </c:pt>
                <c:pt idx="5921">
                  <c:v>92.931465149999994</c:v>
                </c:pt>
                <c:pt idx="5922">
                  <c:v>92.966270449999996</c:v>
                </c:pt>
                <c:pt idx="5923">
                  <c:v>92.455238339999994</c:v>
                </c:pt>
                <c:pt idx="5924">
                  <c:v>91.997131350000004</c:v>
                </c:pt>
                <c:pt idx="5925">
                  <c:v>92.107116700000006</c:v>
                </c:pt>
                <c:pt idx="5926">
                  <c:v>92.565116880000005</c:v>
                </c:pt>
                <c:pt idx="5927">
                  <c:v>92.875778199999999</c:v>
                </c:pt>
                <c:pt idx="5928">
                  <c:v>93.151473999999993</c:v>
                </c:pt>
                <c:pt idx="5929">
                  <c:v>92.927963259999999</c:v>
                </c:pt>
                <c:pt idx="5930">
                  <c:v>92.448272709999998</c:v>
                </c:pt>
                <c:pt idx="5931">
                  <c:v>92.097358700000001</c:v>
                </c:pt>
                <c:pt idx="5932">
                  <c:v>92.023597719999998</c:v>
                </c:pt>
                <c:pt idx="5933">
                  <c:v>92.625152589999999</c:v>
                </c:pt>
                <c:pt idx="5934">
                  <c:v>93.20298004</c:v>
                </c:pt>
                <c:pt idx="5935">
                  <c:v>92.962104800000006</c:v>
                </c:pt>
                <c:pt idx="5936">
                  <c:v>92.278251650000001</c:v>
                </c:pt>
                <c:pt idx="5937">
                  <c:v>92.069526670000002</c:v>
                </c:pt>
                <c:pt idx="5938">
                  <c:v>92.701705930000003</c:v>
                </c:pt>
                <c:pt idx="5939">
                  <c:v>93.265663149999995</c:v>
                </c:pt>
                <c:pt idx="5940">
                  <c:v>93.104148859999995</c:v>
                </c:pt>
                <c:pt idx="5941">
                  <c:v>92.63763428</c:v>
                </c:pt>
                <c:pt idx="5942">
                  <c:v>92.307640079999999</c:v>
                </c:pt>
                <c:pt idx="5943">
                  <c:v>92.263069150000007</c:v>
                </c:pt>
                <c:pt idx="5944">
                  <c:v>92.327140810000003</c:v>
                </c:pt>
                <c:pt idx="5945">
                  <c:v>92.416267399999995</c:v>
                </c:pt>
                <c:pt idx="5946">
                  <c:v>92.542945860000003</c:v>
                </c:pt>
                <c:pt idx="5947">
                  <c:v>92.64877319</c:v>
                </c:pt>
                <c:pt idx="5948">
                  <c:v>92.828399660000002</c:v>
                </c:pt>
                <c:pt idx="5949">
                  <c:v>93.15982056</c:v>
                </c:pt>
                <c:pt idx="5950">
                  <c:v>93.294914250000005</c:v>
                </c:pt>
                <c:pt idx="5951">
                  <c:v>93.385406489999994</c:v>
                </c:pt>
                <c:pt idx="5952">
                  <c:v>93.116691590000002</c:v>
                </c:pt>
                <c:pt idx="5953">
                  <c:v>92.586151119999997</c:v>
                </c:pt>
                <c:pt idx="5954">
                  <c:v>92.197608950000003</c:v>
                </c:pt>
                <c:pt idx="5955">
                  <c:v>92.168380740000003</c:v>
                </c:pt>
                <c:pt idx="5956">
                  <c:v>92.630676269999995</c:v>
                </c:pt>
                <c:pt idx="5957">
                  <c:v>93.086013789999996</c:v>
                </c:pt>
                <c:pt idx="5958">
                  <c:v>93.356147770000007</c:v>
                </c:pt>
                <c:pt idx="5959">
                  <c:v>93.053985600000004</c:v>
                </c:pt>
                <c:pt idx="5960">
                  <c:v>92.382835389999997</c:v>
                </c:pt>
                <c:pt idx="5961">
                  <c:v>92.307647709999998</c:v>
                </c:pt>
                <c:pt idx="5962">
                  <c:v>93.01919556</c:v>
                </c:pt>
                <c:pt idx="5963">
                  <c:v>93.423049930000005</c:v>
                </c:pt>
                <c:pt idx="5964">
                  <c:v>93.101348880000003</c:v>
                </c:pt>
                <c:pt idx="5965">
                  <c:v>92.57639313</c:v>
                </c:pt>
                <c:pt idx="5966">
                  <c:v>92.279792790000002</c:v>
                </c:pt>
                <c:pt idx="5967">
                  <c:v>92.221290589999995</c:v>
                </c:pt>
                <c:pt idx="5968">
                  <c:v>92.545745850000003</c:v>
                </c:pt>
                <c:pt idx="5969">
                  <c:v>92.90639496</c:v>
                </c:pt>
                <c:pt idx="5970">
                  <c:v>93.120826719999997</c:v>
                </c:pt>
                <c:pt idx="5971">
                  <c:v>93.214118959999993</c:v>
                </c:pt>
                <c:pt idx="5972">
                  <c:v>93.336662290000007</c:v>
                </c:pt>
                <c:pt idx="5973">
                  <c:v>93.388183589999997</c:v>
                </c:pt>
                <c:pt idx="5974">
                  <c:v>93.428565980000002</c:v>
                </c:pt>
                <c:pt idx="5975">
                  <c:v>93.395164489999999</c:v>
                </c:pt>
                <c:pt idx="5976">
                  <c:v>93.191833500000001</c:v>
                </c:pt>
                <c:pt idx="5977">
                  <c:v>92.932846069999997</c:v>
                </c:pt>
                <c:pt idx="5978">
                  <c:v>92.558280940000003</c:v>
                </c:pt>
                <c:pt idx="5979">
                  <c:v>92.33825684</c:v>
                </c:pt>
                <c:pt idx="5980">
                  <c:v>92.348022459999996</c:v>
                </c:pt>
                <c:pt idx="5981">
                  <c:v>92.612594599999994</c:v>
                </c:pt>
                <c:pt idx="5982">
                  <c:v>93.102722170000007</c:v>
                </c:pt>
                <c:pt idx="5983">
                  <c:v>93.527442930000007</c:v>
                </c:pt>
                <c:pt idx="5984">
                  <c:v>93.631874080000003</c:v>
                </c:pt>
                <c:pt idx="5985">
                  <c:v>93.393753050000001</c:v>
                </c:pt>
                <c:pt idx="5986">
                  <c:v>93.137535099999994</c:v>
                </c:pt>
                <c:pt idx="5987">
                  <c:v>92.783874510000004</c:v>
                </c:pt>
                <c:pt idx="5988">
                  <c:v>92.410682679999994</c:v>
                </c:pt>
                <c:pt idx="5989">
                  <c:v>92.395362849999998</c:v>
                </c:pt>
                <c:pt idx="5990">
                  <c:v>92.634887699999993</c:v>
                </c:pt>
                <c:pt idx="5991">
                  <c:v>93.120826719999997</c:v>
                </c:pt>
                <c:pt idx="5992">
                  <c:v>93.521865840000004</c:v>
                </c:pt>
                <c:pt idx="5993">
                  <c:v>93.655548100000004</c:v>
                </c:pt>
                <c:pt idx="5994">
                  <c:v>93.381233219999999</c:v>
                </c:pt>
                <c:pt idx="5995">
                  <c:v>92.896667480000005</c:v>
                </c:pt>
                <c:pt idx="5996">
                  <c:v>92.615348819999994</c:v>
                </c:pt>
                <c:pt idx="5997">
                  <c:v>92.473358149999996</c:v>
                </c:pt>
                <c:pt idx="5998">
                  <c:v>92.569442749999993</c:v>
                </c:pt>
                <c:pt idx="5999">
                  <c:v>92.900840759999994</c:v>
                </c:pt>
                <c:pt idx="6000">
                  <c:v>93.205787659999999</c:v>
                </c:pt>
                <c:pt idx="6001">
                  <c:v>93.417434689999993</c:v>
                </c:pt>
                <c:pt idx="6002">
                  <c:v>93.560874940000005</c:v>
                </c:pt>
                <c:pt idx="6003">
                  <c:v>93.41184998</c:v>
                </c:pt>
                <c:pt idx="6004">
                  <c:v>93.555152890000002</c:v>
                </c:pt>
                <c:pt idx="6005">
                  <c:v>93.697311400000004</c:v>
                </c:pt>
                <c:pt idx="6006">
                  <c:v>93.495407099999994</c:v>
                </c:pt>
                <c:pt idx="6007">
                  <c:v>93.604042050000004</c:v>
                </c:pt>
                <c:pt idx="6008">
                  <c:v>93.708473209999994</c:v>
                </c:pt>
                <c:pt idx="6009">
                  <c:v>93.602638240000005</c:v>
                </c:pt>
                <c:pt idx="6010">
                  <c:v>93.432762150000002</c:v>
                </c:pt>
                <c:pt idx="6011">
                  <c:v>93.467597960000006</c:v>
                </c:pt>
                <c:pt idx="6012">
                  <c:v>93.622116090000006</c:v>
                </c:pt>
                <c:pt idx="6013">
                  <c:v>93.617927550000005</c:v>
                </c:pt>
                <c:pt idx="6014">
                  <c:v>93.485694890000005</c:v>
                </c:pt>
                <c:pt idx="6015">
                  <c:v>93.201591489999998</c:v>
                </c:pt>
                <c:pt idx="6016">
                  <c:v>92.846527100000003</c:v>
                </c:pt>
                <c:pt idx="6017">
                  <c:v>92.576385500000001</c:v>
                </c:pt>
                <c:pt idx="6018">
                  <c:v>92.598663329999994</c:v>
                </c:pt>
                <c:pt idx="6019">
                  <c:v>92.629287719999994</c:v>
                </c:pt>
                <c:pt idx="6020">
                  <c:v>92.90779114</c:v>
                </c:pt>
                <c:pt idx="6021">
                  <c:v>93.165405269999994</c:v>
                </c:pt>
                <c:pt idx="6022">
                  <c:v>93.377037049999998</c:v>
                </c:pt>
                <c:pt idx="6023">
                  <c:v>93.498207089999994</c:v>
                </c:pt>
                <c:pt idx="6024">
                  <c:v>93.797584529999995</c:v>
                </c:pt>
                <c:pt idx="6025">
                  <c:v>93.656959529999995</c:v>
                </c:pt>
                <c:pt idx="6026">
                  <c:v>93.388206479999994</c:v>
                </c:pt>
                <c:pt idx="6027">
                  <c:v>93.279571529999998</c:v>
                </c:pt>
                <c:pt idx="6028">
                  <c:v>93.318893430000003</c:v>
                </c:pt>
                <c:pt idx="6029">
                  <c:v>93.313018799999995</c:v>
                </c:pt>
                <c:pt idx="6030">
                  <c:v>93.17235565</c:v>
                </c:pt>
                <c:pt idx="6031">
                  <c:v>92.863250730000004</c:v>
                </c:pt>
                <c:pt idx="6032">
                  <c:v>92.680839539999994</c:v>
                </c:pt>
                <c:pt idx="6033">
                  <c:v>92.657958980000004</c:v>
                </c:pt>
                <c:pt idx="6034">
                  <c:v>92.625122070000003</c:v>
                </c:pt>
                <c:pt idx="6035">
                  <c:v>92.579170230000003</c:v>
                </c:pt>
                <c:pt idx="6036">
                  <c:v>92.615348819999994</c:v>
                </c:pt>
                <c:pt idx="6037">
                  <c:v>92.659904479999994</c:v>
                </c:pt>
                <c:pt idx="6038">
                  <c:v>92.829803470000002</c:v>
                </c:pt>
                <c:pt idx="6039">
                  <c:v>93.446693420000003</c:v>
                </c:pt>
                <c:pt idx="6040">
                  <c:v>93.768333440000006</c:v>
                </c:pt>
                <c:pt idx="6041">
                  <c:v>93.778732300000001</c:v>
                </c:pt>
                <c:pt idx="6042">
                  <c:v>93.292106630000006</c:v>
                </c:pt>
                <c:pt idx="6043">
                  <c:v>92.865997309999997</c:v>
                </c:pt>
                <c:pt idx="6044">
                  <c:v>92.661331180000005</c:v>
                </c:pt>
                <c:pt idx="6045">
                  <c:v>93.031715390000002</c:v>
                </c:pt>
                <c:pt idx="6046">
                  <c:v>93.283721920000005</c:v>
                </c:pt>
                <c:pt idx="6047">
                  <c:v>93.521873470000003</c:v>
                </c:pt>
                <c:pt idx="6048">
                  <c:v>93.750259400000004</c:v>
                </c:pt>
                <c:pt idx="6049">
                  <c:v>93.725204469999994</c:v>
                </c:pt>
                <c:pt idx="6050">
                  <c:v>93.649971010000002</c:v>
                </c:pt>
                <c:pt idx="6051">
                  <c:v>93.530212399999996</c:v>
                </c:pt>
                <c:pt idx="6052">
                  <c:v>92.960678099999996</c:v>
                </c:pt>
                <c:pt idx="6053">
                  <c:v>92.752166750000001</c:v>
                </c:pt>
                <c:pt idx="6054">
                  <c:v>92.925880430000007</c:v>
                </c:pt>
                <c:pt idx="6055">
                  <c:v>92.881340030000004</c:v>
                </c:pt>
                <c:pt idx="6056">
                  <c:v>92.751815800000003</c:v>
                </c:pt>
                <c:pt idx="6057">
                  <c:v>92.711448669999996</c:v>
                </c:pt>
                <c:pt idx="6058">
                  <c:v>92.719802860000001</c:v>
                </c:pt>
                <c:pt idx="6059">
                  <c:v>92.725372309999997</c:v>
                </c:pt>
                <c:pt idx="6060">
                  <c:v>92.730979919999996</c:v>
                </c:pt>
                <c:pt idx="6061">
                  <c:v>92.744880679999994</c:v>
                </c:pt>
                <c:pt idx="6062">
                  <c:v>92.764389039999998</c:v>
                </c:pt>
                <c:pt idx="6063">
                  <c:v>92.781066890000005</c:v>
                </c:pt>
                <c:pt idx="6064">
                  <c:v>92.847915650000004</c:v>
                </c:pt>
                <c:pt idx="6065">
                  <c:v>92.967666629999997</c:v>
                </c:pt>
                <c:pt idx="6066">
                  <c:v>93.069297789999993</c:v>
                </c:pt>
                <c:pt idx="6067">
                  <c:v>93.333885190000004</c:v>
                </c:pt>
                <c:pt idx="6068">
                  <c:v>93.709838869999999</c:v>
                </c:pt>
                <c:pt idx="6069">
                  <c:v>94.056571959999999</c:v>
                </c:pt>
                <c:pt idx="6070">
                  <c:v>94.174919130000006</c:v>
                </c:pt>
                <c:pt idx="6071">
                  <c:v>93.977203369999998</c:v>
                </c:pt>
                <c:pt idx="6072">
                  <c:v>93.595680239999993</c:v>
                </c:pt>
                <c:pt idx="6073">
                  <c:v>93.191856380000004</c:v>
                </c:pt>
                <c:pt idx="6074">
                  <c:v>92.921714780000002</c:v>
                </c:pt>
                <c:pt idx="6075">
                  <c:v>92.992736820000005</c:v>
                </c:pt>
                <c:pt idx="6076">
                  <c:v>93.492637630000004</c:v>
                </c:pt>
                <c:pt idx="6077">
                  <c:v>94.035675049999995</c:v>
                </c:pt>
                <c:pt idx="6078">
                  <c:v>94.205543520000006</c:v>
                </c:pt>
                <c:pt idx="6079">
                  <c:v>93.753028869999994</c:v>
                </c:pt>
                <c:pt idx="6080">
                  <c:v>93.275398249999995</c:v>
                </c:pt>
                <c:pt idx="6081">
                  <c:v>93.22251129</c:v>
                </c:pt>
                <c:pt idx="6082">
                  <c:v>93.851905819999999</c:v>
                </c:pt>
                <c:pt idx="6083">
                  <c:v>94.445075990000007</c:v>
                </c:pt>
                <c:pt idx="6084">
                  <c:v>94.094200130000004</c:v>
                </c:pt>
                <c:pt idx="6085">
                  <c:v>93.443893430000003</c:v>
                </c:pt>
                <c:pt idx="6086">
                  <c:v>93.446670530000006</c:v>
                </c:pt>
                <c:pt idx="6087">
                  <c:v>94.155464170000002</c:v>
                </c:pt>
                <c:pt idx="6088">
                  <c:v>94.59268951</c:v>
                </c:pt>
                <c:pt idx="6089">
                  <c:v>94.50496674</c:v>
                </c:pt>
                <c:pt idx="6090">
                  <c:v>93.978584290000001</c:v>
                </c:pt>
                <c:pt idx="6091">
                  <c:v>93.556686400000004</c:v>
                </c:pt>
                <c:pt idx="6092">
                  <c:v>93.560882570000004</c:v>
                </c:pt>
                <c:pt idx="6093">
                  <c:v>94.07189941</c:v>
                </c:pt>
                <c:pt idx="6094">
                  <c:v>94.626091000000002</c:v>
                </c:pt>
                <c:pt idx="6095">
                  <c:v>94.79735565</c:v>
                </c:pt>
                <c:pt idx="6096">
                  <c:v>94.523071290000004</c:v>
                </c:pt>
                <c:pt idx="6097">
                  <c:v>94.031509400000004</c:v>
                </c:pt>
                <c:pt idx="6098">
                  <c:v>93.695945739999999</c:v>
                </c:pt>
                <c:pt idx="6099">
                  <c:v>93.647193909999999</c:v>
                </c:pt>
                <c:pt idx="6100">
                  <c:v>93.984153750000004</c:v>
                </c:pt>
                <c:pt idx="6101">
                  <c:v>94.527259830000006</c:v>
                </c:pt>
                <c:pt idx="6102">
                  <c:v>94.903182979999997</c:v>
                </c:pt>
                <c:pt idx="6103">
                  <c:v>94.807128910000003</c:v>
                </c:pt>
                <c:pt idx="6104">
                  <c:v>94.51470947</c:v>
                </c:pt>
                <c:pt idx="6105">
                  <c:v>94.244583129999995</c:v>
                </c:pt>
                <c:pt idx="6106">
                  <c:v>93.904808040000006</c:v>
                </c:pt>
                <c:pt idx="6107">
                  <c:v>93.721000669999995</c:v>
                </c:pt>
                <c:pt idx="6108">
                  <c:v>93.626312260000006</c:v>
                </c:pt>
                <c:pt idx="6109">
                  <c:v>93.576179499999995</c:v>
                </c:pt>
                <c:pt idx="6110">
                  <c:v>93.546943659999997</c:v>
                </c:pt>
                <c:pt idx="6111">
                  <c:v>93.590095520000006</c:v>
                </c:pt>
                <c:pt idx="6112">
                  <c:v>93.61656189</c:v>
                </c:pt>
                <c:pt idx="6113">
                  <c:v>93.666687010000004</c:v>
                </c:pt>
                <c:pt idx="6114">
                  <c:v>93.902015689999999</c:v>
                </c:pt>
                <c:pt idx="6115">
                  <c:v>94.141517640000004</c:v>
                </c:pt>
                <c:pt idx="6116">
                  <c:v>94.605216979999994</c:v>
                </c:pt>
                <c:pt idx="6117">
                  <c:v>94.936637880000006</c:v>
                </c:pt>
                <c:pt idx="6118">
                  <c:v>94.7221756</c:v>
                </c:pt>
                <c:pt idx="6119">
                  <c:v>94.337852479999995</c:v>
                </c:pt>
                <c:pt idx="6120">
                  <c:v>93.740486149999995</c:v>
                </c:pt>
                <c:pt idx="6121">
                  <c:v>94.048744200000002</c:v>
                </c:pt>
                <c:pt idx="6122">
                  <c:v>94.667884830000006</c:v>
                </c:pt>
                <c:pt idx="6123">
                  <c:v>94.950576780000006</c:v>
                </c:pt>
                <c:pt idx="6124">
                  <c:v>94.601036070000006</c:v>
                </c:pt>
                <c:pt idx="6125">
                  <c:v>93.903381350000004</c:v>
                </c:pt>
                <c:pt idx="6126">
                  <c:v>93.864509580000004</c:v>
                </c:pt>
                <c:pt idx="6127">
                  <c:v>94.65393066</c:v>
                </c:pt>
                <c:pt idx="6128">
                  <c:v>94.759742739999993</c:v>
                </c:pt>
                <c:pt idx="6129">
                  <c:v>94.105308530000002</c:v>
                </c:pt>
                <c:pt idx="6130">
                  <c:v>93.797576899999996</c:v>
                </c:pt>
                <c:pt idx="6131">
                  <c:v>94.385185239999998</c:v>
                </c:pt>
                <c:pt idx="6132">
                  <c:v>94.974220279999997</c:v>
                </c:pt>
                <c:pt idx="6133">
                  <c:v>94.54533386</c:v>
                </c:pt>
                <c:pt idx="6134">
                  <c:v>93.807327270000002</c:v>
                </c:pt>
                <c:pt idx="6135">
                  <c:v>93.883926389999999</c:v>
                </c:pt>
                <c:pt idx="6136">
                  <c:v>94.525451660000002</c:v>
                </c:pt>
                <c:pt idx="6137">
                  <c:v>94.967254639999993</c:v>
                </c:pt>
                <c:pt idx="6138">
                  <c:v>94.705459590000004</c:v>
                </c:pt>
                <c:pt idx="6139">
                  <c:v>94.346893309999999</c:v>
                </c:pt>
                <c:pt idx="6140">
                  <c:v>93.961883540000002</c:v>
                </c:pt>
                <c:pt idx="6141">
                  <c:v>93.878547670000003</c:v>
                </c:pt>
                <c:pt idx="6142">
                  <c:v>93.833770749999999</c:v>
                </c:pt>
                <c:pt idx="6143">
                  <c:v>93.85189819</c:v>
                </c:pt>
                <c:pt idx="6144">
                  <c:v>93.892250059999995</c:v>
                </c:pt>
                <c:pt idx="6145">
                  <c:v>93.876930239999993</c:v>
                </c:pt>
                <c:pt idx="6146">
                  <c:v>93.801727290000002</c:v>
                </c:pt>
                <c:pt idx="6147">
                  <c:v>93.957733149999996</c:v>
                </c:pt>
                <c:pt idx="6148">
                  <c:v>94.330894470000004</c:v>
                </c:pt>
                <c:pt idx="6149">
                  <c:v>94.869773859999995</c:v>
                </c:pt>
                <c:pt idx="6150">
                  <c:v>95.156623839999995</c:v>
                </c:pt>
                <c:pt idx="6151">
                  <c:v>95.073051449999994</c:v>
                </c:pt>
                <c:pt idx="6152">
                  <c:v>94.504951480000003</c:v>
                </c:pt>
                <c:pt idx="6153">
                  <c:v>93.960479739999997</c:v>
                </c:pt>
                <c:pt idx="6154">
                  <c:v>94.187469480000004</c:v>
                </c:pt>
                <c:pt idx="6155">
                  <c:v>95.000663759999995</c:v>
                </c:pt>
                <c:pt idx="6156">
                  <c:v>95.013214110000007</c:v>
                </c:pt>
                <c:pt idx="6157">
                  <c:v>94.190277100000003</c:v>
                </c:pt>
                <c:pt idx="6158">
                  <c:v>94.375427250000001</c:v>
                </c:pt>
                <c:pt idx="6159">
                  <c:v>95.089805600000005</c:v>
                </c:pt>
                <c:pt idx="6160">
                  <c:v>94.488250730000004</c:v>
                </c:pt>
                <c:pt idx="6161">
                  <c:v>94.151252749999998</c:v>
                </c:pt>
                <c:pt idx="6162">
                  <c:v>95.241546630000002</c:v>
                </c:pt>
                <c:pt idx="6163">
                  <c:v>94.718009949999995</c:v>
                </c:pt>
                <c:pt idx="6164">
                  <c:v>94.383789059999998</c:v>
                </c:pt>
                <c:pt idx="6165">
                  <c:v>94.805305480000001</c:v>
                </c:pt>
                <c:pt idx="6166">
                  <c:v>95.142723079999996</c:v>
                </c:pt>
                <c:pt idx="6167">
                  <c:v>94.315582280000001</c:v>
                </c:pt>
                <c:pt idx="6168">
                  <c:v>94.737495420000002</c:v>
                </c:pt>
                <c:pt idx="6169">
                  <c:v>95.007637020000004</c:v>
                </c:pt>
                <c:pt idx="6170">
                  <c:v>94.479057310000002</c:v>
                </c:pt>
                <c:pt idx="6171">
                  <c:v>94.503601070000002</c:v>
                </c:pt>
                <c:pt idx="6172">
                  <c:v>95.177520749999999</c:v>
                </c:pt>
                <c:pt idx="6173">
                  <c:v>94.73331451</c:v>
                </c:pt>
                <c:pt idx="6174">
                  <c:v>94.010627749999998</c:v>
                </c:pt>
                <c:pt idx="6175">
                  <c:v>94.543945309999998</c:v>
                </c:pt>
                <c:pt idx="6176">
                  <c:v>95.297279360000005</c:v>
                </c:pt>
                <c:pt idx="6177">
                  <c:v>95.166389469999999</c:v>
                </c:pt>
                <c:pt idx="6178">
                  <c:v>94.492439270000006</c:v>
                </c:pt>
                <c:pt idx="6179">
                  <c:v>94.22092438</c:v>
                </c:pt>
                <c:pt idx="6180">
                  <c:v>94.960289000000003</c:v>
                </c:pt>
                <c:pt idx="6181">
                  <c:v>95.352981569999997</c:v>
                </c:pt>
                <c:pt idx="6182">
                  <c:v>95.114883419999998</c:v>
                </c:pt>
                <c:pt idx="6183">
                  <c:v>94.506370540000006</c:v>
                </c:pt>
                <c:pt idx="6184">
                  <c:v>94.039878849999994</c:v>
                </c:pt>
                <c:pt idx="6185">
                  <c:v>94.174942020000003</c:v>
                </c:pt>
                <c:pt idx="6186">
                  <c:v>94.706878660000001</c:v>
                </c:pt>
                <c:pt idx="6187">
                  <c:v>95.256874080000003</c:v>
                </c:pt>
                <c:pt idx="6188">
                  <c:v>95.364120479999997</c:v>
                </c:pt>
                <c:pt idx="6189">
                  <c:v>94.857284550000003</c:v>
                </c:pt>
                <c:pt idx="6190">
                  <c:v>94.261268619999996</c:v>
                </c:pt>
                <c:pt idx="6191">
                  <c:v>94.108108520000002</c:v>
                </c:pt>
                <c:pt idx="6192">
                  <c:v>94.340644839999996</c:v>
                </c:pt>
                <c:pt idx="6193">
                  <c:v>94.685989379999995</c:v>
                </c:pt>
                <c:pt idx="6194">
                  <c:v>95.063323969999999</c:v>
                </c:pt>
                <c:pt idx="6195">
                  <c:v>95.319549559999999</c:v>
                </c:pt>
                <c:pt idx="6196">
                  <c:v>95.493591309999999</c:v>
                </c:pt>
                <c:pt idx="6197">
                  <c:v>95.457412719999994</c:v>
                </c:pt>
                <c:pt idx="6198">
                  <c:v>95.474113459999998</c:v>
                </c:pt>
                <c:pt idx="6199">
                  <c:v>95.500534060000007</c:v>
                </c:pt>
                <c:pt idx="6200">
                  <c:v>95.552085880000007</c:v>
                </c:pt>
                <c:pt idx="6201">
                  <c:v>95.552093510000006</c:v>
                </c:pt>
                <c:pt idx="6202">
                  <c:v>95.531188959999994</c:v>
                </c:pt>
                <c:pt idx="6203">
                  <c:v>95.556266780000001</c:v>
                </c:pt>
                <c:pt idx="6204">
                  <c:v>95.549293520000006</c:v>
                </c:pt>
                <c:pt idx="6205">
                  <c:v>95.538169859999996</c:v>
                </c:pt>
                <c:pt idx="6206">
                  <c:v>95.27078247</c:v>
                </c:pt>
                <c:pt idx="6207">
                  <c:v>94.995079039999993</c:v>
                </c:pt>
                <c:pt idx="6208">
                  <c:v>94.772323610000001</c:v>
                </c:pt>
                <c:pt idx="6209">
                  <c:v>94.733337399999996</c:v>
                </c:pt>
                <c:pt idx="6210">
                  <c:v>94.531410219999998</c:v>
                </c:pt>
                <c:pt idx="6211">
                  <c:v>94.616386410000004</c:v>
                </c:pt>
                <c:pt idx="6212">
                  <c:v>94.467369079999997</c:v>
                </c:pt>
                <c:pt idx="6213">
                  <c:v>94.518867490000005</c:v>
                </c:pt>
                <c:pt idx="6214">
                  <c:v>94.516113279999999</c:v>
                </c:pt>
                <c:pt idx="6215">
                  <c:v>94.489662170000003</c:v>
                </c:pt>
                <c:pt idx="6216">
                  <c:v>94.454826350000005</c:v>
                </c:pt>
                <c:pt idx="6217">
                  <c:v>94.713806149999996</c:v>
                </c:pt>
                <c:pt idx="6218">
                  <c:v>94.860054020000007</c:v>
                </c:pt>
                <c:pt idx="6219">
                  <c:v>95.057762150000002</c:v>
                </c:pt>
                <c:pt idx="6220">
                  <c:v>95.22486877</c:v>
                </c:pt>
                <c:pt idx="6221">
                  <c:v>95.262458800000005</c:v>
                </c:pt>
                <c:pt idx="6222">
                  <c:v>95.269432069999993</c:v>
                </c:pt>
                <c:pt idx="6223">
                  <c:v>95.351585389999997</c:v>
                </c:pt>
                <c:pt idx="6224">
                  <c:v>95.422584529999995</c:v>
                </c:pt>
                <c:pt idx="6225">
                  <c:v>95.582717900000006</c:v>
                </c:pt>
                <c:pt idx="6226">
                  <c:v>95.645393369999994</c:v>
                </c:pt>
                <c:pt idx="6227">
                  <c:v>95.621704100000002</c:v>
                </c:pt>
                <c:pt idx="6228">
                  <c:v>95.315383909999994</c:v>
                </c:pt>
                <c:pt idx="6229">
                  <c:v>94.92408752</c:v>
                </c:pt>
                <c:pt idx="6230">
                  <c:v>94.52999878</c:v>
                </c:pt>
                <c:pt idx="6231">
                  <c:v>94.364326480000003</c:v>
                </c:pt>
                <c:pt idx="6232">
                  <c:v>94.439483640000006</c:v>
                </c:pt>
                <c:pt idx="6233">
                  <c:v>94.853073120000005</c:v>
                </c:pt>
                <c:pt idx="6234">
                  <c:v>95.287513730000001</c:v>
                </c:pt>
                <c:pt idx="6235">
                  <c:v>95.664894099999998</c:v>
                </c:pt>
                <c:pt idx="6236">
                  <c:v>95.734512330000001</c:v>
                </c:pt>
                <c:pt idx="6237">
                  <c:v>95.488021849999996</c:v>
                </c:pt>
                <c:pt idx="6238">
                  <c:v>95.170547490000004</c:v>
                </c:pt>
                <c:pt idx="6239">
                  <c:v>94.809898380000007</c:v>
                </c:pt>
                <c:pt idx="6240">
                  <c:v>94.563453670000001</c:v>
                </c:pt>
                <c:pt idx="6241">
                  <c:v>94.438133239999999</c:v>
                </c:pt>
                <c:pt idx="6242">
                  <c:v>94.713829039999993</c:v>
                </c:pt>
                <c:pt idx="6243">
                  <c:v>95.249900819999993</c:v>
                </c:pt>
                <c:pt idx="6244">
                  <c:v>95.701110839999998</c:v>
                </c:pt>
                <c:pt idx="6245">
                  <c:v>95.859802250000001</c:v>
                </c:pt>
                <c:pt idx="6246">
                  <c:v>95.691345209999994</c:v>
                </c:pt>
                <c:pt idx="6247">
                  <c:v>95.25409698</c:v>
                </c:pt>
                <c:pt idx="6248">
                  <c:v>94.860038759999995</c:v>
                </c:pt>
                <c:pt idx="6249">
                  <c:v>94.631645199999994</c:v>
                </c:pt>
                <c:pt idx="6250">
                  <c:v>94.546737669999999</c:v>
                </c:pt>
                <c:pt idx="6251">
                  <c:v>94.798759459999999</c:v>
                </c:pt>
                <c:pt idx="6252">
                  <c:v>95.135749820000001</c:v>
                </c:pt>
                <c:pt idx="6253">
                  <c:v>95.422599790000007</c:v>
                </c:pt>
                <c:pt idx="6254">
                  <c:v>95.586921689999997</c:v>
                </c:pt>
                <c:pt idx="6255">
                  <c:v>95.695495609999995</c:v>
                </c:pt>
                <c:pt idx="6256">
                  <c:v>95.8403244</c:v>
                </c:pt>
                <c:pt idx="6257">
                  <c:v>95.93359375</c:v>
                </c:pt>
                <c:pt idx="6258">
                  <c:v>95.93919373</c:v>
                </c:pt>
                <c:pt idx="6259">
                  <c:v>95.822235109999994</c:v>
                </c:pt>
                <c:pt idx="6260">
                  <c:v>95.627288820000004</c:v>
                </c:pt>
                <c:pt idx="6261">
                  <c:v>95.297286990000003</c:v>
                </c:pt>
                <c:pt idx="6262">
                  <c:v>95.029907230000006</c:v>
                </c:pt>
                <c:pt idx="6263">
                  <c:v>94.741668700000005</c:v>
                </c:pt>
                <c:pt idx="6264">
                  <c:v>94.633071900000004</c:v>
                </c:pt>
                <c:pt idx="6265">
                  <c:v>94.638641359999994</c:v>
                </c:pt>
                <c:pt idx="6266">
                  <c:v>94.665084840000006</c:v>
                </c:pt>
                <c:pt idx="6267">
                  <c:v>94.843330379999998</c:v>
                </c:pt>
                <c:pt idx="6268">
                  <c:v>95.223472599999994</c:v>
                </c:pt>
                <c:pt idx="6269">
                  <c:v>95.624488830000004</c:v>
                </c:pt>
                <c:pt idx="6270">
                  <c:v>95.861221310000005</c:v>
                </c:pt>
                <c:pt idx="6271">
                  <c:v>95.982353209999999</c:v>
                </c:pt>
                <c:pt idx="6272">
                  <c:v>95.765159609999998</c:v>
                </c:pt>
                <c:pt idx="6273">
                  <c:v>95.286178590000006</c:v>
                </c:pt>
                <c:pt idx="6274">
                  <c:v>94.847480770000004</c:v>
                </c:pt>
                <c:pt idx="6275">
                  <c:v>94.715248110000005</c:v>
                </c:pt>
                <c:pt idx="6276">
                  <c:v>94.933814999999996</c:v>
                </c:pt>
                <c:pt idx="6277">
                  <c:v>95.366882320000002</c:v>
                </c:pt>
                <c:pt idx="6278">
                  <c:v>95.848693850000004</c:v>
                </c:pt>
                <c:pt idx="6279">
                  <c:v>95.971199040000002</c:v>
                </c:pt>
                <c:pt idx="6280">
                  <c:v>95.245742800000002</c:v>
                </c:pt>
                <c:pt idx="6281">
                  <c:v>94.920616150000001</c:v>
                </c:pt>
                <c:pt idx="6282">
                  <c:v>95.028503420000007</c:v>
                </c:pt>
                <c:pt idx="6283">
                  <c:v>95.753982539999996</c:v>
                </c:pt>
                <c:pt idx="6284">
                  <c:v>95.994865419999996</c:v>
                </c:pt>
                <c:pt idx="6285">
                  <c:v>95.567405699999995</c:v>
                </c:pt>
                <c:pt idx="6286">
                  <c:v>94.954734799999997</c:v>
                </c:pt>
                <c:pt idx="6287">
                  <c:v>95.003456119999996</c:v>
                </c:pt>
                <c:pt idx="6288">
                  <c:v>95.653289790000002</c:v>
                </c:pt>
                <c:pt idx="6289">
                  <c:v>95.879295350000007</c:v>
                </c:pt>
                <c:pt idx="6290">
                  <c:v>95.684371949999999</c:v>
                </c:pt>
                <c:pt idx="6291">
                  <c:v>94.89622498</c:v>
                </c:pt>
                <c:pt idx="6292">
                  <c:v>94.979782099999994</c:v>
                </c:pt>
                <c:pt idx="6293">
                  <c:v>95.79296875</c:v>
                </c:pt>
                <c:pt idx="6294">
                  <c:v>96.142509459999999</c:v>
                </c:pt>
                <c:pt idx="6295">
                  <c:v>95.637016299999999</c:v>
                </c:pt>
                <c:pt idx="6296">
                  <c:v>95.045227049999994</c:v>
                </c:pt>
                <c:pt idx="6297">
                  <c:v>95.120429990000005</c:v>
                </c:pt>
                <c:pt idx="6298">
                  <c:v>96.021369930000006</c:v>
                </c:pt>
                <c:pt idx="6299">
                  <c:v>95.857040409999996</c:v>
                </c:pt>
                <c:pt idx="6300">
                  <c:v>95.066108700000001</c:v>
                </c:pt>
                <c:pt idx="6301">
                  <c:v>95.238777159999998</c:v>
                </c:pt>
                <c:pt idx="6302">
                  <c:v>95.792976379999999</c:v>
                </c:pt>
                <c:pt idx="6303">
                  <c:v>96.007408139999995</c:v>
                </c:pt>
                <c:pt idx="6304">
                  <c:v>95.286132809999998</c:v>
                </c:pt>
                <c:pt idx="6305">
                  <c:v>95.064743039999996</c:v>
                </c:pt>
                <c:pt idx="6306">
                  <c:v>95.753982539999996</c:v>
                </c:pt>
                <c:pt idx="6307">
                  <c:v>96.053405760000004</c:v>
                </c:pt>
                <c:pt idx="6308">
                  <c:v>95.372459410000005</c:v>
                </c:pt>
                <c:pt idx="6309">
                  <c:v>95.100929260000001</c:v>
                </c:pt>
                <c:pt idx="6310">
                  <c:v>95.656517030000003</c:v>
                </c:pt>
                <c:pt idx="6311">
                  <c:v>96.21860504</c:v>
                </c:pt>
                <c:pt idx="6312">
                  <c:v>95.808288570000002</c:v>
                </c:pt>
                <c:pt idx="6313">
                  <c:v>95.249923710000004</c:v>
                </c:pt>
                <c:pt idx="6314">
                  <c:v>95.222084050000007</c:v>
                </c:pt>
                <c:pt idx="6315">
                  <c:v>95.753982539999996</c:v>
                </c:pt>
                <c:pt idx="6316">
                  <c:v>96.16233063</c:v>
                </c:pt>
                <c:pt idx="6317">
                  <c:v>95.869560239999998</c:v>
                </c:pt>
                <c:pt idx="6318">
                  <c:v>95.124595639999995</c:v>
                </c:pt>
                <c:pt idx="6319">
                  <c:v>95.067489620000003</c:v>
                </c:pt>
                <c:pt idx="6320">
                  <c:v>95.547897340000006</c:v>
                </c:pt>
                <c:pt idx="6321">
                  <c:v>96.145278930000003</c:v>
                </c:pt>
                <c:pt idx="6322">
                  <c:v>96.028312679999999</c:v>
                </c:pt>
                <c:pt idx="6323">
                  <c:v>95.525306700000002</c:v>
                </c:pt>
                <c:pt idx="6324">
                  <c:v>95.241577149999998</c:v>
                </c:pt>
                <c:pt idx="6325">
                  <c:v>95.432357789999998</c:v>
                </c:pt>
                <c:pt idx="6326">
                  <c:v>95.599449160000006</c:v>
                </c:pt>
                <c:pt idx="6327">
                  <c:v>95.843109130000002</c:v>
                </c:pt>
                <c:pt idx="6328">
                  <c:v>96.195426940000004</c:v>
                </c:pt>
                <c:pt idx="6329">
                  <c:v>96.292892460000004</c:v>
                </c:pt>
                <c:pt idx="6330">
                  <c:v>96.111862180000003</c:v>
                </c:pt>
                <c:pt idx="6331">
                  <c:v>96.146873470000003</c:v>
                </c:pt>
                <c:pt idx="6332">
                  <c:v>96.239967350000001</c:v>
                </c:pt>
                <c:pt idx="6333">
                  <c:v>96.035743710000006</c:v>
                </c:pt>
                <c:pt idx="6334">
                  <c:v>96.216308589999997</c:v>
                </c:pt>
                <c:pt idx="6335">
                  <c:v>96.042221069999997</c:v>
                </c:pt>
                <c:pt idx="6336">
                  <c:v>96.008827210000007</c:v>
                </c:pt>
                <c:pt idx="6337">
                  <c:v>96.006050110000004</c:v>
                </c:pt>
                <c:pt idx="6338">
                  <c:v>96.008827210000007</c:v>
                </c:pt>
                <c:pt idx="6339">
                  <c:v>95.877937320000001</c:v>
                </c:pt>
                <c:pt idx="6340">
                  <c:v>95.620307920000002</c:v>
                </c:pt>
                <c:pt idx="6341">
                  <c:v>95.43234253</c:v>
                </c:pt>
                <c:pt idx="6342">
                  <c:v>95.178901670000002</c:v>
                </c:pt>
                <c:pt idx="6343">
                  <c:v>95.057777400000006</c:v>
                </c:pt>
                <c:pt idx="6344">
                  <c:v>95.203964229999997</c:v>
                </c:pt>
                <c:pt idx="6345">
                  <c:v>95.547920230000003</c:v>
                </c:pt>
                <c:pt idx="6346">
                  <c:v>96.022758479999993</c:v>
                </c:pt>
                <c:pt idx="6347">
                  <c:v>96.320739750000001</c:v>
                </c:pt>
                <c:pt idx="6348">
                  <c:v>96.453018189999995</c:v>
                </c:pt>
                <c:pt idx="6349">
                  <c:v>96.436302190000006</c:v>
                </c:pt>
                <c:pt idx="6350">
                  <c:v>96.202369689999998</c:v>
                </c:pt>
                <c:pt idx="6351">
                  <c:v>95.82778931</c:v>
                </c:pt>
                <c:pt idx="6352">
                  <c:v>95.553459169999996</c:v>
                </c:pt>
                <c:pt idx="6353">
                  <c:v>95.307044980000001</c:v>
                </c:pt>
                <c:pt idx="6354">
                  <c:v>95.162208559999996</c:v>
                </c:pt>
                <c:pt idx="6355">
                  <c:v>95.202590939999993</c:v>
                </c:pt>
                <c:pt idx="6356">
                  <c:v>95.503356929999995</c:v>
                </c:pt>
                <c:pt idx="6357">
                  <c:v>95.911354059999994</c:v>
                </c:pt>
                <c:pt idx="6358">
                  <c:v>96.330482480000001</c:v>
                </c:pt>
                <c:pt idx="6359">
                  <c:v>96.530998229999994</c:v>
                </c:pt>
                <c:pt idx="6360">
                  <c:v>96.333259580000004</c:v>
                </c:pt>
                <c:pt idx="6361">
                  <c:v>95.798576350000005</c:v>
                </c:pt>
                <c:pt idx="6362">
                  <c:v>95.320945739999999</c:v>
                </c:pt>
                <c:pt idx="6363">
                  <c:v>95.290298460000002</c:v>
                </c:pt>
                <c:pt idx="6364">
                  <c:v>95.889060970000003</c:v>
                </c:pt>
                <c:pt idx="6365">
                  <c:v>96.476684570000003</c:v>
                </c:pt>
                <c:pt idx="6366">
                  <c:v>96.150856020000006</c:v>
                </c:pt>
                <c:pt idx="6367">
                  <c:v>95.286125179999999</c:v>
                </c:pt>
                <c:pt idx="6368">
                  <c:v>95.628677370000005</c:v>
                </c:pt>
                <c:pt idx="6369">
                  <c:v>96.402854919999996</c:v>
                </c:pt>
                <c:pt idx="6370">
                  <c:v>95.766532900000001</c:v>
                </c:pt>
                <c:pt idx="6371">
                  <c:v>95.258262630000004</c:v>
                </c:pt>
                <c:pt idx="6372">
                  <c:v>96.046417239999997</c:v>
                </c:pt>
                <c:pt idx="6373">
                  <c:v>96.395935059999999</c:v>
                </c:pt>
                <c:pt idx="6374">
                  <c:v>95.687171939999999</c:v>
                </c:pt>
                <c:pt idx="6375">
                  <c:v>95.319534300000001</c:v>
                </c:pt>
                <c:pt idx="6376">
                  <c:v>96.196846010000002</c:v>
                </c:pt>
                <c:pt idx="6377">
                  <c:v>96.377861019999997</c:v>
                </c:pt>
                <c:pt idx="6378">
                  <c:v>95.529808040000006</c:v>
                </c:pt>
                <c:pt idx="6379">
                  <c:v>95.261070250000003</c:v>
                </c:pt>
                <c:pt idx="6380">
                  <c:v>95.98934174</c:v>
                </c:pt>
                <c:pt idx="6381">
                  <c:v>96.501754759999997</c:v>
                </c:pt>
                <c:pt idx="6382">
                  <c:v>96.194023130000005</c:v>
                </c:pt>
                <c:pt idx="6383">
                  <c:v>95.415634159999996</c:v>
                </c:pt>
                <c:pt idx="6384">
                  <c:v>95.315361019999997</c:v>
                </c:pt>
                <c:pt idx="6385">
                  <c:v>95.901603699999995</c:v>
                </c:pt>
                <c:pt idx="6386">
                  <c:v>96.466934199999997</c:v>
                </c:pt>
                <c:pt idx="6387">
                  <c:v>96.549095149999999</c:v>
                </c:pt>
                <c:pt idx="6388">
                  <c:v>96.114646910000005</c:v>
                </c:pt>
                <c:pt idx="6389">
                  <c:v>95.671844480000004</c:v>
                </c:pt>
                <c:pt idx="6390">
                  <c:v>95.33627319</c:v>
                </c:pt>
                <c:pt idx="6391">
                  <c:v>95.501945500000005</c:v>
                </c:pt>
                <c:pt idx="6392">
                  <c:v>96.370857240000007</c:v>
                </c:pt>
                <c:pt idx="6393">
                  <c:v>96.181495670000004</c:v>
                </c:pt>
                <c:pt idx="6394">
                  <c:v>95.411445619999995</c:v>
                </c:pt>
                <c:pt idx="6395">
                  <c:v>96.219078060000001</c:v>
                </c:pt>
                <c:pt idx="6396">
                  <c:v>96.316528320000003</c:v>
                </c:pt>
                <c:pt idx="6397">
                  <c:v>95.372451780000006</c:v>
                </c:pt>
                <c:pt idx="6398">
                  <c:v>96.207969669999997</c:v>
                </c:pt>
                <c:pt idx="6399">
                  <c:v>96.214881899999995</c:v>
                </c:pt>
                <c:pt idx="6400">
                  <c:v>95.401702880000002</c:v>
                </c:pt>
                <c:pt idx="6401">
                  <c:v>96.313774109999997</c:v>
                </c:pt>
                <c:pt idx="6402">
                  <c:v>96.058959959999996</c:v>
                </c:pt>
                <c:pt idx="6403">
                  <c:v>95.312599180000007</c:v>
                </c:pt>
                <c:pt idx="6404">
                  <c:v>96.188438419999997</c:v>
                </c:pt>
                <c:pt idx="6405">
                  <c:v>96.459968570000001</c:v>
                </c:pt>
                <c:pt idx="6406">
                  <c:v>95.858428959999998</c:v>
                </c:pt>
                <c:pt idx="6407">
                  <c:v>95.378044130000006</c:v>
                </c:pt>
                <c:pt idx="6408">
                  <c:v>95.730346679999997</c:v>
                </c:pt>
                <c:pt idx="6409">
                  <c:v>96.237190249999998</c:v>
                </c:pt>
                <c:pt idx="6410">
                  <c:v>96.53935242</c:v>
                </c:pt>
                <c:pt idx="6411">
                  <c:v>96.649337770000002</c:v>
                </c:pt>
                <c:pt idx="6412">
                  <c:v>96.605285640000005</c:v>
                </c:pt>
                <c:pt idx="6413">
                  <c:v>96.489219669999997</c:v>
                </c:pt>
                <c:pt idx="6414">
                  <c:v>96.423782349999996</c:v>
                </c:pt>
                <c:pt idx="6415">
                  <c:v>96.198181149999996</c:v>
                </c:pt>
                <c:pt idx="6416">
                  <c:v>95.982353209999999</c:v>
                </c:pt>
                <c:pt idx="6417">
                  <c:v>96.122978209999999</c:v>
                </c:pt>
                <c:pt idx="6418">
                  <c:v>96.036689760000002</c:v>
                </c:pt>
                <c:pt idx="6419">
                  <c:v>96.294273380000007</c:v>
                </c:pt>
                <c:pt idx="6420">
                  <c:v>96.575798030000001</c:v>
                </c:pt>
                <c:pt idx="6421">
                  <c:v>96.557456970000004</c:v>
                </c:pt>
                <c:pt idx="6422">
                  <c:v>96.632026670000002</c:v>
                </c:pt>
                <c:pt idx="6423">
                  <c:v>96.583938599999996</c:v>
                </c:pt>
                <c:pt idx="6424">
                  <c:v>96.49700928</c:v>
                </c:pt>
                <c:pt idx="6425">
                  <c:v>96.253898620000001</c:v>
                </c:pt>
                <c:pt idx="6426">
                  <c:v>95.971221920000005</c:v>
                </c:pt>
                <c:pt idx="6427">
                  <c:v>95.627281190000005</c:v>
                </c:pt>
                <c:pt idx="6428">
                  <c:v>95.464378359999998</c:v>
                </c:pt>
                <c:pt idx="6429">
                  <c:v>95.408699040000002</c:v>
                </c:pt>
                <c:pt idx="6430">
                  <c:v>95.643997189999993</c:v>
                </c:pt>
                <c:pt idx="6431">
                  <c:v>96.021339420000004</c:v>
                </c:pt>
                <c:pt idx="6432">
                  <c:v>96.493400570000006</c:v>
                </c:pt>
                <c:pt idx="6433">
                  <c:v>96.784439090000006</c:v>
                </c:pt>
                <c:pt idx="6434">
                  <c:v>96.810890200000003</c:v>
                </c:pt>
                <c:pt idx="6435">
                  <c:v>96.653541559999994</c:v>
                </c:pt>
                <c:pt idx="6436">
                  <c:v>96.248321529999998</c:v>
                </c:pt>
                <c:pt idx="6437">
                  <c:v>95.900199889999996</c:v>
                </c:pt>
                <c:pt idx="6438">
                  <c:v>95.593856810000005</c:v>
                </c:pt>
                <c:pt idx="6439">
                  <c:v>95.607772830000002</c:v>
                </c:pt>
                <c:pt idx="6440">
                  <c:v>95.951721190000001</c:v>
                </c:pt>
                <c:pt idx="6441">
                  <c:v>96.453010559999996</c:v>
                </c:pt>
                <c:pt idx="6442">
                  <c:v>96.732902530000004</c:v>
                </c:pt>
                <c:pt idx="6443">
                  <c:v>96.848487849999998</c:v>
                </c:pt>
                <c:pt idx="6444">
                  <c:v>96.688354489999995</c:v>
                </c:pt>
                <c:pt idx="6445">
                  <c:v>96.500373839999995</c:v>
                </c:pt>
                <c:pt idx="6446">
                  <c:v>96.333267210000002</c:v>
                </c:pt>
                <c:pt idx="6447">
                  <c:v>96.473899840000001</c:v>
                </c:pt>
                <c:pt idx="6448">
                  <c:v>96.547706599999998</c:v>
                </c:pt>
                <c:pt idx="6449">
                  <c:v>96.721786499999993</c:v>
                </c:pt>
                <c:pt idx="6450">
                  <c:v>96.870780940000003</c:v>
                </c:pt>
                <c:pt idx="6451">
                  <c:v>96.575569150000007</c:v>
                </c:pt>
                <c:pt idx="6452">
                  <c:v>96.532379149999997</c:v>
                </c:pt>
                <c:pt idx="6453">
                  <c:v>96.292869569999993</c:v>
                </c:pt>
                <c:pt idx="6454">
                  <c:v>95.760955809999999</c:v>
                </c:pt>
                <c:pt idx="6455">
                  <c:v>95.721969599999994</c:v>
                </c:pt>
                <c:pt idx="6456">
                  <c:v>95.71797943</c:v>
                </c:pt>
                <c:pt idx="6457">
                  <c:v>95.727539059999998</c:v>
                </c:pt>
                <c:pt idx="6458">
                  <c:v>96.569961550000002</c:v>
                </c:pt>
                <c:pt idx="6459">
                  <c:v>96.965446470000003</c:v>
                </c:pt>
                <c:pt idx="6460">
                  <c:v>96.659111019999997</c:v>
                </c:pt>
                <c:pt idx="6461">
                  <c:v>96.071479800000006</c:v>
                </c:pt>
                <c:pt idx="6462">
                  <c:v>95.653747559999999</c:v>
                </c:pt>
                <c:pt idx="6463">
                  <c:v>95.875175479999996</c:v>
                </c:pt>
                <c:pt idx="6464">
                  <c:v>96.365295410000002</c:v>
                </c:pt>
                <c:pt idx="6465">
                  <c:v>96.902786250000005</c:v>
                </c:pt>
                <c:pt idx="6466">
                  <c:v>96.937622070000003</c:v>
                </c:pt>
                <c:pt idx="6467">
                  <c:v>96.792770390000001</c:v>
                </c:pt>
                <c:pt idx="6468">
                  <c:v>96.607604980000005</c:v>
                </c:pt>
                <c:pt idx="6469">
                  <c:v>96.589477540000004</c:v>
                </c:pt>
                <c:pt idx="6470">
                  <c:v>96.599227909999996</c:v>
                </c:pt>
                <c:pt idx="6471">
                  <c:v>96.585273740000005</c:v>
                </c:pt>
                <c:pt idx="6472">
                  <c:v>96.574180600000005</c:v>
                </c:pt>
                <c:pt idx="6473">
                  <c:v>96.557472230000002</c:v>
                </c:pt>
                <c:pt idx="6474">
                  <c:v>96.475296020000002</c:v>
                </c:pt>
                <c:pt idx="6475">
                  <c:v>96.517059329999995</c:v>
                </c:pt>
                <c:pt idx="6476">
                  <c:v>96.635444640000003</c:v>
                </c:pt>
                <c:pt idx="6477">
                  <c:v>96.788604739999997</c:v>
                </c:pt>
                <c:pt idx="6478">
                  <c:v>96.922264100000007</c:v>
                </c:pt>
                <c:pt idx="6479">
                  <c:v>97.008628849999994</c:v>
                </c:pt>
                <c:pt idx="6480">
                  <c:v>96.932029720000003</c:v>
                </c:pt>
                <c:pt idx="6481">
                  <c:v>96.684150700000004</c:v>
                </c:pt>
                <c:pt idx="6482">
                  <c:v>96.259452820000007</c:v>
                </c:pt>
                <c:pt idx="6483">
                  <c:v>95.795783999999998</c:v>
                </c:pt>
                <c:pt idx="6484">
                  <c:v>95.598075870000002</c:v>
                </c:pt>
                <c:pt idx="6485">
                  <c:v>95.638435360000003</c:v>
                </c:pt>
                <c:pt idx="6486">
                  <c:v>96.060333249999999</c:v>
                </c:pt>
                <c:pt idx="6487">
                  <c:v>96.604797360000006</c:v>
                </c:pt>
                <c:pt idx="6488">
                  <c:v>97.029495240000003</c:v>
                </c:pt>
                <c:pt idx="6489">
                  <c:v>97.033668520000006</c:v>
                </c:pt>
                <c:pt idx="6490">
                  <c:v>96.636856080000001</c:v>
                </c:pt>
                <c:pt idx="6491">
                  <c:v>96.294288640000005</c:v>
                </c:pt>
                <c:pt idx="6492">
                  <c:v>95.914100649999995</c:v>
                </c:pt>
                <c:pt idx="6493">
                  <c:v>95.734512330000001</c:v>
                </c:pt>
                <c:pt idx="6494">
                  <c:v>95.773506159999997</c:v>
                </c:pt>
                <c:pt idx="6495">
                  <c:v>96.054748540000006</c:v>
                </c:pt>
                <c:pt idx="6496">
                  <c:v>96.536582949999996</c:v>
                </c:pt>
                <c:pt idx="6497">
                  <c:v>96.845672609999994</c:v>
                </c:pt>
                <c:pt idx="6498">
                  <c:v>97.054550169999999</c:v>
                </c:pt>
                <c:pt idx="6499">
                  <c:v>96.713409420000005</c:v>
                </c:pt>
                <c:pt idx="6500">
                  <c:v>96.498985289999993</c:v>
                </c:pt>
                <c:pt idx="6501">
                  <c:v>95.957298280000003</c:v>
                </c:pt>
                <c:pt idx="6502">
                  <c:v>95.720558170000004</c:v>
                </c:pt>
                <c:pt idx="6503">
                  <c:v>95.859802250000001</c:v>
                </c:pt>
                <c:pt idx="6504">
                  <c:v>96.326293949999993</c:v>
                </c:pt>
                <c:pt idx="6505">
                  <c:v>96.941749569999999</c:v>
                </c:pt>
                <c:pt idx="6506">
                  <c:v>96.951545719999999</c:v>
                </c:pt>
                <c:pt idx="6507">
                  <c:v>96.354156489999994</c:v>
                </c:pt>
                <c:pt idx="6508">
                  <c:v>95.747032169999997</c:v>
                </c:pt>
                <c:pt idx="6509">
                  <c:v>95.717781070000001</c:v>
                </c:pt>
                <c:pt idx="6510">
                  <c:v>96.05059052</c:v>
                </c:pt>
                <c:pt idx="6511">
                  <c:v>96.492004390000005</c:v>
                </c:pt>
                <c:pt idx="6512">
                  <c:v>96.891647340000006</c:v>
                </c:pt>
                <c:pt idx="6513">
                  <c:v>97.101913449999998</c:v>
                </c:pt>
                <c:pt idx="6514">
                  <c:v>97.099128719999996</c:v>
                </c:pt>
                <c:pt idx="6515">
                  <c:v>97.000267030000003</c:v>
                </c:pt>
                <c:pt idx="6516">
                  <c:v>97.068504329999996</c:v>
                </c:pt>
                <c:pt idx="6517">
                  <c:v>97.028099060000002</c:v>
                </c:pt>
                <c:pt idx="6518">
                  <c:v>97.046234130000002</c:v>
                </c:pt>
                <c:pt idx="6519">
                  <c:v>97.023956299999995</c:v>
                </c:pt>
                <c:pt idx="6520">
                  <c:v>96.945945739999999</c:v>
                </c:pt>
                <c:pt idx="6521">
                  <c:v>96.88189697</c:v>
                </c:pt>
                <c:pt idx="6522">
                  <c:v>96.841522220000002</c:v>
                </c:pt>
                <c:pt idx="6523">
                  <c:v>96.65909576</c:v>
                </c:pt>
                <c:pt idx="6524">
                  <c:v>96.466934199999997</c:v>
                </c:pt>
                <c:pt idx="6525">
                  <c:v>96.359725949999998</c:v>
                </c:pt>
                <c:pt idx="6526">
                  <c:v>96.146667480000005</c:v>
                </c:pt>
                <c:pt idx="6527">
                  <c:v>96.102096560000007</c:v>
                </c:pt>
                <c:pt idx="6528">
                  <c:v>96.046432499999995</c:v>
                </c:pt>
                <c:pt idx="6529">
                  <c:v>96.110450740000005</c:v>
                </c:pt>
                <c:pt idx="6530">
                  <c:v>96.093772889999997</c:v>
                </c:pt>
                <c:pt idx="6531">
                  <c:v>96.040855410000006</c:v>
                </c:pt>
                <c:pt idx="6532">
                  <c:v>95.887695309999998</c:v>
                </c:pt>
                <c:pt idx="6533">
                  <c:v>95.799957280000001</c:v>
                </c:pt>
                <c:pt idx="6534">
                  <c:v>95.851478580000006</c:v>
                </c:pt>
                <c:pt idx="6535">
                  <c:v>95.958648679999996</c:v>
                </c:pt>
                <c:pt idx="6536">
                  <c:v>96.187080379999998</c:v>
                </c:pt>
                <c:pt idx="6537">
                  <c:v>96.266441349999994</c:v>
                </c:pt>
                <c:pt idx="6538">
                  <c:v>96.273376459999994</c:v>
                </c:pt>
                <c:pt idx="6539">
                  <c:v>96.149452210000007</c:v>
                </c:pt>
                <c:pt idx="6540">
                  <c:v>95.957298280000003</c:v>
                </c:pt>
                <c:pt idx="6541">
                  <c:v>95.73171997</c:v>
                </c:pt>
                <c:pt idx="6542">
                  <c:v>95.692718510000006</c:v>
                </c:pt>
                <c:pt idx="6543">
                  <c:v>95.798538210000004</c:v>
                </c:pt>
                <c:pt idx="6544">
                  <c:v>95.989303590000006</c:v>
                </c:pt>
                <c:pt idx="6545">
                  <c:v>96.234413149999995</c:v>
                </c:pt>
                <c:pt idx="6546">
                  <c:v>96.450233460000007</c:v>
                </c:pt>
                <c:pt idx="6547">
                  <c:v>96.610359189999997</c:v>
                </c:pt>
                <c:pt idx="6548">
                  <c:v>96.760780330000003</c:v>
                </c:pt>
                <c:pt idx="6549">
                  <c:v>96.937622070000003</c:v>
                </c:pt>
                <c:pt idx="6550">
                  <c:v>96.983558650000006</c:v>
                </c:pt>
                <c:pt idx="6551">
                  <c:v>97.000267030000003</c:v>
                </c:pt>
                <c:pt idx="6552">
                  <c:v>97.023933409999998</c:v>
                </c:pt>
                <c:pt idx="6553">
                  <c:v>97.071281429999999</c:v>
                </c:pt>
                <c:pt idx="6554">
                  <c:v>97.168754579999998</c:v>
                </c:pt>
                <c:pt idx="6555">
                  <c:v>97.133949279999996</c:v>
                </c:pt>
                <c:pt idx="6556">
                  <c:v>97.075454710000002</c:v>
                </c:pt>
                <c:pt idx="6557">
                  <c:v>96.979385379999997</c:v>
                </c:pt>
                <c:pt idx="6558">
                  <c:v>96.920906070000001</c:v>
                </c:pt>
                <c:pt idx="6559">
                  <c:v>96.827590939999993</c:v>
                </c:pt>
                <c:pt idx="6560">
                  <c:v>96.529624940000005</c:v>
                </c:pt>
                <c:pt idx="6561">
                  <c:v>96.331878660000001</c:v>
                </c:pt>
                <c:pt idx="6562">
                  <c:v>96.223289489999999</c:v>
                </c:pt>
                <c:pt idx="6563">
                  <c:v>96.235794069999997</c:v>
                </c:pt>
                <c:pt idx="6564">
                  <c:v>96.033889770000002</c:v>
                </c:pt>
                <c:pt idx="6565">
                  <c:v>95.758163449999998</c:v>
                </c:pt>
                <c:pt idx="6566">
                  <c:v>95.886268619999996</c:v>
                </c:pt>
                <c:pt idx="6567">
                  <c:v>96.160598750000005</c:v>
                </c:pt>
                <c:pt idx="6568">
                  <c:v>96.501235960000002</c:v>
                </c:pt>
                <c:pt idx="6569">
                  <c:v>96.893043520000006</c:v>
                </c:pt>
                <c:pt idx="6570">
                  <c:v>96.97795868</c:v>
                </c:pt>
                <c:pt idx="6571">
                  <c:v>97.040672299999997</c:v>
                </c:pt>
                <c:pt idx="6572">
                  <c:v>96.54075623</c:v>
                </c:pt>
                <c:pt idx="6573">
                  <c:v>95.812469480000004</c:v>
                </c:pt>
                <c:pt idx="6574">
                  <c:v>95.798538210000004</c:v>
                </c:pt>
                <c:pt idx="6575">
                  <c:v>96.322143550000007</c:v>
                </c:pt>
                <c:pt idx="6576">
                  <c:v>97.008636469999999</c:v>
                </c:pt>
                <c:pt idx="6577">
                  <c:v>96.872146610000001</c:v>
                </c:pt>
                <c:pt idx="6578">
                  <c:v>96.099311830000005</c:v>
                </c:pt>
                <c:pt idx="6579">
                  <c:v>95.752616880000005</c:v>
                </c:pt>
                <c:pt idx="6580">
                  <c:v>96.511520390000001</c:v>
                </c:pt>
                <c:pt idx="6581">
                  <c:v>97.111663820000004</c:v>
                </c:pt>
                <c:pt idx="6582">
                  <c:v>96.71344757</c:v>
                </c:pt>
                <c:pt idx="6583">
                  <c:v>95.834762569999995</c:v>
                </c:pt>
                <c:pt idx="6584">
                  <c:v>96.07706451</c:v>
                </c:pt>
                <c:pt idx="6585">
                  <c:v>96.786705019999999</c:v>
                </c:pt>
                <c:pt idx="6586">
                  <c:v>96.898620609999995</c:v>
                </c:pt>
                <c:pt idx="6587">
                  <c:v>96.123001099999996</c:v>
                </c:pt>
                <c:pt idx="6588">
                  <c:v>96.081230160000004</c:v>
                </c:pt>
                <c:pt idx="6589">
                  <c:v>96.678451539999998</c:v>
                </c:pt>
                <c:pt idx="6590">
                  <c:v>96.973808289999994</c:v>
                </c:pt>
                <c:pt idx="6591">
                  <c:v>96.249725339999998</c:v>
                </c:pt>
                <c:pt idx="6592">
                  <c:v>95.933624269999996</c:v>
                </c:pt>
                <c:pt idx="6593">
                  <c:v>96.649345400000001</c:v>
                </c:pt>
                <c:pt idx="6594">
                  <c:v>96.99189758</c:v>
                </c:pt>
                <c:pt idx="6595">
                  <c:v>96.826110839999998</c:v>
                </c:pt>
                <c:pt idx="6596">
                  <c:v>96.175903320000003</c:v>
                </c:pt>
                <c:pt idx="6597">
                  <c:v>95.914100649999995</c:v>
                </c:pt>
                <c:pt idx="6598">
                  <c:v>96.267829899999995</c:v>
                </c:pt>
                <c:pt idx="6599">
                  <c:v>96.781631469999994</c:v>
                </c:pt>
                <c:pt idx="6600">
                  <c:v>96.984947199999993</c:v>
                </c:pt>
                <c:pt idx="6601">
                  <c:v>97.132545469999997</c:v>
                </c:pt>
                <c:pt idx="6602">
                  <c:v>96.747337340000001</c:v>
                </c:pt>
                <c:pt idx="6603">
                  <c:v>96.42935181</c:v>
                </c:pt>
                <c:pt idx="6604">
                  <c:v>96.110466000000002</c:v>
                </c:pt>
                <c:pt idx="6605">
                  <c:v>95.962844849999996</c:v>
                </c:pt>
                <c:pt idx="6606">
                  <c:v>96.172172549999999</c:v>
                </c:pt>
                <c:pt idx="6607">
                  <c:v>96.28033447</c:v>
                </c:pt>
                <c:pt idx="6608">
                  <c:v>96.305427550000005</c:v>
                </c:pt>
                <c:pt idx="6609">
                  <c:v>96.352790830000004</c:v>
                </c:pt>
                <c:pt idx="6610">
                  <c:v>96.778839110000007</c:v>
                </c:pt>
                <c:pt idx="6611">
                  <c:v>97.05391693</c:v>
                </c:pt>
                <c:pt idx="6612">
                  <c:v>96.958473209999994</c:v>
                </c:pt>
                <c:pt idx="6613">
                  <c:v>96.830368039999996</c:v>
                </c:pt>
                <c:pt idx="6614">
                  <c:v>96.854042050000004</c:v>
                </c:pt>
                <c:pt idx="6615">
                  <c:v>96.698081970000004</c:v>
                </c:pt>
                <c:pt idx="6616">
                  <c:v>96.574172970000006</c:v>
                </c:pt>
                <c:pt idx="6617">
                  <c:v>96.402870179999994</c:v>
                </c:pt>
                <c:pt idx="6618">
                  <c:v>96.35137177</c:v>
                </c:pt>
                <c:pt idx="6619">
                  <c:v>96.063133239999999</c:v>
                </c:pt>
                <c:pt idx="6620">
                  <c:v>95.989334110000001</c:v>
                </c:pt>
                <c:pt idx="6621">
                  <c:v>96.003265380000002</c:v>
                </c:pt>
                <c:pt idx="6622">
                  <c:v>96.001869200000002</c:v>
                </c:pt>
                <c:pt idx="6623">
                  <c:v>95.935020449999996</c:v>
                </c:pt>
                <c:pt idx="6624">
                  <c:v>95.961448669999996</c:v>
                </c:pt>
                <c:pt idx="6625">
                  <c:v>96.033912659999999</c:v>
                </c:pt>
                <c:pt idx="6626">
                  <c:v>96.269233700000001</c:v>
                </c:pt>
                <c:pt idx="6627">
                  <c:v>96.494789119999993</c:v>
                </c:pt>
                <c:pt idx="6628">
                  <c:v>96.806739809999996</c:v>
                </c:pt>
                <c:pt idx="6629">
                  <c:v>97.154830930000003</c:v>
                </c:pt>
                <c:pt idx="6630">
                  <c:v>97.294082639999999</c:v>
                </c:pt>
                <c:pt idx="6631">
                  <c:v>97.014167790000002</c:v>
                </c:pt>
                <c:pt idx="6632">
                  <c:v>96.565834050000007</c:v>
                </c:pt>
                <c:pt idx="6633">
                  <c:v>96.180091860000005</c:v>
                </c:pt>
                <c:pt idx="6634">
                  <c:v>95.978172299999997</c:v>
                </c:pt>
                <c:pt idx="6635">
                  <c:v>95.94752502</c:v>
                </c:pt>
                <c:pt idx="6636">
                  <c:v>95.918312069999999</c:v>
                </c:pt>
                <c:pt idx="6637">
                  <c:v>95.912734990000004</c:v>
                </c:pt>
                <c:pt idx="6638">
                  <c:v>95.923866270000005</c:v>
                </c:pt>
                <c:pt idx="6639">
                  <c:v>95.968452450000001</c:v>
                </c:pt>
                <c:pt idx="6640">
                  <c:v>96.054794310000005</c:v>
                </c:pt>
                <c:pt idx="6641">
                  <c:v>96.308212280000006</c:v>
                </c:pt>
                <c:pt idx="6642">
                  <c:v>96.666046140000006</c:v>
                </c:pt>
                <c:pt idx="6643">
                  <c:v>96.902793880000004</c:v>
                </c:pt>
                <c:pt idx="6644">
                  <c:v>97.097755430000007</c:v>
                </c:pt>
                <c:pt idx="6645">
                  <c:v>97.306579589999998</c:v>
                </c:pt>
                <c:pt idx="6646">
                  <c:v>97.223068240000003</c:v>
                </c:pt>
                <c:pt idx="6647">
                  <c:v>97.221672060000003</c:v>
                </c:pt>
                <c:pt idx="6648">
                  <c:v>97.172897340000006</c:v>
                </c:pt>
                <c:pt idx="6649">
                  <c:v>97.093528750000004</c:v>
                </c:pt>
                <c:pt idx="6650">
                  <c:v>96.777458190000004</c:v>
                </c:pt>
                <c:pt idx="6651">
                  <c:v>96.494750980000006</c:v>
                </c:pt>
                <c:pt idx="6652">
                  <c:v>96.180099490000003</c:v>
                </c:pt>
                <c:pt idx="6653">
                  <c:v>95.891853330000004</c:v>
                </c:pt>
                <c:pt idx="6654">
                  <c:v>96.065910340000002</c:v>
                </c:pt>
                <c:pt idx="6655">
                  <c:v>96.600616459999998</c:v>
                </c:pt>
                <c:pt idx="6656">
                  <c:v>97.178512569999995</c:v>
                </c:pt>
                <c:pt idx="6657">
                  <c:v>97.192413329999994</c:v>
                </c:pt>
                <c:pt idx="6658">
                  <c:v>96.68138123</c:v>
                </c:pt>
                <c:pt idx="6659">
                  <c:v>96.116058350000003</c:v>
                </c:pt>
                <c:pt idx="6660">
                  <c:v>95.944793700000005</c:v>
                </c:pt>
                <c:pt idx="6661">
                  <c:v>96.120231630000006</c:v>
                </c:pt>
                <c:pt idx="6662">
                  <c:v>96.666061400000004</c:v>
                </c:pt>
                <c:pt idx="6663">
                  <c:v>97.177124019999994</c:v>
                </c:pt>
                <c:pt idx="6664">
                  <c:v>97.324729919999996</c:v>
                </c:pt>
                <c:pt idx="6665">
                  <c:v>97.015563959999994</c:v>
                </c:pt>
                <c:pt idx="6666">
                  <c:v>96.554649350000005</c:v>
                </c:pt>
                <c:pt idx="6667">
                  <c:v>96.051979059999994</c:v>
                </c:pt>
                <c:pt idx="6668">
                  <c:v>96.206542970000001</c:v>
                </c:pt>
                <c:pt idx="6669">
                  <c:v>96.859634400000004</c:v>
                </c:pt>
                <c:pt idx="6670">
                  <c:v>97.35532379</c:v>
                </c:pt>
                <c:pt idx="6671">
                  <c:v>97.028129579999998</c:v>
                </c:pt>
                <c:pt idx="6672">
                  <c:v>96.376441959999994</c:v>
                </c:pt>
                <c:pt idx="6673">
                  <c:v>96.022727970000005</c:v>
                </c:pt>
                <c:pt idx="6674">
                  <c:v>96.458602909999996</c:v>
                </c:pt>
                <c:pt idx="6675">
                  <c:v>97.202178959999998</c:v>
                </c:pt>
                <c:pt idx="6676">
                  <c:v>97.181236269999999</c:v>
                </c:pt>
                <c:pt idx="6677">
                  <c:v>96.585296630000002</c:v>
                </c:pt>
                <c:pt idx="6678">
                  <c:v>96.029678340000004</c:v>
                </c:pt>
                <c:pt idx="6679">
                  <c:v>96.149459840000006</c:v>
                </c:pt>
                <c:pt idx="6680">
                  <c:v>96.63266754</c:v>
                </c:pt>
                <c:pt idx="6681">
                  <c:v>96.897201539999998</c:v>
                </c:pt>
                <c:pt idx="6682">
                  <c:v>96.89221191</c:v>
                </c:pt>
                <c:pt idx="6683">
                  <c:v>96.977966309999999</c:v>
                </c:pt>
                <c:pt idx="6684">
                  <c:v>97.170158389999997</c:v>
                </c:pt>
                <c:pt idx="6685">
                  <c:v>97.13532257</c:v>
                </c:pt>
                <c:pt idx="6686">
                  <c:v>97.055976869999995</c:v>
                </c:pt>
                <c:pt idx="6687">
                  <c:v>97.121398929999998</c:v>
                </c:pt>
                <c:pt idx="6688">
                  <c:v>97.25091553</c:v>
                </c:pt>
                <c:pt idx="6689">
                  <c:v>97.124198910000004</c:v>
                </c:pt>
                <c:pt idx="6690">
                  <c:v>97.269058229999999</c:v>
                </c:pt>
                <c:pt idx="6691">
                  <c:v>96.94734192</c:v>
                </c:pt>
                <c:pt idx="6692">
                  <c:v>96.471122739999998</c:v>
                </c:pt>
                <c:pt idx="6693">
                  <c:v>96.3012619</c:v>
                </c:pt>
                <c:pt idx="6694">
                  <c:v>96.327697749999999</c:v>
                </c:pt>
                <c:pt idx="6695">
                  <c:v>96.65075684</c:v>
                </c:pt>
                <c:pt idx="6696">
                  <c:v>97.203582760000003</c:v>
                </c:pt>
                <c:pt idx="6697">
                  <c:v>97.404045100000005</c:v>
                </c:pt>
                <c:pt idx="6698">
                  <c:v>96.968231200000005</c:v>
                </c:pt>
                <c:pt idx="6699">
                  <c:v>96.39014435</c:v>
                </c:pt>
                <c:pt idx="6700">
                  <c:v>96.366691590000002</c:v>
                </c:pt>
                <c:pt idx="6701">
                  <c:v>96.778869630000003</c:v>
                </c:pt>
                <c:pt idx="6702">
                  <c:v>97.203575130000004</c:v>
                </c:pt>
                <c:pt idx="6703">
                  <c:v>97.285743710000006</c:v>
                </c:pt>
                <c:pt idx="6704">
                  <c:v>97.092124940000005</c:v>
                </c:pt>
                <c:pt idx="6705">
                  <c:v>96.876319890000005</c:v>
                </c:pt>
                <c:pt idx="6706">
                  <c:v>96.487838749999995</c:v>
                </c:pt>
                <c:pt idx="6707">
                  <c:v>96.347206119999996</c:v>
                </c:pt>
                <c:pt idx="6708">
                  <c:v>96.316566469999998</c:v>
                </c:pt>
                <c:pt idx="6709">
                  <c:v>96.260879520000003</c:v>
                </c:pt>
                <c:pt idx="6710">
                  <c:v>96.199592589999995</c:v>
                </c:pt>
                <c:pt idx="6711">
                  <c:v>96.375045779999994</c:v>
                </c:pt>
                <c:pt idx="6712">
                  <c:v>96.712013240000005</c:v>
                </c:pt>
                <c:pt idx="6713">
                  <c:v>97.163192749999993</c:v>
                </c:pt>
                <c:pt idx="6714">
                  <c:v>97.536361690000007</c:v>
                </c:pt>
                <c:pt idx="6715">
                  <c:v>97.445846560000007</c:v>
                </c:pt>
                <c:pt idx="6716">
                  <c:v>96.977989199999996</c:v>
                </c:pt>
                <c:pt idx="6717">
                  <c:v>96.414054870000001</c:v>
                </c:pt>
                <c:pt idx="6718">
                  <c:v>96.330505369999997</c:v>
                </c:pt>
                <c:pt idx="6719">
                  <c:v>96.876350400000007</c:v>
                </c:pt>
                <c:pt idx="6720">
                  <c:v>97.547561650000006</c:v>
                </c:pt>
                <c:pt idx="6721">
                  <c:v>96.941757199999998</c:v>
                </c:pt>
                <c:pt idx="6722">
                  <c:v>96.390357969999997</c:v>
                </c:pt>
                <c:pt idx="6723">
                  <c:v>97.40407562</c:v>
                </c:pt>
                <c:pt idx="6724">
                  <c:v>97.125595090000004</c:v>
                </c:pt>
                <c:pt idx="6725">
                  <c:v>96.493400570000006</c:v>
                </c:pt>
                <c:pt idx="6726">
                  <c:v>97.312187190000003</c:v>
                </c:pt>
                <c:pt idx="6727">
                  <c:v>97.157630920000003</c:v>
                </c:pt>
                <c:pt idx="6728">
                  <c:v>96.489219669999997</c:v>
                </c:pt>
                <c:pt idx="6729">
                  <c:v>97.333045960000007</c:v>
                </c:pt>
                <c:pt idx="6730">
                  <c:v>97.405456540000003</c:v>
                </c:pt>
                <c:pt idx="6731">
                  <c:v>96.876327509999996</c:v>
                </c:pt>
                <c:pt idx="6732">
                  <c:v>96.678604129999997</c:v>
                </c:pt>
                <c:pt idx="6733">
                  <c:v>97.33796692</c:v>
                </c:pt>
                <c:pt idx="6734">
                  <c:v>96.809486390000004</c:v>
                </c:pt>
                <c:pt idx="6735">
                  <c:v>96.411254880000001</c:v>
                </c:pt>
                <c:pt idx="6736">
                  <c:v>97.548896790000001</c:v>
                </c:pt>
                <c:pt idx="6737">
                  <c:v>97.13532257</c:v>
                </c:pt>
                <c:pt idx="6738">
                  <c:v>96.586677550000005</c:v>
                </c:pt>
                <c:pt idx="6739">
                  <c:v>97.508499150000006</c:v>
                </c:pt>
                <c:pt idx="6740">
                  <c:v>96.888885500000001</c:v>
                </c:pt>
                <c:pt idx="6741">
                  <c:v>96.95013428</c:v>
                </c:pt>
                <c:pt idx="6742">
                  <c:v>97.621314999999996</c:v>
                </c:pt>
                <c:pt idx="6743">
                  <c:v>96.763549800000007</c:v>
                </c:pt>
                <c:pt idx="6744">
                  <c:v>96.730125430000001</c:v>
                </c:pt>
                <c:pt idx="6745">
                  <c:v>97.624099729999998</c:v>
                </c:pt>
                <c:pt idx="6746">
                  <c:v>97.025329589999998</c:v>
                </c:pt>
                <c:pt idx="6747">
                  <c:v>96.674400329999997</c:v>
                </c:pt>
                <c:pt idx="6748">
                  <c:v>97.64221191</c:v>
                </c:pt>
                <c:pt idx="6749">
                  <c:v>97.064338680000006</c:v>
                </c:pt>
                <c:pt idx="6750">
                  <c:v>96.613128660000001</c:v>
                </c:pt>
                <c:pt idx="6751">
                  <c:v>97.480697629999995</c:v>
                </c:pt>
                <c:pt idx="6752">
                  <c:v>97.458374019999994</c:v>
                </c:pt>
                <c:pt idx="6753">
                  <c:v>96.567199709999997</c:v>
                </c:pt>
                <c:pt idx="6754">
                  <c:v>97.132560729999994</c:v>
                </c:pt>
                <c:pt idx="6755">
                  <c:v>97.631050110000004</c:v>
                </c:pt>
                <c:pt idx="6756">
                  <c:v>96.692504880000001</c:v>
                </c:pt>
                <c:pt idx="6757">
                  <c:v>97.207748409999994</c:v>
                </c:pt>
                <c:pt idx="6758">
                  <c:v>97.355346679999997</c:v>
                </c:pt>
                <c:pt idx="6759">
                  <c:v>96.724548339999998</c:v>
                </c:pt>
                <c:pt idx="6760">
                  <c:v>97.622695919999998</c:v>
                </c:pt>
                <c:pt idx="6761">
                  <c:v>96.699493410000002</c:v>
                </c:pt>
                <c:pt idx="6762">
                  <c:v>97.473731990000005</c:v>
                </c:pt>
                <c:pt idx="6763">
                  <c:v>97.271781919999995</c:v>
                </c:pt>
                <c:pt idx="6764">
                  <c:v>96.796958919999994</c:v>
                </c:pt>
                <c:pt idx="6765">
                  <c:v>97.699279790000006</c:v>
                </c:pt>
                <c:pt idx="6766">
                  <c:v>96.908363339999994</c:v>
                </c:pt>
                <c:pt idx="6767">
                  <c:v>96.641006469999994</c:v>
                </c:pt>
                <c:pt idx="6768">
                  <c:v>97.575355529999996</c:v>
                </c:pt>
                <c:pt idx="6769">
                  <c:v>97.696472170000007</c:v>
                </c:pt>
                <c:pt idx="6770">
                  <c:v>96.933433530000002</c:v>
                </c:pt>
                <c:pt idx="6771">
                  <c:v>96.592247009999994</c:v>
                </c:pt>
                <c:pt idx="6772">
                  <c:v>97.113029479999994</c:v>
                </c:pt>
                <c:pt idx="6773">
                  <c:v>97.789772029999995</c:v>
                </c:pt>
                <c:pt idx="6774">
                  <c:v>97.359535219999998</c:v>
                </c:pt>
                <c:pt idx="6775">
                  <c:v>96.700866700000006</c:v>
                </c:pt>
                <c:pt idx="6776">
                  <c:v>96.759338380000003</c:v>
                </c:pt>
                <c:pt idx="6777">
                  <c:v>97.502525329999997</c:v>
                </c:pt>
                <c:pt idx="6778">
                  <c:v>97.619895940000006</c:v>
                </c:pt>
                <c:pt idx="6779">
                  <c:v>97.132575990000007</c:v>
                </c:pt>
                <c:pt idx="6780">
                  <c:v>96.603416440000004</c:v>
                </c:pt>
                <c:pt idx="6781">
                  <c:v>96.97795868</c:v>
                </c:pt>
                <c:pt idx="6782">
                  <c:v>97.73688507</c:v>
                </c:pt>
                <c:pt idx="6783">
                  <c:v>97.792579649999993</c:v>
                </c:pt>
                <c:pt idx="6784">
                  <c:v>97.040641780000001</c:v>
                </c:pt>
                <c:pt idx="6785">
                  <c:v>96.65075684</c:v>
                </c:pt>
                <c:pt idx="6786">
                  <c:v>97.539176940000004</c:v>
                </c:pt>
                <c:pt idx="6787">
                  <c:v>97.54890442</c:v>
                </c:pt>
                <c:pt idx="6788">
                  <c:v>96.721801760000005</c:v>
                </c:pt>
                <c:pt idx="6789">
                  <c:v>97.547508239999999</c:v>
                </c:pt>
                <c:pt idx="6790">
                  <c:v>97.543319699999998</c:v>
                </c:pt>
                <c:pt idx="6791">
                  <c:v>96.714797970000006</c:v>
                </c:pt>
                <c:pt idx="6792">
                  <c:v>97.651954649999993</c:v>
                </c:pt>
                <c:pt idx="6793">
                  <c:v>97.274566649999997</c:v>
                </c:pt>
                <c:pt idx="6794">
                  <c:v>96.778869630000003</c:v>
                </c:pt>
                <c:pt idx="6795">
                  <c:v>97.720153809999999</c:v>
                </c:pt>
                <c:pt idx="6796">
                  <c:v>97.32749939</c:v>
                </c:pt>
                <c:pt idx="6797">
                  <c:v>96.69950867</c:v>
                </c:pt>
                <c:pt idx="6798">
                  <c:v>97.731300349999998</c:v>
                </c:pt>
                <c:pt idx="6799">
                  <c:v>97.406860350000002</c:v>
                </c:pt>
                <c:pt idx="6800">
                  <c:v>96.671646120000005</c:v>
                </c:pt>
                <c:pt idx="6801">
                  <c:v>97.436096190000001</c:v>
                </c:pt>
                <c:pt idx="6802">
                  <c:v>97.700660709999994</c:v>
                </c:pt>
                <c:pt idx="6803">
                  <c:v>96.718986509999993</c:v>
                </c:pt>
                <c:pt idx="6804">
                  <c:v>97.152046200000001</c:v>
                </c:pt>
                <c:pt idx="6805">
                  <c:v>97.796768189999995</c:v>
                </c:pt>
                <c:pt idx="6806">
                  <c:v>96.830383299999994</c:v>
                </c:pt>
                <c:pt idx="6807">
                  <c:v>96.930686949999995</c:v>
                </c:pt>
                <c:pt idx="6808">
                  <c:v>97.764732359999996</c:v>
                </c:pt>
                <c:pt idx="6809">
                  <c:v>97.429168700000005</c:v>
                </c:pt>
                <c:pt idx="6810">
                  <c:v>96.656295779999994</c:v>
                </c:pt>
                <c:pt idx="6811">
                  <c:v>97.021141049999997</c:v>
                </c:pt>
                <c:pt idx="6812">
                  <c:v>97.793968199999995</c:v>
                </c:pt>
                <c:pt idx="6813">
                  <c:v>97.479270940000006</c:v>
                </c:pt>
                <c:pt idx="6814">
                  <c:v>96.653518680000005</c:v>
                </c:pt>
                <c:pt idx="6815">
                  <c:v>97.200790409999996</c:v>
                </c:pt>
                <c:pt idx="6816">
                  <c:v>97.916503910000003</c:v>
                </c:pt>
                <c:pt idx="6817">
                  <c:v>97.252296450000003</c:v>
                </c:pt>
                <c:pt idx="6818">
                  <c:v>96.656333919999994</c:v>
                </c:pt>
                <c:pt idx="6819">
                  <c:v>97.56423187</c:v>
                </c:pt>
                <c:pt idx="6820">
                  <c:v>97.511291499999999</c:v>
                </c:pt>
                <c:pt idx="6821">
                  <c:v>96.760772709999998</c:v>
                </c:pt>
                <c:pt idx="6822">
                  <c:v>97.586502080000002</c:v>
                </c:pt>
                <c:pt idx="6823">
                  <c:v>97.373435970000003</c:v>
                </c:pt>
                <c:pt idx="6824">
                  <c:v>96.845703119999996</c:v>
                </c:pt>
                <c:pt idx="6825">
                  <c:v>97.781425479999996</c:v>
                </c:pt>
                <c:pt idx="6826">
                  <c:v>97.108863830000004</c:v>
                </c:pt>
                <c:pt idx="6827">
                  <c:v>97.094955440000007</c:v>
                </c:pt>
                <c:pt idx="6828">
                  <c:v>97.845489499999999</c:v>
                </c:pt>
                <c:pt idx="6829">
                  <c:v>96.798347469999996</c:v>
                </c:pt>
                <c:pt idx="6830">
                  <c:v>97.532196040000002</c:v>
                </c:pt>
                <c:pt idx="6831">
                  <c:v>97.512672420000001</c:v>
                </c:pt>
                <c:pt idx="6832">
                  <c:v>96.80671692</c:v>
                </c:pt>
                <c:pt idx="6833">
                  <c:v>97.800918580000001</c:v>
                </c:pt>
                <c:pt idx="6834">
                  <c:v>96.887474060000002</c:v>
                </c:pt>
                <c:pt idx="6835">
                  <c:v>97.420799259999995</c:v>
                </c:pt>
                <c:pt idx="6836">
                  <c:v>97.452827450000001</c:v>
                </c:pt>
                <c:pt idx="6837">
                  <c:v>96.906959529999995</c:v>
                </c:pt>
                <c:pt idx="6838">
                  <c:v>97.831542970000001</c:v>
                </c:pt>
                <c:pt idx="6839">
                  <c:v>96.858253480000002</c:v>
                </c:pt>
                <c:pt idx="6840">
                  <c:v>97.695091250000004</c:v>
                </c:pt>
                <c:pt idx="6841">
                  <c:v>97.218872070000003</c:v>
                </c:pt>
                <c:pt idx="6842">
                  <c:v>96.998901369999999</c:v>
                </c:pt>
                <c:pt idx="6843">
                  <c:v>97.83294678</c:v>
                </c:pt>
                <c:pt idx="6844">
                  <c:v>96.913978580000006</c:v>
                </c:pt>
                <c:pt idx="6845">
                  <c:v>97.567008970000003</c:v>
                </c:pt>
                <c:pt idx="6846">
                  <c:v>97.537780760000004</c:v>
                </c:pt>
                <c:pt idx="6847">
                  <c:v>97.04205322</c:v>
                </c:pt>
                <c:pt idx="6848">
                  <c:v>97.756378170000005</c:v>
                </c:pt>
                <c:pt idx="6849">
                  <c:v>96.961280819999999</c:v>
                </c:pt>
                <c:pt idx="6850">
                  <c:v>96.973754880000001</c:v>
                </c:pt>
                <c:pt idx="6851">
                  <c:v>97.832939150000001</c:v>
                </c:pt>
                <c:pt idx="6852">
                  <c:v>97.256484990000004</c:v>
                </c:pt>
                <c:pt idx="6853">
                  <c:v>96.922279360000005</c:v>
                </c:pt>
                <c:pt idx="6854">
                  <c:v>97.665901180000006</c:v>
                </c:pt>
                <c:pt idx="6855">
                  <c:v>97.738243100000005</c:v>
                </c:pt>
                <c:pt idx="6856">
                  <c:v>97.259269709999998</c:v>
                </c:pt>
                <c:pt idx="6857">
                  <c:v>96.691146849999996</c:v>
                </c:pt>
                <c:pt idx="6858">
                  <c:v>97.133934019999998</c:v>
                </c:pt>
                <c:pt idx="6859">
                  <c:v>97.827415470000005</c:v>
                </c:pt>
                <c:pt idx="6860">
                  <c:v>97.580909730000002</c:v>
                </c:pt>
                <c:pt idx="6861">
                  <c:v>96.716209410000005</c:v>
                </c:pt>
                <c:pt idx="6862">
                  <c:v>96.915344239999996</c:v>
                </c:pt>
                <c:pt idx="6863">
                  <c:v>97.789810180000003</c:v>
                </c:pt>
                <c:pt idx="6864">
                  <c:v>97.473701480000003</c:v>
                </c:pt>
                <c:pt idx="6865">
                  <c:v>96.727302550000005</c:v>
                </c:pt>
                <c:pt idx="6866">
                  <c:v>97.249488830000004</c:v>
                </c:pt>
                <c:pt idx="6867">
                  <c:v>97.63049316</c:v>
                </c:pt>
                <c:pt idx="6868">
                  <c:v>96.964065550000001</c:v>
                </c:pt>
                <c:pt idx="6869">
                  <c:v>96.773284910000001</c:v>
                </c:pt>
                <c:pt idx="6870">
                  <c:v>97.124176030000001</c:v>
                </c:pt>
                <c:pt idx="6871">
                  <c:v>97.676895139999999</c:v>
                </c:pt>
                <c:pt idx="6872">
                  <c:v>97.710411070000006</c:v>
                </c:pt>
                <c:pt idx="6873">
                  <c:v>97.420783999999998</c:v>
                </c:pt>
                <c:pt idx="6874">
                  <c:v>97.094947809999994</c:v>
                </c:pt>
                <c:pt idx="6875">
                  <c:v>96.717590329999993</c:v>
                </c:pt>
                <c:pt idx="6876">
                  <c:v>97.050392149999993</c:v>
                </c:pt>
                <c:pt idx="6877">
                  <c:v>97.643577579999999</c:v>
                </c:pt>
                <c:pt idx="6878">
                  <c:v>97.814872739999998</c:v>
                </c:pt>
                <c:pt idx="6879">
                  <c:v>97.211402890000002</c:v>
                </c:pt>
                <c:pt idx="6880">
                  <c:v>96.80671692</c:v>
                </c:pt>
                <c:pt idx="6881">
                  <c:v>96.87215424</c:v>
                </c:pt>
                <c:pt idx="6882">
                  <c:v>97.323326109999996</c:v>
                </c:pt>
                <c:pt idx="6883">
                  <c:v>97.73967743</c:v>
                </c:pt>
                <c:pt idx="6884">
                  <c:v>97.558654790000006</c:v>
                </c:pt>
                <c:pt idx="6885">
                  <c:v>96.817848209999994</c:v>
                </c:pt>
                <c:pt idx="6886">
                  <c:v>96.844314580000002</c:v>
                </c:pt>
                <c:pt idx="6887">
                  <c:v>97.362304690000002</c:v>
                </c:pt>
                <c:pt idx="6888">
                  <c:v>97.887809750000002</c:v>
                </c:pt>
                <c:pt idx="6889">
                  <c:v>97.838554380000005</c:v>
                </c:pt>
                <c:pt idx="6890">
                  <c:v>97.412422179999993</c:v>
                </c:pt>
                <c:pt idx="6891">
                  <c:v>97.210525509999997</c:v>
                </c:pt>
                <c:pt idx="6892">
                  <c:v>97.358146669999996</c:v>
                </c:pt>
                <c:pt idx="6893">
                  <c:v>97.14390564</c:v>
                </c:pt>
                <c:pt idx="6894">
                  <c:v>96.820640560000001</c:v>
                </c:pt>
                <c:pt idx="6895">
                  <c:v>96.865188599999996</c:v>
                </c:pt>
                <c:pt idx="6896">
                  <c:v>96.968231200000005</c:v>
                </c:pt>
                <c:pt idx="6897">
                  <c:v>97.154823300000004</c:v>
                </c:pt>
                <c:pt idx="6898">
                  <c:v>97.429122919999998</c:v>
                </c:pt>
                <c:pt idx="6899">
                  <c:v>97.56283569</c:v>
                </c:pt>
                <c:pt idx="6900">
                  <c:v>97.793579100000002</c:v>
                </c:pt>
                <c:pt idx="6901">
                  <c:v>97.961074830000001</c:v>
                </c:pt>
                <c:pt idx="6902">
                  <c:v>97.831588749999995</c:v>
                </c:pt>
                <c:pt idx="6903">
                  <c:v>97.573959349999996</c:v>
                </c:pt>
                <c:pt idx="6904">
                  <c:v>97.243926999999999</c:v>
                </c:pt>
                <c:pt idx="6905">
                  <c:v>96.796989440000004</c:v>
                </c:pt>
                <c:pt idx="6906">
                  <c:v>96.688369750000007</c:v>
                </c:pt>
                <c:pt idx="6907">
                  <c:v>96.958488459999998</c:v>
                </c:pt>
                <c:pt idx="6908">
                  <c:v>97.589248659999996</c:v>
                </c:pt>
                <c:pt idx="6909">
                  <c:v>98.015373229999994</c:v>
                </c:pt>
                <c:pt idx="6910">
                  <c:v>97.462577820000007</c:v>
                </c:pt>
                <c:pt idx="6911">
                  <c:v>96.780235289999993</c:v>
                </c:pt>
                <c:pt idx="6912">
                  <c:v>97.221672060000003</c:v>
                </c:pt>
                <c:pt idx="6913">
                  <c:v>98.016761779999996</c:v>
                </c:pt>
                <c:pt idx="6914">
                  <c:v>97.302421570000007</c:v>
                </c:pt>
                <c:pt idx="6915">
                  <c:v>96.872138980000003</c:v>
                </c:pt>
                <c:pt idx="6916">
                  <c:v>97.867752080000002</c:v>
                </c:pt>
                <c:pt idx="6917">
                  <c:v>97.543342589999995</c:v>
                </c:pt>
                <c:pt idx="6918">
                  <c:v>96.820640560000001</c:v>
                </c:pt>
                <c:pt idx="6919">
                  <c:v>97.497398380000007</c:v>
                </c:pt>
                <c:pt idx="6920">
                  <c:v>98.022354129999997</c:v>
                </c:pt>
                <c:pt idx="6921">
                  <c:v>97.168731690000001</c:v>
                </c:pt>
                <c:pt idx="6922">
                  <c:v>96.861022950000006</c:v>
                </c:pt>
                <c:pt idx="6923">
                  <c:v>97.653327939999997</c:v>
                </c:pt>
                <c:pt idx="6924">
                  <c:v>98.052970889999997</c:v>
                </c:pt>
                <c:pt idx="6925">
                  <c:v>97.508529659999994</c:v>
                </c:pt>
                <c:pt idx="6926">
                  <c:v>96.817832949999996</c:v>
                </c:pt>
                <c:pt idx="6927">
                  <c:v>97.012809750000002</c:v>
                </c:pt>
                <c:pt idx="6928">
                  <c:v>97.798156739999996</c:v>
                </c:pt>
                <c:pt idx="6929">
                  <c:v>97.958267210000002</c:v>
                </c:pt>
                <c:pt idx="6930">
                  <c:v>97.284324650000002</c:v>
                </c:pt>
                <c:pt idx="6931">
                  <c:v>96.723167419999996</c:v>
                </c:pt>
                <c:pt idx="6932">
                  <c:v>96.925064090000006</c:v>
                </c:pt>
                <c:pt idx="6933">
                  <c:v>97.525230410000006</c:v>
                </c:pt>
                <c:pt idx="6934">
                  <c:v>98.040443420000003</c:v>
                </c:pt>
                <c:pt idx="6935">
                  <c:v>97.781471249999996</c:v>
                </c:pt>
                <c:pt idx="6936">
                  <c:v>97.100540159999994</c:v>
                </c:pt>
                <c:pt idx="6937">
                  <c:v>96.755180359999997</c:v>
                </c:pt>
                <c:pt idx="6938">
                  <c:v>97.246726989999999</c:v>
                </c:pt>
                <c:pt idx="6939">
                  <c:v>97.942955019999999</c:v>
                </c:pt>
                <c:pt idx="6940">
                  <c:v>97.846893309999999</c:v>
                </c:pt>
                <c:pt idx="6941">
                  <c:v>97.036468510000006</c:v>
                </c:pt>
                <c:pt idx="6942">
                  <c:v>96.695304870000001</c:v>
                </c:pt>
                <c:pt idx="6943">
                  <c:v>97.202178959999998</c:v>
                </c:pt>
                <c:pt idx="6944">
                  <c:v>97.78703308</c:v>
                </c:pt>
                <c:pt idx="6945">
                  <c:v>98.135093690000005</c:v>
                </c:pt>
                <c:pt idx="6946">
                  <c:v>97.869133000000005</c:v>
                </c:pt>
                <c:pt idx="6947">
                  <c:v>97.242538449999998</c:v>
                </c:pt>
                <c:pt idx="6948">
                  <c:v>96.781669620000002</c:v>
                </c:pt>
                <c:pt idx="6949">
                  <c:v>96.899986269999999</c:v>
                </c:pt>
                <c:pt idx="6950">
                  <c:v>97.243957519999995</c:v>
                </c:pt>
                <c:pt idx="6951">
                  <c:v>97.806503300000003</c:v>
                </c:pt>
                <c:pt idx="6952">
                  <c:v>98.126739499999999</c:v>
                </c:pt>
                <c:pt idx="6953">
                  <c:v>97.842712399999996</c:v>
                </c:pt>
                <c:pt idx="6954">
                  <c:v>97.018356319999995</c:v>
                </c:pt>
                <c:pt idx="6955">
                  <c:v>96.954315190000003</c:v>
                </c:pt>
                <c:pt idx="6956">
                  <c:v>97.743850710000004</c:v>
                </c:pt>
                <c:pt idx="6957">
                  <c:v>98.139282230000006</c:v>
                </c:pt>
                <c:pt idx="6958">
                  <c:v>97.472328189999999</c:v>
                </c:pt>
                <c:pt idx="6959">
                  <c:v>96.862449650000002</c:v>
                </c:pt>
                <c:pt idx="6960">
                  <c:v>97.239784240000006</c:v>
                </c:pt>
                <c:pt idx="6961">
                  <c:v>97.965255740000003</c:v>
                </c:pt>
                <c:pt idx="6962">
                  <c:v>98.084693909999999</c:v>
                </c:pt>
                <c:pt idx="6963">
                  <c:v>97.671432499999995</c:v>
                </c:pt>
                <c:pt idx="6964">
                  <c:v>97.074081419999999</c:v>
                </c:pt>
                <c:pt idx="6965">
                  <c:v>96.852653500000002</c:v>
                </c:pt>
                <c:pt idx="6966">
                  <c:v>96.902771000000001</c:v>
                </c:pt>
                <c:pt idx="6967">
                  <c:v>97.113044740000007</c:v>
                </c:pt>
                <c:pt idx="6968">
                  <c:v>97.519668580000001</c:v>
                </c:pt>
                <c:pt idx="6969">
                  <c:v>97.881698610000001</c:v>
                </c:pt>
                <c:pt idx="6970">
                  <c:v>98.220062260000006</c:v>
                </c:pt>
                <c:pt idx="6971">
                  <c:v>98.105873110000005</c:v>
                </c:pt>
                <c:pt idx="6972">
                  <c:v>98.045997619999994</c:v>
                </c:pt>
                <c:pt idx="6973">
                  <c:v>97.586486820000005</c:v>
                </c:pt>
                <c:pt idx="6974">
                  <c:v>97.12003326</c:v>
                </c:pt>
                <c:pt idx="6975">
                  <c:v>96.959854129999997</c:v>
                </c:pt>
                <c:pt idx="6976">
                  <c:v>97.096351619999993</c:v>
                </c:pt>
                <c:pt idx="6977">
                  <c:v>97.345619200000002</c:v>
                </c:pt>
                <c:pt idx="6978">
                  <c:v>97.711830140000004</c:v>
                </c:pt>
                <c:pt idx="6979">
                  <c:v>97.949966430000003</c:v>
                </c:pt>
                <c:pt idx="6980">
                  <c:v>97.953887940000001</c:v>
                </c:pt>
                <c:pt idx="6981">
                  <c:v>97.465354919999996</c:v>
                </c:pt>
                <c:pt idx="6982">
                  <c:v>97.079620360000007</c:v>
                </c:pt>
                <c:pt idx="6983">
                  <c:v>97.636611939999995</c:v>
                </c:pt>
                <c:pt idx="6984">
                  <c:v>98.181091309999999</c:v>
                </c:pt>
                <c:pt idx="6985">
                  <c:v>97.89906311</c:v>
                </c:pt>
                <c:pt idx="6986">
                  <c:v>97.257881159999997</c:v>
                </c:pt>
                <c:pt idx="6987">
                  <c:v>96.869369509999999</c:v>
                </c:pt>
                <c:pt idx="6988">
                  <c:v>97.260673519999997</c:v>
                </c:pt>
                <c:pt idx="6989">
                  <c:v>97.731300349999998</c:v>
                </c:pt>
                <c:pt idx="6990">
                  <c:v>98.149040220000003</c:v>
                </c:pt>
                <c:pt idx="6991">
                  <c:v>98.012580869999994</c:v>
                </c:pt>
                <c:pt idx="6992">
                  <c:v>97.73967743</c:v>
                </c:pt>
                <c:pt idx="6993">
                  <c:v>97.466735839999998</c:v>
                </c:pt>
                <c:pt idx="6994">
                  <c:v>97.133934019999998</c:v>
                </c:pt>
                <c:pt idx="6995">
                  <c:v>97.132537839999998</c:v>
                </c:pt>
                <c:pt idx="6996">
                  <c:v>97.025321959999999</c:v>
                </c:pt>
                <c:pt idx="6997">
                  <c:v>97.062919620000002</c:v>
                </c:pt>
                <c:pt idx="6998">
                  <c:v>96.966842650000004</c:v>
                </c:pt>
                <c:pt idx="6999">
                  <c:v>96.85127258</c:v>
                </c:pt>
                <c:pt idx="7000">
                  <c:v>96.968238830000004</c:v>
                </c:pt>
                <c:pt idx="7001">
                  <c:v>97.227249150000006</c:v>
                </c:pt>
                <c:pt idx="7002">
                  <c:v>97.715980529999996</c:v>
                </c:pt>
                <c:pt idx="7003">
                  <c:v>98.07248688</c:v>
                </c:pt>
                <c:pt idx="7004">
                  <c:v>97.962432860000007</c:v>
                </c:pt>
                <c:pt idx="7005">
                  <c:v>97.219848630000001</c:v>
                </c:pt>
                <c:pt idx="7006">
                  <c:v>96.965454100000002</c:v>
                </c:pt>
                <c:pt idx="7007">
                  <c:v>97.665878300000003</c:v>
                </c:pt>
                <c:pt idx="7008">
                  <c:v>98.102981569999997</c:v>
                </c:pt>
                <c:pt idx="7009">
                  <c:v>97.48485565</c:v>
                </c:pt>
                <c:pt idx="7010">
                  <c:v>96.926460270000007</c:v>
                </c:pt>
                <c:pt idx="7011">
                  <c:v>97.304191590000002</c:v>
                </c:pt>
                <c:pt idx="7012">
                  <c:v>98.207519529999999</c:v>
                </c:pt>
                <c:pt idx="7013">
                  <c:v>97.864967350000001</c:v>
                </c:pt>
                <c:pt idx="7014">
                  <c:v>97.554473880000003</c:v>
                </c:pt>
                <c:pt idx="7015">
                  <c:v>97.172920230000003</c:v>
                </c:pt>
                <c:pt idx="7016">
                  <c:v>97.246734619999998</c:v>
                </c:pt>
                <c:pt idx="7017">
                  <c:v>97.76190948</c:v>
                </c:pt>
                <c:pt idx="7018">
                  <c:v>98.13372803</c:v>
                </c:pt>
                <c:pt idx="7019">
                  <c:v>97.824592589999995</c:v>
                </c:pt>
                <c:pt idx="7020">
                  <c:v>97.129783630000006</c:v>
                </c:pt>
                <c:pt idx="7021">
                  <c:v>96.961280819999999</c:v>
                </c:pt>
                <c:pt idx="7022">
                  <c:v>97.09216309</c:v>
                </c:pt>
                <c:pt idx="7023">
                  <c:v>97.523849490000003</c:v>
                </c:pt>
                <c:pt idx="7024">
                  <c:v>98.137916559999994</c:v>
                </c:pt>
                <c:pt idx="7025">
                  <c:v>98.19497681</c:v>
                </c:pt>
                <c:pt idx="7026">
                  <c:v>97.710449220000001</c:v>
                </c:pt>
                <c:pt idx="7027">
                  <c:v>97.028129579999998</c:v>
                </c:pt>
                <c:pt idx="7028">
                  <c:v>96.973770139999999</c:v>
                </c:pt>
                <c:pt idx="7029">
                  <c:v>97.699287409999997</c:v>
                </c:pt>
                <c:pt idx="7030">
                  <c:v>98.179664610000003</c:v>
                </c:pt>
                <c:pt idx="7031">
                  <c:v>97.61434174</c:v>
                </c:pt>
                <c:pt idx="7032">
                  <c:v>96.943199160000006</c:v>
                </c:pt>
                <c:pt idx="7033">
                  <c:v>97.38734436</c:v>
                </c:pt>
                <c:pt idx="7034">
                  <c:v>98.161582949999996</c:v>
                </c:pt>
                <c:pt idx="7035">
                  <c:v>97.508522029999995</c:v>
                </c:pt>
                <c:pt idx="7036">
                  <c:v>97.026710510000001</c:v>
                </c:pt>
                <c:pt idx="7037">
                  <c:v>97.986129759999997</c:v>
                </c:pt>
                <c:pt idx="7038">
                  <c:v>97.796760559999996</c:v>
                </c:pt>
                <c:pt idx="7039">
                  <c:v>96.990501399999999</c:v>
                </c:pt>
                <c:pt idx="7040">
                  <c:v>97.931823730000005</c:v>
                </c:pt>
                <c:pt idx="7041">
                  <c:v>97.796768189999995</c:v>
                </c:pt>
                <c:pt idx="7042">
                  <c:v>97.023902890000002</c:v>
                </c:pt>
                <c:pt idx="7043">
                  <c:v>97.806488040000005</c:v>
                </c:pt>
                <c:pt idx="7044">
                  <c:v>98.107261660000006</c:v>
                </c:pt>
                <c:pt idx="7045">
                  <c:v>97.179885859999999</c:v>
                </c:pt>
                <c:pt idx="7046">
                  <c:v>97.107482910000002</c:v>
                </c:pt>
                <c:pt idx="7047">
                  <c:v>97.824592589999995</c:v>
                </c:pt>
                <c:pt idx="7048">
                  <c:v>98.193588259999999</c:v>
                </c:pt>
                <c:pt idx="7049">
                  <c:v>97.963844300000005</c:v>
                </c:pt>
                <c:pt idx="7050">
                  <c:v>97.397094730000006</c:v>
                </c:pt>
                <c:pt idx="7051">
                  <c:v>96.966865540000001</c:v>
                </c:pt>
                <c:pt idx="7052">
                  <c:v>97.220252990000006</c:v>
                </c:pt>
                <c:pt idx="7053">
                  <c:v>97.814857480000001</c:v>
                </c:pt>
                <c:pt idx="7054">
                  <c:v>98.253486629999998</c:v>
                </c:pt>
                <c:pt idx="7055">
                  <c:v>98.182472230000002</c:v>
                </c:pt>
                <c:pt idx="7056">
                  <c:v>97.682510379999997</c:v>
                </c:pt>
                <c:pt idx="7057">
                  <c:v>97.172920230000003</c:v>
                </c:pt>
                <c:pt idx="7058">
                  <c:v>97.046852110000003</c:v>
                </c:pt>
                <c:pt idx="7059">
                  <c:v>97.438888550000001</c:v>
                </c:pt>
                <c:pt idx="7060">
                  <c:v>98.008445739999999</c:v>
                </c:pt>
                <c:pt idx="7061">
                  <c:v>98.26186371</c:v>
                </c:pt>
                <c:pt idx="7062">
                  <c:v>97.962448120000005</c:v>
                </c:pt>
                <c:pt idx="7063">
                  <c:v>97.604606630000006</c:v>
                </c:pt>
                <c:pt idx="7064">
                  <c:v>97.125595090000004</c:v>
                </c:pt>
                <c:pt idx="7065">
                  <c:v>97.051765439999997</c:v>
                </c:pt>
                <c:pt idx="7066">
                  <c:v>97.362281800000005</c:v>
                </c:pt>
                <c:pt idx="7067">
                  <c:v>97.979148859999995</c:v>
                </c:pt>
                <c:pt idx="7068">
                  <c:v>98.29109192</c:v>
                </c:pt>
                <c:pt idx="7069">
                  <c:v>98.327285770000003</c:v>
                </c:pt>
                <c:pt idx="7070">
                  <c:v>98.174133299999994</c:v>
                </c:pt>
                <c:pt idx="7071">
                  <c:v>97.892852779999998</c:v>
                </c:pt>
                <c:pt idx="7072">
                  <c:v>97.470901490000003</c:v>
                </c:pt>
                <c:pt idx="7073">
                  <c:v>97.086601259999995</c:v>
                </c:pt>
                <c:pt idx="7074">
                  <c:v>97.050399780000006</c:v>
                </c:pt>
                <c:pt idx="7075">
                  <c:v>97.548934939999995</c:v>
                </c:pt>
                <c:pt idx="7076">
                  <c:v>98.324485780000003</c:v>
                </c:pt>
                <c:pt idx="7077">
                  <c:v>97.922088619999997</c:v>
                </c:pt>
                <c:pt idx="7078">
                  <c:v>97.125587460000006</c:v>
                </c:pt>
                <c:pt idx="7079">
                  <c:v>97.491821290000004</c:v>
                </c:pt>
                <c:pt idx="7080">
                  <c:v>98.332847599999994</c:v>
                </c:pt>
                <c:pt idx="7081">
                  <c:v>97.897010800000004</c:v>
                </c:pt>
                <c:pt idx="7082">
                  <c:v>97.170120240000003</c:v>
                </c:pt>
                <c:pt idx="7083">
                  <c:v>97.596229550000004</c:v>
                </c:pt>
                <c:pt idx="7084">
                  <c:v>98.378822330000006</c:v>
                </c:pt>
                <c:pt idx="7085">
                  <c:v>97.502952579999999</c:v>
                </c:pt>
                <c:pt idx="7086">
                  <c:v>97.518287659999999</c:v>
                </c:pt>
                <c:pt idx="7087">
                  <c:v>98.339797970000006</c:v>
                </c:pt>
                <c:pt idx="7088">
                  <c:v>97.392951969999999</c:v>
                </c:pt>
                <c:pt idx="7089">
                  <c:v>97.686744689999998</c:v>
                </c:pt>
                <c:pt idx="7090">
                  <c:v>98.359329220000006</c:v>
                </c:pt>
                <c:pt idx="7091">
                  <c:v>97.319137569999995</c:v>
                </c:pt>
                <c:pt idx="7092">
                  <c:v>97.78283691</c:v>
                </c:pt>
                <c:pt idx="7093">
                  <c:v>98.201957699999994</c:v>
                </c:pt>
                <c:pt idx="7094">
                  <c:v>97.225852970000005</c:v>
                </c:pt>
                <c:pt idx="7095">
                  <c:v>98.196403500000002</c:v>
                </c:pt>
                <c:pt idx="7096">
                  <c:v>97.831542970000001</c:v>
                </c:pt>
                <c:pt idx="7097">
                  <c:v>97.826011660000006</c:v>
                </c:pt>
                <c:pt idx="7098">
                  <c:v>98.02092743</c:v>
                </c:pt>
                <c:pt idx="7099">
                  <c:v>97.351188660000005</c:v>
                </c:pt>
                <c:pt idx="7100">
                  <c:v>98.338409420000005</c:v>
                </c:pt>
                <c:pt idx="7101">
                  <c:v>97.392906190000005</c:v>
                </c:pt>
                <c:pt idx="7102">
                  <c:v>97.876113889999999</c:v>
                </c:pt>
                <c:pt idx="7103">
                  <c:v>98.279937739999994</c:v>
                </c:pt>
                <c:pt idx="7104">
                  <c:v>97.259277339999997</c:v>
                </c:pt>
                <c:pt idx="7105">
                  <c:v>97.855239870000005</c:v>
                </c:pt>
                <c:pt idx="7106">
                  <c:v>98.447074889999996</c:v>
                </c:pt>
                <c:pt idx="7107">
                  <c:v>97.451408389999997</c:v>
                </c:pt>
                <c:pt idx="7108">
                  <c:v>97.768890380000002</c:v>
                </c:pt>
                <c:pt idx="7109">
                  <c:v>98.339805600000005</c:v>
                </c:pt>
                <c:pt idx="7110">
                  <c:v>97.369262699999993</c:v>
                </c:pt>
                <c:pt idx="7111">
                  <c:v>98.239555359999997</c:v>
                </c:pt>
                <c:pt idx="7112">
                  <c:v>97.952705379999998</c:v>
                </c:pt>
                <c:pt idx="7113">
                  <c:v>97.288528439999993</c:v>
                </c:pt>
                <c:pt idx="7114">
                  <c:v>98.260444640000003</c:v>
                </c:pt>
                <c:pt idx="7115">
                  <c:v>98.139305109999995</c:v>
                </c:pt>
                <c:pt idx="7116">
                  <c:v>97.245376590000006</c:v>
                </c:pt>
                <c:pt idx="7117">
                  <c:v>98.046035770000003</c:v>
                </c:pt>
                <c:pt idx="7118">
                  <c:v>98.316146849999996</c:v>
                </c:pt>
                <c:pt idx="7119">
                  <c:v>97.358108520000002</c:v>
                </c:pt>
                <c:pt idx="7120">
                  <c:v>97.81765747</c:v>
                </c:pt>
                <c:pt idx="7121">
                  <c:v>98.442848209999994</c:v>
                </c:pt>
                <c:pt idx="7122">
                  <c:v>97.413810729999994</c:v>
                </c:pt>
                <c:pt idx="7123">
                  <c:v>97.679771419999994</c:v>
                </c:pt>
                <c:pt idx="7124">
                  <c:v>98.470733640000006</c:v>
                </c:pt>
                <c:pt idx="7125">
                  <c:v>97.618530269999994</c:v>
                </c:pt>
                <c:pt idx="7126">
                  <c:v>97.579513550000001</c:v>
                </c:pt>
                <c:pt idx="7127">
                  <c:v>98.462341309999999</c:v>
                </c:pt>
                <c:pt idx="7128">
                  <c:v>97.844100949999998</c:v>
                </c:pt>
                <c:pt idx="7129">
                  <c:v>97.346984860000006</c:v>
                </c:pt>
                <c:pt idx="7130">
                  <c:v>98.080818179999994</c:v>
                </c:pt>
                <c:pt idx="7131">
                  <c:v>98.456771849999996</c:v>
                </c:pt>
                <c:pt idx="7132">
                  <c:v>97.901176449999994</c:v>
                </c:pt>
                <c:pt idx="7133">
                  <c:v>97.498764039999998</c:v>
                </c:pt>
                <c:pt idx="7134">
                  <c:v>97.429138179999995</c:v>
                </c:pt>
                <c:pt idx="7135">
                  <c:v>98.377197269999996</c:v>
                </c:pt>
                <c:pt idx="7136">
                  <c:v>98.206169130000006</c:v>
                </c:pt>
                <c:pt idx="7137">
                  <c:v>97.611579899999995</c:v>
                </c:pt>
                <c:pt idx="7138">
                  <c:v>97.358131409999999</c:v>
                </c:pt>
                <c:pt idx="7139">
                  <c:v>98.174102779999998</c:v>
                </c:pt>
                <c:pt idx="7140">
                  <c:v>98.466506960000004</c:v>
                </c:pt>
                <c:pt idx="7141">
                  <c:v>97.491775509999997</c:v>
                </c:pt>
                <c:pt idx="7142">
                  <c:v>97.45283508</c:v>
                </c:pt>
                <c:pt idx="7143">
                  <c:v>98.352348329999998</c:v>
                </c:pt>
                <c:pt idx="7144">
                  <c:v>98.078056340000003</c:v>
                </c:pt>
                <c:pt idx="7145">
                  <c:v>97.257873540000006</c:v>
                </c:pt>
                <c:pt idx="7146">
                  <c:v>97.810699459999995</c:v>
                </c:pt>
                <c:pt idx="7147">
                  <c:v>98.604385379999997</c:v>
                </c:pt>
                <c:pt idx="7148">
                  <c:v>97.990303040000001</c:v>
                </c:pt>
                <c:pt idx="7149">
                  <c:v>97.263442990000001</c:v>
                </c:pt>
                <c:pt idx="7150">
                  <c:v>97.83579254</c:v>
                </c:pt>
                <c:pt idx="7151">
                  <c:v>98.452629090000002</c:v>
                </c:pt>
                <c:pt idx="7152">
                  <c:v>98.326568600000002</c:v>
                </c:pt>
                <c:pt idx="7153">
                  <c:v>97.936004639999993</c:v>
                </c:pt>
                <c:pt idx="7154">
                  <c:v>97.463973999999993</c:v>
                </c:pt>
                <c:pt idx="7155">
                  <c:v>97.399925229999994</c:v>
                </c:pt>
                <c:pt idx="7156">
                  <c:v>97.625488279999999</c:v>
                </c:pt>
                <c:pt idx="7157">
                  <c:v>98.050933839999999</c:v>
                </c:pt>
                <c:pt idx="7158">
                  <c:v>98.520835880000007</c:v>
                </c:pt>
                <c:pt idx="7159">
                  <c:v>98.256278989999998</c:v>
                </c:pt>
                <c:pt idx="7160">
                  <c:v>97.640312190000003</c:v>
                </c:pt>
                <c:pt idx="7161">
                  <c:v>97.461166379999995</c:v>
                </c:pt>
                <c:pt idx="7162">
                  <c:v>97.870925900000003</c:v>
                </c:pt>
                <c:pt idx="7163">
                  <c:v>98.412216189999995</c:v>
                </c:pt>
                <c:pt idx="7164">
                  <c:v>98.522224429999994</c:v>
                </c:pt>
                <c:pt idx="7165">
                  <c:v>97.945716860000005</c:v>
                </c:pt>
                <c:pt idx="7166">
                  <c:v>97.425163269999999</c:v>
                </c:pt>
                <c:pt idx="7167">
                  <c:v>97.675605770000004</c:v>
                </c:pt>
                <c:pt idx="7168">
                  <c:v>98.376037600000004</c:v>
                </c:pt>
                <c:pt idx="7169">
                  <c:v>98.442878719999996</c:v>
                </c:pt>
                <c:pt idx="7170">
                  <c:v>97.844223020000001</c:v>
                </c:pt>
                <c:pt idx="7171">
                  <c:v>97.565589900000006</c:v>
                </c:pt>
                <c:pt idx="7172">
                  <c:v>98.389938349999994</c:v>
                </c:pt>
                <c:pt idx="7173">
                  <c:v>98.078010559999996</c:v>
                </c:pt>
                <c:pt idx="7174">
                  <c:v>97.490425110000004</c:v>
                </c:pt>
                <c:pt idx="7175">
                  <c:v>97.959518430000003</c:v>
                </c:pt>
                <c:pt idx="7176">
                  <c:v>98.39689636</c:v>
                </c:pt>
                <c:pt idx="7177">
                  <c:v>97.612937930000001</c:v>
                </c:pt>
                <c:pt idx="7178">
                  <c:v>97.672805789999998</c:v>
                </c:pt>
                <c:pt idx="7179">
                  <c:v>98.236557009999999</c:v>
                </c:pt>
                <c:pt idx="7180">
                  <c:v>98.215881350000004</c:v>
                </c:pt>
                <c:pt idx="7181">
                  <c:v>97.437507629999999</c:v>
                </c:pt>
                <c:pt idx="7182">
                  <c:v>97.241149899999996</c:v>
                </c:pt>
                <c:pt idx="7183">
                  <c:v>97.962425229999994</c:v>
                </c:pt>
                <c:pt idx="7184">
                  <c:v>98.381584169999996</c:v>
                </c:pt>
                <c:pt idx="7185">
                  <c:v>97.929054260000001</c:v>
                </c:pt>
                <c:pt idx="7186">
                  <c:v>97.263458249999999</c:v>
                </c:pt>
                <c:pt idx="7187">
                  <c:v>98.188018799999995</c:v>
                </c:pt>
                <c:pt idx="7188">
                  <c:v>98.011184689999993</c:v>
                </c:pt>
                <c:pt idx="7189">
                  <c:v>97.399925229999994</c:v>
                </c:pt>
                <c:pt idx="7190">
                  <c:v>98.399711609999997</c:v>
                </c:pt>
                <c:pt idx="7191">
                  <c:v>97.664482120000002</c:v>
                </c:pt>
                <c:pt idx="7192">
                  <c:v>97.707641600000002</c:v>
                </c:pt>
                <c:pt idx="7193">
                  <c:v>98.435920719999999</c:v>
                </c:pt>
                <c:pt idx="7194">
                  <c:v>97.473731990000005</c:v>
                </c:pt>
                <c:pt idx="7195">
                  <c:v>97.746627810000007</c:v>
                </c:pt>
                <c:pt idx="7196">
                  <c:v>98.55840302</c:v>
                </c:pt>
                <c:pt idx="7197">
                  <c:v>97.742454530000003</c:v>
                </c:pt>
                <c:pt idx="7198">
                  <c:v>97.306579589999998</c:v>
                </c:pt>
                <c:pt idx="7199">
                  <c:v>97.948554990000005</c:v>
                </c:pt>
                <c:pt idx="7200">
                  <c:v>98.536155699999995</c:v>
                </c:pt>
                <c:pt idx="7201">
                  <c:v>98.224258419999998</c:v>
                </c:pt>
                <c:pt idx="7202">
                  <c:v>97.518249510000004</c:v>
                </c:pt>
                <c:pt idx="7203">
                  <c:v>97.270401000000007</c:v>
                </c:pt>
                <c:pt idx="7204">
                  <c:v>97.813446040000002</c:v>
                </c:pt>
                <c:pt idx="7205">
                  <c:v>98.440063480000006</c:v>
                </c:pt>
                <c:pt idx="7206">
                  <c:v>98.51528931</c:v>
                </c:pt>
                <c:pt idx="7207">
                  <c:v>97.799537659999999</c:v>
                </c:pt>
                <c:pt idx="7208">
                  <c:v>97.303833010000005</c:v>
                </c:pt>
                <c:pt idx="7209">
                  <c:v>97.937423710000004</c:v>
                </c:pt>
                <c:pt idx="7210">
                  <c:v>98.604385379999997</c:v>
                </c:pt>
                <c:pt idx="7211">
                  <c:v>97.95968628</c:v>
                </c:pt>
                <c:pt idx="7212">
                  <c:v>97.366508479999993</c:v>
                </c:pt>
                <c:pt idx="7213">
                  <c:v>97.807884220000005</c:v>
                </c:pt>
                <c:pt idx="7214">
                  <c:v>98.551467900000006</c:v>
                </c:pt>
                <c:pt idx="7215">
                  <c:v>98.629463200000004</c:v>
                </c:pt>
                <c:pt idx="7216">
                  <c:v>98.591865540000001</c:v>
                </c:pt>
                <c:pt idx="7217">
                  <c:v>98.601585389999997</c:v>
                </c:pt>
                <c:pt idx="7218">
                  <c:v>98.586242679999998</c:v>
                </c:pt>
                <c:pt idx="7219">
                  <c:v>98.675392149999993</c:v>
                </c:pt>
                <c:pt idx="7220">
                  <c:v>98.615524289999996</c:v>
                </c:pt>
                <c:pt idx="7221">
                  <c:v>98.225662229999998</c:v>
                </c:pt>
                <c:pt idx="7222">
                  <c:v>97.614364620000003</c:v>
                </c:pt>
                <c:pt idx="7223">
                  <c:v>97.501548769999999</c:v>
                </c:pt>
                <c:pt idx="7224">
                  <c:v>98.342582699999994</c:v>
                </c:pt>
                <c:pt idx="7225">
                  <c:v>98.46653748</c:v>
                </c:pt>
                <c:pt idx="7226">
                  <c:v>97.649162290000007</c:v>
                </c:pt>
                <c:pt idx="7227">
                  <c:v>97.469535829999998</c:v>
                </c:pt>
                <c:pt idx="7228">
                  <c:v>98.259040830000004</c:v>
                </c:pt>
                <c:pt idx="7229">
                  <c:v>98.672615050000005</c:v>
                </c:pt>
                <c:pt idx="7230">
                  <c:v>97.994483950000003</c:v>
                </c:pt>
                <c:pt idx="7231">
                  <c:v>97.398506159999997</c:v>
                </c:pt>
                <c:pt idx="7232">
                  <c:v>97.745254520000003</c:v>
                </c:pt>
                <c:pt idx="7233">
                  <c:v>98.370429990000005</c:v>
                </c:pt>
                <c:pt idx="7234">
                  <c:v>98.614143369999994</c:v>
                </c:pt>
                <c:pt idx="7235">
                  <c:v>97.994476320000004</c:v>
                </c:pt>
                <c:pt idx="7236">
                  <c:v>97.455612180000003</c:v>
                </c:pt>
                <c:pt idx="7237">
                  <c:v>97.859443659999997</c:v>
                </c:pt>
                <c:pt idx="7238">
                  <c:v>98.565391539999993</c:v>
                </c:pt>
                <c:pt idx="7239">
                  <c:v>98.415008540000002</c:v>
                </c:pt>
                <c:pt idx="7240">
                  <c:v>97.649162290000007</c:v>
                </c:pt>
                <c:pt idx="7241">
                  <c:v>97.401306149999996</c:v>
                </c:pt>
                <c:pt idx="7242">
                  <c:v>97.741050720000004</c:v>
                </c:pt>
                <c:pt idx="7243">
                  <c:v>98.307762150000002</c:v>
                </c:pt>
                <c:pt idx="7244">
                  <c:v>98.614105219999999</c:v>
                </c:pt>
                <c:pt idx="7245">
                  <c:v>98.619712829999997</c:v>
                </c:pt>
                <c:pt idx="7246">
                  <c:v>98.342575069999995</c:v>
                </c:pt>
                <c:pt idx="7247">
                  <c:v>97.732711789999996</c:v>
                </c:pt>
                <c:pt idx="7248">
                  <c:v>97.597618100000005</c:v>
                </c:pt>
                <c:pt idx="7249">
                  <c:v>98.176902769999998</c:v>
                </c:pt>
                <c:pt idx="7250">
                  <c:v>98.678176879999995</c:v>
                </c:pt>
                <c:pt idx="7251">
                  <c:v>98.486038210000004</c:v>
                </c:pt>
                <c:pt idx="7252">
                  <c:v>98.015396120000005</c:v>
                </c:pt>
                <c:pt idx="7253">
                  <c:v>97.745223999999993</c:v>
                </c:pt>
                <c:pt idx="7254">
                  <c:v>97.507125849999994</c:v>
                </c:pt>
                <c:pt idx="7255">
                  <c:v>97.96937561</c:v>
                </c:pt>
                <c:pt idx="7256">
                  <c:v>98.625274660000002</c:v>
                </c:pt>
                <c:pt idx="7257">
                  <c:v>98.733886720000001</c:v>
                </c:pt>
                <c:pt idx="7258">
                  <c:v>98.472099299999996</c:v>
                </c:pt>
                <c:pt idx="7259">
                  <c:v>97.998901369999999</c:v>
                </c:pt>
                <c:pt idx="7260">
                  <c:v>97.68812561</c:v>
                </c:pt>
                <c:pt idx="7261">
                  <c:v>97.761947629999995</c:v>
                </c:pt>
                <c:pt idx="7262">
                  <c:v>98.282989499999999</c:v>
                </c:pt>
                <c:pt idx="7263">
                  <c:v>98.508300779999999</c:v>
                </c:pt>
                <c:pt idx="7264">
                  <c:v>98.647560119999994</c:v>
                </c:pt>
                <c:pt idx="7265">
                  <c:v>98.533287049999998</c:v>
                </c:pt>
                <c:pt idx="7266">
                  <c:v>98.614135739999995</c:v>
                </c:pt>
                <c:pt idx="7267">
                  <c:v>98.58766937</c:v>
                </c:pt>
                <c:pt idx="7268">
                  <c:v>98.249336240000005</c:v>
                </c:pt>
                <c:pt idx="7269">
                  <c:v>98.260452270000002</c:v>
                </c:pt>
                <c:pt idx="7270">
                  <c:v>98.064125059999995</c:v>
                </c:pt>
                <c:pt idx="7271">
                  <c:v>97.980575560000005</c:v>
                </c:pt>
                <c:pt idx="7272">
                  <c:v>97.924842830000003</c:v>
                </c:pt>
                <c:pt idx="7273">
                  <c:v>97.929039000000003</c:v>
                </c:pt>
                <c:pt idx="7274">
                  <c:v>98.135108950000003</c:v>
                </c:pt>
                <c:pt idx="7275">
                  <c:v>98.200531010000006</c:v>
                </c:pt>
                <c:pt idx="7276">
                  <c:v>98.544494630000003</c:v>
                </c:pt>
                <c:pt idx="7277">
                  <c:v>98.648948669999996</c:v>
                </c:pt>
                <c:pt idx="7278">
                  <c:v>98.788169859999996</c:v>
                </c:pt>
                <c:pt idx="7279">
                  <c:v>98.825767519999999</c:v>
                </c:pt>
                <c:pt idx="7280">
                  <c:v>98.740821839999995</c:v>
                </c:pt>
                <c:pt idx="7281">
                  <c:v>98.566787719999994</c:v>
                </c:pt>
                <c:pt idx="7282">
                  <c:v>98.24093628</c:v>
                </c:pt>
                <c:pt idx="7283">
                  <c:v>97.951332089999994</c:v>
                </c:pt>
                <c:pt idx="7284">
                  <c:v>97.749427800000007</c:v>
                </c:pt>
                <c:pt idx="7285">
                  <c:v>97.642227169999998</c:v>
                </c:pt>
                <c:pt idx="7286">
                  <c:v>97.599014280000006</c:v>
                </c:pt>
                <c:pt idx="7287">
                  <c:v>97.546089170000002</c:v>
                </c:pt>
                <c:pt idx="7288">
                  <c:v>97.548866270000005</c:v>
                </c:pt>
                <c:pt idx="7289">
                  <c:v>97.626892089999998</c:v>
                </c:pt>
                <c:pt idx="7290">
                  <c:v>97.610176089999996</c:v>
                </c:pt>
                <c:pt idx="7291">
                  <c:v>97.63937378</c:v>
                </c:pt>
                <c:pt idx="7292">
                  <c:v>97.787025450000002</c:v>
                </c:pt>
                <c:pt idx="7293">
                  <c:v>98.107269290000005</c:v>
                </c:pt>
                <c:pt idx="7294">
                  <c:v>98.161582949999996</c:v>
                </c:pt>
                <c:pt idx="7295">
                  <c:v>98.575462340000001</c:v>
                </c:pt>
                <c:pt idx="7296">
                  <c:v>98.573753359999998</c:v>
                </c:pt>
                <c:pt idx="7297">
                  <c:v>98.488807679999994</c:v>
                </c:pt>
                <c:pt idx="7298">
                  <c:v>98.047386169999996</c:v>
                </c:pt>
                <c:pt idx="7299">
                  <c:v>97.806495670000004</c:v>
                </c:pt>
                <c:pt idx="7300">
                  <c:v>97.706230160000004</c:v>
                </c:pt>
                <c:pt idx="7301">
                  <c:v>97.608787539999994</c:v>
                </c:pt>
                <c:pt idx="7302">
                  <c:v>97.700675959999998</c:v>
                </c:pt>
                <c:pt idx="7303">
                  <c:v>98.004219059999997</c:v>
                </c:pt>
                <c:pt idx="7304">
                  <c:v>98.10170746</c:v>
                </c:pt>
                <c:pt idx="7305">
                  <c:v>98.208915709999999</c:v>
                </c:pt>
                <c:pt idx="7306">
                  <c:v>98.385772709999998</c:v>
                </c:pt>
                <c:pt idx="7307">
                  <c:v>98.470726010000007</c:v>
                </c:pt>
                <c:pt idx="7308">
                  <c:v>98.545898440000002</c:v>
                </c:pt>
                <c:pt idx="7309">
                  <c:v>98.618316649999997</c:v>
                </c:pt>
                <c:pt idx="7310">
                  <c:v>98.609977720000003</c:v>
                </c:pt>
                <c:pt idx="7311">
                  <c:v>98.538925169999999</c:v>
                </c:pt>
                <c:pt idx="7312">
                  <c:v>98.483238220000004</c:v>
                </c:pt>
                <c:pt idx="7313">
                  <c:v>98.356544490000005</c:v>
                </c:pt>
                <c:pt idx="7314">
                  <c:v>98.118423460000002</c:v>
                </c:pt>
                <c:pt idx="7315">
                  <c:v>97.838554380000005</c:v>
                </c:pt>
                <c:pt idx="7316">
                  <c:v>97.622703549999997</c:v>
                </c:pt>
                <c:pt idx="7317">
                  <c:v>97.657531739999996</c:v>
                </c:pt>
                <c:pt idx="7318">
                  <c:v>97.695129390000005</c:v>
                </c:pt>
                <c:pt idx="7319">
                  <c:v>97.707641600000002</c:v>
                </c:pt>
                <c:pt idx="7320">
                  <c:v>97.689537049999998</c:v>
                </c:pt>
                <c:pt idx="7321">
                  <c:v>97.699317930000007</c:v>
                </c:pt>
                <c:pt idx="7322">
                  <c:v>97.720169069999997</c:v>
                </c:pt>
                <c:pt idx="7323">
                  <c:v>97.873321529999998</c:v>
                </c:pt>
                <c:pt idx="7324">
                  <c:v>98.366287229999998</c:v>
                </c:pt>
                <c:pt idx="7325">
                  <c:v>98.827186580000003</c:v>
                </c:pt>
                <c:pt idx="7326">
                  <c:v>98.909317020000003</c:v>
                </c:pt>
                <c:pt idx="7327">
                  <c:v>98.183868410000002</c:v>
                </c:pt>
                <c:pt idx="7328">
                  <c:v>97.778671259999996</c:v>
                </c:pt>
                <c:pt idx="7329">
                  <c:v>98.462356569999997</c:v>
                </c:pt>
                <c:pt idx="7330">
                  <c:v>98.960876459999994</c:v>
                </c:pt>
                <c:pt idx="7331">
                  <c:v>98.190841669999998</c:v>
                </c:pt>
                <c:pt idx="7332">
                  <c:v>97.788383479999993</c:v>
                </c:pt>
                <c:pt idx="7333">
                  <c:v>98.576522830000002</c:v>
                </c:pt>
                <c:pt idx="7334">
                  <c:v>98.832778930000003</c:v>
                </c:pt>
                <c:pt idx="7335">
                  <c:v>97.919296259999996</c:v>
                </c:pt>
                <c:pt idx="7336">
                  <c:v>98.360733030000006</c:v>
                </c:pt>
                <c:pt idx="7337">
                  <c:v>99.016532900000001</c:v>
                </c:pt>
                <c:pt idx="7338">
                  <c:v>98.375999449999995</c:v>
                </c:pt>
                <c:pt idx="7339">
                  <c:v>97.767494200000002</c:v>
                </c:pt>
                <c:pt idx="7340">
                  <c:v>98.080825809999993</c:v>
                </c:pt>
                <c:pt idx="7341">
                  <c:v>98.85532379</c:v>
                </c:pt>
                <c:pt idx="7342">
                  <c:v>98.738067630000003</c:v>
                </c:pt>
                <c:pt idx="7343">
                  <c:v>98.121200560000005</c:v>
                </c:pt>
                <c:pt idx="7344">
                  <c:v>97.787010190000004</c:v>
                </c:pt>
                <c:pt idx="7345">
                  <c:v>98.213104250000001</c:v>
                </c:pt>
                <c:pt idx="7346">
                  <c:v>98.554260249999999</c:v>
                </c:pt>
                <c:pt idx="7347">
                  <c:v>98.998451230000001</c:v>
                </c:pt>
                <c:pt idx="7348">
                  <c:v>99.01654053</c:v>
                </c:pt>
                <c:pt idx="7349">
                  <c:v>98.678184509999994</c:v>
                </c:pt>
                <c:pt idx="7350">
                  <c:v>98.348175049999995</c:v>
                </c:pt>
                <c:pt idx="7351">
                  <c:v>98.044654850000001</c:v>
                </c:pt>
                <c:pt idx="7352">
                  <c:v>97.814857480000001</c:v>
                </c:pt>
                <c:pt idx="7353">
                  <c:v>97.777259830000006</c:v>
                </c:pt>
                <c:pt idx="7354">
                  <c:v>97.89983368</c:v>
                </c:pt>
                <c:pt idx="7355">
                  <c:v>98.178268430000003</c:v>
                </c:pt>
                <c:pt idx="7356">
                  <c:v>98.612731929999995</c:v>
                </c:pt>
                <c:pt idx="7357">
                  <c:v>98.977569579999994</c:v>
                </c:pt>
                <c:pt idx="7358">
                  <c:v>99.151618959999993</c:v>
                </c:pt>
                <c:pt idx="7359">
                  <c:v>99.045791629999997</c:v>
                </c:pt>
                <c:pt idx="7360">
                  <c:v>98.878669740000007</c:v>
                </c:pt>
                <c:pt idx="7361">
                  <c:v>98.608543400000002</c:v>
                </c:pt>
                <c:pt idx="7362">
                  <c:v>98.238174439999995</c:v>
                </c:pt>
                <c:pt idx="7363">
                  <c:v>97.903999330000005</c:v>
                </c:pt>
                <c:pt idx="7364">
                  <c:v>97.839950560000005</c:v>
                </c:pt>
                <c:pt idx="7365">
                  <c:v>98.032073969999999</c:v>
                </c:pt>
                <c:pt idx="7366">
                  <c:v>98.293861390000004</c:v>
                </c:pt>
                <c:pt idx="7367">
                  <c:v>98.661476140000005</c:v>
                </c:pt>
                <c:pt idx="7368">
                  <c:v>98.928825380000006</c:v>
                </c:pt>
                <c:pt idx="7369">
                  <c:v>99.119606020000006</c:v>
                </c:pt>
                <c:pt idx="7370">
                  <c:v>99.144645690000004</c:v>
                </c:pt>
                <c:pt idx="7371">
                  <c:v>98.827186580000003</c:v>
                </c:pt>
                <c:pt idx="7372">
                  <c:v>98.421958919999994</c:v>
                </c:pt>
                <c:pt idx="7373">
                  <c:v>97.961059570000003</c:v>
                </c:pt>
                <c:pt idx="7374">
                  <c:v>97.793975829999994</c:v>
                </c:pt>
                <c:pt idx="7375">
                  <c:v>98.086364750000001</c:v>
                </c:pt>
                <c:pt idx="7376">
                  <c:v>98.590446470000003</c:v>
                </c:pt>
                <c:pt idx="7377">
                  <c:v>98.988708500000001</c:v>
                </c:pt>
                <c:pt idx="7378">
                  <c:v>98.978958129999995</c:v>
                </c:pt>
                <c:pt idx="7379">
                  <c:v>99.002616880000005</c:v>
                </c:pt>
                <c:pt idx="7380">
                  <c:v>98.850845340000006</c:v>
                </c:pt>
                <c:pt idx="7381">
                  <c:v>98.449821470000003</c:v>
                </c:pt>
                <c:pt idx="7382">
                  <c:v>98.155990599999996</c:v>
                </c:pt>
                <c:pt idx="7383">
                  <c:v>97.910942079999998</c:v>
                </c:pt>
                <c:pt idx="7384">
                  <c:v>97.859413149999995</c:v>
                </c:pt>
                <c:pt idx="7385">
                  <c:v>98.044616700000006</c:v>
                </c:pt>
                <c:pt idx="7386">
                  <c:v>98.402458190000004</c:v>
                </c:pt>
                <c:pt idx="7387">
                  <c:v>98.792373659999996</c:v>
                </c:pt>
                <c:pt idx="7388">
                  <c:v>99.126525880000003</c:v>
                </c:pt>
                <c:pt idx="7389">
                  <c:v>99.229598999999993</c:v>
                </c:pt>
                <c:pt idx="7390">
                  <c:v>99.173927309999996</c:v>
                </c:pt>
                <c:pt idx="7391">
                  <c:v>99.056930539999996</c:v>
                </c:pt>
                <c:pt idx="7392">
                  <c:v>98.970588680000006</c:v>
                </c:pt>
                <c:pt idx="7393">
                  <c:v>98.589065550000001</c:v>
                </c:pt>
                <c:pt idx="7394">
                  <c:v>98.072448730000005</c:v>
                </c:pt>
                <c:pt idx="7395">
                  <c:v>97.942955019999999</c:v>
                </c:pt>
                <c:pt idx="7396">
                  <c:v>98.637832639999999</c:v>
                </c:pt>
                <c:pt idx="7397">
                  <c:v>99.208709720000002</c:v>
                </c:pt>
                <c:pt idx="7398">
                  <c:v>98.630851750000005</c:v>
                </c:pt>
                <c:pt idx="7399">
                  <c:v>98.009788510000007</c:v>
                </c:pt>
                <c:pt idx="7400">
                  <c:v>98.536140439999997</c:v>
                </c:pt>
                <c:pt idx="7401">
                  <c:v>99.164131159999997</c:v>
                </c:pt>
                <c:pt idx="7402">
                  <c:v>98.428939819999997</c:v>
                </c:pt>
                <c:pt idx="7403">
                  <c:v>97.994483950000003</c:v>
                </c:pt>
                <c:pt idx="7404">
                  <c:v>98.846679690000002</c:v>
                </c:pt>
                <c:pt idx="7405">
                  <c:v>99.134902949999997</c:v>
                </c:pt>
                <c:pt idx="7406">
                  <c:v>98.224235530000001</c:v>
                </c:pt>
                <c:pt idx="7407">
                  <c:v>98.227027890000002</c:v>
                </c:pt>
                <c:pt idx="7408">
                  <c:v>98.990097050000003</c:v>
                </c:pt>
                <c:pt idx="7409">
                  <c:v>99.194793700000005</c:v>
                </c:pt>
                <c:pt idx="7410">
                  <c:v>98.447013850000005</c:v>
                </c:pt>
                <c:pt idx="7411">
                  <c:v>98.032073969999999</c:v>
                </c:pt>
                <c:pt idx="7412">
                  <c:v>98.338417050000004</c:v>
                </c:pt>
                <c:pt idx="7413">
                  <c:v>99.035308839999999</c:v>
                </c:pt>
                <c:pt idx="7414">
                  <c:v>99.211502080000002</c:v>
                </c:pt>
                <c:pt idx="7415">
                  <c:v>98.460968019999996</c:v>
                </c:pt>
                <c:pt idx="7416">
                  <c:v>98.176895139999999</c:v>
                </c:pt>
                <c:pt idx="7417">
                  <c:v>98.153213500000007</c:v>
                </c:pt>
                <c:pt idx="7418">
                  <c:v>98.611320500000005</c:v>
                </c:pt>
                <c:pt idx="7419">
                  <c:v>99.154418949999993</c:v>
                </c:pt>
                <c:pt idx="7420">
                  <c:v>99.127952579999999</c:v>
                </c:pt>
                <c:pt idx="7421">
                  <c:v>99.268577579999999</c:v>
                </c:pt>
                <c:pt idx="7422">
                  <c:v>99.022109990000004</c:v>
                </c:pt>
                <c:pt idx="7423">
                  <c:v>98.733879090000002</c:v>
                </c:pt>
                <c:pt idx="7424">
                  <c:v>98.428947449999995</c:v>
                </c:pt>
                <c:pt idx="7425">
                  <c:v>98.176879880000001</c:v>
                </c:pt>
                <c:pt idx="7426">
                  <c:v>98.043205259999993</c:v>
                </c:pt>
                <c:pt idx="7427">
                  <c:v>97.980537409999997</c:v>
                </c:pt>
                <c:pt idx="7428">
                  <c:v>98.096145629999995</c:v>
                </c:pt>
                <c:pt idx="7429">
                  <c:v>98.253494259999997</c:v>
                </c:pt>
                <c:pt idx="7430">
                  <c:v>98.392753600000006</c:v>
                </c:pt>
                <c:pt idx="7431">
                  <c:v>98.526405330000003</c:v>
                </c:pt>
                <c:pt idx="7432">
                  <c:v>98.621101379999999</c:v>
                </c:pt>
                <c:pt idx="7433">
                  <c:v>98.65591431</c:v>
                </c:pt>
                <c:pt idx="7434">
                  <c:v>98.804885859999999</c:v>
                </c:pt>
                <c:pt idx="7435">
                  <c:v>98.774238589999996</c:v>
                </c:pt>
                <c:pt idx="7436">
                  <c:v>98.676818850000004</c:v>
                </c:pt>
                <c:pt idx="7437">
                  <c:v>98.604339600000003</c:v>
                </c:pt>
                <c:pt idx="7438">
                  <c:v>98.66425323</c:v>
                </c:pt>
                <c:pt idx="7439">
                  <c:v>98.667037960000002</c:v>
                </c:pt>
                <c:pt idx="7440">
                  <c:v>98.569602970000005</c:v>
                </c:pt>
                <c:pt idx="7441">
                  <c:v>98.438659670000007</c:v>
                </c:pt>
                <c:pt idx="7442">
                  <c:v>98.451217650000004</c:v>
                </c:pt>
                <c:pt idx="7443">
                  <c:v>98.323120119999999</c:v>
                </c:pt>
                <c:pt idx="7444">
                  <c:v>98.104537960000002</c:v>
                </c:pt>
                <c:pt idx="7445">
                  <c:v>98.19637299</c:v>
                </c:pt>
                <c:pt idx="7446">
                  <c:v>98.196388240000005</c:v>
                </c:pt>
                <c:pt idx="7447">
                  <c:v>98.346786499999993</c:v>
                </c:pt>
                <c:pt idx="7448">
                  <c:v>98.575164790000002</c:v>
                </c:pt>
                <c:pt idx="7449">
                  <c:v>98.824401859999995</c:v>
                </c:pt>
                <c:pt idx="7450">
                  <c:v>99.186408999999998</c:v>
                </c:pt>
                <c:pt idx="7451">
                  <c:v>99.232391359999994</c:v>
                </c:pt>
                <c:pt idx="7452">
                  <c:v>99.237937930000001</c:v>
                </c:pt>
                <c:pt idx="7453">
                  <c:v>99.218475339999998</c:v>
                </c:pt>
                <c:pt idx="7454">
                  <c:v>99.148818969999994</c:v>
                </c:pt>
                <c:pt idx="7455">
                  <c:v>98.987312320000001</c:v>
                </c:pt>
                <c:pt idx="7456">
                  <c:v>99.052757260000007</c:v>
                </c:pt>
                <c:pt idx="7457">
                  <c:v>98.977569579999994</c:v>
                </c:pt>
                <c:pt idx="7458">
                  <c:v>98.412223819999994</c:v>
                </c:pt>
                <c:pt idx="7459">
                  <c:v>98.194984439999999</c:v>
                </c:pt>
                <c:pt idx="7460">
                  <c:v>98.259025570000006</c:v>
                </c:pt>
                <c:pt idx="7461">
                  <c:v>98.266014100000007</c:v>
                </c:pt>
                <c:pt idx="7462">
                  <c:v>98.08781433</c:v>
                </c:pt>
                <c:pt idx="7463">
                  <c:v>98.204742429999996</c:v>
                </c:pt>
                <c:pt idx="7464">
                  <c:v>98.27295685</c:v>
                </c:pt>
                <c:pt idx="7465">
                  <c:v>98.142066959999994</c:v>
                </c:pt>
                <c:pt idx="7466">
                  <c:v>98.346778869999994</c:v>
                </c:pt>
                <c:pt idx="7467">
                  <c:v>98.668426510000003</c:v>
                </c:pt>
                <c:pt idx="7468">
                  <c:v>99.059730529999996</c:v>
                </c:pt>
                <c:pt idx="7469">
                  <c:v>99.279724119999997</c:v>
                </c:pt>
                <c:pt idx="7470">
                  <c:v>99.463531489999994</c:v>
                </c:pt>
                <c:pt idx="7471">
                  <c:v>99.334030150000004</c:v>
                </c:pt>
                <c:pt idx="7472">
                  <c:v>99.180839539999994</c:v>
                </c:pt>
                <c:pt idx="7473">
                  <c:v>99.012367249999997</c:v>
                </c:pt>
                <c:pt idx="7474">
                  <c:v>98.736633299999994</c:v>
                </c:pt>
                <c:pt idx="7475">
                  <c:v>98.583488459999998</c:v>
                </c:pt>
                <c:pt idx="7476">
                  <c:v>98.462371829999995</c:v>
                </c:pt>
                <c:pt idx="7477">
                  <c:v>98.317527769999998</c:v>
                </c:pt>
                <c:pt idx="7478">
                  <c:v>98.181076050000001</c:v>
                </c:pt>
                <c:pt idx="7479">
                  <c:v>98.064102169999998</c:v>
                </c:pt>
                <c:pt idx="7480">
                  <c:v>98.055740360000001</c:v>
                </c:pt>
                <c:pt idx="7481">
                  <c:v>98.121215820000003</c:v>
                </c:pt>
                <c:pt idx="7482">
                  <c:v>98.144844059999997</c:v>
                </c:pt>
                <c:pt idx="7483">
                  <c:v>98.203353879999995</c:v>
                </c:pt>
                <c:pt idx="7484">
                  <c:v>98.242301940000004</c:v>
                </c:pt>
                <c:pt idx="7485">
                  <c:v>98.270179749999997</c:v>
                </c:pt>
                <c:pt idx="7486">
                  <c:v>98.275764469999999</c:v>
                </c:pt>
                <c:pt idx="7487">
                  <c:v>98.140686040000006</c:v>
                </c:pt>
                <c:pt idx="7488">
                  <c:v>98.136520390000001</c:v>
                </c:pt>
                <c:pt idx="7489">
                  <c:v>98.289695739999999</c:v>
                </c:pt>
                <c:pt idx="7490">
                  <c:v>98.46513367</c:v>
                </c:pt>
                <c:pt idx="7491">
                  <c:v>98.818817139999993</c:v>
                </c:pt>
                <c:pt idx="7492">
                  <c:v>99.141853330000004</c:v>
                </c:pt>
                <c:pt idx="7493">
                  <c:v>99.364669800000001</c:v>
                </c:pt>
                <c:pt idx="7494">
                  <c:v>99.503929139999997</c:v>
                </c:pt>
                <c:pt idx="7495">
                  <c:v>99.448181149999996</c:v>
                </c:pt>
                <c:pt idx="7496">
                  <c:v>99.244903559999997</c:v>
                </c:pt>
                <c:pt idx="7497">
                  <c:v>99.150245670000004</c:v>
                </c:pt>
                <c:pt idx="7498">
                  <c:v>99.205932619999999</c:v>
                </c:pt>
                <c:pt idx="7499">
                  <c:v>99.276939389999995</c:v>
                </c:pt>
                <c:pt idx="7500">
                  <c:v>99.354911799999996</c:v>
                </c:pt>
                <c:pt idx="7501">
                  <c:v>99.403663640000005</c:v>
                </c:pt>
                <c:pt idx="7502">
                  <c:v>99.510848999999993</c:v>
                </c:pt>
                <c:pt idx="7503">
                  <c:v>99.534553529999997</c:v>
                </c:pt>
                <c:pt idx="7504">
                  <c:v>99.480247500000004</c:v>
                </c:pt>
                <c:pt idx="7505">
                  <c:v>99.289474490000003</c:v>
                </c:pt>
                <c:pt idx="7506">
                  <c:v>99.182250980000006</c:v>
                </c:pt>
                <c:pt idx="7507">
                  <c:v>99.070838929999994</c:v>
                </c:pt>
                <c:pt idx="7508">
                  <c:v>98.998451230000001</c:v>
                </c:pt>
                <c:pt idx="7509">
                  <c:v>99.023506159999997</c:v>
                </c:pt>
                <c:pt idx="7510">
                  <c:v>99.118171689999997</c:v>
                </c:pt>
                <c:pt idx="7511">
                  <c:v>99.159973140000005</c:v>
                </c:pt>
                <c:pt idx="7512">
                  <c:v>99.36467743</c:v>
                </c:pt>
                <c:pt idx="7513">
                  <c:v>99.388343809999995</c:v>
                </c:pt>
                <c:pt idx="7514">
                  <c:v>99.480216979999994</c:v>
                </c:pt>
                <c:pt idx="7515">
                  <c:v>99.513641359999994</c:v>
                </c:pt>
                <c:pt idx="7516">
                  <c:v>99.520629880000001</c:v>
                </c:pt>
                <c:pt idx="7517">
                  <c:v>99.555442810000002</c:v>
                </c:pt>
                <c:pt idx="7518">
                  <c:v>99.528984070000007</c:v>
                </c:pt>
                <c:pt idx="7519">
                  <c:v>99.574928279999995</c:v>
                </c:pt>
                <c:pt idx="7520">
                  <c:v>99.496963500000007</c:v>
                </c:pt>
                <c:pt idx="7521">
                  <c:v>99.345169069999997</c:v>
                </c:pt>
                <c:pt idx="7522">
                  <c:v>99.354904169999998</c:v>
                </c:pt>
                <c:pt idx="7523">
                  <c:v>99.389732359999996</c:v>
                </c:pt>
                <c:pt idx="7524">
                  <c:v>99.334030150000004</c:v>
                </c:pt>
                <c:pt idx="7525">
                  <c:v>99.370269780000001</c:v>
                </c:pt>
                <c:pt idx="7526">
                  <c:v>99.470504759999997</c:v>
                </c:pt>
                <c:pt idx="7527">
                  <c:v>99.501129149999997</c:v>
                </c:pt>
                <c:pt idx="7528">
                  <c:v>99.587448120000005</c:v>
                </c:pt>
                <c:pt idx="7529">
                  <c:v>99.375793459999997</c:v>
                </c:pt>
                <c:pt idx="7530">
                  <c:v>99.488128660000001</c:v>
                </c:pt>
                <c:pt idx="7531">
                  <c:v>99.567955019999999</c:v>
                </c:pt>
                <c:pt idx="7532">
                  <c:v>99.512252810000007</c:v>
                </c:pt>
                <c:pt idx="7533">
                  <c:v>99.392509459999999</c:v>
                </c:pt>
                <c:pt idx="7534">
                  <c:v>99.228218080000005</c:v>
                </c:pt>
                <c:pt idx="7535">
                  <c:v>99.257438660000005</c:v>
                </c:pt>
                <c:pt idx="7536">
                  <c:v>98.788162229999998</c:v>
                </c:pt>
                <c:pt idx="7537">
                  <c:v>98.294235229999998</c:v>
                </c:pt>
                <c:pt idx="7538">
                  <c:v>98.355117800000002</c:v>
                </c:pt>
                <c:pt idx="7539">
                  <c:v>98.632209779999997</c:v>
                </c:pt>
                <c:pt idx="7540">
                  <c:v>99.144630430000007</c:v>
                </c:pt>
                <c:pt idx="7541">
                  <c:v>99.409187320000001</c:v>
                </c:pt>
                <c:pt idx="7542">
                  <c:v>99.109832760000003</c:v>
                </c:pt>
                <c:pt idx="7543">
                  <c:v>98.511047360000006</c:v>
                </c:pt>
                <c:pt idx="7544">
                  <c:v>98.774253849999994</c:v>
                </c:pt>
                <c:pt idx="7545">
                  <c:v>99.437034609999998</c:v>
                </c:pt>
                <c:pt idx="7546">
                  <c:v>99.126548769999999</c:v>
                </c:pt>
                <c:pt idx="7547">
                  <c:v>98.483261110000001</c:v>
                </c:pt>
                <c:pt idx="7548">
                  <c:v>98.481849670000003</c:v>
                </c:pt>
                <c:pt idx="7549">
                  <c:v>99.137977599999999</c:v>
                </c:pt>
                <c:pt idx="7550">
                  <c:v>99.310371399999994</c:v>
                </c:pt>
                <c:pt idx="7551">
                  <c:v>99.353126529999997</c:v>
                </c:pt>
                <c:pt idx="7552">
                  <c:v>98.828575130000004</c:v>
                </c:pt>
                <c:pt idx="7553">
                  <c:v>98.551483149999996</c:v>
                </c:pt>
                <c:pt idx="7554">
                  <c:v>98.118446349999999</c:v>
                </c:pt>
                <c:pt idx="7555">
                  <c:v>97.937385559999996</c:v>
                </c:pt>
                <c:pt idx="7556">
                  <c:v>98.359313959999994</c:v>
                </c:pt>
                <c:pt idx="7557">
                  <c:v>98.919082639999999</c:v>
                </c:pt>
                <c:pt idx="7558">
                  <c:v>98.653129579999998</c:v>
                </c:pt>
                <c:pt idx="7559">
                  <c:v>97.870567320000006</c:v>
                </c:pt>
                <c:pt idx="7560">
                  <c:v>98.491104129999997</c:v>
                </c:pt>
                <c:pt idx="7561">
                  <c:v>98.942733759999996</c:v>
                </c:pt>
                <c:pt idx="7562">
                  <c:v>98.246536250000005</c:v>
                </c:pt>
                <c:pt idx="7563">
                  <c:v>98.160659789999997</c:v>
                </c:pt>
                <c:pt idx="7564">
                  <c:v>98.999847410000001</c:v>
                </c:pt>
                <c:pt idx="7565">
                  <c:v>98.560028079999995</c:v>
                </c:pt>
                <c:pt idx="7566">
                  <c:v>98.039070129999999</c:v>
                </c:pt>
                <c:pt idx="7567">
                  <c:v>98.711875919999997</c:v>
                </c:pt>
                <c:pt idx="7568">
                  <c:v>98.924644470000004</c:v>
                </c:pt>
                <c:pt idx="7569">
                  <c:v>98.069648740000005</c:v>
                </c:pt>
                <c:pt idx="7570">
                  <c:v>98.320335389999997</c:v>
                </c:pt>
                <c:pt idx="7571">
                  <c:v>99.123733520000002</c:v>
                </c:pt>
                <c:pt idx="7572">
                  <c:v>98.712974549999998</c:v>
                </c:pt>
                <c:pt idx="7573">
                  <c:v>98.007011410000004</c:v>
                </c:pt>
                <c:pt idx="7574">
                  <c:v>98.349548339999998</c:v>
                </c:pt>
                <c:pt idx="7575">
                  <c:v>98.880081180000005</c:v>
                </c:pt>
                <c:pt idx="7576">
                  <c:v>98.912109369999996</c:v>
                </c:pt>
                <c:pt idx="7577">
                  <c:v>98.339813230000004</c:v>
                </c:pt>
                <c:pt idx="7578">
                  <c:v>98.047401429999994</c:v>
                </c:pt>
                <c:pt idx="7579">
                  <c:v>98.632255549999996</c:v>
                </c:pt>
                <c:pt idx="7580">
                  <c:v>99.17810059</c:v>
                </c:pt>
                <c:pt idx="7581">
                  <c:v>98.89752197</c:v>
                </c:pt>
                <c:pt idx="7582">
                  <c:v>98.504104609999999</c:v>
                </c:pt>
                <c:pt idx="7583">
                  <c:v>98.218673710000004</c:v>
                </c:pt>
                <c:pt idx="7584">
                  <c:v>98.449829100000002</c:v>
                </c:pt>
                <c:pt idx="7585">
                  <c:v>98.375801089999996</c:v>
                </c:pt>
                <c:pt idx="7586">
                  <c:v>98.061309809999997</c:v>
                </c:pt>
                <c:pt idx="7587">
                  <c:v>98.144836429999998</c:v>
                </c:pt>
                <c:pt idx="7588">
                  <c:v>98.246505740000003</c:v>
                </c:pt>
                <c:pt idx="7589">
                  <c:v>98.22424316</c:v>
                </c:pt>
                <c:pt idx="7590">
                  <c:v>98.190841669999998</c:v>
                </c:pt>
                <c:pt idx="7591">
                  <c:v>98.123992920000006</c:v>
                </c:pt>
                <c:pt idx="7592">
                  <c:v>98.213104250000001</c:v>
                </c:pt>
                <c:pt idx="7593">
                  <c:v>98.155975339999998</c:v>
                </c:pt>
                <c:pt idx="7594">
                  <c:v>98.117012020000004</c:v>
                </c:pt>
                <c:pt idx="7595">
                  <c:v>98.023696900000004</c:v>
                </c:pt>
                <c:pt idx="7596">
                  <c:v>97.991699220000001</c:v>
                </c:pt>
                <c:pt idx="7597">
                  <c:v>98.002807619999999</c:v>
                </c:pt>
                <c:pt idx="7598">
                  <c:v>98.164390560000001</c:v>
                </c:pt>
                <c:pt idx="7599">
                  <c:v>98.451210020000005</c:v>
                </c:pt>
                <c:pt idx="7600">
                  <c:v>98.825767519999999</c:v>
                </c:pt>
                <c:pt idx="7601">
                  <c:v>99.16830444</c:v>
                </c:pt>
                <c:pt idx="7602">
                  <c:v>99.239364620000003</c:v>
                </c:pt>
                <c:pt idx="7603">
                  <c:v>98.962211609999997</c:v>
                </c:pt>
                <c:pt idx="7604">
                  <c:v>98.33564758</c:v>
                </c:pt>
                <c:pt idx="7605">
                  <c:v>97.965271000000001</c:v>
                </c:pt>
                <c:pt idx="7606">
                  <c:v>98.118431090000001</c:v>
                </c:pt>
                <c:pt idx="7607">
                  <c:v>98.700492859999997</c:v>
                </c:pt>
                <c:pt idx="7608">
                  <c:v>99.256042480000005</c:v>
                </c:pt>
                <c:pt idx="7609">
                  <c:v>99.072227479999995</c:v>
                </c:pt>
                <c:pt idx="7610">
                  <c:v>98.480461120000001</c:v>
                </c:pt>
                <c:pt idx="7611">
                  <c:v>98.047409060000007</c:v>
                </c:pt>
                <c:pt idx="7612">
                  <c:v>98.508300779999999</c:v>
                </c:pt>
                <c:pt idx="7613">
                  <c:v>99.123764039999998</c:v>
                </c:pt>
                <c:pt idx="7614">
                  <c:v>99.158607480000001</c:v>
                </c:pt>
                <c:pt idx="7615">
                  <c:v>98.605781559999997</c:v>
                </c:pt>
                <c:pt idx="7616">
                  <c:v>98.142051699999996</c:v>
                </c:pt>
                <c:pt idx="7617">
                  <c:v>98.151824950000005</c:v>
                </c:pt>
                <c:pt idx="7618">
                  <c:v>98.820243840000003</c:v>
                </c:pt>
                <c:pt idx="7619">
                  <c:v>99.268585209999998</c:v>
                </c:pt>
                <c:pt idx="7620">
                  <c:v>98.733886720000001</c:v>
                </c:pt>
                <c:pt idx="7621">
                  <c:v>98.048828119999996</c:v>
                </c:pt>
                <c:pt idx="7622">
                  <c:v>98.405281070000001</c:v>
                </c:pt>
                <c:pt idx="7623">
                  <c:v>99.073654169999998</c:v>
                </c:pt>
                <c:pt idx="7624">
                  <c:v>99.14607239</c:v>
                </c:pt>
                <c:pt idx="7625">
                  <c:v>98.768714900000006</c:v>
                </c:pt>
                <c:pt idx="7626">
                  <c:v>98.123992920000006</c:v>
                </c:pt>
                <c:pt idx="7627">
                  <c:v>98.126762389999996</c:v>
                </c:pt>
                <c:pt idx="7628">
                  <c:v>98.637794490000005</c:v>
                </c:pt>
                <c:pt idx="7629">
                  <c:v>99.073646550000007</c:v>
                </c:pt>
                <c:pt idx="7630">
                  <c:v>99.201721190000001</c:v>
                </c:pt>
                <c:pt idx="7631">
                  <c:v>98.533386230000005</c:v>
                </c:pt>
                <c:pt idx="7632">
                  <c:v>98.117004390000005</c:v>
                </c:pt>
                <c:pt idx="7633">
                  <c:v>98.667030330000003</c:v>
                </c:pt>
                <c:pt idx="7634">
                  <c:v>99.256042480000005</c:v>
                </c:pt>
                <c:pt idx="7635">
                  <c:v>98.668426510000003</c:v>
                </c:pt>
                <c:pt idx="7636">
                  <c:v>98.135108950000003</c:v>
                </c:pt>
                <c:pt idx="7637">
                  <c:v>98.992866520000007</c:v>
                </c:pt>
                <c:pt idx="7638">
                  <c:v>99.034637450000005</c:v>
                </c:pt>
                <c:pt idx="7639">
                  <c:v>98.111442569999994</c:v>
                </c:pt>
                <c:pt idx="7640">
                  <c:v>98.699058530000002</c:v>
                </c:pt>
                <c:pt idx="7641">
                  <c:v>99.200347899999997</c:v>
                </c:pt>
                <c:pt idx="7642">
                  <c:v>98.371841430000003</c:v>
                </c:pt>
                <c:pt idx="7643">
                  <c:v>98.227027890000002</c:v>
                </c:pt>
                <c:pt idx="7644">
                  <c:v>99.101493840000003</c:v>
                </c:pt>
                <c:pt idx="7645">
                  <c:v>98.978973389999993</c:v>
                </c:pt>
                <c:pt idx="7646">
                  <c:v>98.174118039999996</c:v>
                </c:pt>
                <c:pt idx="7647">
                  <c:v>98.753379820000006</c:v>
                </c:pt>
                <c:pt idx="7648">
                  <c:v>99.161361690000007</c:v>
                </c:pt>
                <c:pt idx="7649">
                  <c:v>98.382987979999996</c:v>
                </c:pt>
                <c:pt idx="7650">
                  <c:v>98.441467290000006</c:v>
                </c:pt>
                <c:pt idx="7651">
                  <c:v>99.193420410000002</c:v>
                </c:pt>
                <c:pt idx="7652">
                  <c:v>98.348167419999996</c:v>
                </c:pt>
                <c:pt idx="7653">
                  <c:v>98.516647340000006</c:v>
                </c:pt>
                <c:pt idx="7654">
                  <c:v>99.091758729999995</c:v>
                </c:pt>
                <c:pt idx="7655">
                  <c:v>98.260444640000003</c:v>
                </c:pt>
                <c:pt idx="7656">
                  <c:v>98.662872309999997</c:v>
                </c:pt>
                <c:pt idx="7657">
                  <c:v>98.889846800000001</c:v>
                </c:pt>
                <c:pt idx="7658">
                  <c:v>98.151832580000004</c:v>
                </c:pt>
                <c:pt idx="7659">
                  <c:v>98.987297060000003</c:v>
                </c:pt>
                <c:pt idx="7660">
                  <c:v>98.65031433</c:v>
                </c:pt>
                <c:pt idx="7661">
                  <c:v>98.330078119999996</c:v>
                </c:pt>
                <c:pt idx="7662">
                  <c:v>99.134910579999996</c:v>
                </c:pt>
                <c:pt idx="7663">
                  <c:v>98.52362823</c:v>
                </c:pt>
                <c:pt idx="7664">
                  <c:v>98.433105470000001</c:v>
                </c:pt>
                <c:pt idx="7665">
                  <c:v>99.228218080000005</c:v>
                </c:pt>
                <c:pt idx="7666">
                  <c:v>98.451179499999995</c:v>
                </c:pt>
                <c:pt idx="7667">
                  <c:v>98.338409420000005</c:v>
                </c:pt>
                <c:pt idx="7668">
                  <c:v>99.260231020000006</c:v>
                </c:pt>
                <c:pt idx="7669">
                  <c:v>98.495788570000002</c:v>
                </c:pt>
                <c:pt idx="7670">
                  <c:v>98.403907779999997</c:v>
                </c:pt>
                <c:pt idx="7671">
                  <c:v>99.267204280000001</c:v>
                </c:pt>
                <c:pt idx="7672">
                  <c:v>98.672592159999994</c:v>
                </c:pt>
                <c:pt idx="7673">
                  <c:v>98.247909550000003</c:v>
                </c:pt>
                <c:pt idx="7674">
                  <c:v>99.182266240000004</c:v>
                </c:pt>
                <c:pt idx="7675">
                  <c:v>98.575126650000001</c:v>
                </c:pt>
                <c:pt idx="7676">
                  <c:v>98.477676389999999</c:v>
                </c:pt>
                <c:pt idx="7677">
                  <c:v>99.200393680000005</c:v>
                </c:pt>
                <c:pt idx="7678">
                  <c:v>98.359291080000006</c:v>
                </c:pt>
                <c:pt idx="7679">
                  <c:v>98.555664059999998</c:v>
                </c:pt>
                <c:pt idx="7680">
                  <c:v>99.371612549999995</c:v>
                </c:pt>
                <c:pt idx="7681">
                  <c:v>98.856399539999998</c:v>
                </c:pt>
                <c:pt idx="7682">
                  <c:v>98.201950069999995</c:v>
                </c:pt>
                <c:pt idx="7683">
                  <c:v>98.852241520000007</c:v>
                </c:pt>
                <c:pt idx="7684">
                  <c:v>99.331237790000003</c:v>
                </c:pt>
                <c:pt idx="7685">
                  <c:v>98.786804200000006</c:v>
                </c:pt>
                <c:pt idx="7686">
                  <c:v>98.203338619999997</c:v>
                </c:pt>
                <c:pt idx="7687">
                  <c:v>98.321693420000003</c:v>
                </c:pt>
                <c:pt idx="7688">
                  <c:v>98.850845340000006</c:v>
                </c:pt>
                <c:pt idx="7689">
                  <c:v>99.392478940000004</c:v>
                </c:pt>
                <c:pt idx="7690">
                  <c:v>99.210083010000005</c:v>
                </c:pt>
                <c:pt idx="7691">
                  <c:v>98.54031372</c:v>
                </c:pt>
                <c:pt idx="7692">
                  <c:v>98.150459290000001</c:v>
                </c:pt>
                <c:pt idx="7693">
                  <c:v>98.746406559999997</c:v>
                </c:pt>
                <c:pt idx="7694">
                  <c:v>99.393943789999994</c:v>
                </c:pt>
                <c:pt idx="7695">
                  <c:v>98.889808650000006</c:v>
                </c:pt>
                <c:pt idx="7696">
                  <c:v>98.512474060000002</c:v>
                </c:pt>
                <c:pt idx="7697">
                  <c:v>98.867950440000001</c:v>
                </c:pt>
                <c:pt idx="7698">
                  <c:v>99.421768189999995</c:v>
                </c:pt>
                <c:pt idx="7699">
                  <c:v>98.724128719999996</c:v>
                </c:pt>
                <c:pt idx="7700">
                  <c:v>98.446113589999996</c:v>
                </c:pt>
                <c:pt idx="7701">
                  <c:v>99.159980770000004</c:v>
                </c:pt>
                <c:pt idx="7702">
                  <c:v>99.134902949999997</c:v>
                </c:pt>
                <c:pt idx="7703">
                  <c:v>98.474884029999998</c:v>
                </c:pt>
                <c:pt idx="7704">
                  <c:v>99.069473270000003</c:v>
                </c:pt>
                <c:pt idx="7705">
                  <c:v>99.133529659999994</c:v>
                </c:pt>
                <c:pt idx="7706">
                  <c:v>98.526412960000002</c:v>
                </c:pt>
                <c:pt idx="7707">
                  <c:v>98.978942869999997</c:v>
                </c:pt>
                <c:pt idx="7708">
                  <c:v>99.386932369999997</c:v>
                </c:pt>
                <c:pt idx="7709">
                  <c:v>98.577903750000004</c:v>
                </c:pt>
                <c:pt idx="7710">
                  <c:v>98.317558289999994</c:v>
                </c:pt>
                <c:pt idx="7711">
                  <c:v>99.151618959999993</c:v>
                </c:pt>
                <c:pt idx="7712">
                  <c:v>99.386947629999995</c:v>
                </c:pt>
                <c:pt idx="7713">
                  <c:v>98.65171814</c:v>
                </c:pt>
                <c:pt idx="7714">
                  <c:v>98.285522459999996</c:v>
                </c:pt>
                <c:pt idx="7715">
                  <c:v>98.864776610000007</c:v>
                </c:pt>
                <c:pt idx="7716">
                  <c:v>99.421752929999997</c:v>
                </c:pt>
                <c:pt idx="7717">
                  <c:v>99.335426330000004</c:v>
                </c:pt>
                <c:pt idx="7718">
                  <c:v>98.941360470000006</c:v>
                </c:pt>
                <c:pt idx="7719">
                  <c:v>98.583496089999997</c:v>
                </c:pt>
                <c:pt idx="7720">
                  <c:v>98.35373688</c:v>
                </c:pt>
                <c:pt idx="7721">
                  <c:v>98.444198610000001</c:v>
                </c:pt>
                <c:pt idx="7722">
                  <c:v>98.722740169999994</c:v>
                </c:pt>
                <c:pt idx="7723">
                  <c:v>99.020729059999994</c:v>
                </c:pt>
                <c:pt idx="7724">
                  <c:v>99.09172058</c:v>
                </c:pt>
                <c:pt idx="7725">
                  <c:v>99.268600460000002</c:v>
                </c:pt>
                <c:pt idx="7726">
                  <c:v>99.469100949999998</c:v>
                </c:pt>
                <c:pt idx="7727">
                  <c:v>99.398086550000002</c:v>
                </c:pt>
                <c:pt idx="7728">
                  <c:v>99.237953189999999</c:v>
                </c:pt>
                <c:pt idx="7729">
                  <c:v>99.274154659999994</c:v>
                </c:pt>
                <c:pt idx="7730">
                  <c:v>99.154403689999995</c:v>
                </c:pt>
                <c:pt idx="7731">
                  <c:v>98.944114690000006</c:v>
                </c:pt>
                <c:pt idx="7732">
                  <c:v>98.545890810000003</c:v>
                </c:pt>
                <c:pt idx="7733">
                  <c:v>98.406654360000005</c:v>
                </c:pt>
                <c:pt idx="7734">
                  <c:v>98.401069640000003</c:v>
                </c:pt>
                <c:pt idx="7735">
                  <c:v>98.366256710000002</c:v>
                </c:pt>
                <c:pt idx="7736">
                  <c:v>98.341224670000003</c:v>
                </c:pt>
                <c:pt idx="7737">
                  <c:v>98.328674320000005</c:v>
                </c:pt>
                <c:pt idx="7738">
                  <c:v>98.433425900000003</c:v>
                </c:pt>
                <c:pt idx="7739">
                  <c:v>98.249298100000004</c:v>
                </c:pt>
                <c:pt idx="7740">
                  <c:v>98.420776369999999</c:v>
                </c:pt>
                <c:pt idx="7741">
                  <c:v>98.484634400000004</c:v>
                </c:pt>
                <c:pt idx="7742">
                  <c:v>98.849708559999996</c:v>
                </c:pt>
                <c:pt idx="7743">
                  <c:v>99.030494689999998</c:v>
                </c:pt>
                <c:pt idx="7744">
                  <c:v>99.072235109999994</c:v>
                </c:pt>
                <c:pt idx="7745">
                  <c:v>99.303398130000005</c:v>
                </c:pt>
                <c:pt idx="7746">
                  <c:v>98.858146669999996</c:v>
                </c:pt>
                <c:pt idx="7747">
                  <c:v>98.557044980000001</c:v>
                </c:pt>
                <c:pt idx="7748">
                  <c:v>98.421981810000005</c:v>
                </c:pt>
                <c:pt idx="7749">
                  <c:v>98.332862849999998</c:v>
                </c:pt>
                <c:pt idx="7750">
                  <c:v>98.195007320000002</c:v>
                </c:pt>
                <c:pt idx="7751">
                  <c:v>98.25766754</c:v>
                </c:pt>
                <c:pt idx="7752">
                  <c:v>98.557022090000004</c:v>
                </c:pt>
                <c:pt idx="7753">
                  <c:v>99.097290040000004</c:v>
                </c:pt>
                <c:pt idx="7754">
                  <c:v>99.47048187</c:v>
                </c:pt>
                <c:pt idx="7755">
                  <c:v>99.382774350000005</c:v>
                </c:pt>
                <c:pt idx="7756">
                  <c:v>98.722740169999994</c:v>
                </c:pt>
                <c:pt idx="7757">
                  <c:v>98.311973570000006</c:v>
                </c:pt>
                <c:pt idx="7758">
                  <c:v>98.937194820000002</c:v>
                </c:pt>
                <c:pt idx="7759">
                  <c:v>99.515068049999996</c:v>
                </c:pt>
                <c:pt idx="7760">
                  <c:v>99.264411929999994</c:v>
                </c:pt>
                <c:pt idx="7761">
                  <c:v>98.392738339999994</c:v>
                </c:pt>
                <c:pt idx="7762">
                  <c:v>98.655899050000002</c:v>
                </c:pt>
                <c:pt idx="7763">
                  <c:v>99.438476559999998</c:v>
                </c:pt>
                <c:pt idx="7764">
                  <c:v>98.973396300000005</c:v>
                </c:pt>
                <c:pt idx="7765">
                  <c:v>98.318946839999995</c:v>
                </c:pt>
                <c:pt idx="7766">
                  <c:v>99.192001340000004</c:v>
                </c:pt>
                <c:pt idx="7767">
                  <c:v>99.261634830000006</c:v>
                </c:pt>
                <c:pt idx="7768">
                  <c:v>98.363479609999999</c:v>
                </c:pt>
                <c:pt idx="7769">
                  <c:v>99.029083249999999</c:v>
                </c:pt>
                <c:pt idx="7770">
                  <c:v>99.288055420000006</c:v>
                </c:pt>
                <c:pt idx="7771">
                  <c:v>98.382987979999996</c:v>
                </c:pt>
                <c:pt idx="7772">
                  <c:v>99.093147279999997</c:v>
                </c:pt>
                <c:pt idx="7773">
                  <c:v>99.332633970000003</c:v>
                </c:pt>
                <c:pt idx="7774">
                  <c:v>98.427551269999995</c:v>
                </c:pt>
                <c:pt idx="7775">
                  <c:v>99.127960209999998</c:v>
                </c:pt>
                <c:pt idx="7776">
                  <c:v>99.269973750000005</c:v>
                </c:pt>
                <c:pt idx="7777">
                  <c:v>98.445640560000001</c:v>
                </c:pt>
                <c:pt idx="7778">
                  <c:v>99.278327939999997</c:v>
                </c:pt>
                <c:pt idx="7779">
                  <c:v>99.104263309999993</c:v>
                </c:pt>
                <c:pt idx="7780">
                  <c:v>98.405273440000002</c:v>
                </c:pt>
                <c:pt idx="7781">
                  <c:v>99.150207519999995</c:v>
                </c:pt>
                <c:pt idx="7782">
                  <c:v>99.471878050000001</c:v>
                </c:pt>
                <c:pt idx="7783">
                  <c:v>98.586288449999998</c:v>
                </c:pt>
                <c:pt idx="7784">
                  <c:v>98.608543400000002</c:v>
                </c:pt>
                <c:pt idx="7785">
                  <c:v>99.457969669999997</c:v>
                </c:pt>
                <c:pt idx="7786">
                  <c:v>99.315917970000001</c:v>
                </c:pt>
                <c:pt idx="7787">
                  <c:v>98.483253480000002</c:v>
                </c:pt>
                <c:pt idx="7788">
                  <c:v>98.77705383</c:v>
                </c:pt>
                <c:pt idx="7789">
                  <c:v>99.555442810000002</c:v>
                </c:pt>
                <c:pt idx="7790">
                  <c:v>98.860588070000006</c:v>
                </c:pt>
                <c:pt idx="7791">
                  <c:v>98.541732789999998</c:v>
                </c:pt>
                <c:pt idx="7792">
                  <c:v>99.45935059</c:v>
                </c:pt>
                <c:pt idx="7793">
                  <c:v>99.22126007</c:v>
                </c:pt>
                <c:pt idx="7794">
                  <c:v>98.477676389999999</c:v>
                </c:pt>
                <c:pt idx="7795">
                  <c:v>99.065292360000001</c:v>
                </c:pt>
                <c:pt idx="7796">
                  <c:v>99.594421389999994</c:v>
                </c:pt>
                <c:pt idx="7797">
                  <c:v>98.867568969999994</c:v>
                </c:pt>
                <c:pt idx="7798">
                  <c:v>98.573760989999997</c:v>
                </c:pt>
                <c:pt idx="7799">
                  <c:v>99.556831360000004</c:v>
                </c:pt>
                <c:pt idx="7800">
                  <c:v>98.956680300000002</c:v>
                </c:pt>
                <c:pt idx="7801">
                  <c:v>98.619689940000001</c:v>
                </c:pt>
                <c:pt idx="7802">
                  <c:v>99.545669559999993</c:v>
                </c:pt>
                <c:pt idx="7803">
                  <c:v>99.572128300000003</c:v>
                </c:pt>
                <c:pt idx="7804">
                  <c:v>98.802093510000006</c:v>
                </c:pt>
                <c:pt idx="7805">
                  <c:v>98.473510739999995</c:v>
                </c:pt>
                <c:pt idx="7806">
                  <c:v>99.02628326</c:v>
                </c:pt>
                <c:pt idx="7807">
                  <c:v>99.526176449999994</c:v>
                </c:pt>
                <c:pt idx="7808">
                  <c:v>99.548454280000001</c:v>
                </c:pt>
                <c:pt idx="7809">
                  <c:v>98.881484990000004</c:v>
                </c:pt>
                <c:pt idx="7810">
                  <c:v>98.477645870000003</c:v>
                </c:pt>
                <c:pt idx="7811">
                  <c:v>98.597427370000005</c:v>
                </c:pt>
                <c:pt idx="7812">
                  <c:v>99.178070070000004</c:v>
                </c:pt>
                <c:pt idx="7813">
                  <c:v>99.630149840000001</c:v>
                </c:pt>
                <c:pt idx="7814">
                  <c:v>99.32985687</c:v>
                </c:pt>
                <c:pt idx="7815">
                  <c:v>98.827171329999999</c:v>
                </c:pt>
                <c:pt idx="7816">
                  <c:v>98.647560119999994</c:v>
                </c:pt>
                <c:pt idx="7817">
                  <c:v>99.157669069999997</c:v>
                </c:pt>
                <c:pt idx="7818">
                  <c:v>99.605552669999994</c:v>
                </c:pt>
                <c:pt idx="7819">
                  <c:v>98.905158999999998</c:v>
                </c:pt>
                <c:pt idx="7820">
                  <c:v>98.724121089999997</c:v>
                </c:pt>
                <c:pt idx="7821">
                  <c:v>99.555465699999999</c:v>
                </c:pt>
                <c:pt idx="7822">
                  <c:v>99.432907099999994</c:v>
                </c:pt>
                <c:pt idx="7823">
                  <c:v>98.927429200000006</c:v>
                </c:pt>
                <c:pt idx="7824">
                  <c:v>98.593254090000002</c:v>
                </c:pt>
                <c:pt idx="7825">
                  <c:v>99.535949709999997</c:v>
                </c:pt>
                <c:pt idx="7826">
                  <c:v>99.224014280000006</c:v>
                </c:pt>
                <c:pt idx="7827">
                  <c:v>98.65731049</c:v>
                </c:pt>
                <c:pt idx="7828">
                  <c:v>99.400871280000004</c:v>
                </c:pt>
                <c:pt idx="7829">
                  <c:v>99.413429260000001</c:v>
                </c:pt>
                <c:pt idx="7830">
                  <c:v>98.746421810000001</c:v>
                </c:pt>
                <c:pt idx="7831">
                  <c:v>98.934379579999998</c:v>
                </c:pt>
                <c:pt idx="7832">
                  <c:v>99.519058229999999</c:v>
                </c:pt>
                <c:pt idx="7833">
                  <c:v>98.967781070000001</c:v>
                </c:pt>
                <c:pt idx="7834">
                  <c:v>98.675407410000005</c:v>
                </c:pt>
                <c:pt idx="7835">
                  <c:v>99.36328125</c:v>
                </c:pt>
                <c:pt idx="7836">
                  <c:v>99.642829899999995</c:v>
                </c:pt>
                <c:pt idx="7837">
                  <c:v>99.091758729999995</c:v>
                </c:pt>
                <c:pt idx="7838">
                  <c:v>98.568443299999998</c:v>
                </c:pt>
                <c:pt idx="7839">
                  <c:v>98.88841248</c:v>
                </c:pt>
                <c:pt idx="7840">
                  <c:v>99.452407840000006</c:v>
                </c:pt>
                <c:pt idx="7841">
                  <c:v>99.74064636</c:v>
                </c:pt>
                <c:pt idx="7842">
                  <c:v>99.39390564</c:v>
                </c:pt>
                <c:pt idx="7843">
                  <c:v>98.782608030000006</c:v>
                </c:pt>
                <c:pt idx="7844">
                  <c:v>98.711570739999999</c:v>
                </c:pt>
                <c:pt idx="7845">
                  <c:v>99.576324459999995</c:v>
                </c:pt>
                <c:pt idx="7846">
                  <c:v>99.616691590000002</c:v>
                </c:pt>
                <c:pt idx="7847">
                  <c:v>98.733879090000002</c:v>
                </c:pt>
                <c:pt idx="7848">
                  <c:v>99.063430789999998</c:v>
                </c:pt>
                <c:pt idx="7849">
                  <c:v>99.657089229999997</c:v>
                </c:pt>
                <c:pt idx="7850">
                  <c:v>98.910690310000007</c:v>
                </c:pt>
                <c:pt idx="7851">
                  <c:v>99.024909969999996</c:v>
                </c:pt>
                <c:pt idx="7852">
                  <c:v>99.740623470000003</c:v>
                </c:pt>
                <c:pt idx="7853">
                  <c:v>98.767303470000002</c:v>
                </c:pt>
                <c:pt idx="7854">
                  <c:v>99.317962649999998</c:v>
                </c:pt>
                <c:pt idx="7855">
                  <c:v>99.544281010000006</c:v>
                </c:pt>
                <c:pt idx="7856">
                  <c:v>98.669807430000006</c:v>
                </c:pt>
                <c:pt idx="7857">
                  <c:v>99.15625</c:v>
                </c:pt>
                <c:pt idx="7858">
                  <c:v>99.534553529999997</c:v>
                </c:pt>
                <c:pt idx="7859">
                  <c:v>98.632255549999996</c:v>
                </c:pt>
                <c:pt idx="7860">
                  <c:v>99.005416870000005</c:v>
                </c:pt>
                <c:pt idx="7861">
                  <c:v>99.654045100000005</c:v>
                </c:pt>
                <c:pt idx="7862">
                  <c:v>99.144653320000003</c:v>
                </c:pt>
                <c:pt idx="7863">
                  <c:v>98.95109558</c:v>
                </c:pt>
                <c:pt idx="7864">
                  <c:v>99.632011410000004</c:v>
                </c:pt>
                <c:pt idx="7865">
                  <c:v>99.533180239999993</c:v>
                </c:pt>
                <c:pt idx="7866">
                  <c:v>98.746406559999997</c:v>
                </c:pt>
                <c:pt idx="7867">
                  <c:v>99.331253050000001</c:v>
                </c:pt>
                <c:pt idx="7868">
                  <c:v>99.800514219999997</c:v>
                </c:pt>
                <c:pt idx="7869">
                  <c:v>99.038833620000005</c:v>
                </c:pt>
                <c:pt idx="7870">
                  <c:v>98.970596310000005</c:v>
                </c:pt>
                <c:pt idx="7871">
                  <c:v>99.6640625</c:v>
                </c:pt>
                <c:pt idx="7872">
                  <c:v>99.608352659999994</c:v>
                </c:pt>
                <c:pt idx="7873">
                  <c:v>98.799339290000006</c:v>
                </c:pt>
                <c:pt idx="7874">
                  <c:v>98.738052370000005</c:v>
                </c:pt>
                <c:pt idx="7875">
                  <c:v>99.45515442</c:v>
                </c:pt>
                <c:pt idx="7876">
                  <c:v>99.886840820000003</c:v>
                </c:pt>
                <c:pt idx="7877">
                  <c:v>99.683563230000004</c:v>
                </c:pt>
                <c:pt idx="7878">
                  <c:v>99.062461850000005</c:v>
                </c:pt>
                <c:pt idx="7879">
                  <c:v>98.639167790000002</c:v>
                </c:pt>
                <c:pt idx="7880">
                  <c:v>98.643394470000004</c:v>
                </c:pt>
                <c:pt idx="7881">
                  <c:v>99.240745540000006</c:v>
                </c:pt>
                <c:pt idx="7882">
                  <c:v>99.764312739999994</c:v>
                </c:pt>
                <c:pt idx="7883">
                  <c:v>99.904945369999993</c:v>
                </c:pt>
                <c:pt idx="7884">
                  <c:v>99.53877258</c:v>
                </c:pt>
                <c:pt idx="7885">
                  <c:v>98.967811580000003</c:v>
                </c:pt>
                <c:pt idx="7886">
                  <c:v>98.61689758</c:v>
                </c:pt>
                <c:pt idx="7887">
                  <c:v>98.960838319999993</c:v>
                </c:pt>
                <c:pt idx="7888">
                  <c:v>99.615295410000002</c:v>
                </c:pt>
                <c:pt idx="7889">
                  <c:v>99.891036990000003</c:v>
                </c:pt>
                <c:pt idx="7890">
                  <c:v>99.494148249999995</c:v>
                </c:pt>
                <c:pt idx="7891">
                  <c:v>98.970581050000007</c:v>
                </c:pt>
                <c:pt idx="7892">
                  <c:v>98.669822690000004</c:v>
                </c:pt>
                <c:pt idx="7893">
                  <c:v>98.722755430000007</c:v>
                </c:pt>
                <c:pt idx="7894">
                  <c:v>99.193366999999995</c:v>
                </c:pt>
                <c:pt idx="7895">
                  <c:v>99.556831360000004</c:v>
                </c:pt>
                <c:pt idx="7896">
                  <c:v>99.846458440000006</c:v>
                </c:pt>
                <c:pt idx="7897">
                  <c:v>99.90080261</c:v>
                </c:pt>
                <c:pt idx="7898">
                  <c:v>99.952301030000001</c:v>
                </c:pt>
                <c:pt idx="7899">
                  <c:v>99.93002319</c:v>
                </c:pt>
                <c:pt idx="7900">
                  <c:v>99.856231690000001</c:v>
                </c:pt>
                <c:pt idx="7901">
                  <c:v>99.650115970000002</c:v>
                </c:pt>
                <c:pt idx="7902">
                  <c:v>99.39250183</c:v>
                </c:pt>
                <c:pt idx="7903">
                  <c:v>99.075035099999994</c:v>
                </c:pt>
                <c:pt idx="7904">
                  <c:v>98.738044740000007</c:v>
                </c:pt>
                <c:pt idx="7905">
                  <c:v>98.619689940000001</c:v>
                </c:pt>
                <c:pt idx="7906">
                  <c:v>98.843902589999999</c:v>
                </c:pt>
                <c:pt idx="7907">
                  <c:v>99.190002440000001</c:v>
                </c:pt>
                <c:pt idx="7908">
                  <c:v>99.787979129999997</c:v>
                </c:pt>
                <c:pt idx="7909">
                  <c:v>99.934181210000006</c:v>
                </c:pt>
                <c:pt idx="7910">
                  <c:v>99.555412290000007</c:v>
                </c:pt>
                <c:pt idx="7911">
                  <c:v>98.976142879999998</c:v>
                </c:pt>
                <c:pt idx="7912">
                  <c:v>98.665641780000001</c:v>
                </c:pt>
                <c:pt idx="7913">
                  <c:v>98.657325740000005</c:v>
                </c:pt>
                <c:pt idx="7914">
                  <c:v>98.942764280000006</c:v>
                </c:pt>
                <c:pt idx="7915">
                  <c:v>99.31872559</c:v>
                </c:pt>
                <c:pt idx="7916">
                  <c:v>99.800529479999994</c:v>
                </c:pt>
                <c:pt idx="7917">
                  <c:v>99.928611759999995</c:v>
                </c:pt>
                <c:pt idx="7918">
                  <c:v>99.456573489999997</c:v>
                </c:pt>
                <c:pt idx="7919">
                  <c:v>98.852264399999996</c:v>
                </c:pt>
                <c:pt idx="7920">
                  <c:v>98.772872919999998</c:v>
                </c:pt>
                <c:pt idx="7921">
                  <c:v>99.446815490000006</c:v>
                </c:pt>
                <c:pt idx="7922">
                  <c:v>99.91468811</c:v>
                </c:pt>
                <c:pt idx="7923">
                  <c:v>99.542922970000006</c:v>
                </c:pt>
                <c:pt idx="7924">
                  <c:v>98.781227110000003</c:v>
                </c:pt>
                <c:pt idx="7925">
                  <c:v>99.413391110000006</c:v>
                </c:pt>
                <c:pt idx="7926">
                  <c:v>99.920265200000003</c:v>
                </c:pt>
                <c:pt idx="7927">
                  <c:v>99.228179929999996</c:v>
                </c:pt>
                <c:pt idx="7928">
                  <c:v>98.738067630000003</c:v>
                </c:pt>
                <c:pt idx="7929">
                  <c:v>99.373023989999993</c:v>
                </c:pt>
                <c:pt idx="7930">
                  <c:v>99.949516299999999</c:v>
                </c:pt>
                <c:pt idx="7931">
                  <c:v>99.360488889999999</c:v>
                </c:pt>
                <c:pt idx="7932">
                  <c:v>98.768676760000005</c:v>
                </c:pt>
                <c:pt idx="7933">
                  <c:v>99.463539119999993</c:v>
                </c:pt>
                <c:pt idx="7934">
                  <c:v>99.839515689999999</c:v>
                </c:pt>
                <c:pt idx="7935">
                  <c:v>98.863388060000005</c:v>
                </c:pt>
                <c:pt idx="7936">
                  <c:v>98.899574279999996</c:v>
                </c:pt>
                <c:pt idx="7937">
                  <c:v>99.696105959999997</c:v>
                </c:pt>
                <c:pt idx="7938">
                  <c:v>99.959220889999997</c:v>
                </c:pt>
                <c:pt idx="7939">
                  <c:v>99.33265686</c:v>
                </c:pt>
                <c:pt idx="7940">
                  <c:v>98.818824770000006</c:v>
                </c:pt>
                <c:pt idx="7941">
                  <c:v>98.960861210000004</c:v>
                </c:pt>
                <c:pt idx="7942">
                  <c:v>99.609764100000007</c:v>
                </c:pt>
                <c:pt idx="7943">
                  <c:v>99.913284300000001</c:v>
                </c:pt>
                <c:pt idx="7944">
                  <c:v>99.558219910000005</c:v>
                </c:pt>
                <c:pt idx="7945">
                  <c:v>99.022125239999994</c:v>
                </c:pt>
                <c:pt idx="7946">
                  <c:v>98.852264399999996</c:v>
                </c:pt>
                <c:pt idx="7947">
                  <c:v>99.065292360000001</c:v>
                </c:pt>
                <c:pt idx="7948">
                  <c:v>99.54986572</c:v>
                </c:pt>
                <c:pt idx="7949">
                  <c:v>99.853446959999999</c:v>
                </c:pt>
                <c:pt idx="7950">
                  <c:v>100.00241852000001</c:v>
                </c:pt>
                <c:pt idx="7951">
                  <c:v>100.02053069999999</c:v>
                </c:pt>
                <c:pt idx="7952">
                  <c:v>99.957832339999996</c:v>
                </c:pt>
                <c:pt idx="7953">
                  <c:v>99.928642269999997</c:v>
                </c:pt>
                <c:pt idx="7954">
                  <c:v>99.892402649999994</c:v>
                </c:pt>
                <c:pt idx="7955">
                  <c:v>99.632011410000004</c:v>
                </c:pt>
                <c:pt idx="7956">
                  <c:v>99.185050959999998</c:v>
                </c:pt>
                <c:pt idx="7957">
                  <c:v>98.740859990000004</c:v>
                </c:pt>
                <c:pt idx="7958">
                  <c:v>98.917671200000001</c:v>
                </c:pt>
                <c:pt idx="7959">
                  <c:v>99.576324459999995</c:v>
                </c:pt>
                <c:pt idx="7960">
                  <c:v>100.01912689</c:v>
                </c:pt>
                <c:pt idx="7961">
                  <c:v>99.711395260000003</c:v>
                </c:pt>
                <c:pt idx="7962">
                  <c:v>99.212883000000005</c:v>
                </c:pt>
                <c:pt idx="7963">
                  <c:v>98.817420960000007</c:v>
                </c:pt>
                <c:pt idx="7964">
                  <c:v>98.882873540000006</c:v>
                </c:pt>
                <c:pt idx="7965">
                  <c:v>99.375785829999998</c:v>
                </c:pt>
                <c:pt idx="7966">
                  <c:v>99.819969180000001</c:v>
                </c:pt>
                <c:pt idx="7967">
                  <c:v>100.05393219</c:v>
                </c:pt>
                <c:pt idx="7968">
                  <c:v>99.930000309999997</c:v>
                </c:pt>
                <c:pt idx="7969">
                  <c:v>99.565193179999994</c:v>
                </c:pt>
                <c:pt idx="7970">
                  <c:v>99.349342350000001</c:v>
                </c:pt>
                <c:pt idx="7971">
                  <c:v>99.115409850000006</c:v>
                </c:pt>
                <c:pt idx="7972">
                  <c:v>98.969177250000001</c:v>
                </c:pt>
                <c:pt idx="7973">
                  <c:v>98.903747559999999</c:v>
                </c:pt>
                <c:pt idx="7974">
                  <c:v>98.976173399999993</c:v>
                </c:pt>
                <c:pt idx="7975">
                  <c:v>98.882850649999995</c:v>
                </c:pt>
                <c:pt idx="7976">
                  <c:v>98.793754579999998</c:v>
                </c:pt>
                <c:pt idx="7977">
                  <c:v>98.809059140000002</c:v>
                </c:pt>
                <c:pt idx="7978">
                  <c:v>98.756149289999996</c:v>
                </c:pt>
                <c:pt idx="7979">
                  <c:v>98.827178959999998</c:v>
                </c:pt>
                <c:pt idx="7980">
                  <c:v>98.831344599999994</c:v>
                </c:pt>
                <c:pt idx="7981">
                  <c:v>98.995918270000004</c:v>
                </c:pt>
                <c:pt idx="7982">
                  <c:v>98.984535219999998</c:v>
                </c:pt>
                <c:pt idx="7983">
                  <c:v>98.917694089999998</c:v>
                </c:pt>
                <c:pt idx="7984">
                  <c:v>99.09732056</c:v>
                </c:pt>
                <c:pt idx="7985">
                  <c:v>99.517852779999998</c:v>
                </c:pt>
                <c:pt idx="7986">
                  <c:v>99.366073610000001</c:v>
                </c:pt>
                <c:pt idx="7987">
                  <c:v>99.751754759999997</c:v>
                </c:pt>
                <c:pt idx="7988">
                  <c:v>99.849548339999998</c:v>
                </c:pt>
                <c:pt idx="7989">
                  <c:v>99.842277530000004</c:v>
                </c:pt>
                <c:pt idx="7990">
                  <c:v>99.658470149999999</c:v>
                </c:pt>
                <c:pt idx="7991">
                  <c:v>99.218437190000003</c:v>
                </c:pt>
                <c:pt idx="7992">
                  <c:v>98.859191890000005</c:v>
                </c:pt>
                <c:pt idx="7993">
                  <c:v>99.058341979999994</c:v>
                </c:pt>
                <c:pt idx="7994">
                  <c:v>99.715568540000007</c:v>
                </c:pt>
                <c:pt idx="7995">
                  <c:v>100.00939178</c:v>
                </c:pt>
                <c:pt idx="7996">
                  <c:v>100.02468872</c:v>
                </c:pt>
                <c:pt idx="7997">
                  <c:v>99.924430849999993</c:v>
                </c:pt>
                <c:pt idx="7998">
                  <c:v>99.835304260000001</c:v>
                </c:pt>
                <c:pt idx="7999">
                  <c:v>99.423149109999997</c:v>
                </c:pt>
                <c:pt idx="8000">
                  <c:v>98.931617739999993</c:v>
                </c:pt>
                <c:pt idx="8001">
                  <c:v>98.998435970000003</c:v>
                </c:pt>
                <c:pt idx="8002">
                  <c:v>99.469100949999998</c:v>
                </c:pt>
                <c:pt idx="8003">
                  <c:v>99.870162960000002</c:v>
                </c:pt>
                <c:pt idx="8004">
                  <c:v>99.765708919999994</c:v>
                </c:pt>
                <c:pt idx="8005">
                  <c:v>99.229591369999994</c:v>
                </c:pt>
                <c:pt idx="8006">
                  <c:v>98.907936100000001</c:v>
                </c:pt>
                <c:pt idx="8007">
                  <c:v>99.094528199999999</c:v>
                </c:pt>
                <c:pt idx="8008">
                  <c:v>99.662673949999999</c:v>
                </c:pt>
                <c:pt idx="8009">
                  <c:v>99.889656070000001</c:v>
                </c:pt>
                <c:pt idx="8010">
                  <c:v>99.334030150000004</c:v>
                </c:pt>
                <c:pt idx="8011">
                  <c:v>99.005378719999996</c:v>
                </c:pt>
                <c:pt idx="8012">
                  <c:v>99.563766479999998</c:v>
                </c:pt>
                <c:pt idx="8013">
                  <c:v>99.93002319</c:v>
                </c:pt>
                <c:pt idx="8014">
                  <c:v>99.070846560000007</c:v>
                </c:pt>
                <c:pt idx="8015">
                  <c:v>99.417594910000005</c:v>
                </c:pt>
                <c:pt idx="8016">
                  <c:v>99.822784420000005</c:v>
                </c:pt>
                <c:pt idx="8017">
                  <c:v>99.012367249999997</c:v>
                </c:pt>
                <c:pt idx="8018">
                  <c:v>99.388336179999996</c:v>
                </c:pt>
                <c:pt idx="8019">
                  <c:v>99.857582089999994</c:v>
                </c:pt>
                <c:pt idx="8020">
                  <c:v>99.108428959999998</c:v>
                </c:pt>
                <c:pt idx="8021">
                  <c:v>99.687820430000002</c:v>
                </c:pt>
                <c:pt idx="8022">
                  <c:v>99.668235780000003</c:v>
                </c:pt>
                <c:pt idx="8023">
                  <c:v>99.205940249999998</c:v>
                </c:pt>
                <c:pt idx="8024">
                  <c:v>99.904975890000003</c:v>
                </c:pt>
                <c:pt idx="8025">
                  <c:v>99.130714420000004</c:v>
                </c:pt>
                <c:pt idx="8026">
                  <c:v>99.630622860000003</c:v>
                </c:pt>
                <c:pt idx="8027">
                  <c:v>99.526115419999996</c:v>
                </c:pt>
                <c:pt idx="8028">
                  <c:v>99.126571659999996</c:v>
                </c:pt>
                <c:pt idx="8029">
                  <c:v>99.962036130000001</c:v>
                </c:pt>
                <c:pt idx="8030">
                  <c:v>99.104270940000006</c:v>
                </c:pt>
                <c:pt idx="8031">
                  <c:v>99.916099549999998</c:v>
                </c:pt>
                <c:pt idx="8032">
                  <c:v>99.377189639999997</c:v>
                </c:pt>
                <c:pt idx="8033">
                  <c:v>99.420349119999997</c:v>
                </c:pt>
                <c:pt idx="8034">
                  <c:v>99.787963869999999</c:v>
                </c:pt>
                <c:pt idx="8035">
                  <c:v>99.052764890000006</c:v>
                </c:pt>
                <c:pt idx="8036">
                  <c:v>99.978752139999997</c:v>
                </c:pt>
                <c:pt idx="8037">
                  <c:v>99.251884459999999</c:v>
                </c:pt>
                <c:pt idx="8038">
                  <c:v>99.229576109999996</c:v>
                </c:pt>
                <c:pt idx="8039">
                  <c:v>100.04006194999999</c:v>
                </c:pt>
                <c:pt idx="8040">
                  <c:v>99.58608246</c:v>
                </c:pt>
                <c:pt idx="8041">
                  <c:v>98.903762819999997</c:v>
                </c:pt>
                <c:pt idx="8042">
                  <c:v>99.516441349999994</c:v>
                </c:pt>
                <c:pt idx="8043">
                  <c:v>100.04837036000001</c:v>
                </c:pt>
                <c:pt idx="8044">
                  <c:v>99.792152400000006</c:v>
                </c:pt>
                <c:pt idx="8045">
                  <c:v>99.148841860000005</c:v>
                </c:pt>
                <c:pt idx="8046">
                  <c:v>98.891227720000003</c:v>
                </c:pt>
                <c:pt idx="8047">
                  <c:v>99.005416870000005</c:v>
                </c:pt>
                <c:pt idx="8048">
                  <c:v>99.314537049999998</c:v>
                </c:pt>
                <c:pt idx="8049">
                  <c:v>99.696090699999999</c:v>
                </c:pt>
                <c:pt idx="8050">
                  <c:v>100.03582000999999</c:v>
                </c:pt>
                <c:pt idx="8051">
                  <c:v>100.17926025</c:v>
                </c:pt>
                <c:pt idx="8052">
                  <c:v>99.994041440000004</c:v>
                </c:pt>
                <c:pt idx="8053">
                  <c:v>99.636207580000004</c:v>
                </c:pt>
                <c:pt idx="8054">
                  <c:v>99.32846069</c:v>
                </c:pt>
                <c:pt idx="8055">
                  <c:v>99.164146419999994</c:v>
                </c:pt>
                <c:pt idx="8056">
                  <c:v>98.98591614</c:v>
                </c:pt>
                <c:pt idx="8057">
                  <c:v>98.967811580000003</c:v>
                </c:pt>
                <c:pt idx="8058">
                  <c:v>98.923240660000005</c:v>
                </c:pt>
                <c:pt idx="8059">
                  <c:v>98.967803959999998</c:v>
                </c:pt>
                <c:pt idx="8060">
                  <c:v>99.0625</c:v>
                </c:pt>
                <c:pt idx="8061">
                  <c:v>99.194763179999995</c:v>
                </c:pt>
                <c:pt idx="8062">
                  <c:v>99.35768127</c:v>
                </c:pt>
                <c:pt idx="8063">
                  <c:v>99.665428160000005</c:v>
                </c:pt>
                <c:pt idx="8064">
                  <c:v>99.884048460000002</c:v>
                </c:pt>
                <c:pt idx="8065">
                  <c:v>100.04698944</c:v>
                </c:pt>
                <c:pt idx="8066">
                  <c:v>100.1235733</c:v>
                </c:pt>
                <c:pt idx="8067">
                  <c:v>100.04698181000001</c:v>
                </c:pt>
                <c:pt idx="8068">
                  <c:v>99.879882809999998</c:v>
                </c:pt>
                <c:pt idx="8069">
                  <c:v>99.586059570000003</c:v>
                </c:pt>
                <c:pt idx="8070">
                  <c:v>99.395278930000003</c:v>
                </c:pt>
                <c:pt idx="8071">
                  <c:v>99.179473880000003</c:v>
                </c:pt>
                <c:pt idx="8072">
                  <c:v>99.10985565</c:v>
                </c:pt>
                <c:pt idx="8073">
                  <c:v>99.191978449999993</c:v>
                </c:pt>
                <c:pt idx="8074">
                  <c:v>99.299217220000003</c:v>
                </c:pt>
                <c:pt idx="8075">
                  <c:v>99.413414000000003</c:v>
                </c:pt>
                <c:pt idx="8076">
                  <c:v>99.598594669999997</c:v>
                </c:pt>
                <c:pt idx="8077">
                  <c:v>99.913307189999998</c:v>
                </c:pt>
                <c:pt idx="8078">
                  <c:v>100.04135895</c:v>
                </c:pt>
                <c:pt idx="8079">
                  <c:v>100.12774657999999</c:v>
                </c:pt>
                <c:pt idx="8080">
                  <c:v>100.14863586</c:v>
                </c:pt>
                <c:pt idx="8081">
                  <c:v>100.12358093</c:v>
                </c:pt>
                <c:pt idx="8082">
                  <c:v>100.04420471</c:v>
                </c:pt>
                <c:pt idx="8083">
                  <c:v>99.911926269999995</c:v>
                </c:pt>
                <c:pt idx="8084">
                  <c:v>99.648742679999998</c:v>
                </c:pt>
                <c:pt idx="8085">
                  <c:v>99.563781739999996</c:v>
                </c:pt>
                <c:pt idx="8086">
                  <c:v>99.527595520000006</c:v>
                </c:pt>
                <c:pt idx="8087">
                  <c:v>99.495574950000005</c:v>
                </c:pt>
                <c:pt idx="8088">
                  <c:v>99.325637819999997</c:v>
                </c:pt>
                <c:pt idx="8089">
                  <c:v>99.137718199999995</c:v>
                </c:pt>
                <c:pt idx="8090">
                  <c:v>98.928817749999993</c:v>
                </c:pt>
                <c:pt idx="8091">
                  <c:v>98.914894099999998</c:v>
                </c:pt>
                <c:pt idx="8092">
                  <c:v>99.204528809999999</c:v>
                </c:pt>
                <c:pt idx="8093">
                  <c:v>99.726722719999998</c:v>
                </c:pt>
                <c:pt idx="8094">
                  <c:v>100.07620239000001</c:v>
                </c:pt>
                <c:pt idx="8095">
                  <c:v>100.05953217</c:v>
                </c:pt>
                <c:pt idx="8096">
                  <c:v>99.670997619999994</c:v>
                </c:pt>
                <c:pt idx="8097">
                  <c:v>99.108428959999998</c:v>
                </c:pt>
                <c:pt idx="8098">
                  <c:v>99.186408999999998</c:v>
                </c:pt>
                <c:pt idx="8099">
                  <c:v>99.586059570000003</c:v>
                </c:pt>
                <c:pt idx="8100">
                  <c:v>100.11671448</c:v>
                </c:pt>
                <c:pt idx="8101">
                  <c:v>99.836723329999998</c:v>
                </c:pt>
                <c:pt idx="8102">
                  <c:v>99.203170779999994</c:v>
                </c:pt>
                <c:pt idx="8103">
                  <c:v>99.261642460000004</c:v>
                </c:pt>
                <c:pt idx="8104">
                  <c:v>99.908599850000002</c:v>
                </c:pt>
                <c:pt idx="8105">
                  <c:v>99.930015560000001</c:v>
                </c:pt>
                <c:pt idx="8106">
                  <c:v>99.311752319999997</c:v>
                </c:pt>
                <c:pt idx="8107">
                  <c:v>99.109825130000004</c:v>
                </c:pt>
                <c:pt idx="8108">
                  <c:v>99.832542419999996</c:v>
                </c:pt>
                <c:pt idx="8109">
                  <c:v>100.02887726</c:v>
                </c:pt>
                <c:pt idx="8110">
                  <c:v>99.315887450000005</c:v>
                </c:pt>
                <c:pt idx="8111">
                  <c:v>99.159042360000001</c:v>
                </c:pt>
                <c:pt idx="8112">
                  <c:v>99.787979129999997</c:v>
                </c:pt>
                <c:pt idx="8113">
                  <c:v>100.09571074999999</c:v>
                </c:pt>
                <c:pt idx="8114">
                  <c:v>99.927215579999995</c:v>
                </c:pt>
                <c:pt idx="8115">
                  <c:v>99.216728209999999</c:v>
                </c:pt>
                <c:pt idx="8116">
                  <c:v>99.342369079999997</c:v>
                </c:pt>
                <c:pt idx="8117">
                  <c:v>99.966232300000001</c:v>
                </c:pt>
                <c:pt idx="8118">
                  <c:v>100.12355804000001</c:v>
                </c:pt>
                <c:pt idx="8119">
                  <c:v>99.705825809999993</c:v>
                </c:pt>
                <c:pt idx="8120">
                  <c:v>99.18923187</c:v>
                </c:pt>
                <c:pt idx="8121">
                  <c:v>99.094497680000003</c:v>
                </c:pt>
                <c:pt idx="8122">
                  <c:v>99.716972350000006</c:v>
                </c:pt>
                <c:pt idx="8123">
                  <c:v>100.20154572</c:v>
                </c:pt>
                <c:pt idx="8124">
                  <c:v>100.05535888999999</c:v>
                </c:pt>
                <c:pt idx="8125">
                  <c:v>99.583770749999999</c:v>
                </c:pt>
                <c:pt idx="8126">
                  <c:v>99.185020449999996</c:v>
                </c:pt>
                <c:pt idx="8127">
                  <c:v>99.056930539999996</c:v>
                </c:pt>
                <c:pt idx="8128">
                  <c:v>98.965026859999995</c:v>
                </c:pt>
                <c:pt idx="8129">
                  <c:v>99.050758360000003</c:v>
                </c:pt>
                <c:pt idx="8130">
                  <c:v>99.161369320000006</c:v>
                </c:pt>
                <c:pt idx="8131">
                  <c:v>99.168319699999998</c:v>
                </c:pt>
                <c:pt idx="8132">
                  <c:v>99.084770199999994</c:v>
                </c:pt>
                <c:pt idx="8133">
                  <c:v>99.097305300000002</c:v>
                </c:pt>
                <c:pt idx="8134">
                  <c:v>99.150245670000004</c:v>
                </c:pt>
                <c:pt idx="8135">
                  <c:v>99.087562559999995</c:v>
                </c:pt>
                <c:pt idx="8136">
                  <c:v>99.219863889999999</c:v>
                </c:pt>
                <c:pt idx="8137">
                  <c:v>99.547050479999996</c:v>
                </c:pt>
                <c:pt idx="8138">
                  <c:v>99.666839600000003</c:v>
                </c:pt>
                <c:pt idx="8139">
                  <c:v>99.762893680000005</c:v>
                </c:pt>
                <c:pt idx="8140">
                  <c:v>100.21828461</c:v>
                </c:pt>
                <c:pt idx="8141">
                  <c:v>99.991325380000006</c:v>
                </c:pt>
                <c:pt idx="8142">
                  <c:v>100.06370544000001</c:v>
                </c:pt>
                <c:pt idx="8143">
                  <c:v>100.21269989</c:v>
                </c:pt>
                <c:pt idx="8144">
                  <c:v>100.14443206999999</c:v>
                </c:pt>
                <c:pt idx="8145">
                  <c:v>100.1856308</c:v>
                </c:pt>
                <c:pt idx="8146">
                  <c:v>99.996871949999999</c:v>
                </c:pt>
                <c:pt idx="8147">
                  <c:v>99.92028809</c:v>
                </c:pt>
                <c:pt idx="8148">
                  <c:v>99.980140689999999</c:v>
                </c:pt>
                <c:pt idx="8149">
                  <c:v>100.11940765</c:v>
                </c:pt>
                <c:pt idx="8150">
                  <c:v>100.21965027</c:v>
                </c:pt>
                <c:pt idx="8151">
                  <c:v>100.26558685000001</c:v>
                </c:pt>
                <c:pt idx="8152">
                  <c:v>100.26420593</c:v>
                </c:pt>
                <c:pt idx="8153">
                  <c:v>100.05672455</c:v>
                </c:pt>
                <c:pt idx="8154">
                  <c:v>99.793556210000006</c:v>
                </c:pt>
                <c:pt idx="8155">
                  <c:v>99.487190249999998</c:v>
                </c:pt>
                <c:pt idx="8156">
                  <c:v>99.278312679999999</c:v>
                </c:pt>
                <c:pt idx="8157">
                  <c:v>99.159957890000001</c:v>
                </c:pt>
                <c:pt idx="8158">
                  <c:v>99.023498540000006</c:v>
                </c:pt>
                <c:pt idx="8159">
                  <c:v>99.026290889999999</c:v>
                </c:pt>
                <c:pt idx="8160">
                  <c:v>99.154403689999995</c:v>
                </c:pt>
                <c:pt idx="8161">
                  <c:v>99.297828670000001</c:v>
                </c:pt>
                <c:pt idx="8162">
                  <c:v>99.366050720000004</c:v>
                </c:pt>
                <c:pt idx="8163">
                  <c:v>99.402267460000004</c:v>
                </c:pt>
                <c:pt idx="8164">
                  <c:v>99.576316829999996</c:v>
                </c:pt>
                <c:pt idx="8165">
                  <c:v>99.853431700000002</c:v>
                </c:pt>
                <c:pt idx="8166">
                  <c:v>100.18482971</c:v>
                </c:pt>
                <c:pt idx="8167">
                  <c:v>100.37143707</c:v>
                </c:pt>
                <c:pt idx="8168">
                  <c:v>100.21820068</c:v>
                </c:pt>
                <c:pt idx="8169">
                  <c:v>99.762908940000003</c:v>
                </c:pt>
                <c:pt idx="8170">
                  <c:v>99.368850710000004</c:v>
                </c:pt>
                <c:pt idx="8171">
                  <c:v>99.28530121</c:v>
                </c:pt>
                <c:pt idx="8172">
                  <c:v>99.336830140000004</c:v>
                </c:pt>
                <c:pt idx="8173">
                  <c:v>99.322898859999995</c:v>
                </c:pt>
                <c:pt idx="8174">
                  <c:v>99.283912659999999</c:v>
                </c:pt>
                <c:pt idx="8175">
                  <c:v>99.341003420000007</c:v>
                </c:pt>
                <c:pt idx="8176">
                  <c:v>99.586044310000005</c:v>
                </c:pt>
                <c:pt idx="8177">
                  <c:v>99.701637270000006</c:v>
                </c:pt>
                <c:pt idx="8178">
                  <c:v>99.733665470000005</c:v>
                </c:pt>
                <c:pt idx="8179">
                  <c:v>99.878501889999995</c:v>
                </c:pt>
                <c:pt idx="8180">
                  <c:v>100.09295654</c:v>
                </c:pt>
                <c:pt idx="8181">
                  <c:v>100.22241974000001</c:v>
                </c:pt>
                <c:pt idx="8182">
                  <c:v>100.37281036</c:v>
                </c:pt>
                <c:pt idx="8183">
                  <c:v>100.37423706</c:v>
                </c:pt>
                <c:pt idx="8184">
                  <c:v>100.29205322</c:v>
                </c:pt>
                <c:pt idx="8185">
                  <c:v>100.36027527</c:v>
                </c:pt>
                <c:pt idx="8186">
                  <c:v>100.37143707</c:v>
                </c:pt>
                <c:pt idx="8187">
                  <c:v>100.37281036</c:v>
                </c:pt>
                <c:pt idx="8188">
                  <c:v>100.25868225000001</c:v>
                </c:pt>
                <c:pt idx="8189">
                  <c:v>100.11940002</c:v>
                </c:pt>
                <c:pt idx="8190">
                  <c:v>99.652931210000006</c:v>
                </c:pt>
                <c:pt idx="8191">
                  <c:v>99.139099119999997</c:v>
                </c:pt>
                <c:pt idx="8192">
                  <c:v>99.040214539999994</c:v>
                </c:pt>
                <c:pt idx="8193">
                  <c:v>99.464912409999997</c:v>
                </c:pt>
                <c:pt idx="8194">
                  <c:v>99.973182679999994</c:v>
                </c:pt>
                <c:pt idx="8195">
                  <c:v>100.33104706</c:v>
                </c:pt>
                <c:pt idx="8196">
                  <c:v>100.18622589</c:v>
                </c:pt>
                <c:pt idx="8197">
                  <c:v>99.636154169999998</c:v>
                </c:pt>
                <c:pt idx="8198">
                  <c:v>99.178077700000003</c:v>
                </c:pt>
                <c:pt idx="8199">
                  <c:v>99.09592438</c:v>
                </c:pt>
                <c:pt idx="8200">
                  <c:v>99.386932369999997</c:v>
                </c:pt>
                <c:pt idx="8201">
                  <c:v>99.708633419999998</c:v>
                </c:pt>
                <c:pt idx="8202">
                  <c:v>99.871513370000002</c:v>
                </c:pt>
                <c:pt idx="8203">
                  <c:v>99.989883419999998</c:v>
                </c:pt>
                <c:pt idx="8204">
                  <c:v>100.0873642</c:v>
                </c:pt>
                <c:pt idx="8205">
                  <c:v>100.15141296</c:v>
                </c:pt>
                <c:pt idx="8206">
                  <c:v>100.16674042</c:v>
                </c:pt>
                <c:pt idx="8207">
                  <c:v>100.20016479</c:v>
                </c:pt>
                <c:pt idx="8208">
                  <c:v>100.19877624999999</c:v>
                </c:pt>
                <c:pt idx="8209">
                  <c:v>100.26837157999999</c:v>
                </c:pt>
                <c:pt idx="8210">
                  <c:v>100.3184967</c:v>
                </c:pt>
                <c:pt idx="8211">
                  <c:v>100.32965088</c:v>
                </c:pt>
                <c:pt idx="8212">
                  <c:v>100.3742218</c:v>
                </c:pt>
                <c:pt idx="8213">
                  <c:v>100.32125092</c:v>
                </c:pt>
                <c:pt idx="8214">
                  <c:v>100.36865997</c:v>
                </c:pt>
                <c:pt idx="8215">
                  <c:v>100.30657196</c:v>
                </c:pt>
                <c:pt idx="8216">
                  <c:v>100.20156097</c:v>
                </c:pt>
                <c:pt idx="8217">
                  <c:v>100.12914275999999</c:v>
                </c:pt>
                <c:pt idx="8218">
                  <c:v>100.03166199</c:v>
                </c:pt>
                <c:pt idx="8219">
                  <c:v>99.80329132</c:v>
                </c:pt>
                <c:pt idx="8220">
                  <c:v>99.689109799999997</c:v>
                </c:pt>
                <c:pt idx="8221">
                  <c:v>99.673797609999994</c:v>
                </c:pt>
                <c:pt idx="8222">
                  <c:v>99.813026429999994</c:v>
                </c:pt>
                <c:pt idx="8223">
                  <c:v>99.861755369999997</c:v>
                </c:pt>
                <c:pt idx="8224">
                  <c:v>99.723922729999998</c:v>
                </c:pt>
                <c:pt idx="8225">
                  <c:v>99.612503050000001</c:v>
                </c:pt>
                <c:pt idx="8226">
                  <c:v>99.722518919999999</c:v>
                </c:pt>
                <c:pt idx="8227">
                  <c:v>99.612541199999995</c:v>
                </c:pt>
                <c:pt idx="8228">
                  <c:v>99.566589359999995</c:v>
                </c:pt>
                <c:pt idx="8229">
                  <c:v>99.50251007</c:v>
                </c:pt>
                <c:pt idx="8230">
                  <c:v>99.315917970000001</c:v>
                </c:pt>
                <c:pt idx="8231">
                  <c:v>99.292228699999995</c:v>
                </c:pt>
                <c:pt idx="8232">
                  <c:v>99.343795779999994</c:v>
                </c:pt>
                <c:pt idx="8233">
                  <c:v>99.414787290000007</c:v>
                </c:pt>
                <c:pt idx="8234">
                  <c:v>99.552627560000005</c:v>
                </c:pt>
                <c:pt idx="8235">
                  <c:v>99.722518919999999</c:v>
                </c:pt>
                <c:pt idx="8236">
                  <c:v>99.918876650000001</c:v>
                </c:pt>
                <c:pt idx="8237">
                  <c:v>100.20150757</c:v>
                </c:pt>
                <c:pt idx="8238">
                  <c:v>100.35886383</c:v>
                </c:pt>
                <c:pt idx="8239">
                  <c:v>100.31576538</c:v>
                </c:pt>
                <c:pt idx="8240">
                  <c:v>100.03443909000001</c:v>
                </c:pt>
                <c:pt idx="8241">
                  <c:v>99.402244569999993</c:v>
                </c:pt>
                <c:pt idx="8242">
                  <c:v>99.125175479999996</c:v>
                </c:pt>
                <c:pt idx="8243">
                  <c:v>99.630592350000001</c:v>
                </c:pt>
                <c:pt idx="8244">
                  <c:v>100.28787231</c:v>
                </c:pt>
                <c:pt idx="8245">
                  <c:v>100.02888489</c:v>
                </c:pt>
                <c:pt idx="8246">
                  <c:v>99.20452118</c:v>
                </c:pt>
                <c:pt idx="8247">
                  <c:v>99.488594059999997</c:v>
                </c:pt>
                <c:pt idx="8248">
                  <c:v>100.28788757</c:v>
                </c:pt>
                <c:pt idx="8249">
                  <c:v>99.753181459999993</c:v>
                </c:pt>
                <c:pt idx="8250">
                  <c:v>99.111244200000002</c:v>
                </c:pt>
                <c:pt idx="8251">
                  <c:v>99.502487180000003</c:v>
                </c:pt>
                <c:pt idx="8252">
                  <c:v>100.24193572999999</c:v>
                </c:pt>
                <c:pt idx="8253">
                  <c:v>100.01216125000001</c:v>
                </c:pt>
                <c:pt idx="8254">
                  <c:v>99.257446290000004</c:v>
                </c:pt>
                <c:pt idx="8255">
                  <c:v>99.100105290000002</c:v>
                </c:pt>
                <c:pt idx="8256">
                  <c:v>99.735046389999994</c:v>
                </c:pt>
                <c:pt idx="8257">
                  <c:v>100.22799683</c:v>
                </c:pt>
                <c:pt idx="8258">
                  <c:v>100.37143707</c:v>
                </c:pt>
                <c:pt idx="8259">
                  <c:v>100.23077393</c:v>
                </c:pt>
                <c:pt idx="8260">
                  <c:v>100.10823822</c:v>
                </c:pt>
                <c:pt idx="8261">
                  <c:v>99.938339229999997</c:v>
                </c:pt>
                <c:pt idx="8262">
                  <c:v>99.861778259999994</c:v>
                </c:pt>
                <c:pt idx="8263">
                  <c:v>99.992675779999999</c:v>
                </c:pt>
                <c:pt idx="8264">
                  <c:v>100.08457184</c:v>
                </c:pt>
                <c:pt idx="8265">
                  <c:v>99.78800201</c:v>
                </c:pt>
                <c:pt idx="8266">
                  <c:v>100.29068755999999</c:v>
                </c:pt>
                <c:pt idx="8267">
                  <c:v>100.23497009</c:v>
                </c:pt>
                <c:pt idx="8268">
                  <c:v>100.34498596</c:v>
                </c:pt>
                <c:pt idx="8269">
                  <c:v>100.08180237000001</c:v>
                </c:pt>
                <c:pt idx="8270">
                  <c:v>99.779647830000002</c:v>
                </c:pt>
                <c:pt idx="8271">
                  <c:v>99.519065859999998</c:v>
                </c:pt>
                <c:pt idx="8272">
                  <c:v>99.368850710000004</c:v>
                </c:pt>
                <c:pt idx="8273">
                  <c:v>99.180847170000007</c:v>
                </c:pt>
                <c:pt idx="8274">
                  <c:v>99.567970279999997</c:v>
                </c:pt>
                <c:pt idx="8275">
                  <c:v>99.974601750000005</c:v>
                </c:pt>
                <c:pt idx="8276">
                  <c:v>100.26700592</c:v>
                </c:pt>
                <c:pt idx="8277">
                  <c:v>100.35335541000001</c:v>
                </c:pt>
                <c:pt idx="8278">
                  <c:v>100.37561035</c:v>
                </c:pt>
                <c:pt idx="8279">
                  <c:v>100.29624176</c:v>
                </c:pt>
                <c:pt idx="8280">
                  <c:v>100.13332367</c:v>
                </c:pt>
                <c:pt idx="8281">
                  <c:v>99.959251399999999</c:v>
                </c:pt>
                <c:pt idx="8282">
                  <c:v>99.735054020000007</c:v>
                </c:pt>
                <c:pt idx="8283">
                  <c:v>99.528968809999995</c:v>
                </c:pt>
                <c:pt idx="8284">
                  <c:v>99.335411070000006</c:v>
                </c:pt>
                <c:pt idx="8285">
                  <c:v>99.168357850000007</c:v>
                </c:pt>
                <c:pt idx="8286">
                  <c:v>99.090362549999995</c:v>
                </c:pt>
                <c:pt idx="8287">
                  <c:v>99.193389890000006</c:v>
                </c:pt>
                <c:pt idx="8288">
                  <c:v>99.684913640000005</c:v>
                </c:pt>
                <c:pt idx="8289">
                  <c:v>100.19460297000001</c:v>
                </c:pt>
                <c:pt idx="8290">
                  <c:v>100.31850433</c:v>
                </c:pt>
                <c:pt idx="8291">
                  <c:v>99.792175290000003</c:v>
                </c:pt>
                <c:pt idx="8292">
                  <c:v>99.257438660000005</c:v>
                </c:pt>
                <c:pt idx="8293">
                  <c:v>99.122406010000006</c:v>
                </c:pt>
                <c:pt idx="8294">
                  <c:v>99.650100710000004</c:v>
                </c:pt>
                <c:pt idx="8295">
                  <c:v>100.10404968</c:v>
                </c:pt>
                <c:pt idx="8296">
                  <c:v>100.21828461</c:v>
                </c:pt>
                <c:pt idx="8297">
                  <c:v>99.966186519999994</c:v>
                </c:pt>
                <c:pt idx="8298">
                  <c:v>99.611167910000006</c:v>
                </c:pt>
                <c:pt idx="8299">
                  <c:v>99.246330259999993</c:v>
                </c:pt>
                <c:pt idx="8300">
                  <c:v>99.295043949999993</c:v>
                </c:pt>
                <c:pt idx="8301">
                  <c:v>99.644569399999995</c:v>
                </c:pt>
                <c:pt idx="8302">
                  <c:v>100.14164734000001</c:v>
                </c:pt>
                <c:pt idx="8303">
                  <c:v>100.20435333</c:v>
                </c:pt>
                <c:pt idx="8304">
                  <c:v>99.728126529999997</c:v>
                </c:pt>
                <c:pt idx="8305">
                  <c:v>99.286689760000002</c:v>
                </c:pt>
                <c:pt idx="8306">
                  <c:v>99.499763490000007</c:v>
                </c:pt>
                <c:pt idx="8307">
                  <c:v>100.15278625000001</c:v>
                </c:pt>
                <c:pt idx="8308">
                  <c:v>100.16253662</c:v>
                </c:pt>
                <c:pt idx="8309">
                  <c:v>99.605552669999994</c:v>
                </c:pt>
                <c:pt idx="8310">
                  <c:v>99.299209590000004</c:v>
                </c:pt>
                <c:pt idx="8311">
                  <c:v>99.260223389999993</c:v>
                </c:pt>
                <c:pt idx="8312">
                  <c:v>99.430130000000005</c:v>
                </c:pt>
                <c:pt idx="8313">
                  <c:v>100.0970993</c:v>
                </c:pt>
                <c:pt idx="8314">
                  <c:v>100.20296478</c:v>
                </c:pt>
                <c:pt idx="8315">
                  <c:v>100.05258179</c:v>
                </c:pt>
                <c:pt idx="8316">
                  <c:v>99.322875980000006</c:v>
                </c:pt>
                <c:pt idx="8317">
                  <c:v>99.276954649999993</c:v>
                </c:pt>
                <c:pt idx="8318">
                  <c:v>100.02887726</c:v>
                </c:pt>
                <c:pt idx="8319">
                  <c:v>100.24471283</c:v>
                </c:pt>
                <c:pt idx="8320">
                  <c:v>99.373008729999995</c:v>
                </c:pt>
                <c:pt idx="8321">
                  <c:v>99.29779053</c:v>
                </c:pt>
                <c:pt idx="8322">
                  <c:v>100.11380767999999</c:v>
                </c:pt>
                <c:pt idx="8323">
                  <c:v>100.19597625999999</c:v>
                </c:pt>
                <c:pt idx="8324">
                  <c:v>99.356307979999997</c:v>
                </c:pt>
                <c:pt idx="8325">
                  <c:v>99.311721800000001</c:v>
                </c:pt>
                <c:pt idx="8326">
                  <c:v>100.02190399</c:v>
                </c:pt>
                <c:pt idx="8327">
                  <c:v>100.39509583</c:v>
                </c:pt>
                <c:pt idx="8328">
                  <c:v>100.13466644</c:v>
                </c:pt>
                <c:pt idx="8329">
                  <c:v>99.488578799999999</c:v>
                </c:pt>
                <c:pt idx="8330">
                  <c:v>99.172508239999999</c:v>
                </c:pt>
                <c:pt idx="8331">
                  <c:v>99.658470149999999</c:v>
                </c:pt>
                <c:pt idx="8332">
                  <c:v>100.34776306000001</c:v>
                </c:pt>
                <c:pt idx="8333">
                  <c:v>99.987121579999993</c:v>
                </c:pt>
                <c:pt idx="8334">
                  <c:v>99.320053099999996</c:v>
                </c:pt>
                <c:pt idx="8335">
                  <c:v>100.20572661999999</c:v>
                </c:pt>
                <c:pt idx="8336">
                  <c:v>99.847869869999997</c:v>
                </c:pt>
                <c:pt idx="8337">
                  <c:v>99.267189029999997</c:v>
                </c:pt>
                <c:pt idx="8338">
                  <c:v>100.10543823</c:v>
                </c:pt>
                <c:pt idx="8339">
                  <c:v>100.02329254</c:v>
                </c:pt>
                <c:pt idx="8340">
                  <c:v>99.268562320000001</c:v>
                </c:pt>
                <c:pt idx="8341">
                  <c:v>99.737861629999998</c:v>
                </c:pt>
                <c:pt idx="8342">
                  <c:v>100.39370728</c:v>
                </c:pt>
                <c:pt idx="8343">
                  <c:v>100.1068573</c:v>
                </c:pt>
                <c:pt idx="8344">
                  <c:v>99.374404909999996</c:v>
                </c:pt>
                <c:pt idx="8345">
                  <c:v>99.311714170000002</c:v>
                </c:pt>
                <c:pt idx="8346">
                  <c:v>100.05531311</c:v>
                </c:pt>
                <c:pt idx="8347">
                  <c:v>100.44522858000001</c:v>
                </c:pt>
                <c:pt idx="8348">
                  <c:v>99.854804990000005</c:v>
                </c:pt>
                <c:pt idx="8349">
                  <c:v>99.232376099999996</c:v>
                </c:pt>
                <c:pt idx="8350">
                  <c:v>99.686325069999995</c:v>
                </c:pt>
                <c:pt idx="8351">
                  <c:v>100.34912872</c:v>
                </c:pt>
                <c:pt idx="8352">
                  <c:v>99.654289250000005</c:v>
                </c:pt>
                <c:pt idx="8353">
                  <c:v>99.352134699999993</c:v>
                </c:pt>
                <c:pt idx="8354">
                  <c:v>100.23914336999999</c:v>
                </c:pt>
                <c:pt idx="8355">
                  <c:v>99.948104860000001</c:v>
                </c:pt>
                <c:pt idx="8356">
                  <c:v>99.293670649999996</c:v>
                </c:pt>
                <c:pt idx="8357">
                  <c:v>100.09430695</c:v>
                </c:pt>
                <c:pt idx="8358">
                  <c:v>100.21130371</c:v>
                </c:pt>
                <c:pt idx="8359">
                  <c:v>99.364669800000001</c:v>
                </c:pt>
                <c:pt idx="8360">
                  <c:v>99.544288640000005</c:v>
                </c:pt>
                <c:pt idx="8361">
                  <c:v>100.3686142</c:v>
                </c:pt>
                <c:pt idx="8362">
                  <c:v>99.865951539999998</c:v>
                </c:pt>
                <c:pt idx="8363">
                  <c:v>99.30063629</c:v>
                </c:pt>
                <c:pt idx="8364">
                  <c:v>99.99546814</c:v>
                </c:pt>
                <c:pt idx="8365">
                  <c:v>100.41319274999999</c:v>
                </c:pt>
                <c:pt idx="8366">
                  <c:v>99.757362369999996</c:v>
                </c:pt>
                <c:pt idx="8367">
                  <c:v>99.261634830000006</c:v>
                </c:pt>
                <c:pt idx="8368">
                  <c:v>99.698875430000001</c:v>
                </c:pt>
                <c:pt idx="8369">
                  <c:v>100.35189819</c:v>
                </c:pt>
                <c:pt idx="8370">
                  <c:v>100.06088257</c:v>
                </c:pt>
                <c:pt idx="8371">
                  <c:v>99.340980529999996</c:v>
                </c:pt>
                <c:pt idx="8372">
                  <c:v>99.409225460000002</c:v>
                </c:pt>
                <c:pt idx="8373">
                  <c:v>100.17787933</c:v>
                </c:pt>
                <c:pt idx="8374">
                  <c:v>100.3908844</c:v>
                </c:pt>
                <c:pt idx="8375">
                  <c:v>99.767082209999998</c:v>
                </c:pt>
                <c:pt idx="8376">
                  <c:v>99.178749080000003</c:v>
                </c:pt>
                <c:pt idx="8377">
                  <c:v>99.555435180000003</c:v>
                </c:pt>
                <c:pt idx="8378">
                  <c:v>100.15838623</c:v>
                </c:pt>
                <c:pt idx="8379">
                  <c:v>100.34636688000001</c:v>
                </c:pt>
                <c:pt idx="8380">
                  <c:v>100.15977478000001</c:v>
                </c:pt>
                <c:pt idx="8381">
                  <c:v>100.06925964</c:v>
                </c:pt>
                <c:pt idx="8382">
                  <c:v>99.474678040000001</c:v>
                </c:pt>
                <c:pt idx="8383">
                  <c:v>99.334053040000001</c:v>
                </c:pt>
                <c:pt idx="8384">
                  <c:v>99.35908508</c:v>
                </c:pt>
                <c:pt idx="8385">
                  <c:v>99.516441349999994</c:v>
                </c:pt>
                <c:pt idx="8386">
                  <c:v>99.865943909999999</c:v>
                </c:pt>
                <c:pt idx="8387">
                  <c:v>100.23204803</c:v>
                </c:pt>
                <c:pt idx="8388">
                  <c:v>100.33801269999999</c:v>
                </c:pt>
                <c:pt idx="8389">
                  <c:v>99.903572080000004</c:v>
                </c:pt>
                <c:pt idx="8390">
                  <c:v>99.441268919999999</c:v>
                </c:pt>
                <c:pt idx="8391">
                  <c:v>99.409210209999998</c:v>
                </c:pt>
                <c:pt idx="8392">
                  <c:v>100.00519561999999</c:v>
                </c:pt>
                <c:pt idx="8393">
                  <c:v>100.35888672</c:v>
                </c:pt>
                <c:pt idx="8394">
                  <c:v>99.722534179999997</c:v>
                </c:pt>
                <c:pt idx="8395">
                  <c:v>99.334045410000002</c:v>
                </c:pt>
                <c:pt idx="8396">
                  <c:v>99.636169429999995</c:v>
                </c:pt>
                <c:pt idx="8397">
                  <c:v>100.10126495</c:v>
                </c:pt>
                <c:pt idx="8398">
                  <c:v>100.44295502</c:v>
                </c:pt>
                <c:pt idx="8399">
                  <c:v>100.38394165</c:v>
                </c:pt>
                <c:pt idx="8400">
                  <c:v>100.51064301</c:v>
                </c:pt>
                <c:pt idx="8401">
                  <c:v>100.46052551</c:v>
                </c:pt>
                <c:pt idx="8402">
                  <c:v>100.44384766</c:v>
                </c:pt>
                <c:pt idx="8403">
                  <c:v>100.39788055</c:v>
                </c:pt>
                <c:pt idx="8404">
                  <c:v>100.38674927</c:v>
                </c:pt>
                <c:pt idx="8405">
                  <c:v>100.36582946999999</c:v>
                </c:pt>
                <c:pt idx="8406">
                  <c:v>100.32546997</c:v>
                </c:pt>
                <c:pt idx="8407">
                  <c:v>100.31016541</c:v>
                </c:pt>
                <c:pt idx="8408">
                  <c:v>100.29901886</c:v>
                </c:pt>
                <c:pt idx="8409">
                  <c:v>100.13747406</c:v>
                </c:pt>
                <c:pt idx="8410">
                  <c:v>99.839500430000001</c:v>
                </c:pt>
                <c:pt idx="8411">
                  <c:v>99.533157349999996</c:v>
                </c:pt>
                <c:pt idx="8412">
                  <c:v>99.349334720000002</c:v>
                </c:pt>
                <c:pt idx="8413">
                  <c:v>99.240730290000002</c:v>
                </c:pt>
                <c:pt idx="8414">
                  <c:v>99.237930300000002</c:v>
                </c:pt>
                <c:pt idx="8415">
                  <c:v>99.269981380000004</c:v>
                </c:pt>
                <c:pt idx="8416">
                  <c:v>99.29499817</c:v>
                </c:pt>
                <c:pt idx="8417">
                  <c:v>99.315917970000001</c:v>
                </c:pt>
                <c:pt idx="8418">
                  <c:v>99.299232480000001</c:v>
                </c:pt>
                <c:pt idx="8419">
                  <c:v>99.379981990000005</c:v>
                </c:pt>
                <c:pt idx="8420">
                  <c:v>99.594413759999995</c:v>
                </c:pt>
                <c:pt idx="8421">
                  <c:v>99.98152924</c:v>
                </c:pt>
                <c:pt idx="8422">
                  <c:v>100.35054015999999</c:v>
                </c:pt>
                <c:pt idx="8423">
                  <c:v>100.48421478</c:v>
                </c:pt>
                <c:pt idx="8424">
                  <c:v>100.19322205</c:v>
                </c:pt>
                <c:pt idx="8425">
                  <c:v>99.721122739999998</c:v>
                </c:pt>
                <c:pt idx="8426">
                  <c:v>99.379981990000005</c:v>
                </c:pt>
                <c:pt idx="8427">
                  <c:v>99.272766110000006</c:v>
                </c:pt>
                <c:pt idx="8428">
                  <c:v>99.467697139999999</c:v>
                </c:pt>
                <c:pt idx="8429">
                  <c:v>99.968986509999993</c:v>
                </c:pt>
                <c:pt idx="8430">
                  <c:v>100.33799744</c:v>
                </c:pt>
                <c:pt idx="8431">
                  <c:v>100.49396514999999</c:v>
                </c:pt>
                <c:pt idx="8432">
                  <c:v>100.27532196</c:v>
                </c:pt>
                <c:pt idx="8433">
                  <c:v>99.938362119999994</c:v>
                </c:pt>
                <c:pt idx="8434">
                  <c:v>99.673782349999996</c:v>
                </c:pt>
                <c:pt idx="8435">
                  <c:v>99.647323610000001</c:v>
                </c:pt>
                <c:pt idx="8436">
                  <c:v>99.53453064</c:v>
                </c:pt>
                <c:pt idx="8437">
                  <c:v>99.439842220000003</c:v>
                </c:pt>
                <c:pt idx="8438">
                  <c:v>99.441284179999997</c:v>
                </c:pt>
                <c:pt idx="8439">
                  <c:v>99.487205509999995</c:v>
                </c:pt>
                <c:pt idx="8440">
                  <c:v>99.54706573</c:v>
                </c:pt>
                <c:pt idx="8441">
                  <c:v>99.598609920000001</c:v>
                </c:pt>
                <c:pt idx="8442">
                  <c:v>99.449600219999994</c:v>
                </c:pt>
                <c:pt idx="8443">
                  <c:v>99.393882750000003</c:v>
                </c:pt>
                <c:pt idx="8444">
                  <c:v>99.393928529999997</c:v>
                </c:pt>
                <c:pt idx="8445">
                  <c:v>99.307579039999993</c:v>
                </c:pt>
                <c:pt idx="8446">
                  <c:v>99.254669190000001</c:v>
                </c:pt>
                <c:pt idx="8447">
                  <c:v>99.258834840000006</c:v>
                </c:pt>
                <c:pt idx="8448">
                  <c:v>99.24908447</c:v>
                </c:pt>
                <c:pt idx="8449">
                  <c:v>99.247695919999998</c:v>
                </c:pt>
                <c:pt idx="8450">
                  <c:v>99.243499760000006</c:v>
                </c:pt>
                <c:pt idx="8451">
                  <c:v>99.310348509999997</c:v>
                </c:pt>
                <c:pt idx="8452">
                  <c:v>99.437080379999998</c:v>
                </c:pt>
                <c:pt idx="8453">
                  <c:v>99.696052550000005</c:v>
                </c:pt>
                <c:pt idx="8454">
                  <c:v>100.08318328999999</c:v>
                </c:pt>
                <c:pt idx="8455">
                  <c:v>100.47446442</c:v>
                </c:pt>
                <c:pt idx="8456">
                  <c:v>100.59283447</c:v>
                </c:pt>
                <c:pt idx="8457">
                  <c:v>100.35190582</c:v>
                </c:pt>
                <c:pt idx="8458">
                  <c:v>99.934196470000003</c:v>
                </c:pt>
                <c:pt idx="8459">
                  <c:v>99.579528809999999</c:v>
                </c:pt>
                <c:pt idx="8460">
                  <c:v>99.4565506</c:v>
                </c:pt>
                <c:pt idx="8461">
                  <c:v>99.412040709999999</c:v>
                </c:pt>
                <c:pt idx="8462">
                  <c:v>99.497962950000002</c:v>
                </c:pt>
                <c:pt idx="8463">
                  <c:v>99.718360899999993</c:v>
                </c:pt>
                <c:pt idx="8464">
                  <c:v>100.18898772999999</c:v>
                </c:pt>
                <c:pt idx="8465">
                  <c:v>100.3714447</c:v>
                </c:pt>
                <c:pt idx="8466">
                  <c:v>100.46190643</c:v>
                </c:pt>
                <c:pt idx="8467">
                  <c:v>100.45777893</c:v>
                </c:pt>
                <c:pt idx="8468">
                  <c:v>100.45496368000001</c:v>
                </c:pt>
                <c:pt idx="8469">
                  <c:v>100.42435455</c:v>
                </c:pt>
                <c:pt idx="8470">
                  <c:v>100.46266174</c:v>
                </c:pt>
                <c:pt idx="8471">
                  <c:v>100.46331024</c:v>
                </c:pt>
                <c:pt idx="8472">
                  <c:v>100.55943298</c:v>
                </c:pt>
                <c:pt idx="8473">
                  <c:v>100.47028351</c:v>
                </c:pt>
                <c:pt idx="8474">
                  <c:v>100.44720459</c:v>
                </c:pt>
                <c:pt idx="8475">
                  <c:v>100.37560272</c:v>
                </c:pt>
                <c:pt idx="8476">
                  <c:v>100.54690552</c:v>
                </c:pt>
                <c:pt idx="8477">
                  <c:v>100.60119629</c:v>
                </c:pt>
                <c:pt idx="8478">
                  <c:v>100.5970459</c:v>
                </c:pt>
                <c:pt idx="8479">
                  <c:v>100.64714813000001</c:v>
                </c:pt>
                <c:pt idx="8480">
                  <c:v>100.65828705</c:v>
                </c:pt>
                <c:pt idx="8481">
                  <c:v>100.59841919</c:v>
                </c:pt>
                <c:pt idx="8482">
                  <c:v>100.50510405999999</c:v>
                </c:pt>
                <c:pt idx="8483">
                  <c:v>100.46749878</c:v>
                </c:pt>
                <c:pt idx="8484">
                  <c:v>100.46053314</c:v>
                </c:pt>
                <c:pt idx="8485">
                  <c:v>100.40483093</c:v>
                </c:pt>
                <c:pt idx="8486">
                  <c:v>100.40624237</c:v>
                </c:pt>
                <c:pt idx="8487">
                  <c:v>100.41875458</c:v>
                </c:pt>
                <c:pt idx="8488">
                  <c:v>100.56638336</c:v>
                </c:pt>
                <c:pt idx="8489">
                  <c:v>100.63040161000001</c:v>
                </c:pt>
                <c:pt idx="8490">
                  <c:v>100.66383362000001</c:v>
                </c:pt>
                <c:pt idx="8491">
                  <c:v>100.64852141999999</c:v>
                </c:pt>
                <c:pt idx="8492">
                  <c:v>100.55939484</c:v>
                </c:pt>
                <c:pt idx="8493">
                  <c:v>100.37979889</c:v>
                </c:pt>
                <c:pt idx="8494">
                  <c:v>100.12635803000001</c:v>
                </c:pt>
                <c:pt idx="8495">
                  <c:v>99.813049320000005</c:v>
                </c:pt>
                <c:pt idx="8496">
                  <c:v>99.558219910000005</c:v>
                </c:pt>
                <c:pt idx="8497">
                  <c:v>99.430099490000003</c:v>
                </c:pt>
                <c:pt idx="8498">
                  <c:v>99.328437809999997</c:v>
                </c:pt>
                <c:pt idx="8499">
                  <c:v>99.325660709999994</c:v>
                </c:pt>
                <c:pt idx="8500">
                  <c:v>99.480270390000001</c:v>
                </c:pt>
                <c:pt idx="8501">
                  <c:v>99.868766780000001</c:v>
                </c:pt>
                <c:pt idx="8502">
                  <c:v>100.3004303</c:v>
                </c:pt>
                <c:pt idx="8503">
                  <c:v>100.58448029</c:v>
                </c:pt>
                <c:pt idx="8504">
                  <c:v>100.59979248</c:v>
                </c:pt>
                <c:pt idx="8505">
                  <c:v>100.530159</c:v>
                </c:pt>
                <c:pt idx="8506">
                  <c:v>100.22940826</c:v>
                </c:pt>
                <c:pt idx="8507">
                  <c:v>100.05396270999999</c:v>
                </c:pt>
                <c:pt idx="8508">
                  <c:v>99.833938599999996</c:v>
                </c:pt>
                <c:pt idx="8509">
                  <c:v>99.742012020000004</c:v>
                </c:pt>
                <c:pt idx="8510">
                  <c:v>99.659858700000001</c:v>
                </c:pt>
                <c:pt idx="8511">
                  <c:v>99.565208440000006</c:v>
                </c:pt>
                <c:pt idx="8512">
                  <c:v>99.573516850000004</c:v>
                </c:pt>
                <c:pt idx="8513">
                  <c:v>99.633399960000006</c:v>
                </c:pt>
                <c:pt idx="8514">
                  <c:v>99.712753300000003</c:v>
                </c:pt>
                <c:pt idx="8515">
                  <c:v>99.801895139999999</c:v>
                </c:pt>
                <c:pt idx="8516">
                  <c:v>99.779624940000005</c:v>
                </c:pt>
                <c:pt idx="8517">
                  <c:v>99.838081360000004</c:v>
                </c:pt>
                <c:pt idx="8518">
                  <c:v>99.813034060000007</c:v>
                </c:pt>
                <c:pt idx="8519">
                  <c:v>99.838119509999999</c:v>
                </c:pt>
                <c:pt idx="8520">
                  <c:v>99.8046875</c:v>
                </c:pt>
                <c:pt idx="8521">
                  <c:v>99.767059329999995</c:v>
                </c:pt>
                <c:pt idx="8522">
                  <c:v>99.736473079999996</c:v>
                </c:pt>
                <c:pt idx="8523">
                  <c:v>99.69328308</c:v>
                </c:pt>
                <c:pt idx="8524">
                  <c:v>99.63343811</c:v>
                </c:pt>
                <c:pt idx="8525">
                  <c:v>99.643173219999994</c:v>
                </c:pt>
                <c:pt idx="8526">
                  <c:v>99.762916559999994</c:v>
                </c:pt>
                <c:pt idx="8527">
                  <c:v>99.891029360000005</c:v>
                </c:pt>
                <c:pt idx="8528">
                  <c:v>99.88546753</c:v>
                </c:pt>
                <c:pt idx="8529">
                  <c:v>99.925857539999996</c:v>
                </c:pt>
                <c:pt idx="8530">
                  <c:v>99.854835510000001</c:v>
                </c:pt>
                <c:pt idx="8531">
                  <c:v>99.632026670000002</c:v>
                </c:pt>
                <c:pt idx="8532">
                  <c:v>99.428741459999998</c:v>
                </c:pt>
                <c:pt idx="8533">
                  <c:v>99.403663640000005</c:v>
                </c:pt>
                <c:pt idx="8534">
                  <c:v>99.555442810000002</c:v>
                </c:pt>
                <c:pt idx="8535">
                  <c:v>100.00379181</c:v>
                </c:pt>
                <c:pt idx="8536">
                  <c:v>100.27536010999999</c:v>
                </c:pt>
                <c:pt idx="8537">
                  <c:v>100.57611084</c:v>
                </c:pt>
                <c:pt idx="8538">
                  <c:v>100.68055725000001</c:v>
                </c:pt>
                <c:pt idx="8539">
                  <c:v>100.57613373</c:v>
                </c:pt>
                <c:pt idx="8540">
                  <c:v>100.41485596</c:v>
                </c:pt>
                <c:pt idx="8541">
                  <c:v>100.2098999</c:v>
                </c:pt>
                <c:pt idx="8542">
                  <c:v>99.930015560000001</c:v>
                </c:pt>
                <c:pt idx="8543">
                  <c:v>99.819999690000003</c:v>
                </c:pt>
                <c:pt idx="8544">
                  <c:v>99.686325069999995</c:v>
                </c:pt>
                <c:pt idx="8545">
                  <c:v>99.593032840000006</c:v>
                </c:pt>
                <c:pt idx="8546">
                  <c:v>99.412208559999996</c:v>
                </c:pt>
                <c:pt idx="8547">
                  <c:v>99.590225219999994</c:v>
                </c:pt>
                <c:pt idx="8548">
                  <c:v>99.452384949999995</c:v>
                </c:pt>
                <c:pt idx="8549">
                  <c:v>99.703010559999996</c:v>
                </c:pt>
                <c:pt idx="8550">
                  <c:v>99.708595279999997</c:v>
                </c:pt>
                <c:pt idx="8551">
                  <c:v>99.591621399999994</c:v>
                </c:pt>
                <c:pt idx="8552">
                  <c:v>99.44126129</c:v>
                </c:pt>
                <c:pt idx="8553">
                  <c:v>99.460739140000001</c:v>
                </c:pt>
                <c:pt idx="8554">
                  <c:v>99.792167660000004</c:v>
                </c:pt>
                <c:pt idx="8555">
                  <c:v>100.21687317</c:v>
                </c:pt>
                <c:pt idx="8556">
                  <c:v>100.31294250000001</c:v>
                </c:pt>
                <c:pt idx="8557">
                  <c:v>100.46611786</c:v>
                </c:pt>
                <c:pt idx="8558">
                  <c:v>100.57472992</c:v>
                </c:pt>
                <c:pt idx="8559">
                  <c:v>100.62346649</c:v>
                </c:pt>
                <c:pt idx="8560">
                  <c:v>100.68193817</c:v>
                </c:pt>
                <c:pt idx="8561">
                  <c:v>100.68056488000001</c:v>
                </c:pt>
                <c:pt idx="8562">
                  <c:v>100.48286438</c:v>
                </c:pt>
                <c:pt idx="8563">
                  <c:v>100.13750458</c:v>
                </c:pt>
                <c:pt idx="8564">
                  <c:v>99.733650209999993</c:v>
                </c:pt>
                <c:pt idx="8565">
                  <c:v>99.597190859999998</c:v>
                </c:pt>
                <c:pt idx="8566">
                  <c:v>99.477470400000001</c:v>
                </c:pt>
                <c:pt idx="8567">
                  <c:v>99.579078670000001</c:v>
                </c:pt>
                <c:pt idx="8568">
                  <c:v>99.934188840000004</c:v>
                </c:pt>
                <c:pt idx="8569">
                  <c:v>100.32131194999999</c:v>
                </c:pt>
                <c:pt idx="8570">
                  <c:v>100.51623535</c:v>
                </c:pt>
                <c:pt idx="8571">
                  <c:v>100.72649384</c:v>
                </c:pt>
                <c:pt idx="8572">
                  <c:v>100.69171906</c:v>
                </c:pt>
                <c:pt idx="8573">
                  <c:v>100.42017365</c:v>
                </c:pt>
                <c:pt idx="8574">
                  <c:v>100.02329254</c:v>
                </c:pt>
                <c:pt idx="8575">
                  <c:v>99.664039610000003</c:v>
                </c:pt>
                <c:pt idx="8576">
                  <c:v>99.527610780000003</c:v>
                </c:pt>
                <c:pt idx="8577">
                  <c:v>99.483032230000006</c:v>
                </c:pt>
                <c:pt idx="8578">
                  <c:v>99.446807860000007</c:v>
                </c:pt>
                <c:pt idx="8579">
                  <c:v>99.450988769999995</c:v>
                </c:pt>
                <c:pt idx="8580">
                  <c:v>99.444038390000003</c:v>
                </c:pt>
                <c:pt idx="8581">
                  <c:v>99.510887150000002</c:v>
                </c:pt>
                <c:pt idx="8582">
                  <c:v>99.485809329999995</c:v>
                </c:pt>
                <c:pt idx="8583">
                  <c:v>99.508079530000003</c:v>
                </c:pt>
                <c:pt idx="8584">
                  <c:v>99.457962039999998</c:v>
                </c:pt>
                <c:pt idx="8585">
                  <c:v>99.481620789999994</c:v>
                </c:pt>
                <c:pt idx="8586">
                  <c:v>99.502502440000001</c:v>
                </c:pt>
                <c:pt idx="8587">
                  <c:v>99.611137389999996</c:v>
                </c:pt>
                <c:pt idx="8588">
                  <c:v>99.772659300000001</c:v>
                </c:pt>
                <c:pt idx="8589">
                  <c:v>100.05115508999999</c:v>
                </c:pt>
                <c:pt idx="8590">
                  <c:v>100.51622772</c:v>
                </c:pt>
                <c:pt idx="8591">
                  <c:v>100.62623596</c:v>
                </c:pt>
                <c:pt idx="8592">
                  <c:v>100.4034729</c:v>
                </c:pt>
                <c:pt idx="8593">
                  <c:v>99.909111019999997</c:v>
                </c:pt>
                <c:pt idx="8594">
                  <c:v>99.535972599999994</c:v>
                </c:pt>
                <c:pt idx="8595">
                  <c:v>99.616676330000004</c:v>
                </c:pt>
                <c:pt idx="8596">
                  <c:v>100.07202911</c:v>
                </c:pt>
                <c:pt idx="8597">
                  <c:v>100.4758606</c:v>
                </c:pt>
                <c:pt idx="8598">
                  <c:v>100.70977019999999</c:v>
                </c:pt>
                <c:pt idx="8599">
                  <c:v>100.42156982</c:v>
                </c:pt>
                <c:pt idx="8600">
                  <c:v>99.796348570000006</c:v>
                </c:pt>
                <c:pt idx="8601">
                  <c:v>99.477455140000004</c:v>
                </c:pt>
                <c:pt idx="8602">
                  <c:v>99.949485780000003</c:v>
                </c:pt>
                <c:pt idx="8603">
                  <c:v>100.59143066</c:v>
                </c:pt>
                <c:pt idx="8604">
                  <c:v>100.54686737</c:v>
                </c:pt>
                <c:pt idx="8605">
                  <c:v>100.02331543</c:v>
                </c:pt>
                <c:pt idx="8606">
                  <c:v>99.581909179999997</c:v>
                </c:pt>
                <c:pt idx="8607">
                  <c:v>99.446815490000006</c:v>
                </c:pt>
                <c:pt idx="8608">
                  <c:v>99.676567079999998</c:v>
                </c:pt>
                <c:pt idx="8609">
                  <c:v>99.934188840000004</c:v>
                </c:pt>
                <c:pt idx="8610">
                  <c:v>100.14167023</c:v>
                </c:pt>
                <c:pt idx="8611">
                  <c:v>100.36306763</c:v>
                </c:pt>
                <c:pt idx="8612">
                  <c:v>100.5120697</c:v>
                </c:pt>
                <c:pt idx="8613">
                  <c:v>100.68475342000001</c:v>
                </c:pt>
                <c:pt idx="8614">
                  <c:v>100.66246033</c:v>
                </c:pt>
                <c:pt idx="8615">
                  <c:v>100.28785705999999</c:v>
                </c:pt>
                <c:pt idx="8616">
                  <c:v>100.2447052</c:v>
                </c:pt>
                <c:pt idx="8617">
                  <c:v>99.884048460000002</c:v>
                </c:pt>
                <c:pt idx="8618">
                  <c:v>99.590248110000005</c:v>
                </c:pt>
                <c:pt idx="8619">
                  <c:v>99.522033690000001</c:v>
                </c:pt>
                <c:pt idx="8620">
                  <c:v>99.780998229999994</c:v>
                </c:pt>
                <c:pt idx="8621">
                  <c:v>99.882652280000002</c:v>
                </c:pt>
                <c:pt idx="8622">
                  <c:v>100.14446259</c:v>
                </c:pt>
                <c:pt idx="8623">
                  <c:v>100.41878509999999</c:v>
                </c:pt>
                <c:pt idx="8624">
                  <c:v>100.57656097</c:v>
                </c:pt>
                <c:pt idx="8625">
                  <c:v>100.65411377</c:v>
                </c:pt>
                <c:pt idx="8626">
                  <c:v>100.48977661000001</c:v>
                </c:pt>
                <c:pt idx="8627">
                  <c:v>100.56359863</c:v>
                </c:pt>
                <c:pt idx="8628">
                  <c:v>100.50344086</c:v>
                </c:pt>
                <c:pt idx="8629">
                  <c:v>100.41459656000001</c:v>
                </c:pt>
                <c:pt idx="8630">
                  <c:v>100.39369965</c:v>
                </c:pt>
                <c:pt idx="8631">
                  <c:v>100.32484436</c:v>
                </c:pt>
                <c:pt idx="8632">
                  <c:v>100.19179535000001</c:v>
                </c:pt>
                <c:pt idx="8633">
                  <c:v>100.66104889</c:v>
                </c:pt>
                <c:pt idx="8634">
                  <c:v>100.36843109</c:v>
                </c:pt>
                <c:pt idx="8635">
                  <c:v>99.814414979999995</c:v>
                </c:pt>
                <c:pt idx="8636">
                  <c:v>99.879890439999997</c:v>
                </c:pt>
                <c:pt idx="8637">
                  <c:v>99.989883419999998</c:v>
                </c:pt>
                <c:pt idx="8638">
                  <c:v>99.825607300000001</c:v>
                </c:pt>
                <c:pt idx="8639">
                  <c:v>99.622268680000005</c:v>
                </c:pt>
                <c:pt idx="8640">
                  <c:v>99.538719180000001</c:v>
                </c:pt>
                <c:pt idx="8641">
                  <c:v>99.686309809999997</c:v>
                </c:pt>
                <c:pt idx="8642">
                  <c:v>100.06787872</c:v>
                </c:pt>
                <c:pt idx="8643">
                  <c:v>100.47448730000001</c:v>
                </c:pt>
                <c:pt idx="8644">
                  <c:v>100.69171906</c:v>
                </c:pt>
                <c:pt idx="8645">
                  <c:v>100.81282806</c:v>
                </c:pt>
                <c:pt idx="8646">
                  <c:v>100.66522980000001</c:v>
                </c:pt>
                <c:pt idx="8647">
                  <c:v>100.39371490000001</c:v>
                </c:pt>
                <c:pt idx="8648">
                  <c:v>99.895217900000006</c:v>
                </c:pt>
                <c:pt idx="8649">
                  <c:v>99.55406189</c:v>
                </c:pt>
                <c:pt idx="8650">
                  <c:v>99.630622860000003</c:v>
                </c:pt>
                <c:pt idx="8651">
                  <c:v>100.21127319</c:v>
                </c:pt>
                <c:pt idx="8652">
                  <c:v>100.63597107</c:v>
                </c:pt>
                <c:pt idx="8653">
                  <c:v>100.75995636</c:v>
                </c:pt>
                <c:pt idx="8654">
                  <c:v>100.64020538</c:v>
                </c:pt>
                <c:pt idx="8655">
                  <c:v>100.24053954999999</c:v>
                </c:pt>
                <c:pt idx="8656">
                  <c:v>99.714195250000003</c:v>
                </c:pt>
                <c:pt idx="8657">
                  <c:v>99.516441349999994</c:v>
                </c:pt>
                <c:pt idx="8658">
                  <c:v>99.633407590000004</c:v>
                </c:pt>
                <c:pt idx="8659">
                  <c:v>100.13329315</c:v>
                </c:pt>
                <c:pt idx="8660">
                  <c:v>100.59420776</c:v>
                </c:pt>
                <c:pt idx="8661">
                  <c:v>100.71678925000001</c:v>
                </c:pt>
                <c:pt idx="8662">
                  <c:v>100.63043976</c:v>
                </c:pt>
                <c:pt idx="8663">
                  <c:v>100.38115692</c:v>
                </c:pt>
                <c:pt idx="8664">
                  <c:v>100.19599152000001</c:v>
                </c:pt>
                <c:pt idx="8665">
                  <c:v>100.03304291000001</c:v>
                </c:pt>
                <c:pt idx="8666">
                  <c:v>99.885452270000002</c:v>
                </c:pt>
                <c:pt idx="8667">
                  <c:v>99.72111511</c:v>
                </c:pt>
                <c:pt idx="8668">
                  <c:v>99.580497739999998</c:v>
                </c:pt>
                <c:pt idx="8669">
                  <c:v>99.513648989999993</c:v>
                </c:pt>
                <c:pt idx="8670">
                  <c:v>99.488609310000001</c:v>
                </c:pt>
                <c:pt idx="8671">
                  <c:v>99.661293029999996</c:v>
                </c:pt>
                <c:pt idx="8672">
                  <c:v>99.785202029999994</c:v>
                </c:pt>
                <c:pt idx="8673">
                  <c:v>99.945335389999997</c:v>
                </c:pt>
                <c:pt idx="8674">
                  <c:v>100.03026581</c:v>
                </c:pt>
                <c:pt idx="8675">
                  <c:v>100.21548462</c:v>
                </c:pt>
                <c:pt idx="8676">
                  <c:v>100.29345703</c:v>
                </c:pt>
                <c:pt idx="8677">
                  <c:v>100.35892487</c:v>
                </c:pt>
                <c:pt idx="8678">
                  <c:v>100.35468292</c:v>
                </c:pt>
                <c:pt idx="8679">
                  <c:v>100.23635864000001</c:v>
                </c:pt>
                <c:pt idx="8680">
                  <c:v>100.16117096000001</c:v>
                </c:pt>
                <c:pt idx="8681">
                  <c:v>100.04697418000001</c:v>
                </c:pt>
                <c:pt idx="8682">
                  <c:v>99.984291080000006</c:v>
                </c:pt>
                <c:pt idx="8683">
                  <c:v>99.963417050000004</c:v>
                </c:pt>
                <c:pt idx="8684">
                  <c:v>100.14722442999999</c:v>
                </c:pt>
                <c:pt idx="8685">
                  <c:v>100.37143707</c:v>
                </c:pt>
                <c:pt idx="8686">
                  <c:v>100.66523743</c:v>
                </c:pt>
                <c:pt idx="8687">
                  <c:v>100.76967621</c:v>
                </c:pt>
                <c:pt idx="8688">
                  <c:v>100.73767853</c:v>
                </c:pt>
                <c:pt idx="8689">
                  <c:v>100.65691375999999</c:v>
                </c:pt>
                <c:pt idx="8690">
                  <c:v>100.65409851</c:v>
                </c:pt>
                <c:pt idx="8691">
                  <c:v>100.76689148</c:v>
                </c:pt>
                <c:pt idx="8692">
                  <c:v>100.66105652</c:v>
                </c:pt>
                <c:pt idx="8693">
                  <c:v>100.35334014999999</c:v>
                </c:pt>
                <c:pt idx="8694">
                  <c:v>99.977386469999999</c:v>
                </c:pt>
                <c:pt idx="8695">
                  <c:v>99.716957089999994</c:v>
                </c:pt>
                <c:pt idx="8696">
                  <c:v>99.586090089999999</c:v>
                </c:pt>
                <c:pt idx="8697">
                  <c:v>99.593070979999993</c:v>
                </c:pt>
                <c:pt idx="8698">
                  <c:v>99.615295410000002</c:v>
                </c:pt>
                <c:pt idx="8699">
                  <c:v>99.742027280000002</c:v>
                </c:pt>
                <c:pt idx="8700">
                  <c:v>99.604156489999994</c:v>
                </c:pt>
                <c:pt idx="8701">
                  <c:v>99.865982059999993</c:v>
                </c:pt>
                <c:pt idx="8702">
                  <c:v>99.90157318</c:v>
                </c:pt>
                <c:pt idx="8703">
                  <c:v>99.881286619999997</c:v>
                </c:pt>
                <c:pt idx="8704">
                  <c:v>99.886077880000002</c:v>
                </c:pt>
                <c:pt idx="8705">
                  <c:v>99.932807920000002</c:v>
                </c:pt>
                <c:pt idx="8706">
                  <c:v>99.928604129999997</c:v>
                </c:pt>
                <c:pt idx="8707">
                  <c:v>99.797729489999995</c:v>
                </c:pt>
                <c:pt idx="8708">
                  <c:v>100.03938293</c:v>
                </c:pt>
                <c:pt idx="8709">
                  <c:v>100.3324585</c:v>
                </c:pt>
                <c:pt idx="8710">
                  <c:v>100.14167786</c:v>
                </c:pt>
                <c:pt idx="8711">
                  <c:v>100.32408142</c:v>
                </c:pt>
                <c:pt idx="8712">
                  <c:v>100.30657196</c:v>
                </c:pt>
                <c:pt idx="8713">
                  <c:v>100.41044617</c:v>
                </c:pt>
                <c:pt idx="8714">
                  <c:v>100.38258362000001</c:v>
                </c:pt>
                <c:pt idx="8715">
                  <c:v>100.48004913</c:v>
                </c:pt>
                <c:pt idx="8716">
                  <c:v>100.50766754</c:v>
                </c:pt>
                <c:pt idx="8717">
                  <c:v>100.68333435</c:v>
                </c:pt>
                <c:pt idx="8718">
                  <c:v>100.62016296</c:v>
                </c:pt>
                <c:pt idx="8719">
                  <c:v>100.70982361</c:v>
                </c:pt>
                <c:pt idx="8720">
                  <c:v>100.72650145999999</c:v>
                </c:pt>
                <c:pt idx="8721">
                  <c:v>100.60677338000001</c:v>
                </c:pt>
                <c:pt idx="8722">
                  <c:v>100.53431702</c:v>
                </c:pt>
                <c:pt idx="8723">
                  <c:v>100.56639862</c:v>
                </c:pt>
                <c:pt idx="8724">
                  <c:v>100.63041687</c:v>
                </c:pt>
                <c:pt idx="8725">
                  <c:v>100.69584656000001</c:v>
                </c:pt>
                <c:pt idx="8726">
                  <c:v>100.67776489000001</c:v>
                </c:pt>
                <c:pt idx="8727">
                  <c:v>100.70700836</c:v>
                </c:pt>
                <c:pt idx="8728">
                  <c:v>100.76131439</c:v>
                </c:pt>
                <c:pt idx="8729">
                  <c:v>100.73347473</c:v>
                </c:pt>
                <c:pt idx="8730">
                  <c:v>100.58448029</c:v>
                </c:pt>
                <c:pt idx="8731">
                  <c:v>100.21547699</c:v>
                </c:pt>
                <c:pt idx="8732">
                  <c:v>99.822776790000006</c:v>
                </c:pt>
                <c:pt idx="8733">
                  <c:v>99.577713009999997</c:v>
                </c:pt>
                <c:pt idx="8734">
                  <c:v>99.579093929999999</c:v>
                </c:pt>
                <c:pt idx="8735">
                  <c:v>99.963439940000001</c:v>
                </c:pt>
                <c:pt idx="8736">
                  <c:v>100.41320801000001</c:v>
                </c:pt>
                <c:pt idx="8737">
                  <c:v>100.72232819</c:v>
                </c:pt>
                <c:pt idx="8738">
                  <c:v>100.77246094</c:v>
                </c:pt>
                <c:pt idx="8739">
                  <c:v>100.59280396</c:v>
                </c:pt>
                <c:pt idx="8740">
                  <c:v>100.32267761</c:v>
                </c:pt>
                <c:pt idx="8741">
                  <c:v>100.06091309</c:v>
                </c:pt>
                <c:pt idx="8742">
                  <c:v>99.856590269999998</c:v>
                </c:pt>
                <c:pt idx="8743">
                  <c:v>99.811668400000002</c:v>
                </c:pt>
                <c:pt idx="8744">
                  <c:v>100.04559326</c:v>
                </c:pt>
                <c:pt idx="8745">
                  <c:v>100.46129608</c:v>
                </c:pt>
                <c:pt idx="8746">
                  <c:v>100.35193633999999</c:v>
                </c:pt>
                <c:pt idx="8747">
                  <c:v>100.34077454</c:v>
                </c:pt>
                <c:pt idx="8748">
                  <c:v>100.46472168</c:v>
                </c:pt>
                <c:pt idx="8749">
                  <c:v>100.36445618</c:v>
                </c:pt>
                <c:pt idx="8750">
                  <c:v>100.28368378</c:v>
                </c:pt>
                <c:pt idx="8751">
                  <c:v>99.957847599999994</c:v>
                </c:pt>
                <c:pt idx="8752">
                  <c:v>99.65013123</c:v>
                </c:pt>
                <c:pt idx="8753">
                  <c:v>99.683555600000005</c:v>
                </c:pt>
                <c:pt idx="8754">
                  <c:v>99.892433170000004</c:v>
                </c:pt>
                <c:pt idx="8755">
                  <c:v>100.14167023</c:v>
                </c:pt>
                <c:pt idx="8756">
                  <c:v>100.29900360000001</c:v>
                </c:pt>
                <c:pt idx="8757">
                  <c:v>100.62906647</c:v>
                </c:pt>
                <c:pt idx="8758">
                  <c:v>100.64990997</c:v>
                </c:pt>
                <c:pt idx="8759">
                  <c:v>100.79474639999999</c:v>
                </c:pt>
                <c:pt idx="8760">
                  <c:v>100.63319396999999</c:v>
                </c:pt>
                <c:pt idx="8761">
                  <c:v>100.53435516</c:v>
                </c:pt>
                <c:pt idx="8762">
                  <c:v>100.33383179</c:v>
                </c:pt>
                <c:pt idx="8763">
                  <c:v>100.25029755</c:v>
                </c:pt>
                <c:pt idx="8764">
                  <c:v>100.37837218999999</c:v>
                </c:pt>
                <c:pt idx="8765">
                  <c:v>100.63878631999999</c:v>
                </c:pt>
                <c:pt idx="8766">
                  <c:v>100.8462677</c:v>
                </c:pt>
                <c:pt idx="8767">
                  <c:v>100.63181305000001</c:v>
                </c:pt>
                <c:pt idx="8768">
                  <c:v>100.12497711</c:v>
                </c:pt>
                <c:pt idx="8769">
                  <c:v>99.703025819999993</c:v>
                </c:pt>
                <c:pt idx="8770">
                  <c:v>100.00382233000001</c:v>
                </c:pt>
                <c:pt idx="8771">
                  <c:v>100.72096252</c:v>
                </c:pt>
                <c:pt idx="8772">
                  <c:v>100.48282623</c:v>
                </c:pt>
                <c:pt idx="8773">
                  <c:v>99.733673100000004</c:v>
                </c:pt>
                <c:pt idx="8774">
                  <c:v>99.839492800000002</c:v>
                </c:pt>
                <c:pt idx="8775">
                  <c:v>100.61093903</c:v>
                </c:pt>
                <c:pt idx="8776">
                  <c:v>100.79753875999999</c:v>
                </c:pt>
                <c:pt idx="8777">
                  <c:v>100.18483734</c:v>
                </c:pt>
                <c:pt idx="8778">
                  <c:v>99.676536560000002</c:v>
                </c:pt>
                <c:pt idx="8779">
                  <c:v>100.00937653</c:v>
                </c:pt>
                <c:pt idx="8780">
                  <c:v>100.60399628</c:v>
                </c:pt>
                <c:pt idx="8781">
                  <c:v>100.77523041000001</c:v>
                </c:pt>
                <c:pt idx="8782">
                  <c:v>100.40065765</c:v>
                </c:pt>
                <c:pt idx="8783">
                  <c:v>99.753196720000005</c:v>
                </c:pt>
                <c:pt idx="8784">
                  <c:v>99.828376770000006</c:v>
                </c:pt>
                <c:pt idx="8785">
                  <c:v>100.50511932000001</c:v>
                </c:pt>
                <c:pt idx="8786">
                  <c:v>100.81005096</c:v>
                </c:pt>
                <c:pt idx="8787">
                  <c:v>100.59560394</c:v>
                </c:pt>
                <c:pt idx="8788">
                  <c:v>99.995483399999998</c:v>
                </c:pt>
                <c:pt idx="8789">
                  <c:v>99.669593809999995</c:v>
                </c:pt>
                <c:pt idx="8790">
                  <c:v>99.803306579999997</c:v>
                </c:pt>
                <c:pt idx="8791">
                  <c:v>100.20012665</c:v>
                </c:pt>
                <c:pt idx="8792">
                  <c:v>100.58168793</c:v>
                </c:pt>
                <c:pt idx="8793">
                  <c:v>100.80311584</c:v>
                </c:pt>
                <c:pt idx="8794">
                  <c:v>100.82678223000001</c:v>
                </c:pt>
                <c:pt idx="8795">
                  <c:v>100.86019897</c:v>
                </c:pt>
                <c:pt idx="8796">
                  <c:v>100.39786530000001</c:v>
                </c:pt>
                <c:pt idx="8797">
                  <c:v>99.864570619999995</c:v>
                </c:pt>
                <c:pt idx="8798">
                  <c:v>99.63063812</c:v>
                </c:pt>
                <c:pt idx="8799">
                  <c:v>99.882659910000001</c:v>
                </c:pt>
                <c:pt idx="8800">
                  <c:v>100.41458892999999</c:v>
                </c:pt>
                <c:pt idx="8801">
                  <c:v>100.89080810999999</c:v>
                </c:pt>
                <c:pt idx="8802">
                  <c:v>100.68196869000001</c:v>
                </c:pt>
                <c:pt idx="8803">
                  <c:v>99.973182679999994</c:v>
                </c:pt>
                <c:pt idx="8804">
                  <c:v>99.781036380000003</c:v>
                </c:pt>
                <c:pt idx="8805">
                  <c:v>100.61511993000001</c:v>
                </c:pt>
                <c:pt idx="8806">
                  <c:v>100.67079163</c:v>
                </c:pt>
                <c:pt idx="8807">
                  <c:v>99.885452270000002</c:v>
                </c:pt>
                <c:pt idx="8808">
                  <c:v>99.832557679999994</c:v>
                </c:pt>
                <c:pt idx="8809">
                  <c:v>100.56222534</c:v>
                </c:pt>
                <c:pt idx="8810">
                  <c:v>100.82818604000001</c:v>
                </c:pt>
                <c:pt idx="8811">
                  <c:v>100.32128143</c:v>
                </c:pt>
                <c:pt idx="8812">
                  <c:v>99.758750919999997</c:v>
                </c:pt>
                <c:pt idx="8813">
                  <c:v>100.22799683</c:v>
                </c:pt>
                <c:pt idx="8814">
                  <c:v>100.78778076</c:v>
                </c:pt>
                <c:pt idx="8815">
                  <c:v>100.44662476000001</c:v>
                </c:pt>
                <c:pt idx="8816">
                  <c:v>99.80888367</c:v>
                </c:pt>
                <c:pt idx="8817">
                  <c:v>99.684944150000007</c:v>
                </c:pt>
                <c:pt idx="8818">
                  <c:v>100.23636627</c:v>
                </c:pt>
                <c:pt idx="8819">
                  <c:v>100.76411438</c:v>
                </c:pt>
                <c:pt idx="8820">
                  <c:v>100.88524628</c:v>
                </c:pt>
                <c:pt idx="8821">
                  <c:v>100.53433990000001</c:v>
                </c:pt>
                <c:pt idx="8822">
                  <c:v>100.22382355000001</c:v>
                </c:pt>
                <c:pt idx="8823">
                  <c:v>99.938362119999994</c:v>
                </c:pt>
                <c:pt idx="8824">
                  <c:v>99.772689819999997</c:v>
                </c:pt>
                <c:pt idx="8825">
                  <c:v>99.633415220000003</c:v>
                </c:pt>
                <c:pt idx="8826">
                  <c:v>99.747581479999994</c:v>
                </c:pt>
                <c:pt idx="8827">
                  <c:v>99.675178529999997</c:v>
                </c:pt>
                <c:pt idx="8828">
                  <c:v>99.677970889999997</c:v>
                </c:pt>
                <c:pt idx="8829">
                  <c:v>99.736434939999995</c:v>
                </c:pt>
                <c:pt idx="8830">
                  <c:v>99.672409060000007</c:v>
                </c:pt>
                <c:pt idx="8831">
                  <c:v>99.715568540000007</c:v>
                </c:pt>
                <c:pt idx="8832">
                  <c:v>99.813034060000007</c:v>
                </c:pt>
                <c:pt idx="8833">
                  <c:v>99.850654599999999</c:v>
                </c:pt>
                <c:pt idx="8834">
                  <c:v>99.991279599999999</c:v>
                </c:pt>
                <c:pt idx="8835">
                  <c:v>100.22104645</c:v>
                </c:pt>
                <c:pt idx="8836">
                  <c:v>100.47032166</c:v>
                </c:pt>
                <c:pt idx="8837">
                  <c:v>100.73765564</c:v>
                </c:pt>
                <c:pt idx="8838">
                  <c:v>100.86437225</c:v>
                </c:pt>
                <c:pt idx="8839">
                  <c:v>100.90612793</c:v>
                </c:pt>
                <c:pt idx="8840">
                  <c:v>100.91168976</c:v>
                </c:pt>
                <c:pt idx="8841">
                  <c:v>100.80866241</c:v>
                </c:pt>
                <c:pt idx="8842">
                  <c:v>100.71676635999999</c:v>
                </c:pt>
                <c:pt idx="8843">
                  <c:v>100.53572844999999</c:v>
                </c:pt>
                <c:pt idx="8844">
                  <c:v>100.31015778</c:v>
                </c:pt>
                <c:pt idx="8845">
                  <c:v>100.18065643</c:v>
                </c:pt>
                <c:pt idx="8846">
                  <c:v>99.971786499999993</c:v>
                </c:pt>
                <c:pt idx="8847">
                  <c:v>99.854820250000003</c:v>
                </c:pt>
                <c:pt idx="8848">
                  <c:v>99.76847076</c:v>
                </c:pt>
                <c:pt idx="8849">
                  <c:v>99.683532709999994</c:v>
                </c:pt>
                <c:pt idx="8850">
                  <c:v>99.675193789999994</c:v>
                </c:pt>
                <c:pt idx="8851">
                  <c:v>99.665451050000001</c:v>
                </c:pt>
                <c:pt idx="8852">
                  <c:v>100.0581131</c:v>
                </c:pt>
                <c:pt idx="8853">
                  <c:v>100.58587645999999</c:v>
                </c:pt>
                <c:pt idx="8854">
                  <c:v>100.87689209</c:v>
                </c:pt>
                <c:pt idx="8855">
                  <c:v>100.60675049</c:v>
                </c:pt>
                <c:pt idx="8856">
                  <c:v>100.1193924</c:v>
                </c:pt>
                <c:pt idx="8857">
                  <c:v>99.690536499999993</c:v>
                </c:pt>
                <c:pt idx="8858">
                  <c:v>99.749000550000005</c:v>
                </c:pt>
                <c:pt idx="8859">
                  <c:v>100.18065643</c:v>
                </c:pt>
                <c:pt idx="8860">
                  <c:v>100.65549469</c:v>
                </c:pt>
                <c:pt idx="8861">
                  <c:v>100.87688446</c:v>
                </c:pt>
                <c:pt idx="8862">
                  <c:v>100.67498016</c:v>
                </c:pt>
                <c:pt idx="8863">
                  <c:v>100.07206726</c:v>
                </c:pt>
                <c:pt idx="8864">
                  <c:v>99.690513609999996</c:v>
                </c:pt>
                <c:pt idx="8865">
                  <c:v>100.34918213</c:v>
                </c:pt>
                <c:pt idx="8866">
                  <c:v>100.87187958</c:v>
                </c:pt>
                <c:pt idx="8867">
                  <c:v>100.36306763</c:v>
                </c:pt>
                <c:pt idx="8868">
                  <c:v>99.748962399999996</c:v>
                </c:pt>
                <c:pt idx="8869">
                  <c:v>100.53991698999999</c:v>
                </c:pt>
                <c:pt idx="8870">
                  <c:v>100.60813141</c:v>
                </c:pt>
                <c:pt idx="8871">
                  <c:v>99.872932430000006</c:v>
                </c:pt>
                <c:pt idx="8872">
                  <c:v>100.1026535</c:v>
                </c:pt>
                <c:pt idx="8873">
                  <c:v>100.68475342000001</c:v>
                </c:pt>
                <c:pt idx="8874">
                  <c:v>99.850662229999998</c:v>
                </c:pt>
                <c:pt idx="8875">
                  <c:v>100.42014313</c:v>
                </c:pt>
                <c:pt idx="8876">
                  <c:v>100.43454742</c:v>
                </c:pt>
                <c:pt idx="8877">
                  <c:v>99.970375059999995</c:v>
                </c:pt>
                <c:pt idx="8878">
                  <c:v>100.76967621</c:v>
                </c:pt>
                <c:pt idx="8879">
                  <c:v>99.885475159999999</c:v>
                </c:pt>
                <c:pt idx="8880">
                  <c:v>100.56636047000001</c:v>
                </c:pt>
                <c:pt idx="8881">
                  <c:v>100.36027527</c:v>
                </c:pt>
                <c:pt idx="8882">
                  <c:v>99.950904850000001</c:v>
                </c:pt>
                <c:pt idx="8883">
                  <c:v>100.80730438000001</c:v>
                </c:pt>
                <c:pt idx="8884">
                  <c:v>100.05393982</c:v>
                </c:pt>
                <c:pt idx="8885">
                  <c:v>100.03446959999999</c:v>
                </c:pt>
                <c:pt idx="8886">
                  <c:v>100.84486389</c:v>
                </c:pt>
                <c:pt idx="8887">
                  <c:v>100.11380004999999</c:v>
                </c:pt>
                <c:pt idx="8888">
                  <c:v>99.814453119999996</c:v>
                </c:pt>
                <c:pt idx="8889">
                  <c:v>100.64992522999999</c:v>
                </c:pt>
                <c:pt idx="8890">
                  <c:v>100.78781128</c:v>
                </c:pt>
                <c:pt idx="8891">
                  <c:v>99.949523929999998</c:v>
                </c:pt>
                <c:pt idx="8892">
                  <c:v>99.762908940000003</c:v>
                </c:pt>
                <c:pt idx="8893">
                  <c:v>100.50229645</c:v>
                </c:pt>
                <c:pt idx="8894">
                  <c:v>100.88943481</c:v>
                </c:pt>
                <c:pt idx="8895">
                  <c:v>100.49953461</c:v>
                </c:pt>
                <c:pt idx="8896">
                  <c:v>99.948120119999999</c:v>
                </c:pt>
                <c:pt idx="8897">
                  <c:v>99.740638730000001</c:v>
                </c:pt>
                <c:pt idx="8898">
                  <c:v>100.05810547</c:v>
                </c:pt>
                <c:pt idx="8899">
                  <c:v>100.48980713</c:v>
                </c:pt>
                <c:pt idx="8900">
                  <c:v>100.75714111000001</c:v>
                </c:pt>
                <c:pt idx="8901">
                  <c:v>100.79875183</c:v>
                </c:pt>
                <c:pt idx="8902">
                  <c:v>100.73207855</c:v>
                </c:pt>
                <c:pt idx="8903">
                  <c:v>100.63044739</c:v>
                </c:pt>
                <c:pt idx="8904">
                  <c:v>100.49811554</c:v>
                </c:pt>
                <c:pt idx="8905">
                  <c:v>100.44244385</c:v>
                </c:pt>
                <c:pt idx="8906">
                  <c:v>100.30234528</c:v>
                </c:pt>
                <c:pt idx="8907">
                  <c:v>99.836715699999999</c:v>
                </c:pt>
                <c:pt idx="8908">
                  <c:v>99.753166199999995</c:v>
                </c:pt>
                <c:pt idx="8909">
                  <c:v>99.96064758</c:v>
                </c:pt>
                <c:pt idx="8910">
                  <c:v>100.11102295000001</c:v>
                </c:pt>
                <c:pt idx="8911">
                  <c:v>100.0748291</c:v>
                </c:pt>
                <c:pt idx="8912">
                  <c:v>100.06369019</c:v>
                </c:pt>
                <c:pt idx="8913">
                  <c:v>100.13051605</c:v>
                </c:pt>
                <c:pt idx="8914">
                  <c:v>100.08316803</c:v>
                </c:pt>
                <c:pt idx="8915">
                  <c:v>100.17087555000001</c:v>
                </c:pt>
                <c:pt idx="8916">
                  <c:v>100.36447905999999</c:v>
                </c:pt>
                <c:pt idx="8917">
                  <c:v>100.63738250999999</c:v>
                </c:pt>
                <c:pt idx="8918">
                  <c:v>100.81562805</c:v>
                </c:pt>
                <c:pt idx="8919">
                  <c:v>100.8950119</c:v>
                </c:pt>
                <c:pt idx="8920">
                  <c:v>100.65270996</c:v>
                </c:pt>
                <c:pt idx="8921">
                  <c:v>100.28093719</c:v>
                </c:pt>
                <c:pt idx="8922">
                  <c:v>99.966224670000003</c:v>
                </c:pt>
                <c:pt idx="8923">
                  <c:v>99.697479250000001</c:v>
                </c:pt>
                <c:pt idx="8924">
                  <c:v>99.806076050000001</c:v>
                </c:pt>
                <c:pt idx="8925">
                  <c:v>100.41740417</c:v>
                </c:pt>
                <c:pt idx="8926">
                  <c:v>100.86575317</c:v>
                </c:pt>
                <c:pt idx="8927">
                  <c:v>100.80449677</c:v>
                </c:pt>
                <c:pt idx="8928">
                  <c:v>100.32826996</c:v>
                </c:pt>
                <c:pt idx="8929">
                  <c:v>99.789367679999998</c:v>
                </c:pt>
                <c:pt idx="8930">
                  <c:v>99.994041440000004</c:v>
                </c:pt>
                <c:pt idx="8931">
                  <c:v>100.71121216</c:v>
                </c:pt>
                <c:pt idx="8932">
                  <c:v>100.64996338</c:v>
                </c:pt>
                <c:pt idx="8933">
                  <c:v>99.845092769999994</c:v>
                </c:pt>
                <c:pt idx="8934">
                  <c:v>99.985702509999996</c:v>
                </c:pt>
                <c:pt idx="8935">
                  <c:v>100.70700073</c:v>
                </c:pt>
                <c:pt idx="8936">
                  <c:v>100.6026001</c:v>
                </c:pt>
                <c:pt idx="8937">
                  <c:v>99.822776790000006</c:v>
                </c:pt>
                <c:pt idx="8938">
                  <c:v>99.941139219999997</c:v>
                </c:pt>
                <c:pt idx="8939">
                  <c:v>100.7084198</c:v>
                </c:pt>
                <c:pt idx="8940">
                  <c:v>100.78361511</c:v>
                </c:pt>
                <c:pt idx="8941">
                  <c:v>100.14585114</c:v>
                </c:pt>
                <c:pt idx="8942">
                  <c:v>99.675209050000007</c:v>
                </c:pt>
                <c:pt idx="8943">
                  <c:v>100.02887726</c:v>
                </c:pt>
                <c:pt idx="8944">
                  <c:v>100.69729614000001</c:v>
                </c:pt>
                <c:pt idx="8945">
                  <c:v>100.87970734</c:v>
                </c:pt>
                <c:pt idx="8946">
                  <c:v>100.71817780000001</c:v>
                </c:pt>
                <c:pt idx="8947">
                  <c:v>100.2015152</c:v>
                </c:pt>
                <c:pt idx="8948">
                  <c:v>99.748992920000006</c:v>
                </c:pt>
                <c:pt idx="8949">
                  <c:v>99.790740970000002</c:v>
                </c:pt>
                <c:pt idx="8950">
                  <c:v>100.24331665</c:v>
                </c:pt>
                <c:pt idx="8951">
                  <c:v>100.8518219</c:v>
                </c:pt>
                <c:pt idx="8952">
                  <c:v>100.91450500000001</c:v>
                </c:pt>
                <c:pt idx="8953">
                  <c:v>100.39230347</c:v>
                </c:pt>
                <c:pt idx="8954">
                  <c:v>99.877098079999996</c:v>
                </c:pt>
                <c:pt idx="8955">
                  <c:v>99.789375309999997</c:v>
                </c:pt>
                <c:pt idx="8956">
                  <c:v>100.27395629999999</c:v>
                </c:pt>
                <c:pt idx="8957">
                  <c:v>100.76689911</c:v>
                </c:pt>
                <c:pt idx="8958">
                  <c:v>100.82538605000001</c:v>
                </c:pt>
                <c:pt idx="8959">
                  <c:v>100.27254486</c:v>
                </c:pt>
                <c:pt idx="8960">
                  <c:v>99.789390560000001</c:v>
                </c:pt>
                <c:pt idx="8961">
                  <c:v>100.16949463</c:v>
                </c:pt>
                <c:pt idx="8962">
                  <c:v>100.92562103</c:v>
                </c:pt>
                <c:pt idx="8963">
                  <c:v>100.64853668000001</c:v>
                </c:pt>
                <c:pt idx="8964">
                  <c:v>99.953689580000002</c:v>
                </c:pt>
                <c:pt idx="8965">
                  <c:v>99.930000309999997</c:v>
                </c:pt>
                <c:pt idx="8966">
                  <c:v>100.55389404</c:v>
                </c:pt>
                <c:pt idx="8967">
                  <c:v>100.89081573</c:v>
                </c:pt>
                <c:pt idx="8968">
                  <c:v>100.64435577</c:v>
                </c:pt>
                <c:pt idx="8969">
                  <c:v>99.877075199999993</c:v>
                </c:pt>
                <c:pt idx="8970">
                  <c:v>100.08180237000001</c:v>
                </c:pt>
                <c:pt idx="8971">
                  <c:v>100.84208679</c:v>
                </c:pt>
                <c:pt idx="8972">
                  <c:v>100.63600922000001</c:v>
                </c:pt>
                <c:pt idx="8973">
                  <c:v>99.955101010000007</c:v>
                </c:pt>
                <c:pt idx="8974">
                  <c:v>100.12495422000001</c:v>
                </c:pt>
                <c:pt idx="8975">
                  <c:v>100.81282806</c:v>
                </c:pt>
                <c:pt idx="8976">
                  <c:v>100.76273346000001</c:v>
                </c:pt>
                <c:pt idx="8977">
                  <c:v>100.03861999999999</c:v>
                </c:pt>
                <c:pt idx="8978">
                  <c:v>99.835327149999998</c:v>
                </c:pt>
                <c:pt idx="8979">
                  <c:v>100.51903534</c:v>
                </c:pt>
                <c:pt idx="8980">
                  <c:v>100.90476227000001</c:v>
                </c:pt>
                <c:pt idx="8981">
                  <c:v>100.17787933</c:v>
                </c:pt>
                <c:pt idx="8982">
                  <c:v>100.02191162</c:v>
                </c:pt>
                <c:pt idx="8983">
                  <c:v>100.69588469999999</c:v>
                </c:pt>
                <c:pt idx="8984">
                  <c:v>100.20989227</c:v>
                </c:pt>
                <c:pt idx="8985">
                  <c:v>100.05394745</c:v>
                </c:pt>
                <c:pt idx="8986">
                  <c:v>100.72093964</c:v>
                </c:pt>
                <c:pt idx="8987">
                  <c:v>100.35889435</c:v>
                </c:pt>
                <c:pt idx="8988">
                  <c:v>99.817230219999999</c:v>
                </c:pt>
                <c:pt idx="8989">
                  <c:v>100.38672638</c:v>
                </c:pt>
                <c:pt idx="8990">
                  <c:v>100.6763916</c:v>
                </c:pt>
                <c:pt idx="8991">
                  <c:v>100.18621063000001</c:v>
                </c:pt>
                <c:pt idx="8992">
                  <c:v>100.11244202</c:v>
                </c:pt>
                <c:pt idx="8993">
                  <c:v>100.68336487000001</c:v>
                </c:pt>
                <c:pt idx="8994">
                  <c:v>100.07345581</c:v>
                </c:pt>
                <c:pt idx="8995">
                  <c:v>100.12493895999999</c:v>
                </c:pt>
                <c:pt idx="8996">
                  <c:v>100.79172516</c:v>
                </c:pt>
                <c:pt idx="8997">
                  <c:v>100.56917572</c:v>
                </c:pt>
                <c:pt idx="8998">
                  <c:v>100.01637268</c:v>
                </c:pt>
                <c:pt idx="8999">
                  <c:v>99.921287539999994</c:v>
                </c:pt>
                <c:pt idx="9000">
                  <c:v>99.877098079999996</c:v>
                </c:pt>
                <c:pt idx="9001">
                  <c:v>100.11940002</c:v>
                </c:pt>
                <c:pt idx="9002">
                  <c:v>100.51903534</c:v>
                </c:pt>
                <c:pt idx="9003">
                  <c:v>100.89917755</c:v>
                </c:pt>
                <c:pt idx="9004">
                  <c:v>100.92421722</c:v>
                </c:pt>
                <c:pt idx="9005">
                  <c:v>100.89776611000001</c:v>
                </c:pt>
                <c:pt idx="9006">
                  <c:v>100.97714996000001</c:v>
                </c:pt>
                <c:pt idx="9007">
                  <c:v>100.84070586999999</c:v>
                </c:pt>
                <c:pt idx="9008">
                  <c:v>100.69309235</c:v>
                </c:pt>
                <c:pt idx="9009">
                  <c:v>100.44801330999999</c:v>
                </c:pt>
                <c:pt idx="9010">
                  <c:v>100.1987381</c:v>
                </c:pt>
                <c:pt idx="9011">
                  <c:v>100.04420471</c:v>
                </c:pt>
                <c:pt idx="9012">
                  <c:v>99.971778869999994</c:v>
                </c:pt>
                <c:pt idx="9013">
                  <c:v>99.902183530000002</c:v>
                </c:pt>
                <c:pt idx="9014">
                  <c:v>100.11661530000001</c:v>
                </c:pt>
                <c:pt idx="9015">
                  <c:v>100.04694366</c:v>
                </c:pt>
                <c:pt idx="9016">
                  <c:v>99.946701050000001</c:v>
                </c:pt>
                <c:pt idx="9017">
                  <c:v>99.819999690000003</c:v>
                </c:pt>
                <c:pt idx="9018">
                  <c:v>99.902160640000005</c:v>
                </c:pt>
                <c:pt idx="9019">
                  <c:v>99.83950806</c:v>
                </c:pt>
                <c:pt idx="9020">
                  <c:v>99.907737729999994</c:v>
                </c:pt>
                <c:pt idx="9021">
                  <c:v>99.760108950000003</c:v>
                </c:pt>
                <c:pt idx="9022">
                  <c:v>99.852005000000005</c:v>
                </c:pt>
                <c:pt idx="9023">
                  <c:v>99.744827270000002</c:v>
                </c:pt>
                <c:pt idx="9024">
                  <c:v>99.709999080000003</c:v>
                </c:pt>
                <c:pt idx="9025">
                  <c:v>99.962051389999999</c:v>
                </c:pt>
                <c:pt idx="9026">
                  <c:v>100.27952576</c:v>
                </c:pt>
                <c:pt idx="9027">
                  <c:v>100.51208496</c:v>
                </c:pt>
                <c:pt idx="9028">
                  <c:v>100.92702484</c:v>
                </c:pt>
                <c:pt idx="9029">
                  <c:v>100.86435699</c:v>
                </c:pt>
                <c:pt idx="9030">
                  <c:v>100.62487793</c:v>
                </c:pt>
                <c:pt idx="9031">
                  <c:v>100.28232574</c:v>
                </c:pt>
                <c:pt idx="9032">
                  <c:v>99.966209410000005</c:v>
                </c:pt>
                <c:pt idx="9033">
                  <c:v>99.903549190000007</c:v>
                </c:pt>
                <c:pt idx="9034">
                  <c:v>100.09700775</c:v>
                </c:pt>
                <c:pt idx="9035">
                  <c:v>100.67778015</c:v>
                </c:pt>
                <c:pt idx="9036">
                  <c:v>100.72930907999999</c:v>
                </c:pt>
                <c:pt idx="9037">
                  <c:v>100.80867766999999</c:v>
                </c:pt>
                <c:pt idx="9038">
                  <c:v>100.83512115000001</c:v>
                </c:pt>
                <c:pt idx="9039">
                  <c:v>100.6568985</c:v>
                </c:pt>
                <c:pt idx="9040">
                  <c:v>100.55521392999999</c:v>
                </c:pt>
                <c:pt idx="9041">
                  <c:v>100.50788116</c:v>
                </c:pt>
                <c:pt idx="9042">
                  <c:v>100.55939484</c:v>
                </c:pt>
                <c:pt idx="9043">
                  <c:v>100.69863128999999</c:v>
                </c:pt>
                <c:pt idx="9044">
                  <c:v>100.86573029</c:v>
                </c:pt>
                <c:pt idx="9045">
                  <c:v>100.94512939000001</c:v>
                </c:pt>
                <c:pt idx="9046">
                  <c:v>100.94791411999999</c:v>
                </c:pt>
                <c:pt idx="9047">
                  <c:v>100.83371735</c:v>
                </c:pt>
                <c:pt idx="9048">
                  <c:v>100.78638458</c:v>
                </c:pt>
                <c:pt idx="9049">
                  <c:v>100.83233643</c:v>
                </c:pt>
                <c:pt idx="9050">
                  <c:v>100.89084625</c:v>
                </c:pt>
                <c:pt idx="9051">
                  <c:v>100.92285919</c:v>
                </c:pt>
                <c:pt idx="9052">
                  <c:v>101.01473236</c:v>
                </c:pt>
                <c:pt idx="9053">
                  <c:v>100.8922348</c:v>
                </c:pt>
                <c:pt idx="9054">
                  <c:v>100.72232819</c:v>
                </c:pt>
                <c:pt idx="9055">
                  <c:v>100.29207611</c:v>
                </c:pt>
                <c:pt idx="9056">
                  <c:v>99.897972109999998</c:v>
                </c:pt>
                <c:pt idx="9057">
                  <c:v>99.757347109999998</c:v>
                </c:pt>
                <c:pt idx="9058">
                  <c:v>100.24189758</c:v>
                </c:pt>
                <c:pt idx="9059">
                  <c:v>100.83375549</c:v>
                </c:pt>
                <c:pt idx="9060">
                  <c:v>100.95207214</c:v>
                </c:pt>
                <c:pt idx="9061">
                  <c:v>100.67638397</c:v>
                </c:pt>
                <c:pt idx="9062">
                  <c:v>100.23635101000001</c:v>
                </c:pt>
                <c:pt idx="9063">
                  <c:v>99.810272220000002</c:v>
                </c:pt>
                <c:pt idx="9064">
                  <c:v>99.794929499999995</c:v>
                </c:pt>
                <c:pt idx="9065">
                  <c:v>100.23079681</c:v>
                </c:pt>
                <c:pt idx="9066">
                  <c:v>100.74736786</c:v>
                </c:pt>
                <c:pt idx="9067">
                  <c:v>100.95487976</c:v>
                </c:pt>
                <c:pt idx="9068">
                  <c:v>100.47724152000001</c:v>
                </c:pt>
                <c:pt idx="9069">
                  <c:v>99.875709529999995</c:v>
                </c:pt>
                <c:pt idx="9070">
                  <c:v>99.955055239999993</c:v>
                </c:pt>
                <c:pt idx="9071">
                  <c:v>100.74462891</c:v>
                </c:pt>
                <c:pt idx="9072">
                  <c:v>100.87690735</c:v>
                </c:pt>
                <c:pt idx="9073">
                  <c:v>100.1110611</c:v>
                </c:pt>
                <c:pt idx="9074">
                  <c:v>99.892379759999997</c:v>
                </c:pt>
                <c:pt idx="9075">
                  <c:v>100.52741241</c:v>
                </c:pt>
                <c:pt idx="9076">
                  <c:v>100.9437027</c:v>
                </c:pt>
                <c:pt idx="9077">
                  <c:v>100.15140533</c:v>
                </c:pt>
                <c:pt idx="9078">
                  <c:v>99.904945369999993</c:v>
                </c:pt>
                <c:pt idx="9079">
                  <c:v>100.59560394</c:v>
                </c:pt>
                <c:pt idx="9080">
                  <c:v>100.99802398999999</c:v>
                </c:pt>
                <c:pt idx="9081">
                  <c:v>100.56777191</c:v>
                </c:pt>
                <c:pt idx="9082">
                  <c:v>99.903533940000003</c:v>
                </c:pt>
                <c:pt idx="9083">
                  <c:v>99.935546869999996</c:v>
                </c:pt>
                <c:pt idx="9084">
                  <c:v>100.40206909</c:v>
                </c:pt>
                <c:pt idx="9085">
                  <c:v>100.84903717</c:v>
                </c:pt>
                <c:pt idx="9086">
                  <c:v>100.86160278</c:v>
                </c:pt>
                <c:pt idx="9087">
                  <c:v>100.41183472</c:v>
                </c:pt>
                <c:pt idx="9088">
                  <c:v>99.909133909999994</c:v>
                </c:pt>
                <c:pt idx="9089">
                  <c:v>99.718345639999995</c:v>
                </c:pt>
                <c:pt idx="9090">
                  <c:v>99.950881960000004</c:v>
                </c:pt>
                <c:pt idx="9091">
                  <c:v>100.33799744</c:v>
                </c:pt>
                <c:pt idx="9092">
                  <c:v>100.7933197</c:v>
                </c:pt>
                <c:pt idx="9093">
                  <c:v>100.96460724000001</c:v>
                </c:pt>
                <c:pt idx="9094">
                  <c:v>100.97158051</c:v>
                </c:pt>
                <c:pt idx="9095">
                  <c:v>100.83791351000001</c:v>
                </c:pt>
                <c:pt idx="9096">
                  <c:v>100.72093201</c:v>
                </c:pt>
                <c:pt idx="9097">
                  <c:v>100.74739838000001</c:v>
                </c:pt>
                <c:pt idx="9098">
                  <c:v>100.76273346000001</c:v>
                </c:pt>
                <c:pt idx="9099">
                  <c:v>100.85464478</c:v>
                </c:pt>
                <c:pt idx="9100">
                  <c:v>100.95767975</c:v>
                </c:pt>
                <c:pt idx="9101">
                  <c:v>100.93817138999999</c:v>
                </c:pt>
                <c:pt idx="9102">
                  <c:v>100.81142426</c:v>
                </c:pt>
                <c:pt idx="9103">
                  <c:v>100.69726562</c:v>
                </c:pt>
                <c:pt idx="9104">
                  <c:v>99.924468989999994</c:v>
                </c:pt>
                <c:pt idx="9105">
                  <c:v>99.811698910000004</c:v>
                </c:pt>
                <c:pt idx="9106">
                  <c:v>100.43269348</c:v>
                </c:pt>
                <c:pt idx="9107">
                  <c:v>100.92282867</c:v>
                </c:pt>
                <c:pt idx="9108">
                  <c:v>100.29904175</c:v>
                </c:pt>
                <c:pt idx="9109">
                  <c:v>99.861755369999997</c:v>
                </c:pt>
                <c:pt idx="9110">
                  <c:v>100.74738311999999</c:v>
                </c:pt>
                <c:pt idx="9111">
                  <c:v>100.55941772</c:v>
                </c:pt>
                <c:pt idx="9112">
                  <c:v>99.832542419999996</c:v>
                </c:pt>
                <c:pt idx="9113">
                  <c:v>100.34079742</c:v>
                </c:pt>
                <c:pt idx="9114">
                  <c:v>100.89915465999999</c:v>
                </c:pt>
                <c:pt idx="9115">
                  <c:v>100.46051788</c:v>
                </c:pt>
                <c:pt idx="9116">
                  <c:v>99.822799680000003</c:v>
                </c:pt>
                <c:pt idx="9117">
                  <c:v>99.959259029999998</c:v>
                </c:pt>
                <c:pt idx="9118">
                  <c:v>100.76828003</c:v>
                </c:pt>
                <c:pt idx="9119">
                  <c:v>100.82958221</c:v>
                </c:pt>
                <c:pt idx="9120">
                  <c:v>99.932792660000004</c:v>
                </c:pt>
                <c:pt idx="9121">
                  <c:v>100.12078094</c:v>
                </c:pt>
                <c:pt idx="9122">
                  <c:v>100.89640808</c:v>
                </c:pt>
                <c:pt idx="9123">
                  <c:v>100.08179474000001</c:v>
                </c:pt>
                <c:pt idx="9124">
                  <c:v>100.13609314</c:v>
                </c:pt>
                <c:pt idx="9125">
                  <c:v>100.96180725000001</c:v>
                </c:pt>
                <c:pt idx="9126">
                  <c:v>100.14167786</c:v>
                </c:pt>
                <c:pt idx="9127">
                  <c:v>99.987113949999994</c:v>
                </c:pt>
                <c:pt idx="9128">
                  <c:v>100.91170502</c:v>
                </c:pt>
                <c:pt idx="9129">
                  <c:v>100.30876923</c:v>
                </c:pt>
                <c:pt idx="9130">
                  <c:v>99.939750669999995</c:v>
                </c:pt>
                <c:pt idx="9131">
                  <c:v>100.84068298</c:v>
                </c:pt>
                <c:pt idx="9132">
                  <c:v>100.45357513</c:v>
                </c:pt>
                <c:pt idx="9133">
                  <c:v>99.796325679999995</c:v>
                </c:pt>
                <c:pt idx="9134">
                  <c:v>100.52596283</c:v>
                </c:pt>
                <c:pt idx="9135">
                  <c:v>100.96323395</c:v>
                </c:pt>
                <c:pt idx="9136">
                  <c:v>100.42014313</c:v>
                </c:pt>
                <c:pt idx="9137">
                  <c:v>99.807472230000002</c:v>
                </c:pt>
                <c:pt idx="9138">
                  <c:v>100.22662354000001</c:v>
                </c:pt>
                <c:pt idx="9139">
                  <c:v>100.93537139999999</c:v>
                </c:pt>
                <c:pt idx="9140">
                  <c:v>100.57894897</c:v>
                </c:pt>
                <c:pt idx="9141">
                  <c:v>99.849235530000001</c:v>
                </c:pt>
                <c:pt idx="9142">
                  <c:v>100.45357513</c:v>
                </c:pt>
                <c:pt idx="9143">
                  <c:v>100.93817902000001</c:v>
                </c:pt>
                <c:pt idx="9144">
                  <c:v>100.01495361000001</c:v>
                </c:pt>
                <c:pt idx="9145">
                  <c:v>100.28511810000001</c:v>
                </c:pt>
                <c:pt idx="9146">
                  <c:v>100.88385773</c:v>
                </c:pt>
                <c:pt idx="9147">
                  <c:v>100.02333831999999</c:v>
                </c:pt>
                <c:pt idx="9148">
                  <c:v>100.2307663</c:v>
                </c:pt>
                <c:pt idx="9149">
                  <c:v>100.89498138</c:v>
                </c:pt>
                <c:pt idx="9150">
                  <c:v>100.08179474000001</c:v>
                </c:pt>
                <c:pt idx="9151">
                  <c:v>100.06369019</c:v>
                </c:pt>
                <c:pt idx="9152">
                  <c:v>100.82398224000001</c:v>
                </c:pt>
                <c:pt idx="9153">
                  <c:v>100.00141907</c:v>
                </c:pt>
                <c:pt idx="9154">
                  <c:v>100.35331726</c:v>
                </c:pt>
                <c:pt idx="9155">
                  <c:v>100.76966858</c:v>
                </c:pt>
                <c:pt idx="9156">
                  <c:v>99.877098079999996</c:v>
                </c:pt>
                <c:pt idx="9157">
                  <c:v>100.49396514999999</c:v>
                </c:pt>
                <c:pt idx="9158">
                  <c:v>100.94233704</c:v>
                </c:pt>
                <c:pt idx="9159">
                  <c:v>99.977363589999996</c:v>
                </c:pt>
                <c:pt idx="9160">
                  <c:v>100.33660888999999</c:v>
                </c:pt>
                <c:pt idx="9161">
                  <c:v>100.93817138999999</c:v>
                </c:pt>
                <c:pt idx="9162">
                  <c:v>100.15979004</c:v>
                </c:pt>
                <c:pt idx="9163">
                  <c:v>99.826995850000003</c:v>
                </c:pt>
                <c:pt idx="9164">
                  <c:v>100.55660248</c:v>
                </c:pt>
                <c:pt idx="9165">
                  <c:v>100.92565918</c:v>
                </c:pt>
                <c:pt idx="9166">
                  <c:v>100.30322266</c:v>
                </c:pt>
                <c:pt idx="9167">
                  <c:v>99.764305109999995</c:v>
                </c:pt>
                <c:pt idx="9168">
                  <c:v>100.00660705999999</c:v>
                </c:pt>
                <c:pt idx="9169">
                  <c:v>100.57054900999999</c:v>
                </c:pt>
                <c:pt idx="9170">
                  <c:v>100.87130737</c:v>
                </c:pt>
                <c:pt idx="9171">
                  <c:v>100.97574615000001</c:v>
                </c:pt>
                <c:pt idx="9172">
                  <c:v>100.81286621</c:v>
                </c:pt>
                <c:pt idx="9173">
                  <c:v>100.59980011</c:v>
                </c:pt>
                <c:pt idx="9174">
                  <c:v>100.50928497</c:v>
                </c:pt>
                <c:pt idx="9175">
                  <c:v>100.53711699999999</c:v>
                </c:pt>
                <c:pt idx="9176">
                  <c:v>100.7223587</c:v>
                </c:pt>
                <c:pt idx="9177">
                  <c:v>100.76690674</c:v>
                </c:pt>
                <c:pt idx="9178">
                  <c:v>100.95349121</c:v>
                </c:pt>
                <c:pt idx="9179">
                  <c:v>100.87271880999999</c:v>
                </c:pt>
                <c:pt idx="9180">
                  <c:v>100.60813904</c:v>
                </c:pt>
                <c:pt idx="9181">
                  <c:v>99.935577390000006</c:v>
                </c:pt>
                <c:pt idx="9182">
                  <c:v>99.857597350000006</c:v>
                </c:pt>
                <c:pt idx="9183">
                  <c:v>100.30041504</c:v>
                </c:pt>
                <c:pt idx="9184">
                  <c:v>100.79613495</c:v>
                </c:pt>
                <c:pt idx="9185">
                  <c:v>100.85321808</c:v>
                </c:pt>
                <c:pt idx="9186">
                  <c:v>100.11105347</c:v>
                </c:pt>
                <c:pt idx="9187">
                  <c:v>99.913276670000002</c:v>
                </c:pt>
                <c:pt idx="9188">
                  <c:v>100.48562622</c:v>
                </c:pt>
                <c:pt idx="9189">
                  <c:v>100.68753814999999</c:v>
                </c:pt>
                <c:pt idx="9190">
                  <c:v>100.0970993</c:v>
                </c:pt>
                <c:pt idx="9191">
                  <c:v>99.984313959999994</c:v>
                </c:pt>
                <c:pt idx="9192">
                  <c:v>100.61096191</c:v>
                </c:pt>
                <c:pt idx="9193">
                  <c:v>100.93816375999999</c:v>
                </c:pt>
                <c:pt idx="9194">
                  <c:v>100.68476105000001</c:v>
                </c:pt>
                <c:pt idx="9195">
                  <c:v>100.02333068999999</c:v>
                </c:pt>
                <c:pt idx="9196">
                  <c:v>99.78202057</c:v>
                </c:pt>
                <c:pt idx="9197">
                  <c:v>100.21128845</c:v>
                </c:pt>
                <c:pt idx="9198">
                  <c:v>100.6847229</c:v>
                </c:pt>
                <c:pt idx="9199">
                  <c:v>100.73483276</c:v>
                </c:pt>
                <c:pt idx="9200">
                  <c:v>99.967613220000004</c:v>
                </c:pt>
                <c:pt idx="9201">
                  <c:v>99.811645510000005</c:v>
                </c:pt>
                <c:pt idx="9202">
                  <c:v>100.26837921000001</c:v>
                </c:pt>
                <c:pt idx="9203">
                  <c:v>100.75576019</c:v>
                </c:pt>
                <c:pt idx="9204">
                  <c:v>100.93121338</c:v>
                </c:pt>
                <c:pt idx="9205">
                  <c:v>100.59565735</c:v>
                </c:pt>
                <c:pt idx="9206">
                  <c:v>100.0581131</c:v>
                </c:pt>
                <c:pt idx="9207">
                  <c:v>99.829765320000007</c:v>
                </c:pt>
                <c:pt idx="9208">
                  <c:v>99.950904850000001</c:v>
                </c:pt>
                <c:pt idx="9209">
                  <c:v>100.41599273999999</c:v>
                </c:pt>
                <c:pt idx="9210">
                  <c:v>100.8518219</c:v>
                </c:pt>
                <c:pt idx="9211">
                  <c:v>100.89916229000001</c:v>
                </c:pt>
                <c:pt idx="9212">
                  <c:v>100.59283447</c:v>
                </c:pt>
                <c:pt idx="9213">
                  <c:v>100.0692749</c:v>
                </c:pt>
                <c:pt idx="9214">
                  <c:v>99.845092769999994</c:v>
                </c:pt>
                <c:pt idx="9215">
                  <c:v>100.15002441</c:v>
                </c:pt>
                <c:pt idx="9216">
                  <c:v>100.59700775</c:v>
                </c:pt>
                <c:pt idx="9217">
                  <c:v>100.97299957</c:v>
                </c:pt>
                <c:pt idx="9218">
                  <c:v>100.80589294000001</c:v>
                </c:pt>
                <c:pt idx="9219">
                  <c:v>100.39369965</c:v>
                </c:pt>
                <c:pt idx="9220">
                  <c:v>99.96064758</c:v>
                </c:pt>
                <c:pt idx="9221">
                  <c:v>99.814453119999996</c:v>
                </c:pt>
                <c:pt idx="9222">
                  <c:v>99.999656680000001</c:v>
                </c:pt>
                <c:pt idx="9223">
                  <c:v>100.35752106</c:v>
                </c:pt>
                <c:pt idx="9224">
                  <c:v>100.71813965</c:v>
                </c:pt>
                <c:pt idx="9225">
                  <c:v>100.97576904</c:v>
                </c:pt>
                <c:pt idx="9226">
                  <c:v>100.96183014</c:v>
                </c:pt>
                <c:pt idx="9227">
                  <c:v>100.72234344</c:v>
                </c:pt>
                <c:pt idx="9228">
                  <c:v>100.44246674</c:v>
                </c:pt>
                <c:pt idx="9229">
                  <c:v>100.21826172</c:v>
                </c:pt>
                <c:pt idx="9230">
                  <c:v>100.07901764</c:v>
                </c:pt>
                <c:pt idx="9231">
                  <c:v>99.973182679999994</c:v>
                </c:pt>
                <c:pt idx="9232">
                  <c:v>99.94670868</c:v>
                </c:pt>
                <c:pt idx="9233">
                  <c:v>99.903549190000007</c:v>
                </c:pt>
                <c:pt idx="9234">
                  <c:v>99.931411740000001</c:v>
                </c:pt>
                <c:pt idx="9235">
                  <c:v>99.86877441</c:v>
                </c:pt>
                <c:pt idx="9236">
                  <c:v>100.07064056</c:v>
                </c:pt>
                <c:pt idx="9237">
                  <c:v>100.51623535</c:v>
                </c:pt>
                <c:pt idx="9238">
                  <c:v>100.95068359</c:v>
                </c:pt>
                <c:pt idx="9239">
                  <c:v>100.86019134999999</c:v>
                </c:pt>
                <c:pt idx="9240">
                  <c:v>100.23355103</c:v>
                </c:pt>
                <c:pt idx="9241">
                  <c:v>99.743431090000001</c:v>
                </c:pt>
                <c:pt idx="9242">
                  <c:v>100.04419708</c:v>
                </c:pt>
                <c:pt idx="9243">
                  <c:v>100.73207855</c:v>
                </c:pt>
                <c:pt idx="9244">
                  <c:v>100.93816375999999</c:v>
                </c:pt>
                <c:pt idx="9245">
                  <c:v>100.47029114</c:v>
                </c:pt>
                <c:pt idx="9246">
                  <c:v>99.928611759999995</c:v>
                </c:pt>
                <c:pt idx="9247">
                  <c:v>99.885429380000005</c:v>
                </c:pt>
                <c:pt idx="9248">
                  <c:v>100.55382538000001</c:v>
                </c:pt>
                <c:pt idx="9249">
                  <c:v>100.84208679</c:v>
                </c:pt>
                <c:pt idx="9250">
                  <c:v>100.28230286</c:v>
                </c:pt>
                <c:pt idx="9251">
                  <c:v>99.778213500000007</c:v>
                </c:pt>
                <c:pt idx="9252">
                  <c:v>100.22240447999999</c:v>
                </c:pt>
                <c:pt idx="9253">
                  <c:v>100.91448212</c:v>
                </c:pt>
                <c:pt idx="9254">
                  <c:v>100.53015137</c:v>
                </c:pt>
                <c:pt idx="9255">
                  <c:v>99.746200560000005</c:v>
                </c:pt>
                <c:pt idx="9256">
                  <c:v>100.35054778999999</c:v>
                </c:pt>
                <c:pt idx="9257">
                  <c:v>100.82398987000001</c:v>
                </c:pt>
                <c:pt idx="9258">
                  <c:v>99.890998839999995</c:v>
                </c:pt>
                <c:pt idx="9259">
                  <c:v>100.2419281</c:v>
                </c:pt>
                <c:pt idx="9260">
                  <c:v>100.76550293</c:v>
                </c:pt>
                <c:pt idx="9261">
                  <c:v>99.96344757</c:v>
                </c:pt>
                <c:pt idx="9262">
                  <c:v>100.06365203999999</c:v>
                </c:pt>
                <c:pt idx="9263">
                  <c:v>100.83930968999999</c:v>
                </c:pt>
                <c:pt idx="9264">
                  <c:v>100.00984192</c:v>
                </c:pt>
                <c:pt idx="9265">
                  <c:v>99.928649899999996</c:v>
                </c:pt>
                <c:pt idx="9266">
                  <c:v>100.57888031</c:v>
                </c:pt>
                <c:pt idx="9267">
                  <c:v>100.69448853</c:v>
                </c:pt>
                <c:pt idx="9268">
                  <c:v>100.07623291</c:v>
                </c:pt>
                <c:pt idx="9269">
                  <c:v>99.764297490000004</c:v>
                </c:pt>
                <c:pt idx="9270">
                  <c:v>100.21965027</c:v>
                </c:pt>
                <c:pt idx="9271">
                  <c:v>100.75857544</c:v>
                </c:pt>
                <c:pt idx="9272">
                  <c:v>100.27535248</c:v>
                </c:pt>
                <c:pt idx="9273">
                  <c:v>100.02749634</c:v>
                </c:pt>
                <c:pt idx="9274">
                  <c:v>99.970397950000006</c:v>
                </c:pt>
                <c:pt idx="9275">
                  <c:v>100.59004211</c:v>
                </c:pt>
                <c:pt idx="9276">
                  <c:v>100.72930144999999</c:v>
                </c:pt>
                <c:pt idx="9277">
                  <c:v>100.27397156000001</c:v>
                </c:pt>
                <c:pt idx="9278">
                  <c:v>99.833915709999999</c:v>
                </c:pt>
                <c:pt idx="9279">
                  <c:v>99.975952149999998</c:v>
                </c:pt>
                <c:pt idx="9280">
                  <c:v>100.24752045</c:v>
                </c:pt>
                <c:pt idx="9281">
                  <c:v>100.55383301000001</c:v>
                </c:pt>
                <c:pt idx="9282">
                  <c:v>100.80449677</c:v>
                </c:pt>
                <c:pt idx="9283">
                  <c:v>100.87132262999999</c:v>
                </c:pt>
                <c:pt idx="9284">
                  <c:v>100.79194640999999</c:v>
                </c:pt>
                <c:pt idx="9285">
                  <c:v>100.52320862000001</c:v>
                </c:pt>
                <c:pt idx="9286">
                  <c:v>100.41320038000001</c:v>
                </c:pt>
                <c:pt idx="9287">
                  <c:v>100.11381531000001</c:v>
                </c:pt>
                <c:pt idx="9288">
                  <c:v>99.89935303</c:v>
                </c:pt>
                <c:pt idx="9289">
                  <c:v>99.838104250000001</c:v>
                </c:pt>
                <c:pt idx="9290">
                  <c:v>99.797729489999995</c:v>
                </c:pt>
                <c:pt idx="9291">
                  <c:v>99.748977659999994</c:v>
                </c:pt>
                <c:pt idx="9292">
                  <c:v>99.804679870000001</c:v>
                </c:pt>
                <c:pt idx="9293">
                  <c:v>99.872901920000004</c:v>
                </c:pt>
                <c:pt idx="9294">
                  <c:v>100.18984985</c:v>
                </c:pt>
                <c:pt idx="9295">
                  <c:v>100.05670929</c:v>
                </c:pt>
                <c:pt idx="9296">
                  <c:v>100.12356567</c:v>
                </c:pt>
                <c:pt idx="9297">
                  <c:v>100.09985352</c:v>
                </c:pt>
                <c:pt idx="9298">
                  <c:v>100.26701355</c:v>
                </c:pt>
                <c:pt idx="9299">
                  <c:v>100.25586699999999</c:v>
                </c:pt>
                <c:pt idx="9300">
                  <c:v>100.33383179</c:v>
                </c:pt>
                <c:pt idx="9301">
                  <c:v>100.39093018</c:v>
                </c:pt>
                <c:pt idx="9302">
                  <c:v>100.2250061</c:v>
                </c:pt>
                <c:pt idx="9303">
                  <c:v>100.12353516</c:v>
                </c:pt>
                <c:pt idx="9304">
                  <c:v>99.799133299999994</c:v>
                </c:pt>
                <c:pt idx="9305">
                  <c:v>99.747619630000003</c:v>
                </c:pt>
                <c:pt idx="9306">
                  <c:v>99.861747739999998</c:v>
                </c:pt>
                <c:pt idx="9307">
                  <c:v>100.31851196</c:v>
                </c:pt>
                <c:pt idx="9308">
                  <c:v>100.77663422000001</c:v>
                </c:pt>
                <c:pt idx="9309">
                  <c:v>100.83235931</c:v>
                </c:pt>
                <c:pt idx="9310">
                  <c:v>100.52880096</c:v>
                </c:pt>
                <c:pt idx="9311">
                  <c:v>99.977355959999997</c:v>
                </c:pt>
                <c:pt idx="9312">
                  <c:v>100.01407623</c:v>
                </c:pt>
                <c:pt idx="9313">
                  <c:v>100.17092133</c:v>
                </c:pt>
                <c:pt idx="9314">
                  <c:v>100.27256011999999</c:v>
                </c:pt>
                <c:pt idx="9315">
                  <c:v>100.81423187</c:v>
                </c:pt>
                <c:pt idx="9316">
                  <c:v>100.6568985</c:v>
                </c:pt>
                <c:pt idx="9317">
                  <c:v>100.24891663</c:v>
                </c:pt>
                <c:pt idx="9318">
                  <c:v>99.854827880000002</c:v>
                </c:pt>
                <c:pt idx="9319">
                  <c:v>99.835296630000002</c:v>
                </c:pt>
                <c:pt idx="9320">
                  <c:v>100.10684967</c:v>
                </c:pt>
                <c:pt idx="9321">
                  <c:v>100.55386353</c:v>
                </c:pt>
                <c:pt idx="9322">
                  <c:v>100.87135315</c:v>
                </c:pt>
                <c:pt idx="9323">
                  <c:v>100.87687683</c:v>
                </c:pt>
                <c:pt idx="9324">
                  <c:v>100.73070525999999</c:v>
                </c:pt>
                <c:pt idx="9325">
                  <c:v>100.50510405999999</c:v>
                </c:pt>
                <c:pt idx="9326">
                  <c:v>100.13330841</c:v>
                </c:pt>
                <c:pt idx="9327">
                  <c:v>99.831130979999998</c:v>
                </c:pt>
                <c:pt idx="9328">
                  <c:v>99.679359439999999</c:v>
                </c:pt>
                <c:pt idx="9329">
                  <c:v>99.774032590000004</c:v>
                </c:pt>
                <c:pt idx="9330">
                  <c:v>99.988494869999997</c:v>
                </c:pt>
                <c:pt idx="9331">
                  <c:v>100.32406616</c:v>
                </c:pt>
                <c:pt idx="9332">
                  <c:v>100.75852965999999</c:v>
                </c:pt>
                <c:pt idx="9333">
                  <c:v>100.97716522</c:v>
                </c:pt>
                <c:pt idx="9334">
                  <c:v>100.60119629</c:v>
                </c:pt>
                <c:pt idx="9335">
                  <c:v>100.00241088999999</c:v>
                </c:pt>
                <c:pt idx="9336">
                  <c:v>99.739219669999997</c:v>
                </c:pt>
                <c:pt idx="9337">
                  <c:v>100.00523376</c:v>
                </c:pt>
                <c:pt idx="9338">
                  <c:v>100.52320862000001</c:v>
                </c:pt>
                <c:pt idx="9339">
                  <c:v>100.84484863</c:v>
                </c:pt>
                <c:pt idx="9340">
                  <c:v>100.77944946</c:v>
                </c:pt>
                <c:pt idx="9341">
                  <c:v>100.20711516999999</c:v>
                </c:pt>
                <c:pt idx="9342">
                  <c:v>99.817222599999994</c:v>
                </c:pt>
                <c:pt idx="9343">
                  <c:v>100.08874512</c:v>
                </c:pt>
                <c:pt idx="9344">
                  <c:v>100.71258545000001</c:v>
                </c:pt>
                <c:pt idx="9345">
                  <c:v>100.81425476</c:v>
                </c:pt>
                <c:pt idx="9346">
                  <c:v>100.19876862</c:v>
                </c:pt>
                <c:pt idx="9347">
                  <c:v>99.762924190000007</c:v>
                </c:pt>
                <c:pt idx="9348">
                  <c:v>100.14308929000001</c:v>
                </c:pt>
                <c:pt idx="9349">
                  <c:v>100.71678925000001</c:v>
                </c:pt>
                <c:pt idx="9350">
                  <c:v>100.74740601000001</c:v>
                </c:pt>
                <c:pt idx="9351">
                  <c:v>100.11798859</c:v>
                </c:pt>
                <c:pt idx="9352">
                  <c:v>99.736465449999997</c:v>
                </c:pt>
                <c:pt idx="9353">
                  <c:v>100.05952454</c:v>
                </c:pt>
                <c:pt idx="9354">
                  <c:v>100.65550232</c:v>
                </c:pt>
                <c:pt idx="9355">
                  <c:v>100.81145477</c:v>
                </c:pt>
                <c:pt idx="9356">
                  <c:v>100.503685</c:v>
                </c:pt>
                <c:pt idx="9357">
                  <c:v>99.935585020000005</c:v>
                </c:pt>
                <c:pt idx="9358">
                  <c:v>99.662658690000001</c:v>
                </c:pt>
                <c:pt idx="9359">
                  <c:v>99.921646120000005</c:v>
                </c:pt>
                <c:pt idx="9360">
                  <c:v>100.39649199999999</c:v>
                </c:pt>
                <c:pt idx="9361">
                  <c:v>100.74043274</c:v>
                </c:pt>
                <c:pt idx="9362">
                  <c:v>100.87551117</c:v>
                </c:pt>
                <c:pt idx="9363">
                  <c:v>100.86712645999999</c:v>
                </c:pt>
                <c:pt idx="9364">
                  <c:v>100.7766037</c:v>
                </c:pt>
                <c:pt idx="9365">
                  <c:v>100.64993286000001</c:v>
                </c:pt>
                <c:pt idx="9366">
                  <c:v>100.54549408</c:v>
                </c:pt>
                <c:pt idx="9367">
                  <c:v>100.68195342999999</c:v>
                </c:pt>
                <c:pt idx="9368">
                  <c:v>100.85321808</c:v>
                </c:pt>
                <c:pt idx="9369">
                  <c:v>100.95487976</c:v>
                </c:pt>
                <c:pt idx="9370">
                  <c:v>100.73486328</c:v>
                </c:pt>
                <c:pt idx="9371">
                  <c:v>100.23636627</c:v>
                </c:pt>
                <c:pt idx="9372">
                  <c:v>99.857612610000004</c:v>
                </c:pt>
                <c:pt idx="9373">
                  <c:v>99.794982910000002</c:v>
                </c:pt>
                <c:pt idx="9374">
                  <c:v>100.22242737000001</c:v>
                </c:pt>
                <c:pt idx="9375">
                  <c:v>100.81979370000001</c:v>
                </c:pt>
                <c:pt idx="9376">
                  <c:v>100.69169617</c:v>
                </c:pt>
                <c:pt idx="9377">
                  <c:v>99.91888428</c:v>
                </c:pt>
                <c:pt idx="9378">
                  <c:v>99.845069890000005</c:v>
                </c:pt>
                <c:pt idx="9379">
                  <c:v>100.57749176</c:v>
                </c:pt>
                <c:pt idx="9380">
                  <c:v>100.79195403999999</c:v>
                </c:pt>
                <c:pt idx="9381">
                  <c:v>100.13195801000001</c:v>
                </c:pt>
                <c:pt idx="9382">
                  <c:v>99.735084529999995</c:v>
                </c:pt>
                <c:pt idx="9383">
                  <c:v>100.50510405999999</c:v>
                </c:pt>
                <c:pt idx="9384">
                  <c:v>100.85183716</c:v>
                </c:pt>
                <c:pt idx="9385">
                  <c:v>100.34776306000001</c:v>
                </c:pt>
                <c:pt idx="9386">
                  <c:v>99.810249330000005</c:v>
                </c:pt>
                <c:pt idx="9387">
                  <c:v>100.10269165</c:v>
                </c:pt>
                <c:pt idx="9388">
                  <c:v>100.84487152</c:v>
                </c:pt>
                <c:pt idx="9389">
                  <c:v>100.50646973000001</c:v>
                </c:pt>
                <c:pt idx="9390">
                  <c:v>99.846450809999993</c:v>
                </c:pt>
                <c:pt idx="9391">
                  <c:v>99.925819399999995</c:v>
                </c:pt>
                <c:pt idx="9392">
                  <c:v>100.50650786999999</c:v>
                </c:pt>
                <c:pt idx="9393">
                  <c:v>100.89637756</c:v>
                </c:pt>
                <c:pt idx="9394">
                  <c:v>100.46613311999999</c:v>
                </c:pt>
                <c:pt idx="9395">
                  <c:v>99.923042300000006</c:v>
                </c:pt>
                <c:pt idx="9396">
                  <c:v>99.740623470000003</c:v>
                </c:pt>
                <c:pt idx="9397">
                  <c:v>100.15283203</c:v>
                </c:pt>
                <c:pt idx="9398">
                  <c:v>100.6917038</c:v>
                </c:pt>
                <c:pt idx="9399">
                  <c:v>100.82955933</c:v>
                </c:pt>
                <c:pt idx="9400">
                  <c:v>100.44800567999999</c:v>
                </c:pt>
                <c:pt idx="9401">
                  <c:v>99.889656070000001</c:v>
                </c:pt>
                <c:pt idx="9402">
                  <c:v>99.737831119999996</c:v>
                </c:pt>
                <c:pt idx="9403">
                  <c:v>100.41737366</c:v>
                </c:pt>
                <c:pt idx="9404">
                  <c:v>100.85324097</c:v>
                </c:pt>
                <c:pt idx="9405">
                  <c:v>100.46470642</c:v>
                </c:pt>
                <c:pt idx="9406">
                  <c:v>99.879882809999998</c:v>
                </c:pt>
                <c:pt idx="9407">
                  <c:v>99.700263980000003</c:v>
                </c:pt>
                <c:pt idx="9408">
                  <c:v>100.1207962</c:v>
                </c:pt>
                <c:pt idx="9409">
                  <c:v>100.75434875000001</c:v>
                </c:pt>
                <c:pt idx="9410">
                  <c:v>100.77663422000001</c:v>
                </c:pt>
                <c:pt idx="9411">
                  <c:v>100.27256774999999</c:v>
                </c:pt>
                <c:pt idx="9412">
                  <c:v>99.772651670000002</c:v>
                </c:pt>
                <c:pt idx="9413">
                  <c:v>99.893806459999993</c:v>
                </c:pt>
                <c:pt idx="9414">
                  <c:v>100.44520568999999</c:v>
                </c:pt>
                <c:pt idx="9415">
                  <c:v>100.9520874</c:v>
                </c:pt>
                <c:pt idx="9416">
                  <c:v>100.98831177</c:v>
                </c:pt>
                <c:pt idx="9417">
                  <c:v>100.54554749</c:v>
                </c:pt>
                <c:pt idx="9418">
                  <c:v>100.21825409</c:v>
                </c:pt>
                <c:pt idx="9419">
                  <c:v>99.902160640000005</c:v>
                </c:pt>
                <c:pt idx="9420">
                  <c:v>99.821411130000001</c:v>
                </c:pt>
                <c:pt idx="9421">
                  <c:v>99.864555359999997</c:v>
                </c:pt>
                <c:pt idx="9422">
                  <c:v>100.01074982</c:v>
                </c:pt>
                <c:pt idx="9423">
                  <c:v>100.25724030000001</c:v>
                </c:pt>
                <c:pt idx="9424">
                  <c:v>100.48422241</c:v>
                </c:pt>
                <c:pt idx="9425">
                  <c:v>100.69030762</c:v>
                </c:pt>
                <c:pt idx="9426">
                  <c:v>100.8295517</c:v>
                </c:pt>
                <c:pt idx="9427">
                  <c:v>100.97021484</c:v>
                </c:pt>
                <c:pt idx="9428">
                  <c:v>100.99526978</c:v>
                </c:pt>
                <c:pt idx="9429">
                  <c:v>101.00915526999999</c:v>
                </c:pt>
                <c:pt idx="9430">
                  <c:v>101.00502014</c:v>
                </c:pt>
                <c:pt idx="9431">
                  <c:v>100.92563629</c:v>
                </c:pt>
                <c:pt idx="9432">
                  <c:v>100.96881104000001</c:v>
                </c:pt>
                <c:pt idx="9433">
                  <c:v>100.85044098</c:v>
                </c:pt>
                <c:pt idx="9434">
                  <c:v>100.53156281</c:v>
                </c:pt>
                <c:pt idx="9435">
                  <c:v>100.42435455</c:v>
                </c:pt>
                <c:pt idx="9436">
                  <c:v>100.32267761</c:v>
                </c:pt>
                <c:pt idx="9437">
                  <c:v>99.892425540000005</c:v>
                </c:pt>
                <c:pt idx="9438">
                  <c:v>99.852020260000003</c:v>
                </c:pt>
                <c:pt idx="9439">
                  <c:v>99.83406067</c:v>
                </c:pt>
                <c:pt idx="9440">
                  <c:v>100.35334014999999</c:v>
                </c:pt>
                <c:pt idx="9441">
                  <c:v>100.75992583999999</c:v>
                </c:pt>
                <c:pt idx="9442">
                  <c:v>100.90335846000001</c:v>
                </c:pt>
                <c:pt idx="9443">
                  <c:v>100.84486389</c:v>
                </c:pt>
                <c:pt idx="9444">
                  <c:v>100.70282745</c:v>
                </c:pt>
                <c:pt idx="9445">
                  <c:v>100.36724854000001</c:v>
                </c:pt>
                <c:pt idx="9446">
                  <c:v>99.978729250000001</c:v>
                </c:pt>
                <c:pt idx="9447">
                  <c:v>99.730857850000007</c:v>
                </c:pt>
                <c:pt idx="9448">
                  <c:v>99.737823489999997</c:v>
                </c:pt>
                <c:pt idx="9449">
                  <c:v>99.860412600000004</c:v>
                </c:pt>
                <c:pt idx="9450">
                  <c:v>100.08040619000001</c:v>
                </c:pt>
                <c:pt idx="9451">
                  <c:v>100.33800506999999</c:v>
                </c:pt>
                <c:pt idx="9452">
                  <c:v>100.62763977</c:v>
                </c:pt>
                <c:pt idx="9453">
                  <c:v>100.90473938</c:v>
                </c:pt>
                <c:pt idx="9454">
                  <c:v>100.95349883999999</c:v>
                </c:pt>
                <c:pt idx="9455">
                  <c:v>100.97298431</c:v>
                </c:pt>
                <c:pt idx="9456">
                  <c:v>100.94650269</c:v>
                </c:pt>
                <c:pt idx="9457">
                  <c:v>100.90753936999999</c:v>
                </c:pt>
                <c:pt idx="9458">
                  <c:v>100.90614318999999</c:v>
                </c:pt>
                <c:pt idx="9459">
                  <c:v>100.88941192999999</c:v>
                </c:pt>
                <c:pt idx="9460">
                  <c:v>100.99527740000001</c:v>
                </c:pt>
                <c:pt idx="9461">
                  <c:v>100.93675995</c:v>
                </c:pt>
                <c:pt idx="9462">
                  <c:v>100.78357697</c:v>
                </c:pt>
                <c:pt idx="9463">
                  <c:v>100.62625122</c:v>
                </c:pt>
                <c:pt idx="9464">
                  <c:v>100.48561096</c:v>
                </c:pt>
                <c:pt idx="9465">
                  <c:v>100.35470581</c:v>
                </c:pt>
                <c:pt idx="9466">
                  <c:v>99.893821720000005</c:v>
                </c:pt>
                <c:pt idx="9467">
                  <c:v>100.05531311</c:v>
                </c:pt>
                <c:pt idx="9468">
                  <c:v>100.46889496</c:v>
                </c:pt>
                <c:pt idx="9469">
                  <c:v>100.8462677</c:v>
                </c:pt>
                <c:pt idx="9470">
                  <c:v>100.86992644999999</c:v>
                </c:pt>
                <c:pt idx="9471">
                  <c:v>100.61373138</c:v>
                </c:pt>
                <c:pt idx="9472">
                  <c:v>100.33102417000001</c:v>
                </c:pt>
                <c:pt idx="9473">
                  <c:v>99.918876650000001</c:v>
                </c:pt>
                <c:pt idx="9474">
                  <c:v>100.20291138</c:v>
                </c:pt>
                <c:pt idx="9475">
                  <c:v>100.65688324</c:v>
                </c:pt>
                <c:pt idx="9476">
                  <c:v>100.94515228</c:v>
                </c:pt>
                <c:pt idx="9477">
                  <c:v>100.89640045</c:v>
                </c:pt>
                <c:pt idx="9478">
                  <c:v>100.48004913</c:v>
                </c:pt>
                <c:pt idx="9479">
                  <c:v>99.875709529999995</c:v>
                </c:pt>
                <c:pt idx="9480">
                  <c:v>99.892379759999997</c:v>
                </c:pt>
                <c:pt idx="9481">
                  <c:v>100.30319213999999</c:v>
                </c:pt>
                <c:pt idx="9482">
                  <c:v>100.60538483000001</c:v>
                </c:pt>
                <c:pt idx="9483">
                  <c:v>100.89779663</c:v>
                </c:pt>
                <c:pt idx="9484">
                  <c:v>100.94376373</c:v>
                </c:pt>
                <c:pt idx="9485">
                  <c:v>100.80033112</c:v>
                </c:pt>
                <c:pt idx="9486">
                  <c:v>100.28233337</c:v>
                </c:pt>
                <c:pt idx="9487">
                  <c:v>99.858993530000006</c:v>
                </c:pt>
                <c:pt idx="9488">
                  <c:v>100.03305054</c:v>
                </c:pt>
                <c:pt idx="9489">
                  <c:v>100.60814667</c:v>
                </c:pt>
                <c:pt idx="9490">
                  <c:v>100.99383545000001</c:v>
                </c:pt>
                <c:pt idx="9491">
                  <c:v>100.85880280000001</c:v>
                </c:pt>
                <c:pt idx="9492">
                  <c:v>100.41596985</c:v>
                </c:pt>
                <c:pt idx="9493">
                  <c:v>100.04419708</c:v>
                </c:pt>
                <c:pt idx="9494">
                  <c:v>99.769874569999999</c:v>
                </c:pt>
                <c:pt idx="9495">
                  <c:v>99.950904850000001</c:v>
                </c:pt>
                <c:pt idx="9496">
                  <c:v>100.28647614</c:v>
                </c:pt>
                <c:pt idx="9497">
                  <c:v>100.64434814000001</c:v>
                </c:pt>
                <c:pt idx="9498">
                  <c:v>100.89225005999999</c:v>
                </c:pt>
                <c:pt idx="9499">
                  <c:v>100.99803925000001</c:v>
                </c:pt>
                <c:pt idx="9500">
                  <c:v>100.97714996000001</c:v>
                </c:pt>
                <c:pt idx="9501">
                  <c:v>100.97854614000001</c:v>
                </c:pt>
                <c:pt idx="9502">
                  <c:v>100.97298431</c:v>
                </c:pt>
                <c:pt idx="9503">
                  <c:v>100.96042633</c:v>
                </c:pt>
                <c:pt idx="9504">
                  <c:v>100.99664307</c:v>
                </c:pt>
                <c:pt idx="9505">
                  <c:v>101.01751709</c:v>
                </c:pt>
                <c:pt idx="9506">
                  <c:v>100.94235229</c:v>
                </c:pt>
                <c:pt idx="9507">
                  <c:v>100.89915465999999</c:v>
                </c:pt>
                <c:pt idx="9508">
                  <c:v>100.8337326</c:v>
                </c:pt>
                <c:pt idx="9509">
                  <c:v>100.67079926</c:v>
                </c:pt>
                <c:pt idx="9510">
                  <c:v>100.39370728</c:v>
                </c:pt>
                <c:pt idx="9511">
                  <c:v>100.13053130999999</c:v>
                </c:pt>
                <c:pt idx="9512">
                  <c:v>100.0748291</c:v>
                </c:pt>
                <c:pt idx="9513">
                  <c:v>99.936950679999995</c:v>
                </c:pt>
                <c:pt idx="9514">
                  <c:v>99.879913329999994</c:v>
                </c:pt>
                <c:pt idx="9515">
                  <c:v>99.917503359999998</c:v>
                </c:pt>
                <c:pt idx="9516">
                  <c:v>99.845077509999996</c:v>
                </c:pt>
                <c:pt idx="9517">
                  <c:v>99.871521000000001</c:v>
                </c:pt>
                <c:pt idx="9518">
                  <c:v>99.765693659999997</c:v>
                </c:pt>
                <c:pt idx="9519">
                  <c:v>99.785202029999994</c:v>
                </c:pt>
                <c:pt idx="9520">
                  <c:v>99.839492800000002</c:v>
                </c:pt>
                <c:pt idx="9521">
                  <c:v>100.06926727</c:v>
                </c:pt>
                <c:pt idx="9522">
                  <c:v>100.34496307000001</c:v>
                </c:pt>
                <c:pt idx="9523">
                  <c:v>100.64575958</c:v>
                </c:pt>
                <c:pt idx="9524">
                  <c:v>100.73763275</c:v>
                </c:pt>
                <c:pt idx="9525">
                  <c:v>100.75018310999999</c:v>
                </c:pt>
                <c:pt idx="9526">
                  <c:v>100.76134491000001</c:v>
                </c:pt>
                <c:pt idx="9527">
                  <c:v>100.76966858</c:v>
                </c:pt>
                <c:pt idx="9528">
                  <c:v>100.81562805</c:v>
                </c:pt>
                <c:pt idx="9529">
                  <c:v>100.82813263</c:v>
                </c:pt>
                <c:pt idx="9530">
                  <c:v>100.87409973</c:v>
                </c:pt>
                <c:pt idx="9531">
                  <c:v>100.93817138999999</c:v>
                </c:pt>
                <c:pt idx="9532">
                  <c:v>100.98970032</c:v>
                </c:pt>
                <c:pt idx="9533">
                  <c:v>100.98550415</c:v>
                </c:pt>
                <c:pt idx="9534">
                  <c:v>101.01198578</c:v>
                </c:pt>
                <c:pt idx="9535">
                  <c:v>100.98413849000001</c:v>
                </c:pt>
                <c:pt idx="9536">
                  <c:v>101.01197815</c:v>
                </c:pt>
                <c:pt idx="9537">
                  <c:v>100.93258667000001</c:v>
                </c:pt>
                <c:pt idx="9538">
                  <c:v>100.82818604000001</c:v>
                </c:pt>
                <c:pt idx="9539">
                  <c:v>100.78778839</c:v>
                </c:pt>
                <c:pt idx="9540">
                  <c:v>100.73207855</c:v>
                </c:pt>
                <c:pt idx="9541">
                  <c:v>100.74180603000001</c:v>
                </c:pt>
                <c:pt idx="9542">
                  <c:v>100.67778015</c:v>
                </c:pt>
                <c:pt idx="9543">
                  <c:v>100.62346649</c:v>
                </c:pt>
                <c:pt idx="9544">
                  <c:v>100.45220947</c:v>
                </c:pt>
                <c:pt idx="9545">
                  <c:v>100.23496246000001</c:v>
                </c:pt>
                <c:pt idx="9546">
                  <c:v>100.07621765</c:v>
                </c:pt>
                <c:pt idx="9547">
                  <c:v>99.897979739999997</c:v>
                </c:pt>
                <c:pt idx="9548">
                  <c:v>99.729492190000002</c:v>
                </c:pt>
                <c:pt idx="9549">
                  <c:v>99.820014950000001</c:v>
                </c:pt>
                <c:pt idx="9550">
                  <c:v>99.886077880000002</c:v>
                </c:pt>
                <c:pt idx="9551">
                  <c:v>99.871536250000005</c:v>
                </c:pt>
                <c:pt idx="9552">
                  <c:v>99.820014950000001</c:v>
                </c:pt>
                <c:pt idx="9553">
                  <c:v>99.748977659999994</c:v>
                </c:pt>
                <c:pt idx="9554">
                  <c:v>99.893142699999999</c:v>
                </c:pt>
                <c:pt idx="9555">
                  <c:v>100.15002441</c:v>
                </c:pt>
                <c:pt idx="9556">
                  <c:v>100.11672211</c:v>
                </c:pt>
                <c:pt idx="9557">
                  <c:v>100.24328613</c:v>
                </c:pt>
                <c:pt idx="9558">
                  <c:v>100.53440094</c:v>
                </c:pt>
                <c:pt idx="9559">
                  <c:v>100.71953583</c:v>
                </c:pt>
                <c:pt idx="9560">
                  <c:v>100.84626007</c:v>
                </c:pt>
                <c:pt idx="9561">
                  <c:v>100.84903717</c:v>
                </c:pt>
                <c:pt idx="9562">
                  <c:v>100.86019134999999</c:v>
                </c:pt>
                <c:pt idx="9563">
                  <c:v>100.81422424</c:v>
                </c:pt>
                <c:pt idx="9564">
                  <c:v>100.80449677</c:v>
                </c:pt>
                <c:pt idx="9565">
                  <c:v>100.73407745</c:v>
                </c:pt>
                <c:pt idx="9566">
                  <c:v>100.69449615000001</c:v>
                </c:pt>
                <c:pt idx="9567">
                  <c:v>100.66802979000001</c:v>
                </c:pt>
                <c:pt idx="9568">
                  <c:v>100.58919525</c:v>
                </c:pt>
                <c:pt idx="9569">
                  <c:v>100.5218277</c:v>
                </c:pt>
                <c:pt idx="9570">
                  <c:v>100.62206268</c:v>
                </c:pt>
                <c:pt idx="9571">
                  <c:v>100.73484039</c:v>
                </c:pt>
                <c:pt idx="9572">
                  <c:v>100.80578613</c:v>
                </c:pt>
                <c:pt idx="9573">
                  <c:v>100.81420135</c:v>
                </c:pt>
                <c:pt idx="9574">
                  <c:v>100.73488617</c:v>
                </c:pt>
                <c:pt idx="9575">
                  <c:v>100.83528137</c:v>
                </c:pt>
                <c:pt idx="9576">
                  <c:v>100.76273346000001</c:v>
                </c:pt>
                <c:pt idx="9577">
                  <c:v>100.88313293</c:v>
                </c:pt>
                <c:pt idx="9578">
                  <c:v>100.82956695999999</c:v>
                </c:pt>
                <c:pt idx="9579">
                  <c:v>100.5761261</c:v>
                </c:pt>
                <c:pt idx="9580">
                  <c:v>100.43268585</c:v>
                </c:pt>
                <c:pt idx="9581">
                  <c:v>100.27118683</c:v>
                </c:pt>
                <c:pt idx="9582">
                  <c:v>100.07344055</c:v>
                </c:pt>
                <c:pt idx="9583">
                  <c:v>99.839530940000003</c:v>
                </c:pt>
                <c:pt idx="9584">
                  <c:v>99.767089839999997</c:v>
                </c:pt>
                <c:pt idx="9585">
                  <c:v>100.13887024</c:v>
                </c:pt>
                <c:pt idx="9586">
                  <c:v>100.72789001</c:v>
                </c:pt>
                <c:pt idx="9587">
                  <c:v>100.87135315</c:v>
                </c:pt>
                <c:pt idx="9588">
                  <c:v>100.4730835</c:v>
                </c:pt>
                <c:pt idx="9589">
                  <c:v>99.960632320000002</c:v>
                </c:pt>
                <c:pt idx="9590">
                  <c:v>99.817207339999996</c:v>
                </c:pt>
                <c:pt idx="9591">
                  <c:v>100.06091309</c:v>
                </c:pt>
                <c:pt idx="9592">
                  <c:v>100.49815369</c:v>
                </c:pt>
                <c:pt idx="9593">
                  <c:v>100.83374786</c:v>
                </c:pt>
                <c:pt idx="9594">
                  <c:v>100.60117339999999</c:v>
                </c:pt>
                <c:pt idx="9595">
                  <c:v>100.2377243</c:v>
                </c:pt>
                <c:pt idx="9596">
                  <c:v>100.04219818</c:v>
                </c:pt>
                <c:pt idx="9597">
                  <c:v>99.757362369999996</c:v>
                </c:pt>
                <c:pt idx="9598">
                  <c:v>99.824195860000003</c:v>
                </c:pt>
                <c:pt idx="9599">
                  <c:v>99.801879880000001</c:v>
                </c:pt>
                <c:pt idx="9600">
                  <c:v>100.07735443</c:v>
                </c:pt>
                <c:pt idx="9601">
                  <c:v>100.05670166</c:v>
                </c:pt>
                <c:pt idx="9602">
                  <c:v>100.12218475</c:v>
                </c:pt>
                <c:pt idx="9603">
                  <c:v>100.40782928</c:v>
                </c:pt>
                <c:pt idx="9604">
                  <c:v>100.67222595</c:v>
                </c:pt>
                <c:pt idx="9605">
                  <c:v>100.68614196999999</c:v>
                </c:pt>
                <c:pt idx="9606">
                  <c:v>100.74462128</c:v>
                </c:pt>
                <c:pt idx="9607">
                  <c:v>100.79056549000001</c:v>
                </c:pt>
                <c:pt idx="9608">
                  <c:v>100.79055786000001</c:v>
                </c:pt>
                <c:pt idx="9609">
                  <c:v>100.84208679</c:v>
                </c:pt>
                <c:pt idx="9610">
                  <c:v>100.86853790000001</c:v>
                </c:pt>
                <c:pt idx="9611">
                  <c:v>100.91589355000001</c:v>
                </c:pt>
                <c:pt idx="9612">
                  <c:v>100.85600281000001</c:v>
                </c:pt>
                <c:pt idx="9613">
                  <c:v>100.8323288</c:v>
                </c:pt>
                <c:pt idx="9614">
                  <c:v>100.59420776</c:v>
                </c:pt>
                <c:pt idx="9615">
                  <c:v>100.21546936</c:v>
                </c:pt>
                <c:pt idx="9616">
                  <c:v>99.818626399999999</c:v>
                </c:pt>
                <c:pt idx="9617">
                  <c:v>99.682136540000002</c:v>
                </c:pt>
                <c:pt idx="9618">
                  <c:v>99.918846130000006</c:v>
                </c:pt>
                <c:pt idx="9619">
                  <c:v>100.41040802000001</c:v>
                </c:pt>
                <c:pt idx="9620">
                  <c:v>100.81423187</c:v>
                </c:pt>
                <c:pt idx="9621">
                  <c:v>100.90475463999999</c:v>
                </c:pt>
                <c:pt idx="9622">
                  <c:v>100.73347473</c:v>
                </c:pt>
                <c:pt idx="9623">
                  <c:v>100.38396453999999</c:v>
                </c:pt>
                <c:pt idx="9624">
                  <c:v>99.964836120000001</c:v>
                </c:pt>
                <c:pt idx="9625">
                  <c:v>99.670982359999996</c:v>
                </c:pt>
                <c:pt idx="9626">
                  <c:v>99.847854609999999</c:v>
                </c:pt>
                <c:pt idx="9627">
                  <c:v>100.29202271</c:v>
                </c:pt>
                <c:pt idx="9628">
                  <c:v>100.78083038</c:v>
                </c:pt>
                <c:pt idx="9629">
                  <c:v>100.79338074</c:v>
                </c:pt>
                <c:pt idx="9630">
                  <c:v>100.20016479</c:v>
                </c:pt>
                <c:pt idx="9631">
                  <c:v>99.694671630000002</c:v>
                </c:pt>
                <c:pt idx="9632">
                  <c:v>99.828353879999995</c:v>
                </c:pt>
                <c:pt idx="9633">
                  <c:v>100.28927612</c:v>
                </c:pt>
                <c:pt idx="9634">
                  <c:v>100.60396575999999</c:v>
                </c:pt>
                <c:pt idx="9635">
                  <c:v>100.77524567</c:v>
                </c:pt>
                <c:pt idx="9636">
                  <c:v>100.88803864</c:v>
                </c:pt>
                <c:pt idx="9637">
                  <c:v>100.87830353</c:v>
                </c:pt>
                <c:pt idx="9638">
                  <c:v>100.91725159000001</c:v>
                </c:pt>
                <c:pt idx="9639">
                  <c:v>100.89640045</c:v>
                </c:pt>
                <c:pt idx="9640">
                  <c:v>100.90753174</c:v>
                </c:pt>
                <c:pt idx="9641">
                  <c:v>100.95206451</c:v>
                </c:pt>
                <c:pt idx="9642">
                  <c:v>100.82121277</c:v>
                </c:pt>
                <c:pt idx="9643">
                  <c:v>100.5761261</c:v>
                </c:pt>
                <c:pt idx="9644">
                  <c:v>100.41595459</c:v>
                </c:pt>
                <c:pt idx="9645">
                  <c:v>100.34217072</c:v>
                </c:pt>
                <c:pt idx="9646">
                  <c:v>100.11800384999999</c:v>
                </c:pt>
                <c:pt idx="9647">
                  <c:v>99.910499569999999</c:v>
                </c:pt>
                <c:pt idx="9648">
                  <c:v>99.75593567</c:v>
                </c:pt>
                <c:pt idx="9649">
                  <c:v>99.715545649999996</c:v>
                </c:pt>
                <c:pt idx="9650">
                  <c:v>99.732269290000005</c:v>
                </c:pt>
                <c:pt idx="9651">
                  <c:v>99.895202639999994</c:v>
                </c:pt>
                <c:pt idx="9652">
                  <c:v>100.17645263999999</c:v>
                </c:pt>
                <c:pt idx="9653">
                  <c:v>100.49395752</c:v>
                </c:pt>
                <c:pt idx="9654">
                  <c:v>100.76968384</c:v>
                </c:pt>
                <c:pt idx="9655">
                  <c:v>100.881073</c:v>
                </c:pt>
                <c:pt idx="9656">
                  <c:v>100.57053375</c:v>
                </c:pt>
                <c:pt idx="9657">
                  <c:v>99.980140689999999</c:v>
                </c:pt>
                <c:pt idx="9658">
                  <c:v>99.852050779999999</c:v>
                </c:pt>
                <c:pt idx="9659">
                  <c:v>100.69031525</c:v>
                </c:pt>
                <c:pt idx="9660">
                  <c:v>100.6568985</c:v>
                </c:pt>
                <c:pt idx="9661">
                  <c:v>99.772682189999998</c:v>
                </c:pt>
                <c:pt idx="9662">
                  <c:v>99.984306340000003</c:v>
                </c:pt>
                <c:pt idx="9663">
                  <c:v>100.73068237</c:v>
                </c:pt>
                <c:pt idx="9664">
                  <c:v>100.70285034</c:v>
                </c:pt>
                <c:pt idx="9665">
                  <c:v>99.843711850000005</c:v>
                </c:pt>
                <c:pt idx="9666">
                  <c:v>99.923049930000005</c:v>
                </c:pt>
                <c:pt idx="9667">
                  <c:v>100.70424652</c:v>
                </c:pt>
                <c:pt idx="9668">
                  <c:v>100.66665648999999</c:v>
                </c:pt>
                <c:pt idx="9669">
                  <c:v>100.07621765</c:v>
                </c:pt>
                <c:pt idx="9670">
                  <c:v>99.72810364</c:v>
                </c:pt>
                <c:pt idx="9671">
                  <c:v>100.2377243</c:v>
                </c:pt>
                <c:pt idx="9672">
                  <c:v>100.78219604</c:v>
                </c:pt>
                <c:pt idx="9673">
                  <c:v>100.41736603</c:v>
                </c:pt>
                <c:pt idx="9674">
                  <c:v>99.748992920000006</c:v>
                </c:pt>
                <c:pt idx="9675">
                  <c:v>100.10821532999999</c:v>
                </c:pt>
                <c:pt idx="9676">
                  <c:v>100.74880981</c:v>
                </c:pt>
                <c:pt idx="9677">
                  <c:v>100.32546997</c:v>
                </c:pt>
                <c:pt idx="9678">
                  <c:v>99.729515079999999</c:v>
                </c:pt>
                <c:pt idx="9679">
                  <c:v>100.39370728</c:v>
                </c:pt>
                <c:pt idx="9680">
                  <c:v>100.74182129</c:v>
                </c:pt>
                <c:pt idx="9681">
                  <c:v>100.29623413</c:v>
                </c:pt>
                <c:pt idx="9682">
                  <c:v>99.710029599999999</c:v>
                </c:pt>
                <c:pt idx="9683">
                  <c:v>99.991287229999998</c:v>
                </c:pt>
                <c:pt idx="9684">
                  <c:v>100.55244446</c:v>
                </c:pt>
                <c:pt idx="9685">
                  <c:v>100.79334258999999</c:v>
                </c:pt>
                <c:pt idx="9686">
                  <c:v>100.71816253999999</c:v>
                </c:pt>
                <c:pt idx="9687">
                  <c:v>100.40346527</c:v>
                </c:pt>
                <c:pt idx="9688">
                  <c:v>100.07482147</c:v>
                </c:pt>
                <c:pt idx="9689">
                  <c:v>99.714164729999993</c:v>
                </c:pt>
                <c:pt idx="9690">
                  <c:v>99.616676330000004</c:v>
                </c:pt>
                <c:pt idx="9691">
                  <c:v>99.683547970000006</c:v>
                </c:pt>
                <c:pt idx="9692">
                  <c:v>99.814453119999996</c:v>
                </c:pt>
                <c:pt idx="9693">
                  <c:v>99.928604129999997</c:v>
                </c:pt>
                <c:pt idx="9694">
                  <c:v>100.10546112</c:v>
                </c:pt>
                <c:pt idx="9695">
                  <c:v>100.38814545</c:v>
                </c:pt>
                <c:pt idx="9696">
                  <c:v>100.71955109</c:v>
                </c:pt>
                <c:pt idx="9697">
                  <c:v>100.80310822</c:v>
                </c:pt>
                <c:pt idx="9698">
                  <c:v>100.62206268</c:v>
                </c:pt>
                <c:pt idx="9699">
                  <c:v>100.14306641</c:v>
                </c:pt>
                <c:pt idx="9700">
                  <c:v>99.748985289999993</c:v>
                </c:pt>
                <c:pt idx="9701">
                  <c:v>99.59997559</c:v>
                </c:pt>
                <c:pt idx="9702">
                  <c:v>99.631996150000006</c:v>
                </c:pt>
                <c:pt idx="9703">
                  <c:v>99.661277769999998</c:v>
                </c:pt>
                <c:pt idx="9704">
                  <c:v>99.686347960000006</c:v>
                </c:pt>
                <c:pt idx="9705">
                  <c:v>99.801895139999999</c:v>
                </c:pt>
                <c:pt idx="9706">
                  <c:v>99.872940060000005</c:v>
                </c:pt>
                <c:pt idx="9707">
                  <c:v>99.893783569999997</c:v>
                </c:pt>
                <c:pt idx="9708">
                  <c:v>99.828361509999993</c:v>
                </c:pt>
                <c:pt idx="9709">
                  <c:v>99.939758299999994</c:v>
                </c:pt>
                <c:pt idx="9710">
                  <c:v>100.04976653999999</c:v>
                </c:pt>
                <c:pt idx="9711">
                  <c:v>99.989906309999995</c:v>
                </c:pt>
                <c:pt idx="9712">
                  <c:v>99.860382079999994</c:v>
                </c:pt>
                <c:pt idx="9713">
                  <c:v>99.774047850000002</c:v>
                </c:pt>
                <c:pt idx="9714">
                  <c:v>99.808731080000001</c:v>
                </c:pt>
                <c:pt idx="9715">
                  <c:v>99.772682189999998</c:v>
                </c:pt>
                <c:pt idx="9716">
                  <c:v>100.1151886</c:v>
                </c:pt>
                <c:pt idx="9717">
                  <c:v>100.70143127</c:v>
                </c:pt>
                <c:pt idx="9718">
                  <c:v>100.52182007</c:v>
                </c:pt>
                <c:pt idx="9719">
                  <c:v>100.29346466</c:v>
                </c:pt>
                <c:pt idx="9720">
                  <c:v>99.918876650000001</c:v>
                </c:pt>
                <c:pt idx="9721">
                  <c:v>99.747604370000005</c:v>
                </c:pt>
                <c:pt idx="9722">
                  <c:v>99.772232059999993</c:v>
                </c:pt>
                <c:pt idx="9723">
                  <c:v>100.28646851000001</c:v>
                </c:pt>
                <c:pt idx="9724">
                  <c:v>100.71956634999999</c:v>
                </c:pt>
                <c:pt idx="9725">
                  <c:v>100.31711577999999</c:v>
                </c:pt>
                <c:pt idx="9726">
                  <c:v>100.07623291</c:v>
                </c:pt>
                <c:pt idx="9727">
                  <c:v>99.955078119999996</c:v>
                </c:pt>
                <c:pt idx="9728">
                  <c:v>99.831169130000006</c:v>
                </c:pt>
                <c:pt idx="9729">
                  <c:v>99.747619630000003</c:v>
                </c:pt>
                <c:pt idx="9730">
                  <c:v>99.615280150000004</c:v>
                </c:pt>
                <c:pt idx="9731">
                  <c:v>99.567970279999997</c:v>
                </c:pt>
                <c:pt idx="9732">
                  <c:v>99.611137389999996</c:v>
                </c:pt>
                <c:pt idx="9733">
                  <c:v>99.633399960000006</c:v>
                </c:pt>
                <c:pt idx="9734">
                  <c:v>99.680732730000003</c:v>
                </c:pt>
                <c:pt idx="9735">
                  <c:v>99.833923339999998</c:v>
                </c:pt>
                <c:pt idx="9736">
                  <c:v>100.13055420000001</c:v>
                </c:pt>
                <c:pt idx="9737">
                  <c:v>100.41599273999999</c:v>
                </c:pt>
                <c:pt idx="9738">
                  <c:v>100.62209319999999</c:v>
                </c:pt>
                <c:pt idx="9739">
                  <c:v>100.79892731</c:v>
                </c:pt>
                <c:pt idx="9740">
                  <c:v>100.77108002</c:v>
                </c:pt>
                <c:pt idx="9741">
                  <c:v>100.82815552</c:v>
                </c:pt>
                <c:pt idx="9742">
                  <c:v>100.78222656</c:v>
                </c:pt>
                <c:pt idx="9743">
                  <c:v>100.69171143</c:v>
                </c:pt>
                <c:pt idx="9744">
                  <c:v>100.62624359</c:v>
                </c:pt>
                <c:pt idx="9745">
                  <c:v>100.6875</c:v>
                </c:pt>
                <c:pt idx="9746">
                  <c:v>100.60256957999999</c:v>
                </c:pt>
                <c:pt idx="9747">
                  <c:v>100.51626587</c:v>
                </c:pt>
                <c:pt idx="9748">
                  <c:v>100.30039978000001</c:v>
                </c:pt>
                <c:pt idx="9749">
                  <c:v>100.02884674000001</c:v>
                </c:pt>
                <c:pt idx="9750">
                  <c:v>99.768478389999999</c:v>
                </c:pt>
                <c:pt idx="9751">
                  <c:v>99.785202029999994</c:v>
                </c:pt>
                <c:pt idx="9752">
                  <c:v>99.853431700000002</c:v>
                </c:pt>
                <c:pt idx="9753">
                  <c:v>99.910530089999995</c:v>
                </c:pt>
                <c:pt idx="9754">
                  <c:v>100.31715393</c:v>
                </c:pt>
                <c:pt idx="9755">
                  <c:v>100.62486267</c:v>
                </c:pt>
                <c:pt idx="9756">
                  <c:v>100.60533142</c:v>
                </c:pt>
                <c:pt idx="9757">
                  <c:v>100.09432219999999</c:v>
                </c:pt>
                <c:pt idx="9758">
                  <c:v>99.794944760000007</c:v>
                </c:pt>
                <c:pt idx="9759">
                  <c:v>99.762916559999994</c:v>
                </c:pt>
                <c:pt idx="9760">
                  <c:v>100.24052429</c:v>
                </c:pt>
                <c:pt idx="9761">
                  <c:v>100.67221069</c:v>
                </c:pt>
                <c:pt idx="9762">
                  <c:v>100.61791229000001</c:v>
                </c:pt>
                <c:pt idx="9763">
                  <c:v>100.02610779</c:v>
                </c:pt>
                <c:pt idx="9764">
                  <c:v>99.700263980000003</c:v>
                </c:pt>
                <c:pt idx="9765">
                  <c:v>99.70722198</c:v>
                </c:pt>
                <c:pt idx="9766">
                  <c:v>100.19320679</c:v>
                </c:pt>
                <c:pt idx="9767">
                  <c:v>100.57752228</c:v>
                </c:pt>
                <c:pt idx="9768">
                  <c:v>100.740448</c:v>
                </c:pt>
                <c:pt idx="9769">
                  <c:v>100.77939606</c:v>
                </c:pt>
                <c:pt idx="9770">
                  <c:v>100.66525269</c:v>
                </c:pt>
                <c:pt idx="9771">
                  <c:v>100.58863830999999</c:v>
                </c:pt>
                <c:pt idx="9772">
                  <c:v>100.53437805</c:v>
                </c:pt>
                <c:pt idx="9773">
                  <c:v>100.22520446999999</c:v>
                </c:pt>
                <c:pt idx="9774">
                  <c:v>99.826988220000004</c:v>
                </c:pt>
                <c:pt idx="9775">
                  <c:v>99.606933589999997</c:v>
                </c:pt>
                <c:pt idx="9776">
                  <c:v>99.566589359999995</c:v>
                </c:pt>
                <c:pt idx="9777">
                  <c:v>99.593002319999997</c:v>
                </c:pt>
                <c:pt idx="9778">
                  <c:v>99.545684809999997</c:v>
                </c:pt>
                <c:pt idx="9779">
                  <c:v>99.569374080000003</c:v>
                </c:pt>
                <c:pt idx="9780">
                  <c:v>99.560989379999995</c:v>
                </c:pt>
                <c:pt idx="9781">
                  <c:v>99.548454280000001</c:v>
                </c:pt>
                <c:pt idx="9782">
                  <c:v>99.595840449999997</c:v>
                </c:pt>
                <c:pt idx="9783">
                  <c:v>99.566589359999995</c:v>
                </c:pt>
                <c:pt idx="9784">
                  <c:v>99.54846191</c:v>
                </c:pt>
                <c:pt idx="9785">
                  <c:v>99.570739750000001</c:v>
                </c:pt>
                <c:pt idx="9786">
                  <c:v>99.636199950000005</c:v>
                </c:pt>
                <c:pt idx="9787">
                  <c:v>99.735046389999994</c:v>
                </c:pt>
                <c:pt idx="9788">
                  <c:v>99.79075623</c:v>
                </c:pt>
                <c:pt idx="9789">
                  <c:v>99.925819399999995</c:v>
                </c:pt>
                <c:pt idx="9790">
                  <c:v>99.906333919999994</c:v>
                </c:pt>
                <c:pt idx="9791">
                  <c:v>99.868751529999997</c:v>
                </c:pt>
                <c:pt idx="9792">
                  <c:v>99.755958559999996</c:v>
                </c:pt>
                <c:pt idx="9793">
                  <c:v>99.595787049999998</c:v>
                </c:pt>
                <c:pt idx="9794">
                  <c:v>99.573532099999994</c:v>
                </c:pt>
                <c:pt idx="9795">
                  <c:v>99.555427550000005</c:v>
                </c:pt>
                <c:pt idx="9796">
                  <c:v>99.782440190000003</c:v>
                </c:pt>
                <c:pt idx="9797">
                  <c:v>100.26419067</c:v>
                </c:pt>
                <c:pt idx="9798">
                  <c:v>100.71813965</c:v>
                </c:pt>
                <c:pt idx="9799">
                  <c:v>100.49395752</c:v>
                </c:pt>
                <c:pt idx="9800">
                  <c:v>99.879882809999998</c:v>
                </c:pt>
                <c:pt idx="9801">
                  <c:v>99.601387020000004</c:v>
                </c:pt>
                <c:pt idx="9802">
                  <c:v>100.26283264</c:v>
                </c:pt>
                <c:pt idx="9803">
                  <c:v>100.75015259</c:v>
                </c:pt>
                <c:pt idx="9804">
                  <c:v>100.17507935</c:v>
                </c:pt>
                <c:pt idx="9805">
                  <c:v>99.576293949999993</c:v>
                </c:pt>
                <c:pt idx="9806">
                  <c:v>99.678009029999998</c:v>
                </c:pt>
                <c:pt idx="9807">
                  <c:v>100.19179535000001</c:v>
                </c:pt>
                <c:pt idx="9808">
                  <c:v>100.65550232</c:v>
                </c:pt>
                <c:pt idx="9809">
                  <c:v>100.74046326</c:v>
                </c:pt>
                <c:pt idx="9810">
                  <c:v>100.40484619</c:v>
                </c:pt>
                <c:pt idx="9811">
                  <c:v>99.886840820000003</c:v>
                </c:pt>
                <c:pt idx="9812">
                  <c:v>99.562385559999996</c:v>
                </c:pt>
                <c:pt idx="9813">
                  <c:v>99.786575319999997</c:v>
                </c:pt>
                <c:pt idx="9814">
                  <c:v>100.26419067</c:v>
                </c:pt>
                <c:pt idx="9815">
                  <c:v>100.62484741</c:v>
                </c:pt>
                <c:pt idx="9816">
                  <c:v>100.75991821</c:v>
                </c:pt>
                <c:pt idx="9817">
                  <c:v>100.70005035</c:v>
                </c:pt>
                <c:pt idx="9818">
                  <c:v>100.59698486000001</c:v>
                </c:pt>
                <c:pt idx="9819">
                  <c:v>100.63184357</c:v>
                </c:pt>
                <c:pt idx="9820">
                  <c:v>100.58448029</c:v>
                </c:pt>
                <c:pt idx="9821">
                  <c:v>100.60400391</c:v>
                </c:pt>
                <c:pt idx="9822">
                  <c:v>100.63322449</c:v>
                </c:pt>
                <c:pt idx="9823">
                  <c:v>100.67776489000001</c:v>
                </c:pt>
                <c:pt idx="9824">
                  <c:v>100.78223419</c:v>
                </c:pt>
                <c:pt idx="9825">
                  <c:v>100.67359924</c:v>
                </c:pt>
                <c:pt idx="9826">
                  <c:v>100.74182129</c:v>
                </c:pt>
                <c:pt idx="9827">
                  <c:v>100.60397338999999</c:v>
                </c:pt>
                <c:pt idx="9828">
                  <c:v>100.41042328</c:v>
                </c:pt>
                <c:pt idx="9829">
                  <c:v>99.856231690000001</c:v>
                </c:pt>
                <c:pt idx="9830">
                  <c:v>99.81861877</c:v>
                </c:pt>
                <c:pt idx="9831">
                  <c:v>99.755325319999997</c:v>
                </c:pt>
                <c:pt idx="9832">
                  <c:v>99.723922729999998</c:v>
                </c:pt>
                <c:pt idx="9833">
                  <c:v>99.79750061</c:v>
                </c:pt>
                <c:pt idx="9834">
                  <c:v>99.736442569999994</c:v>
                </c:pt>
                <c:pt idx="9835">
                  <c:v>99.744827270000002</c:v>
                </c:pt>
                <c:pt idx="9836">
                  <c:v>99.513641359999994</c:v>
                </c:pt>
                <c:pt idx="9837">
                  <c:v>99.658500669999995</c:v>
                </c:pt>
                <c:pt idx="9838">
                  <c:v>100.11392975</c:v>
                </c:pt>
                <c:pt idx="9839">
                  <c:v>100.19876099</c:v>
                </c:pt>
                <c:pt idx="9840">
                  <c:v>100.06091309</c:v>
                </c:pt>
                <c:pt idx="9841">
                  <c:v>99.998588560000002</c:v>
                </c:pt>
                <c:pt idx="9842">
                  <c:v>99.825569150000007</c:v>
                </c:pt>
                <c:pt idx="9843">
                  <c:v>99.687728879999995</c:v>
                </c:pt>
                <c:pt idx="9844">
                  <c:v>99.857604980000005</c:v>
                </c:pt>
                <c:pt idx="9845">
                  <c:v>99.815841669999998</c:v>
                </c:pt>
                <c:pt idx="9846">
                  <c:v>99.839515689999999</c:v>
                </c:pt>
                <c:pt idx="9847">
                  <c:v>99.811660770000003</c:v>
                </c:pt>
                <c:pt idx="9848">
                  <c:v>99.889648440000002</c:v>
                </c:pt>
                <c:pt idx="9849">
                  <c:v>99.956504820000006</c:v>
                </c:pt>
                <c:pt idx="9850">
                  <c:v>100.02329254</c:v>
                </c:pt>
                <c:pt idx="9851">
                  <c:v>100.06789397999999</c:v>
                </c:pt>
                <c:pt idx="9852">
                  <c:v>100.20293427</c:v>
                </c:pt>
                <c:pt idx="9853">
                  <c:v>100.29759979000001</c:v>
                </c:pt>
                <c:pt idx="9854">
                  <c:v>100.20014954</c:v>
                </c:pt>
                <c:pt idx="9855">
                  <c:v>100.18900299000001</c:v>
                </c:pt>
                <c:pt idx="9856">
                  <c:v>100.26420593</c:v>
                </c:pt>
                <c:pt idx="9857">
                  <c:v>100.41597748</c:v>
                </c:pt>
                <c:pt idx="9858">
                  <c:v>100.45359039</c:v>
                </c:pt>
                <c:pt idx="9859">
                  <c:v>100.40903473</c:v>
                </c:pt>
                <c:pt idx="9860">
                  <c:v>100.5510788</c:v>
                </c:pt>
                <c:pt idx="9861">
                  <c:v>100.6286087</c:v>
                </c:pt>
                <c:pt idx="9862">
                  <c:v>100.60257721000001</c:v>
                </c:pt>
                <c:pt idx="9863">
                  <c:v>100.54000092</c:v>
                </c:pt>
                <c:pt idx="9864">
                  <c:v>100.6359787</c:v>
                </c:pt>
                <c:pt idx="9865">
                  <c:v>100.54827118</c:v>
                </c:pt>
                <c:pt idx="9866">
                  <c:v>100.32826996</c:v>
                </c:pt>
                <c:pt idx="9867">
                  <c:v>100.08876038</c:v>
                </c:pt>
                <c:pt idx="9868">
                  <c:v>99.974708559999996</c:v>
                </c:pt>
                <c:pt idx="9869">
                  <c:v>100.03445435</c:v>
                </c:pt>
                <c:pt idx="9870">
                  <c:v>99.96623993</c:v>
                </c:pt>
                <c:pt idx="9871">
                  <c:v>100.12496185000001</c:v>
                </c:pt>
                <c:pt idx="9872">
                  <c:v>100.06784820999999</c:v>
                </c:pt>
                <c:pt idx="9873">
                  <c:v>100.21127319</c:v>
                </c:pt>
                <c:pt idx="9874">
                  <c:v>100.41181946</c:v>
                </c:pt>
                <c:pt idx="9875">
                  <c:v>100.29675293</c:v>
                </c:pt>
                <c:pt idx="9876">
                  <c:v>100.16394043</c:v>
                </c:pt>
                <c:pt idx="9877">
                  <c:v>100.31156158</c:v>
                </c:pt>
                <c:pt idx="9878">
                  <c:v>100.48564911</c:v>
                </c:pt>
                <c:pt idx="9879">
                  <c:v>100.46334075999999</c:v>
                </c:pt>
                <c:pt idx="9880">
                  <c:v>100.36167908</c:v>
                </c:pt>
                <c:pt idx="9881">
                  <c:v>100.09572601000001</c:v>
                </c:pt>
                <c:pt idx="9882">
                  <c:v>99.672401429999994</c:v>
                </c:pt>
                <c:pt idx="9883">
                  <c:v>99.594436650000006</c:v>
                </c:pt>
                <c:pt idx="9884">
                  <c:v>99.515052800000007</c:v>
                </c:pt>
                <c:pt idx="9885">
                  <c:v>99.526168819999995</c:v>
                </c:pt>
                <c:pt idx="9886">
                  <c:v>99.74199677</c:v>
                </c:pt>
                <c:pt idx="9887">
                  <c:v>99.941139219999997</c:v>
                </c:pt>
                <c:pt idx="9888">
                  <c:v>100.20294189000001</c:v>
                </c:pt>
                <c:pt idx="9889">
                  <c:v>100.49395752</c:v>
                </c:pt>
                <c:pt idx="9890">
                  <c:v>100.56216431</c:v>
                </c:pt>
                <c:pt idx="9891">
                  <c:v>100.64716339</c:v>
                </c:pt>
                <c:pt idx="9892">
                  <c:v>100.53433228</c:v>
                </c:pt>
                <c:pt idx="9893">
                  <c:v>100.35472107</c:v>
                </c:pt>
                <c:pt idx="9894">
                  <c:v>100.13887024</c:v>
                </c:pt>
                <c:pt idx="9895">
                  <c:v>99.772651670000002</c:v>
                </c:pt>
                <c:pt idx="9896">
                  <c:v>99.462142940000007</c:v>
                </c:pt>
                <c:pt idx="9897">
                  <c:v>99.361877440000001</c:v>
                </c:pt>
                <c:pt idx="9898">
                  <c:v>99.598594669999997</c:v>
                </c:pt>
                <c:pt idx="9899">
                  <c:v>100.16673279</c:v>
                </c:pt>
                <c:pt idx="9900">
                  <c:v>100.59005737</c:v>
                </c:pt>
                <c:pt idx="9901">
                  <c:v>100.39791870000001</c:v>
                </c:pt>
                <c:pt idx="9902">
                  <c:v>99.871559140000002</c:v>
                </c:pt>
                <c:pt idx="9903">
                  <c:v>99.431503300000003</c:v>
                </c:pt>
                <c:pt idx="9904">
                  <c:v>99.520614620000003</c:v>
                </c:pt>
                <c:pt idx="9905">
                  <c:v>100.21964264</c:v>
                </c:pt>
                <c:pt idx="9906">
                  <c:v>100.62623596</c:v>
                </c:pt>
                <c:pt idx="9907">
                  <c:v>100.45916748</c:v>
                </c:pt>
                <c:pt idx="9908">
                  <c:v>99.856224060000002</c:v>
                </c:pt>
                <c:pt idx="9909">
                  <c:v>99.418937679999999</c:v>
                </c:pt>
                <c:pt idx="9910">
                  <c:v>99.591613769999995</c:v>
                </c:pt>
                <c:pt idx="9911">
                  <c:v>100.07343292</c:v>
                </c:pt>
                <c:pt idx="9912">
                  <c:v>100.54688263</c:v>
                </c:pt>
                <c:pt idx="9913">
                  <c:v>100.56219482</c:v>
                </c:pt>
                <c:pt idx="9914">
                  <c:v>100.18347168</c:v>
                </c:pt>
                <c:pt idx="9915">
                  <c:v>99.69468689</c:v>
                </c:pt>
                <c:pt idx="9916">
                  <c:v>99.379989620000003</c:v>
                </c:pt>
                <c:pt idx="9917">
                  <c:v>99.606964110000007</c:v>
                </c:pt>
                <c:pt idx="9918">
                  <c:v>100.19039153999999</c:v>
                </c:pt>
                <c:pt idx="9919">
                  <c:v>100.57192993</c:v>
                </c:pt>
                <c:pt idx="9920">
                  <c:v>99.83811188</c:v>
                </c:pt>
                <c:pt idx="9921">
                  <c:v>99.418952939999997</c:v>
                </c:pt>
                <c:pt idx="9922">
                  <c:v>100.20572661999999</c:v>
                </c:pt>
                <c:pt idx="9923">
                  <c:v>100.46194457999999</c:v>
                </c:pt>
                <c:pt idx="9924">
                  <c:v>99.599990840000004</c:v>
                </c:pt>
                <c:pt idx="9925">
                  <c:v>99.671012880000006</c:v>
                </c:pt>
                <c:pt idx="9926">
                  <c:v>100.51205444</c:v>
                </c:pt>
                <c:pt idx="9927">
                  <c:v>99.881278989999998</c:v>
                </c:pt>
                <c:pt idx="9928">
                  <c:v>99.563804630000007</c:v>
                </c:pt>
                <c:pt idx="9929">
                  <c:v>100.46333313</c:v>
                </c:pt>
                <c:pt idx="9930">
                  <c:v>99.936965939999993</c:v>
                </c:pt>
                <c:pt idx="9931">
                  <c:v>99.587463380000003</c:v>
                </c:pt>
                <c:pt idx="9932">
                  <c:v>100.48421478</c:v>
                </c:pt>
                <c:pt idx="9933">
                  <c:v>99.920265200000003</c:v>
                </c:pt>
                <c:pt idx="9934">
                  <c:v>99.442642210000002</c:v>
                </c:pt>
                <c:pt idx="9935">
                  <c:v>100.31574249000001</c:v>
                </c:pt>
                <c:pt idx="9936">
                  <c:v>100.56080627</c:v>
                </c:pt>
                <c:pt idx="9937">
                  <c:v>100.08739471</c:v>
                </c:pt>
                <c:pt idx="9938">
                  <c:v>99.528984070000007</c:v>
                </c:pt>
                <c:pt idx="9939">
                  <c:v>99.382743840000003</c:v>
                </c:pt>
                <c:pt idx="9940">
                  <c:v>99.58328247</c:v>
                </c:pt>
                <c:pt idx="9941">
                  <c:v>99.856208800000005</c:v>
                </c:pt>
                <c:pt idx="9942">
                  <c:v>100.26002502</c:v>
                </c:pt>
                <c:pt idx="9943">
                  <c:v>100.60677338000001</c:v>
                </c:pt>
                <c:pt idx="9944">
                  <c:v>100.48561859</c:v>
                </c:pt>
                <c:pt idx="9945">
                  <c:v>99.939781190000005</c:v>
                </c:pt>
                <c:pt idx="9946">
                  <c:v>99.491363530000001</c:v>
                </c:pt>
                <c:pt idx="9947">
                  <c:v>99.364646910000005</c:v>
                </c:pt>
                <c:pt idx="9948">
                  <c:v>99.754577639999994</c:v>
                </c:pt>
                <c:pt idx="9949">
                  <c:v>100.29762268</c:v>
                </c:pt>
                <c:pt idx="9950">
                  <c:v>100.58864594000001</c:v>
                </c:pt>
                <c:pt idx="9951">
                  <c:v>100.45358276</c:v>
                </c:pt>
                <c:pt idx="9952">
                  <c:v>100.37281799</c:v>
                </c:pt>
                <c:pt idx="9953">
                  <c:v>100.05815124999999</c:v>
                </c:pt>
                <c:pt idx="9954">
                  <c:v>100.07624054</c:v>
                </c:pt>
                <c:pt idx="9955">
                  <c:v>99.966201780000006</c:v>
                </c:pt>
                <c:pt idx="9956">
                  <c:v>99.829765320000007</c:v>
                </c:pt>
                <c:pt idx="9957">
                  <c:v>99.822799680000003</c:v>
                </c:pt>
                <c:pt idx="9958">
                  <c:v>99.821395870000003</c:v>
                </c:pt>
                <c:pt idx="9959">
                  <c:v>99.768478389999999</c:v>
                </c:pt>
                <c:pt idx="9960">
                  <c:v>99.886825560000005</c:v>
                </c:pt>
                <c:pt idx="9961">
                  <c:v>99.792175290000003</c:v>
                </c:pt>
                <c:pt idx="9962">
                  <c:v>99.687728879999995</c:v>
                </c:pt>
                <c:pt idx="9963">
                  <c:v>99.542907709999994</c:v>
                </c:pt>
                <c:pt idx="9964">
                  <c:v>99.400871280000004</c:v>
                </c:pt>
                <c:pt idx="9965">
                  <c:v>99.360488889999999</c:v>
                </c:pt>
                <c:pt idx="9966">
                  <c:v>99.494163510000007</c:v>
                </c:pt>
                <c:pt idx="9967">
                  <c:v>99.845092769999994</c:v>
                </c:pt>
                <c:pt idx="9968">
                  <c:v>100.31294250000001</c:v>
                </c:pt>
                <c:pt idx="9969">
                  <c:v>100.51486206</c:v>
                </c:pt>
                <c:pt idx="9970">
                  <c:v>100.38674927</c:v>
                </c:pt>
                <c:pt idx="9971">
                  <c:v>100.06370544000001</c:v>
                </c:pt>
                <c:pt idx="9972">
                  <c:v>99.633415220000003</c:v>
                </c:pt>
                <c:pt idx="9973">
                  <c:v>99.413597109999998</c:v>
                </c:pt>
                <c:pt idx="9974">
                  <c:v>99.381370540000006</c:v>
                </c:pt>
                <c:pt idx="9975">
                  <c:v>99.58049011</c:v>
                </c:pt>
                <c:pt idx="9976">
                  <c:v>100.04834747</c:v>
                </c:pt>
                <c:pt idx="9977">
                  <c:v>100.42156219</c:v>
                </c:pt>
                <c:pt idx="9978">
                  <c:v>100.34499359</c:v>
                </c:pt>
                <c:pt idx="9979">
                  <c:v>99.792182920000002</c:v>
                </c:pt>
                <c:pt idx="9980">
                  <c:v>99.444046020000002</c:v>
                </c:pt>
                <c:pt idx="9981">
                  <c:v>99.299217220000003</c:v>
                </c:pt>
                <c:pt idx="9982">
                  <c:v>99.340980529999996</c:v>
                </c:pt>
                <c:pt idx="9983">
                  <c:v>99.370277400000006</c:v>
                </c:pt>
                <c:pt idx="9984">
                  <c:v>99.489982600000005</c:v>
                </c:pt>
                <c:pt idx="9985">
                  <c:v>99.680763240000005</c:v>
                </c:pt>
                <c:pt idx="9986">
                  <c:v>99.939758299999994</c:v>
                </c:pt>
                <c:pt idx="9987">
                  <c:v>100.06786346</c:v>
                </c:pt>
                <c:pt idx="9988">
                  <c:v>100.15142822</c:v>
                </c:pt>
                <c:pt idx="9989">
                  <c:v>100.01912689</c:v>
                </c:pt>
                <c:pt idx="9990">
                  <c:v>99.611152649999994</c:v>
                </c:pt>
                <c:pt idx="9991">
                  <c:v>99.716957089999994</c:v>
                </c:pt>
                <c:pt idx="9992">
                  <c:v>99.733673100000004</c:v>
                </c:pt>
                <c:pt idx="9993">
                  <c:v>99.729492190000002</c:v>
                </c:pt>
                <c:pt idx="9994">
                  <c:v>99.677963259999999</c:v>
                </c:pt>
                <c:pt idx="9995">
                  <c:v>99.569343570000001</c:v>
                </c:pt>
                <c:pt idx="9996">
                  <c:v>99.381378170000005</c:v>
                </c:pt>
                <c:pt idx="9997">
                  <c:v>99.445953369999998</c:v>
                </c:pt>
                <c:pt idx="9998">
                  <c:v>99.523399350000005</c:v>
                </c:pt>
                <c:pt idx="9999">
                  <c:v>99.711387630000004</c:v>
                </c:pt>
                <c:pt idx="10000">
                  <c:v>100.21132660000001</c:v>
                </c:pt>
                <c:pt idx="10001">
                  <c:v>100.37406921</c:v>
                </c:pt>
                <c:pt idx="10002">
                  <c:v>100.422966</c:v>
                </c:pt>
                <c:pt idx="10003">
                  <c:v>100.02468872</c:v>
                </c:pt>
                <c:pt idx="10004">
                  <c:v>99.542884830000006</c:v>
                </c:pt>
                <c:pt idx="10005">
                  <c:v>99.589370729999999</c:v>
                </c:pt>
                <c:pt idx="10006">
                  <c:v>99.523391720000006</c:v>
                </c:pt>
                <c:pt idx="10007">
                  <c:v>99.54012299</c:v>
                </c:pt>
                <c:pt idx="10008">
                  <c:v>99.932807920000002</c:v>
                </c:pt>
                <c:pt idx="10009">
                  <c:v>100.15001678</c:v>
                </c:pt>
                <c:pt idx="10010">
                  <c:v>100.38951111</c:v>
                </c:pt>
                <c:pt idx="10011">
                  <c:v>100.49674225</c:v>
                </c:pt>
                <c:pt idx="10012">
                  <c:v>100.49256896999999</c:v>
                </c:pt>
                <c:pt idx="10013">
                  <c:v>100.38951111</c:v>
                </c:pt>
                <c:pt idx="10014">
                  <c:v>100.26837921000001</c:v>
                </c:pt>
                <c:pt idx="10015">
                  <c:v>100.10411834999999</c:v>
                </c:pt>
                <c:pt idx="10016">
                  <c:v>99.893806459999993</c:v>
                </c:pt>
                <c:pt idx="10017">
                  <c:v>99.658477779999998</c:v>
                </c:pt>
                <c:pt idx="10018">
                  <c:v>99.474670410000002</c:v>
                </c:pt>
                <c:pt idx="10019">
                  <c:v>99.275573730000005</c:v>
                </c:pt>
                <c:pt idx="10020">
                  <c:v>99.21981049</c:v>
                </c:pt>
                <c:pt idx="10021">
                  <c:v>99.371620179999994</c:v>
                </c:pt>
                <c:pt idx="10022">
                  <c:v>99.775421140000006</c:v>
                </c:pt>
                <c:pt idx="10023">
                  <c:v>100.25724030000001</c:v>
                </c:pt>
                <c:pt idx="10024">
                  <c:v>100.35058594</c:v>
                </c:pt>
                <c:pt idx="10025">
                  <c:v>99.863166809999996</c:v>
                </c:pt>
                <c:pt idx="10026">
                  <c:v>99.340995789999994</c:v>
                </c:pt>
                <c:pt idx="10027">
                  <c:v>99.275543209999995</c:v>
                </c:pt>
                <c:pt idx="10028">
                  <c:v>99.503929139999997</c:v>
                </c:pt>
                <c:pt idx="10029">
                  <c:v>99.897994999999995</c:v>
                </c:pt>
                <c:pt idx="10030">
                  <c:v>100.27810669</c:v>
                </c:pt>
                <c:pt idx="10031">
                  <c:v>100.34357452</c:v>
                </c:pt>
                <c:pt idx="10032">
                  <c:v>100.0581131</c:v>
                </c:pt>
                <c:pt idx="10033">
                  <c:v>99.822799680000003</c:v>
                </c:pt>
                <c:pt idx="10034">
                  <c:v>99.534561159999996</c:v>
                </c:pt>
                <c:pt idx="10035">
                  <c:v>99.517845149999999</c:v>
                </c:pt>
                <c:pt idx="10036">
                  <c:v>99.61390686</c:v>
                </c:pt>
                <c:pt idx="10037">
                  <c:v>99.657089229999997</c:v>
                </c:pt>
                <c:pt idx="10038">
                  <c:v>99.726715089999999</c:v>
                </c:pt>
                <c:pt idx="10039">
                  <c:v>99.923034670000007</c:v>
                </c:pt>
                <c:pt idx="10040">
                  <c:v>100.18067169</c:v>
                </c:pt>
                <c:pt idx="10041">
                  <c:v>100.2015152</c:v>
                </c:pt>
                <c:pt idx="10042">
                  <c:v>100.32685852</c:v>
                </c:pt>
                <c:pt idx="10043">
                  <c:v>100.2614212</c:v>
                </c:pt>
                <c:pt idx="10044">
                  <c:v>100.20152283</c:v>
                </c:pt>
                <c:pt idx="10045">
                  <c:v>99.739265439999997</c:v>
                </c:pt>
                <c:pt idx="10046">
                  <c:v>99.413414000000003</c:v>
                </c:pt>
                <c:pt idx="10047">
                  <c:v>99.222633360000003</c:v>
                </c:pt>
                <c:pt idx="10048">
                  <c:v>99.132125849999994</c:v>
                </c:pt>
                <c:pt idx="10049">
                  <c:v>99.237983700000001</c:v>
                </c:pt>
                <c:pt idx="10050">
                  <c:v>99.112670899999998</c:v>
                </c:pt>
                <c:pt idx="10051">
                  <c:v>99.148841860000005</c:v>
                </c:pt>
                <c:pt idx="10052">
                  <c:v>99.392532349999996</c:v>
                </c:pt>
                <c:pt idx="10053">
                  <c:v>99.623672490000004</c:v>
                </c:pt>
                <c:pt idx="10054">
                  <c:v>99.817207339999996</c:v>
                </c:pt>
                <c:pt idx="10055">
                  <c:v>100.04557036999999</c:v>
                </c:pt>
                <c:pt idx="10056">
                  <c:v>100.09014893</c:v>
                </c:pt>
                <c:pt idx="10057">
                  <c:v>100.05952454</c:v>
                </c:pt>
                <c:pt idx="10058">
                  <c:v>99.984313959999994</c:v>
                </c:pt>
                <c:pt idx="10059">
                  <c:v>99.655685419999998</c:v>
                </c:pt>
                <c:pt idx="10060">
                  <c:v>99.308967589999995</c:v>
                </c:pt>
                <c:pt idx="10061">
                  <c:v>99.201744079999997</c:v>
                </c:pt>
                <c:pt idx="10062">
                  <c:v>99.108428959999998</c:v>
                </c:pt>
                <c:pt idx="10063">
                  <c:v>99.151603699999995</c:v>
                </c:pt>
                <c:pt idx="10064">
                  <c:v>99.119598389999993</c:v>
                </c:pt>
                <c:pt idx="10065">
                  <c:v>99.094566349999994</c:v>
                </c:pt>
                <c:pt idx="10066">
                  <c:v>99.095932009999999</c:v>
                </c:pt>
                <c:pt idx="10067">
                  <c:v>99.205947879999997</c:v>
                </c:pt>
                <c:pt idx="10068">
                  <c:v>99.297843929999999</c:v>
                </c:pt>
                <c:pt idx="10069">
                  <c:v>99.503898620000001</c:v>
                </c:pt>
                <c:pt idx="10070">
                  <c:v>99.870140079999999</c:v>
                </c:pt>
                <c:pt idx="10071">
                  <c:v>100.10684967</c:v>
                </c:pt>
                <c:pt idx="10072">
                  <c:v>100.22105408</c:v>
                </c:pt>
                <c:pt idx="10073">
                  <c:v>100.31155396</c:v>
                </c:pt>
                <c:pt idx="10074">
                  <c:v>100.35195160000001</c:v>
                </c:pt>
                <c:pt idx="10075">
                  <c:v>100.33522797000001</c:v>
                </c:pt>
                <c:pt idx="10076">
                  <c:v>100.43688965</c:v>
                </c:pt>
                <c:pt idx="10077">
                  <c:v>100.51483154</c:v>
                </c:pt>
                <c:pt idx="10078">
                  <c:v>100.51903534</c:v>
                </c:pt>
                <c:pt idx="10079">
                  <c:v>100.44940185999999</c:v>
                </c:pt>
                <c:pt idx="10080">
                  <c:v>100.33940124999999</c:v>
                </c:pt>
                <c:pt idx="10081">
                  <c:v>100.29207611</c:v>
                </c:pt>
                <c:pt idx="10082">
                  <c:v>100.11520385999999</c:v>
                </c:pt>
                <c:pt idx="10083">
                  <c:v>100.13890839</c:v>
                </c:pt>
                <c:pt idx="10084">
                  <c:v>100.14583588000001</c:v>
                </c:pt>
                <c:pt idx="10085">
                  <c:v>99.785179139999997</c:v>
                </c:pt>
                <c:pt idx="10086">
                  <c:v>99.655677800000007</c:v>
                </c:pt>
                <c:pt idx="10087">
                  <c:v>99.652900700000004</c:v>
                </c:pt>
                <c:pt idx="10088">
                  <c:v>99.559638980000003</c:v>
                </c:pt>
                <c:pt idx="10089">
                  <c:v>99.424545289999998</c:v>
                </c:pt>
                <c:pt idx="10090">
                  <c:v>99.435722350000006</c:v>
                </c:pt>
                <c:pt idx="10091">
                  <c:v>99.544296259999996</c:v>
                </c:pt>
                <c:pt idx="10092">
                  <c:v>99.761505130000003</c:v>
                </c:pt>
                <c:pt idx="10093">
                  <c:v>100.12492371</c:v>
                </c:pt>
                <c:pt idx="10094">
                  <c:v>100.47723388999999</c:v>
                </c:pt>
                <c:pt idx="10095">
                  <c:v>100.23913573999999</c:v>
                </c:pt>
                <c:pt idx="10096">
                  <c:v>99.276939389999995</c:v>
                </c:pt>
                <c:pt idx="10097">
                  <c:v>98.984527589999999</c:v>
                </c:pt>
                <c:pt idx="10098">
                  <c:v>99.949516299999999</c:v>
                </c:pt>
                <c:pt idx="10099">
                  <c:v>100.53575897</c:v>
                </c:pt>
                <c:pt idx="10100">
                  <c:v>100.34081268</c:v>
                </c:pt>
                <c:pt idx="10101">
                  <c:v>99.666816710000006</c:v>
                </c:pt>
                <c:pt idx="10102">
                  <c:v>99.803306579999997</c:v>
                </c:pt>
                <c:pt idx="10103">
                  <c:v>101.04257964999999</c:v>
                </c:pt>
                <c:pt idx="10104">
                  <c:v>102.09391022</c:v>
                </c:pt>
                <c:pt idx="10105">
                  <c:v>102.89875031</c:v>
                </c:pt>
                <c:pt idx="10106">
                  <c:v>101.87944031000001</c:v>
                </c:pt>
                <c:pt idx="10107">
                  <c:v>101.89620972</c:v>
                </c:pt>
                <c:pt idx="10108">
                  <c:v>102.13428497</c:v>
                </c:pt>
                <c:pt idx="10109">
                  <c:v>101.67340088</c:v>
                </c:pt>
                <c:pt idx="10110">
                  <c:v>100.1235733</c:v>
                </c:pt>
                <c:pt idx="10111">
                  <c:v>98.35373688</c:v>
                </c:pt>
                <c:pt idx="10112">
                  <c:v>98.531997680000003</c:v>
                </c:pt>
                <c:pt idx="10113">
                  <c:v>98.944145199999994</c:v>
                </c:pt>
                <c:pt idx="10114">
                  <c:v>99.736465449999997</c:v>
                </c:pt>
                <c:pt idx="10115">
                  <c:v>100.17923737</c:v>
                </c:pt>
                <c:pt idx="10116">
                  <c:v>101.15817260999999</c:v>
                </c:pt>
                <c:pt idx="10117">
                  <c:v>101.57173157</c:v>
                </c:pt>
                <c:pt idx="10118">
                  <c:v>102.0995636</c:v>
                </c:pt>
                <c:pt idx="10119">
                  <c:v>101.97971344</c:v>
                </c:pt>
                <c:pt idx="10120">
                  <c:v>102.82772064</c:v>
                </c:pt>
                <c:pt idx="10121">
                  <c:v>102.96141815</c:v>
                </c:pt>
                <c:pt idx="10122">
                  <c:v>103.82335663000001</c:v>
                </c:pt>
                <c:pt idx="10123">
                  <c:v>104.29122925</c:v>
                </c:pt>
                <c:pt idx="10124">
                  <c:v>104.46526337</c:v>
                </c:pt>
                <c:pt idx="10125">
                  <c:v>104.38454437</c:v>
                </c:pt>
                <c:pt idx="10126">
                  <c:v>103.96258545000001</c:v>
                </c:pt>
                <c:pt idx="10127">
                  <c:v>104.31491852000001</c:v>
                </c:pt>
                <c:pt idx="10128">
                  <c:v>104.96103668000001</c:v>
                </c:pt>
                <c:pt idx="10129">
                  <c:v>104.65466309</c:v>
                </c:pt>
                <c:pt idx="10130">
                  <c:v>105.25622559</c:v>
                </c:pt>
                <c:pt idx="10131">
                  <c:v>107.11654663</c:v>
                </c:pt>
                <c:pt idx="10132">
                  <c:v>108.06483459</c:v>
                </c:pt>
                <c:pt idx="10133">
                  <c:v>108.12886810000001</c:v>
                </c:pt>
                <c:pt idx="10134">
                  <c:v>109.17603302000001</c:v>
                </c:pt>
                <c:pt idx="10135">
                  <c:v>109.19133759</c:v>
                </c:pt>
                <c:pt idx="10136">
                  <c:v>108.44358063</c:v>
                </c:pt>
                <c:pt idx="10137">
                  <c:v>109.10637665</c:v>
                </c:pt>
                <c:pt idx="10138">
                  <c:v>110.63811493</c:v>
                </c:pt>
                <c:pt idx="10139">
                  <c:v>110.40139771</c:v>
                </c:pt>
                <c:pt idx="10140">
                  <c:v>111.2326889</c:v>
                </c:pt>
                <c:pt idx="10141">
                  <c:v>111.43875122</c:v>
                </c:pt>
                <c:pt idx="10142">
                  <c:v>111.61146545</c:v>
                </c:pt>
                <c:pt idx="10143">
                  <c:v>111.22711182</c:v>
                </c:pt>
                <c:pt idx="10144">
                  <c:v>110.15881348000001</c:v>
                </c:pt>
                <c:pt idx="10145">
                  <c:v>110.29695891999999</c:v>
                </c:pt>
                <c:pt idx="10146">
                  <c:v>109.875</c:v>
                </c:pt>
                <c:pt idx="10147">
                  <c:v>108.30852509</c:v>
                </c:pt>
                <c:pt idx="10148">
                  <c:v>108.07041168000001</c:v>
                </c:pt>
                <c:pt idx="10149">
                  <c:v>108.04533386</c:v>
                </c:pt>
                <c:pt idx="10150">
                  <c:v>107.60948181000001</c:v>
                </c:pt>
                <c:pt idx="10151">
                  <c:v>107.44241332999999</c:v>
                </c:pt>
                <c:pt idx="10152">
                  <c:v>107.18618773999999</c:v>
                </c:pt>
                <c:pt idx="10153">
                  <c:v>106.95503235</c:v>
                </c:pt>
                <c:pt idx="10154">
                  <c:v>107.04393768</c:v>
                </c:pt>
                <c:pt idx="10155">
                  <c:v>107.46605682000001</c:v>
                </c:pt>
                <c:pt idx="10156">
                  <c:v>107.30406952</c:v>
                </c:pt>
                <c:pt idx="10157">
                  <c:v>107.65819550000001</c:v>
                </c:pt>
                <c:pt idx="10158">
                  <c:v>107.72924042</c:v>
                </c:pt>
                <c:pt idx="10159">
                  <c:v>108.39906311</c:v>
                </c:pt>
                <c:pt idx="10160">
                  <c:v>108.93792725</c:v>
                </c:pt>
                <c:pt idx="10161">
                  <c:v>109.49212645999999</c:v>
                </c:pt>
                <c:pt idx="10162">
                  <c:v>109.8053894</c:v>
                </c:pt>
                <c:pt idx="10163">
                  <c:v>109.74411773999999</c:v>
                </c:pt>
                <c:pt idx="10164">
                  <c:v>109.72881317</c:v>
                </c:pt>
                <c:pt idx="10165">
                  <c:v>109.24475098000001</c:v>
                </c:pt>
                <c:pt idx="10166">
                  <c:v>109.82350922000001</c:v>
                </c:pt>
                <c:pt idx="10167">
                  <c:v>109.94607544</c:v>
                </c:pt>
                <c:pt idx="10168">
                  <c:v>110.50582123</c:v>
                </c:pt>
                <c:pt idx="10169">
                  <c:v>110.39305878</c:v>
                </c:pt>
                <c:pt idx="10170">
                  <c:v>110.29000092</c:v>
                </c:pt>
                <c:pt idx="10171">
                  <c:v>110.19667816</c:v>
                </c:pt>
                <c:pt idx="10172">
                  <c:v>109.88056946</c:v>
                </c:pt>
                <c:pt idx="10173">
                  <c:v>109.34312439</c:v>
                </c:pt>
                <c:pt idx="10174">
                  <c:v>108.75130463000001</c:v>
                </c:pt>
                <c:pt idx="10175">
                  <c:v>111.8133316</c:v>
                </c:pt>
                <c:pt idx="10176">
                  <c:v>113.74189758</c:v>
                </c:pt>
                <c:pt idx="10177">
                  <c:v>114.36853026999999</c:v>
                </c:pt>
                <c:pt idx="10178">
                  <c:v>116.82900238000001</c:v>
                </c:pt>
                <c:pt idx="10179">
                  <c:v>116.28591919</c:v>
                </c:pt>
                <c:pt idx="10180">
                  <c:v>114.01483917</c:v>
                </c:pt>
                <c:pt idx="10181">
                  <c:v>107.92417145</c:v>
                </c:pt>
                <c:pt idx="10182">
                  <c:v>102.3473053</c:v>
                </c:pt>
                <c:pt idx="10183">
                  <c:v>101.32943726000001</c:v>
                </c:pt>
                <c:pt idx="10184">
                  <c:v>100.89361572</c:v>
                </c:pt>
                <c:pt idx="10185">
                  <c:v>100.27395629999999</c:v>
                </c:pt>
                <c:pt idx="10186">
                  <c:v>100.10128784</c:v>
                </c:pt>
                <c:pt idx="10187">
                  <c:v>100.15142822</c:v>
                </c:pt>
                <c:pt idx="10188">
                  <c:v>99.838104250000001</c:v>
                </c:pt>
                <c:pt idx="10189">
                  <c:v>99.984313959999994</c:v>
                </c:pt>
                <c:pt idx="10190">
                  <c:v>100.53292847</c:v>
                </c:pt>
                <c:pt idx="10191">
                  <c:v>101.96582031</c:v>
                </c:pt>
                <c:pt idx="10192">
                  <c:v>104.22994995000001</c:v>
                </c:pt>
                <c:pt idx="10193">
                  <c:v>105.6934433</c:v>
                </c:pt>
                <c:pt idx="10194">
                  <c:v>106.46905518</c:v>
                </c:pt>
                <c:pt idx="10195">
                  <c:v>107.3351593</c:v>
                </c:pt>
                <c:pt idx="10196">
                  <c:v>107.87542725</c:v>
                </c:pt>
                <c:pt idx="10197">
                  <c:v>107.76263428</c:v>
                </c:pt>
                <c:pt idx="10198">
                  <c:v>106.43288422000001</c:v>
                </c:pt>
                <c:pt idx="10199">
                  <c:v>105.3161087</c:v>
                </c:pt>
                <c:pt idx="10200">
                  <c:v>104.89137268</c:v>
                </c:pt>
                <c:pt idx="10201">
                  <c:v>104.816185</c:v>
                </c:pt>
                <c:pt idx="10202">
                  <c:v>107.16249847</c:v>
                </c:pt>
                <c:pt idx="10203">
                  <c:v>109.95857239</c:v>
                </c:pt>
                <c:pt idx="10204">
                  <c:v>112.47200775</c:v>
                </c:pt>
                <c:pt idx="10205">
                  <c:v>111.33992004</c:v>
                </c:pt>
                <c:pt idx="10206">
                  <c:v>110.50440216</c:v>
                </c:pt>
                <c:pt idx="10207">
                  <c:v>110.25796509</c:v>
                </c:pt>
                <c:pt idx="10208">
                  <c:v>110.68265533</c:v>
                </c:pt>
                <c:pt idx="10209">
                  <c:v>111.78134918000001</c:v>
                </c:pt>
                <c:pt idx="10210">
                  <c:v>114.55513763</c:v>
                </c:pt>
                <c:pt idx="10211">
                  <c:v>108.59954834</c:v>
                </c:pt>
                <c:pt idx="10212">
                  <c:v>106.63613128999999</c:v>
                </c:pt>
                <c:pt idx="10213">
                  <c:v>105.49295044</c:v>
                </c:pt>
                <c:pt idx="10214">
                  <c:v>103.90273285000001</c:v>
                </c:pt>
                <c:pt idx="10215">
                  <c:v>103.47803497</c:v>
                </c:pt>
                <c:pt idx="10216">
                  <c:v>104.11159515</c:v>
                </c:pt>
                <c:pt idx="10217">
                  <c:v>105.06264496</c:v>
                </c:pt>
                <c:pt idx="10218">
                  <c:v>106.60275269</c:v>
                </c:pt>
                <c:pt idx="10219">
                  <c:v>108.12748718</c:v>
                </c:pt>
                <c:pt idx="10220">
                  <c:v>108.87942504999999</c:v>
                </c:pt>
                <c:pt idx="10221">
                  <c:v>109.17878723</c:v>
                </c:pt>
                <c:pt idx="10222">
                  <c:v>109.16346741</c:v>
                </c:pt>
                <c:pt idx="10223">
                  <c:v>108.78894043</c:v>
                </c:pt>
                <c:pt idx="10224">
                  <c:v>109.41969299</c:v>
                </c:pt>
                <c:pt idx="10225">
                  <c:v>106.95643616</c:v>
                </c:pt>
                <c:pt idx="10226">
                  <c:v>105.20328522</c:v>
                </c:pt>
                <c:pt idx="10227">
                  <c:v>104.92480469</c:v>
                </c:pt>
                <c:pt idx="10228">
                  <c:v>105.16429900999999</c:v>
                </c:pt>
                <c:pt idx="10229">
                  <c:v>106.6918335</c:v>
                </c:pt>
                <c:pt idx="10230">
                  <c:v>108.03694916000001</c:v>
                </c:pt>
                <c:pt idx="10231">
                  <c:v>109.4349823</c:v>
                </c:pt>
                <c:pt idx="10232">
                  <c:v>110.48074341</c:v>
                </c:pt>
                <c:pt idx="10233">
                  <c:v>110.19949341</c:v>
                </c:pt>
                <c:pt idx="10234">
                  <c:v>113.06239318999999</c:v>
                </c:pt>
                <c:pt idx="10235">
                  <c:v>114.84754181</c:v>
                </c:pt>
                <c:pt idx="10236">
                  <c:v>111.15332031</c:v>
                </c:pt>
                <c:pt idx="10237">
                  <c:v>109.16318511999999</c:v>
                </c:pt>
                <c:pt idx="10238">
                  <c:v>107.84759520999999</c:v>
                </c:pt>
                <c:pt idx="10239">
                  <c:v>105.06404877</c:v>
                </c:pt>
                <c:pt idx="10240">
                  <c:v>103.55880737</c:v>
                </c:pt>
                <c:pt idx="10241">
                  <c:v>104.11855316</c:v>
                </c:pt>
                <c:pt idx="10242">
                  <c:v>106.40084838999999</c:v>
                </c:pt>
                <c:pt idx="10243">
                  <c:v>107.6595993</c:v>
                </c:pt>
                <c:pt idx="10244">
                  <c:v>109.64525604000001</c:v>
                </c:pt>
                <c:pt idx="10245">
                  <c:v>110.33314514</c:v>
                </c:pt>
                <c:pt idx="10246">
                  <c:v>108.78332519999999</c:v>
                </c:pt>
                <c:pt idx="10247">
                  <c:v>105.84523772999999</c:v>
                </c:pt>
                <c:pt idx="10248">
                  <c:v>103.84423828</c:v>
                </c:pt>
                <c:pt idx="10249">
                  <c:v>103.15917206</c:v>
                </c:pt>
                <c:pt idx="10250">
                  <c:v>103.19259644</c:v>
                </c:pt>
                <c:pt idx="10251">
                  <c:v>103.43347931</c:v>
                </c:pt>
                <c:pt idx="10252">
                  <c:v>103.07279968</c:v>
                </c:pt>
                <c:pt idx="10253">
                  <c:v>105.14202118</c:v>
                </c:pt>
                <c:pt idx="10254">
                  <c:v>106.97449493000001</c:v>
                </c:pt>
                <c:pt idx="10255">
                  <c:v>108.27233887</c:v>
                </c:pt>
                <c:pt idx="10256">
                  <c:v>108.71652985</c:v>
                </c:pt>
                <c:pt idx="10257">
                  <c:v>107.72644043</c:v>
                </c:pt>
                <c:pt idx="10258">
                  <c:v>107.48972320999999</c:v>
                </c:pt>
                <c:pt idx="10259">
                  <c:v>108.3057251</c:v>
                </c:pt>
                <c:pt idx="10260">
                  <c:v>109.01728821</c:v>
                </c:pt>
                <c:pt idx="10261">
                  <c:v>109.42108917</c:v>
                </c:pt>
                <c:pt idx="10262">
                  <c:v>113.77675628999999</c:v>
                </c:pt>
                <c:pt idx="10263">
                  <c:v>117.41522980000001</c:v>
                </c:pt>
                <c:pt idx="10264">
                  <c:v>113.96751404</c:v>
                </c:pt>
                <c:pt idx="10265">
                  <c:v>114.09979248</c:v>
                </c:pt>
                <c:pt idx="10266">
                  <c:v>110.25100707999999</c:v>
                </c:pt>
                <c:pt idx="10267">
                  <c:v>105.28683472</c:v>
                </c:pt>
                <c:pt idx="10268">
                  <c:v>104.06426239</c:v>
                </c:pt>
                <c:pt idx="10269">
                  <c:v>105.42888641</c:v>
                </c:pt>
                <c:pt idx="10270">
                  <c:v>107.49807739000001</c:v>
                </c:pt>
                <c:pt idx="10271">
                  <c:v>109.00054932</c:v>
                </c:pt>
                <c:pt idx="10272">
                  <c:v>109.41969299</c:v>
                </c:pt>
                <c:pt idx="10273">
                  <c:v>110.51416779</c:v>
                </c:pt>
                <c:pt idx="10274">
                  <c:v>110.66594696</c:v>
                </c:pt>
                <c:pt idx="10275">
                  <c:v>109.97254181</c:v>
                </c:pt>
                <c:pt idx="10276">
                  <c:v>109.45030212</c:v>
                </c:pt>
                <c:pt idx="10277">
                  <c:v>109.11196136</c:v>
                </c:pt>
                <c:pt idx="10278">
                  <c:v>108.88220978</c:v>
                </c:pt>
                <c:pt idx="10279">
                  <c:v>108.52292633</c:v>
                </c:pt>
                <c:pt idx="10280">
                  <c:v>107.50095367</c:v>
                </c:pt>
                <c:pt idx="10281">
                  <c:v>109.08690643</c:v>
                </c:pt>
                <c:pt idx="10282">
                  <c:v>110.71006774999999</c:v>
                </c:pt>
                <c:pt idx="10283">
                  <c:v>108.89889526</c:v>
                </c:pt>
                <c:pt idx="10284">
                  <c:v>108.93652344</c:v>
                </c:pt>
                <c:pt idx="10285">
                  <c:v>110.00834656000001</c:v>
                </c:pt>
                <c:pt idx="10286">
                  <c:v>109.53106689000001</c:v>
                </c:pt>
                <c:pt idx="10287">
                  <c:v>110.0825119</c:v>
                </c:pt>
                <c:pt idx="10288">
                  <c:v>109.22615051</c:v>
                </c:pt>
                <c:pt idx="10289">
                  <c:v>106.91602324999999</c:v>
                </c:pt>
                <c:pt idx="10290">
                  <c:v>102.21645355</c:v>
                </c:pt>
                <c:pt idx="10291">
                  <c:v>99.088951109999996</c:v>
                </c:pt>
                <c:pt idx="10292">
                  <c:v>99.772651670000002</c:v>
                </c:pt>
                <c:pt idx="10293">
                  <c:v>101.83210754</c:v>
                </c:pt>
                <c:pt idx="10294">
                  <c:v>102.70244597999999</c:v>
                </c:pt>
                <c:pt idx="10295">
                  <c:v>103.36663055</c:v>
                </c:pt>
                <c:pt idx="10296">
                  <c:v>104.02384186</c:v>
                </c:pt>
                <c:pt idx="10297">
                  <c:v>104.42487335</c:v>
                </c:pt>
                <c:pt idx="10298">
                  <c:v>105.50965118000001</c:v>
                </c:pt>
                <c:pt idx="10299">
                  <c:v>106.96757507</c:v>
                </c:pt>
                <c:pt idx="10300">
                  <c:v>107.46185303</c:v>
                </c:pt>
                <c:pt idx="10301">
                  <c:v>107.77239227</c:v>
                </c:pt>
                <c:pt idx="10302">
                  <c:v>108.86688232</c:v>
                </c:pt>
                <c:pt idx="10303">
                  <c:v>109.73579407</c:v>
                </c:pt>
                <c:pt idx="10304">
                  <c:v>112.37728119000001</c:v>
                </c:pt>
                <c:pt idx="10305">
                  <c:v>112.79226685</c:v>
                </c:pt>
                <c:pt idx="10306">
                  <c:v>106.48577881</c:v>
                </c:pt>
                <c:pt idx="10307">
                  <c:v>102.6188736</c:v>
                </c:pt>
                <c:pt idx="10308">
                  <c:v>103.5406723</c:v>
                </c:pt>
                <c:pt idx="10309">
                  <c:v>104.71176147</c:v>
                </c:pt>
                <c:pt idx="10310">
                  <c:v>106.17108154</c:v>
                </c:pt>
                <c:pt idx="10311">
                  <c:v>106.52080536</c:v>
                </c:pt>
                <c:pt idx="10312">
                  <c:v>105.36485291</c:v>
                </c:pt>
                <c:pt idx="10313">
                  <c:v>103.79132079999999</c:v>
                </c:pt>
                <c:pt idx="10314">
                  <c:v>103.0407486</c:v>
                </c:pt>
                <c:pt idx="10315">
                  <c:v>103.44879913</c:v>
                </c:pt>
                <c:pt idx="10316">
                  <c:v>104.14562225</c:v>
                </c:pt>
                <c:pt idx="10317">
                  <c:v>105.24927520999999</c:v>
                </c:pt>
                <c:pt idx="10318">
                  <c:v>105.99422455</c:v>
                </c:pt>
                <c:pt idx="10319">
                  <c:v>106.49689484</c:v>
                </c:pt>
                <c:pt idx="10320">
                  <c:v>106.56237793</c:v>
                </c:pt>
                <c:pt idx="10321">
                  <c:v>105.87307739000001</c:v>
                </c:pt>
                <c:pt idx="10322">
                  <c:v>107.24926757999999</c:v>
                </c:pt>
                <c:pt idx="10323">
                  <c:v>108.56750488</c:v>
                </c:pt>
                <c:pt idx="10324">
                  <c:v>108.65245819</c:v>
                </c:pt>
                <c:pt idx="10325">
                  <c:v>109.02004242</c:v>
                </c:pt>
                <c:pt idx="10326">
                  <c:v>109.81427764999999</c:v>
                </c:pt>
                <c:pt idx="10327">
                  <c:v>109.28881072999999</c:v>
                </c:pt>
                <c:pt idx="10328">
                  <c:v>108.96712494000001</c:v>
                </c:pt>
                <c:pt idx="10329">
                  <c:v>108.22497559</c:v>
                </c:pt>
                <c:pt idx="10330">
                  <c:v>108.78056334999999</c:v>
                </c:pt>
                <c:pt idx="10331">
                  <c:v>109.67868042000001</c:v>
                </c:pt>
                <c:pt idx="10332">
                  <c:v>110.25934601</c:v>
                </c:pt>
                <c:pt idx="10333">
                  <c:v>110.20503998</c:v>
                </c:pt>
                <c:pt idx="10334">
                  <c:v>109.8290329</c:v>
                </c:pt>
                <c:pt idx="10335">
                  <c:v>110.14238739</c:v>
                </c:pt>
                <c:pt idx="10336">
                  <c:v>114.11928558</c:v>
                </c:pt>
                <c:pt idx="10337">
                  <c:v>120.11804198999999</c:v>
                </c:pt>
                <c:pt idx="10338">
                  <c:v>117.58236694</c:v>
                </c:pt>
                <c:pt idx="10339">
                  <c:v>118.77431488000001</c:v>
                </c:pt>
                <c:pt idx="10340">
                  <c:v>115.27223205999999</c:v>
                </c:pt>
                <c:pt idx="10341">
                  <c:v>106.03322601000001</c:v>
                </c:pt>
                <c:pt idx="10342">
                  <c:v>102.78459167</c:v>
                </c:pt>
                <c:pt idx="10343">
                  <c:v>103.1076355</c:v>
                </c:pt>
                <c:pt idx="10344">
                  <c:v>104.11019897</c:v>
                </c:pt>
                <c:pt idx="10345">
                  <c:v>105.193573</c:v>
                </c:pt>
                <c:pt idx="10346">
                  <c:v>106.15989685</c:v>
                </c:pt>
                <c:pt idx="10347">
                  <c:v>106.70578003</c:v>
                </c:pt>
                <c:pt idx="10348">
                  <c:v>107.35744476000001</c:v>
                </c:pt>
                <c:pt idx="10349">
                  <c:v>108.20127869</c:v>
                </c:pt>
                <c:pt idx="10350">
                  <c:v>108.47001648</c:v>
                </c:pt>
                <c:pt idx="10351">
                  <c:v>108.6190033</c:v>
                </c:pt>
                <c:pt idx="10352">
                  <c:v>108.32244110000001</c:v>
                </c:pt>
                <c:pt idx="10353">
                  <c:v>108.4407959</c:v>
                </c:pt>
                <c:pt idx="10354">
                  <c:v>108.72624969</c:v>
                </c:pt>
                <c:pt idx="10355">
                  <c:v>108.84183502</c:v>
                </c:pt>
                <c:pt idx="10356">
                  <c:v>109.1384201</c:v>
                </c:pt>
                <c:pt idx="10357">
                  <c:v>109.13566589</c:v>
                </c:pt>
                <c:pt idx="10358">
                  <c:v>109.35144806</c:v>
                </c:pt>
                <c:pt idx="10359">
                  <c:v>111.46802520999999</c:v>
                </c:pt>
                <c:pt idx="10360">
                  <c:v>115.76655579</c:v>
                </c:pt>
                <c:pt idx="10361">
                  <c:v>117.09082031</c:v>
                </c:pt>
                <c:pt idx="10362">
                  <c:v>113.20027161</c:v>
                </c:pt>
                <c:pt idx="10363">
                  <c:v>113.76422119</c:v>
                </c:pt>
                <c:pt idx="10364">
                  <c:v>114.57183838</c:v>
                </c:pt>
                <c:pt idx="10365">
                  <c:v>111.09622955</c:v>
                </c:pt>
                <c:pt idx="10366">
                  <c:v>106.0582428</c:v>
                </c:pt>
                <c:pt idx="10367">
                  <c:v>105.61688995</c:v>
                </c:pt>
                <c:pt idx="10368">
                  <c:v>104.83846283</c:v>
                </c:pt>
                <c:pt idx="10369">
                  <c:v>104.22577667</c:v>
                </c:pt>
                <c:pt idx="10370">
                  <c:v>104.55578613</c:v>
                </c:pt>
                <c:pt idx="10371">
                  <c:v>104.88720703</c:v>
                </c:pt>
                <c:pt idx="10372">
                  <c:v>105.17961121</c:v>
                </c:pt>
                <c:pt idx="10373">
                  <c:v>106.18081665</c:v>
                </c:pt>
                <c:pt idx="10374">
                  <c:v>106.97869873</c:v>
                </c:pt>
                <c:pt idx="10375">
                  <c:v>108.20269775</c:v>
                </c:pt>
                <c:pt idx="10376">
                  <c:v>108.54521942</c:v>
                </c:pt>
                <c:pt idx="10377">
                  <c:v>108.73877716</c:v>
                </c:pt>
                <c:pt idx="10378">
                  <c:v>108.8655014</c:v>
                </c:pt>
                <c:pt idx="10379">
                  <c:v>110.23012543</c:v>
                </c:pt>
                <c:pt idx="10380">
                  <c:v>110.59077454</c:v>
                </c:pt>
                <c:pt idx="10381">
                  <c:v>109.81239318999999</c:v>
                </c:pt>
                <c:pt idx="10382">
                  <c:v>109.39881133999999</c:v>
                </c:pt>
                <c:pt idx="10383">
                  <c:v>107.70277405</c:v>
                </c:pt>
                <c:pt idx="10384">
                  <c:v>106.34934235</c:v>
                </c:pt>
                <c:pt idx="10385">
                  <c:v>105.96915436</c:v>
                </c:pt>
                <c:pt idx="10386">
                  <c:v>106.9397049</c:v>
                </c:pt>
                <c:pt idx="10387">
                  <c:v>107.92139435</c:v>
                </c:pt>
                <c:pt idx="10388">
                  <c:v>108.87942504999999</c:v>
                </c:pt>
                <c:pt idx="10389">
                  <c:v>110.24265289</c:v>
                </c:pt>
                <c:pt idx="10390">
                  <c:v>110.51835632</c:v>
                </c:pt>
                <c:pt idx="10391">
                  <c:v>111.71031189</c:v>
                </c:pt>
                <c:pt idx="10392">
                  <c:v>109.49906158</c:v>
                </c:pt>
                <c:pt idx="10393">
                  <c:v>111.01265717</c:v>
                </c:pt>
                <c:pt idx="10394">
                  <c:v>112.06955719</c:v>
                </c:pt>
                <c:pt idx="10395">
                  <c:v>111.75627899</c:v>
                </c:pt>
                <c:pt idx="10396">
                  <c:v>112.07793427</c:v>
                </c:pt>
                <c:pt idx="10397">
                  <c:v>112.87716675</c:v>
                </c:pt>
                <c:pt idx="10398">
                  <c:v>113.20582580999999</c:v>
                </c:pt>
                <c:pt idx="10399">
                  <c:v>112.65071106000001</c:v>
                </c:pt>
                <c:pt idx="10400">
                  <c:v>112.62792969</c:v>
                </c:pt>
                <c:pt idx="10401">
                  <c:v>115.91417694</c:v>
                </c:pt>
                <c:pt idx="10402">
                  <c:v>118.37746429000001</c:v>
                </c:pt>
                <c:pt idx="10403">
                  <c:v>116.99473571999999</c:v>
                </c:pt>
                <c:pt idx="10404">
                  <c:v>113.44535064999999</c:v>
                </c:pt>
                <c:pt idx="10405">
                  <c:v>111.99158478</c:v>
                </c:pt>
                <c:pt idx="10406">
                  <c:v>111.85477448</c:v>
                </c:pt>
                <c:pt idx="10407">
                  <c:v>111.55295563</c:v>
                </c:pt>
                <c:pt idx="10408">
                  <c:v>111.16027832</c:v>
                </c:pt>
                <c:pt idx="10409">
                  <c:v>111.07672882</c:v>
                </c:pt>
                <c:pt idx="10410">
                  <c:v>110.34986115</c:v>
                </c:pt>
                <c:pt idx="10411">
                  <c:v>108.11911010999999</c:v>
                </c:pt>
                <c:pt idx="10412">
                  <c:v>105.87309265</c:v>
                </c:pt>
                <c:pt idx="10413">
                  <c:v>106.39385986000001</c:v>
                </c:pt>
                <c:pt idx="10414">
                  <c:v>106.25782013</c:v>
                </c:pt>
                <c:pt idx="10415">
                  <c:v>106.19752502</c:v>
                </c:pt>
                <c:pt idx="10416">
                  <c:v>106.64730072</c:v>
                </c:pt>
                <c:pt idx="10417">
                  <c:v>107.56630706999999</c:v>
                </c:pt>
                <c:pt idx="10418">
                  <c:v>109.05208588000001</c:v>
                </c:pt>
                <c:pt idx="10419">
                  <c:v>109.19411469000001</c:v>
                </c:pt>
                <c:pt idx="10420">
                  <c:v>110.54619597999999</c:v>
                </c:pt>
                <c:pt idx="10421">
                  <c:v>113.15571593999999</c:v>
                </c:pt>
                <c:pt idx="10422">
                  <c:v>113.09439087</c:v>
                </c:pt>
                <c:pt idx="10423">
                  <c:v>109.56535339</c:v>
                </c:pt>
                <c:pt idx="10424">
                  <c:v>104.97772980000001</c:v>
                </c:pt>
                <c:pt idx="10425">
                  <c:v>104.37487793</c:v>
                </c:pt>
                <c:pt idx="10426">
                  <c:v>105.56951141</c:v>
                </c:pt>
                <c:pt idx="10427">
                  <c:v>108.45748901</c:v>
                </c:pt>
                <c:pt idx="10428">
                  <c:v>113.037323</c:v>
                </c:pt>
                <c:pt idx="10429">
                  <c:v>115.21653748</c:v>
                </c:pt>
                <c:pt idx="10430">
                  <c:v>116.42242432</c:v>
                </c:pt>
                <c:pt idx="10431">
                  <c:v>117.33725739</c:v>
                </c:pt>
                <c:pt idx="10432">
                  <c:v>113.26429749</c:v>
                </c:pt>
                <c:pt idx="10433">
                  <c:v>105.09330749999999</c:v>
                </c:pt>
                <c:pt idx="10434">
                  <c:v>100.38257599000001</c:v>
                </c:pt>
                <c:pt idx="10435">
                  <c:v>97.463966369999994</c:v>
                </c:pt>
                <c:pt idx="10436">
                  <c:v>95.201194760000007</c:v>
                </c:pt>
                <c:pt idx="10437">
                  <c:v>95.772094730000006</c:v>
                </c:pt>
                <c:pt idx="10438">
                  <c:v>96.199592589999995</c:v>
                </c:pt>
                <c:pt idx="10439">
                  <c:v>96.707824709999997</c:v>
                </c:pt>
                <c:pt idx="10440">
                  <c:v>96.738479609999999</c:v>
                </c:pt>
                <c:pt idx="10441">
                  <c:v>97.404067990000001</c:v>
                </c:pt>
                <c:pt idx="10442">
                  <c:v>98.185234070000007</c:v>
                </c:pt>
                <c:pt idx="10443">
                  <c:v>97.866386410000004</c:v>
                </c:pt>
                <c:pt idx="10444">
                  <c:v>98.50549316</c:v>
                </c:pt>
                <c:pt idx="10445">
                  <c:v>98.860603330000004</c:v>
                </c:pt>
                <c:pt idx="10446">
                  <c:v>99.762908940000003</c:v>
                </c:pt>
                <c:pt idx="10447">
                  <c:v>101.25008391999999</c:v>
                </c:pt>
                <c:pt idx="10448">
                  <c:v>102.49357605</c:v>
                </c:pt>
                <c:pt idx="10449">
                  <c:v>103.57687378</c:v>
                </c:pt>
                <c:pt idx="10450">
                  <c:v>103.95982361</c:v>
                </c:pt>
                <c:pt idx="10451">
                  <c:v>104.39286804</c:v>
                </c:pt>
                <c:pt idx="10452">
                  <c:v>105.29383850000001</c:v>
                </c:pt>
                <c:pt idx="10453">
                  <c:v>105.84104919000001</c:v>
                </c:pt>
                <c:pt idx="10454">
                  <c:v>106.42866515999999</c:v>
                </c:pt>
                <c:pt idx="10455">
                  <c:v>106.81859589</c:v>
                </c:pt>
                <c:pt idx="10456">
                  <c:v>107.15134430000001</c:v>
                </c:pt>
                <c:pt idx="10457">
                  <c:v>107.27667236000001</c:v>
                </c:pt>
                <c:pt idx="10458">
                  <c:v>107.31707000999999</c:v>
                </c:pt>
                <c:pt idx="10459">
                  <c:v>107.05528259</c:v>
                </c:pt>
                <c:pt idx="10460">
                  <c:v>106.76005554</c:v>
                </c:pt>
                <c:pt idx="10461">
                  <c:v>106.72666931000001</c:v>
                </c:pt>
                <c:pt idx="10462">
                  <c:v>107.37698364000001</c:v>
                </c:pt>
                <c:pt idx="10463">
                  <c:v>108.3377533</c:v>
                </c:pt>
                <c:pt idx="10464">
                  <c:v>110.97925567999999</c:v>
                </c:pt>
                <c:pt idx="10465">
                  <c:v>117.74107361</c:v>
                </c:pt>
                <c:pt idx="10466">
                  <c:v>120.0929718</c:v>
                </c:pt>
                <c:pt idx="10467">
                  <c:v>116.07570647999999</c:v>
                </c:pt>
                <c:pt idx="10468">
                  <c:v>105.46368407999999</c:v>
                </c:pt>
                <c:pt idx="10469">
                  <c:v>101.07042694</c:v>
                </c:pt>
                <c:pt idx="10470">
                  <c:v>95.865386959999995</c:v>
                </c:pt>
                <c:pt idx="10471">
                  <c:v>92.109931950000004</c:v>
                </c:pt>
                <c:pt idx="10472">
                  <c:v>90.798194890000005</c:v>
                </c:pt>
                <c:pt idx="10473">
                  <c:v>91.681045530000006</c:v>
                </c:pt>
                <c:pt idx="10474">
                  <c:v>91.582153320000003</c:v>
                </c:pt>
                <c:pt idx="10475">
                  <c:v>91.196426389999999</c:v>
                </c:pt>
                <c:pt idx="10476">
                  <c:v>90.951370240000003</c:v>
                </c:pt>
                <c:pt idx="10477">
                  <c:v>91.363555910000002</c:v>
                </c:pt>
                <c:pt idx="10478">
                  <c:v>91.274444579999994</c:v>
                </c:pt>
                <c:pt idx="10479">
                  <c:v>91.75622559</c:v>
                </c:pt>
                <c:pt idx="10480">
                  <c:v>92.499786380000003</c:v>
                </c:pt>
                <c:pt idx="10481">
                  <c:v>92.672447199999993</c:v>
                </c:pt>
                <c:pt idx="10482">
                  <c:v>92.510940550000001</c:v>
                </c:pt>
                <c:pt idx="10483">
                  <c:v>93.235023499999997</c:v>
                </c:pt>
                <c:pt idx="10484">
                  <c:v>93.853286740000001</c:v>
                </c:pt>
                <c:pt idx="10485">
                  <c:v>94.286354059999994</c:v>
                </c:pt>
                <c:pt idx="10486">
                  <c:v>94.138717650000004</c:v>
                </c:pt>
                <c:pt idx="10487">
                  <c:v>93.158439639999997</c:v>
                </c:pt>
                <c:pt idx="10488">
                  <c:v>92.569412229999998</c:v>
                </c:pt>
                <c:pt idx="10489">
                  <c:v>95.655158999999998</c:v>
                </c:pt>
                <c:pt idx="10490">
                  <c:v>97.841316219999996</c:v>
                </c:pt>
                <c:pt idx="10491">
                  <c:v>100.87412261999999</c:v>
                </c:pt>
                <c:pt idx="10492">
                  <c:v>104.03224944999999</c:v>
                </c:pt>
                <c:pt idx="10493">
                  <c:v>102.85142517</c:v>
                </c:pt>
                <c:pt idx="10494">
                  <c:v>103.65764618</c:v>
                </c:pt>
                <c:pt idx="10495">
                  <c:v>105.12947844999999</c:v>
                </c:pt>
                <c:pt idx="10496">
                  <c:v>104.79389954</c:v>
                </c:pt>
                <c:pt idx="10497">
                  <c:v>102.88066864</c:v>
                </c:pt>
                <c:pt idx="10498">
                  <c:v>101.54251099</c:v>
                </c:pt>
                <c:pt idx="10499">
                  <c:v>100.28928375</c:v>
                </c:pt>
                <c:pt idx="10500">
                  <c:v>99.225433350000003</c:v>
                </c:pt>
                <c:pt idx="10501">
                  <c:v>97.008605959999997</c:v>
                </c:pt>
                <c:pt idx="10502">
                  <c:v>95.683006289999994</c:v>
                </c:pt>
                <c:pt idx="10503">
                  <c:v>96.035255430000007</c:v>
                </c:pt>
                <c:pt idx="10504">
                  <c:v>97.014198300000004</c:v>
                </c:pt>
                <c:pt idx="10505">
                  <c:v>98.480461120000001</c:v>
                </c:pt>
                <c:pt idx="10506">
                  <c:v>99.799102779999998</c:v>
                </c:pt>
                <c:pt idx="10507">
                  <c:v>101.01889801</c:v>
                </c:pt>
                <c:pt idx="10508">
                  <c:v>101.52438354</c:v>
                </c:pt>
                <c:pt idx="10509">
                  <c:v>102.22060394</c:v>
                </c:pt>
                <c:pt idx="10510">
                  <c:v>102.33060455</c:v>
                </c:pt>
                <c:pt idx="10511">
                  <c:v>103.64096069</c:v>
                </c:pt>
                <c:pt idx="10512">
                  <c:v>106.20449066</c:v>
                </c:pt>
                <c:pt idx="10513">
                  <c:v>106.501091</c:v>
                </c:pt>
                <c:pt idx="10514">
                  <c:v>106.20726012999999</c:v>
                </c:pt>
                <c:pt idx="10515">
                  <c:v>105.27155304</c:v>
                </c:pt>
                <c:pt idx="10516">
                  <c:v>105.22420502</c:v>
                </c:pt>
                <c:pt idx="10517">
                  <c:v>106.51499176</c:v>
                </c:pt>
                <c:pt idx="10518">
                  <c:v>106.3757782</c:v>
                </c:pt>
                <c:pt idx="10519">
                  <c:v>105.56951904</c:v>
                </c:pt>
                <c:pt idx="10520">
                  <c:v>106.48297882</c:v>
                </c:pt>
                <c:pt idx="10521">
                  <c:v>106.95643616</c:v>
                </c:pt>
                <c:pt idx="10522">
                  <c:v>107.8169632</c:v>
                </c:pt>
                <c:pt idx="10523">
                  <c:v>107.71950531</c:v>
                </c:pt>
                <c:pt idx="10524">
                  <c:v>107.8392334</c:v>
                </c:pt>
                <c:pt idx="10525">
                  <c:v>108.50762177</c:v>
                </c:pt>
                <c:pt idx="10526">
                  <c:v>108.69281006</c:v>
                </c:pt>
                <c:pt idx="10527">
                  <c:v>109.15787505999999</c:v>
                </c:pt>
                <c:pt idx="10528">
                  <c:v>109.85412598000001</c:v>
                </c:pt>
                <c:pt idx="10529">
                  <c:v>111.03494263</c:v>
                </c:pt>
                <c:pt idx="10530">
                  <c:v>110.89573669000001</c:v>
                </c:pt>
                <c:pt idx="10531">
                  <c:v>110.53646851000001</c:v>
                </c:pt>
                <c:pt idx="10532">
                  <c:v>111.31066131999999</c:v>
                </c:pt>
                <c:pt idx="10533">
                  <c:v>109.33473205999999</c:v>
                </c:pt>
                <c:pt idx="10534">
                  <c:v>106.62364959999999</c:v>
                </c:pt>
                <c:pt idx="10535">
                  <c:v>106.27332306</c:v>
                </c:pt>
                <c:pt idx="10536">
                  <c:v>107.96596527</c:v>
                </c:pt>
                <c:pt idx="10537">
                  <c:v>108.28285217</c:v>
                </c:pt>
                <c:pt idx="10538">
                  <c:v>107.76404572</c:v>
                </c:pt>
                <c:pt idx="10539">
                  <c:v>108.78470612</c:v>
                </c:pt>
                <c:pt idx="10540">
                  <c:v>110.32061005</c:v>
                </c:pt>
                <c:pt idx="10541">
                  <c:v>110.92799377</c:v>
                </c:pt>
                <c:pt idx="10542">
                  <c:v>110.31787109</c:v>
                </c:pt>
                <c:pt idx="10543">
                  <c:v>109.95999146</c:v>
                </c:pt>
                <c:pt idx="10544">
                  <c:v>110.94168091</c:v>
                </c:pt>
                <c:pt idx="10545">
                  <c:v>120.44805907999999</c:v>
                </c:pt>
                <c:pt idx="10546">
                  <c:v>114.39638519</c:v>
                </c:pt>
                <c:pt idx="10547">
                  <c:v>96.691154479999994</c:v>
                </c:pt>
                <c:pt idx="10548">
                  <c:v>88.591133119999995</c:v>
                </c:pt>
                <c:pt idx="10549">
                  <c:v>85.233886720000001</c:v>
                </c:pt>
                <c:pt idx="10550">
                  <c:v>86.672325130000004</c:v>
                </c:pt>
                <c:pt idx="10551">
                  <c:v>87.447929380000005</c:v>
                </c:pt>
                <c:pt idx="10552">
                  <c:v>87.486892699999999</c:v>
                </c:pt>
                <c:pt idx="10553">
                  <c:v>85.876983640000006</c:v>
                </c:pt>
                <c:pt idx="10554">
                  <c:v>84.615638730000001</c:v>
                </c:pt>
                <c:pt idx="10555">
                  <c:v>83.078353879999995</c:v>
                </c:pt>
                <c:pt idx="10556">
                  <c:v>83.478004459999994</c:v>
                </c:pt>
                <c:pt idx="10557">
                  <c:v>84.469421389999994</c:v>
                </c:pt>
                <c:pt idx="10558">
                  <c:v>85.907859799999997</c:v>
                </c:pt>
                <c:pt idx="10559">
                  <c:v>86.059631350000004</c:v>
                </c:pt>
                <c:pt idx="10560">
                  <c:v>84.025230410000006</c:v>
                </c:pt>
                <c:pt idx="10561">
                  <c:v>83.248237610000004</c:v>
                </c:pt>
                <c:pt idx="10562">
                  <c:v>83.285827639999994</c:v>
                </c:pt>
                <c:pt idx="10563">
                  <c:v>84.605911250000005</c:v>
                </c:pt>
                <c:pt idx="10564">
                  <c:v>84.991600039999994</c:v>
                </c:pt>
                <c:pt idx="10565">
                  <c:v>84.870094300000005</c:v>
                </c:pt>
                <c:pt idx="10566">
                  <c:v>85.527709959999996</c:v>
                </c:pt>
                <c:pt idx="10567">
                  <c:v>86.076324459999995</c:v>
                </c:pt>
                <c:pt idx="10568">
                  <c:v>87.087776180000006</c:v>
                </c:pt>
                <c:pt idx="10569">
                  <c:v>88.652412409999997</c:v>
                </c:pt>
                <c:pt idx="10570">
                  <c:v>90.260711670000006</c:v>
                </c:pt>
                <c:pt idx="10571">
                  <c:v>91.151893619999996</c:v>
                </c:pt>
                <c:pt idx="10572">
                  <c:v>91.191230770000004</c:v>
                </c:pt>
                <c:pt idx="10573">
                  <c:v>91.27580261</c:v>
                </c:pt>
                <c:pt idx="10574">
                  <c:v>92.704490660000005</c:v>
                </c:pt>
                <c:pt idx="10575">
                  <c:v>94.477111820000005</c:v>
                </c:pt>
                <c:pt idx="10576">
                  <c:v>96.39872742</c:v>
                </c:pt>
                <c:pt idx="10577">
                  <c:v>100.91590118000001</c:v>
                </c:pt>
                <c:pt idx="10578">
                  <c:v>105.21998596</c:v>
                </c:pt>
                <c:pt idx="10579">
                  <c:v>106.66121674</c:v>
                </c:pt>
                <c:pt idx="10580">
                  <c:v>106.77958679</c:v>
                </c:pt>
                <c:pt idx="10581">
                  <c:v>101.50072479000001</c:v>
                </c:pt>
                <c:pt idx="10582">
                  <c:v>97.335853580000006</c:v>
                </c:pt>
                <c:pt idx="10583">
                  <c:v>96.489234920000001</c:v>
                </c:pt>
                <c:pt idx="10584">
                  <c:v>96.58111572</c:v>
                </c:pt>
                <c:pt idx="10585">
                  <c:v>97.936012270000006</c:v>
                </c:pt>
                <c:pt idx="10586">
                  <c:v>98.678161619999997</c:v>
                </c:pt>
                <c:pt idx="10587">
                  <c:v>100.12773132</c:v>
                </c:pt>
                <c:pt idx="10588">
                  <c:v>101.45196532999999</c:v>
                </c:pt>
                <c:pt idx="10589">
                  <c:v>102.22757721000001</c:v>
                </c:pt>
                <c:pt idx="10590">
                  <c:v>102.80269623</c:v>
                </c:pt>
                <c:pt idx="10591">
                  <c:v>103.61031342</c:v>
                </c:pt>
                <c:pt idx="10592">
                  <c:v>104.45973969000001</c:v>
                </c:pt>
                <c:pt idx="10593">
                  <c:v>105.24507140999999</c:v>
                </c:pt>
                <c:pt idx="10594">
                  <c:v>105.85774994000001</c:v>
                </c:pt>
                <c:pt idx="10595">
                  <c:v>105.89816284</c:v>
                </c:pt>
                <c:pt idx="10596">
                  <c:v>106.6319809</c:v>
                </c:pt>
                <c:pt idx="10597">
                  <c:v>107.17085265999999</c:v>
                </c:pt>
                <c:pt idx="10598">
                  <c:v>107.64987183</c:v>
                </c:pt>
                <c:pt idx="10599">
                  <c:v>108.36001587</c:v>
                </c:pt>
                <c:pt idx="10600">
                  <c:v>109.30968475</c:v>
                </c:pt>
                <c:pt idx="10601">
                  <c:v>110.74253845</c:v>
                </c:pt>
                <c:pt idx="10602">
                  <c:v>114.55236816</c:v>
                </c:pt>
                <c:pt idx="10603">
                  <c:v>117.30245972</c:v>
                </c:pt>
                <c:pt idx="10604">
                  <c:v>118.20896148999999</c:v>
                </c:pt>
                <c:pt idx="10605">
                  <c:v>112.6710968</c:v>
                </c:pt>
                <c:pt idx="10606">
                  <c:v>104.14362335</c:v>
                </c:pt>
                <c:pt idx="10607">
                  <c:v>100.70700836</c:v>
                </c:pt>
                <c:pt idx="10608">
                  <c:v>100.58449554000001</c:v>
                </c:pt>
                <c:pt idx="10609">
                  <c:v>101.52159881999999</c:v>
                </c:pt>
                <c:pt idx="10610">
                  <c:v>102.49771880999999</c:v>
                </c:pt>
                <c:pt idx="10611">
                  <c:v>103.46274567</c:v>
                </c:pt>
                <c:pt idx="10612">
                  <c:v>103.80109406</c:v>
                </c:pt>
                <c:pt idx="10613">
                  <c:v>104.26059723</c:v>
                </c:pt>
                <c:pt idx="10614">
                  <c:v>104.05308533</c:v>
                </c:pt>
                <c:pt idx="10615">
                  <c:v>104.76186371</c:v>
                </c:pt>
                <c:pt idx="10616">
                  <c:v>105.98445129</c:v>
                </c:pt>
                <c:pt idx="10617">
                  <c:v>106.77539062</c:v>
                </c:pt>
                <c:pt idx="10618">
                  <c:v>107.43539429</c:v>
                </c:pt>
                <c:pt idx="10619">
                  <c:v>107.36717987</c:v>
                </c:pt>
                <c:pt idx="10620">
                  <c:v>108.47002411</c:v>
                </c:pt>
                <c:pt idx="10621">
                  <c:v>109.3473053</c:v>
                </c:pt>
                <c:pt idx="10622">
                  <c:v>109.94885254</c:v>
                </c:pt>
                <c:pt idx="10623">
                  <c:v>110.77318572999999</c:v>
                </c:pt>
                <c:pt idx="10624">
                  <c:v>110.10057831</c:v>
                </c:pt>
                <c:pt idx="10625">
                  <c:v>108.48117065</c:v>
                </c:pt>
                <c:pt idx="10626">
                  <c:v>108.28204346</c:v>
                </c:pt>
                <c:pt idx="10627">
                  <c:v>109.56729889</c:v>
                </c:pt>
                <c:pt idx="10628">
                  <c:v>110.01288605000001</c:v>
                </c:pt>
                <c:pt idx="10629">
                  <c:v>110.31925201</c:v>
                </c:pt>
                <c:pt idx="10630">
                  <c:v>111.02382660000001</c:v>
                </c:pt>
                <c:pt idx="10631">
                  <c:v>111.31759644</c:v>
                </c:pt>
                <c:pt idx="10632">
                  <c:v>113.17935944</c:v>
                </c:pt>
                <c:pt idx="10633">
                  <c:v>115.12882233000001</c:v>
                </c:pt>
                <c:pt idx="10634">
                  <c:v>112.98722839</c:v>
                </c:pt>
                <c:pt idx="10635">
                  <c:v>112.34945679</c:v>
                </c:pt>
                <c:pt idx="10636">
                  <c:v>113.92432404</c:v>
                </c:pt>
                <c:pt idx="10637">
                  <c:v>112.28680420000001</c:v>
                </c:pt>
                <c:pt idx="10638">
                  <c:v>107.47863006999999</c:v>
                </c:pt>
                <c:pt idx="10639">
                  <c:v>106.16963196</c:v>
                </c:pt>
                <c:pt idx="10640">
                  <c:v>105.68647765999999</c:v>
                </c:pt>
                <c:pt idx="10641">
                  <c:v>105.49852753</c:v>
                </c:pt>
                <c:pt idx="10642">
                  <c:v>105.57648467999999</c:v>
                </c:pt>
                <c:pt idx="10643">
                  <c:v>105.87168121000001</c:v>
                </c:pt>
                <c:pt idx="10644">
                  <c:v>106.12652588</c:v>
                </c:pt>
                <c:pt idx="10645">
                  <c:v>106.69881439</c:v>
                </c:pt>
                <c:pt idx="10646">
                  <c:v>106.65007782000001</c:v>
                </c:pt>
                <c:pt idx="10647">
                  <c:v>108.11913300000001</c:v>
                </c:pt>
                <c:pt idx="10648">
                  <c:v>109.79008484000001</c:v>
                </c:pt>
                <c:pt idx="10649">
                  <c:v>110.72167206</c:v>
                </c:pt>
                <c:pt idx="10650">
                  <c:v>111.59750366</c:v>
                </c:pt>
                <c:pt idx="10651">
                  <c:v>112.23527527</c:v>
                </c:pt>
                <c:pt idx="10652">
                  <c:v>112.35784912</c:v>
                </c:pt>
                <c:pt idx="10653">
                  <c:v>112.05285644999999</c:v>
                </c:pt>
                <c:pt idx="10654">
                  <c:v>111.73538971000001</c:v>
                </c:pt>
                <c:pt idx="10655">
                  <c:v>111.00710297000001</c:v>
                </c:pt>
                <c:pt idx="10656">
                  <c:v>111.50003814999999</c:v>
                </c:pt>
                <c:pt idx="10657">
                  <c:v>111.31201935</c:v>
                </c:pt>
                <c:pt idx="10658">
                  <c:v>110.99875641</c:v>
                </c:pt>
                <c:pt idx="10659">
                  <c:v>112.02778625000001</c:v>
                </c:pt>
                <c:pt idx="10660">
                  <c:v>112.71705627</c:v>
                </c:pt>
                <c:pt idx="10661">
                  <c:v>112.89110565</c:v>
                </c:pt>
                <c:pt idx="10662">
                  <c:v>113.11670685</c:v>
                </c:pt>
                <c:pt idx="10663">
                  <c:v>112.19210815</c:v>
                </c:pt>
                <c:pt idx="10664">
                  <c:v>112.94261169000001</c:v>
                </c:pt>
                <c:pt idx="10665">
                  <c:v>114.93806458</c:v>
                </c:pt>
                <c:pt idx="10666">
                  <c:v>118.13095856</c:v>
                </c:pt>
                <c:pt idx="10667">
                  <c:v>118.51532745</c:v>
                </c:pt>
                <c:pt idx="10668">
                  <c:v>116.51572418000001</c:v>
                </c:pt>
                <c:pt idx="10669">
                  <c:v>116.64942169</c:v>
                </c:pt>
                <c:pt idx="10670">
                  <c:v>114.48824310000001</c:v>
                </c:pt>
                <c:pt idx="10671">
                  <c:v>108.01885986000001</c:v>
                </c:pt>
                <c:pt idx="10672">
                  <c:v>105.51934052</c:v>
                </c:pt>
                <c:pt idx="10673">
                  <c:v>104.80925750999999</c:v>
                </c:pt>
                <c:pt idx="10674">
                  <c:v>104.01276398</c:v>
                </c:pt>
                <c:pt idx="10675">
                  <c:v>103.38334656000001</c:v>
                </c:pt>
                <c:pt idx="10676">
                  <c:v>102.9418869</c:v>
                </c:pt>
                <c:pt idx="10677">
                  <c:v>102.96976471000001</c:v>
                </c:pt>
                <c:pt idx="10678">
                  <c:v>103.34020996</c:v>
                </c:pt>
                <c:pt idx="10679">
                  <c:v>104.59567260999999</c:v>
                </c:pt>
                <c:pt idx="10680">
                  <c:v>106.29919434</c:v>
                </c:pt>
                <c:pt idx="10681">
                  <c:v>107.3114624</c:v>
                </c:pt>
                <c:pt idx="10682">
                  <c:v>107.65962982000001</c:v>
                </c:pt>
                <c:pt idx="10683">
                  <c:v>109.14067077999999</c:v>
                </c:pt>
                <c:pt idx="10684">
                  <c:v>109.94742583999999</c:v>
                </c:pt>
                <c:pt idx="10685">
                  <c:v>110.14790343999999</c:v>
                </c:pt>
                <c:pt idx="10686">
                  <c:v>109.1676712</c:v>
                </c:pt>
                <c:pt idx="10687">
                  <c:v>111.67475890999999</c:v>
                </c:pt>
                <c:pt idx="10688">
                  <c:v>114.14159393</c:v>
                </c:pt>
                <c:pt idx="10689">
                  <c:v>114.93245697</c:v>
                </c:pt>
                <c:pt idx="10690">
                  <c:v>114.07891846</c:v>
                </c:pt>
                <c:pt idx="10691">
                  <c:v>114.29335021999999</c:v>
                </c:pt>
                <c:pt idx="10692">
                  <c:v>115.61618805000001</c:v>
                </c:pt>
                <c:pt idx="10693">
                  <c:v>114.72780609</c:v>
                </c:pt>
                <c:pt idx="10694">
                  <c:v>116.59090424</c:v>
                </c:pt>
                <c:pt idx="10695">
                  <c:v>118.79100800000001</c:v>
                </c:pt>
                <c:pt idx="10696">
                  <c:v>122.23040770999999</c:v>
                </c:pt>
                <c:pt idx="10697">
                  <c:v>118.112854</c:v>
                </c:pt>
                <c:pt idx="10698">
                  <c:v>113.11808777</c:v>
                </c:pt>
                <c:pt idx="10699">
                  <c:v>109.58538055</c:v>
                </c:pt>
                <c:pt idx="10700">
                  <c:v>107.48695374</c:v>
                </c:pt>
                <c:pt idx="10701">
                  <c:v>107.01490020999999</c:v>
                </c:pt>
                <c:pt idx="10702">
                  <c:v>107.36578369</c:v>
                </c:pt>
                <c:pt idx="10703">
                  <c:v>107.88104248</c:v>
                </c:pt>
                <c:pt idx="10704">
                  <c:v>108.01052094000001</c:v>
                </c:pt>
                <c:pt idx="10705">
                  <c:v>108.29875183</c:v>
                </c:pt>
                <c:pt idx="10706">
                  <c:v>109.35842896</c:v>
                </c:pt>
                <c:pt idx="10707">
                  <c:v>109.62161254999999</c:v>
                </c:pt>
                <c:pt idx="10708">
                  <c:v>108.75830841</c:v>
                </c:pt>
                <c:pt idx="10709">
                  <c:v>109.29716492</c:v>
                </c:pt>
                <c:pt idx="10710">
                  <c:v>110.17147064</c:v>
                </c:pt>
                <c:pt idx="10711">
                  <c:v>110.99593353</c:v>
                </c:pt>
                <c:pt idx="10712">
                  <c:v>111.17699432000001</c:v>
                </c:pt>
                <c:pt idx="10713">
                  <c:v>111.17556</c:v>
                </c:pt>
                <c:pt idx="10714">
                  <c:v>110.84648894999999</c:v>
                </c:pt>
                <c:pt idx="10715">
                  <c:v>112.06814575</c:v>
                </c:pt>
                <c:pt idx="10716">
                  <c:v>112.49980927</c:v>
                </c:pt>
                <c:pt idx="10717">
                  <c:v>112.58617400999999</c:v>
                </c:pt>
                <c:pt idx="10718">
                  <c:v>112.2255249</c:v>
                </c:pt>
                <c:pt idx="10719">
                  <c:v>112.68231964</c:v>
                </c:pt>
                <c:pt idx="10720">
                  <c:v>113.61681366000001</c:v>
                </c:pt>
                <c:pt idx="10721">
                  <c:v>115.32237244</c:v>
                </c:pt>
                <c:pt idx="10722">
                  <c:v>117.49465942</c:v>
                </c:pt>
                <c:pt idx="10723">
                  <c:v>116.14672089</c:v>
                </c:pt>
                <c:pt idx="10724">
                  <c:v>115.28478241000001</c:v>
                </c:pt>
                <c:pt idx="10725">
                  <c:v>116.53246307000001</c:v>
                </c:pt>
                <c:pt idx="10726">
                  <c:v>116.83710480000001</c:v>
                </c:pt>
                <c:pt idx="10727">
                  <c:v>118.73113250999999</c:v>
                </c:pt>
                <c:pt idx="10728">
                  <c:v>119.81587218999999</c:v>
                </c:pt>
                <c:pt idx="10729">
                  <c:v>116.94539641999999</c:v>
                </c:pt>
                <c:pt idx="10730">
                  <c:v>113.70009613000001</c:v>
                </c:pt>
                <c:pt idx="10731">
                  <c:v>111.74092102</c:v>
                </c:pt>
                <c:pt idx="10732">
                  <c:v>111.70058441</c:v>
                </c:pt>
                <c:pt idx="10733">
                  <c:v>112.41630554</c:v>
                </c:pt>
                <c:pt idx="10734">
                  <c:v>112.77693176</c:v>
                </c:pt>
                <c:pt idx="10735">
                  <c:v>115.96705627</c:v>
                </c:pt>
                <c:pt idx="10736">
                  <c:v>117.23562622</c:v>
                </c:pt>
                <c:pt idx="10737">
                  <c:v>115.51176452999999</c:v>
                </c:pt>
                <c:pt idx="10738">
                  <c:v>114.92971039</c:v>
                </c:pt>
                <c:pt idx="10739">
                  <c:v>112.77412415000001</c:v>
                </c:pt>
                <c:pt idx="10740">
                  <c:v>112.39400482000001</c:v>
                </c:pt>
                <c:pt idx="10741">
                  <c:v>113.08188629</c:v>
                </c:pt>
                <c:pt idx="10742">
                  <c:v>114.57463837</c:v>
                </c:pt>
                <c:pt idx="10743">
                  <c:v>115.10656738</c:v>
                </c:pt>
                <c:pt idx="10744">
                  <c:v>115.1204834</c:v>
                </c:pt>
                <c:pt idx="10745">
                  <c:v>112.36895752</c:v>
                </c:pt>
                <c:pt idx="10746">
                  <c:v>107.94365692</c:v>
                </c:pt>
                <c:pt idx="10747">
                  <c:v>106.81160736</c:v>
                </c:pt>
                <c:pt idx="10748">
                  <c:v>103.96677398999999</c:v>
                </c:pt>
                <c:pt idx="10749">
                  <c:v>104.25224304</c:v>
                </c:pt>
                <c:pt idx="10750">
                  <c:v>105.38713074</c:v>
                </c:pt>
                <c:pt idx="10751">
                  <c:v>106.57628631999999</c:v>
                </c:pt>
                <c:pt idx="10752">
                  <c:v>107.76405334</c:v>
                </c:pt>
                <c:pt idx="10753">
                  <c:v>108.95601653999999</c:v>
                </c:pt>
                <c:pt idx="10754">
                  <c:v>109.8401947</c:v>
                </c:pt>
                <c:pt idx="10755">
                  <c:v>109.96695708999999</c:v>
                </c:pt>
                <c:pt idx="10756">
                  <c:v>111.11295319</c:v>
                </c:pt>
                <c:pt idx="10757">
                  <c:v>111.0851059</c:v>
                </c:pt>
                <c:pt idx="10758">
                  <c:v>111.17838286999999</c:v>
                </c:pt>
                <c:pt idx="10759">
                  <c:v>111.70890045</c:v>
                </c:pt>
                <c:pt idx="10760">
                  <c:v>111.99714661</c:v>
                </c:pt>
                <c:pt idx="10761">
                  <c:v>117.66589355000001</c:v>
                </c:pt>
                <c:pt idx="10762">
                  <c:v>120.55390167</c:v>
                </c:pt>
                <c:pt idx="10763">
                  <c:v>118.55987549</c:v>
                </c:pt>
                <c:pt idx="10764">
                  <c:v>117.47792816</c:v>
                </c:pt>
                <c:pt idx="10765">
                  <c:v>113.61103821</c:v>
                </c:pt>
                <c:pt idx="10766">
                  <c:v>110.71746826</c:v>
                </c:pt>
                <c:pt idx="10767">
                  <c:v>112.71988678</c:v>
                </c:pt>
                <c:pt idx="10768">
                  <c:v>113.02619171000001</c:v>
                </c:pt>
                <c:pt idx="10769">
                  <c:v>112.45248413</c:v>
                </c:pt>
                <c:pt idx="10770">
                  <c:v>111.04051971</c:v>
                </c:pt>
                <c:pt idx="10771">
                  <c:v>108.90032196</c:v>
                </c:pt>
                <c:pt idx="10772">
                  <c:v>106.49830627</c:v>
                </c:pt>
                <c:pt idx="10773">
                  <c:v>104.17565918</c:v>
                </c:pt>
                <c:pt idx="10774">
                  <c:v>104.6268158</c:v>
                </c:pt>
                <c:pt idx="10775">
                  <c:v>105.41496277</c:v>
                </c:pt>
                <c:pt idx="10776">
                  <c:v>106.00258636</c:v>
                </c:pt>
                <c:pt idx="10777">
                  <c:v>106.6306076</c:v>
                </c:pt>
                <c:pt idx="10778">
                  <c:v>106.79627228</c:v>
                </c:pt>
                <c:pt idx="10779">
                  <c:v>106.41480255</c:v>
                </c:pt>
                <c:pt idx="10780">
                  <c:v>105.90231323</c:v>
                </c:pt>
                <c:pt idx="10781">
                  <c:v>105.67536926</c:v>
                </c:pt>
                <c:pt idx="10782">
                  <c:v>105.57925415</c:v>
                </c:pt>
                <c:pt idx="10783">
                  <c:v>105.57788849000001</c:v>
                </c:pt>
                <c:pt idx="10784">
                  <c:v>106.77118683</c:v>
                </c:pt>
                <c:pt idx="10785">
                  <c:v>108.85015869</c:v>
                </c:pt>
                <c:pt idx="10786">
                  <c:v>109.77197266</c:v>
                </c:pt>
                <c:pt idx="10787">
                  <c:v>110.79266357</c:v>
                </c:pt>
                <c:pt idx="10788">
                  <c:v>111.60449219</c:v>
                </c:pt>
                <c:pt idx="10789">
                  <c:v>112.86883545000001</c:v>
                </c:pt>
                <c:pt idx="10790">
                  <c:v>113.77117157000001</c:v>
                </c:pt>
                <c:pt idx="10791">
                  <c:v>114.29334258999999</c:v>
                </c:pt>
                <c:pt idx="10792">
                  <c:v>114.60388184</c:v>
                </c:pt>
                <c:pt idx="10793">
                  <c:v>114.83089447</c:v>
                </c:pt>
                <c:pt idx="10794">
                  <c:v>114.67207336</c:v>
                </c:pt>
                <c:pt idx="10795">
                  <c:v>114.50218201</c:v>
                </c:pt>
                <c:pt idx="10796">
                  <c:v>115.34185791</c:v>
                </c:pt>
                <c:pt idx="10797">
                  <c:v>121.71798706</c:v>
                </c:pt>
                <c:pt idx="10798">
                  <c:v>109.80265045</c:v>
                </c:pt>
                <c:pt idx="10799">
                  <c:v>98.409416199999995</c:v>
                </c:pt>
                <c:pt idx="10800">
                  <c:v>94.756988530000001</c:v>
                </c:pt>
                <c:pt idx="10801">
                  <c:v>96.707855219999999</c:v>
                </c:pt>
                <c:pt idx="10802">
                  <c:v>95.400161740000001</c:v>
                </c:pt>
                <c:pt idx="10803">
                  <c:v>93.594261169999996</c:v>
                </c:pt>
                <c:pt idx="10804">
                  <c:v>92.524864199999996</c:v>
                </c:pt>
                <c:pt idx="10805">
                  <c:v>92.71981049</c:v>
                </c:pt>
                <c:pt idx="10806">
                  <c:v>92.722579960000004</c:v>
                </c:pt>
                <c:pt idx="10807">
                  <c:v>91.853706360000004</c:v>
                </c:pt>
                <c:pt idx="10808">
                  <c:v>91.551536560000002</c:v>
                </c:pt>
                <c:pt idx="10809">
                  <c:v>95.2387619</c:v>
                </c:pt>
                <c:pt idx="10810">
                  <c:v>95.87514496</c:v>
                </c:pt>
                <c:pt idx="10811">
                  <c:v>96.129959110000001</c:v>
                </c:pt>
                <c:pt idx="10812">
                  <c:v>97.522430420000006</c:v>
                </c:pt>
                <c:pt idx="10813">
                  <c:v>97.658927919999996</c:v>
                </c:pt>
                <c:pt idx="10814">
                  <c:v>99.583297729999998</c:v>
                </c:pt>
                <c:pt idx="10815">
                  <c:v>100.72515869</c:v>
                </c:pt>
                <c:pt idx="10816">
                  <c:v>99.274139399999996</c:v>
                </c:pt>
                <c:pt idx="10817">
                  <c:v>99.377189639999997</c:v>
                </c:pt>
                <c:pt idx="10818">
                  <c:v>95.662116999999995</c:v>
                </c:pt>
                <c:pt idx="10819">
                  <c:v>94.376838680000006</c:v>
                </c:pt>
                <c:pt idx="10820">
                  <c:v>94.382446290000004</c:v>
                </c:pt>
                <c:pt idx="10821">
                  <c:v>94.106712340000001</c:v>
                </c:pt>
                <c:pt idx="10822">
                  <c:v>94.364326480000003</c:v>
                </c:pt>
                <c:pt idx="10823">
                  <c:v>95.753990169999994</c:v>
                </c:pt>
                <c:pt idx="10824">
                  <c:v>96.824790949999993</c:v>
                </c:pt>
                <c:pt idx="10825">
                  <c:v>98.078041080000006</c:v>
                </c:pt>
                <c:pt idx="10826">
                  <c:v>99.650138850000005</c:v>
                </c:pt>
                <c:pt idx="10827">
                  <c:v>101.12892914</c:v>
                </c:pt>
                <c:pt idx="10828">
                  <c:v>101.48679352000001</c:v>
                </c:pt>
                <c:pt idx="10829">
                  <c:v>101.41297913</c:v>
                </c:pt>
                <c:pt idx="10830">
                  <c:v>101.64971161</c:v>
                </c:pt>
                <c:pt idx="10831">
                  <c:v>101.96997833</c:v>
                </c:pt>
                <c:pt idx="10832">
                  <c:v>101.40323639</c:v>
                </c:pt>
                <c:pt idx="10833">
                  <c:v>100.70285797</c:v>
                </c:pt>
                <c:pt idx="10834">
                  <c:v>100.74876404</c:v>
                </c:pt>
                <c:pt idx="10835">
                  <c:v>100.93955994</c:v>
                </c:pt>
                <c:pt idx="10836">
                  <c:v>100.96740723000001</c:v>
                </c:pt>
                <c:pt idx="10837">
                  <c:v>101.82517242</c:v>
                </c:pt>
                <c:pt idx="10838">
                  <c:v>102.90291594999999</c:v>
                </c:pt>
                <c:pt idx="10839">
                  <c:v>103.63678741</c:v>
                </c:pt>
                <c:pt idx="10840">
                  <c:v>104.22716522</c:v>
                </c:pt>
                <c:pt idx="10841">
                  <c:v>105.02226257</c:v>
                </c:pt>
                <c:pt idx="10842">
                  <c:v>106.98842621</c:v>
                </c:pt>
                <c:pt idx="10843">
                  <c:v>107.61207580999999</c:v>
                </c:pt>
                <c:pt idx="10844">
                  <c:v>107.2975769</c:v>
                </c:pt>
                <c:pt idx="10845">
                  <c:v>107.54125214</c:v>
                </c:pt>
                <c:pt idx="10846">
                  <c:v>107.39224243</c:v>
                </c:pt>
                <c:pt idx="10847">
                  <c:v>107.61769104</c:v>
                </c:pt>
                <c:pt idx="10848">
                  <c:v>108.21937561</c:v>
                </c:pt>
                <c:pt idx="10849">
                  <c:v>109.11677551</c:v>
                </c:pt>
                <c:pt idx="10850">
                  <c:v>109.73439789</c:v>
                </c:pt>
                <c:pt idx="10851">
                  <c:v>110.57129669</c:v>
                </c:pt>
                <c:pt idx="10852">
                  <c:v>111.08693694999999</c:v>
                </c:pt>
                <c:pt idx="10853">
                  <c:v>111.75209045</c:v>
                </c:pt>
                <c:pt idx="10854">
                  <c:v>112.45668793</c:v>
                </c:pt>
                <c:pt idx="10855">
                  <c:v>112.43300628999999</c:v>
                </c:pt>
                <c:pt idx="10856">
                  <c:v>112.21297455</c:v>
                </c:pt>
                <c:pt idx="10857">
                  <c:v>112.47893524</c:v>
                </c:pt>
                <c:pt idx="10858">
                  <c:v>113.32975005999999</c:v>
                </c:pt>
                <c:pt idx="10859">
                  <c:v>113.47595978</c:v>
                </c:pt>
                <c:pt idx="10860">
                  <c:v>113.99116515999999</c:v>
                </c:pt>
                <c:pt idx="10861">
                  <c:v>117.74111176</c:v>
                </c:pt>
                <c:pt idx="10862">
                  <c:v>122.53678130999999</c:v>
                </c:pt>
                <c:pt idx="10863">
                  <c:v>123.22879028</c:v>
                </c:pt>
                <c:pt idx="10864">
                  <c:v>117.22730255</c:v>
                </c:pt>
                <c:pt idx="10865">
                  <c:v>113.70012665</c:v>
                </c:pt>
                <c:pt idx="10866">
                  <c:v>115.21100616</c:v>
                </c:pt>
                <c:pt idx="10867">
                  <c:v>116.97242737000001</c:v>
                </c:pt>
                <c:pt idx="10868">
                  <c:v>115.74431610000001</c:v>
                </c:pt>
                <c:pt idx="10869">
                  <c:v>110.84975433</c:v>
                </c:pt>
                <c:pt idx="10870">
                  <c:v>107.91721344</c:v>
                </c:pt>
                <c:pt idx="10871">
                  <c:v>105.56254577999999</c:v>
                </c:pt>
                <c:pt idx="10872">
                  <c:v>106.06384276999999</c:v>
                </c:pt>
                <c:pt idx="10873">
                  <c:v>106.3465271</c:v>
                </c:pt>
                <c:pt idx="10874">
                  <c:v>107.17365264999999</c:v>
                </c:pt>
                <c:pt idx="10875">
                  <c:v>107.98827362</c:v>
                </c:pt>
                <c:pt idx="10876">
                  <c:v>108.35166931000001</c:v>
                </c:pt>
                <c:pt idx="10877">
                  <c:v>108.56891632</c:v>
                </c:pt>
                <c:pt idx="10878">
                  <c:v>108.40597534</c:v>
                </c:pt>
                <c:pt idx="10879">
                  <c:v>108.16783142</c:v>
                </c:pt>
                <c:pt idx="10880">
                  <c:v>108.84740447999999</c:v>
                </c:pt>
                <c:pt idx="10881">
                  <c:v>108.68028259</c:v>
                </c:pt>
                <c:pt idx="10882">
                  <c:v>108.61345673</c:v>
                </c:pt>
                <c:pt idx="10883">
                  <c:v>109.07155609</c:v>
                </c:pt>
                <c:pt idx="10884">
                  <c:v>109.57428741</c:v>
                </c:pt>
                <c:pt idx="10885">
                  <c:v>110.55871582</c:v>
                </c:pt>
                <c:pt idx="10886">
                  <c:v>111.2075882</c:v>
                </c:pt>
                <c:pt idx="10887">
                  <c:v>111.49306488000001</c:v>
                </c:pt>
                <c:pt idx="10888">
                  <c:v>111.73815918</c:v>
                </c:pt>
                <c:pt idx="10889">
                  <c:v>113.15132903999999</c:v>
                </c:pt>
                <c:pt idx="10890">
                  <c:v>116.04925537</c:v>
                </c:pt>
                <c:pt idx="10891">
                  <c:v>114.41308594</c:v>
                </c:pt>
                <c:pt idx="10892">
                  <c:v>110.93369293000001</c:v>
                </c:pt>
                <c:pt idx="10893">
                  <c:v>110.27048492</c:v>
                </c:pt>
                <c:pt idx="10894">
                  <c:v>113.61940002</c:v>
                </c:pt>
                <c:pt idx="10895">
                  <c:v>114.9338913</c:v>
                </c:pt>
                <c:pt idx="10896">
                  <c:v>112.89670563</c:v>
                </c:pt>
                <c:pt idx="10897">
                  <c:v>104.73686218</c:v>
                </c:pt>
                <c:pt idx="10898">
                  <c:v>99.801902769999998</c:v>
                </c:pt>
                <c:pt idx="10899">
                  <c:v>100.3825531</c:v>
                </c:pt>
                <c:pt idx="10900">
                  <c:v>101.52436829</c:v>
                </c:pt>
                <c:pt idx="10901">
                  <c:v>103.05191803</c:v>
                </c:pt>
                <c:pt idx="10902">
                  <c:v>104.35250092</c:v>
                </c:pt>
                <c:pt idx="10903">
                  <c:v>104.88578033</c:v>
                </c:pt>
                <c:pt idx="10904">
                  <c:v>105.6126709</c:v>
                </c:pt>
                <c:pt idx="10905">
                  <c:v>107.159729</c:v>
                </c:pt>
                <c:pt idx="10906">
                  <c:v>108.7179184</c:v>
                </c:pt>
                <c:pt idx="10907">
                  <c:v>110.08806610000001</c:v>
                </c:pt>
                <c:pt idx="10908">
                  <c:v>111.02384949</c:v>
                </c:pt>
                <c:pt idx="10909">
                  <c:v>111.83560944</c:v>
                </c:pt>
                <c:pt idx="10910">
                  <c:v>112.68781281</c:v>
                </c:pt>
                <c:pt idx="10911">
                  <c:v>113.05404663</c:v>
                </c:pt>
                <c:pt idx="10912">
                  <c:v>112.39122772</c:v>
                </c:pt>
                <c:pt idx="10913">
                  <c:v>110.92772675000001</c:v>
                </c:pt>
                <c:pt idx="10914">
                  <c:v>110.66872406</c:v>
                </c:pt>
                <c:pt idx="10915">
                  <c:v>111.18115997</c:v>
                </c:pt>
                <c:pt idx="10916">
                  <c:v>110.91940308</c:v>
                </c:pt>
                <c:pt idx="10917">
                  <c:v>111.44293213</c:v>
                </c:pt>
                <c:pt idx="10918">
                  <c:v>112.01802825999999</c:v>
                </c:pt>
                <c:pt idx="10919">
                  <c:v>112.52073669000001</c:v>
                </c:pt>
                <c:pt idx="10920">
                  <c:v>113.60549927</c:v>
                </c:pt>
                <c:pt idx="10921">
                  <c:v>114.43673706</c:v>
                </c:pt>
                <c:pt idx="10922">
                  <c:v>116.18569946</c:v>
                </c:pt>
                <c:pt idx="10923">
                  <c:v>122.80276489000001</c:v>
                </c:pt>
                <c:pt idx="10924">
                  <c:v>121.82939148</c:v>
                </c:pt>
                <c:pt idx="10925">
                  <c:v>121.13175201</c:v>
                </c:pt>
                <c:pt idx="10926">
                  <c:v>114.37830353</c:v>
                </c:pt>
                <c:pt idx="10927">
                  <c:v>109.12866974000001</c:v>
                </c:pt>
                <c:pt idx="10928">
                  <c:v>112.24917603</c:v>
                </c:pt>
                <c:pt idx="10929">
                  <c:v>116.19824982</c:v>
                </c:pt>
                <c:pt idx="10930">
                  <c:v>119.73092651</c:v>
                </c:pt>
                <c:pt idx="10931">
                  <c:v>116.63687134</c:v>
                </c:pt>
                <c:pt idx="10932">
                  <c:v>111.85652924</c:v>
                </c:pt>
                <c:pt idx="10933">
                  <c:v>109.39878082</c:v>
                </c:pt>
                <c:pt idx="10934">
                  <c:v>106.16824341</c:v>
                </c:pt>
                <c:pt idx="10935">
                  <c:v>102.91687012</c:v>
                </c:pt>
                <c:pt idx="10936">
                  <c:v>101.25563049</c:v>
                </c:pt>
                <c:pt idx="10937">
                  <c:v>101.73325348</c:v>
                </c:pt>
                <c:pt idx="10938">
                  <c:v>101.10943604000001</c:v>
                </c:pt>
                <c:pt idx="10939">
                  <c:v>100.45778656</c:v>
                </c:pt>
                <c:pt idx="10940">
                  <c:v>101.27935791</c:v>
                </c:pt>
                <c:pt idx="10941">
                  <c:v>102.08275604000001</c:v>
                </c:pt>
                <c:pt idx="10942">
                  <c:v>101.96025084999999</c:v>
                </c:pt>
                <c:pt idx="10943">
                  <c:v>102.4629364</c:v>
                </c:pt>
                <c:pt idx="10944">
                  <c:v>102.43922424</c:v>
                </c:pt>
                <c:pt idx="10945">
                  <c:v>103.68131255999999</c:v>
                </c:pt>
                <c:pt idx="10946">
                  <c:v>105.33834838999999</c:v>
                </c:pt>
                <c:pt idx="10947">
                  <c:v>106.51361084</c:v>
                </c:pt>
                <c:pt idx="10948">
                  <c:v>107.1026001</c:v>
                </c:pt>
                <c:pt idx="10949">
                  <c:v>108.07180022999999</c:v>
                </c:pt>
                <c:pt idx="10950">
                  <c:v>108.74295044</c:v>
                </c:pt>
                <c:pt idx="10951">
                  <c:v>109.2567749</c:v>
                </c:pt>
                <c:pt idx="10952">
                  <c:v>110.54898071</c:v>
                </c:pt>
                <c:pt idx="10953">
                  <c:v>111.63929749</c:v>
                </c:pt>
                <c:pt idx="10954">
                  <c:v>111.81472778</c:v>
                </c:pt>
                <c:pt idx="10955">
                  <c:v>111.85512543</c:v>
                </c:pt>
                <c:pt idx="10956">
                  <c:v>111.90944672000001</c:v>
                </c:pt>
                <c:pt idx="10957">
                  <c:v>112.27700043</c:v>
                </c:pt>
                <c:pt idx="10958">
                  <c:v>113.31163788000001</c:v>
                </c:pt>
                <c:pt idx="10959">
                  <c:v>113.60546112</c:v>
                </c:pt>
                <c:pt idx="10960">
                  <c:v>113.73218536</c:v>
                </c:pt>
                <c:pt idx="10961">
                  <c:v>116.32913971000001</c:v>
                </c:pt>
                <c:pt idx="10962">
                  <c:v>118.4402771</c:v>
                </c:pt>
                <c:pt idx="10963">
                  <c:v>123.6493454</c:v>
                </c:pt>
                <c:pt idx="10964">
                  <c:v>108.27443694999999</c:v>
                </c:pt>
                <c:pt idx="10965">
                  <c:v>96.79277802</c:v>
                </c:pt>
                <c:pt idx="10966">
                  <c:v>92.314842220000003</c:v>
                </c:pt>
                <c:pt idx="10967">
                  <c:v>91.438735960000002</c:v>
                </c:pt>
                <c:pt idx="10968">
                  <c:v>92.70172882</c:v>
                </c:pt>
                <c:pt idx="10969">
                  <c:v>93.732109070000007</c:v>
                </c:pt>
                <c:pt idx="10970">
                  <c:v>94.20139313</c:v>
                </c:pt>
                <c:pt idx="10971">
                  <c:v>93.120796200000001</c:v>
                </c:pt>
                <c:pt idx="10972">
                  <c:v>91.779907230000006</c:v>
                </c:pt>
                <c:pt idx="10973">
                  <c:v>90.839981080000001</c:v>
                </c:pt>
                <c:pt idx="10974">
                  <c:v>88.90861511</c:v>
                </c:pt>
                <c:pt idx="10975">
                  <c:v>88.110733030000006</c:v>
                </c:pt>
                <c:pt idx="10976">
                  <c:v>87.751457209999998</c:v>
                </c:pt>
                <c:pt idx="10977">
                  <c:v>86.75169373</c:v>
                </c:pt>
                <c:pt idx="10978">
                  <c:v>85.714294429999995</c:v>
                </c:pt>
                <c:pt idx="10979">
                  <c:v>85.097419740000007</c:v>
                </c:pt>
                <c:pt idx="10980">
                  <c:v>84.85652924</c:v>
                </c:pt>
                <c:pt idx="10981">
                  <c:v>86.076324459999995</c:v>
                </c:pt>
                <c:pt idx="10982">
                  <c:v>86.948028559999997</c:v>
                </c:pt>
                <c:pt idx="10983">
                  <c:v>88.017295840000003</c:v>
                </c:pt>
                <c:pt idx="10984">
                  <c:v>89.053443909999999</c:v>
                </c:pt>
                <c:pt idx="10985">
                  <c:v>89.693992609999995</c:v>
                </c:pt>
                <c:pt idx="10986">
                  <c:v>91.149124150000006</c:v>
                </c:pt>
                <c:pt idx="10987">
                  <c:v>92.147483829999999</c:v>
                </c:pt>
                <c:pt idx="10988">
                  <c:v>92.566642759999993</c:v>
                </c:pt>
                <c:pt idx="10989">
                  <c:v>92.602844239999996</c:v>
                </c:pt>
                <c:pt idx="10990">
                  <c:v>92.148880000000005</c:v>
                </c:pt>
                <c:pt idx="10991">
                  <c:v>92.093215939999993</c:v>
                </c:pt>
                <c:pt idx="10992">
                  <c:v>95.429534910000001</c:v>
                </c:pt>
                <c:pt idx="10993">
                  <c:v>101.90035248</c:v>
                </c:pt>
                <c:pt idx="10994">
                  <c:v>107.20565796</c:v>
                </c:pt>
                <c:pt idx="10995">
                  <c:v>104.94985962</c:v>
                </c:pt>
                <c:pt idx="10996">
                  <c:v>110.46251678</c:v>
                </c:pt>
                <c:pt idx="10997">
                  <c:v>108.24302673</c:v>
                </c:pt>
                <c:pt idx="10998">
                  <c:v>99.02406311</c:v>
                </c:pt>
                <c:pt idx="10999">
                  <c:v>97.487640380000002</c:v>
                </c:pt>
                <c:pt idx="11000">
                  <c:v>98.608558650000006</c:v>
                </c:pt>
                <c:pt idx="11001">
                  <c:v>100.0520401</c:v>
                </c:pt>
                <c:pt idx="11002">
                  <c:v>101.13871002</c:v>
                </c:pt>
                <c:pt idx="11003">
                  <c:v>102.0340271</c:v>
                </c:pt>
                <c:pt idx="11004">
                  <c:v>102.97254943999999</c:v>
                </c:pt>
                <c:pt idx="11005">
                  <c:v>104.15196228000001</c:v>
                </c:pt>
                <c:pt idx="11006">
                  <c:v>104.67273711999999</c:v>
                </c:pt>
                <c:pt idx="11007">
                  <c:v>105.37457275</c:v>
                </c:pt>
                <c:pt idx="11008">
                  <c:v>106.24662781000001</c:v>
                </c:pt>
                <c:pt idx="11009">
                  <c:v>108.27230835</c:v>
                </c:pt>
                <c:pt idx="11010">
                  <c:v>108.78890228</c:v>
                </c:pt>
                <c:pt idx="11011">
                  <c:v>107.77936554</c:v>
                </c:pt>
                <c:pt idx="11012">
                  <c:v>106.79766083</c:v>
                </c:pt>
                <c:pt idx="11013">
                  <c:v>107.93833923</c:v>
                </c:pt>
                <c:pt idx="11014">
                  <c:v>108.6051178</c:v>
                </c:pt>
                <c:pt idx="11015">
                  <c:v>108.96018219</c:v>
                </c:pt>
                <c:pt idx="11016">
                  <c:v>109.93627167</c:v>
                </c:pt>
                <c:pt idx="11017">
                  <c:v>110.46541594999999</c:v>
                </c:pt>
                <c:pt idx="11018">
                  <c:v>110.06163024999999</c:v>
                </c:pt>
                <c:pt idx="11019">
                  <c:v>110.53088379</c:v>
                </c:pt>
                <c:pt idx="11020">
                  <c:v>110.53924560999999</c:v>
                </c:pt>
                <c:pt idx="11021">
                  <c:v>111.07811737</c:v>
                </c:pt>
                <c:pt idx="11022">
                  <c:v>111.73257446</c:v>
                </c:pt>
                <c:pt idx="11023">
                  <c:v>112.13083648999999</c:v>
                </c:pt>
                <c:pt idx="11024">
                  <c:v>112.72122192</c:v>
                </c:pt>
                <c:pt idx="11025">
                  <c:v>113.69318389999999</c:v>
                </c:pt>
                <c:pt idx="11026">
                  <c:v>114.98400116000001</c:v>
                </c:pt>
                <c:pt idx="11027">
                  <c:v>115.44210815</c:v>
                </c:pt>
                <c:pt idx="11028">
                  <c:v>118.4860611</c:v>
                </c:pt>
                <c:pt idx="11029">
                  <c:v>118.12680817</c:v>
                </c:pt>
                <c:pt idx="11030">
                  <c:v>117.94161987</c:v>
                </c:pt>
                <c:pt idx="11031">
                  <c:v>114.25574493000001</c:v>
                </c:pt>
                <c:pt idx="11032">
                  <c:v>107.76126099</c:v>
                </c:pt>
                <c:pt idx="11033">
                  <c:v>104.27588654</c:v>
                </c:pt>
                <c:pt idx="11034">
                  <c:v>103.06446074999999</c:v>
                </c:pt>
                <c:pt idx="11035">
                  <c:v>103.97931671000001</c:v>
                </c:pt>
                <c:pt idx="11036">
                  <c:v>105.13787842000001</c:v>
                </c:pt>
                <c:pt idx="11037">
                  <c:v>105.19915009</c:v>
                </c:pt>
                <c:pt idx="11038">
                  <c:v>105.30078125</c:v>
                </c:pt>
                <c:pt idx="11039">
                  <c:v>105.82020568999999</c:v>
                </c:pt>
                <c:pt idx="11040">
                  <c:v>106.66957855</c:v>
                </c:pt>
                <c:pt idx="11041">
                  <c:v>107.96872711</c:v>
                </c:pt>
                <c:pt idx="11042">
                  <c:v>108.40738678</c:v>
                </c:pt>
                <c:pt idx="11043">
                  <c:v>108.27231598</c:v>
                </c:pt>
                <c:pt idx="11044">
                  <c:v>107.85178375</c:v>
                </c:pt>
                <c:pt idx="11045">
                  <c:v>107.83921814</c:v>
                </c:pt>
                <c:pt idx="11046">
                  <c:v>108.14559174</c:v>
                </c:pt>
                <c:pt idx="11047">
                  <c:v>108.42127991</c:v>
                </c:pt>
                <c:pt idx="11048">
                  <c:v>108.7429657</c:v>
                </c:pt>
                <c:pt idx="11049">
                  <c:v>109.74552155000001</c:v>
                </c:pt>
                <c:pt idx="11050">
                  <c:v>110.83304596000001</c:v>
                </c:pt>
                <c:pt idx="11051">
                  <c:v>111.49308777</c:v>
                </c:pt>
                <c:pt idx="11052">
                  <c:v>111.91917419000001</c:v>
                </c:pt>
                <c:pt idx="11053">
                  <c:v>112.23529053</c:v>
                </c:pt>
                <c:pt idx="11054">
                  <c:v>114.90744019</c:v>
                </c:pt>
                <c:pt idx="11055">
                  <c:v>114.09280396</c:v>
                </c:pt>
                <c:pt idx="11056">
                  <c:v>110.93190765</c:v>
                </c:pt>
                <c:pt idx="11057">
                  <c:v>109.83604431000001</c:v>
                </c:pt>
                <c:pt idx="11058">
                  <c:v>109.49349976000001</c:v>
                </c:pt>
                <c:pt idx="11059">
                  <c:v>107.46045685</c:v>
                </c:pt>
                <c:pt idx="11060">
                  <c:v>104.88722992</c:v>
                </c:pt>
                <c:pt idx="11061">
                  <c:v>103.31370544000001</c:v>
                </c:pt>
                <c:pt idx="11062">
                  <c:v>102.41140747</c:v>
                </c:pt>
                <c:pt idx="11063">
                  <c:v>102.03265381</c:v>
                </c:pt>
                <c:pt idx="11064">
                  <c:v>103.10623169</c:v>
                </c:pt>
                <c:pt idx="11065">
                  <c:v>106.50526428000001</c:v>
                </c:pt>
                <c:pt idx="11066">
                  <c:v>109.95439911</c:v>
                </c:pt>
                <c:pt idx="11067">
                  <c:v>111.47499084</c:v>
                </c:pt>
                <c:pt idx="11068">
                  <c:v>112.15034485</c:v>
                </c:pt>
                <c:pt idx="11069">
                  <c:v>114.02598571999999</c:v>
                </c:pt>
                <c:pt idx="11070">
                  <c:v>115.13301086</c:v>
                </c:pt>
                <c:pt idx="11071">
                  <c:v>116.15092468</c:v>
                </c:pt>
                <c:pt idx="11072">
                  <c:v>119.45107269</c:v>
                </c:pt>
                <c:pt idx="11073">
                  <c:v>120.60539246</c:v>
                </c:pt>
                <c:pt idx="11074">
                  <c:v>115.63847351</c:v>
                </c:pt>
                <c:pt idx="11075">
                  <c:v>110.16046906</c:v>
                </c:pt>
                <c:pt idx="11076">
                  <c:v>110.96397399999999</c:v>
                </c:pt>
                <c:pt idx="11077">
                  <c:v>111.19094849</c:v>
                </c:pt>
                <c:pt idx="11078">
                  <c:v>111.04333496</c:v>
                </c:pt>
                <c:pt idx="11079">
                  <c:v>109.07156372</c:v>
                </c:pt>
                <c:pt idx="11080">
                  <c:v>108.14002991</c:v>
                </c:pt>
                <c:pt idx="11081">
                  <c:v>106.55817413</c:v>
                </c:pt>
                <c:pt idx="11082">
                  <c:v>105.10861969</c:v>
                </c:pt>
                <c:pt idx="11083">
                  <c:v>104.88441467</c:v>
                </c:pt>
                <c:pt idx="11084">
                  <c:v>104.19096374999999</c:v>
                </c:pt>
                <c:pt idx="11085">
                  <c:v>104.84960175000001</c:v>
                </c:pt>
                <c:pt idx="11086">
                  <c:v>104.61985779</c:v>
                </c:pt>
                <c:pt idx="11087">
                  <c:v>105.05570984000001</c:v>
                </c:pt>
                <c:pt idx="11088">
                  <c:v>105.72409820999999</c:v>
                </c:pt>
                <c:pt idx="11089">
                  <c:v>106.32565308</c:v>
                </c:pt>
                <c:pt idx="11090">
                  <c:v>105.82754516999999</c:v>
                </c:pt>
                <c:pt idx="11091">
                  <c:v>106.82136536</c:v>
                </c:pt>
                <c:pt idx="11092">
                  <c:v>107.56772614</c:v>
                </c:pt>
                <c:pt idx="11093">
                  <c:v>108.06489563</c:v>
                </c:pt>
                <c:pt idx="11094">
                  <c:v>108.72904205</c:v>
                </c:pt>
                <c:pt idx="11095">
                  <c:v>109.39599609</c:v>
                </c:pt>
                <c:pt idx="11096">
                  <c:v>110.14894867</c:v>
                </c:pt>
                <c:pt idx="11097">
                  <c:v>110.15492249</c:v>
                </c:pt>
                <c:pt idx="11098">
                  <c:v>110.97161102</c:v>
                </c:pt>
                <c:pt idx="11099">
                  <c:v>119.17532349</c:v>
                </c:pt>
                <c:pt idx="11100">
                  <c:v>118.83974456999999</c:v>
                </c:pt>
                <c:pt idx="11101">
                  <c:v>118.95530701</c:v>
                </c:pt>
                <c:pt idx="11102">
                  <c:v>114.16522980000001</c:v>
                </c:pt>
                <c:pt idx="11103">
                  <c:v>112.17539978000001</c:v>
                </c:pt>
                <c:pt idx="11104">
                  <c:v>114.11512756</c:v>
                </c:pt>
                <c:pt idx="11105">
                  <c:v>116.1676178</c:v>
                </c:pt>
                <c:pt idx="11106">
                  <c:v>115.47133636</c:v>
                </c:pt>
                <c:pt idx="11107">
                  <c:v>111.78967285</c:v>
                </c:pt>
                <c:pt idx="11108">
                  <c:v>109.19133759</c:v>
                </c:pt>
                <c:pt idx="11109">
                  <c:v>104.44020844000001</c:v>
                </c:pt>
                <c:pt idx="11110">
                  <c:v>103.36941528</c:v>
                </c:pt>
                <c:pt idx="11111">
                  <c:v>103.15773772999999</c:v>
                </c:pt>
                <c:pt idx="11112">
                  <c:v>102.91825867</c:v>
                </c:pt>
                <c:pt idx="11113">
                  <c:v>103.672966</c:v>
                </c:pt>
                <c:pt idx="11114">
                  <c:v>105.16150665000001</c:v>
                </c:pt>
                <c:pt idx="11115">
                  <c:v>107.28782654</c:v>
                </c:pt>
                <c:pt idx="11116">
                  <c:v>108.4254837</c:v>
                </c:pt>
                <c:pt idx="11117">
                  <c:v>109.77336884</c:v>
                </c:pt>
                <c:pt idx="11118">
                  <c:v>110.55036926</c:v>
                </c:pt>
                <c:pt idx="11119">
                  <c:v>110.53783417</c:v>
                </c:pt>
                <c:pt idx="11120">
                  <c:v>109.58957672</c:v>
                </c:pt>
                <c:pt idx="11121">
                  <c:v>110.42644500999999</c:v>
                </c:pt>
                <c:pt idx="11122">
                  <c:v>109.98921204</c:v>
                </c:pt>
                <c:pt idx="11123">
                  <c:v>110.30252075</c:v>
                </c:pt>
                <c:pt idx="11124">
                  <c:v>110.60193633999999</c:v>
                </c:pt>
                <c:pt idx="11125">
                  <c:v>111.53207397</c:v>
                </c:pt>
                <c:pt idx="11126">
                  <c:v>111.79664612000001</c:v>
                </c:pt>
                <c:pt idx="11127">
                  <c:v>112.17680359000001</c:v>
                </c:pt>
                <c:pt idx="11128">
                  <c:v>114.41451263</c:v>
                </c:pt>
                <c:pt idx="11129">
                  <c:v>119.39538573999999</c:v>
                </c:pt>
                <c:pt idx="11130">
                  <c:v>120.67086792000001</c:v>
                </c:pt>
                <c:pt idx="11131">
                  <c:v>104.28842163</c:v>
                </c:pt>
                <c:pt idx="11132">
                  <c:v>94.406089780000002</c:v>
                </c:pt>
                <c:pt idx="11133">
                  <c:v>94.127487180000003</c:v>
                </c:pt>
                <c:pt idx="11134">
                  <c:v>94.733337399999996</c:v>
                </c:pt>
                <c:pt idx="11135">
                  <c:v>98.508331299999995</c:v>
                </c:pt>
                <c:pt idx="11136">
                  <c:v>100.52737427</c:v>
                </c:pt>
                <c:pt idx="11137">
                  <c:v>97.521026610000007</c:v>
                </c:pt>
                <c:pt idx="11138">
                  <c:v>94.950531010000006</c:v>
                </c:pt>
                <c:pt idx="11139">
                  <c:v>95.520057679999994</c:v>
                </c:pt>
                <c:pt idx="11140">
                  <c:v>96.823394780000001</c:v>
                </c:pt>
                <c:pt idx="11141">
                  <c:v>96.876342769999994</c:v>
                </c:pt>
                <c:pt idx="11142">
                  <c:v>95.382209779999997</c:v>
                </c:pt>
                <c:pt idx="11143">
                  <c:v>94.819664000000003</c:v>
                </c:pt>
                <c:pt idx="11144">
                  <c:v>95.602226259999995</c:v>
                </c:pt>
                <c:pt idx="11145">
                  <c:v>96.124366760000001</c:v>
                </c:pt>
                <c:pt idx="11146">
                  <c:v>95.231811519999994</c:v>
                </c:pt>
                <c:pt idx="11147">
                  <c:v>94.802948000000001</c:v>
                </c:pt>
                <c:pt idx="11148">
                  <c:v>95.609161380000003</c:v>
                </c:pt>
                <c:pt idx="11149">
                  <c:v>97.321922299999997</c:v>
                </c:pt>
                <c:pt idx="11150">
                  <c:v>97.860809329999995</c:v>
                </c:pt>
                <c:pt idx="11151">
                  <c:v>99.161384580000004</c:v>
                </c:pt>
                <c:pt idx="11152">
                  <c:v>99.824180600000005</c:v>
                </c:pt>
                <c:pt idx="11153">
                  <c:v>99.950881960000004</c:v>
                </c:pt>
                <c:pt idx="11154">
                  <c:v>100.76826477</c:v>
                </c:pt>
                <c:pt idx="11155">
                  <c:v>100.55802155000001</c:v>
                </c:pt>
                <c:pt idx="11156">
                  <c:v>101.90036773999999</c:v>
                </c:pt>
                <c:pt idx="11157">
                  <c:v>101.52716827</c:v>
                </c:pt>
                <c:pt idx="11158">
                  <c:v>101.26677703999999</c:v>
                </c:pt>
                <c:pt idx="11159">
                  <c:v>101.44503784</c:v>
                </c:pt>
                <c:pt idx="11160">
                  <c:v>102.38492583999999</c:v>
                </c:pt>
                <c:pt idx="11161">
                  <c:v>103.59777832</c:v>
                </c:pt>
                <c:pt idx="11162">
                  <c:v>104.9303894</c:v>
                </c:pt>
                <c:pt idx="11163">
                  <c:v>105.32030487</c:v>
                </c:pt>
                <c:pt idx="11164">
                  <c:v>105.82852936</c:v>
                </c:pt>
                <c:pt idx="11165">
                  <c:v>107.09706878999999</c:v>
                </c:pt>
                <c:pt idx="11166">
                  <c:v>107.16806793000001</c:v>
                </c:pt>
                <c:pt idx="11167">
                  <c:v>105.01947020999999</c:v>
                </c:pt>
                <c:pt idx="11168">
                  <c:v>102.97676086</c:v>
                </c:pt>
                <c:pt idx="11169">
                  <c:v>101.74996185000001</c:v>
                </c:pt>
                <c:pt idx="11170">
                  <c:v>101.04399109000001</c:v>
                </c:pt>
                <c:pt idx="11171">
                  <c:v>101.07598877</c:v>
                </c:pt>
                <c:pt idx="11172">
                  <c:v>101.65665436</c:v>
                </c:pt>
                <c:pt idx="11173">
                  <c:v>103.04081726</c:v>
                </c:pt>
                <c:pt idx="11174">
                  <c:v>103.8177948</c:v>
                </c:pt>
                <c:pt idx="11175">
                  <c:v>105.42607117</c:v>
                </c:pt>
                <c:pt idx="11176">
                  <c:v>107.18202209</c:v>
                </c:pt>
                <c:pt idx="11177">
                  <c:v>108.16508484000001</c:v>
                </c:pt>
                <c:pt idx="11178">
                  <c:v>108.89195251</c:v>
                </c:pt>
                <c:pt idx="11179">
                  <c:v>109.61324310000001</c:v>
                </c:pt>
                <c:pt idx="11180">
                  <c:v>109.81793976</c:v>
                </c:pt>
                <c:pt idx="11181">
                  <c:v>109.94187164</c:v>
                </c:pt>
                <c:pt idx="11182">
                  <c:v>110.05187225</c:v>
                </c:pt>
                <c:pt idx="11183">
                  <c:v>110.24959564</c:v>
                </c:pt>
                <c:pt idx="11184">
                  <c:v>110.82053375</c:v>
                </c:pt>
                <c:pt idx="11185">
                  <c:v>112.30074310000001</c:v>
                </c:pt>
                <c:pt idx="11186">
                  <c:v>113.30885315</c:v>
                </c:pt>
                <c:pt idx="11187">
                  <c:v>116.88748169</c:v>
                </c:pt>
                <c:pt idx="11188">
                  <c:v>120.86439514</c:v>
                </c:pt>
                <c:pt idx="11189">
                  <c:v>122.29029846</c:v>
                </c:pt>
                <c:pt idx="11190">
                  <c:v>123.79692077999999</c:v>
                </c:pt>
                <c:pt idx="11191">
                  <c:v>117.03511047000001</c:v>
                </c:pt>
                <c:pt idx="11192">
                  <c:v>111.0460968</c:v>
                </c:pt>
                <c:pt idx="11193">
                  <c:v>111.93310547</c:v>
                </c:pt>
                <c:pt idx="11194">
                  <c:v>113.07770538</c:v>
                </c:pt>
                <c:pt idx="11195">
                  <c:v>114.59133911000001</c:v>
                </c:pt>
                <c:pt idx="11196">
                  <c:v>114.68601227000001</c:v>
                </c:pt>
                <c:pt idx="11197">
                  <c:v>115.22491454999999</c:v>
                </c:pt>
                <c:pt idx="11198">
                  <c:v>116.59227753</c:v>
                </c:pt>
                <c:pt idx="11199">
                  <c:v>117.19941711</c:v>
                </c:pt>
                <c:pt idx="11200">
                  <c:v>117.75920868</c:v>
                </c:pt>
                <c:pt idx="11201">
                  <c:v>117.98200226</c:v>
                </c:pt>
                <c:pt idx="11202">
                  <c:v>117.68119812</c:v>
                </c:pt>
                <c:pt idx="11203">
                  <c:v>123.96821593999999</c:v>
                </c:pt>
                <c:pt idx="11204">
                  <c:v>148.79595947000001</c:v>
                </c:pt>
                <c:pt idx="11205">
                  <c:v>123.10767365</c:v>
                </c:pt>
                <c:pt idx="11206">
                  <c:v>98.257659910000001</c:v>
                </c:pt>
                <c:pt idx="11207">
                  <c:v>97.163169859999996</c:v>
                </c:pt>
                <c:pt idx="11208">
                  <c:v>95.733093260000004</c:v>
                </c:pt>
                <c:pt idx="11209">
                  <c:v>96.195388789999996</c:v>
                </c:pt>
                <c:pt idx="11210">
                  <c:v>96.045036319999994</c:v>
                </c:pt>
                <c:pt idx="11211">
                  <c:v>96.113250730000004</c:v>
                </c:pt>
                <c:pt idx="11212">
                  <c:v>96.490615840000004</c:v>
                </c:pt>
                <c:pt idx="11213">
                  <c:v>97.185447690000004</c:v>
                </c:pt>
                <c:pt idx="11214">
                  <c:v>96.241355900000002</c:v>
                </c:pt>
                <c:pt idx="11215">
                  <c:v>96.018531800000005</c:v>
                </c:pt>
                <c:pt idx="11216">
                  <c:v>96.447463990000003</c:v>
                </c:pt>
                <c:pt idx="11217">
                  <c:v>96.461380000000005</c:v>
                </c:pt>
                <c:pt idx="11218">
                  <c:v>96.220466610000003</c:v>
                </c:pt>
                <c:pt idx="11219">
                  <c:v>95.989318850000004</c:v>
                </c:pt>
                <c:pt idx="11220">
                  <c:v>96.404251099999996</c:v>
                </c:pt>
                <c:pt idx="11221">
                  <c:v>96.514274599999993</c:v>
                </c:pt>
                <c:pt idx="11222">
                  <c:v>96.174514770000002</c:v>
                </c:pt>
                <c:pt idx="11223">
                  <c:v>96.290100100000004</c:v>
                </c:pt>
                <c:pt idx="11224">
                  <c:v>96.359718319999999</c:v>
                </c:pt>
                <c:pt idx="11225">
                  <c:v>96.134140009999996</c:v>
                </c:pt>
                <c:pt idx="11226">
                  <c:v>96.39592743</c:v>
                </c:pt>
                <c:pt idx="11227">
                  <c:v>96.343009949999995</c:v>
                </c:pt>
                <c:pt idx="11228">
                  <c:v>96.306823730000005</c:v>
                </c:pt>
                <c:pt idx="11229">
                  <c:v>96.067314150000001</c:v>
                </c:pt>
                <c:pt idx="11230">
                  <c:v>96.292884830000006</c:v>
                </c:pt>
                <c:pt idx="11231">
                  <c:v>96.259468080000005</c:v>
                </c:pt>
                <c:pt idx="11232">
                  <c:v>96.164779659999994</c:v>
                </c:pt>
                <c:pt idx="11233">
                  <c:v>93.885314940000001</c:v>
                </c:pt>
                <c:pt idx="11234">
                  <c:v>94.000869750000007</c:v>
                </c:pt>
                <c:pt idx="11235">
                  <c:v>95.041076660000002</c:v>
                </c:pt>
                <c:pt idx="11236">
                  <c:v>95.547912600000004</c:v>
                </c:pt>
                <c:pt idx="11237">
                  <c:v>95.957283020000006</c:v>
                </c:pt>
                <c:pt idx="11238">
                  <c:v>95.508934019999998</c:v>
                </c:pt>
                <c:pt idx="11239">
                  <c:v>95.38498688</c:v>
                </c:pt>
                <c:pt idx="11240">
                  <c:v>95.726142879999998</c:v>
                </c:pt>
                <c:pt idx="11241">
                  <c:v>95.343231200000005</c:v>
                </c:pt>
                <c:pt idx="11242">
                  <c:v>95.262306210000006</c:v>
                </c:pt>
                <c:pt idx="11243">
                  <c:v>95.709442139999993</c:v>
                </c:pt>
                <c:pt idx="11244">
                  <c:v>96.170341489999998</c:v>
                </c:pt>
                <c:pt idx="11245">
                  <c:v>96.278961179999996</c:v>
                </c:pt>
                <c:pt idx="11246">
                  <c:v>95.944358829999999</c:v>
                </c:pt>
                <c:pt idx="11247">
                  <c:v>96.756584169999996</c:v>
                </c:pt>
                <c:pt idx="11248">
                  <c:v>96.948722840000002</c:v>
                </c:pt>
                <c:pt idx="11249">
                  <c:v>97.028091430000003</c:v>
                </c:pt>
                <c:pt idx="11250">
                  <c:v>97.259246829999995</c:v>
                </c:pt>
                <c:pt idx="11251">
                  <c:v>97.610191349999994</c:v>
                </c:pt>
                <c:pt idx="11252">
                  <c:v>93.148674009999993</c:v>
                </c:pt>
                <c:pt idx="11253">
                  <c:v>91.140739440000004</c:v>
                </c:pt>
                <c:pt idx="11254">
                  <c:v>90.968070979999993</c:v>
                </c:pt>
                <c:pt idx="11255">
                  <c:v>91.540374760000006</c:v>
                </c:pt>
                <c:pt idx="11256">
                  <c:v>92.338272090000004</c:v>
                </c:pt>
                <c:pt idx="11257">
                  <c:v>92.370307920000002</c:v>
                </c:pt>
                <c:pt idx="11258">
                  <c:v>92.403709410000005</c:v>
                </c:pt>
                <c:pt idx="11259">
                  <c:v>92.353599549999998</c:v>
                </c:pt>
                <c:pt idx="11260">
                  <c:v>92.547142030000003</c:v>
                </c:pt>
                <c:pt idx="11261">
                  <c:v>92.821449279999996</c:v>
                </c:pt>
                <c:pt idx="11262">
                  <c:v>93.740470889999997</c:v>
                </c:pt>
                <c:pt idx="11263">
                  <c:v>94.823814389999995</c:v>
                </c:pt>
                <c:pt idx="11264">
                  <c:v>95.84172058</c:v>
                </c:pt>
                <c:pt idx="11265">
                  <c:v>96.993301389999999</c:v>
                </c:pt>
                <c:pt idx="11266">
                  <c:v>97.823234560000003</c:v>
                </c:pt>
                <c:pt idx="11267">
                  <c:v>98.420570369999993</c:v>
                </c:pt>
                <c:pt idx="11268">
                  <c:v>101.4436264</c:v>
                </c:pt>
                <c:pt idx="11269">
                  <c:v>107.23911285</c:v>
                </c:pt>
                <c:pt idx="11270">
                  <c:v>104.14784241</c:v>
                </c:pt>
                <c:pt idx="11271">
                  <c:v>100.59979248</c:v>
                </c:pt>
                <c:pt idx="11272">
                  <c:v>98.661476140000005</c:v>
                </c:pt>
                <c:pt idx="11273">
                  <c:v>97.198005679999994</c:v>
                </c:pt>
                <c:pt idx="11274">
                  <c:v>96.347213749999995</c:v>
                </c:pt>
                <c:pt idx="11275">
                  <c:v>95.125976559999998</c:v>
                </c:pt>
                <c:pt idx="11276">
                  <c:v>95.960067749999993</c:v>
                </c:pt>
                <c:pt idx="11277">
                  <c:v>97.035057069999993</c:v>
                </c:pt>
                <c:pt idx="11278">
                  <c:v>97.35671997</c:v>
                </c:pt>
                <c:pt idx="11279">
                  <c:v>97.983322139999999</c:v>
                </c:pt>
                <c:pt idx="11280">
                  <c:v>99.268592830000003</c:v>
                </c:pt>
                <c:pt idx="11281">
                  <c:v>100.86853790000001</c:v>
                </c:pt>
                <c:pt idx="11282">
                  <c:v>101.97414397999999</c:v>
                </c:pt>
                <c:pt idx="11283">
                  <c:v>102.03263855</c:v>
                </c:pt>
                <c:pt idx="11284">
                  <c:v>102.64530945</c:v>
                </c:pt>
                <c:pt idx="11285">
                  <c:v>103.34852600000001</c:v>
                </c:pt>
                <c:pt idx="11286">
                  <c:v>103.84984589</c:v>
                </c:pt>
                <c:pt idx="11287">
                  <c:v>105.29174042</c:v>
                </c:pt>
                <c:pt idx="11288">
                  <c:v>106.4913559</c:v>
                </c:pt>
                <c:pt idx="11289">
                  <c:v>107.83364868</c:v>
                </c:pt>
                <c:pt idx="11290">
                  <c:v>108.28484344</c:v>
                </c:pt>
                <c:pt idx="11291">
                  <c:v>109.80725861000001</c:v>
                </c:pt>
                <c:pt idx="11292">
                  <c:v>110.95005035</c:v>
                </c:pt>
                <c:pt idx="11293">
                  <c:v>110.83444977000001</c:v>
                </c:pt>
                <c:pt idx="11294">
                  <c:v>111.31336211999999</c:v>
                </c:pt>
                <c:pt idx="11295">
                  <c:v>113.08327484</c:v>
                </c:pt>
                <c:pt idx="11296">
                  <c:v>113.08880615</c:v>
                </c:pt>
                <c:pt idx="11297">
                  <c:v>114.22093964</c:v>
                </c:pt>
                <c:pt idx="11298">
                  <c:v>116.13556671000001</c:v>
                </c:pt>
                <c:pt idx="11299">
                  <c:v>119.47615051</c:v>
                </c:pt>
                <c:pt idx="11300">
                  <c:v>119.03886414</c:v>
                </c:pt>
                <c:pt idx="11301">
                  <c:v>112.68226624</c:v>
                </c:pt>
                <c:pt idx="11302">
                  <c:v>109.86390686</c:v>
                </c:pt>
                <c:pt idx="11303">
                  <c:v>113.79904175</c:v>
                </c:pt>
                <c:pt idx="11304">
                  <c:v>118.07388306</c:v>
                </c:pt>
                <c:pt idx="11305">
                  <c:v>118.49440002</c:v>
                </c:pt>
                <c:pt idx="11306">
                  <c:v>121.29605103</c:v>
                </c:pt>
                <c:pt idx="11307">
                  <c:v>119.83815002</c:v>
                </c:pt>
                <c:pt idx="11308">
                  <c:v>109.31110382</c:v>
                </c:pt>
                <c:pt idx="11309">
                  <c:v>104.33022308</c:v>
                </c:pt>
                <c:pt idx="11310">
                  <c:v>103.06309509</c:v>
                </c:pt>
                <c:pt idx="11311">
                  <c:v>103.29004669</c:v>
                </c:pt>
                <c:pt idx="11312">
                  <c:v>104.3552475</c:v>
                </c:pt>
                <c:pt idx="11313">
                  <c:v>104.72010803000001</c:v>
                </c:pt>
                <c:pt idx="11314">
                  <c:v>106.44953156</c:v>
                </c:pt>
                <c:pt idx="11315">
                  <c:v>107.63734436</c:v>
                </c:pt>
                <c:pt idx="11316">
                  <c:v>108.83908081</c:v>
                </c:pt>
                <c:pt idx="11317">
                  <c:v>110.28858185</c:v>
                </c:pt>
                <c:pt idx="11318">
                  <c:v>111.34411621</c:v>
                </c:pt>
                <c:pt idx="11319">
                  <c:v>111.71169281</c:v>
                </c:pt>
                <c:pt idx="11320">
                  <c:v>114.33929443</c:v>
                </c:pt>
                <c:pt idx="11321">
                  <c:v>118.23403168</c:v>
                </c:pt>
                <c:pt idx="11322">
                  <c:v>120.98972320999999</c:v>
                </c:pt>
                <c:pt idx="11323">
                  <c:v>118.49025726000001</c:v>
                </c:pt>
                <c:pt idx="11324">
                  <c:v>118.77016449</c:v>
                </c:pt>
                <c:pt idx="11325">
                  <c:v>120.22525023999999</c:v>
                </c:pt>
                <c:pt idx="11326">
                  <c:v>112.54161071999999</c:v>
                </c:pt>
                <c:pt idx="11327">
                  <c:v>106.42866515999999</c:v>
                </c:pt>
                <c:pt idx="11328">
                  <c:v>104.16312408</c:v>
                </c:pt>
                <c:pt idx="11329">
                  <c:v>104.0252533</c:v>
                </c:pt>
                <c:pt idx="11330">
                  <c:v>103.12574005</c:v>
                </c:pt>
                <c:pt idx="11331">
                  <c:v>103.61173248</c:v>
                </c:pt>
                <c:pt idx="11332">
                  <c:v>104.4165802</c:v>
                </c:pt>
                <c:pt idx="11333">
                  <c:v>105.82156372</c:v>
                </c:pt>
                <c:pt idx="11334">
                  <c:v>107.23489379999999</c:v>
                </c:pt>
                <c:pt idx="11335">
                  <c:v>108.21659851</c:v>
                </c:pt>
                <c:pt idx="11336">
                  <c:v>109.64944457999999</c:v>
                </c:pt>
                <c:pt idx="11337">
                  <c:v>110.44036865</c:v>
                </c:pt>
                <c:pt idx="11338">
                  <c:v>110.60050964</c:v>
                </c:pt>
                <c:pt idx="11339">
                  <c:v>111.19230652</c:v>
                </c:pt>
                <c:pt idx="11340">
                  <c:v>111.82589722</c:v>
                </c:pt>
                <c:pt idx="11341">
                  <c:v>111.21321869000001</c:v>
                </c:pt>
                <c:pt idx="11342">
                  <c:v>110.43341064000001</c:v>
                </c:pt>
                <c:pt idx="11343">
                  <c:v>111.00852965999999</c:v>
                </c:pt>
                <c:pt idx="11344">
                  <c:v>112.8576889</c:v>
                </c:pt>
                <c:pt idx="11345">
                  <c:v>112.97190094</c:v>
                </c:pt>
                <c:pt idx="11346">
                  <c:v>113.47039795000001</c:v>
                </c:pt>
                <c:pt idx="11347">
                  <c:v>115.74289702999999</c:v>
                </c:pt>
                <c:pt idx="11348">
                  <c:v>120.76832580999999</c:v>
                </c:pt>
                <c:pt idx="11349">
                  <c:v>123.234375</c:v>
                </c:pt>
                <c:pt idx="11350">
                  <c:v>119.28672791</c:v>
                </c:pt>
                <c:pt idx="11351">
                  <c:v>117.47236633</c:v>
                </c:pt>
                <c:pt idx="11352">
                  <c:v>118.50834656000001</c:v>
                </c:pt>
                <c:pt idx="11353">
                  <c:v>115.46302795</c:v>
                </c:pt>
                <c:pt idx="11354">
                  <c:v>116.82765961</c:v>
                </c:pt>
                <c:pt idx="11355">
                  <c:v>118.76595306</c:v>
                </c:pt>
                <c:pt idx="11356">
                  <c:v>119.045784</c:v>
                </c:pt>
                <c:pt idx="11357">
                  <c:v>114.88511658</c:v>
                </c:pt>
                <c:pt idx="11358">
                  <c:v>110.47239685</c:v>
                </c:pt>
                <c:pt idx="11359">
                  <c:v>107.58859253</c:v>
                </c:pt>
                <c:pt idx="11360">
                  <c:v>106.03319550000001</c:v>
                </c:pt>
                <c:pt idx="11361">
                  <c:v>105.17128753999999</c:v>
                </c:pt>
                <c:pt idx="11362">
                  <c:v>105.79372406</c:v>
                </c:pt>
                <c:pt idx="11363">
                  <c:v>107.02744293000001</c:v>
                </c:pt>
                <c:pt idx="11364">
                  <c:v>106.74753570999999</c:v>
                </c:pt>
                <c:pt idx="11365">
                  <c:v>106.922966</c:v>
                </c:pt>
                <c:pt idx="11366">
                  <c:v>107.4911499</c:v>
                </c:pt>
                <c:pt idx="11367">
                  <c:v>108.41711426000001</c:v>
                </c:pt>
                <c:pt idx="11368">
                  <c:v>109.29577637</c:v>
                </c:pt>
                <c:pt idx="11369">
                  <c:v>109.81002808</c:v>
                </c:pt>
                <c:pt idx="11370">
                  <c:v>110.84697722999999</c:v>
                </c:pt>
                <c:pt idx="11371">
                  <c:v>109.83882140999999</c:v>
                </c:pt>
                <c:pt idx="11372">
                  <c:v>110.61717987</c:v>
                </c:pt>
                <c:pt idx="11373">
                  <c:v>111.27394867</c:v>
                </c:pt>
                <c:pt idx="11374">
                  <c:v>111.16165161000001</c:v>
                </c:pt>
                <c:pt idx="11375">
                  <c:v>111.79386139</c:v>
                </c:pt>
                <c:pt idx="11376">
                  <c:v>112.0528717</c:v>
                </c:pt>
                <c:pt idx="11377">
                  <c:v>112.48175049</c:v>
                </c:pt>
                <c:pt idx="11378">
                  <c:v>112.68226624</c:v>
                </c:pt>
                <c:pt idx="11379">
                  <c:v>112.88834380999999</c:v>
                </c:pt>
                <c:pt idx="11380">
                  <c:v>113.81018066</c:v>
                </c:pt>
                <c:pt idx="11381">
                  <c:v>113.48288727000001</c:v>
                </c:pt>
                <c:pt idx="11382">
                  <c:v>112.67668152</c:v>
                </c:pt>
                <c:pt idx="11383">
                  <c:v>113.38333129999999</c:v>
                </c:pt>
                <c:pt idx="11384">
                  <c:v>114.60808563000001</c:v>
                </c:pt>
                <c:pt idx="11385">
                  <c:v>114.57161713000001</c:v>
                </c:pt>
                <c:pt idx="11386">
                  <c:v>113.02062988</c:v>
                </c:pt>
                <c:pt idx="11387">
                  <c:v>113.13343811</c:v>
                </c:pt>
                <c:pt idx="11388">
                  <c:v>114.12866210999999</c:v>
                </c:pt>
                <c:pt idx="11389">
                  <c:v>117.56842804</c:v>
                </c:pt>
                <c:pt idx="11390">
                  <c:v>126.83946228000001</c:v>
                </c:pt>
                <c:pt idx="11391">
                  <c:v>116.27065277</c:v>
                </c:pt>
                <c:pt idx="11392">
                  <c:v>101.63548279</c:v>
                </c:pt>
                <c:pt idx="11393">
                  <c:v>99.264389039999998</c:v>
                </c:pt>
                <c:pt idx="11394">
                  <c:v>96.869338990000003</c:v>
                </c:pt>
                <c:pt idx="11395">
                  <c:v>93.481475829999994</c:v>
                </c:pt>
                <c:pt idx="11396">
                  <c:v>93.837989809999996</c:v>
                </c:pt>
                <c:pt idx="11397">
                  <c:v>92.806152339999997</c:v>
                </c:pt>
                <c:pt idx="11398">
                  <c:v>91.385826109999996</c:v>
                </c:pt>
                <c:pt idx="11399">
                  <c:v>91.59606934</c:v>
                </c:pt>
                <c:pt idx="11400">
                  <c:v>92.466369630000003</c:v>
                </c:pt>
                <c:pt idx="11401">
                  <c:v>92.548561100000001</c:v>
                </c:pt>
                <c:pt idx="11402">
                  <c:v>93.449447629999995</c:v>
                </c:pt>
                <c:pt idx="11403">
                  <c:v>94.350395199999994</c:v>
                </c:pt>
                <c:pt idx="11404">
                  <c:v>95.567405699999995</c:v>
                </c:pt>
                <c:pt idx="11405">
                  <c:v>95.765136720000001</c:v>
                </c:pt>
                <c:pt idx="11406">
                  <c:v>94.931037900000007</c:v>
                </c:pt>
                <c:pt idx="11407">
                  <c:v>93.521835330000002</c:v>
                </c:pt>
                <c:pt idx="11408">
                  <c:v>93.218307499999995</c:v>
                </c:pt>
                <c:pt idx="11409">
                  <c:v>94.429756159999997</c:v>
                </c:pt>
                <c:pt idx="11410">
                  <c:v>95.307327270000002</c:v>
                </c:pt>
                <c:pt idx="11411">
                  <c:v>95.858428959999998</c:v>
                </c:pt>
                <c:pt idx="11412">
                  <c:v>95.645393369999994</c:v>
                </c:pt>
                <c:pt idx="11413">
                  <c:v>96.259376529999997</c:v>
                </c:pt>
                <c:pt idx="11414">
                  <c:v>98.349571229999995</c:v>
                </c:pt>
                <c:pt idx="11415">
                  <c:v>100.92814636</c:v>
                </c:pt>
                <c:pt idx="11416">
                  <c:v>102.57572937</c:v>
                </c:pt>
                <c:pt idx="11417">
                  <c:v>103.27330017</c:v>
                </c:pt>
                <c:pt idx="11418">
                  <c:v>103.35534668</c:v>
                </c:pt>
                <c:pt idx="11419">
                  <c:v>104.20488739</c:v>
                </c:pt>
                <c:pt idx="11420">
                  <c:v>104.28842926</c:v>
                </c:pt>
                <c:pt idx="11421">
                  <c:v>105.20330810999999</c:v>
                </c:pt>
                <c:pt idx="11422">
                  <c:v>106.45515442</c:v>
                </c:pt>
                <c:pt idx="11423">
                  <c:v>107.07613373</c:v>
                </c:pt>
                <c:pt idx="11424">
                  <c:v>109.38905334</c:v>
                </c:pt>
                <c:pt idx="11425">
                  <c:v>113.25872803</c:v>
                </c:pt>
                <c:pt idx="11426">
                  <c:v>113.16822815</c:v>
                </c:pt>
                <c:pt idx="11427">
                  <c:v>110.6701355</c:v>
                </c:pt>
                <c:pt idx="11428">
                  <c:v>108.99919891</c:v>
                </c:pt>
                <c:pt idx="11429">
                  <c:v>107.86289214999999</c:v>
                </c:pt>
                <c:pt idx="11430">
                  <c:v>107.12210846000001</c:v>
                </c:pt>
                <c:pt idx="11431">
                  <c:v>107.32961272999999</c:v>
                </c:pt>
                <c:pt idx="11432">
                  <c:v>108.89055634</c:v>
                </c:pt>
                <c:pt idx="11433">
                  <c:v>109.75807953</c:v>
                </c:pt>
                <c:pt idx="11434">
                  <c:v>114.36017609</c:v>
                </c:pt>
                <c:pt idx="11435">
                  <c:v>117.86222839</c:v>
                </c:pt>
                <c:pt idx="11436">
                  <c:v>114.02601624</c:v>
                </c:pt>
                <c:pt idx="11437">
                  <c:v>111.11849976000001</c:v>
                </c:pt>
                <c:pt idx="11438">
                  <c:v>110.72304535000001</c:v>
                </c:pt>
                <c:pt idx="11439">
                  <c:v>111.13243103000001</c:v>
                </c:pt>
                <c:pt idx="11440">
                  <c:v>111.3078537</c:v>
                </c:pt>
                <c:pt idx="11441">
                  <c:v>111.93029785</c:v>
                </c:pt>
                <c:pt idx="11442">
                  <c:v>112.38008118</c:v>
                </c:pt>
                <c:pt idx="11443">
                  <c:v>113.03456116</c:v>
                </c:pt>
                <c:pt idx="11444">
                  <c:v>114.1178894</c:v>
                </c:pt>
                <c:pt idx="11445">
                  <c:v>115.39758301000001</c:v>
                </c:pt>
                <c:pt idx="11446">
                  <c:v>117.75641632</c:v>
                </c:pt>
                <c:pt idx="11447">
                  <c:v>114.50916290000001</c:v>
                </c:pt>
                <c:pt idx="11448">
                  <c:v>111.39562225</c:v>
                </c:pt>
                <c:pt idx="11449">
                  <c:v>109.44058228</c:v>
                </c:pt>
                <c:pt idx="11450">
                  <c:v>109.74973297</c:v>
                </c:pt>
                <c:pt idx="11451">
                  <c:v>110.32621002</c:v>
                </c:pt>
                <c:pt idx="11452">
                  <c:v>110.6506424</c:v>
                </c:pt>
                <c:pt idx="11453">
                  <c:v>111.01409149</c:v>
                </c:pt>
                <c:pt idx="11454">
                  <c:v>110.69519043</c:v>
                </c:pt>
                <c:pt idx="11455">
                  <c:v>111.26055907999999</c:v>
                </c:pt>
                <c:pt idx="11456">
                  <c:v>111.84957123</c:v>
                </c:pt>
                <c:pt idx="11457">
                  <c:v>112.78249359</c:v>
                </c:pt>
                <c:pt idx="11458">
                  <c:v>116.664711</c:v>
                </c:pt>
                <c:pt idx="11459">
                  <c:v>122.90857697</c:v>
                </c:pt>
                <c:pt idx="11460">
                  <c:v>119.35497284</c:v>
                </c:pt>
                <c:pt idx="11461">
                  <c:v>117.22312164</c:v>
                </c:pt>
                <c:pt idx="11462">
                  <c:v>120.37284851</c:v>
                </c:pt>
                <c:pt idx="11463">
                  <c:v>117.66729736000001</c:v>
                </c:pt>
                <c:pt idx="11464">
                  <c:v>109.16072083</c:v>
                </c:pt>
                <c:pt idx="11465">
                  <c:v>107.61087799000001</c:v>
                </c:pt>
                <c:pt idx="11466">
                  <c:v>107.634552</c:v>
                </c:pt>
                <c:pt idx="11467">
                  <c:v>106.90904236</c:v>
                </c:pt>
                <c:pt idx="11468">
                  <c:v>105.63638306</c:v>
                </c:pt>
                <c:pt idx="11469">
                  <c:v>106.94805144999999</c:v>
                </c:pt>
                <c:pt idx="11470">
                  <c:v>108.87387085</c:v>
                </c:pt>
                <c:pt idx="11471">
                  <c:v>110.50582123</c:v>
                </c:pt>
                <c:pt idx="11472">
                  <c:v>111.94980621000001</c:v>
                </c:pt>
                <c:pt idx="11473">
                  <c:v>111.94842529</c:v>
                </c:pt>
                <c:pt idx="11474">
                  <c:v>111.86904144</c:v>
                </c:pt>
                <c:pt idx="11475">
                  <c:v>112.77134705</c:v>
                </c:pt>
                <c:pt idx="11476">
                  <c:v>112.73516846</c:v>
                </c:pt>
                <c:pt idx="11477">
                  <c:v>112.75325775</c:v>
                </c:pt>
                <c:pt idx="11478">
                  <c:v>112.94125366</c:v>
                </c:pt>
                <c:pt idx="11479">
                  <c:v>113.60686493</c:v>
                </c:pt>
                <c:pt idx="11480">
                  <c:v>113.44535827999999</c:v>
                </c:pt>
                <c:pt idx="11481">
                  <c:v>112.66972351</c:v>
                </c:pt>
                <c:pt idx="11482">
                  <c:v>113.79480743000001</c:v>
                </c:pt>
                <c:pt idx="11483">
                  <c:v>114.76676178</c:v>
                </c:pt>
                <c:pt idx="11484">
                  <c:v>117.20082855</c:v>
                </c:pt>
                <c:pt idx="11485">
                  <c:v>122.17333984</c:v>
                </c:pt>
                <c:pt idx="11486">
                  <c:v>123.52400208</c:v>
                </c:pt>
                <c:pt idx="11487">
                  <c:v>130.56016541</c:v>
                </c:pt>
                <c:pt idx="11488">
                  <c:v>152.57653809000001</c:v>
                </c:pt>
                <c:pt idx="11489">
                  <c:v>139.92314148</c:v>
                </c:pt>
                <c:pt idx="11490">
                  <c:v>129.95584106000001</c:v>
                </c:pt>
                <c:pt idx="11491">
                  <c:v>118.11985016</c:v>
                </c:pt>
                <c:pt idx="11492">
                  <c:v>98.779830930000003</c:v>
                </c:pt>
                <c:pt idx="11493">
                  <c:v>96.739898679999996</c:v>
                </c:pt>
                <c:pt idx="11494">
                  <c:v>95.105125430000001</c:v>
                </c:pt>
                <c:pt idx="11495">
                  <c:v>92.981376650000001</c:v>
                </c:pt>
                <c:pt idx="11496">
                  <c:v>90.586532590000004</c:v>
                </c:pt>
                <c:pt idx="11497">
                  <c:v>90.249557499999995</c:v>
                </c:pt>
                <c:pt idx="11498">
                  <c:v>90.718833919999994</c:v>
                </c:pt>
                <c:pt idx="11499">
                  <c:v>91.054412839999998</c:v>
                </c:pt>
                <c:pt idx="11500">
                  <c:v>92.533233640000006</c:v>
                </c:pt>
                <c:pt idx="11501">
                  <c:v>93.822647090000004</c:v>
                </c:pt>
                <c:pt idx="11502">
                  <c:v>94.936622619999994</c:v>
                </c:pt>
                <c:pt idx="11503">
                  <c:v>95.975387569999995</c:v>
                </c:pt>
                <c:pt idx="11504">
                  <c:v>96.292884830000006</c:v>
                </c:pt>
                <c:pt idx="11505">
                  <c:v>93.651374820000001</c:v>
                </c:pt>
                <c:pt idx="11506">
                  <c:v>94.049613949999994</c:v>
                </c:pt>
                <c:pt idx="11507">
                  <c:v>94.620536799999996</c:v>
                </c:pt>
                <c:pt idx="11508">
                  <c:v>94.348983759999996</c:v>
                </c:pt>
                <c:pt idx="11509">
                  <c:v>94.833557130000003</c:v>
                </c:pt>
                <c:pt idx="11510">
                  <c:v>94.70549011</c:v>
                </c:pt>
                <c:pt idx="11511">
                  <c:v>94.670639039999998</c:v>
                </c:pt>
                <c:pt idx="11512">
                  <c:v>95.533981319999995</c:v>
                </c:pt>
                <c:pt idx="11513">
                  <c:v>96.223258970000003</c:v>
                </c:pt>
                <c:pt idx="11514">
                  <c:v>97.587890619999996</c:v>
                </c:pt>
                <c:pt idx="11515">
                  <c:v>97.062904360000005</c:v>
                </c:pt>
                <c:pt idx="11516">
                  <c:v>96.437721249999996</c:v>
                </c:pt>
                <c:pt idx="11517">
                  <c:v>96.696701050000001</c:v>
                </c:pt>
                <c:pt idx="11518">
                  <c:v>96.187057499999995</c:v>
                </c:pt>
                <c:pt idx="11519">
                  <c:v>96.498962399999996</c:v>
                </c:pt>
                <c:pt idx="11520">
                  <c:v>96.536575319999997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'[Head Loss vs Time 0.722 mm per s.xlsx]Surface Data'!$G$3</c:f>
              <c:strCache>
                <c:ptCount val="1"/>
                <c:pt idx="0">
                  <c:v>35 mg/L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xVal>
            <c:numRef>
              <c:f>'[Head Loss vs Time 0.722 mm per s.xlsx]Surface Data'!$A$4:$A$16070</c:f>
              <c:numCache>
                <c:formatCode>General</c:formatCode>
                <c:ptCount val="16067"/>
                <c:pt idx="0">
                  <c:v>0</c:v>
                </c:pt>
                <c:pt idx="1">
                  <c:v>1.3888888888888889E-3</c:v>
                </c:pt>
                <c:pt idx="2">
                  <c:v>2.7777777777777779E-3</c:v>
                </c:pt>
                <c:pt idx="3">
                  <c:v>4.1666666666666666E-3</c:v>
                </c:pt>
                <c:pt idx="4">
                  <c:v>5.5555555555555558E-3</c:v>
                </c:pt>
                <c:pt idx="5">
                  <c:v>6.9444444444444449E-3</c:v>
                </c:pt>
                <c:pt idx="6">
                  <c:v>8.3333333333333332E-3</c:v>
                </c:pt>
                <c:pt idx="7">
                  <c:v>9.7222222222222224E-3</c:v>
                </c:pt>
                <c:pt idx="8">
                  <c:v>1.1111111111111112E-2</c:v>
                </c:pt>
                <c:pt idx="9">
                  <c:v>1.2500000000000001E-2</c:v>
                </c:pt>
                <c:pt idx="10">
                  <c:v>1.388888888888889E-2</c:v>
                </c:pt>
                <c:pt idx="11">
                  <c:v>1.5277777777777779E-2</c:v>
                </c:pt>
                <c:pt idx="12">
                  <c:v>1.6666666666666666E-2</c:v>
                </c:pt>
                <c:pt idx="13">
                  <c:v>1.8055555555555554E-2</c:v>
                </c:pt>
                <c:pt idx="14">
                  <c:v>1.9444444444444441E-2</c:v>
                </c:pt>
                <c:pt idx="15">
                  <c:v>2.0833333333333329E-2</c:v>
                </c:pt>
                <c:pt idx="16">
                  <c:v>2.2222222222222216E-2</c:v>
                </c:pt>
                <c:pt idx="17">
                  <c:v>2.3611111111111104E-2</c:v>
                </c:pt>
                <c:pt idx="18">
                  <c:v>2.4999999999999991E-2</c:v>
                </c:pt>
                <c:pt idx="19">
                  <c:v>2.6388888888888878E-2</c:v>
                </c:pt>
                <c:pt idx="20">
                  <c:v>2.7777777777777766E-2</c:v>
                </c:pt>
                <c:pt idx="21">
                  <c:v>2.9166666666666653E-2</c:v>
                </c:pt>
                <c:pt idx="22">
                  <c:v>3.0555555555555541E-2</c:v>
                </c:pt>
                <c:pt idx="23">
                  <c:v>3.1944444444444428E-2</c:v>
                </c:pt>
                <c:pt idx="24">
                  <c:v>3.3333333333333319E-2</c:v>
                </c:pt>
                <c:pt idx="25">
                  <c:v>3.472222222222221E-2</c:v>
                </c:pt>
                <c:pt idx="26">
                  <c:v>3.6111111111111101E-2</c:v>
                </c:pt>
                <c:pt idx="27">
                  <c:v>3.7499999999999992E-2</c:v>
                </c:pt>
                <c:pt idx="28">
                  <c:v>3.8888888888888883E-2</c:v>
                </c:pt>
                <c:pt idx="29">
                  <c:v>4.0277777777777773E-2</c:v>
                </c:pt>
                <c:pt idx="30">
                  <c:v>4.1666666666666664E-2</c:v>
                </c:pt>
                <c:pt idx="31">
                  <c:v>4.3055555555555555E-2</c:v>
                </c:pt>
                <c:pt idx="32">
                  <c:v>4.4444444444444446E-2</c:v>
                </c:pt>
                <c:pt idx="33">
                  <c:v>4.5833333333333337E-2</c:v>
                </c:pt>
                <c:pt idx="34">
                  <c:v>4.7222222222222228E-2</c:v>
                </c:pt>
                <c:pt idx="35">
                  <c:v>4.8611111111111119E-2</c:v>
                </c:pt>
                <c:pt idx="36">
                  <c:v>5.000000000000001E-2</c:v>
                </c:pt>
                <c:pt idx="37">
                  <c:v>5.1388888888888901E-2</c:v>
                </c:pt>
                <c:pt idx="38">
                  <c:v>5.2777777777777792E-2</c:v>
                </c:pt>
                <c:pt idx="39">
                  <c:v>5.4166666666666682E-2</c:v>
                </c:pt>
                <c:pt idx="40">
                  <c:v>5.5555555555555573E-2</c:v>
                </c:pt>
                <c:pt idx="41">
                  <c:v>5.6944444444444464E-2</c:v>
                </c:pt>
                <c:pt idx="42">
                  <c:v>5.8333333333333355E-2</c:v>
                </c:pt>
                <c:pt idx="43">
                  <c:v>5.9722222222222246E-2</c:v>
                </c:pt>
                <c:pt idx="44">
                  <c:v>6.1111111111111137E-2</c:v>
                </c:pt>
                <c:pt idx="45">
                  <c:v>6.2500000000000028E-2</c:v>
                </c:pt>
                <c:pt idx="46">
                  <c:v>6.3888888888888912E-2</c:v>
                </c:pt>
                <c:pt idx="47">
                  <c:v>6.5277777777777796E-2</c:v>
                </c:pt>
                <c:pt idx="48">
                  <c:v>6.666666666666668E-2</c:v>
                </c:pt>
                <c:pt idx="49">
                  <c:v>6.8055555555555564E-2</c:v>
                </c:pt>
                <c:pt idx="50">
                  <c:v>6.9444444444444448E-2</c:v>
                </c:pt>
                <c:pt idx="51">
                  <c:v>7.0833333333333331E-2</c:v>
                </c:pt>
                <c:pt idx="52">
                  <c:v>7.2222222222222215E-2</c:v>
                </c:pt>
                <c:pt idx="53">
                  <c:v>7.3611111111111099E-2</c:v>
                </c:pt>
                <c:pt idx="54">
                  <c:v>7.4999999999999983E-2</c:v>
                </c:pt>
                <c:pt idx="55">
                  <c:v>7.6388888888888867E-2</c:v>
                </c:pt>
                <c:pt idx="56">
                  <c:v>7.7777777777777751E-2</c:v>
                </c:pt>
                <c:pt idx="57">
                  <c:v>7.9166666666666635E-2</c:v>
                </c:pt>
                <c:pt idx="58">
                  <c:v>8.0555555555555519E-2</c:v>
                </c:pt>
                <c:pt idx="59">
                  <c:v>8.1944444444444403E-2</c:v>
                </c:pt>
                <c:pt idx="60">
                  <c:v>8.3333333333333287E-2</c:v>
                </c:pt>
                <c:pt idx="61">
                  <c:v>8.4722222222222171E-2</c:v>
                </c:pt>
                <c:pt idx="62">
                  <c:v>8.6111111111111055E-2</c:v>
                </c:pt>
                <c:pt idx="63">
                  <c:v>8.7499999999999939E-2</c:v>
                </c:pt>
                <c:pt idx="64">
                  <c:v>8.8888888888888823E-2</c:v>
                </c:pt>
                <c:pt idx="65">
                  <c:v>9.0277777777777707E-2</c:v>
                </c:pt>
                <c:pt idx="66">
                  <c:v>9.1666666666666591E-2</c:v>
                </c:pt>
                <c:pt idx="67">
                  <c:v>9.3055555555555475E-2</c:v>
                </c:pt>
                <c:pt idx="68">
                  <c:v>9.4444444444444359E-2</c:v>
                </c:pt>
                <c:pt idx="69">
                  <c:v>9.5833333333333243E-2</c:v>
                </c:pt>
                <c:pt idx="70">
                  <c:v>9.7222222222222127E-2</c:v>
                </c:pt>
                <c:pt idx="71">
                  <c:v>9.8611111111111011E-2</c:v>
                </c:pt>
                <c:pt idx="72">
                  <c:v>9.9999999999999895E-2</c:v>
                </c:pt>
                <c:pt idx="73">
                  <c:v>0.10138888888888878</c:v>
                </c:pt>
                <c:pt idx="74">
                  <c:v>0.10277777777777766</c:v>
                </c:pt>
                <c:pt idx="75">
                  <c:v>0.10416666666666655</c:v>
                </c:pt>
                <c:pt idx="76">
                  <c:v>0.10555555555555543</c:v>
                </c:pt>
                <c:pt idx="77">
                  <c:v>0.10694444444444431</c:v>
                </c:pt>
                <c:pt idx="78">
                  <c:v>0.1083333333333332</c:v>
                </c:pt>
                <c:pt idx="79">
                  <c:v>0.10972222222222208</c:v>
                </c:pt>
                <c:pt idx="80">
                  <c:v>0.11111111111111097</c:v>
                </c:pt>
                <c:pt idx="81">
                  <c:v>0.11249999999999985</c:v>
                </c:pt>
                <c:pt idx="82">
                  <c:v>0.11388888888888873</c:v>
                </c:pt>
                <c:pt idx="83">
                  <c:v>0.11527777777777762</c:v>
                </c:pt>
                <c:pt idx="84">
                  <c:v>0.1166666666666665</c:v>
                </c:pt>
                <c:pt idx="85">
                  <c:v>0.11805555555555539</c:v>
                </c:pt>
                <c:pt idx="86">
                  <c:v>0.11944444444444427</c:v>
                </c:pt>
                <c:pt idx="87">
                  <c:v>0.12083333333333315</c:v>
                </c:pt>
                <c:pt idx="88">
                  <c:v>0.12222222222222204</c:v>
                </c:pt>
                <c:pt idx="89">
                  <c:v>0.12361111111111092</c:v>
                </c:pt>
                <c:pt idx="90">
                  <c:v>0.12499999999999981</c:v>
                </c:pt>
                <c:pt idx="91">
                  <c:v>0.12638888888888869</c:v>
                </c:pt>
                <c:pt idx="92">
                  <c:v>0.12777777777777757</c:v>
                </c:pt>
                <c:pt idx="93">
                  <c:v>0.12916666666666646</c:v>
                </c:pt>
                <c:pt idx="94">
                  <c:v>0.13055555555555534</c:v>
                </c:pt>
                <c:pt idx="95">
                  <c:v>0.13194444444444423</c:v>
                </c:pt>
                <c:pt idx="96">
                  <c:v>0.13333333333333311</c:v>
                </c:pt>
                <c:pt idx="97">
                  <c:v>0.13472222222222199</c:v>
                </c:pt>
                <c:pt idx="98">
                  <c:v>0.13611111111111088</c:v>
                </c:pt>
                <c:pt idx="99">
                  <c:v>0.13749999999999976</c:v>
                </c:pt>
                <c:pt idx="100">
                  <c:v>0.13888888888888865</c:v>
                </c:pt>
                <c:pt idx="101">
                  <c:v>0.14027777777777753</c:v>
                </c:pt>
                <c:pt idx="102">
                  <c:v>0.14166666666666641</c:v>
                </c:pt>
                <c:pt idx="103">
                  <c:v>0.1430555555555553</c:v>
                </c:pt>
                <c:pt idx="104">
                  <c:v>0.14444444444444418</c:v>
                </c:pt>
                <c:pt idx="105">
                  <c:v>0.14583333333333307</c:v>
                </c:pt>
                <c:pt idx="106">
                  <c:v>0.14722222222222195</c:v>
                </c:pt>
                <c:pt idx="107">
                  <c:v>0.14861111111111083</c:v>
                </c:pt>
                <c:pt idx="108">
                  <c:v>0.14999999999999972</c:v>
                </c:pt>
                <c:pt idx="109">
                  <c:v>0.1513888888888886</c:v>
                </c:pt>
                <c:pt idx="110">
                  <c:v>0.15277777777777748</c:v>
                </c:pt>
                <c:pt idx="111">
                  <c:v>0.15416666666666637</c:v>
                </c:pt>
                <c:pt idx="112">
                  <c:v>0.15555555555555525</c:v>
                </c:pt>
                <c:pt idx="113">
                  <c:v>0.15694444444444414</c:v>
                </c:pt>
                <c:pt idx="114">
                  <c:v>0.15833333333333302</c:v>
                </c:pt>
                <c:pt idx="115">
                  <c:v>0.1597222222222219</c:v>
                </c:pt>
                <c:pt idx="116">
                  <c:v>0.16111111111111079</c:v>
                </c:pt>
                <c:pt idx="117">
                  <c:v>0.16249999999999967</c:v>
                </c:pt>
                <c:pt idx="118">
                  <c:v>0.16388888888888856</c:v>
                </c:pt>
                <c:pt idx="119">
                  <c:v>0.16527777777777744</c:v>
                </c:pt>
                <c:pt idx="120">
                  <c:v>0.16666666666666632</c:v>
                </c:pt>
                <c:pt idx="121">
                  <c:v>0.16805555555555521</c:v>
                </c:pt>
                <c:pt idx="122">
                  <c:v>0.16944444444444409</c:v>
                </c:pt>
                <c:pt idx="123">
                  <c:v>0.17083333333333298</c:v>
                </c:pt>
                <c:pt idx="124">
                  <c:v>0.17222222222222186</c:v>
                </c:pt>
                <c:pt idx="125">
                  <c:v>0.17361111111111074</c:v>
                </c:pt>
                <c:pt idx="126">
                  <c:v>0.17499999999999963</c:v>
                </c:pt>
                <c:pt idx="127">
                  <c:v>0.17638888888888851</c:v>
                </c:pt>
                <c:pt idx="128">
                  <c:v>0.1777777777777774</c:v>
                </c:pt>
                <c:pt idx="129">
                  <c:v>0.17916666666666628</c:v>
                </c:pt>
                <c:pt idx="130">
                  <c:v>0.18055555555555516</c:v>
                </c:pt>
                <c:pt idx="131">
                  <c:v>0.18194444444444405</c:v>
                </c:pt>
                <c:pt idx="132">
                  <c:v>0.18333333333333293</c:v>
                </c:pt>
                <c:pt idx="133">
                  <c:v>0.18472222222222182</c:v>
                </c:pt>
                <c:pt idx="134">
                  <c:v>0.1861111111111107</c:v>
                </c:pt>
                <c:pt idx="135">
                  <c:v>0.18749999999999958</c:v>
                </c:pt>
                <c:pt idx="136">
                  <c:v>0.18888888888888847</c:v>
                </c:pt>
                <c:pt idx="137">
                  <c:v>0.19027777777777735</c:v>
                </c:pt>
                <c:pt idx="138">
                  <c:v>0.19166666666666624</c:v>
                </c:pt>
                <c:pt idx="139">
                  <c:v>0.19305555555555512</c:v>
                </c:pt>
                <c:pt idx="140">
                  <c:v>0.194444444444444</c:v>
                </c:pt>
                <c:pt idx="141">
                  <c:v>0.19583333333333289</c:v>
                </c:pt>
                <c:pt idx="142">
                  <c:v>0.19722222222222177</c:v>
                </c:pt>
                <c:pt idx="143">
                  <c:v>0.19861111111111066</c:v>
                </c:pt>
                <c:pt idx="144">
                  <c:v>0.19999999999999954</c:v>
                </c:pt>
                <c:pt idx="145">
                  <c:v>0.20138888888888842</c:v>
                </c:pt>
                <c:pt idx="146">
                  <c:v>0.20277777777777731</c:v>
                </c:pt>
                <c:pt idx="147">
                  <c:v>0.20416666666666619</c:v>
                </c:pt>
                <c:pt idx="148">
                  <c:v>0.20555555555555508</c:v>
                </c:pt>
                <c:pt idx="149">
                  <c:v>0.20694444444444396</c:v>
                </c:pt>
                <c:pt idx="150">
                  <c:v>0.20833333333333284</c:v>
                </c:pt>
                <c:pt idx="151">
                  <c:v>0.20972222222222173</c:v>
                </c:pt>
                <c:pt idx="152">
                  <c:v>0.21111111111111061</c:v>
                </c:pt>
                <c:pt idx="153">
                  <c:v>0.21249999999999949</c:v>
                </c:pt>
                <c:pt idx="154">
                  <c:v>0.21388888888888838</c:v>
                </c:pt>
                <c:pt idx="155">
                  <c:v>0.21527777777777726</c:v>
                </c:pt>
                <c:pt idx="156">
                  <c:v>0.21666666666666615</c:v>
                </c:pt>
                <c:pt idx="157">
                  <c:v>0.21805555555555503</c:v>
                </c:pt>
                <c:pt idx="158">
                  <c:v>0.21944444444444391</c:v>
                </c:pt>
                <c:pt idx="159">
                  <c:v>0.2208333333333328</c:v>
                </c:pt>
                <c:pt idx="160">
                  <c:v>0.22222222222222168</c:v>
                </c:pt>
                <c:pt idx="161">
                  <c:v>0.22361111111111057</c:v>
                </c:pt>
                <c:pt idx="162">
                  <c:v>0.22499999999999945</c:v>
                </c:pt>
                <c:pt idx="163">
                  <c:v>0.22638888888888833</c:v>
                </c:pt>
                <c:pt idx="164">
                  <c:v>0.22777777777777722</c:v>
                </c:pt>
                <c:pt idx="165">
                  <c:v>0.2291666666666661</c:v>
                </c:pt>
                <c:pt idx="166">
                  <c:v>0.23055555555555499</c:v>
                </c:pt>
                <c:pt idx="167">
                  <c:v>0.23194444444444387</c:v>
                </c:pt>
                <c:pt idx="168">
                  <c:v>0.23333333333333275</c:v>
                </c:pt>
                <c:pt idx="169">
                  <c:v>0.23472222222222164</c:v>
                </c:pt>
                <c:pt idx="170">
                  <c:v>0.23611111111111052</c:v>
                </c:pt>
                <c:pt idx="171">
                  <c:v>0.23749999999999941</c:v>
                </c:pt>
                <c:pt idx="172">
                  <c:v>0.23888888888888829</c:v>
                </c:pt>
                <c:pt idx="173">
                  <c:v>0.24027777777777717</c:v>
                </c:pt>
                <c:pt idx="174">
                  <c:v>0.24166666666666606</c:v>
                </c:pt>
                <c:pt idx="175">
                  <c:v>0.24305555555555494</c:v>
                </c:pt>
                <c:pt idx="176">
                  <c:v>0.24444444444444383</c:v>
                </c:pt>
                <c:pt idx="177">
                  <c:v>0.24583333333333271</c:v>
                </c:pt>
                <c:pt idx="178">
                  <c:v>0.24722222222222159</c:v>
                </c:pt>
                <c:pt idx="179">
                  <c:v>0.24861111111111048</c:v>
                </c:pt>
                <c:pt idx="180">
                  <c:v>0.24999999999999936</c:v>
                </c:pt>
                <c:pt idx="181">
                  <c:v>0.25138888888888827</c:v>
                </c:pt>
                <c:pt idx="182">
                  <c:v>0.25277777777777716</c:v>
                </c:pt>
                <c:pt idx="183">
                  <c:v>0.25416666666666604</c:v>
                </c:pt>
                <c:pt idx="184">
                  <c:v>0.25555555555555493</c:v>
                </c:pt>
                <c:pt idx="185">
                  <c:v>0.25694444444444381</c:v>
                </c:pt>
                <c:pt idx="186">
                  <c:v>0.25833333333333269</c:v>
                </c:pt>
                <c:pt idx="187">
                  <c:v>0.25972222222222158</c:v>
                </c:pt>
                <c:pt idx="188">
                  <c:v>0.26111111111111046</c:v>
                </c:pt>
                <c:pt idx="189">
                  <c:v>0.26249999999999934</c:v>
                </c:pt>
                <c:pt idx="190">
                  <c:v>0.26388888888888823</c:v>
                </c:pt>
                <c:pt idx="191">
                  <c:v>0.26527777777777711</c:v>
                </c:pt>
                <c:pt idx="192">
                  <c:v>0.266666666666666</c:v>
                </c:pt>
                <c:pt idx="193">
                  <c:v>0.26805555555555488</c:v>
                </c:pt>
                <c:pt idx="194">
                  <c:v>0.26944444444444376</c:v>
                </c:pt>
                <c:pt idx="195">
                  <c:v>0.27083333333333265</c:v>
                </c:pt>
                <c:pt idx="196">
                  <c:v>0.27222222222222153</c:v>
                </c:pt>
                <c:pt idx="197">
                  <c:v>0.27361111111111042</c:v>
                </c:pt>
                <c:pt idx="198">
                  <c:v>0.2749999999999993</c:v>
                </c:pt>
                <c:pt idx="199">
                  <c:v>0.27638888888888818</c:v>
                </c:pt>
                <c:pt idx="200">
                  <c:v>0.27777777777777707</c:v>
                </c:pt>
                <c:pt idx="201">
                  <c:v>0.27916666666666595</c:v>
                </c:pt>
                <c:pt idx="202">
                  <c:v>0.28055555555555484</c:v>
                </c:pt>
                <c:pt idx="203">
                  <c:v>0.28194444444444372</c:v>
                </c:pt>
                <c:pt idx="204">
                  <c:v>0.2833333333333326</c:v>
                </c:pt>
                <c:pt idx="205">
                  <c:v>0.28472222222222149</c:v>
                </c:pt>
                <c:pt idx="206">
                  <c:v>0.28611111111111037</c:v>
                </c:pt>
                <c:pt idx="207">
                  <c:v>0.28749999999999926</c:v>
                </c:pt>
                <c:pt idx="208">
                  <c:v>0.28888888888888814</c:v>
                </c:pt>
                <c:pt idx="209">
                  <c:v>0.29027777777777702</c:v>
                </c:pt>
                <c:pt idx="210">
                  <c:v>0.29166666666666591</c:v>
                </c:pt>
                <c:pt idx="211">
                  <c:v>0.29305555555555479</c:v>
                </c:pt>
                <c:pt idx="212">
                  <c:v>0.29444444444444368</c:v>
                </c:pt>
                <c:pt idx="213">
                  <c:v>0.29583333333333256</c:v>
                </c:pt>
                <c:pt idx="214">
                  <c:v>0.29722222222222144</c:v>
                </c:pt>
                <c:pt idx="215">
                  <c:v>0.29861111111111033</c:v>
                </c:pt>
                <c:pt idx="216">
                  <c:v>0.29999999999999921</c:v>
                </c:pt>
                <c:pt idx="217">
                  <c:v>0.3013888888888881</c:v>
                </c:pt>
                <c:pt idx="218">
                  <c:v>0.30277777777777698</c:v>
                </c:pt>
                <c:pt idx="219">
                  <c:v>0.30416666666666586</c:v>
                </c:pt>
                <c:pt idx="220">
                  <c:v>0.30555555555555475</c:v>
                </c:pt>
                <c:pt idx="221">
                  <c:v>0.30694444444444363</c:v>
                </c:pt>
                <c:pt idx="222">
                  <c:v>0.30833333333333252</c:v>
                </c:pt>
                <c:pt idx="223">
                  <c:v>0.3097222222222214</c:v>
                </c:pt>
                <c:pt idx="224">
                  <c:v>0.31111111111111028</c:v>
                </c:pt>
                <c:pt idx="225">
                  <c:v>0.31249999999999917</c:v>
                </c:pt>
                <c:pt idx="226">
                  <c:v>0.31388888888888805</c:v>
                </c:pt>
                <c:pt idx="227">
                  <c:v>0.31527777777777694</c:v>
                </c:pt>
                <c:pt idx="228">
                  <c:v>0.31666666666666582</c:v>
                </c:pt>
                <c:pt idx="229">
                  <c:v>0.3180555555555547</c:v>
                </c:pt>
                <c:pt idx="230">
                  <c:v>0.31944444444444359</c:v>
                </c:pt>
                <c:pt idx="231">
                  <c:v>0.32083333333333247</c:v>
                </c:pt>
                <c:pt idx="232">
                  <c:v>0.32222222222222136</c:v>
                </c:pt>
                <c:pt idx="233">
                  <c:v>0.32361111111111024</c:v>
                </c:pt>
                <c:pt idx="234">
                  <c:v>0.32499999999999912</c:v>
                </c:pt>
                <c:pt idx="235">
                  <c:v>0.32638888888888801</c:v>
                </c:pt>
                <c:pt idx="236">
                  <c:v>0.32777777777777689</c:v>
                </c:pt>
                <c:pt idx="237">
                  <c:v>0.32916666666666577</c:v>
                </c:pt>
                <c:pt idx="238">
                  <c:v>0.33055555555555466</c:v>
                </c:pt>
                <c:pt idx="239">
                  <c:v>0.33194444444444354</c:v>
                </c:pt>
                <c:pt idx="240">
                  <c:v>0.33333333333333243</c:v>
                </c:pt>
                <c:pt idx="241">
                  <c:v>0.33472222222222131</c:v>
                </c:pt>
                <c:pt idx="242">
                  <c:v>0.33611111111111019</c:v>
                </c:pt>
                <c:pt idx="243">
                  <c:v>0.33749999999999908</c:v>
                </c:pt>
                <c:pt idx="244">
                  <c:v>0.33888888888888796</c:v>
                </c:pt>
                <c:pt idx="245">
                  <c:v>0.34027777777777685</c:v>
                </c:pt>
                <c:pt idx="246">
                  <c:v>0.34166666666666573</c:v>
                </c:pt>
                <c:pt idx="247">
                  <c:v>0.34305555555555461</c:v>
                </c:pt>
                <c:pt idx="248">
                  <c:v>0.3444444444444435</c:v>
                </c:pt>
                <c:pt idx="249">
                  <c:v>0.34583333333333238</c:v>
                </c:pt>
                <c:pt idx="250">
                  <c:v>0.34722222222222127</c:v>
                </c:pt>
                <c:pt idx="251">
                  <c:v>0.34861111111111015</c:v>
                </c:pt>
                <c:pt idx="252">
                  <c:v>0.34999999999999903</c:v>
                </c:pt>
                <c:pt idx="253">
                  <c:v>0.35138888888888792</c:v>
                </c:pt>
                <c:pt idx="254">
                  <c:v>0.3527777777777768</c:v>
                </c:pt>
                <c:pt idx="255">
                  <c:v>0.35416666666666569</c:v>
                </c:pt>
                <c:pt idx="256">
                  <c:v>0.35555555555555457</c:v>
                </c:pt>
                <c:pt idx="257">
                  <c:v>0.35694444444444345</c:v>
                </c:pt>
                <c:pt idx="258">
                  <c:v>0.35833333333333234</c:v>
                </c:pt>
                <c:pt idx="259">
                  <c:v>0.35972222222222122</c:v>
                </c:pt>
                <c:pt idx="260">
                  <c:v>0.36111111111111011</c:v>
                </c:pt>
                <c:pt idx="261">
                  <c:v>0.36249999999999899</c:v>
                </c:pt>
                <c:pt idx="262">
                  <c:v>0.36388888888888787</c:v>
                </c:pt>
                <c:pt idx="263">
                  <c:v>0.36527777777777676</c:v>
                </c:pt>
                <c:pt idx="264">
                  <c:v>0.36666666666666564</c:v>
                </c:pt>
                <c:pt idx="265">
                  <c:v>0.36805555555555453</c:v>
                </c:pt>
                <c:pt idx="266">
                  <c:v>0.36944444444444341</c:v>
                </c:pt>
                <c:pt idx="267">
                  <c:v>0.37083333333333229</c:v>
                </c:pt>
                <c:pt idx="268">
                  <c:v>0.37222222222222118</c:v>
                </c:pt>
                <c:pt idx="269">
                  <c:v>0.37361111111111006</c:v>
                </c:pt>
                <c:pt idx="270">
                  <c:v>0.37499999999999895</c:v>
                </c:pt>
                <c:pt idx="271">
                  <c:v>0.37638888888888783</c:v>
                </c:pt>
                <c:pt idx="272">
                  <c:v>0.37777777777777671</c:v>
                </c:pt>
                <c:pt idx="273">
                  <c:v>0.3791666666666656</c:v>
                </c:pt>
                <c:pt idx="274">
                  <c:v>0.38055555555555448</c:v>
                </c:pt>
                <c:pt idx="275">
                  <c:v>0.38194444444444337</c:v>
                </c:pt>
                <c:pt idx="276">
                  <c:v>0.38333333333333225</c:v>
                </c:pt>
                <c:pt idx="277">
                  <c:v>0.38472222222222113</c:v>
                </c:pt>
                <c:pt idx="278">
                  <c:v>0.38611111111111002</c:v>
                </c:pt>
                <c:pt idx="279">
                  <c:v>0.3874999999999989</c:v>
                </c:pt>
                <c:pt idx="280">
                  <c:v>0.38888888888888778</c:v>
                </c:pt>
                <c:pt idx="281">
                  <c:v>0.39027777777777667</c:v>
                </c:pt>
                <c:pt idx="282">
                  <c:v>0.39166666666666555</c:v>
                </c:pt>
                <c:pt idx="283">
                  <c:v>0.39305555555555444</c:v>
                </c:pt>
                <c:pt idx="284">
                  <c:v>0.39444444444444332</c:v>
                </c:pt>
                <c:pt idx="285">
                  <c:v>0.3958333333333322</c:v>
                </c:pt>
                <c:pt idx="286">
                  <c:v>0.39722222222222109</c:v>
                </c:pt>
                <c:pt idx="287">
                  <c:v>0.39861111111110997</c:v>
                </c:pt>
                <c:pt idx="288">
                  <c:v>0.39999999999999886</c:v>
                </c:pt>
                <c:pt idx="289">
                  <c:v>0.40138888888888774</c:v>
                </c:pt>
                <c:pt idx="290">
                  <c:v>0.40277777777777662</c:v>
                </c:pt>
                <c:pt idx="291">
                  <c:v>0.40416666666666551</c:v>
                </c:pt>
                <c:pt idx="292">
                  <c:v>0.40555555555555439</c:v>
                </c:pt>
                <c:pt idx="293">
                  <c:v>0.40694444444444328</c:v>
                </c:pt>
                <c:pt idx="294">
                  <c:v>0.40833333333333216</c:v>
                </c:pt>
                <c:pt idx="295">
                  <c:v>0.40972222222222104</c:v>
                </c:pt>
                <c:pt idx="296">
                  <c:v>0.41111111111110993</c:v>
                </c:pt>
                <c:pt idx="297">
                  <c:v>0.41249999999999881</c:v>
                </c:pt>
                <c:pt idx="298">
                  <c:v>0.4138888888888877</c:v>
                </c:pt>
                <c:pt idx="299">
                  <c:v>0.41527777777777658</c:v>
                </c:pt>
                <c:pt idx="300">
                  <c:v>0.41666666666666546</c:v>
                </c:pt>
                <c:pt idx="301">
                  <c:v>0.41805555555555435</c:v>
                </c:pt>
                <c:pt idx="302">
                  <c:v>0.41944444444444323</c:v>
                </c:pt>
                <c:pt idx="303">
                  <c:v>0.42083333333333212</c:v>
                </c:pt>
                <c:pt idx="304">
                  <c:v>0.422222222222221</c:v>
                </c:pt>
                <c:pt idx="305">
                  <c:v>0.42361111111110988</c:v>
                </c:pt>
                <c:pt idx="306">
                  <c:v>0.42499999999999877</c:v>
                </c:pt>
                <c:pt idx="307">
                  <c:v>0.42638888888888765</c:v>
                </c:pt>
                <c:pt idx="308">
                  <c:v>0.42777777777777654</c:v>
                </c:pt>
                <c:pt idx="309">
                  <c:v>0.42916666666666542</c:v>
                </c:pt>
                <c:pt idx="310">
                  <c:v>0.4305555555555543</c:v>
                </c:pt>
                <c:pt idx="311">
                  <c:v>0.43194444444444319</c:v>
                </c:pt>
                <c:pt idx="312">
                  <c:v>0.43333333333333207</c:v>
                </c:pt>
                <c:pt idx="313">
                  <c:v>0.43472222222222096</c:v>
                </c:pt>
                <c:pt idx="314">
                  <c:v>0.43611111111110984</c:v>
                </c:pt>
                <c:pt idx="315">
                  <c:v>0.43749999999999872</c:v>
                </c:pt>
                <c:pt idx="316">
                  <c:v>0.43888888888888761</c:v>
                </c:pt>
                <c:pt idx="317">
                  <c:v>0.44027777777777649</c:v>
                </c:pt>
                <c:pt idx="318">
                  <c:v>0.44166666666666538</c:v>
                </c:pt>
                <c:pt idx="319">
                  <c:v>0.44305555555555426</c:v>
                </c:pt>
                <c:pt idx="320">
                  <c:v>0.44444444444444314</c:v>
                </c:pt>
                <c:pt idx="321">
                  <c:v>0.44583333333333203</c:v>
                </c:pt>
                <c:pt idx="322">
                  <c:v>0.44722222222222091</c:v>
                </c:pt>
                <c:pt idx="323">
                  <c:v>0.44861111111110979</c:v>
                </c:pt>
                <c:pt idx="324">
                  <c:v>0.44999999999999868</c:v>
                </c:pt>
                <c:pt idx="325">
                  <c:v>0.45138888888888756</c:v>
                </c:pt>
                <c:pt idx="326">
                  <c:v>0.45277777777777645</c:v>
                </c:pt>
                <c:pt idx="327">
                  <c:v>0.45416666666666533</c:v>
                </c:pt>
                <c:pt idx="328">
                  <c:v>0.45555555555555421</c:v>
                </c:pt>
                <c:pt idx="329">
                  <c:v>0.4569444444444431</c:v>
                </c:pt>
                <c:pt idx="330">
                  <c:v>0.45833333333333198</c:v>
                </c:pt>
                <c:pt idx="331">
                  <c:v>0.45972222222222087</c:v>
                </c:pt>
                <c:pt idx="332">
                  <c:v>0.46111111111110975</c:v>
                </c:pt>
                <c:pt idx="333">
                  <c:v>0.46249999999999863</c:v>
                </c:pt>
                <c:pt idx="334">
                  <c:v>0.46388888888888752</c:v>
                </c:pt>
                <c:pt idx="335">
                  <c:v>0.4652777777777764</c:v>
                </c:pt>
                <c:pt idx="336">
                  <c:v>0.46666666666666529</c:v>
                </c:pt>
                <c:pt idx="337">
                  <c:v>0.46805555555555417</c:v>
                </c:pt>
                <c:pt idx="338">
                  <c:v>0.46944444444444305</c:v>
                </c:pt>
                <c:pt idx="339">
                  <c:v>0.47083333333333194</c:v>
                </c:pt>
                <c:pt idx="340">
                  <c:v>0.47222222222222082</c:v>
                </c:pt>
                <c:pt idx="341">
                  <c:v>0.47361111111110971</c:v>
                </c:pt>
                <c:pt idx="342">
                  <c:v>0.47499999999999859</c:v>
                </c:pt>
                <c:pt idx="343">
                  <c:v>0.47638888888888747</c:v>
                </c:pt>
                <c:pt idx="344">
                  <c:v>0.47777777777777636</c:v>
                </c:pt>
                <c:pt idx="345">
                  <c:v>0.47916666666666524</c:v>
                </c:pt>
                <c:pt idx="346">
                  <c:v>0.48055555555555413</c:v>
                </c:pt>
                <c:pt idx="347">
                  <c:v>0.48194444444444301</c:v>
                </c:pt>
                <c:pt idx="348">
                  <c:v>0.48333333333333189</c:v>
                </c:pt>
                <c:pt idx="349">
                  <c:v>0.48472222222222078</c:v>
                </c:pt>
                <c:pt idx="350">
                  <c:v>0.48611111111110966</c:v>
                </c:pt>
                <c:pt idx="351">
                  <c:v>0.48749999999999855</c:v>
                </c:pt>
                <c:pt idx="352">
                  <c:v>0.48888888888888743</c:v>
                </c:pt>
                <c:pt idx="353">
                  <c:v>0.49027777777777631</c:v>
                </c:pt>
                <c:pt idx="354">
                  <c:v>0.4916666666666652</c:v>
                </c:pt>
                <c:pt idx="355">
                  <c:v>0.49305555555555408</c:v>
                </c:pt>
                <c:pt idx="356">
                  <c:v>0.49444444444444297</c:v>
                </c:pt>
                <c:pt idx="357">
                  <c:v>0.49583333333333185</c:v>
                </c:pt>
                <c:pt idx="358">
                  <c:v>0.49722222222222073</c:v>
                </c:pt>
                <c:pt idx="359">
                  <c:v>0.49861111111110962</c:v>
                </c:pt>
                <c:pt idx="360">
                  <c:v>0.4999999999999985</c:v>
                </c:pt>
                <c:pt idx="361">
                  <c:v>0.50138888888888744</c:v>
                </c:pt>
                <c:pt idx="362">
                  <c:v>0.50277777777777632</c:v>
                </c:pt>
                <c:pt idx="363">
                  <c:v>0.50416666666666521</c:v>
                </c:pt>
                <c:pt idx="364">
                  <c:v>0.50555555555555409</c:v>
                </c:pt>
                <c:pt idx="365">
                  <c:v>0.50694444444444298</c:v>
                </c:pt>
                <c:pt idx="366">
                  <c:v>0.50833333333333186</c:v>
                </c:pt>
                <c:pt idx="367">
                  <c:v>0.50972222222222074</c:v>
                </c:pt>
                <c:pt idx="368">
                  <c:v>0.51111111111110963</c:v>
                </c:pt>
                <c:pt idx="369">
                  <c:v>0.51249999999999851</c:v>
                </c:pt>
                <c:pt idx="370">
                  <c:v>0.5138888888888874</c:v>
                </c:pt>
                <c:pt idx="371">
                  <c:v>0.51527777777777628</c:v>
                </c:pt>
                <c:pt idx="372">
                  <c:v>0.51666666666666516</c:v>
                </c:pt>
                <c:pt idx="373">
                  <c:v>0.51805555555555405</c:v>
                </c:pt>
                <c:pt idx="374">
                  <c:v>0.51944444444444293</c:v>
                </c:pt>
                <c:pt idx="375">
                  <c:v>0.52083333333333182</c:v>
                </c:pt>
                <c:pt idx="376">
                  <c:v>0.5222222222222207</c:v>
                </c:pt>
                <c:pt idx="377">
                  <c:v>0.52361111111110958</c:v>
                </c:pt>
                <c:pt idx="378">
                  <c:v>0.52499999999999847</c:v>
                </c:pt>
                <c:pt idx="379">
                  <c:v>0.52638888888888735</c:v>
                </c:pt>
                <c:pt idx="380">
                  <c:v>0.52777777777777624</c:v>
                </c:pt>
                <c:pt idx="381">
                  <c:v>0.52916666666666512</c:v>
                </c:pt>
                <c:pt idx="382">
                  <c:v>0.530555555555554</c:v>
                </c:pt>
                <c:pt idx="383">
                  <c:v>0.53194444444444289</c:v>
                </c:pt>
                <c:pt idx="384">
                  <c:v>0.53333333333333177</c:v>
                </c:pt>
                <c:pt idx="385">
                  <c:v>0.53472222222222066</c:v>
                </c:pt>
                <c:pt idx="386">
                  <c:v>0.53611111111110954</c:v>
                </c:pt>
                <c:pt idx="387">
                  <c:v>0.53749999999999842</c:v>
                </c:pt>
                <c:pt idx="388">
                  <c:v>0.53888888888888731</c:v>
                </c:pt>
                <c:pt idx="389">
                  <c:v>0.54027777777777619</c:v>
                </c:pt>
                <c:pt idx="390">
                  <c:v>0.54166666666666508</c:v>
                </c:pt>
                <c:pt idx="391">
                  <c:v>0.54305555555555396</c:v>
                </c:pt>
                <c:pt idx="392">
                  <c:v>0.54444444444444284</c:v>
                </c:pt>
                <c:pt idx="393">
                  <c:v>0.54583333333333173</c:v>
                </c:pt>
                <c:pt idx="394">
                  <c:v>0.54722222222222061</c:v>
                </c:pt>
                <c:pt idx="395">
                  <c:v>0.5486111111111095</c:v>
                </c:pt>
                <c:pt idx="396">
                  <c:v>0.54999999999999838</c:v>
                </c:pt>
                <c:pt idx="397">
                  <c:v>0.55138888888888726</c:v>
                </c:pt>
                <c:pt idx="398">
                  <c:v>0.55277777777777615</c:v>
                </c:pt>
                <c:pt idx="399">
                  <c:v>0.55416666666666503</c:v>
                </c:pt>
                <c:pt idx="400">
                  <c:v>0.55555555555555391</c:v>
                </c:pt>
                <c:pt idx="401">
                  <c:v>0.5569444444444428</c:v>
                </c:pt>
                <c:pt idx="402">
                  <c:v>0.55833333333333168</c:v>
                </c:pt>
                <c:pt idx="403">
                  <c:v>0.55972222222222057</c:v>
                </c:pt>
                <c:pt idx="404">
                  <c:v>0.56111111111110945</c:v>
                </c:pt>
                <c:pt idx="405">
                  <c:v>0.56249999999999833</c:v>
                </c:pt>
                <c:pt idx="406">
                  <c:v>0.56388888888888722</c:v>
                </c:pt>
                <c:pt idx="407">
                  <c:v>0.5652777777777761</c:v>
                </c:pt>
                <c:pt idx="408">
                  <c:v>0.56666666666666499</c:v>
                </c:pt>
                <c:pt idx="409">
                  <c:v>0.56805555555555387</c:v>
                </c:pt>
                <c:pt idx="410">
                  <c:v>0.56944444444444275</c:v>
                </c:pt>
                <c:pt idx="411">
                  <c:v>0.57083333333333164</c:v>
                </c:pt>
                <c:pt idx="412">
                  <c:v>0.57222222222222052</c:v>
                </c:pt>
                <c:pt idx="413">
                  <c:v>0.57361111111110941</c:v>
                </c:pt>
                <c:pt idx="414">
                  <c:v>0.57499999999999829</c:v>
                </c:pt>
                <c:pt idx="415">
                  <c:v>0.57638888888888717</c:v>
                </c:pt>
                <c:pt idx="416">
                  <c:v>0.57777777777777606</c:v>
                </c:pt>
                <c:pt idx="417">
                  <c:v>0.57916666666666494</c:v>
                </c:pt>
                <c:pt idx="418">
                  <c:v>0.58055555555555383</c:v>
                </c:pt>
                <c:pt idx="419">
                  <c:v>0.58194444444444271</c:v>
                </c:pt>
                <c:pt idx="420">
                  <c:v>0.58333333333333159</c:v>
                </c:pt>
                <c:pt idx="421">
                  <c:v>0.58472222222222048</c:v>
                </c:pt>
                <c:pt idx="422">
                  <c:v>0.58611111111110936</c:v>
                </c:pt>
                <c:pt idx="423">
                  <c:v>0.58749999999999825</c:v>
                </c:pt>
                <c:pt idx="424">
                  <c:v>0.58888888888888713</c:v>
                </c:pt>
                <c:pt idx="425">
                  <c:v>0.59027777777777601</c:v>
                </c:pt>
                <c:pt idx="426">
                  <c:v>0.5916666666666649</c:v>
                </c:pt>
                <c:pt idx="427">
                  <c:v>0.59305555555555378</c:v>
                </c:pt>
                <c:pt idx="428">
                  <c:v>0.59444444444444267</c:v>
                </c:pt>
                <c:pt idx="429">
                  <c:v>0.59583333333333155</c:v>
                </c:pt>
                <c:pt idx="430">
                  <c:v>0.59722222222222043</c:v>
                </c:pt>
                <c:pt idx="431">
                  <c:v>0.59861111111110932</c:v>
                </c:pt>
                <c:pt idx="432">
                  <c:v>0.5999999999999982</c:v>
                </c:pt>
                <c:pt idx="433">
                  <c:v>0.60138888888888709</c:v>
                </c:pt>
                <c:pt idx="434">
                  <c:v>0.60277777777777597</c:v>
                </c:pt>
                <c:pt idx="435">
                  <c:v>0.60416666666666485</c:v>
                </c:pt>
                <c:pt idx="436">
                  <c:v>0.60555555555555374</c:v>
                </c:pt>
                <c:pt idx="437">
                  <c:v>0.60694444444444262</c:v>
                </c:pt>
                <c:pt idx="438">
                  <c:v>0.60833333333333151</c:v>
                </c:pt>
                <c:pt idx="439">
                  <c:v>0.60972222222222039</c:v>
                </c:pt>
                <c:pt idx="440">
                  <c:v>0.61111111111110927</c:v>
                </c:pt>
                <c:pt idx="441">
                  <c:v>0.61249999999999816</c:v>
                </c:pt>
                <c:pt idx="442">
                  <c:v>0.61388888888888704</c:v>
                </c:pt>
                <c:pt idx="443">
                  <c:v>0.61527777777777592</c:v>
                </c:pt>
                <c:pt idx="444">
                  <c:v>0.61666666666666481</c:v>
                </c:pt>
                <c:pt idx="445">
                  <c:v>0.61805555555555369</c:v>
                </c:pt>
                <c:pt idx="446">
                  <c:v>0.61944444444444258</c:v>
                </c:pt>
                <c:pt idx="447">
                  <c:v>0.62083333333333146</c:v>
                </c:pt>
                <c:pt idx="448">
                  <c:v>0.62222222222222034</c:v>
                </c:pt>
                <c:pt idx="449">
                  <c:v>0.62361111111110923</c:v>
                </c:pt>
                <c:pt idx="450">
                  <c:v>0.62499999999999811</c:v>
                </c:pt>
                <c:pt idx="451">
                  <c:v>0.626388888888887</c:v>
                </c:pt>
                <c:pt idx="452">
                  <c:v>0.62777777777777588</c:v>
                </c:pt>
                <c:pt idx="453">
                  <c:v>0.62916666666666476</c:v>
                </c:pt>
                <c:pt idx="454">
                  <c:v>0.63055555555555365</c:v>
                </c:pt>
                <c:pt idx="455">
                  <c:v>0.63194444444444253</c:v>
                </c:pt>
                <c:pt idx="456">
                  <c:v>0.63333333333333142</c:v>
                </c:pt>
                <c:pt idx="457">
                  <c:v>0.6347222222222203</c:v>
                </c:pt>
                <c:pt idx="458">
                  <c:v>0.63611111111110918</c:v>
                </c:pt>
                <c:pt idx="459">
                  <c:v>0.63749999999999807</c:v>
                </c:pt>
                <c:pt idx="460">
                  <c:v>0.63888888888888695</c:v>
                </c:pt>
                <c:pt idx="461">
                  <c:v>0.64027777777777584</c:v>
                </c:pt>
                <c:pt idx="462">
                  <c:v>0.64166666666666472</c:v>
                </c:pt>
                <c:pt idx="463">
                  <c:v>0.6430555555555536</c:v>
                </c:pt>
                <c:pt idx="464">
                  <c:v>0.64444444444444249</c:v>
                </c:pt>
                <c:pt idx="465">
                  <c:v>0.64583333333333137</c:v>
                </c:pt>
                <c:pt idx="466">
                  <c:v>0.64722222222222026</c:v>
                </c:pt>
                <c:pt idx="467">
                  <c:v>0.64861111111110914</c:v>
                </c:pt>
                <c:pt idx="468">
                  <c:v>0.64999999999999802</c:v>
                </c:pt>
                <c:pt idx="469">
                  <c:v>0.65138888888888691</c:v>
                </c:pt>
                <c:pt idx="470">
                  <c:v>0.65277777777777579</c:v>
                </c:pt>
                <c:pt idx="471">
                  <c:v>0.65416666666666468</c:v>
                </c:pt>
                <c:pt idx="472">
                  <c:v>0.65555555555555356</c:v>
                </c:pt>
                <c:pt idx="473">
                  <c:v>0.65694444444444244</c:v>
                </c:pt>
                <c:pt idx="474">
                  <c:v>0.65833333333333133</c:v>
                </c:pt>
                <c:pt idx="475">
                  <c:v>0.65972222222222021</c:v>
                </c:pt>
                <c:pt idx="476">
                  <c:v>0.6611111111111091</c:v>
                </c:pt>
                <c:pt idx="477">
                  <c:v>0.66249999999999798</c:v>
                </c:pt>
                <c:pt idx="478">
                  <c:v>0.66388888888888686</c:v>
                </c:pt>
                <c:pt idx="479">
                  <c:v>0.66527777777777575</c:v>
                </c:pt>
                <c:pt idx="480">
                  <c:v>0.66666666666666463</c:v>
                </c:pt>
                <c:pt idx="481">
                  <c:v>0.66805555555555352</c:v>
                </c:pt>
                <c:pt idx="482">
                  <c:v>0.6694444444444424</c:v>
                </c:pt>
                <c:pt idx="483">
                  <c:v>0.67083333333333128</c:v>
                </c:pt>
                <c:pt idx="484">
                  <c:v>0.67222222222222017</c:v>
                </c:pt>
                <c:pt idx="485">
                  <c:v>0.67361111111110905</c:v>
                </c:pt>
                <c:pt idx="486">
                  <c:v>0.67499999999999793</c:v>
                </c:pt>
                <c:pt idx="487">
                  <c:v>0.67638888888888682</c:v>
                </c:pt>
                <c:pt idx="488">
                  <c:v>0.6777777777777757</c:v>
                </c:pt>
                <c:pt idx="489">
                  <c:v>0.67916666666666459</c:v>
                </c:pt>
                <c:pt idx="490">
                  <c:v>0.68055555555555347</c:v>
                </c:pt>
                <c:pt idx="491">
                  <c:v>0.68194444444444235</c:v>
                </c:pt>
                <c:pt idx="492">
                  <c:v>0.68333333333333124</c:v>
                </c:pt>
                <c:pt idx="493">
                  <c:v>0.68472222222222012</c:v>
                </c:pt>
                <c:pt idx="494">
                  <c:v>0.68611111111110901</c:v>
                </c:pt>
                <c:pt idx="495">
                  <c:v>0.68749999999999789</c:v>
                </c:pt>
                <c:pt idx="496">
                  <c:v>0.68888888888888677</c:v>
                </c:pt>
                <c:pt idx="497">
                  <c:v>0.69027777777777566</c:v>
                </c:pt>
                <c:pt idx="498">
                  <c:v>0.69166666666666454</c:v>
                </c:pt>
                <c:pt idx="499">
                  <c:v>0.69305555555555343</c:v>
                </c:pt>
                <c:pt idx="500">
                  <c:v>0.69444444444444231</c:v>
                </c:pt>
                <c:pt idx="501">
                  <c:v>0.69583333333333119</c:v>
                </c:pt>
                <c:pt idx="502">
                  <c:v>0.69722222222222008</c:v>
                </c:pt>
                <c:pt idx="503">
                  <c:v>0.69861111111110896</c:v>
                </c:pt>
                <c:pt idx="504">
                  <c:v>0.69999999999999785</c:v>
                </c:pt>
                <c:pt idx="505">
                  <c:v>0.70138888888888673</c:v>
                </c:pt>
                <c:pt idx="506">
                  <c:v>0.70277777777777561</c:v>
                </c:pt>
                <c:pt idx="507">
                  <c:v>0.7041666666666645</c:v>
                </c:pt>
                <c:pt idx="508">
                  <c:v>0.70555555555555338</c:v>
                </c:pt>
                <c:pt idx="509">
                  <c:v>0.70694444444444227</c:v>
                </c:pt>
                <c:pt idx="510">
                  <c:v>0.70833333333333115</c:v>
                </c:pt>
                <c:pt idx="511">
                  <c:v>0.70972222222222003</c:v>
                </c:pt>
                <c:pt idx="512">
                  <c:v>0.71111111111110892</c:v>
                </c:pt>
                <c:pt idx="513">
                  <c:v>0.7124999999999978</c:v>
                </c:pt>
                <c:pt idx="514">
                  <c:v>0.71388888888888669</c:v>
                </c:pt>
                <c:pt idx="515">
                  <c:v>0.71527777777777557</c:v>
                </c:pt>
                <c:pt idx="516">
                  <c:v>0.71666666666666445</c:v>
                </c:pt>
                <c:pt idx="517">
                  <c:v>0.71805555555555334</c:v>
                </c:pt>
                <c:pt idx="518">
                  <c:v>0.71944444444444222</c:v>
                </c:pt>
                <c:pt idx="519">
                  <c:v>0.72083333333333111</c:v>
                </c:pt>
                <c:pt idx="520">
                  <c:v>0.72222222222221999</c:v>
                </c:pt>
                <c:pt idx="521">
                  <c:v>0.72361111111110887</c:v>
                </c:pt>
                <c:pt idx="522">
                  <c:v>0.72499999999999776</c:v>
                </c:pt>
                <c:pt idx="523">
                  <c:v>0.72638888888888664</c:v>
                </c:pt>
                <c:pt idx="524">
                  <c:v>0.72777777777777553</c:v>
                </c:pt>
                <c:pt idx="525">
                  <c:v>0.72916666666666441</c:v>
                </c:pt>
                <c:pt idx="526">
                  <c:v>0.73055555555555329</c:v>
                </c:pt>
                <c:pt idx="527">
                  <c:v>0.73194444444444218</c:v>
                </c:pt>
                <c:pt idx="528">
                  <c:v>0.73333333333333106</c:v>
                </c:pt>
                <c:pt idx="529">
                  <c:v>0.73472222222221995</c:v>
                </c:pt>
                <c:pt idx="530">
                  <c:v>0.73611111111110883</c:v>
                </c:pt>
                <c:pt idx="531">
                  <c:v>0.73749999999999771</c:v>
                </c:pt>
                <c:pt idx="532">
                  <c:v>0.7388888888888866</c:v>
                </c:pt>
                <c:pt idx="533">
                  <c:v>0.74027777777777548</c:v>
                </c:pt>
                <c:pt idx="534">
                  <c:v>0.74166666666666436</c:v>
                </c:pt>
                <c:pt idx="535">
                  <c:v>0.74305555555555325</c:v>
                </c:pt>
                <c:pt idx="536">
                  <c:v>0.74444444444444213</c:v>
                </c:pt>
                <c:pt idx="537">
                  <c:v>0.74583333333333102</c:v>
                </c:pt>
                <c:pt idx="538">
                  <c:v>0.7472222222222199</c:v>
                </c:pt>
                <c:pt idx="539">
                  <c:v>0.74861111111110878</c:v>
                </c:pt>
                <c:pt idx="540">
                  <c:v>0.74999999999999767</c:v>
                </c:pt>
                <c:pt idx="541">
                  <c:v>0.75138888888888655</c:v>
                </c:pt>
                <c:pt idx="542">
                  <c:v>0.75277777777777544</c:v>
                </c:pt>
                <c:pt idx="543">
                  <c:v>0.75416666666666432</c:v>
                </c:pt>
                <c:pt idx="544">
                  <c:v>0.7555555555555532</c:v>
                </c:pt>
                <c:pt idx="545">
                  <c:v>0.75694444444444209</c:v>
                </c:pt>
                <c:pt idx="546">
                  <c:v>0.75833333333333097</c:v>
                </c:pt>
                <c:pt idx="547">
                  <c:v>0.75972222222221986</c:v>
                </c:pt>
                <c:pt idx="548">
                  <c:v>0.76111111111110874</c:v>
                </c:pt>
                <c:pt idx="549">
                  <c:v>0.76249999999999762</c:v>
                </c:pt>
                <c:pt idx="550">
                  <c:v>0.76388888888888651</c:v>
                </c:pt>
                <c:pt idx="551">
                  <c:v>0.76527777777777539</c:v>
                </c:pt>
                <c:pt idx="552">
                  <c:v>0.76666666666666428</c:v>
                </c:pt>
                <c:pt idx="553">
                  <c:v>0.76805555555555316</c:v>
                </c:pt>
                <c:pt idx="554">
                  <c:v>0.76944444444444204</c:v>
                </c:pt>
                <c:pt idx="555">
                  <c:v>0.77083333333333093</c:v>
                </c:pt>
                <c:pt idx="556">
                  <c:v>0.77222222222221981</c:v>
                </c:pt>
                <c:pt idx="557">
                  <c:v>0.7736111111111087</c:v>
                </c:pt>
                <c:pt idx="558">
                  <c:v>0.77499999999999758</c:v>
                </c:pt>
                <c:pt idx="559">
                  <c:v>0.77638888888888646</c:v>
                </c:pt>
                <c:pt idx="560">
                  <c:v>0.77777777777777535</c:v>
                </c:pt>
                <c:pt idx="561">
                  <c:v>0.77916666666666423</c:v>
                </c:pt>
                <c:pt idx="562">
                  <c:v>0.78055555555555312</c:v>
                </c:pt>
                <c:pt idx="563">
                  <c:v>0.781944444444442</c:v>
                </c:pt>
                <c:pt idx="564">
                  <c:v>0.78333333333333088</c:v>
                </c:pt>
                <c:pt idx="565">
                  <c:v>0.78472222222221977</c:v>
                </c:pt>
                <c:pt idx="566">
                  <c:v>0.78611111111110865</c:v>
                </c:pt>
                <c:pt idx="567">
                  <c:v>0.78749999999999754</c:v>
                </c:pt>
                <c:pt idx="568">
                  <c:v>0.78888888888888642</c:v>
                </c:pt>
                <c:pt idx="569">
                  <c:v>0.7902777777777753</c:v>
                </c:pt>
                <c:pt idx="570">
                  <c:v>0.79166666666666419</c:v>
                </c:pt>
                <c:pt idx="571">
                  <c:v>0.79305555555555307</c:v>
                </c:pt>
                <c:pt idx="572">
                  <c:v>0.79444444444444196</c:v>
                </c:pt>
                <c:pt idx="573">
                  <c:v>0.79583333333333084</c:v>
                </c:pt>
                <c:pt idx="574">
                  <c:v>0.79722222222221972</c:v>
                </c:pt>
                <c:pt idx="575">
                  <c:v>0.79861111111110861</c:v>
                </c:pt>
                <c:pt idx="576">
                  <c:v>0.79999999999999749</c:v>
                </c:pt>
                <c:pt idx="577">
                  <c:v>0.80138888888888637</c:v>
                </c:pt>
                <c:pt idx="578">
                  <c:v>0.80277777777777526</c:v>
                </c:pt>
                <c:pt idx="579">
                  <c:v>0.80416666666666414</c:v>
                </c:pt>
                <c:pt idx="580">
                  <c:v>0.80555555555555303</c:v>
                </c:pt>
                <c:pt idx="581">
                  <c:v>0.80694444444444191</c:v>
                </c:pt>
                <c:pt idx="582">
                  <c:v>0.80833333333333079</c:v>
                </c:pt>
                <c:pt idx="583">
                  <c:v>0.80972222222221968</c:v>
                </c:pt>
                <c:pt idx="584">
                  <c:v>0.81111111111110856</c:v>
                </c:pt>
                <c:pt idx="585">
                  <c:v>0.81249999999999745</c:v>
                </c:pt>
                <c:pt idx="586">
                  <c:v>0.81388888888888633</c:v>
                </c:pt>
                <c:pt idx="587">
                  <c:v>0.81527777777777521</c:v>
                </c:pt>
                <c:pt idx="588">
                  <c:v>0.8166666666666641</c:v>
                </c:pt>
                <c:pt idx="589">
                  <c:v>0.81805555555555298</c:v>
                </c:pt>
                <c:pt idx="590">
                  <c:v>0.81944444444444187</c:v>
                </c:pt>
                <c:pt idx="591">
                  <c:v>0.82083333333333075</c:v>
                </c:pt>
                <c:pt idx="592">
                  <c:v>0.82222222222221963</c:v>
                </c:pt>
                <c:pt idx="593">
                  <c:v>0.82361111111110852</c:v>
                </c:pt>
                <c:pt idx="594">
                  <c:v>0.8249999999999974</c:v>
                </c:pt>
                <c:pt idx="595">
                  <c:v>0.82638888888888629</c:v>
                </c:pt>
                <c:pt idx="596">
                  <c:v>0.82777777777777517</c:v>
                </c:pt>
                <c:pt idx="597">
                  <c:v>0.82916666666666405</c:v>
                </c:pt>
                <c:pt idx="598">
                  <c:v>0.83055555555555294</c:v>
                </c:pt>
                <c:pt idx="599">
                  <c:v>0.83194444444444182</c:v>
                </c:pt>
                <c:pt idx="600">
                  <c:v>0.83333333333333071</c:v>
                </c:pt>
                <c:pt idx="601">
                  <c:v>0.83472222222221959</c:v>
                </c:pt>
                <c:pt idx="602">
                  <c:v>0.83611111111110847</c:v>
                </c:pt>
                <c:pt idx="603">
                  <c:v>0.83749999999999736</c:v>
                </c:pt>
                <c:pt idx="604">
                  <c:v>0.83888888888888624</c:v>
                </c:pt>
                <c:pt idx="605">
                  <c:v>0.84027777777777513</c:v>
                </c:pt>
                <c:pt idx="606">
                  <c:v>0.84166666666666401</c:v>
                </c:pt>
                <c:pt idx="607">
                  <c:v>0.84305555555555289</c:v>
                </c:pt>
                <c:pt idx="608">
                  <c:v>0.84444444444444178</c:v>
                </c:pt>
                <c:pt idx="609">
                  <c:v>0.84583333333333066</c:v>
                </c:pt>
                <c:pt idx="610">
                  <c:v>0.84722222222221955</c:v>
                </c:pt>
                <c:pt idx="611">
                  <c:v>0.84861111111110843</c:v>
                </c:pt>
                <c:pt idx="612">
                  <c:v>0.84999999999999731</c:v>
                </c:pt>
                <c:pt idx="613">
                  <c:v>0.8513888888888862</c:v>
                </c:pt>
                <c:pt idx="614">
                  <c:v>0.85277777777777508</c:v>
                </c:pt>
                <c:pt idx="615">
                  <c:v>0.85416666666666397</c:v>
                </c:pt>
                <c:pt idx="616">
                  <c:v>0.85555555555555285</c:v>
                </c:pt>
                <c:pt idx="617">
                  <c:v>0.85694444444444173</c:v>
                </c:pt>
                <c:pt idx="618">
                  <c:v>0.85833333333333062</c:v>
                </c:pt>
                <c:pt idx="619">
                  <c:v>0.8597222222222195</c:v>
                </c:pt>
                <c:pt idx="620">
                  <c:v>0.86111111111110838</c:v>
                </c:pt>
                <c:pt idx="621">
                  <c:v>0.86249999999999727</c:v>
                </c:pt>
                <c:pt idx="622">
                  <c:v>0.86388888888888615</c:v>
                </c:pt>
                <c:pt idx="623">
                  <c:v>0.86527777777777504</c:v>
                </c:pt>
                <c:pt idx="624">
                  <c:v>0.86666666666666392</c:v>
                </c:pt>
                <c:pt idx="625">
                  <c:v>0.8680555555555528</c:v>
                </c:pt>
                <c:pt idx="626">
                  <c:v>0.86944444444444169</c:v>
                </c:pt>
                <c:pt idx="627">
                  <c:v>0.87083333333333057</c:v>
                </c:pt>
                <c:pt idx="628">
                  <c:v>0.87222222222221946</c:v>
                </c:pt>
                <c:pt idx="629">
                  <c:v>0.87361111111110834</c:v>
                </c:pt>
                <c:pt idx="630">
                  <c:v>0.87499999999999722</c:v>
                </c:pt>
                <c:pt idx="631">
                  <c:v>0.87638888888888611</c:v>
                </c:pt>
                <c:pt idx="632">
                  <c:v>0.87777777777777499</c:v>
                </c:pt>
                <c:pt idx="633">
                  <c:v>0.87916666666666388</c:v>
                </c:pt>
                <c:pt idx="634">
                  <c:v>0.88055555555555276</c:v>
                </c:pt>
                <c:pt idx="635">
                  <c:v>0.88194444444444164</c:v>
                </c:pt>
                <c:pt idx="636">
                  <c:v>0.88333333333333053</c:v>
                </c:pt>
                <c:pt idx="637">
                  <c:v>0.88472222222221941</c:v>
                </c:pt>
                <c:pt idx="638">
                  <c:v>0.8861111111111083</c:v>
                </c:pt>
                <c:pt idx="639">
                  <c:v>0.88749999999999718</c:v>
                </c:pt>
                <c:pt idx="640">
                  <c:v>0.88888888888888606</c:v>
                </c:pt>
                <c:pt idx="641">
                  <c:v>0.89027777777777495</c:v>
                </c:pt>
                <c:pt idx="642">
                  <c:v>0.89166666666666383</c:v>
                </c:pt>
                <c:pt idx="643">
                  <c:v>0.89305555555555272</c:v>
                </c:pt>
                <c:pt idx="644">
                  <c:v>0.8944444444444416</c:v>
                </c:pt>
                <c:pt idx="645">
                  <c:v>0.89583333333333048</c:v>
                </c:pt>
                <c:pt idx="646">
                  <c:v>0.89722222222221937</c:v>
                </c:pt>
                <c:pt idx="647">
                  <c:v>0.89861111111110825</c:v>
                </c:pt>
                <c:pt idx="648">
                  <c:v>0.89999999999999714</c:v>
                </c:pt>
                <c:pt idx="649">
                  <c:v>0.90138888888888602</c:v>
                </c:pt>
                <c:pt idx="650">
                  <c:v>0.9027777777777749</c:v>
                </c:pt>
                <c:pt idx="651">
                  <c:v>0.90416666666666379</c:v>
                </c:pt>
                <c:pt idx="652">
                  <c:v>0.90555555555555267</c:v>
                </c:pt>
                <c:pt idx="653">
                  <c:v>0.90694444444444156</c:v>
                </c:pt>
                <c:pt idx="654">
                  <c:v>0.90833333333333044</c:v>
                </c:pt>
                <c:pt idx="655">
                  <c:v>0.90972222222221932</c:v>
                </c:pt>
                <c:pt idx="656">
                  <c:v>0.91111111111110821</c:v>
                </c:pt>
                <c:pt idx="657">
                  <c:v>0.91249999999999709</c:v>
                </c:pt>
                <c:pt idx="658">
                  <c:v>0.91388888888888598</c:v>
                </c:pt>
                <c:pt idx="659">
                  <c:v>0.91527777777777486</c:v>
                </c:pt>
                <c:pt idx="660">
                  <c:v>0.91666666666666374</c:v>
                </c:pt>
                <c:pt idx="661">
                  <c:v>0.91805555555555263</c:v>
                </c:pt>
                <c:pt idx="662">
                  <c:v>0.91944444444444151</c:v>
                </c:pt>
                <c:pt idx="663">
                  <c:v>0.92083333333333039</c:v>
                </c:pt>
                <c:pt idx="664">
                  <c:v>0.92222222222221928</c:v>
                </c:pt>
                <c:pt idx="665">
                  <c:v>0.92361111111110816</c:v>
                </c:pt>
                <c:pt idx="666">
                  <c:v>0.92499999999999705</c:v>
                </c:pt>
                <c:pt idx="667">
                  <c:v>0.92638888888888593</c:v>
                </c:pt>
                <c:pt idx="668">
                  <c:v>0.92777777777777481</c:v>
                </c:pt>
                <c:pt idx="669">
                  <c:v>0.9291666666666637</c:v>
                </c:pt>
                <c:pt idx="670">
                  <c:v>0.93055555555555258</c:v>
                </c:pt>
                <c:pt idx="671">
                  <c:v>0.93194444444444147</c:v>
                </c:pt>
                <c:pt idx="672">
                  <c:v>0.93333333333333035</c:v>
                </c:pt>
                <c:pt idx="673">
                  <c:v>0.93472222222221923</c:v>
                </c:pt>
                <c:pt idx="674">
                  <c:v>0.93611111111110812</c:v>
                </c:pt>
                <c:pt idx="675">
                  <c:v>0.937499999999997</c:v>
                </c:pt>
                <c:pt idx="676">
                  <c:v>0.93888888888888589</c:v>
                </c:pt>
                <c:pt idx="677">
                  <c:v>0.94027777777777477</c:v>
                </c:pt>
                <c:pt idx="678">
                  <c:v>0.94166666666666365</c:v>
                </c:pt>
                <c:pt idx="679">
                  <c:v>0.94305555555555254</c:v>
                </c:pt>
                <c:pt idx="680">
                  <c:v>0.94444444444444142</c:v>
                </c:pt>
                <c:pt idx="681">
                  <c:v>0.94583333333333031</c:v>
                </c:pt>
                <c:pt idx="682">
                  <c:v>0.94722222222221919</c:v>
                </c:pt>
                <c:pt idx="683">
                  <c:v>0.94861111111110807</c:v>
                </c:pt>
                <c:pt idx="684">
                  <c:v>0.94999999999999696</c:v>
                </c:pt>
                <c:pt idx="685">
                  <c:v>0.95138888888888584</c:v>
                </c:pt>
                <c:pt idx="686">
                  <c:v>0.95277777777777473</c:v>
                </c:pt>
                <c:pt idx="687">
                  <c:v>0.95416666666666361</c:v>
                </c:pt>
                <c:pt idx="688">
                  <c:v>0.95555555555555249</c:v>
                </c:pt>
                <c:pt idx="689">
                  <c:v>0.95694444444444138</c:v>
                </c:pt>
                <c:pt idx="690">
                  <c:v>0.95833333333333026</c:v>
                </c:pt>
                <c:pt idx="691">
                  <c:v>0.95972222222221915</c:v>
                </c:pt>
                <c:pt idx="692">
                  <c:v>0.96111111111110803</c:v>
                </c:pt>
                <c:pt idx="693">
                  <c:v>0.96249999999999691</c:v>
                </c:pt>
                <c:pt idx="694">
                  <c:v>0.9638888888888858</c:v>
                </c:pt>
                <c:pt idx="695">
                  <c:v>0.96527777777777468</c:v>
                </c:pt>
                <c:pt idx="696">
                  <c:v>0.96666666666666357</c:v>
                </c:pt>
                <c:pt idx="697">
                  <c:v>0.96805555555555245</c:v>
                </c:pt>
                <c:pt idx="698">
                  <c:v>0.96944444444444133</c:v>
                </c:pt>
                <c:pt idx="699">
                  <c:v>0.97083333333333022</c:v>
                </c:pt>
                <c:pt idx="700">
                  <c:v>0.9722222222222191</c:v>
                </c:pt>
                <c:pt idx="701">
                  <c:v>0.97361111111110799</c:v>
                </c:pt>
                <c:pt idx="702">
                  <c:v>0.97499999999999687</c:v>
                </c:pt>
                <c:pt idx="703">
                  <c:v>0.97638888888888575</c:v>
                </c:pt>
                <c:pt idx="704">
                  <c:v>0.97777777777777464</c:v>
                </c:pt>
                <c:pt idx="705">
                  <c:v>0.97916666666666352</c:v>
                </c:pt>
                <c:pt idx="706">
                  <c:v>0.9805555555555524</c:v>
                </c:pt>
                <c:pt idx="707">
                  <c:v>0.98194444444444129</c:v>
                </c:pt>
                <c:pt idx="708">
                  <c:v>0.98333333333333017</c:v>
                </c:pt>
                <c:pt idx="709">
                  <c:v>0.98472222222221906</c:v>
                </c:pt>
                <c:pt idx="710">
                  <c:v>0.98611111111110794</c:v>
                </c:pt>
                <c:pt idx="711">
                  <c:v>0.98749999999999682</c:v>
                </c:pt>
                <c:pt idx="712">
                  <c:v>0.98888888888888571</c:v>
                </c:pt>
                <c:pt idx="713">
                  <c:v>0.99027777777777459</c:v>
                </c:pt>
                <c:pt idx="714">
                  <c:v>0.99166666666666348</c:v>
                </c:pt>
                <c:pt idx="715">
                  <c:v>0.99305555555555236</c:v>
                </c:pt>
                <c:pt idx="716">
                  <c:v>0.99444444444444124</c:v>
                </c:pt>
                <c:pt idx="717">
                  <c:v>0.99583333333333013</c:v>
                </c:pt>
                <c:pt idx="718">
                  <c:v>0.99722222222221901</c:v>
                </c:pt>
                <c:pt idx="719">
                  <c:v>0.9986111111111079</c:v>
                </c:pt>
                <c:pt idx="720">
                  <c:v>0.99999999999999678</c:v>
                </c:pt>
                <c:pt idx="721">
                  <c:v>1.0013888888888858</c:v>
                </c:pt>
                <c:pt idx="722">
                  <c:v>1.0027777777777747</c:v>
                </c:pt>
                <c:pt idx="723">
                  <c:v>1.0041666666666635</c:v>
                </c:pt>
                <c:pt idx="724">
                  <c:v>1.0055555555555524</c:v>
                </c:pt>
                <c:pt idx="725">
                  <c:v>1.0069444444444413</c:v>
                </c:pt>
                <c:pt idx="726">
                  <c:v>1.0083333333333302</c:v>
                </c:pt>
                <c:pt idx="727">
                  <c:v>1.0097222222222191</c:v>
                </c:pt>
                <c:pt idx="728">
                  <c:v>1.011111111111108</c:v>
                </c:pt>
                <c:pt idx="729">
                  <c:v>1.0124999999999968</c:v>
                </c:pt>
                <c:pt idx="730">
                  <c:v>1.0138888888888857</c:v>
                </c:pt>
                <c:pt idx="731">
                  <c:v>1.0152777777777746</c:v>
                </c:pt>
                <c:pt idx="732">
                  <c:v>1.0166666666666635</c:v>
                </c:pt>
                <c:pt idx="733">
                  <c:v>1.0180555555555524</c:v>
                </c:pt>
                <c:pt idx="734">
                  <c:v>1.0194444444444413</c:v>
                </c:pt>
                <c:pt idx="735">
                  <c:v>1.0208333333333302</c:v>
                </c:pt>
                <c:pt idx="736">
                  <c:v>1.022222222222219</c:v>
                </c:pt>
                <c:pt idx="737">
                  <c:v>1.0236111111111079</c:v>
                </c:pt>
                <c:pt idx="738">
                  <c:v>1.0249999999999968</c:v>
                </c:pt>
                <c:pt idx="739">
                  <c:v>1.0263888888888857</c:v>
                </c:pt>
                <c:pt idx="740">
                  <c:v>1.0277777777777746</c:v>
                </c:pt>
                <c:pt idx="741">
                  <c:v>1.0291666666666635</c:v>
                </c:pt>
                <c:pt idx="742">
                  <c:v>1.0305555555555523</c:v>
                </c:pt>
                <c:pt idx="743">
                  <c:v>1.0319444444444412</c:v>
                </c:pt>
                <c:pt idx="744">
                  <c:v>1.0333333333333301</c:v>
                </c:pt>
                <c:pt idx="745">
                  <c:v>1.034722222222219</c:v>
                </c:pt>
                <c:pt idx="746">
                  <c:v>1.0361111111111079</c:v>
                </c:pt>
                <c:pt idx="747">
                  <c:v>1.0374999999999968</c:v>
                </c:pt>
                <c:pt idx="748">
                  <c:v>1.0388888888888856</c:v>
                </c:pt>
                <c:pt idx="749">
                  <c:v>1.0402777777777745</c:v>
                </c:pt>
                <c:pt idx="750">
                  <c:v>1.0416666666666634</c:v>
                </c:pt>
                <c:pt idx="751">
                  <c:v>1.0430555555555523</c:v>
                </c:pt>
                <c:pt idx="752">
                  <c:v>1.0444444444444412</c:v>
                </c:pt>
                <c:pt idx="753">
                  <c:v>1.0458333333333301</c:v>
                </c:pt>
                <c:pt idx="754">
                  <c:v>1.0472222222222189</c:v>
                </c:pt>
                <c:pt idx="755">
                  <c:v>1.0486111111111078</c:v>
                </c:pt>
                <c:pt idx="756">
                  <c:v>1.0499999999999967</c:v>
                </c:pt>
                <c:pt idx="757">
                  <c:v>1.0513888888888856</c:v>
                </c:pt>
                <c:pt idx="758">
                  <c:v>1.0527777777777745</c:v>
                </c:pt>
                <c:pt idx="759">
                  <c:v>1.0541666666666634</c:v>
                </c:pt>
                <c:pt idx="760">
                  <c:v>1.0555555555555522</c:v>
                </c:pt>
                <c:pt idx="761">
                  <c:v>1.0569444444444411</c:v>
                </c:pt>
                <c:pt idx="762">
                  <c:v>1.05833333333333</c:v>
                </c:pt>
                <c:pt idx="763">
                  <c:v>1.0597222222222189</c:v>
                </c:pt>
                <c:pt idx="764">
                  <c:v>1.0611111111111078</c:v>
                </c:pt>
                <c:pt idx="765">
                  <c:v>1.0624999999999967</c:v>
                </c:pt>
                <c:pt idx="766">
                  <c:v>1.0638888888888856</c:v>
                </c:pt>
                <c:pt idx="767">
                  <c:v>1.0652777777777744</c:v>
                </c:pt>
                <c:pt idx="768">
                  <c:v>1.0666666666666633</c:v>
                </c:pt>
                <c:pt idx="769">
                  <c:v>1.0680555555555522</c:v>
                </c:pt>
                <c:pt idx="770">
                  <c:v>1.0694444444444411</c:v>
                </c:pt>
                <c:pt idx="771">
                  <c:v>1.07083333333333</c:v>
                </c:pt>
                <c:pt idx="772">
                  <c:v>1.0722222222222189</c:v>
                </c:pt>
                <c:pt idx="773">
                  <c:v>1.0736111111111077</c:v>
                </c:pt>
                <c:pt idx="774">
                  <c:v>1.0749999999999966</c:v>
                </c:pt>
                <c:pt idx="775">
                  <c:v>1.0763888888888855</c:v>
                </c:pt>
                <c:pt idx="776">
                  <c:v>1.0777777777777744</c:v>
                </c:pt>
                <c:pt idx="777">
                  <c:v>1.0791666666666633</c:v>
                </c:pt>
                <c:pt idx="778">
                  <c:v>1.0805555555555522</c:v>
                </c:pt>
                <c:pt idx="779">
                  <c:v>1.081944444444441</c:v>
                </c:pt>
                <c:pt idx="780">
                  <c:v>1.0833333333333299</c:v>
                </c:pt>
                <c:pt idx="781">
                  <c:v>1.0847222222222188</c:v>
                </c:pt>
                <c:pt idx="782">
                  <c:v>1.0861111111111077</c:v>
                </c:pt>
                <c:pt idx="783">
                  <c:v>1.0874999999999966</c:v>
                </c:pt>
                <c:pt idx="784">
                  <c:v>1.0888888888888855</c:v>
                </c:pt>
                <c:pt idx="785">
                  <c:v>1.0902777777777743</c:v>
                </c:pt>
                <c:pt idx="786">
                  <c:v>1.0916666666666632</c:v>
                </c:pt>
                <c:pt idx="787">
                  <c:v>1.0930555555555521</c:v>
                </c:pt>
                <c:pt idx="788">
                  <c:v>1.094444444444441</c:v>
                </c:pt>
                <c:pt idx="789">
                  <c:v>1.0958333333333299</c:v>
                </c:pt>
                <c:pt idx="790">
                  <c:v>1.0972222222222188</c:v>
                </c:pt>
                <c:pt idx="791">
                  <c:v>1.0986111111111077</c:v>
                </c:pt>
                <c:pt idx="792">
                  <c:v>1.0999999999999965</c:v>
                </c:pt>
                <c:pt idx="793">
                  <c:v>1.1013888888888854</c:v>
                </c:pt>
                <c:pt idx="794">
                  <c:v>1.1027777777777743</c:v>
                </c:pt>
                <c:pt idx="795">
                  <c:v>1.1041666666666632</c:v>
                </c:pt>
                <c:pt idx="796">
                  <c:v>1.1055555555555521</c:v>
                </c:pt>
                <c:pt idx="797">
                  <c:v>1.106944444444441</c:v>
                </c:pt>
                <c:pt idx="798">
                  <c:v>1.1083333333333298</c:v>
                </c:pt>
                <c:pt idx="799">
                  <c:v>1.1097222222222187</c:v>
                </c:pt>
                <c:pt idx="800">
                  <c:v>1.1111111111111076</c:v>
                </c:pt>
                <c:pt idx="801">
                  <c:v>1.1124999999999965</c:v>
                </c:pt>
                <c:pt idx="802">
                  <c:v>1.1138888888888854</c:v>
                </c:pt>
                <c:pt idx="803">
                  <c:v>1.1152777777777743</c:v>
                </c:pt>
                <c:pt idx="804">
                  <c:v>1.1166666666666631</c:v>
                </c:pt>
                <c:pt idx="805">
                  <c:v>1.118055555555552</c:v>
                </c:pt>
                <c:pt idx="806">
                  <c:v>1.1194444444444409</c:v>
                </c:pt>
                <c:pt idx="807">
                  <c:v>1.1208333333333298</c:v>
                </c:pt>
                <c:pt idx="808">
                  <c:v>1.1222222222222187</c:v>
                </c:pt>
                <c:pt idx="809">
                  <c:v>1.1236111111111076</c:v>
                </c:pt>
                <c:pt idx="810">
                  <c:v>1.1249999999999964</c:v>
                </c:pt>
                <c:pt idx="811">
                  <c:v>1.1263888888888853</c:v>
                </c:pt>
                <c:pt idx="812">
                  <c:v>1.1277777777777742</c:v>
                </c:pt>
                <c:pt idx="813">
                  <c:v>1.1291666666666631</c:v>
                </c:pt>
                <c:pt idx="814">
                  <c:v>1.130555555555552</c:v>
                </c:pt>
                <c:pt idx="815">
                  <c:v>1.1319444444444409</c:v>
                </c:pt>
                <c:pt idx="816">
                  <c:v>1.1333333333333298</c:v>
                </c:pt>
                <c:pt idx="817">
                  <c:v>1.1347222222222186</c:v>
                </c:pt>
                <c:pt idx="818">
                  <c:v>1.1361111111111075</c:v>
                </c:pt>
                <c:pt idx="819">
                  <c:v>1.1374999999999964</c:v>
                </c:pt>
                <c:pt idx="820">
                  <c:v>1.1388888888888853</c:v>
                </c:pt>
                <c:pt idx="821">
                  <c:v>1.1402777777777742</c:v>
                </c:pt>
                <c:pt idx="822">
                  <c:v>1.1416666666666631</c:v>
                </c:pt>
                <c:pt idx="823">
                  <c:v>1.1430555555555519</c:v>
                </c:pt>
                <c:pt idx="824">
                  <c:v>1.1444444444444408</c:v>
                </c:pt>
                <c:pt idx="825">
                  <c:v>1.1458333333333297</c:v>
                </c:pt>
                <c:pt idx="826">
                  <c:v>1.1472222222222186</c:v>
                </c:pt>
                <c:pt idx="827">
                  <c:v>1.1486111111111075</c:v>
                </c:pt>
                <c:pt idx="828">
                  <c:v>1.1499999999999964</c:v>
                </c:pt>
                <c:pt idx="829">
                  <c:v>1.1513888888888852</c:v>
                </c:pt>
                <c:pt idx="830">
                  <c:v>1.1527777777777741</c:v>
                </c:pt>
                <c:pt idx="831">
                  <c:v>1.154166666666663</c:v>
                </c:pt>
                <c:pt idx="832">
                  <c:v>1.1555555555555519</c:v>
                </c:pt>
                <c:pt idx="833">
                  <c:v>1.1569444444444408</c:v>
                </c:pt>
                <c:pt idx="834">
                  <c:v>1.1583333333333297</c:v>
                </c:pt>
                <c:pt idx="835">
                  <c:v>1.1597222222222185</c:v>
                </c:pt>
                <c:pt idx="836">
                  <c:v>1.1611111111111074</c:v>
                </c:pt>
                <c:pt idx="837">
                  <c:v>1.1624999999999963</c:v>
                </c:pt>
                <c:pt idx="838">
                  <c:v>1.1638888888888852</c:v>
                </c:pt>
                <c:pt idx="839">
                  <c:v>1.1652777777777741</c:v>
                </c:pt>
                <c:pt idx="840">
                  <c:v>1.166666666666663</c:v>
                </c:pt>
                <c:pt idx="841">
                  <c:v>1.1680555555555518</c:v>
                </c:pt>
                <c:pt idx="842">
                  <c:v>1.1694444444444407</c:v>
                </c:pt>
                <c:pt idx="843">
                  <c:v>1.1708333333333296</c:v>
                </c:pt>
                <c:pt idx="844">
                  <c:v>1.1722222222222185</c:v>
                </c:pt>
                <c:pt idx="845">
                  <c:v>1.1736111111111074</c:v>
                </c:pt>
                <c:pt idx="846">
                  <c:v>1.1749999999999963</c:v>
                </c:pt>
                <c:pt idx="847">
                  <c:v>1.1763888888888852</c:v>
                </c:pt>
                <c:pt idx="848">
                  <c:v>1.177777777777774</c:v>
                </c:pt>
                <c:pt idx="849">
                  <c:v>1.1791666666666629</c:v>
                </c:pt>
                <c:pt idx="850">
                  <c:v>1.1805555555555518</c:v>
                </c:pt>
                <c:pt idx="851">
                  <c:v>1.1819444444444407</c:v>
                </c:pt>
                <c:pt idx="852">
                  <c:v>1.1833333333333296</c:v>
                </c:pt>
                <c:pt idx="853">
                  <c:v>1.1847222222222185</c:v>
                </c:pt>
                <c:pt idx="854">
                  <c:v>1.1861111111111073</c:v>
                </c:pt>
                <c:pt idx="855">
                  <c:v>1.1874999999999962</c:v>
                </c:pt>
                <c:pt idx="856">
                  <c:v>1.1888888888888851</c:v>
                </c:pt>
                <c:pt idx="857">
                  <c:v>1.190277777777774</c:v>
                </c:pt>
                <c:pt idx="858">
                  <c:v>1.1916666666666629</c:v>
                </c:pt>
                <c:pt idx="859">
                  <c:v>1.1930555555555518</c:v>
                </c:pt>
                <c:pt idx="860">
                  <c:v>1.1944444444444406</c:v>
                </c:pt>
                <c:pt idx="861">
                  <c:v>1.1958333333333295</c:v>
                </c:pt>
                <c:pt idx="862">
                  <c:v>1.1972222222222184</c:v>
                </c:pt>
                <c:pt idx="863">
                  <c:v>1.1986111111111073</c:v>
                </c:pt>
                <c:pt idx="864">
                  <c:v>1.1999999999999962</c:v>
                </c:pt>
                <c:pt idx="865">
                  <c:v>1.2013888888888851</c:v>
                </c:pt>
                <c:pt idx="866">
                  <c:v>1.2027777777777739</c:v>
                </c:pt>
                <c:pt idx="867">
                  <c:v>1.2041666666666628</c:v>
                </c:pt>
                <c:pt idx="868">
                  <c:v>1.2055555555555517</c:v>
                </c:pt>
                <c:pt idx="869">
                  <c:v>1.2069444444444406</c:v>
                </c:pt>
                <c:pt idx="870">
                  <c:v>1.2083333333333295</c:v>
                </c:pt>
                <c:pt idx="871">
                  <c:v>1.2097222222222184</c:v>
                </c:pt>
                <c:pt idx="872">
                  <c:v>1.2111111111111073</c:v>
                </c:pt>
                <c:pt idx="873">
                  <c:v>1.2124999999999961</c:v>
                </c:pt>
                <c:pt idx="874">
                  <c:v>1.213888888888885</c:v>
                </c:pt>
                <c:pt idx="875">
                  <c:v>1.2152777777777739</c:v>
                </c:pt>
                <c:pt idx="876">
                  <c:v>1.2166666666666628</c:v>
                </c:pt>
                <c:pt idx="877">
                  <c:v>1.2180555555555517</c:v>
                </c:pt>
                <c:pt idx="878">
                  <c:v>1.2194444444444406</c:v>
                </c:pt>
                <c:pt idx="879">
                  <c:v>1.2208333333333294</c:v>
                </c:pt>
                <c:pt idx="880">
                  <c:v>1.2222222222222183</c:v>
                </c:pt>
                <c:pt idx="881">
                  <c:v>1.2236111111111072</c:v>
                </c:pt>
                <c:pt idx="882">
                  <c:v>1.2249999999999961</c:v>
                </c:pt>
                <c:pt idx="883">
                  <c:v>1.226388888888885</c:v>
                </c:pt>
                <c:pt idx="884">
                  <c:v>1.2277777777777739</c:v>
                </c:pt>
                <c:pt idx="885">
                  <c:v>1.2291666666666627</c:v>
                </c:pt>
                <c:pt idx="886">
                  <c:v>1.2305555555555516</c:v>
                </c:pt>
                <c:pt idx="887">
                  <c:v>1.2319444444444405</c:v>
                </c:pt>
                <c:pt idx="888">
                  <c:v>1.2333333333333294</c:v>
                </c:pt>
                <c:pt idx="889">
                  <c:v>1.2347222222222183</c:v>
                </c:pt>
                <c:pt idx="890">
                  <c:v>1.2361111111111072</c:v>
                </c:pt>
                <c:pt idx="891">
                  <c:v>1.237499999999996</c:v>
                </c:pt>
                <c:pt idx="892">
                  <c:v>1.2388888888888849</c:v>
                </c:pt>
                <c:pt idx="893">
                  <c:v>1.2402777777777738</c:v>
                </c:pt>
                <c:pt idx="894">
                  <c:v>1.2416666666666627</c:v>
                </c:pt>
                <c:pt idx="895">
                  <c:v>1.2430555555555516</c:v>
                </c:pt>
                <c:pt idx="896">
                  <c:v>1.2444444444444405</c:v>
                </c:pt>
                <c:pt idx="897">
                  <c:v>1.2458333333333294</c:v>
                </c:pt>
                <c:pt idx="898">
                  <c:v>1.2472222222222182</c:v>
                </c:pt>
                <c:pt idx="899">
                  <c:v>1.2486111111111071</c:v>
                </c:pt>
                <c:pt idx="900">
                  <c:v>1.249999999999996</c:v>
                </c:pt>
                <c:pt idx="901">
                  <c:v>1.2513888888888849</c:v>
                </c:pt>
                <c:pt idx="902">
                  <c:v>1.2527777777777738</c:v>
                </c:pt>
                <c:pt idx="903">
                  <c:v>1.2541666666666627</c:v>
                </c:pt>
                <c:pt idx="904">
                  <c:v>1.2555555555555515</c:v>
                </c:pt>
                <c:pt idx="905">
                  <c:v>1.2569444444444404</c:v>
                </c:pt>
                <c:pt idx="906">
                  <c:v>1.2583333333333293</c:v>
                </c:pt>
                <c:pt idx="907">
                  <c:v>1.2597222222222182</c:v>
                </c:pt>
                <c:pt idx="908">
                  <c:v>1.2611111111111071</c:v>
                </c:pt>
                <c:pt idx="909">
                  <c:v>1.262499999999996</c:v>
                </c:pt>
                <c:pt idx="910">
                  <c:v>1.2638888888888848</c:v>
                </c:pt>
                <c:pt idx="911">
                  <c:v>1.2652777777777737</c:v>
                </c:pt>
                <c:pt idx="912">
                  <c:v>1.2666666666666626</c:v>
                </c:pt>
                <c:pt idx="913">
                  <c:v>1.2680555555555515</c:v>
                </c:pt>
                <c:pt idx="914">
                  <c:v>1.2694444444444404</c:v>
                </c:pt>
                <c:pt idx="915">
                  <c:v>1.2708333333333293</c:v>
                </c:pt>
                <c:pt idx="916">
                  <c:v>1.2722222222222181</c:v>
                </c:pt>
                <c:pt idx="917">
                  <c:v>1.273611111111107</c:v>
                </c:pt>
                <c:pt idx="918">
                  <c:v>1.2749999999999959</c:v>
                </c:pt>
                <c:pt idx="919">
                  <c:v>1.2763888888888848</c:v>
                </c:pt>
                <c:pt idx="920">
                  <c:v>1.2777777777777737</c:v>
                </c:pt>
                <c:pt idx="921">
                  <c:v>1.2791666666666626</c:v>
                </c:pt>
                <c:pt idx="922">
                  <c:v>1.2805555555555515</c:v>
                </c:pt>
                <c:pt idx="923">
                  <c:v>1.2819444444444403</c:v>
                </c:pt>
                <c:pt idx="924">
                  <c:v>1.2833333333333292</c:v>
                </c:pt>
                <c:pt idx="925">
                  <c:v>1.2847222222222181</c:v>
                </c:pt>
                <c:pt idx="926">
                  <c:v>1.286111111111107</c:v>
                </c:pt>
                <c:pt idx="927">
                  <c:v>1.2874999999999959</c:v>
                </c:pt>
                <c:pt idx="928">
                  <c:v>1.2888888888888848</c:v>
                </c:pt>
                <c:pt idx="929">
                  <c:v>1.2902777777777736</c:v>
                </c:pt>
                <c:pt idx="930">
                  <c:v>1.2916666666666625</c:v>
                </c:pt>
                <c:pt idx="931">
                  <c:v>1.2930555555555514</c:v>
                </c:pt>
                <c:pt idx="932">
                  <c:v>1.2944444444444403</c:v>
                </c:pt>
                <c:pt idx="933">
                  <c:v>1.2958333333333292</c:v>
                </c:pt>
                <c:pt idx="934">
                  <c:v>1.2972222222222181</c:v>
                </c:pt>
                <c:pt idx="935">
                  <c:v>1.2986111111111069</c:v>
                </c:pt>
                <c:pt idx="936">
                  <c:v>1.2999999999999958</c:v>
                </c:pt>
                <c:pt idx="937">
                  <c:v>1.3013888888888847</c:v>
                </c:pt>
                <c:pt idx="938">
                  <c:v>1.3027777777777736</c:v>
                </c:pt>
                <c:pt idx="939">
                  <c:v>1.3041666666666625</c:v>
                </c:pt>
                <c:pt idx="940">
                  <c:v>1.3055555555555514</c:v>
                </c:pt>
                <c:pt idx="941">
                  <c:v>1.3069444444444402</c:v>
                </c:pt>
                <c:pt idx="942">
                  <c:v>1.3083333333333291</c:v>
                </c:pt>
                <c:pt idx="943">
                  <c:v>1.309722222222218</c:v>
                </c:pt>
                <c:pt idx="944">
                  <c:v>1.3111111111111069</c:v>
                </c:pt>
                <c:pt idx="945">
                  <c:v>1.3124999999999958</c:v>
                </c:pt>
                <c:pt idx="946">
                  <c:v>1.3138888888888847</c:v>
                </c:pt>
                <c:pt idx="947">
                  <c:v>1.3152777777777735</c:v>
                </c:pt>
                <c:pt idx="948">
                  <c:v>1.3166666666666624</c:v>
                </c:pt>
                <c:pt idx="949">
                  <c:v>1.3180555555555513</c:v>
                </c:pt>
                <c:pt idx="950">
                  <c:v>1.3194444444444402</c:v>
                </c:pt>
                <c:pt idx="951">
                  <c:v>1.3208333333333291</c:v>
                </c:pt>
                <c:pt idx="952">
                  <c:v>1.322222222222218</c:v>
                </c:pt>
                <c:pt idx="953">
                  <c:v>1.3236111111111069</c:v>
                </c:pt>
                <c:pt idx="954">
                  <c:v>1.3249999999999957</c:v>
                </c:pt>
                <c:pt idx="955">
                  <c:v>1.3263888888888846</c:v>
                </c:pt>
                <c:pt idx="956">
                  <c:v>1.3277777777777735</c:v>
                </c:pt>
                <c:pt idx="957">
                  <c:v>1.3291666666666624</c:v>
                </c:pt>
                <c:pt idx="958">
                  <c:v>1.3305555555555513</c:v>
                </c:pt>
                <c:pt idx="959">
                  <c:v>1.3319444444444402</c:v>
                </c:pt>
                <c:pt idx="960">
                  <c:v>1.333333333333329</c:v>
                </c:pt>
                <c:pt idx="961">
                  <c:v>1.3347222222222179</c:v>
                </c:pt>
                <c:pt idx="962">
                  <c:v>1.3361111111111068</c:v>
                </c:pt>
                <c:pt idx="963">
                  <c:v>1.3374999999999957</c:v>
                </c:pt>
                <c:pt idx="964">
                  <c:v>1.3388888888888846</c:v>
                </c:pt>
                <c:pt idx="965">
                  <c:v>1.3402777777777735</c:v>
                </c:pt>
                <c:pt idx="966">
                  <c:v>1.3416666666666623</c:v>
                </c:pt>
                <c:pt idx="967">
                  <c:v>1.3430555555555512</c:v>
                </c:pt>
                <c:pt idx="968">
                  <c:v>1.3444444444444401</c:v>
                </c:pt>
                <c:pt idx="969">
                  <c:v>1.345833333333329</c:v>
                </c:pt>
                <c:pt idx="970">
                  <c:v>1.3472222222222179</c:v>
                </c:pt>
                <c:pt idx="971">
                  <c:v>1.3486111111111068</c:v>
                </c:pt>
                <c:pt idx="972">
                  <c:v>1.3499999999999956</c:v>
                </c:pt>
                <c:pt idx="973">
                  <c:v>1.3513888888888845</c:v>
                </c:pt>
                <c:pt idx="974">
                  <c:v>1.3527777777777734</c:v>
                </c:pt>
                <c:pt idx="975">
                  <c:v>1.3541666666666623</c:v>
                </c:pt>
                <c:pt idx="976">
                  <c:v>1.3555555555555512</c:v>
                </c:pt>
                <c:pt idx="977">
                  <c:v>1.3569444444444401</c:v>
                </c:pt>
                <c:pt idx="978">
                  <c:v>1.358333333333329</c:v>
                </c:pt>
                <c:pt idx="979">
                  <c:v>1.3597222222222178</c:v>
                </c:pt>
                <c:pt idx="980">
                  <c:v>1.3611111111111067</c:v>
                </c:pt>
                <c:pt idx="981">
                  <c:v>1.3624999999999956</c:v>
                </c:pt>
                <c:pt idx="982">
                  <c:v>1.3638888888888845</c:v>
                </c:pt>
                <c:pt idx="983">
                  <c:v>1.3652777777777734</c:v>
                </c:pt>
                <c:pt idx="984">
                  <c:v>1.3666666666666623</c:v>
                </c:pt>
                <c:pt idx="985">
                  <c:v>1.3680555555555511</c:v>
                </c:pt>
                <c:pt idx="986">
                  <c:v>1.36944444444444</c:v>
                </c:pt>
                <c:pt idx="987">
                  <c:v>1.3708333333333289</c:v>
                </c:pt>
                <c:pt idx="988">
                  <c:v>1.3722222222222178</c:v>
                </c:pt>
                <c:pt idx="989">
                  <c:v>1.3736111111111067</c:v>
                </c:pt>
                <c:pt idx="990">
                  <c:v>1.3749999999999956</c:v>
                </c:pt>
                <c:pt idx="991">
                  <c:v>1.3763888888888844</c:v>
                </c:pt>
                <c:pt idx="992">
                  <c:v>1.3777777777777733</c:v>
                </c:pt>
                <c:pt idx="993">
                  <c:v>1.3791666666666622</c:v>
                </c:pt>
                <c:pt idx="994">
                  <c:v>1.3805555555555511</c:v>
                </c:pt>
                <c:pt idx="995">
                  <c:v>1.38194444444444</c:v>
                </c:pt>
                <c:pt idx="996">
                  <c:v>1.3833333333333289</c:v>
                </c:pt>
                <c:pt idx="997">
                  <c:v>1.3847222222222177</c:v>
                </c:pt>
                <c:pt idx="998">
                  <c:v>1.3861111111111066</c:v>
                </c:pt>
                <c:pt idx="999">
                  <c:v>1.3874999999999955</c:v>
                </c:pt>
                <c:pt idx="1000">
                  <c:v>1.3888888888888844</c:v>
                </c:pt>
                <c:pt idx="1001">
                  <c:v>1.3902777777777733</c:v>
                </c:pt>
                <c:pt idx="1002">
                  <c:v>1.3916666666666622</c:v>
                </c:pt>
                <c:pt idx="1003">
                  <c:v>1.3930555555555511</c:v>
                </c:pt>
                <c:pt idx="1004">
                  <c:v>1.3944444444444399</c:v>
                </c:pt>
                <c:pt idx="1005">
                  <c:v>1.3958333333333288</c:v>
                </c:pt>
                <c:pt idx="1006">
                  <c:v>1.3972222222222177</c:v>
                </c:pt>
                <c:pt idx="1007">
                  <c:v>1.3986111111111066</c:v>
                </c:pt>
                <c:pt idx="1008">
                  <c:v>1.3999999999999955</c:v>
                </c:pt>
                <c:pt idx="1009">
                  <c:v>1.4013888888888844</c:v>
                </c:pt>
                <c:pt idx="1010">
                  <c:v>1.4027777777777732</c:v>
                </c:pt>
                <c:pt idx="1011">
                  <c:v>1.4041666666666621</c:v>
                </c:pt>
                <c:pt idx="1012">
                  <c:v>1.405555555555551</c:v>
                </c:pt>
                <c:pt idx="1013">
                  <c:v>1.4069444444444399</c:v>
                </c:pt>
                <c:pt idx="1014">
                  <c:v>1.4083333333333288</c:v>
                </c:pt>
                <c:pt idx="1015">
                  <c:v>1.4097222222222177</c:v>
                </c:pt>
                <c:pt idx="1016">
                  <c:v>1.4111111111111065</c:v>
                </c:pt>
                <c:pt idx="1017">
                  <c:v>1.4124999999999954</c:v>
                </c:pt>
                <c:pt idx="1018">
                  <c:v>1.4138888888888843</c:v>
                </c:pt>
                <c:pt idx="1019">
                  <c:v>1.4152777777777732</c:v>
                </c:pt>
                <c:pt idx="1020">
                  <c:v>1.4166666666666621</c:v>
                </c:pt>
                <c:pt idx="1021">
                  <c:v>1.418055555555551</c:v>
                </c:pt>
                <c:pt idx="1022">
                  <c:v>1.4194444444444398</c:v>
                </c:pt>
                <c:pt idx="1023">
                  <c:v>1.4208333333333287</c:v>
                </c:pt>
                <c:pt idx="1024">
                  <c:v>1.4222222222222176</c:v>
                </c:pt>
                <c:pt idx="1025">
                  <c:v>1.4236111111111065</c:v>
                </c:pt>
                <c:pt idx="1026">
                  <c:v>1.4249999999999954</c:v>
                </c:pt>
                <c:pt idx="1027">
                  <c:v>1.4263888888888843</c:v>
                </c:pt>
                <c:pt idx="1028">
                  <c:v>1.4277777777777731</c:v>
                </c:pt>
                <c:pt idx="1029">
                  <c:v>1.429166666666662</c:v>
                </c:pt>
                <c:pt idx="1030">
                  <c:v>1.4305555555555509</c:v>
                </c:pt>
                <c:pt idx="1031">
                  <c:v>1.4319444444444398</c:v>
                </c:pt>
                <c:pt idx="1032">
                  <c:v>1.4333333333333287</c:v>
                </c:pt>
                <c:pt idx="1033">
                  <c:v>1.4347222222222176</c:v>
                </c:pt>
                <c:pt idx="1034">
                  <c:v>1.4361111111111065</c:v>
                </c:pt>
                <c:pt idx="1035">
                  <c:v>1.4374999999999953</c:v>
                </c:pt>
                <c:pt idx="1036">
                  <c:v>1.4388888888888842</c:v>
                </c:pt>
                <c:pt idx="1037">
                  <c:v>1.4402777777777731</c:v>
                </c:pt>
                <c:pt idx="1038">
                  <c:v>1.441666666666662</c:v>
                </c:pt>
                <c:pt idx="1039">
                  <c:v>1.4430555555555509</c:v>
                </c:pt>
                <c:pt idx="1040">
                  <c:v>1.4444444444444398</c:v>
                </c:pt>
                <c:pt idx="1041">
                  <c:v>1.4458333333333286</c:v>
                </c:pt>
                <c:pt idx="1042">
                  <c:v>1.4472222222222175</c:v>
                </c:pt>
                <c:pt idx="1043">
                  <c:v>1.4486111111111064</c:v>
                </c:pt>
                <c:pt idx="1044">
                  <c:v>1.4499999999999953</c:v>
                </c:pt>
                <c:pt idx="1045">
                  <c:v>1.4513888888888842</c:v>
                </c:pt>
                <c:pt idx="1046">
                  <c:v>1.4527777777777731</c:v>
                </c:pt>
                <c:pt idx="1047">
                  <c:v>1.4541666666666619</c:v>
                </c:pt>
                <c:pt idx="1048">
                  <c:v>1.4555555555555508</c:v>
                </c:pt>
                <c:pt idx="1049">
                  <c:v>1.4569444444444397</c:v>
                </c:pt>
                <c:pt idx="1050">
                  <c:v>1.4583333333333286</c:v>
                </c:pt>
                <c:pt idx="1051">
                  <c:v>1.4597222222222175</c:v>
                </c:pt>
                <c:pt idx="1052">
                  <c:v>1.4611111111111064</c:v>
                </c:pt>
                <c:pt idx="1053">
                  <c:v>1.4624999999999952</c:v>
                </c:pt>
                <c:pt idx="1054">
                  <c:v>1.4638888888888841</c:v>
                </c:pt>
                <c:pt idx="1055">
                  <c:v>1.465277777777773</c:v>
                </c:pt>
                <c:pt idx="1056">
                  <c:v>1.4666666666666619</c:v>
                </c:pt>
                <c:pt idx="1057">
                  <c:v>1.4680555555555508</c:v>
                </c:pt>
                <c:pt idx="1058">
                  <c:v>1.4694444444444397</c:v>
                </c:pt>
                <c:pt idx="1059">
                  <c:v>1.4708333333333286</c:v>
                </c:pt>
                <c:pt idx="1060">
                  <c:v>1.4722222222222174</c:v>
                </c:pt>
                <c:pt idx="1061">
                  <c:v>1.4736111111111063</c:v>
                </c:pt>
                <c:pt idx="1062">
                  <c:v>1.4749999999999952</c:v>
                </c:pt>
                <c:pt idx="1063">
                  <c:v>1.4763888888888841</c:v>
                </c:pt>
                <c:pt idx="1064">
                  <c:v>1.477777777777773</c:v>
                </c:pt>
                <c:pt idx="1065">
                  <c:v>1.4791666666666619</c:v>
                </c:pt>
                <c:pt idx="1066">
                  <c:v>1.4805555555555507</c:v>
                </c:pt>
                <c:pt idx="1067">
                  <c:v>1.4819444444444396</c:v>
                </c:pt>
                <c:pt idx="1068">
                  <c:v>1.4833333333333285</c:v>
                </c:pt>
                <c:pt idx="1069">
                  <c:v>1.4847222222222174</c:v>
                </c:pt>
                <c:pt idx="1070">
                  <c:v>1.4861111111111063</c:v>
                </c:pt>
                <c:pt idx="1071">
                  <c:v>1.4874999999999952</c:v>
                </c:pt>
                <c:pt idx="1072">
                  <c:v>1.488888888888884</c:v>
                </c:pt>
                <c:pt idx="1073">
                  <c:v>1.4902777777777729</c:v>
                </c:pt>
                <c:pt idx="1074">
                  <c:v>1.4916666666666618</c:v>
                </c:pt>
                <c:pt idx="1075">
                  <c:v>1.4930555555555507</c:v>
                </c:pt>
                <c:pt idx="1076">
                  <c:v>1.4944444444444396</c:v>
                </c:pt>
                <c:pt idx="1077">
                  <c:v>1.4958333333333285</c:v>
                </c:pt>
                <c:pt idx="1078">
                  <c:v>1.4972222222222173</c:v>
                </c:pt>
                <c:pt idx="1079">
                  <c:v>1.4986111111111062</c:v>
                </c:pt>
                <c:pt idx="1080">
                  <c:v>1.4999999999999951</c:v>
                </c:pt>
                <c:pt idx="1081">
                  <c:v>1.501388888888884</c:v>
                </c:pt>
                <c:pt idx="1082">
                  <c:v>1.5027777777777729</c:v>
                </c:pt>
                <c:pt idx="1083">
                  <c:v>1.5041666666666618</c:v>
                </c:pt>
                <c:pt idx="1084">
                  <c:v>1.5055555555555507</c:v>
                </c:pt>
                <c:pt idx="1085">
                  <c:v>1.5069444444444395</c:v>
                </c:pt>
                <c:pt idx="1086">
                  <c:v>1.5083333333333284</c:v>
                </c:pt>
                <c:pt idx="1087">
                  <c:v>1.5097222222222173</c:v>
                </c:pt>
                <c:pt idx="1088">
                  <c:v>1.5111111111111062</c:v>
                </c:pt>
                <c:pt idx="1089">
                  <c:v>1.5124999999999951</c:v>
                </c:pt>
                <c:pt idx="1090">
                  <c:v>1.513888888888884</c:v>
                </c:pt>
                <c:pt idx="1091">
                  <c:v>1.5152777777777728</c:v>
                </c:pt>
                <c:pt idx="1092">
                  <c:v>1.5166666666666617</c:v>
                </c:pt>
                <c:pt idx="1093">
                  <c:v>1.5180555555555506</c:v>
                </c:pt>
                <c:pt idx="1094">
                  <c:v>1.5194444444444395</c:v>
                </c:pt>
                <c:pt idx="1095">
                  <c:v>1.5208333333333284</c:v>
                </c:pt>
                <c:pt idx="1096">
                  <c:v>1.5222222222222173</c:v>
                </c:pt>
                <c:pt idx="1097">
                  <c:v>1.5236111111111061</c:v>
                </c:pt>
                <c:pt idx="1098">
                  <c:v>1.524999999999995</c:v>
                </c:pt>
                <c:pt idx="1099">
                  <c:v>1.5263888888888839</c:v>
                </c:pt>
                <c:pt idx="1100">
                  <c:v>1.5277777777777728</c:v>
                </c:pt>
                <c:pt idx="1101">
                  <c:v>1.5291666666666617</c:v>
                </c:pt>
                <c:pt idx="1102">
                  <c:v>1.5305555555555506</c:v>
                </c:pt>
                <c:pt idx="1103">
                  <c:v>1.5319444444444394</c:v>
                </c:pt>
                <c:pt idx="1104">
                  <c:v>1.5333333333333283</c:v>
                </c:pt>
                <c:pt idx="1105">
                  <c:v>1.5347222222222172</c:v>
                </c:pt>
                <c:pt idx="1106">
                  <c:v>1.5361111111111061</c:v>
                </c:pt>
                <c:pt idx="1107">
                  <c:v>1.537499999999995</c:v>
                </c:pt>
                <c:pt idx="1108">
                  <c:v>1.5388888888888839</c:v>
                </c:pt>
                <c:pt idx="1109">
                  <c:v>1.5402777777777727</c:v>
                </c:pt>
                <c:pt idx="1110">
                  <c:v>1.5416666666666616</c:v>
                </c:pt>
                <c:pt idx="1111">
                  <c:v>1.5430555555555505</c:v>
                </c:pt>
                <c:pt idx="1112">
                  <c:v>1.5444444444444394</c:v>
                </c:pt>
                <c:pt idx="1113">
                  <c:v>1.5458333333333283</c:v>
                </c:pt>
                <c:pt idx="1114">
                  <c:v>1.5472222222222172</c:v>
                </c:pt>
                <c:pt idx="1115">
                  <c:v>1.5486111111111061</c:v>
                </c:pt>
                <c:pt idx="1116">
                  <c:v>1.5499999999999949</c:v>
                </c:pt>
                <c:pt idx="1117">
                  <c:v>1.5513888888888838</c:v>
                </c:pt>
                <c:pt idx="1118">
                  <c:v>1.5527777777777727</c:v>
                </c:pt>
                <c:pt idx="1119">
                  <c:v>1.5541666666666616</c:v>
                </c:pt>
                <c:pt idx="1120">
                  <c:v>1.5555555555555505</c:v>
                </c:pt>
                <c:pt idx="1121">
                  <c:v>1.5569444444444394</c:v>
                </c:pt>
                <c:pt idx="1122">
                  <c:v>1.5583333333333282</c:v>
                </c:pt>
                <c:pt idx="1123">
                  <c:v>1.5597222222222171</c:v>
                </c:pt>
                <c:pt idx="1124">
                  <c:v>1.561111111111106</c:v>
                </c:pt>
                <c:pt idx="1125">
                  <c:v>1.5624999999999949</c:v>
                </c:pt>
                <c:pt idx="1126">
                  <c:v>1.5638888888888838</c:v>
                </c:pt>
                <c:pt idx="1127">
                  <c:v>1.5652777777777727</c:v>
                </c:pt>
                <c:pt idx="1128">
                  <c:v>1.5666666666666615</c:v>
                </c:pt>
                <c:pt idx="1129">
                  <c:v>1.5680555555555504</c:v>
                </c:pt>
                <c:pt idx="1130">
                  <c:v>1.5694444444444393</c:v>
                </c:pt>
                <c:pt idx="1131">
                  <c:v>1.5708333333333282</c:v>
                </c:pt>
                <c:pt idx="1132">
                  <c:v>1.5722222222222171</c:v>
                </c:pt>
                <c:pt idx="1133">
                  <c:v>1.573611111111106</c:v>
                </c:pt>
                <c:pt idx="1134">
                  <c:v>1.5749999999999948</c:v>
                </c:pt>
                <c:pt idx="1135">
                  <c:v>1.5763888888888837</c:v>
                </c:pt>
                <c:pt idx="1136">
                  <c:v>1.5777777777777726</c:v>
                </c:pt>
                <c:pt idx="1137">
                  <c:v>1.5791666666666615</c:v>
                </c:pt>
                <c:pt idx="1138">
                  <c:v>1.5805555555555504</c:v>
                </c:pt>
                <c:pt idx="1139">
                  <c:v>1.5819444444444393</c:v>
                </c:pt>
                <c:pt idx="1140">
                  <c:v>1.5833333333333282</c:v>
                </c:pt>
                <c:pt idx="1141">
                  <c:v>1.584722222222217</c:v>
                </c:pt>
                <c:pt idx="1142">
                  <c:v>1.5861111111111059</c:v>
                </c:pt>
                <c:pt idx="1143">
                  <c:v>1.5874999999999948</c:v>
                </c:pt>
                <c:pt idx="1144">
                  <c:v>1.5888888888888837</c:v>
                </c:pt>
                <c:pt idx="1145">
                  <c:v>1.5902777777777726</c:v>
                </c:pt>
                <c:pt idx="1146">
                  <c:v>1.5916666666666615</c:v>
                </c:pt>
                <c:pt idx="1147">
                  <c:v>1.5930555555555503</c:v>
                </c:pt>
                <c:pt idx="1148">
                  <c:v>1.5944444444444392</c:v>
                </c:pt>
                <c:pt idx="1149">
                  <c:v>1.5958333333333281</c:v>
                </c:pt>
                <c:pt idx="1150">
                  <c:v>1.597222222222217</c:v>
                </c:pt>
                <c:pt idx="1151">
                  <c:v>1.5986111111111059</c:v>
                </c:pt>
                <c:pt idx="1152">
                  <c:v>1.5999999999999948</c:v>
                </c:pt>
                <c:pt idx="1153">
                  <c:v>1.6013888888888836</c:v>
                </c:pt>
                <c:pt idx="1154">
                  <c:v>1.6027777777777725</c:v>
                </c:pt>
                <c:pt idx="1155">
                  <c:v>1.6041666666666614</c:v>
                </c:pt>
                <c:pt idx="1156">
                  <c:v>1.6055555555555503</c:v>
                </c:pt>
                <c:pt idx="1157">
                  <c:v>1.6069444444444392</c:v>
                </c:pt>
                <c:pt idx="1158">
                  <c:v>1.6083333333333281</c:v>
                </c:pt>
                <c:pt idx="1159">
                  <c:v>1.6097222222222169</c:v>
                </c:pt>
                <c:pt idx="1160">
                  <c:v>1.6111111111111058</c:v>
                </c:pt>
                <c:pt idx="1161">
                  <c:v>1.6124999999999947</c:v>
                </c:pt>
                <c:pt idx="1162">
                  <c:v>1.6138888888888836</c:v>
                </c:pt>
                <c:pt idx="1163">
                  <c:v>1.6152777777777725</c:v>
                </c:pt>
                <c:pt idx="1164">
                  <c:v>1.6166666666666614</c:v>
                </c:pt>
                <c:pt idx="1165">
                  <c:v>1.6180555555555503</c:v>
                </c:pt>
                <c:pt idx="1166">
                  <c:v>1.6194444444444391</c:v>
                </c:pt>
                <c:pt idx="1167">
                  <c:v>1.620833333333328</c:v>
                </c:pt>
                <c:pt idx="1168">
                  <c:v>1.6222222222222169</c:v>
                </c:pt>
                <c:pt idx="1169">
                  <c:v>1.6236111111111058</c:v>
                </c:pt>
                <c:pt idx="1170">
                  <c:v>1.6249999999999947</c:v>
                </c:pt>
                <c:pt idx="1171">
                  <c:v>1.6263888888888836</c:v>
                </c:pt>
                <c:pt idx="1172">
                  <c:v>1.6277777777777724</c:v>
                </c:pt>
                <c:pt idx="1173">
                  <c:v>1.6291666666666613</c:v>
                </c:pt>
                <c:pt idx="1174">
                  <c:v>1.6305555555555502</c:v>
                </c:pt>
                <c:pt idx="1175">
                  <c:v>1.6319444444444391</c:v>
                </c:pt>
                <c:pt idx="1176">
                  <c:v>1.633333333333328</c:v>
                </c:pt>
                <c:pt idx="1177">
                  <c:v>1.6347222222222169</c:v>
                </c:pt>
                <c:pt idx="1178">
                  <c:v>1.6361111111111057</c:v>
                </c:pt>
                <c:pt idx="1179">
                  <c:v>1.6374999999999946</c:v>
                </c:pt>
                <c:pt idx="1180">
                  <c:v>1.6388888888888835</c:v>
                </c:pt>
                <c:pt idx="1181">
                  <c:v>1.6402777777777724</c:v>
                </c:pt>
                <c:pt idx="1182">
                  <c:v>1.6416666666666613</c:v>
                </c:pt>
                <c:pt idx="1183">
                  <c:v>1.6430555555555502</c:v>
                </c:pt>
                <c:pt idx="1184">
                  <c:v>1.644444444444439</c:v>
                </c:pt>
                <c:pt idx="1185">
                  <c:v>1.6458333333333279</c:v>
                </c:pt>
                <c:pt idx="1186">
                  <c:v>1.6472222222222168</c:v>
                </c:pt>
                <c:pt idx="1187">
                  <c:v>1.6486111111111057</c:v>
                </c:pt>
                <c:pt idx="1188">
                  <c:v>1.6499999999999946</c:v>
                </c:pt>
                <c:pt idx="1189">
                  <c:v>1.6513888888888835</c:v>
                </c:pt>
                <c:pt idx="1190">
                  <c:v>1.6527777777777724</c:v>
                </c:pt>
                <c:pt idx="1191">
                  <c:v>1.6541666666666612</c:v>
                </c:pt>
                <c:pt idx="1192">
                  <c:v>1.6555555555555501</c:v>
                </c:pt>
                <c:pt idx="1193">
                  <c:v>1.656944444444439</c:v>
                </c:pt>
                <c:pt idx="1194">
                  <c:v>1.6583333333333279</c:v>
                </c:pt>
                <c:pt idx="1195">
                  <c:v>1.6597222222222168</c:v>
                </c:pt>
                <c:pt idx="1196">
                  <c:v>1.6611111111111057</c:v>
                </c:pt>
                <c:pt idx="1197">
                  <c:v>1.6624999999999945</c:v>
                </c:pt>
                <c:pt idx="1198">
                  <c:v>1.6638888888888834</c:v>
                </c:pt>
                <c:pt idx="1199">
                  <c:v>1.6652777777777723</c:v>
                </c:pt>
                <c:pt idx="1200">
                  <c:v>1.6666666666666612</c:v>
                </c:pt>
                <c:pt idx="1201">
                  <c:v>1.6680555555555501</c:v>
                </c:pt>
                <c:pt idx="1202">
                  <c:v>1.669444444444439</c:v>
                </c:pt>
                <c:pt idx="1203">
                  <c:v>1.6708333333333278</c:v>
                </c:pt>
                <c:pt idx="1204">
                  <c:v>1.6722222222222167</c:v>
                </c:pt>
                <c:pt idx="1205">
                  <c:v>1.6736111111111056</c:v>
                </c:pt>
                <c:pt idx="1206">
                  <c:v>1.6749999999999945</c:v>
                </c:pt>
                <c:pt idx="1207">
                  <c:v>1.6763888888888834</c:v>
                </c:pt>
                <c:pt idx="1208">
                  <c:v>1.6777777777777723</c:v>
                </c:pt>
                <c:pt idx="1209">
                  <c:v>1.6791666666666611</c:v>
                </c:pt>
                <c:pt idx="1210">
                  <c:v>1.68055555555555</c:v>
                </c:pt>
                <c:pt idx="1211">
                  <c:v>1.6819444444444389</c:v>
                </c:pt>
                <c:pt idx="1212">
                  <c:v>1.6833333333333278</c:v>
                </c:pt>
                <c:pt idx="1213">
                  <c:v>1.6847222222222167</c:v>
                </c:pt>
                <c:pt idx="1214">
                  <c:v>1.6861111111111056</c:v>
                </c:pt>
                <c:pt idx="1215">
                  <c:v>1.6874999999999944</c:v>
                </c:pt>
                <c:pt idx="1216">
                  <c:v>1.6888888888888833</c:v>
                </c:pt>
                <c:pt idx="1217">
                  <c:v>1.6902777777777722</c:v>
                </c:pt>
                <c:pt idx="1218">
                  <c:v>1.6916666666666611</c:v>
                </c:pt>
                <c:pt idx="1219">
                  <c:v>1.69305555555555</c:v>
                </c:pt>
                <c:pt idx="1220">
                  <c:v>1.6944444444444389</c:v>
                </c:pt>
                <c:pt idx="1221">
                  <c:v>1.6958333333333278</c:v>
                </c:pt>
                <c:pt idx="1222">
                  <c:v>1.6972222222222166</c:v>
                </c:pt>
                <c:pt idx="1223">
                  <c:v>1.6986111111111055</c:v>
                </c:pt>
                <c:pt idx="1224">
                  <c:v>1.6999999999999944</c:v>
                </c:pt>
                <c:pt idx="1225">
                  <c:v>1.7013888888888833</c:v>
                </c:pt>
                <c:pt idx="1226">
                  <c:v>1.7027777777777722</c:v>
                </c:pt>
                <c:pt idx="1227">
                  <c:v>1.7041666666666611</c:v>
                </c:pt>
                <c:pt idx="1228">
                  <c:v>1.7055555555555499</c:v>
                </c:pt>
                <c:pt idx="1229">
                  <c:v>1.7069444444444388</c:v>
                </c:pt>
                <c:pt idx="1230">
                  <c:v>1.7083333333333277</c:v>
                </c:pt>
                <c:pt idx="1231">
                  <c:v>1.7097222222222166</c:v>
                </c:pt>
                <c:pt idx="1232">
                  <c:v>1.7111111111111055</c:v>
                </c:pt>
                <c:pt idx="1233">
                  <c:v>1.7124999999999944</c:v>
                </c:pt>
                <c:pt idx="1234">
                  <c:v>1.7138888888888832</c:v>
                </c:pt>
                <c:pt idx="1235">
                  <c:v>1.7152777777777721</c:v>
                </c:pt>
                <c:pt idx="1236">
                  <c:v>1.716666666666661</c:v>
                </c:pt>
                <c:pt idx="1237">
                  <c:v>1.7180555555555499</c:v>
                </c:pt>
                <c:pt idx="1238">
                  <c:v>1.7194444444444388</c:v>
                </c:pt>
                <c:pt idx="1239">
                  <c:v>1.7208333333333277</c:v>
                </c:pt>
                <c:pt idx="1240">
                  <c:v>1.7222222222222165</c:v>
                </c:pt>
                <c:pt idx="1241">
                  <c:v>1.7236111111111054</c:v>
                </c:pt>
                <c:pt idx="1242">
                  <c:v>1.7249999999999943</c:v>
                </c:pt>
                <c:pt idx="1243">
                  <c:v>1.7263888888888832</c:v>
                </c:pt>
                <c:pt idx="1244">
                  <c:v>1.7277777777777721</c:v>
                </c:pt>
                <c:pt idx="1245">
                  <c:v>1.729166666666661</c:v>
                </c:pt>
                <c:pt idx="1246">
                  <c:v>1.7305555555555499</c:v>
                </c:pt>
                <c:pt idx="1247">
                  <c:v>1.7319444444444387</c:v>
                </c:pt>
                <c:pt idx="1248">
                  <c:v>1.7333333333333276</c:v>
                </c:pt>
                <c:pt idx="1249">
                  <c:v>1.7347222222222165</c:v>
                </c:pt>
                <c:pt idx="1250">
                  <c:v>1.7361111111111054</c:v>
                </c:pt>
                <c:pt idx="1251">
                  <c:v>1.7374999999999943</c:v>
                </c:pt>
                <c:pt idx="1252">
                  <c:v>1.7388888888888832</c:v>
                </c:pt>
                <c:pt idx="1253">
                  <c:v>1.740277777777772</c:v>
                </c:pt>
                <c:pt idx="1254">
                  <c:v>1.7416666666666609</c:v>
                </c:pt>
                <c:pt idx="1255">
                  <c:v>1.7430555555555498</c:v>
                </c:pt>
                <c:pt idx="1256">
                  <c:v>1.7444444444444387</c:v>
                </c:pt>
                <c:pt idx="1257">
                  <c:v>1.7458333333333276</c:v>
                </c:pt>
                <c:pt idx="1258">
                  <c:v>1.7472222222222165</c:v>
                </c:pt>
                <c:pt idx="1259">
                  <c:v>1.7486111111111053</c:v>
                </c:pt>
                <c:pt idx="1260">
                  <c:v>1.7499999999999942</c:v>
                </c:pt>
                <c:pt idx="1261">
                  <c:v>1.7513888888888831</c:v>
                </c:pt>
                <c:pt idx="1262">
                  <c:v>1.752777777777772</c:v>
                </c:pt>
                <c:pt idx="1263">
                  <c:v>1.7541666666666609</c:v>
                </c:pt>
                <c:pt idx="1264">
                  <c:v>1.7555555555555498</c:v>
                </c:pt>
                <c:pt idx="1265">
                  <c:v>1.7569444444444386</c:v>
                </c:pt>
                <c:pt idx="1266">
                  <c:v>1.7583333333333275</c:v>
                </c:pt>
                <c:pt idx="1267">
                  <c:v>1.7597222222222164</c:v>
                </c:pt>
                <c:pt idx="1268">
                  <c:v>1.7611111111111053</c:v>
                </c:pt>
                <c:pt idx="1269">
                  <c:v>1.7624999999999942</c:v>
                </c:pt>
                <c:pt idx="1270">
                  <c:v>1.7638888888888831</c:v>
                </c:pt>
                <c:pt idx="1271">
                  <c:v>1.765277777777772</c:v>
                </c:pt>
                <c:pt idx="1272">
                  <c:v>1.7666666666666608</c:v>
                </c:pt>
                <c:pt idx="1273">
                  <c:v>1.7680555555555497</c:v>
                </c:pt>
                <c:pt idx="1274">
                  <c:v>1.7694444444444386</c:v>
                </c:pt>
                <c:pt idx="1275">
                  <c:v>1.7708333333333275</c:v>
                </c:pt>
                <c:pt idx="1276">
                  <c:v>1.7722222222222164</c:v>
                </c:pt>
                <c:pt idx="1277">
                  <c:v>1.7736111111111053</c:v>
                </c:pt>
                <c:pt idx="1278">
                  <c:v>1.7749999999999941</c:v>
                </c:pt>
                <c:pt idx="1279">
                  <c:v>1.776388888888883</c:v>
                </c:pt>
                <c:pt idx="1280">
                  <c:v>1.7777777777777719</c:v>
                </c:pt>
                <c:pt idx="1281">
                  <c:v>1.7791666666666608</c:v>
                </c:pt>
                <c:pt idx="1282">
                  <c:v>1.7805555555555497</c:v>
                </c:pt>
                <c:pt idx="1283">
                  <c:v>1.7819444444444386</c:v>
                </c:pt>
                <c:pt idx="1284">
                  <c:v>1.7833333333333274</c:v>
                </c:pt>
                <c:pt idx="1285">
                  <c:v>1.7847222222222163</c:v>
                </c:pt>
                <c:pt idx="1286">
                  <c:v>1.7861111111111052</c:v>
                </c:pt>
                <c:pt idx="1287">
                  <c:v>1.7874999999999941</c:v>
                </c:pt>
                <c:pt idx="1288">
                  <c:v>1.788888888888883</c:v>
                </c:pt>
                <c:pt idx="1289">
                  <c:v>1.7902777777777719</c:v>
                </c:pt>
                <c:pt idx="1290">
                  <c:v>1.7916666666666607</c:v>
                </c:pt>
                <c:pt idx="1291">
                  <c:v>1.7930555555555496</c:v>
                </c:pt>
                <c:pt idx="1292">
                  <c:v>1.7944444444444385</c:v>
                </c:pt>
                <c:pt idx="1293">
                  <c:v>1.7958333333333274</c:v>
                </c:pt>
                <c:pt idx="1294">
                  <c:v>1.7972222222222163</c:v>
                </c:pt>
                <c:pt idx="1295">
                  <c:v>1.7986111111111052</c:v>
                </c:pt>
                <c:pt idx="1296">
                  <c:v>1.799999999999994</c:v>
                </c:pt>
                <c:pt idx="1297">
                  <c:v>1.8013888888888829</c:v>
                </c:pt>
                <c:pt idx="1298">
                  <c:v>1.8027777777777718</c:v>
                </c:pt>
                <c:pt idx="1299">
                  <c:v>1.8041666666666607</c:v>
                </c:pt>
                <c:pt idx="1300">
                  <c:v>1.8055555555555496</c:v>
                </c:pt>
                <c:pt idx="1301">
                  <c:v>1.8069444444444385</c:v>
                </c:pt>
                <c:pt idx="1302">
                  <c:v>1.8083333333333274</c:v>
                </c:pt>
                <c:pt idx="1303">
                  <c:v>1.8097222222222162</c:v>
                </c:pt>
                <c:pt idx="1304">
                  <c:v>1.8111111111111051</c:v>
                </c:pt>
                <c:pt idx="1305">
                  <c:v>1.812499999999994</c:v>
                </c:pt>
                <c:pt idx="1306">
                  <c:v>1.8138888888888829</c:v>
                </c:pt>
                <c:pt idx="1307">
                  <c:v>1.8152777777777718</c:v>
                </c:pt>
                <c:pt idx="1308">
                  <c:v>1.8166666666666607</c:v>
                </c:pt>
                <c:pt idx="1309">
                  <c:v>1.8180555555555495</c:v>
                </c:pt>
                <c:pt idx="1310">
                  <c:v>1.8194444444444384</c:v>
                </c:pt>
                <c:pt idx="1311">
                  <c:v>1.8208333333333273</c:v>
                </c:pt>
                <c:pt idx="1312">
                  <c:v>1.8222222222222162</c:v>
                </c:pt>
                <c:pt idx="1313">
                  <c:v>1.8236111111111051</c:v>
                </c:pt>
                <c:pt idx="1314">
                  <c:v>1.824999999999994</c:v>
                </c:pt>
                <c:pt idx="1315">
                  <c:v>1.8263888888888828</c:v>
                </c:pt>
                <c:pt idx="1316">
                  <c:v>1.8277777777777717</c:v>
                </c:pt>
                <c:pt idx="1317">
                  <c:v>1.8291666666666606</c:v>
                </c:pt>
                <c:pt idx="1318">
                  <c:v>1.8305555555555495</c:v>
                </c:pt>
                <c:pt idx="1319">
                  <c:v>1.8319444444444384</c:v>
                </c:pt>
                <c:pt idx="1320">
                  <c:v>1.8333333333333273</c:v>
                </c:pt>
                <c:pt idx="1321">
                  <c:v>1.8347222222222161</c:v>
                </c:pt>
                <c:pt idx="1322">
                  <c:v>1.836111111111105</c:v>
                </c:pt>
                <c:pt idx="1323">
                  <c:v>1.8374999999999939</c:v>
                </c:pt>
                <c:pt idx="1324">
                  <c:v>1.8388888888888828</c:v>
                </c:pt>
                <c:pt idx="1325">
                  <c:v>1.8402777777777717</c:v>
                </c:pt>
                <c:pt idx="1326">
                  <c:v>1.8416666666666606</c:v>
                </c:pt>
                <c:pt idx="1327">
                  <c:v>1.8430555555555495</c:v>
                </c:pt>
                <c:pt idx="1328">
                  <c:v>1.8444444444444383</c:v>
                </c:pt>
                <c:pt idx="1329">
                  <c:v>1.8458333333333272</c:v>
                </c:pt>
                <c:pt idx="1330">
                  <c:v>1.8472222222222161</c:v>
                </c:pt>
                <c:pt idx="1331">
                  <c:v>1.848611111111105</c:v>
                </c:pt>
                <c:pt idx="1332">
                  <c:v>1.8499999999999939</c:v>
                </c:pt>
                <c:pt idx="1333">
                  <c:v>1.8513888888888828</c:v>
                </c:pt>
                <c:pt idx="1334">
                  <c:v>1.8527777777777716</c:v>
                </c:pt>
                <c:pt idx="1335">
                  <c:v>1.8541666666666605</c:v>
                </c:pt>
                <c:pt idx="1336">
                  <c:v>1.8555555555555494</c:v>
                </c:pt>
                <c:pt idx="1337">
                  <c:v>1.8569444444444383</c:v>
                </c:pt>
                <c:pt idx="1338">
                  <c:v>1.8583333333333272</c:v>
                </c:pt>
                <c:pt idx="1339">
                  <c:v>1.8597222222222161</c:v>
                </c:pt>
                <c:pt idx="1340">
                  <c:v>1.8611111111111049</c:v>
                </c:pt>
                <c:pt idx="1341">
                  <c:v>1.8624999999999938</c:v>
                </c:pt>
                <c:pt idx="1342">
                  <c:v>1.8638888888888827</c:v>
                </c:pt>
                <c:pt idx="1343">
                  <c:v>1.8652777777777716</c:v>
                </c:pt>
                <c:pt idx="1344">
                  <c:v>1.8666666666666605</c:v>
                </c:pt>
                <c:pt idx="1345">
                  <c:v>1.8680555555555494</c:v>
                </c:pt>
                <c:pt idx="1346">
                  <c:v>1.8694444444444382</c:v>
                </c:pt>
                <c:pt idx="1347">
                  <c:v>1.8708333333333271</c:v>
                </c:pt>
                <c:pt idx="1348">
                  <c:v>1.872222222222216</c:v>
                </c:pt>
                <c:pt idx="1349">
                  <c:v>1.8736111111111049</c:v>
                </c:pt>
                <c:pt idx="1350">
                  <c:v>1.8749999999999938</c:v>
                </c:pt>
                <c:pt idx="1351">
                  <c:v>1.8763888888888827</c:v>
                </c:pt>
                <c:pt idx="1352">
                  <c:v>1.8777777777777716</c:v>
                </c:pt>
                <c:pt idx="1353">
                  <c:v>1.8791666666666604</c:v>
                </c:pt>
                <c:pt idx="1354">
                  <c:v>1.8805555555555493</c:v>
                </c:pt>
                <c:pt idx="1355">
                  <c:v>1.8819444444444382</c:v>
                </c:pt>
                <c:pt idx="1356">
                  <c:v>1.8833333333333271</c:v>
                </c:pt>
                <c:pt idx="1357">
                  <c:v>1.884722222222216</c:v>
                </c:pt>
                <c:pt idx="1358">
                  <c:v>1.8861111111111049</c:v>
                </c:pt>
                <c:pt idx="1359">
                  <c:v>1.8874999999999937</c:v>
                </c:pt>
                <c:pt idx="1360">
                  <c:v>1.8888888888888826</c:v>
                </c:pt>
                <c:pt idx="1361">
                  <c:v>1.8902777777777715</c:v>
                </c:pt>
                <c:pt idx="1362">
                  <c:v>1.8916666666666604</c:v>
                </c:pt>
                <c:pt idx="1363">
                  <c:v>1.8930555555555493</c:v>
                </c:pt>
                <c:pt idx="1364">
                  <c:v>1.8944444444444382</c:v>
                </c:pt>
                <c:pt idx="1365">
                  <c:v>1.895833333333327</c:v>
                </c:pt>
                <c:pt idx="1366">
                  <c:v>1.8972222222222159</c:v>
                </c:pt>
                <c:pt idx="1367">
                  <c:v>1.8986111111111048</c:v>
                </c:pt>
                <c:pt idx="1368">
                  <c:v>1.8999999999999937</c:v>
                </c:pt>
                <c:pt idx="1369">
                  <c:v>1.9013888888888826</c:v>
                </c:pt>
                <c:pt idx="1370">
                  <c:v>1.9027777777777715</c:v>
                </c:pt>
                <c:pt idx="1371">
                  <c:v>1.9041666666666603</c:v>
                </c:pt>
                <c:pt idx="1372">
                  <c:v>1.9055555555555492</c:v>
                </c:pt>
                <c:pt idx="1373">
                  <c:v>1.9069444444444381</c:v>
                </c:pt>
                <c:pt idx="1374">
                  <c:v>1.908333333333327</c:v>
                </c:pt>
                <c:pt idx="1375">
                  <c:v>1.9097222222222159</c:v>
                </c:pt>
                <c:pt idx="1376">
                  <c:v>1.9111111111111048</c:v>
                </c:pt>
                <c:pt idx="1377">
                  <c:v>1.9124999999999936</c:v>
                </c:pt>
                <c:pt idx="1378">
                  <c:v>1.9138888888888825</c:v>
                </c:pt>
                <c:pt idx="1379">
                  <c:v>1.9152777777777714</c:v>
                </c:pt>
                <c:pt idx="1380">
                  <c:v>1.9166666666666603</c:v>
                </c:pt>
                <c:pt idx="1381">
                  <c:v>1.9180555555555492</c:v>
                </c:pt>
                <c:pt idx="1382">
                  <c:v>1.9194444444444381</c:v>
                </c:pt>
                <c:pt idx="1383">
                  <c:v>1.920833333333327</c:v>
                </c:pt>
                <c:pt idx="1384">
                  <c:v>1.9222222222222158</c:v>
                </c:pt>
                <c:pt idx="1385">
                  <c:v>1.9236111111111047</c:v>
                </c:pt>
                <c:pt idx="1386">
                  <c:v>1.9249999999999936</c:v>
                </c:pt>
                <c:pt idx="1387">
                  <c:v>1.9263888888888825</c:v>
                </c:pt>
                <c:pt idx="1388">
                  <c:v>1.9277777777777714</c:v>
                </c:pt>
                <c:pt idx="1389">
                  <c:v>1.9291666666666603</c:v>
                </c:pt>
                <c:pt idx="1390">
                  <c:v>1.9305555555555491</c:v>
                </c:pt>
                <c:pt idx="1391">
                  <c:v>1.931944444444438</c:v>
                </c:pt>
                <c:pt idx="1392">
                  <c:v>1.9333333333333269</c:v>
                </c:pt>
                <c:pt idx="1393">
                  <c:v>1.9347222222222158</c:v>
                </c:pt>
                <c:pt idx="1394">
                  <c:v>1.9361111111111047</c:v>
                </c:pt>
                <c:pt idx="1395">
                  <c:v>1.9374999999999936</c:v>
                </c:pt>
                <c:pt idx="1396">
                  <c:v>1.9388888888888824</c:v>
                </c:pt>
                <c:pt idx="1397">
                  <c:v>1.9402777777777713</c:v>
                </c:pt>
                <c:pt idx="1398">
                  <c:v>1.9416666666666602</c:v>
                </c:pt>
                <c:pt idx="1399">
                  <c:v>1.9430555555555491</c:v>
                </c:pt>
                <c:pt idx="1400">
                  <c:v>1.944444444444438</c:v>
                </c:pt>
                <c:pt idx="1401">
                  <c:v>1.9458333333333269</c:v>
                </c:pt>
                <c:pt idx="1402">
                  <c:v>1.9472222222222157</c:v>
                </c:pt>
                <c:pt idx="1403">
                  <c:v>1.9486111111111046</c:v>
                </c:pt>
                <c:pt idx="1404">
                  <c:v>1.9499999999999935</c:v>
                </c:pt>
                <c:pt idx="1405">
                  <c:v>1.9513888888888824</c:v>
                </c:pt>
                <c:pt idx="1406">
                  <c:v>1.9527777777777713</c:v>
                </c:pt>
                <c:pt idx="1407">
                  <c:v>1.9541666666666602</c:v>
                </c:pt>
                <c:pt idx="1408">
                  <c:v>1.9555555555555491</c:v>
                </c:pt>
                <c:pt idx="1409">
                  <c:v>1.9569444444444379</c:v>
                </c:pt>
                <c:pt idx="1410">
                  <c:v>1.9583333333333268</c:v>
                </c:pt>
                <c:pt idx="1411">
                  <c:v>1.9597222222222157</c:v>
                </c:pt>
                <c:pt idx="1412">
                  <c:v>1.9611111111111046</c:v>
                </c:pt>
                <c:pt idx="1413">
                  <c:v>1.9624999999999935</c:v>
                </c:pt>
                <c:pt idx="1414">
                  <c:v>1.9638888888888824</c:v>
                </c:pt>
                <c:pt idx="1415">
                  <c:v>1.9652777777777712</c:v>
                </c:pt>
                <c:pt idx="1416">
                  <c:v>1.9666666666666601</c:v>
                </c:pt>
                <c:pt idx="1417">
                  <c:v>1.968055555555549</c:v>
                </c:pt>
                <c:pt idx="1418">
                  <c:v>1.9694444444444379</c:v>
                </c:pt>
                <c:pt idx="1419">
                  <c:v>1.9708333333333268</c:v>
                </c:pt>
                <c:pt idx="1420">
                  <c:v>1.9722222222222157</c:v>
                </c:pt>
                <c:pt idx="1421">
                  <c:v>1.9736111111111045</c:v>
                </c:pt>
                <c:pt idx="1422">
                  <c:v>1.9749999999999934</c:v>
                </c:pt>
                <c:pt idx="1423">
                  <c:v>1.9763888888888823</c:v>
                </c:pt>
                <c:pt idx="1424">
                  <c:v>1.9777777777777712</c:v>
                </c:pt>
                <c:pt idx="1425">
                  <c:v>1.9791666666666601</c:v>
                </c:pt>
                <c:pt idx="1426">
                  <c:v>1.980555555555549</c:v>
                </c:pt>
                <c:pt idx="1427">
                  <c:v>1.9819444444444378</c:v>
                </c:pt>
                <c:pt idx="1428">
                  <c:v>1.9833333333333267</c:v>
                </c:pt>
                <c:pt idx="1429">
                  <c:v>1.9847222222222156</c:v>
                </c:pt>
                <c:pt idx="1430">
                  <c:v>1.9861111111111045</c:v>
                </c:pt>
                <c:pt idx="1431">
                  <c:v>1.9874999999999934</c:v>
                </c:pt>
                <c:pt idx="1432">
                  <c:v>1.9888888888888823</c:v>
                </c:pt>
                <c:pt idx="1433">
                  <c:v>1.9902777777777712</c:v>
                </c:pt>
                <c:pt idx="1434">
                  <c:v>1.99166666666666</c:v>
                </c:pt>
                <c:pt idx="1435">
                  <c:v>1.9930555555555489</c:v>
                </c:pt>
                <c:pt idx="1436">
                  <c:v>1.9944444444444378</c:v>
                </c:pt>
                <c:pt idx="1437">
                  <c:v>1.9958333333333267</c:v>
                </c:pt>
                <c:pt idx="1438">
                  <c:v>1.9972222222222156</c:v>
                </c:pt>
                <c:pt idx="1439">
                  <c:v>1.9986111111111045</c:v>
                </c:pt>
                <c:pt idx="1440">
                  <c:v>1.9999999999999933</c:v>
                </c:pt>
                <c:pt idx="1441">
                  <c:v>2.0013888888888824</c:v>
                </c:pt>
                <c:pt idx="1442">
                  <c:v>2.0027777777777716</c:v>
                </c:pt>
                <c:pt idx="1443">
                  <c:v>2.0041666666666607</c:v>
                </c:pt>
                <c:pt idx="1444">
                  <c:v>2.0055555555555498</c:v>
                </c:pt>
                <c:pt idx="1445">
                  <c:v>2.0069444444444389</c:v>
                </c:pt>
                <c:pt idx="1446">
                  <c:v>2.008333333333328</c:v>
                </c:pt>
                <c:pt idx="1447">
                  <c:v>2.0097222222222171</c:v>
                </c:pt>
                <c:pt idx="1448">
                  <c:v>2.0111111111111062</c:v>
                </c:pt>
                <c:pt idx="1449">
                  <c:v>2.0124999999999953</c:v>
                </c:pt>
                <c:pt idx="1450">
                  <c:v>2.0138888888888844</c:v>
                </c:pt>
                <c:pt idx="1451">
                  <c:v>2.0152777777777735</c:v>
                </c:pt>
                <c:pt idx="1452">
                  <c:v>2.0166666666666626</c:v>
                </c:pt>
                <c:pt idx="1453">
                  <c:v>2.0180555555555517</c:v>
                </c:pt>
                <c:pt idx="1454">
                  <c:v>2.0194444444444408</c:v>
                </c:pt>
                <c:pt idx="1455">
                  <c:v>2.0208333333333299</c:v>
                </c:pt>
                <c:pt idx="1456">
                  <c:v>2.022222222222219</c:v>
                </c:pt>
                <c:pt idx="1457">
                  <c:v>2.0236111111111081</c:v>
                </c:pt>
                <c:pt idx="1458">
                  <c:v>2.0249999999999972</c:v>
                </c:pt>
                <c:pt idx="1459">
                  <c:v>2.0263888888888864</c:v>
                </c:pt>
                <c:pt idx="1460">
                  <c:v>2.0277777777777755</c:v>
                </c:pt>
                <c:pt idx="1461">
                  <c:v>2.0291666666666646</c:v>
                </c:pt>
                <c:pt idx="1462">
                  <c:v>2.0305555555555537</c:v>
                </c:pt>
                <c:pt idx="1463">
                  <c:v>2.0319444444444428</c:v>
                </c:pt>
                <c:pt idx="1464">
                  <c:v>2.0333333333333319</c:v>
                </c:pt>
                <c:pt idx="1465">
                  <c:v>2.034722222222221</c:v>
                </c:pt>
                <c:pt idx="1466">
                  <c:v>2.0361111111111101</c:v>
                </c:pt>
                <c:pt idx="1467">
                  <c:v>2.0374999999999992</c:v>
                </c:pt>
                <c:pt idx="1468">
                  <c:v>2.0388888888888883</c:v>
                </c:pt>
                <c:pt idx="1469">
                  <c:v>2.0402777777777774</c:v>
                </c:pt>
                <c:pt idx="1470">
                  <c:v>2.0416666666666665</c:v>
                </c:pt>
                <c:pt idx="1471">
                  <c:v>2.0430555555555556</c:v>
                </c:pt>
                <c:pt idx="1472">
                  <c:v>2.0444444444444447</c:v>
                </c:pt>
                <c:pt idx="1473">
                  <c:v>2.0458333333333338</c:v>
                </c:pt>
                <c:pt idx="1474">
                  <c:v>2.0472222222222229</c:v>
                </c:pt>
                <c:pt idx="1475">
                  <c:v>2.048611111111112</c:v>
                </c:pt>
                <c:pt idx="1476">
                  <c:v>2.0500000000000012</c:v>
                </c:pt>
                <c:pt idx="1477">
                  <c:v>2.0513888888888903</c:v>
                </c:pt>
                <c:pt idx="1478">
                  <c:v>2.0527777777777794</c:v>
                </c:pt>
                <c:pt idx="1479">
                  <c:v>2.0541666666666685</c:v>
                </c:pt>
                <c:pt idx="1480">
                  <c:v>2.0555555555555576</c:v>
                </c:pt>
                <c:pt idx="1481">
                  <c:v>2.0569444444444467</c:v>
                </c:pt>
                <c:pt idx="1482">
                  <c:v>2.0583333333333358</c:v>
                </c:pt>
                <c:pt idx="1483">
                  <c:v>2.0597222222222249</c:v>
                </c:pt>
                <c:pt idx="1484">
                  <c:v>2.061111111111114</c:v>
                </c:pt>
                <c:pt idx="1485">
                  <c:v>2.0625000000000031</c:v>
                </c:pt>
                <c:pt idx="1486">
                  <c:v>2.0638888888888922</c:v>
                </c:pt>
                <c:pt idx="1487">
                  <c:v>2.0652777777777813</c:v>
                </c:pt>
                <c:pt idx="1488">
                  <c:v>2.0666666666666704</c:v>
                </c:pt>
                <c:pt idx="1489">
                  <c:v>2.0680555555555595</c:v>
                </c:pt>
                <c:pt idx="1490">
                  <c:v>2.0694444444444486</c:v>
                </c:pt>
                <c:pt idx="1491">
                  <c:v>2.0708333333333377</c:v>
                </c:pt>
                <c:pt idx="1492">
                  <c:v>2.0722222222222269</c:v>
                </c:pt>
                <c:pt idx="1493">
                  <c:v>2.073611111111116</c:v>
                </c:pt>
                <c:pt idx="1494">
                  <c:v>2.0750000000000051</c:v>
                </c:pt>
                <c:pt idx="1495">
                  <c:v>2.0763888888888942</c:v>
                </c:pt>
                <c:pt idx="1496">
                  <c:v>2.0777777777777833</c:v>
                </c:pt>
                <c:pt idx="1497">
                  <c:v>2.0791666666666724</c:v>
                </c:pt>
                <c:pt idx="1498">
                  <c:v>2.0805555555555615</c:v>
                </c:pt>
                <c:pt idx="1499">
                  <c:v>2.0819444444444506</c:v>
                </c:pt>
                <c:pt idx="1500">
                  <c:v>2.0833333333333397</c:v>
                </c:pt>
                <c:pt idx="1501">
                  <c:v>2.0847222222222288</c:v>
                </c:pt>
                <c:pt idx="1502">
                  <c:v>2.0861111111111179</c:v>
                </c:pt>
                <c:pt idx="1503">
                  <c:v>2.087500000000007</c:v>
                </c:pt>
                <c:pt idx="1504">
                  <c:v>2.0888888888888961</c:v>
                </c:pt>
                <c:pt idx="1505">
                  <c:v>2.0902777777777852</c:v>
                </c:pt>
                <c:pt idx="1506">
                  <c:v>2.0916666666666743</c:v>
                </c:pt>
                <c:pt idx="1507">
                  <c:v>2.0930555555555634</c:v>
                </c:pt>
                <c:pt idx="1508">
                  <c:v>2.0944444444444525</c:v>
                </c:pt>
                <c:pt idx="1509">
                  <c:v>2.0958333333333417</c:v>
                </c:pt>
                <c:pt idx="1510">
                  <c:v>2.0972222222222308</c:v>
                </c:pt>
                <c:pt idx="1511">
                  <c:v>2.0986111111111199</c:v>
                </c:pt>
                <c:pt idx="1512">
                  <c:v>2.100000000000009</c:v>
                </c:pt>
                <c:pt idx="1513">
                  <c:v>2.1013888888888981</c:v>
                </c:pt>
                <c:pt idx="1514">
                  <c:v>2.1027777777777872</c:v>
                </c:pt>
                <c:pt idx="1515">
                  <c:v>2.1041666666666763</c:v>
                </c:pt>
                <c:pt idx="1516">
                  <c:v>2.1055555555555654</c:v>
                </c:pt>
                <c:pt idx="1517">
                  <c:v>2.1069444444444545</c:v>
                </c:pt>
                <c:pt idx="1518">
                  <c:v>2.1083333333333436</c:v>
                </c:pt>
                <c:pt idx="1519">
                  <c:v>2.1097222222222327</c:v>
                </c:pt>
                <c:pt idx="1520">
                  <c:v>2.1111111111111218</c:v>
                </c:pt>
                <c:pt idx="1521">
                  <c:v>2.1125000000000109</c:v>
                </c:pt>
                <c:pt idx="1522">
                  <c:v>2.1138888888889</c:v>
                </c:pt>
                <c:pt idx="1523">
                  <c:v>2.1152777777777891</c:v>
                </c:pt>
                <c:pt idx="1524">
                  <c:v>2.1166666666666782</c:v>
                </c:pt>
                <c:pt idx="1525">
                  <c:v>2.1180555555555673</c:v>
                </c:pt>
                <c:pt idx="1526">
                  <c:v>2.1194444444444565</c:v>
                </c:pt>
                <c:pt idx="1527">
                  <c:v>2.1208333333333456</c:v>
                </c:pt>
                <c:pt idx="1528">
                  <c:v>2.1222222222222347</c:v>
                </c:pt>
                <c:pt idx="1529">
                  <c:v>2.1236111111111238</c:v>
                </c:pt>
                <c:pt idx="1530">
                  <c:v>2.1250000000000129</c:v>
                </c:pt>
                <c:pt idx="1531">
                  <c:v>2.126388888888902</c:v>
                </c:pt>
                <c:pt idx="1532">
                  <c:v>2.1277777777777911</c:v>
                </c:pt>
                <c:pt idx="1533">
                  <c:v>2.1291666666666802</c:v>
                </c:pt>
                <c:pt idx="1534">
                  <c:v>2.1305555555555693</c:v>
                </c:pt>
                <c:pt idx="1535">
                  <c:v>2.1319444444444584</c:v>
                </c:pt>
                <c:pt idx="1536">
                  <c:v>2.1333333333333475</c:v>
                </c:pt>
                <c:pt idx="1537">
                  <c:v>2.1347222222222366</c:v>
                </c:pt>
                <c:pt idx="1538">
                  <c:v>2.1361111111111257</c:v>
                </c:pt>
                <c:pt idx="1539">
                  <c:v>2.1375000000000148</c:v>
                </c:pt>
                <c:pt idx="1540">
                  <c:v>2.1388888888889039</c:v>
                </c:pt>
                <c:pt idx="1541">
                  <c:v>2.140277777777793</c:v>
                </c:pt>
                <c:pt idx="1542">
                  <c:v>2.1416666666666822</c:v>
                </c:pt>
                <c:pt idx="1543">
                  <c:v>2.1430555555555713</c:v>
                </c:pt>
                <c:pt idx="1544">
                  <c:v>2.1444444444444604</c:v>
                </c:pt>
                <c:pt idx="1545">
                  <c:v>2.1458333333333495</c:v>
                </c:pt>
                <c:pt idx="1546">
                  <c:v>2.1472222222222386</c:v>
                </c:pt>
                <c:pt idx="1547">
                  <c:v>2.1486111111111277</c:v>
                </c:pt>
                <c:pt idx="1548">
                  <c:v>2.1500000000000168</c:v>
                </c:pt>
                <c:pt idx="1549">
                  <c:v>2.1513888888889059</c:v>
                </c:pt>
                <c:pt idx="1550">
                  <c:v>2.152777777777795</c:v>
                </c:pt>
                <c:pt idx="1551">
                  <c:v>2.1541666666666841</c:v>
                </c:pt>
                <c:pt idx="1552">
                  <c:v>2.1555555555555732</c:v>
                </c:pt>
                <c:pt idx="1553">
                  <c:v>2.1569444444444623</c:v>
                </c:pt>
                <c:pt idx="1554">
                  <c:v>2.1583333333333514</c:v>
                </c:pt>
                <c:pt idx="1555">
                  <c:v>2.1597222222222405</c:v>
                </c:pt>
                <c:pt idx="1556">
                  <c:v>2.1611111111111296</c:v>
                </c:pt>
                <c:pt idx="1557">
                  <c:v>2.1625000000000187</c:v>
                </c:pt>
                <c:pt idx="1558">
                  <c:v>2.1638888888889078</c:v>
                </c:pt>
                <c:pt idx="1559">
                  <c:v>2.165277777777797</c:v>
                </c:pt>
                <c:pt idx="1560">
                  <c:v>2.1666666666666861</c:v>
                </c:pt>
                <c:pt idx="1561">
                  <c:v>2.1680555555555752</c:v>
                </c:pt>
                <c:pt idx="1562">
                  <c:v>2.1694444444444643</c:v>
                </c:pt>
                <c:pt idx="1563">
                  <c:v>2.1708333333333534</c:v>
                </c:pt>
                <c:pt idx="1564">
                  <c:v>2.1722222222222425</c:v>
                </c:pt>
                <c:pt idx="1565">
                  <c:v>2.1736111111111316</c:v>
                </c:pt>
                <c:pt idx="1566">
                  <c:v>2.1750000000000207</c:v>
                </c:pt>
                <c:pt idx="1567">
                  <c:v>2.1763888888889098</c:v>
                </c:pt>
                <c:pt idx="1568">
                  <c:v>2.1777777777777989</c:v>
                </c:pt>
                <c:pt idx="1569">
                  <c:v>2.179166666666688</c:v>
                </c:pt>
                <c:pt idx="1570">
                  <c:v>2.1805555555555771</c:v>
                </c:pt>
                <c:pt idx="1571">
                  <c:v>2.1819444444444662</c:v>
                </c:pt>
                <c:pt idx="1572">
                  <c:v>2.1833333333333553</c:v>
                </c:pt>
                <c:pt idx="1573">
                  <c:v>2.1847222222222444</c:v>
                </c:pt>
                <c:pt idx="1574">
                  <c:v>2.1861111111111335</c:v>
                </c:pt>
                <c:pt idx="1575">
                  <c:v>2.1875000000000226</c:v>
                </c:pt>
                <c:pt idx="1576">
                  <c:v>2.1888888888889118</c:v>
                </c:pt>
                <c:pt idx="1577">
                  <c:v>2.1902777777778009</c:v>
                </c:pt>
                <c:pt idx="1578">
                  <c:v>2.19166666666669</c:v>
                </c:pt>
                <c:pt idx="1579">
                  <c:v>2.1930555555555791</c:v>
                </c:pt>
                <c:pt idx="1580">
                  <c:v>2.1944444444444682</c:v>
                </c:pt>
                <c:pt idx="1581">
                  <c:v>2.1958333333333573</c:v>
                </c:pt>
                <c:pt idx="1582">
                  <c:v>2.1972222222222464</c:v>
                </c:pt>
                <c:pt idx="1583">
                  <c:v>2.1986111111111355</c:v>
                </c:pt>
                <c:pt idx="1584">
                  <c:v>2.2000000000000246</c:v>
                </c:pt>
                <c:pt idx="1585">
                  <c:v>2.2013888888889137</c:v>
                </c:pt>
                <c:pt idx="1586">
                  <c:v>2.2027777777778028</c:v>
                </c:pt>
                <c:pt idx="1587">
                  <c:v>2.2041666666666919</c:v>
                </c:pt>
                <c:pt idx="1588">
                  <c:v>2.205555555555581</c:v>
                </c:pt>
                <c:pt idx="1589">
                  <c:v>2.2069444444444701</c:v>
                </c:pt>
                <c:pt idx="1590">
                  <c:v>2.2083333333333592</c:v>
                </c:pt>
                <c:pt idx="1591">
                  <c:v>2.2097222222222483</c:v>
                </c:pt>
                <c:pt idx="1592">
                  <c:v>2.2111111111111375</c:v>
                </c:pt>
                <c:pt idx="1593">
                  <c:v>2.2125000000000266</c:v>
                </c:pt>
                <c:pt idx="1594">
                  <c:v>2.2138888888889157</c:v>
                </c:pt>
                <c:pt idx="1595">
                  <c:v>2.2152777777778048</c:v>
                </c:pt>
                <c:pt idx="1596">
                  <c:v>2.2166666666666939</c:v>
                </c:pt>
                <c:pt idx="1597">
                  <c:v>2.218055555555583</c:v>
                </c:pt>
                <c:pt idx="1598">
                  <c:v>2.2194444444444721</c:v>
                </c:pt>
                <c:pt idx="1599">
                  <c:v>2.2208333333333612</c:v>
                </c:pt>
                <c:pt idx="1600">
                  <c:v>2.2222222222222503</c:v>
                </c:pt>
                <c:pt idx="1601">
                  <c:v>2.2236111111111394</c:v>
                </c:pt>
                <c:pt idx="1602">
                  <c:v>2.2250000000000285</c:v>
                </c:pt>
                <c:pt idx="1603">
                  <c:v>2.2263888888889176</c:v>
                </c:pt>
                <c:pt idx="1604">
                  <c:v>2.2277777777778067</c:v>
                </c:pt>
                <c:pt idx="1605">
                  <c:v>2.2291666666666958</c:v>
                </c:pt>
                <c:pt idx="1606">
                  <c:v>2.2305555555555849</c:v>
                </c:pt>
                <c:pt idx="1607">
                  <c:v>2.231944444444474</c:v>
                </c:pt>
                <c:pt idx="1608">
                  <c:v>2.2333333333333631</c:v>
                </c:pt>
                <c:pt idx="1609">
                  <c:v>2.2347222222222523</c:v>
                </c:pt>
                <c:pt idx="1610">
                  <c:v>2.2361111111111414</c:v>
                </c:pt>
                <c:pt idx="1611">
                  <c:v>2.2375000000000305</c:v>
                </c:pt>
                <c:pt idx="1612">
                  <c:v>2.2388888888889196</c:v>
                </c:pt>
                <c:pt idx="1613">
                  <c:v>2.2402777777778087</c:v>
                </c:pt>
                <c:pt idx="1614">
                  <c:v>2.2416666666666978</c:v>
                </c:pt>
                <c:pt idx="1615">
                  <c:v>2.2430555555555869</c:v>
                </c:pt>
                <c:pt idx="1616">
                  <c:v>2.244444444444476</c:v>
                </c:pt>
                <c:pt idx="1617">
                  <c:v>2.2458333333333651</c:v>
                </c:pt>
                <c:pt idx="1618">
                  <c:v>2.2472222222222542</c:v>
                </c:pt>
                <c:pt idx="1619">
                  <c:v>2.2486111111111433</c:v>
                </c:pt>
                <c:pt idx="1620">
                  <c:v>2.2500000000000324</c:v>
                </c:pt>
                <c:pt idx="1621">
                  <c:v>2.2513888888889215</c:v>
                </c:pt>
                <c:pt idx="1622">
                  <c:v>2.2527777777778106</c:v>
                </c:pt>
                <c:pt idx="1623">
                  <c:v>2.2541666666666997</c:v>
                </c:pt>
                <c:pt idx="1624">
                  <c:v>2.2555555555555888</c:v>
                </c:pt>
                <c:pt idx="1625">
                  <c:v>2.2569444444444779</c:v>
                </c:pt>
                <c:pt idx="1626">
                  <c:v>2.2583333333333671</c:v>
                </c:pt>
                <c:pt idx="1627">
                  <c:v>2.2597222222222562</c:v>
                </c:pt>
                <c:pt idx="1628">
                  <c:v>2.2611111111111453</c:v>
                </c:pt>
                <c:pt idx="1629">
                  <c:v>2.2625000000000344</c:v>
                </c:pt>
                <c:pt idx="1630">
                  <c:v>2.2638888888889235</c:v>
                </c:pt>
                <c:pt idx="1631">
                  <c:v>2.2652777777778126</c:v>
                </c:pt>
                <c:pt idx="1632">
                  <c:v>2.2666666666667017</c:v>
                </c:pt>
                <c:pt idx="1633">
                  <c:v>2.2680555555555908</c:v>
                </c:pt>
                <c:pt idx="1634">
                  <c:v>2.2694444444444799</c:v>
                </c:pt>
                <c:pt idx="1635">
                  <c:v>2.270833333333369</c:v>
                </c:pt>
                <c:pt idx="1636">
                  <c:v>2.2722222222222581</c:v>
                </c:pt>
                <c:pt idx="1637">
                  <c:v>2.2736111111111472</c:v>
                </c:pt>
                <c:pt idx="1638">
                  <c:v>2.2750000000000363</c:v>
                </c:pt>
                <c:pt idx="1639">
                  <c:v>2.2763888888889254</c:v>
                </c:pt>
                <c:pt idx="1640">
                  <c:v>2.2777777777778145</c:v>
                </c:pt>
                <c:pt idx="1641">
                  <c:v>2.2791666666667036</c:v>
                </c:pt>
                <c:pt idx="1642">
                  <c:v>2.2805555555555928</c:v>
                </c:pt>
                <c:pt idx="1643">
                  <c:v>2.2819444444444819</c:v>
                </c:pt>
                <c:pt idx="1644">
                  <c:v>2.283333333333371</c:v>
                </c:pt>
                <c:pt idx="1645">
                  <c:v>2.2847222222222601</c:v>
                </c:pt>
                <c:pt idx="1646">
                  <c:v>2.2861111111111492</c:v>
                </c:pt>
                <c:pt idx="1647">
                  <c:v>2.2875000000000383</c:v>
                </c:pt>
                <c:pt idx="1648">
                  <c:v>2.2888888888889274</c:v>
                </c:pt>
                <c:pt idx="1649">
                  <c:v>2.2902777777778165</c:v>
                </c:pt>
                <c:pt idx="1650">
                  <c:v>2.2916666666667056</c:v>
                </c:pt>
                <c:pt idx="1651">
                  <c:v>2.2930555555555947</c:v>
                </c:pt>
                <c:pt idx="1652">
                  <c:v>2.2944444444444838</c:v>
                </c:pt>
                <c:pt idx="1653">
                  <c:v>2.2958333333333729</c:v>
                </c:pt>
                <c:pt idx="1654">
                  <c:v>2.297222222222262</c:v>
                </c:pt>
                <c:pt idx="1655">
                  <c:v>2.2986111111111511</c:v>
                </c:pt>
                <c:pt idx="1656">
                  <c:v>2.3000000000000402</c:v>
                </c:pt>
                <c:pt idx="1657">
                  <c:v>2.3013888888889293</c:v>
                </c:pt>
                <c:pt idx="1658">
                  <c:v>2.3027777777778184</c:v>
                </c:pt>
                <c:pt idx="1659">
                  <c:v>2.3041666666667076</c:v>
                </c:pt>
                <c:pt idx="1660">
                  <c:v>2.3055555555555967</c:v>
                </c:pt>
                <c:pt idx="1661">
                  <c:v>2.3069444444444858</c:v>
                </c:pt>
                <c:pt idx="1662">
                  <c:v>2.3083333333333749</c:v>
                </c:pt>
                <c:pt idx="1663">
                  <c:v>2.309722222222264</c:v>
                </c:pt>
                <c:pt idx="1664">
                  <c:v>2.3111111111111531</c:v>
                </c:pt>
                <c:pt idx="1665">
                  <c:v>2.3125000000000422</c:v>
                </c:pt>
                <c:pt idx="1666">
                  <c:v>2.3138888888889313</c:v>
                </c:pt>
                <c:pt idx="1667">
                  <c:v>2.3152777777778204</c:v>
                </c:pt>
                <c:pt idx="1668">
                  <c:v>2.3166666666667095</c:v>
                </c:pt>
                <c:pt idx="1669">
                  <c:v>2.3180555555555986</c:v>
                </c:pt>
                <c:pt idx="1670">
                  <c:v>2.3194444444444877</c:v>
                </c:pt>
                <c:pt idx="1671">
                  <c:v>2.3208333333333768</c:v>
                </c:pt>
                <c:pt idx="1672">
                  <c:v>2.3222222222222659</c:v>
                </c:pt>
                <c:pt idx="1673">
                  <c:v>2.323611111111155</c:v>
                </c:pt>
                <c:pt idx="1674">
                  <c:v>2.3250000000000441</c:v>
                </c:pt>
                <c:pt idx="1675">
                  <c:v>2.3263888888889332</c:v>
                </c:pt>
                <c:pt idx="1676">
                  <c:v>2.3277777777778224</c:v>
                </c:pt>
                <c:pt idx="1677">
                  <c:v>2.3291666666667115</c:v>
                </c:pt>
                <c:pt idx="1678">
                  <c:v>2.3305555555556006</c:v>
                </c:pt>
                <c:pt idx="1679">
                  <c:v>2.3319444444444897</c:v>
                </c:pt>
                <c:pt idx="1680">
                  <c:v>2.3333333333333788</c:v>
                </c:pt>
                <c:pt idx="1681">
                  <c:v>2.3347222222222679</c:v>
                </c:pt>
                <c:pt idx="1682">
                  <c:v>2.336111111111157</c:v>
                </c:pt>
                <c:pt idx="1683">
                  <c:v>2.3375000000000461</c:v>
                </c:pt>
                <c:pt idx="1684">
                  <c:v>2.3388888888889352</c:v>
                </c:pt>
                <c:pt idx="1685">
                  <c:v>2.3402777777778243</c:v>
                </c:pt>
                <c:pt idx="1686">
                  <c:v>2.3416666666667134</c:v>
                </c:pt>
                <c:pt idx="1687">
                  <c:v>2.3430555555556025</c:v>
                </c:pt>
                <c:pt idx="1688">
                  <c:v>2.3444444444444916</c:v>
                </c:pt>
                <c:pt idx="1689">
                  <c:v>2.3458333333333807</c:v>
                </c:pt>
                <c:pt idx="1690">
                  <c:v>2.3472222222222698</c:v>
                </c:pt>
                <c:pt idx="1691">
                  <c:v>2.3486111111111589</c:v>
                </c:pt>
                <c:pt idx="1692">
                  <c:v>2.3500000000000481</c:v>
                </c:pt>
                <c:pt idx="1693">
                  <c:v>2.3513888888889372</c:v>
                </c:pt>
                <c:pt idx="1694">
                  <c:v>2.3527777777778263</c:v>
                </c:pt>
                <c:pt idx="1695">
                  <c:v>2.3541666666667154</c:v>
                </c:pt>
                <c:pt idx="1696">
                  <c:v>2.3555555555556045</c:v>
                </c:pt>
                <c:pt idx="1697">
                  <c:v>2.3569444444444936</c:v>
                </c:pt>
                <c:pt idx="1698">
                  <c:v>2.3583333333333827</c:v>
                </c:pt>
                <c:pt idx="1699">
                  <c:v>2.3597222222222718</c:v>
                </c:pt>
                <c:pt idx="1700">
                  <c:v>2.3611111111111609</c:v>
                </c:pt>
                <c:pt idx="1701">
                  <c:v>2.36250000000005</c:v>
                </c:pt>
                <c:pt idx="1702">
                  <c:v>2.3638888888889391</c:v>
                </c:pt>
                <c:pt idx="1703">
                  <c:v>2.3652777777778282</c:v>
                </c:pt>
                <c:pt idx="1704">
                  <c:v>2.3666666666667173</c:v>
                </c:pt>
                <c:pt idx="1705">
                  <c:v>2.3680555555556064</c:v>
                </c:pt>
                <c:pt idx="1706">
                  <c:v>2.3694444444444955</c:v>
                </c:pt>
                <c:pt idx="1707">
                  <c:v>2.3708333333333846</c:v>
                </c:pt>
                <c:pt idx="1708">
                  <c:v>2.3722222222222737</c:v>
                </c:pt>
                <c:pt idx="1709">
                  <c:v>2.3736111111111629</c:v>
                </c:pt>
                <c:pt idx="1710">
                  <c:v>2.375000000000052</c:v>
                </c:pt>
                <c:pt idx="1711">
                  <c:v>2.3763888888889411</c:v>
                </c:pt>
                <c:pt idx="1712">
                  <c:v>2.3777777777778302</c:v>
                </c:pt>
                <c:pt idx="1713">
                  <c:v>2.3791666666667193</c:v>
                </c:pt>
                <c:pt idx="1714">
                  <c:v>2.3805555555556084</c:v>
                </c:pt>
                <c:pt idx="1715">
                  <c:v>2.3819444444444975</c:v>
                </c:pt>
                <c:pt idx="1716">
                  <c:v>2.3833333333333866</c:v>
                </c:pt>
                <c:pt idx="1717">
                  <c:v>2.3847222222222757</c:v>
                </c:pt>
                <c:pt idx="1718">
                  <c:v>2.3861111111111648</c:v>
                </c:pt>
                <c:pt idx="1719">
                  <c:v>2.3875000000000539</c:v>
                </c:pt>
                <c:pt idx="1720">
                  <c:v>2.388888888888943</c:v>
                </c:pt>
                <c:pt idx="1721">
                  <c:v>2.3902777777778321</c:v>
                </c:pt>
                <c:pt idx="1722">
                  <c:v>2.3916666666667212</c:v>
                </c:pt>
                <c:pt idx="1723">
                  <c:v>2.3930555555556103</c:v>
                </c:pt>
                <c:pt idx="1724">
                  <c:v>2.3944444444444994</c:v>
                </c:pt>
                <c:pt idx="1725">
                  <c:v>2.3958333333333885</c:v>
                </c:pt>
                <c:pt idx="1726">
                  <c:v>2.3972222222222777</c:v>
                </c:pt>
                <c:pt idx="1727">
                  <c:v>2.3986111111111668</c:v>
                </c:pt>
                <c:pt idx="1728">
                  <c:v>2.4000000000000559</c:v>
                </c:pt>
                <c:pt idx="1729">
                  <c:v>2.401388888888945</c:v>
                </c:pt>
                <c:pt idx="1730">
                  <c:v>2.4027777777778341</c:v>
                </c:pt>
                <c:pt idx="1731">
                  <c:v>2.4041666666667232</c:v>
                </c:pt>
                <c:pt idx="1732">
                  <c:v>2.4055555555556123</c:v>
                </c:pt>
                <c:pt idx="1733">
                  <c:v>2.4069444444445014</c:v>
                </c:pt>
                <c:pt idx="1734">
                  <c:v>2.4083333333333905</c:v>
                </c:pt>
                <c:pt idx="1735">
                  <c:v>2.4097222222222796</c:v>
                </c:pt>
                <c:pt idx="1736">
                  <c:v>2.4111111111111687</c:v>
                </c:pt>
                <c:pt idx="1737">
                  <c:v>2.4125000000000578</c:v>
                </c:pt>
                <c:pt idx="1738">
                  <c:v>2.4138888888889469</c:v>
                </c:pt>
                <c:pt idx="1739">
                  <c:v>2.415277777777836</c:v>
                </c:pt>
                <c:pt idx="1740">
                  <c:v>2.4166666666667251</c:v>
                </c:pt>
                <c:pt idx="1741">
                  <c:v>2.4180555555556142</c:v>
                </c:pt>
                <c:pt idx="1742">
                  <c:v>2.4194444444445034</c:v>
                </c:pt>
                <c:pt idx="1743">
                  <c:v>2.4208333333333925</c:v>
                </c:pt>
                <c:pt idx="1744">
                  <c:v>2.4222222222222816</c:v>
                </c:pt>
                <c:pt idx="1745">
                  <c:v>2.4236111111111707</c:v>
                </c:pt>
                <c:pt idx="1746">
                  <c:v>2.4250000000000598</c:v>
                </c:pt>
                <c:pt idx="1747">
                  <c:v>2.4263888888889489</c:v>
                </c:pt>
                <c:pt idx="1748">
                  <c:v>2.427777777777838</c:v>
                </c:pt>
                <c:pt idx="1749">
                  <c:v>2.4291666666667271</c:v>
                </c:pt>
                <c:pt idx="1750">
                  <c:v>2.4305555555556162</c:v>
                </c:pt>
                <c:pt idx="1751">
                  <c:v>2.4319444444445053</c:v>
                </c:pt>
                <c:pt idx="1752">
                  <c:v>2.4333333333333944</c:v>
                </c:pt>
                <c:pt idx="1753">
                  <c:v>2.4347222222222835</c:v>
                </c:pt>
                <c:pt idx="1754">
                  <c:v>2.4361111111111726</c:v>
                </c:pt>
                <c:pt idx="1755">
                  <c:v>2.4375000000000617</c:v>
                </c:pt>
                <c:pt idx="1756">
                  <c:v>2.4388888888889508</c:v>
                </c:pt>
                <c:pt idx="1757">
                  <c:v>2.4402777777778399</c:v>
                </c:pt>
                <c:pt idx="1758">
                  <c:v>2.441666666666729</c:v>
                </c:pt>
                <c:pt idx="1759">
                  <c:v>2.4430555555556182</c:v>
                </c:pt>
                <c:pt idx="1760">
                  <c:v>2.4444444444445073</c:v>
                </c:pt>
                <c:pt idx="1761">
                  <c:v>2.4458333333333964</c:v>
                </c:pt>
                <c:pt idx="1762">
                  <c:v>2.4472222222222855</c:v>
                </c:pt>
                <c:pt idx="1763">
                  <c:v>2.4486111111111746</c:v>
                </c:pt>
                <c:pt idx="1764">
                  <c:v>2.4500000000000637</c:v>
                </c:pt>
                <c:pt idx="1765">
                  <c:v>2.4513888888889528</c:v>
                </c:pt>
                <c:pt idx="1766">
                  <c:v>2.4527777777778419</c:v>
                </c:pt>
                <c:pt idx="1767">
                  <c:v>2.454166666666731</c:v>
                </c:pt>
                <c:pt idx="1768">
                  <c:v>2.4555555555556201</c:v>
                </c:pt>
                <c:pt idx="1769">
                  <c:v>2.4569444444445092</c:v>
                </c:pt>
                <c:pt idx="1770">
                  <c:v>2.4583333333333983</c:v>
                </c:pt>
                <c:pt idx="1771">
                  <c:v>2.4597222222222874</c:v>
                </c:pt>
                <c:pt idx="1772">
                  <c:v>2.4611111111111765</c:v>
                </c:pt>
                <c:pt idx="1773">
                  <c:v>2.4625000000000656</c:v>
                </c:pt>
                <c:pt idx="1774">
                  <c:v>2.4638888888889547</c:v>
                </c:pt>
                <c:pt idx="1775">
                  <c:v>2.4652777777778438</c:v>
                </c:pt>
                <c:pt idx="1776">
                  <c:v>2.466666666666733</c:v>
                </c:pt>
                <c:pt idx="1777">
                  <c:v>2.4680555555556221</c:v>
                </c:pt>
                <c:pt idx="1778">
                  <c:v>2.4694444444445112</c:v>
                </c:pt>
                <c:pt idx="1779">
                  <c:v>2.4708333333334003</c:v>
                </c:pt>
                <c:pt idx="1780">
                  <c:v>2.4722222222222894</c:v>
                </c:pt>
                <c:pt idx="1781">
                  <c:v>2.4736111111111785</c:v>
                </c:pt>
                <c:pt idx="1782">
                  <c:v>2.4750000000000676</c:v>
                </c:pt>
                <c:pt idx="1783">
                  <c:v>2.4763888888889567</c:v>
                </c:pt>
                <c:pt idx="1784">
                  <c:v>2.4777777777778458</c:v>
                </c:pt>
                <c:pt idx="1785">
                  <c:v>2.4791666666667349</c:v>
                </c:pt>
                <c:pt idx="1786">
                  <c:v>2.480555555555624</c:v>
                </c:pt>
                <c:pt idx="1787">
                  <c:v>2.4819444444445131</c:v>
                </c:pt>
                <c:pt idx="1788">
                  <c:v>2.4833333333334022</c:v>
                </c:pt>
                <c:pt idx="1789">
                  <c:v>2.4847222222222913</c:v>
                </c:pt>
                <c:pt idx="1790">
                  <c:v>2.4861111111111804</c:v>
                </c:pt>
                <c:pt idx="1791">
                  <c:v>2.4875000000000695</c:v>
                </c:pt>
                <c:pt idx="1792">
                  <c:v>2.4888888888889587</c:v>
                </c:pt>
                <c:pt idx="1793">
                  <c:v>2.4902777777778478</c:v>
                </c:pt>
                <c:pt idx="1794">
                  <c:v>2.4916666666667369</c:v>
                </c:pt>
                <c:pt idx="1795">
                  <c:v>2.493055555555626</c:v>
                </c:pt>
                <c:pt idx="1796">
                  <c:v>2.4944444444445151</c:v>
                </c:pt>
                <c:pt idx="1797">
                  <c:v>2.4958333333334042</c:v>
                </c:pt>
                <c:pt idx="1798">
                  <c:v>2.4972222222222933</c:v>
                </c:pt>
                <c:pt idx="1799">
                  <c:v>2.4986111111111824</c:v>
                </c:pt>
                <c:pt idx="1800">
                  <c:v>2.5000000000000715</c:v>
                </c:pt>
                <c:pt idx="1801">
                  <c:v>2.5013888888889606</c:v>
                </c:pt>
                <c:pt idx="1802">
                  <c:v>2.5027777777778497</c:v>
                </c:pt>
                <c:pt idx="1803">
                  <c:v>2.5041666666667388</c:v>
                </c:pt>
                <c:pt idx="1804">
                  <c:v>2.5055555555556279</c:v>
                </c:pt>
                <c:pt idx="1805">
                  <c:v>2.506944444444517</c:v>
                </c:pt>
                <c:pt idx="1806">
                  <c:v>2.5083333333334061</c:v>
                </c:pt>
                <c:pt idx="1807">
                  <c:v>2.5097222222222952</c:v>
                </c:pt>
                <c:pt idx="1808">
                  <c:v>2.5111111111111843</c:v>
                </c:pt>
                <c:pt idx="1809">
                  <c:v>2.5125000000000735</c:v>
                </c:pt>
                <c:pt idx="1810">
                  <c:v>2.5138888888889626</c:v>
                </c:pt>
                <c:pt idx="1811">
                  <c:v>2.5152777777778517</c:v>
                </c:pt>
                <c:pt idx="1812">
                  <c:v>2.5166666666667408</c:v>
                </c:pt>
                <c:pt idx="1813">
                  <c:v>2.5180555555556299</c:v>
                </c:pt>
                <c:pt idx="1814">
                  <c:v>2.519444444444519</c:v>
                </c:pt>
                <c:pt idx="1815">
                  <c:v>2.5208333333334081</c:v>
                </c:pt>
                <c:pt idx="1816">
                  <c:v>2.5222222222222972</c:v>
                </c:pt>
                <c:pt idx="1817">
                  <c:v>2.5236111111111863</c:v>
                </c:pt>
                <c:pt idx="1818">
                  <c:v>2.5250000000000754</c:v>
                </c:pt>
                <c:pt idx="1819">
                  <c:v>2.5263888888889645</c:v>
                </c:pt>
                <c:pt idx="1820">
                  <c:v>2.5277777777778536</c:v>
                </c:pt>
                <c:pt idx="1821">
                  <c:v>2.5291666666667427</c:v>
                </c:pt>
                <c:pt idx="1822">
                  <c:v>2.5305555555556318</c:v>
                </c:pt>
                <c:pt idx="1823">
                  <c:v>2.5319444444445209</c:v>
                </c:pt>
                <c:pt idx="1824">
                  <c:v>2.53333333333341</c:v>
                </c:pt>
                <c:pt idx="1825">
                  <c:v>2.5347222222222991</c:v>
                </c:pt>
                <c:pt idx="1826">
                  <c:v>2.5361111111111883</c:v>
                </c:pt>
                <c:pt idx="1827">
                  <c:v>2.5375000000000774</c:v>
                </c:pt>
                <c:pt idx="1828">
                  <c:v>2.5388888888889665</c:v>
                </c:pt>
                <c:pt idx="1829">
                  <c:v>2.5402777777778556</c:v>
                </c:pt>
                <c:pt idx="1830">
                  <c:v>2.5416666666667447</c:v>
                </c:pt>
                <c:pt idx="1831">
                  <c:v>2.5430555555556338</c:v>
                </c:pt>
                <c:pt idx="1832">
                  <c:v>2.5444444444445229</c:v>
                </c:pt>
                <c:pt idx="1833">
                  <c:v>2.545833333333412</c:v>
                </c:pt>
                <c:pt idx="1834">
                  <c:v>2.5472222222223011</c:v>
                </c:pt>
                <c:pt idx="1835">
                  <c:v>2.5486111111111902</c:v>
                </c:pt>
                <c:pt idx="1836">
                  <c:v>2.5500000000000793</c:v>
                </c:pt>
                <c:pt idx="1837">
                  <c:v>2.5513888888889684</c:v>
                </c:pt>
                <c:pt idx="1838">
                  <c:v>2.5527777777778575</c:v>
                </c:pt>
                <c:pt idx="1839">
                  <c:v>2.5541666666667466</c:v>
                </c:pt>
                <c:pt idx="1840">
                  <c:v>2.5555555555556357</c:v>
                </c:pt>
                <c:pt idx="1841">
                  <c:v>2.5569444444445248</c:v>
                </c:pt>
                <c:pt idx="1842">
                  <c:v>2.558333333333414</c:v>
                </c:pt>
                <c:pt idx="1843">
                  <c:v>2.5597222222223031</c:v>
                </c:pt>
                <c:pt idx="1844">
                  <c:v>2.5611111111111922</c:v>
                </c:pt>
                <c:pt idx="1845">
                  <c:v>2.5625000000000813</c:v>
                </c:pt>
                <c:pt idx="1846">
                  <c:v>2.5638888888889704</c:v>
                </c:pt>
                <c:pt idx="1847">
                  <c:v>2.5652777777778595</c:v>
                </c:pt>
                <c:pt idx="1848">
                  <c:v>2.5666666666667486</c:v>
                </c:pt>
                <c:pt idx="1849">
                  <c:v>2.5680555555556377</c:v>
                </c:pt>
                <c:pt idx="1850">
                  <c:v>2.5694444444445268</c:v>
                </c:pt>
                <c:pt idx="1851">
                  <c:v>2.5708333333334159</c:v>
                </c:pt>
                <c:pt idx="1852">
                  <c:v>2.572222222222305</c:v>
                </c:pt>
                <c:pt idx="1853">
                  <c:v>2.5736111111111941</c:v>
                </c:pt>
                <c:pt idx="1854">
                  <c:v>2.5750000000000832</c:v>
                </c:pt>
                <c:pt idx="1855">
                  <c:v>2.5763888888889723</c:v>
                </c:pt>
                <c:pt idx="1856">
                  <c:v>2.5777777777778614</c:v>
                </c:pt>
                <c:pt idx="1857">
                  <c:v>2.5791666666667505</c:v>
                </c:pt>
                <c:pt idx="1858">
                  <c:v>2.5805555555556396</c:v>
                </c:pt>
                <c:pt idx="1859">
                  <c:v>2.5819444444445288</c:v>
                </c:pt>
                <c:pt idx="1860">
                  <c:v>2.5833333333334179</c:v>
                </c:pt>
                <c:pt idx="1861">
                  <c:v>2.584722222222307</c:v>
                </c:pt>
                <c:pt idx="1862">
                  <c:v>2.5861111111111961</c:v>
                </c:pt>
                <c:pt idx="1863">
                  <c:v>2.5875000000000852</c:v>
                </c:pt>
                <c:pt idx="1864">
                  <c:v>2.5888888888889743</c:v>
                </c:pt>
                <c:pt idx="1865">
                  <c:v>2.5902777777778634</c:v>
                </c:pt>
                <c:pt idx="1866">
                  <c:v>2.5916666666667525</c:v>
                </c:pt>
                <c:pt idx="1867">
                  <c:v>2.5930555555556416</c:v>
                </c:pt>
                <c:pt idx="1868">
                  <c:v>2.5944444444445307</c:v>
                </c:pt>
                <c:pt idx="1869">
                  <c:v>2.5958333333334198</c:v>
                </c:pt>
                <c:pt idx="1870">
                  <c:v>2.5972222222223089</c:v>
                </c:pt>
                <c:pt idx="1871">
                  <c:v>2.598611111111198</c:v>
                </c:pt>
                <c:pt idx="1872">
                  <c:v>2.6000000000000871</c:v>
                </c:pt>
                <c:pt idx="1873">
                  <c:v>2.6013888888889762</c:v>
                </c:pt>
                <c:pt idx="1874">
                  <c:v>2.6027777777778653</c:v>
                </c:pt>
                <c:pt idx="1875">
                  <c:v>2.6041666666667544</c:v>
                </c:pt>
                <c:pt idx="1876">
                  <c:v>2.6055555555556436</c:v>
                </c:pt>
                <c:pt idx="1877">
                  <c:v>2.6069444444445327</c:v>
                </c:pt>
                <c:pt idx="1878">
                  <c:v>2.6083333333334218</c:v>
                </c:pt>
                <c:pt idx="1879">
                  <c:v>2.6097222222223109</c:v>
                </c:pt>
                <c:pt idx="1880">
                  <c:v>2.6111111111112</c:v>
                </c:pt>
                <c:pt idx="1881">
                  <c:v>2.6125000000000891</c:v>
                </c:pt>
                <c:pt idx="1882">
                  <c:v>2.6138888888889782</c:v>
                </c:pt>
                <c:pt idx="1883">
                  <c:v>2.6152777777778673</c:v>
                </c:pt>
                <c:pt idx="1884">
                  <c:v>2.6166666666667564</c:v>
                </c:pt>
                <c:pt idx="1885">
                  <c:v>2.6180555555556455</c:v>
                </c:pt>
                <c:pt idx="1886">
                  <c:v>2.6194444444445346</c:v>
                </c:pt>
                <c:pt idx="1887">
                  <c:v>2.6208333333334237</c:v>
                </c:pt>
                <c:pt idx="1888">
                  <c:v>2.6222222222223128</c:v>
                </c:pt>
                <c:pt idx="1889">
                  <c:v>2.6236111111112019</c:v>
                </c:pt>
                <c:pt idx="1890">
                  <c:v>2.625000000000091</c:v>
                </c:pt>
                <c:pt idx="1891">
                  <c:v>2.6263888888889801</c:v>
                </c:pt>
                <c:pt idx="1892">
                  <c:v>2.6277777777778693</c:v>
                </c:pt>
                <c:pt idx="1893">
                  <c:v>2.6291666666667584</c:v>
                </c:pt>
                <c:pt idx="1894">
                  <c:v>2.6305555555556475</c:v>
                </c:pt>
                <c:pt idx="1895">
                  <c:v>2.6319444444445366</c:v>
                </c:pt>
                <c:pt idx="1896">
                  <c:v>2.6333333333334257</c:v>
                </c:pt>
                <c:pt idx="1897">
                  <c:v>2.6347222222223148</c:v>
                </c:pt>
                <c:pt idx="1898">
                  <c:v>2.6361111111112039</c:v>
                </c:pt>
                <c:pt idx="1899">
                  <c:v>2.637500000000093</c:v>
                </c:pt>
                <c:pt idx="1900">
                  <c:v>2.6388888888889821</c:v>
                </c:pt>
                <c:pt idx="1901">
                  <c:v>2.6402777777778712</c:v>
                </c:pt>
                <c:pt idx="1902">
                  <c:v>2.6416666666667603</c:v>
                </c:pt>
                <c:pt idx="1903">
                  <c:v>2.6430555555556494</c:v>
                </c:pt>
                <c:pt idx="1904">
                  <c:v>2.6444444444445385</c:v>
                </c:pt>
                <c:pt idx="1905">
                  <c:v>2.6458333333334276</c:v>
                </c:pt>
                <c:pt idx="1906">
                  <c:v>2.6472222222223167</c:v>
                </c:pt>
                <c:pt idx="1907">
                  <c:v>2.6486111111112058</c:v>
                </c:pt>
                <c:pt idx="1908">
                  <c:v>2.6500000000000949</c:v>
                </c:pt>
                <c:pt idx="1909">
                  <c:v>2.6513888888889841</c:v>
                </c:pt>
                <c:pt idx="1910">
                  <c:v>2.6527777777778732</c:v>
                </c:pt>
                <c:pt idx="1911">
                  <c:v>2.6541666666667623</c:v>
                </c:pt>
                <c:pt idx="1912">
                  <c:v>2.6555555555556514</c:v>
                </c:pt>
                <c:pt idx="1913">
                  <c:v>2.6569444444445405</c:v>
                </c:pt>
                <c:pt idx="1914">
                  <c:v>2.6583333333334296</c:v>
                </c:pt>
                <c:pt idx="1915">
                  <c:v>2.6597222222223187</c:v>
                </c:pt>
                <c:pt idx="1916">
                  <c:v>2.6611111111112078</c:v>
                </c:pt>
                <c:pt idx="1917">
                  <c:v>2.6625000000000969</c:v>
                </c:pt>
                <c:pt idx="1918">
                  <c:v>2.663888888888986</c:v>
                </c:pt>
                <c:pt idx="1919">
                  <c:v>2.6652777777778751</c:v>
                </c:pt>
                <c:pt idx="1920">
                  <c:v>2.6666666666667642</c:v>
                </c:pt>
                <c:pt idx="1921">
                  <c:v>2.6680555555556533</c:v>
                </c:pt>
                <c:pt idx="1922">
                  <c:v>2.6694444444445424</c:v>
                </c:pt>
                <c:pt idx="1923">
                  <c:v>2.6708333333334315</c:v>
                </c:pt>
                <c:pt idx="1924">
                  <c:v>2.6722222222223206</c:v>
                </c:pt>
                <c:pt idx="1925">
                  <c:v>2.6736111111112097</c:v>
                </c:pt>
                <c:pt idx="1926">
                  <c:v>2.6750000000000989</c:v>
                </c:pt>
                <c:pt idx="1927">
                  <c:v>2.676388888888988</c:v>
                </c:pt>
                <c:pt idx="1928">
                  <c:v>2.6777777777778771</c:v>
                </c:pt>
                <c:pt idx="1929">
                  <c:v>2.6791666666667662</c:v>
                </c:pt>
                <c:pt idx="1930">
                  <c:v>2.6805555555556553</c:v>
                </c:pt>
                <c:pt idx="1931">
                  <c:v>2.6819444444445444</c:v>
                </c:pt>
                <c:pt idx="1932">
                  <c:v>2.6833333333334335</c:v>
                </c:pt>
                <c:pt idx="1933">
                  <c:v>2.6847222222223226</c:v>
                </c:pt>
                <c:pt idx="1934">
                  <c:v>2.6861111111112117</c:v>
                </c:pt>
                <c:pt idx="1935">
                  <c:v>2.6875000000001008</c:v>
                </c:pt>
                <c:pt idx="1936">
                  <c:v>2.6888888888889899</c:v>
                </c:pt>
                <c:pt idx="1937">
                  <c:v>2.690277777777879</c:v>
                </c:pt>
                <c:pt idx="1938">
                  <c:v>2.6916666666667681</c:v>
                </c:pt>
                <c:pt idx="1939">
                  <c:v>2.6930555555556572</c:v>
                </c:pt>
                <c:pt idx="1940">
                  <c:v>2.6944444444445463</c:v>
                </c:pt>
                <c:pt idx="1941">
                  <c:v>2.6958333333334354</c:v>
                </c:pt>
                <c:pt idx="1942">
                  <c:v>2.6972222222223246</c:v>
                </c:pt>
                <c:pt idx="1943">
                  <c:v>2.6986111111112137</c:v>
                </c:pt>
                <c:pt idx="1944">
                  <c:v>2.7000000000001028</c:v>
                </c:pt>
                <c:pt idx="1945">
                  <c:v>2.7013888888889919</c:v>
                </c:pt>
                <c:pt idx="1946">
                  <c:v>2.702777777777881</c:v>
                </c:pt>
                <c:pt idx="1947">
                  <c:v>2.7041666666667701</c:v>
                </c:pt>
                <c:pt idx="1948">
                  <c:v>2.7055555555556592</c:v>
                </c:pt>
                <c:pt idx="1949">
                  <c:v>2.7069444444445483</c:v>
                </c:pt>
                <c:pt idx="1950">
                  <c:v>2.7083333333334374</c:v>
                </c:pt>
                <c:pt idx="1951">
                  <c:v>2.7097222222223265</c:v>
                </c:pt>
                <c:pt idx="1952">
                  <c:v>2.7111111111112156</c:v>
                </c:pt>
                <c:pt idx="1953">
                  <c:v>2.7125000000001047</c:v>
                </c:pt>
                <c:pt idx="1954">
                  <c:v>2.7138888888889938</c:v>
                </c:pt>
                <c:pt idx="1955">
                  <c:v>2.7152777777778829</c:v>
                </c:pt>
                <c:pt idx="1956">
                  <c:v>2.716666666666772</c:v>
                </c:pt>
                <c:pt idx="1957">
                  <c:v>2.7180555555556611</c:v>
                </c:pt>
                <c:pt idx="1958">
                  <c:v>2.7194444444445502</c:v>
                </c:pt>
                <c:pt idx="1959">
                  <c:v>2.7208333333334394</c:v>
                </c:pt>
                <c:pt idx="1960">
                  <c:v>2.7222222222223285</c:v>
                </c:pt>
                <c:pt idx="1961">
                  <c:v>2.7236111111112176</c:v>
                </c:pt>
                <c:pt idx="1962">
                  <c:v>2.7250000000001067</c:v>
                </c:pt>
                <c:pt idx="1963">
                  <c:v>2.7263888888889958</c:v>
                </c:pt>
                <c:pt idx="1964">
                  <c:v>2.7277777777778849</c:v>
                </c:pt>
                <c:pt idx="1965">
                  <c:v>2.729166666666774</c:v>
                </c:pt>
                <c:pt idx="1966">
                  <c:v>2.7305555555556631</c:v>
                </c:pt>
                <c:pt idx="1967">
                  <c:v>2.7319444444445522</c:v>
                </c:pt>
                <c:pt idx="1968">
                  <c:v>2.7333333333334413</c:v>
                </c:pt>
                <c:pt idx="1969">
                  <c:v>2.7347222222223304</c:v>
                </c:pt>
                <c:pt idx="1970">
                  <c:v>2.7361111111112195</c:v>
                </c:pt>
                <c:pt idx="1971">
                  <c:v>2.7375000000001086</c:v>
                </c:pt>
                <c:pt idx="1972">
                  <c:v>2.7388888888889977</c:v>
                </c:pt>
                <c:pt idx="1973">
                  <c:v>2.7402777777778868</c:v>
                </c:pt>
                <c:pt idx="1974">
                  <c:v>2.7416666666667759</c:v>
                </c:pt>
                <c:pt idx="1975">
                  <c:v>2.743055555555665</c:v>
                </c:pt>
                <c:pt idx="1976">
                  <c:v>2.7444444444445542</c:v>
                </c:pt>
                <c:pt idx="1977">
                  <c:v>2.7458333333334433</c:v>
                </c:pt>
                <c:pt idx="1978">
                  <c:v>2.7472222222223324</c:v>
                </c:pt>
                <c:pt idx="1979">
                  <c:v>2.7486111111112215</c:v>
                </c:pt>
                <c:pt idx="1980">
                  <c:v>2.7500000000001106</c:v>
                </c:pt>
                <c:pt idx="1981">
                  <c:v>2.7513888888889997</c:v>
                </c:pt>
                <c:pt idx="1982">
                  <c:v>2.7527777777778888</c:v>
                </c:pt>
                <c:pt idx="1983">
                  <c:v>2.7541666666667779</c:v>
                </c:pt>
                <c:pt idx="1984">
                  <c:v>2.755555555555667</c:v>
                </c:pt>
                <c:pt idx="1985">
                  <c:v>2.7569444444445561</c:v>
                </c:pt>
                <c:pt idx="1986">
                  <c:v>2.7583333333334452</c:v>
                </c:pt>
                <c:pt idx="1987">
                  <c:v>2.7597222222223343</c:v>
                </c:pt>
                <c:pt idx="1988">
                  <c:v>2.7611111111112234</c:v>
                </c:pt>
                <c:pt idx="1989">
                  <c:v>2.7625000000001125</c:v>
                </c:pt>
                <c:pt idx="1990">
                  <c:v>2.7638888888890016</c:v>
                </c:pt>
                <c:pt idx="1991">
                  <c:v>2.7652777777778907</c:v>
                </c:pt>
                <c:pt idx="1992">
                  <c:v>2.7666666666667799</c:v>
                </c:pt>
                <c:pt idx="1993">
                  <c:v>2.768055555555669</c:v>
                </c:pt>
                <c:pt idx="1994">
                  <c:v>2.7694444444445581</c:v>
                </c:pt>
                <c:pt idx="1995">
                  <c:v>2.7708333333334472</c:v>
                </c:pt>
                <c:pt idx="1996">
                  <c:v>2.7722222222223363</c:v>
                </c:pt>
                <c:pt idx="1997">
                  <c:v>2.7736111111112254</c:v>
                </c:pt>
                <c:pt idx="1998">
                  <c:v>2.7750000000001145</c:v>
                </c:pt>
                <c:pt idx="1999">
                  <c:v>2.7763888888890036</c:v>
                </c:pt>
                <c:pt idx="2000">
                  <c:v>2.7777777777778927</c:v>
                </c:pt>
                <c:pt idx="2001">
                  <c:v>2.7791666666667818</c:v>
                </c:pt>
                <c:pt idx="2002">
                  <c:v>2.7805555555556709</c:v>
                </c:pt>
                <c:pt idx="2003">
                  <c:v>2.78194444444456</c:v>
                </c:pt>
                <c:pt idx="2004">
                  <c:v>2.7833333333334491</c:v>
                </c:pt>
                <c:pt idx="2005">
                  <c:v>2.7847222222223382</c:v>
                </c:pt>
                <c:pt idx="2006">
                  <c:v>2.7861111111112273</c:v>
                </c:pt>
                <c:pt idx="2007">
                  <c:v>2.7875000000001164</c:v>
                </c:pt>
                <c:pt idx="2008">
                  <c:v>2.7888888888890055</c:v>
                </c:pt>
                <c:pt idx="2009">
                  <c:v>2.7902777777778947</c:v>
                </c:pt>
                <c:pt idx="2010">
                  <c:v>2.7916666666667838</c:v>
                </c:pt>
                <c:pt idx="2011">
                  <c:v>2.7930555555556729</c:v>
                </c:pt>
                <c:pt idx="2012">
                  <c:v>2.794444444444562</c:v>
                </c:pt>
                <c:pt idx="2013">
                  <c:v>2.7958333333334511</c:v>
                </c:pt>
                <c:pt idx="2014">
                  <c:v>2.7972222222223402</c:v>
                </c:pt>
                <c:pt idx="2015">
                  <c:v>2.7986111111112293</c:v>
                </c:pt>
                <c:pt idx="2016">
                  <c:v>2.8000000000001184</c:v>
                </c:pt>
                <c:pt idx="2017">
                  <c:v>2.8013888888890075</c:v>
                </c:pt>
                <c:pt idx="2018">
                  <c:v>2.8027777777778966</c:v>
                </c:pt>
                <c:pt idx="2019">
                  <c:v>2.8041666666667857</c:v>
                </c:pt>
                <c:pt idx="2020">
                  <c:v>2.8055555555556748</c:v>
                </c:pt>
                <c:pt idx="2021">
                  <c:v>2.8069444444445639</c:v>
                </c:pt>
                <c:pt idx="2022">
                  <c:v>2.808333333333453</c:v>
                </c:pt>
                <c:pt idx="2023">
                  <c:v>2.8097222222223421</c:v>
                </c:pt>
                <c:pt idx="2024">
                  <c:v>2.8111111111112312</c:v>
                </c:pt>
                <c:pt idx="2025">
                  <c:v>2.8125000000001203</c:v>
                </c:pt>
                <c:pt idx="2026">
                  <c:v>2.8138888888890095</c:v>
                </c:pt>
                <c:pt idx="2027">
                  <c:v>2.8152777777778986</c:v>
                </c:pt>
                <c:pt idx="2028">
                  <c:v>2.8166666666667877</c:v>
                </c:pt>
                <c:pt idx="2029">
                  <c:v>2.8180555555556768</c:v>
                </c:pt>
                <c:pt idx="2030">
                  <c:v>2.8194444444445659</c:v>
                </c:pt>
                <c:pt idx="2031">
                  <c:v>2.820833333333455</c:v>
                </c:pt>
                <c:pt idx="2032">
                  <c:v>2.8222222222223441</c:v>
                </c:pt>
                <c:pt idx="2033">
                  <c:v>2.8236111111112332</c:v>
                </c:pt>
                <c:pt idx="2034">
                  <c:v>2.8250000000001223</c:v>
                </c:pt>
                <c:pt idx="2035">
                  <c:v>2.8263888888890114</c:v>
                </c:pt>
                <c:pt idx="2036">
                  <c:v>2.8277777777779005</c:v>
                </c:pt>
                <c:pt idx="2037">
                  <c:v>2.8291666666667896</c:v>
                </c:pt>
                <c:pt idx="2038">
                  <c:v>2.8305555555556787</c:v>
                </c:pt>
                <c:pt idx="2039">
                  <c:v>2.8319444444445678</c:v>
                </c:pt>
                <c:pt idx="2040">
                  <c:v>2.8333333333334569</c:v>
                </c:pt>
                <c:pt idx="2041">
                  <c:v>2.834722222222346</c:v>
                </c:pt>
                <c:pt idx="2042">
                  <c:v>2.8361111111112352</c:v>
                </c:pt>
                <c:pt idx="2043">
                  <c:v>2.8375000000001243</c:v>
                </c:pt>
                <c:pt idx="2044">
                  <c:v>2.8388888888890134</c:v>
                </c:pt>
                <c:pt idx="2045">
                  <c:v>2.8402777777779025</c:v>
                </c:pt>
                <c:pt idx="2046">
                  <c:v>2.8416666666667916</c:v>
                </c:pt>
                <c:pt idx="2047">
                  <c:v>2.8430555555556807</c:v>
                </c:pt>
                <c:pt idx="2048">
                  <c:v>2.8444444444445698</c:v>
                </c:pt>
                <c:pt idx="2049">
                  <c:v>2.8458333333334589</c:v>
                </c:pt>
                <c:pt idx="2050">
                  <c:v>2.847222222222348</c:v>
                </c:pt>
                <c:pt idx="2051">
                  <c:v>2.8486111111112371</c:v>
                </c:pt>
                <c:pt idx="2052">
                  <c:v>2.8500000000001262</c:v>
                </c:pt>
                <c:pt idx="2053">
                  <c:v>2.8513888888890153</c:v>
                </c:pt>
                <c:pt idx="2054">
                  <c:v>2.8527777777779044</c:v>
                </c:pt>
                <c:pt idx="2055">
                  <c:v>2.8541666666667935</c:v>
                </c:pt>
                <c:pt idx="2056">
                  <c:v>2.8555555555556826</c:v>
                </c:pt>
                <c:pt idx="2057">
                  <c:v>2.8569444444445717</c:v>
                </c:pt>
                <c:pt idx="2058">
                  <c:v>2.8583333333334608</c:v>
                </c:pt>
                <c:pt idx="2059">
                  <c:v>2.85972222222235</c:v>
                </c:pt>
                <c:pt idx="2060">
                  <c:v>2.8611111111112391</c:v>
                </c:pt>
                <c:pt idx="2061">
                  <c:v>2.8625000000001282</c:v>
                </c:pt>
                <c:pt idx="2062">
                  <c:v>2.8638888888890173</c:v>
                </c:pt>
                <c:pt idx="2063">
                  <c:v>2.8652777777779064</c:v>
                </c:pt>
                <c:pt idx="2064">
                  <c:v>2.8666666666667955</c:v>
                </c:pt>
                <c:pt idx="2065">
                  <c:v>2.8680555555556846</c:v>
                </c:pt>
                <c:pt idx="2066">
                  <c:v>2.8694444444445737</c:v>
                </c:pt>
                <c:pt idx="2067">
                  <c:v>2.8708333333334628</c:v>
                </c:pt>
                <c:pt idx="2068">
                  <c:v>2.8722222222223519</c:v>
                </c:pt>
                <c:pt idx="2069">
                  <c:v>2.873611111111241</c:v>
                </c:pt>
                <c:pt idx="2070">
                  <c:v>2.8750000000001301</c:v>
                </c:pt>
                <c:pt idx="2071">
                  <c:v>2.8763888888890192</c:v>
                </c:pt>
                <c:pt idx="2072">
                  <c:v>2.8777777777779083</c:v>
                </c:pt>
                <c:pt idx="2073">
                  <c:v>2.8791666666667974</c:v>
                </c:pt>
                <c:pt idx="2074">
                  <c:v>2.8805555555556865</c:v>
                </c:pt>
                <c:pt idx="2075">
                  <c:v>2.8819444444445756</c:v>
                </c:pt>
                <c:pt idx="2076">
                  <c:v>2.8833333333334648</c:v>
                </c:pt>
                <c:pt idx="2077">
                  <c:v>2.8847222222223539</c:v>
                </c:pt>
                <c:pt idx="2078">
                  <c:v>2.886111111111243</c:v>
                </c:pt>
                <c:pt idx="2079">
                  <c:v>2.8875000000001321</c:v>
                </c:pt>
                <c:pt idx="2080">
                  <c:v>2.8888888888890212</c:v>
                </c:pt>
                <c:pt idx="2081">
                  <c:v>2.8902777777779103</c:v>
                </c:pt>
                <c:pt idx="2082">
                  <c:v>2.8916666666667994</c:v>
                </c:pt>
                <c:pt idx="2083">
                  <c:v>2.8930555555556885</c:v>
                </c:pt>
                <c:pt idx="2084">
                  <c:v>2.8944444444445776</c:v>
                </c:pt>
                <c:pt idx="2085">
                  <c:v>2.8958333333334667</c:v>
                </c:pt>
                <c:pt idx="2086">
                  <c:v>2.8972222222223558</c:v>
                </c:pt>
                <c:pt idx="2087">
                  <c:v>2.8986111111112449</c:v>
                </c:pt>
                <c:pt idx="2088">
                  <c:v>2.900000000000134</c:v>
                </c:pt>
                <c:pt idx="2089">
                  <c:v>2.9013888888890231</c:v>
                </c:pt>
                <c:pt idx="2090">
                  <c:v>2.9027777777779122</c:v>
                </c:pt>
                <c:pt idx="2091">
                  <c:v>2.9041666666668013</c:v>
                </c:pt>
                <c:pt idx="2092">
                  <c:v>2.9055555555556905</c:v>
                </c:pt>
                <c:pt idx="2093">
                  <c:v>2.9069444444445796</c:v>
                </c:pt>
                <c:pt idx="2094">
                  <c:v>2.9083333333334687</c:v>
                </c:pt>
                <c:pt idx="2095">
                  <c:v>2.9097222222223578</c:v>
                </c:pt>
                <c:pt idx="2096">
                  <c:v>2.9111111111112469</c:v>
                </c:pt>
                <c:pt idx="2097">
                  <c:v>2.912500000000136</c:v>
                </c:pt>
                <c:pt idx="2098">
                  <c:v>2.9138888888890251</c:v>
                </c:pt>
                <c:pt idx="2099">
                  <c:v>2.9152777777779142</c:v>
                </c:pt>
                <c:pt idx="2100">
                  <c:v>2.9166666666668033</c:v>
                </c:pt>
                <c:pt idx="2101">
                  <c:v>2.9180555555556924</c:v>
                </c:pt>
                <c:pt idx="2102">
                  <c:v>2.9194444444445815</c:v>
                </c:pt>
                <c:pt idx="2103">
                  <c:v>2.9208333333334706</c:v>
                </c:pt>
                <c:pt idx="2104">
                  <c:v>2.9222222222223597</c:v>
                </c:pt>
                <c:pt idx="2105">
                  <c:v>2.9236111111112488</c:v>
                </c:pt>
                <c:pt idx="2106">
                  <c:v>2.9250000000001379</c:v>
                </c:pt>
                <c:pt idx="2107">
                  <c:v>2.926388888889027</c:v>
                </c:pt>
                <c:pt idx="2108">
                  <c:v>2.9277777777779161</c:v>
                </c:pt>
                <c:pt idx="2109">
                  <c:v>2.9291666666668053</c:v>
                </c:pt>
                <c:pt idx="2110">
                  <c:v>2.9305555555556944</c:v>
                </c:pt>
                <c:pt idx="2111">
                  <c:v>2.9319444444445835</c:v>
                </c:pt>
                <c:pt idx="2112">
                  <c:v>2.9333333333334726</c:v>
                </c:pt>
                <c:pt idx="2113">
                  <c:v>2.9347222222223617</c:v>
                </c:pt>
                <c:pt idx="2114">
                  <c:v>2.9361111111112508</c:v>
                </c:pt>
                <c:pt idx="2115">
                  <c:v>2.9375000000001399</c:v>
                </c:pt>
                <c:pt idx="2116">
                  <c:v>2.938888888889029</c:v>
                </c:pt>
                <c:pt idx="2117">
                  <c:v>2.9402777777779181</c:v>
                </c:pt>
                <c:pt idx="2118">
                  <c:v>2.9416666666668072</c:v>
                </c:pt>
                <c:pt idx="2119">
                  <c:v>2.9430555555556963</c:v>
                </c:pt>
                <c:pt idx="2120">
                  <c:v>2.9444444444445854</c:v>
                </c:pt>
                <c:pt idx="2121">
                  <c:v>2.9458333333334745</c:v>
                </c:pt>
                <c:pt idx="2122">
                  <c:v>2.9472222222223636</c:v>
                </c:pt>
                <c:pt idx="2123">
                  <c:v>2.9486111111112527</c:v>
                </c:pt>
                <c:pt idx="2124">
                  <c:v>2.9500000000001418</c:v>
                </c:pt>
                <c:pt idx="2125">
                  <c:v>2.9513888888890309</c:v>
                </c:pt>
                <c:pt idx="2126">
                  <c:v>2.9527777777779201</c:v>
                </c:pt>
                <c:pt idx="2127">
                  <c:v>2.9541666666668092</c:v>
                </c:pt>
                <c:pt idx="2128">
                  <c:v>2.9555555555556983</c:v>
                </c:pt>
                <c:pt idx="2129">
                  <c:v>2.9569444444445874</c:v>
                </c:pt>
                <c:pt idx="2130">
                  <c:v>2.9583333333334765</c:v>
                </c:pt>
                <c:pt idx="2131">
                  <c:v>2.9597222222223656</c:v>
                </c:pt>
                <c:pt idx="2132">
                  <c:v>2.9611111111112547</c:v>
                </c:pt>
                <c:pt idx="2133">
                  <c:v>2.9625000000001438</c:v>
                </c:pt>
                <c:pt idx="2134">
                  <c:v>2.9638888888890329</c:v>
                </c:pt>
                <c:pt idx="2135">
                  <c:v>2.965277777777922</c:v>
                </c:pt>
                <c:pt idx="2136">
                  <c:v>2.9666666666668111</c:v>
                </c:pt>
                <c:pt idx="2137">
                  <c:v>2.9680555555557002</c:v>
                </c:pt>
                <c:pt idx="2138">
                  <c:v>2.9694444444445893</c:v>
                </c:pt>
                <c:pt idx="2139">
                  <c:v>2.9708333333334784</c:v>
                </c:pt>
                <c:pt idx="2140">
                  <c:v>2.9722222222223675</c:v>
                </c:pt>
                <c:pt idx="2141">
                  <c:v>2.9736111111112566</c:v>
                </c:pt>
                <c:pt idx="2142">
                  <c:v>2.9750000000001458</c:v>
                </c:pt>
                <c:pt idx="2143">
                  <c:v>2.9763888888890349</c:v>
                </c:pt>
                <c:pt idx="2144">
                  <c:v>2.977777777777924</c:v>
                </c:pt>
                <c:pt idx="2145">
                  <c:v>2.9791666666668131</c:v>
                </c:pt>
                <c:pt idx="2146">
                  <c:v>2.9805555555557022</c:v>
                </c:pt>
                <c:pt idx="2147">
                  <c:v>2.9819444444445913</c:v>
                </c:pt>
                <c:pt idx="2148">
                  <c:v>2.9833333333334804</c:v>
                </c:pt>
                <c:pt idx="2149">
                  <c:v>2.9847222222223695</c:v>
                </c:pt>
                <c:pt idx="2150">
                  <c:v>2.9861111111112586</c:v>
                </c:pt>
                <c:pt idx="2151">
                  <c:v>2.9875000000001477</c:v>
                </c:pt>
                <c:pt idx="2152">
                  <c:v>2.9888888888890368</c:v>
                </c:pt>
                <c:pt idx="2153">
                  <c:v>2.9902777777779259</c:v>
                </c:pt>
                <c:pt idx="2154">
                  <c:v>2.991666666666815</c:v>
                </c:pt>
                <c:pt idx="2155">
                  <c:v>2.9930555555557041</c:v>
                </c:pt>
                <c:pt idx="2156">
                  <c:v>2.9944444444445932</c:v>
                </c:pt>
                <c:pt idx="2157">
                  <c:v>2.9958333333334823</c:v>
                </c:pt>
                <c:pt idx="2158">
                  <c:v>2.9972222222223714</c:v>
                </c:pt>
                <c:pt idx="2159">
                  <c:v>2.9986111111112606</c:v>
                </c:pt>
                <c:pt idx="2160">
                  <c:v>3.0000000000001497</c:v>
                </c:pt>
                <c:pt idx="2161">
                  <c:v>3.0013888888890388</c:v>
                </c:pt>
                <c:pt idx="2162">
                  <c:v>3.0027777777779279</c:v>
                </c:pt>
                <c:pt idx="2163">
                  <c:v>3.004166666666817</c:v>
                </c:pt>
                <c:pt idx="2164">
                  <c:v>3.0055555555557061</c:v>
                </c:pt>
                <c:pt idx="2165">
                  <c:v>3.0069444444445952</c:v>
                </c:pt>
                <c:pt idx="2166">
                  <c:v>3.0083333333334843</c:v>
                </c:pt>
                <c:pt idx="2167">
                  <c:v>3.0097222222223734</c:v>
                </c:pt>
                <c:pt idx="2168">
                  <c:v>3.0111111111112625</c:v>
                </c:pt>
                <c:pt idx="2169">
                  <c:v>3.0125000000001516</c:v>
                </c:pt>
                <c:pt idx="2170">
                  <c:v>3.0138888888890407</c:v>
                </c:pt>
                <c:pt idx="2171">
                  <c:v>3.0152777777779298</c:v>
                </c:pt>
                <c:pt idx="2172">
                  <c:v>3.0166666666668189</c:v>
                </c:pt>
                <c:pt idx="2173">
                  <c:v>3.018055555555708</c:v>
                </c:pt>
                <c:pt idx="2174">
                  <c:v>3.0194444444445971</c:v>
                </c:pt>
                <c:pt idx="2175">
                  <c:v>3.0208333333334862</c:v>
                </c:pt>
                <c:pt idx="2176">
                  <c:v>3.0222222222223754</c:v>
                </c:pt>
                <c:pt idx="2177">
                  <c:v>3.0236111111112645</c:v>
                </c:pt>
                <c:pt idx="2178">
                  <c:v>3.0250000000001536</c:v>
                </c:pt>
                <c:pt idx="2179">
                  <c:v>3.0263888888890427</c:v>
                </c:pt>
                <c:pt idx="2180">
                  <c:v>3.0277777777779318</c:v>
                </c:pt>
                <c:pt idx="2181">
                  <c:v>3.0291666666668209</c:v>
                </c:pt>
                <c:pt idx="2182">
                  <c:v>3.03055555555571</c:v>
                </c:pt>
                <c:pt idx="2183">
                  <c:v>3.0319444444445991</c:v>
                </c:pt>
                <c:pt idx="2184">
                  <c:v>3.0333333333334882</c:v>
                </c:pt>
                <c:pt idx="2185">
                  <c:v>3.0347222222223773</c:v>
                </c:pt>
                <c:pt idx="2186">
                  <c:v>3.0361111111112664</c:v>
                </c:pt>
                <c:pt idx="2187">
                  <c:v>3.0375000000001555</c:v>
                </c:pt>
                <c:pt idx="2188">
                  <c:v>3.0388888888890446</c:v>
                </c:pt>
                <c:pt idx="2189">
                  <c:v>3.0402777777779337</c:v>
                </c:pt>
                <c:pt idx="2190">
                  <c:v>3.0416666666668228</c:v>
                </c:pt>
                <c:pt idx="2191">
                  <c:v>3.0430555555557119</c:v>
                </c:pt>
                <c:pt idx="2192">
                  <c:v>3.0444444444446011</c:v>
                </c:pt>
                <c:pt idx="2193">
                  <c:v>3.0458333333334902</c:v>
                </c:pt>
                <c:pt idx="2194">
                  <c:v>3.0472222222223793</c:v>
                </c:pt>
                <c:pt idx="2195">
                  <c:v>3.0486111111112684</c:v>
                </c:pt>
                <c:pt idx="2196">
                  <c:v>3.0500000000001575</c:v>
                </c:pt>
                <c:pt idx="2197">
                  <c:v>3.0513888888890466</c:v>
                </c:pt>
                <c:pt idx="2198">
                  <c:v>3.0527777777779357</c:v>
                </c:pt>
                <c:pt idx="2199">
                  <c:v>3.0541666666668248</c:v>
                </c:pt>
                <c:pt idx="2200">
                  <c:v>3.0555555555557139</c:v>
                </c:pt>
                <c:pt idx="2201">
                  <c:v>3.056944444444603</c:v>
                </c:pt>
                <c:pt idx="2202">
                  <c:v>3.0583333333334921</c:v>
                </c:pt>
                <c:pt idx="2203">
                  <c:v>3.0597222222223812</c:v>
                </c:pt>
                <c:pt idx="2204">
                  <c:v>3.0611111111112703</c:v>
                </c:pt>
                <c:pt idx="2205">
                  <c:v>3.0625000000001594</c:v>
                </c:pt>
                <c:pt idx="2206">
                  <c:v>3.0638888888890485</c:v>
                </c:pt>
                <c:pt idx="2207">
                  <c:v>3.0652777777779376</c:v>
                </c:pt>
                <c:pt idx="2208">
                  <c:v>3.0666666666668267</c:v>
                </c:pt>
                <c:pt idx="2209">
                  <c:v>3.0680555555557159</c:v>
                </c:pt>
                <c:pt idx="2210">
                  <c:v>3.069444444444605</c:v>
                </c:pt>
                <c:pt idx="2211">
                  <c:v>3.0708333333334941</c:v>
                </c:pt>
                <c:pt idx="2212">
                  <c:v>3.0722222222223832</c:v>
                </c:pt>
                <c:pt idx="2213">
                  <c:v>3.0736111111112723</c:v>
                </c:pt>
                <c:pt idx="2214">
                  <c:v>3.0750000000001614</c:v>
                </c:pt>
                <c:pt idx="2215">
                  <c:v>3.0763888888890505</c:v>
                </c:pt>
                <c:pt idx="2216">
                  <c:v>3.0777777777779396</c:v>
                </c:pt>
                <c:pt idx="2217">
                  <c:v>3.0791666666668287</c:v>
                </c:pt>
                <c:pt idx="2218">
                  <c:v>3.0805555555557178</c:v>
                </c:pt>
                <c:pt idx="2219">
                  <c:v>3.0819444444446069</c:v>
                </c:pt>
                <c:pt idx="2220">
                  <c:v>3.083333333333496</c:v>
                </c:pt>
                <c:pt idx="2221">
                  <c:v>3.0847222222223851</c:v>
                </c:pt>
                <c:pt idx="2222">
                  <c:v>3.0861111111112742</c:v>
                </c:pt>
                <c:pt idx="2223">
                  <c:v>3.0875000000001633</c:v>
                </c:pt>
                <c:pt idx="2224">
                  <c:v>3.0888888888890524</c:v>
                </c:pt>
                <c:pt idx="2225">
                  <c:v>3.0902777777779415</c:v>
                </c:pt>
                <c:pt idx="2226">
                  <c:v>3.0916666666668307</c:v>
                </c:pt>
                <c:pt idx="2227">
                  <c:v>3.0930555555557198</c:v>
                </c:pt>
                <c:pt idx="2228">
                  <c:v>3.0944444444446089</c:v>
                </c:pt>
                <c:pt idx="2229">
                  <c:v>3.095833333333498</c:v>
                </c:pt>
                <c:pt idx="2230">
                  <c:v>3.0972222222223871</c:v>
                </c:pt>
                <c:pt idx="2231">
                  <c:v>3.0986111111112762</c:v>
                </c:pt>
                <c:pt idx="2232">
                  <c:v>3.1000000000001653</c:v>
                </c:pt>
                <c:pt idx="2233">
                  <c:v>3.1013888888890544</c:v>
                </c:pt>
                <c:pt idx="2234">
                  <c:v>3.1027777777779435</c:v>
                </c:pt>
                <c:pt idx="2235">
                  <c:v>3.1041666666668326</c:v>
                </c:pt>
                <c:pt idx="2236">
                  <c:v>3.1055555555557217</c:v>
                </c:pt>
                <c:pt idx="2237">
                  <c:v>3.1069444444446108</c:v>
                </c:pt>
                <c:pt idx="2238">
                  <c:v>3.1083333333334999</c:v>
                </c:pt>
                <c:pt idx="2239">
                  <c:v>3.109722222222389</c:v>
                </c:pt>
                <c:pt idx="2240">
                  <c:v>3.1111111111112781</c:v>
                </c:pt>
                <c:pt idx="2241">
                  <c:v>3.1125000000001672</c:v>
                </c:pt>
                <c:pt idx="2242">
                  <c:v>3.1138888888890563</c:v>
                </c:pt>
                <c:pt idx="2243">
                  <c:v>3.1152777777779455</c:v>
                </c:pt>
                <c:pt idx="2244">
                  <c:v>3.1166666666668346</c:v>
                </c:pt>
                <c:pt idx="2245">
                  <c:v>3.1180555555557237</c:v>
                </c:pt>
                <c:pt idx="2246">
                  <c:v>3.1194444444446128</c:v>
                </c:pt>
                <c:pt idx="2247">
                  <c:v>3.1208333333335019</c:v>
                </c:pt>
                <c:pt idx="2248">
                  <c:v>3.122222222222391</c:v>
                </c:pt>
                <c:pt idx="2249">
                  <c:v>3.1236111111112801</c:v>
                </c:pt>
                <c:pt idx="2250">
                  <c:v>3.1250000000001692</c:v>
                </c:pt>
                <c:pt idx="2251">
                  <c:v>3.1263888888890583</c:v>
                </c:pt>
                <c:pt idx="2252">
                  <c:v>3.1277777777779474</c:v>
                </c:pt>
                <c:pt idx="2253">
                  <c:v>3.1291666666668365</c:v>
                </c:pt>
                <c:pt idx="2254">
                  <c:v>3.1305555555557256</c:v>
                </c:pt>
                <c:pt idx="2255">
                  <c:v>3.1319444444446147</c:v>
                </c:pt>
                <c:pt idx="2256">
                  <c:v>3.1333333333335038</c:v>
                </c:pt>
                <c:pt idx="2257">
                  <c:v>3.1347222222223929</c:v>
                </c:pt>
                <c:pt idx="2258">
                  <c:v>3.136111111111282</c:v>
                </c:pt>
                <c:pt idx="2259">
                  <c:v>3.1375000000001712</c:v>
                </c:pt>
                <c:pt idx="2260">
                  <c:v>3.1388888888890603</c:v>
                </c:pt>
                <c:pt idx="2261">
                  <c:v>3.1402777777779494</c:v>
                </c:pt>
                <c:pt idx="2262">
                  <c:v>3.1416666666668385</c:v>
                </c:pt>
                <c:pt idx="2263">
                  <c:v>3.1430555555557276</c:v>
                </c:pt>
                <c:pt idx="2264">
                  <c:v>3.1444444444446167</c:v>
                </c:pt>
                <c:pt idx="2265">
                  <c:v>3.1458333333335058</c:v>
                </c:pt>
                <c:pt idx="2266">
                  <c:v>3.1472222222223949</c:v>
                </c:pt>
                <c:pt idx="2267">
                  <c:v>3.148611111111284</c:v>
                </c:pt>
                <c:pt idx="2268">
                  <c:v>3.1500000000001731</c:v>
                </c:pt>
                <c:pt idx="2269">
                  <c:v>3.1513888888890622</c:v>
                </c:pt>
                <c:pt idx="2270">
                  <c:v>3.1527777777779513</c:v>
                </c:pt>
                <c:pt idx="2271">
                  <c:v>3.1541666666668404</c:v>
                </c:pt>
                <c:pt idx="2272">
                  <c:v>3.1555555555557295</c:v>
                </c:pt>
                <c:pt idx="2273">
                  <c:v>3.1569444444446186</c:v>
                </c:pt>
                <c:pt idx="2274">
                  <c:v>3.1583333333335077</c:v>
                </c:pt>
                <c:pt idx="2275">
                  <c:v>3.1597222222223968</c:v>
                </c:pt>
                <c:pt idx="2276">
                  <c:v>3.161111111111286</c:v>
                </c:pt>
                <c:pt idx="2277">
                  <c:v>3.1625000000001751</c:v>
                </c:pt>
                <c:pt idx="2278">
                  <c:v>3.1638888888890642</c:v>
                </c:pt>
                <c:pt idx="2279">
                  <c:v>3.1652777777779533</c:v>
                </c:pt>
                <c:pt idx="2280">
                  <c:v>3.1666666666668424</c:v>
                </c:pt>
                <c:pt idx="2281">
                  <c:v>3.1680555555557315</c:v>
                </c:pt>
                <c:pt idx="2282">
                  <c:v>3.1694444444446206</c:v>
                </c:pt>
                <c:pt idx="2283">
                  <c:v>3.1708333333335097</c:v>
                </c:pt>
                <c:pt idx="2284">
                  <c:v>3.1722222222223988</c:v>
                </c:pt>
                <c:pt idx="2285">
                  <c:v>3.1736111111112879</c:v>
                </c:pt>
                <c:pt idx="2286">
                  <c:v>3.175000000000177</c:v>
                </c:pt>
                <c:pt idx="2287">
                  <c:v>3.1763888888890661</c:v>
                </c:pt>
                <c:pt idx="2288">
                  <c:v>3.1777777777779552</c:v>
                </c:pt>
                <c:pt idx="2289">
                  <c:v>3.1791666666668443</c:v>
                </c:pt>
                <c:pt idx="2290">
                  <c:v>3.1805555555557334</c:v>
                </c:pt>
                <c:pt idx="2291">
                  <c:v>3.1819444444446225</c:v>
                </c:pt>
                <c:pt idx="2292">
                  <c:v>3.1833333333335116</c:v>
                </c:pt>
                <c:pt idx="2293">
                  <c:v>3.1847222222224008</c:v>
                </c:pt>
                <c:pt idx="2294">
                  <c:v>3.1861111111112899</c:v>
                </c:pt>
                <c:pt idx="2295">
                  <c:v>3.187500000000179</c:v>
                </c:pt>
                <c:pt idx="2296">
                  <c:v>3.1888888888890681</c:v>
                </c:pt>
                <c:pt idx="2297">
                  <c:v>3.1902777777779572</c:v>
                </c:pt>
                <c:pt idx="2298">
                  <c:v>3.1916666666668463</c:v>
                </c:pt>
                <c:pt idx="2299">
                  <c:v>3.1930555555557354</c:v>
                </c:pt>
                <c:pt idx="2300">
                  <c:v>3.1944444444446245</c:v>
                </c:pt>
                <c:pt idx="2301">
                  <c:v>3.1958333333335136</c:v>
                </c:pt>
                <c:pt idx="2302">
                  <c:v>3.1972222222224027</c:v>
                </c:pt>
                <c:pt idx="2303">
                  <c:v>3.1986111111112918</c:v>
                </c:pt>
                <c:pt idx="2304">
                  <c:v>3.2000000000001809</c:v>
                </c:pt>
                <c:pt idx="2305">
                  <c:v>3.20138888888907</c:v>
                </c:pt>
                <c:pt idx="2306">
                  <c:v>3.2027777777779591</c:v>
                </c:pt>
                <c:pt idx="2307">
                  <c:v>3.2041666666668482</c:v>
                </c:pt>
                <c:pt idx="2308">
                  <c:v>3.2055555555557373</c:v>
                </c:pt>
                <c:pt idx="2309">
                  <c:v>3.2069444444446265</c:v>
                </c:pt>
                <c:pt idx="2310">
                  <c:v>3.2083333333335156</c:v>
                </c:pt>
                <c:pt idx="2311">
                  <c:v>3.2097222222224047</c:v>
                </c:pt>
                <c:pt idx="2312">
                  <c:v>3.2111111111112938</c:v>
                </c:pt>
                <c:pt idx="2313">
                  <c:v>3.2125000000001829</c:v>
                </c:pt>
                <c:pt idx="2314">
                  <c:v>3.213888888889072</c:v>
                </c:pt>
                <c:pt idx="2315">
                  <c:v>3.2152777777779611</c:v>
                </c:pt>
                <c:pt idx="2316">
                  <c:v>3.2166666666668502</c:v>
                </c:pt>
                <c:pt idx="2317">
                  <c:v>3.2180555555557393</c:v>
                </c:pt>
                <c:pt idx="2318">
                  <c:v>3.2194444444446284</c:v>
                </c:pt>
                <c:pt idx="2319">
                  <c:v>3.2208333333335175</c:v>
                </c:pt>
                <c:pt idx="2320">
                  <c:v>3.2222222222224066</c:v>
                </c:pt>
                <c:pt idx="2321">
                  <c:v>3.2236111111112957</c:v>
                </c:pt>
                <c:pt idx="2322">
                  <c:v>3.2250000000001848</c:v>
                </c:pt>
                <c:pt idx="2323">
                  <c:v>3.2263888888890739</c:v>
                </c:pt>
                <c:pt idx="2324">
                  <c:v>3.227777777777963</c:v>
                </c:pt>
                <c:pt idx="2325">
                  <c:v>3.2291666666668521</c:v>
                </c:pt>
                <c:pt idx="2326">
                  <c:v>3.2305555555557413</c:v>
                </c:pt>
                <c:pt idx="2327">
                  <c:v>3.2319444444446304</c:v>
                </c:pt>
                <c:pt idx="2328">
                  <c:v>3.2333333333335195</c:v>
                </c:pt>
                <c:pt idx="2329">
                  <c:v>3.2347222222224086</c:v>
                </c:pt>
                <c:pt idx="2330">
                  <c:v>3.2361111111112977</c:v>
                </c:pt>
                <c:pt idx="2331">
                  <c:v>3.2375000000001868</c:v>
                </c:pt>
                <c:pt idx="2332">
                  <c:v>3.2388888888890759</c:v>
                </c:pt>
                <c:pt idx="2333">
                  <c:v>3.240277777777965</c:v>
                </c:pt>
                <c:pt idx="2334">
                  <c:v>3.2416666666668541</c:v>
                </c:pt>
                <c:pt idx="2335">
                  <c:v>3.2430555555557432</c:v>
                </c:pt>
                <c:pt idx="2336">
                  <c:v>3.2444444444446323</c:v>
                </c:pt>
                <c:pt idx="2337">
                  <c:v>3.2458333333335214</c:v>
                </c:pt>
                <c:pt idx="2338">
                  <c:v>3.2472222222224105</c:v>
                </c:pt>
                <c:pt idx="2339">
                  <c:v>3.2486111111112996</c:v>
                </c:pt>
                <c:pt idx="2340">
                  <c:v>3.2500000000001887</c:v>
                </c:pt>
                <c:pt idx="2341">
                  <c:v>3.2513888888890778</c:v>
                </c:pt>
                <c:pt idx="2342">
                  <c:v>3.2527777777779669</c:v>
                </c:pt>
                <c:pt idx="2343">
                  <c:v>3.2541666666668561</c:v>
                </c:pt>
                <c:pt idx="2344">
                  <c:v>3.2555555555557452</c:v>
                </c:pt>
                <c:pt idx="2345">
                  <c:v>3.2569444444446343</c:v>
                </c:pt>
                <c:pt idx="2346">
                  <c:v>3.2583333333335234</c:v>
                </c:pt>
                <c:pt idx="2347">
                  <c:v>3.2597222222224125</c:v>
                </c:pt>
                <c:pt idx="2348">
                  <c:v>3.2611111111113016</c:v>
                </c:pt>
                <c:pt idx="2349">
                  <c:v>3.2625000000001907</c:v>
                </c:pt>
                <c:pt idx="2350">
                  <c:v>3.2638888888890798</c:v>
                </c:pt>
                <c:pt idx="2351">
                  <c:v>3.2652777777779689</c:v>
                </c:pt>
                <c:pt idx="2352">
                  <c:v>3.266666666666858</c:v>
                </c:pt>
                <c:pt idx="2353">
                  <c:v>3.2680555555557471</c:v>
                </c:pt>
                <c:pt idx="2354">
                  <c:v>3.2694444444446362</c:v>
                </c:pt>
                <c:pt idx="2355">
                  <c:v>3.2708333333335253</c:v>
                </c:pt>
                <c:pt idx="2356">
                  <c:v>3.2722222222224144</c:v>
                </c:pt>
                <c:pt idx="2357">
                  <c:v>3.2736111111113035</c:v>
                </c:pt>
                <c:pt idx="2358">
                  <c:v>3.2750000000001926</c:v>
                </c:pt>
                <c:pt idx="2359">
                  <c:v>3.2763888888890818</c:v>
                </c:pt>
                <c:pt idx="2360">
                  <c:v>3.2777777777779709</c:v>
                </c:pt>
                <c:pt idx="2361">
                  <c:v>3.27916666666686</c:v>
                </c:pt>
                <c:pt idx="2362">
                  <c:v>3.2805555555557491</c:v>
                </c:pt>
                <c:pt idx="2363">
                  <c:v>3.2819444444446382</c:v>
                </c:pt>
                <c:pt idx="2364">
                  <c:v>3.2833333333335273</c:v>
                </c:pt>
                <c:pt idx="2365">
                  <c:v>3.2847222222224164</c:v>
                </c:pt>
                <c:pt idx="2366">
                  <c:v>3.2861111111113055</c:v>
                </c:pt>
                <c:pt idx="2367">
                  <c:v>3.2875000000001946</c:v>
                </c:pt>
                <c:pt idx="2368">
                  <c:v>3.2888888888890837</c:v>
                </c:pt>
                <c:pt idx="2369">
                  <c:v>3.2902777777779728</c:v>
                </c:pt>
                <c:pt idx="2370">
                  <c:v>3.2916666666668619</c:v>
                </c:pt>
                <c:pt idx="2371">
                  <c:v>3.293055555555751</c:v>
                </c:pt>
                <c:pt idx="2372">
                  <c:v>3.2944444444446401</c:v>
                </c:pt>
                <c:pt idx="2373">
                  <c:v>3.2958333333335292</c:v>
                </c:pt>
                <c:pt idx="2374">
                  <c:v>3.2972222222224183</c:v>
                </c:pt>
                <c:pt idx="2375">
                  <c:v>3.2986111111113074</c:v>
                </c:pt>
                <c:pt idx="2376">
                  <c:v>3.3000000000001966</c:v>
                </c:pt>
                <c:pt idx="2377">
                  <c:v>3.3013888888890857</c:v>
                </c:pt>
                <c:pt idx="2378">
                  <c:v>3.3027777777779748</c:v>
                </c:pt>
                <c:pt idx="2379">
                  <c:v>3.3041666666668639</c:v>
                </c:pt>
                <c:pt idx="2380">
                  <c:v>3.305555555555753</c:v>
                </c:pt>
                <c:pt idx="2381">
                  <c:v>3.3069444444446421</c:v>
                </c:pt>
                <c:pt idx="2382">
                  <c:v>3.3083333333335312</c:v>
                </c:pt>
                <c:pt idx="2383">
                  <c:v>3.3097222222224203</c:v>
                </c:pt>
                <c:pt idx="2384">
                  <c:v>3.3111111111113094</c:v>
                </c:pt>
                <c:pt idx="2385">
                  <c:v>3.3125000000001985</c:v>
                </c:pt>
                <c:pt idx="2386">
                  <c:v>3.3138888888890876</c:v>
                </c:pt>
                <c:pt idx="2387">
                  <c:v>3.3152777777779767</c:v>
                </c:pt>
                <c:pt idx="2388">
                  <c:v>3.3166666666668658</c:v>
                </c:pt>
                <c:pt idx="2389">
                  <c:v>3.3180555555557549</c:v>
                </c:pt>
                <c:pt idx="2390">
                  <c:v>3.319444444444644</c:v>
                </c:pt>
                <c:pt idx="2391">
                  <c:v>3.3208333333335331</c:v>
                </c:pt>
                <c:pt idx="2392">
                  <c:v>3.3222222222224222</c:v>
                </c:pt>
                <c:pt idx="2393">
                  <c:v>3.3236111111113114</c:v>
                </c:pt>
                <c:pt idx="2394">
                  <c:v>3.3250000000002005</c:v>
                </c:pt>
                <c:pt idx="2395">
                  <c:v>3.3263888888890896</c:v>
                </c:pt>
                <c:pt idx="2396">
                  <c:v>3.3277777777779787</c:v>
                </c:pt>
                <c:pt idx="2397">
                  <c:v>3.3291666666668678</c:v>
                </c:pt>
                <c:pt idx="2398">
                  <c:v>3.3305555555557569</c:v>
                </c:pt>
                <c:pt idx="2399">
                  <c:v>3.331944444444646</c:v>
                </c:pt>
                <c:pt idx="2400">
                  <c:v>3.3333333333335351</c:v>
                </c:pt>
                <c:pt idx="2401">
                  <c:v>3.3347222222224242</c:v>
                </c:pt>
                <c:pt idx="2402">
                  <c:v>3.3361111111113133</c:v>
                </c:pt>
                <c:pt idx="2403">
                  <c:v>3.3375000000002024</c:v>
                </c:pt>
                <c:pt idx="2404">
                  <c:v>3.3388888888890915</c:v>
                </c:pt>
                <c:pt idx="2405">
                  <c:v>3.3402777777779806</c:v>
                </c:pt>
                <c:pt idx="2406">
                  <c:v>3.3416666666668697</c:v>
                </c:pt>
                <c:pt idx="2407">
                  <c:v>3.3430555555557588</c:v>
                </c:pt>
                <c:pt idx="2408">
                  <c:v>3.3444444444446479</c:v>
                </c:pt>
                <c:pt idx="2409">
                  <c:v>3.3458333333335371</c:v>
                </c:pt>
                <c:pt idx="2410">
                  <c:v>3.3472222222224262</c:v>
                </c:pt>
                <c:pt idx="2411">
                  <c:v>3.3486111111113153</c:v>
                </c:pt>
                <c:pt idx="2412">
                  <c:v>3.3500000000002044</c:v>
                </c:pt>
                <c:pt idx="2413">
                  <c:v>3.3513888888890935</c:v>
                </c:pt>
                <c:pt idx="2414">
                  <c:v>3.3527777777779826</c:v>
                </c:pt>
                <c:pt idx="2415">
                  <c:v>3.3541666666668717</c:v>
                </c:pt>
                <c:pt idx="2416">
                  <c:v>3.3555555555557608</c:v>
                </c:pt>
                <c:pt idx="2417">
                  <c:v>3.3569444444446499</c:v>
                </c:pt>
                <c:pt idx="2418">
                  <c:v>3.358333333333539</c:v>
                </c:pt>
                <c:pt idx="2419">
                  <c:v>3.3597222222224281</c:v>
                </c:pt>
                <c:pt idx="2420">
                  <c:v>3.3611111111113172</c:v>
                </c:pt>
                <c:pt idx="2421">
                  <c:v>3.3625000000002063</c:v>
                </c:pt>
                <c:pt idx="2422">
                  <c:v>3.3638888888890954</c:v>
                </c:pt>
                <c:pt idx="2423">
                  <c:v>3.3652777777779845</c:v>
                </c:pt>
                <c:pt idx="2424">
                  <c:v>3.3666666666668736</c:v>
                </c:pt>
                <c:pt idx="2425">
                  <c:v>3.3680555555557627</c:v>
                </c:pt>
                <c:pt idx="2426">
                  <c:v>3.3694444444446519</c:v>
                </c:pt>
                <c:pt idx="2427">
                  <c:v>3.370833333333541</c:v>
                </c:pt>
                <c:pt idx="2428">
                  <c:v>3.3722222222224301</c:v>
                </c:pt>
                <c:pt idx="2429">
                  <c:v>3.3736111111113192</c:v>
                </c:pt>
                <c:pt idx="2430">
                  <c:v>3.3750000000002083</c:v>
                </c:pt>
                <c:pt idx="2431">
                  <c:v>3.3763888888890974</c:v>
                </c:pt>
                <c:pt idx="2432">
                  <c:v>3.3777777777779865</c:v>
                </c:pt>
                <c:pt idx="2433">
                  <c:v>3.3791666666668756</c:v>
                </c:pt>
                <c:pt idx="2434">
                  <c:v>3.3805555555557647</c:v>
                </c:pt>
                <c:pt idx="2435">
                  <c:v>3.3819444444446538</c:v>
                </c:pt>
                <c:pt idx="2436">
                  <c:v>3.3833333333335429</c:v>
                </c:pt>
                <c:pt idx="2437">
                  <c:v>3.384722222222432</c:v>
                </c:pt>
                <c:pt idx="2438">
                  <c:v>3.3861111111113211</c:v>
                </c:pt>
                <c:pt idx="2439">
                  <c:v>3.3875000000002102</c:v>
                </c:pt>
                <c:pt idx="2440">
                  <c:v>3.3888888888890993</c:v>
                </c:pt>
                <c:pt idx="2441">
                  <c:v>3.3902777777779884</c:v>
                </c:pt>
                <c:pt idx="2442">
                  <c:v>3.3916666666668775</c:v>
                </c:pt>
                <c:pt idx="2443">
                  <c:v>3.3930555555557667</c:v>
                </c:pt>
                <c:pt idx="2444">
                  <c:v>3.3944444444446558</c:v>
                </c:pt>
                <c:pt idx="2445">
                  <c:v>3.3958333333335449</c:v>
                </c:pt>
                <c:pt idx="2446">
                  <c:v>3.397222222222434</c:v>
                </c:pt>
                <c:pt idx="2447">
                  <c:v>3.3986111111113231</c:v>
                </c:pt>
                <c:pt idx="2448">
                  <c:v>3.4000000000002122</c:v>
                </c:pt>
                <c:pt idx="2449">
                  <c:v>3.4013888888891013</c:v>
                </c:pt>
                <c:pt idx="2450">
                  <c:v>3.4027777777779904</c:v>
                </c:pt>
                <c:pt idx="2451">
                  <c:v>3.4041666666668795</c:v>
                </c:pt>
                <c:pt idx="2452">
                  <c:v>3.4055555555557686</c:v>
                </c:pt>
                <c:pt idx="2453">
                  <c:v>3.4069444444446577</c:v>
                </c:pt>
                <c:pt idx="2454">
                  <c:v>3.4083333333335468</c:v>
                </c:pt>
                <c:pt idx="2455">
                  <c:v>3.4097222222224359</c:v>
                </c:pt>
                <c:pt idx="2456">
                  <c:v>3.411111111111325</c:v>
                </c:pt>
                <c:pt idx="2457">
                  <c:v>3.4125000000002141</c:v>
                </c:pt>
                <c:pt idx="2458">
                  <c:v>3.4138888888891032</c:v>
                </c:pt>
                <c:pt idx="2459">
                  <c:v>3.4152777777779924</c:v>
                </c:pt>
                <c:pt idx="2460">
                  <c:v>3.4166666666668815</c:v>
                </c:pt>
                <c:pt idx="2461">
                  <c:v>3.4180555555557706</c:v>
                </c:pt>
                <c:pt idx="2462">
                  <c:v>3.4194444444446597</c:v>
                </c:pt>
                <c:pt idx="2463">
                  <c:v>3.4208333333335488</c:v>
                </c:pt>
                <c:pt idx="2464">
                  <c:v>3.4222222222224379</c:v>
                </c:pt>
                <c:pt idx="2465">
                  <c:v>3.423611111111327</c:v>
                </c:pt>
                <c:pt idx="2466">
                  <c:v>3.4250000000002161</c:v>
                </c:pt>
                <c:pt idx="2467">
                  <c:v>3.4263888888891052</c:v>
                </c:pt>
                <c:pt idx="2468">
                  <c:v>3.4277777777779943</c:v>
                </c:pt>
                <c:pt idx="2469">
                  <c:v>3.4291666666668834</c:v>
                </c:pt>
                <c:pt idx="2470">
                  <c:v>3.4305555555557725</c:v>
                </c:pt>
                <c:pt idx="2471">
                  <c:v>3.4319444444446616</c:v>
                </c:pt>
                <c:pt idx="2472">
                  <c:v>3.4333333333335507</c:v>
                </c:pt>
                <c:pt idx="2473">
                  <c:v>3.4347222222224398</c:v>
                </c:pt>
                <c:pt idx="2474">
                  <c:v>3.4361111111113289</c:v>
                </c:pt>
                <c:pt idx="2475">
                  <c:v>3.437500000000218</c:v>
                </c:pt>
                <c:pt idx="2476">
                  <c:v>3.4388888888891072</c:v>
                </c:pt>
                <c:pt idx="2477">
                  <c:v>3.4402777777779963</c:v>
                </c:pt>
                <c:pt idx="2478">
                  <c:v>3.4416666666668854</c:v>
                </c:pt>
                <c:pt idx="2479">
                  <c:v>3.4430555555557745</c:v>
                </c:pt>
                <c:pt idx="2480">
                  <c:v>3.4444444444446636</c:v>
                </c:pt>
                <c:pt idx="2481">
                  <c:v>3.4458333333335527</c:v>
                </c:pt>
                <c:pt idx="2482">
                  <c:v>3.4472222222224418</c:v>
                </c:pt>
                <c:pt idx="2483">
                  <c:v>3.4486111111113309</c:v>
                </c:pt>
                <c:pt idx="2484">
                  <c:v>3.45000000000022</c:v>
                </c:pt>
                <c:pt idx="2485">
                  <c:v>3.4513888888891091</c:v>
                </c:pt>
                <c:pt idx="2486">
                  <c:v>3.4527777777779982</c:v>
                </c:pt>
                <c:pt idx="2487">
                  <c:v>3.4541666666668873</c:v>
                </c:pt>
                <c:pt idx="2488">
                  <c:v>3.4555555555557764</c:v>
                </c:pt>
                <c:pt idx="2489">
                  <c:v>3.4569444444446655</c:v>
                </c:pt>
                <c:pt idx="2490">
                  <c:v>3.4583333333335546</c:v>
                </c:pt>
                <c:pt idx="2491">
                  <c:v>3.4597222222224437</c:v>
                </c:pt>
                <c:pt idx="2492">
                  <c:v>3.4611111111113328</c:v>
                </c:pt>
                <c:pt idx="2493">
                  <c:v>3.462500000000222</c:v>
                </c:pt>
                <c:pt idx="2494">
                  <c:v>3.4638888888891111</c:v>
                </c:pt>
                <c:pt idx="2495">
                  <c:v>3.4652777777780002</c:v>
                </c:pt>
                <c:pt idx="2496">
                  <c:v>3.4666666666668893</c:v>
                </c:pt>
                <c:pt idx="2497">
                  <c:v>3.4680555555557784</c:v>
                </c:pt>
                <c:pt idx="2498">
                  <c:v>3.4694444444446675</c:v>
                </c:pt>
                <c:pt idx="2499">
                  <c:v>3.4708333333335566</c:v>
                </c:pt>
                <c:pt idx="2500">
                  <c:v>3.4722222222224457</c:v>
                </c:pt>
                <c:pt idx="2501">
                  <c:v>3.4736111111113348</c:v>
                </c:pt>
                <c:pt idx="2502">
                  <c:v>3.4750000000002239</c:v>
                </c:pt>
                <c:pt idx="2503">
                  <c:v>3.476388888889113</c:v>
                </c:pt>
                <c:pt idx="2504">
                  <c:v>3.4777777777780021</c:v>
                </c:pt>
                <c:pt idx="2505">
                  <c:v>3.4791666666668912</c:v>
                </c:pt>
                <c:pt idx="2506">
                  <c:v>3.4805555555557803</c:v>
                </c:pt>
                <c:pt idx="2507">
                  <c:v>3.4819444444446694</c:v>
                </c:pt>
                <c:pt idx="2508">
                  <c:v>3.4833333333335585</c:v>
                </c:pt>
                <c:pt idx="2509">
                  <c:v>3.4847222222224477</c:v>
                </c:pt>
                <c:pt idx="2510">
                  <c:v>3.4861111111113368</c:v>
                </c:pt>
                <c:pt idx="2511">
                  <c:v>3.4875000000002259</c:v>
                </c:pt>
                <c:pt idx="2512">
                  <c:v>3.488888888889115</c:v>
                </c:pt>
                <c:pt idx="2513">
                  <c:v>3.4902777777780041</c:v>
                </c:pt>
                <c:pt idx="2514">
                  <c:v>3.4916666666668932</c:v>
                </c:pt>
                <c:pt idx="2515">
                  <c:v>3.4930555555557823</c:v>
                </c:pt>
                <c:pt idx="2516">
                  <c:v>3.4944444444446714</c:v>
                </c:pt>
                <c:pt idx="2517">
                  <c:v>3.4958333333335605</c:v>
                </c:pt>
                <c:pt idx="2518">
                  <c:v>3.4972222222224496</c:v>
                </c:pt>
                <c:pt idx="2519">
                  <c:v>3.4986111111113387</c:v>
                </c:pt>
                <c:pt idx="2520">
                  <c:v>3.5000000000002278</c:v>
                </c:pt>
                <c:pt idx="2521">
                  <c:v>3.5013888888891169</c:v>
                </c:pt>
                <c:pt idx="2522">
                  <c:v>3.502777777778006</c:v>
                </c:pt>
                <c:pt idx="2523">
                  <c:v>3.5041666666668951</c:v>
                </c:pt>
                <c:pt idx="2524">
                  <c:v>3.5055555555557842</c:v>
                </c:pt>
                <c:pt idx="2525">
                  <c:v>3.5069444444446733</c:v>
                </c:pt>
                <c:pt idx="2526">
                  <c:v>3.5083333333335625</c:v>
                </c:pt>
                <c:pt idx="2527">
                  <c:v>3.5097222222224516</c:v>
                </c:pt>
                <c:pt idx="2528">
                  <c:v>3.5111111111113407</c:v>
                </c:pt>
                <c:pt idx="2529">
                  <c:v>3.5125000000002298</c:v>
                </c:pt>
                <c:pt idx="2530">
                  <c:v>3.5138888888891189</c:v>
                </c:pt>
                <c:pt idx="2531">
                  <c:v>3.515277777778008</c:v>
                </c:pt>
                <c:pt idx="2532">
                  <c:v>3.5166666666668971</c:v>
                </c:pt>
                <c:pt idx="2533">
                  <c:v>3.5180555555557862</c:v>
                </c:pt>
                <c:pt idx="2534">
                  <c:v>3.5194444444446753</c:v>
                </c:pt>
                <c:pt idx="2535">
                  <c:v>3.5208333333335644</c:v>
                </c:pt>
                <c:pt idx="2536">
                  <c:v>3.5222222222224535</c:v>
                </c:pt>
                <c:pt idx="2537">
                  <c:v>3.5236111111113426</c:v>
                </c:pt>
                <c:pt idx="2538">
                  <c:v>3.5250000000002317</c:v>
                </c:pt>
                <c:pt idx="2539">
                  <c:v>3.5263888888891208</c:v>
                </c:pt>
                <c:pt idx="2540">
                  <c:v>3.5277777777780099</c:v>
                </c:pt>
                <c:pt idx="2541">
                  <c:v>3.529166666666899</c:v>
                </c:pt>
                <c:pt idx="2542">
                  <c:v>3.5305555555557881</c:v>
                </c:pt>
                <c:pt idx="2543">
                  <c:v>3.5319444444446773</c:v>
                </c:pt>
                <c:pt idx="2544">
                  <c:v>3.5333333333335664</c:v>
                </c:pt>
                <c:pt idx="2545">
                  <c:v>3.5347222222224555</c:v>
                </c:pt>
                <c:pt idx="2546">
                  <c:v>3.5361111111113446</c:v>
                </c:pt>
                <c:pt idx="2547">
                  <c:v>3.5375000000002337</c:v>
                </c:pt>
                <c:pt idx="2548">
                  <c:v>3.5388888888891228</c:v>
                </c:pt>
                <c:pt idx="2549">
                  <c:v>3.5402777777780119</c:v>
                </c:pt>
                <c:pt idx="2550">
                  <c:v>3.541666666666901</c:v>
                </c:pt>
                <c:pt idx="2551">
                  <c:v>3.5430555555557901</c:v>
                </c:pt>
                <c:pt idx="2552">
                  <c:v>3.5444444444446792</c:v>
                </c:pt>
                <c:pt idx="2553">
                  <c:v>3.5458333333335683</c:v>
                </c:pt>
                <c:pt idx="2554">
                  <c:v>3.5472222222224574</c:v>
                </c:pt>
                <c:pt idx="2555">
                  <c:v>3.5486111111113465</c:v>
                </c:pt>
                <c:pt idx="2556">
                  <c:v>3.5500000000002356</c:v>
                </c:pt>
                <c:pt idx="2557">
                  <c:v>3.5513888888891247</c:v>
                </c:pt>
                <c:pt idx="2558">
                  <c:v>3.5527777777780138</c:v>
                </c:pt>
                <c:pt idx="2559">
                  <c:v>3.554166666666903</c:v>
                </c:pt>
                <c:pt idx="2560">
                  <c:v>3.5555555555557921</c:v>
                </c:pt>
                <c:pt idx="2561">
                  <c:v>3.5569444444446812</c:v>
                </c:pt>
                <c:pt idx="2562">
                  <c:v>3.5583333333335703</c:v>
                </c:pt>
                <c:pt idx="2563">
                  <c:v>3.5597222222224594</c:v>
                </c:pt>
                <c:pt idx="2564">
                  <c:v>3.5611111111113485</c:v>
                </c:pt>
                <c:pt idx="2565">
                  <c:v>3.5625000000002376</c:v>
                </c:pt>
                <c:pt idx="2566">
                  <c:v>3.5638888888891267</c:v>
                </c:pt>
                <c:pt idx="2567">
                  <c:v>3.5652777777780158</c:v>
                </c:pt>
                <c:pt idx="2568">
                  <c:v>3.5666666666669049</c:v>
                </c:pt>
                <c:pt idx="2569">
                  <c:v>3.568055555555794</c:v>
                </c:pt>
                <c:pt idx="2570">
                  <c:v>3.5694444444446831</c:v>
                </c:pt>
                <c:pt idx="2571">
                  <c:v>3.5708333333335722</c:v>
                </c:pt>
                <c:pt idx="2572">
                  <c:v>3.5722222222224613</c:v>
                </c:pt>
                <c:pt idx="2573">
                  <c:v>3.5736111111113504</c:v>
                </c:pt>
                <c:pt idx="2574">
                  <c:v>3.5750000000002395</c:v>
                </c:pt>
                <c:pt idx="2575">
                  <c:v>3.5763888888891286</c:v>
                </c:pt>
                <c:pt idx="2576">
                  <c:v>3.5777777777780178</c:v>
                </c:pt>
                <c:pt idx="2577">
                  <c:v>3.5791666666669069</c:v>
                </c:pt>
                <c:pt idx="2578">
                  <c:v>3.580555555555796</c:v>
                </c:pt>
                <c:pt idx="2579">
                  <c:v>3.5819444444446851</c:v>
                </c:pt>
                <c:pt idx="2580">
                  <c:v>3.5833333333335742</c:v>
                </c:pt>
                <c:pt idx="2581">
                  <c:v>3.5847222222224633</c:v>
                </c:pt>
                <c:pt idx="2582">
                  <c:v>3.5861111111113524</c:v>
                </c:pt>
                <c:pt idx="2583">
                  <c:v>3.5875000000002415</c:v>
                </c:pt>
                <c:pt idx="2584">
                  <c:v>3.5888888888891306</c:v>
                </c:pt>
                <c:pt idx="2585">
                  <c:v>3.5902777777780197</c:v>
                </c:pt>
                <c:pt idx="2586">
                  <c:v>3.5916666666669088</c:v>
                </c:pt>
                <c:pt idx="2587">
                  <c:v>3.5930555555557979</c:v>
                </c:pt>
                <c:pt idx="2588">
                  <c:v>3.594444444444687</c:v>
                </c:pt>
                <c:pt idx="2589">
                  <c:v>3.5958333333335761</c:v>
                </c:pt>
                <c:pt idx="2590">
                  <c:v>3.5972222222224652</c:v>
                </c:pt>
                <c:pt idx="2591">
                  <c:v>3.5986111111113543</c:v>
                </c:pt>
                <c:pt idx="2592">
                  <c:v>3.6000000000002434</c:v>
                </c:pt>
                <c:pt idx="2593">
                  <c:v>3.6013888888891326</c:v>
                </c:pt>
                <c:pt idx="2594">
                  <c:v>3.6027777777780217</c:v>
                </c:pt>
                <c:pt idx="2595">
                  <c:v>3.6041666666669108</c:v>
                </c:pt>
                <c:pt idx="2596">
                  <c:v>3.6055555555557999</c:v>
                </c:pt>
                <c:pt idx="2597">
                  <c:v>3.606944444444689</c:v>
                </c:pt>
                <c:pt idx="2598">
                  <c:v>3.6083333333335781</c:v>
                </c:pt>
                <c:pt idx="2599">
                  <c:v>3.6097222222224672</c:v>
                </c:pt>
                <c:pt idx="2600">
                  <c:v>3.6111111111113563</c:v>
                </c:pt>
                <c:pt idx="2601">
                  <c:v>3.6125000000002454</c:v>
                </c:pt>
                <c:pt idx="2602">
                  <c:v>3.6138888888891345</c:v>
                </c:pt>
                <c:pt idx="2603">
                  <c:v>3.6152777777780236</c:v>
                </c:pt>
                <c:pt idx="2604">
                  <c:v>3.6166666666669127</c:v>
                </c:pt>
                <c:pt idx="2605">
                  <c:v>3.6180555555558018</c:v>
                </c:pt>
                <c:pt idx="2606">
                  <c:v>3.6194444444446909</c:v>
                </c:pt>
                <c:pt idx="2607">
                  <c:v>3.62083333333358</c:v>
                </c:pt>
                <c:pt idx="2608">
                  <c:v>3.6222222222224691</c:v>
                </c:pt>
                <c:pt idx="2609">
                  <c:v>3.6236111111113583</c:v>
                </c:pt>
                <c:pt idx="2610">
                  <c:v>3.6250000000002474</c:v>
                </c:pt>
                <c:pt idx="2611">
                  <c:v>3.6263888888891365</c:v>
                </c:pt>
                <c:pt idx="2612">
                  <c:v>3.6277777777780256</c:v>
                </c:pt>
                <c:pt idx="2613">
                  <c:v>3.6291666666669147</c:v>
                </c:pt>
                <c:pt idx="2614">
                  <c:v>3.6305555555558038</c:v>
                </c:pt>
                <c:pt idx="2615">
                  <c:v>3.6319444444446929</c:v>
                </c:pt>
                <c:pt idx="2616">
                  <c:v>3.633333333333582</c:v>
                </c:pt>
                <c:pt idx="2617">
                  <c:v>3.6347222222224711</c:v>
                </c:pt>
                <c:pt idx="2618">
                  <c:v>3.6361111111113602</c:v>
                </c:pt>
                <c:pt idx="2619">
                  <c:v>3.6375000000002493</c:v>
                </c:pt>
                <c:pt idx="2620">
                  <c:v>3.6388888888891384</c:v>
                </c:pt>
                <c:pt idx="2621">
                  <c:v>3.6402777777780275</c:v>
                </c:pt>
                <c:pt idx="2622">
                  <c:v>3.6416666666669166</c:v>
                </c:pt>
                <c:pt idx="2623">
                  <c:v>3.6430555555558057</c:v>
                </c:pt>
                <c:pt idx="2624">
                  <c:v>3.6444444444446948</c:v>
                </c:pt>
                <c:pt idx="2625">
                  <c:v>3.6458333333335839</c:v>
                </c:pt>
                <c:pt idx="2626">
                  <c:v>3.6472222222224731</c:v>
                </c:pt>
                <c:pt idx="2627">
                  <c:v>3.6486111111113622</c:v>
                </c:pt>
                <c:pt idx="2628">
                  <c:v>3.6500000000002513</c:v>
                </c:pt>
                <c:pt idx="2629">
                  <c:v>3.6513888888891404</c:v>
                </c:pt>
                <c:pt idx="2630">
                  <c:v>3.6527777777780295</c:v>
                </c:pt>
                <c:pt idx="2631">
                  <c:v>3.6541666666669186</c:v>
                </c:pt>
                <c:pt idx="2632">
                  <c:v>3.6555555555558077</c:v>
                </c:pt>
                <c:pt idx="2633">
                  <c:v>3.6569444444446968</c:v>
                </c:pt>
                <c:pt idx="2634">
                  <c:v>3.6583333333335859</c:v>
                </c:pt>
                <c:pt idx="2635">
                  <c:v>3.659722222222475</c:v>
                </c:pt>
                <c:pt idx="2636">
                  <c:v>3.6611111111113641</c:v>
                </c:pt>
                <c:pt idx="2637">
                  <c:v>3.6625000000002532</c:v>
                </c:pt>
                <c:pt idx="2638">
                  <c:v>3.6638888888891423</c:v>
                </c:pt>
                <c:pt idx="2639">
                  <c:v>3.6652777777780314</c:v>
                </c:pt>
                <c:pt idx="2640">
                  <c:v>3.6666666666669205</c:v>
                </c:pt>
                <c:pt idx="2641">
                  <c:v>3.6680555555558096</c:v>
                </c:pt>
                <c:pt idx="2642">
                  <c:v>3.6694444444446987</c:v>
                </c:pt>
                <c:pt idx="2643">
                  <c:v>3.6708333333335879</c:v>
                </c:pt>
                <c:pt idx="2644">
                  <c:v>3.672222222222477</c:v>
                </c:pt>
                <c:pt idx="2645">
                  <c:v>3.6736111111113661</c:v>
                </c:pt>
                <c:pt idx="2646">
                  <c:v>3.6750000000002552</c:v>
                </c:pt>
                <c:pt idx="2647">
                  <c:v>3.6763888888891443</c:v>
                </c:pt>
                <c:pt idx="2648">
                  <c:v>3.6777777777780334</c:v>
                </c:pt>
                <c:pt idx="2649">
                  <c:v>3.6791666666669225</c:v>
                </c:pt>
                <c:pt idx="2650">
                  <c:v>3.6805555555558116</c:v>
                </c:pt>
                <c:pt idx="2651">
                  <c:v>3.6819444444447007</c:v>
                </c:pt>
                <c:pt idx="2652">
                  <c:v>3.6833333333335898</c:v>
                </c:pt>
                <c:pt idx="2653">
                  <c:v>3.6847222222224789</c:v>
                </c:pt>
                <c:pt idx="2654">
                  <c:v>3.686111111111368</c:v>
                </c:pt>
                <c:pt idx="2655">
                  <c:v>3.6875000000002571</c:v>
                </c:pt>
                <c:pt idx="2656">
                  <c:v>3.6888888888891462</c:v>
                </c:pt>
                <c:pt idx="2657">
                  <c:v>3.6902777777780353</c:v>
                </c:pt>
                <c:pt idx="2658">
                  <c:v>3.6916666666669244</c:v>
                </c:pt>
                <c:pt idx="2659">
                  <c:v>3.6930555555558136</c:v>
                </c:pt>
                <c:pt idx="2660">
                  <c:v>3.6944444444447027</c:v>
                </c:pt>
                <c:pt idx="2661">
                  <c:v>3.6958333333335918</c:v>
                </c:pt>
                <c:pt idx="2662">
                  <c:v>3.6972222222224809</c:v>
                </c:pt>
                <c:pt idx="2663">
                  <c:v>3.69861111111137</c:v>
                </c:pt>
                <c:pt idx="2664">
                  <c:v>3.7000000000002591</c:v>
                </c:pt>
                <c:pt idx="2665">
                  <c:v>3.7013888888891482</c:v>
                </c:pt>
                <c:pt idx="2666">
                  <c:v>3.7027777777780373</c:v>
                </c:pt>
                <c:pt idx="2667">
                  <c:v>3.7041666666669264</c:v>
                </c:pt>
                <c:pt idx="2668">
                  <c:v>3.7055555555558155</c:v>
                </c:pt>
                <c:pt idx="2669">
                  <c:v>3.7069444444447046</c:v>
                </c:pt>
                <c:pt idx="2670">
                  <c:v>3.7083333333335937</c:v>
                </c:pt>
                <c:pt idx="2671">
                  <c:v>3.7097222222224828</c:v>
                </c:pt>
                <c:pt idx="2672">
                  <c:v>3.7111111111113719</c:v>
                </c:pt>
                <c:pt idx="2673">
                  <c:v>3.712500000000261</c:v>
                </c:pt>
                <c:pt idx="2674">
                  <c:v>3.7138888888891501</c:v>
                </c:pt>
                <c:pt idx="2675">
                  <c:v>3.7152777777780392</c:v>
                </c:pt>
                <c:pt idx="2676">
                  <c:v>3.7166666666669284</c:v>
                </c:pt>
                <c:pt idx="2677">
                  <c:v>3.7180555555558175</c:v>
                </c:pt>
                <c:pt idx="2678">
                  <c:v>3.7194444444447066</c:v>
                </c:pt>
                <c:pt idx="2679">
                  <c:v>3.7208333333335957</c:v>
                </c:pt>
                <c:pt idx="2680">
                  <c:v>3.7222222222224848</c:v>
                </c:pt>
                <c:pt idx="2681">
                  <c:v>3.7236111111113739</c:v>
                </c:pt>
                <c:pt idx="2682">
                  <c:v>3.725000000000263</c:v>
                </c:pt>
                <c:pt idx="2683">
                  <c:v>3.7263888888891521</c:v>
                </c:pt>
                <c:pt idx="2684">
                  <c:v>3.7277777777780412</c:v>
                </c:pt>
                <c:pt idx="2685">
                  <c:v>3.7291666666669303</c:v>
                </c:pt>
                <c:pt idx="2686">
                  <c:v>3.7305555555558194</c:v>
                </c:pt>
                <c:pt idx="2687">
                  <c:v>3.7319444444447085</c:v>
                </c:pt>
                <c:pt idx="2688">
                  <c:v>3.7333333333335976</c:v>
                </c:pt>
                <c:pt idx="2689">
                  <c:v>3.7347222222224867</c:v>
                </c:pt>
                <c:pt idx="2690">
                  <c:v>3.7361111111113758</c:v>
                </c:pt>
                <c:pt idx="2691">
                  <c:v>3.7375000000002649</c:v>
                </c:pt>
                <c:pt idx="2692">
                  <c:v>3.738888888889154</c:v>
                </c:pt>
                <c:pt idx="2693">
                  <c:v>3.7402777777780432</c:v>
                </c:pt>
                <c:pt idx="2694">
                  <c:v>3.7416666666669323</c:v>
                </c:pt>
                <c:pt idx="2695">
                  <c:v>3.7430555555558214</c:v>
                </c:pt>
                <c:pt idx="2696">
                  <c:v>3.7444444444447105</c:v>
                </c:pt>
                <c:pt idx="2697">
                  <c:v>3.7458333333335996</c:v>
                </c:pt>
                <c:pt idx="2698">
                  <c:v>3.7472222222224887</c:v>
                </c:pt>
                <c:pt idx="2699">
                  <c:v>3.7486111111113778</c:v>
                </c:pt>
                <c:pt idx="2700">
                  <c:v>3.7500000000002669</c:v>
                </c:pt>
                <c:pt idx="2701">
                  <c:v>3.751388888889156</c:v>
                </c:pt>
                <c:pt idx="2702">
                  <c:v>3.7527777777780451</c:v>
                </c:pt>
                <c:pt idx="2703">
                  <c:v>3.7541666666669342</c:v>
                </c:pt>
                <c:pt idx="2704">
                  <c:v>3.7555555555558233</c:v>
                </c:pt>
                <c:pt idx="2705">
                  <c:v>3.7569444444447124</c:v>
                </c:pt>
                <c:pt idx="2706">
                  <c:v>3.7583333333336015</c:v>
                </c:pt>
                <c:pt idx="2707">
                  <c:v>3.7597222222224906</c:v>
                </c:pt>
                <c:pt idx="2708">
                  <c:v>3.7611111111113797</c:v>
                </c:pt>
                <c:pt idx="2709">
                  <c:v>3.7625000000002689</c:v>
                </c:pt>
                <c:pt idx="2710">
                  <c:v>3.763888888889158</c:v>
                </c:pt>
                <c:pt idx="2711">
                  <c:v>3.7652777777780471</c:v>
                </c:pt>
                <c:pt idx="2712">
                  <c:v>3.7666666666669362</c:v>
                </c:pt>
                <c:pt idx="2713">
                  <c:v>3.7680555555558253</c:v>
                </c:pt>
                <c:pt idx="2714">
                  <c:v>3.7694444444447144</c:v>
                </c:pt>
                <c:pt idx="2715">
                  <c:v>3.7708333333336035</c:v>
                </c:pt>
                <c:pt idx="2716">
                  <c:v>3.7722222222224926</c:v>
                </c:pt>
                <c:pt idx="2717">
                  <c:v>3.7736111111113817</c:v>
                </c:pt>
                <c:pt idx="2718">
                  <c:v>3.7750000000002708</c:v>
                </c:pt>
                <c:pt idx="2719">
                  <c:v>3.7763888888891599</c:v>
                </c:pt>
                <c:pt idx="2720">
                  <c:v>3.777777777778049</c:v>
                </c:pt>
                <c:pt idx="2721">
                  <c:v>3.7791666666669381</c:v>
                </c:pt>
                <c:pt idx="2722">
                  <c:v>3.7805555555558272</c:v>
                </c:pt>
                <c:pt idx="2723">
                  <c:v>3.7819444444447163</c:v>
                </c:pt>
                <c:pt idx="2724">
                  <c:v>3.7833333333336054</c:v>
                </c:pt>
                <c:pt idx="2725">
                  <c:v>3.7847222222224945</c:v>
                </c:pt>
                <c:pt idx="2726">
                  <c:v>3.7861111111113837</c:v>
                </c:pt>
                <c:pt idx="2727">
                  <c:v>3.7875000000002728</c:v>
                </c:pt>
                <c:pt idx="2728">
                  <c:v>3.7888888888891619</c:v>
                </c:pt>
                <c:pt idx="2729">
                  <c:v>3.790277777778051</c:v>
                </c:pt>
                <c:pt idx="2730">
                  <c:v>3.7916666666669401</c:v>
                </c:pt>
                <c:pt idx="2731">
                  <c:v>3.7930555555558292</c:v>
                </c:pt>
                <c:pt idx="2732">
                  <c:v>3.7944444444447183</c:v>
                </c:pt>
                <c:pt idx="2733">
                  <c:v>3.7958333333336074</c:v>
                </c:pt>
                <c:pt idx="2734">
                  <c:v>3.7972222222224965</c:v>
                </c:pt>
                <c:pt idx="2735">
                  <c:v>3.7986111111113856</c:v>
                </c:pt>
                <c:pt idx="2736">
                  <c:v>3.8000000000002747</c:v>
                </c:pt>
                <c:pt idx="2737">
                  <c:v>3.8013888888891638</c:v>
                </c:pt>
                <c:pt idx="2738">
                  <c:v>3.8027777777780529</c:v>
                </c:pt>
                <c:pt idx="2739">
                  <c:v>3.804166666666942</c:v>
                </c:pt>
                <c:pt idx="2740">
                  <c:v>3.8055555555558311</c:v>
                </c:pt>
                <c:pt idx="2741">
                  <c:v>3.8069444444447202</c:v>
                </c:pt>
                <c:pt idx="2742">
                  <c:v>3.8083333333336093</c:v>
                </c:pt>
                <c:pt idx="2743">
                  <c:v>3.8097222222224985</c:v>
                </c:pt>
                <c:pt idx="2744">
                  <c:v>3.8111111111113876</c:v>
                </c:pt>
                <c:pt idx="2745">
                  <c:v>3.8125000000002767</c:v>
                </c:pt>
                <c:pt idx="2746">
                  <c:v>3.8138888888891658</c:v>
                </c:pt>
                <c:pt idx="2747">
                  <c:v>3.8152777777780549</c:v>
                </c:pt>
                <c:pt idx="2748">
                  <c:v>3.816666666666944</c:v>
                </c:pt>
                <c:pt idx="2749">
                  <c:v>3.8180555555558331</c:v>
                </c:pt>
                <c:pt idx="2750">
                  <c:v>3.8194444444447222</c:v>
                </c:pt>
                <c:pt idx="2751">
                  <c:v>3.8208333333336113</c:v>
                </c:pt>
                <c:pt idx="2752">
                  <c:v>3.8222222222225004</c:v>
                </c:pt>
                <c:pt idx="2753">
                  <c:v>3.8236111111113895</c:v>
                </c:pt>
                <c:pt idx="2754">
                  <c:v>3.8250000000002786</c:v>
                </c:pt>
                <c:pt idx="2755">
                  <c:v>3.8263888888891677</c:v>
                </c:pt>
                <c:pt idx="2756">
                  <c:v>3.8277777777780568</c:v>
                </c:pt>
                <c:pt idx="2757">
                  <c:v>3.8291666666669459</c:v>
                </c:pt>
                <c:pt idx="2758">
                  <c:v>3.830555555555835</c:v>
                </c:pt>
                <c:pt idx="2759">
                  <c:v>3.8319444444447242</c:v>
                </c:pt>
                <c:pt idx="2760">
                  <c:v>3.8333333333336133</c:v>
                </c:pt>
                <c:pt idx="2761">
                  <c:v>3.8347222222225024</c:v>
                </c:pt>
                <c:pt idx="2762">
                  <c:v>3.8361111111113915</c:v>
                </c:pt>
                <c:pt idx="2763">
                  <c:v>3.8375000000002806</c:v>
                </c:pt>
                <c:pt idx="2764">
                  <c:v>3.8388888888891697</c:v>
                </c:pt>
                <c:pt idx="2765">
                  <c:v>3.8402777777780588</c:v>
                </c:pt>
                <c:pt idx="2766">
                  <c:v>3.8416666666669479</c:v>
                </c:pt>
                <c:pt idx="2767">
                  <c:v>3.843055555555837</c:v>
                </c:pt>
                <c:pt idx="2768">
                  <c:v>3.8444444444447261</c:v>
                </c:pt>
                <c:pt idx="2769">
                  <c:v>3.8458333333336152</c:v>
                </c:pt>
                <c:pt idx="2770">
                  <c:v>3.8472222222225043</c:v>
                </c:pt>
                <c:pt idx="2771">
                  <c:v>3.8486111111113934</c:v>
                </c:pt>
                <c:pt idx="2772">
                  <c:v>3.8500000000002825</c:v>
                </c:pt>
                <c:pt idx="2773">
                  <c:v>3.8513888888891716</c:v>
                </c:pt>
                <c:pt idx="2774">
                  <c:v>3.8527777777780607</c:v>
                </c:pt>
                <c:pt idx="2775">
                  <c:v>3.8541666666669498</c:v>
                </c:pt>
                <c:pt idx="2776">
                  <c:v>3.855555555555839</c:v>
                </c:pt>
                <c:pt idx="2777">
                  <c:v>3.8569444444447281</c:v>
                </c:pt>
                <c:pt idx="2778">
                  <c:v>3.8583333333336172</c:v>
                </c:pt>
                <c:pt idx="2779">
                  <c:v>3.8597222222225063</c:v>
                </c:pt>
                <c:pt idx="2780">
                  <c:v>3.8611111111113954</c:v>
                </c:pt>
                <c:pt idx="2781">
                  <c:v>3.8625000000002845</c:v>
                </c:pt>
                <c:pt idx="2782">
                  <c:v>3.8638888888891736</c:v>
                </c:pt>
                <c:pt idx="2783">
                  <c:v>3.8652777777780627</c:v>
                </c:pt>
                <c:pt idx="2784">
                  <c:v>3.8666666666669518</c:v>
                </c:pt>
                <c:pt idx="2785">
                  <c:v>3.8680555555558409</c:v>
                </c:pt>
                <c:pt idx="2786">
                  <c:v>3.86944444444473</c:v>
                </c:pt>
                <c:pt idx="2787">
                  <c:v>3.8708333333336191</c:v>
                </c:pt>
                <c:pt idx="2788">
                  <c:v>3.8722222222225082</c:v>
                </c:pt>
                <c:pt idx="2789">
                  <c:v>3.8736111111113973</c:v>
                </c:pt>
                <c:pt idx="2790">
                  <c:v>3.8750000000002864</c:v>
                </c:pt>
                <c:pt idx="2791">
                  <c:v>3.8763888888891755</c:v>
                </c:pt>
                <c:pt idx="2792">
                  <c:v>3.8777777777780646</c:v>
                </c:pt>
                <c:pt idx="2793">
                  <c:v>3.8791666666669538</c:v>
                </c:pt>
                <c:pt idx="2794">
                  <c:v>3.8805555555558429</c:v>
                </c:pt>
                <c:pt idx="2795">
                  <c:v>3.881944444444732</c:v>
                </c:pt>
                <c:pt idx="2796">
                  <c:v>3.8833333333336211</c:v>
                </c:pt>
                <c:pt idx="2797">
                  <c:v>3.8847222222225102</c:v>
                </c:pt>
                <c:pt idx="2798">
                  <c:v>3.8861111111113993</c:v>
                </c:pt>
                <c:pt idx="2799">
                  <c:v>3.8875000000002884</c:v>
                </c:pt>
                <c:pt idx="2800">
                  <c:v>3.8888888888891775</c:v>
                </c:pt>
                <c:pt idx="2801">
                  <c:v>3.8902777777780666</c:v>
                </c:pt>
                <c:pt idx="2802">
                  <c:v>3.8916666666669557</c:v>
                </c:pt>
                <c:pt idx="2803">
                  <c:v>3.8930555555558448</c:v>
                </c:pt>
                <c:pt idx="2804">
                  <c:v>3.8944444444447339</c:v>
                </c:pt>
                <c:pt idx="2805">
                  <c:v>3.895833333333623</c:v>
                </c:pt>
                <c:pt idx="2806">
                  <c:v>3.8972222222225121</c:v>
                </c:pt>
                <c:pt idx="2807">
                  <c:v>3.8986111111114012</c:v>
                </c:pt>
                <c:pt idx="2808">
                  <c:v>3.9000000000002903</c:v>
                </c:pt>
                <c:pt idx="2809">
                  <c:v>3.9013888888891795</c:v>
                </c:pt>
                <c:pt idx="2810">
                  <c:v>3.9027777777780686</c:v>
                </c:pt>
                <c:pt idx="2811">
                  <c:v>3.9041666666669577</c:v>
                </c:pt>
                <c:pt idx="2812">
                  <c:v>3.9055555555558468</c:v>
                </c:pt>
                <c:pt idx="2813">
                  <c:v>3.9069444444447359</c:v>
                </c:pt>
                <c:pt idx="2814">
                  <c:v>3.908333333333625</c:v>
                </c:pt>
                <c:pt idx="2815">
                  <c:v>3.9097222222225141</c:v>
                </c:pt>
                <c:pt idx="2816">
                  <c:v>3.9111111111114032</c:v>
                </c:pt>
                <c:pt idx="2817">
                  <c:v>3.9125000000002923</c:v>
                </c:pt>
                <c:pt idx="2818">
                  <c:v>3.9138888888891814</c:v>
                </c:pt>
                <c:pt idx="2819">
                  <c:v>3.9152777777780705</c:v>
                </c:pt>
                <c:pt idx="2820">
                  <c:v>3.9166666666669596</c:v>
                </c:pt>
                <c:pt idx="2821">
                  <c:v>3.9180555555558487</c:v>
                </c:pt>
                <c:pt idx="2822">
                  <c:v>3.9194444444447378</c:v>
                </c:pt>
                <c:pt idx="2823">
                  <c:v>3.9208333333336269</c:v>
                </c:pt>
                <c:pt idx="2824">
                  <c:v>3.922222222222516</c:v>
                </c:pt>
                <c:pt idx="2825">
                  <c:v>3.9236111111114051</c:v>
                </c:pt>
                <c:pt idx="2826">
                  <c:v>3.9250000000002943</c:v>
                </c:pt>
                <c:pt idx="2827">
                  <c:v>3.9263888888891834</c:v>
                </c:pt>
                <c:pt idx="2828">
                  <c:v>3.9277777777780725</c:v>
                </c:pt>
                <c:pt idx="2829">
                  <c:v>3.9291666666669616</c:v>
                </c:pt>
                <c:pt idx="2830">
                  <c:v>3.9305555555558507</c:v>
                </c:pt>
                <c:pt idx="2831">
                  <c:v>3.9319444444447398</c:v>
                </c:pt>
                <c:pt idx="2832">
                  <c:v>3.9333333333336289</c:v>
                </c:pt>
                <c:pt idx="2833">
                  <c:v>3.934722222222518</c:v>
                </c:pt>
                <c:pt idx="2834">
                  <c:v>3.9361111111114071</c:v>
                </c:pt>
                <c:pt idx="2835">
                  <c:v>3.9375000000002962</c:v>
                </c:pt>
                <c:pt idx="2836">
                  <c:v>3.9388888888891853</c:v>
                </c:pt>
                <c:pt idx="2837">
                  <c:v>3.9402777777780744</c:v>
                </c:pt>
                <c:pt idx="2838">
                  <c:v>3.9416666666669635</c:v>
                </c:pt>
                <c:pt idx="2839">
                  <c:v>3.9430555555558526</c:v>
                </c:pt>
                <c:pt idx="2840">
                  <c:v>3.9444444444447417</c:v>
                </c:pt>
                <c:pt idx="2841">
                  <c:v>3.9458333333336308</c:v>
                </c:pt>
                <c:pt idx="2842">
                  <c:v>3.9472222222225199</c:v>
                </c:pt>
                <c:pt idx="2843">
                  <c:v>3.9486111111114091</c:v>
                </c:pt>
                <c:pt idx="2844">
                  <c:v>3.9500000000002982</c:v>
                </c:pt>
                <c:pt idx="2845">
                  <c:v>3.9513888888891873</c:v>
                </c:pt>
                <c:pt idx="2846">
                  <c:v>3.9527777777780764</c:v>
                </c:pt>
                <c:pt idx="2847">
                  <c:v>3.9541666666669655</c:v>
                </c:pt>
                <c:pt idx="2848">
                  <c:v>3.9555555555558546</c:v>
                </c:pt>
                <c:pt idx="2849">
                  <c:v>3.9569444444447437</c:v>
                </c:pt>
                <c:pt idx="2850">
                  <c:v>3.9583333333336328</c:v>
                </c:pt>
                <c:pt idx="2851">
                  <c:v>3.9597222222225219</c:v>
                </c:pt>
                <c:pt idx="2852">
                  <c:v>3.961111111111411</c:v>
                </c:pt>
                <c:pt idx="2853">
                  <c:v>3.9625000000003001</c:v>
                </c:pt>
                <c:pt idx="2854">
                  <c:v>3.9638888888891892</c:v>
                </c:pt>
                <c:pt idx="2855">
                  <c:v>3.9652777777780783</c:v>
                </c:pt>
                <c:pt idx="2856">
                  <c:v>3.9666666666669674</c:v>
                </c:pt>
                <c:pt idx="2857">
                  <c:v>3.9680555555558565</c:v>
                </c:pt>
                <c:pt idx="2858">
                  <c:v>3.9694444444447456</c:v>
                </c:pt>
                <c:pt idx="2859">
                  <c:v>3.9708333333336348</c:v>
                </c:pt>
                <c:pt idx="2860">
                  <c:v>3.9722222222225239</c:v>
                </c:pt>
                <c:pt idx="2861">
                  <c:v>3.973611111111413</c:v>
                </c:pt>
                <c:pt idx="2862">
                  <c:v>3.9750000000003021</c:v>
                </c:pt>
                <c:pt idx="2863">
                  <c:v>3.9763888888891912</c:v>
                </c:pt>
                <c:pt idx="2864">
                  <c:v>3.9777777777780803</c:v>
                </c:pt>
                <c:pt idx="2865">
                  <c:v>3.9791666666669694</c:v>
                </c:pt>
                <c:pt idx="2866">
                  <c:v>3.9805555555558585</c:v>
                </c:pt>
                <c:pt idx="2867">
                  <c:v>3.9819444444447476</c:v>
                </c:pt>
                <c:pt idx="2868">
                  <c:v>3.9833333333336367</c:v>
                </c:pt>
                <c:pt idx="2869">
                  <c:v>3.9847222222225258</c:v>
                </c:pt>
                <c:pt idx="2870">
                  <c:v>3.9861111111114149</c:v>
                </c:pt>
                <c:pt idx="2871">
                  <c:v>3.987500000000304</c:v>
                </c:pt>
                <c:pt idx="2872">
                  <c:v>3.9888888888891931</c:v>
                </c:pt>
                <c:pt idx="2873">
                  <c:v>3.9902777777780822</c:v>
                </c:pt>
                <c:pt idx="2874">
                  <c:v>3.9916666666669713</c:v>
                </c:pt>
                <c:pt idx="2875">
                  <c:v>3.9930555555558604</c:v>
                </c:pt>
                <c:pt idx="2876">
                  <c:v>3.9944444444447496</c:v>
                </c:pt>
                <c:pt idx="2877">
                  <c:v>3.9958333333336387</c:v>
                </c:pt>
                <c:pt idx="2878">
                  <c:v>3.9972222222225278</c:v>
                </c:pt>
                <c:pt idx="2879">
                  <c:v>3.9986111111114169</c:v>
                </c:pt>
                <c:pt idx="2880">
                  <c:v>4.0000000000003055</c:v>
                </c:pt>
                <c:pt idx="2881">
                  <c:v>4.0013888888891946</c:v>
                </c:pt>
                <c:pt idx="2882">
                  <c:v>4.0027777777780837</c:v>
                </c:pt>
                <c:pt idx="2883">
                  <c:v>4.0041666666669729</c:v>
                </c:pt>
                <c:pt idx="2884">
                  <c:v>4.005555555555862</c:v>
                </c:pt>
                <c:pt idx="2885">
                  <c:v>4.0069444444447511</c:v>
                </c:pt>
                <c:pt idx="2886">
                  <c:v>4.0083333333336402</c:v>
                </c:pt>
                <c:pt idx="2887">
                  <c:v>4.0097222222225293</c:v>
                </c:pt>
                <c:pt idx="2888">
                  <c:v>4.0111111111114184</c:v>
                </c:pt>
                <c:pt idx="2889">
                  <c:v>4.0125000000003075</c:v>
                </c:pt>
                <c:pt idx="2890">
                  <c:v>4.0138888888891966</c:v>
                </c:pt>
                <c:pt idx="2891">
                  <c:v>4.0152777777780857</c:v>
                </c:pt>
                <c:pt idx="2892">
                  <c:v>4.0166666666669748</c:v>
                </c:pt>
                <c:pt idx="2893">
                  <c:v>4.0180555555558639</c:v>
                </c:pt>
                <c:pt idx="2894">
                  <c:v>4.019444444444753</c:v>
                </c:pt>
                <c:pt idx="2895">
                  <c:v>4.0208333333336421</c:v>
                </c:pt>
                <c:pt idx="2896">
                  <c:v>4.0222222222225312</c:v>
                </c:pt>
                <c:pt idx="2897">
                  <c:v>4.0236111111114203</c:v>
                </c:pt>
                <c:pt idx="2898">
                  <c:v>4.0250000000003094</c:v>
                </c:pt>
                <c:pt idx="2899">
                  <c:v>4.0263888888891985</c:v>
                </c:pt>
                <c:pt idx="2900">
                  <c:v>4.0277777777780877</c:v>
                </c:pt>
                <c:pt idx="2901">
                  <c:v>4.0291666666669768</c:v>
                </c:pt>
                <c:pt idx="2902">
                  <c:v>4.0305555555558659</c:v>
                </c:pt>
                <c:pt idx="2903">
                  <c:v>4.031944444444755</c:v>
                </c:pt>
                <c:pt idx="2904">
                  <c:v>4.0333333333336441</c:v>
                </c:pt>
                <c:pt idx="2905">
                  <c:v>4.0347222222225332</c:v>
                </c:pt>
                <c:pt idx="2906">
                  <c:v>4.0361111111114223</c:v>
                </c:pt>
                <c:pt idx="2907">
                  <c:v>4.0375000000003114</c:v>
                </c:pt>
                <c:pt idx="2908">
                  <c:v>4.0388888888892005</c:v>
                </c:pt>
                <c:pt idx="2909">
                  <c:v>4.0402777777780896</c:v>
                </c:pt>
                <c:pt idx="2910">
                  <c:v>4.0416666666669787</c:v>
                </c:pt>
                <c:pt idx="2911">
                  <c:v>4.0430555555558678</c:v>
                </c:pt>
                <c:pt idx="2912">
                  <c:v>4.0444444444447569</c:v>
                </c:pt>
                <c:pt idx="2913">
                  <c:v>4.045833333333646</c:v>
                </c:pt>
                <c:pt idx="2914">
                  <c:v>4.0472222222225351</c:v>
                </c:pt>
                <c:pt idx="2915">
                  <c:v>4.0486111111114242</c:v>
                </c:pt>
                <c:pt idx="2916">
                  <c:v>4.0500000000003133</c:v>
                </c:pt>
                <c:pt idx="2917">
                  <c:v>4.0513888888892025</c:v>
                </c:pt>
                <c:pt idx="2918">
                  <c:v>4.0527777777780916</c:v>
                </c:pt>
                <c:pt idx="2919">
                  <c:v>4.0541666666669807</c:v>
                </c:pt>
                <c:pt idx="2920">
                  <c:v>4.0555555555558698</c:v>
                </c:pt>
                <c:pt idx="2921">
                  <c:v>4.0569444444447589</c:v>
                </c:pt>
                <c:pt idx="2922">
                  <c:v>4.058333333333648</c:v>
                </c:pt>
                <c:pt idx="2923">
                  <c:v>4.0597222222225371</c:v>
                </c:pt>
                <c:pt idx="2924">
                  <c:v>4.0611111111114262</c:v>
                </c:pt>
                <c:pt idx="2925">
                  <c:v>4.0625000000003153</c:v>
                </c:pt>
                <c:pt idx="2926">
                  <c:v>4.0638888888892044</c:v>
                </c:pt>
                <c:pt idx="2927">
                  <c:v>4.0652777777780935</c:v>
                </c:pt>
                <c:pt idx="2928">
                  <c:v>4.0666666666669826</c:v>
                </c:pt>
                <c:pt idx="2929">
                  <c:v>4.0680555555558717</c:v>
                </c:pt>
                <c:pt idx="2930">
                  <c:v>4.0694444444447608</c:v>
                </c:pt>
                <c:pt idx="2931">
                  <c:v>4.0708333333336499</c:v>
                </c:pt>
                <c:pt idx="2932">
                  <c:v>4.072222222222539</c:v>
                </c:pt>
                <c:pt idx="2933">
                  <c:v>4.0736111111114282</c:v>
                </c:pt>
                <c:pt idx="2934">
                  <c:v>4.0750000000003173</c:v>
                </c:pt>
                <c:pt idx="2935">
                  <c:v>4.0763888888892064</c:v>
                </c:pt>
                <c:pt idx="2936">
                  <c:v>4.0777777777780955</c:v>
                </c:pt>
                <c:pt idx="2937">
                  <c:v>4.0791666666669846</c:v>
                </c:pt>
                <c:pt idx="2938">
                  <c:v>4.0805555555558737</c:v>
                </c:pt>
                <c:pt idx="2939">
                  <c:v>4.0819444444447628</c:v>
                </c:pt>
                <c:pt idx="2940">
                  <c:v>4.0833333333336519</c:v>
                </c:pt>
                <c:pt idx="2941">
                  <c:v>4.084722222222541</c:v>
                </c:pt>
                <c:pt idx="2942">
                  <c:v>4.0861111111114301</c:v>
                </c:pt>
                <c:pt idx="2943">
                  <c:v>4.0875000000003192</c:v>
                </c:pt>
                <c:pt idx="2944">
                  <c:v>4.0888888888892083</c:v>
                </c:pt>
                <c:pt idx="2945">
                  <c:v>4.0902777777780974</c:v>
                </c:pt>
                <c:pt idx="2946">
                  <c:v>4.0916666666669865</c:v>
                </c:pt>
                <c:pt idx="2947">
                  <c:v>4.0930555555558756</c:v>
                </c:pt>
                <c:pt idx="2948">
                  <c:v>4.0944444444447647</c:v>
                </c:pt>
                <c:pt idx="2949">
                  <c:v>4.0958333333336538</c:v>
                </c:pt>
                <c:pt idx="2950">
                  <c:v>4.097222222222543</c:v>
                </c:pt>
                <c:pt idx="2951">
                  <c:v>4.0986111111114321</c:v>
                </c:pt>
                <c:pt idx="2952">
                  <c:v>4.1000000000003212</c:v>
                </c:pt>
                <c:pt idx="2953">
                  <c:v>4.1013888888892103</c:v>
                </c:pt>
                <c:pt idx="2954">
                  <c:v>4.1027777777780994</c:v>
                </c:pt>
                <c:pt idx="2955">
                  <c:v>4.1041666666669885</c:v>
                </c:pt>
                <c:pt idx="2956">
                  <c:v>4.1055555555558776</c:v>
                </c:pt>
                <c:pt idx="2957">
                  <c:v>4.1069444444447667</c:v>
                </c:pt>
                <c:pt idx="2958">
                  <c:v>4.1083333333336558</c:v>
                </c:pt>
                <c:pt idx="2959">
                  <c:v>4.1097222222225449</c:v>
                </c:pt>
                <c:pt idx="2960">
                  <c:v>4.111111111111434</c:v>
                </c:pt>
                <c:pt idx="2961">
                  <c:v>4.1125000000003231</c:v>
                </c:pt>
                <c:pt idx="2962">
                  <c:v>4.1138888888892122</c:v>
                </c:pt>
                <c:pt idx="2963">
                  <c:v>4.1152777777781013</c:v>
                </c:pt>
                <c:pt idx="2964">
                  <c:v>4.1166666666669904</c:v>
                </c:pt>
                <c:pt idx="2965">
                  <c:v>4.1180555555558795</c:v>
                </c:pt>
                <c:pt idx="2966">
                  <c:v>4.1194444444447686</c:v>
                </c:pt>
                <c:pt idx="2967">
                  <c:v>4.1208333333336578</c:v>
                </c:pt>
                <c:pt idx="2968">
                  <c:v>4.1222222222225469</c:v>
                </c:pt>
                <c:pt idx="2969">
                  <c:v>4.123611111111436</c:v>
                </c:pt>
                <c:pt idx="2970">
                  <c:v>4.1250000000003251</c:v>
                </c:pt>
                <c:pt idx="2971">
                  <c:v>4.1263888888892142</c:v>
                </c:pt>
                <c:pt idx="2972">
                  <c:v>4.1277777777781033</c:v>
                </c:pt>
                <c:pt idx="2973">
                  <c:v>4.1291666666669924</c:v>
                </c:pt>
                <c:pt idx="2974">
                  <c:v>4.1305555555558815</c:v>
                </c:pt>
                <c:pt idx="2975">
                  <c:v>4.1319444444447706</c:v>
                </c:pt>
                <c:pt idx="2976">
                  <c:v>4.1333333333336597</c:v>
                </c:pt>
                <c:pt idx="2977">
                  <c:v>4.1347222222225488</c:v>
                </c:pt>
                <c:pt idx="2978">
                  <c:v>4.1361111111114379</c:v>
                </c:pt>
                <c:pt idx="2979">
                  <c:v>4.137500000000327</c:v>
                </c:pt>
                <c:pt idx="2980">
                  <c:v>4.1388888888892161</c:v>
                </c:pt>
                <c:pt idx="2981">
                  <c:v>4.1402777777781052</c:v>
                </c:pt>
                <c:pt idx="2982">
                  <c:v>4.1416666666669943</c:v>
                </c:pt>
                <c:pt idx="2983">
                  <c:v>4.1430555555558835</c:v>
                </c:pt>
                <c:pt idx="2984">
                  <c:v>4.1444444444447726</c:v>
                </c:pt>
                <c:pt idx="2985">
                  <c:v>4.1458333333336617</c:v>
                </c:pt>
                <c:pt idx="2986">
                  <c:v>4.1472222222225508</c:v>
                </c:pt>
                <c:pt idx="2987">
                  <c:v>4.1486111111114399</c:v>
                </c:pt>
                <c:pt idx="2988">
                  <c:v>4.150000000000329</c:v>
                </c:pt>
                <c:pt idx="2989">
                  <c:v>4.1513888888892181</c:v>
                </c:pt>
                <c:pt idx="2990">
                  <c:v>4.1527777777781072</c:v>
                </c:pt>
                <c:pt idx="2991">
                  <c:v>4.1541666666669963</c:v>
                </c:pt>
                <c:pt idx="2992">
                  <c:v>4.1555555555558854</c:v>
                </c:pt>
                <c:pt idx="2993">
                  <c:v>4.1569444444447745</c:v>
                </c:pt>
                <c:pt idx="2994">
                  <c:v>4.1583333333336636</c:v>
                </c:pt>
                <c:pt idx="2995">
                  <c:v>4.1597222222225527</c:v>
                </c:pt>
                <c:pt idx="2996">
                  <c:v>4.1611111111114418</c:v>
                </c:pt>
                <c:pt idx="2997">
                  <c:v>4.1625000000003309</c:v>
                </c:pt>
                <c:pt idx="2998">
                  <c:v>4.16388888888922</c:v>
                </c:pt>
                <c:pt idx="2999">
                  <c:v>4.1652777777781091</c:v>
                </c:pt>
                <c:pt idx="3000">
                  <c:v>4.1666666666669983</c:v>
                </c:pt>
                <c:pt idx="3001">
                  <c:v>4.1680555555558874</c:v>
                </c:pt>
                <c:pt idx="3002">
                  <c:v>4.1694444444447765</c:v>
                </c:pt>
                <c:pt idx="3003">
                  <c:v>4.1708333333336656</c:v>
                </c:pt>
                <c:pt idx="3004">
                  <c:v>4.1722222222225547</c:v>
                </c:pt>
                <c:pt idx="3005">
                  <c:v>4.1736111111114438</c:v>
                </c:pt>
                <c:pt idx="3006">
                  <c:v>4.1750000000003329</c:v>
                </c:pt>
                <c:pt idx="3007">
                  <c:v>4.176388888889222</c:v>
                </c:pt>
                <c:pt idx="3008">
                  <c:v>4.1777777777781111</c:v>
                </c:pt>
                <c:pt idx="3009">
                  <c:v>4.1791666666670002</c:v>
                </c:pt>
                <c:pt idx="3010">
                  <c:v>4.1805555555558893</c:v>
                </c:pt>
                <c:pt idx="3011">
                  <c:v>4.1819444444447784</c:v>
                </c:pt>
                <c:pt idx="3012">
                  <c:v>4.1833333333336675</c:v>
                </c:pt>
                <c:pt idx="3013">
                  <c:v>4.1847222222225566</c:v>
                </c:pt>
                <c:pt idx="3014">
                  <c:v>4.1861111111114457</c:v>
                </c:pt>
                <c:pt idx="3015">
                  <c:v>4.1875000000003348</c:v>
                </c:pt>
                <c:pt idx="3016">
                  <c:v>4.1888888888892239</c:v>
                </c:pt>
                <c:pt idx="3017">
                  <c:v>4.1902777777781131</c:v>
                </c:pt>
                <c:pt idx="3018">
                  <c:v>4.1916666666670022</c:v>
                </c:pt>
                <c:pt idx="3019">
                  <c:v>4.1930555555558913</c:v>
                </c:pt>
                <c:pt idx="3020">
                  <c:v>4.1944444444447804</c:v>
                </c:pt>
                <c:pt idx="3021">
                  <c:v>4.1958333333336695</c:v>
                </c:pt>
                <c:pt idx="3022">
                  <c:v>4.1972222222225586</c:v>
                </c:pt>
                <c:pt idx="3023">
                  <c:v>4.1986111111114477</c:v>
                </c:pt>
                <c:pt idx="3024">
                  <c:v>4.2000000000003368</c:v>
                </c:pt>
                <c:pt idx="3025">
                  <c:v>4.2013888888892259</c:v>
                </c:pt>
                <c:pt idx="3026">
                  <c:v>4.202777777778115</c:v>
                </c:pt>
                <c:pt idx="3027">
                  <c:v>4.2041666666670041</c:v>
                </c:pt>
                <c:pt idx="3028">
                  <c:v>4.2055555555558932</c:v>
                </c:pt>
                <c:pt idx="3029">
                  <c:v>4.2069444444447823</c:v>
                </c:pt>
                <c:pt idx="3030">
                  <c:v>4.2083333333336714</c:v>
                </c:pt>
                <c:pt idx="3031">
                  <c:v>4.2097222222225605</c:v>
                </c:pt>
                <c:pt idx="3032">
                  <c:v>4.2111111111114496</c:v>
                </c:pt>
                <c:pt idx="3033">
                  <c:v>4.2125000000003388</c:v>
                </c:pt>
                <c:pt idx="3034">
                  <c:v>4.2138888888892279</c:v>
                </c:pt>
                <c:pt idx="3035">
                  <c:v>4.215277777778117</c:v>
                </c:pt>
                <c:pt idx="3036">
                  <c:v>4.2166666666670061</c:v>
                </c:pt>
                <c:pt idx="3037">
                  <c:v>4.2180555555558952</c:v>
                </c:pt>
                <c:pt idx="3038">
                  <c:v>4.2194444444447843</c:v>
                </c:pt>
                <c:pt idx="3039">
                  <c:v>4.2208333333336734</c:v>
                </c:pt>
                <c:pt idx="3040">
                  <c:v>4.2222222222225625</c:v>
                </c:pt>
                <c:pt idx="3041">
                  <c:v>4.2236111111114516</c:v>
                </c:pt>
                <c:pt idx="3042">
                  <c:v>4.2250000000003407</c:v>
                </c:pt>
                <c:pt idx="3043">
                  <c:v>4.2263888888892298</c:v>
                </c:pt>
                <c:pt idx="3044">
                  <c:v>4.2277777777781189</c:v>
                </c:pt>
                <c:pt idx="3045">
                  <c:v>4.229166666667008</c:v>
                </c:pt>
                <c:pt idx="3046">
                  <c:v>4.2305555555558971</c:v>
                </c:pt>
                <c:pt idx="3047">
                  <c:v>4.2319444444447862</c:v>
                </c:pt>
                <c:pt idx="3048">
                  <c:v>4.2333333333336753</c:v>
                </c:pt>
                <c:pt idx="3049">
                  <c:v>4.2347222222225644</c:v>
                </c:pt>
                <c:pt idx="3050">
                  <c:v>4.2361111111114536</c:v>
                </c:pt>
                <c:pt idx="3051">
                  <c:v>4.2375000000003427</c:v>
                </c:pt>
                <c:pt idx="3052">
                  <c:v>4.2388888888892318</c:v>
                </c:pt>
                <c:pt idx="3053">
                  <c:v>4.2402777777781209</c:v>
                </c:pt>
                <c:pt idx="3054">
                  <c:v>4.24166666666701</c:v>
                </c:pt>
                <c:pt idx="3055">
                  <c:v>4.2430555555558991</c:v>
                </c:pt>
                <c:pt idx="3056">
                  <c:v>4.2444444444447882</c:v>
                </c:pt>
                <c:pt idx="3057">
                  <c:v>4.2458333333336773</c:v>
                </c:pt>
                <c:pt idx="3058">
                  <c:v>4.2472222222225664</c:v>
                </c:pt>
                <c:pt idx="3059">
                  <c:v>4.2486111111114555</c:v>
                </c:pt>
                <c:pt idx="3060">
                  <c:v>4.2500000000003446</c:v>
                </c:pt>
                <c:pt idx="3061">
                  <c:v>4.2513888888892337</c:v>
                </c:pt>
                <c:pt idx="3062">
                  <c:v>4.2527777777781228</c:v>
                </c:pt>
                <c:pt idx="3063">
                  <c:v>4.2541666666670119</c:v>
                </c:pt>
                <c:pt idx="3064">
                  <c:v>4.255555555555901</c:v>
                </c:pt>
                <c:pt idx="3065">
                  <c:v>4.2569444444447901</c:v>
                </c:pt>
                <c:pt idx="3066">
                  <c:v>4.2583333333336792</c:v>
                </c:pt>
                <c:pt idx="3067">
                  <c:v>4.2597222222225684</c:v>
                </c:pt>
                <c:pt idx="3068">
                  <c:v>4.2611111111114575</c:v>
                </c:pt>
                <c:pt idx="3069">
                  <c:v>4.2625000000003466</c:v>
                </c:pt>
                <c:pt idx="3070">
                  <c:v>4.2638888888892357</c:v>
                </c:pt>
                <c:pt idx="3071">
                  <c:v>4.2652777777781248</c:v>
                </c:pt>
                <c:pt idx="3072">
                  <c:v>4.2666666666670139</c:v>
                </c:pt>
                <c:pt idx="3073">
                  <c:v>4.268055555555903</c:v>
                </c:pt>
                <c:pt idx="3074">
                  <c:v>4.2694444444447921</c:v>
                </c:pt>
                <c:pt idx="3075">
                  <c:v>4.2708333333336812</c:v>
                </c:pt>
                <c:pt idx="3076">
                  <c:v>4.2722222222225703</c:v>
                </c:pt>
                <c:pt idx="3077">
                  <c:v>4.2736111111114594</c:v>
                </c:pt>
                <c:pt idx="3078">
                  <c:v>4.2750000000003485</c:v>
                </c:pt>
                <c:pt idx="3079">
                  <c:v>4.2763888888892376</c:v>
                </c:pt>
                <c:pt idx="3080">
                  <c:v>4.2777777777781267</c:v>
                </c:pt>
                <c:pt idx="3081">
                  <c:v>4.2791666666670158</c:v>
                </c:pt>
                <c:pt idx="3082">
                  <c:v>4.2805555555559049</c:v>
                </c:pt>
                <c:pt idx="3083">
                  <c:v>4.2819444444447941</c:v>
                </c:pt>
                <c:pt idx="3084">
                  <c:v>4.2833333333336832</c:v>
                </c:pt>
                <c:pt idx="3085">
                  <c:v>4.2847222222225723</c:v>
                </c:pt>
                <c:pt idx="3086">
                  <c:v>4.2861111111114614</c:v>
                </c:pt>
                <c:pt idx="3087">
                  <c:v>4.2875000000003505</c:v>
                </c:pt>
                <c:pt idx="3088">
                  <c:v>4.2888888888892396</c:v>
                </c:pt>
                <c:pt idx="3089">
                  <c:v>4.2902777777781287</c:v>
                </c:pt>
                <c:pt idx="3090">
                  <c:v>4.2916666666670178</c:v>
                </c:pt>
                <c:pt idx="3091">
                  <c:v>4.2930555555559069</c:v>
                </c:pt>
                <c:pt idx="3092">
                  <c:v>4.294444444444796</c:v>
                </c:pt>
                <c:pt idx="3093">
                  <c:v>4.2958333333336851</c:v>
                </c:pt>
                <c:pt idx="3094">
                  <c:v>4.2972222222225742</c:v>
                </c:pt>
                <c:pt idx="3095">
                  <c:v>4.2986111111114633</c:v>
                </c:pt>
                <c:pt idx="3096">
                  <c:v>4.3000000000003524</c:v>
                </c:pt>
                <c:pt idx="3097">
                  <c:v>4.3013888888892415</c:v>
                </c:pt>
                <c:pt idx="3098">
                  <c:v>4.3027777777781306</c:v>
                </c:pt>
                <c:pt idx="3099">
                  <c:v>4.3041666666670197</c:v>
                </c:pt>
                <c:pt idx="3100">
                  <c:v>4.3055555555559089</c:v>
                </c:pt>
                <c:pt idx="3101">
                  <c:v>4.306944444444798</c:v>
                </c:pt>
                <c:pt idx="3102">
                  <c:v>4.3083333333336871</c:v>
                </c:pt>
                <c:pt idx="3103">
                  <c:v>4.3097222222225762</c:v>
                </c:pt>
                <c:pt idx="3104">
                  <c:v>4.3111111111114653</c:v>
                </c:pt>
                <c:pt idx="3105">
                  <c:v>4.3125000000003544</c:v>
                </c:pt>
                <c:pt idx="3106">
                  <c:v>4.3138888888892435</c:v>
                </c:pt>
                <c:pt idx="3107">
                  <c:v>4.3152777777781326</c:v>
                </c:pt>
                <c:pt idx="3108">
                  <c:v>4.3166666666670217</c:v>
                </c:pt>
                <c:pt idx="3109">
                  <c:v>4.3180555555559108</c:v>
                </c:pt>
                <c:pt idx="3110">
                  <c:v>4.3194444444447999</c:v>
                </c:pt>
                <c:pt idx="3111">
                  <c:v>4.320833333333689</c:v>
                </c:pt>
                <c:pt idx="3112">
                  <c:v>4.3222222222225781</c:v>
                </c:pt>
                <c:pt idx="3113">
                  <c:v>4.3236111111114672</c:v>
                </c:pt>
                <c:pt idx="3114">
                  <c:v>4.3250000000003563</c:v>
                </c:pt>
                <c:pt idx="3115">
                  <c:v>4.3263888888892454</c:v>
                </c:pt>
                <c:pt idx="3116">
                  <c:v>4.3277777777781345</c:v>
                </c:pt>
                <c:pt idx="3117">
                  <c:v>4.3291666666670237</c:v>
                </c:pt>
                <c:pt idx="3118">
                  <c:v>4.3305555555559128</c:v>
                </c:pt>
                <c:pt idx="3119">
                  <c:v>4.3319444444448019</c:v>
                </c:pt>
                <c:pt idx="3120">
                  <c:v>4.333333333333691</c:v>
                </c:pt>
                <c:pt idx="3121">
                  <c:v>4.3347222222225801</c:v>
                </c:pt>
                <c:pt idx="3122">
                  <c:v>4.3361111111114692</c:v>
                </c:pt>
                <c:pt idx="3123">
                  <c:v>4.3375000000003583</c:v>
                </c:pt>
                <c:pt idx="3124">
                  <c:v>4.3388888888892474</c:v>
                </c:pt>
                <c:pt idx="3125">
                  <c:v>4.3402777777781365</c:v>
                </c:pt>
                <c:pt idx="3126">
                  <c:v>4.3416666666670256</c:v>
                </c:pt>
                <c:pt idx="3127">
                  <c:v>4.3430555555559147</c:v>
                </c:pt>
                <c:pt idx="3128">
                  <c:v>4.3444444444448038</c:v>
                </c:pt>
                <c:pt idx="3129">
                  <c:v>4.3458333333336929</c:v>
                </c:pt>
                <c:pt idx="3130">
                  <c:v>4.347222222222582</c:v>
                </c:pt>
                <c:pt idx="3131">
                  <c:v>4.3486111111114711</c:v>
                </c:pt>
                <c:pt idx="3132">
                  <c:v>4.3500000000003602</c:v>
                </c:pt>
                <c:pt idx="3133">
                  <c:v>4.3513888888892494</c:v>
                </c:pt>
                <c:pt idx="3134">
                  <c:v>4.3527777777781385</c:v>
                </c:pt>
                <c:pt idx="3135">
                  <c:v>4.3541666666670276</c:v>
                </c:pt>
                <c:pt idx="3136">
                  <c:v>4.3555555555559167</c:v>
                </c:pt>
                <c:pt idx="3137">
                  <c:v>4.3569444444448058</c:v>
                </c:pt>
                <c:pt idx="3138">
                  <c:v>4.3583333333336949</c:v>
                </c:pt>
                <c:pt idx="3139">
                  <c:v>4.359722222222584</c:v>
                </c:pt>
                <c:pt idx="3140">
                  <c:v>4.3611111111114731</c:v>
                </c:pt>
                <c:pt idx="3141">
                  <c:v>4.3625000000003622</c:v>
                </c:pt>
                <c:pt idx="3142">
                  <c:v>4.3638888888892513</c:v>
                </c:pt>
                <c:pt idx="3143">
                  <c:v>4.3652777777781404</c:v>
                </c:pt>
                <c:pt idx="3144">
                  <c:v>4.3666666666670295</c:v>
                </c:pt>
                <c:pt idx="3145">
                  <c:v>4.3680555555559186</c:v>
                </c:pt>
                <c:pt idx="3146">
                  <c:v>4.3694444444448077</c:v>
                </c:pt>
                <c:pt idx="3147">
                  <c:v>4.3708333333336968</c:v>
                </c:pt>
                <c:pt idx="3148">
                  <c:v>4.3722222222225859</c:v>
                </c:pt>
                <c:pt idx="3149">
                  <c:v>4.373611111111475</c:v>
                </c:pt>
                <c:pt idx="3150">
                  <c:v>4.3750000000003642</c:v>
                </c:pt>
                <c:pt idx="3151">
                  <c:v>4.3763888888892533</c:v>
                </c:pt>
                <c:pt idx="3152">
                  <c:v>4.3777777777781424</c:v>
                </c:pt>
                <c:pt idx="3153">
                  <c:v>4.3791666666670315</c:v>
                </c:pt>
                <c:pt idx="3154">
                  <c:v>4.3805555555559206</c:v>
                </c:pt>
                <c:pt idx="3155">
                  <c:v>4.3819444444448097</c:v>
                </c:pt>
                <c:pt idx="3156">
                  <c:v>4.3833333333336988</c:v>
                </c:pt>
                <c:pt idx="3157">
                  <c:v>4.3847222222225879</c:v>
                </c:pt>
                <c:pt idx="3158">
                  <c:v>4.386111111111477</c:v>
                </c:pt>
                <c:pt idx="3159">
                  <c:v>4.3875000000003661</c:v>
                </c:pt>
                <c:pt idx="3160">
                  <c:v>4.3888888888892552</c:v>
                </c:pt>
                <c:pt idx="3161">
                  <c:v>4.3902777777781443</c:v>
                </c:pt>
                <c:pt idx="3162">
                  <c:v>4.3916666666670334</c:v>
                </c:pt>
                <c:pt idx="3163">
                  <c:v>4.3930555555559225</c:v>
                </c:pt>
                <c:pt idx="3164">
                  <c:v>4.3944444444448116</c:v>
                </c:pt>
                <c:pt idx="3165">
                  <c:v>4.3958333333337007</c:v>
                </c:pt>
                <c:pt idx="3166">
                  <c:v>4.3972222222225898</c:v>
                </c:pt>
                <c:pt idx="3167">
                  <c:v>4.398611111111479</c:v>
                </c:pt>
                <c:pt idx="3168">
                  <c:v>4.4000000000003681</c:v>
                </c:pt>
                <c:pt idx="3169">
                  <c:v>4.4013888888892572</c:v>
                </c:pt>
                <c:pt idx="3170">
                  <c:v>4.4027777777781463</c:v>
                </c:pt>
                <c:pt idx="3171">
                  <c:v>4.4041666666670354</c:v>
                </c:pt>
                <c:pt idx="3172">
                  <c:v>4.4055555555559245</c:v>
                </c:pt>
                <c:pt idx="3173">
                  <c:v>4.4069444444448136</c:v>
                </c:pt>
                <c:pt idx="3174">
                  <c:v>4.4083333333337027</c:v>
                </c:pt>
                <c:pt idx="3175">
                  <c:v>4.4097222222225918</c:v>
                </c:pt>
                <c:pt idx="3176">
                  <c:v>4.4111111111114809</c:v>
                </c:pt>
                <c:pt idx="3177">
                  <c:v>4.41250000000037</c:v>
                </c:pt>
                <c:pt idx="3178">
                  <c:v>4.4138888888892591</c:v>
                </c:pt>
                <c:pt idx="3179">
                  <c:v>4.4152777777781482</c:v>
                </c:pt>
                <c:pt idx="3180">
                  <c:v>4.4166666666670373</c:v>
                </c:pt>
                <c:pt idx="3181">
                  <c:v>4.4180555555559264</c:v>
                </c:pt>
                <c:pt idx="3182">
                  <c:v>4.4194444444448155</c:v>
                </c:pt>
                <c:pt idx="3183">
                  <c:v>4.4208333333337047</c:v>
                </c:pt>
                <c:pt idx="3184">
                  <c:v>4.4222222222225938</c:v>
                </c:pt>
                <c:pt idx="3185">
                  <c:v>4.4236111111114829</c:v>
                </c:pt>
                <c:pt idx="3186">
                  <c:v>4.425000000000372</c:v>
                </c:pt>
                <c:pt idx="3187">
                  <c:v>4.4263888888892611</c:v>
                </c:pt>
                <c:pt idx="3188">
                  <c:v>4.4277777777781502</c:v>
                </c:pt>
                <c:pt idx="3189">
                  <c:v>4.4291666666670393</c:v>
                </c:pt>
                <c:pt idx="3190">
                  <c:v>4.4305555555559284</c:v>
                </c:pt>
                <c:pt idx="3191">
                  <c:v>4.4319444444448175</c:v>
                </c:pt>
                <c:pt idx="3192">
                  <c:v>4.4333333333337066</c:v>
                </c:pt>
                <c:pt idx="3193">
                  <c:v>4.4347222222225957</c:v>
                </c:pt>
                <c:pt idx="3194">
                  <c:v>4.4361111111114848</c:v>
                </c:pt>
                <c:pt idx="3195">
                  <c:v>4.4375000000003739</c:v>
                </c:pt>
                <c:pt idx="3196">
                  <c:v>4.438888888889263</c:v>
                </c:pt>
                <c:pt idx="3197">
                  <c:v>4.4402777777781521</c:v>
                </c:pt>
                <c:pt idx="3198">
                  <c:v>4.4416666666670412</c:v>
                </c:pt>
                <c:pt idx="3199">
                  <c:v>4.4430555555559303</c:v>
                </c:pt>
                <c:pt idx="3200">
                  <c:v>4.4444444444448195</c:v>
                </c:pt>
                <c:pt idx="3201">
                  <c:v>4.4458333333337086</c:v>
                </c:pt>
                <c:pt idx="3202">
                  <c:v>4.4472222222225977</c:v>
                </c:pt>
                <c:pt idx="3203">
                  <c:v>4.4486111111114868</c:v>
                </c:pt>
                <c:pt idx="3204">
                  <c:v>4.4500000000003759</c:v>
                </c:pt>
                <c:pt idx="3205">
                  <c:v>4.451388888889265</c:v>
                </c:pt>
                <c:pt idx="3206">
                  <c:v>4.4527777777781541</c:v>
                </c:pt>
                <c:pt idx="3207">
                  <c:v>4.4541666666670432</c:v>
                </c:pt>
                <c:pt idx="3208">
                  <c:v>4.4555555555559323</c:v>
                </c:pt>
                <c:pt idx="3209">
                  <c:v>4.4569444444448214</c:v>
                </c:pt>
                <c:pt idx="3210">
                  <c:v>4.4583333333337105</c:v>
                </c:pt>
                <c:pt idx="3211">
                  <c:v>4.4597222222225996</c:v>
                </c:pt>
                <c:pt idx="3212">
                  <c:v>4.4611111111114887</c:v>
                </c:pt>
                <c:pt idx="3213">
                  <c:v>4.4625000000003778</c:v>
                </c:pt>
                <c:pt idx="3214">
                  <c:v>4.4638888888892669</c:v>
                </c:pt>
                <c:pt idx="3215">
                  <c:v>4.465277777778156</c:v>
                </c:pt>
                <c:pt idx="3216">
                  <c:v>4.4666666666670451</c:v>
                </c:pt>
                <c:pt idx="3217">
                  <c:v>4.4680555555559343</c:v>
                </c:pt>
                <c:pt idx="3218">
                  <c:v>4.4694444444448234</c:v>
                </c:pt>
                <c:pt idx="3219">
                  <c:v>4.4708333333337125</c:v>
                </c:pt>
                <c:pt idx="3220">
                  <c:v>4.4722222222226016</c:v>
                </c:pt>
                <c:pt idx="3221">
                  <c:v>4.4736111111114907</c:v>
                </c:pt>
                <c:pt idx="3222">
                  <c:v>4.4750000000003798</c:v>
                </c:pt>
                <c:pt idx="3223">
                  <c:v>4.4763888888892689</c:v>
                </c:pt>
                <c:pt idx="3224">
                  <c:v>4.477777777778158</c:v>
                </c:pt>
                <c:pt idx="3225">
                  <c:v>4.4791666666670471</c:v>
                </c:pt>
                <c:pt idx="3226">
                  <c:v>4.4805555555559362</c:v>
                </c:pt>
                <c:pt idx="3227">
                  <c:v>4.4819444444448253</c:v>
                </c:pt>
                <c:pt idx="3228">
                  <c:v>4.4833333333337144</c:v>
                </c:pt>
                <c:pt idx="3229">
                  <c:v>4.4847222222226035</c:v>
                </c:pt>
                <c:pt idx="3230">
                  <c:v>4.4861111111114926</c:v>
                </c:pt>
                <c:pt idx="3231">
                  <c:v>4.4875000000003817</c:v>
                </c:pt>
                <c:pt idx="3232">
                  <c:v>4.4888888888892708</c:v>
                </c:pt>
                <c:pt idx="3233">
                  <c:v>4.49027777777816</c:v>
                </c:pt>
                <c:pt idx="3234">
                  <c:v>4.4916666666670491</c:v>
                </c:pt>
                <c:pt idx="3235">
                  <c:v>4.4930555555559382</c:v>
                </c:pt>
                <c:pt idx="3236">
                  <c:v>4.4944444444448273</c:v>
                </c:pt>
                <c:pt idx="3237">
                  <c:v>4.4958333333337164</c:v>
                </c:pt>
                <c:pt idx="3238">
                  <c:v>4.4972222222226055</c:v>
                </c:pt>
                <c:pt idx="3239">
                  <c:v>4.4986111111114946</c:v>
                </c:pt>
                <c:pt idx="3240">
                  <c:v>4.5000000000003837</c:v>
                </c:pt>
                <c:pt idx="3241">
                  <c:v>4.5013888888892728</c:v>
                </c:pt>
                <c:pt idx="3242">
                  <c:v>4.5027777777781619</c:v>
                </c:pt>
                <c:pt idx="3243">
                  <c:v>4.504166666667051</c:v>
                </c:pt>
                <c:pt idx="3244">
                  <c:v>4.5055555555559401</c:v>
                </c:pt>
                <c:pt idx="3245">
                  <c:v>4.5069444444448292</c:v>
                </c:pt>
                <c:pt idx="3246">
                  <c:v>4.5083333333337183</c:v>
                </c:pt>
                <c:pt idx="3247">
                  <c:v>4.5097222222226074</c:v>
                </c:pt>
                <c:pt idx="3248">
                  <c:v>4.5111111111114965</c:v>
                </c:pt>
                <c:pt idx="3249">
                  <c:v>4.5125000000003856</c:v>
                </c:pt>
                <c:pt idx="3250">
                  <c:v>4.5138888888892748</c:v>
                </c:pt>
                <c:pt idx="3251">
                  <c:v>4.5152777777781639</c:v>
                </c:pt>
                <c:pt idx="3252">
                  <c:v>4.516666666667053</c:v>
                </c:pt>
                <c:pt idx="3253">
                  <c:v>4.5180555555559421</c:v>
                </c:pt>
                <c:pt idx="3254">
                  <c:v>4.5194444444448312</c:v>
                </c:pt>
                <c:pt idx="3255">
                  <c:v>4.5208333333337203</c:v>
                </c:pt>
                <c:pt idx="3256">
                  <c:v>4.5222222222226094</c:v>
                </c:pt>
                <c:pt idx="3257">
                  <c:v>4.5236111111114985</c:v>
                </c:pt>
                <c:pt idx="3258">
                  <c:v>4.5250000000003876</c:v>
                </c:pt>
                <c:pt idx="3259">
                  <c:v>4.5263888888892767</c:v>
                </c:pt>
                <c:pt idx="3260">
                  <c:v>4.5277777777781658</c:v>
                </c:pt>
                <c:pt idx="3261">
                  <c:v>4.5291666666670549</c:v>
                </c:pt>
                <c:pt idx="3262">
                  <c:v>4.530555555555944</c:v>
                </c:pt>
                <c:pt idx="3263">
                  <c:v>4.5319444444448331</c:v>
                </c:pt>
                <c:pt idx="3264">
                  <c:v>4.5333333333337222</c:v>
                </c:pt>
                <c:pt idx="3265">
                  <c:v>4.5347222222226113</c:v>
                </c:pt>
                <c:pt idx="3266">
                  <c:v>4.5361111111115004</c:v>
                </c:pt>
                <c:pt idx="3267">
                  <c:v>4.5375000000003896</c:v>
                </c:pt>
                <c:pt idx="3268">
                  <c:v>4.5388888888892787</c:v>
                </c:pt>
                <c:pt idx="3269">
                  <c:v>4.5402777777781678</c:v>
                </c:pt>
                <c:pt idx="3270">
                  <c:v>4.5416666666670569</c:v>
                </c:pt>
                <c:pt idx="3271">
                  <c:v>4.543055555555946</c:v>
                </c:pt>
                <c:pt idx="3272">
                  <c:v>4.5444444444448351</c:v>
                </c:pt>
                <c:pt idx="3273">
                  <c:v>4.5458333333337242</c:v>
                </c:pt>
                <c:pt idx="3274">
                  <c:v>4.5472222222226133</c:v>
                </c:pt>
                <c:pt idx="3275">
                  <c:v>4.5486111111115024</c:v>
                </c:pt>
                <c:pt idx="3276">
                  <c:v>4.5500000000003915</c:v>
                </c:pt>
                <c:pt idx="3277">
                  <c:v>4.5513888888892806</c:v>
                </c:pt>
                <c:pt idx="3278">
                  <c:v>4.5527777777781697</c:v>
                </c:pt>
                <c:pt idx="3279">
                  <c:v>4.5541666666670588</c:v>
                </c:pt>
                <c:pt idx="3280">
                  <c:v>4.5555555555559479</c:v>
                </c:pt>
                <c:pt idx="3281">
                  <c:v>4.556944444444837</c:v>
                </c:pt>
                <c:pt idx="3282">
                  <c:v>4.5583333333337261</c:v>
                </c:pt>
                <c:pt idx="3283">
                  <c:v>4.5597222222226153</c:v>
                </c:pt>
                <c:pt idx="3284">
                  <c:v>4.5611111111115044</c:v>
                </c:pt>
                <c:pt idx="3285">
                  <c:v>4.5625000000003935</c:v>
                </c:pt>
                <c:pt idx="3286">
                  <c:v>4.5638888888892826</c:v>
                </c:pt>
                <c:pt idx="3287">
                  <c:v>4.5652777777781717</c:v>
                </c:pt>
                <c:pt idx="3288">
                  <c:v>4.5666666666670608</c:v>
                </c:pt>
                <c:pt idx="3289">
                  <c:v>4.5680555555559499</c:v>
                </c:pt>
                <c:pt idx="3290">
                  <c:v>4.569444444444839</c:v>
                </c:pt>
                <c:pt idx="3291">
                  <c:v>4.5708333333337281</c:v>
                </c:pt>
                <c:pt idx="3292">
                  <c:v>4.5722222222226172</c:v>
                </c:pt>
                <c:pt idx="3293">
                  <c:v>4.5736111111115063</c:v>
                </c:pt>
                <c:pt idx="3294">
                  <c:v>4.5750000000003954</c:v>
                </c:pt>
                <c:pt idx="3295">
                  <c:v>4.5763888888892845</c:v>
                </c:pt>
                <c:pt idx="3296">
                  <c:v>4.5777777777781736</c:v>
                </c:pt>
                <c:pt idx="3297">
                  <c:v>4.5791666666670627</c:v>
                </c:pt>
                <c:pt idx="3298">
                  <c:v>4.5805555555559518</c:v>
                </c:pt>
                <c:pt idx="3299">
                  <c:v>4.5819444444448409</c:v>
                </c:pt>
                <c:pt idx="3300">
                  <c:v>4.5833333333337301</c:v>
                </c:pt>
                <c:pt idx="3301">
                  <c:v>4.5847222222226192</c:v>
                </c:pt>
                <c:pt idx="3302">
                  <c:v>4.5861111111115083</c:v>
                </c:pt>
                <c:pt idx="3303">
                  <c:v>4.5875000000003974</c:v>
                </c:pt>
                <c:pt idx="3304">
                  <c:v>4.5888888888892865</c:v>
                </c:pt>
                <c:pt idx="3305">
                  <c:v>4.5902777777781756</c:v>
                </c:pt>
                <c:pt idx="3306">
                  <c:v>4.5916666666670647</c:v>
                </c:pt>
                <c:pt idx="3307">
                  <c:v>4.5930555555559538</c:v>
                </c:pt>
                <c:pt idx="3308">
                  <c:v>4.5944444444448429</c:v>
                </c:pt>
                <c:pt idx="3309">
                  <c:v>4.595833333333732</c:v>
                </c:pt>
                <c:pt idx="3310">
                  <c:v>4.5972222222226211</c:v>
                </c:pt>
                <c:pt idx="3311">
                  <c:v>4.5986111111115102</c:v>
                </c:pt>
                <c:pt idx="3312">
                  <c:v>4.6000000000003993</c:v>
                </c:pt>
                <c:pt idx="3313">
                  <c:v>4.6013888888892884</c:v>
                </c:pt>
                <c:pt idx="3314">
                  <c:v>4.6027777777781775</c:v>
                </c:pt>
                <c:pt idx="3315">
                  <c:v>4.6041666666670666</c:v>
                </c:pt>
                <c:pt idx="3316">
                  <c:v>4.6055555555559557</c:v>
                </c:pt>
                <c:pt idx="3317">
                  <c:v>4.6069444444448449</c:v>
                </c:pt>
                <c:pt idx="3318">
                  <c:v>4.608333333333734</c:v>
                </c:pt>
                <c:pt idx="3319">
                  <c:v>4.6097222222226231</c:v>
                </c:pt>
                <c:pt idx="3320">
                  <c:v>4.6111111111115122</c:v>
                </c:pt>
                <c:pt idx="3321">
                  <c:v>4.6125000000004013</c:v>
                </c:pt>
                <c:pt idx="3322">
                  <c:v>4.6138888888892904</c:v>
                </c:pt>
                <c:pt idx="3323">
                  <c:v>4.6152777777781795</c:v>
                </c:pt>
                <c:pt idx="3324">
                  <c:v>4.6166666666670686</c:v>
                </c:pt>
                <c:pt idx="3325">
                  <c:v>4.6180555555559577</c:v>
                </c:pt>
                <c:pt idx="3326">
                  <c:v>4.6194444444448468</c:v>
                </c:pt>
                <c:pt idx="3327">
                  <c:v>4.6208333333337359</c:v>
                </c:pt>
                <c:pt idx="3328">
                  <c:v>4.622222222222625</c:v>
                </c:pt>
                <c:pt idx="3329">
                  <c:v>4.6236111111115141</c:v>
                </c:pt>
                <c:pt idx="3330">
                  <c:v>4.6250000000004032</c:v>
                </c:pt>
                <c:pt idx="3331">
                  <c:v>4.6263888888892923</c:v>
                </c:pt>
                <c:pt idx="3332">
                  <c:v>4.6277777777781814</c:v>
                </c:pt>
                <c:pt idx="3333">
                  <c:v>4.6291666666670706</c:v>
                </c:pt>
                <c:pt idx="3334">
                  <c:v>4.6305555555559597</c:v>
                </c:pt>
                <c:pt idx="3335">
                  <c:v>4.6319444444448488</c:v>
                </c:pt>
                <c:pt idx="3336">
                  <c:v>4.6333333333337379</c:v>
                </c:pt>
                <c:pt idx="3337">
                  <c:v>4.634722222222627</c:v>
                </c:pt>
                <c:pt idx="3338">
                  <c:v>4.6361111111115161</c:v>
                </c:pt>
                <c:pt idx="3339">
                  <c:v>4.6375000000004052</c:v>
                </c:pt>
                <c:pt idx="3340">
                  <c:v>4.6388888888892943</c:v>
                </c:pt>
                <c:pt idx="3341">
                  <c:v>4.6402777777781834</c:v>
                </c:pt>
                <c:pt idx="3342">
                  <c:v>4.6416666666670725</c:v>
                </c:pt>
                <c:pt idx="3343">
                  <c:v>4.6430555555559616</c:v>
                </c:pt>
                <c:pt idx="3344">
                  <c:v>4.6444444444448507</c:v>
                </c:pt>
                <c:pt idx="3345">
                  <c:v>4.6458333333337398</c:v>
                </c:pt>
                <c:pt idx="3346">
                  <c:v>4.6472222222226289</c:v>
                </c:pt>
                <c:pt idx="3347">
                  <c:v>4.648611111111518</c:v>
                </c:pt>
                <c:pt idx="3348">
                  <c:v>4.6500000000004071</c:v>
                </c:pt>
                <c:pt idx="3349">
                  <c:v>4.6513888888892962</c:v>
                </c:pt>
                <c:pt idx="3350">
                  <c:v>4.6527777777781854</c:v>
                </c:pt>
                <c:pt idx="3351">
                  <c:v>4.6541666666670745</c:v>
                </c:pt>
                <c:pt idx="3352">
                  <c:v>4.6555555555559636</c:v>
                </c:pt>
                <c:pt idx="3353">
                  <c:v>4.6569444444448527</c:v>
                </c:pt>
                <c:pt idx="3354">
                  <c:v>4.6583333333337418</c:v>
                </c:pt>
                <c:pt idx="3355">
                  <c:v>4.6597222222226309</c:v>
                </c:pt>
                <c:pt idx="3356">
                  <c:v>4.66111111111152</c:v>
                </c:pt>
                <c:pt idx="3357">
                  <c:v>4.6625000000004091</c:v>
                </c:pt>
                <c:pt idx="3358">
                  <c:v>4.6638888888892982</c:v>
                </c:pt>
                <c:pt idx="3359">
                  <c:v>4.6652777777781873</c:v>
                </c:pt>
                <c:pt idx="3360">
                  <c:v>4.6666666666670764</c:v>
                </c:pt>
                <c:pt idx="3361">
                  <c:v>4.6680555555559655</c:v>
                </c:pt>
                <c:pt idx="3362">
                  <c:v>4.6694444444448546</c:v>
                </c:pt>
                <c:pt idx="3363">
                  <c:v>4.6708333333337437</c:v>
                </c:pt>
                <c:pt idx="3364">
                  <c:v>4.6722222222226328</c:v>
                </c:pt>
                <c:pt idx="3365">
                  <c:v>4.6736111111115219</c:v>
                </c:pt>
                <c:pt idx="3366">
                  <c:v>4.675000000000411</c:v>
                </c:pt>
                <c:pt idx="3367">
                  <c:v>4.6763888888893002</c:v>
                </c:pt>
                <c:pt idx="3368">
                  <c:v>4.6777777777781893</c:v>
                </c:pt>
                <c:pt idx="3369">
                  <c:v>4.6791666666670784</c:v>
                </c:pt>
                <c:pt idx="3370">
                  <c:v>4.6805555555559675</c:v>
                </c:pt>
                <c:pt idx="3371">
                  <c:v>4.6819444444448566</c:v>
                </c:pt>
                <c:pt idx="3372">
                  <c:v>4.6833333333337457</c:v>
                </c:pt>
                <c:pt idx="3373">
                  <c:v>4.6847222222226348</c:v>
                </c:pt>
                <c:pt idx="3374">
                  <c:v>4.6861111111115239</c:v>
                </c:pt>
                <c:pt idx="3375">
                  <c:v>4.687500000000413</c:v>
                </c:pt>
                <c:pt idx="3376">
                  <c:v>4.6888888888893021</c:v>
                </c:pt>
                <c:pt idx="3377">
                  <c:v>4.6902777777781912</c:v>
                </c:pt>
                <c:pt idx="3378">
                  <c:v>4.6916666666670803</c:v>
                </c:pt>
                <c:pt idx="3379">
                  <c:v>4.6930555555559694</c:v>
                </c:pt>
                <c:pt idx="3380">
                  <c:v>4.6944444444448585</c:v>
                </c:pt>
                <c:pt idx="3381">
                  <c:v>4.6958333333337476</c:v>
                </c:pt>
                <c:pt idx="3382">
                  <c:v>4.6972222222226367</c:v>
                </c:pt>
                <c:pt idx="3383">
                  <c:v>4.6986111111115259</c:v>
                </c:pt>
                <c:pt idx="3384">
                  <c:v>4.700000000000415</c:v>
                </c:pt>
                <c:pt idx="3385">
                  <c:v>4.7013888888893041</c:v>
                </c:pt>
                <c:pt idx="3386">
                  <c:v>4.7027777777781932</c:v>
                </c:pt>
                <c:pt idx="3387">
                  <c:v>4.7041666666670823</c:v>
                </c:pt>
                <c:pt idx="3388">
                  <c:v>4.7055555555559714</c:v>
                </c:pt>
                <c:pt idx="3389">
                  <c:v>4.7069444444448605</c:v>
                </c:pt>
                <c:pt idx="3390">
                  <c:v>4.7083333333337496</c:v>
                </c:pt>
                <c:pt idx="3391">
                  <c:v>4.7097222222226387</c:v>
                </c:pt>
                <c:pt idx="3392">
                  <c:v>4.7111111111115278</c:v>
                </c:pt>
                <c:pt idx="3393">
                  <c:v>4.7125000000004169</c:v>
                </c:pt>
                <c:pt idx="3394">
                  <c:v>4.713888888889306</c:v>
                </c:pt>
                <c:pt idx="3395">
                  <c:v>4.7152777777781951</c:v>
                </c:pt>
                <c:pt idx="3396">
                  <c:v>4.7166666666670842</c:v>
                </c:pt>
                <c:pt idx="3397">
                  <c:v>4.7180555555559733</c:v>
                </c:pt>
                <c:pt idx="3398">
                  <c:v>4.7194444444448624</c:v>
                </c:pt>
                <c:pt idx="3399">
                  <c:v>4.7208333333337515</c:v>
                </c:pt>
                <c:pt idx="3400">
                  <c:v>4.7222222222226407</c:v>
                </c:pt>
                <c:pt idx="3401">
                  <c:v>4.7236111111115298</c:v>
                </c:pt>
                <c:pt idx="3402">
                  <c:v>4.7250000000004189</c:v>
                </c:pt>
                <c:pt idx="3403">
                  <c:v>4.726388888889308</c:v>
                </c:pt>
                <c:pt idx="3404">
                  <c:v>4.7277777777781971</c:v>
                </c:pt>
                <c:pt idx="3405">
                  <c:v>4.7291666666670862</c:v>
                </c:pt>
                <c:pt idx="3406">
                  <c:v>4.7305555555559753</c:v>
                </c:pt>
                <c:pt idx="3407">
                  <c:v>4.7319444444448644</c:v>
                </c:pt>
                <c:pt idx="3408">
                  <c:v>4.7333333333337535</c:v>
                </c:pt>
                <c:pt idx="3409">
                  <c:v>4.7347222222226426</c:v>
                </c:pt>
                <c:pt idx="3410">
                  <c:v>4.7361111111115317</c:v>
                </c:pt>
                <c:pt idx="3411">
                  <c:v>4.7375000000004208</c:v>
                </c:pt>
                <c:pt idx="3412">
                  <c:v>4.7388888888893099</c:v>
                </c:pt>
                <c:pt idx="3413">
                  <c:v>4.740277777778199</c:v>
                </c:pt>
                <c:pt idx="3414">
                  <c:v>4.7416666666670881</c:v>
                </c:pt>
                <c:pt idx="3415">
                  <c:v>4.7430555555559772</c:v>
                </c:pt>
                <c:pt idx="3416">
                  <c:v>4.7444444444448663</c:v>
                </c:pt>
                <c:pt idx="3417">
                  <c:v>4.7458333333337555</c:v>
                </c:pt>
                <c:pt idx="3418">
                  <c:v>4.7472222222226446</c:v>
                </c:pt>
                <c:pt idx="3419">
                  <c:v>4.7486111111115337</c:v>
                </c:pt>
                <c:pt idx="3420">
                  <c:v>4.7500000000004228</c:v>
                </c:pt>
                <c:pt idx="3421">
                  <c:v>4.7513888888893119</c:v>
                </c:pt>
                <c:pt idx="3422">
                  <c:v>4.752777777778201</c:v>
                </c:pt>
                <c:pt idx="3423">
                  <c:v>4.7541666666670901</c:v>
                </c:pt>
                <c:pt idx="3424">
                  <c:v>4.7555555555559792</c:v>
                </c:pt>
                <c:pt idx="3425">
                  <c:v>4.7569444444448683</c:v>
                </c:pt>
                <c:pt idx="3426">
                  <c:v>4.7583333333337574</c:v>
                </c:pt>
                <c:pt idx="3427">
                  <c:v>4.7597222222226465</c:v>
                </c:pt>
                <c:pt idx="3428">
                  <c:v>4.7611111111115356</c:v>
                </c:pt>
                <c:pt idx="3429">
                  <c:v>4.7625000000004247</c:v>
                </c:pt>
                <c:pt idx="3430">
                  <c:v>4.7638888888893138</c:v>
                </c:pt>
                <c:pt idx="3431">
                  <c:v>4.7652777777782029</c:v>
                </c:pt>
                <c:pt idx="3432">
                  <c:v>4.766666666667092</c:v>
                </c:pt>
                <c:pt idx="3433">
                  <c:v>4.7680555555559812</c:v>
                </c:pt>
                <c:pt idx="3434">
                  <c:v>4.7694444444448703</c:v>
                </c:pt>
                <c:pt idx="3435">
                  <c:v>4.7708333333337594</c:v>
                </c:pt>
                <c:pt idx="3436">
                  <c:v>4.7722222222226485</c:v>
                </c:pt>
                <c:pt idx="3437">
                  <c:v>4.7736111111115376</c:v>
                </c:pt>
                <c:pt idx="3438">
                  <c:v>4.7750000000004267</c:v>
                </c:pt>
                <c:pt idx="3439">
                  <c:v>4.7763888888893158</c:v>
                </c:pt>
                <c:pt idx="3440">
                  <c:v>4.7777777777782049</c:v>
                </c:pt>
                <c:pt idx="3441">
                  <c:v>4.779166666667094</c:v>
                </c:pt>
                <c:pt idx="3442">
                  <c:v>4.7805555555559831</c:v>
                </c:pt>
                <c:pt idx="3443">
                  <c:v>4.7819444444448722</c:v>
                </c:pt>
                <c:pt idx="3444">
                  <c:v>4.7833333333337613</c:v>
                </c:pt>
                <c:pt idx="3445">
                  <c:v>4.7847222222226504</c:v>
                </c:pt>
                <c:pt idx="3446">
                  <c:v>4.7861111111115395</c:v>
                </c:pt>
                <c:pt idx="3447">
                  <c:v>4.7875000000004286</c:v>
                </c:pt>
                <c:pt idx="3448">
                  <c:v>4.7888888888893177</c:v>
                </c:pt>
                <c:pt idx="3449">
                  <c:v>4.7902777777782068</c:v>
                </c:pt>
                <c:pt idx="3450">
                  <c:v>4.791666666667096</c:v>
                </c:pt>
                <c:pt idx="3451">
                  <c:v>4.7930555555559851</c:v>
                </c:pt>
                <c:pt idx="3452">
                  <c:v>4.7944444444448742</c:v>
                </c:pt>
                <c:pt idx="3453">
                  <c:v>4.7958333333337633</c:v>
                </c:pt>
                <c:pt idx="3454">
                  <c:v>4.7972222222226524</c:v>
                </c:pt>
                <c:pt idx="3455">
                  <c:v>4.7986111111115415</c:v>
                </c:pt>
                <c:pt idx="3456">
                  <c:v>4.8000000000004306</c:v>
                </c:pt>
                <c:pt idx="3457">
                  <c:v>4.8013888888893197</c:v>
                </c:pt>
                <c:pt idx="3458">
                  <c:v>4.8027777777782088</c:v>
                </c:pt>
                <c:pt idx="3459">
                  <c:v>4.8041666666670979</c:v>
                </c:pt>
                <c:pt idx="3460">
                  <c:v>4.805555555555987</c:v>
                </c:pt>
                <c:pt idx="3461">
                  <c:v>4.8069444444448761</c:v>
                </c:pt>
                <c:pt idx="3462">
                  <c:v>4.8083333333337652</c:v>
                </c:pt>
                <c:pt idx="3463">
                  <c:v>4.8097222222226543</c:v>
                </c:pt>
                <c:pt idx="3464">
                  <c:v>4.8111111111115434</c:v>
                </c:pt>
                <c:pt idx="3465">
                  <c:v>4.8125000000004325</c:v>
                </c:pt>
                <c:pt idx="3466">
                  <c:v>4.8138888888893216</c:v>
                </c:pt>
                <c:pt idx="3467">
                  <c:v>4.8152777777782108</c:v>
                </c:pt>
                <c:pt idx="3468">
                  <c:v>4.8166666666670999</c:v>
                </c:pt>
                <c:pt idx="3469">
                  <c:v>4.818055555555989</c:v>
                </c:pt>
                <c:pt idx="3470">
                  <c:v>4.8194444444448781</c:v>
                </c:pt>
                <c:pt idx="3471">
                  <c:v>4.8208333333337672</c:v>
                </c:pt>
                <c:pt idx="3472">
                  <c:v>4.8222222222226563</c:v>
                </c:pt>
                <c:pt idx="3473">
                  <c:v>4.8236111111115454</c:v>
                </c:pt>
                <c:pt idx="3474">
                  <c:v>4.8250000000004345</c:v>
                </c:pt>
                <c:pt idx="3475">
                  <c:v>4.8263888888893236</c:v>
                </c:pt>
                <c:pt idx="3476">
                  <c:v>4.8277777777782127</c:v>
                </c:pt>
                <c:pt idx="3477">
                  <c:v>4.8291666666671018</c:v>
                </c:pt>
                <c:pt idx="3478">
                  <c:v>4.8305555555559909</c:v>
                </c:pt>
                <c:pt idx="3479">
                  <c:v>4.83194444444488</c:v>
                </c:pt>
                <c:pt idx="3480">
                  <c:v>4.8333333333337691</c:v>
                </c:pt>
                <c:pt idx="3481">
                  <c:v>4.8347222222226582</c:v>
                </c:pt>
                <c:pt idx="3482">
                  <c:v>4.8361111111115473</c:v>
                </c:pt>
                <c:pt idx="3483">
                  <c:v>4.8375000000004365</c:v>
                </c:pt>
                <c:pt idx="3484">
                  <c:v>4.8388888888893256</c:v>
                </c:pt>
                <c:pt idx="3485">
                  <c:v>4.8402777777782147</c:v>
                </c:pt>
                <c:pt idx="3486">
                  <c:v>4.8416666666671038</c:v>
                </c:pt>
                <c:pt idx="3487">
                  <c:v>4.8430555555559929</c:v>
                </c:pt>
                <c:pt idx="3488">
                  <c:v>4.844444444444882</c:v>
                </c:pt>
                <c:pt idx="3489">
                  <c:v>4.8458333333337711</c:v>
                </c:pt>
                <c:pt idx="3490">
                  <c:v>4.8472222222226602</c:v>
                </c:pt>
                <c:pt idx="3491">
                  <c:v>4.8486111111115493</c:v>
                </c:pt>
                <c:pt idx="3492">
                  <c:v>4.8500000000004384</c:v>
                </c:pt>
                <c:pt idx="3493">
                  <c:v>4.8513888888893275</c:v>
                </c:pt>
                <c:pt idx="3494">
                  <c:v>4.8527777777782166</c:v>
                </c:pt>
                <c:pt idx="3495">
                  <c:v>4.8541666666671057</c:v>
                </c:pt>
                <c:pt idx="3496">
                  <c:v>4.8555555555559948</c:v>
                </c:pt>
                <c:pt idx="3497">
                  <c:v>4.8569444444448839</c:v>
                </c:pt>
                <c:pt idx="3498">
                  <c:v>4.858333333333773</c:v>
                </c:pt>
                <c:pt idx="3499">
                  <c:v>4.8597222222226621</c:v>
                </c:pt>
                <c:pt idx="3500">
                  <c:v>4.8611111111115513</c:v>
                </c:pt>
                <c:pt idx="3501">
                  <c:v>4.8625000000004404</c:v>
                </c:pt>
                <c:pt idx="3502">
                  <c:v>4.8638888888893295</c:v>
                </c:pt>
                <c:pt idx="3503">
                  <c:v>4.8652777777782186</c:v>
                </c:pt>
                <c:pt idx="3504">
                  <c:v>4.8666666666671077</c:v>
                </c:pt>
                <c:pt idx="3505">
                  <c:v>4.8680555555559968</c:v>
                </c:pt>
                <c:pt idx="3506">
                  <c:v>4.8694444444448859</c:v>
                </c:pt>
                <c:pt idx="3507">
                  <c:v>4.870833333333775</c:v>
                </c:pt>
                <c:pt idx="3508">
                  <c:v>4.8722222222226641</c:v>
                </c:pt>
                <c:pt idx="3509">
                  <c:v>4.8736111111115532</c:v>
                </c:pt>
                <c:pt idx="3510">
                  <c:v>4.8750000000004423</c:v>
                </c:pt>
                <c:pt idx="3511">
                  <c:v>4.8763888888893314</c:v>
                </c:pt>
                <c:pt idx="3512">
                  <c:v>4.8777777777782205</c:v>
                </c:pt>
                <c:pt idx="3513">
                  <c:v>4.8791666666671096</c:v>
                </c:pt>
                <c:pt idx="3514">
                  <c:v>4.8805555555559987</c:v>
                </c:pt>
                <c:pt idx="3515">
                  <c:v>4.8819444444448878</c:v>
                </c:pt>
                <c:pt idx="3516">
                  <c:v>4.8833333333337769</c:v>
                </c:pt>
                <c:pt idx="3517">
                  <c:v>4.8847222222226661</c:v>
                </c:pt>
                <c:pt idx="3518">
                  <c:v>4.8861111111115552</c:v>
                </c:pt>
                <c:pt idx="3519">
                  <c:v>4.8875000000004443</c:v>
                </c:pt>
                <c:pt idx="3520">
                  <c:v>4.8888888888893334</c:v>
                </c:pt>
                <c:pt idx="3521">
                  <c:v>4.8902777777782225</c:v>
                </c:pt>
                <c:pt idx="3522">
                  <c:v>4.8916666666671116</c:v>
                </c:pt>
                <c:pt idx="3523">
                  <c:v>4.8930555555560007</c:v>
                </c:pt>
                <c:pt idx="3524">
                  <c:v>4.8944444444448898</c:v>
                </c:pt>
                <c:pt idx="3525">
                  <c:v>4.8958333333337789</c:v>
                </c:pt>
                <c:pt idx="3526">
                  <c:v>4.897222222222668</c:v>
                </c:pt>
                <c:pt idx="3527">
                  <c:v>4.8986111111115571</c:v>
                </c:pt>
                <c:pt idx="3528">
                  <c:v>4.9000000000004462</c:v>
                </c:pt>
                <c:pt idx="3529">
                  <c:v>4.9013888888893353</c:v>
                </c:pt>
                <c:pt idx="3530">
                  <c:v>4.9027777777782244</c:v>
                </c:pt>
                <c:pt idx="3531">
                  <c:v>4.9041666666671135</c:v>
                </c:pt>
                <c:pt idx="3532">
                  <c:v>4.9055555555560026</c:v>
                </c:pt>
                <c:pt idx="3533">
                  <c:v>4.9069444444448918</c:v>
                </c:pt>
                <c:pt idx="3534">
                  <c:v>4.9083333333337809</c:v>
                </c:pt>
                <c:pt idx="3535">
                  <c:v>4.90972222222267</c:v>
                </c:pt>
                <c:pt idx="3536">
                  <c:v>4.9111111111115591</c:v>
                </c:pt>
                <c:pt idx="3537">
                  <c:v>4.9125000000004482</c:v>
                </c:pt>
                <c:pt idx="3538">
                  <c:v>4.9138888888893373</c:v>
                </c:pt>
                <c:pt idx="3539">
                  <c:v>4.9152777777782264</c:v>
                </c:pt>
                <c:pt idx="3540">
                  <c:v>4.9166666666671155</c:v>
                </c:pt>
                <c:pt idx="3541">
                  <c:v>4.9180555555560046</c:v>
                </c:pt>
                <c:pt idx="3542">
                  <c:v>4.9194444444448937</c:v>
                </c:pt>
                <c:pt idx="3543">
                  <c:v>4.9208333333337828</c:v>
                </c:pt>
                <c:pt idx="3544">
                  <c:v>4.9222222222226719</c:v>
                </c:pt>
                <c:pt idx="3545">
                  <c:v>4.923611111111561</c:v>
                </c:pt>
                <c:pt idx="3546">
                  <c:v>4.9250000000004501</c:v>
                </c:pt>
                <c:pt idx="3547">
                  <c:v>4.9263888888893392</c:v>
                </c:pt>
                <c:pt idx="3548">
                  <c:v>4.9277777777782283</c:v>
                </c:pt>
                <c:pt idx="3549">
                  <c:v>4.9291666666671174</c:v>
                </c:pt>
                <c:pt idx="3550">
                  <c:v>4.9305555555560066</c:v>
                </c:pt>
                <c:pt idx="3551">
                  <c:v>4.9319444444448957</c:v>
                </c:pt>
                <c:pt idx="3552">
                  <c:v>4.9333333333337848</c:v>
                </c:pt>
                <c:pt idx="3553">
                  <c:v>4.9347222222226739</c:v>
                </c:pt>
                <c:pt idx="3554">
                  <c:v>4.936111111111563</c:v>
                </c:pt>
                <c:pt idx="3555">
                  <c:v>4.9375000000004521</c:v>
                </c:pt>
                <c:pt idx="3556">
                  <c:v>4.9388888888893412</c:v>
                </c:pt>
                <c:pt idx="3557">
                  <c:v>4.9402777777782303</c:v>
                </c:pt>
                <c:pt idx="3558">
                  <c:v>4.9416666666671194</c:v>
                </c:pt>
                <c:pt idx="3559">
                  <c:v>4.9430555555560085</c:v>
                </c:pt>
                <c:pt idx="3560">
                  <c:v>4.9444444444448976</c:v>
                </c:pt>
                <c:pt idx="3561">
                  <c:v>4.9458333333337867</c:v>
                </c:pt>
                <c:pt idx="3562">
                  <c:v>4.9472222222226758</c:v>
                </c:pt>
                <c:pt idx="3563">
                  <c:v>4.9486111111115649</c:v>
                </c:pt>
                <c:pt idx="3564">
                  <c:v>4.950000000000454</c:v>
                </c:pt>
                <c:pt idx="3565">
                  <c:v>4.9513888888893431</c:v>
                </c:pt>
                <c:pt idx="3566">
                  <c:v>4.9527777777782322</c:v>
                </c:pt>
                <c:pt idx="3567">
                  <c:v>4.9541666666671214</c:v>
                </c:pt>
                <c:pt idx="3568">
                  <c:v>4.9555555555560105</c:v>
                </c:pt>
                <c:pt idx="3569">
                  <c:v>4.9569444444448996</c:v>
                </c:pt>
                <c:pt idx="3570">
                  <c:v>4.9583333333337887</c:v>
                </c:pt>
                <c:pt idx="3571">
                  <c:v>4.9597222222226778</c:v>
                </c:pt>
                <c:pt idx="3572">
                  <c:v>4.9611111111115669</c:v>
                </c:pt>
                <c:pt idx="3573">
                  <c:v>4.962500000000456</c:v>
                </c:pt>
                <c:pt idx="3574">
                  <c:v>4.9638888888893451</c:v>
                </c:pt>
                <c:pt idx="3575">
                  <c:v>4.9652777777782342</c:v>
                </c:pt>
                <c:pt idx="3576">
                  <c:v>4.9666666666671233</c:v>
                </c:pt>
                <c:pt idx="3577">
                  <c:v>4.9680555555560124</c:v>
                </c:pt>
                <c:pt idx="3578">
                  <c:v>4.9694444444449015</c:v>
                </c:pt>
                <c:pt idx="3579">
                  <c:v>4.9708333333337906</c:v>
                </c:pt>
                <c:pt idx="3580">
                  <c:v>4.9722222222226797</c:v>
                </c:pt>
                <c:pt idx="3581">
                  <c:v>4.9736111111115688</c:v>
                </c:pt>
                <c:pt idx="3582">
                  <c:v>4.9750000000004579</c:v>
                </c:pt>
                <c:pt idx="3583">
                  <c:v>4.9763888888893471</c:v>
                </c:pt>
                <c:pt idx="3584">
                  <c:v>4.9777777777782362</c:v>
                </c:pt>
                <c:pt idx="3585">
                  <c:v>4.9791666666671253</c:v>
                </c:pt>
                <c:pt idx="3586">
                  <c:v>4.9805555555560144</c:v>
                </c:pt>
                <c:pt idx="3587">
                  <c:v>4.9819444444449035</c:v>
                </c:pt>
                <c:pt idx="3588">
                  <c:v>4.9833333333337926</c:v>
                </c:pt>
                <c:pt idx="3589">
                  <c:v>4.9847222222226817</c:v>
                </c:pt>
                <c:pt idx="3590">
                  <c:v>4.9861111111115708</c:v>
                </c:pt>
                <c:pt idx="3591">
                  <c:v>4.9875000000004599</c:v>
                </c:pt>
                <c:pt idx="3592">
                  <c:v>4.988888888889349</c:v>
                </c:pt>
                <c:pt idx="3593">
                  <c:v>4.9902777777782381</c:v>
                </c:pt>
                <c:pt idx="3594">
                  <c:v>4.9916666666671272</c:v>
                </c:pt>
                <c:pt idx="3595">
                  <c:v>4.9930555555560163</c:v>
                </c:pt>
                <c:pt idx="3596">
                  <c:v>4.9944444444449054</c:v>
                </c:pt>
                <c:pt idx="3597">
                  <c:v>4.9958333333337945</c:v>
                </c:pt>
                <c:pt idx="3598">
                  <c:v>4.9972222222226836</c:v>
                </c:pt>
                <c:pt idx="3599">
                  <c:v>4.9986111111115727</c:v>
                </c:pt>
                <c:pt idx="3600">
                  <c:v>5.0000000000004619</c:v>
                </c:pt>
                <c:pt idx="3601">
                  <c:v>5.001388888889351</c:v>
                </c:pt>
                <c:pt idx="3602">
                  <c:v>5.0027777777782401</c:v>
                </c:pt>
                <c:pt idx="3603">
                  <c:v>5.0041666666671292</c:v>
                </c:pt>
                <c:pt idx="3604">
                  <c:v>5.0055555555560183</c:v>
                </c:pt>
                <c:pt idx="3605">
                  <c:v>5.0069444444449074</c:v>
                </c:pt>
                <c:pt idx="3606">
                  <c:v>5.0083333333337965</c:v>
                </c:pt>
                <c:pt idx="3607">
                  <c:v>5.0097222222226856</c:v>
                </c:pt>
                <c:pt idx="3608">
                  <c:v>5.0111111111115747</c:v>
                </c:pt>
                <c:pt idx="3609">
                  <c:v>5.0125000000004638</c:v>
                </c:pt>
                <c:pt idx="3610">
                  <c:v>5.0138888888893529</c:v>
                </c:pt>
                <c:pt idx="3611">
                  <c:v>5.015277777778242</c:v>
                </c:pt>
                <c:pt idx="3612">
                  <c:v>5.0166666666671311</c:v>
                </c:pt>
                <c:pt idx="3613">
                  <c:v>5.0180555555560202</c:v>
                </c:pt>
                <c:pt idx="3614">
                  <c:v>5.0194444444449093</c:v>
                </c:pt>
                <c:pt idx="3615">
                  <c:v>5.0208333333337984</c:v>
                </c:pt>
                <c:pt idx="3616">
                  <c:v>5.0222222222226875</c:v>
                </c:pt>
                <c:pt idx="3617">
                  <c:v>5.0236111111115767</c:v>
                </c:pt>
                <c:pt idx="3618">
                  <c:v>5.0250000000004658</c:v>
                </c:pt>
                <c:pt idx="3619">
                  <c:v>5.0263888888893549</c:v>
                </c:pt>
                <c:pt idx="3620">
                  <c:v>5.027777777778244</c:v>
                </c:pt>
                <c:pt idx="3621">
                  <c:v>5.0291666666671331</c:v>
                </c:pt>
                <c:pt idx="3622">
                  <c:v>5.0305555555560222</c:v>
                </c:pt>
                <c:pt idx="3623">
                  <c:v>5.0319444444449113</c:v>
                </c:pt>
                <c:pt idx="3624">
                  <c:v>5.0333333333338004</c:v>
                </c:pt>
                <c:pt idx="3625">
                  <c:v>5.0347222222226895</c:v>
                </c:pt>
                <c:pt idx="3626">
                  <c:v>5.0361111111115786</c:v>
                </c:pt>
                <c:pt idx="3627">
                  <c:v>5.0375000000004677</c:v>
                </c:pt>
                <c:pt idx="3628">
                  <c:v>5.0388888888893568</c:v>
                </c:pt>
                <c:pt idx="3629">
                  <c:v>5.0402777777782459</c:v>
                </c:pt>
                <c:pt idx="3630">
                  <c:v>5.041666666667135</c:v>
                </c:pt>
                <c:pt idx="3631">
                  <c:v>5.0430555555560241</c:v>
                </c:pt>
                <c:pt idx="3632">
                  <c:v>5.0444444444449132</c:v>
                </c:pt>
                <c:pt idx="3633">
                  <c:v>5.0458333333338024</c:v>
                </c:pt>
                <c:pt idx="3634">
                  <c:v>5.0472222222226915</c:v>
                </c:pt>
                <c:pt idx="3635">
                  <c:v>5.0486111111115806</c:v>
                </c:pt>
                <c:pt idx="3636">
                  <c:v>5.0500000000004697</c:v>
                </c:pt>
                <c:pt idx="3637">
                  <c:v>5.0513888888893588</c:v>
                </c:pt>
                <c:pt idx="3638">
                  <c:v>5.0527777777782479</c:v>
                </c:pt>
                <c:pt idx="3639">
                  <c:v>5.054166666667137</c:v>
                </c:pt>
                <c:pt idx="3640">
                  <c:v>5.0555555555560261</c:v>
                </c:pt>
                <c:pt idx="3641">
                  <c:v>5.0569444444449152</c:v>
                </c:pt>
                <c:pt idx="3642">
                  <c:v>5.0583333333338043</c:v>
                </c:pt>
                <c:pt idx="3643">
                  <c:v>5.0597222222226934</c:v>
                </c:pt>
                <c:pt idx="3644">
                  <c:v>5.0611111111115825</c:v>
                </c:pt>
                <c:pt idx="3645">
                  <c:v>5.0625000000004716</c:v>
                </c:pt>
                <c:pt idx="3646">
                  <c:v>5.0638888888893607</c:v>
                </c:pt>
                <c:pt idx="3647">
                  <c:v>5.0652777777782498</c:v>
                </c:pt>
                <c:pt idx="3648">
                  <c:v>5.0666666666671389</c:v>
                </c:pt>
                <c:pt idx="3649">
                  <c:v>5.068055555556028</c:v>
                </c:pt>
                <c:pt idx="3650">
                  <c:v>5.0694444444449172</c:v>
                </c:pt>
                <c:pt idx="3651">
                  <c:v>5.0708333333338063</c:v>
                </c:pt>
                <c:pt idx="3652">
                  <c:v>5.0722222222226954</c:v>
                </c:pt>
                <c:pt idx="3653">
                  <c:v>5.0736111111115845</c:v>
                </c:pt>
                <c:pt idx="3654">
                  <c:v>5.0750000000004736</c:v>
                </c:pt>
                <c:pt idx="3655">
                  <c:v>5.0763888888893627</c:v>
                </c:pt>
                <c:pt idx="3656">
                  <c:v>5.0777777777782518</c:v>
                </c:pt>
                <c:pt idx="3657">
                  <c:v>5.0791666666671409</c:v>
                </c:pt>
                <c:pt idx="3658">
                  <c:v>5.08055555555603</c:v>
                </c:pt>
                <c:pt idx="3659">
                  <c:v>5.0819444444449191</c:v>
                </c:pt>
                <c:pt idx="3660">
                  <c:v>5.0833333333338082</c:v>
                </c:pt>
                <c:pt idx="3661">
                  <c:v>5.0847222222226973</c:v>
                </c:pt>
                <c:pt idx="3662">
                  <c:v>5.0861111111115864</c:v>
                </c:pt>
                <c:pt idx="3663">
                  <c:v>5.0875000000004755</c:v>
                </c:pt>
                <c:pt idx="3664">
                  <c:v>5.0888888888893646</c:v>
                </c:pt>
                <c:pt idx="3665">
                  <c:v>5.0902777777782537</c:v>
                </c:pt>
                <c:pt idx="3666">
                  <c:v>5.0916666666671428</c:v>
                </c:pt>
                <c:pt idx="3667">
                  <c:v>5.093055555556032</c:v>
                </c:pt>
                <c:pt idx="3668">
                  <c:v>5.0944444444449211</c:v>
                </c:pt>
                <c:pt idx="3669">
                  <c:v>5.0958333333338102</c:v>
                </c:pt>
                <c:pt idx="3670">
                  <c:v>5.0972222222226993</c:v>
                </c:pt>
                <c:pt idx="3671">
                  <c:v>5.0986111111115884</c:v>
                </c:pt>
                <c:pt idx="3672">
                  <c:v>5.1000000000004775</c:v>
                </c:pt>
                <c:pt idx="3673">
                  <c:v>5.1013888888893666</c:v>
                </c:pt>
                <c:pt idx="3674">
                  <c:v>5.1027777777782557</c:v>
                </c:pt>
                <c:pt idx="3675">
                  <c:v>5.1041666666671448</c:v>
                </c:pt>
                <c:pt idx="3676">
                  <c:v>5.1055555555560339</c:v>
                </c:pt>
                <c:pt idx="3677">
                  <c:v>5.106944444444923</c:v>
                </c:pt>
                <c:pt idx="3678">
                  <c:v>5.1083333333338121</c:v>
                </c:pt>
                <c:pt idx="3679">
                  <c:v>5.1097222222227012</c:v>
                </c:pt>
                <c:pt idx="3680">
                  <c:v>5.1111111111115903</c:v>
                </c:pt>
                <c:pt idx="3681">
                  <c:v>5.1125000000004794</c:v>
                </c:pt>
                <c:pt idx="3682">
                  <c:v>5.1138888888893685</c:v>
                </c:pt>
                <c:pt idx="3683">
                  <c:v>5.1152777777782577</c:v>
                </c:pt>
                <c:pt idx="3684">
                  <c:v>5.1166666666671468</c:v>
                </c:pt>
                <c:pt idx="3685">
                  <c:v>5.1180555555560359</c:v>
                </c:pt>
                <c:pt idx="3686">
                  <c:v>5.119444444444925</c:v>
                </c:pt>
                <c:pt idx="3687">
                  <c:v>5.1208333333338141</c:v>
                </c:pt>
                <c:pt idx="3688">
                  <c:v>5.1222222222227032</c:v>
                </c:pt>
                <c:pt idx="3689">
                  <c:v>5.1236111111115923</c:v>
                </c:pt>
                <c:pt idx="3690">
                  <c:v>5.1250000000004814</c:v>
                </c:pt>
                <c:pt idx="3691">
                  <c:v>5.1263888888893705</c:v>
                </c:pt>
                <c:pt idx="3692">
                  <c:v>5.1277777777782596</c:v>
                </c:pt>
                <c:pt idx="3693">
                  <c:v>5.1291666666671487</c:v>
                </c:pt>
                <c:pt idx="3694">
                  <c:v>5.1305555555560378</c:v>
                </c:pt>
                <c:pt idx="3695">
                  <c:v>5.1319444444449269</c:v>
                </c:pt>
                <c:pt idx="3696">
                  <c:v>5.133333333333816</c:v>
                </c:pt>
                <c:pt idx="3697">
                  <c:v>5.1347222222227051</c:v>
                </c:pt>
                <c:pt idx="3698">
                  <c:v>5.1361111111115942</c:v>
                </c:pt>
                <c:pt idx="3699">
                  <c:v>5.1375000000004833</c:v>
                </c:pt>
                <c:pt idx="3700">
                  <c:v>5.1388888888893725</c:v>
                </c:pt>
                <c:pt idx="3701">
                  <c:v>5.1402777777782616</c:v>
                </c:pt>
                <c:pt idx="3702">
                  <c:v>5.1416666666671507</c:v>
                </c:pt>
                <c:pt idx="3703">
                  <c:v>5.1430555555560398</c:v>
                </c:pt>
                <c:pt idx="3704">
                  <c:v>5.1444444444449289</c:v>
                </c:pt>
                <c:pt idx="3705">
                  <c:v>5.145833333333818</c:v>
                </c:pt>
                <c:pt idx="3706">
                  <c:v>5.1472222222227071</c:v>
                </c:pt>
                <c:pt idx="3707">
                  <c:v>5.1486111111115962</c:v>
                </c:pt>
                <c:pt idx="3708">
                  <c:v>5.1500000000004853</c:v>
                </c:pt>
                <c:pt idx="3709">
                  <c:v>5.1513888888893744</c:v>
                </c:pt>
                <c:pt idx="3710">
                  <c:v>5.1527777777782635</c:v>
                </c:pt>
                <c:pt idx="3711">
                  <c:v>5.1541666666671526</c:v>
                </c:pt>
                <c:pt idx="3712">
                  <c:v>5.1555555555560417</c:v>
                </c:pt>
                <c:pt idx="3713">
                  <c:v>5.1569444444449308</c:v>
                </c:pt>
                <c:pt idx="3714">
                  <c:v>5.1583333333338199</c:v>
                </c:pt>
                <c:pt idx="3715">
                  <c:v>5.159722222222709</c:v>
                </c:pt>
                <c:pt idx="3716">
                  <c:v>5.1611111111115981</c:v>
                </c:pt>
                <c:pt idx="3717">
                  <c:v>5.1625000000004873</c:v>
                </c:pt>
                <c:pt idx="3718">
                  <c:v>5.1638888888893764</c:v>
                </c:pt>
                <c:pt idx="3719">
                  <c:v>5.1652777777782655</c:v>
                </c:pt>
                <c:pt idx="3720">
                  <c:v>5.1666666666671546</c:v>
                </c:pt>
                <c:pt idx="3721">
                  <c:v>5.1680555555560437</c:v>
                </c:pt>
                <c:pt idx="3722">
                  <c:v>5.1694444444449328</c:v>
                </c:pt>
                <c:pt idx="3723">
                  <c:v>5.1708333333338219</c:v>
                </c:pt>
                <c:pt idx="3724">
                  <c:v>5.172222222222711</c:v>
                </c:pt>
                <c:pt idx="3725">
                  <c:v>5.1736111111116001</c:v>
                </c:pt>
                <c:pt idx="3726">
                  <c:v>5.1750000000004892</c:v>
                </c:pt>
                <c:pt idx="3727">
                  <c:v>5.1763888888893783</c:v>
                </c:pt>
                <c:pt idx="3728">
                  <c:v>5.1777777777782674</c:v>
                </c:pt>
                <c:pt idx="3729">
                  <c:v>5.1791666666671565</c:v>
                </c:pt>
                <c:pt idx="3730">
                  <c:v>5.1805555555560456</c:v>
                </c:pt>
                <c:pt idx="3731">
                  <c:v>5.1819444444449347</c:v>
                </c:pt>
                <c:pt idx="3732">
                  <c:v>5.1833333333338238</c:v>
                </c:pt>
                <c:pt idx="3733">
                  <c:v>5.184722222222713</c:v>
                </c:pt>
                <c:pt idx="3734">
                  <c:v>5.1861111111116021</c:v>
                </c:pt>
                <c:pt idx="3735">
                  <c:v>5.1875000000004912</c:v>
                </c:pt>
                <c:pt idx="3736">
                  <c:v>5.1888888888893803</c:v>
                </c:pt>
                <c:pt idx="3737">
                  <c:v>5.1902777777782694</c:v>
                </c:pt>
                <c:pt idx="3738">
                  <c:v>5.1916666666671585</c:v>
                </c:pt>
                <c:pt idx="3739">
                  <c:v>5.1930555555560476</c:v>
                </c:pt>
                <c:pt idx="3740">
                  <c:v>5.1944444444449367</c:v>
                </c:pt>
                <c:pt idx="3741">
                  <c:v>5.1958333333338258</c:v>
                </c:pt>
                <c:pt idx="3742">
                  <c:v>5.1972222222227149</c:v>
                </c:pt>
                <c:pt idx="3743">
                  <c:v>5.198611111111604</c:v>
                </c:pt>
                <c:pt idx="3744">
                  <c:v>5.2000000000004931</c:v>
                </c:pt>
                <c:pt idx="3745">
                  <c:v>5.2013888888893822</c:v>
                </c:pt>
                <c:pt idx="3746">
                  <c:v>5.2027777777782713</c:v>
                </c:pt>
                <c:pt idx="3747">
                  <c:v>5.2041666666671604</c:v>
                </c:pt>
                <c:pt idx="3748">
                  <c:v>5.2055555555560495</c:v>
                </c:pt>
                <c:pt idx="3749">
                  <c:v>5.2069444444449386</c:v>
                </c:pt>
                <c:pt idx="3750">
                  <c:v>5.2083333333338278</c:v>
                </c:pt>
                <c:pt idx="3751">
                  <c:v>5.2097222222227169</c:v>
                </c:pt>
                <c:pt idx="3752">
                  <c:v>5.211111111111606</c:v>
                </c:pt>
                <c:pt idx="3753">
                  <c:v>5.2125000000004951</c:v>
                </c:pt>
                <c:pt idx="3754">
                  <c:v>5.2138888888893842</c:v>
                </c:pt>
                <c:pt idx="3755">
                  <c:v>5.2152777777782733</c:v>
                </c:pt>
                <c:pt idx="3756">
                  <c:v>5.2166666666671624</c:v>
                </c:pt>
                <c:pt idx="3757">
                  <c:v>5.2180555555560515</c:v>
                </c:pt>
                <c:pt idx="3758">
                  <c:v>5.2194444444449406</c:v>
                </c:pt>
                <c:pt idx="3759">
                  <c:v>5.2208333333338297</c:v>
                </c:pt>
                <c:pt idx="3760">
                  <c:v>5.2222222222227188</c:v>
                </c:pt>
                <c:pt idx="3761">
                  <c:v>5.2236111111116079</c:v>
                </c:pt>
                <c:pt idx="3762">
                  <c:v>5.225000000000497</c:v>
                </c:pt>
                <c:pt idx="3763">
                  <c:v>5.2263888888893861</c:v>
                </c:pt>
                <c:pt idx="3764">
                  <c:v>5.2277777777782752</c:v>
                </c:pt>
                <c:pt idx="3765">
                  <c:v>5.2291666666671643</c:v>
                </c:pt>
                <c:pt idx="3766">
                  <c:v>5.2305555555560534</c:v>
                </c:pt>
                <c:pt idx="3767">
                  <c:v>5.2319444444449426</c:v>
                </c:pt>
                <c:pt idx="3768">
                  <c:v>5.2333333333338317</c:v>
                </c:pt>
                <c:pt idx="3769">
                  <c:v>5.2347222222227208</c:v>
                </c:pt>
                <c:pt idx="3770">
                  <c:v>5.2361111111116099</c:v>
                </c:pt>
                <c:pt idx="3771">
                  <c:v>5.237500000000499</c:v>
                </c:pt>
                <c:pt idx="3772">
                  <c:v>5.2388888888893881</c:v>
                </c:pt>
                <c:pt idx="3773">
                  <c:v>5.2402777777782772</c:v>
                </c:pt>
                <c:pt idx="3774">
                  <c:v>5.2416666666671663</c:v>
                </c:pt>
                <c:pt idx="3775">
                  <c:v>5.2430555555560554</c:v>
                </c:pt>
                <c:pt idx="3776">
                  <c:v>5.2444444444449445</c:v>
                </c:pt>
                <c:pt idx="3777">
                  <c:v>5.2458333333338336</c:v>
                </c:pt>
                <c:pt idx="3778">
                  <c:v>5.2472222222227227</c:v>
                </c:pt>
                <c:pt idx="3779">
                  <c:v>5.2486111111116118</c:v>
                </c:pt>
                <c:pt idx="3780">
                  <c:v>5.2500000000005009</c:v>
                </c:pt>
                <c:pt idx="3781">
                  <c:v>5.25138888888939</c:v>
                </c:pt>
                <c:pt idx="3782">
                  <c:v>5.2527777777782791</c:v>
                </c:pt>
                <c:pt idx="3783">
                  <c:v>5.2541666666671683</c:v>
                </c:pt>
                <c:pt idx="3784">
                  <c:v>5.2555555555560574</c:v>
                </c:pt>
                <c:pt idx="3785">
                  <c:v>5.2569444444449465</c:v>
                </c:pt>
                <c:pt idx="3786">
                  <c:v>5.2583333333338356</c:v>
                </c:pt>
                <c:pt idx="3787">
                  <c:v>5.2597222222227247</c:v>
                </c:pt>
                <c:pt idx="3788">
                  <c:v>5.2611111111116138</c:v>
                </c:pt>
                <c:pt idx="3789">
                  <c:v>5.2625000000005029</c:v>
                </c:pt>
                <c:pt idx="3790">
                  <c:v>5.263888888889392</c:v>
                </c:pt>
                <c:pt idx="3791">
                  <c:v>5.2652777777782811</c:v>
                </c:pt>
                <c:pt idx="3792">
                  <c:v>5.2666666666671702</c:v>
                </c:pt>
                <c:pt idx="3793">
                  <c:v>5.2680555555560593</c:v>
                </c:pt>
                <c:pt idx="3794">
                  <c:v>5.2694444444449484</c:v>
                </c:pt>
                <c:pt idx="3795">
                  <c:v>5.2708333333338375</c:v>
                </c:pt>
                <c:pt idx="3796">
                  <c:v>5.2722222222227266</c:v>
                </c:pt>
                <c:pt idx="3797">
                  <c:v>5.2736111111116157</c:v>
                </c:pt>
                <c:pt idx="3798">
                  <c:v>5.2750000000005048</c:v>
                </c:pt>
                <c:pt idx="3799">
                  <c:v>5.2763888888893939</c:v>
                </c:pt>
                <c:pt idx="3800">
                  <c:v>5.2777777777782831</c:v>
                </c:pt>
                <c:pt idx="3801">
                  <c:v>5.2791666666671722</c:v>
                </c:pt>
                <c:pt idx="3802">
                  <c:v>5.2805555555560613</c:v>
                </c:pt>
                <c:pt idx="3803">
                  <c:v>5.2819444444449504</c:v>
                </c:pt>
                <c:pt idx="3804">
                  <c:v>5.2833333333338395</c:v>
                </c:pt>
                <c:pt idx="3805">
                  <c:v>5.2847222222227286</c:v>
                </c:pt>
                <c:pt idx="3806">
                  <c:v>5.2861111111116177</c:v>
                </c:pt>
                <c:pt idx="3807">
                  <c:v>5.2875000000005068</c:v>
                </c:pt>
                <c:pt idx="3808">
                  <c:v>5.2888888888893959</c:v>
                </c:pt>
                <c:pt idx="3809">
                  <c:v>5.290277777778285</c:v>
                </c:pt>
                <c:pt idx="3810">
                  <c:v>5.2916666666671741</c:v>
                </c:pt>
                <c:pt idx="3811">
                  <c:v>5.2930555555560632</c:v>
                </c:pt>
                <c:pt idx="3812">
                  <c:v>5.2944444444449523</c:v>
                </c:pt>
                <c:pt idx="3813">
                  <c:v>5.2958333333338414</c:v>
                </c:pt>
                <c:pt idx="3814">
                  <c:v>5.2972222222227305</c:v>
                </c:pt>
                <c:pt idx="3815">
                  <c:v>5.2986111111116196</c:v>
                </c:pt>
                <c:pt idx="3816">
                  <c:v>5.3000000000005087</c:v>
                </c:pt>
                <c:pt idx="3817">
                  <c:v>5.3013888888893979</c:v>
                </c:pt>
                <c:pt idx="3818">
                  <c:v>5.302777777778287</c:v>
                </c:pt>
                <c:pt idx="3819">
                  <c:v>5.3041666666671761</c:v>
                </c:pt>
                <c:pt idx="3820">
                  <c:v>5.3055555555560652</c:v>
                </c:pt>
                <c:pt idx="3821">
                  <c:v>5.3069444444449543</c:v>
                </c:pt>
                <c:pt idx="3822">
                  <c:v>5.3083333333338434</c:v>
                </c:pt>
                <c:pt idx="3823">
                  <c:v>5.3097222222227325</c:v>
                </c:pt>
                <c:pt idx="3824">
                  <c:v>5.3111111111116216</c:v>
                </c:pt>
                <c:pt idx="3825">
                  <c:v>5.3125000000005107</c:v>
                </c:pt>
                <c:pt idx="3826">
                  <c:v>5.3138888888893998</c:v>
                </c:pt>
                <c:pt idx="3827">
                  <c:v>5.3152777777782889</c:v>
                </c:pt>
                <c:pt idx="3828">
                  <c:v>5.316666666667178</c:v>
                </c:pt>
                <c:pt idx="3829">
                  <c:v>5.3180555555560671</c:v>
                </c:pt>
                <c:pt idx="3830">
                  <c:v>5.3194444444449562</c:v>
                </c:pt>
                <c:pt idx="3831">
                  <c:v>5.3208333333338453</c:v>
                </c:pt>
                <c:pt idx="3832">
                  <c:v>5.3222222222227344</c:v>
                </c:pt>
                <c:pt idx="3833">
                  <c:v>5.3236111111116236</c:v>
                </c:pt>
                <c:pt idx="3834">
                  <c:v>5.3250000000005127</c:v>
                </c:pt>
                <c:pt idx="3835">
                  <c:v>5.3263888888894018</c:v>
                </c:pt>
                <c:pt idx="3836">
                  <c:v>5.3277777777782909</c:v>
                </c:pt>
                <c:pt idx="3837">
                  <c:v>5.32916666666718</c:v>
                </c:pt>
                <c:pt idx="3838">
                  <c:v>5.3305555555560691</c:v>
                </c:pt>
                <c:pt idx="3839">
                  <c:v>5.3319444444449582</c:v>
                </c:pt>
                <c:pt idx="3840">
                  <c:v>5.3333333333338473</c:v>
                </c:pt>
                <c:pt idx="3841">
                  <c:v>5.3347222222227364</c:v>
                </c:pt>
                <c:pt idx="3842">
                  <c:v>5.3361111111116255</c:v>
                </c:pt>
                <c:pt idx="3843">
                  <c:v>5.3375000000005146</c:v>
                </c:pt>
                <c:pt idx="3844">
                  <c:v>5.3388888888894037</c:v>
                </c:pt>
                <c:pt idx="3845">
                  <c:v>5.3402777777782928</c:v>
                </c:pt>
                <c:pt idx="3846">
                  <c:v>5.3416666666671819</c:v>
                </c:pt>
                <c:pt idx="3847">
                  <c:v>5.343055555556071</c:v>
                </c:pt>
                <c:pt idx="3848">
                  <c:v>5.3444444444449601</c:v>
                </c:pt>
                <c:pt idx="3849">
                  <c:v>5.3458333333338492</c:v>
                </c:pt>
                <c:pt idx="3850">
                  <c:v>5.3472222222227384</c:v>
                </c:pt>
                <c:pt idx="3851">
                  <c:v>5.3486111111116275</c:v>
                </c:pt>
                <c:pt idx="3852">
                  <c:v>5.3500000000005166</c:v>
                </c:pt>
                <c:pt idx="3853">
                  <c:v>5.3513888888894057</c:v>
                </c:pt>
                <c:pt idx="3854">
                  <c:v>5.3527777777782948</c:v>
                </c:pt>
                <c:pt idx="3855">
                  <c:v>5.3541666666671839</c:v>
                </c:pt>
                <c:pt idx="3856">
                  <c:v>5.355555555556073</c:v>
                </c:pt>
                <c:pt idx="3857">
                  <c:v>5.3569444444449621</c:v>
                </c:pt>
                <c:pt idx="3858">
                  <c:v>5.3583333333338512</c:v>
                </c:pt>
                <c:pt idx="3859">
                  <c:v>5.3597222222227403</c:v>
                </c:pt>
                <c:pt idx="3860">
                  <c:v>5.3611111111116294</c:v>
                </c:pt>
                <c:pt idx="3861">
                  <c:v>5.3625000000005185</c:v>
                </c:pt>
                <c:pt idx="3862">
                  <c:v>5.3638888888894076</c:v>
                </c:pt>
                <c:pt idx="3863">
                  <c:v>5.3652777777782967</c:v>
                </c:pt>
                <c:pt idx="3864">
                  <c:v>5.3666666666671858</c:v>
                </c:pt>
                <c:pt idx="3865">
                  <c:v>5.3680555555560749</c:v>
                </c:pt>
                <c:pt idx="3866">
                  <c:v>5.369444444444964</c:v>
                </c:pt>
                <c:pt idx="3867">
                  <c:v>5.3708333333338532</c:v>
                </c:pt>
                <c:pt idx="3868">
                  <c:v>5.3722222222227423</c:v>
                </c:pt>
                <c:pt idx="3869">
                  <c:v>5.3736111111116314</c:v>
                </c:pt>
                <c:pt idx="3870">
                  <c:v>5.3750000000005205</c:v>
                </c:pt>
                <c:pt idx="3871">
                  <c:v>5.3763888888894096</c:v>
                </c:pt>
                <c:pt idx="3872">
                  <c:v>5.3777777777782987</c:v>
                </c:pt>
                <c:pt idx="3873">
                  <c:v>5.3791666666671878</c:v>
                </c:pt>
                <c:pt idx="3874">
                  <c:v>5.3805555555560769</c:v>
                </c:pt>
                <c:pt idx="3875">
                  <c:v>5.381944444444966</c:v>
                </c:pt>
                <c:pt idx="3876">
                  <c:v>5.3833333333338551</c:v>
                </c:pt>
                <c:pt idx="3877">
                  <c:v>5.3847222222227442</c:v>
                </c:pt>
                <c:pt idx="3878">
                  <c:v>5.3861111111116333</c:v>
                </c:pt>
                <c:pt idx="3879">
                  <c:v>5.3875000000005224</c:v>
                </c:pt>
                <c:pt idx="3880">
                  <c:v>5.3888888888894115</c:v>
                </c:pt>
                <c:pt idx="3881">
                  <c:v>5.3902777777783006</c:v>
                </c:pt>
                <c:pt idx="3882">
                  <c:v>5.3916666666671897</c:v>
                </c:pt>
                <c:pt idx="3883">
                  <c:v>5.3930555555560789</c:v>
                </c:pt>
                <c:pt idx="3884">
                  <c:v>5.394444444444968</c:v>
                </c:pt>
                <c:pt idx="3885">
                  <c:v>5.3958333333338571</c:v>
                </c:pt>
                <c:pt idx="3886">
                  <c:v>5.3972222222227462</c:v>
                </c:pt>
                <c:pt idx="3887">
                  <c:v>5.3986111111116353</c:v>
                </c:pt>
                <c:pt idx="3888">
                  <c:v>5.4000000000005244</c:v>
                </c:pt>
                <c:pt idx="3889">
                  <c:v>5.4013888888894135</c:v>
                </c:pt>
                <c:pt idx="3890">
                  <c:v>5.4027777777783026</c:v>
                </c:pt>
                <c:pt idx="3891">
                  <c:v>5.4041666666671917</c:v>
                </c:pt>
                <c:pt idx="3892">
                  <c:v>5.4055555555560808</c:v>
                </c:pt>
                <c:pt idx="3893">
                  <c:v>5.4069444444449699</c:v>
                </c:pt>
                <c:pt idx="3894">
                  <c:v>5.408333333333859</c:v>
                </c:pt>
                <c:pt idx="3895">
                  <c:v>5.4097222222227481</c:v>
                </c:pt>
                <c:pt idx="3896">
                  <c:v>5.4111111111116372</c:v>
                </c:pt>
                <c:pt idx="3897">
                  <c:v>5.4125000000005263</c:v>
                </c:pt>
                <c:pt idx="3898">
                  <c:v>5.4138888888894154</c:v>
                </c:pt>
                <c:pt idx="3899">
                  <c:v>5.4152777777783045</c:v>
                </c:pt>
                <c:pt idx="3900">
                  <c:v>5.4166666666671937</c:v>
                </c:pt>
                <c:pt idx="3901">
                  <c:v>5.4180555555560828</c:v>
                </c:pt>
                <c:pt idx="3902">
                  <c:v>5.4194444444449719</c:v>
                </c:pt>
                <c:pt idx="3903">
                  <c:v>5.420833333333861</c:v>
                </c:pt>
                <c:pt idx="3904">
                  <c:v>5.4222222222227501</c:v>
                </c:pt>
                <c:pt idx="3905">
                  <c:v>5.4236111111116392</c:v>
                </c:pt>
                <c:pt idx="3906">
                  <c:v>5.4250000000005283</c:v>
                </c:pt>
                <c:pt idx="3907">
                  <c:v>5.4263888888894174</c:v>
                </c:pt>
                <c:pt idx="3908">
                  <c:v>5.4277777777783065</c:v>
                </c:pt>
                <c:pt idx="3909">
                  <c:v>5.4291666666671956</c:v>
                </c:pt>
                <c:pt idx="3910">
                  <c:v>5.4305555555560847</c:v>
                </c:pt>
                <c:pt idx="3911">
                  <c:v>5.4319444444449738</c:v>
                </c:pt>
                <c:pt idx="3912">
                  <c:v>5.4333333333338629</c:v>
                </c:pt>
                <c:pt idx="3913">
                  <c:v>5.434722222222752</c:v>
                </c:pt>
                <c:pt idx="3914">
                  <c:v>5.4361111111116411</c:v>
                </c:pt>
                <c:pt idx="3915">
                  <c:v>5.4375000000005302</c:v>
                </c:pt>
                <c:pt idx="3916">
                  <c:v>5.4388888888894193</c:v>
                </c:pt>
                <c:pt idx="3917">
                  <c:v>5.4402777777783085</c:v>
                </c:pt>
                <c:pt idx="3918">
                  <c:v>5.4416666666671976</c:v>
                </c:pt>
                <c:pt idx="3919">
                  <c:v>5.4430555555560867</c:v>
                </c:pt>
                <c:pt idx="3920">
                  <c:v>5.4444444444449758</c:v>
                </c:pt>
                <c:pt idx="3921">
                  <c:v>5.4458333333338649</c:v>
                </c:pt>
                <c:pt idx="3922">
                  <c:v>5.447222222222754</c:v>
                </c:pt>
                <c:pt idx="3923">
                  <c:v>5.4486111111116431</c:v>
                </c:pt>
                <c:pt idx="3924">
                  <c:v>5.4500000000005322</c:v>
                </c:pt>
                <c:pt idx="3925">
                  <c:v>5.4513888888894213</c:v>
                </c:pt>
                <c:pt idx="3926">
                  <c:v>5.4527777777783104</c:v>
                </c:pt>
                <c:pt idx="3927">
                  <c:v>5.4541666666671995</c:v>
                </c:pt>
                <c:pt idx="3928">
                  <c:v>5.4555555555560886</c:v>
                </c:pt>
                <c:pt idx="3929">
                  <c:v>5.4569444444449777</c:v>
                </c:pt>
                <c:pt idx="3930">
                  <c:v>5.4583333333338668</c:v>
                </c:pt>
                <c:pt idx="3931">
                  <c:v>5.4597222222227559</c:v>
                </c:pt>
                <c:pt idx="3932">
                  <c:v>5.461111111111645</c:v>
                </c:pt>
                <c:pt idx="3933">
                  <c:v>5.4625000000005342</c:v>
                </c:pt>
                <c:pt idx="3934">
                  <c:v>5.4638888888894233</c:v>
                </c:pt>
                <c:pt idx="3935">
                  <c:v>5.4652777777783124</c:v>
                </c:pt>
                <c:pt idx="3936">
                  <c:v>5.4666666666672015</c:v>
                </c:pt>
                <c:pt idx="3937">
                  <c:v>5.4680555555560906</c:v>
                </c:pt>
                <c:pt idx="3938">
                  <c:v>5.4694444444449797</c:v>
                </c:pt>
                <c:pt idx="3939">
                  <c:v>5.4708333333338688</c:v>
                </c:pt>
                <c:pt idx="3940">
                  <c:v>5.4722222222227579</c:v>
                </c:pt>
                <c:pt idx="3941">
                  <c:v>5.473611111111647</c:v>
                </c:pt>
                <c:pt idx="3942">
                  <c:v>5.4750000000005361</c:v>
                </c:pt>
                <c:pt idx="3943">
                  <c:v>5.4763888888894252</c:v>
                </c:pt>
                <c:pt idx="3944">
                  <c:v>5.4777777777783143</c:v>
                </c:pt>
                <c:pt idx="3945">
                  <c:v>5.4791666666672034</c:v>
                </c:pt>
                <c:pt idx="3946">
                  <c:v>5.4805555555560925</c:v>
                </c:pt>
                <c:pt idx="3947">
                  <c:v>5.4819444444449816</c:v>
                </c:pt>
                <c:pt idx="3948">
                  <c:v>5.4833333333338707</c:v>
                </c:pt>
                <c:pt idx="3949">
                  <c:v>5.4847222222227598</c:v>
                </c:pt>
                <c:pt idx="3950">
                  <c:v>5.486111111111649</c:v>
                </c:pt>
                <c:pt idx="3951">
                  <c:v>5.4875000000005381</c:v>
                </c:pt>
                <c:pt idx="3952">
                  <c:v>5.4888888888894272</c:v>
                </c:pt>
                <c:pt idx="3953">
                  <c:v>5.4902777777783163</c:v>
                </c:pt>
                <c:pt idx="3954">
                  <c:v>5.4916666666672054</c:v>
                </c:pt>
                <c:pt idx="3955">
                  <c:v>5.4930555555560945</c:v>
                </c:pt>
                <c:pt idx="3956">
                  <c:v>5.4944444444449836</c:v>
                </c:pt>
                <c:pt idx="3957">
                  <c:v>5.4958333333338727</c:v>
                </c:pt>
                <c:pt idx="3958">
                  <c:v>5.4972222222227618</c:v>
                </c:pt>
                <c:pt idx="3959">
                  <c:v>5.4986111111116509</c:v>
                </c:pt>
                <c:pt idx="3960">
                  <c:v>5.50000000000054</c:v>
                </c:pt>
                <c:pt idx="3961">
                  <c:v>5.5013888888894291</c:v>
                </c:pt>
                <c:pt idx="3962">
                  <c:v>5.5027777777783182</c:v>
                </c:pt>
                <c:pt idx="3963">
                  <c:v>5.5041666666672073</c:v>
                </c:pt>
                <c:pt idx="3964">
                  <c:v>5.5055555555560964</c:v>
                </c:pt>
                <c:pt idx="3965">
                  <c:v>5.5069444444449855</c:v>
                </c:pt>
                <c:pt idx="3966">
                  <c:v>5.5083333333338746</c:v>
                </c:pt>
                <c:pt idx="3967">
                  <c:v>5.5097222222227638</c:v>
                </c:pt>
                <c:pt idx="3968">
                  <c:v>5.5111111111116529</c:v>
                </c:pt>
                <c:pt idx="3969">
                  <c:v>5.512500000000542</c:v>
                </c:pt>
                <c:pt idx="3970">
                  <c:v>5.5138888888894311</c:v>
                </c:pt>
                <c:pt idx="3971">
                  <c:v>5.5152777777783202</c:v>
                </c:pt>
                <c:pt idx="3972">
                  <c:v>5.5166666666672093</c:v>
                </c:pt>
                <c:pt idx="3973">
                  <c:v>5.5180555555560984</c:v>
                </c:pt>
                <c:pt idx="3974">
                  <c:v>5.5194444444449875</c:v>
                </c:pt>
                <c:pt idx="3975">
                  <c:v>5.5208333333338766</c:v>
                </c:pt>
                <c:pt idx="3976">
                  <c:v>5.5222222222227657</c:v>
                </c:pt>
                <c:pt idx="3977">
                  <c:v>5.5236111111116548</c:v>
                </c:pt>
                <c:pt idx="3978">
                  <c:v>5.5250000000005439</c:v>
                </c:pt>
                <c:pt idx="3979">
                  <c:v>5.526388888889433</c:v>
                </c:pt>
                <c:pt idx="3980">
                  <c:v>5.5277777777783221</c:v>
                </c:pt>
                <c:pt idx="3981">
                  <c:v>5.5291666666672112</c:v>
                </c:pt>
                <c:pt idx="3982">
                  <c:v>5.5305555555561003</c:v>
                </c:pt>
                <c:pt idx="3983">
                  <c:v>5.5319444444449895</c:v>
                </c:pt>
                <c:pt idx="3984">
                  <c:v>5.5333333333338786</c:v>
                </c:pt>
                <c:pt idx="3985">
                  <c:v>5.5347222222227677</c:v>
                </c:pt>
                <c:pt idx="3986">
                  <c:v>5.5361111111116568</c:v>
                </c:pt>
                <c:pt idx="3987">
                  <c:v>5.5375000000005459</c:v>
                </c:pt>
                <c:pt idx="3988">
                  <c:v>5.538888888889435</c:v>
                </c:pt>
                <c:pt idx="3989">
                  <c:v>5.5402777777783241</c:v>
                </c:pt>
                <c:pt idx="3990">
                  <c:v>5.5416666666672132</c:v>
                </c:pt>
                <c:pt idx="3991">
                  <c:v>5.5430555555561023</c:v>
                </c:pt>
                <c:pt idx="3992">
                  <c:v>5.5444444444449914</c:v>
                </c:pt>
                <c:pt idx="3993">
                  <c:v>5.5458333333338805</c:v>
                </c:pt>
                <c:pt idx="3994">
                  <c:v>5.5472222222227696</c:v>
                </c:pt>
                <c:pt idx="3995">
                  <c:v>5.5486111111116587</c:v>
                </c:pt>
                <c:pt idx="3996">
                  <c:v>5.5500000000005478</c:v>
                </c:pt>
                <c:pt idx="3997">
                  <c:v>5.5513888888894369</c:v>
                </c:pt>
                <c:pt idx="3998">
                  <c:v>5.552777777778326</c:v>
                </c:pt>
                <c:pt idx="3999">
                  <c:v>5.5541666666672151</c:v>
                </c:pt>
                <c:pt idx="4000">
                  <c:v>5.5555555555561043</c:v>
                </c:pt>
                <c:pt idx="4001">
                  <c:v>5.5569444444449934</c:v>
                </c:pt>
                <c:pt idx="4002">
                  <c:v>5.5583333333338825</c:v>
                </c:pt>
                <c:pt idx="4003">
                  <c:v>5.5597222222227716</c:v>
                </c:pt>
                <c:pt idx="4004">
                  <c:v>5.5611111111116607</c:v>
                </c:pt>
                <c:pt idx="4005">
                  <c:v>5.5625000000005498</c:v>
                </c:pt>
                <c:pt idx="4006">
                  <c:v>5.5638888888894389</c:v>
                </c:pt>
                <c:pt idx="4007">
                  <c:v>5.565277777778328</c:v>
                </c:pt>
                <c:pt idx="4008">
                  <c:v>5.5666666666672171</c:v>
                </c:pt>
                <c:pt idx="4009">
                  <c:v>5.5680555555561062</c:v>
                </c:pt>
                <c:pt idx="4010">
                  <c:v>5.5694444444449953</c:v>
                </c:pt>
                <c:pt idx="4011">
                  <c:v>5.5708333333338844</c:v>
                </c:pt>
                <c:pt idx="4012">
                  <c:v>5.5722222222227735</c:v>
                </c:pt>
                <c:pt idx="4013">
                  <c:v>5.5736111111116626</c:v>
                </c:pt>
                <c:pt idx="4014">
                  <c:v>5.5750000000005517</c:v>
                </c:pt>
                <c:pt idx="4015">
                  <c:v>5.5763888888894408</c:v>
                </c:pt>
                <c:pt idx="4016">
                  <c:v>5.5777777777783299</c:v>
                </c:pt>
                <c:pt idx="4017">
                  <c:v>5.5791666666672191</c:v>
                </c:pt>
                <c:pt idx="4018">
                  <c:v>5.5805555555561082</c:v>
                </c:pt>
                <c:pt idx="4019">
                  <c:v>5.5819444444449973</c:v>
                </c:pt>
                <c:pt idx="4020">
                  <c:v>5.5833333333338864</c:v>
                </c:pt>
                <c:pt idx="4021">
                  <c:v>5.5847222222227755</c:v>
                </c:pt>
                <c:pt idx="4022">
                  <c:v>5.5861111111116646</c:v>
                </c:pt>
                <c:pt idx="4023">
                  <c:v>5.5875000000005537</c:v>
                </c:pt>
                <c:pt idx="4024">
                  <c:v>5.5888888888894428</c:v>
                </c:pt>
                <c:pt idx="4025">
                  <c:v>5.5902777777783319</c:v>
                </c:pt>
                <c:pt idx="4026">
                  <c:v>5.591666666667221</c:v>
                </c:pt>
                <c:pt idx="4027">
                  <c:v>5.5930555555561101</c:v>
                </c:pt>
                <c:pt idx="4028">
                  <c:v>5.5944444444449992</c:v>
                </c:pt>
                <c:pt idx="4029">
                  <c:v>5.5958333333338883</c:v>
                </c:pt>
                <c:pt idx="4030">
                  <c:v>5.5972222222227774</c:v>
                </c:pt>
                <c:pt idx="4031">
                  <c:v>5.5986111111116665</c:v>
                </c:pt>
                <c:pt idx="4032">
                  <c:v>5.6000000000005556</c:v>
                </c:pt>
                <c:pt idx="4033">
                  <c:v>5.6013888888894448</c:v>
                </c:pt>
                <c:pt idx="4034">
                  <c:v>5.6027777777783339</c:v>
                </c:pt>
                <c:pt idx="4035">
                  <c:v>5.604166666667223</c:v>
                </c:pt>
                <c:pt idx="4036">
                  <c:v>5.6055555555561121</c:v>
                </c:pt>
                <c:pt idx="4037">
                  <c:v>5.6069444444450012</c:v>
                </c:pt>
                <c:pt idx="4038">
                  <c:v>5.6083333333338903</c:v>
                </c:pt>
                <c:pt idx="4039">
                  <c:v>5.6097222222227794</c:v>
                </c:pt>
                <c:pt idx="4040">
                  <c:v>5.6111111111116685</c:v>
                </c:pt>
                <c:pt idx="4041">
                  <c:v>5.6125000000005576</c:v>
                </c:pt>
                <c:pt idx="4042">
                  <c:v>5.6138888888894467</c:v>
                </c:pt>
                <c:pt idx="4043">
                  <c:v>5.6152777777783358</c:v>
                </c:pt>
                <c:pt idx="4044">
                  <c:v>5.6166666666672249</c:v>
                </c:pt>
                <c:pt idx="4045">
                  <c:v>5.618055555556114</c:v>
                </c:pt>
                <c:pt idx="4046">
                  <c:v>5.6194444444450031</c:v>
                </c:pt>
                <c:pt idx="4047">
                  <c:v>5.6208333333338922</c:v>
                </c:pt>
                <c:pt idx="4048">
                  <c:v>5.6222222222227813</c:v>
                </c:pt>
                <c:pt idx="4049">
                  <c:v>5.6236111111116704</c:v>
                </c:pt>
                <c:pt idx="4050">
                  <c:v>5.6250000000005596</c:v>
                </c:pt>
                <c:pt idx="4051">
                  <c:v>5.6263888888894487</c:v>
                </c:pt>
                <c:pt idx="4052">
                  <c:v>5.6277777777783378</c:v>
                </c:pt>
                <c:pt idx="4053">
                  <c:v>5.6291666666672269</c:v>
                </c:pt>
                <c:pt idx="4054">
                  <c:v>5.630555555556116</c:v>
                </c:pt>
                <c:pt idx="4055">
                  <c:v>5.6319444444450051</c:v>
                </c:pt>
                <c:pt idx="4056">
                  <c:v>5.6333333333338942</c:v>
                </c:pt>
                <c:pt idx="4057">
                  <c:v>5.6347222222227833</c:v>
                </c:pt>
                <c:pt idx="4058">
                  <c:v>5.6361111111116724</c:v>
                </c:pt>
                <c:pt idx="4059">
                  <c:v>5.6375000000005615</c:v>
                </c:pt>
                <c:pt idx="4060">
                  <c:v>5.6388888888894506</c:v>
                </c:pt>
                <c:pt idx="4061">
                  <c:v>5.6402777777783397</c:v>
                </c:pt>
                <c:pt idx="4062">
                  <c:v>5.6416666666672288</c:v>
                </c:pt>
                <c:pt idx="4063">
                  <c:v>5.6430555555561179</c:v>
                </c:pt>
                <c:pt idx="4064">
                  <c:v>5.644444444445007</c:v>
                </c:pt>
                <c:pt idx="4065">
                  <c:v>5.6458333333338961</c:v>
                </c:pt>
                <c:pt idx="4066">
                  <c:v>5.6472222222227852</c:v>
                </c:pt>
                <c:pt idx="4067">
                  <c:v>5.6486111111116744</c:v>
                </c:pt>
                <c:pt idx="4068">
                  <c:v>5.6500000000005635</c:v>
                </c:pt>
                <c:pt idx="4069">
                  <c:v>5.6513888888894526</c:v>
                </c:pt>
                <c:pt idx="4070">
                  <c:v>5.6527777777783417</c:v>
                </c:pt>
                <c:pt idx="4071">
                  <c:v>5.6541666666672308</c:v>
                </c:pt>
                <c:pt idx="4072">
                  <c:v>5.6555555555561199</c:v>
                </c:pt>
                <c:pt idx="4073">
                  <c:v>5.656944444445009</c:v>
                </c:pt>
                <c:pt idx="4074">
                  <c:v>5.6583333333338981</c:v>
                </c:pt>
                <c:pt idx="4075">
                  <c:v>5.6597222222227872</c:v>
                </c:pt>
                <c:pt idx="4076">
                  <c:v>5.6611111111116763</c:v>
                </c:pt>
                <c:pt idx="4077">
                  <c:v>5.6625000000005654</c:v>
                </c:pt>
                <c:pt idx="4078">
                  <c:v>5.6638888888894545</c:v>
                </c:pt>
                <c:pt idx="4079">
                  <c:v>5.6652777777783436</c:v>
                </c:pt>
                <c:pt idx="4080">
                  <c:v>5.6666666666672327</c:v>
                </c:pt>
                <c:pt idx="4081">
                  <c:v>5.6680555555561218</c:v>
                </c:pt>
                <c:pt idx="4082">
                  <c:v>5.6694444444450109</c:v>
                </c:pt>
                <c:pt idx="4083">
                  <c:v>5.6708333333339001</c:v>
                </c:pt>
                <c:pt idx="4084">
                  <c:v>5.6722222222227892</c:v>
                </c:pt>
                <c:pt idx="4085">
                  <c:v>5.6736111111116783</c:v>
                </c:pt>
                <c:pt idx="4086">
                  <c:v>5.6750000000005674</c:v>
                </c:pt>
                <c:pt idx="4087">
                  <c:v>5.6763888888894565</c:v>
                </c:pt>
                <c:pt idx="4088">
                  <c:v>5.6777777777783456</c:v>
                </c:pt>
                <c:pt idx="4089">
                  <c:v>5.6791666666672347</c:v>
                </c:pt>
                <c:pt idx="4090">
                  <c:v>5.6805555555561238</c:v>
                </c:pt>
                <c:pt idx="4091">
                  <c:v>5.6819444444450129</c:v>
                </c:pt>
                <c:pt idx="4092">
                  <c:v>5.683333333333902</c:v>
                </c:pt>
                <c:pt idx="4093">
                  <c:v>5.6847222222227911</c:v>
                </c:pt>
                <c:pt idx="4094">
                  <c:v>5.6861111111116802</c:v>
                </c:pt>
                <c:pt idx="4095">
                  <c:v>5.6875000000005693</c:v>
                </c:pt>
                <c:pt idx="4096">
                  <c:v>5.6888888888894584</c:v>
                </c:pt>
                <c:pt idx="4097">
                  <c:v>5.6902777777783475</c:v>
                </c:pt>
                <c:pt idx="4098">
                  <c:v>5.6916666666672366</c:v>
                </c:pt>
                <c:pt idx="4099">
                  <c:v>5.6930555555561257</c:v>
                </c:pt>
                <c:pt idx="4100">
                  <c:v>5.6944444444450149</c:v>
                </c:pt>
                <c:pt idx="4101">
                  <c:v>5.695833333333904</c:v>
                </c:pt>
                <c:pt idx="4102">
                  <c:v>5.6972222222227931</c:v>
                </c:pt>
                <c:pt idx="4103">
                  <c:v>5.6986111111116822</c:v>
                </c:pt>
                <c:pt idx="4104">
                  <c:v>5.7000000000005713</c:v>
                </c:pt>
                <c:pt idx="4105">
                  <c:v>5.7013888888894604</c:v>
                </c:pt>
                <c:pt idx="4106">
                  <c:v>5.7027777777783495</c:v>
                </c:pt>
                <c:pt idx="4107">
                  <c:v>5.7041666666672386</c:v>
                </c:pt>
                <c:pt idx="4108">
                  <c:v>5.7055555555561277</c:v>
                </c:pt>
                <c:pt idx="4109">
                  <c:v>5.7069444444450168</c:v>
                </c:pt>
                <c:pt idx="4110">
                  <c:v>5.7083333333339059</c:v>
                </c:pt>
                <c:pt idx="4111">
                  <c:v>5.709722222222795</c:v>
                </c:pt>
                <c:pt idx="4112">
                  <c:v>5.7111111111116841</c:v>
                </c:pt>
                <c:pt idx="4113">
                  <c:v>5.7125000000005732</c:v>
                </c:pt>
                <c:pt idx="4114">
                  <c:v>5.7138888888894623</c:v>
                </c:pt>
                <c:pt idx="4115">
                  <c:v>5.7152777777783514</c:v>
                </c:pt>
                <c:pt idx="4116">
                  <c:v>5.7166666666672405</c:v>
                </c:pt>
                <c:pt idx="4117">
                  <c:v>5.7180555555561297</c:v>
                </c:pt>
                <c:pt idx="4118">
                  <c:v>5.7194444444450188</c:v>
                </c:pt>
                <c:pt idx="4119">
                  <c:v>5.7208333333339079</c:v>
                </c:pt>
                <c:pt idx="4120">
                  <c:v>5.722222222222797</c:v>
                </c:pt>
                <c:pt idx="4121">
                  <c:v>5.7236111111116861</c:v>
                </c:pt>
                <c:pt idx="4122">
                  <c:v>5.7250000000005752</c:v>
                </c:pt>
                <c:pt idx="4123">
                  <c:v>5.7263888888894643</c:v>
                </c:pt>
                <c:pt idx="4124">
                  <c:v>5.7277777777783534</c:v>
                </c:pt>
                <c:pt idx="4125">
                  <c:v>5.7291666666672425</c:v>
                </c:pt>
                <c:pt idx="4126">
                  <c:v>5.7305555555561316</c:v>
                </c:pt>
                <c:pt idx="4127">
                  <c:v>5.7319444444450207</c:v>
                </c:pt>
                <c:pt idx="4128">
                  <c:v>5.7333333333339098</c:v>
                </c:pt>
                <c:pt idx="4129">
                  <c:v>5.7347222222227989</c:v>
                </c:pt>
                <c:pt idx="4130">
                  <c:v>5.736111111111688</c:v>
                </c:pt>
                <c:pt idx="4131">
                  <c:v>5.7375000000005771</c:v>
                </c:pt>
                <c:pt idx="4132">
                  <c:v>5.7388888888894662</c:v>
                </c:pt>
                <c:pt idx="4133">
                  <c:v>5.7402777777783554</c:v>
                </c:pt>
                <c:pt idx="4134">
                  <c:v>5.7416666666672445</c:v>
                </c:pt>
                <c:pt idx="4135">
                  <c:v>5.7430555555561336</c:v>
                </c:pt>
                <c:pt idx="4136">
                  <c:v>5.7444444444450227</c:v>
                </c:pt>
                <c:pt idx="4137">
                  <c:v>5.7458333333339118</c:v>
                </c:pt>
                <c:pt idx="4138">
                  <c:v>5.7472222222228009</c:v>
                </c:pt>
                <c:pt idx="4139">
                  <c:v>5.74861111111169</c:v>
                </c:pt>
                <c:pt idx="4140">
                  <c:v>5.7500000000005791</c:v>
                </c:pt>
                <c:pt idx="4141">
                  <c:v>5.7513888888894682</c:v>
                </c:pt>
                <c:pt idx="4142">
                  <c:v>5.7527777777783573</c:v>
                </c:pt>
                <c:pt idx="4143">
                  <c:v>5.7541666666672464</c:v>
                </c:pt>
                <c:pt idx="4144">
                  <c:v>5.7555555555561355</c:v>
                </c:pt>
                <c:pt idx="4145">
                  <c:v>5.7569444444450246</c:v>
                </c:pt>
                <c:pt idx="4146">
                  <c:v>5.7583333333339137</c:v>
                </c:pt>
                <c:pt idx="4147">
                  <c:v>5.7597222222228028</c:v>
                </c:pt>
                <c:pt idx="4148">
                  <c:v>5.7611111111116919</c:v>
                </c:pt>
                <c:pt idx="4149">
                  <c:v>5.762500000000581</c:v>
                </c:pt>
                <c:pt idx="4150">
                  <c:v>5.7638888888894702</c:v>
                </c:pt>
                <c:pt idx="4151">
                  <c:v>5.7652777777783593</c:v>
                </c:pt>
                <c:pt idx="4152">
                  <c:v>5.7666666666672484</c:v>
                </c:pt>
                <c:pt idx="4153">
                  <c:v>5.7680555555561375</c:v>
                </c:pt>
                <c:pt idx="4154">
                  <c:v>5.7694444444450266</c:v>
                </c:pt>
                <c:pt idx="4155">
                  <c:v>5.7708333333339157</c:v>
                </c:pt>
                <c:pt idx="4156">
                  <c:v>5.7722222222228048</c:v>
                </c:pt>
                <c:pt idx="4157">
                  <c:v>5.7736111111116939</c:v>
                </c:pt>
                <c:pt idx="4158">
                  <c:v>5.775000000000583</c:v>
                </c:pt>
                <c:pt idx="4159">
                  <c:v>5.7763888888894721</c:v>
                </c:pt>
                <c:pt idx="4160">
                  <c:v>5.7777777777783612</c:v>
                </c:pt>
                <c:pt idx="4161">
                  <c:v>5.7791666666672503</c:v>
                </c:pt>
                <c:pt idx="4162">
                  <c:v>5.7805555555561394</c:v>
                </c:pt>
                <c:pt idx="4163">
                  <c:v>5.7819444444450285</c:v>
                </c:pt>
                <c:pt idx="4164">
                  <c:v>5.7833333333339176</c:v>
                </c:pt>
                <c:pt idx="4165">
                  <c:v>5.7847222222228067</c:v>
                </c:pt>
                <c:pt idx="4166">
                  <c:v>5.7861111111116958</c:v>
                </c:pt>
                <c:pt idx="4167">
                  <c:v>5.787500000000585</c:v>
                </c:pt>
                <c:pt idx="4168">
                  <c:v>5.7888888888894741</c:v>
                </c:pt>
                <c:pt idx="4169">
                  <c:v>5.7902777777783632</c:v>
                </c:pt>
                <c:pt idx="4170">
                  <c:v>5.7916666666672523</c:v>
                </c:pt>
                <c:pt idx="4171">
                  <c:v>5.7930555555561414</c:v>
                </c:pt>
                <c:pt idx="4172">
                  <c:v>5.7944444444450305</c:v>
                </c:pt>
                <c:pt idx="4173">
                  <c:v>5.7958333333339196</c:v>
                </c:pt>
                <c:pt idx="4174">
                  <c:v>5.7972222222228087</c:v>
                </c:pt>
                <c:pt idx="4175">
                  <c:v>5.7986111111116978</c:v>
                </c:pt>
                <c:pt idx="4176">
                  <c:v>5.8000000000005869</c:v>
                </c:pt>
                <c:pt idx="4177">
                  <c:v>5.801388888889476</c:v>
                </c:pt>
                <c:pt idx="4178">
                  <c:v>5.8027777777783651</c:v>
                </c:pt>
                <c:pt idx="4179">
                  <c:v>5.8041666666672542</c:v>
                </c:pt>
                <c:pt idx="4180">
                  <c:v>5.8055555555561433</c:v>
                </c:pt>
                <c:pt idx="4181">
                  <c:v>5.8069444444450324</c:v>
                </c:pt>
                <c:pt idx="4182">
                  <c:v>5.8083333333339215</c:v>
                </c:pt>
                <c:pt idx="4183">
                  <c:v>5.8097222222228107</c:v>
                </c:pt>
                <c:pt idx="4184">
                  <c:v>5.8111111111116998</c:v>
                </c:pt>
                <c:pt idx="4185">
                  <c:v>5.8125000000005889</c:v>
                </c:pt>
                <c:pt idx="4186">
                  <c:v>5.813888888889478</c:v>
                </c:pt>
                <c:pt idx="4187">
                  <c:v>5.8152777777783671</c:v>
                </c:pt>
                <c:pt idx="4188">
                  <c:v>5.8166666666672562</c:v>
                </c:pt>
                <c:pt idx="4189">
                  <c:v>5.8180555555561453</c:v>
                </c:pt>
                <c:pt idx="4190">
                  <c:v>5.8194444444450344</c:v>
                </c:pt>
                <c:pt idx="4191">
                  <c:v>5.8208333333339235</c:v>
                </c:pt>
                <c:pt idx="4192">
                  <c:v>5.8222222222228126</c:v>
                </c:pt>
                <c:pt idx="4193">
                  <c:v>5.8236111111117017</c:v>
                </c:pt>
                <c:pt idx="4194">
                  <c:v>5.8250000000005908</c:v>
                </c:pt>
                <c:pt idx="4195">
                  <c:v>5.8263888888894799</c:v>
                </c:pt>
                <c:pt idx="4196">
                  <c:v>5.827777777778369</c:v>
                </c:pt>
                <c:pt idx="4197">
                  <c:v>5.8291666666672581</c:v>
                </c:pt>
                <c:pt idx="4198">
                  <c:v>5.8305555555561472</c:v>
                </c:pt>
                <c:pt idx="4199">
                  <c:v>5.8319444444450363</c:v>
                </c:pt>
                <c:pt idx="4200">
                  <c:v>5.8333333333339255</c:v>
                </c:pt>
                <c:pt idx="4201">
                  <c:v>5.8347222222228146</c:v>
                </c:pt>
                <c:pt idx="4202">
                  <c:v>5.8361111111117037</c:v>
                </c:pt>
                <c:pt idx="4203">
                  <c:v>5.8375000000005928</c:v>
                </c:pt>
                <c:pt idx="4204">
                  <c:v>5.8388888888894819</c:v>
                </c:pt>
                <c:pt idx="4205">
                  <c:v>5.840277777778371</c:v>
                </c:pt>
                <c:pt idx="4206">
                  <c:v>5.8416666666672601</c:v>
                </c:pt>
                <c:pt idx="4207">
                  <c:v>5.8430555555561492</c:v>
                </c:pt>
                <c:pt idx="4208">
                  <c:v>5.8444444444450383</c:v>
                </c:pt>
                <c:pt idx="4209">
                  <c:v>5.8458333333339274</c:v>
                </c:pt>
                <c:pt idx="4210">
                  <c:v>5.8472222222228165</c:v>
                </c:pt>
                <c:pt idx="4211">
                  <c:v>5.8486111111117056</c:v>
                </c:pt>
                <c:pt idx="4212">
                  <c:v>5.8500000000005947</c:v>
                </c:pt>
                <c:pt idx="4213">
                  <c:v>5.8513888888894838</c:v>
                </c:pt>
                <c:pt idx="4214">
                  <c:v>5.8527777777783729</c:v>
                </c:pt>
                <c:pt idx="4215">
                  <c:v>5.854166666667262</c:v>
                </c:pt>
                <c:pt idx="4216">
                  <c:v>5.8555555555561511</c:v>
                </c:pt>
                <c:pt idx="4217">
                  <c:v>5.8569444444450403</c:v>
                </c:pt>
                <c:pt idx="4218">
                  <c:v>5.8583333333339294</c:v>
                </c:pt>
                <c:pt idx="4219">
                  <c:v>5.8597222222228185</c:v>
                </c:pt>
                <c:pt idx="4220">
                  <c:v>5.8611111111117076</c:v>
                </c:pt>
                <c:pt idx="4221">
                  <c:v>5.8625000000005967</c:v>
                </c:pt>
                <c:pt idx="4222">
                  <c:v>5.8638888888894858</c:v>
                </c:pt>
                <c:pt idx="4223">
                  <c:v>5.8652777777783749</c:v>
                </c:pt>
                <c:pt idx="4224">
                  <c:v>5.866666666667264</c:v>
                </c:pt>
                <c:pt idx="4225">
                  <c:v>5.8680555555561531</c:v>
                </c:pt>
                <c:pt idx="4226">
                  <c:v>5.8694444444450422</c:v>
                </c:pt>
                <c:pt idx="4227">
                  <c:v>5.8708333333339313</c:v>
                </c:pt>
                <c:pt idx="4228">
                  <c:v>5.8722222222228204</c:v>
                </c:pt>
                <c:pt idx="4229">
                  <c:v>5.8736111111117095</c:v>
                </c:pt>
                <c:pt idx="4230">
                  <c:v>5.8750000000005986</c:v>
                </c:pt>
                <c:pt idx="4231">
                  <c:v>5.8763888888894877</c:v>
                </c:pt>
                <c:pt idx="4232">
                  <c:v>5.8777777777783768</c:v>
                </c:pt>
                <c:pt idx="4233">
                  <c:v>5.879166666667266</c:v>
                </c:pt>
                <c:pt idx="4234">
                  <c:v>5.8805555555561551</c:v>
                </c:pt>
                <c:pt idx="4235">
                  <c:v>5.8819444444450442</c:v>
                </c:pt>
                <c:pt idx="4236">
                  <c:v>5.8833333333339333</c:v>
                </c:pt>
                <c:pt idx="4237">
                  <c:v>5.8847222222228224</c:v>
                </c:pt>
                <c:pt idx="4238">
                  <c:v>5.8861111111117115</c:v>
                </c:pt>
                <c:pt idx="4239">
                  <c:v>5.8875000000006006</c:v>
                </c:pt>
                <c:pt idx="4240">
                  <c:v>5.8888888888894897</c:v>
                </c:pt>
                <c:pt idx="4241">
                  <c:v>5.8902777777783788</c:v>
                </c:pt>
                <c:pt idx="4242">
                  <c:v>5.8916666666672679</c:v>
                </c:pt>
                <c:pt idx="4243">
                  <c:v>5.893055555556157</c:v>
                </c:pt>
                <c:pt idx="4244">
                  <c:v>5.8944444444450461</c:v>
                </c:pt>
                <c:pt idx="4245">
                  <c:v>5.8958333333339352</c:v>
                </c:pt>
                <c:pt idx="4246">
                  <c:v>5.8972222222228243</c:v>
                </c:pt>
                <c:pt idx="4247">
                  <c:v>5.8986111111117134</c:v>
                </c:pt>
                <c:pt idx="4248">
                  <c:v>5.9000000000006025</c:v>
                </c:pt>
                <c:pt idx="4249">
                  <c:v>5.9013888888894916</c:v>
                </c:pt>
                <c:pt idx="4250">
                  <c:v>5.9027777777783808</c:v>
                </c:pt>
                <c:pt idx="4251">
                  <c:v>5.9041666666672699</c:v>
                </c:pt>
                <c:pt idx="4252">
                  <c:v>5.905555555556159</c:v>
                </c:pt>
                <c:pt idx="4253">
                  <c:v>5.9069444444450481</c:v>
                </c:pt>
                <c:pt idx="4254">
                  <c:v>5.9083333333339372</c:v>
                </c:pt>
                <c:pt idx="4255">
                  <c:v>5.9097222222228263</c:v>
                </c:pt>
                <c:pt idx="4256">
                  <c:v>5.9111111111117154</c:v>
                </c:pt>
                <c:pt idx="4257">
                  <c:v>5.9125000000006045</c:v>
                </c:pt>
                <c:pt idx="4258">
                  <c:v>5.9138888888894936</c:v>
                </c:pt>
                <c:pt idx="4259">
                  <c:v>5.9152777777783827</c:v>
                </c:pt>
                <c:pt idx="4260">
                  <c:v>5.9166666666672718</c:v>
                </c:pt>
                <c:pt idx="4261">
                  <c:v>5.9180555555561609</c:v>
                </c:pt>
                <c:pt idx="4262">
                  <c:v>5.91944444444505</c:v>
                </c:pt>
                <c:pt idx="4263">
                  <c:v>5.9208333333339391</c:v>
                </c:pt>
                <c:pt idx="4264">
                  <c:v>5.9222222222228282</c:v>
                </c:pt>
                <c:pt idx="4265">
                  <c:v>5.9236111111117173</c:v>
                </c:pt>
                <c:pt idx="4266">
                  <c:v>5.9250000000006064</c:v>
                </c:pt>
                <c:pt idx="4267">
                  <c:v>5.9263888888894956</c:v>
                </c:pt>
                <c:pt idx="4268">
                  <c:v>5.9277777777783847</c:v>
                </c:pt>
                <c:pt idx="4269">
                  <c:v>5.9291666666672738</c:v>
                </c:pt>
                <c:pt idx="4270">
                  <c:v>5.9305555555561629</c:v>
                </c:pt>
                <c:pt idx="4271">
                  <c:v>5.931944444445052</c:v>
                </c:pt>
                <c:pt idx="4272">
                  <c:v>5.9333333333339411</c:v>
                </c:pt>
                <c:pt idx="4273">
                  <c:v>5.9347222222228302</c:v>
                </c:pt>
                <c:pt idx="4274">
                  <c:v>5.9361111111117193</c:v>
                </c:pt>
                <c:pt idx="4275">
                  <c:v>5.9375000000006084</c:v>
                </c:pt>
                <c:pt idx="4276">
                  <c:v>5.9388888888894975</c:v>
                </c:pt>
                <c:pt idx="4277">
                  <c:v>5.9402777777783866</c:v>
                </c:pt>
                <c:pt idx="4278">
                  <c:v>5.9416666666672757</c:v>
                </c:pt>
                <c:pt idx="4279">
                  <c:v>5.9430555555561648</c:v>
                </c:pt>
                <c:pt idx="4280">
                  <c:v>5.9444444444450539</c:v>
                </c:pt>
                <c:pt idx="4281">
                  <c:v>5.945833333333943</c:v>
                </c:pt>
                <c:pt idx="4282">
                  <c:v>5.9472222222228321</c:v>
                </c:pt>
                <c:pt idx="4283">
                  <c:v>5.9486111111117213</c:v>
                </c:pt>
                <c:pt idx="4284">
                  <c:v>5.9500000000006104</c:v>
                </c:pt>
                <c:pt idx="4285">
                  <c:v>5.9513888888894995</c:v>
                </c:pt>
                <c:pt idx="4286">
                  <c:v>5.9527777777783886</c:v>
                </c:pt>
                <c:pt idx="4287">
                  <c:v>5.9541666666672777</c:v>
                </c:pt>
                <c:pt idx="4288">
                  <c:v>5.9555555555561668</c:v>
                </c:pt>
                <c:pt idx="4289">
                  <c:v>5.9569444444450559</c:v>
                </c:pt>
                <c:pt idx="4290">
                  <c:v>5.958333333333945</c:v>
                </c:pt>
                <c:pt idx="4291">
                  <c:v>5.9597222222228341</c:v>
                </c:pt>
                <c:pt idx="4292">
                  <c:v>5.9611111111117232</c:v>
                </c:pt>
                <c:pt idx="4293">
                  <c:v>5.9625000000006123</c:v>
                </c:pt>
                <c:pt idx="4294">
                  <c:v>5.9638888888895014</c:v>
                </c:pt>
                <c:pt idx="4295">
                  <c:v>5.9652777777783905</c:v>
                </c:pt>
                <c:pt idx="4296">
                  <c:v>5.9666666666672796</c:v>
                </c:pt>
                <c:pt idx="4297">
                  <c:v>5.9680555555561687</c:v>
                </c:pt>
                <c:pt idx="4298">
                  <c:v>5.9694444444450578</c:v>
                </c:pt>
                <c:pt idx="4299">
                  <c:v>5.9708333333339469</c:v>
                </c:pt>
                <c:pt idx="4300">
                  <c:v>5.9722222222228361</c:v>
                </c:pt>
                <c:pt idx="4301">
                  <c:v>5.9736111111117252</c:v>
                </c:pt>
                <c:pt idx="4302">
                  <c:v>5.9750000000006143</c:v>
                </c:pt>
                <c:pt idx="4303">
                  <c:v>5.9763888888895034</c:v>
                </c:pt>
                <c:pt idx="4304">
                  <c:v>5.9777777777783925</c:v>
                </c:pt>
                <c:pt idx="4305">
                  <c:v>5.9791666666672816</c:v>
                </c:pt>
                <c:pt idx="4306">
                  <c:v>5.9805555555561707</c:v>
                </c:pt>
                <c:pt idx="4307">
                  <c:v>5.9819444444450598</c:v>
                </c:pt>
                <c:pt idx="4308">
                  <c:v>5.9833333333339489</c:v>
                </c:pt>
                <c:pt idx="4309">
                  <c:v>5.984722222222838</c:v>
                </c:pt>
                <c:pt idx="4310">
                  <c:v>5.9861111111117271</c:v>
                </c:pt>
                <c:pt idx="4311">
                  <c:v>5.9875000000006162</c:v>
                </c:pt>
                <c:pt idx="4312">
                  <c:v>5.9888888888895053</c:v>
                </c:pt>
                <c:pt idx="4313">
                  <c:v>5.9902777777783944</c:v>
                </c:pt>
                <c:pt idx="4314">
                  <c:v>5.9916666666672835</c:v>
                </c:pt>
                <c:pt idx="4315">
                  <c:v>5.9930555555561726</c:v>
                </c:pt>
                <c:pt idx="4316">
                  <c:v>5.9944444444450617</c:v>
                </c:pt>
                <c:pt idx="4317">
                  <c:v>5.9958333333339509</c:v>
                </c:pt>
                <c:pt idx="4318">
                  <c:v>5.99722222222284</c:v>
                </c:pt>
                <c:pt idx="4319">
                  <c:v>5.9986111111117291</c:v>
                </c:pt>
                <c:pt idx="4320">
                  <c:v>6.0000000000006182</c:v>
                </c:pt>
                <c:pt idx="4321">
                  <c:v>6.0013888888895073</c:v>
                </c:pt>
                <c:pt idx="4322">
                  <c:v>6.0027777777783964</c:v>
                </c:pt>
                <c:pt idx="4323">
                  <c:v>6.0041666666672855</c:v>
                </c:pt>
                <c:pt idx="4324">
                  <c:v>6.0055555555561746</c:v>
                </c:pt>
                <c:pt idx="4325">
                  <c:v>6.0069444444450637</c:v>
                </c:pt>
                <c:pt idx="4326">
                  <c:v>6.0083333333339528</c:v>
                </c:pt>
                <c:pt idx="4327">
                  <c:v>6.0097222222228419</c:v>
                </c:pt>
                <c:pt idx="4328">
                  <c:v>6.011111111111731</c:v>
                </c:pt>
                <c:pt idx="4329">
                  <c:v>6.0125000000006201</c:v>
                </c:pt>
                <c:pt idx="4330">
                  <c:v>6.0138888888895092</c:v>
                </c:pt>
                <c:pt idx="4331">
                  <c:v>6.0152777777783983</c:v>
                </c:pt>
                <c:pt idx="4332">
                  <c:v>6.0166666666672874</c:v>
                </c:pt>
                <c:pt idx="4333">
                  <c:v>6.0180555555561766</c:v>
                </c:pt>
                <c:pt idx="4334">
                  <c:v>6.0194444444450657</c:v>
                </c:pt>
                <c:pt idx="4335">
                  <c:v>6.0208333333339548</c:v>
                </c:pt>
                <c:pt idx="4336">
                  <c:v>6.0222222222228439</c:v>
                </c:pt>
                <c:pt idx="4337">
                  <c:v>6.023611111111733</c:v>
                </c:pt>
                <c:pt idx="4338">
                  <c:v>6.0250000000006221</c:v>
                </c:pt>
                <c:pt idx="4339">
                  <c:v>6.0263888888895112</c:v>
                </c:pt>
                <c:pt idx="4340">
                  <c:v>6.0277777777784003</c:v>
                </c:pt>
                <c:pt idx="4341">
                  <c:v>6.0291666666672894</c:v>
                </c:pt>
                <c:pt idx="4342">
                  <c:v>6.0305555555561785</c:v>
                </c:pt>
                <c:pt idx="4343">
                  <c:v>6.0319444444450676</c:v>
                </c:pt>
                <c:pt idx="4344">
                  <c:v>6.0333333333339567</c:v>
                </c:pt>
                <c:pt idx="4345">
                  <c:v>6.0347222222228458</c:v>
                </c:pt>
                <c:pt idx="4346">
                  <c:v>6.0361111111117349</c:v>
                </c:pt>
                <c:pt idx="4347">
                  <c:v>6.037500000000624</c:v>
                </c:pt>
                <c:pt idx="4348">
                  <c:v>6.0388888888895131</c:v>
                </c:pt>
                <c:pt idx="4349">
                  <c:v>6.0402777777784022</c:v>
                </c:pt>
                <c:pt idx="4350">
                  <c:v>6.0416666666672914</c:v>
                </c:pt>
                <c:pt idx="4351">
                  <c:v>6.0430555555561805</c:v>
                </c:pt>
                <c:pt idx="4352">
                  <c:v>6.0444444444450696</c:v>
                </c:pt>
                <c:pt idx="4353">
                  <c:v>6.0458333333339587</c:v>
                </c:pt>
                <c:pt idx="4354">
                  <c:v>6.0472222222228478</c:v>
                </c:pt>
                <c:pt idx="4355">
                  <c:v>6.0486111111117369</c:v>
                </c:pt>
                <c:pt idx="4356">
                  <c:v>6.050000000000626</c:v>
                </c:pt>
                <c:pt idx="4357">
                  <c:v>6.0513888888895151</c:v>
                </c:pt>
                <c:pt idx="4358">
                  <c:v>6.0527777777784042</c:v>
                </c:pt>
                <c:pt idx="4359">
                  <c:v>6.0541666666672933</c:v>
                </c:pt>
                <c:pt idx="4360">
                  <c:v>6.0555555555561824</c:v>
                </c:pt>
                <c:pt idx="4361">
                  <c:v>6.0569444444450715</c:v>
                </c:pt>
                <c:pt idx="4362">
                  <c:v>6.0583333333339606</c:v>
                </c:pt>
                <c:pt idx="4363">
                  <c:v>6.0597222222228497</c:v>
                </c:pt>
                <c:pt idx="4364">
                  <c:v>6.0611111111117388</c:v>
                </c:pt>
                <c:pt idx="4365">
                  <c:v>6.0625000000006279</c:v>
                </c:pt>
                <c:pt idx="4366">
                  <c:v>6.063888888889517</c:v>
                </c:pt>
                <c:pt idx="4367">
                  <c:v>6.0652777777784062</c:v>
                </c:pt>
                <c:pt idx="4368">
                  <c:v>6.0666666666672953</c:v>
                </c:pt>
                <c:pt idx="4369">
                  <c:v>6.0680555555561844</c:v>
                </c:pt>
                <c:pt idx="4370">
                  <c:v>6.0694444444450735</c:v>
                </c:pt>
                <c:pt idx="4371">
                  <c:v>6.0708333333339626</c:v>
                </c:pt>
                <c:pt idx="4372">
                  <c:v>6.0722222222228517</c:v>
                </c:pt>
                <c:pt idx="4373">
                  <c:v>6.0736111111117408</c:v>
                </c:pt>
                <c:pt idx="4374">
                  <c:v>6.0750000000006299</c:v>
                </c:pt>
                <c:pt idx="4375">
                  <c:v>6.076388888889519</c:v>
                </c:pt>
                <c:pt idx="4376">
                  <c:v>6.0777777777784081</c:v>
                </c:pt>
                <c:pt idx="4377">
                  <c:v>6.0791666666672972</c:v>
                </c:pt>
                <c:pt idx="4378">
                  <c:v>6.0805555555561863</c:v>
                </c:pt>
                <c:pt idx="4379">
                  <c:v>6.0819444444450754</c:v>
                </c:pt>
                <c:pt idx="4380">
                  <c:v>6.0833333333339645</c:v>
                </c:pt>
                <c:pt idx="4381">
                  <c:v>6.0847222222228536</c:v>
                </c:pt>
                <c:pt idx="4382">
                  <c:v>6.0861111111117427</c:v>
                </c:pt>
                <c:pt idx="4383">
                  <c:v>6.0875000000006319</c:v>
                </c:pt>
                <c:pt idx="4384">
                  <c:v>6.088888888889521</c:v>
                </c:pt>
                <c:pt idx="4385">
                  <c:v>6.0902777777784101</c:v>
                </c:pt>
                <c:pt idx="4386">
                  <c:v>6.0916666666672992</c:v>
                </c:pt>
                <c:pt idx="4387">
                  <c:v>6.0930555555561883</c:v>
                </c:pt>
                <c:pt idx="4388">
                  <c:v>6.0944444444450774</c:v>
                </c:pt>
                <c:pt idx="4389">
                  <c:v>6.0958333333339665</c:v>
                </c:pt>
                <c:pt idx="4390">
                  <c:v>6.0972222222228556</c:v>
                </c:pt>
                <c:pt idx="4391">
                  <c:v>6.0986111111117447</c:v>
                </c:pt>
                <c:pt idx="4392">
                  <c:v>6.1000000000006338</c:v>
                </c:pt>
                <c:pt idx="4393">
                  <c:v>6.1013888888895229</c:v>
                </c:pt>
                <c:pt idx="4394">
                  <c:v>6.102777777778412</c:v>
                </c:pt>
                <c:pt idx="4395">
                  <c:v>6.1041666666673011</c:v>
                </c:pt>
                <c:pt idx="4396">
                  <c:v>6.1055555555561902</c:v>
                </c:pt>
                <c:pt idx="4397">
                  <c:v>6.1069444444450793</c:v>
                </c:pt>
                <c:pt idx="4398">
                  <c:v>6.1083333333339684</c:v>
                </c:pt>
                <c:pt idx="4399">
                  <c:v>6.1097222222228575</c:v>
                </c:pt>
                <c:pt idx="4400">
                  <c:v>6.1111111111117467</c:v>
                </c:pt>
                <c:pt idx="4401">
                  <c:v>6.1125000000006358</c:v>
                </c:pt>
                <c:pt idx="4402">
                  <c:v>6.1138888888895249</c:v>
                </c:pt>
                <c:pt idx="4403">
                  <c:v>6.115277777778414</c:v>
                </c:pt>
                <c:pt idx="4404">
                  <c:v>6.1166666666673031</c:v>
                </c:pt>
                <c:pt idx="4405">
                  <c:v>6.1180555555561922</c:v>
                </c:pt>
                <c:pt idx="4406">
                  <c:v>6.1194444444450813</c:v>
                </c:pt>
                <c:pt idx="4407">
                  <c:v>6.1208333333339704</c:v>
                </c:pt>
                <c:pt idx="4408">
                  <c:v>6.1222222222228595</c:v>
                </c:pt>
                <c:pt idx="4409">
                  <c:v>6.1236111111117486</c:v>
                </c:pt>
                <c:pt idx="4410">
                  <c:v>6.1250000000006377</c:v>
                </c:pt>
                <c:pt idx="4411">
                  <c:v>6.1263888888895268</c:v>
                </c:pt>
                <c:pt idx="4412">
                  <c:v>6.1277777777784159</c:v>
                </c:pt>
                <c:pt idx="4413">
                  <c:v>6.129166666667305</c:v>
                </c:pt>
                <c:pt idx="4414">
                  <c:v>6.1305555555561941</c:v>
                </c:pt>
                <c:pt idx="4415">
                  <c:v>6.1319444444450832</c:v>
                </c:pt>
                <c:pt idx="4416">
                  <c:v>6.1333333333339723</c:v>
                </c:pt>
                <c:pt idx="4417">
                  <c:v>6.1347222222228615</c:v>
                </c:pt>
                <c:pt idx="4418">
                  <c:v>6.1361111111117506</c:v>
                </c:pt>
                <c:pt idx="4419">
                  <c:v>6.1375000000006397</c:v>
                </c:pt>
                <c:pt idx="4420">
                  <c:v>6.1388888888895288</c:v>
                </c:pt>
                <c:pt idx="4421">
                  <c:v>6.1402777777784179</c:v>
                </c:pt>
                <c:pt idx="4422">
                  <c:v>6.141666666667307</c:v>
                </c:pt>
                <c:pt idx="4423">
                  <c:v>6.1430555555561961</c:v>
                </c:pt>
                <c:pt idx="4424">
                  <c:v>6.1444444444450852</c:v>
                </c:pt>
                <c:pt idx="4425">
                  <c:v>6.1458333333339743</c:v>
                </c:pt>
                <c:pt idx="4426">
                  <c:v>6.1472222222228634</c:v>
                </c:pt>
                <c:pt idx="4427">
                  <c:v>6.1486111111117525</c:v>
                </c:pt>
                <c:pt idx="4428">
                  <c:v>6.1500000000006416</c:v>
                </c:pt>
                <c:pt idx="4429">
                  <c:v>6.1513888888895307</c:v>
                </c:pt>
                <c:pt idx="4430">
                  <c:v>6.1527777777784198</c:v>
                </c:pt>
                <c:pt idx="4431">
                  <c:v>6.1541666666673089</c:v>
                </c:pt>
                <c:pt idx="4432">
                  <c:v>6.155555555556198</c:v>
                </c:pt>
                <c:pt idx="4433">
                  <c:v>6.1569444444450872</c:v>
                </c:pt>
                <c:pt idx="4434">
                  <c:v>6.1583333333339763</c:v>
                </c:pt>
                <c:pt idx="4435">
                  <c:v>6.1597222222228654</c:v>
                </c:pt>
                <c:pt idx="4436">
                  <c:v>6.1611111111117545</c:v>
                </c:pt>
                <c:pt idx="4437">
                  <c:v>6.1625000000006436</c:v>
                </c:pt>
                <c:pt idx="4438">
                  <c:v>6.1638888888895327</c:v>
                </c:pt>
                <c:pt idx="4439">
                  <c:v>6.1652777777784218</c:v>
                </c:pt>
                <c:pt idx="4440">
                  <c:v>6.1666666666673109</c:v>
                </c:pt>
                <c:pt idx="4441">
                  <c:v>6.1680555555562</c:v>
                </c:pt>
                <c:pt idx="4442">
                  <c:v>6.1694444444450891</c:v>
                </c:pt>
                <c:pt idx="4443">
                  <c:v>6.1708333333339782</c:v>
                </c:pt>
                <c:pt idx="4444">
                  <c:v>6.1722222222228673</c:v>
                </c:pt>
                <c:pt idx="4445">
                  <c:v>6.1736111111117564</c:v>
                </c:pt>
                <c:pt idx="4446">
                  <c:v>6.1750000000006455</c:v>
                </c:pt>
                <c:pt idx="4447">
                  <c:v>6.1763888888895346</c:v>
                </c:pt>
                <c:pt idx="4448">
                  <c:v>6.1777777777784237</c:v>
                </c:pt>
                <c:pt idx="4449">
                  <c:v>6.1791666666673128</c:v>
                </c:pt>
                <c:pt idx="4450">
                  <c:v>6.180555555556202</c:v>
                </c:pt>
                <c:pt idx="4451">
                  <c:v>6.1819444444450911</c:v>
                </c:pt>
                <c:pt idx="4452">
                  <c:v>6.1833333333339802</c:v>
                </c:pt>
                <c:pt idx="4453">
                  <c:v>6.1847222222228693</c:v>
                </c:pt>
                <c:pt idx="4454">
                  <c:v>6.1861111111117584</c:v>
                </c:pt>
                <c:pt idx="4455">
                  <c:v>6.1875000000006475</c:v>
                </c:pt>
                <c:pt idx="4456">
                  <c:v>6.1888888888895366</c:v>
                </c:pt>
                <c:pt idx="4457">
                  <c:v>6.1902777777784257</c:v>
                </c:pt>
                <c:pt idx="4458">
                  <c:v>6.1916666666673148</c:v>
                </c:pt>
                <c:pt idx="4459">
                  <c:v>6.1930555555562039</c:v>
                </c:pt>
                <c:pt idx="4460">
                  <c:v>6.194444444445093</c:v>
                </c:pt>
                <c:pt idx="4461">
                  <c:v>6.1958333333339821</c:v>
                </c:pt>
                <c:pt idx="4462">
                  <c:v>6.1972222222228712</c:v>
                </c:pt>
                <c:pt idx="4463">
                  <c:v>6.1986111111117603</c:v>
                </c:pt>
                <c:pt idx="4464">
                  <c:v>6.2000000000006494</c:v>
                </c:pt>
                <c:pt idx="4465">
                  <c:v>6.2013888888895385</c:v>
                </c:pt>
                <c:pt idx="4466">
                  <c:v>6.2027777777784276</c:v>
                </c:pt>
                <c:pt idx="4467">
                  <c:v>6.2041666666673168</c:v>
                </c:pt>
                <c:pt idx="4468">
                  <c:v>6.2055555555562059</c:v>
                </c:pt>
                <c:pt idx="4469">
                  <c:v>6.206944444445095</c:v>
                </c:pt>
                <c:pt idx="4470">
                  <c:v>6.2083333333339841</c:v>
                </c:pt>
                <c:pt idx="4471">
                  <c:v>6.2097222222228732</c:v>
                </c:pt>
                <c:pt idx="4472">
                  <c:v>6.2111111111117623</c:v>
                </c:pt>
                <c:pt idx="4473">
                  <c:v>6.2125000000006514</c:v>
                </c:pt>
                <c:pt idx="4474">
                  <c:v>6.2138888888895405</c:v>
                </c:pt>
                <c:pt idx="4475">
                  <c:v>6.2152777777784296</c:v>
                </c:pt>
                <c:pt idx="4476">
                  <c:v>6.2166666666673187</c:v>
                </c:pt>
                <c:pt idx="4477">
                  <c:v>6.2180555555562078</c:v>
                </c:pt>
                <c:pt idx="4478">
                  <c:v>6.2194444444450969</c:v>
                </c:pt>
                <c:pt idx="4479">
                  <c:v>6.220833333333986</c:v>
                </c:pt>
                <c:pt idx="4480">
                  <c:v>6.2222222222228751</c:v>
                </c:pt>
                <c:pt idx="4481">
                  <c:v>6.2236111111117642</c:v>
                </c:pt>
                <c:pt idx="4482">
                  <c:v>6.2250000000006533</c:v>
                </c:pt>
                <c:pt idx="4483">
                  <c:v>6.2263888888895425</c:v>
                </c:pt>
                <c:pt idx="4484">
                  <c:v>6.2277777777784316</c:v>
                </c:pt>
                <c:pt idx="4485">
                  <c:v>6.2291666666673207</c:v>
                </c:pt>
                <c:pt idx="4486">
                  <c:v>6.2305555555562098</c:v>
                </c:pt>
                <c:pt idx="4487">
                  <c:v>6.2319444444450989</c:v>
                </c:pt>
                <c:pt idx="4488">
                  <c:v>6.233333333333988</c:v>
                </c:pt>
                <c:pt idx="4489">
                  <c:v>6.2347222222228771</c:v>
                </c:pt>
                <c:pt idx="4490">
                  <c:v>6.2361111111117662</c:v>
                </c:pt>
                <c:pt idx="4491">
                  <c:v>6.2375000000006553</c:v>
                </c:pt>
                <c:pt idx="4492">
                  <c:v>6.2388888888895444</c:v>
                </c:pt>
                <c:pt idx="4493">
                  <c:v>6.2402777777784335</c:v>
                </c:pt>
                <c:pt idx="4494">
                  <c:v>6.2416666666673226</c:v>
                </c:pt>
                <c:pt idx="4495">
                  <c:v>6.2430555555562117</c:v>
                </c:pt>
                <c:pt idx="4496">
                  <c:v>6.2444444444451008</c:v>
                </c:pt>
                <c:pt idx="4497">
                  <c:v>6.2458333333339899</c:v>
                </c:pt>
                <c:pt idx="4498">
                  <c:v>6.247222222222879</c:v>
                </c:pt>
                <c:pt idx="4499">
                  <c:v>6.2486111111117681</c:v>
                </c:pt>
                <c:pt idx="4500">
                  <c:v>6.2500000000006573</c:v>
                </c:pt>
                <c:pt idx="4501">
                  <c:v>6.2513888888895464</c:v>
                </c:pt>
                <c:pt idx="4502">
                  <c:v>6.2527777777784355</c:v>
                </c:pt>
                <c:pt idx="4503">
                  <c:v>6.2541666666673246</c:v>
                </c:pt>
                <c:pt idx="4504">
                  <c:v>6.2555555555562137</c:v>
                </c:pt>
                <c:pt idx="4505">
                  <c:v>6.2569444444451028</c:v>
                </c:pt>
                <c:pt idx="4506">
                  <c:v>6.2583333333339919</c:v>
                </c:pt>
                <c:pt idx="4507">
                  <c:v>6.259722222222881</c:v>
                </c:pt>
                <c:pt idx="4508">
                  <c:v>6.2611111111117701</c:v>
                </c:pt>
                <c:pt idx="4509">
                  <c:v>6.2625000000006592</c:v>
                </c:pt>
                <c:pt idx="4510">
                  <c:v>6.2638888888895483</c:v>
                </c:pt>
                <c:pt idx="4511">
                  <c:v>6.2652777777784374</c:v>
                </c:pt>
                <c:pt idx="4512">
                  <c:v>6.2666666666673265</c:v>
                </c:pt>
                <c:pt idx="4513">
                  <c:v>6.2680555555562156</c:v>
                </c:pt>
                <c:pt idx="4514">
                  <c:v>6.2694444444451047</c:v>
                </c:pt>
                <c:pt idx="4515">
                  <c:v>6.2708333333339938</c:v>
                </c:pt>
                <c:pt idx="4516">
                  <c:v>6.2722222222228829</c:v>
                </c:pt>
                <c:pt idx="4517">
                  <c:v>6.2736111111117721</c:v>
                </c:pt>
                <c:pt idx="4518">
                  <c:v>6.2750000000006612</c:v>
                </c:pt>
                <c:pt idx="4519">
                  <c:v>6.2763888888895503</c:v>
                </c:pt>
                <c:pt idx="4520">
                  <c:v>6.2777777777784394</c:v>
                </c:pt>
                <c:pt idx="4521">
                  <c:v>6.2791666666673285</c:v>
                </c:pt>
                <c:pt idx="4522">
                  <c:v>6.2805555555562176</c:v>
                </c:pt>
                <c:pt idx="4523">
                  <c:v>6.2819444444451067</c:v>
                </c:pt>
                <c:pt idx="4524">
                  <c:v>6.2833333333339958</c:v>
                </c:pt>
                <c:pt idx="4525">
                  <c:v>6.2847222222228849</c:v>
                </c:pt>
                <c:pt idx="4526">
                  <c:v>6.286111111111774</c:v>
                </c:pt>
                <c:pt idx="4527">
                  <c:v>6.2875000000006631</c:v>
                </c:pt>
                <c:pt idx="4528">
                  <c:v>6.2888888888895522</c:v>
                </c:pt>
                <c:pt idx="4529">
                  <c:v>6.2902777777784413</c:v>
                </c:pt>
                <c:pt idx="4530">
                  <c:v>6.2916666666673304</c:v>
                </c:pt>
                <c:pt idx="4531">
                  <c:v>6.2930555555562195</c:v>
                </c:pt>
                <c:pt idx="4532">
                  <c:v>6.2944444444451086</c:v>
                </c:pt>
                <c:pt idx="4533">
                  <c:v>6.2958333333339978</c:v>
                </c:pt>
                <c:pt idx="4534">
                  <c:v>6.2972222222228869</c:v>
                </c:pt>
                <c:pt idx="4535">
                  <c:v>6.298611111111776</c:v>
                </c:pt>
                <c:pt idx="4536">
                  <c:v>6.3000000000006651</c:v>
                </c:pt>
                <c:pt idx="4537">
                  <c:v>6.3013888888895542</c:v>
                </c:pt>
                <c:pt idx="4538">
                  <c:v>6.3027777777784433</c:v>
                </c:pt>
                <c:pt idx="4539">
                  <c:v>6.3041666666673324</c:v>
                </c:pt>
                <c:pt idx="4540">
                  <c:v>6.3055555555562215</c:v>
                </c:pt>
                <c:pt idx="4541">
                  <c:v>6.3069444444451106</c:v>
                </c:pt>
                <c:pt idx="4542">
                  <c:v>6.3083333333339997</c:v>
                </c:pt>
                <c:pt idx="4543">
                  <c:v>6.3097222222228888</c:v>
                </c:pt>
                <c:pt idx="4544">
                  <c:v>6.3111111111117779</c:v>
                </c:pt>
                <c:pt idx="4545">
                  <c:v>6.312500000000667</c:v>
                </c:pt>
                <c:pt idx="4546">
                  <c:v>6.3138888888895561</c:v>
                </c:pt>
                <c:pt idx="4547">
                  <c:v>6.3152777777784452</c:v>
                </c:pt>
                <c:pt idx="4548">
                  <c:v>6.3166666666673343</c:v>
                </c:pt>
                <c:pt idx="4549">
                  <c:v>6.3180555555562234</c:v>
                </c:pt>
                <c:pt idx="4550">
                  <c:v>6.3194444444451126</c:v>
                </c:pt>
                <c:pt idx="4551">
                  <c:v>6.3208333333340017</c:v>
                </c:pt>
                <c:pt idx="4552">
                  <c:v>6.3222222222228908</c:v>
                </c:pt>
                <c:pt idx="4553">
                  <c:v>6.3236111111117799</c:v>
                </c:pt>
                <c:pt idx="4554">
                  <c:v>6.325000000000669</c:v>
                </c:pt>
                <c:pt idx="4555">
                  <c:v>6.3263888888895581</c:v>
                </c:pt>
                <c:pt idx="4556">
                  <c:v>6.3277777777784472</c:v>
                </c:pt>
                <c:pt idx="4557">
                  <c:v>6.3291666666673363</c:v>
                </c:pt>
                <c:pt idx="4558">
                  <c:v>6.3305555555562254</c:v>
                </c:pt>
                <c:pt idx="4559">
                  <c:v>6.3319444444451145</c:v>
                </c:pt>
                <c:pt idx="4560">
                  <c:v>6.3333333333340036</c:v>
                </c:pt>
                <c:pt idx="4561">
                  <c:v>6.3347222222228927</c:v>
                </c:pt>
                <c:pt idx="4562">
                  <c:v>6.3361111111117818</c:v>
                </c:pt>
                <c:pt idx="4563">
                  <c:v>6.3375000000006709</c:v>
                </c:pt>
                <c:pt idx="4564">
                  <c:v>6.33888888888956</c:v>
                </c:pt>
                <c:pt idx="4565">
                  <c:v>6.3402777777784491</c:v>
                </c:pt>
                <c:pt idx="4566">
                  <c:v>6.3416666666673382</c:v>
                </c:pt>
                <c:pt idx="4567">
                  <c:v>6.3430555555562274</c:v>
                </c:pt>
                <c:pt idx="4568">
                  <c:v>6.3444444444451165</c:v>
                </c:pt>
                <c:pt idx="4569">
                  <c:v>6.3458333333340056</c:v>
                </c:pt>
                <c:pt idx="4570">
                  <c:v>6.3472222222228947</c:v>
                </c:pt>
                <c:pt idx="4571">
                  <c:v>6.3486111111117838</c:v>
                </c:pt>
                <c:pt idx="4572">
                  <c:v>6.3500000000006729</c:v>
                </c:pt>
                <c:pt idx="4573">
                  <c:v>6.351388888889562</c:v>
                </c:pt>
                <c:pt idx="4574">
                  <c:v>6.3527777777784511</c:v>
                </c:pt>
                <c:pt idx="4575">
                  <c:v>6.3541666666673402</c:v>
                </c:pt>
                <c:pt idx="4576">
                  <c:v>6.3555555555562293</c:v>
                </c:pt>
                <c:pt idx="4577">
                  <c:v>6.3569444444451184</c:v>
                </c:pt>
                <c:pt idx="4578">
                  <c:v>6.3583333333340075</c:v>
                </c:pt>
                <c:pt idx="4579">
                  <c:v>6.3597222222228966</c:v>
                </c:pt>
                <c:pt idx="4580">
                  <c:v>6.3611111111117857</c:v>
                </c:pt>
                <c:pt idx="4581">
                  <c:v>6.3625000000006748</c:v>
                </c:pt>
                <c:pt idx="4582">
                  <c:v>6.3638888888895639</c:v>
                </c:pt>
                <c:pt idx="4583">
                  <c:v>6.365277777778453</c:v>
                </c:pt>
                <c:pt idx="4584">
                  <c:v>6.3666666666673422</c:v>
                </c:pt>
                <c:pt idx="4585">
                  <c:v>6.3680555555562313</c:v>
                </c:pt>
                <c:pt idx="4586">
                  <c:v>6.3694444444451204</c:v>
                </c:pt>
                <c:pt idx="4587">
                  <c:v>6.3708333333340095</c:v>
                </c:pt>
                <c:pt idx="4588">
                  <c:v>6.3722222222228986</c:v>
                </c:pt>
                <c:pt idx="4589">
                  <c:v>6.3736111111117877</c:v>
                </c:pt>
                <c:pt idx="4590">
                  <c:v>6.3750000000006768</c:v>
                </c:pt>
                <c:pt idx="4591">
                  <c:v>6.3763888888895659</c:v>
                </c:pt>
                <c:pt idx="4592">
                  <c:v>6.377777777778455</c:v>
                </c:pt>
                <c:pt idx="4593">
                  <c:v>6.3791666666673441</c:v>
                </c:pt>
                <c:pt idx="4594">
                  <c:v>6.3805555555562332</c:v>
                </c:pt>
                <c:pt idx="4595">
                  <c:v>6.3819444444451223</c:v>
                </c:pt>
                <c:pt idx="4596">
                  <c:v>6.3833333333340114</c:v>
                </c:pt>
                <c:pt idx="4597">
                  <c:v>6.3847222222229005</c:v>
                </c:pt>
                <c:pt idx="4598">
                  <c:v>6.3861111111117896</c:v>
                </c:pt>
                <c:pt idx="4599">
                  <c:v>6.3875000000006787</c:v>
                </c:pt>
                <c:pt idx="4600">
                  <c:v>6.3888888888895679</c:v>
                </c:pt>
                <c:pt idx="4601">
                  <c:v>6.390277777778457</c:v>
                </c:pt>
                <c:pt idx="4602">
                  <c:v>6.3916666666673461</c:v>
                </c:pt>
                <c:pt idx="4603">
                  <c:v>6.3930555555562352</c:v>
                </c:pt>
                <c:pt idx="4604">
                  <c:v>6.3944444444451243</c:v>
                </c:pt>
                <c:pt idx="4605">
                  <c:v>6.3958333333340134</c:v>
                </c:pt>
                <c:pt idx="4606">
                  <c:v>6.3972222222229025</c:v>
                </c:pt>
                <c:pt idx="4607">
                  <c:v>6.3986111111117916</c:v>
                </c:pt>
                <c:pt idx="4608">
                  <c:v>6.4000000000006807</c:v>
                </c:pt>
                <c:pt idx="4609">
                  <c:v>6.4013888888895698</c:v>
                </c:pt>
                <c:pt idx="4610">
                  <c:v>6.4027777777784589</c:v>
                </c:pt>
                <c:pt idx="4611">
                  <c:v>6.404166666667348</c:v>
                </c:pt>
                <c:pt idx="4612">
                  <c:v>6.4055555555562371</c:v>
                </c:pt>
                <c:pt idx="4613">
                  <c:v>6.4069444444451262</c:v>
                </c:pt>
                <c:pt idx="4614">
                  <c:v>6.4083333333340153</c:v>
                </c:pt>
                <c:pt idx="4615">
                  <c:v>6.4097222222229044</c:v>
                </c:pt>
                <c:pt idx="4616">
                  <c:v>6.4111111111117935</c:v>
                </c:pt>
                <c:pt idx="4617">
                  <c:v>6.4125000000006827</c:v>
                </c:pt>
                <c:pt idx="4618">
                  <c:v>6.4138888888895718</c:v>
                </c:pt>
                <c:pt idx="4619">
                  <c:v>6.4152777777784609</c:v>
                </c:pt>
                <c:pt idx="4620">
                  <c:v>6.41666666666735</c:v>
                </c:pt>
                <c:pt idx="4621">
                  <c:v>6.4180555555562391</c:v>
                </c:pt>
                <c:pt idx="4622">
                  <c:v>6.4194444444451282</c:v>
                </c:pt>
                <c:pt idx="4623">
                  <c:v>6.4208333333340173</c:v>
                </c:pt>
                <c:pt idx="4624">
                  <c:v>6.4222222222229064</c:v>
                </c:pt>
                <c:pt idx="4625">
                  <c:v>6.4236111111117955</c:v>
                </c:pt>
                <c:pt idx="4626">
                  <c:v>6.4250000000006846</c:v>
                </c:pt>
                <c:pt idx="4627">
                  <c:v>6.4263888888895737</c:v>
                </c:pt>
                <c:pt idx="4628">
                  <c:v>6.4277777777784628</c:v>
                </c:pt>
                <c:pt idx="4629">
                  <c:v>6.4291666666673519</c:v>
                </c:pt>
                <c:pt idx="4630">
                  <c:v>6.430555555556241</c:v>
                </c:pt>
                <c:pt idx="4631">
                  <c:v>6.4319444444451301</c:v>
                </c:pt>
                <c:pt idx="4632">
                  <c:v>6.4333333333340192</c:v>
                </c:pt>
                <c:pt idx="4633">
                  <c:v>6.4347222222229083</c:v>
                </c:pt>
                <c:pt idx="4634">
                  <c:v>6.4361111111117975</c:v>
                </c:pt>
                <c:pt idx="4635">
                  <c:v>6.4375000000006866</c:v>
                </c:pt>
                <c:pt idx="4636">
                  <c:v>6.4388888888895757</c:v>
                </c:pt>
                <c:pt idx="4637">
                  <c:v>6.4402777777784648</c:v>
                </c:pt>
                <c:pt idx="4638">
                  <c:v>6.4416666666673539</c:v>
                </c:pt>
                <c:pt idx="4639">
                  <c:v>6.443055555556243</c:v>
                </c:pt>
                <c:pt idx="4640">
                  <c:v>6.4444444444451321</c:v>
                </c:pt>
                <c:pt idx="4641">
                  <c:v>6.4458333333340212</c:v>
                </c:pt>
                <c:pt idx="4642">
                  <c:v>6.4472222222229103</c:v>
                </c:pt>
                <c:pt idx="4643">
                  <c:v>6.4486111111117994</c:v>
                </c:pt>
                <c:pt idx="4644">
                  <c:v>6.4500000000006885</c:v>
                </c:pt>
                <c:pt idx="4645">
                  <c:v>6.4513888888895776</c:v>
                </c:pt>
                <c:pt idx="4646">
                  <c:v>6.4527777777784667</c:v>
                </c:pt>
                <c:pt idx="4647">
                  <c:v>6.4541666666673558</c:v>
                </c:pt>
                <c:pt idx="4648">
                  <c:v>6.4555555555562449</c:v>
                </c:pt>
                <c:pt idx="4649">
                  <c:v>6.456944444445134</c:v>
                </c:pt>
                <c:pt idx="4650">
                  <c:v>6.4583333333340232</c:v>
                </c:pt>
                <c:pt idx="4651">
                  <c:v>6.4597222222229123</c:v>
                </c:pt>
                <c:pt idx="4652">
                  <c:v>6.4611111111118014</c:v>
                </c:pt>
                <c:pt idx="4653">
                  <c:v>6.4625000000006905</c:v>
                </c:pt>
                <c:pt idx="4654">
                  <c:v>6.4638888888895796</c:v>
                </c:pt>
                <c:pt idx="4655">
                  <c:v>6.4652777777784687</c:v>
                </c:pt>
                <c:pt idx="4656">
                  <c:v>6.4666666666673578</c:v>
                </c:pt>
                <c:pt idx="4657">
                  <c:v>6.4680555555562469</c:v>
                </c:pt>
                <c:pt idx="4658">
                  <c:v>6.469444444445136</c:v>
                </c:pt>
                <c:pt idx="4659">
                  <c:v>6.4708333333340251</c:v>
                </c:pt>
                <c:pt idx="4660">
                  <c:v>6.4722222222229142</c:v>
                </c:pt>
                <c:pt idx="4661">
                  <c:v>6.4736111111118033</c:v>
                </c:pt>
                <c:pt idx="4662">
                  <c:v>6.4750000000006924</c:v>
                </c:pt>
                <c:pt idx="4663">
                  <c:v>6.4763888888895815</c:v>
                </c:pt>
                <c:pt idx="4664">
                  <c:v>6.4777777777784706</c:v>
                </c:pt>
                <c:pt idx="4665">
                  <c:v>6.4791666666673597</c:v>
                </c:pt>
                <c:pt idx="4666">
                  <c:v>6.4805555555562488</c:v>
                </c:pt>
                <c:pt idx="4667">
                  <c:v>6.481944444445138</c:v>
                </c:pt>
                <c:pt idx="4668">
                  <c:v>6.4833333333340271</c:v>
                </c:pt>
                <c:pt idx="4669">
                  <c:v>6.4847222222229162</c:v>
                </c:pt>
                <c:pt idx="4670">
                  <c:v>6.4861111111118053</c:v>
                </c:pt>
                <c:pt idx="4671">
                  <c:v>6.4875000000006944</c:v>
                </c:pt>
                <c:pt idx="4672">
                  <c:v>6.4888888888895835</c:v>
                </c:pt>
                <c:pt idx="4673">
                  <c:v>6.4902777777784726</c:v>
                </c:pt>
                <c:pt idx="4674">
                  <c:v>6.4916666666673617</c:v>
                </c:pt>
                <c:pt idx="4675">
                  <c:v>6.4930555555562508</c:v>
                </c:pt>
                <c:pt idx="4676">
                  <c:v>6.4944444444451399</c:v>
                </c:pt>
                <c:pt idx="4677">
                  <c:v>6.495833333334029</c:v>
                </c:pt>
                <c:pt idx="4678">
                  <c:v>6.4972222222229181</c:v>
                </c:pt>
                <c:pt idx="4679">
                  <c:v>6.4986111111118072</c:v>
                </c:pt>
                <c:pt idx="4680">
                  <c:v>6.5000000000006963</c:v>
                </c:pt>
                <c:pt idx="4681">
                  <c:v>6.5013888888895854</c:v>
                </c:pt>
                <c:pt idx="4682">
                  <c:v>6.5027777777784745</c:v>
                </c:pt>
                <c:pt idx="4683">
                  <c:v>6.5041666666673636</c:v>
                </c:pt>
                <c:pt idx="4684">
                  <c:v>6.5055555555562528</c:v>
                </c:pt>
                <c:pt idx="4685">
                  <c:v>6.5069444444451419</c:v>
                </c:pt>
                <c:pt idx="4686">
                  <c:v>6.508333333334031</c:v>
                </c:pt>
                <c:pt idx="4687">
                  <c:v>6.5097222222229201</c:v>
                </c:pt>
                <c:pt idx="4688">
                  <c:v>6.5111111111118092</c:v>
                </c:pt>
                <c:pt idx="4689">
                  <c:v>6.5125000000006983</c:v>
                </c:pt>
                <c:pt idx="4690">
                  <c:v>6.5138888888895874</c:v>
                </c:pt>
                <c:pt idx="4691">
                  <c:v>6.5152777777784765</c:v>
                </c:pt>
                <c:pt idx="4692">
                  <c:v>6.5166666666673656</c:v>
                </c:pt>
                <c:pt idx="4693">
                  <c:v>6.5180555555562547</c:v>
                </c:pt>
                <c:pt idx="4694">
                  <c:v>6.5194444444451438</c:v>
                </c:pt>
                <c:pt idx="4695">
                  <c:v>6.5208333333340329</c:v>
                </c:pt>
                <c:pt idx="4696">
                  <c:v>6.522222222222922</c:v>
                </c:pt>
                <c:pt idx="4697">
                  <c:v>6.5236111111118111</c:v>
                </c:pt>
                <c:pt idx="4698">
                  <c:v>6.5250000000007002</c:v>
                </c:pt>
                <c:pt idx="4699">
                  <c:v>6.5263888888895893</c:v>
                </c:pt>
                <c:pt idx="4700">
                  <c:v>6.5277777777784785</c:v>
                </c:pt>
                <c:pt idx="4701">
                  <c:v>6.5291666666673676</c:v>
                </c:pt>
                <c:pt idx="4702">
                  <c:v>6.5305555555562567</c:v>
                </c:pt>
                <c:pt idx="4703">
                  <c:v>6.5319444444451458</c:v>
                </c:pt>
                <c:pt idx="4704">
                  <c:v>6.5333333333340349</c:v>
                </c:pt>
                <c:pt idx="4705">
                  <c:v>6.534722222222924</c:v>
                </c:pt>
                <c:pt idx="4706">
                  <c:v>6.5361111111118131</c:v>
                </c:pt>
                <c:pt idx="4707">
                  <c:v>6.5375000000007022</c:v>
                </c:pt>
                <c:pt idx="4708">
                  <c:v>6.5388888888895913</c:v>
                </c:pt>
                <c:pt idx="4709">
                  <c:v>6.5402777777784804</c:v>
                </c:pt>
                <c:pt idx="4710">
                  <c:v>6.5416666666673695</c:v>
                </c:pt>
                <c:pt idx="4711">
                  <c:v>6.5430555555562586</c:v>
                </c:pt>
                <c:pt idx="4712">
                  <c:v>6.5444444444451477</c:v>
                </c:pt>
                <c:pt idx="4713">
                  <c:v>6.5458333333340368</c:v>
                </c:pt>
                <c:pt idx="4714">
                  <c:v>6.5472222222229259</c:v>
                </c:pt>
                <c:pt idx="4715">
                  <c:v>6.548611111111815</c:v>
                </c:pt>
                <c:pt idx="4716">
                  <c:v>6.5500000000007041</c:v>
                </c:pt>
                <c:pt idx="4717">
                  <c:v>6.5513888888895933</c:v>
                </c:pt>
                <c:pt idx="4718">
                  <c:v>6.5527777777784824</c:v>
                </c:pt>
                <c:pt idx="4719">
                  <c:v>6.5541666666673715</c:v>
                </c:pt>
                <c:pt idx="4720">
                  <c:v>6.5555555555562606</c:v>
                </c:pt>
                <c:pt idx="4721">
                  <c:v>6.5569444444451497</c:v>
                </c:pt>
                <c:pt idx="4722">
                  <c:v>6.5583333333340388</c:v>
                </c:pt>
                <c:pt idx="4723">
                  <c:v>6.5597222222229279</c:v>
                </c:pt>
                <c:pt idx="4724">
                  <c:v>6.561111111111817</c:v>
                </c:pt>
                <c:pt idx="4725">
                  <c:v>6.5625000000007061</c:v>
                </c:pt>
                <c:pt idx="4726">
                  <c:v>6.5638888888895952</c:v>
                </c:pt>
                <c:pt idx="4727">
                  <c:v>6.5652777777784843</c:v>
                </c:pt>
                <c:pt idx="4728">
                  <c:v>6.5666666666673734</c:v>
                </c:pt>
                <c:pt idx="4729">
                  <c:v>6.5680555555562625</c:v>
                </c:pt>
                <c:pt idx="4730">
                  <c:v>6.5694444444451516</c:v>
                </c:pt>
                <c:pt idx="4731">
                  <c:v>6.5708333333340407</c:v>
                </c:pt>
                <c:pt idx="4732">
                  <c:v>6.5722222222229298</c:v>
                </c:pt>
                <c:pt idx="4733">
                  <c:v>6.5736111111118189</c:v>
                </c:pt>
                <c:pt idx="4734">
                  <c:v>6.5750000000007081</c:v>
                </c:pt>
                <c:pt idx="4735">
                  <c:v>6.5763888888895972</c:v>
                </c:pt>
                <c:pt idx="4736">
                  <c:v>6.5777777777784863</c:v>
                </c:pt>
                <c:pt idx="4737">
                  <c:v>6.5791666666673754</c:v>
                </c:pt>
                <c:pt idx="4738">
                  <c:v>6.5805555555562645</c:v>
                </c:pt>
                <c:pt idx="4739">
                  <c:v>6.5819444444451536</c:v>
                </c:pt>
                <c:pt idx="4740">
                  <c:v>6.5833333333340427</c:v>
                </c:pt>
                <c:pt idx="4741">
                  <c:v>6.5847222222229318</c:v>
                </c:pt>
                <c:pt idx="4742">
                  <c:v>6.5861111111118209</c:v>
                </c:pt>
                <c:pt idx="4743">
                  <c:v>6.58750000000071</c:v>
                </c:pt>
                <c:pt idx="4744">
                  <c:v>6.5888888888895991</c:v>
                </c:pt>
                <c:pt idx="4745">
                  <c:v>6.5902777777784882</c:v>
                </c:pt>
                <c:pt idx="4746">
                  <c:v>6.5916666666673773</c:v>
                </c:pt>
                <c:pt idx="4747">
                  <c:v>6.5930555555562664</c:v>
                </c:pt>
                <c:pt idx="4748">
                  <c:v>6.5944444444451555</c:v>
                </c:pt>
                <c:pt idx="4749">
                  <c:v>6.5958333333340446</c:v>
                </c:pt>
                <c:pt idx="4750">
                  <c:v>6.5972222222229338</c:v>
                </c:pt>
                <c:pt idx="4751">
                  <c:v>6.5986111111118229</c:v>
                </c:pt>
                <c:pt idx="4752">
                  <c:v>6.600000000000712</c:v>
                </c:pt>
                <c:pt idx="4753">
                  <c:v>6.6013888888896011</c:v>
                </c:pt>
                <c:pt idx="4754">
                  <c:v>6.6027777777784902</c:v>
                </c:pt>
                <c:pt idx="4755">
                  <c:v>6.6041666666673793</c:v>
                </c:pt>
                <c:pt idx="4756">
                  <c:v>6.6055555555562684</c:v>
                </c:pt>
                <c:pt idx="4757">
                  <c:v>6.6069444444451575</c:v>
                </c:pt>
                <c:pt idx="4758">
                  <c:v>6.6083333333340466</c:v>
                </c:pt>
                <c:pt idx="4759">
                  <c:v>6.6097222222229357</c:v>
                </c:pt>
                <c:pt idx="4760">
                  <c:v>6.6111111111118248</c:v>
                </c:pt>
                <c:pt idx="4761">
                  <c:v>6.6125000000007139</c:v>
                </c:pt>
                <c:pt idx="4762">
                  <c:v>6.613888888889603</c:v>
                </c:pt>
                <c:pt idx="4763">
                  <c:v>6.6152777777784921</c:v>
                </c:pt>
                <c:pt idx="4764">
                  <c:v>6.6166666666673812</c:v>
                </c:pt>
                <c:pt idx="4765">
                  <c:v>6.6180555555562703</c:v>
                </c:pt>
                <c:pt idx="4766">
                  <c:v>6.6194444444451594</c:v>
                </c:pt>
                <c:pt idx="4767">
                  <c:v>6.6208333333340486</c:v>
                </c:pt>
                <c:pt idx="4768">
                  <c:v>6.6222222222229377</c:v>
                </c:pt>
                <c:pt idx="4769">
                  <c:v>6.6236111111118268</c:v>
                </c:pt>
                <c:pt idx="4770">
                  <c:v>6.6250000000007159</c:v>
                </c:pt>
                <c:pt idx="4771">
                  <c:v>6.626388888889605</c:v>
                </c:pt>
                <c:pt idx="4772">
                  <c:v>6.6277777777784941</c:v>
                </c:pt>
                <c:pt idx="4773">
                  <c:v>6.6291666666673832</c:v>
                </c:pt>
                <c:pt idx="4774">
                  <c:v>6.6305555555562723</c:v>
                </c:pt>
                <c:pt idx="4775">
                  <c:v>6.6319444444451614</c:v>
                </c:pt>
                <c:pt idx="4776">
                  <c:v>6.6333333333340505</c:v>
                </c:pt>
                <c:pt idx="4777">
                  <c:v>6.6347222222229396</c:v>
                </c:pt>
                <c:pt idx="4778">
                  <c:v>6.6361111111118287</c:v>
                </c:pt>
                <c:pt idx="4779">
                  <c:v>6.6375000000007178</c:v>
                </c:pt>
                <c:pt idx="4780">
                  <c:v>6.6388888888896069</c:v>
                </c:pt>
                <c:pt idx="4781">
                  <c:v>6.640277777778496</c:v>
                </c:pt>
                <c:pt idx="4782">
                  <c:v>6.6416666666673851</c:v>
                </c:pt>
                <c:pt idx="4783">
                  <c:v>6.6430555555562742</c:v>
                </c:pt>
                <c:pt idx="4784">
                  <c:v>6.6444444444451634</c:v>
                </c:pt>
                <c:pt idx="4785">
                  <c:v>6.6458333333340525</c:v>
                </c:pt>
                <c:pt idx="4786">
                  <c:v>6.6472222222229416</c:v>
                </c:pt>
                <c:pt idx="4787">
                  <c:v>6.6486111111118307</c:v>
                </c:pt>
                <c:pt idx="4788">
                  <c:v>6.6500000000007198</c:v>
                </c:pt>
                <c:pt idx="4789">
                  <c:v>6.6513888888896089</c:v>
                </c:pt>
                <c:pt idx="4790">
                  <c:v>6.652777777778498</c:v>
                </c:pt>
                <c:pt idx="4791">
                  <c:v>6.6541666666673871</c:v>
                </c:pt>
                <c:pt idx="4792">
                  <c:v>6.6555555555562762</c:v>
                </c:pt>
                <c:pt idx="4793">
                  <c:v>6.6569444444451653</c:v>
                </c:pt>
                <c:pt idx="4794">
                  <c:v>6.6583333333340544</c:v>
                </c:pt>
                <c:pt idx="4795">
                  <c:v>6.6597222222229435</c:v>
                </c:pt>
                <c:pt idx="4796">
                  <c:v>6.6611111111118326</c:v>
                </c:pt>
                <c:pt idx="4797">
                  <c:v>6.6625000000007217</c:v>
                </c:pt>
                <c:pt idx="4798">
                  <c:v>6.6638888888896108</c:v>
                </c:pt>
                <c:pt idx="4799">
                  <c:v>6.6652777777784999</c:v>
                </c:pt>
                <c:pt idx="4800">
                  <c:v>6.6666666666673891</c:v>
                </c:pt>
                <c:pt idx="4801">
                  <c:v>6.6680555555562782</c:v>
                </c:pt>
                <c:pt idx="4802">
                  <c:v>6.6694444444451673</c:v>
                </c:pt>
                <c:pt idx="4803">
                  <c:v>6.6708333333340564</c:v>
                </c:pt>
                <c:pt idx="4804">
                  <c:v>6.6722222222229455</c:v>
                </c:pt>
                <c:pt idx="4805">
                  <c:v>6.6736111111118346</c:v>
                </c:pt>
                <c:pt idx="4806">
                  <c:v>6.6750000000007237</c:v>
                </c:pt>
                <c:pt idx="4807">
                  <c:v>6.6763888888896128</c:v>
                </c:pt>
                <c:pt idx="4808">
                  <c:v>6.6777777777785019</c:v>
                </c:pt>
                <c:pt idx="4809">
                  <c:v>6.679166666667391</c:v>
                </c:pt>
                <c:pt idx="4810">
                  <c:v>6.6805555555562801</c:v>
                </c:pt>
                <c:pt idx="4811">
                  <c:v>6.6819444444451692</c:v>
                </c:pt>
                <c:pt idx="4812">
                  <c:v>6.6833333333340583</c:v>
                </c:pt>
                <c:pt idx="4813">
                  <c:v>6.6847222222229474</c:v>
                </c:pt>
                <c:pt idx="4814">
                  <c:v>6.6861111111118365</c:v>
                </c:pt>
                <c:pt idx="4815">
                  <c:v>6.6875000000007256</c:v>
                </c:pt>
                <c:pt idx="4816">
                  <c:v>6.6888888888896147</c:v>
                </c:pt>
                <c:pt idx="4817">
                  <c:v>6.6902777777785039</c:v>
                </c:pt>
                <c:pt idx="4818">
                  <c:v>6.691666666667393</c:v>
                </c:pt>
                <c:pt idx="4819">
                  <c:v>6.6930555555562821</c:v>
                </c:pt>
                <c:pt idx="4820">
                  <c:v>6.6944444444451712</c:v>
                </c:pt>
                <c:pt idx="4821">
                  <c:v>6.6958333333340603</c:v>
                </c:pt>
                <c:pt idx="4822">
                  <c:v>6.6972222222229494</c:v>
                </c:pt>
                <c:pt idx="4823">
                  <c:v>6.6986111111118385</c:v>
                </c:pt>
                <c:pt idx="4824">
                  <c:v>6.7000000000007276</c:v>
                </c:pt>
                <c:pt idx="4825">
                  <c:v>6.7013888888896167</c:v>
                </c:pt>
                <c:pt idx="4826">
                  <c:v>6.7027777777785058</c:v>
                </c:pt>
                <c:pt idx="4827">
                  <c:v>6.7041666666673949</c:v>
                </c:pt>
                <c:pt idx="4828">
                  <c:v>6.705555555556284</c:v>
                </c:pt>
                <c:pt idx="4829">
                  <c:v>6.7069444444451731</c:v>
                </c:pt>
                <c:pt idx="4830">
                  <c:v>6.7083333333340622</c:v>
                </c:pt>
                <c:pt idx="4831">
                  <c:v>6.7097222222229513</c:v>
                </c:pt>
                <c:pt idx="4832">
                  <c:v>6.7111111111118404</c:v>
                </c:pt>
                <c:pt idx="4833">
                  <c:v>6.7125000000007295</c:v>
                </c:pt>
                <c:pt idx="4834">
                  <c:v>6.7138888888896187</c:v>
                </c:pt>
                <c:pt idx="4835">
                  <c:v>6.7152777777785078</c:v>
                </c:pt>
                <c:pt idx="4836">
                  <c:v>6.7166666666673969</c:v>
                </c:pt>
                <c:pt idx="4837">
                  <c:v>6.718055555556286</c:v>
                </c:pt>
                <c:pt idx="4838">
                  <c:v>6.7194444444451751</c:v>
                </c:pt>
                <c:pt idx="4839">
                  <c:v>6.7208333333340642</c:v>
                </c:pt>
                <c:pt idx="4840">
                  <c:v>6.7222222222229533</c:v>
                </c:pt>
                <c:pt idx="4841">
                  <c:v>6.7236111111118424</c:v>
                </c:pt>
                <c:pt idx="4842">
                  <c:v>6.7250000000007315</c:v>
                </c:pt>
                <c:pt idx="4843">
                  <c:v>6.7263888888896206</c:v>
                </c:pt>
                <c:pt idx="4844">
                  <c:v>6.7277777777785097</c:v>
                </c:pt>
                <c:pt idx="4845">
                  <c:v>6.7291666666673988</c:v>
                </c:pt>
                <c:pt idx="4846">
                  <c:v>6.7305555555562879</c:v>
                </c:pt>
                <c:pt idx="4847">
                  <c:v>6.731944444445177</c:v>
                </c:pt>
                <c:pt idx="4848">
                  <c:v>6.7333333333340661</c:v>
                </c:pt>
                <c:pt idx="4849">
                  <c:v>6.7347222222229552</c:v>
                </c:pt>
                <c:pt idx="4850">
                  <c:v>6.7361111111118444</c:v>
                </c:pt>
                <c:pt idx="4851">
                  <c:v>6.7375000000007335</c:v>
                </c:pt>
                <c:pt idx="4852">
                  <c:v>6.7388888888896226</c:v>
                </c:pt>
                <c:pt idx="4853">
                  <c:v>6.7402777777785117</c:v>
                </c:pt>
                <c:pt idx="4854">
                  <c:v>6.7416666666674008</c:v>
                </c:pt>
                <c:pt idx="4855">
                  <c:v>6.7430555555562899</c:v>
                </c:pt>
                <c:pt idx="4856">
                  <c:v>6.744444444445179</c:v>
                </c:pt>
                <c:pt idx="4857">
                  <c:v>6.7458333333340681</c:v>
                </c:pt>
                <c:pt idx="4858">
                  <c:v>6.7472222222229572</c:v>
                </c:pt>
                <c:pt idx="4859">
                  <c:v>6.7486111111118463</c:v>
                </c:pt>
                <c:pt idx="4860">
                  <c:v>6.7500000000007354</c:v>
                </c:pt>
                <c:pt idx="4861">
                  <c:v>6.7513888888896245</c:v>
                </c:pt>
                <c:pt idx="4862">
                  <c:v>6.7527777777785136</c:v>
                </c:pt>
                <c:pt idx="4863">
                  <c:v>6.7541666666674027</c:v>
                </c:pt>
                <c:pt idx="4864">
                  <c:v>6.7555555555562918</c:v>
                </c:pt>
                <c:pt idx="4865">
                  <c:v>6.7569444444451809</c:v>
                </c:pt>
                <c:pt idx="4866">
                  <c:v>6.75833333333407</c:v>
                </c:pt>
                <c:pt idx="4867">
                  <c:v>6.7597222222229592</c:v>
                </c:pt>
                <c:pt idx="4868">
                  <c:v>6.7611111111118483</c:v>
                </c:pt>
                <c:pt idx="4869">
                  <c:v>6.7625000000007374</c:v>
                </c:pt>
                <c:pt idx="4870">
                  <c:v>6.7638888888896265</c:v>
                </c:pt>
                <c:pt idx="4871">
                  <c:v>6.7652777777785156</c:v>
                </c:pt>
                <c:pt idx="4872">
                  <c:v>6.7666666666674047</c:v>
                </c:pt>
                <c:pt idx="4873">
                  <c:v>6.7680555555562938</c:v>
                </c:pt>
                <c:pt idx="4874">
                  <c:v>6.7694444444451829</c:v>
                </c:pt>
                <c:pt idx="4875">
                  <c:v>6.770833333334072</c:v>
                </c:pt>
                <c:pt idx="4876">
                  <c:v>6.7722222222229611</c:v>
                </c:pt>
                <c:pt idx="4877">
                  <c:v>6.7736111111118502</c:v>
                </c:pt>
                <c:pt idx="4878">
                  <c:v>6.7750000000007393</c:v>
                </c:pt>
                <c:pt idx="4879">
                  <c:v>6.7763888888896284</c:v>
                </c:pt>
                <c:pt idx="4880">
                  <c:v>6.7777777777785175</c:v>
                </c:pt>
                <c:pt idx="4881">
                  <c:v>6.7791666666674066</c:v>
                </c:pt>
                <c:pt idx="4882">
                  <c:v>6.7805555555562957</c:v>
                </c:pt>
                <c:pt idx="4883">
                  <c:v>6.7819444444451848</c:v>
                </c:pt>
                <c:pt idx="4884">
                  <c:v>6.783333333334074</c:v>
                </c:pt>
                <c:pt idx="4885">
                  <c:v>6.7847222222229631</c:v>
                </c:pt>
                <c:pt idx="4886">
                  <c:v>6.7861111111118522</c:v>
                </c:pt>
                <c:pt idx="4887">
                  <c:v>6.7875000000007413</c:v>
                </c:pt>
                <c:pt idx="4888">
                  <c:v>6.7888888888896304</c:v>
                </c:pt>
                <c:pt idx="4889">
                  <c:v>6.7902777777785195</c:v>
                </c:pt>
                <c:pt idx="4890">
                  <c:v>6.7916666666674086</c:v>
                </c:pt>
                <c:pt idx="4891">
                  <c:v>6.7930555555562977</c:v>
                </c:pt>
                <c:pt idx="4892">
                  <c:v>6.7944444444451868</c:v>
                </c:pt>
                <c:pt idx="4893">
                  <c:v>6.7958333333340759</c:v>
                </c:pt>
                <c:pt idx="4894">
                  <c:v>6.797222222222965</c:v>
                </c:pt>
                <c:pt idx="4895">
                  <c:v>6.7986111111118541</c:v>
                </c:pt>
                <c:pt idx="4896">
                  <c:v>6.8000000000007432</c:v>
                </c:pt>
                <c:pt idx="4897">
                  <c:v>6.8013888888896323</c:v>
                </c:pt>
                <c:pt idx="4898">
                  <c:v>6.8027777777785214</c:v>
                </c:pt>
                <c:pt idx="4899">
                  <c:v>6.8041666666674105</c:v>
                </c:pt>
                <c:pt idx="4900">
                  <c:v>6.8055555555562997</c:v>
                </c:pt>
                <c:pt idx="4901">
                  <c:v>6.8069444444451888</c:v>
                </c:pt>
                <c:pt idx="4902">
                  <c:v>6.8083333333340779</c:v>
                </c:pt>
                <c:pt idx="4903">
                  <c:v>6.809722222222967</c:v>
                </c:pt>
                <c:pt idx="4904">
                  <c:v>6.8111111111118561</c:v>
                </c:pt>
                <c:pt idx="4905">
                  <c:v>6.8125000000007452</c:v>
                </c:pt>
                <c:pt idx="4906">
                  <c:v>6.8138888888896343</c:v>
                </c:pt>
                <c:pt idx="4907">
                  <c:v>6.8152777777785234</c:v>
                </c:pt>
                <c:pt idx="4908">
                  <c:v>6.8166666666674125</c:v>
                </c:pt>
                <c:pt idx="4909">
                  <c:v>6.8180555555563016</c:v>
                </c:pt>
                <c:pt idx="4910">
                  <c:v>6.8194444444451907</c:v>
                </c:pt>
                <c:pt idx="4911">
                  <c:v>6.8208333333340798</c:v>
                </c:pt>
                <c:pt idx="4912">
                  <c:v>6.8222222222229689</c:v>
                </c:pt>
                <c:pt idx="4913">
                  <c:v>6.823611111111858</c:v>
                </c:pt>
                <c:pt idx="4914">
                  <c:v>6.8250000000007471</c:v>
                </c:pt>
                <c:pt idx="4915">
                  <c:v>6.8263888888896362</c:v>
                </c:pt>
                <c:pt idx="4916">
                  <c:v>6.8277777777785253</c:v>
                </c:pt>
                <c:pt idx="4917">
                  <c:v>6.8291666666674145</c:v>
                </c:pt>
                <c:pt idx="4918">
                  <c:v>6.8305555555563036</c:v>
                </c:pt>
                <c:pt idx="4919">
                  <c:v>6.8319444444451927</c:v>
                </c:pt>
                <c:pt idx="4920">
                  <c:v>6.8333333333340818</c:v>
                </c:pt>
                <c:pt idx="4921">
                  <c:v>6.8347222222229709</c:v>
                </c:pt>
                <c:pt idx="4922">
                  <c:v>6.83611111111186</c:v>
                </c:pt>
                <c:pt idx="4923">
                  <c:v>6.8375000000007491</c:v>
                </c:pt>
                <c:pt idx="4924">
                  <c:v>6.8388888888896382</c:v>
                </c:pt>
                <c:pt idx="4925">
                  <c:v>6.8402777777785273</c:v>
                </c:pt>
                <c:pt idx="4926">
                  <c:v>6.8416666666674164</c:v>
                </c:pt>
                <c:pt idx="4927">
                  <c:v>6.8430555555563055</c:v>
                </c:pt>
                <c:pt idx="4928">
                  <c:v>6.8444444444451946</c:v>
                </c:pt>
                <c:pt idx="4929">
                  <c:v>6.8458333333340837</c:v>
                </c:pt>
                <c:pt idx="4930">
                  <c:v>6.8472222222229728</c:v>
                </c:pt>
                <c:pt idx="4931">
                  <c:v>6.8486111111118619</c:v>
                </c:pt>
                <c:pt idx="4932">
                  <c:v>6.850000000000751</c:v>
                </c:pt>
                <c:pt idx="4933">
                  <c:v>6.8513888888896401</c:v>
                </c:pt>
                <c:pt idx="4934">
                  <c:v>6.8527777777785293</c:v>
                </c:pt>
                <c:pt idx="4935">
                  <c:v>6.8541666666674184</c:v>
                </c:pt>
                <c:pt idx="4936">
                  <c:v>6.8555555555563075</c:v>
                </c:pt>
                <c:pt idx="4937">
                  <c:v>6.8569444444451966</c:v>
                </c:pt>
                <c:pt idx="4938">
                  <c:v>6.8583333333340857</c:v>
                </c:pt>
                <c:pt idx="4939">
                  <c:v>6.8597222222229748</c:v>
                </c:pt>
                <c:pt idx="4940">
                  <c:v>6.8611111111118639</c:v>
                </c:pt>
                <c:pt idx="4941">
                  <c:v>6.862500000000753</c:v>
                </c:pt>
                <c:pt idx="4942">
                  <c:v>6.8638888888896421</c:v>
                </c:pt>
                <c:pt idx="4943">
                  <c:v>6.8652777777785312</c:v>
                </c:pt>
                <c:pt idx="4944">
                  <c:v>6.8666666666674203</c:v>
                </c:pt>
                <c:pt idx="4945">
                  <c:v>6.8680555555563094</c:v>
                </c:pt>
                <c:pt idx="4946">
                  <c:v>6.8694444444451985</c:v>
                </c:pt>
                <c:pt idx="4947">
                  <c:v>6.8708333333340876</c:v>
                </c:pt>
                <c:pt idx="4948">
                  <c:v>6.8722222222229767</c:v>
                </c:pt>
                <c:pt idx="4949">
                  <c:v>6.8736111111118658</c:v>
                </c:pt>
                <c:pt idx="4950">
                  <c:v>6.875000000000755</c:v>
                </c:pt>
                <c:pt idx="4951">
                  <c:v>6.8763888888896441</c:v>
                </c:pt>
                <c:pt idx="4952">
                  <c:v>6.8777777777785332</c:v>
                </c:pt>
                <c:pt idx="4953">
                  <c:v>6.8791666666674223</c:v>
                </c:pt>
                <c:pt idx="4954">
                  <c:v>6.8805555555563114</c:v>
                </c:pt>
                <c:pt idx="4955">
                  <c:v>6.8819444444452005</c:v>
                </c:pt>
                <c:pt idx="4956">
                  <c:v>6.8833333333340896</c:v>
                </c:pt>
                <c:pt idx="4957">
                  <c:v>6.8847222222229787</c:v>
                </c:pt>
                <c:pt idx="4958">
                  <c:v>6.8861111111118678</c:v>
                </c:pt>
                <c:pt idx="4959">
                  <c:v>6.8875000000007569</c:v>
                </c:pt>
                <c:pt idx="4960">
                  <c:v>6.888888888889646</c:v>
                </c:pt>
                <c:pt idx="4961">
                  <c:v>6.8902777777785351</c:v>
                </c:pt>
                <c:pt idx="4962">
                  <c:v>6.8916666666674242</c:v>
                </c:pt>
                <c:pt idx="4963">
                  <c:v>6.8930555555563133</c:v>
                </c:pt>
                <c:pt idx="4964">
                  <c:v>6.8944444444452024</c:v>
                </c:pt>
                <c:pt idx="4965">
                  <c:v>6.8958333333340915</c:v>
                </c:pt>
                <c:pt idx="4966">
                  <c:v>6.8972222222229806</c:v>
                </c:pt>
                <c:pt idx="4967">
                  <c:v>6.8986111111118698</c:v>
                </c:pt>
                <c:pt idx="4968">
                  <c:v>6.9000000000007589</c:v>
                </c:pt>
                <c:pt idx="4969">
                  <c:v>6.901388888889648</c:v>
                </c:pt>
                <c:pt idx="4970">
                  <c:v>6.9027777777785371</c:v>
                </c:pt>
                <c:pt idx="4971">
                  <c:v>6.9041666666674262</c:v>
                </c:pt>
                <c:pt idx="4972">
                  <c:v>6.9055555555563153</c:v>
                </c:pt>
                <c:pt idx="4973">
                  <c:v>6.9069444444452044</c:v>
                </c:pt>
                <c:pt idx="4974">
                  <c:v>6.9083333333340935</c:v>
                </c:pt>
                <c:pt idx="4975">
                  <c:v>6.9097222222229826</c:v>
                </c:pt>
                <c:pt idx="4976">
                  <c:v>6.9111111111118717</c:v>
                </c:pt>
                <c:pt idx="4977">
                  <c:v>6.9125000000007608</c:v>
                </c:pt>
                <c:pt idx="4978">
                  <c:v>6.9138888888896499</c:v>
                </c:pt>
                <c:pt idx="4979">
                  <c:v>6.915277777778539</c:v>
                </c:pt>
                <c:pt idx="4980">
                  <c:v>6.9166666666674281</c:v>
                </c:pt>
                <c:pt idx="4981">
                  <c:v>6.9180555555563172</c:v>
                </c:pt>
                <c:pt idx="4982">
                  <c:v>6.9194444444452063</c:v>
                </c:pt>
                <c:pt idx="4983">
                  <c:v>6.9208333333340954</c:v>
                </c:pt>
                <c:pt idx="4984">
                  <c:v>6.9222222222229846</c:v>
                </c:pt>
                <c:pt idx="4985">
                  <c:v>6.9236111111118737</c:v>
                </c:pt>
                <c:pt idx="4986">
                  <c:v>6.9250000000007628</c:v>
                </c:pt>
                <c:pt idx="4987">
                  <c:v>6.9263888888896519</c:v>
                </c:pt>
                <c:pt idx="4988">
                  <c:v>6.927777777778541</c:v>
                </c:pt>
                <c:pt idx="4989">
                  <c:v>6.9291666666674301</c:v>
                </c:pt>
                <c:pt idx="4990">
                  <c:v>6.9305555555563192</c:v>
                </c:pt>
                <c:pt idx="4991">
                  <c:v>6.9319444444452083</c:v>
                </c:pt>
                <c:pt idx="4992">
                  <c:v>6.9333333333340974</c:v>
                </c:pt>
                <c:pt idx="4993">
                  <c:v>6.9347222222229865</c:v>
                </c:pt>
                <c:pt idx="4994">
                  <c:v>6.9361111111118756</c:v>
                </c:pt>
                <c:pt idx="4995">
                  <c:v>6.9375000000007647</c:v>
                </c:pt>
                <c:pt idx="4996">
                  <c:v>6.9388888888896538</c:v>
                </c:pt>
                <c:pt idx="4997">
                  <c:v>6.9402777777785429</c:v>
                </c:pt>
                <c:pt idx="4998">
                  <c:v>6.941666666667432</c:v>
                </c:pt>
                <c:pt idx="4999">
                  <c:v>6.9430555555563211</c:v>
                </c:pt>
                <c:pt idx="5000">
                  <c:v>6.9444444444452103</c:v>
                </c:pt>
                <c:pt idx="5001">
                  <c:v>6.9458333333340994</c:v>
                </c:pt>
                <c:pt idx="5002">
                  <c:v>6.9472222222229885</c:v>
                </c:pt>
                <c:pt idx="5003">
                  <c:v>6.9486111111118776</c:v>
                </c:pt>
                <c:pt idx="5004">
                  <c:v>6.9500000000007667</c:v>
                </c:pt>
                <c:pt idx="5005">
                  <c:v>6.9513888888896558</c:v>
                </c:pt>
                <c:pt idx="5006">
                  <c:v>6.9527777777785449</c:v>
                </c:pt>
                <c:pt idx="5007">
                  <c:v>6.954166666667434</c:v>
                </c:pt>
                <c:pt idx="5008">
                  <c:v>6.9555555555563231</c:v>
                </c:pt>
                <c:pt idx="5009">
                  <c:v>6.9569444444452122</c:v>
                </c:pt>
                <c:pt idx="5010">
                  <c:v>6.9583333333341013</c:v>
                </c:pt>
                <c:pt idx="5011">
                  <c:v>6.9597222222229904</c:v>
                </c:pt>
                <c:pt idx="5012">
                  <c:v>6.9611111111118795</c:v>
                </c:pt>
                <c:pt idx="5013">
                  <c:v>6.9625000000007686</c:v>
                </c:pt>
                <c:pt idx="5014">
                  <c:v>6.9638888888896577</c:v>
                </c:pt>
                <c:pt idx="5015">
                  <c:v>6.9652777777785468</c:v>
                </c:pt>
                <c:pt idx="5016">
                  <c:v>6.9666666666674359</c:v>
                </c:pt>
                <c:pt idx="5017">
                  <c:v>6.9680555555563251</c:v>
                </c:pt>
                <c:pt idx="5018">
                  <c:v>6.9694444444452142</c:v>
                </c:pt>
                <c:pt idx="5019">
                  <c:v>6.9708333333341033</c:v>
                </c:pt>
                <c:pt idx="5020">
                  <c:v>6.9722222222229924</c:v>
                </c:pt>
                <c:pt idx="5021">
                  <c:v>6.9736111111118815</c:v>
                </c:pt>
                <c:pt idx="5022">
                  <c:v>6.9750000000007706</c:v>
                </c:pt>
                <c:pt idx="5023">
                  <c:v>6.9763888888896597</c:v>
                </c:pt>
                <c:pt idx="5024">
                  <c:v>6.9777777777785488</c:v>
                </c:pt>
                <c:pt idx="5025">
                  <c:v>6.9791666666674379</c:v>
                </c:pt>
                <c:pt idx="5026">
                  <c:v>6.980555555556327</c:v>
                </c:pt>
                <c:pt idx="5027">
                  <c:v>6.9819444444452161</c:v>
                </c:pt>
                <c:pt idx="5028">
                  <c:v>6.9833333333341052</c:v>
                </c:pt>
                <c:pt idx="5029">
                  <c:v>6.9847222222229943</c:v>
                </c:pt>
                <c:pt idx="5030">
                  <c:v>6.9861111111118834</c:v>
                </c:pt>
                <c:pt idx="5031">
                  <c:v>6.9875000000007725</c:v>
                </c:pt>
                <c:pt idx="5032">
                  <c:v>6.9888888888896616</c:v>
                </c:pt>
                <c:pt idx="5033">
                  <c:v>6.9902777777785507</c:v>
                </c:pt>
                <c:pt idx="5034">
                  <c:v>6.9916666666674399</c:v>
                </c:pt>
                <c:pt idx="5035">
                  <c:v>6.993055555556329</c:v>
                </c:pt>
                <c:pt idx="5036">
                  <c:v>6.9944444444452181</c:v>
                </c:pt>
                <c:pt idx="5037">
                  <c:v>6.9958333333341072</c:v>
                </c:pt>
                <c:pt idx="5038">
                  <c:v>6.9972222222229963</c:v>
                </c:pt>
                <c:pt idx="5039">
                  <c:v>6.9986111111118854</c:v>
                </c:pt>
                <c:pt idx="5040">
                  <c:v>7.0000000000007745</c:v>
                </c:pt>
                <c:pt idx="5041">
                  <c:v>7.0013888888896636</c:v>
                </c:pt>
                <c:pt idx="5042">
                  <c:v>7.0027777777785527</c:v>
                </c:pt>
                <c:pt idx="5043">
                  <c:v>7.0041666666674418</c:v>
                </c:pt>
                <c:pt idx="5044">
                  <c:v>7.0055555555563309</c:v>
                </c:pt>
                <c:pt idx="5045">
                  <c:v>7.00694444444522</c:v>
                </c:pt>
                <c:pt idx="5046">
                  <c:v>7.0083333333341091</c:v>
                </c:pt>
                <c:pt idx="5047">
                  <c:v>7.0097222222229982</c:v>
                </c:pt>
                <c:pt idx="5048">
                  <c:v>7.0111111111118873</c:v>
                </c:pt>
                <c:pt idx="5049">
                  <c:v>7.0125000000007764</c:v>
                </c:pt>
                <c:pt idx="5050">
                  <c:v>7.0138888888896656</c:v>
                </c:pt>
                <c:pt idx="5051">
                  <c:v>7.0152777777785547</c:v>
                </c:pt>
                <c:pt idx="5052">
                  <c:v>7.0166666666674438</c:v>
                </c:pt>
                <c:pt idx="5053">
                  <c:v>7.0180555555563329</c:v>
                </c:pt>
                <c:pt idx="5054">
                  <c:v>7.019444444445222</c:v>
                </c:pt>
                <c:pt idx="5055">
                  <c:v>7.0208333333341111</c:v>
                </c:pt>
                <c:pt idx="5056">
                  <c:v>7.0222222222230002</c:v>
                </c:pt>
                <c:pt idx="5057">
                  <c:v>7.0236111111118893</c:v>
                </c:pt>
                <c:pt idx="5058">
                  <c:v>7.0250000000007784</c:v>
                </c:pt>
                <c:pt idx="5059">
                  <c:v>7.0263888888896675</c:v>
                </c:pt>
                <c:pt idx="5060">
                  <c:v>7.0277777777785566</c:v>
                </c:pt>
                <c:pt idx="5061">
                  <c:v>7.0291666666674457</c:v>
                </c:pt>
                <c:pt idx="5062">
                  <c:v>7.0305555555563348</c:v>
                </c:pt>
                <c:pt idx="5063">
                  <c:v>7.0319444444452239</c:v>
                </c:pt>
                <c:pt idx="5064">
                  <c:v>7.033333333334113</c:v>
                </c:pt>
                <c:pt idx="5065">
                  <c:v>7.0347222222230021</c:v>
                </c:pt>
                <c:pt idx="5066">
                  <c:v>7.0361111111118912</c:v>
                </c:pt>
                <c:pt idx="5067">
                  <c:v>7.0375000000007804</c:v>
                </c:pt>
                <c:pt idx="5068">
                  <c:v>7.0388888888896695</c:v>
                </c:pt>
                <c:pt idx="5069">
                  <c:v>7.0402777777785586</c:v>
                </c:pt>
                <c:pt idx="5070">
                  <c:v>7.0416666666674477</c:v>
                </c:pt>
                <c:pt idx="5071">
                  <c:v>7.0430555555563368</c:v>
                </c:pt>
                <c:pt idx="5072">
                  <c:v>7.0444444444452259</c:v>
                </c:pt>
                <c:pt idx="5073">
                  <c:v>7.045833333334115</c:v>
                </c:pt>
                <c:pt idx="5074">
                  <c:v>7.0472222222230041</c:v>
                </c:pt>
                <c:pt idx="5075">
                  <c:v>7.0486111111118932</c:v>
                </c:pt>
                <c:pt idx="5076">
                  <c:v>7.0500000000007823</c:v>
                </c:pt>
                <c:pt idx="5077">
                  <c:v>7.0513888888896714</c:v>
                </c:pt>
                <c:pt idx="5078">
                  <c:v>7.0527777777785605</c:v>
                </c:pt>
                <c:pt idx="5079">
                  <c:v>7.0541666666674496</c:v>
                </c:pt>
                <c:pt idx="5080">
                  <c:v>7.0555555555563387</c:v>
                </c:pt>
                <c:pt idx="5081">
                  <c:v>7.0569444444452278</c:v>
                </c:pt>
                <c:pt idx="5082">
                  <c:v>7.0583333333341169</c:v>
                </c:pt>
                <c:pt idx="5083">
                  <c:v>7.059722222223006</c:v>
                </c:pt>
                <c:pt idx="5084">
                  <c:v>7.0611111111118952</c:v>
                </c:pt>
                <c:pt idx="5085">
                  <c:v>7.0625000000007843</c:v>
                </c:pt>
                <c:pt idx="5086">
                  <c:v>7.0638888888896734</c:v>
                </c:pt>
                <c:pt idx="5087">
                  <c:v>7.0652777777785625</c:v>
                </c:pt>
                <c:pt idx="5088">
                  <c:v>7.0666666666674516</c:v>
                </c:pt>
                <c:pt idx="5089">
                  <c:v>7.0680555555563407</c:v>
                </c:pt>
                <c:pt idx="5090">
                  <c:v>7.0694444444452298</c:v>
                </c:pt>
                <c:pt idx="5091">
                  <c:v>7.0708333333341189</c:v>
                </c:pt>
                <c:pt idx="5092">
                  <c:v>7.072222222223008</c:v>
                </c:pt>
                <c:pt idx="5093">
                  <c:v>7.0736111111118971</c:v>
                </c:pt>
                <c:pt idx="5094">
                  <c:v>7.0750000000007862</c:v>
                </c:pt>
                <c:pt idx="5095">
                  <c:v>7.0763888888896753</c:v>
                </c:pt>
                <c:pt idx="5096">
                  <c:v>7.0777777777785644</c:v>
                </c:pt>
                <c:pt idx="5097">
                  <c:v>7.0791666666674535</c:v>
                </c:pt>
                <c:pt idx="5098">
                  <c:v>7.0805555555563426</c:v>
                </c:pt>
                <c:pt idx="5099">
                  <c:v>7.0819444444452317</c:v>
                </c:pt>
                <c:pt idx="5100">
                  <c:v>7.0833333333341209</c:v>
                </c:pt>
                <c:pt idx="5101">
                  <c:v>7.08472222222301</c:v>
                </c:pt>
                <c:pt idx="5102">
                  <c:v>7.0861111111118991</c:v>
                </c:pt>
                <c:pt idx="5103">
                  <c:v>7.0875000000007882</c:v>
                </c:pt>
                <c:pt idx="5104">
                  <c:v>7.0888888888896773</c:v>
                </c:pt>
                <c:pt idx="5105">
                  <c:v>7.0902777777785664</c:v>
                </c:pt>
                <c:pt idx="5106">
                  <c:v>7.0916666666674555</c:v>
                </c:pt>
                <c:pt idx="5107">
                  <c:v>7.0930555555563446</c:v>
                </c:pt>
                <c:pt idx="5108">
                  <c:v>7.0944444444452337</c:v>
                </c:pt>
                <c:pt idx="5109">
                  <c:v>7.0958333333341228</c:v>
                </c:pt>
                <c:pt idx="5110">
                  <c:v>7.0972222222230119</c:v>
                </c:pt>
                <c:pt idx="5111">
                  <c:v>7.098611111111901</c:v>
                </c:pt>
                <c:pt idx="5112">
                  <c:v>7.1000000000007901</c:v>
                </c:pt>
                <c:pt idx="5113">
                  <c:v>7.1013888888896792</c:v>
                </c:pt>
                <c:pt idx="5114">
                  <c:v>7.1027777777785683</c:v>
                </c:pt>
                <c:pt idx="5115">
                  <c:v>7.1041666666674574</c:v>
                </c:pt>
                <c:pt idx="5116">
                  <c:v>7.1055555555563465</c:v>
                </c:pt>
                <c:pt idx="5117">
                  <c:v>7.1069444444452357</c:v>
                </c:pt>
                <c:pt idx="5118">
                  <c:v>7.1083333333341248</c:v>
                </c:pt>
                <c:pt idx="5119">
                  <c:v>7.1097222222230139</c:v>
                </c:pt>
                <c:pt idx="5120">
                  <c:v>7.111111111111903</c:v>
                </c:pt>
                <c:pt idx="5121">
                  <c:v>7.1125000000007921</c:v>
                </c:pt>
                <c:pt idx="5122">
                  <c:v>7.1138888888896812</c:v>
                </c:pt>
                <c:pt idx="5123">
                  <c:v>7.1152777777785703</c:v>
                </c:pt>
                <c:pt idx="5124">
                  <c:v>7.1166666666674594</c:v>
                </c:pt>
                <c:pt idx="5125">
                  <c:v>7.1180555555563485</c:v>
                </c:pt>
                <c:pt idx="5126">
                  <c:v>7.1194444444452376</c:v>
                </c:pt>
                <c:pt idx="5127">
                  <c:v>7.1208333333341267</c:v>
                </c:pt>
                <c:pt idx="5128">
                  <c:v>7.1222222222230158</c:v>
                </c:pt>
                <c:pt idx="5129">
                  <c:v>7.1236111111119049</c:v>
                </c:pt>
                <c:pt idx="5130">
                  <c:v>7.125000000000794</c:v>
                </c:pt>
                <c:pt idx="5131">
                  <c:v>7.1263888888896831</c:v>
                </c:pt>
                <c:pt idx="5132">
                  <c:v>7.1277777777785722</c:v>
                </c:pt>
                <c:pt idx="5133">
                  <c:v>7.1291666666674613</c:v>
                </c:pt>
                <c:pt idx="5134">
                  <c:v>7.1305555555563505</c:v>
                </c:pt>
                <c:pt idx="5135">
                  <c:v>7.1319444444452396</c:v>
                </c:pt>
                <c:pt idx="5136">
                  <c:v>7.1333333333341287</c:v>
                </c:pt>
                <c:pt idx="5137">
                  <c:v>7.1347222222230178</c:v>
                </c:pt>
                <c:pt idx="5138">
                  <c:v>7.1361111111119069</c:v>
                </c:pt>
                <c:pt idx="5139">
                  <c:v>7.137500000000796</c:v>
                </c:pt>
                <c:pt idx="5140">
                  <c:v>7.1388888888896851</c:v>
                </c:pt>
                <c:pt idx="5141">
                  <c:v>7.1402777777785742</c:v>
                </c:pt>
                <c:pt idx="5142">
                  <c:v>7.1416666666674633</c:v>
                </c:pt>
                <c:pt idx="5143">
                  <c:v>7.1430555555563524</c:v>
                </c:pt>
                <c:pt idx="5144">
                  <c:v>7.1444444444452415</c:v>
                </c:pt>
                <c:pt idx="5145">
                  <c:v>7.1458333333341306</c:v>
                </c:pt>
                <c:pt idx="5146">
                  <c:v>7.1472222222230197</c:v>
                </c:pt>
                <c:pt idx="5147">
                  <c:v>7.1486111111119088</c:v>
                </c:pt>
                <c:pt idx="5148">
                  <c:v>7.1500000000007979</c:v>
                </c:pt>
                <c:pt idx="5149">
                  <c:v>7.151388888889687</c:v>
                </c:pt>
                <c:pt idx="5150">
                  <c:v>7.1527777777785762</c:v>
                </c:pt>
                <c:pt idx="5151">
                  <c:v>7.1541666666674653</c:v>
                </c:pt>
                <c:pt idx="5152">
                  <c:v>7.1555555555563544</c:v>
                </c:pt>
                <c:pt idx="5153">
                  <c:v>7.1569444444452435</c:v>
                </c:pt>
                <c:pt idx="5154">
                  <c:v>7.1583333333341326</c:v>
                </c:pt>
                <c:pt idx="5155">
                  <c:v>7.1597222222230217</c:v>
                </c:pt>
                <c:pt idx="5156">
                  <c:v>7.1611111111119108</c:v>
                </c:pt>
                <c:pt idx="5157">
                  <c:v>7.1625000000007999</c:v>
                </c:pt>
                <c:pt idx="5158">
                  <c:v>7.163888888889689</c:v>
                </c:pt>
                <c:pt idx="5159">
                  <c:v>7.1652777777785781</c:v>
                </c:pt>
                <c:pt idx="5160">
                  <c:v>7.1666666666674672</c:v>
                </c:pt>
                <c:pt idx="5161">
                  <c:v>7.1680555555563563</c:v>
                </c:pt>
                <c:pt idx="5162">
                  <c:v>7.1694444444452454</c:v>
                </c:pt>
                <c:pt idx="5163">
                  <c:v>7.1708333333341345</c:v>
                </c:pt>
                <c:pt idx="5164">
                  <c:v>7.1722222222230236</c:v>
                </c:pt>
                <c:pt idx="5165">
                  <c:v>7.1736111111119127</c:v>
                </c:pt>
                <c:pt idx="5166">
                  <c:v>7.1750000000008018</c:v>
                </c:pt>
                <c:pt idx="5167">
                  <c:v>7.176388888889691</c:v>
                </c:pt>
                <c:pt idx="5168">
                  <c:v>7.1777777777785801</c:v>
                </c:pt>
                <c:pt idx="5169">
                  <c:v>7.1791666666674692</c:v>
                </c:pt>
                <c:pt idx="5170">
                  <c:v>7.1805555555563583</c:v>
                </c:pt>
                <c:pt idx="5171">
                  <c:v>7.1819444444452474</c:v>
                </c:pt>
                <c:pt idx="5172">
                  <c:v>7.1833333333341365</c:v>
                </c:pt>
                <c:pt idx="5173">
                  <c:v>7.1847222222230256</c:v>
                </c:pt>
                <c:pt idx="5174">
                  <c:v>7.1861111111119147</c:v>
                </c:pt>
                <c:pt idx="5175">
                  <c:v>7.1875000000008038</c:v>
                </c:pt>
                <c:pt idx="5176">
                  <c:v>7.1888888888896929</c:v>
                </c:pt>
                <c:pt idx="5177">
                  <c:v>7.190277777778582</c:v>
                </c:pt>
                <c:pt idx="5178">
                  <c:v>7.1916666666674711</c:v>
                </c:pt>
                <c:pt idx="5179">
                  <c:v>7.1930555555563602</c:v>
                </c:pt>
                <c:pt idx="5180">
                  <c:v>7.1944444444452493</c:v>
                </c:pt>
                <c:pt idx="5181">
                  <c:v>7.1958333333341384</c:v>
                </c:pt>
                <c:pt idx="5182">
                  <c:v>7.1972222222230275</c:v>
                </c:pt>
                <c:pt idx="5183">
                  <c:v>7.1986111111119166</c:v>
                </c:pt>
                <c:pt idx="5184">
                  <c:v>7.2000000000008058</c:v>
                </c:pt>
                <c:pt idx="5185">
                  <c:v>7.2013888888896949</c:v>
                </c:pt>
                <c:pt idx="5186">
                  <c:v>7.202777777778584</c:v>
                </c:pt>
                <c:pt idx="5187">
                  <c:v>7.2041666666674731</c:v>
                </c:pt>
                <c:pt idx="5188">
                  <c:v>7.2055555555563622</c:v>
                </c:pt>
                <c:pt idx="5189">
                  <c:v>7.2069444444452513</c:v>
                </c:pt>
                <c:pt idx="5190">
                  <c:v>7.2083333333341404</c:v>
                </c:pt>
                <c:pt idx="5191">
                  <c:v>7.2097222222230295</c:v>
                </c:pt>
                <c:pt idx="5192">
                  <c:v>7.2111111111119186</c:v>
                </c:pt>
                <c:pt idx="5193">
                  <c:v>7.2125000000008077</c:v>
                </c:pt>
                <c:pt idx="5194">
                  <c:v>7.2138888888896968</c:v>
                </c:pt>
                <c:pt idx="5195">
                  <c:v>7.2152777777785859</c:v>
                </c:pt>
                <c:pt idx="5196">
                  <c:v>7.216666666667475</c:v>
                </c:pt>
                <c:pt idx="5197">
                  <c:v>7.2180555555563641</c:v>
                </c:pt>
                <c:pt idx="5198">
                  <c:v>7.2194444444452532</c:v>
                </c:pt>
                <c:pt idx="5199">
                  <c:v>7.2208333333341423</c:v>
                </c:pt>
                <c:pt idx="5200">
                  <c:v>7.2222222222230315</c:v>
                </c:pt>
                <c:pt idx="5201">
                  <c:v>7.2236111111119206</c:v>
                </c:pt>
                <c:pt idx="5202">
                  <c:v>7.2250000000008097</c:v>
                </c:pt>
                <c:pt idx="5203">
                  <c:v>7.2263888888896988</c:v>
                </c:pt>
                <c:pt idx="5204">
                  <c:v>7.2277777777785879</c:v>
                </c:pt>
                <c:pt idx="5205">
                  <c:v>7.229166666667477</c:v>
                </c:pt>
                <c:pt idx="5206">
                  <c:v>7.2305555555563661</c:v>
                </c:pt>
                <c:pt idx="5207">
                  <c:v>7.2319444444452552</c:v>
                </c:pt>
                <c:pt idx="5208">
                  <c:v>7.2333333333341443</c:v>
                </c:pt>
                <c:pt idx="5209">
                  <c:v>7.2347222222230334</c:v>
                </c:pt>
                <c:pt idx="5210">
                  <c:v>7.2361111111119225</c:v>
                </c:pt>
                <c:pt idx="5211">
                  <c:v>7.2375000000008116</c:v>
                </c:pt>
                <c:pt idx="5212">
                  <c:v>7.2388888888897007</c:v>
                </c:pt>
                <c:pt idx="5213">
                  <c:v>7.2402777777785898</c:v>
                </c:pt>
                <c:pt idx="5214">
                  <c:v>7.2416666666674789</c:v>
                </c:pt>
                <c:pt idx="5215">
                  <c:v>7.243055555556368</c:v>
                </c:pt>
                <c:pt idx="5216">
                  <c:v>7.2444444444452571</c:v>
                </c:pt>
                <c:pt idx="5217">
                  <c:v>7.2458333333341463</c:v>
                </c:pt>
                <c:pt idx="5218">
                  <c:v>7.2472222222230354</c:v>
                </c:pt>
                <c:pt idx="5219">
                  <c:v>7.2486111111119245</c:v>
                </c:pt>
                <c:pt idx="5220">
                  <c:v>7.2500000000008136</c:v>
                </c:pt>
                <c:pt idx="5221">
                  <c:v>7.2513888888897027</c:v>
                </c:pt>
                <c:pt idx="5222">
                  <c:v>7.2527777777785918</c:v>
                </c:pt>
                <c:pt idx="5223">
                  <c:v>7.2541666666674809</c:v>
                </c:pt>
                <c:pt idx="5224">
                  <c:v>7.25555555555637</c:v>
                </c:pt>
                <c:pt idx="5225">
                  <c:v>7.2569444444452591</c:v>
                </c:pt>
                <c:pt idx="5226">
                  <c:v>7.2583333333341482</c:v>
                </c:pt>
                <c:pt idx="5227">
                  <c:v>7.2597222222230373</c:v>
                </c:pt>
                <c:pt idx="5228">
                  <c:v>7.2611111111119264</c:v>
                </c:pt>
                <c:pt idx="5229">
                  <c:v>7.2625000000008155</c:v>
                </c:pt>
                <c:pt idx="5230">
                  <c:v>7.2638888888897046</c:v>
                </c:pt>
                <c:pt idx="5231">
                  <c:v>7.2652777777785937</c:v>
                </c:pt>
                <c:pt idx="5232">
                  <c:v>7.2666666666674828</c:v>
                </c:pt>
                <c:pt idx="5233">
                  <c:v>7.2680555555563719</c:v>
                </c:pt>
                <c:pt idx="5234">
                  <c:v>7.2694444444452611</c:v>
                </c:pt>
                <c:pt idx="5235">
                  <c:v>7.2708333333341502</c:v>
                </c:pt>
                <c:pt idx="5236">
                  <c:v>7.2722222222230393</c:v>
                </c:pt>
                <c:pt idx="5237">
                  <c:v>7.2736111111119284</c:v>
                </c:pt>
                <c:pt idx="5238">
                  <c:v>7.2750000000008175</c:v>
                </c:pt>
                <c:pt idx="5239">
                  <c:v>7.2763888888897066</c:v>
                </c:pt>
                <c:pt idx="5240">
                  <c:v>7.2777777777785957</c:v>
                </c:pt>
                <c:pt idx="5241">
                  <c:v>7.2791666666674848</c:v>
                </c:pt>
                <c:pt idx="5242">
                  <c:v>7.2805555555563739</c:v>
                </c:pt>
                <c:pt idx="5243">
                  <c:v>7.281944444445263</c:v>
                </c:pt>
                <c:pt idx="5244">
                  <c:v>7.2833333333341521</c:v>
                </c:pt>
                <c:pt idx="5245">
                  <c:v>7.2847222222230412</c:v>
                </c:pt>
                <c:pt idx="5246">
                  <c:v>7.2861111111119303</c:v>
                </c:pt>
                <c:pt idx="5247">
                  <c:v>7.2875000000008194</c:v>
                </c:pt>
                <c:pt idx="5248">
                  <c:v>7.2888888888897085</c:v>
                </c:pt>
                <c:pt idx="5249">
                  <c:v>7.2902777777785976</c:v>
                </c:pt>
                <c:pt idx="5250">
                  <c:v>7.2916666666674868</c:v>
                </c:pt>
                <c:pt idx="5251">
                  <c:v>7.2930555555563759</c:v>
                </c:pt>
                <c:pt idx="5252">
                  <c:v>7.294444444445265</c:v>
                </c:pt>
                <c:pt idx="5253">
                  <c:v>7.2958333333341541</c:v>
                </c:pt>
                <c:pt idx="5254">
                  <c:v>7.2972222222230432</c:v>
                </c:pt>
                <c:pt idx="5255">
                  <c:v>7.2986111111119323</c:v>
                </c:pt>
                <c:pt idx="5256">
                  <c:v>7.3000000000008214</c:v>
                </c:pt>
                <c:pt idx="5257">
                  <c:v>7.3013888888897105</c:v>
                </c:pt>
                <c:pt idx="5258">
                  <c:v>7.3027777777785996</c:v>
                </c:pt>
                <c:pt idx="5259">
                  <c:v>7.3041666666674887</c:v>
                </c:pt>
                <c:pt idx="5260">
                  <c:v>7.3055555555563778</c:v>
                </c:pt>
                <c:pt idx="5261">
                  <c:v>7.3069444444452669</c:v>
                </c:pt>
                <c:pt idx="5262">
                  <c:v>7.308333333334156</c:v>
                </c:pt>
                <c:pt idx="5263">
                  <c:v>7.3097222222230451</c:v>
                </c:pt>
                <c:pt idx="5264">
                  <c:v>7.3111111111119342</c:v>
                </c:pt>
                <c:pt idx="5265">
                  <c:v>7.3125000000008233</c:v>
                </c:pt>
                <c:pt idx="5266">
                  <c:v>7.3138888888897124</c:v>
                </c:pt>
                <c:pt idx="5267">
                  <c:v>7.3152777777786016</c:v>
                </c:pt>
                <c:pt idx="5268">
                  <c:v>7.3166666666674907</c:v>
                </c:pt>
                <c:pt idx="5269">
                  <c:v>7.3180555555563798</c:v>
                </c:pt>
                <c:pt idx="5270">
                  <c:v>7.3194444444452689</c:v>
                </c:pt>
                <c:pt idx="5271">
                  <c:v>7.320833333334158</c:v>
                </c:pt>
                <c:pt idx="5272">
                  <c:v>7.3222222222230471</c:v>
                </c:pt>
                <c:pt idx="5273">
                  <c:v>7.3236111111119362</c:v>
                </c:pt>
                <c:pt idx="5274">
                  <c:v>7.3250000000008253</c:v>
                </c:pt>
                <c:pt idx="5275">
                  <c:v>7.3263888888897144</c:v>
                </c:pt>
                <c:pt idx="5276">
                  <c:v>7.3277777777786035</c:v>
                </c:pt>
                <c:pt idx="5277">
                  <c:v>7.3291666666674926</c:v>
                </c:pt>
                <c:pt idx="5278">
                  <c:v>7.3305555555563817</c:v>
                </c:pt>
                <c:pt idx="5279">
                  <c:v>7.3319444444452708</c:v>
                </c:pt>
                <c:pt idx="5280">
                  <c:v>7.3333333333341599</c:v>
                </c:pt>
                <c:pt idx="5281">
                  <c:v>7.334722222223049</c:v>
                </c:pt>
                <c:pt idx="5282">
                  <c:v>7.3361111111119381</c:v>
                </c:pt>
                <c:pt idx="5283">
                  <c:v>7.3375000000008272</c:v>
                </c:pt>
                <c:pt idx="5284">
                  <c:v>7.3388888888897164</c:v>
                </c:pt>
                <c:pt idx="5285">
                  <c:v>7.3402777777786055</c:v>
                </c:pt>
                <c:pt idx="5286">
                  <c:v>7.3416666666674946</c:v>
                </c:pt>
                <c:pt idx="5287">
                  <c:v>7.3430555555563837</c:v>
                </c:pt>
                <c:pt idx="5288">
                  <c:v>7.3444444444452728</c:v>
                </c:pt>
                <c:pt idx="5289">
                  <c:v>7.3458333333341619</c:v>
                </c:pt>
                <c:pt idx="5290">
                  <c:v>7.347222222223051</c:v>
                </c:pt>
                <c:pt idx="5291">
                  <c:v>7.3486111111119401</c:v>
                </c:pt>
                <c:pt idx="5292">
                  <c:v>7.3500000000008292</c:v>
                </c:pt>
                <c:pt idx="5293">
                  <c:v>7.3513888888897183</c:v>
                </c:pt>
                <c:pt idx="5294">
                  <c:v>7.3527777777786074</c:v>
                </c:pt>
                <c:pt idx="5295">
                  <c:v>7.3541666666674965</c:v>
                </c:pt>
                <c:pt idx="5296">
                  <c:v>7.3555555555563856</c:v>
                </c:pt>
                <c:pt idx="5297">
                  <c:v>7.3569444444452747</c:v>
                </c:pt>
                <c:pt idx="5298">
                  <c:v>7.3583333333341638</c:v>
                </c:pt>
                <c:pt idx="5299">
                  <c:v>7.3597222222230529</c:v>
                </c:pt>
                <c:pt idx="5300">
                  <c:v>7.3611111111119421</c:v>
                </c:pt>
                <c:pt idx="5301">
                  <c:v>7.3625000000008312</c:v>
                </c:pt>
                <c:pt idx="5302">
                  <c:v>7.3638888888897203</c:v>
                </c:pt>
                <c:pt idx="5303">
                  <c:v>7.3652777777786094</c:v>
                </c:pt>
                <c:pt idx="5304">
                  <c:v>7.3666666666674985</c:v>
                </c:pt>
                <c:pt idx="5305">
                  <c:v>7.3680555555563876</c:v>
                </c:pt>
                <c:pt idx="5306">
                  <c:v>7.3694444444452767</c:v>
                </c:pt>
                <c:pt idx="5307">
                  <c:v>7.3708333333341658</c:v>
                </c:pt>
                <c:pt idx="5308">
                  <c:v>7.3722222222230549</c:v>
                </c:pt>
                <c:pt idx="5309">
                  <c:v>7.373611111111944</c:v>
                </c:pt>
                <c:pt idx="5310">
                  <c:v>7.3750000000008331</c:v>
                </c:pt>
                <c:pt idx="5311">
                  <c:v>7.3763888888897222</c:v>
                </c:pt>
                <c:pt idx="5312">
                  <c:v>7.3777777777786113</c:v>
                </c:pt>
                <c:pt idx="5313">
                  <c:v>7.3791666666675004</c:v>
                </c:pt>
                <c:pt idx="5314">
                  <c:v>7.3805555555563895</c:v>
                </c:pt>
                <c:pt idx="5315">
                  <c:v>7.3819444444452786</c:v>
                </c:pt>
                <c:pt idx="5316">
                  <c:v>7.3833333333341677</c:v>
                </c:pt>
                <c:pt idx="5317">
                  <c:v>7.3847222222230569</c:v>
                </c:pt>
                <c:pt idx="5318">
                  <c:v>7.386111111111946</c:v>
                </c:pt>
                <c:pt idx="5319">
                  <c:v>7.3875000000008351</c:v>
                </c:pt>
                <c:pt idx="5320">
                  <c:v>7.3888888888897242</c:v>
                </c:pt>
                <c:pt idx="5321">
                  <c:v>7.3902777777786133</c:v>
                </c:pt>
                <c:pt idx="5322">
                  <c:v>7.3916666666675024</c:v>
                </c:pt>
                <c:pt idx="5323">
                  <c:v>7.3930555555563915</c:v>
                </c:pt>
                <c:pt idx="5324">
                  <c:v>7.3944444444452806</c:v>
                </c:pt>
                <c:pt idx="5325">
                  <c:v>7.3958333333341697</c:v>
                </c:pt>
                <c:pt idx="5326">
                  <c:v>7.3972222222230588</c:v>
                </c:pt>
                <c:pt idx="5327">
                  <c:v>7.3986111111119479</c:v>
                </c:pt>
                <c:pt idx="5328">
                  <c:v>7.400000000000837</c:v>
                </c:pt>
                <c:pt idx="5329">
                  <c:v>7.4013888888897261</c:v>
                </c:pt>
                <c:pt idx="5330">
                  <c:v>7.4027777777786152</c:v>
                </c:pt>
                <c:pt idx="5331">
                  <c:v>7.4041666666675043</c:v>
                </c:pt>
                <c:pt idx="5332">
                  <c:v>7.4055555555563934</c:v>
                </c:pt>
                <c:pt idx="5333">
                  <c:v>7.4069444444452825</c:v>
                </c:pt>
                <c:pt idx="5334">
                  <c:v>7.4083333333341717</c:v>
                </c:pt>
                <c:pt idx="5335">
                  <c:v>7.4097222222230608</c:v>
                </c:pt>
                <c:pt idx="5336">
                  <c:v>7.4111111111119499</c:v>
                </c:pt>
                <c:pt idx="5337">
                  <c:v>7.412500000000839</c:v>
                </c:pt>
                <c:pt idx="5338">
                  <c:v>7.4138888888897281</c:v>
                </c:pt>
                <c:pt idx="5339">
                  <c:v>7.4152777777786172</c:v>
                </c:pt>
                <c:pt idx="5340">
                  <c:v>7.4166666666675063</c:v>
                </c:pt>
                <c:pt idx="5341">
                  <c:v>7.4180555555563954</c:v>
                </c:pt>
                <c:pt idx="5342">
                  <c:v>7.4194444444452845</c:v>
                </c:pt>
                <c:pt idx="5343">
                  <c:v>7.4208333333341736</c:v>
                </c:pt>
                <c:pt idx="5344">
                  <c:v>7.4222222222230627</c:v>
                </c:pt>
                <c:pt idx="5345">
                  <c:v>7.4236111111119518</c:v>
                </c:pt>
                <c:pt idx="5346">
                  <c:v>7.4250000000008409</c:v>
                </c:pt>
                <c:pt idx="5347">
                  <c:v>7.42638888888973</c:v>
                </c:pt>
                <c:pt idx="5348">
                  <c:v>7.4277777777786191</c:v>
                </c:pt>
                <c:pt idx="5349">
                  <c:v>7.4291666666675082</c:v>
                </c:pt>
                <c:pt idx="5350">
                  <c:v>7.4305555555563974</c:v>
                </c:pt>
                <c:pt idx="5351">
                  <c:v>7.4319444444452865</c:v>
                </c:pt>
                <c:pt idx="5352">
                  <c:v>7.4333333333341756</c:v>
                </c:pt>
                <c:pt idx="5353">
                  <c:v>7.4347222222230647</c:v>
                </c:pt>
                <c:pt idx="5354">
                  <c:v>7.4361111111119538</c:v>
                </c:pt>
                <c:pt idx="5355">
                  <c:v>7.4375000000008429</c:v>
                </c:pt>
                <c:pt idx="5356">
                  <c:v>7.438888888889732</c:v>
                </c:pt>
                <c:pt idx="5357">
                  <c:v>7.4402777777786211</c:v>
                </c:pt>
                <c:pt idx="5358">
                  <c:v>7.4416666666675102</c:v>
                </c:pt>
                <c:pt idx="5359">
                  <c:v>7.4430555555563993</c:v>
                </c:pt>
                <c:pt idx="5360">
                  <c:v>7.4444444444452884</c:v>
                </c:pt>
                <c:pt idx="5361">
                  <c:v>7.4458333333341775</c:v>
                </c:pt>
                <c:pt idx="5362">
                  <c:v>7.4472222222230666</c:v>
                </c:pt>
                <c:pt idx="5363">
                  <c:v>7.4486111111119557</c:v>
                </c:pt>
                <c:pt idx="5364">
                  <c:v>7.4500000000008448</c:v>
                </c:pt>
                <c:pt idx="5365">
                  <c:v>7.4513888888897339</c:v>
                </c:pt>
                <c:pt idx="5366">
                  <c:v>7.452777777778623</c:v>
                </c:pt>
                <c:pt idx="5367">
                  <c:v>7.4541666666675122</c:v>
                </c:pt>
                <c:pt idx="5368">
                  <c:v>7.4555555555564013</c:v>
                </c:pt>
                <c:pt idx="5369">
                  <c:v>7.4569444444452904</c:v>
                </c:pt>
                <c:pt idx="5370">
                  <c:v>7.4583333333341795</c:v>
                </c:pt>
                <c:pt idx="5371">
                  <c:v>7.4597222222230686</c:v>
                </c:pt>
                <c:pt idx="5372">
                  <c:v>7.4611111111119577</c:v>
                </c:pt>
                <c:pt idx="5373">
                  <c:v>7.4625000000008468</c:v>
                </c:pt>
                <c:pt idx="5374">
                  <c:v>7.4638888888897359</c:v>
                </c:pt>
                <c:pt idx="5375">
                  <c:v>7.465277777778625</c:v>
                </c:pt>
                <c:pt idx="5376">
                  <c:v>7.4666666666675141</c:v>
                </c:pt>
                <c:pt idx="5377">
                  <c:v>7.4680555555564032</c:v>
                </c:pt>
                <c:pt idx="5378">
                  <c:v>7.4694444444452923</c:v>
                </c:pt>
                <c:pt idx="5379">
                  <c:v>7.4708333333341814</c:v>
                </c:pt>
                <c:pt idx="5380">
                  <c:v>7.4722222222230705</c:v>
                </c:pt>
                <c:pt idx="5381">
                  <c:v>7.4736111111119596</c:v>
                </c:pt>
                <c:pt idx="5382">
                  <c:v>7.4750000000008487</c:v>
                </c:pt>
                <c:pt idx="5383">
                  <c:v>7.4763888888897378</c:v>
                </c:pt>
                <c:pt idx="5384">
                  <c:v>7.477777777778627</c:v>
                </c:pt>
                <c:pt idx="5385">
                  <c:v>7.4791666666675161</c:v>
                </c:pt>
                <c:pt idx="5386">
                  <c:v>7.4805555555564052</c:v>
                </c:pt>
                <c:pt idx="5387">
                  <c:v>7.4819444444452943</c:v>
                </c:pt>
                <c:pt idx="5388">
                  <c:v>7.4833333333341834</c:v>
                </c:pt>
                <c:pt idx="5389">
                  <c:v>7.4847222222230725</c:v>
                </c:pt>
                <c:pt idx="5390">
                  <c:v>7.4861111111119616</c:v>
                </c:pt>
                <c:pt idx="5391">
                  <c:v>7.4875000000008507</c:v>
                </c:pt>
                <c:pt idx="5392">
                  <c:v>7.4888888888897398</c:v>
                </c:pt>
                <c:pt idx="5393">
                  <c:v>7.4902777777786289</c:v>
                </c:pt>
                <c:pt idx="5394">
                  <c:v>7.491666666667518</c:v>
                </c:pt>
                <c:pt idx="5395">
                  <c:v>7.4930555555564071</c:v>
                </c:pt>
                <c:pt idx="5396">
                  <c:v>7.4944444444452962</c:v>
                </c:pt>
                <c:pt idx="5397">
                  <c:v>7.4958333333341853</c:v>
                </c:pt>
                <c:pt idx="5398">
                  <c:v>7.4972222222230744</c:v>
                </c:pt>
                <c:pt idx="5399">
                  <c:v>7.4986111111119635</c:v>
                </c:pt>
                <c:pt idx="5400">
                  <c:v>7.5000000000008527</c:v>
                </c:pt>
                <c:pt idx="5401">
                  <c:v>7.5013888888897418</c:v>
                </c:pt>
                <c:pt idx="5402">
                  <c:v>7.5027777777786309</c:v>
                </c:pt>
                <c:pt idx="5403">
                  <c:v>7.50416666666752</c:v>
                </c:pt>
                <c:pt idx="5404">
                  <c:v>7.5055555555564091</c:v>
                </c:pt>
                <c:pt idx="5405">
                  <c:v>7.5069444444452982</c:v>
                </c:pt>
                <c:pt idx="5406">
                  <c:v>7.5083333333341873</c:v>
                </c:pt>
                <c:pt idx="5407">
                  <c:v>7.5097222222230764</c:v>
                </c:pt>
                <c:pt idx="5408">
                  <c:v>7.5111111111119655</c:v>
                </c:pt>
                <c:pt idx="5409">
                  <c:v>7.5125000000008546</c:v>
                </c:pt>
                <c:pt idx="5410">
                  <c:v>7.5138888888897437</c:v>
                </c:pt>
                <c:pt idx="5411">
                  <c:v>7.5152777777786328</c:v>
                </c:pt>
                <c:pt idx="5412">
                  <c:v>7.5166666666675219</c:v>
                </c:pt>
                <c:pt idx="5413">
                  <c:v>7.518055555556411</c:v>
                </c:pt>
                <c:pt idx="5414">
                  <c:v>7.5194444444453001</c:v>
                </c:pt>
                <c:pt idx="5415">
                  <c:v>7.5208333333341892</c:v>
                </c:pt>
                <c:pt idx="5416">
                  <c:v>7.5222222222230783</c:v>
                </c:pt>
                <c:pt idx="5417">
                  <c:v>7.5236111111119675</c:v>
                </c:pt>
                <c:pt idx="5418">
                  <c:v>7.5250000000008566</c:v>
                </c:pt>
                <c:pt idx="5419">
                  <c:v>7.5263888888897457</c:v>
                </c:pt>
                <c:pt idx="5420">
                  <c:v>7.5277777777786348</c:v>
                </c:pt>
                <c:pt idx="5421">
                  <c:v>7.5291666666675239</c:v>
                </c:pt>
                <c:pt idx="5422">
                  <c:v>7.530555555556413</c:v>
                </c:pt>
                <c:pt idx="5423">
                  <c:v>7.5319444444453021</c:v>
                </c:pt>
                <c:pt idx="5424">
                  <c:v>7.5333333333341912</c:v>
                </c:pt>
                <c:pt idx="5425">
                  <c:v>7.5347222222230803</c:v>
                </c:pt>
                <c:pt idx="5426">
                  <c:v>7.5361111111119694</c:v>
                </c:pt>
                <c:pt idx="5427">
                  <c:v>7.5375000000008585</c:v>
                </c:pt>
                <c:pt idx="5428">
                  <c:v>7.5388888888897476</c:v>
                </c:pt>
                <c:pt idx="5429">
                  <c:v>7.5402777777786367</c:v>
                </c:pt>
                <c:pt idx="5430">
                  <c:v>7.5416666666675258</c:v>
                </c:pt>
                <c:pt idx="5431">
                  <c:v>7.5430555555564149</c:v>
                </c:pt>
                <c:pt idx="5432">
                  <c:v>7.544444444445304</c:v>
                </c:pt>
                <c:pt idx="5433">
                  <c:v>7.5458333333341931</c:v>
                </c:pt>
                <c:pt idx="5434">
                  <c:v>7.5472222222230823</c:v>
                </c:pt>
                <c:pt idx="5435">
                  <c:v>7.5486111111119714</c:v>
                </c:pt>
                <c:pt idx="5436">
                  <c:v>7.5500000000008605</c:v>
                </c:pt>
                <c:pt idx="5437">
                  <c:v>7.5513888888897496</c:v>
                </c:pt>
                <c:pt idx="5438">
                  <c:v>7.5527777777786387</c:v>
                </c:pt>
                <c:pt idx="5439">
                  <c:v>7.5541666666675278</c:v>
                </c:pt>
                <c:pt idx="5440">
                  <c:v>7.5555555555564169</c:v>
                </c:pt>
                <c:pt idx="5441">
                  <c:v>7.556944444445306</c:v>
                </c:pt>
                <c:pt idx="5442">
                  <c:v>7.5583333333341951</c:v>
                </c:pt>
                <c:pt idx="5443">
                  <c:v>7.5597222222230842</c:v>
                </c:pt>
                <c:pt idx="5444">
                  <c:v>7.5611111111119733</c:v>
                </c:pt>
                <c:pt idx="5445">
                  <c:v>7.5625000000008624</c:v>
                </c:pt>
                <c:pt idx="5446">
                  <c:v>7.5638888888897515</c:v>
                </c:pt>
                <c:pt idx="5447">
                  <c:v>7.5652777777786406</c:v>
                </c:pt>
                <c:pt idx="5448">
                  <c:v>7.5666666666675297</c:v>
                </c:pt>
                <c:pt idx="5449">
                  <c:v>7.5680555555564188</c:v>
                </c:pt>
                <c:pt idx="5450">
                  <c:v>7.569444444445308</c:v>
                </c:pt>
                <c:pt idx="5451">
                  <c:v>7.5708333333341971</c:v>
                </c:pt>
                <c:pt idx="5452">
                  <c:v>7.5722222222230862</c:v>
                </c:pt>
                <c:pt idx="5453">
                  <c:v>7.5736111111119753</c:v>
                </c:pt>
                <c:pt idx="5454">
                  <c:v>7.5750000000008644</c:v>
                </c:pt>
                <c:pt idx="5455">
                  <c:v>7.5763888888897535</c:v>
                </c:pt>
                <c:pt idx="5456">
                  <c:v>7.5777777777786426</c:v>
                </c:pt>
                <c:pt idx="5457">
                  <c:v>7.5791666666675317</c:v>
                </c:pt>
                <c:pt idx="5458">
                  <c:v>7.5805555555564208</c:v>
                </c:pt>
                <c:pt idx="5459">
                  <c:v>7.5819444444453099</c:v>
                </c:pt>
                <c:pt idx="5460">
                  <c:v>7.583333333334199</c:v>
                </c:pt>
                <c:pt idx="5461">
                  <c:v>7.5847222222230881</c:v>
                </c:pt>
                <c:pt idx="5462">
                  <c:v>7.5861111111119772</c:v>
                </c:pt>
                <c:pt idx="5463">
                  <c:v>7.5875000000008663</c:v>
                </c:pt>
                <c:pt idx="5464">
                  <c:v>7.5888888888897554</c:v>
                </c:pt>
                <c:pt idx="5465">
                  <c:v>7.5902777777786445</c:v>
                </c:pt>
                <c:pt idx="5466">
                  <c:v>7.5916666666675336</c:v>
                </c:pt>
                <c:pt idx="5467">
                  <c:v>7.5930555555564228</c:v>
                </c:pt>
                <c:pt idx="5468">
                  <c:v>7.5944444444453119</c:v>
                </c:pt>
                <c:pt idx="5469">
                  <c:v>7.595833333334201</c:v>
                </c:pt>
                <c:pt idx="5470">
                  <c:v>7.5972222222230901</c:v>
                </c:pt>
                <c:pt idx="5471">
                  <c:v>7.5986111111119792</c:v>
                </c:pt>
                <c:pt idx="5472">
                  <c:v>7.6000000000008683</c:v>
                </c:pt>
                <c:pt idx="5473">
                  <c:v>7.6013888888897574</c:v>
                </c:pt>
                <c:pt idx="5474">
                  <c:v>7.6027777777786465</c:v>
                </c:pt>
                <c:pt idx="5475">
                  <c:v>7.6041666666675356</c:v>
                </c:pt>
                <c:pt idx="5476">
                  <c:v>7.6055555555564247</c:v>
                </c:pt>
                <c:pt idx="5477">
                  <c:v>7.6069444444453138</c:v>
                </c:pt>
                <c:pt idx="5478">
                  <c:v>7.6083333333342029</c:v>
                </c:pt>
                <c:pt idx="5479">
                  <c:v>7.609722222223092</c:v>
                </c:pt>
                <c:pt idx="5480">
                  <c:v>7.6111111111119811</c:v>
                </c:pt>
                <c:pt idx="5481">
                  <c:v>7.6125000000008702</c:v>
                </c:pt>
                <c:pt idx="5482">
                  <c:v>7.6138888888897593</c:v>
                </c:pt>
                <c:pt idx="5483">
                  <c:v>7.6152777777786484</c:v>
                </c:pt>
                <c:pt idx="5484">
                  <c:v>7.6166666666675376</c:v>
                </c:pt>
                <c:pt idx="5485">
                  <c:v>7.6180555555564267</c:v>
                </c:pt>
                <c:pt idx="5486">
                  <c:v>7.6194444444453158</c:v>
                </c:pt>
                <c:pt idx="5487">
                  <c:v>7.6208333333342049</c:v>
                </c:pt>
                <c:pt idx="5488">
                  <c:v>7.622222222223094</c:v>
                </c:pt>
                <c:pt idx="5489">
                  <c:v>7.6236111111119831</c:v>
                </c:pt>
                <c:pt idx="5490">
                  <c:v>7.6250000000008722</c:v>
                </c:pt>
                <c:pt idx="5491">
                  <c:v>7.6263888888897613</c:v>
                </c:pt>
                <c:pt idx="5492">
                  <c:v>7.6277777777786504</c:v>
                </c:pt>
                <c:pt idx="5493">
                  <c:v>7.6291666666675395</c:v>
                </c:pt>
                <c:pt idx="5494">
                  <c:v>7.6305555555564286</c:v>
                </c:pt>
                <c:pt idx="5495">
                  <c:v>7.6319444444453177</c:v>
                </c:pt>
                <c:pt idx="5496">
                  <c:v>7.6333333333342068</c:v>
                </c:pt>
                <c:pt idx="5497">
                  <c:v>7.6347222222230959</c:v>
                </c:pt>
                <c:pt idx="5498">
                  <c:v>7.636111111111985</c:v>
                </c:pt>
                <c:pt idx="5499">
                  <c:v>7.6375000000008741</c:v>
                </c:pt>
                <c:pt idx="5500">
                  <c:v>7.6388888888897633</c:v>
                </c:pt>
                <c:pt idx="5501">
                  <c:v>7.6402777777786524</c:v>
                </c:pt>
                <c:pt idx="5502">
                  <c:v>7.6416666666675415</c:v>
                </c:pt>
                <c:pt idx="5503">
                  <c:v>7.6430555555564306</c:v>
                </c:pt>
                <c:pt idx="5504">
                  <c:v>7.6444444444453197</c:v>
                </c:pt>
                <c:pt idx="5505">
                  <c:v>7.6458333333342088</c:v>
                </c:pt>
                <c:pt idx="5506">
                  <c:v>7.6472222222230979</c:v>
                </c:pt>
                <c:pt idx="5507">
                  <c:v>7.648611111111987</c:v>
                </c:pt>
                <c:pt idx="5508">
                  <c:v>7.6500000000008761</c:v>
                </c:pt>
                <c:pt idx="5509">
                  <c:v>7.6513888888897652</c:v>
                </c:pt>
                <c:pt idx="5510">
                  <c:v>7.6527777777786543</c:v>
                </c:pt>
                <c:pt idx="5511">
                  <c:v>7.6541666666675434</c:v>
                </c:pt>
                <c:pt idx="5512">
                  <c:v>7.6555555555564325</c:v>
                </c:pt>
                <c:pt idx="5513">
                  <c:v>7.6569444444453216</c:v>
                </c:pt>
                <c:pt idx="5514">
                  <c:v>7.6583333333342107</c:v>
                </c:pt>
                <c:pt idx="5515">
                  <c:v>7.6597222222230998</c:v>
                </c:pt>
                <c:pt idx="5516">
                  <c:v>7.6611111111119889</c:v>
                </c:pt>
                <c:pt idx="5517">
                  <c:v>7.6625000000008781</c:v>
                </c:pt>
                <c:pt idx="5518">
                  <c:v>7.6638888888897672</c:v>
                </c:pt>
                <c:pt idx="5519">
                  <c:v>7.6652777777786563</c:v>
                </c:pt>
                <c:pt idx="5520">
                  <c:v>7.6666666666675454</c:v>
                </c:pt>
                <c:pt idx="5521">
                  <c:v>7.6680555555564345</c:v>
                </c:pt>
                <c:pt idx="5522">
                  <c:v>7.6694444444453236</c:v>
                </c:pt>
                <c:pt idx="5523">
                  <c:v>7.6708333333342127</c:v>
                </c:pt>
                <c:pt idx="5524">
                  <c:v>7.6722222222231018</c:v>
                </c:pt>
                <c:pt idx="5525">
                  <c:v>7.6736111111119909</c:v>
                </c:pt>
                <c:pt idx="5526">
                  <c:v>7.67500000000088</c:v>
                </c:pt>
                <c:pt idx="5527">
                  <c:v>7.6763888888897691</c:v>
                </c:pt>
                <c:pt idx="5528">
                  <c:v>7.6777777777786582</c:v>
                </c:pt>
                <c:pt idx="5529">
                  <c:v>7.6791666666675473</c:v>
                </c:pt>
                <c:pt idx="5530">
                  <c:v>7.6805555555564364</c:v>
                </c:pt>
                <c:pt idx="5531">
                  <c:v>7.6819444444453255</c:v>
                </c:pt>
                <c:pt idx="5532">
                  <c:v>7.6833333333342146</c:v>
                </c:pt>
                <c:pt idx="5533">
                  <c:v>7.6847222222231037</c:v>
                </c:pt>
                <c:pt idx="5534">
                  <c:v>7.6861111111119929</c:v>
                </c:pt>
                <c:pt idx="5535">
                  <c:v>7.687500000000882</c:v>
                </c:pt>
                <c:pt idx="5536">
                  <c:v>7.6888888888897711</c:v>
                </c:pt>
                <c:pt idx="5537">
                  <c:v>7.6902777777786602</c:v>
                </c:pt>
                <c:pt idx="5538">
                  <c:v>7.6916666666675493</c:v>
                </c:pt>
                <c:pt idx="5539">
                  <c:v>7.6930555555564384</c:v>
                </c:pt>
                <c:pt idx="5540">
                  <c:v>7.6944444444453275</c:v>
                </c:pt>
                <c:pt idx="5541">
                  <c:v>7.6958333333342166</c:v>
                </c:pt>
                <c:pt idx="5542">
                  <c:v>7.6972222222231057</c:v>
                </c:pt>
                <c:pt idx="5543">
                  <c:v>7.6986111111119948</c:v>
                </c:pt>
                <c:pt idx="5544">
                  <c:v>7.7000000000008839</c:v>
                </c:pt>
                <c:pt idx="5545">
                  <c:v>7.701388888889773</c:v>
                </c:pt>
                <c:pt idx="5546">
                  <c:v>7.7027777777786621</c:v>
                </c:pt>
                <c:pt idx="5547">
                  <c:v>7.7041666666675512</c:v>
                </c:pt>
                <c:pt idx="5548">
                  <c:v>7.7055555555564403</c:v>
                </c:pt>
                <c:pt idx="5549">
                  <c:v>7.7069444444453294</c:v>
                </c:pt>
                <c:pt idx="5550">
                  <c:v>7.7083333333342186</c:v>
                </c:pt>
                <c:pt idx="5551">
                  <c:v>7.7097222222231077</c:v>
                </c:pt>
                <c:pt idx="5552">
                  <c:v>7.7111111111119968</c:v>
                </c:pt>
                <c:pt idx="5553">
                  <c:v>7.7125000000008859</c:v>
                </c:pt>
                <c:pt idx="5554">
                  <c:v>7.713888888889775</c:v>
                </c:pt>
                <c:pt idx="5555">
                  <c:v>7.7152777777786641</c:v>
                </c:pt>
                <c:pt idx="5556">
                  <c:v>7.7166666666675532</c:v>
                </c:pt>
                <c:pt idx="5557">
                  <c:v>7.7180555555564423</c:v>
                </c:pt>
                <c:pt idx="5558">
                  <c:v>7.7194444444453314</c:v>
                </c:pt>
                <c:pt idx="5559">
                  <c:v>7.7208333333342205</c:v>
                </c:pt>
                <c:pt idx="5560">
                  <c:v>7.7222222222231096</c:v>
                </c:pt>
                <c:pt idx="5561">
                  <c:v>7.7236111111119987</c:v>
                </c:pt>
                <c:pt idx="5562">
                  <c:v>7.7250000000008878</c:v>
                </c:pt>
                <c:pt idx="5563">
                  <c:v>7.7263888888897769</c:v>
                </c:pt>
                <c:pt idx="5564">
                  <c:v>7.727777777778666</c:v>
                </c:pt>
                <c:pt idx="5565">
                  <c:v>7.7291666666675551</c:v>
                </c:pt>
                <c:pt idx="5566">
                  <c:v>7.7305555555564442</c:v>
                </c:pt>
                <c:pt idx="5567">
                  <c:v>7.7319444444453334</c:v>
                </c:pt>
                <c:pt idx="5568">
                  <c:v>7.7333333333342225</c:v>
                </c:pt>
                <c:pt idx="5569">
                  <c:v>7.7347222222231116</c:v>
                </c:pt>
                <c:pt idx="5570">
                  <c:v>7.7361111111120007</c:v>
                </c:pt>
                <c:pt idx="5571">
                  <c:v>7.7375000000008898</c:v>
                </c:pt>
                <c:pt idx="5572">
                  <c:v>7.7388888888897789</c:v>
                </c:pt>
                <c:pt idx="5573">
                  <c:v>7.740277777778668</c:v>
                </c:pt>
                <c:pt idx="5574">
                  <c:v>7.7416666666675571</c:v>
                </c:pt>
                <c:pt idx="5575">
                  <c:v>7.7430555555564462</c:v>
                </c:pt>
                <c:pt idx="5576">
                  <c:v>7.7444444444453353</c:v>
                </c:pt>
                <c:pt idx="5577">
                  <c:v>7.7458333333342244</c:v>
                </c:pt>
                <c:pt idx="5578">
                  <c:v>7.7472222222231135</c:v>
                </c:pt>
                <c:pt idx="5579">
                  <c:v>7.7486111111120026</c:v>
                </c:pt>
                <c:pt idx="5580">
                  <c:v>7.7500000000008917</c:v>
                </c:pt>
                <c:pt idx="5581">
                  <c:v>7.7513888888897808</c:v>
                </c:pt>
                <c:pt idx="5582">
                  <c:v>7.7527777777786699</c:v>
                </c:pt>
                <c:pt idx="5583">
                  <c:v>7.754166666667559</c:v>
                </c:pt>
                <c:pt idx="5584">
                  <c:v>7.7555555555564482</c:v>
                </c:pt>
                <c:pt idx="5585">
                  <c:v>7.7569444444453373</c:v>
                </c:pt>
                <c:pt idx="5586">
                  <c:v>7.7583333333342264</c:v>
                </c:pt>
                <c:pt idx="5587">
                  <c:v>7.7597222222231155</c:v>
                </c:pt>
                <c:pt idx="5588">
                  <c:v>7.7611111111120046</c:v>
                </c:pt>
                <c:pt idx="5589">
                  <c:v>7.7625000000008937</c:v>
                </c:pt>
                <c:pt idx="5590">
                  <c:v>7.7638888888897828</c:v>
                </c:pt>
                <c:pt idx="5591">
                  <c:v>7.7652777777786719</c:v>
                </c:pt>
                <c:pt idx="5592">
                  <c:v>7.766666666667561</c:v>
                </c:pt>
                <c:pt idx="5593">
                  <c:v>7.7680555555564501</c:v>
                </c:pt>
                <c:pt idx="5594">
                  <c:v>7.7694444444453392</c:v>
                </c:pt>
                <c:pt idx="5595">
                  <c:v>7.7708333333342283</c:v>
                </c:pt>
                <c:pt idx="5596">
                  <c:v>7.7722222222231174</c:v>
                </c:pt>
                <c:pt idx="5597">
                  <c:v>7.7736111111120065</c:v>
                </c:pt>
                <c:pt idx="5598">
                  <c:v>7.7750000000008956</c:v>
                </c:pt>
                <c:pt idx="5599">
                  <c:v>7.7763888888897847</c:v>
                </c:pt>
                <c:pt idx="5600">
                  <c:v>7.7777777777786739</c:v>
                </c:pt>
                <c:pt idx="5601">
                  <c:v>7.779166666667563</c:v>
                </c:pt>
                <c:pt idx="5602">
                  <c:v>7.7805555555564521</c:v>
                </c:pt>
                <c:pt idx="5603">
                  <c:v>7.7819444444453412</c:v>
                </c:pt>
                <c:pt idx="5604">
                  <c:v>7.7833333333342303</c:v>
                </c:pt>
                <c:pt idx="5605">
                  <c:v>7.7847222222231194</c:v>
                </c:pt>
                <c:pt idx="5606">
                  <c:v>7.7861111111120085</c:v>
                </c:pt>
                <c:pt idx="5607">
                  <c:v>7.7875000000008976</c:v>
                </c:pt>
                <c:pt idx="5608">
                  <c:v>7.7888888888897867</c:v>
                </c:pt>
                <c:pt idx="5609">
                  <c:v>7.7902777777786758</c:v>
                </c:pt>
                <c:pt idx="5610">
                  <c:v>7.7916666666675649</c:v>
                </c:pt>
                <c:pt idx="5611">
                  <c:v>7.793055555556454</c:v>
                </c:pt>
                <c:pt idx="5612">
                  <c:v>7.7944444444453431</c:v>
                </c:pt>
                <c:pt idx="5613">
                  <c:v>7.7958333333342322</c:v>
                </c:pt>
                <c:pt idx="5614">
                  <c:v>7.7972222222231213</c:v>
                </c:pt>
                <c:pt idx="5615">
                  <c:v>7.7986111111120104</c:v>
                </c:pt>
                <c:pt idx="5616">
                  <c:v>7.8000000000008995</c:v>
                </c:pt>
                <c:pt idx="5617">
                  <c:v>7.8013888888897887</c:v>
                </c:pt>
                <c:pt idx="5618">
                  <c:v>7.8027777777786778</c:v>
                </c:pt>
                <c:pt idx="5619">
                  <c:v>7.8041666666675669</c:v>
                </c:pt>
                <c:pt idx="5620">
                  <c:v>7.805555555556456</c:v>
                </c:pt>
                <c:pt idx="5621">
                  <c:v>7.8069444444453451</c:v>
                </c:pt>
                <c:pt idx="5622">
                  <c:v>7.8083333333342342</c:v>
                </c:pt>
                <c:pt idx="5623">
                  <c:v>7.8097222222231233</c:v>
                </c:pt>
                <c:pt idx="5624">
                  <c:v>7.8111111111120124</c:v>
                </c:pt>
                <c:pt idx="5625">
                  <c:v>7.8125000000009015</c:v>
                </c:pt>
                <c:pt idx="5626">
                  <c:v>7.8138888888897906</c:v>
                </c:pt>
                <c:pt idx="5627">
                  <c:v>7.8152777777786797</c:v>
                </c:pt>
                <c:pt idx="5628">
                  <c:v>7.8166666666675688</c:v>
                </c:pt>
                <c:pt idx="5629">
                  <c:v>7.8180555555564579</c:v>
                </c:pt>
                <c:pt idx="5630">
                  <c:v>7.819444444445347</c:v>
                </c:pt>
                <c:pt idx="5631">
                  <c:v>7.8208333333342361</c:v>
                </c:pt>
                <c:pt idx="5632">
                  <c:v>7.8222222222231252</c:v>
                </c:pt>
                <c:pt idx="5633">
                  <c:v>7.8236111111120143</c:v>
                </c:pt>
                <c:pt idx="5634">
                  <c:v>7.8250000000009035</c:v>
                </c:pt>
                <c:pt idx="5635">
                  <c:v>7.8263888888897926</c:v>
                </c:pt>
                <c:pt idx="5636">
                  <c:v>7.8277777777786817</c:v>
                </c:pt>
                <c:pt idx="5637">
                  <c:v>7.8291666666675708</c:v>
                </c:pt>
                <c:pt idx="5638">
                  <c:v>7.8305555555564599</c:v>
                </c:pt>
                <c:pt idx="5639">
                  <c:v>7.831944444445349</c:v>
                </c:pt>
                <c:pt idx="5640">
                  <c:v>7.8333333333342381</c:v>
                </c:pt>
                <c:pt idx="5641">
                  <c:v>7.8347222222231272</c:v>
                </c:pt>
                <c:pt idx="5642">
                  <c:v>7.8361111111120163</c:v>
                </c:pt>
                <c:pt idx="5643">
                  <c:v>7.8375000000009054</c:v>
                </c:pt>
                <c:pt idx="5644">
                  <c:v>7.8388888888897945</c:v>
                </c:pt>
                <c:pt idx="5645">
                  <c:v>7.8402777777786836</c:v>
                </c:pt>
                <c:pt idx="5646">
                  <c:v>7.8416666666675727</c:v>
                </c:pt>
                <c:pt idx="5647">
                  <c:v>7.8430555555564618</c:v>
                </c:pt>
                <c:pt idx="5648">
                  <c:v>7.8444444444453509</c:v>
                </c:pt>
                <c:pt idx="5649">
                  <c:v>7.84583333333424</c:v>
                </c:pt>
                <c:pt idx="5650">
                  <c:v>7.8472222222231292</c:v>
                </c:pt>
                <c:pt idx="5651">
                  <c:v>7.8486111111120183</c:v>
                </c:pt>
                <c:pt idx="5652">
                  <c:v>7.8500000000009074</c:v>
                </c:pt>
                <c:pt idx="5653">
                  <c:v>7.8513888888897965</c:v>
                </c:pt>
                <c:pt idx="5654">
                  <c:v>7.8527777777786856</c:v>
                </c:pt>
                <c:pt idx="5655">
                  <c:v>7.8541666666675747</c:v>
                </c:pt>
                <c:pt idx="5656">
                  <c:v>7.8555555555564638</c:v>
                </c:pt>
                <c:pt idx="5657">
                  <c:v>7.8569444444453529</c:v>
                </c:pt>
                <c:pt idx="5658">
                  <c:v>7.858333333334242</c:v>
                </c:pt>
                <c:pt idx="5659">
                  <c:v>7.8597222222231311</c:v>
                </c:pt>
                <c:pt idx="5660">
                  <c:v>7.8611111111120202</c:v>
                </c:pt>
                <c:pt idx="5661">
                  <c:v>7.8625000000009093</c:v>
                </c:pt>
                <c:pt idx="5662">
                  <c:v>7.8638888888897984</c:v>
                </c:pt>
                <c:pt idx="5663">
                  <c:v>7.8652777777786875</c:v>
                </c:pt>
                <c:pt idx="5664">
                  <c:v>7.8666666666675766</c:v>
                </c:pt>
                <c:pt idx="5665">
                  <c:v>7.8680555555564657</c:v>
                </c:pt>
                <c:pt idx="5666">
                  <c:v>7.8694444444453548</c:v>
                </c:pt>
                <c:pt idx="5667">
                  <c:v>7.870833333334244</c:v>
                </c:pt>
                <c:pt idx="5668">
                  <c:v>7.8722222222231331</c:v>
                </c:pt>
                <c:pt idx="5669">
                  <c:v>7.8736111111120222</c:v>
                </c:pt>
                <c:pt idx="5670">
                  <c:v>7.8750000000009113</c:v>
                </c:pt>
                <c:pt idx="5671">
                  <c:v>7.8763888888898004</c:v>
                </c:pt>
                <c:pt idx="5672">
                  <c:v>7.8777777777786895</c:v>
                </c:pt>
                <c:pt idx="5673">
                  <c:v>7.8791666666675786</c:v>
                </c:pt>
                <c:pt idx="5674">
                  <c:v>7.8805555555564677</c:v>
                </c:pt>
                <c:pt idx="5675">
                  <c:v>7.8819444444453568</c:v>
                </c:pt>
                <c:pt idx="5676">
                  <c:v>7.8833333333342459</c:v>
                </c:pt>
                <c:pt idx="5677">
                  <c:v>7.884722222223135</c:v>
                </c:pt>
                <c:pt idx="5678">
                  <c:v>7.8861111111120241</c:v>
                </c:pt>
                <c:pt idx="5679">
                  <c:v>7.8875000000009132</c:v>
                </c:pt>
                <c:pt idx="5680">
                  <c:v>7.8888888888898023</c:v>
                </c:pt>
                <c:pt idx="5681">
                  <c:v>7.8902777777786914</c:v>
                </c:pt>
                <c:pt idx="5682">
                  <c:v>7.8916666666675805</c:v>
                </c:pt>
                <c:pt idx="5683">
                  <c:v>7.8930555555564696</c:v>
                </c:pt>
                <c:pt idx="5684">
                  <c:v>7.8944444444453588</c:v>
                </c:pt>
                <c:pt idx="5685">
                  <c:v>7.8958333333342479</c:v>
                </c:pt>
                <c:pt idx="5686">
                  <c:v>7.897222222223137</c:v>
                </c:pt>
                <c:pt idx="5687">
                  <c:v>7.8986111111120261</c:v>
                </c:pt>
                <c:pt idx="5688">
                  <c:v>7.9000000000009152</c:v>
                </c:pt>
                <c:pt idx="5689">
                  <c:v>7.9013888888898043</c:v>
                </c:pt>
                <c:pt idx="5690">
                  <c:v>7.9027777777786934</c:v>
                </c:pt>
                <c:pt idx="5691">
                  <c:v>7.9041666666675825</c:v>
                </c:pt>
                <c:pt idx="5692">
                  <c:v>7.9055555555564716</c:v>
                </c:pt>
                <c:pt idx="5693">
                  <c:v>7.9069444444453607</c:v>
                </c:pt>
                <c:pt idx="5694">
                  <c:v>7.9083333333342498</c:v>
                </c:pt>
                <c:pt idx="5695">
                  <c:v>7.9097222222231389</c:v>
                </c:pt>
                <c:pt idx="5696">
                  <c:v>7.911111111112028</c:v>
                </c:pt>
                <c:pt idx="5697">
                  <c:v>7.9125000000009171</c:v>
                </c:pt>
                <c:pt idx="5698">
                  <c:v>7.9138888888898062</c:v>
                </c:pt>
                <c:pt idx="5699">
                  <c:v>7.9152777777786953</c:v>
                </c:pt>
                <c:pt idx="5700">
                  <c:v>7.9166666666675845</c:v>
                </c:pt>
                <c:pt idx="5701">
                  <c:v>7.9180555555564736</c:v>
                </c:pt>
                <c:pt idx="5702">
                  <c:v>7.9194444444453627</c:v>
                </c:pt>
                <c:pt idx="5703">
                  <c:v>7.9208333333342518</c:v>
                </c:pt>
                <c:pt idx="5704">
                  <c:v>7.9222222222231409</c:v>
                </c:pt>
                <c:pt idx="5705">
                  <c:v>7.92361111111203</c:v>
                </c:pt>
                <c:pt idx="5706">
                  <c:v>7.9250000000009191</c:v>
                </c:pt>
                <c:pt idx="5707">
                  <c:v>7.9263888888898082</c:v>
                </c:pt>
                <c:pt idx="5708">
                  <c:v>7.9277777777786973</c:v>
                </c:pt>
                <c:pt idx="5709">
                  <c:v>7.9291666666675864</c:v>
                </c:pt>
                <c:pt idx="5710">
                  <c:v>7.9305555555564755</c:v>
                </c:pt>
                <c:pt idx="5711">
                  <c:v>7.9319444444453646</c:v>
                </c:pt>
                <c:pt idx="5712">
                  <c:v>7.9333333333342537</c:v>
                </c:pt>
                <c:pt idx="5713">
                  <c:v>7.9347222222231428</c:v>
                </c:pt>
                <c:pt idx="5714">
                  <c:v>7.9361111111120319</c:v>
                </c:pt>
                <c:pt idx="5715">
                  <c:v>7.937500000000921</c:v>
                </c:pt>
                <c:pt idx="5716">
                  <c:v>7.9388888888898101</c:v>
                </c:pt>
                <c:pt idx="5717">
                  <c:v>7.9402777777786993</c:v>
                </c:pt>
                <c:pt idx="5718">
                  <c:v>7.9416666666675884</c:v>
                </c:pt>
                <c:pt idx="5719">
                  <c:v>7.9430555555564775</c:v>
                </c:pt>
                <c:pt idx="5720">
                  <c:v>7.9444444444453666</c:v>
                </c:pt>
                <c:pt idx="5721">
                  <c:v>7.9458333333342557</c:v>
                </c:pt>
                <c:pt idx="5722">
                  <c:v>7.9472222222231448</c:v>
                </c:pt>
                <c:pt idx="5723">
                  <c:v>7.9486111111120339</c:v>
                </c:pt>
                <c:pt idx="5724">
                  <c:v>7.950000000000923</c:v>
                </c:pt>
                <c:pt idx="5725">
                  <c:v>7.9513888888898121</c:v>
                </c:pt>
                <c:pt idx="5726">
                  <c:v>7.9527777777787012</c:v>
                </c:pt>
                <c:pt idx="5727">
                  <c:v>7.9541666666675903</c:v>
                </c:pt>
                <c:pt idx="5728">
                  <c:v>7.9555555555564794</c:v>
                </c:pt>
                <c:pt idx="5729">
                  <c:v>7.9569444444453685</c:v>
                </c:pt>
                <c:pt idx="5730">
                  <c:v>7.9583333333342576</c:v>
                </c:pt>
                <c:pt idx="5731">
                  <c:v>7.9597222222231467</c:v>
                </c:pt>
                <c:pt idx="5732">
                  <c:v>7.9611111111120358</c:v>
                </c:pt>
                <c:pt idx="5733">
                  <c:v>7.9625000000009249</c:v>
                </c:pt>
                <c:pt idx="5734">
                  <c:v>7.9638888888898141</c:v>
                </c:pt>
                <c:pt idx="5735">
                  <c:v>7.9652777777787032</c:v>
                </c:pt>
                <c:pt idx="5736">
                  <c:v>7.9666666666675923</c:v>
                </c:pt>
                <c:pt idx="5737">
                  <c:v>7.9680555555564814</c:v>
                </c:pt>
                <c:pt idx="5738">
                  <c:v>7.9694444444453705</c:v>
                </c:pt>
                <c:pt idx="5739">
                  <c:v>7.9708333333342596</c:v>
                </c:pt>
                <c:pt idx="5740">
                  <c:v>7.9722222222231487</c:v>
                </c:pt>
                <c:pt idx="5741">
                  <c:v>7.9736111111120378</c:v>
                </c:pt>
                <c:pt idx="5742">
                  <c:v>7.9750000000009269</c:v>
                </c:pt>
                <c:pt idx="5743">
                  <c:v>7.976388888889816</c:v>
                </c:pt>
                <c:pt idx="5744">
                  <c:v>7.9777777777787051</c:v>
                </c:pt>
                <c:pt idx="5745">
                  <c:v>7.9791666666675942</c:v>
                </c:pt>
                <c:pt idx="5746">
                  <c:v>7.9805555555564833</c:v>
                </c:pt>
                <c:pt idx="5747">
                  <c:v>7.9819444444453724</c:v>
                </c:pt>
                <c:pt idx="5748">
                  <c:v>7.9833333333342615</c:v>
                </c:pt>
                <c:pt idx="5749">
                  <c:v>7.9847222222231506</c:v>
                </c:pt>
                <c:pt idx="5750">
                  <c:v>7.9861111111120398</c:v>
                </c:pt>
                <c:pt idx="5751">
                  <c:v>7.9875000000009289</c:v>
                </c:pt>
                <c:pt idx="5752">
                  <c:v>7.988888888889818</c:v>
                </c:pt>
                <c:pt idx="5753">
                  <c:v>7.9902777777787071</c:v>
                </c:pt>
                <c:pt idx="5754">
                  <c:v>7.9916666666675962</c:v>
                </c:pt>
                <c:pt idx="5755">
                  <c:v>7.9930555555564853</c:v>
                </c:pt>
                <c:pt idx="5756">
                  <c:v>7.9944444444453744</c:v>
                </c:pt>
                <c:pt idx="5757">
                  <c:v>7.9958333333342635</c:v>
                </c:pt>
                <c:pt idx="5758">
                  <c:v>7.9972222222231526</c:v>
                </c:pt>
                <c:pt idx="5759">
                  <c:v>7.9986111111120417</c:v>
                </c:pt>
                <c:pt idx="5760">
                  <c:v>8.0000000000009308</c:v>
                </c:pt>
                <c:pt idx="5761">
                  <c:v>8.001388888889819</c:v>
                </c:pt>
                <c:pt idx="5762">
                  <c:v>8.0027777777787072</c:v>
                </c:pt>
                <c:pt idx="5763">
                  <c:v>8.0041666666675955</c:v>
                </c:pt>
                <c:pt idx="5764">
                  <c:v>8.0055555555564837</c:v>
                </c:pt>
                <c:pt idx="5765">
                  <c:v>8.0069444444453719</c:v>
                </c:pt>
                <c:pt idx="5766">
                  <c:v>8.0083333333342601</c:v>
                </c:pt>
                <c:pt idx="5767">
                  <c:v>8.0097222222231483</c:v>
                </c:pt>
                <c:pt idx="5768">
                  <c:v>8.0111111111120366</c:v>
                </c:pt>
                <c:pt idx="5769">
                  <c:v>8.0125000000009248</c:v>
                </c:pt>
                <c:pt idx="5770">
                  <c:v>8.013888888889813</c:v>
                </c:pt>
                <c:pt idx="5771">
                  <c:v>8.0152777777787012</c:v>
                </c:pt>
                <c:pt idx="5772">
                  <c:v>8.0166666666675894</c:v>
                </c:pt>
                <c:pt idx="5773">
                  <c:v>8.0180555555564776</c:v>
                </c:pt>
                <c:pt idx="5774">
                  <c:v>8.0194444444453659</c:v>
                </c:pt>
                <c:pt idx="5775">
                  <c:v>8.0208333333342541</c:v>
                </c:pt>
                <c:pt idx="5776">
                  <c:v>8.0222222222231423</c:v>
                </c:pt>
                <c:pt idx="5777">
                  <c:v>8.0236111111120305</c:v>
                </c:pt>
                <c:pt idx="5778">
                  <c:v>8.0250000000009187</c:v>
                </c:pt>
                <c:pt idx="5779">
                  <c:v>8.0263888888898069</c:v>
                </c:pt>
                <c:pt idx="5780">
                  <c:v>8.0277777777786952</c:v>
                </c:pt>
                <c:pt idx="5781">
                  <c:v>8.0291666666675834</c:v>
                </c:pt>
                <c:pt idx="5782">
                  <c:v>8.0305555555564716</c:v>
                </c:pt>
                <c:pt idx="5783">
                  <c:v>8.0319444444453598</c:v>
                </c:pt>
                <c:pt idx="5784">
                  <c:v>8.033333333334248</c:v>
                </c:pt>
                <c:pt idx="5785">
                  <c:v>8.0347222222231363</c:v>
                </c:pt>
                <c:pt idx="5786">
                  <c:v>8.0361111111120245</c:v>
                </c:pt>
                <c:pt idx="5787">
                  <c:v>8.0375000000009127</c:v>
                </c:pt>
                <c:pt idx="5788">
                  <c:v>8.0388888888898009</c:v>
                </c:pt>
                <c:pt idx="5789">
                  <c:v>8.0402777777786891</c:v>
                </c:pt>
                <c:pt idx="5790">
                  <c:v>8.0416666666675773</c:v>
                </c:pt>
                <c:pt idx="5791">
                  <c:v>8.0430555555564656</c:v>
                </c:pt>
                <c:pt idx="5792">
                  <c:v>8.0444444444453538</c:v>
                </c:pt>
                <c:pt idx="5793">
                  <c:v>8.045833333334242</c:v>
                </c:pt>
                <c:pt idx="5794">
                  <c:v>8.0472222222231302</c:v>
                </c:pt>
                <c:pt idx="5795">
                  <c:v>8.0486111111120184</c:v>
                </c:pt>
                <c:pt idx="5796">
                  <c:v>8.0500000000009067</c:v>
                </c:pt>
                <c:pt idx="5797">
                  <c:v>8.0513888888897949</c:v>
                </c:pt>
                <c:pt idx="5798">
                  <c:v>8.0527777777786831</c:v>
                </c:pt>
                <c:pt idx="5799">
                  <c:v>8.0541666666675713</c:v>
                </c:pt>
                <c:pt idx="5800">
                  <c:v>8.0555555555564595</c:v>
                </c:pt>
                <c:pt idx="5801">
                  <c:v>8.0569444444453477</c:v>
                </c:pt>
                <c:pt idx="5802">
                  <c:v>8.058333333334236</c:v>
                </c:pt>
                <c:pt idx="5803">
                  <c:v>8.0597222222231242</c:v>
                </c:pt>
                <c:pt idx="5804">
                  <c:v>8.0611111111120124</c:v>
                </c:pt>
                <c:pt idx="5805">
                  <c:v>8.0625000000009006</c:v>
                </c:pt>
                <c:pt idx="5806">
                  <c:v>8.0638888888897888</c:v>
                </c:pt>
                <c:pt idx="5807">
                  <c:v>8.065277777778677</c:v>
                </c:pt>
                <c:pt idx="5808">
                  <c:v>8.0666666666675653</c:v>
                </c:pt>
                <c:pt idx="5809">
                  <c:v>8.0680555555564535</c:v>
                </c:pt>
                <c:pt idx="5810">
                  <c:v>8.0694444444453417</c:v>
                </c:pt>
                <c:pt idx="5811">
                  <c:v>8.0708333333342299</c:v>
                </c:pt>
                <c:pt idx="5812">
                  <c:v>8.0722222222231181</c:v>
                </c:pt>
                <c:pt idx="5813">
                  <c:v>8.0736111111120064</c:v>
                </c:pt>
                <c:pt idx="5814">
                  <c:v>8.0750000000008946</c:v>
                </c:pt>
                <c:pt idx="5815">
                  <c:v>8.0763888888897828</c:v>
                </c:pt>
                <c:pt idx="5816">
                  <c:v>8.077777777778671</c:v>
                </c:pt>
                <c:pt idx="5817">
                  <c:v>8.0791666666675592</c:v>
                </c:pt>
                <c:pt idx="5818">
                  <c:v>8.0805555555564474</c:v>
                </c:pt>
                <c:pt idx="5819">
                  <c:v>8.0819444444453357</c:v>
                </c:pt>
                <c:pt idx="5820">
                  <c:v>8.0833333333342239</c:v>
                </c:pt>
                <c:pt idx="5821">
                  <c:v>8.0847222222231121</c:v>
                </c:pt>
                <c:pt idx="5822">
                  <c:v>8.0861111111120003</c:v>
                </c:pt>
                <c:pt idx="5823">
                  <c:v>8.0875000000008885</c:v>
                </c:pt>
                <c:pt idx="5824">
                  <c:v>8.0888888888897768</c:v>
                </c:pt>
                <c:pt idx="5825">
                  <c:v>8.090277777778665</c:v>
                </c:pt>
                <c:pt idx="5826">
                  <c:v>8.0916666666675532</c:v>
                </c:pt>
                <c:pt idx="5827">
                  <c:v>8.0930555555564414</c:v>
                </c:pt>
                <c:pt idx="5828">
                  <c:v>8.0944444444453296</c:v>
                </c:pt>
                <c:pt idx="5829">
                  <c:v>8.0958333333342178</c:v>
                </c:pt>
                <c:pt idx="5830">
                  <c:v>8.0972222222231061</c:v>
                </c:pt>
                <c:pt idx="5831">
                  <c:v>8.0986111111119943</c:v>
                </c:pt>
                <c:pt idx="5832">
                  <c:v>8.1000000000008825</c:v>
                </c:pt>
                <c:pt idx="5833">
                  <c:v>8.1013888888897707</c:v>
                </c:pt>
                <c:pt idx="5834">
                  <c:v>8.1027777777786589</c:v>
                </c:pt>
                <c:pt idx="5835">
                  <c:v>8.1041666666675471</c:v>
                </c:pt>
                <c:pt idx="5836">
                  <c:v>8.1055555555564354</c:v>
                </c:pt>
                <c:pt idx="5837">
                  <c:v>8.1069444444453236</c:v>
                </c:pt>
                <c:pt idx="5838">
                  <c:v>8.1083333333342118</c:v>
                </c:pt>
                <c:pt idx="5839">
                  <c:v>8.1097222222231</c:v>
                </c:pt>
                <c:pt idx="5840">
                  <c:v>8.1111111111119882</c:v>
                </c:pt>
                <c:pt idx="5841">
                  <c:v>8.1125000000008765</c:v>
                </c:pt>
                <c:pt idx="5842">
                  <c:v>8.1138888888897647</c:v>
                </c:pt>
                <c:pt idx="5843">
                  <c:v>8.1152777777786529</c:v>
                </c:pt>
                <c:pt idx="5844">
                  <c:v>8.1166666666675411</c:v>
                </c:pt>
                <c:pt idx="5845">
                  <c:v>8.1180555555564293</c:v>
                </c:pt>
                <c:pt idx="5846">
                  <c:v>8.1194444444453175</c:v>
                </c:pt>
                <c:pt idx="5847">
                  <c:v>8.1208333333342058</c:v>
                </c:pt>
                <c:pt idx="5848">
                  <c:v>8.122222222223094</c:v>
                </c:pt>
                <c:pt idx="5849">
                  <c:v>8.1236111111119822</c:v>
                </c:pt>
                <c:pt idx="5850">
                  <c:v>8.1250000000008704</c:v>
                </c:pt>
                <c:pt idx="5851">
                  <c:v>8.1263888888897586</c:v>
                </c:pt>
                <c:pt idx="5852">
                  <c:v>8.1277777777786469</c:v>
                </c:pt>
                <c:pt idx="5853">
                  <c:v>8.1291666666675351</c:v>
                </c:pt>
                <c:pt idx="5854">
                  <c:v>8.1305555555564233</c:v>
                </c:pt>
                <c:pt idx="5855">
                  <c:v>8.1319444444453115</c:v>
                </c:pt>
                <c:pt idx="5856">
                  <c:v>8.1333333333341997</c:v>
                </c:pt>
                <c:pt idx="5857">
                  <c:v>8.1347222222230879</c:v>
                </c:pt>
                <c:pt idx="5858">
                  <c:v>8.1361111111119762</c:v>
                </c:pt>
                <c:pt idx="5859">
                  <c:v>8.1375000000008644</c:v>
                </c:pt>
                <c:pt idx="5860">
                  <c:v>8.1388888888897526</c:v>
                </c:pt>
                <c:pt idx="5861">
                  <c:v>8.1402777777786408</c:v>
                </c:pt>
                <c:pt idx="5862">
                  <c:v>8.141666666667529</c:v>
                </c:pt>
                <c:pt idx="5863">
                  <c:v>8.1430555555564172</c:v>
                </c:pt>
                <c:pt idx="5864">
                  <c:v>8.1444444444453055</c:v>
                </c:pt>
                <c:pt idx="5865">
                  <c:v>8.1458333333341937</c:v>
                </c:pt>
                <c:pt idx="5866">
                  <c:v>8.1472222222230819</c:v>
                </c:pt>
                <c:pt idx="5867">
                  <c:v>8.1486111111119701</c:v>
                </c:pt>
                <c:pt idx="5868">
                  <c:v>8.1500000000008583</c:v>
                </c:pt>
                <c:pt idx="5869">
                  <c:v>8.1513888888897466</c:v>
                </c:pt>
                <c:pt idx="5870">
                  <c:v>8.1527777777786348</c:v>
                </c:pt>
                <c:pt idx="5871">
                  <c:v>8.154166666667523</c:v>
                </c:pt>
                <c:pt idx="5872">
                  <c:v>8.1555555555564112</c:v>
                </c:pt>
                <c:pt idx="5873">
                  <c:v>8.1569444444452994</c:v>
                </c:pt>
                <c:pt idx="5874">
                  <c:v>8.1583333333341876</c:v>
                </c:pt>
                <c:pt idx="5875">
                  <c:v>8.1597222222230759</c:v>
                </c:pt>
                <c:pt idx="5876">
                  <c:v>8.1611111111119641</c:v>
                </c:pt>
                <c:pt idx="5877">
                  <c:v>8.1625000000008523</c:v>
                </c:pt>
                <c:pt idx="5878">
                  <c:v>8.1638888888897405</c:v>
                </c:pt>
                <c:pt idx="5879">
                  <c:v>8.1652777777786287</c:v>
                </c:pt>
                <c:pt idx="5880">
                  <c:v>8.1666666666675169</c:v>
                </c:pt>
                <c:pt idx="5881">
                  <c:v>8.1680555555564052</c:v>
                </c:pt>
                <c:pt idx="5882">
                  <c:v>8.1694444444452934</c:v>
                </c:pt>
                <c:pt idx="5883">
                  <c:v>8.1708333333341816</c:v>
                </c:pt>
                <c:pt idx="5884">
                  <c:v>8.1722222222230698</c:v>
                </c:pt>
                <c:pt idx="5885">
                  <c:v>8.173611111111958</c:v>
                </c:pt>
                <c:pt idx="5886">
                  <c:v>8.1750000000008463</c:v>
                </c:pt>
                <c:pt idx="5887">
                  <c:v>8.1763888888897345</c:v>
                </c:pt>
                <c:pt idx="5888">
                  <c:v>8.1777777777786227</c:v>
                </c:pt>
                <c:pt idx="5889">
                  <c:v>8.1791666666675109</c:v>
                </c:pt>
                <c:pt idx="5890">
                  <c:v>8.1805555555563991</c:v>
                </c:pt>
                <c:pt idx="5891">
                  <c:v>8.1819444444452873</c:v>
                </c:pt>
                <c:pt idx="5892">
                  <c:v>8.1833333333341756</c:v>
                </c:pt>
                <c:pt idx="5893">
                  <c:v>8.1847222222230638</c:v>
                </c:pt>
                <c:pt idx="5894">
                  <c:v>8.186111111111952</c:v>
                </c:pt>
                <c:pt idx="5895">
                  <c:v>8.1875000000008402</c:v>
                </c:pt>
                <c:pt idx="5896">
                  <c:v>8.1888888888897284</c:v>
                </c:pt>
                <c:pt idx="5897">
                  <c:v>8.1902777777786167</c:v>
                </c:pt>
                <c:pt idx="5898">
                  <c:v>8.1916666666675049</c:v>
                </c:pt>
                <c:pt idx="5899">
                  <c:v>8.1930555555563931</c:v>
                </c:pt>
                <c:pt idx="5900">
                  <c:v>8.1944444444452813</c:v>
                </c:pt>
                <c:pt idx="5901">
                  <c:v>8.1958333333341695</c:v>
                </c:pt>
                <c:pt idx="5902">
                  <c:v>8.1972222222230577</c:v>
                </c:pt>
                <c:pt idx="5903">
                  <c:v>8.198611111111946</c:v>
                </c:pt>
                <c:pt idx="5904">
                  <c:v>8.2000000000008342</c:v>
                </c:pt>
                <c:pt idx="5905">
                  <c:v>8.2013888888897224</c:v>
                </c:pt>
                <c:pt idx="5906">
                  <c:v>8.2027777777786106</c:v>
                </c:pt>
                <c:pt idx="5907">
                  <c:v>8.2041666666674988</c:v>
                </c:pt>
                <c:pt idx="5908">
                  <c:v>8.205555555556387</c:v>
                </c:pt>
                <c:pt idx="5909">
                  <c:v>8.2069444444452753</c:v>
                </c:pt>
                <c:pt idx="5910">
                  <c:v>8.2083333333341635</c:v>
                </c:pt>
                <c:pt idx="5911">
                  <c:v>8.2097222222230517</c:v>
                </c:pt>
                <c:pt idx="5912">
                  <c:v>8.2111111111119399</c:v>
                </c:pt>
                <c:pt idx="5913">
                  <c:v>8.2125000000008281</c:v>
                </c:pt>
                <c:pt idx="5914">
                  <c:v>8.2138888888897164</c:v>
                </c:pt>
                <c:pt idx="5915">
                  <c:v>8.2152777777786046</c:v>
                </c:pt>
                <c:pt idx="5916">
                  <c:v>8.2166666666674928</c:v>
                </c:pt>
                <c:pt idx="5917">
                  <c:v>8.218055555556381</c:v>
                </c:pt>
                <c:pt idx="5918">
                  <c:v>8.2194444444452692</c:v>
                </c:pt>
                <c:pt idx="5919">
                  <c:v>8.2208333333341574</c:v>
                </c:pt>
                <c:pt idx="5920">
                  <c:v>8.2222222222230457</c:v>
                </c:pt>
                <c:pt idx="5921">
                  <c:v>8.2236111111119339</c:v>
                </c:pt>
                <c:pt idx="5922">
                  <c:v>8.2250000000008221</c:v>
                </c:pt>
                <c:pt idx="5923">
                  <c:v>8.2263888888897103</c:v>
                </c:pt>
                <c:pt idx="5924">
                  <c:v>8.2277777777785985</c:v>
                </c:pt>
                <c:pt idx="5925">
                  <c:v>8.2291666666674868</c:v>
                </c:pt>
                <c:pt idx="5926">
                  <c:v>8.230555555556375</c:v>
                </c:pt>
                <c:pt idx="5927">
                  <c:v>8.2319444444452632</c:v>
                </c:pt>
                <c:pt idx="5928">
                  <c:v>8.2333333333341514</c:v>
                </c:pt>
                <c:pt idx="5929">
                  <c:v>8.2347222222230396</c:v>
                </c:pt>
                <c:pt idx="5930">
                  <c:v>8.2361111111119278</c:v>
                </c:pt>
                <c:pt idx="5931">
                  <c:v>8.2375000000008161</c:v>
                </c:pt>
                <c:pt idx="5932">
                  <c:v>8.2388888888897043</c:v>
                </c:pt>
                <c:pt idx="5933">
                  <c:v>8.2402777777785925</c:v>
                </c:pt>
                <c:pt idx="5934">
                  <c:v>8.2416666666674807</c:v>
                </c:pt>
                <c:pt idx="5935">
                  <c:v>8.2430555555563689</c:v>
                </c:pt>
                <c:pt idx="5936">
                  <c:v>8.2444444444452571</c:v>
                </c:pt>
                <c:pt idx="5937">
                  <c:v>8.2458333333341454</c:v>
                </c:pt>
                <c:pt idx="5938">
                  <c:v>8.2472222222230336</c:v>
                </c:pt>
                <c:pt idx="5939">
                  <c:v>8.2486111111119218</c:v>
                </c:pt>
                <c:pt idx="5940">
                  <c:v>8.25000000000081</c:v>
                </c:pt>
                <c:pt idx="5941">
                  <c:v>8.2513888888896982</c:v>
                </c:pt>
                <c:pt idx="5942">
                  <c:v>8.2527777777785865</c:v>
                </c:pt>
                <c:pt idx="5943">
                  <c:v>8.2541666666674747</c:v>
                </c:pt>
                <c:pt idx="5944">
                  <c:v>8.2555555555563629</c:v>
                </c:pt>
                <c:pt idx="5945">
                  <c:v>8.2569444444452511</c:v>
                </c:pt>
                <c:pt idx="5946">
                  <c:v>8.2583333333341393</c:v>
                </c:pt>
                <c:pt idx="5947">
                  <c:v>8.2597222222230275</c:v>
                </c:pt>
                <c:pt idx="5948">
                  <c:v>8.2611111111119158</c:v>
                </c:pt>
                <c:pt idx="5949">
                  <c:v>8.262500000000804</c:v>
                </c:pt>
                <c:pt idx="5950">
                  <c:v>8.2638888888896922</c:v>
                </c:pt>
                <c:pt idx="5951">
                  <c:v>8.2652777777785804</c:v>
                </c:pt>
                <c:pt idx="5952">
                  <c:v>8.2666666666674686</c:v>
                </c:pt>
                <c:pt idx="5953">
                  <c:v>8.2680555555563569</c:v>
                </c:pt>
                <c:pt idx="5954">
                  <c:v>8.2694444444452451</c:v>
                </c:pt>
                <c:pt idx="5955">
                  <c:v>8.2708333333341333</c:v>
                </c:pt>
                <c:pt idx="5956">
                  <c:v>8.2722222222230215</c:v>
                </c:pt>
                <c:pt idx="5957">
                  <c:v>8.2736111111119097</c:v>
                </c:pt>
                <c:pt idx="5958">
                  <c:v>8.2750000000007979</c:v>
                </c:pt>
                <c:pt idx="5959">
                  <c:v>8.2763888888896862</c:v>
                </c:pt>
                <c:pt idx="5960">
                  <c:v>8.2777777777785744</c:v>
                </c:pt>
                <c:pt idx="5961">
                  <c:v>8.2791666666674626</c:v>
                </c:pt>
                <c:pt idx="5962">
                  <c:v>8.2805555555563508</c:v>
                </c:pt>
                <c:pt idx="5963">
                  <c:v>8.281944444445239</c:v>
                </c:pt>
                <c:pt idx="5964">
                  <c:v>8.2833333333341272</c:v>
                </c:pt>
                <c:pt idx="5965">
                  <c:v>8.2847222222230155</c:v>
                </c:pt>
                <c:pt idx="5966">
                  <c:v>8.2861111111119037</c:v>
                </c:pt>
                <c:pt idx="5967">
                  <c:v>8.2875000000007919</c:v>
                </c:pt>
                <c:pt idx="5968">
                  <c:v>8.2888888888896801</c:v>
                </c:pt>
                <c:pt idx="5969">
                  <c:v>8.2902777777785683</c:v>
                </c:pt>
                <c:pt idx="5970">
                  <c:v>8.2916666666674566</c:v>
                </c:pt>
                <c:pt idx="5971">
                  <c:v>8.2930555555563448</c:v>
                </c:pt>
                <c:pt idx="5972">
                  <c:v>8.294444444445233</c:v>
                </c:pt>
                <c:pt idx="5973">
                  <c:v>8.2958333333341212</c:v>
                </c:pt>
                <c:pt idx="5974">
                  <c:v>8.2972222222230094</c:v>
                </c:pt>
                <c:pt idx="5975">
                  <c:v>8.2986111111118976</c:v>
                </c:pt>
                <c:pt idx="5976">
                  <c:v>8.3000000000007859</c:v>
                </c:pt>
                <c:pt idx="5977">
                  <c:v>8.3013888888896741</c:v>
                </c:pt>
                <c:pt idx="5978">
                  <c:v>8.3027777777785623</c:v>
                </c:pt>
                <c:pt idx="5979">
                  <c:v>8.3041666666674505</c:v>
                </c:pt>
                <c:pt idx="5980">
                  <c:v>8.3055555555563387</c:v>
                </c:pt>
                <c:pt idx="5981">
                  <c:v>8.3069444444452269</c:v>
                </c:pt>
                <c:pt idx="5982">
                  <c:v>8.3083333333341152</c:v>
                </c:pt>
                <c:pt idx="5983">
                  <c:v>8.3097222222230034</c:v>
                </c:pt>
                <c:pt idx="5984">
                  <c:v>8.3111111111118916</c:v>
                </c:pt>
                <c:pt idx="5985">
                  <c:v>8.3125000000007798</c:v>
                </c:pt>
                <c:pt idx="5986">
                  <c:v>8.313888888889668</c:v>
                </c:pt>
                <c:pt idx="5987">
                  <c:v>8.3152777777785563</c:v>
                </c:pt>
                <c:pt idx="5988">
                  <c:v>8.3166666666674445</c:v>
                </c:pt>
                <c:pt idx="5989">
                  <c:v>8.3180555555563327</c:v>
                </c:pt>
                <c:pt idx="5990">
                  <c:v>8.3194444444452209</c:v>
                </c:pt>
                <c:pt idx="5991">
                  <c:v>8.3208333333341091</c:v>
                </c:pt>
                <c:pt idx="5992">
                  <c:v>8.3222222222229973</c:v>
                </c:pt>
                <c:pt idx="5993">
                  <c:v>8.3236111111118856</c:v>
                </c:pt>
                <c:pt idx="5994">
                  <c:v>8.3250000000007738</c:v>
                </c:pt>
                <c:pt idx="5995">
                  <c:v>8.326388888889662</c:v>
                </c:pt>
                <c:pt idx="5996">
                  <c:v>8.3277777777785502</c:v>
                </c:pt>
                <c:pt idx="5997">
                  <c:v>8.3291666666674384</c:v>
                </c:pt>
                <c:pt idx="5998">
                  <c:v>8.3305555555563267</c:v>
                </c:pt>
                <c:pt idx="5999">
                  <c:v>8.3319444444452149</c:v>
                </c:pt>
                <c:pt idx="6000">
                  <c:v>8.3333333333341031</c:v>
                </c:pt>
                <c:pt idx="6001">
                  <c:v>8.3347222222229913</c:v>
                </c:pt>
                <c:pt idx="6002">
                  <c:v>8.3361111111118795</c:v>
                </c:pt>
                <c:pt idx="6003">
                  <c:v>8.3375000000007677</c:v>
                </c:pt>
                <c:pt idx="6004">
                  <c:v>8.338888888889656</c:v>
                </c:pt>
                <c:pt idx="6005">
                  <c:v>8.3402777777785442</c:v>
                </c:pt>
                <c:pt idx="6006">
                  <c:v>8.3416666666674324</c:v>
                </c:pt>
                <c:pt idx="6007">
                  <c:v>8.3430555555563206</c:v>
                </c:pt>
                <c:pt idx="6008">
                  <c:v>8.3444444444452088</c:v>
                </c:pt>
                <c:pt idx="6009">
                  <c:v>8.345833333334097</c:v>
                </c:pt>
                <c:pt idx="6010">
                  <c:v>8.3472222222229853</c:v>
                </c:pt>
                <c:pt idx="6011">
                  <c:v>8.3486111111118735</c:v>
                </c:pt>
                <c:pt idx="6012">
                  <c:v>8.3500000000007617</c:v>
                </c:pt>
                <c:pt idx="6013">
                  <c:v>8.3513888888896499</c:v>
                </c:pt>
                <c:pt idx="6014">
                  <c:v>8.3527777777785381</c:v>
                </c:pt>
                <c:pt idx="6015">
                  <c:v>8.3541666666674264</c:v>
                </c:pt>
                <c:pt idx="6016">
                  <c:v>8.3555555555563146</c:v>
                </c:pt>
                <c:pt idx="6017">
                  <c:v>8.3569444444452028</c:v>
                </c:pt>
                <c:pt idx="6018">
                  <c:v>8.358333333334091</c:v>
                </c:pt>
                <c:pt idx="6019">
                  <c:v>8.3597222222229792</c:v>
                </c:pt>
                <c:pt idx="6020">
                  <c:v>8.3611111111118674</c:v>
                </c:pt>
                <c:pt idx="6021">
                  <c:v>8.3625000000007557</c:v>
                </c:pt>
                <c:pt idx="6022">
                  <c:v>8.3638888888896439</c:v>
                </c:pt>
                <c:pt idx="6023">
                  <c:v>8.3652777777785321</c:v>
                </c:pt>
                <c:pt idx="6024">
                  <c:v>8.3666666666674203</c:v>
                </c:pt>
                <c:pt idx="6025">
                  <c:v>8.3680555555563085</c:v>
                </c:pt>
                <c:pt idx="6026">
                  <c:v>8.3694444444451968</c:v>
                </c:pt>
                <c:pt idx="6027">
                  <c:v>8.370833333334085</c:v>
                </c:pt>
                <c:pt idx="6028">
                  <c:v>8.3722222222229732</c:v>
                </c:pt>
                <c:pt idx="6029">
                  <c:v>8.3736111111118614</c:v>
                </c:pt>
                <c:pt idx="6030">
                  <c:v>8.3750000000007496</c:v>
                </c:pt>
                <c:pt idx="6031">
                  <c:v>8.3763888888896378</c:v>
                </c:pt>
                <c:pt idx="6032">
                  <c:v>8.3777777777785261</c:v>
                </c:pt>
                <c:pt idx="6033">
                  <c:v>8.3791666666674143</c:v>
                </c:pt>
                <c:pt idx="6034">
                  <c:v>8.3805555555563025</c:v>
                </c:pt>
                <c:pt idx="6035">
                  <c:v>8.3819444444451907</c:v>
                </c:pt>
                <c:pt idx="6036">
                  <c:v>8.3833333333340789</c:v>
                </c:pt>
                <c:pt idx="6037">
                  <c:v>8.3847222222229671</c:v>
                </c:pt>
                <c:pt idx="6038">
                  <c:v>8.3861111111118554</c:v>
                </c:pt>
                <c:pt idx="6039">
                  <c:v>8.3875000000007436</c:v>
                </c:pt>
                <c:pt idx="6040">
                  <c:v>8.3888888888896318</c:v>
                </c:pt>
                <c:pt idx="6041">
                  <c:v>8.39027777777852</c:v>
                </c:pt>
                <c:pt idx="6042">
                  <c:v>8.3916666666674082</c:v>
                </c:pt>
                <c:pt idx="6043">
                  <c:v>8.3930555555562965</c:v>
                </c:pt>
                <c:pt idx="6044">
                  <c:v>8.3944444444451847</c:v>
                </c:pt>
                <c:pt idx="6045">
                  <c:v>8.3958333333340729</c:v>
                </c:pt>
                <c:pt idx="6046">
                  <c:v>8.3972222222229611</c:v>
                </c:pt>
                <c:pt idx="6047">
                  <c:v>8.3986111111118493</c:v>
                </c:pt>
                <c:pt idx="6048">
                  <c:v>8.4000000000007375</c:v>
                </c:pt>
                <c:pt idx="6049">
                  <c:v>8.4013888888896258</c:v>
                </c:pt>
                <c:pt idx="6050">
                  <c:v>8.402777777778514</c:v>
                </c:pt>
                <c:pt idx="6051">
                  <c:v>8.4041666666674022</c:v>
                </c:pt>
                <c:pt idx="6052">
                  <c:v>8.4055555555562904</c:v>
                </c:pt>
                <c:pt idx="6053">
                  <c:v>8.4069444444451786</c:v>
                </c:pt>
                <c:pt idx="6054">
                  <c:v>8.4083333333340669</c:v>
                </c:pt>
                <c:pt idx="6055">
                  <c:v>8.4097222222229551</c:v>
                </c:pt>
                <c:pt idx="6056">
                  <c:v>8.4111111111118433</c:v>
                </c:pt>
                <c:pt idx="6057">
                  <c:v>8.4125000000007315</c:v>
                </c:pt>
                <c:pt idx="6058">
                  <c:v>8.4138888888896197</c:v>
                </c:pt>
                <c:pt idx="6059">
                  <c:v>8.4152777777785079</c:v>
                </c:pt>
                <c:pt idx="6060">
                  <c:v>8.4166666666673962</c:v>
                </c:pt>
                <c:pt idx="6061">
                  <c:v>8.4180555555562844</c:v>
                </c:pt>
                <c:pt idx="6062">
                  <c:v>8.4194444444451726</c:v>
                </c:pt>
                <c:pt idx="6063">
                  <c:v>8.4208333333340608</c:v>
                </c:pt>
                <c:pt idx="6064">
                  <c:v>8.422222222222949</c:v>
                </c:pt>
                <c:pt idx="6065">
                  <c:v>8.4236111111118372</c:v>
                </c:pt>
                <c:pt idx="6066">
                  <c:v>8.4250000000007255</c:v>
                </c:pt>
                <c:pt idx="6067">
                  <c:v>8.4263888888896137</c:v>
                </c:pt>
                <c:pt idx="6068">
                  <c:v>8.4277777777785019</c:v>
                </c:pt>
                <c:pt idx="6069">
                  <c:v>8.4291666666673901</c:v>
                </c:pt>
                <c:pt idx="6070">
                  <c:v>8.4305555555562783</c:v>
                </c:pt>
                <c:pt idx="6071">
                  <c:v>8.4319444444451666</c:v>
                </c:pt>
                <c:pt idx="6072">
                  <c:v>8.4333333333340548</c:v>
                </c:pt>
                <c:pt idx="6073">
                  <c:v>8.434722222222943</c:v>
                </c:pt>
                <c:pt idx="6074">
                  <c:v>8.4361111111118312</c:v>
                </c:pt>
                <c:pt idx="6075">
                  <c:v>8.4375000000007194</c:v>
                </c:pt>
                <c:pt idx="6076">
                  <c:v>8.4388888888896076</c:v>
                </c:pt>
                <c:pt idx="6077">
                  <c:v>8.4402777777784959</c:v>
                </c:pt>
                <c:pt idx="6078">
                  <c:v>8.4416666666673841</c:v>
                </c:pt>
                <c:pt idx="6079">
                  <c:v>8.4430555555562723</c:v>
                </c:pt>
                <c:pt idx="6080">
                  <c:v>8.4444444444451605</c:v>
                </c:pt>
                <c:pt idx="6081">
                  <c:v>8.4458333333340487</c:v>
                </c:pt>
                <c:pt idx="6082">
                  <c:v>8.4472222222229369</c:v>
                </c:pt>
                <c:pt idx="6083">
                  <c:v>8.4486111111118252</c:v>
                </c:pt>
                <c:pt idx="6084">
                  <c:v>8.4500000000007134</c:v>
                </c:pt>
                <c:pt idx="6085">
                  <c:v>8.4513888888896016</c:v>
                </c:pt>
                <c:pt idx="6086">
                  <c:v>8.4527777777784898</c:v>
                </c:pt>
                <c:pt idx="6087">
                  <c:v>8.454166666667378</c:v>
                </c:pt>
                <c:pt idx="6088">
                  <c:v>8.4555555555562663</c:v>
                </c:pt>
                <c:pt idx="6089">
                  <c:v>8.4569444444451545</c:v>
                </c:pt>
                <c:pt idx="6090">
                  <c:v>8.4583333333340427</c:v>
                </c:pt>
                <c:pt idx="6091">
                  <c:v>8.4597222222229309</c:v>
                </c:pt>
                <c:pt idx="6092">
                  <c:v>8.4611111111118191</c:v>
                </c:pt>
                <c:pt idx="6093">
                  <c:v>8.4625000000007073</c:v>
                </c:pt>
                <c:pt idx="6094">
                  <c:v>8.4638888888895956</c:v>
                </c:pt>
                <c:pt idx="6095">
                  <c:v>8.4652777777784838</c:v>
                </c:pt>
                <c:pt idx="6096">
                  <c:v>8.466666666667372</c:v>
                </c:pt>
                <c:pt idx="6097">
                  <c:v>8.4680555555562602</c:v>
                </c:pt>
                <c:pt idx="6098">
                  <c:v>8.4694444444451484</c:v>
                </c:pt>
                <c:pt idx="6099">
                  <c:v>8.4708333333340367</c:v>
                </c:pt>
                <c:pt idx="6100">
                  <c:v>8.4722222222229249</c:v>
                </c:pt>
                <c:pt idx="6101">
                  <c:v>8.4736111111118131</c:v>
                </c:pt>
                <c:pt idx="6102">
                  <c:v>8.4750000000007013</c:v>
                </c:pt>
                <c:pt idx="6103">
                  <c:v>8.4763888888895895</c:v>
                </c:pt>
                <c:pt idx="6104">
                  <c:v>8.4777777777784777</c:v>
                </c:pt>
                <c:pt idx="6105">
                  <c:v>8.479166666667366</c:v>
                </c:pt>
                <c:pt idx="6106">
                  <c:v>8.4805555555562542</c:v>
                </c:pt>
                <c:pt idx="6107">
                  <c:v>8.4819444444451424</c:v>
                </c:pt>
                <c:pt idx="6108">
                  <c:v>8.4833333333340306</c:v>
                </c:pt>
                <c:pt idx="6109">
                  <c:v>8.4847222222229188</c:v>
                </c:pt>
                <c:pt idx="6110">
                  <c:v>8.486111111111807</c:v>
                </c:pt>
                <c:pt idx="6111">
                  <c:v>8.4875000000006953</c:v>
                </c:pt>
                <c:pt idx="6112">
                  <c:v>8.4888888888895835</c:v>
                </c:pt>
                <c:pt idx="6113">
                  <c:v>8.4902777777784717</c:v>
                </c:pt>
                <c:pt idx="6114">
                  <c:v>8.4916666666673599</c:v>
                </c:pt>
                <c:pt idx="6115">
                  <c:v>8.4930555555562481</c:v>
                </c:pt>
                <c:pt idx="6116">
                  <c:v>8.4944444444451364</c:v>
                </c:pt>
                <c:pt idx="6117">
                  <c:v>8.4958333333340246</c:v>
                </c:pt>
                <c:pt idx="6118">
                  <c:v>8.4972222222229128</c:v>
                </c:pt>
                <c:pt idx="6119">
                  <c:v>8.498611111111801</c:v>
                </c:pt>
                <c:pt idx="6120">
                  <c:v>8.5000000000006892</c:v>
                </c:pt>
                <c:pt idx="6121">
                  <c:v>8.5013888888895774</c:v>
                </c:pt>
                <c:pt idx="6122">
                  <c:v>8.5027777777784657</c:v>
                </c:pt>
                <c:pt idx="6123">
                  <c:v>8.5041666666673539</c:v>
                </c:pt>
                <c:pt idx="6124">
                  <c:v>8.5055555555562421</c:v>
                </c:pt>
                <c:pt idx="6125">
                  <c:v>8.5069444444451303</c:v>
                </c:pt>
                <c:pt idx="6126">
                  <c:v>8.5083333333340185</c:v>
                </c:pt>
                <c:pt idx="6127">
                  <c:v>8.5097222222229068</c:v>
                </c:pt>
                <c:pt idx="6128">
                  <c:v>8.511111111111795</c:v>
                </c:pt>
                <c:pt idx="6129">
                  <c:v>8.5125000000006832</c:v>
                </c:pt>
                <c:pt idx="6130">
                  <c:v>8.5138888888895714</c:v>
                </c:pt>
                <c:pt idx="6131">
                  <c:v>8.5152777777784596</c:v>
                </c:pt>
                <c:pt idx="6132">
                  <c:v>8.5166666666673478</c:v>
                </c:pt>
                <c:pt idx="6133">
                  <c:v>8.5180555555562361</c:v>
                </c:pt>
                <c:pt idx="6134">
                  <c:v>8.5194444444451243</c:v>
                </c:pt>
                <c:pt idx="6135">
                  <c:v>8.5208333333340125</c:v>
                </c:pt>
                <c:pt idx="6136">
                  <c:v>8.5222222222229007</c:v>
                </c:pt>
                <c:pt idx="6137">
                  <c:v>8.5236111111117889</c:v>
                </c:pt>
                <c:pt idx="6138">
                  <c:v>8.5250000000006771</c:v>
                </c:pt>
                <c:pt idx="6139">
                  <c:v>8.5263888888895654</c:v>
                </c:pt>
                <c:pt idx="6140">
                  <c:v>8.5277777777784536</c:v>
                </c:pt>
                <c:pt idx="6141">
                  <c:v>8.5291666666673418</c:v>
                </c:pt>
                <c:pt idx="6142">
                  <c:v>8.53055555555623</c:v>
                </c:pt>
                <c:pt idx="6143">
                  <c:v>8.5319444444451182</c:v>
                </c:pt>
                <c:pt idx="6144">
                  <c:v>8.5333333333340065</c:v>
                </c:pt>
                <c:pt idx="6145">
                  <c:v>8.5347222222228947</c:v>
                </c:pt>
                <c:pt idx="6146">
                  <c:v>8.5361111111117829</c:v>
                </c:pt>
                <c:pt idx="6147">
                  <c:v>8.5375000000006711</c:v>
                </c:pt>
                <c:pt idx="6148">
                  <c:v>8.5388888888895593</c:v>
                </c:pt>
                <c:pt idx="6149">
                  <c:v>8.5402777777784475</c:v>
                </c:pt>
                <c:pt idx="6150">
                  <c:v>8.5416666666673358</c:v>
                </c:pt>
                <c:pt idx="6151">
                  <c:v>8.543055555556224</c:v>
                </c:pt>
                <c:pt idx="6152">
                  <c:v>8.5444444444451122</c:v>
                </c:pt>
                <c:pt idx="6153">
                  <c:v>8.5458333333340004</c:v>
                </c:pt>
                <c:pt idx="6154">
                  <c:v>8.5472222222228886</c:v>
                </c:pt>
                <c:pt idx="6155">
                  <c:v>8.5486111111117769</c:v>
                </c:pt>
                <c:pt idx="6156">
                  <c:v>8.5500000000006651</c:v>
                </c:pt>
                <c:pt idx="6157">
                  <c:v>8.5513888888895533</c:v>
                </c:pt>
                <c:pt idx="6158">
                  <c:v>8.5527777777784415</c:v>
                </c:pt>
                <c:pt idx="6159">
                  <c:v>8.5541666666673297</c:v>
                </c:pt>
                <c:pt idx="6160">
                  <c:v>8.5555555555562179</c:v>
                </c:pt>
                <c:pt idx="6161">
                  <c:v>8.5569444444451062</c:v>
                </c:pt>
                <c:pt idx="6162">
                  <c:v>8.5583333333339944</c:v>
                </c:pt>
                <c:pt idx="6163">
                  <c:v>8.5597222222228826</c:v>
                </c:pt>
                <c:pt idx="6164">
                  <c:v>8.5611111111117708</c:v>
                </c:pt>
                <c:pt idx="6165">
                  <c:v>8.562500000000659</c:v>
                </c:pt>
                <c:pt idx="6166">
                  <c:v>8.5638888888895472</c:v>
                </c:pt>
                <c:pt idx="6167">
                  <c:v>8.5652777777784355</c:v>
                </c:pt>
                <c:pt idx="6168">
                  <c:v>8.5666666666673237</c:v>
                </c:pt>
                <c:pt idx="6169">
                  <c:v>8.5680555555562119</c:v>
                </c:pt>
                <c:pt idx="6170">
                  <c:v>8.5694444444451001</c:v>
                </c:pt>
                <c:pt idx="6171">
                  <c:v>8.5708333333339883</c:v>
                </c:pt>
                <c:pt idx="6172">
                  <c:v>8.5722222222228766</c:v>
                </c:pt>
                <c:pt idx="6173">
                  <c:v>8.5736111111117648</c:v>
                </c:pt>
                <c:pt idx="6174">
                  <c:v>8.575000000000653</c:v>
                </c:pt>
                <c:pt idx="6175">
                  <c:v>8.5763888888895412</c:v>
                </c:pt>
                <c:pt idx="6176">
                  <c:v>8.5777777777784294</c:v>
                </c:pt>
                <c:pt idx="6177">
                  <c:v>8.5791666666673176</c:v>
                </c:pt>
                <c:pt idx="6178">
                  <c:v>8.5805555555562059</c:v>
                </c:pt>
                <c:pt idx="6179">
                  <c:v>8.5819444444450941</c:v>
                </c:pt>
                <c:pt idx="6180">
                  <c:v>8.5833333333339823</c:v>
                </c:pt>
                <c:pt idx="6181">
                  <c:v>8.5847222222228705</c:v>
                </c:pt>
                <c:pt idx="6182">
                  <c:v>8.5861111111117587</c:v>
                </c:pt>
                <c:pt idx="6183">
                  <c:v>8.5875000000006469</c:v>
                </c:pt>
                <c:pt idx="6184">
                  <c:v>8.5888888888895352</c:v>
                </c:pt>
                <c:pt idx="6185">
                  <c:v>8.5902777777784234</c:v>
                </c:pt>
                <c:pt idx="6186">
                  <c:v>8.5916666666673116</c:v>
                </c:pt>
                <c:pt idx="6187">
                  <c:v>8.5930555555561998</c:v>
                </c:pt>
                <c:pt idx="6188">
                  <c:v>8.594444444445088</c:v>
                </c:pt>
                <c:pt idx="6189">
                  <c:v>8.5958333333339763</c:v>
                </c:pt>
                <c:pt idx="6190">
                  <c:v>8.5972222222228645</c:v>
                </c:pt>
                <c:pt idx="6191">
                  <c:v>8.5986111111117527</c:v>
                </c:pt>
                <c:pt idx="6192">
                  <c:v>8.6000000000006409</c:v>
                </c:pt>
                <c:pt idx="6193">
                  <c:v>8.6013888888895291</c:v>
                </c:pt>
                <c:pt idx="6194">
                  <c:v>8.6027777777784173</c:v>
                </c:pt>
                <c:pt idx="6195">
                  <c:v>8.6041666666673056</c:v>
                </c:pt>
                <c:pt idx="6196">
                  <c:v>8.6055555555561938</c:v>
                </c:pt>
                <c:pt idx="6197">
                  <c:v>8.606944444445082</c:v>
                </c:pt>
                <c:pt idx="6198">
                  <c:v>8.6083333333339702</c:v>
                </c:pt>
                <c:pt idx="6199">
                  <c:v>8.6097222222228584</c:v>
                </c:pt>
                <c:pt idx="6200">
                  <c:v>8.6111111111117467</c:v>
                </c:pt>
                <c:pt idx="6201">
                  <c:v>8.6125000000006349</c:v>
                </c:pt>
                <c:pt idx="6202">
                  <c:v>8.6138888888895231</c:v>
                </c:pt>
                <c:pt idx="6203">
                  <c:v>8.6152777777784113</c:v>
                </c:pt>
                <c:pt idx="6204">
                  <c:v>8.6166666666672995</c:v>
                </c:pt>
                <c:pt idx="6205">
                  <c:v>8.6180555555561877</c:v>
                </c:pt>
                <c:pt idx="6206">
                  <c:v>8.619444444445076</c:v>
                </c:pt>
                <c:pt idx="6207">
                  <c:v>8.6208333333339642</c:v>
                </c:pt>
                <c:pt idx="6208">
                  <c:v>8.6222222222228524</c:v>
                </c:pt>
                <c:pt idx="6209">
                  <c:v>8.6236111111117406</c:v>
                </c:pt>
                <c:pt idx="6210">
                  <c:v>8.6250000000006288</c:v>
                </c:pt>
                <c:pt idx="6211">
                  <c:v>8.626388888889517</c:v>
                </c:pt>
                <c:pt idx="6212">
                  <c:v>8.6277777777784053</c:v>
                </c:pt>
                <c:pt idx="6213">
                  <c:v>8.6291666666672935</c:v>
                </c:pt>
                <c:pt idx="6214">
                  <c:v>8.6305555555561817</c:v>
                </c:pt>
                <c:pt idx="6215">
                  <c:v>8.6319444444450699</c:v>
                </c:pt>
                <c:pt idx="6216">
                  <c:v>8.6333333333339581</c:v>
                </c:pt>
                <c:pt idx="6217">
                  <c:v>8.6347222222228464</c:v>
                </c:pt>
                <c:pt idx="6218">
                  <c:v>8.6361111111117346</c:v>
                </c:pt>
                <c:pt idx="6219">
                  <c:v>8.6375000000006228</c:v>
                </c:pt>
                <c:pt idx="6220">
                  <c:v>8.638888888889511</c:v>
                </c:pt>
                <c:pt idx="6221">
                  <c:v>8.6402777777783992</c:v>
                </c:pt>
                <c:pt idx="6222">
                  <c:v>8.6416666666672874</c:v>
                </c:pt>
                <c:pt idx="6223">
                  <c:v>8.6430555555561757</c:v>
                </c:pt>
                <c:pt idx="6224">
                  <c:v>8.6444444444450639</c:v>
                </c:pt>
                <c:pt idx="6225">
                  <c:v>8.6458333333339521</c:v>
                </c:pt>
                <c:pt idx="6226">
                  <c:v>8.6472222222228403</c:v>
                </c:pt>
                <c:pt idx="6227">
                  <c:v>8.6486111111117285</c:v>
                </c:pt>
                <c:pt idx="6228">
                  <c:v>8.6500000000006168</c:v>
                </c:pt>
                <c:pt idx="6229">
                  <c:v>8.651388888889505</c:v>
                </c:pt>
                <c:pt idx="6230">
                  <c:v>8.6527777777783932</c:v>
                </c:pt>
                <c:pt idx="6231">
                  <c:v>8.6541666666672814</c:v>
                </c:pt>
                <c:pt idx="6232">
                  <c:v>8.6555555555561696</c:v>
                </c:pt>
                <c:pt idx="6233">
                  <c:v>8.6569444444450578</c:v>
                </c:pt>
                <c:pt idx="6234">
                  <c:v>8.6583333333339461</c:v>
                </c:pt>
                <c:pt idx="6235">
                  <c:v>8.6597222222228343</c:v>
                </c:pt>
                <c:pt idx="6236">
                  <c:v>8.6611111111117225</c:v>
                </c:pt>
                <c:pt idx="6237">
                  <c:v>8.6625000000006107</c:v>
                </c:pt>
                <c:pt idx="6238">
                  <c:v>8.6638888888894989</c:v>
                </c:pt>
                <c:pt idx="6239">
                  <c:v>8.6652777777783871</c:v>
                </c:pt>
                <c:pt idx="6240">
                  <c:v>8.6666666666672754</c:v>
                </c:pt>
                <c:pt idx="6241">
                  <c:v>8.6680555555561636</c:v>
                </c:pt>
                <c:pt idx="6242">
                  <c:v>8.6694444444450518</c:v>
                </c:pt>
                <c:pt idx="6243">
                  <c:v>8.67083333333394</c:v>
                </c:pt>
                <c:pt idx="6244">
                  <c:v>8.6722222222228282</c:v>
                </c:pt>
                <c:pt idx="6245">
                  <c:v>8.6736111111117165</c:v>
                </c:pt>
                <c:pt idx="6246">
                  <c:v>8.6750000000006047</c:v>
                </c:pt>
                <c:pt idx="6247">
                  <c:v>8.6763888888894929</c:v>
                </c:pt>
                <c:pt idx="6248">
                  <c:v>8.6777777777783811</c:v>
                </c:pt>
                <c:pt idx="6249">
                  <c:v>8.6791666666672693</c:v>
                </c:pt>
                <c:pt idx="6250">
                  <c:v>8.6805555555561575</c:v>
                </c:pt>
                <c:pt idx="6251">
                  <c:v>8.6819444444450458</c:v>
                </c:pt>
                <c:pt idx="6252">
                  <c:v>8.683333333333934</c:v>
                </c:pt>
                <c:pt idx="6253">
                  <c:v>8.6847222222228222</c:v>
                </c:pt>
                <c:pt idx="6254">
                  <c:v>8.6861111111117104</c:v>
                </c:pt>
                <c:pt idx="6255">
                  <c:v>8.6875000000005986</c:v>
                </c:pt>
                <c:pt idx="6256">
                  <c:v>8.6888888888894869</c:v>
                </c:pt>
                <c:pt idx="6257">
                  <c:v>8.6902777777783751</c:v>
                </c:pt>
                <c:pt idx="6258">
                  <c:v>8.6916666666672633</c:v>
                </c:pt>
                <c:pt idx="6259">
                  <c:v>8.6930555555561515</c:v>
                </c:pt>
                <c:pt idx="6260">
                  <c:v>8.6944444444450397</c:v>
                </c:pt>
                <c:pt idx="6261">
                  <c:v>8.6958333333339279</c:v>
                </c:pt>
                <c:pt idx="6262">
                  <c:v>8.6972222222228162</c:v>
                </c:pt>
                <c:pt idx="6263">
                  <c:v>8.6986111111117044</c:v>
                </c:pt>
                <c:pt idx="6264">
                  <c:v>8.7000000000005926</c:v>
                </c:pt>
                <c:pt idx="6265">
                  <c:v>8.7013888888894808</c:v>
                </c:pt>
                <c:pt idx="6266">
                  <c:v>8.702777777778369</c:v>
                </c:pt>
                <c:pt idx="6267">
                  <c:v>8.7041666666672572</c:v>
                </c:pt>
                <c:pt idx="6268">
                  <c:v>8.7055555555561455</c:v>
                </c:pt>
                <c:pt idx="6269">
                  <c:v>8.7069444444450337</c:v>
                </c:pt>
                <c:pt idx="6270">
                  <c:v>8.7083333333339219</c:v>
                </c:pt>
                <c:pt idx="6271">
                  <c:v>8.7097222222228101</c:v>
                </c:pt>
                <c:pt idx="6272">
                  <c:v>8.7111111111116983</c:v>
                </c:pt>
                <c:pt idx="6273">
                  <c:v>8.7125000000005866</c:v>
                </c:pt>
                <c:pt idx="6274">
                  <c:v>8.7138888888894748</c:v>
                </c:pt>
                <c:pt idx="6275">
                  <c:v>8.715277777778363</c:v>
                </c:pt>
                <c:pt idx="6276">
                  <c:v>8.7166666666672512</c:v>
                </c:pt>
                <c:pt idx="6277">
                  <c:v>8.7180555555561394</c:v>
                </c:pt>
                <c:pt idx="6278">
                  <c:v>8.7194444444450276</c:v>
                </c:pt>
                <c:pt idx="6279">
                  <c:v>8.7208333333339159</c:v>
                </c:pt>
                <c:pt idx="6280">
                  <c:v>8.7222222222228041</c:v>
                </c:pt>
                <c:pt idx="6281">
                  <c:v>8.7236111111116923</c:v>
                </c:pt>
                <c:pt idx="6282">
                  <c:v>8.7250000000005805</c:v>
                </c:pt>
                <c:pt idx="6283">
                  <c:v>8.7263888888894687</c:v>
                </c:pt>
                <c:pt idx="6284">
                  <c:v>8.7277777777783569</c:v>
                </c:pt>
                <c:pt idx="6285">
                  <c:v>8.7291666666672452</c:v>
                </c:pt>
                <c:pt idx="6286">
                  <c:v>8.7305555555561334</c:v>
                </c:pt>
                <c:pt idx="6287">
                  <c:v>8.7319444444450216</c:v>
                </c:pt>
                <c:pt idx="6288">
                  <c:v>8.7333333333339098</c:v>
                </c:pt>
                <c:pt idx="6289">
                  <c:v>8.734722222222798</c:v>
                </c:pt>
                <c:pt idx="6290">
                  <c:v>8.7361111111116863</c:v>
                </c:pt>
                <c:pt idx="6291">
                  <c:v>8.7375000000005745</c:v>
                </c:pt>
                <c:pt idx="6292">
                  <c:v>8.7388888888894627</c:v>
                </c:pt>
                <c:pt idx="6293">
                  <c:v>8.7402777777783509</c:v>
                </c:pt>
                <c:pt idx="6294">
                  <c:v>8.7416666666672391</c:v>
                </c:pt>
                <c:pt idx="6295">
                  <c:v>8.7430555555561273</c:v>
                </c:pt>
                <c:pt idx="6296">
                  <c:v>8.7444444444450156</c:v>
                </c:pt>
                <c:pt idx="6297">
                  <c:v>8.7458333333339038</c:v>
                </c:pt>
                <c:pt idx="6298">
                  <c:v>8.747222222222792</c:v>
                </c:pt>
                <c:pt idx="6299">
                  <c:v>8.7486111111116802</c:v>
                </c:pt>
                <c:pt idx="6300">
                  <c:v>8.7500000000005684</c:v>
                </c:pt>
                <c:pt idx="6301">
                  <c:v>8.7513888888894567</c:v>
                </c:pt>
                <c:pt idx="6302">
                  <c:v>8.7527777777783449</c:v>
                </c:pt>
                <c:pt idx="6303">
                  <c:v>8.7541666666672331</c:v>
                </c:pt>
                <c:pt idx="6304">
                  <c:v>8.7555555555561213</c:v>
                </c:pt>
                <c:pt idx="6305">
                  <c:v>8.7569444444450095</c:v>
                </c:pt>
                <c:pt idx="6306">
                  <c:v>8.7583333333338977</c:v>
                </c:pt>
                <c:pt idx="6307">
                  <c:v>8.759722222222786</c:v>
                </c:pt>
                <c:pt idx="6308">
                  <c:v>8.7611111111116742</c:v>
                </c:pt>
                <c:pt idx="6309">
                  <c:v>8.7625000000005624</c:v>
                </c:pt>
                <c:pt idx="6310">
                  <c:v>8.7638888888894506</c:v>
                </c:pt>
                <c:pt idx="6311">
                  <c:v>8.7652777777783388</c:v>
                </c:pt>
                <c:pt idx="6312">
                  <c:v>8.766666666667227</c:v>
                </c:pt>
                <c:pt idx="6313">
                  <c:v>8.7680555555561153</c:v>
                </c:pt>
                <c:pt idx="6314">
                  <c:v>8.7694444444450035</c:v>
                </c:pt>
                <c:pt idx="6315">
                  <c:v>8.7708333333338917</c:v>
                </c:pt>
                <c:pt idx="6316">
                  <c:v>8.7722222222227799</c:v>
                </c:pt>
                <c:pt idx="6317">
                  <c:v>8.7736111111116681</c:v>
                </c:pt>
                <c:pt idx="6318">
                  <c:v>8.7750000000005564</c:v>
                </c:pt>
                <c:pt idx="6319">
                  <c:v>8.7763888888894446</c:v>
                </c:pt>
                <c:pt idx="6320">
                  <c:v>8.7777777777783328</c:v>
                </c:pt>
                <c:pt idx="6321">
                  <c:v>8.779166666667221</c:v>
                </c:pt>
                <c:pt idx="6322">
                  <c:v>8.7805555555561092</c:v>
                </c:pt>
                <c:pt idx="6323">
                  <c:v>8.7819444444449974</c:v>
                </c:pt>
                <c:pt idx="6324">
                  <c:v>8.7833333333338857</c:v>
                </c:pt>
                <c:pt idx="6325">
                  <c:v>8.7847222222227739</c:v>
                </c:pt>
                <c:pt idx="6326">
                  <c:v>8.7861111111116621</c:v>
                </c:pt>
                <c:pt idx="6327">
                  <c:v>8.7875000000005503</c:v>
                </c:pt>
                <c:pt idx="6328">
                  <c:v>8.7888888888894385</c:v>
                </c:pt>
                <c:pt idx="6329">
                  <c:v>8.7902777777783268</c:v>
                </c:pt>
                <c:pt idx="6330">
                  <c:v>8.791666666667215</c:v>
                </c:pt>
                <c:pt idx="6331">
                  <c:v>8.7930555555561032</c:v>
                </c:pt>
                <c:pt idx="6332">
                  <c:v>8.7944444444449914</c:v>
                </c:pt>
                <c:pt idx="6333">
                  <c:v>8.7958333333338796</c:v>
                </c:pt>
                <c:pt idx="6334">
                  <c:v>8.7972222222227678</c:v>
                </c:pt>
                <c:pt idx="6335">
                  <c:v>8.7986111111116561</c:v>
                </c:pt>
                <c:pt idx="6336">
                  <c:v>8.8000000000005443</c:v>
                </c:pt>
                <c:pt idx="6337">
                  <c:v>8.8013888888894325</c:v>
                </c:pt>
                <c:pt idx="6338">
                  <c:v>8.8027777777783207</c:v>
                </c:pt>
                <c:pt idx="6339">
                  <c:v>8.8041666666672089</c:v>
                </c:pt>
                <c:pt idx="6340">
                  <c:v>8.8055555555560971</c:v>
                </c:pt>
                <c:pt idx="6341">
                  <c:v>8.8069444444449854</c:v>
                </c:pt>
                <c:pt idx="6342">
                  <c:v>8.8083333333338736</c:v>
                </c:pt>
                <c:pt idx="6343">
                  <c:v>8.8097222222227618</c:v>
                </c:pt>
                <c:pt idx="6344">
                  <c:v>8.81111111111165</c:v>
                </c:pt>
                <c:pt idx="6345">
                  <c:v>8.8125000000005382</c:v>
                </c:pt>
                <c:pt idx="6346">
                  <c:v>8.8138888888894265</c:v>
                </c:pt>
                <c:pt idx="6347">
                  <c:v>8.8152777777783147</c:v>
                </c:pt>
                <c:pt idx="6348">
                  <c:v>8.8166666666672029</c:v>
                </c:pt>
                <c:pt idx="6349">
                  <c:v>8.8180555555560911</c:v>
                </c:pt>
                <c:pt idx="6350">
                  <c:v>8.8194444444449793</c:v>
                </c:pt>
                <c:pt idx="6351">
                  <c:v>8.8208333333338675</c:v>
                </c:pt>
                <c:pt idx="6352">
                  <c:v>8.8222222222227558</c:v>
                </c:pt>
                <c:pt idx="6353">
                  <c:v>8.823611111111644</c:v>
                </c:pt>
                <c:pt idx="6354">
                  <c:v>8.8250000000005322</c:v>
                </c:pt>
                <c:pt idx="6355">
                  <c:v>8.8263888888894204</c:v>
                </c:pt>
                <c:pt idx="6356">
                  <c:v>8.8277777777783086</c:v>
                </c:pt>
                <c:pt idx="6357">
                  <c:v>8.8291666666671968</c:v>
                </c:pt>
                <c:pt idx="6358">
                  <c:v>8.8305555555560851</c:v>
                </c:pt>
                <c:pt idx="6359">
                  <c:v>8.8319444444449733</c:v>
                </c:pt>
                <c:pt idx="6360">
                  <c:v>8.8333333333338615</c:v>
                </c:pt>
                <c:pt idx="6361">
                  <c:v>8.8347222222227497</c:v>
                </c:pt>
                <c:pt idx="6362">
                  <c:v>8.8361111111116379</c:v>
                </c:pt>
                <c:pt idx="6363">
                  <c:v>8.8375000000005262</c:v>
                </c:pt>
                <c:pt idx="6364">
                  <c:v>8.8388888888894144</c:v>
                </c:pt>
                <c:pt idx="6365">
                  <c:v>8.8402777777783026</c:v>
                </c:pt>
                <c:pt idx="6366">
                  <c:v>8.8416666666671908</c:v>
                </c:pt>
                <c:pt idx="6367">
                  <c:v>8.843055555556079</c:v>
                </c:pt>
                <c:pt idx="6368">
                  <c:v>8.8444444444449672</c:v>
                </c:pt>
                <c:pt idx="6369">
                  <c:v>8.8458333333338555</c:v>
                </c:pt>
                <c:pt idx="6370">
                  <c:v>8.8472222222227437</c:v>
                </c:pt>
                <c:pt idx="6371">
                  <c:v>8.8486111111116319</c:v>
                </c:pt>
                <c:pt idx="6372">
                  <c:v>8.8500000000005201</c:v>
                </c:pt>
                <c:pt idx="6373">
                  <c:v>8.8513888888894083</c:v>
                </c:pt>
                <c:pt idx="6374">
                  <c:v>8.8527777777782966</c:v>
                </c:pt>
                <c:pt idx="6375">
                  <c:v>8.8541666666671848</c:v>
                </c:pt>
                <c:pt idx="6376">
                  <c:v>8.855555555556073</c:v>
                </c:pt>
                <c:pt idx="6377">
                  <c:v>8.8569444444449612</c:v>
                </c:pt>
                <c:pt idx="6378">
                  <c:v>8.8583333333338494</c:v>
                </c:pt>
                <c:pt idx="6379">
                  <c:v>8.8597222222227376</c:v>
                </c:pt>
                <c:pt idx="6380">
                  <c:v>8.8611111111116259</c:v>
                </c:pt>
                <c:pt idx="6381">
                  <c:v>8.8625000000005141</c:v>
                </c:pt>
                <c:pt idx="6382">
                  <c:v>8.8638888888894023</c:v>
                </c:pt>
                <c:pt idx="6383">
                  <c:v>8.8652777777782905</c:v>
                </c:pt>
                <c:pt idx="6384">
                  <c:v>8.8666666666671787</c:v>
                </c:pt>
                <c:pt idx="6385">
                  <c:v>8.8680555555560669</c:v>
                </c:pt>
                <c:pt idx="6386">
                  <c:v>8.8694444444449552</c:v>
                </c:pt>
                <c:pt idx="6387">
                  <c:v>8.8708333333338434</c:v>
                </c:pt>
                <c:pt idx="6388">
                  <c:v>8.8722222222227316</c:v>
                </c:pt>
                <c:pt idx="6389">
                  <c:v>8.8736111111116198</c:v>
                </c:pt>
                <c:pt idx="6390">
                  <c:v>8.875000000000508</c:v>
                </c:pt>
                <c:pt idx="6391">
                  <c:v>8.8763888888893963</c:v>
                </c:pt>
                <c:pt idx="6392">
                  <c:v>8.8777777777782845</c:v>
                </c:pt>
                <c:pt idx="6393">
                  <c:v>8.8791666666671727</c:v>
                </c:pt>
                <c:pt idx="6394">
                  <c:v>8.8805555555560609</c:v>
                </c:pt>
                <c:pt idx="6395">
                  <c:v>8.8819444444449491</c:v>
                </c:pt>
                <c:pt idx="6396">
                  <c:v>8.8833333333338373</c:v>
                </c:pt>
                <c:pt idx="6397">
                  <c:v>8.8847222222227256</c:v>
                </c:pt>
                <c:pt idx="6398">
                  <c:v>8.8861111111116138</c:v>
                </c:pt>
                <c:pt idx="6399">
                  <c:v>8.887500000000502</c:v>
                </c:pt>
                <c:pt idx="6400">
                  <c:v>8.8888888888893902</c:v>
                </c:pt>
                <c:pt idx="6401">
                  <c:v>8.8902777777782784</c:v>
                </c:pt>
                <c:pt idx="6402">
                  <c:v>8.8916666666671667</c:v>
                </c:pt>
                <c:pt idx="6403">
                  <c:v>8.8930555555560549</c:v>
                </c:pt>
                <c:pt idx="6404">
                  <c:v>8.8944444444449431</c:v>
                </c:pt>
                <c:pt idx="6405">
                  <c:v>8.8958333333338313</c:v>
                </c:pt>
                <c:pt idx="6406">
                  <c:v>8.8972222222227195</c:v>
                </c:pt>
                <c:pt idx="6407">
                  <c:v>8.8986111111116077</c:v>
                </c:pt>
                <c:pt idx="6408">
                  <c:v>8.900000000000496</c:v>
                </c:pt>
                <c:pt idx="6409">
                  <c:v>8.9013888888893842</c:v>
                </c:pt>
                <c:pt idx="6410">
                  <c:v>8.9027777777782724</c:v>
                </c:pt>
                <c:pt idx="6411">
                  <c:v>8.9041666666671606</c:v>
                </c:pt>
                <c:pt idx="6412">
                  <c:v>8.9055555555560488</c:v>
                </c:pt>
                <c:pt idx="6413">
                  <c:v>8.906944444444937</c:v>
                </c:pt>
                <c:pt idx="6414">
                  <c:v>8.9083333333338253</c:v>
                </c:pt>
                <c:pt idx="6415">
                  <c:v>8.9097222222227135</c:v>
                </c:pt>
                <c:pt idx="6416">
                  <c:v>8.9111111111116017</c:v>
                </c:pt>
                <c:pt idx="6417">
                  <c:v>8.9125000000004899</c:v>
                </c:pt>
                <c:pt idx="6418">
                  <c:v>8.9138888888893781</c:v>
                </c:pt>
                <c:pt idx="6419">
                  <c:v>8.9152777777782664</c:v>
                </c:pt>
                <c:pt idx="6420">
                  <c:v>8.9166666666671546</c:v>
                </c:pt>
                <c:pt idx="6421">
                  <c:v>8.9180555555560428</c:v>
                </c:pt>
                <c:pt idx="6422">
                  <c:v>8.919444444444931</c:v>
                </c:pt>
                <c:pt idx="6423">
                  <c:v>8.9208333333338192</c:v>
                </c:pt>
                <c:pt idx="6424">
                  <c:v>8.9222222222227074</c:v>
                </c:pt>
                <c:pt idx="6425">
                  <c:v>8.9236111111115957</c:v>
                </c:pt>
                <c:pt idx="6426">
                  <c:v>8.9250000000004839</c:v>
                </c:pt>
                <c:pt idx="6427">
                  <c:v>8.9263888888893721</c:v>
                </c:pt>
                <c:pt idx="6428">
                  <c:v>8.9277777777782603</c:v>
                </c:pt>
                <c:pt idx="6429">
                  <c:v>8.9291666666671485</c:v>
                </c:pt>
                <c:pt idx="6430">
                  <c:v>8.9305555555560368</c:v>
                </c:pt>
                <c:pt idx="6431">
                  <c:v>8.931944444444925</c:v>
                </c:pt>
                <c:pt idx="6432">
                  <c:v>8.9333333333338132</c:v>
                </c:pt>
                <c:pt idx="6433">
                  <c:v>8.9347222222227014</c:v>
                </c:pt>
                <c:pt idx="6434">
                  <c:v>8.9361111111115896</c:v>
                </c:pt>
                <c:pt idx="6435">
                  <c:v>8.9375000000004778</c:v>
                </c:pt>
                <c:pt idx="6436">
                  <c:v>8.9388888888893661</c:v>
                </c:pt>
                <c:pt idx="6437">
                  <c:v>8.9402777777782543</c:v>
                </c:pt>
                <c:pt idx="6438">
                  <c:v>8.9416666666671425</c:v>
                </c:pt>
                <c:pt idx="6439">
                  <c:v>8.9430555555560307</c:v>
                </c:pt>
                <c:pt idx="6440">
                  <c:v>8.9444444444449189</c:v>
                </c:pt>
                <c:pt idx="6441">
                  <c:v>8.9458333333338071</c:v>
                </c:pt>
                <c:pt idx="6442">
                  <c:v>8.9472222222226954</c:v>
                </c:pt>
                <c:pt idx="6443">
                  <c:v>8.9486111111115836</c:v>
                </c:pt>
                <c:pt idx="6444">
                  <c:v>8.9500000000004718</c:v>
                </c:pt>
                <c:pt idx="6445">
                  <c:v>8.95138888888936</c:v>
                </c:pt>
                <c:pt idx="6446">
                  <c:v>8.9527777777782482</c:v>
                </c:pt>
                <c:pt idx="6447">
                  <c:v>8.9541666666671365</c:v>
                </c:pt>
                <c:pt idx="6448">
                  <c:v>8.9555555555560247</c:v>
                </c:pt>
                <c:pt idx="6449">
                  <c:v>8.9569444444449129</c:v>
                </c:pt>
                <c:pt idx="6450">
                  <c:v>8.9583333333338011</c:v>
                </c:pt>
                <c:pt idx="6451">
                  <c:v>8.9597222222226893</c:v>
                </c:pt>
                <c:pt idx="6452">
                  <c:v>8.9611111111115775</c:v>
                </c:pt>
                <c:pt idx="6453">
                  <c:v>8.9625000000004658</c:v>
                </c:pt>
                <c:pt idx="6454">
                  <c:v>8.963888888889354</c:v>
                </c:pt>
                <c:pt idx="6455">
                  <c:v>8.9652777777782422</c:v>
                </c:pt>
                <c:pt idx="6456">
                  <c:v>8.9666666666671304</c:v>
                </c:pt>
                <c:pt idx="6457">
                  <c:v>8.9680555555560186</c:v>
                </c:pt>
                <c:pt idx="6458">
                  <c:v>8.9694444444449068</c:v>
                </c:pt>
                <c:pt idx="6459">
                  <c:v>8.9708333333337951</c:v>
                </c:pt>
                <c:pt idx="6460">
                  <c:v>8.9722222222226833</c:v>
                </c:pt>
                <c:pt idx="6461">
                  <c:v>8.9736111111115715</c:v>
                </c:pt>
                <c:pt idx="6462">
                  <c:v>8.9750000000004597</c:v>
                </c:pt>
                <c:pt idx="6463">
                  <c:v>8.9763888888893479</c:v>
                </c:pt>
                <c:pt idx="6464">
                  <c:v>8.9777777777782362</c:v>
                </c:pt>
                <c:pt idx="6465">
                  <c:v>8.9791666666671244</c:v>
                </c:pt>
                <c:pt idx="6466">
                  <c:v>8.9805555555560126</c:v>
                </c:pt>
                <c:pt idx="6467">
                  <c:v>8.9819444444449008</c:v>
                </c:pt>
                <c:pt idx="6468">
                  <c:v>8.983333333333789</c:v>
                </c:pt>
                <c:pt idx="6469">
                  <c:v>8.9847222222226772</c:v>
                </c:pt>
                <c:pt idx="6470">
                  <c:v>8.9861111111115655</c:v>
                </c:pt>
                <c:pt idx="6471">
                  <c:v>8.9875000000004537</c:v>
                </c:pt>
                <c:pt idx="6472">
                  <c:v>8.9888888888893419</c:v>
                </c:pt>
                <c:pt idx="6473">
                  <c:v>8.9902777777782301</c:v>
                </c:pt>
                <c:pt idx="6474">
                  <c:v>8.9916666666671183</c:v>
                </c:pt>
                <c:pt idx="6475">
                  <c:v>8.9930555555560066</c:v>
                </c:pt>
                <c:pt idx="6476">
                  <c:v>8.9944444444448948</c:v>
                </c:pt>
                <c:pt idx="6477">
                  <c:v>8.995833333333783</c:v>
                </c:pt>
                <c:pt idx="6478">
                  <c:v>8.9972222222226712</c:v>
                </c:pt>
                <c:pt idx="6479">
                  <c:v>8.9986111111115594</c:v>
                </c:pt>
                <c:pt idx="6480">
                  <c:v>9.0000000000004476</c:v>
                </c:pt>
                <c:pt idx="6481">
                  <c:v>9.0013888888893359</c:v>
                </c:pt>
                <c:pt idx="6482">
                  <c:v>9.0027777777782241</c:v>
                </c:pt>
                <c:pt idx="6483">
                  <c:v>9.0041666666671123</c:v>
                </c:pt>
                <c:pt idx="6484">
                  <c:v>9.0055555555560005</c:v>
                </c:pt>
                <c:pt idx="6485">
                  <c:v>9.0069444444448887</c:v>
                </c:pt>
                <c:pt idx="6486">
                  <c:v>9.0083333333337769</c:v>
                </c:pt>
                <c:pt idx="6487">
                  <c:v>9.0097222222226652</c:v>
                </c:pt>
                <c:pt idx="6488">
                  <c:v>9.0111111111115534</c:v>
                </c:pt>
                <c:pt idx="6489">
                  <c:v>9.0125000000004416</c:v>
                </c:pt>
                <c:pt idx="6490">
                  <c:v>9.0138888888893298</c:v>
                </c:pt>
                <c:pt idx="6491">
                  <c:v>9.015277777778218</c:v>
                </c:pt>
                <c:pt idx="6492">
                  <c:v>9.0166666666671063</c:v>
                </c:pt>
                <c:pt idx="6493">
                  <c:v>9.0180555555559945</c:v>
                </c:pt>
                <c:pt idx="6494">
                  <c:v>9.0194444444448827</c:v>
                </c:pt>
                <c:pt idx="6495">
                  <c:v>9.0208333333337709</c:v>
                </c:pt>
                <c:pt idx="6496">
                  <c:v>9.0222222222226591</c:v>
                </c:pt>
                <c:pt idx="6497">
                  <c:v>9.0236111111115473</c:v>
                </c:pt>
                <c:pt idx="6498">
                  <c:v>9.0250000000004356</c:v>
                </c:pt>
                <c:pt idx="6499">
                  <c:v>9.0263888888893238</c:v>
                </c:pt>
                <c:pt idx="6500">
                  <c:v>9.027777777778212</c:v>
                </c:pt>
                <c:pt idx="6501">
                  <c:v>9.0291666666671002</c:v>
                </c:pt>
                <c:pt idx="6502">
                  <c:v>9.0305555555559884</c:v>
                </c:pt>
                <c:pt idx="6503">
                  <c:v>9.0319444444448767</c:v>
                </c:pt>
                <c:pt idx="6504">
                  <c:v>9.0333333333337649</c:v>
                </c:pt>
                <c:pt idx="6505">
                  <c:v>9.0347222222226531</c:v>
                </c:pt>
                <c:pt idx="6506">
                  <c:v>9.0361111111115413</c:v>
                </c:pt>
                <c:pt idx="6507">
                  <c:v>9.0375000000004295</c:v>
                </c:pt>
                <c:pt idx="6508">
                  <c:v>9.0388888888893177</c:v>
                </c:pt>
                <c:pt idx="6509">
                  <c:v>9.040277777778206</c:v>
                </c:pt>
                <c:pt idx="6510">
                  <c:v>9.0416666666670942</c:v>
                </c:pt>
                <c:pt idx="6511">
                  <c:v>9.0430555555559824</c:v>
                </c:pt>
                <c:pt idx="6512">
                  <c:v>9.0444444444448706</c:v>
                </c:pt>
                <c:pt idx="6513">
                  <c:v>9.0458333333337588</c:v>
                </c:pt>
                <c:pt idx="6514">
                  <c:v>9.047222222222647</c:v>
                </c:pt>
                <c:pt idx="6515">
                  <c:v>9.0486111111115353</c:v>
                </c:pt>
                <c:pt idx="6516">
                  <c:v>9.0500000000004235</c:v>
                </c:pt>
                <c:pt idx="6517">
                  <c:v>9.0513888888893117</c:v>
                </c:pt>
                <c:pt idx="6518">
                  <c:v>9.0527777777781999</c:v>
                </c:pt>
                <c:pt idx="6519">
                  <c:v>9.0541666666670881</c:v>
                </c:pt>
                <c:pt idx="6520">
                  <c:v>9.0555555555559764</c:v>
                </c:pt>
                <c:pt idx="6521">
                  <c:v>9.0569444444448646</c:v>
                </c:pt>
                <c:pt idx="6522">
                  <c:v>9.0583333333337528</c:v>
                </c:pt>
                <c:pt idx="6523">
                  <c:v>9.059722222222641</c:v>
                </c:pt>
                <c:pt idx="6524">
                  <c:v>9.0611111111115292</c:v>
                </c:pt>
                <c:pt idx="6525">
                  <c:v>9.0625000000004174</c:v>
                </c:pt>
                <c:pt idx="6526">
                  <c:v>9.0638888888893057</c:v>
                </c:pt>
                <c:pt idx="6527">
                  <c:v>9.0652777777781939</c:v>
                </c:pt>
                <c:pt idx="6528">
                  <c:v>9.0666666666670821</c:v>
                </c:pt>
                <c:pt idx="6529">
                  <c:v>9.0680555555559703</c:v>
                </c:pt>
                <c:pt idx="6530">
                  <c:v>9.0694444444448585</c:v>
                </c:pt>
                <c:pt idx="6531">
                  <c:v>9.0708333333337468</c:v>
                </c:pt>
                <c:pt idx="6532">
                  <c:v>9.072222222222635</c:v>
                </c:pt>
                <c:pt idx="6533">
                  <c:v>9.0736111111115232</c:v>
                </c:pt>
                <c:pt idx="6534">
                  <c:v>9.0750000000004114</c:v>
                </c:pt>
                <c:pt idx="6535">
                  <c:v>9.0763888888892996</c:v>
                </c:pt>
                <c:pt idx="6536">
                  <c:v>9.0777777777781878</c:v>
                </c:pt>
                <c:pt idx="6537">
                  <c:v>9.0791666666670761</c:v>
                </c:pt>
                <c:pt idx="6538">
                  <c:v>9.0805555555559643</c:v>
                </c:pt>
                <c:pt idx="6539">
                  <c:v>9.0819444444448525</c:v>
                </c:pt>
                <c:pt idx="6540">
                  <c:v>9.0833333333337407</c:v>
                </c:pt>
                <c:pt idx="6541">
                  <c:v>9.0847222222226289</c:v>
                </c:pt>
                <c:pt idx="6542">
                  <c:v>9.0861111111115171</c:v>
                </c:pt>
                <c:pt idx="6543">
                  <c:v>9.0875000000004054</c:v>
                </c:pt>
                <c:pt idx="6544">
                  <c:v>9.0888888888892936</c:v>
                </c:pt>
                <c:pt idx="6545">
                  <c:v>9.0902777777781818</c:v>
                </c:pt>
                <c:pt idx="6546">
                  <c:v>9.09166666666707</c:v>
                </c:pt>
                <c:pt idx="6547">
                  <c:v>9.0930555555559582</c:v>
                </c:pt>
                <c:pt idx="6548">
                  <c:v>9.0944444444448465</c:v>
                </c:pt>
                <c:pt idx="6549">
                  <c:v>9.0958333333337347</c:v>
                </c:pt>
                <c:pt idx="6550">
                  <c:v>9.0972222222226229</c:v>
                </c:pt>
                <c:pt idx="6551">
                  <c:v>9.0986111111115111</c:v>
                </c:pt>
                <c:pt idx="6552">
                  <c:v>9.1000000000003993</c:v>
                </c:pt>
                <c:pt idx="6553">
                  <c:v>9.1013888888892875</c:v>
                </c:pt>
                <c:pt idx="6554">
                  <c:v>9.1027777777781758</c:v>
                </c:pt>
                <c:pt idx="6555">
                  <c:v>9.104166666667064</c:v>
                </c:pt>
                <c:pt idx="6556">
                  <c:v>9.1055555555559522</c:v>
                </c:pt>
                <c:pt idx="6557">
                  <c:v>9.1069444444448404</c:v>
                </c:pt>
                <c:pt idx="6558">
                  <c:v>9.1083333333337286</c:v>
                </c:pt>
                <c:pt idx="6559">
                  <c:v>9.1097222222226168</c:v>
                </c:pt>
                <c:pt idx="6560">
                  <c:v>9.1111111111115051</c:v>
                </c:pt>
                <c:pt idx="6561">
                  <c:v>9.1125000000003933</c:v>
                </c:pt>
                <c:pt idx="6562">
                  <c:v>9.1138888888892815</c:v>
                </c:pt>
                <c:pt idx="6563">
                  <c:v>9.1152777777781697</c:v>
                </c:pt>
                <c:pt idx="6564">
                  <c:v>9.1166666666670579</c:v>
                </c:pt>
                <c:pt idx="6565">
                  <c:v>9.1180555555559462</c:v>
                </c:pt>
                <c:pt idx="6566">
                  <c:v>9.1194444444448344</c:v>
                </c:pt>
                <c:pt idx="6567">
                  <c:v>9.1208333333337226</c:v>
                </c:pt>
                <c:pt idx="6568">
                  <c:v>9.1222222222226108</c:v>
                </c:pt>
                <c:pt idx="6569">
                  <c:v>9.123611111111499</c:v>
                </c:pt>
                <c:pt idx="6570">
                  <c:v>9.1250000000003872</c:v>
                </c:pt>
                <c:pt idx="6571">
                  <c:v>9.1263888888892755</c:v>
                </c:pt>
                <c:pt idx="6572">
                  <c:v>9.1277777777781637</c:v>
                </c:pt>
                <c:pt idx="6573">
                  <c:v>9.1291666666670519</c:v>
                </c:pt>
                <c:pt idx="6574">
                  <c:v>9.1305555555559401</c:v>
                </c:pt>
                <c:pt idx="6575">
                  <c:v>9.1319444444448283</c:v>
                </c:pt>
                <c:pt idx="6576">
                  <c:v>9.1333333333337166</c:v>
                </c:pt>
                <c:pt idx="6577">
                  <c:v>9.1347222222226048</c:v>
                </c:pt>
                <c:pt idx="6578">
                  <c:v>9.136111111111493</c:v>
                </c:pt>
                <c:pt idx="6579">
                  <c:v>9.1375000000003812</c:v>
                </c:pt>
                <c:pt idx="6580">
                  <c:v>9.1388888888892694</c:v>
                </c:pt>
                <c:pt idx="6581">
                  <c:v>9.1402777777781576</c:v>
                </c:pt>
                <c:pt idx="6582">
                  <c:v>9.1416666666670459</c:v>
                </c:pt>
                <c:pt idx="6583">
                  <c:v>9.1430555555559341</c:v>
                </c:pt>
                <c:pt idx="6584">
                  <c:v>9.1444444444448223</c:v>
                </c:pt>
                <c:pt idx="6585">
                  <c:v>9.1458333333337105</c:v>
                </c:pt>
                <c:pt idx="6586">
                  <c:v>9.1472222222225987</c:v>
                </c:pt>
                <c:pt idx="6587">
                  <c:v>9.1486111111114869</c:v>
                </c:pt>
                <c:pt idx="6588">
                  <c:v>9.1500000000003752</c:v>
                </c:pt>
                <c:pt idx="6589">
                  <c:v>9.1513888888892634</c:v>
                </c:pt>
                <c:pt idx="6590">
                  <c:v>9.1527777777781516</c:v>
                </c:pt>
                <c:pt idx="6591">
                  <c:v>9.1541666666670398</c:v>
                </c:pt>
                <c:pt idx="6592">
                  <c:v>9.155555555555928</c:v>
                </c:pt>
                <c:pt idx="6593">
                  <c:v>9.1569444444448163</c:v>
                </c:pt>
                <c:pt idx="6594">
                  <c:v>9.1583333333337045</c:v>
                </c:pt>
                <c:pt idx="6595">
                  <c:v>9.1597222222225927</c:v>
                </c:pt>
                <c:pt idx="6596">
                  <c:v>9.1611111111114809</c:v>
                </c:pt>
                <c:pt idx="6597">
                  <c:v>9.1625000000003691</c:v>
                </c:pt>
                <c:pt idx="6598">
                  <c:v>9.1638888888892573</c:v>
                </c:pt>
                <c:pt idx="6599">
                  <c:v>9.1652777777781456</c:v>
                </c:pt>
                <c:pt idx="6600">
                  <c:v>9.1666666666670338</c:v>
                </c:pt>
                <c:pt idx="6601">
                  <c:v>9.168055555555922</c:v>
                </c:pt>
                <c:pt idx="6602">
                  <c:v>9.1694444444448102</c:v>
                </c:pt>
                <c:pt idx="6603">
                  <c:v>9.1708333333336984</c:v>
                </c:pt>
                <c:pt idx="6604">
                  <c:v>9.1722222222225867</c:v>
                </c:pt>
                <c:pt idx="6605">
                  <c:v>9.1736111111114749</c:v>
                </c:pt>
                <c:pt idx="6606">
                  <c:v>9.1750000000003631</c:v>
                </c:pt>
                <c:pt idx="6607">
                  <c:v>9.1763888888892513</c:v>
                </c:pt>
                <c:pt idx="6608">
                  <c:v>9.1777777777781395</c:v>
                </c:pt>
                <c:pt idx="6609">
                  <c:v>9.1791666666670277</c:v>
                </c:pt>
                <c:pt idx="6610">
                  <c:v>9.180555555555916</c:v>
                </c:pt>
                <c:pt idx="6611">
                  <c:v>9.1819444444448042</c:v>
                </c:pt>
                <c:pt idx="6612">
                  <c:v>9.1833333333336924</c:v>
                </c:pt>
                <c:pt idx="6613">
                  <c:v>9.1847222222225806</c:v>
                </c:pt>
                <c:pt idx="6614">
                  <c:v>9.1861111111114688</c:v>
                </c:pt>
                <c:pt idx="6615">
                  <c:v>9.187500000000357</c:v>
                </c:pt>
                <c:pt idx="6616">
                  <c:v>9.1888888888892453</c:v>
                </c:pt>
                <c:pt idx="6617">
                  <c:v>9.1902777777781335</c:v>
                </c:pt>
                <c:pt idx="6618">
                  <c:v>9.1916666666670217</c:v>
                </c:pt>
                <c:pt idx="6619">
                  <c:v>9.1930555555559099</c:v>
                </c:pt>
                <c:pt idx="6620">
                  <c:v>9.1944444444447981</c:v>
                </c:pt>
                <c:pt idx="6621">
                  <c:v>9.1958333333336864</c:v>
                </c:pt>
                <c:pt idx="6622">
                  <c:v>9.1972222222225746</c:v>
                </c:pt>
                <c:pt idx="6623">
                  <c:v>9.1986111111114628</c:v>
                </c:pt>
                <c:pt idx="6624">
                  <c:v>9.200000000000351</c:v>
                </c:pt>
                <c:pt idx="6625">
                  <c:v>9.2013888888892392</c:v>
                </c:pt>
                <c:pt idx="6626">
                  <c:v>9.2027777777781274</c:v>
                </c:pt>
                <c:pt idx="6627">
                  <c:v>9.2041666666670157</c:v>
                </c:pt>
                <c:pt idx="6628">
                  <c:v>9.2055555555559039</c:v>
                </c:pt>
                <c:pt idx="6629">
                  <c:v>9.2069444444447921</c:v>
                </c:pt>
                <c:pt idx="6630">
                  <c:v>9.2083333333336803</c:v>
                </c:pt>
                <c:pt idx="6631">
                  <c:v>9.2097222222225685</c:v>
                </c:pt>
                <c:pt idx="6632">
                  <c:v>9.2111111111114568</c:v>
                </c:pt>
                <c:pt idx="6633">
                  <c:v>9.212500000000345</c:v>
                </c:pt>
                <c:pt idx="6634">
                  <c:v>9.2138888888892332</c:v>
                </c:pt>
                <c:pt idx="6635">
                  <c:v>9.2152777777781214</c:v>
                </c:pt>
                <c:pt idx="6636">
                  <c:v>9.2166666666670096</c:v>
                </c:pt>
                <c:pt idx="6637">
                  <c:v>9.2180555555558978</c:v>
                </c:pt>
                <c:pt idx="6638">
                  <c:v>9.2194444444447861</c:v>
                </c:pt>
                <c:pt idx="6639">
                  <c:v>9.2208333333336743</c:v>
                </c:pt>
                <c:pt idx="6640">
                  <c:v>9.2222222222225625</c:v>
                </c:pt>
                <c:pt idx="6641">
                  <c:v>9.2236111111114507</c:v>
                </c:pt>
                <c:pt idx="6642">
                  <c:v>9.2250000000003389</c:v>
                </c:pt>
                <c:pt idx="6643">
                  <c:v>9.2263888888892271</c:v>
                </c:pt>
                <c:pt idx="6644">
                  <c:v>9.2277777777781154</c:v>
                </c:pt>
                <c:pt idx="6645">
                  <c:v>9.2291666666670036</c:v>
                </c:pt>
                <c:pt idx="6646">
                  <c:v>9.2305555555558918</c:v>
                </c:pt>
                <c:pt idx="6647">
                  <c:v>9.23194444444478</c:v>
                </c:pt>
                <c:pt idx="6648">
                  <c:v>9.2333333333336682</c:v>
                </c:pt>
                <c:pt idx="6649">
                  <c:v>9.2347222222225565</c:v>
                </c:pt>
                <c:pt idx="6650">
                  <c:v>9.2361111111114447</c:v>
                </c:pt>
                <c:pt idx="6651">
                  <c:v>9.2375000000003329</c:v>
                </c:pt>
                <c:pt idx="6652">
                  <c:v>9.2388888888892211</c:v>
                </c:pt>
                <c:pt idx="6653">
                  <c:v>9.2402777777781093</c:v>
                </c:pt>
                <c:pt idx="6654">
                  <c:v>9.2416666666669975</c:v>
                </c:pt>
                <c:pt idx="6655">
                  <c:v>9.2430555555558858</c:v>
                </c:pt>
                <c:pt idx="6656">
                  <c:v>9.244444444444774</c:v>
                </c:pt>
                <c:pt idx="6657">
                  <c:v>9.2458333333336622</c:v>
                </c:pt>
                <c:pt idx="6658">
                  <c:v>9.2472222222225504</c:v>
                </c:pt>
                <c:pt idx="6659">
                  <c:v>9.2486111111114386</c:v>
                </c:pt>
                <c:pt idx="6660">
                  <c:v>9.2500000000003268</c:v>
                </c:pt>
                <c:pt idx="6661">
                  <c:v>9.2513888888892151</c:v>
                </c:pt>
                <c:pt idx="6662">
                  <c:v>9.2527777777781033</c:v>
                </c:pt>
                <c:pt idx="6663">
                  <c:v>9.2541666666669915</c:v>
                </c:pt>
                <c:pt idx="6664">
                  <c:v>9.2555555555558797</c:v>
                </c:pt>
                <c:pt idx="6665">
                  <c:v>9.2569444444447679</c:v>
                </c:pt>
                <c:pt idx="6666">
                  <c:v>9.2583333333336562</c:v>
                </c:pt>
                <c:pt idx="6667">
                  <c:v>9.2597222222225444</c:v>
                </c:pt>
                <c:pt idx="6668">
                  <c:v>9.2611111111114326</c:v>
                </c:pt>
                <c:pt idx="6669">
                  <c:v>9.2625000000003208</c:v>
                </c:pt>
                <c:pt idx="6670">
                  <c:v>9.263888888889209</c:v>
                </c:pt>
                <c:pt idx="6671">
                  <c:v>9.2652777777780972</c:v>
                </c:pt>
                <c:pt idx="6672">
                  <c:v>9.2666666666669855</c:v>
                </c:pt>
                <c:pt idx="6673">
                  <c:v>9.2680555555558737</c:v>
                </c:pt>
                <c:pt idx="6674">
                  <c:v>9.2694444444447619</c:v>
                </c:pt>
                <c:pt idx="6675">
                  <c:v>9.2708333333336501</c:v>
                </c:pt>
                <c:pt idx="6676">
                  <c:v>9.2722222222225383</c:v>
                </c:pt>
                <c:pt idx="6677">
                  <c:v>9.2736111111114266</c:v>
                </c:pt>
                <c:pt idx="6678">
                  <c:v>9.2750000000003148</c:v>
                </c:pt>
                <c:pt idx="6679">
                  <c:v>9.276388888889203</c:v>
                </c:pt>
                <c:pt idx="6680">
                  <c:v>9.2777777777780912</c:v>
                </c:pt>
                <c:pt idx="6681">
                  <c:v>9.2791666666669794</c:v>
                </c:pt>
                <c:pt idx="6682">
                  <c:v>9.2805555555558676</c:v>
                </c:pt>
                <c:pt idx="6683">
                  <c:v>9.2819444444447559</c:v>
                </c:pt>
                <c:pt idx="6684">
                  <c:v>9.2833333333336441</c:v>
                </c:pt>
                <c:pt idx="6685">
                  <c:v>9.2847222222225323</c:v>
                </c:pt>
                <c:pt idx="6686">
                  <c:v>9.2861111111114205</c:v>
                </c:pt>
                <c:pt idx="6687">
                  <c:v>9.2875000000003087</c:v>
                </c:pt>
                <c:pt idx="6688">
                  <c:v>9.2888888888891969</c:v>
                </c:pt>
                <c:pt idx="6689">
                  <c:v>9.2902777777780852</c:v>
                </c:pt>
                <c:pt idx="6690">
                  <c:v>9.2916666666669734</c:v>
                </c:pt>
                <c:pt idx="6691">
                  <c:v>9.2930555555558616</c:v>
                </c:pt>
                <c:pt idx="6692">
                  <c:v>9.2944444444447498</c:v>
                </c:pt>
                <c:pt idx="6693">
                  <c:v>9.295833333333638</c:v>
                </c:pt>
                <c:pt idx="6694">
                  <c:v>9.2972222222225263</c:v>
                </c:pt>
                <c:pt idx="6695">
                  <c:v>9.2986111111114145</c:v>
                </c:pt>
                <c:pt idx="6696">
                  <c:v>9.3000000000003027</c:v>
                </c:pt>
                <c:pt idx="6697">
                  <c:v>9.3013888888891909</c:v>
                </c:pt>
                <c:pt idx="6698">
                  <c:v>9.3027777777780791</c:v>
                </c:pt>
                <c:pt idx="6699">
                  <c:v>9.3041666666669673</c:v>
                </c:pt>
                <c:pt idx="6700">
                  <c:v>9.3055555555558556</c:v>
                </c:pt>
                <c:pt idx="6701">
                  <c:v>9.3069444444447438</c:v>
                </c:pt>
                <c:pt idx="6702">
                  <c:v>9.308333333333632</c:v>
                </c:pt>
                <c:pt idx="6703">
                  <c:v>9.3097222222225202</c:v>
                </c:pt>
                <c:pt idx="6704">
                  <c:v>9.3111111111114084</c:v>
                </c:pt>
                <c:pt idx="6705">
                  <c:v>9.3125000000002967</c:v>
                </c:pt>
                <c:pt idx="6706">
                  <c:v>9.3138888888891849</c:v>
                </c:pt>
                <c:pt idx="6707">
                  <c:v>9.3152777777780731</c:v>
                </c:pt>
                <c:pt idx="6708">
                  <c:v>9.3166666666669613</c:v>
                </c:pt>
                <c:pt idx="6709">
                  <c:v>9.3180555555558495</c:v>
                </c:pt>
                <c:pt idx="6710">
                  <c:v>9.3194444444447377</c:v>
                </c:pt>
                <c:pt idx="6711">
                  <c:v>9.320833333333626</c:v>
                </c:pt>
                <c:pt idx="6712">
                  <c:v>9.3222222222225142</c:v>
                </c:pt>
                <c:pt idx="6713">
                  <c:v>9.3236111111114024</c:v>
                </c:pt>
                <c:pt idx="6714">
                  <c:v>9.3250000000002906</c:v>
                </c:pt>
                <c:pt idx="6715">
                  <c:v>9.3263888888891788</c:v>
                </c:pt>
                <c:pt idx="6716">
                  <c:v>9.327777777778067</c:v>
                </c:pt>
                <c:pt idx="6717">
                  <c:v>9.3291666666669553</c:v>
                </c:pt>
                <c:pt idx="6718">
                  <c:v>9.3305555555558435</c:v>
                </c:pt>
                <c:pt idx="6719">
                  <c:v>9.3319444444447317</c:v>
                </c:pt>
                <c:pt idx="6720">
                  <c:v>9.3333333333336199</c:v>
                </c:pt>
                <c:pt idx="6721">
                  <c:v>9.3347222222225081</c:v>
                </c:pt>
                <c:pt idx="6722">
                  <c:v>9.3361111111113964</c:v>
                </c:pt>
                <c:pt idx="6723">
                  <c:v>9.3375000000002846</c:v>
                </c:pt>
                <c:pt idx="6724">
                  <c:v>9.3388888888891728</c:v>
                </c:pt>
                <c:pt idx="6725">
                  <c:v>9.340277777778061</c:v>
                </c:pt>
                <c:pt idx="6726">
                  <c:v>9.3416666666669492</c:v>
                </c:pt>
                <c:pt idx="6727">
                  <c:v>9.3430555555558374</c:v>
                </c:pt>
                <c:pt idx="6728">
                  <c:v>9.3444444444447257</c:v>
                </c:pt>
                <c:pt idx="6729">
                  <c:v>9.3458333333336139</c:v>
                </c:pt>
                <c:pt idx="6730">
                  <c:v>9.3472222222225021</c:v>
                </c:pt>
                <c:pt idx="6731">
                  <c:v>9.3486111111113903</c:v>
                </c:pt>
                <c:pt idx="6732">
                  <c:v>9.3500000000002785</c:v>
                </c:pt>
                <c:pt idx="6733">
                  <c:v>9.3513888888891668</c:v>
                </c:pt>
                <c:pt idx="6734">
                  <c:v>9.352777777778055</c:v>
                </c:pt>
                <c:pt idx="6735">
                  <c:v>9.3541666666669432</c:v>
                </c:pt>
                <c:pt idx="6736">
                  <c:v>9.3555555555558314</c:v>
                </c:pt>
                <c:pt idx="6737">
                  <c:v>9.3569444444447196</c:v>
                </c:pt>
                <c:pt idx="6738">
                  <c:v>9.3583333333336078</c:v>
                </c:pt>
                <c:pt idx="6739">
                  <c:v>9.3597222222224961</c:v>
                </c:pt>
                <c:pt idx="6740">
                  <c:v>9.3611111111113843</c:v>
                </c:pt>
                <c:pt idx="6741">
                  <c:v>9.3625000000002725</c:v>
                </c:pt>
                <c:pt idx="6742">
                  <c:v>9.3638888888891607</c:v>
                </c:pt>
                <c:pt idx="6743">
                  <c:v>9.3652777777780489</c:v>
                </c:pt>
                <c:pt idx="6744">
                  <c:v>9.3666666666669371</c:v>
                </c:pt>
                <c:pt idx="6745">
                  <c:v>9.3680555555558254</c:v>
                </c:pt>
                <c:pt idx="6746">
                  <c:v>9.3694444444447136</c:v>
                </c:pt>
                <c:pt idx="6747">
                  <c:v>9.3708333333336018</c:v>
                </c:pt>
                <c:pt idx="6748">
                  <c:v>9.37222222222249</c:v>
                </c:pt>
                <c:pt idx="6749">
                  <c:v>9.3736111111113782</c:v>
                </c:pt>
                <c:pt idx="6750">
                  <c:v>9.3750000000002665</c:v>
                </c:pt>
                <c:pt idx="6751">
                  <c:v>9.3763888888891547</c:v>
                </c:pt>
                <c:pt idx="6752">
                  <c:v>9.3777777777780429</c:v>
                </c:pt>
                <c:pt idx="6753">
                  <c:v>9.3791666666669311</c:v>
                </c:pt>
                <c:pt idx="6754">
                  <c:v>9.3805555555558193</c:v>
                </c:pt>
                <c:pt idx="6755">
                  <c:v>9.3819444444447075</c:v>
                </c:pt>
                <c:pt idx="6756">
                  <c:v>9.3833333333335958</c:v>
                </c:pt>
                <c:pt idx="6757">
                  <c:v>9.384722222222484</c:v>
                </c:pt>
                <c:pt idx="6758">
                  <c:v>9.3861111111113722</c:v>
                </c:pt>
                <c:pt idx="6759">
                  <c:v>9.3875000000002604</c:v>
                </c:pt>
                <c:pt idx="6760">
                  <c:v>9.3888888888891486</c:v>
                </c:pt>
                <c:pt idx="6761">
                  <c:v>9.3902777777780368</c:v>
                </c:pt>
                <c:pt idx="6762">
                  <c:v>9.3916666666669251</c:v>
                </c:pt>
                <c:pt idx="6763">
                  <c:v>9.3930555555558133</c:v>
                </c:pt>
                <c:pt idx="6764">
                  <c:v>9.3944444444447015</c:v>
                </c:pt>
                <c:pt idx="6765">
                  <c:v>9.3958333333335897</c:v>
                </c:pt>
                <c:pt idx="6766">
                  <c:v>9.3972222222224779</c:v>
                </c:pt>
                <c:pt idx="6767">
                  <c:v>9.3986111111113662</c:v>
                </c:pt>
                <c:pt idx="6768">
                  <c:v>9.4000000000002544</c:v>
                </c:pt>
                <c:pt idx="6769">
                  <c:v>9.4013888888891426</c:v>
                </c:pt>
                <c:pt idx="6770">
                  <c:v>9.4027777777780308</c:v>
                </c:pt>
                <c:pt idx="6771">
                  <c:v>9.404166666666919</c:v>
                </c:pt>
                <c:pt idx="6772">
                  <c:v>9.4055555555558072</c:v>
                </c:pt>
                <c:pt idx="6773">
                  <c:v>9.4069444444446955</c:v>
                </c:pt>
                <c:pt idx="6774">
                  <c:v>9.4083333333335837</c:v>
                </c:pt>
                <c:pt idx="6775">
                  <c:v>9.4097222222224719</c:v>
                </c:pt>
                <c:pt idx="6776">
                  <c:v>9.4111111111113601</c:v>
                </c:pt>
                <c:pt idx="6777">
                  <c:v>9.4125000000002483</c:v>
                </c:pt>
                <c:pt idx="6778">
                  <c:v>9.4138888888891366</c:v>
                </c:pt>
                <c:pt idx="6779">
                  <c:v>9.4152777777780248</c:v>
                </c:pt>
                <c:pt idx="6780">
                  <c:v>9.416666666666913</c:v>
                </c:pt>
                <c:pt idx="6781">
                  <c:v>9.4180555555558012</c:v>
                </c:pt>
                <c:pt idx="6782">
                  <c:v>9.4194444444446894</c:v>
                </c:pt>
                <c:pt idx="6783">
                  <c:v>9.4208333333335776</c:v>
                </c:pt>
                <c:pt idx="6784">
                  <c:v>9.4222222222224659</c:v>
                </c:pt>
                <c:pt idx="6785">
                  <c:v>9.4236111111113541</c:v>
                </c:pt>
                <c:pt idx="6786">
                  <c:v>9.4250000000002423</c:v>
                </c:pt>
                <c:pt idx="6787">
                  <c:v>9.4263888888891305</c:v>
                </c:pt>
                <c:pt idx="6788">
                  <c:v>9.4277777777780187</c:v>
                </c:pt>
                <c:pt idx="6789">
                  <c:v>9.4291666666669069</c:v>
                </c:pt>
                <c:pt idx="6790">
                  <c:v>9.4305555555557952</c:v>
                </c:pt>
                <c:pt idx="6791">
                  <c:v>9.4319444444446834</c:v>
                </c:pt>
                <c:pt idx="6792">
                  <c:v>9.4333333333335716</c:v>
                </c:pt>
                <c:pt idx="6793">
                  <c:v>9.4347222222224598</c:v>
                </c:pt>
                <c:pt idx="6794">
                  <c:v>9.436111111111348</c:v>
                </c:pt>
                <c:pt idx="6795">
                  <c:v>9.4375000000002363</c:v>
                </c:pt>
                <c:pt idx="6796">
                  <c:v>9.4388888888891245</c:v>
                </c:pt>
                <c:pt idx="6797">
                  <c:v>9.4402777777780127</c:v>
                </c:pt>
                <c:pt idx="6798">
                  <c:v>9.4416666666669009</c:v>
                </c:pt>
                <c:pt idx="6799">
                  <c:v>9.4430555555557891</c:v>
                </c:pt>
                <c:pt idx="6800">
                  <c:v>9.4444444444446773</c:v>
                </c:pt>
                <c:pt idx="6801">
                  <c:v>9.4458333333335656</c:v>
                </c:pt>
                <c:pt idx="6802">
                  <c:v>9.4472222222224538</c:v>
                </c:pt>
                <c:pt idx="6803">
                  <c:v>9.448611111111342</c:v>
                </c:pt>
                <c:pt idx="6804">
                  <c:v>9.4500000000002302</c:v>
                </c:pt>
                <c:pt idx="6805">
                  <c:v>9.4513888888891184</c:v>
                </c:pt>
                <c:pt idx="6806">
                  <c:v>9.4527777777780067</c:v>
                </c:pt>
                <c:pt idx="6807">
                  <c:v>9.4541666666668949</c:v>
                </c:pt>
                <c:pt idx="6808">
                  <c:v>9.4555555555557831</c:v>
                </c:pt>
                <c:pt idx="6809">
                  <c:v>9.4569444444446713</c:v>
                </c:pt>
                <c:pt idx="6810">
                  <c:v>9.4583333333335595</c:v>
                </c:pt>
                <c:pt idx="6811">
                  <c:v>9.4597222222224477</c:v>
                </c:pt>
                <c:pt idx="6812">
                  <c:v>9.461111111111336</c:v>
                </c:pt>
                <c:pt idx="6813">
                  <c:v>9.4625000000002242</c:v>
                </c:pt>
                <c:pt idx="6814">
                  <c:v>9.4638888888891124</c:v>
                </c:pt>
                <c:pt idx="6815">
                  <c:v>9.4652777777780006</c:v>
                </c:pt>
                <c:pt idx="6816">
                  <c:v>9.4666666666668888</c:v>
                </c:pt>
                <c:pt idx="6817">
                  <c:v>9.468055555555777</c:v>
                </c:pt>
                <c:pt idx="6818">
                  <c:v>9.4694444444446653</c:v>
                </c:pt>
                <c:pt idx="6819">
                  <c:v>9.4708333333335535</c:v>
                </c:pt>
                <c:pt idx="6820">
                  <c:v>9.4722222222224417</c:v>
                </c:pt>
                <c:pt idx="6821">
                  <c:v>9.4736111111113299</c:v>
                </c:pt>
                <c:pt idx="6822">
                  <c:v>9.4750000000002181</c:v>
                </c:pt>
                <c:pt idx="6823">
                  <c:v>9.4763888888891064</c:v>
                </c:pt>
                <c:pt idx="6824">
                  <c:v>9.4777777777779946</c:v>
                </c:pt>
                <c:pt idx="6825">
                  <c:v>9.4791666666668828</c:v>
                </c:pt>
                <c:pt idx="6826">
                  <c:v>9.480555555555771</c:v>
                </c:pt>
                <c:pt idx="6827">
                  <c:v>9.4819444444446592</c:v>
                </c:pt>
                <c:pt idx="6828">
                  <c:v>9.4833333333335474</c:v>
                </c:pt>
                <c:pt idx="6829">
                  <c:v>9.4847222222224357</c:v>
                </c:pt>
                <c:pt idx="6830">
                  <c:v>9.4861111111113239</c:v>
                </c:pt>
                <c:pt idx="6831">
                  <c:v>9.4875000000002121</c:v>
                </c:pt>
                <c:pt idx="6832">
                  <c:v>9.4888888888891003</c:v>
                </c:pt>
                <c:pt idx="6833">
                  <c:v>9.4902777777779885</c:v>
                </c:pt>
                <c:pt idx="6834">
                  <c:v>9.4916666666668768</c:v>
                </c:pt>
                <c:pt idx="6835">
                  <c:v>9.493055555555765</c:v>
                </c:pt>
                <c:pt idx="6836">
                  <c:v>9.4944444444446532</c:v>
                </c:pt>
                <c:pt idx="6837">
                  <c:v>9.4958333333335414</c:v>
                </c:pt>
                <c:pt idx="6838">
                  <c:v>9.4972222222224296</c:v>
                </c:pt>
                <c:pt idx="6839">
                  <c:v>9.4986111111113178</c:v>
                </c:pt>
                <c:pt idx="6840">
                  <c:v>9.5000000000002061</c:v>
                </c:pt>
                <c:pt idx="6841">
                  <c:v>9.5013888888890943</c:v>
                </c:pt>
                <c:pt idx="6842">
                  <c:v>9.5027777777779825</c:v>
                </c:pt>
                <c:pt idx="6843">
                  <c:v>9.5041666666668707</c:v>
                </c:pt>
                <c:pt idx="6844">
                  <c:v>9.5055555555557589</c:v>
                </c:pt>
                <c:pt idx="6845">
                  <c:v>9.5069444444446471</c:v>
                </c:pt>
                <c:pt idx="6846">
                  <c:v>9.5083333333335354</c:v>
                </c:pt>
                <c:pt idx="6847">
                  <c:v>9.5097222222224236</c:v>
                </c:pt>
                <c:pt idx="6848">
                  <c:v>9.5111111111113118</c:v>
                </c:pt>
                <c:pt idx="6849">
                  <c:v>9.5125000000002</c:v>
                </c:pt>
                <c:pt idx="6850">
                  <c:v>9.5138888888890882</c:v>
                </c:pt>
                <c:pt idx="6851">
                  <c:v>9.5152777777779765</c:v>
                </c:pt>
                <c:pt idx="6852">
                  <c:v>9.5166666666668647</c:v>
                </c:pt>
                <c:pt idx="6853">
                  <c:v>9.5180555555557529</c:v>
                </c:pt>
                <c:pt idx="6854">
                  <c:v>9.5194444444446411</c:v>
                </c:pt>
                <c:pt idx="6855">
                  <c:v>9.5208333333335293</c:v>
                </c:pt>
                <c:pt idx="6856">
                  <c:v>9.5222222222224175</c:v>
                </c:pt>
                <c:pt idx="6857">
                  <c:v>9.5236111111113058</c:v>
                </c:pt>
                <c:pt idx="6858">
                  <c:v>9.525000000000194</c:v>
                </c:pt>
                <c:pt idx="6859">
                  <c:v>9.5263888888890822</c:v>
                </c:pt>
                <c:pt idx="6860">
                  <c:v>9.5277777777779704</c:v>
                </c:pt>
                <c:pt idx="6861">
                  <c:v>9.5291666666668586</c:v>
                </c:pt>
                <c:pt idx="6862">
                  <c:v>9.5305555555557468</c:v>
                </c:pt>
                <c:pt idx="6863">
                  <c:v>9.5319444444446351</c:v>
                </c:pt>
                <c:pt idx="6864">
                  <c:v>9.5333333333335233</c:v>
                </c:pt>
                <c:pt idx="6865">
                  <c:v>9.5347222222224115</c:v>
                </c:pt>
                <c:pt idx="6866">
                  <c:v>9.5361111111112997</c:v>
                </c:pt>
                <c:pt idx="6867">
                  <c:v>9.5375000000001879</c:v>
                </c:pt>
                <c:pt idx="6868">
                  <c:v>9.5388888888890762</c:v>
                </c:pt>
                <c:pt idx="6869">
                  <c:v>9.5402777777779644</c:v>
                </c:pt>
                <c:pt idx="6870">
                  <c:v>9.5416666666668526</c:v>
                </c:pt>
                <c:pt idx="6871">
                  <c:v>9.5430555555557408</c:v>
                </c:pt>
                <c:pt idx="6872">
                  <c:v>9.544444444444629</c:v>
                </c:pt>
                <c:pt idx="6873">
                  <c:v>9.5458333333335172</c:v>
                </c:pt>
                <c:pt idx="6874">
                  <c:v>9.5472222222224055</c:v>
                </c:pt>
                <c:pt idx="6875">
                  <c:v>9.5486111111112937</c:v>
                </c:pt>
                <c:pt idx="6876">
                  <c:v>9.5500000000001819</c:v>
                </c:pt>
                <c:pt idx="6877">
                  <c:v>9.5513888888890701</c:v>
                </c:pt>
                <c:pt idx="6878">
                  <c:v>9.5527777777779583</c:v>
                </c:pt>
                <c:pt idx="6879">
                  <c:v>9.5541666666668466</c:v>
                </c:pt>
                <c:pt idx="6880">
                  <c:v>9.5555555555557348</c:v>
                </c:pt>
                <c:pt idx="6881">
                  <c:v>9.556944444444623</c:v>
                </c:pt>
                <c:pt idx="6882">
                  <c:v>9.5583333333335112</c:v>
                </c:pt>
                <c:pt idx="6883">
                  <c:v>9.5597222222223994</c:v>
                </c:pt>
                <c:pt idx="6884">
                  <c:v>9.5611111111112876</c:v>
                </c:pt>
                <c:pt idx="6885">
                  <c:v>9.5625000000001759</c:v>
                </c:pt>
                <c:pt idx="6886">
                  <c:v>9.5638888888890641</c:v>
                </c:pt>
                <c:pt idx="6887">
                  <c:v>9.5652777777779523</c:v>
                </c:pt>
                <c:pt idx="6888">
                  <c:v>9.5666666666668405</c:v>
                </c:pt>
                <c:pt idx="6889">
                  <c:v>9.5680555555557287</c:v>
                </c:pt>
                <c:pt idx="6890">
                  <c:v>9.5694444444446169</c:v>
                </c:pt>
                <c:pt idx="6891">
                  <c:v>9.5708333333335052</c:v>
                </c:pt>
                <c:pt idx="6892">
                  <c:v>9.5722222222223934</c:v>
                </c:pt>
                <c:pt idx="6893">
                  <c:v>9.5736111111112816</c:v>
                </c:pt>
                <c:pt idx="6894">
                  <c:v>9.5750000000001698</c:v>
                </c:pt>
                <c:pt idx="6895">
                  <c:v>9.576388888889058</c:v>
                </c:pt>
                <c:pt idx="6896">
                  <c:v>9.5777777777779463</c:v>
                </c:pt>
                <c:pt idx="6897">
                  <c:v>9.5791666666668345</c:v>
                </c:pt>
                <c:pt idx="6898">
                  <c:v>9.5805555555557227</c:v>
                </c:pt>
                <c:pt idx="6899">
                  <c:v>9.5819444444446109</c:v>
                </c:pt>
                <c:pt idx="6900">
                  <c:v>9.5833333333334991</c:v>
                </c:pt>
                <c:pt idx="6901">
                  <c:v>9.5847222222223873</c:v>
                </c:pt>
                <c:pt idx="6902">
                  <c:v>9.5861111111112756</c:v>
                </c:pt>
                <c:pt idx="6903">
                  <c:v>9.5875000000001638</c:v>
                </c:pt>
                <c:pt idx="6904">
                  <c:v>9.588888888889052</c:v>
                </c:pt>
                <c:pt idx="6905">
                  <c:v>9.5902777777779402</c:v>
                </c:pt>
                <c:pt idx="6906">
                  <c:v>9.5916666666668284</c:v>
                </c:pt>
                <c:pt idx="6907">
                  <c:v>9.5930555555557167</c:v>
                </c:pt>
                <c:pt idx="6908">
                  <c:v>9.5944444444446049</c:v>
                </c:pt>
                <c:pt idx="6909">
                  <c:v>9.5958333333334931</c:v>
                </c:pt>
                <c:pt idx="6910">
                  <c:v>9.5972222222223813</c:v>
                </c:pt>
                <c:pt idx="6911">
                  <c:v>9.5986111111112695</c:v>
                </c:pt>
                <c:pt idx="6912">
                  <c:v>9.6000000000001577</c:v>
                </c:pt>
                <c:pt idx="6913">
                  <c:v>9.601388888889046</c:v>
                </c:pt>
                <c:pt idx="6914">
                  <c:v>9.6027777777779342</c:v>
                </c:pt>
                <c:pt idx="6915">
                  <c:v>9.6041666666668224</c:v>
                </c:pt>
                <c:pt idx="6916">
                  <c:v>9.6055555555557106</c:v>
                </c:pt>
                <c:pt idx="6917">
                  <c:v>9.6069444444445988</c:v>
                </c:pt>
                <c:pt idx="6918">
                  <c:v>9.608333333333487</c:v>
                </c:pt>
                <c:pt idx="6919">
                  <c:v>9.6097222222223753</c:v>
                </c:pt>
                <c:pt idx="6920">
                  <c:v>9.6111111111112635</c:v>
                </c:pt>
                <c:pt idx="6921">
                  <c:v>9.6125000000001517</c:v>
                </c:pt>
                <c:pt idx="6922">
                  <c:v>9.6138888888890399</c:v>
                </c:pt>
                <c:pt idx="6923">
                  <c:v>9.6152777777779281</c:v>
                </c:pt>
                <c:pt idx="6924">
                  <c:v>9.6166666666668164</c:v>
                </c:pt>
                <c:pt idx="6925">
                  <c:v>9.6180555555557046</c:v>
                </c:pt>
                <c:pt idx="6926">
                  <c:v>9.6194444444445928</c:v>
                </c:pt>
                <c:pt idx="6927">
                  <c:v>9.620833333333481</c:v>
                </c:pt>
                <c:pt idx="6928">
                  <c:v>9.6222222222223692</c:v>
                </c:pt>
                <c:pt idx="6929">
                  <c:v>9.6236111111112574</c:v>
                </c:pt>
                <c:pt idx="6930">
                  <c:v>9.6250000000001457</c:v>
                </c:pt>
                <c:pt idx="6931">
                  <c:v>9.6263888888890339</c:v>
                </c:pt>
                <c:pt idx="6932">
                  <c:v>9.6277777777779221</c:v>
                </c:pt>
                <c:pt idx="6933">
                  <c:v>9.6291666666668103</c:v>
                </c:pt>
                <c:pt idx="6934">
                  <c:v>9.6305555555556985</c:v>
                </c:pt>
                <c:pt idx="6935">
                  <c:v>9.6319444444445868</c:v>
                </c:pt>
                <c:pt idx="6936">
                  <c:v>9.633333333333475</c:v>
                </c:pt>
                <c:pt idx="6937">
                  <c:v>9.6347222222223632</c:v>
                </c:pt>
                <c:pt idx="6938">
                  <c:v>9.6361111111112514</c:v>
                </c:pt>
                <c:pt idx="6939">
                  <c:v>9.6375000000001396</c:v>
                </c:pt>
                <c:pt idx="6940">
                  <c:v>9.6388888888890278</c:v>
                </c:pt>
                <c:pt idx="6941">
                  <c:v>9.6402777777779161</c:v>
                </c:pt>
                <c:pt idx="6942">
                  <c:v>9.6416666666668043</c:v>
                </c:pt>
                <c:pt idx="6943">
                  <c:v>9.6430555555556925</c:v>
                </c:pt>
                <c:pt idx="6944">
                  <c:v>9.6444444444445807</c:v>
                </c:pt>
                <c:pt idx="6945">
                  <c:v>9.6458333333334689</c:v>
                </c:pt>
                <c:pt idx="6946">
                  <c:v>9.6472222222223571</c:v>
                </c:pt>
                <c:pt idx="6947">
                  <c:v>9.6486111111112454</c:v>
                </c:pt>
                <c:pt idx="6948">
                  <c:v>9.6500000000001336</c:v>
                </c:pt>
                <c:pt idx="6949">
                  <c:v>9.6513888888890218</c:v>
                </c:pt>
                <c:pt idx="6950">
                  <c:v>9.65277777777791</c:v>
                </c:pt>
                <c:pt idx="6951">
                  <c:v>9.6541666666667982</c:v>
                </c:pt>
                <c:pt idx="6952">
                  <c:v>9.6555555555556865</c:v>
                </c:pt>
                <c:pt idx="6953">
                  <c:v>9.6569444444445747</c:v>
                </c:pt>
                <c:pt idx="6954">
                  <c:v>9.6583333333334629</c:v>
                </c:pt>
                <c:pt idx="6955">
                  <c:v>9.6597222222223511</c:v>
                </c:pt>
                <c:pt idx="6956">
                  <c:v>9.6611111111112393</c:v>
                </c:pt>
                <c:pt idx="6957">
                  <c:v>9.6625000000001275</c:v>
                </c:pt>
                <c:pt idx="6958">
                  <c:v>9.6638888888890158</c:v>
                </c:pt>
                <c:pt idx="6959">
                  <c:v>9.665277777777904</c:v>
                </c:pt>
                <c:pt idx="6960">
                  <c:v>9.6666666666667922</c:v>
                </c:pt>
                <c:pt idx="6961">
                  <c:v>9.6680555555556804</c:v>
                </c:pt>
                <c:pt idx="6962">
                  <c:v>9.6694444444445686</c:v>
                </c:pt>
                <c:pt idx="6963">
                  <c:v>9.6708333333334568</c:v>
                </c:pt>
                <c:pt idx="6964">
                  <c:v>9.6722222222223451</c:v>
                </c:pt>
                <c:pt idx="6965">
                  <c:v>9.6736111111112333</c:v>
                </c:pt>
                <c:pt idx="6966">
                  <c:v>9.6750000000001215</c:v>
                </c:pt>
                <c:pt idx="6967">
                  <c:v>9.6763888888890097</c:v>
                </c:pt>
                <c:pt idx="6968">
                  <c:v>9.6777777777778979</c:v>
                </c:pt>
                <c:pt idx="6969">
                  <c:v>9.6791666666667862</c:v>
                </c:pt>
                <c:pt idx="6970">
                  <c:v>9.6805555555556744</c:v>
                </c:pt>
                <c:pt idx="6971">
                  <c:v>9.6819444444445626</c:v>
                </c:pt>
                <c:pt idx="6972">
                  <c:v>9.6833333333334508</c:v>
                </c:pt>
                <c:pt idx="6973">
                  <c:v>9.684722222222339</c:v>
                </c:pt>
                <c:pt idx="6974">
                  <c:v>9.6861111111112272</c:v>
                </c:pt>
                <c:pt idx="6975">
                  <c:v>9.6875000000001155</c:v>
                </c:pt>
                <c:pt idx="6976">
                  <c:v>9.6888888888890037</c:v>
                </c:pt>
                <c:pt idx="6977">
                  <c:v>9.6902777777778919</c:v>
                </c:pt>
                <c:pt idx="6978">
                  <c:v>9.6916666666667801</c:v>
                </c:pt>
                <c:pt idx="6979">
                  <c:v>9.6930555555556683</c:v>
                </c:pt>
                <c:pt idx="6980">
                  <c:v>9.6944444444445566</c:v>
                </c:pt>
                <c:pt idx="6981">
                  <c:v>9.6958333333334448</c:v>
                </c:pt>
                <c:pt idx="6982">
                  <c:v>9.697222222222333</c:v>
                </c:pt>
                <c:pt idx="6983">
                  <c:v>9.6986111111112212</c:v>
                </c:pt>
                <c:pt idx="6984">
                  <c:v>9.7000000000001094</c:v>
                </c:pt>
                <c:pt idx="6985">
                  <c:v>9.7013888888889976</c:v>
                </c:pt>
                <c:pt idx="6986">
                  <c:v>9.7027777777778859</c:v>
                </c:pt>
                <c:pt idx="6987">
                  <c:v>9.7041666666667741</c:v>
                </c:pt>
                <c:pt idx="6988">
                  <c:v>9.7055555555556623</c:v>
                </c:pt>
                <c:pt idx="6989">
                  <c:v>9.7069444444445505</c:v>
                </c:pt>
                <c:pt idx="6990">
                  <c:v>9.7083333333334387</c:v>
                </c:pt>
                <c:pt idx="6991">
                  <c:v>9.7097222222223269</c:v>
                </c:pt>
                <c:pt idx="6992">
                  <c:v>9.7111111111112152</c:v>
                </c:pt>
                <c:pt idx="6993">
                  <c:v>9.7125000000001034</c:v>
                </c:pt>
                <c:pt idx="6994">
                  <c:v>9.7138888888889916</c:v>
                </c:pt>
                <c:pt idx="6995">
                  <c:v>9.7152777777778798</c:v>
                </c:pt>
                <c:pt idx="6996">
                  <c:v>9.716666666666768</c:v>
                </c:pt>
                <c:pt idx="6997">
                  <c:v>9.7180555555556563</c:v>
                </c:pt>
                <c:pt idx="6998">
                  <c:v>9.7194444444445445</c:v>
                </c:pt>
                <c:pt idx="6999">
                  <c:v>9.7208333333334327</c:v>
                </c:pt>
                <c:pt idx="7000">
                  <c:v>9.7222222222223209</c:v>
                </c:pt>
                <c:pt idx="7001">
                  <c:v>9.7236111111112091</c:v>
                </c:pt>
                <c:pt idx="7002">
                  <c:v>9.7250000000000973</c:v>
                </c:pt>
                <c:pt idx="7003">
                  <c:v>9.7263888888889856</c:v>
                </c:pt>
                <c:pt idx="7004">
                  <c:v>9.7277777777778738</c:v>
                </c:pt>
                <c:pt idx="7005">
                  <c:v>9.729166666666762</c:v>
                </c:pt>
                <c:pt idx="7006">
                  <c:v>9.7305555555556502</c:v>
                </c:pt>
                <c:pt idx="7007">
                  <c:v>9.7319444444445384</c:v>
                </c:pt>
                <c:pt idx="7008">
                  <c:v>9.7333333333334267</c:v>
                </c:pt>
                <c:pt idx="7009">
                  <c:v>9.7347222222223149</c:v>
                </c:pt>
                <c:pt idx="7010">
                  <c:v>9.7361111111112031</c:v>
                </c:pt>
                <c:pt idx="7011">
                  <c:v>9.7375000000000913</c:v>
                </c:pt>
                <c:pt idx="7012">
                  <c:v>9.7388888888889795</c:v>
                </c:pt>
                <c:pt idx="7013">
                  <c:v>9.7402777777778677</c:v>
                </c:pt>
                <c:pt idx="7014">
                  <c:v>9.741666666666756</c:v>
                </c:pt>
                <c:pt idx="7015">
                  <c:v>9.7430555555556442</c:v>
                </c:pt>
                <c:pt idx="7016">
                  <c:v>9.7444444444445324</c:v>
                </c:pt>
                <c:pt idx="7017">
                  <c:v>9.7458333333334206</c:v>
                </c:pt>
                <c:pt idx="7018">
                  <c:v>9.7472222222223088</c:v>
                </c:pt>
                <c:pt idx="7019">
                  <c:v>9.748611111111197</c:v>
                </c:pt>
                <c:pt idx="7020">
                  <c:v>9.7500000000000853</c:v>
                </c:pt>
                <c:pt idx="7021">
                  <c:v>9.7513888888889735</c:v>
                </c:pt>
                <c:pt idx="7022">
                  <c:v>9.7527777777778617</c:v>
                </c:pt>
                <c:pt idx="7023">
                  <c:v>9.7541666666667499</c:v>
                </c:pt>
                <c:pt idx="7024">
                  <c:v>9.7555555555556381</c:v>
                </c:pt>
                <c:pt idx="7025">
                  <c:v>9.7569444444445264</c:v>
                </c:pt>
                <c:pt idx="7026">
                  <c:v>9.7583333333334146</c:v>
                </c:pt>
                <c:pt idx="7027">
                  <c:v>9.7597222222223028</c:v>
                </c:pt>
                <c:pt idx="7028">
                  <c:v>9.761111111111191</c:v>
                </c:pt>
                <c:pt idx="7029">
                  <c:v>9.7625000000000792</c:v>
                </c:pt>
                <c:pt idx="7030">
                  <c:v>9.7638888888889674</c:v>
                </c:pt>
                <c:pt idx="7031">
                  <c:v>9.7652777777778557</c:v>
                </c:pt>
                <c:pt idx="7032">
                  <c:v>9.7666666666667439</c:v>
                </c:pt>
                <c:pt idx="7033">
                  <c:v>9.7680555555556321</c:v>
                </c:pt>
                <c:pt idx="7034">
                  <c:v>9.7694444444445203</c:v>
                </c:pt>
                <c:pt idx="7035">
                  <c:v>9.7708333333334085</c:v>
                </c:pt>
                <c:pt idx="7036">
                  <c:v>9.7722222222222968</c:v>
                </c:pt>
                <c:pt idx="7037">
                  <c:v>9.773611111111185</c:v>
                </c:pt>
                <c:pt idx="7038">
                  <c:v>9.7750000000000732</c:v>
                </c:pt>
                <c:pt idx="7039">
                  <c:v>9.7763888888889614</c:v>
                </c:pt>
                <c:pt idx="7040">
                  <c:v>9.7777777777778496</c:v>
                </c:pt>
                <c:pt idx="7041">
                  <c:v>9.7791666666667378</c:v>
                </c:pt>
                <c:pt idx="7042">
                  <c:v>9.7805555555556261</c:v>
                </c:pt>
                <c:pt idx="7043">
                  <c:v>9.7819444444445143</c:v>
                </c:pt>
                <c:pt idx="7044">
                  <c:v>9.7833333333334025</c:v>
                </c:pt>
                <c:pt idx="7045">
                  <c:v>9.7847222222222907</c:v>
                </c:pt>
                <c:pt idx="7046">
                  <c:v>9.7861111111111789</c:v>
                </c:pt>
                <c:pt idx="7047">
                  <c:v>9.7875000000000671</c:v>
                </c:pt>
                <c:pt idx="7048">
                  <c:v>9.7888888888889554</c:v>
                </c:pt>
                <c:pt idx="7049">
                  <c:v>9.7902777777778436</c:v>
                </c:pt>
                <c:pt idx="7050">
                  <c:v>9.7916666666667318</c:v>
                </c:pt>
                <c:pt idx="7051">
                  <c:v>9.79305555555562</c:v>
                </c:pt>
                <c:pt idx="7052">
                  <c:v>9.7944444444445082</c:v>
                </c:pt>
                <c:pt idx="7053">
                  <c:v>9.7958333333333965</c:v>
                </c:pt>
                <c:pt idx="7054">
                  <c:v>9.7972222222222847</c:v>
                </c:pt>
                <c:pt idx="7055">
                  <c:v>9.7986111111111729</c:v>
                </c:pt>
                <c:pt idx="7056">
                  <c:v>9.8000000000000611</c:v>
                </c:pt>
                <c:pt idx="7057">
                  <c:v>9.8013888888889493</c:v>
                </c:pt>
                <c:pt idx="7058">
                  <c:v>9.8027777777778375</c:v>
                </c:pt>
                <c:pt idx="7059">
                  <c:v>9.8041666666667258</c:v>
                </c:pt>
                <c:pt idx="7060">
                  <c:v>9.805555555555614</c:v>
                </c:pt>
                <c:pt idx="7061">
                  <c:v>9.8069444444445022</c:v>
                </c:pt>
                <c:pt idx="7062">
                  <c:v>9.8083333333333904</c:v>
                </c:pt>
                <c:pt idx="7063">
                  <c:v>9.8097222222222786</c:v>
                </c:pt>
                <c:pt idx="7064">
                  <c:v>9.8111111111111668</c:v>
                </c:pt>
                <c:pt idx="7065">
                  <c:v>9.8125000000000551</c:v>
                </c:pt>
                <c:pt idx="7066">
                  <c:v>9.8138888888889433</c:v>
                </c:pt>
                <c:pt idx="7067">
                  <c:v>9.8152777777778315</c:v>
                </c:pt>
                <c:pt idx="7068">
                  <c:v>9.8166666666667197</c:v>
                </c:pt>
                <c:pt idx="7069">
                  <c:v>9.8180555555556079</c:v>
                </c:pt>
                <c:pt idx="7070">
                  <c:v>9.8194444444444962</c:v>
                </c:pt>
                <c:pt idx="7071">
                  <c:v>9.8208333333333844</c:v>
                </c:pt>
                <c:pt idx="7072">
                  <c:v>9.8222222222222726</c:v>
                </c:pt>
                <c:pt idx="7073">
                  <c:v>9.8236111111111608</c:v>
                </c:pt>
                <c:pt idx="7074">
                  <c:v>9.825000000000049</c:v>
                </c:pt>
                <c:pt idx="7075">
                  <c:v>9.8263888888889372</c:v>
                </c:pt>
                <c:pt idx="7076">
                  <c:v>9.8277777777778255</c:v>
                </c:pt>
                <c:pt idx="7077">
                  <c:v>9.8291666666667137</c:v>
                </c:pt>
                <c:pt idx="7078">
                  <c:v>9.8305555555556019</c:v>
                </c:pt>
                <c:pt idx="7079">
                  <c:v>9.8319444444444901</c:v>
                </c:pt>
                <c:pt idx="7080">
                  <c:v>9.8333333333333783</c:v>
                </c:pt>
                <c:pt idx="7081">
                  <c:v>9.8347222222222666</c:v>
                </c:pt>
                <c:pt idx="7082">
                  <c:v>9.8361111111111548</c:v>
                </c:pt>
                <c:pt idx="7083">
                  <c:v>9.837500000000043</c:v>
                </c:pt>
                <c:pt idx="7084">
                  <c:v>9.8388888888889312</c:v>
                </c:pt>
                <c:pt idx="7085">
                  <c:v>9.8402777777778194</c:v>
                </c:pt>
                <c:pt idx="7086">
                  <c:v>9.8416666666667076</c:v>
                </c:pt>
                <c:pt idx="7087">
                  <c:v>9.8430555555555959</c:v>
                </c:pt>
                <c:pt idx="7088">
                  <c:v>9.8444444444444841</c:v>
                </c:pt>
                <c:pt idx="7089">
                  <c:v>9.8458333333333723</c:v>
                </c:pt>
                <c:pt idx="7090">
                  <c:v>9.8472222222222605</c:v>
                </c:pt>
                <c:pt idx="7091">
                  <c:v>9.8486111111111487</c:v>
                </c:pt>
                <c:pt idx="7092">
                  <c:v>9.8500000000000369</c:v>
                </c:pt>
                <c:pt idx="7093">
                  <c:v>9.8513888888889252</c:v>
                </c:pt>
                <c:pt idx="7094">
                  <c:v>9.8527777777778134</c:v>
                </c:pt>
                <c:pt idx="7095">
                  <c:v>9.8541666666667016</c:v>
                </c:pt>
                <c:pt idx="7096">
                  <c:v>9.8555555555555898</c:v>
                </c:pt>
                <c:pt idx="7097">
                  <c:v>9.856944444444478</c:v>
                </c:pt>
                <c:pt idx="7098">
                  <c:v>9.8583333333333663</c:v>
                </c:pt>
                <c:pt idx="7099">
                  <c:v>9.8597222222222545</c:v>
                </c:pt>
                <c:pt idx="7100">
                  <c:v>9.8611111111111427</c:v>
                </c:pt>
                <c:pt idx="7101">
                  <c:v>9.8625000000000309</c:v>
                </c:pt>
                <c:pt idx="7102">
                  <c:v>9.8638888888889191</c:v>
                </c:pt>
                <c:pt idx="7103">
                  <c:v>9.8652777777778073</c:v>
                </c:pt>
                <c:pt idx="7104">
                  <c:v>9.8666666666666956</c:v>
                </c:pt>
                <c:pt idx="7105">
                  <c:v>9.8680555555555838</c:v>
                </c:pt>
                <c:pt idx="7106">
                  <c:v>9.869444444444472</c:v>
                </c:pt>
                <c:pt idx="7107">
                  <c:v>9.8708333333333602</c:v>
                </c:pt>
                <c:pt idx="7108">
                  <c:v>9.8722222222222484</c:v>
                </c:pt>
                <c:pt idx="7109">
                  <c:v>9.8736111111111367</c:v>
                </c:pt>
                <c:pt idx="7110">
                  <c:v>9.8750000000000249</c:v>
                </c:pt>
                <c:pt idx="7111">
                  <c:v>9.8763888888889131</c:v>
                </c:pt>
                <c:pt idx="7112">
                  <c:v>9.8777777777778013</c:v>
                </c:pt>
                <c:pt idx="7113">
                  <c:v>9.8791666666666895</c:v>
                </c:pt>
                <c:pt idx="7114">
                  <c:v>9.8805555555555777</c:v>
                </c:pt>
                <c:pt idx="7115">
                  <c:v>9.881944444444466</c:v>
                </c:pt>
                <c:pt idx="7116">
                  <c:v>9.8833333333333542</c:v>
                </c:pt>
                <c:pt idx="7117">
                  <c:v>9.8847222222222424</c:v>
                </c:pt>
                <c:pt idx="7118">
                  <c:v>9.8861111111111306</c:v>
                </c:pt>
                <c:pt idx="7119">
                  <c:v>9.8875000000000188</c:v>
                </c:pt>
                <c:pt idx="7120">
                  <c:v>9.888888888888907</c:v>
                </c:pt>
                <c:pt idx="7121">
                  <c:v>9.8902777777777953</c:v>
                </c:pt>
                <c:pt idx="7122">
                  <c:v>9.8916666666666835</c:v>
                </c:pt>
                <c:pt idx="7123">
                  <c:v>9.8930555555555717</c:v>
                </c:pt>
                <c:pt idx="7124">
                  <c:v>9.8944444444444599</c:v>
                </c:pt>
                <c:pt idx="7125">
                  <c:v>9.8958333333333481</c:v>
                </c:pt>
                <c:pt idx="7126">
                  <c:v>9.8972222222222364</c:v>
                </c:pt>
                <c:pt idx="7127">
                  <c:v>9.8986111111111246</c:v>
                </c:pt>
                <c:pt idx="7128">
                  <c:v>9.9000000000000128</c:v>
                </c:pt>
                <c:pt idx="7129">
                  <c:v>9.901388888888901</c:v>
                </c:pt>
                <c:pt idx="7130">
                  <c:v>9.9027777777777892</c:v>
                </c:pt>
                <c:pt idx="7131">
                  <c:v>9.9041666666666774</c:v>
                </c:pt>
                <c:pt idx="7132">
                  <c:v>9.9055555555555657</c:v>
                </c:pt>
                <c:pt idx="7133">
                  <c:v>9.9069444444444539</c:v>
                </c:pt>
                <c:pt idx="7134">
                  <c:v>9.9083333333333421</c:v>
                </c:pt>
                <c:pt idx="7135">
                  <c:v>9.9097222222222303</c:v>
                </c:pt>
                <c:pt idx="7136">
                  <c:v>9.9111111111111185</c:v>
                </c:pt>
                <c:pt idx="7137">
                  <c:v>9.9125000000000068</c:v>
                </c:pt>
                <c:pt idx="7138">
                  <c:v>9.913888888888895</c:v>
                </c:pt>
                <c:pt idx="7139">
                  <c:v>9.9152777777777832</c:v>
                </c:pt>
                <c:pt idx="7140">
                  <c:v>9.9166666666666714</c:v>
                </c:pt>
                <c:pt idx="7141">
                  <c:v>9.9180555555555596</c:v>
                </c:pt>
                <c:pt idx="7142">
                  <c:v>9.9194444444444478</c:v>
                </c:pt>
                <c:pt idx="7143">
                  <c:v>9.9208333333333361</c:v>
                </c:pt>
                <c:pt idx="7144">
                  <c:v>9.9222222222222243</c:v>
                </c:pt>
                <c:pt idx="7145">
                  <c:v>9.9236111111111125</c:v>
                </c:pt>
                <c:pt idx="7146">
                  <c:v>9.9250000000000007</c:v>
                </c:pt>
                <c:pt idx="7147">
                  <c:v>9.9263888888888889</c:v>
                </c:pt>
                <c:pt idx="7148">
                  <c:v>9.9277777777777771</c:v>
                </c:pt>
                <c:pt idx="7149">
                  <c:v>9.9291666666666654</c:v>
                </c:pt>
                <c:pt idx="7150">
                  <c:v>9.9305555555555536</c:v>
                </c:pt>
                <c:pt idx="7151">
                  <c:v>9.9319444444444418</c:v>
                </c:pt>
                <c:pt idx="7152">
                  <c:v>9.93333333333333</c:v>
                </c:pt>
                <c:pt idx="7153">
                  <c:v>9.9347222222222182</c:v>
                </c:pt>
                <c:pt idx="7154">
                  <c:v>9.9361111111111065</c:v>
                </c:pt>
                <c:pt idx="7155">
                  <c:v>9.9374999999999947</c:v>
                </c:pt>
                <c:pt idx="7156">
                  <c:v>9.9388888888888829</c:v>
                </c:pt>
                <c:pt idx="7157">
                  <c:v>9.9402777777777711</c:v>
                </c:pt>
                <c:pt idx="7158">
                  <c:v>9.9416666666666593</c:v>
                </c:pt>
                <c:pt idx="7159">
                  <c:v>9.9430555555555475</c:v>
                </c:pt>
                <c:pt idx="7160">
                  <c:v>9.9444444444444358</c:v>
                </c:pt>
                <c:pt idx="7161">
                  <c:v>9.945833333333324</c:v>
                </c:pt>
                <c:pt idx="7162">
                  <c:v>9.9472222222222122</c:v>
                </c:pt>
                <c:pt idx="7163">
                  <c:v>9.9486111111111004</c:v>
                </c:pt>
                <c:pt idx="7164">
                  <c:v>9.9499999999999886</c:v>
                </c:pt>
                <c:pt idx="7165">
                  <c:v>9.9513888888888768</c:v>
                </c:pt>
                <c:pt idx="7166">
                  <c:v>9.9527777777777651</c:v>
                </c:pt>
                <c:pt idx="7167">
                  <c:v>9.9541666666666533</c:v>
                </c:pt>
                <c:pt idx="7168">
                  <c:v>9.9555555555555415</c:v>
                </c:pt>
                <c:pt idx="7169">
                  <c:v>9.9569444444444297</c:v>
                </c:pt>
                <c:pt idx="7170">
                  <c:v>9.9583333333333179</c:v>
                </c:pt>
                <c:pt idx="7171">
                  <c:v>9.9597222222222062</c:v>
                </c:pt>
                <c:pt idx="7172">
                  <c:v>9.9611111111110944</c:v>
                </c:pt>
                <c:pt idx="7173">
                  <c:v>9.9624999999999826</c:v>
                </c:pt>
                <c:pt idx="7174">
                  <c:v>9.9638888888888708</c:v>
                </c:pt>
                <c:pt idx="7175">
                  <c:v>9.965277777777759</c:v>
                </c:pt>
                <c:pt idx="7176">
                  <c:v>9.9666666666666472</c:v>
                </c:pt>
                <c:pt idx="7177">
                  <c:v>9.9680555555555355</c:v>
                </c:pt>
                <c:pt idx="7178">
                  <c:v>9.9694444444444237</c:v>
                </c:pt>
                <c:pt idx="7179">
                  <c:v>9.9708333333333119</c:v>
                </c:pt>
                <c:pt idx="7180">
                  <c:v>9.9722222222222001</c:v>
                </c:pt>
                <c:pt idx="7181">
                  <c:v>9.9736111111110883</c:v>
                </c:pt>
                <c:pt idx="7182">
                  <c:v>9.9749999999999766</c:v>
                </c:pt>
                <c:pt idx="7183">
                  <c:v>9.9763888888888648</c:v>
                </c:pt>
                <c:pt idx="7184">
                  <c:v>9.977777777777753</c:v>
                </c:pt>
                <c:pt idx="7185">
                  <c:v>9.9791666666666412</c:v>
                </c:pt>
                <c:pt idx="7186">
                  <c:v>9.9805555555555294</c:v>
                </c:pt>
                <c:pt idx="7187">
                  <c:v>9.9819444444444176</c:v>
                </c:pt>
                <c:pt idx="7188">
                  <c:v>9.9833333333333059</c:v>
                </c:pt>
                <c:pt idx="7189">
                  <c:v>9.9847222222221941</c:v>
                </c:pt>
                <c:pt idx="7190">
                  <c:v>9.9861111111110823</c:v>
                </c:pt>
                <c:pt idx="7191">
                  <c:v>9.9874999999999705</c:v>
                </c:pt>
                <c:pt idx="7192">
                  <c:v>9.9888888888888587</c:v>
                </c:pt>
                <c:pt idx="7193">
                  <c:v>9.9902777777777469</c:v>
                </c:pt>
                <c:pt idx="7194">
                  <c:v>9.9916666666666352</c:v>
                </c:pt>
                <c:pt idx="7195">
                  <c:v>9.9930555555555234</c:v>
                </c:pt>
                <c:pt idx="7196">
                  <c:v>9.9944444444444116</c:v>
                </c:pt>
                <c:pt idx="7197">
                  <c:v>9.9958333333332998</c:v>
                </c:pt>
                <c:pt idx="7198">
                  <c:v>9.997222222222188</c:v>
                </c:pt>
                <c:pt idx="7199">
                  <c:v>9.9986111111110763</c:v>
                </c:pt>
                <c:pt idx="7200">
                  <c:v>9.9999999999999645</c:v>
                </c:pt>
                <c:pt idx="7201">
                  <c:v>10.001388888888853</c:v>
                </c:pt>
                <c:pt idx="7202">
                  <c:v>10.002777777777741</c:v>
                </c:pt>
                <c:pt idx="7203">
                  <c:v>10.004166666666629</c:v>
                </c:pt>
                <c:pt idx="7204">
                  <c:v>10.005555555555517</c:v>
                </c:pt>
                <c:pt idx="7205">
                  <c:v>10.006944444444406</c:v>
                </c:pt>
                <c:pt idx="7206">
                  <c:v>10.008333333333294</c:v>
                </c:pt>
                <c:pt idx="7207">
                  <c:v>10.009722222222182</c:v>
                </c:pt>
                <c:pt idx="7208">
                  <c:v>10.01111111111107</c:v>
                </c:pt>
                <c:pt idx="7209">
                  <c:v>10.012499999999958</c:v>
                </c:pt>
                <c:pt idx="7210">
                  <c:v>10.013888888888847</c:v>
                </c:pt>
                <c:pt idx="7211">
                  <c:v>10.015277777777735</c:v>
                </c:pt>
                <c:pt idx="7212">
                  <c:v>10.016666666666623</c:v>
                </c:pt>
                <c:pt idx="7213">
                  <c:v>10.018055555555511</c:v>
                </c:pt>
                <c:pt idx="7214">
                  <c:v>10.0194444444444</c:v>
                </c:pt>
                <c:pt idx="7215">
                  <c:v>10.020833333333288</c:v>
                </c:pt>
                <c:pt idx="7216">
                  <c:v>10.022222222222176</c:v>
                </c:pt>
                <c:pt idx="7217">
                  <c:v>10.023611111111064</c:v>
                </c:pt>
                <c:pt idx="7218">
                  <c:v>10.024999999999952</c:v>
                </c:pt>
                <c:pt idx="7219">
                  <c:v>10.026388888888841</c:v>
                </c:pt>
                <c:pt idx="7220">
                  <c:v>10.027777777777729</c:v>
                </c:pt>
                <c:pt idx="7221">
                  <c:v>10.029166666666617</c:v>
                </c:pt>
                <c:pt idx="7222">
                  <c:v>10.030555555555505</c:v>
                </c:pt>
                <c:pt idx="7223">
                  <c:v>10.031944444444393</c:v>
                </c:pt>
                <c:pt idx="7224">
                  <c:v>10.033333333333282</c:v>
                </c:pt>
                <c:pt idx="7225">
                  <c:v>10.03472222222217</c:v>
                </c:pt>
                <c:pt idx="7226">
                  <c:v>10.036111111111058</c:v>
                </c:pt>
                <c:pt idx="7227">
                  <c:v>10.037499999999946</c:v>
                </c:pt>
                <c:pt idx="7228">
                  <c:v>10.038888888888835</c:v>
                </c:pt>
                <c:pt idx="7229">
                  <c:v>10.040277777777723</c:v>
                </c:pt>
                <c:pt idx="7230">
                  <c:v>10.041666666666611</c:v>
                </c:pt>
                <c:pt idx="7231">
                  <c:v>10.043055555555499</c:v>
                </c:pt>
                <c:pt idx="7232">
                  <c:v>10.044444444444387</c:v>
                </c:pt>
                <c:pt idx="7233">
                  <c:v>10.045833333333276</c:v>
                </c:pt>
                <c:pt idx="7234">
                  <c:v>10.047222222222164</c:v>
                </c:pt>
                <c:pt idx="7235">
                  <c:v>10.048611111111052</c:v>
                </c:pt>
                <c:pt idx="7236">
                  <c:v>10.04999999999994</c:v>
                </c:pt>
                <c:pt idx="7237">
                  <c:v>10.051388888888829</c:v>
                </c:pt>
                <c:pt idx="7238">
                  <c:v>10.052777777777717</c:v>
                </c:pt>
                <c:pt idx="7239">
                  <c:v>10.054166666666605</c:v>
                </c:pt>
                <c:pt idx="7240">
                  <c:v>10.055555555555493</c:v>
                </c:pt>
                <c:pt idx="7241">
                  <c:v>10.056944444444381</c:v>
                </c:pt>
                <c:pt idx="7242">
                  <c:v>10.05833333333327</c:v>
                </c:pt>
                <c:pt idx="7243">
                  <c:v>10.059722222222158</c:v>
                </c:pt>
                <c:pt idx="7244">
                  <c:v>10.061111111111046</c:v>
                </c:pt>
                <c:pt idx="7245">
                  <c:v>10.062499999999934</c:v>
                </c:pt>
                <c:pt idx="7246">
                  <c:v>10.063888888888822</c:v>
                </c:pt>
                <c:pt idx="7247">
                  <c:v>10.065277777777711</c:v>
                </c:pt>
                <c:pt idx="7248">
                  <c:v>10.066666666666599</c:v>
                </c:pt>
                <c:pt idx="7249">
                  <c:v>10.068055555555487</c:v>
                </c:pt>
                <c:pt idx="7250">
                  <c:v>10.069444444444375</c:v>
                </c:pt>
                <c:pt idx="7251">
                  <c:v>10.070833333333264</c:v>
                </c:pt>
                <c:pt idx="7252">
                  <c:v>10.072222222222152</c:v>
                </c:pt>
                <c:pt idx="7253">
                  <c:v>10.07361111111104</c:v>
                </c:pt>
                <c:pt idx="7254">
                  <c:v>10.074999999999928</c:v>
                </c:pt>
                <c:pt idx="7255">
                  <c:v>10.076388888888816</c:v>
                </c:pt>
                <c:pt idx="7256">
                  <c:v>10.077777777777705</c:v>
                </c:pt>
                <c:pt idx="7257">
                  <c:v>10.079166666666593</c:v>
                </c:pt>
                <c:pt idx="7258">
                  <c:v>10.080555555555481</c:v>
                </c:pt>
                <c:pt idx="7259">
                  <c:v>10.081944444444369</c:v>
                </c:pt>
                <c:pt idx="7260">
                  <c:v>10.083333333333258</c:v>
                </c:pt>
                <c:pt idx="7261">
                  <c:v>10.084722222222146</c:v>
                </c:pt>
                <c:pt idx="7262">
                  <c:v>10.086111111111034</c:v>
                </c:pt>
                <c:pt idx="7263">
                  <c:v>10.087499999999922</c:v>
                </c:pt>
                <c:pt idx="7264">
                  <c:v>10.08888888888881</c:v>
                </c:pt>
                <c:pt idx="7265">
                  <c:v>10.090277777777699</c:v>
                </c:pt>
                <c:pt idx="7266">
                  <c:v>10.091666666666587</c:v>
                </c:pt>
                <c:pt idx="7267">
                  <c:v>10.093055555555475</c:v>
                </c:pt>
                <c:pt idx="7268">
                  <c:v>10.094444444444363</c:v>
                </c:pt>
                <c:pt idx="7269">
                  <c:v>10.095833333333252</c:v>
                </c:pt>
                <c:pt idx="7270">
                  <c:v>10.09722222222214</c:v>
                </c:pt>
                <c:pt idx="7271">
                  <c:v>10.098611111111028</c:v>
                </c:pt>
                <c:pt idx="7272">
                  <c:v>10.099999999999916</c:v>
                </c:pt>
                <c:pt idx="7273">
                  <c:v>10.101388888888804</c:v>
                </c:pt>
                <c:pt idx="7274">
                  <c:v>10.102777777777693</c:v>
                </c:pt>
                <c:pt idx="7275">
                  <c:v>10.104166666666581</c:v>
                </c:pt>
                <c:pt idx="7276">
                  <c:v>10.105555555555469</c:v>
                </c:pt>
                <c:pt idx="7277">
                  <c:v>10.106944444444357</c:v>
                </c:pt>
                <c:pt idx="7278">
                  <c:v>10.108333333333245</c:v>
                </c:pt>
                <c:pt idx="7279">
                  <c:v>10.109722222222134</c:v>
                </c:pt>
                <c:pt idx="7280">
                  <c:v>10.111111111111022</c:v>
                </c:pt>
                <c:pt idx="7281">
                  <c:v>10.11249999999991</c:v>
                </c:pt>
                <c:pt idx="7282">
                  <c:v>10.113888888888798</c:v>
                </c:pt>
                <c:pt idx="7283">
                  <c:v>10.115277777777687</c:v>
                </c:pt>
                <c:pt idx="7284">
                  <c:v>10.116666666666575</c:v>
                </c:pt>
                <c:pt idx="7285">
                  <c:v>10.118055555555463</c:v>
                </c:pt>
                <c:pt idx="7286">
                  <c:v>10.119444444444351</c:v>
                </c:pt>
                <c:pt idx="7287">
                  <c:v>10.120833333333239</c:v>
                </c:pt>
                <c:pt idx="7288">
                  <c:v>10.122222222222128</c:v>
                </c:pt>
                <c:pt idx="7289">
                  <c:v>10.123611111111016</c:v>
                </c:pt>
                <c:pt idx="7290">
                  <c:v>10.124999999999904</c:v>
                </c:pt>
                <c:pt idx="7291">
                  <c:v>10.126388888888792</c:v>
                </c:pt>
                <c:pt idx="7292">
                  <c:v>10.127777777777681</c:v>
                </c:pt>
                <c:pt idx="7293">
                  <c:v>10.129166666666569</c:v>
                </c:pt>
                <c:pt idx="7294">
                  <c:v>10.130555555555457</c:v>
                </c:pt>
                <c:pt idx="7295">
                  <c:v>10.131944444444345</c:v>
                </c:pt>
                <c:pt idx="7296">
                  <c:v>10.133333333333233</c:v>
                </c:pt>
                <c:pt idx="7297">
                  <c:v>10.134722222222122</c:v>
                </c:pt>
                <c:pt idx="7298">
                  <c:v>10.13611111111101</c:v>
                </c:pt>
                <c:pt idx="7299">
                  <c:v>10.137499999999898</c:v>
                </c:pt>
                <c:pt idx="7300">
                  <c:v>10.138888888888786</c:v>
                </c:pt>
                <c:pt idx="7301">
                  <c:v>10.140277777777674</c:v>
                </c:pt>
                <c:pt idx="7302">
                  <c:v>10.141666666666563</c:v>
                </c:pt>
                <c:pt idx="7303">
                  <c:v>10.143055555555451</c:v>
                </c:pt>
                <c:pt idx="7304">
                  <c:v>10.144444444444339</c:v>
                </c:pt>
                <c:pt idx="7305">
                  <c:v>10.145833333333227</c:v>
                </c:pt>
                <c:pt idx="7306">
                  <c:v>10.147222222222116</c:v>
                </c:pt>
                <c:pt idx="7307">
                  <c:v>10.148611111111004</c:v>
                </c:pt>
                <c:pt idx="7308">
                  <c:v>10.149999999999892</c:v>
                </c:pt>
                <c:pt idx="7309">
                  <c:v>10.15138888888878</c:v>
                </c:pt>
                <c:pt idx="7310">
                  <c:v>10.152777777777668</c:v>
                </c:pt>
                <c:pt idx="7311">
                  <c:v>10.154166666666557</c:v>
                </c:pt>
                <c:pt idx="7312">
                  <c:v>10.155555555555445</c:v>
                </c:pt>
                <c:pt idx="7313">
                  <c:v>10.156944444444333</c:v>
                </c:pt>
                <c:pt idx="7314">
                  <c:v>10.158333333333221</c:v>
                </c:pt>
                <c:pt idx="7315">
                  <c:v>10.15972222222211</c:v>
                </c:pt>
                <c:pt idx="7316">
                  <c:v>10.161111111110998</c:v>
                </c:pt>
                <c:pt idx="7317">
                  <c:v>10.162499999999886</c:v>
                </c:pt>
                <c:pt idx="7318">
                  <c:v>10.163888888888774</c:v>
                </c:pt>
                <c:pt idx="7319">
                  <c:v>10.165277777777662</c:v>
                </c:pt>
                <c:pt idx="7320">
                  <c:v>10.166666666666551</c:v>
                </c:pt>
                <c:pt idx="7321">
                  <c:v>10.168055555555439</c:v>
                </c:pt>
                <c:pt idx="7322">
                  <c:v>10.169444444444327</c:v>
                </c:pt>
                <c:pt idx="7323">
                  <c:v>10.170833333333215</c:v>
                </c:pt>
                <c:pt idx="7324">
                  <c:v>10.172222222222103</c:v>
                </c:pt>
                <c:pt idx="7325">
                  <c:v>10.173611111110992</c:v>
                </c:pt>
                <c:pt idx="7326">
                  <c:v>10.17499999999988</c:v>
                </c:pt>
                <c:pt idx="7327">
                  <c:v>10.176388888888768</c:v>
                </c:pt>
                <c:pt idx="7328">
                  <c:v>10.177777777777656</c:v>
                </c:pt>
                <c:pt idx="7329">
                  <c:v>10.179166666666545</c:v>
                </c:pt>
                <c:pt idx="7330">
                  <c:v>10.180555555555433</c:v>
                </c:pt>
                <c:pt idx="7331">
                  <c:v>10.181944444444321</c:v>
                </c:pt>
                <c:pt idx="7332">
                  <c:v>10.183333333333209</c:v>
                </c:pt>
                <c:pt idx="7333">
                  <c:v>10.184722222222097</c:v>
                </c:pt>
                <c:pt idx="7334">
                  <c:v>10.186111111110986</c:v>
                </c:pt>
                <c:pt idx="7335">
                  <c:v>10.187499999999874</c:v>
                </c:pt>
                <c:pt idx="7336">
                  <c:v>10.188888888888762</c:v>
                </c:pt>
                <c:pt idx="7337">
                  <c:v>10.19027777777765</c:v>
                </c:pt>
                <c:pt idx="7338">
                  <c:v>10.191666666666539</c:v>
                </c:pt>
                <c:pt idx="7339">
                  <c:v>10.193055555555427</c:v>
                </c:pt>
                <c:pt idx="7340">
                  <c:v>10.194444444444315</c:v>
                </c:pt>
                <c:pt idx="7341">
                  <c:v>10.195833333333203</c:v>
                </c:pt>
                <c:pt idx="7342">
                  <c:v>10.197222222222091</c:v>
                </c:pt>
                <c:pt idx="7343">
                  <c:v>10.19861111111098</c:v>
                </c:pt>
                <c:pt idx="7344">
                  <c:v>10.199999999999868</c:v>
                </c:pt>
                <c:pt idx="7345">
                  <c:v>10.201388888888756</c:v>
                </c:pt>
                <c:pt idx="7346">
                  <c:v>10.202777777777644</c:v>
                </c:pt>
                <c:pt idx="7347">
                  <c:v>10.204166666666532</c:v>
                </c:pt>
                <c:pt idx="7348">
                  <c:v>10.205555555555421</c:v>
                </c:pt>
                <c:pt idx="7349">
                  <c:v>10.206944444444309</c:v>
                </c:pt>
                <c:pt idx="7350">
                  <c:v>10.208333333333197</c:v>
                </c:pt>
                <c:pt idx="7351">
                  <c:v>10.209722222222085</c:v>
                </c:pt>
                <c:pt idx="7352">
                  <c:v>10.211111111110974</c:v>
                </c:pt>
                <c:pt idx="7353">
                  <c:v>10.212499999999862</c:v>
                </c:pt>
                <c:pt idx="7354">
                  <c:v>10.21388888888875</c:v>
                </c:pt>
                <c:pt idx="7355">
                  <c:v>10.215277777777638</c:v>
                </c:pt>
                <c:pt idx="7356">
                  <c:v>10.216666666666526</c:v>
                </c:pt>
                <c:pt idx="7357">
                  <c:v>10.218055555555415</c:v>
                </c:pt>
                <c:pt idx="7358">
                  <c:v>10.219444444444303</c:v>
                </c:pt>
                <c:pt idx="7359">
                  <c:v>10.220833333333191</c:v>
                </c:pt>
                <c:pt idx="7360">
                  <c:v>10.222222222222079</c:v>
                </c:pt>
                <c:pt idx="7361">
                  <c:v>10.223611111110968</c:v>
                </c:pt>
                <c:pt idx="7362">
                  <c:v>10.224999999999856</c:v>
                </c:pt>
                <c:pt idx="7363">
                  <c:v>10.226388888888744</c:v>
                </c:pt>
                <c:pt idx="7364">
                  <c:v>10.227777777777632</c:v>
                </c:pt>
                <c:pt idx="7365">
                  <c:v>10.22916666666652</c:v>
                </c:pt>
                <c:pt idx="7366">
                  <c:v>10.230555555555409</c:v>
                </c:pt>
                <c:pt idx="7367">
                  <c:v>10.231944444444297</c:v>
                </c:pt>
                <c:pt idx="7368">
                  <c:v>10.233333333333185</c:v>
                </c:pt>
                <c:pt idx="7369">
                  <c:v>10.234722222222073</c:v>
                </c:pt>
                <c:pt idx="7370">
                  <c:v>10.236111111110962</c:v>
                </c:pt>
                <c:pt idx="7371">
                  <c:v>10.23749999999985</c:v>
                </c:pt>
                <c:pt idx="7372">
                  <c:v>10.238888888888738</c:v>
                </c:pt>
                <c:pt idx="7373">
                  <c:v>10.240277777777626</c:v>
                </c:pt>
                <c:pt idx="7374">
                  <c:v>10.241666666666514</c:v>
                </c:pt>
                <c:pt idx="7375">
                  <c:v>10.243055555555403</c:v>
                </c:pt>
                <c:pt idx="7376">
                  <c:v>10.244444444444291</c:v>
                </c:pt>
                <c:pt idx="7377">
                  <c:v>10.245833333333179</c:v>
                </c:pt>
                <c:pt idx="7378">
                  <c:v>10.247222222222067</c:v>
                </c:pt>
                <c:pt idx="7379">
                  <c:v>10.248611111110955</c:v>
                </c:pt>
                <c:pt idx="7380">
                  <c:v>10.249999999999844</c:v>
                </c:pt>
                <c:pt idx="7381">
                  <c:v>10.251388888888732</c:v>
                </c:pt>
                <c:pt idx="7382">
                  <c:v>10.25277777777762</c:v>
                </c:pt>
                <c:pt idx="7383">
                  <c:v>10.254166666666508</c:v>
                </c:pt>
                <c:pt idx="7384">
                  <c:v>10.255555555555397</c:v>
                </c:pt>
                <c:pt idx="7385">
                  <c:v>10.256944444444285</c:v>
                </c:pt>
                <c:pt idx="7386">
                  <c:v>10.258333333333173</c:v>
                </c:pt>
                <c:pt idx="7387">
                  <c:v>10.259722222222061</c:v>
                </c:pt>
                <c:pt idx="7388">
                  <c:v>10.261111111110949</c:v>
                </c:pt>
                <c:pt idx="7389">
                  <c:v>10.262499999999838</c:v>
                </c:pt>
                <c:pt idx="7390">
                  <c:v>10.263888888888726</c:v>
                </c:pt>
                <c:pt idx="7391">
                  <c:v>10.265277777777614</c:v>
                </c:pt>
                <c:pt idx="7392">
                  <c:v>10.266666666666502</c:v>
                </c:pt>
                <c:pt idx="7393">
                  <c:v>10.268055555555391</c:v>
                </c:pt>
                <c:pt idx="7394">
                  <c:v>10.269444444444279</c:v>
                </c:pt>
                <c:pt idx="7395">
                  <c:v>10.270833333333167</c:v>
                </c:pt>
                <c:pt idx="7396">
                  <c:v>10.272222222222055</c:v>
                </c:pt>
                <c:pt idx="7397">
                  <c:v>10.273611111110943</c:v>
                </c:pt>
                <c:pt idx="7398">
                  <c:v>10.274999999999832</c:v>
                </c:pt>
                <c:pt idx="7399">
                  <c:v>10.27638888888872</c:v>
                </c:pt>
                <c:pt idx="7400">
                  <c:v>10.277777777777608</c:v>
                </c:pt>
                <c:pt idx="7401">
                  <c:v>10.279166666666496</c:v>
                </c:pt>
                <c:pt idx="7402">
                  <c:v>10.280555555555384</c:v>
                </c:pt>
                <c:pt idx="7403">
                  <c:v>10.281944444444273</c:v>
                </c:pt>
                <c:pt idx="7404">
                  <c:v>10.283333333333161</c:v>
                </c:pt>
                <c:pt idx="7405">
                  <c:v>10.284722222222049</c:v>
                </c:pt>
                <c:pt idx="7406">
                  <c:v>10.286111111110937</c:v>
                </c:pt>
                <c:pt idx="7407">
                  <c:v>10.287499999999826</c:v>
                </c:pt>
                <c:pt idx="7408">
                  <c:v>10.288888888888714</c:v>
                </c:pt>
                <c:pt idx="7409">
                  <c:v>10.290277777777602</c:v>
                </c:pt>
                <c:pt idx="7410">
                  <c:v>10.29166666666649</c:v>
                </c:pt>
                <c:pt idx="7411">
                  <c:v>10.293055555555378</c:v>
                </c:pt>
                <c:pt idx="7412">
                  <c:v>10.294444444444267</c:v>
                </c:pt>
                <c:pt idx="7413">
                  <c:v>10.295833333333155</c:v>
                </c:pt>
                <c:pt idx="7414">
                  <c:v>10.297222222222043</c:v>
                </c:pt>
                <c:pt idx="7415">
                  <c:v>10.298611111110931</c:v>
                </c:pt>
                <c:pt idx="7416">
                  <c:v>10.29999999999982</c:v>
                </c:pt>
                <c:pt idx="7417">
                  <c:v>10.301388888888708</c:v>
                </c:pt>
                <c:pt idx="7418">
                  <c:v>10.302777777777596</c:v>
                </c:pt>
                <c:pt idx="7419">
                  <c:v>10.304166666666484</c:v>
                </c:pt>
                <c:pt idx="7420">
                  <c:v>10.305555555555372</c:v>
                </c:pt>
                <c:pt idx="7421">
                  <c:v>10.306944444444261</c:v>
                </c:pt>
                <c:pt idx="7422">
                  <c:v>10.308333333333149</c:v>
                </c:pt>
                <c:pt idx="7423">
                  <c:v>10.309722222222037</c:v>
                </c:pt>
                <c:pt idx="7424">
                  <c:v>10.311111111110925</c:v>
                </c:pt>
                <c:pt idx="7425">
                  <c:v>10.312499999999813</c:v>
                </c:pt>
                <c:pt idx="7426">
                  <c:v>10.313888888888702</c:v>
                </c:pt>
                <c:pt idx="7427">
                  <c:v>10.31527777777759</c:v>
                </c:pt>
                <c:pt idx="7428">
                  <c:v>10.316666666666478</c:v>
                </c:pt>
                <c:pt idx="7429">
                  <c:v>10.318055555555366</c:v>
                </c:pt>
                <c:pt idx="7430">
                  <c:v>10.319444444444255</c:v>
                </c:pt>
                <c:pt idx="7431">
                  <c:v>10.320833333333143</c:v>
                </c:pt>
                <c:pt idx="7432">
                  <c:v>10.322222222222031</c:v>
                </c:pt>
                <c:pt idx="7433">
                  <c:v>10.323611111110919</c:v>
                </c:pt>
                <c:pt idx="7434">
                  <c:v>10.324999999999807</c:v>
                </c:pt>
                <c:pt idx="7435">
                  <c:v>10.326388888888696</c:v>
                </c:pt>
                <c:pt idx="7436">
                  <c:v>10.327777777777584</c:v>
                </c:pt>
                <c:pt idx="7437">
                  <c:v>10.329166666666472</c:v>
                </c:pt>
                <c:pt idx="7438">
                  <c:v>10.33055555555536</c:v>
                </c:pt>
                <c:pt idx="7439">
                  <c:v>10.331944444444249</c:v>
                </c:pt>
                <c:pt idx="7440">
                  <c:v>10.333333333333137</c:v>
                </c:pt>
                <c:pt idx="7441">
                  <c:v>10.334722222222025</c:v>
                </c:pt>
                <c:pt idx="7442">
                  <c:v>10.336111111110913</c:v>
                </c:pt>
                <c:pt idx="7443">
                  <c:v>10.337499999999801</c:v>
                </c:pt>
                <c:pt idx="7444">
                  <c:v>10.33888888888869</c:v>
                </c:pt>
                <c:pt idx="7445">
                  <c:v>10.340277777777578</c:v>
                </c:pt>
                <c:pt idx="7446">
                  <c:v>10.341666666666466</c:v>
                </c:pt>
                <c:pt idx="7447">
                  <c:v>10.343055555555354</c:v>
                </c:pt>
                <c:pt idx="7448">
                  <c:v>10.344444444444242</c:v>
                </c:pt>
                <c:pt idx="7449">
                  <c:v>10.345833333333131</c:v>
                </c:pt>
                <c:pt idx="7450">
                  <c:v>10.347222222222019</c:v>
                </c:pt>
                <c:pt idx="7451">
                  <c:v>10.348611111110907</c:v>
                </c:pt>
                <c:pt idx="7452">
                  <c:v>10.349999999999795</c:v>
                </c:pt>
                <c:pt idx="7453">
                  <c:v>10.351388888888684</c:v>
                </c:pt>
                <c:pt idx="7454">
                  <c:v>10.352777777777572</c:v>
                </c:pt>
                <c:pt idx="7455">
                  <c:v>10.35416666666646</c:v>
                </c:pt>
                <c:pt idx="7456">
                  <c:v>10.355555555555348</c:v>
                </c:pt>
                <c:pt idx="7457">
                  <c:v>10.356944444444236</c:v>
                </c:pt>
                <c:pt idx="7458">
                  <c:v>10.358333333333125</c:v>
                </c:pt>
                <c:pt idx="7459">
                  <c:v>10.359722222222013</c:v>
                </c:pt>
                <c:pt idx="7460">
                  <c:v>10.361111111110901</c:v>
                </c:pt>
                <c:pt idx="7461">
                  <c:v>10.362499999999789</c:v>
                </c:pt>
                <c:pt idx="7462">
                  <c:v>10.363888888888678</c:v>
                </c:pt>
                <c:pt idx="7463">
                  <c:v>10.365277777777566</c:v>
                </c:pt>
                <c:pt idx="7464">
                  <c:v>10.366666666666454</c:v>
                </c:pt>
                <c:pt idx="7465">
                  <c:v>10.368055555555342</c:v>
                </c:pt>
                <c:pt idx="7466">
                  <c:v>10.36944444444423</c:v>
                </c:pt>
                <c:pt idx="7467">
                  <c:v>10.370833333333119</c:v>
                </c:pt>
                <c:pt idx="7468">
                  <c:v>10.372222222222007</c:v>
                </c:pt>
                <c:pt idx="7469">
                  <c:v>10.373611111110895</c:v>
                </c:pt>
                <c:pt idx="7470">
                  <c:v>10.374999999999783</c:v>
                </c:pt>
                <c:pt idx="7471">
                  <c:v>10.376388888888672</c:v>
                </c:pt>
                <c:pt idx="7472">
                  <c:v>10.37777777777756</c:v>
                </c:pt>
                <c:pt idx="7473">
                  <c:v>10.379166666666448</c:v>
                </c:pt>
                <c:pt idx="7474">
                  <c:v>10.380555555555336</c:v>
                </c:pt>
                <c:pt idx="7475">
                  <c:v>10.381944444444224</c:v>
                </c:pt>
                <c:pt idx="7476">
                  <c:v>10.383333333333113</c:v>
                </c:pt>
                <c:pt idx="7477">
                  <c:v>10.384722222222001</c:v>
                </c:pt>
                <c:pt idx="7478">
                  <c:v>10.386111111110889</c:v>
                </c:pt>
                <c:pt idx="7479">
                  <c:v>10.387499999999777</c:v>
                </c:pt>
                <c:pt idx="7480">
                  <c:v>10.388888888888665</c:v>
                </c:pt>
                <c:pt idx="7481">
                  <c:v>10.390277777777554</c:v>
                </c:pt>
                <c:pt idx="7482">
                  <c:v>10.391666666666442</c:v>
                </c:pt>
                <c:pt idx="7483">
                  <c:v>10.39305555555533</c:v>
                </c:pt>
                <c:pt idx="7484">
                  <c:v>10.394444444444218</c:v>
                </c:pt>
                <c:pt idx="7485">
                  <c:v>10.395833333333107</c:v>
                </c:pt>
                <c:pt idx="7486">
                  <c:v>10.397222222221995</c:v>
                </c:pt>
                <c:pt idx="7487">
                  <c:v>10.398611111110883</c:v>
                </c:pt>
                <c:pt idx="7488">
                  <c:v>10.399999999999771</c:v>
                </c:pt>
                <c:pt idx="7489">
                  <c:v>10.401388888888659</c:v>
                </c:pt>
                <c:pt idx="7490">
                  <c:v>10.402777777777548</c:v>
                </c:pt>
                <c:pt idx="7491">
                  <c:v>10.404166666666436</c:v>
                </c:pt>
                <c:pt idx="7492">
                  <c:v>10.405555555555324</c:v>
                </c:pt>
                <c:pt idx="7493">
                  <c:v>10.406944444444212</c:v>
                </c:pt>
                <c:pt idx="7494">
                  <c:v>10.408333333333101</c:v>
                </c:pt>
                <c:pt idx="7495">
                  <c:v>10.409722222221989</c:v>
                </c:pt>
                <c:pt idx="7496">
                  <c:v>10.411111111110877</c:v>
                </c:pt>
                <c:pt idx="7497">
                  <c:v>10.412499999999765</c:v>
                </c:pt>
                <c:pt idx="7498">
                  <c:v>10.413888888888653</c:v>
                </c:pt>
                <c:pt idx="7499">
                  <c:v>10.415277777777542</c:v>
                </c:pt>
                <c:pt idx="7500">
                  <c:v>10.41666666666643</c:v>
                </c:pt>
                <c:pt idx="7501">
                  <c:v>10.418055555555318</c:v>
                </c:pt>
                <c:pt idx="7502">
                  <c:v>10.419444444444206</c:v>
                </c:pt>
                <c:pt idx="7503">
                  <c:v>10.420833333333094</c:v>
                </c:pt>
                <c:pt idx="7504">
                  <c:v>10.422222222221983</c:v>
                </c:pt>
                <c:pt idx="7505">
                  <c:v>10.423611111110871</c:v>
                </c:pt>
                <c:pt idx="7506">
                  <c:v>10.424999999999759</c:v>
                </c:pt>
                <c:pt idx="7507">
                  <c:v>10.426388888888647</c:v>
                </c:pt>
                <c:pt idx="7508">
                  <c:v>10.427777777777536</c:v>
                </c:pt>
                <c:pt idx="7509">
                  <c:v>10.429166666666424</c:v>
                </c:pt>
                <c:pt idx="7510">
                  <c:v>10.430555555555312</c:v>
                </c:pt>
                <c:pt idx="7511">
                  <c:v>10.4319444444442</c:v>
                </c:pt>
                <c:pt idx="7512">
                  <c:v>10.433333333333088</c:v>
                </c:pt>
                <c:pt idx="7513">
                  <c:v>10.434722222221977</c:v>
                </c:pt>
                <c:pt idx="7514">
                  <c:v>10.436111111110865</c:v>
                </c:pt>
                <c:pt idx="7515">
                  <c:v>10.437499999999753</c:v>
                </c:pt>
                <c:pt idx="7516">
                  <c:v>10.438888888888641</c:v>
                </c:pt>
                <c:pt idx="7517">
                  <c:v>10.44027777777753</c:v>
                </c:pt>
                <c:pt idx="7518">
                  <c:v>10.441666666666418</c:v>
                </c:pt>
                <c:pt idx="7519">
                  <c:v>10.443055555555306</c:v>
                </c:pt>
                <c:pt idx="7520">
                  <c:v>10.444444444444194</c:v>
                </c:pt>
                <c:pt idx="7521">
                  <c:v>10.445833333333082</c:v>
                </c:pt>
                <c:pt idx="7522">
                  <c:v>10.447222222221971</c:v>
                </c:pt>
                <c:pt idx="7523">
                  <c:v>10.448611111110859</c:v>
                </c:pt>
                <c:pt idx="7524">
                  <c:v>10.449999999999747</c:v>
                </c:pt>
                <c:pt idx="7525">
                  <c:v>10.451388888888635</c:v>
                </c:pt>
                <c:pt idx="7526">
                  <c:v>10.452777777777523</c:v>
                </c:pt>
                <c:pt idx="7527">
                  <c:v>10.454166666666412</c:v>
                </c:pt>
                <c:pt idx="7528">
                  <c:v>10.4555555555553</c:v>
                </c:pt>
                <c:pt idx="7529">
                  <c:v>10.456944444444188</c:v>
                </c:pt>
                <c:pt idx="7530">
                  <c:v>10.458333333333076</c:v>
                </c:pt>
                <c:pt idx="7531">
                  <c:v>10.459722222221965</c:v>
                </c:pt>
                <c:pt idx="7532">
                  <c:v>10.461111111110853</c:v>
                </c:pt>
                <c:pt idx="7533">
                  <c:v>10.462499999999741</c:v>
                </c:pt>
                <c:pt idx="7534">
                  <c:v>10.463888888888629</c:v>
                </c:pt>
                <c:pt idx="7535">
                  <c:v>10.465277777777517</c:v>
                </c:pt>
                <c:pt idx="7536">
                  <c:v>10.466666666666406</c:v>
                </c:pt>
                <c:pt idx="7537">
                  <c:v>10.468055555555294</c:v>
                </c:pt>
                <c:pt idx="7538">
                  <c:v>10.469444444444182</c:v>
                </c:pt>
                <c:pt idx="7539">
                  <c:v>10.47083333333307</c:v>
                </c:pt>
                <c:pt idx="7540">
                  <c:v>10.472222222221959</c:v>
                </c:pt>
                <c:pt idx="7541">
                  <c:v>10.473611111110847</c:v>
                </c:pt>
                <c:pt idx="7542">
                  <c:v>10.474999999999735</c:v>
                </c:pt>
                <c:pt idx="7543">
                  <c:v>10.476388888888623</c:v>
                </c:pt>
                <c:pt idx="7544">
                  <c:v>10.477777777777511</c:v>
                </c:pt>
                <c:pt idx="7545">
                  <c:v>10.4791666666664</c:v>
                </c:pt>
                <c:pt idx="7546">
                  <c:v>10.480555555555288</c:v>
                </c:pt>
                <c:pt idx="7547">
                  <c:v>10.481944444444176</c:v>
                </c:pt>
                <c:pt idx="7548">
                  <c:v>10.483333333333064</c:v>
                </c:pt>
                <c:pt idx="7549">
                  <c:v>10.484722222221952</c:v>
                </c:pt>
                <c:pt idx="7550">
                  <c:v>10.486111111110841</c:v>
                </c:pt>
                <c:pt idx="7551">
                  <c:v>10.487499999999729</c:v>
                </c:pt>
                <c:pt idx="7552">
                  <c:v>10.488888888888617</c:v>
                </c:pt>
                <c:pt idx="7553">
                  <c:v>10.490277777777505</c:v>
                </c:pt>
                <c:pt idx="7554">
                  <c:v>10.491666666666394</c:v>
                </c:pt>
                <c:pt idx="7555">
                  <c:v>10.493055555555282</c:v>
                </c:pt>
                <c:pt idx="7556">
                  <c:v>10.49444444444417</c:v>
                </c:pt>
                <c:pt idx="7557">
                  <c:v>10.495833333333058</c:v>
                </c:pt>
                <c:pt idx="7558">
                  <c:v>10.497222222221946</c:v>
                </c:pt>
                <c:pt idx="7559">
                  <c:v>10.498611111110835</c:v>
                </c:pt>
                <c:pt idx="7560">
                  <c:v>10.499999999999723</c:v>
                </c:pt>
                <c:pt idx="7561">
                  <c:v>10.501388888888611</c:v>
                </c:pt>
                <c:pt idx="7562">
                  <c:v>10.502777777777499</c:v>
                </c:pt>
                <c:pt idx="7563">
                  <c:v>10.504166666666388</c:v>
                </c:pt>
                <c:pt idx="7564">
                  <c:v>10.505555555555276</c:v>
                </c:pt>
                <c:pt idx="7565">
                  <c:v>10.506944444444164</c:v>
                </c:pt>
                <c:pt idx="7566">
                  <c:v>10.508333333333052</c:v>
                </c:pt>
                <c:pt idx="7567">
                  <c:v>10.50972222222194</c:v>
                </c:pt>
                <c:pt idx="7568">
                  <c:v>10.511111111110829</c:v>
                </c:pt>
                <c:pt idx="7569">
                  <c:v>10.512499999999717</c:v>
                </c:pt>
                <c:pt idx="7570">
                  <c:v>10.513888888888605</c:v>
                </c:pt>
                <c:pt idx="7571">
                  <c:v>10.515277777777493</c:v>
                </c:pt>
                <c:pt idx="7572">
                  <c:v>10.516666666666382</c:v>
                </c:pt>
                <c:pt idx="7573">
                  <c:v>10.51805555555527</c:v>
                </c:pt>
                <c:pt idx="7574">
                  <c:v>10.519444444444158</c:v>
                </c:pt>
                <c:pt idx="7575">
                  <c:v>10.520833333333046</c:v>
                </c:pt>
                <c:pt idx="7576">
                  <c:v>10.522222222221934</c:v>
                </c:pt>
                <c:pt idx="7577">
                  <c:v>10.523611111110823</c:v>
                </c:pt>
                <c:pt idx="7578">
                  <c:v>10.524999999999711</c:v>
                </c:pt>
                <c:pt idx="7579">
                  <c:v>10.526388888888599</c:v>
                </c:pt>
                <c:pt idx="7580">
                  <c:v>10.527777777777487</c:v>
                </c:pt>
                <c:pt idx="7581">
                  <c:v>10.529166666666375</c:v>
                </c:pt>
                <c:pt idx="7582">
                  <c:v>10.530555555555264</c:v>
                </c:pt>
                <c:pt idx="7583">
                  <c:v>10.531944444444152</c:v>
                </c:pt>
                <c:pt idx="7584">
                  <c:v>10.53333333333304</c:v>
                </c:pt>
                <c:pt idx="7585">
                  <c:v>10.534722222221928</c:v>
                </c:pt>
                <c:pt idx="7586">
                  <c:v>10.536111111110817</c:v>
                </c:pt>
                <c:pt idx="7587">
                  <c:v>10.537499999999705</c:v>
                </c:pt>
                <c:pt idx="7588">
                  <c:v>10.538888888888593</c:v>
                </c:pt>
                <c:pt idx="7589">
                  <c:v>10.540277777777481</c:v>
                </c:pt>
                <c:pt idx="7590">
                  <c:v>10.541666666666369</c:v>
                </c:pt>
                <c:pt idx="7591">
                  <c:v>10.543055555555258</c:v>
                </c:pt>
                <c:pt idx="7592">
                  <c:v>10.544444444444146</c:v>
                </c:pt>
                <c:pt idx="7593">
                  <c:v>10.545833333333034</c:v>
                </c:pt>
                <c:pt idx="7594">
                  <c:v>10.547222222221922</c:v>
                </c:pt>
                <c:pt idx="7595">
                  <c:v>10.548611111110811</c:v>
                </c:pt>
                <c:pt idx="7596">
                  <c:v>10.549999999999699</c:v>
                </c:pt>
                <c:pt idx="7597">
                  <c:v>10.551388888888587</c:v>
                </c:pt>
                <c:pt idx="7598">
                  <c:v>10.552777777777475</c:v>
                </c:pt>
                <c:pt idx="7599">
                  <c:v>10.554166666666363</c:v>
                </c:pt>
                <c:pt idx="7600">
                  <c:v>10.555555555555252</c:v>
                </c:pt>
                <c:pt idx="7601">
                  <c:v>10.55694444444414</c:v>
                </c:pt>
                <c:pt idx="7602">
                  <c:v>10.558333333333028</c:v>
                </c:pt>
                <c:pt idx="7603">
                  <c:v>10.559722222221916</c:v>
                </c:pt>
                <c:pt idx="7604">
                  <c:v>10.561111111110804</c:v>
                </c:pt>
                <c:pt idx="7605">
                  <c:v>10.562499999999693</c:v>
                </c:pt>
                <c:pt idx="7606">
                  <c:v>10.563888888888581</c:v>
                </c:pt>
                <c:pt idx="7607">
                  <c:v>10.565277777777469</c:v>
                </c:pt>
                <c:pt idx="7608">
                  <c:v>10.566666666666357</c:v>
                </c:pt>
                <c:pt idx="7609">
                  <c:v>10.568055555555246</c:v>
                </c:pt>
                <c:pt idx="7610">
                  <c:v>10.569444444444134</c:v>
                </c:pt>
                <c:pt idx="7611">
                  <c:v>10.570833333333022</c:v>
                </c:pt>
                <c:pt idx="7612">
                  <c:v>10.57222222222191</c:v>
                </c:pt>
                <c:pt idx="7613">
                  <c:v>10.573611111110798</c:v>
                </c:pt>
                <c:pt idx="7614">
                  <c:v>10.574999999999687</c:v>
                </c:pt>
                <c:pt idx="7615">
                  <c:v>10.576388888888575</c:v>
                </c:pt>
                <c:pt idx="7616">
                  <c:v>10.577777777777463</c:v>
                </c:pt>
                <c:pt idx="7617">
                  <c:v>10.579166666666351</c:v>
                </c:pt>
                <c:pt idx="7618">
                  <c:v>10.58055555555524</c:v>
                </c:pt>
                <c:pt idx="7619">
                  <c:v>10.581944444444128</c:v>
                </c:pt>
                <c:pt idx="7620">
                  <c:v>10.583333333333016</c:v>
                </c:pt>
                <c:pt idx="7621">
                  <c:v>10.584722222221904</c:v>
                </c:pt>
                <c:pt idx="7622">
                  <c:v>10.586111111110792</c:v>
                </c:pt>
                <c:pt idx="7623">
                  <c:v>10.587499999999681</c:v>
                </c:pt>
                <c:pt idx="7624">
                  <c:v>10.588888888888569</c:v>
                </c:pt>
                <c:pt idx="7625">
                  <c:v>10.590277777777457</c:v>
                </c:pt>
                <c:pt idx="7626">
                  <c:v>10.591666666666345</c:v>
                </c:pt>
                <c:pt idx="7627">
                  <c:v>10.593055555555233</c:v>
                </c:pt>
                <c:pt idx="7628">
                  <c:v>10.594444444444122</c:v>
                </c:pt>
                <c:pt idx="7629">
                  <c:v>10.59583333333301</c:v>
                </c:pt>
                <c:pt idx="7630">
                  <c:v>10.597222222221898</c:v>
                </c:pt>
                <c:pt idx="7631">
                  <c:v>10.598611111110786</c:v>
                </c:pt>
                <c:pt idx="7632">
                  <c:v>10.599999999999675</c:v>
                </c:pt>
                <c:pt idx="7633">
                  <c:v>10.601388888888563</c:v>
                </c:pt>
                <c:pt idx="7634">
                  <c:v>10.602777777777451</c:v>
                </c:pt>
                <c:pt idx="7635">
                  <c:v>10.604166666666339</c:v>
                </c:pt>
                <c:pt idx="7636">
                  <c:v>10.605555555555227</c:v>
                </c:pt>
                <c:pt idx="7637">
                  <c:v>10.606944444444116</c:v>
                </c:pt>
                <c:pt idx="7638">
                  <c:v>10.608333333333004</c:v>
                </c:pt>
                <c:pt idx="7639">
                  <c:v>10.609722222221892</c:v>
                </c:pt>
                <c:pt idx="7640">
                  <c:v>10.61111111111078</c:v>
                </c:pt>
                <c:pt idx="7641">
                  <c:v>10.612499999999669</c:v>
                </c:pt>
                <c:pt idx="7642">
                  <c:v>10.613888888888557</c:v>
                </c:pt>
                <c:pt idx="7643">
                  <c:v>10.615277777777445</c:v>
                </c:pt>
                <c:pt idx="7644">
                  <c:v>10.616666666666333</c:v>
                </c:pt>
                <c:pt idx="7645">
                  <c:v>10.618055555555221</c:v>
                </c:pt>
                <c:pt idx="7646">
                  <c:v>10.61944444444411</c:v>
                </c:pt>
                <c:pt idx="7647">
                  <c:v>10.620833333332998</c:v>
                </c:pt>
                <c:pt idx="7648">
                  <c:v>10.622222222221886</c:v>
                </c:pt>
                <c:pt idx="7649">
                  <c:v>10.623611111110774</c:v>
                </c:pt>
                <c:pt idx="7650">
                  <c:v>10.624999999999662</c:v>
                </c:pt>
                <c:pt idx="7651">
                  <c:v>10.626388888888551</c:v>
                </c:pt>
                <c:pt idx="7652">
                  <c:v>10.627777777777439</c:v>
                </c:pt>
                <c:pt idx="7653">
                  <c:v>10.629166666666327</c:v>
                </c:pt>
                <c:pt idx="7654">
                  <c:v>10.630555555555215</c:v>
                </c:pt>
                <c:pt idx="7655">
                  <c:v>10.631944444444104</c:v>
                </c:pt>
                <c:pt idx="7656">
                  <c:v>10.633333333332992</c:v>
                </c:pt>
                <c:pt idx="7657">
                  <c:v>10.63472222222188</c:v>
                </c:pt>
                <c:pt idx="7658">
                  <c:v>10.636111111110768</c:v>
                </c:pt>
                <c:pt idx="7659">
                  <c:v>10.637499999999656</c:v>
                </c:pt>
                <c:pt idx="7660">
                  <c:v>10.638888888888545</c:v>
                </c:pt>
                <c:pt idx="7661">
                  <c:v>10.640277777777433</c:v>
                </c:pt>
                <c:pt idx="7662">
                  <c:v>10.641666666666321</c:v>
                </c:pt>
                <c:pt idx="7663">
                  <c:v>10.643055555555209</c:v>
                </c:pt>
                <c:pt idx="7664">
                  <c:v>10.644444444444098</c:v>
                </c:pt>
                <c:pt idx="7665">
                  <c:v>10.645833333332986</c:v>
                </c:pt>
                <c:pt idx="7666">
                  <c:v>10.647222222221874</c:v>
                </c:pt>
                <c:pt idx="7667">
                  <c:v>10.648611111110762</c:v>
                </c:pt>
                <c:pt idx="7668">
                  <c:v>10.64999999999965</c:v>
                </c:pt>
                <c:pt idx="7669">
                  <c:v>10.651388888888539</c:v>
                </c:pt>
                <c:pt idx="7670">
                  <c:v>10.652777777777427</c:v>
                </c:pt>
                <c:pt idx="7671">
                  <c:v>10.654166666666315</c:v>
                </c:pt>
                <c:pt idx="7672">
                  <c:v>10.655555555555203</c:v>
                </c:pt>
                <c:pt idx="7673">
                  <c:v>10.656944444444092</c:v>
                </c:pt>
                <c:pt idx="7674">
                  <c:v>10.65833333333298</c:v>
                </c:pt>
                <c:pt idx="7675">
                  <c:v>10.659722222221868</c:v>
                </c:pt>
                <c:pt idx="7676">
                  <c:v>10.661111111110756</c:v>
                </c:pt>
                <c:pt idx="7677">
                  <c:v>10.662499999999644</c:v>
                </c:pt>
                <c:pt idx="7678">
                  <c:v>10.663888888888533</c:v>
                </c:pt>
                <c:pt idx="7679">
                  <c:v>10.665277777777421</c:v>
                </c:pt>
                <c:pt idx="7680">
                  <c:v>10.666666666666309</c:v>
                </c:pt>
                <c:pt idx="7681">
                  <c:v>10.668055555555197</c:v>
                </c:pt>
                <c:pt idx="7682">
                  <c:v>10.669444444444085</c:v>
                </c:pt>
                <c:pt idx="7683">
                  <c:v>10.670833333332974</c:v>
                </c:pt>
                <c:pt idx="7684">
                  <c:v>10.672222222221862</c:v>
                </c:pt>
                <c:pt idx="7685">
                  <c:v>10.67361111111075</c:v>
                </c:pt>
                <c:pt idx="7686">
                  <c:v>10.674999999999638</c:v>
                </c:pt>
                <c:pt idx="7687">
                  <c:v>10.676388888888527</c:v>
                </c:pt>
                <c:pt idx="7688">
                  <c:v>10.677777777777415</c:v>
                </c:pt>
                <c:pt idx="7689">
                  <c:v>10.679166666666303</c:v>
                </c:pt>
                <c:pt idx="7690">
                  <c:v>10.680555555555191</c:v>
                </c:pt>
                <c:pt idx="7691">
                  <c:v>10.681944444444079</c:v>
                </c:pt>
                <c:pt idx="7692">
                  <c:v>10.683333333332968</c:v>
                </c:pt>
                <c:pt idx="7693">
                  <c:v>10.684722222221856</c:v>
                </c:pt>
                <c:pt idx="7694">
                  <c:v>10.686111111110744</c:v>
                </c:pt>
                <c:pt idx="7695">
                  <c:v>10.687499999999632</c:v>
                </c:pt>
                <c:pt idx="7696">
                  <c:v>10.688888888888521</c:v>
                </c:pt>
                <c:pt idx="7697">
                  <c:v>10.690277777777409</c:v>
                </c:pt>
                <c:pt idx="7698">
                  <c:v>10.691666666666297</c:v>
                </c:pt>
                <c:pt idx="7699">
                  <c:v>10.693055555555185</c:v>
                </c:pt>
                <c:pt idx="7700">
                  <c:v>10.694444444444073</c:v>
                </c:pt>
                <c:pt idx="7701">
                  <c:v>10.695833333332962</c:v>
                </c:pt>
                <c:pt idx="7702">
                  <c:v>10.69722222222185</c:v>
                </c:pt>
                <c:pt idx="7703">
                  <c:v>10.698611111110738</c:v>
                </c:pt>
                <c:pt idx="7704">
                  <c:v>10.699999999999626</c:v>
                </c:pt>
                <c:pt idx="7705">
                  <c:v>10.701388888888514</c:v>
                </c:pt>
                <c:pt idx="7706">
                  <c:v>10.702777777777403</c:v>
                </c:pt>
                <c:pt idx="7707">
                  <c:v>10.704166666666291</c:v>
                </c:pt>
                <c:pt idx="7708">
                  <c:v>10.705555555555179</c:v>
                </c:pt>
                <c:pt idx="7709">
                  <c:v>10.706944444444067</c:v>
                </c:pt>
                <c:pt idx="7710">
                  <c:v>10.708333333332956</c:v>
                </c:pt>
                <c:pt idx="7711">
                  <c:v>10.709722222221844</c:v>
                </c:pt>
                <c:pt idx="7712">
                  <c:v>10.711111111110732</c:v>
                </c:pt>
                <c:pt idx="7713">
                  <c:v>10.71249999999962</c:v>
                </c:pt>
                <c:pt idx="7714">
                  <c:v>10.713888888888508</c:v>
                </c:pt>
                <c:pt idx="7715">
                  <c:v>10.715277777777397</c:v>
                </c:pt>
                <c:pt idx="7716">
                  <c:v>10.716666666666285</c:v>
                </c:pt>
                <c:pt idx="7717">
                  <c:v>10.718055555555173</c:v>
                </c:pt>
                <c:pt idx="7718">
                  <c:v>10.719444444444061</c:v>
                </c:pt>
                <c:pt idx="7719">
                  <c:v>10.72083333333295</c:v>
                </c:pt>
                <c:pt idx="7720">
                  <c:v>10.722222222221838</c:v>
                </c:pt>
                <c:pt idx="7721">
                  <c:v>10.723611111110726</c:v>
                </c:pt>
                <c:pt idx="7722">
                  <c:v>10.724999999999614</c:v>
                </c:pt>
                <c:pt idx="7723">
                  <c:v>10.726388888888502</c:v>
                </c:pt>
                <c:pt idx="7724">
                  <c:v>10.727777777777391</c:v>
                </c:pt>
                <c:pt idx="7725">
                  <c:v>10.729166666666279</c:v>
                </c:pt>
                <c:pt idx="7726">
                  <c:v>10.730555555555167</c:v>
                </c:pt>
                <c:pt idx="7727">
                  <c:v>10.731944444444055</c:v>
                </c:pt>
                <c:pt idx="7728">
                  <c:v>10.733333333332943</c:v>
                </c:pt>
                <c:pt idx="7729">
                  <c:v>10.734722222221832</c:v>
                </c:pt>
                <c:pt idx="7730">
                  <c:v>10.73611111111072</c:v>
                </c:pt>
                <c:pt idx="7731">
                  <c:v>10.737499999999608</c:v>
                </c:pt>
                <c:pt idx="7732">
                  <c:v>10.738888888888496</c:v>
                </c:pt>
                <c:pt idx="7733">
                  <c:v>10.740277777777385</c:v>
                </c:pt>
                <c:pt idx="7734">
                  <c:v>10.741666666666273</c:v>
                </c:pt>
                <c:pt idx="7735">
                  <c:v>10.743055555555161</c:v>
                </c:pt>
                <c:pt idx="7736">
                  <c:v>10.744444444444049</c:v>
                </c:pt>
                <c:pt idx="7737">
                  <c:v>10.745833333332937</c:v>
                </c:pt>
                <c:pt idx="7738">
                  <c:v>10.747222222221826</c:v>
                </c:pt>
                <c:pt idx="7739">
                  <c:v>10.748611111110714</c:v>
                </c:pt>
                <c:pt idx="7740">
                  <c:v>10.749999999999602</c:v>
                </c:pt>
                <c:pt idx="7741">
                  <c:v>10.75138888888849</c:v>
                </c:pt>
                <c:pt idx="7742">
                  <c:v>10.752777777777379</c:v>
                </c:pt>
                <c:pt idx="7743">
                  <c:v>10.754166666666267</c:v>
                </c:pt>
                <c:pt idx="7744">
                  <c:v>10.755555555555155</c:v>
                </c:pt>
                <c:pt idx="7745">
                  <c:v>10.756944444444043</c:v>
                </c:pt>
                <c:pt idx="7746">
                  <c:v>10.758333333332931</c:v>
                </c:pt>
                <c:pt idx="7747">
                  <c:v>10.75972222222182</c:v>
                </c:pt>
                <c:pt idx="7748">
                  <c:v>10.761111111110708</c:v>
                </c:pt>
                <c:pt idx="7749">
                  <c:v>10.762499999999596</c:v>
                </c:pt>
                <c:pt idx="7750">
                  <c:v>10.763888888888484</c:v>
                </c:pt>
                <c:pt idx="7751">
                  <c:v>10.765277777777372</c:v>
                </c:pt>
                <c:pt idx="7752">
                  <c:v>10.766666666666261</c:v>
                </c:pt>
                <c:pt idx="7753">
                  <c:v>10.768055555555149</c:v>
                </c:pt>
                <c:pt idx="7754">
                  <c:v>10.769444444444037</c:v>
                </c:pt>
                <c:pt idx="7755">
                  <c:v>10.770833333332925</c:v>
                </c:pt>
                <c:pt idx="7756">
                  <c:v>10.772222222221814</c:v>
                </c:pt>
                <c:pt idx="7757">
                  <c:v>10.773611111110702</c:v>
                </c:pt>
                <c:pt idx="7758">
                  <c:v>10.77499999999959</c:v>
                </c:pt>
                <c:pt idx="7759">
                  <c:v>10.776388888888478</c:v>
                </c:pt>
                <c:pt idx="7760">
                  <c:v>10.777777777777366</c:v>
                </c:pt>
                <c:pt idx="7761">
                  <c:v>10.779166666666255</c:v>
                </c:pt>
                <c:pt idx="7762">
                  <c:v>10.780555555555143</c:v>
                </c:pt>
                <c:pt idx="7763">
                  <c:v>10.781944444444031</c:v>
                </c:pt>
                <c:pt idx="7764">
                  <c:v>10.783333333332919</c:v>
                </c:pt>
                <c:pt idx="7765">
                  <c:v>10.784722222221808</c:v>
                </c:pt>
                <c:pt idx="7766">
                  <c:v>10.786111111110696</c:v>
                </c:pt>
                <c:pt idx="7767">
                  <c:v>10.787499999999584</c:v>
                </c:pt>
                <c:pt idx="7768">
                  <c:v>10.788888888888472</c:v>
                </c:pt>
                <c:pt idx="7769">
                  <c:v>10.79027777777736</c:v>
                </c:pt>
                <c:pt idx="7770">
                  <c:v>10.791666666666249</c:v>
                </c:pt>
                <c:pt idx="7771">
                  <c:v>10.793055555555137</c:v>
                </c:pt>
                <c:pt idx="7772">
                  <c:v>10.794444444444025</c:v>
                </c:pt>
                <c:pt idx="7773">
                  <c:v>10.795833333332913</c:v>
                </c:pt>
                <c:pt idx="7774">
                  <c:v>10.797222222221802</c:v>
                </c:pt>
                <c:pt idx="7775">
                  <c:v>10.79861111111069</c:v>
                </c:pt>
                <c:pt idx="7776">
                  <c:v>10.799999999999578</c:v>
                </c:pt>
                <c:pt idx="7777">
                  <c:v>10.801388888888466</c:v>
                </c:pt>
                <c:pt idx="7778">
                  <c:v>10.802777777777354</c:v>
                </c:pt>
                <c:pt idx="7779">
                  <c:v>10.804166666666243</c:v>
                </c:pt>
                <c:pt idx="7780">
                  <c:v>10.805555555555131</c:v>
                </c:pt>
                <c:pt idx="7781">
                  <c:v>10.806944444444019</c:v>
                </c:pt>
                <c:pt idx="7782">
                  <c:v>10.808333333332907</c:v>
                </c:pt>
                <c:pt idx="7783">
                  <c:v>10.809722222221795</c:v>
                </c:pt>
                <c:pt idx="7784">
                  <c:v>10.811111111110684</c:v>
                </c:pt>
                <c:pt idx="7785">
                  <c:v>10.812499999999572</c:v>
                </c:pt>
                <c:pt idx="7786">
                  <c:v>10.81388888888846</c:v>
                </c:pt>
                <c:pt idx="7787">
                  <c:v>10.815277777777348</c:v>
                </c:pt>
                <c:pt idx="7788">
                  <c:v>10.816666666666237</c:v>
                </c:pt>
                <c:pt idx="7789">
                  <c:v>10.818055555555125</c:v>
                </c:pt>
                <c:pt idx="7790">
                  <c:v>10.819444444444013</c:v>
                </c:pt>
                <c:pt idx="7791">
                  <c:v>10.820833333332901</c:v>
                </c:pt>
                <c:pt idx="7792">
                  <c:v>10.822222222221789</c:v>
                </c:pt>
                <c:pt idx="7793">
                  <c:v>10.823611111110678</c:v>
                </c:pt>
                <c:pt idx="7794">
                  <c:v>10.824999999999566</c:v>
                </c:pt>
                <c:pt idx="7795">
                  <c:v>10.826388888888454</c:v>
                </c:pt>
                <c:pt idx="7796">
                  <c:v>10.827777777777342</c:v>
                </c:pt>
                <c:pt idx="7797">
                  <c:v>10.829166666666231</c:v>
                </c:pt>
                <c:pt idx="7798">
                  <c:v>10.830555555555119</c:v>
                </c:pt>
                <c:pt idx="7799">
                  <c:v>10.831944444444007</c:v>
                </c:pt>
                <c:pt idx="7800">
                  <c:v>10.833333333332895</c:v>
                </c:pt>
                <c:pt idx="7801">
                  <c:v>10.834722222221783</c:v>
                </c:pt>
                <c:pt idx="7802">
                  <c:v>10.836111111110672</c:v>
                </c:pt>
                <c:pt idx="7803">
                  <c:v>10.83749999999956</c:v>
                </c:pt>
                <c:pt idx="7804">
                  <c:v>10.838888888888448</c:v>
                </c:pt>
                <c:pt idx="7805">
                  <c:v>10.840277777777336</c:v>
                </c:pt>
                <c:pt idx="7806">
                  <c:v>10.841666666666224</c:v>
                </c:pt>
                <c:pt idx="7807">
                  <c:v>10.843055555555113</c:v>
                </c:pt>
                <c:pt idx="7808">
                  <c:v>10.844444444444001</c:v>
                </c:pt>
                <c:pt idx="7809">
                  <c:v>10.845833333332889</c:v>
                </c:pt>
                <c:pt idx="7810">
                  <c:v>10.847222222221777</c:v>
                </c:pt>
                <c:pt idx="7811">
                  <c:v>10.848611111110666</c:v>
                </c:pt>
                <c:pt idx="7812">
                  <c:v>10.849999999999554</c:v>
                </c:pt>
                <c:pt idx="7813">
                  <c:v>10.851388888888442</c:v>
                </c:pt>
                <c:pt idx="7814">
                  <c:v>10.85277777777733</c:v>
                </c:pt>
                <c:pt idx="7815">
                  <c:v>10.854166666666218</c:v>
                </c:pt>
                <c:pt idx="7816">
                  <c:v>10.855555555555107</c:v>
                </c:pt>
                <c:pt idx="7817">
                  <c:v>10.856944444443995</c:v>
                </c:pt>
                <c:pt idx="7818">
                  <c:v>10.858333333332883</c:v>
                </c:pt>
                <c:pt idx="7819">
                  <c:v>10.859722222221771</c:v>
                </c:pt>
                <c:pt idx="7820">
                  <c:v>10.86111111111066</c:v>
                </c:pt>
                <c:pt idx="7821">
                  <c:v>10.862499999999548</c:v>
                </c:pt>
                <c:pt idx="7822">
                  <c:v>10.863888888888436</c:v>
                </c:pt>
                <c:pt idx="7823">
                  <c:v>10.865277777777324</c:v>
                </c:pt>
                <c:pt idx="7824">
                  <c:v>10.866666666666212</c:v>
                </c:pt>
                <c:pt idx="7825">
                  <c:v>10.868055555555101</c:v>
                </c:pt>
                <c:pt idx="7826">
                  <c:v>10.869444444443989</c:v>
                </c:pt>
                <c:pt idx="7827">
                  <c:v>10.870833333332877</c:v>
                </c:pt>
                <c:pt idx="7828">
                  <c:v>10.872222222221765</c:v>
                </c:pt>
                <c:pt idx="7829">
                  <c:v>10.873611111110653</c:v>
                </c:pt>
                <c:pt idx="7830">
                  <c:v>10.874999999999542</c:v>
                </c:pt>
                <c:pt idx="7831">
                  <c:v>10.87638888888843</c:v>
                </c:pt>
                <c:pt idx="7832">
                  <c:v>10.877777777777318</c:v>
                </c:pt>
                <c:pt idx="7833">
                  <c:v>10.879166666666206</c:v>
                </c:pt>
                <c:pt idx="7834">
                  <c:v>10.880555555555095</c:v>
                </c:pt>
                <c:pt idx="7835">
                  <c:v>10.881944444443983</c:v>
                </c:pt>
                <c:pt idx="7836">
                  <c:v>10.883333333332871</c:v>
                </c:pt>
                <c:pt idx="7837">
                  <c:v>10.884722222221759</c:v>
                </c:pt>
                <c:pt idx="7838">
                  <c:v>10.886111111110647</c:v>
                </c:pt>
                <c:pt idx="7839">
                  <c:v>10.887499999999536</c:v>
                </c:pt>
                <c:pt idx="7840">
                  <c:v>10.888888888888424</c:v>
                </c:pt>
                <c:pt idx="7841">
                  <c:v>10.890277777777312</c:v>
                </c:pt>
                <c:pt idx="7842">
                  <c:v>10.8916666666662</c:v>
                </c:pt>
                <c:pt idx="7843">
                  <c:v>10.893055555555089</c:v>
                </c:pt>
                <c:pt idx="7844">
                  <c:v>10.894444444443977</c:v>
                </c:pt>
                <c:pt idx="7845">
                  <c:v>10.895833333332865</c:v>
                </c:pt>
                <c:pt idx="7846">
                  <c:v>10.897222222221753</c:v>
                </c:pt>
                <c:pt idx="7847">
                  <c:v>10.898611111110641</c:v>
                </c:pt>
                <c:pt idx="7848">
                  <c:v>10.89999999999953</c:v>
                </c:pt>
                <c:pt idx="7849">
                  <c:v>10.901388888888418</c:v>
                </c:pt>
                <c:pt idx="7850">
                  <c:v>10.902777777777306</c:v>
                </c:pt>
                <c:pt idx="7851">
                  <c:v>10.904166666666194</c:v>
                </c:pt>
                <c:pt idx="7852">
                  <c:v>10.905555555555082</c:v>
                </c:pt>
                <c:pt idx="7853">
                  <c:v>10.906944444443971</c:v>
                </c:pt>
                <c:pt idx="7854">
                  <c:v>10.908333333332859</c:v>
                </c:pt>
                <c:pt idx="7855">
                  <c:v>10.909722222221747</c:v>
                </c:pt>
                <c:pt idx="7856">
                  <c:v>10.911111111110635</c:v>
                </c:pt>
                <c:pt idx="7857">
                  <c:v>10.912499999999524</c:v>
                </c:pt>
                <c:pt idx="7858">
                  <c:v>10.913888888888412</c:v>
                </c:pt>
                <c:pt idx="7859">
                  <c:v>10.9152777777773</c:v>
                </c:pt>
                <c:pt idx="7860">
                  <c:v>10.916666666666188</c:v>
                </c:pt>
                <c:pt idx="7861">
                  <c:v>10.918055555555076</c:v>
                </c:pt>
                <c:pt idx="7862">
                  <c:v>10.919444444443965</c:v>
                </c:pt>
                <c:pt idx="7863">
                  <c:v>10.920833333332853</c:v>
                </c:pt>
                <c:pt idx="7864">
                  <c:v>10.922222222221741</c:v>
                </c:pt>
                <c:pt idx="7865">
                  <c:v>10.923611111110629</c:v>
                </c:pt>
                <c:pt idx="7866">
                  <c:v>10.924999999999518</c:v>
                </c:pt>
                <c:pt idx="7867">
                  <c:v>10.926388888888406</c:v>
                </c:pt>
                <c:pt idx="7868">
                  <c:v>10.927777777777294</c:v>
                </c:pt>
                <c:pt idx="7869">
                  <c:v>10.929166666666182</c:v>
                </c:pt>
                <c:pt idx="7870">
                  <c:v>10.93055555555507</c:v>
                </c:pt>
                <c:pt idx="7871">
                  <c:v>10.931944444443959</c:v>
                </c:pt>
                <c:pt idx="7872">
                  <c:v>10.933333333332847</c:v>
                </c:pt>
                <c:pt idx="7873">
                  <c:v>10.934722222221735</c:v>
                </c:pt>
                <c:pt idx="7874">
                  <c:v>10.936111111110623</c:v>
                </c:pt>
                <c:pt idx="7875">
                  <c:v>10.937499999999512</c:v>
                </c:pt>
                <c:pt idx="7876">
                  <c:v>10.9388888888884</c:v>
                </c:pt>
                <c:pt idx="7877">
                  <c:v>10.940277777777288</c:v>
                </c:pt>
                <c:pt idx="7878">
                  <c:v>10.941666666666176</c:v>
                </c:pt>
                <c:pt idx="7879">
                  <c:v>10.943055555555064</c:v>
                </c:pt>
                <c:pt idx="7880">
                  <c:v>10.944444444443953</c:v>
                </c:pt>
                <c:pt idx="7881">
                  <c:v>10.945833333332841</c:v>
                </c:pt>
                <c:pt idx="7882">
                  <c:v>10.947222222221729</c:v>
                </c:pt>
                <c:pt idx="7883">
                  <c:v>10.948611111110617</c:v>
                </c:pt>
                <c:pt idx="7884">
                  <c:v>10.949999999999505</c:v>
                </c:pt>
                <c:pt idx="7885">
                  <c:v>10.951388888888394</c:v>
                </c:pt>
                <c:pt idx="7886">
                  <c:v>10.952777777777282</c:v>
                </c:pt>
                <c:pt idx="7887">
                  <c:v>10.95416666666617</c:v>
                </c:pt>
                <c:pt idx="7888">
                  <c:v>10.955555555555058</c:v>
                </c:pt>
                <c:pt idx="7889">
                  <c:v>10.956944444443947</c:v>
                </c:pt>
                <c:pt idx="7890">
                  <c:v>10.958333333332835</c:v>
                </c:pt>
                <c:pt idx="7891">
                  <c:v>10.959722222221723</c:v>
                </c:pt>
                <c:pt idx="7892">
                  <c:v>10.961111111110611</c:v>
                </c:pt>
                <c:pt idx="7893">
                  <c:v>10.962499999999499</c:v>
                </c:pt>
                <c:pt idx="7894">
                  <c:v>10.963888888888388</c:v>
                </c:pt>
                <c:pt idx="7895">
                  <c:v>10.965277777777276</c:v>
                </c:pt>
                <c:pt idx="7896">
                  <c:v>10.966666666666164</c:v>
                </c:pt>
                <c:pt idx="7897">
                  <c:v>10.968055555555052</c:v>
                </c:pt>
                <c:pt idx="7898">
                  <c:v>10.969444444443941</c:v>
                </c:pt>
                <c:pt idx="7899">
                  <c:v>10.970833333332829</c:v>
                </c:pt>
                <c:pt idx="7900">
                  <c:v>10.972222222221717</c:v>
                </c:pt>
                <c:pt idx="7901">
                  <c:v>10.973611111110605</c:v>
                </c:pt>
                <c:pt idx="7902">
                  <c:v>10.974999999999493</c:v>
                </c:pt>
                <c:pt idx="7903">
                  <c:v>10.976388888888382</c:v>
                </c:pt>
                <c:pt idx="7904">
                  <c:v>10.97777777777727</c:v>
                </c:pt>
                <c:pt idx="7905">
                  <c:v>10.979166666666158</c:v>
                </c:pt>
                <c:pt idx="7906">
                  <c:v>10.980555555555046</c:v>
                </c:pt>
                <c:pt idx="7907">
                  <c:v>10.981944444443934</c:v>
                </c:pt>
                <c:pt idx="7908">
                  <c:v>10.983333333332823</c:v>
                </c:pt>
                <c:pt idx="7909">
                  <c:v>10.984722222221711</c:v>
                </c:pt>
                <c:pt idx="7910">
                  <c:v>10.986111111110599</c:v>
                </c:pt>
                <c:pt idx="7911">
                  <c:v>10.987499999999487</c:v>
                </c:pt>
                <c:pt idx="7912">
                  <c:v>10.988888888888376</c:v>
                </c:pt>
                <c:pt idx="7913">
                  <c:v>10.990277777777264</c:v>
                </c:pt>
                <c:pt idx="7914">
                  <c:v>10.991666666666152</c:v>
                </c:pt>
                <c:pt idx="7915">
                  <c:v>10.99305555555504</c:v>
                </c:pt>
                <c:pt idx="7916">
                  <c:v>10.994444444443928</c:v>
                </c:pt>
                <c:pt idx="7917">
                  <c:v>10.995833333332817</c:v>
                </c:pt>
                <c:pt idx="7918">
                  <c:v>10.997222222221705</c:v>
                </c:pt>
                <c:pt idx="7919">
                  <c:v>10.998611111110593</c:v>
                </c:pt>
                <c:pt idx="7920">
                  <c:v>10.999999999999481</c:v>
                </c:pt>
                <c:pt idx="7921">
                  <c:v>11.00138888888837</c:v>
                </c:pt>
                <c:pt idx="7922">
                  <c:v>11.002777777777258</c:v>
                </c:pt>
                <c:pt idx="7923">
                  <c:v>11.004166666666146</c:v>
                </c:pt>
                <c:pt idx="7924">
                  <c:v>11.005555555555034</c:v>
                </c:pt>
                <c:pt idx="7925">
                  <c:v>11.006944444443922</c:v>
                </c:pt>
                <c:pt idx="7926">
                  <c:v>11.008333333332811</c:v>
                </c:pt>
                <c:pt idx="7927">
                  <c:v>11.009722222221699</c:v>
                </c:pt>
                <c:pt idx="7928">
                  <c:v>11.011111111110587</c:v>
                </c:pt>
                <c:pt idx="7929">
                  <c:v>11.012499999999475</c:v>
                </c:pt>
                <c:pt idx="7930">
                  <c:v>11.013888888888363</c:v>
                </c:pt>
                <c:pt idx="7931">
                  <c:v>11.015277777777252</c:v>
                </c:pt>
                <c:pt idx="7932">
                  <c:v>11.01666666666614</c:v>
                </c:pt>
                <c:pt idx="7933">
                  <c:v>11.018055555555028</c:v>
                </c:pt>
                <c:pt idx="7934">
                  <c:v>11.019444444443916</c:v>
                </c:pt>
                <c:pt idx="7935">
                  <c:v>11.020833333332805</c:v>
                </c:pt>
                <c:pt idx="7936">
                  <c:v>11.022222222221693</c:v>
                </c:pt>
                <c:pt idx="7937">
                  <c:v>11.023611111110581</c:v>
                </c:pt>
                <c:pt idx="7938">
                  <c:v>11.024999999999469</c:v>
                </c:pt>
                <c:pt idx="7939">
                  <c:v>11.026388888888357</c:v>
                </c:pt>
                <c:pt idx="7940">
                  <c:v>11.027777777777246</c:v>
                </c:pt>
                <c:pt idx="7941">
                  <c:v>11.029166666666134</c:v>
                </c:pt>
                <c:pt idx="7942">
                  <c:v>11.030555555555022</c:v>
                </c:pt>
                <c:pt idx="7943">
                  <c:v>11.03194444444391</c:v>
                </c:pt>
                <c:pt idx="7944">
                  <c:v>11.033333333332799</c:v>
                </c:pt>
                <c:pt idx="7945">
                  <c:v>11.034722222221687</c:v>
                </c:pt>
                <c:pt idx="7946">
                  <c:v>11.036111111110575</c:v>
                </c:pt>
                <c:pt idx="7947">
                  <c:v>11.037499999999463</c:v>
                </c:pt>
                <c:pt idx="7948">
                  <c:v>11.038888888888351</c:v>
                </c:pt>
                <c:pt idx="7949">
                  <c:v>11.04027777777724</c:v>
                </c:pt>
                <c:pt idx="7950">
                  <c:v>11.041666666666128</c:v>
                </c:pt>
                <c:pt idx="7951">
                  <c:v>11.043055555555016</c:v>
                </c:pt>
                <c:pt idx="7952">
                  <c:v>11.044444444443904</c:v>
                </c:pt>
                <c:pt idx="7953">
                  <c:v>11.045833333332792</c:v>
                </c:pt>
                <c:pt idx="7954">
                  <c:v>11.047222222221681</c:v>
                </c:pt>
                <c:pt idx="7955">
                  <c:v>11.048611111110569</c:v>
                </c:pt>
                <c:pt idx="7956">
                  <c:v>11.049999999999457</c:v>
                </c:pt>
                <c:pt idx="7957">
                  <c:v>11.051388888888345</c:v>
                </c:pt>
                <c:pt idx="7958">
                  <c:v>11.052777777777234</c:v>
                </c:pt>
                <c:pt idx="7959">
                  <c:v>11.054166666666122</c:v>
                </c:pt>
                <c:pt idx="7960">
                  <c:v>11.05555555555501</c:v>
                </c:pt>
                <c:pt idx="7961">
                  <c:v>11.056944444443898</c:v>
                </c:pt>
                <c:pt idx="7962">
                  <c:v>11.058333333332786</c:v>
                </c:pt>
                <c:pt idx="7963">
                  <c:v>11.059722222221675</c:v>
                </c:pt>
                <c:pt idx="7964">
                  <c:v>11.061111111110563</c:v>
                </c:pt>
                <c:pt idx="7965">
                  <c:v>11.062499999999451</c:v>
                </c:pt>
                <c:pt idx="7966">
                  <c:v>11.063888888888339</c:v>
                </c:pt>
                <c:pt idx="7967">
                  <c:v>11.065277777777228</c:v>
                </c:pt>
                <c:pt idx="7968">
                  <c:v>11.066666666666116</c:v>
                </c:pt>
                <c:pt idx="7969">
                  <c:v>11.068055555555004</c:v>
                </c:pt>
                <c:pt idx="7970">
                  <c:v>11.069444444443892</c:v>
                </c:pt>
                <c:pt idx="7971">
                  <c:v>11.07083333333278</c:v>
                </c:pt>
                <c:pt idx="7972">
                  <c:v>11.072222222221669</c:v>
                </c:pt>
                <c:pt idx="7973">
                  <c:v>11.073611111110557</c:v>
                </c:pt>
                <c:pt idx="7974">
                  <c:v>11.074999999999445</c:v>
                </c:pt>
                <c:pt idx="7975">
                  <c:v>11.076388888888333</c:v>
                </c:pt>
                <c:pt idx="7976">
                  <c:v>11.077777777777222</c:v>
                </c:pt>
                <c:pt idx="7977">
                  <c:v>11.07916666666611</c:v>
                </c:pt>
                <c:pt idx="7978">
                  <c:v>11.080555555554998</c:v>
                </c:pt>
                <c:pt idx="7979">
                  <c:v>11.081944444443886</c:v>
                </c:pt>
                <c:pt idx="7980">
                  <c:v>11.083333333332774</c:v>
                </c:pt>
                <c:pt idx="7981">
                  <c:v>11.084722222221663</c:v>
                </c:pt>
                <c:pt idx="7982">
                  <c:v>11.086111111110551</c:v>
                </c:pt>
                <c:pt idx="7983">
                  <c:v>11.087499999999439</c:v>
                </c:pt>
                <c:pt idx="7984">
                  <c:v>11.088888888888327</c:v>
                </c:pt>
                <c:pt idx="7985">
                  <c:v>11.090277777777215</c:v>
                </c:pt>
                <c:pt idx="7986">
                  <c:v>11.091666666666104</c:v>
                </c:pt>
                <c:pt idx="7987">
                  <c:v>11.093055555554992</c:v>
                </c:pt>
                <c:pt idx="7988">
                  <c:v>11.09444444444388</c:v>
                </c:pt>
                <c:pt idx="7989">
                  <c:v>11.095833333332768</c:v>
                </c:pt>
                <c:pt idx="7990">
                  <c:v>11.097222222221657</c:v>
                </c:pt>
                <c:pt idx="7991">
                  <c:v>11.098611111110545</c:v>
                </c:pt>
                <c:pt idx="7992">
                  <c:v>11.099999999999433</c:v>
                </c:pt>
                <c:pt idx="7993">
                  <c:v>11.101388888888321</c:v>
                </c:pt>
                <c:pt idx="7994">
                  <c:v>11.102777777777209</c:v>
                </c:pt>
                <c:pt idx="7995">
                  <c:v>11.104166666666098</c:v>
                </c:pt>
                <c:pt idx="7996">
                  <c:v>11.105555555554986</c:v>
                </c:pt>
                <c:pt idx="7997">
                  <c:v>11.106944444443874</c:v>
                </c:pt>
                <c:pt idx="7998">
                  <c:v>11.108333333332762</c:v>
                </c:pt>
                <c:pt idx="7999">
                  <c:v>11.109722222221651</c:v>
                </c:pt>
                <c:pt idx="8000">
                  <c:v>11.111111111110539</c:v>
                </c:pt>
                <c:pt idx="8001">
                  <c:v>11.112499999999427</c:v>
                </c:pt>
                <c:pt idx="8002">
                  <c:v>11.113888888888315</c:v>
                </c:pt>
                <c:pt idx="8003">
                  <c:v>11.115277777777203</c:v>
                </c:pt>
                <c:pt idx="8004">
                  <c:v>11.116666666666092</c:v>
                </c:pt>
                <c:pt idx="8005">
                  <c:v>11.11805555555498</c:v>
                </c:pt>
                <c:pt idx="8006">
                  <c:v>11.119444444443868</c:v>
                </c:pt>
                <c:pt idx="8007">
                  <c:v>11.120833333332756</c:v>
                </c:pt>
                <c:pt idx="8008">
                  <c:v>11.122222222221644</c:v>
                </c:pt>
                <c:pt idx="8009">
                  <c:v>11.123611111110533</c:v>
                </c:pt>
                <c:pt idx="8010">
                  <c:v>11.124999999999421</c:v>
                </c:pt>
                <c:pt idx="8011">
                  <c:v>11.126388888888309</c:v>
                </c:pt>
                <c:pt idx="8012">
                  <c:v>11.127777777777197</c:v>
                </c:pt>
                <c:pt idx="8013">
                  <c:v>11.129166666666086</c:v>
                </c:pt>
                <c:pt idx="8014">
                  <c:v>11.130555555554974</c:v>
                </c:pt>
                <c:pt idx="8015">
                  <c:v>11.131944444443862</c:v>
                </c:pt>
                <c:pt idx="8016">
                  <c:v>11.13333333333275</c:v>
                </c:pt>
                <c:pt idx="8017">
                  <c:v>11.134722222221638</c:v>
                </c:pt>
                <c:pt idx="8018">
                  <c:v>11.136111111110527</c:v>
                </c:pt>
                <c:pt idx="8019">
                  <c:v>11.137499999999415</c:v>
                </c:pt>
                <c:pt idx="8020">
                  <c:v>11.138888888888303</c:v>
                </c:pt>
                <c:pt idx="8021">
                  <c:v>11.140277777777191</c:v>
                </c:pt>
                <c:pt idx="8022">
                  <c:v>11.14166666666608</c:v>
                </c:pt>
                <c:pt idx="8023">
                  <c:v>11.143055555554968</c:v>
                </c:pt>
                <c:pt idx="8024">
                  <c:v>11.144444444443856</c:v>
                </c:pt>
                <c:pt idx="8025">
                  <c:v>11.145833333332744</c:v>
                </c:pt>
                <c:pt idx="8026">
                  <c:v>11.147222222221632</c:v>
                </c:pt>
                <c:pt idx="8027">
                  <c:v>11.148611111110521</c:v>
                </c:pt>
                <c:pt idx="8028">
                  <c:v>11.149999999999409</c:v>
                </c:pt>
                <c:pt idx="8029">
                  <c:v>11.151388888888297</c:v>
                </c:pt>
                <c:pt idx="8030">
                  <c:v>11.152777777777185</c:v>
                </c:pt>
                <c:pt idx="8031">
                  <c:v>11.154166666666073</c:v>
                </c:pt>
                <c:pt idx="8032">
                  <c:v>11.155555555554962</c:v>
                </c:pt>
                <c:pt idx="8033">
                  <c:v>11.15694444444385</c:v>
                </c:pt>
                <c:pt idx="8034">
                  <c:v>11.158333333332738</c:v>
                </c:pt>
                <c:pt idx="8035">
                  <c:v>11.159722222221626</c:v>
                </c:pt>
                <c:pt idx="8036">
                  <c:v>11.161111111110515</c:v>
                </c:pt>
                <c:pt idx="8037">
                  <c:v>11.162499999999403</c:v>
                </c:pt>
                <c:pt idx="8038">
                  <c:v>11.163888888888291</c:v>
                </c:pt>
                <c:pt idx="8039">
                  <c:v>11.165277777777179</c:v>
                </c:pt>
                <c:pt idx="8040">
                  <c:v>11.166666666666067</c:v>
                </c:pt>
                <c:pt idx="8041">
                  <c:v>11.168055555554956</c:v>
                </c:pt>
                <c:pt idx="8042">
                  <c:v>11.169444444443844</c:v>
                </c:pt>
                <c:pt idx="8043">
                  <c:v>11.170833333332732</c:v>
                </c:pt>
                <c:pt idx="8044">
                  <c:v>11.17222222222162</c:v>
                </c:pt>
                <c:pt idx="8045">
                  <c:v>11.173611111110509</c:v>
                </c:pt>
                <c:pt idx="8046">
                  <c:v>11.174999999999397</c:v>
                </c:pt>
                <c:pt idx="8047">
                  <c:v>11.176388888888285</c:v>
                </c:pt>
                <c:pt idx="8048">
                  <c:v>11.177777777777173</c:v>
                </c:pt>
                <c:pt idx="8049">
                  <c:v>11.179166666666061</c:v>
                </c:pt>
                <c:pt idx="8050">
                  <c:v>11.18055555555495</c:v>
                </c:pt>
                <c:pt idx="8051">
                  <c:v>11.181944444443838</c:v>
                </c:pt>
                <c:pt idx="8052">
                  <c:v>11.183333333332726</c:v>
                </c:pt>
                <c:pt idx="8053">
                  <c:v>11.184722222221614</c:v>
                </c:pt>
                <c:pt idx="8054">
                  <c:v>11.186111111110502</c:v>
                </c:pt>
                <c:pt idx="8055">
                  <c:v>11.187499999999391</c:v>
                </c:pt>
                <c:pt idx="8056">
                  <c:v>11.188888888888279</c:v>
                </c:pt>
                <c:pt idx="8057">
                  <c:v>11.190277777777167</c:v>
                </c:pt>
                <c:pt idx="8058">
                  <c:v>11.191666666666055</c:v>
                </c:pt>
                <c:pt idx="8059">
                  <c:v>11.193055555554944</c:v>
                </c:pt>
                <c:pt idx="8060">
                  <c:v>11.194444444443832</c:v>
                </c:pt>
                <c:pt idx="8061">
                  <c:v>11.19583333333272</c:v>
                </c:pt>
                <c:pt idx="8062">
                  <c:v>11.197222222221608</c:v>
                </c:pt>
                <c:pt idx="8063">
                  <c:v>11.198611111110496</c:v>
                </c:pt>
                <c:pt idx="8064">
                  <c:v>11.199999999999385</c:v>
                </c:pt>
                <c:pt idx="8065">
                  <c:v>11.201388888888273</c:v>
                </c:pt>
                <c:pt idx="8066">
                  <c:v>11.202777777777161</c:v>
                </c:pt>
                <c:pt idx="8067">
                  <c:v>11.204166666666049</c:v>
                </c:pt>
                <c:pt idx="8068">
                  <c:v>11.205555555554938</c:v>
                </c:pt>
                <c:pt idx="8069">
                  <c:v>11.206944444443826</c:v>
                </c:pt>
                <c:pt idx="8070">
                  <c:v>11.208333333332714</c:v>
                </c:pt>
                <c:pt idx="8071">
                  <c:v>11.209722222221602</c:v>
                </c:pt>
                <c:pt idx="8072">
                  <c:v>11.21111111111049</c:v>
                </c:pt>
                <c:pt idx="8073">
                  <c:v>11.212499999999379</c:v>
                </c:pt>
                <c:pt idx="8074">
                  <c:v>11.213888888888267</c:v>
                </c:pt>
                <c:pt idx="8075">
                  <c:v>11.215277777777155</c:v>
                </c:pt>
                <c:pt idx="8076">
                  <c:v>11.216666666666043</c:v>
                </c:pt>
                <c:pt idx="8077">
                  <c:v>11.218055555554932</c:v>
                </c:pt>
                <c:pt idx="8078">
                  <c:v>11.21944444444382</c:v>
                </c:pt>
                <c:pt idx="8079">
                  <c:v>11.220833333332708</c:v>
                </c:pt>
                <c:pt idx="8080">
                  <c:v>11.222222222221596</c:v>
                </c:pt>
                <c:pt idx="8081">
                  <c:v>11.223611111110484</c:v>
                </c:pt>
                <c:pt idx="8082">
                  <c:v>11.224999999999373</c:v>
                </c:pt>
                <c:pt idx="8083">
                  <c:v>11.226388888888261</c:v>
                </c:pt>
                <c:pt idx="8084">
                  <c:v>11.227777777777149</c:v>
                </c:pt>
                <c:pt idx="8085">
                  <c:v>11.229166666666037</c:v>
                </c:pt>
                <c:pt idx="8086">
                  <c:v>11.230555555554925</c:v>
                </c:pt>
                <c:pt idx="8087">
                  <c:v>11.231944444443814</c:v>
                </c:pt>
                <c:pt idx="8088">
                  <c:v>11.233333333332702</c:v>
                </c:pt>
                <c:pt idx="8089">
                  <c:v>11.23472222222159</c:v>
                </c:pt>
                <c:pt idx="8090">
                  <c:v>11.236111111110478</c:v>
                </c:pt>
                <c:pt idx="8091">
                  <c:v>11.237499999999367</c:v>
                </c:pt>
                <c:pt idx="8092">
                  <c:v>11.238888888888255</c:v>
                </c:pt>
                <c:pt idx="8093">
                  <c:v>11.240277777777143</c:v>
                </c:pt>
                <c:pt idx="8094">
                  <c:v>11.241666666666031</c:v>
                </c:pt>
                <c:pt idx="8095">
                  <c:v>11.243055555554919</c:v>
                </c:pt>
                <c:pt idx="8096">
                  <c:v>11.244444444443808</c:v>
                </c:pt>
                <c:pt idx="8097">
                  <c:v>11.245833333332696</c:v>
                </c:pt>
                <c:pt idx="8098">
                  <c:v>11.247222222221584</c:v>
                </c:pt>
                <c:pt idx="8099">
                  <c:v>11.248611111110472</c:v>
                </c:pt>
                <c:pt idx="8100">
                  <c:v>11.249999999999361</c:v>
                </c:pt>
                <c:pt idx="8101">
                  <c:v>11.251388888888249</c:v>
                </c:pt>
                <c:pt idx="8102">
                  <c:v>11.252777777777137</c:v>
                </c:pt>
                <c:pt idx="8103">
                  <c:v>11.254166666666025</c:v>
                </c:pt>
                <c:pt idx="8104">
                  <c:v>11.255555555554913</c:v>
                </c:pt>
                <c:pt idx="8105">
                  <c:v>11.256944444443802</c:v>
                </c:pt>
                <c:pt idx="8106">
                  <c:v>11.25833333333269</c:v>
                </c:pt>
                <c:pt idx="8107">
                  <c:v>11.259722222221578</c:v>
                </c:pt>
                <c:pt idx="8108">
                  <c:v>11.261111111110466</c:v>
                </c:pt>
                <c:pt idx="8109">
                  <c:v>11.262499999999354</c:v>
                </c:pt>
                <c:pt idx="8110">
                  <c:v>11.263888888888243</c:v>
                </c:pt>
                <c:pt idx="8111">
                  <c:v>11.265277777777131</c:v>
                </c:pt>
                <c:pt idx="8112">
                  <c:v>11.266666666666019</c:v>
                </c:pt>
                <c:pt idx="8113">
                  <c:v>11.268055555554907</c:v>
                </c:pt>
                <c:pt idx="8114">
                  <c:v>11.269444444443796</c:v>
                </c:pt>
                <c:pt idx="8115">
                  <c:v>11.270833333332684</c:v>
                </c:pt>
                <c:pt idx="8116">
                  <c:v>11.272222222221572</c:v>
                </c:pt>
                <c:pt idx="8117">
                  <c:v>11.27361111111046</c:v>
                </c:pt>
                <c:pt idx="8118">
                  <c:v>11.274999999999348</c:v>
                </c:pt>
                <c:pt idx="8119">
                  <c:v>11.276388888888237</c:v>
                </c:pt>
                <c:pt idx="8120">
                  <c:v>11.277777777777125</c:v>
                </c:pt>
                <c:pt idx="8121">
                  <c:v>11.279166666666013</c:v>
                </c:pt>
                <c:pt idx="8122">
                  <c:v>11.280555555554901</c:v>
                </c:pt>
                <c:pt idx="8123">
                  <c:v>11.28194444444379</c:v>
                </c:pt>
                <c:pt idx="8124">
                  <c:v>11.283333333332678</c:v>
                </c:pt>
                <c:pt idx="8125">
                  <c:v>11.284722222221566</c:v>
                </c:pt>
                <c:pt idx="8126">
                  <c:v>11.286111111110454</c:v>
                </c:pt>
                <c:pt idx="8127">
                  <c:v>11.287499999999342</c:v>
                </c:pt>
                <c:pt idx="8128">
                  <c:v>11.288888888888231</c:v>
                </c:pt>
                <c:pt idx="8129">
                  <c:v>11.290277777777119</c:v>
                </c:pt>
                <c:pt idx="8130">
                  <c:v>11.291666666666007</c:v>
                </c:pt>
                <c:pt idx="8131">
                  <c:v>11.293055555554895</c:v>
                </c:pt>
                <c:pt idx="8132">
                  <c:v>11.294444444443783</c:v>
                </c:pt>
                <c:pt idx="8133">
                  <c:v>11.295833333332672</c:v>
                </c:pt>
                <c:pt idx="8134">
                  <c:v>11.29722222222156</c:v>
                </c:pt>
                <c:pt idx="8135">
                  <c:v>11.298611111110448</c:v>
                </c:pt>
                <c:pt idx="8136">
                  <c:v>11.299999999999336</c:v>
                </c:pt>
                <c:pt idx="8137">
                  <c:v>11.301388888888225</c:v>
                </c:pt>
                <c:pt idx="8138">
                  <c:v>11.302777777777113</c:v>
                </c:pt>
                <c:pt idx="8139">
                  <c:v>11.304166666666001</c:v>
                </c:pt>
                <c:pt idx="8140">
                  <c:v>11.305555555554889</c:v>
                </c:pt>
                <c:pt idx="8141">
                  <c:v>11.306944444443777</c:v>
                </c:pt>
                <c:pt idx="8142">
                  <c:v>11.308333333332666</c:v>
                </c:pt>
                <c:pt idx="8143">
                  <c:v>11.309722222221554</c:v>
                </c:pt>
                <c:pt idx="8144">
                  <c:v>11.311111111110442</c:v>
                </c:pt>
                <c:pt idx="8145">
                  <c:v>11.31249999999933</c:v>
                </c:pt>
                <c:pt idx="8146">
                  <c:v>11.313888888888219</c:v>
                </c:pt>
                <c:pt idx="8147">
                  <c:v>11.315277777777107</c:v>
                </c:pt>
                <c:pt idx="8148">
                  <c:v>11.316666666665995</c:v>
                </c:pt>
                <c:pt idx="8149">
                  <c:v>11.318055555554883</c:v>
                </c:pt>
                <c:pt idx="8150">
                  <c:v>11.319444444443771</c:v>
                </c:pt>
                <c:pt idx="8151">
                  <c:v>11.32083333333266</c:v>
                </c:pt>
                <c:pt idx="8152">
                  <c:v>11.322222222221548</c:v>
                </c:pt>
                <c:pt idx="8153">
                  <c:v>11.323611111110436</c:v>
                </c:pt>
                <c:pt idx="8154">
                  <c:v>11.324999999999324</c:v>
                </c:pt>
                <c:pt idx="8155">
                  <c:v>11.326388888888212</c:v>
                </c:pt>
                <c:pt idx="8156">
                  <c:v>11.327777777777101</c:v>
                </c:pt>
                <c:pt idx="8157">
                  <c:v>11.329166666665989</c:v>
                </c:pt>
                <c:pt idx="8158">
                  <c:v>11.330555555554877</c:v>
                </c:pt>
                <c:pt idx="8159">
                  <c:v>11.331944444443765</c:v>
                </c:pt>
                <c:pt idx="8160">
                  <c:v>11.333333333332654</c:v>
                </c:pt>
                <c:pt idx="8161">
                  <c:v>11.334722222221542</c:v>
                </c:pt>
                <c:pt idx="8162">
                  <c:v>11.33611111111043</c:v>
                </c:pt>
                <c:pt idx="8163">
                  <c:v>11.337499999999318</c:v>
                </c:pt>
                <c:pt idx="8164">
                  <c:v>11.338888888888206</c:v>
                </c:pt>
                <c:pt idx="8165">
                  <c:v>11.340277777777095</c:v>
                </c:pt>
                <c:pt idx="8166">
                  <c:v>11.341666666665983</c:v>
                </c:pt>
                <c:pt idx="8167">
                  <c:v>11.343055555554871</c:v>
                </c:pt>
                <c:pt idx="8168">
                  <c:v>11.344444444443759</c:v>
                </c:pt>
                <c:pt idx="8169">
                  <c:v>11.345833333332648</c:v>
                </c:pt>
                <c:pt idx="8170">
                  <c:v>11.347222222221536</c:v>
                </c:pt>
                <c:pt idx="8171">
                  <c:v>11.348611111110424</c:v>
                </c:pt>
                <c:pt idx="8172">
                  <c:v>11.349999999999312</c:v>
                </c:pt>
                <c:pt idx="8173">
                  <c:v>11.3513888888882</c:v>
                </c:pt>
                <c:pt idx="8174">
                  <c:v>11.352777777777089</c:v>
                </c:pt>
                <c:pt idx="8175">
                  <c:v>11.354166666665977</c:v>
                </c:pt>
                <c:pt idx="8176">
                  <c:v>11.355555555554865</c:v>
                </c:pt>
                <c:pt idx="8177">
                  <c:v>11.356944444443753</c:v>
                </c:pt>
                <c:pt idx="8178">
                  <c:v>11.358333333332642</c:v>
                </c:pt>
                <c:pt idx="8179">
                  <c:v>11.35972222222153</c:v>
                </c:pt>
                <c:pt idx="8180">
                  <c:v>11.361111111110418</c:v>
                </c:pt>
                <c:pt idx="8181">
                  <c:v>11.362499999999306</c:v>
                </c:pt>
                <c:pt idx="8182">
                  <c:v>11.363888888888194</c:v>
                </c:pt>
                <c:pt idx="8183">
                  <c:v>11.365277777777083</c:v>
                </c:pt>
                <c:pt idx="8184">
                  <c:v>11.366666666665971</c:v>
                </c:pt>
                <c:pt idx="8185">
                  <c:v>11.368055555554859</c:v>
                </c:pt>
                <c:pt idx="8186">
                  <c:v>11.369444444443747</c:v>
                </c:pt>
                <c:pt idx="8187">
                  <c:v>11.370833333332635</c:v>
                </c:pt>
                <c:pt idx="8188">
                  <c:v>11.372222222221524</c:v>
                </c:pt>
                <c:pt idx="8189">
                  <c:v>11.373611111110412</c:v>
                </c:pt>
                <c:pt idx="8190">
                  <c:v>11.3749999999993</c:v>
                </c:pt>
                <c:pt idx="8191">
                  <c:v>11.376388888888188</c:v>
                </c:pt>
                <c:pt idx="8192">
                  <c:v>11.377777777777077</c:v>
                </c:pt>
                <c:pt idx="8193">
                  <c:v>11.379166666665965</c:v>
                </c:pt>
                <c:pt idx="8194">
                  <c:v>11.380555555554853</c:v>
                </c:pt>
                <c:pt idx="8195">
                  <c:v>11.381944444443741</c:v>
                </c:pt>
                <c:pt idx="8196">
                  <c:v>11.383333333332629</c:v>
                </c:pt>
                <c:pt idx="8197">
                  <c:v>11.384722222221518</c:v>
                </c:pt>
                <c:pt idx="8198">
                  <c:v>11.386111111110406</c:v>
                </c:pt>
                <c:pt idx="8199">
                  <c:v>11.387499999999294</c:v>
                </c:pt>
                <c:pt idx="8200">
                  <c:v>11.388888888888182</c:v>
                </c:pt>
                <c:pt idx="8201">
                  <c:v>11.390277777777071</c:v>
                </c:pt>
                <c:pt idx="8202">
                  <c:v>11.391666666665959</c:v>
                </c:pt>
                <c:pt idx="8203">
                  <c:v>11.393055555554847</c:v>
                </c:pt>
                <c:pt idx="8204">
                  <c:v>11.394444444443735</c:v>
                </c:pt>
                <c:pt idx="8205">
                  <c:v>11.395833333332623</c:v>
                </c:pt>
                <c:pt idx="8206">
                  <c:v>11.397222222221512</c:v>
                </c:pt>
                <c:pt idx="8207">
                  <c:v>11.3986111111104</c:v>
                </c:pt>
                <c:pt idx="8208">
                  <c:v>11.399999999999288</c:v>
                </c:pt>
                <c:pt idx="8209">
                  <c:v>11.401388888888176</c:v>
                </c:pt>
                <c:pt idx="8210">
                  <c:v>11.402777777777064</c:v>
                </c:pt>
                <c:pt idx="8211">
                  <c:v>11.404166666665953</c:v>
                </c:pt>
                <c:pt idx="8212">
                  <c:v>11.405555555554841</c:v>
                </c:pt>
                <c:pt idx="8213">
                  <c:v>11.406944444443729</c:v>
                </c:pt>
                <c:pt idx="8214">
                  <c:v>11.408333333332617</c:v>
                </c:pt>
                <c:pt idx="8215">
                  <c:v>11.409722222221506</c:v>
                </c:pt>
                <c:pt idx="8216">
                  <c:v>11.411111111110394</c:v>
                </c:pt>
                <c:pt idx="8217">
                  <c:v>11.412499999999282</c:v>
                </c:pt>
                <c:pt idx="8218">
                  <c:v>11.41388888888817</c:v>
                </c:pt>
                <c:pt idx="8219">
                  <c:v>11.415277777777058</c:v>
                </c:pt>
                <c:pt idx="8220">
                  <c:v>11.416666666665947</c:v>
                </c:pt>
                <c:pt idx="8221">
                  <c:v>11.418055555554835</c:v>
                </c:pt>
                <c:pt idx="8222">
                  <c:v>11.419444444443723</c:v>
                </c:pt>
                <c:pt idx="8223">
                  <c:v>11.420833333332611</c:v>
                </c:pt>
                <c:pt idx="8224">
                  <c:v>11.4222222222215</c:v>
                </c:pt>
                <c:pt idx="8225">
                  <c:v>11.423611111110388</c:v>
                </c:pt>
                <c:pt idx="8226">
                  <c:v>11.424999999999276</c:v>
                </c:pt>
                <c:pt idx="8227">
                  <c:v>11.426388888888164</c:v>
                </c:pt>
                <c:pt idx="8228">
                  <c:v>11.427777777777052</c:v>
                </c:pt>
                <c:pt idx="8229">
                  <c:v>11.429166666665941</c:v>
                </c:pt>
                <c:pt idx="8230">
                  <c:v>11.430555555554829</c:v>
                </c:pt>
                <c:pt idx="8231">
                  <c:v>11.431944444443717</c:v>
                </c:pt>
                <c:pt idx="8232">
                  <c:v>11.433333333332605</c:v>
                </c:pt>
                <c:pt idx="8233">
                  <c:v>11.434722222221493</c:v>
                </c:pt>
                <c:pt idx="8234">
                  <c:v>11.436111111110382</c:v>
                </c:pt>
                <c:pt idx="8235">
                  <c:v>11.43749999999927</c:v>
                </c:pt>
                <c:pt idx="8236">
                  <c:v>11.438888888888158</c:v>
                </c:pt>
                <c:pt idx="8237">
                  <c:v>11.440277777777046</c:v>
                </c:pt>
                <c:pt idx="8238">
                  <c:v>11.441666666665935</c:v>
                </c:pt>
                <c:pt idx="8239">
                  <c:v>11.443055555554823</c:v>
                </c:pt>
                <c:pt idx="8240">
                  <c:v>11.444444444443711</c:v>
                </c:pt>
                <c:pt idx="8241">
                  <c:v>11.445833333332599</c:v>
                </c:pt>
                <c:pt idx="8242">
                  <c:v>11.447222222221487</c:v>
                </c:pt>
                <c:pt idx="8243">
                  <c:v>11.448611111110376</c:v>
                </c:pt>
                <c:pt idx="8244">
                  <c:v>11.449999999999264</c:v>
                </c:pt>
                <c:pt idx="8245">
                  <c:v>11.451388888888152</c:v>
                </c:pt>
                <c:pt idx="8246">
                  <c:v>11.45277777777704</c:v>
                </c:pt>
                <c:pt idx="8247">
                  <c:v>11.454166666665929</c:v>
                </c:pt>
                <c:pt idx="8248">
                  <c:v>11.455555555554817</c:v>
                </c:pt>
                <c:pt idx="8249">
                  <c:v>11.456944444443705</c:v>
                </c:pt>
                <c:pt idx="8250">
                  <c:v>11.458333333332593</c:v>
                </c:pt>
                <c:pt idx="8251">
                  <c:v>11.459722222221481</c:v>
                </c:pt>
                <c:pt idx="8252">
                  <c:v>11.46111111111037</c:v>
                </c:pt>
                <c:pt idx="8253">
                  <c:v>11.462499999999258</c:v>
                </c:pt>
                <c:pt idx="8254">
                  <c:v>11.463888888888146</c:v>
                </c:pt>
                <c:pt idx="8255">
                  <c:v>11.465277777777034</c:v>
                </c:pt>
                <c:pt idx="8256">
                  <c:v>11.466666666665922</c:v>
                </c:pt>
                <c:pt idx="8257">
                  <c:v>11.468055555554811</c:v>
                </c:pt>
                <c:pt idx="8258">
                  <c:v>11.469444444443699</c:v>
                </c:pt>
                <c:pt idx="8259">
                  <c:v>11.470833333332587</c:v>
                </c:pt>
                <c:pt idx="8260">
                  <c:v>11.472222222221475</c:v>
                </c:pt>
                <c:pt idx="8261">
                  <c:v>11.473611111110364</c:v>
                </c:pt>
                <c:pt idx="8262">
                  <c:v>11.474999999999252</c:v>
                </c:pt>
                <c:pt idx="8263">
                  <c:v>11.47638888888814</c:v>
                </c:pt>
                <c:pt idx="8264">
                  <c:v>11.477777777777028</c:v>
                </c:pt>
                <c:pt idx="8265">
                  <c:v>11.479166666665916</c:v>
                </c:pt>
                <c:pt idx="8266">
                  <c:v>11.480555555554805</c:v>
                </c:pt>
                <c:pt idx="8267">
                  <c:v>11.481944444443693</c:v>
                </c:pt>
                <c:pt idx="8268">
                  <c:v>11.483333333332581</c:v>
                </c:pt>
                <c:pt idx="8269">
                  <c:v>11.484722222221469</c:v>
                </c:pt>
                <c:pt idx="8270">
                  <c:v>11.486111111110358</c:v>
                </c:pt>
                <c:pt idx="8271">
                  <c:v>11.487499999999246</c:v>
                </c:pt>
                <c:pt idx="8272">
                  <c:v>11.488888888888134</c:v>
                </c:pt>
                <c:pt idx="8273">
                  <c:v>11.490277777777022</c:v>
                </c:pt>
                <c:pt idx="8274">
                  <c:v>11.49166666666591</c:v>
                </c:pt>
                <c:pt idx="8275">
                  <c:v>11.493055555554799</c:v>
                </c:pt>
                <c:pt idx="8276">
                  <c:v>11.494444444443687</c:v>
                </c:pt>
                <c:pt idx="8277">
                  <c:v>11.495833333332575</c:v>
                </c:pt>
                <c:pt idx="8278">
                  <c:v>11.497222222221463</c:v>
                </c:pt>
                <c:pt idx="8279">
                  <c:v>11.498611111110352</c:v>
                </c:pt>
                <c:pt idx="8280">
                  <c:v>11.49999999999924</c:v>
                </c:pt>
                <c:pt idx="8281">
                  <c:v>11.501388888888128</c:v>
                </c:pt>
                <c:pt idx="8282">
                  <c:v>11.502777777777016</c:v>
                </c:pt>
                <c:pt idx="8283">
                  <c:v>11.504166666665904</c:v>
                </c:pt>
                <c:pt idx="8284">
                  <c:v>11.505555555554793</c:v>
                </c:pt>
                <c:pt idx="8285">
                  <c:v>11.506944444443681</c:v>
                </c:pt>
                <c:pt idx="8286">
                  <c:v>11.508333333332569</c:v>
                </c:pt>
                <c:pt idx="8287">
                  <c:v>11.509722222221457</c:v>
                </c:pt>
                <c:pt idx="8288">
                  <c:v>11.511111111110345</c:v>
                </c:pt>
                <c:pt idx="8289">
                  <c:v>11.512499999999234</c:v>
                </c:pt>
                <c:pt idx="8290">
                  <c:v>11.513888888888122</c:v>
                </c:pt>
                <c:pt idx="8291">
                  <c:v>11.51527777777701</c:v>
                </c:pt>
                <c:pt idx="8292">
                  <c:v>11.516666666665898</c:v>
                </c:pt>
                <c:pt idx="8293">
                  <c:v>11.518055555554787</c:v>
                </c:pt>
                <c:pt idx="8294">
                  <c:v>11.519444444443675</c:v>
                </c:pt>
                <c:pt idx="8295">
                  <c:v>11.520833333332563</c:v>
                </c:pt>
                <c:pt idx="8296">
                  <c:v>11.522222222221451</c:v>
                </c:pt>
                <c:pt idx="8297">
                  <c:v>11.523611111110339</c:v>
                </c:pt>
                <c:pt idx="8298">
                  <c:v>11.524999999999228</c:v>
                </c:pt>
                <c:pt idx="8299">
                  <c:v>11.526388888888116</c:v>
                </c:pt>
                <c:pt idx="8300">
                  <c:v>11.527777777777004</c:v>
                </c:pt>
                <c:pt idx="8301">
                  <c:v>11.529166666665892</c:v>
                </c:pt>
                <c:pt idx="8302">
                  <c:v>11.530555555554781</c:v>
                </c:pt>
                <c:pt idx="8303">
                  <c:v>11.531944444443669</c:v>
                </c:pt>
                <c:pt idx="8304">
                  <c:v>11.533333333332557</c:v>
                </c:pt>
                <c:pt idx="8305">
                  <c:v>11.534722222221445</c:v>
                </c:pt>
                <c:pt idx="8306">
                  <c:v>11.536111111110333</c:v>
                </c:pt>
                <c:pt idx="8307">
                  <c:v>11.537499999999222</c:v>
                </c:pt>
                <c:pt idx="8308">
                  <c:v>11.53888888888811</c:v>
                </c:pt>
                <c:pt idx="8309">
                  <c:v>11.540277777776998</c:v>
                </c:pt>
                <c:pt idx="8310">
                  <c:v>11.541666666665886</c:v>
                </c:pt>
                <c:pt idx="8311">
                  <c:v>11.543055555554774</c:v>
                </c:pt>
                <c:pt idx="8312">
                  <c:v>11.544444444443663</c:v>
                </c:pt>
                <c:pt idx="8313">
                  <c:v>11.545833333332551</c:v>
                </c:pt>
                <c:pt idx="8314">
                  <c:v>11.547222222221439</c:v>
                </c:pt>
                <c:pt idx="8315">
                  <c:v>11.548611111110327</c:v>
                </c:pt>
                <c:pt idx="8316">
                  <c:v>11.549999999999216</c:v>
                </c:pt>
                <c:pt idx="8317">
                  <c:v>11.551388888888104</c:v>
                </c:pt>
                <c:pt idx="8318">
                  <c:v>11.552777777776992</c:v>
                </c:pt>
                <c:pt idx="8319">
                  <c:v>11.55416666666588</c:v>
                </c:pt>
                <c:pt idx="8320">
                  <c:v>11.555555555554768</c:v>
                </c:pt>
                <c:pt idx="8321">
                  <c:v>11.556944444443657</c:v>
                </c:pt>
                <c:pt idx="8322">
                  <c:v>11.558333333332545</c:v>
                </c:pt>
                <c:pt idx="8323">
                  <c:v>11.559722222221433</c:v>
                </c:pt>
                <c:pt idx="8324">
                  <c:v>11.561111111110321</c:v>
                </c:pt>
                <c:pt idx="8325">
                  <c:v>11.56249999999921</c:v>
                </c:pt>
                <c:pt idx="8326">
                  <c:v>11.563888888888098</c:v>
                </c:pt>
                <c:pt idx="8327">
                  <c:v>11.565277777776986</c:v>
                </c:pt>
                <c:pt idx="8328">
                  <c:v>11.566666666665874</c:v>
                </c:pt>
                <c:pt idx="8329">
                  <c:v>11.568055555554762</c:v>
                </c:pt>
                <c:pt idx="8330">
                  <c:v>11.569444444443651</c:v>
                </c:pt>
                <c:pt idx="8331">
                  <c:v>11.570833333332539</c:v>
                </c:pt>
                <c:pt idx="8332">
                  <c:v>11.572222222221427</c:v>
                </c:pt>
                <c:pt idx="8333">
                  <c:v>11.573611111110315</c:v>
                </c:pt>
                <c:pt idx="8334">
                  <c:v>11.574999999999203</c:v>
                </c:pt>
                <c:pt idx="8335">
                  <c:v>11.576388888888092</c:v>
                </c:pt>
                <c:pt idx="8336">
                  <c:v>11.57777777777698</c:v>
                </c:pt>
                <c:pt idx="8337">
                  <c:v>11.579166666665868</c:v>
                </c:pt>
                <c:pt idx="8338">
                  <c:v>11.580555555554756</c:v>
                </c:pt>
                <c:pt idx="8339">
                  <c:v>11.581944444443645</c:v>
                </c:pt>
                <c:pt idx="8340">
                  <c:v>11.583333333332533</c:v>
                </c:pt>
                <c:pt idx="8341">
                  <c:v>11.584722222221421</c:v>
                </c:pt>
                <c:pt idx="8342">
                  <c:v>11.586111111110309</c:v>
                </c:pt>
                <c:pt idx="8343">
                  <c:v>11.587499999999197</c:v>
                </c:pt>
                <c:pt idx="8344">
                  <c:v>11.588888888888086</c:v>
                </c:pt>
                <c:pt idx="8345">
                  <c:v>11.590277777776974</c:v>
                </c:pt>
                <c:pt idx="8346">
                  <c:v>11.591666666665862</c:v>
                </c:pt>
                <c:pt idx="8347">
                  <c:v>11.59305555555475</c:v>
                </c:pt>
                <c:pt idx="8348">
                  <c:v>11.594444444443639</c:v>
                </c:pt>
                <c:pt idx="8349">
                  <c:v>11.595833333332527</c:v>
                </c:pt>
                <c:pt idx="8350">
                  <c:v>11.597222222221415</c:v>
                </c:pt>
                <c:pt idx="8351">
                  <c:v>11.598611111110303</c:v>
                </c:pt>
                <c:pt idx="8352">
                  <c:v>11.599999999999191</c:v>
                </c:pt>
                <c:pt idx="8353">
                  <c:v>11.60138888888808</c:v>
                </c:pt>
                <c:pt idx="8354">
                  <c:v>11.602777777776968</c:v>
                </c:pt>
                <c:pt idx="8355">
                  <c:v>11.604166666665856</c:v>
                </c:pt>
                <c:pt idx="8356">
                  <c:v>11.605555555554744</c:v>
                </c:pt>
                <c:pt idx="8357">
                  <c:v>11.606944444443632</c:v>
                </c:pt>
                <c:pt idx="8358">
                  <c:v>11.608333333332521</c:v>
                </c:pt>
                <c:pt idx="8359">
                  <c:v>11.609722222221409</c:v>
                </c:pt>
                <c:pt idx="8360">
                  <c:v>11.611111111110297</c:v>
                </c:pt>
                <c:pt idx="8361">
                  <c:v>11.612499999999185</c:v>
                </c:pt>
                <c:pt idx="8362">
                  <c:v>11.613888888888074</c:v>
                </c:pt>
                <c:pt idx="8363">
                  <c:v>11.615277777776962</c:v>
                </c:pt>
                <c:pt idx="8364">
                  <c:v>11.61666666666585</c:v>
                </c:pt>
                <c:pt idx="8365">
                  <c:v>11.618055555554738</c:v>
                </c:pt>
                <c:pt idx="8366">
                  <c:v>11.619444444443626</c:v>
                </c:pt>
                <c:pt idx="8367">
                  <c:v>11.620833333332515</c:v>
                </c:pt>
                <c:pt idx="8368">
                  <c:v>11.622222222221403</c:v>
                </c:pt>
                <c:pt idx="8369">
                  <c:v>11.623611111110291</c:v>
                </c:pt>
                <c:pt idx="8370">
                  <c:v>11.624999999999179</c:v>
                </c:pt>
                <c:pt idx="8371">
                  <c:v>11.626388888888068</c:v>
                </c:pt>
                <c:pt idx="8372">
                  <c:v>11.627777777776956</c:v>
                </c:pt>
                <c:pt idx="8373">
                  <c:v>11.629166666665844</c:v>
                </c:pt>
                <c:pt idx="8374">
                  <c:v>11.630555555554732</c:v>
                </c:pt>
                <c:pt idx="8375">
                  <c:v>11.63194444444362</c:v>
                </c:pt>
                <c:pt idx="8376">
                  <c:v>11.633333333332509</c:v>
                </c:pt>
                <c:pt idx="8377">
                  <c:v>11.634722222221397</c:v>
                </c:pt>
                <c:pt idx="8378">
                  <c:v>11.636111111110285</c:v>
                </c:pt>
                <c:pt idx="8379">
                  <c:v>11.637499999999173</c:v>
                </c:pt>
                <c:pt idx="8380">
                  <c:v>11.638888888888062</c:v>
                </c:pt>
                <c:pt idx="8381">
                  <c:v>11.64027777777695</c:v>
                </c:pt>
                <c:pt idx="8382">
                  <c:v>11.641666666665838</c:v>
                </c:pt>
                <c:pt idx="8383">
                  <c:v>11.643055555554726</c:v>
                </c:pt>
                <c:pt idx="8384">
                  <c:v>11.644444444443614</c:v>
                </c:pt>
                <c:pt idx="8385">
                  <c:v>11.645833333332503</c:v>
                </c:pt>
                <c:pt idx="8386">
                  <c:v>11.647222222221391</c:v>
                </c:pt>
                <c:pt idx="8387">
                  <c:v>11.648611111110279</c:v>
                </c:pt>
                <c:pt idx="8388">
                  <c:v>11.649999999999167</c:v>
                </c:pt>
                <c:pt idx="8389">
                  <c:v>11.651388888888055</c:v>
                </c:pt>
                <c:pt idx="8390">
                  <c:v>11.652777777776944</c:v>
                </c:pt>
                <c:pt idx="8391">
                  <c:v>11.654166666665832</c:v>
                </c:pt>
                <c:pt idx="8392">
                  <c:v>11.65555555555472</c:v>
                </c:pt>
                <c:pt idx="8393">
                  <c:v>11.656944444443608</c:v>
                </c:pt>
                <c:pt idx="8394">
                  <c:v>11.658333333332497</c:v>
                </c:pt>
                <c:pt idx="8395">
                  <c:v>11.659722222221385</c:v>
                </c:pt>
                <c:pt idx="8396">
                  <c:v>11.661111111110273</c:v>
                </c:pt>
                <c:pt idx="8397">
                  <c:v>11.662499999999161</c:v>
                </c:pt>
                <c:pt idx="8398">
                  <c:v>11.663888888888049</c:v>
                </c:pt>
                <c:pt idx="8399">
                  <c:v>11.665277777776938</c:v>
                </c:pt>
                <c:pt idx="8400">
                  <c:v>11.666666666665826</c:v>
                </c:pt>
                <c:pt idx="8401">
                  <c:v>11.668055555554714</c:v>
                </c:pt>
                <c:pt idx="8402">
                  <c:v>11.669444444443602</c:v>
                </c:pt>
                <c:pt idx="8403">
                  <c:v>11.670833333332491</c:v>
                </c:pt>
                <c:pt idx="8404">
                  <c:v>11.672222222221379</c:v>
                </c:pt>
                <c:pt idx="8405">
                  <c:v>11.673611111110267</c:v>
                </c:pt>
                <c:pt idx="8406">
                  <c:v>11.674999999999155</c:v>
                </c:pt>
                <c:pt idx="8407">
                  <c:v>11.676388888888043</c:v>
                </c:pt>
                <c:pt idx="8408">
                  <c:v>11.677777777776932</c:v>
                </c:pt>
                <c:pt idx="8409">
                  <c:v>11.67916666666582</c:v>
                </c:pt>
                <c:pt idx="8410">
                  <c:v>11.680555555554708</c:v>
                </c:pt>
                <c:pt idx="8411">
                  <c:v>11.681944444443596</c:v>
                </c:pt>
                <c:pt idx="8412">
                  <c:v>11.683333333332484</c:v>
                </c:pt>
                <c:pt idx="8413">
                  <c:v>11.684722222221373</c:v>
                </c:pt>
                <c:pt idx="8414">
                  <c:v>11.686111111110261</c:v>
                </c:pt>
                <c:pt idx="8415">
                  <c:v>11.687499999999149</c:v>
                </c:pt>
                <c:pt idx="8416">
                  <c:v>11.688888888888037</c:v>
                </c:pt>
                <c:pt idx="8417">
                  <c:v>11.690277777776926</c:v>
                </c:pt>
                <c:pt idx="8418">
                  <c:v>11.691666666665814</c:v>
                </c:pt>
                <c:pt idx="8419">
                  <c:v>11.693055555554702</c:v>
                </c:pt>
                <c:pt idx="8420">
                  <c:v>11.69444444444359</c:v>
                </c:pt>
                <c:pt idx="8421">
                  <c:v>11.695833333332478</c:v>
                </c:pt>
                <c:pt idx="8422">
                  <c:v>11.697222222221367</c:v>
                </c:pt>
                <c:pt idx="8423">
                  <c:v>11.698611111110255</c:v>
                </c:pt>
                <c:pt idx="8424">
                  <c:v>11.699999999999143</c:v>
                </c:pt>
                <c:pt idx="8425">
                  <c:v>11.701388888888031</c:v>
                </c:pt>
                <c:pt idx="8426">
                  <c:v>11.70277777777692</c:v>
                </c:pt>
                <c:pt idx="8427">
                  <c:v>11.704166666665808</c:v>
                </c:pt>
                <c:pt idx="8428">
                  <c:v>11.705555555554696</c:v>
                </c:pt>
                <c:pt idx="8429">
                  <c:v>11.706944444443584</c:v>
                </c:pt>
                <c:pt idx="8430">
                  <c:v>11.708333333332472</c:v>
                </c:pt>
                <c:pt idx="8431">
                  <c:v>11.709722222221361</c:v>
                </c:pt>
                <c:pt idx="8432">
                  <c:v>11.711111111110249</c:v>
                </c:pt>
                <c:pt idx="8433">
                  <c:v>11.712499999999137</c:v>
                </c:pt>
                <c:pt idx="8434">
                  <c:v>11.713888888888025</c:v>
                </c:pt>
                <c:pt idx="8435">
                  <c:v>11.715277777776913</c:v>
                </c:pt>
                <c:pt idx="8436">
                  <c:v>11.716666666665802</c:v>
                </c:pt>
                <c:pt idx="8437">
                  <c:v>11.71805555555469</c:v>
                </c:pt>
                <c:pt idx="8438">
                  <c:v>11.719444444443578</c:v>
                </c:pt>
                <c:pt idx="8439">
                  <c:v>11.720833333332466</c:v>
                </c:pt>
                <c:pt idx="8440">
                  <c:v>11.722222222221355</c:v>
                </c:pt>
                <c:pt idx="8441">
                  <c:v>11.723611111110243</c:v>
                </c:pt>
                <c:pt idx="8442">
                  <c:v>11.724999999999131</c:v>
                </c:pt>
                <c:pt idx="8443">
                  <c:v>11.726388888888019</c:v>
                </c:pt>
                <c:pt idx="8444">
                  <c:v>11.727777777776907</c:v>
                </c:pt>
                <c:pt idx="8445">
                  <c:v>11.729166666665796</c:v>
                </c:pt>
                <c:pt idx="8446">
                  <c:v>11.730555555554684</c:v>
                </c:pt>
                <c:pt idx="8447">
                  <c:v>11.731944444443572</c:v>
                </c:pt>
                <c:pt idx="8448">
                  <c:v>11.73333333333246</c:v>
                </c:pt>
                <c:pt idx="8449">
                  <c:v>11.734722222221349</c:v>
                </c:pt>
                <c:pt idx="8450">
                  <c:v>11.736111111110237</c:v>
                </c:pt>
                <c:pt idx="8451">
                  <c:v>11.737499999999125</c:v>
                </c:pt>
                <c:pt idx="8452">
                  <c:v>11.738888888888013</c:v>
                </c:pt>
                <c:pt idx="8453">
                  <c:v>11.740277777776901</c:v>
                </c:pt>
                <c:pt idx="8454">
                  <c:v>11.74166666666579</c:v>
                </c:pt>
                <c:pt idx="8455">
                  <c:v>11.743055555554678</c:v>
                </c:pt>
                <c:pt idx="8456">
                  <c:v>11.744444444443566</c:v>
                </c:pt>
                <c:pt idx="8457">
                  <c:v>11.745833333332454</c:v>
                </c:pt>
                <c:pt idx="8458">
                  <c:v>11.747222222221342</c:v>
                </c:pt>
                <c:pt idx="8459">
                  <c:v>11.748611111110231</c:v>
                </c:pt>
                <c:pt idx="8460">
                  <c:v>11.749999999999119</c:v>
                </c:pt>
                <c:pt idx="8461">
                  <c:v>11.751388888888007</c:v>
                </c:pt>
                <c:pt idx="8462">
                  <c:v>11.752777777776895</c:v>
                </c:pt>
                <c:pt idx="8463">
                  <c:v>11.754166666665784</c:v>
                </c:pt>
                <c:pt idx="8464">
                  <c:v>11.755555555554672</c:v>
                </c:pt>
                <c:pt idx="8465">
                  <c:v>11.75694444444356</c:v>
                </c:pt>
                <c:pt idx="8466">
                  <c:v>11.758333333332448</c:v>
                </c:pt>
                <c:pt idx="8467">
                  <c:v>11.759722222221336</c:v>
                </c:pt>
                <c:pt idx="8468">
                  <c:v>11.761111111110225</c:v>
                </c:pt>
                <c:pt idx="8469">
                  <c:v>11.762499999999113</c:v>
                </c:pt>
                <c:pt idx="8470">
                  <c:v>11.763888888888001</c:v>
                </c:pt>
                <c:pt idx="8471">
                  <c:v>11.765277777776889</c:v>
                </c:pt>
                <c:pt idx="8472">
                  <c:v>11.766666666665778</c:v>
                </c:pt>
                <c:pt idx="8473">
                  <c:v>11.768055555554666</c:v>
                </c:pt>
                <c:pt idx="8474">
                  <c:v>11.769444444443554</c:v>
                </c:pt>
                <c:pt idx="8475">
                  <c:v>11.770833333332442</c:v>
                </c:pt>
                <c:pt idx="8476">
                  <c:v>11.77222222222133</c:v>
                </c:pt>
                <c:pt idx="8477">
                  <c:v>11.773611111110219</c:v>
                </c:pt>
                <c:pt idx="8478">
                  <c:v>11.774999999999107</c:v>
                </c:pt>
                <c:pt idx="8479">
                  <c:v>11.776388888887995</c:v>
                </c:pt>
                <c:pt idx="8480">
                  <c:v>11.777777777776883</c:v>
                </c:pt>
                <c:pt idx="8481">
                  <c:v>11.779166666665772</c:v>
                </c:pt>
                <c:pt idx="8482">
                  <c:v>11.78055555555466</c:v>
                </c:pt>
                <c:pt idx="8483">
                  <c:v>11.781944444443548</c:v>
                </c:pt>
                <c:pt idx="8484">
                  <c:v>11.783333333332436</c:v>
                </c:pt>
                <c:pt idx="8485">
                  <c:v>11.784722222221324</c:v>
                </c:pt>
                <c:pt idx="8486">
                  <c:v>11.786111111110213</c:v>
                </c:pt>
                <c:pt idx="8487">
                  <c:v>11.787499999999101</c:v>
                </c:pt>
                <c:pt idx="8488">
                  <c:v>11.788888888887989</c:v>
                </c:pt>
                <c:pt idx="8489">
                  <c:v>11.790277777776877</c:v>
                </c:pt>
                <c:pt idx="8490">
                  <c:v>11.791666666665765</c:v>
                </c:pt>
                <c:pt idx="8491">
                  <c:v>11.793055555554654</c:v>
                </c:pt>
                <c:pt idx="8492">
                  <c:v>11.794444444443542</c:v>
                </c:pt>
                <c:pt idx="8493">
                  <c:v>11.79583333333243</c:v>
                </c:pt>
                <c:pt idx="8494">
                  <c:v>11.797222222221318</c:v>
                </c:pt>
                <c:pt idx="8495">
                  <c:v>11.798611111110207</c:v>
                </c:pt>
                <c:pt idx="8496">
                  <c:v>11.799999999999095</c:v>
                </c:pt>
                <c:pt idx="8497">
                  <c:v>11.801388888887983</c:v>
                </c:pt>
                <c:pt idx="8498">
                  <c:v>11.802777777776871</c:v>
                </c:pt>
                <c:pt idx="8499">
                  <c:v>11.804166666665759</c:v>
                </c:pt>
                <c:pt idx="8500">
                  <c:v>11.805555555554648</c:v>
                </c:pt>
                <c:pt idx="8501">
                  <c:v>11.806944444443536</c:v>
                </c:pt>
                <c:pt idx="8502">
                  <c:v>11.808333333332424</c:v>
                </c:pt>
                <c:pt idx="8503">
                  <c:v>11.809722222221312</c:v>
                </c:pt>
                <c:pt idx="8504">
                  <c:v>11.811111111110201</c:v>
                </c:pt>
                <c:pt idx="8505">
                  <c:v>11.812499999999089</c:v>
                </c:pt>
                <c:pt idx="8506">
                  <c:v>11.813888888887977</c:v>
                </c:pt>
                <c:pt idx="8507">
                  <c:v>11.815277777776865</c:v>
                </c:pt>
                <c:pt idx="8508">
                  <c:v>11.816666666665753</c:v>
                </c:pt>
                <c:pt idx="8509">
                  <c:v>11.818055555554642</c:v>
                </c:pt>
                <c:pt idx="8510">
                  <c:v>11.81944444444353</c:v>
                </c:pt>
                <c:pt idx="8511">
                  <c:v>11.820833333332418</c:v>
                </c:pt>
                <c:pt idx="8512">
                  <c:v>11.822222222221306</c:v>
                </c:pt>
                <c:pt idx="8513">
                  <c:v>11.823611111110194</c:v>
                </c:pt>
                <c:pt idx="8514">
                  <c:v>11.824999999999083</c:v>
                </c:pt>
                <c:pt idx="8515">
                  <c:v>11.826388888887971</c:v>
                </c:pt>
                <c:pt idx="8516">
                  <c:v>11.827777777776859</c:v>
                </c:pt>
                <c:pt idx="8517">
                  <c:v>11.829166666665747</c:v>
                </c:pt>
                <c:pt idx="8518">
                  <c:v>11.830555555554636</c:v>
                </c:pt>
                <c:pt idx="8519">
                  <c:v>11.831944444443524</c:v>
                </c:pt>
                <c:pt idx="8520">
                  <c:v>11.833333333332412</c:v>
                </c:pt>
                <c:pt idx="8521">
                  <c:v>11.8347222222213</c:v>
                </c:pt>
                <c:pt idx="8522">
                  <c:v>11.836111111110188</c:v>
                </c:pt>
                <c:pt idx="8523">
                  <c:v>11.837499999999077</c:v>
                </c:pt>
                <c:pt idx="8524">
                  <c:v>11.838888888887965</c:v>
                </c:pt>
                <c:pt idx="8525">
                  <c:v>11.840277777776853</c:v>
                </c:pt>
                <c:pt idx="8526">
                  <c:v>11.841666666665741</c:v>
                </c:pt>
                <c:pt idx="8527">
                  <c:v>11.84305555555463</c:v>
                </c:pt>
                <c:pt idx="8528">
                  <c:v>11.844444444443518</c:v>
                </c:pt>
                <c:pt idx="8529">
                  <c:v>11.845833333332406</c:v>
                </c:pt>
                <c:pt idx="8530">
                  <c:v>11.847222222221294</c:v>
                </c:pt>
                <c:pt idx="8531">
                  <c:v>11.848611111110182</c:v>
                </c:pt>
                <c:pt idx="8532">
                  <c:v>11.849999999999071</c:v>
                </c:pt>
                <c:pt idx="8533">
                  <c:v>11.851388888887959</c:v>
                </c:pt>
                <c:pt idx="8534">
                  <c:v>11.852777777776847</c:v>
                </c:pt>
                <c:pt idx="8535">
                  <c:v>11.854166666665735</c:v>
                </c:pt>
                <c:pt idx="8536">
                  <c:v>11.855555555554623</c:v>
                </c:pt>
                <c:pt idx="8537">
                  <c:v>11.856944444443512</c:v>
                </c:pt>
                <c:pt idx="8538">
                  <c:v>11.8583333333324</c:v>
                </c:pt>
                <c:pt idx="8539">
                  <c:v>11.859722222221288</c:v>
                </c:pt>
                <c:pt idx="8540">
                  <c:v>11.861111111110176</c:v>
                </c:pt>
                <c:pt idx="8541">
                  <c:v>11.862499999999065</c:v>
                </c:pt>
                <c:pt idx="8542">
                  <c:v>11.863888888887953</c:v>
                </c:pt>
                <c:pt idx="8543">
                  <c:v>11.865277777776841</c:v>
                </c:pt>
                <c:pt idx="8544">
                  <c:v>11.866666666665729</c:v>
                </c:pt>
                <c:pt idx="8545">
                  <c:v>11.868055555554617</c:v>
                </c:pt>
                <c:pt idx="8546">
                  <c:v>11.869444444443506</c:v>
                </c:pt>
                <c:pt idx="8547">
                  <c:v>11.870833333332394</c:v>
                </c:pt>
                <c:pt idx="8548">
                  <c:v>11.872222222221282</c:v>
                </c:pt>
                <c:pt idx="8549">
                  <c:v>11.87361111111017</c:v>
                </c:pt>
                <c:pt idx="8550">
                  <c:v>11.874999999999059</c:v>
                </c:pt>
                <c:pt idx="8551">
                  <c:v>11.876388888887947</c:v>
                </c:pt>
                <c:pt idx="8552">
                  <c:v>11.877777777776835</c:v>
                </c:pt>
                <c:pt idx="8553">
                  <c:v>11.879166666665723</c:v>
                </c:pt>
                <c:pt idx="8554">
                  <c:v>11.880555555554611</c:v>
                </c:pt>
                <c:pt idx="8555">
                  <c:v>11.8819444444435</c:v>
                </c:pt>
                <c:pt idx="8556">
                  <c:v>11.883333333332388</c:v>
                </c:pt>
                <c:pt idx="8557">
                  <c:v>11.884722222221276</c:v>
                </c:pt>
                <c:pt idx="8558">
                  <c:v>11.886111111110164</c:v>
                </c:pt>
                <c:pt idx="8559">
                  <c:v>11.887499999999052</c:v>
                </c:pt>
                <c:pt idx="8560">
                  <c:v>11.888888888887941</c:v>
                </c:pt>
                <c:pt idx="8561">
                  <c:v>11.890277777776829</c:v>
                </c:pt>
                <c:pt idx="8562">
                  <c:v>11.891666666665717</c:v>
                </c:pt>
                <c:pt idx="8563">
                  <c:v>11.893055555554605</c:v>
                </c:pt>
                <c:pt idx="8564">
                  <c:v>11.894444444443494</c:v>
                </c:pt>
                <c:pt idx="8565">
                  <c:v>11.895833333332382</c:v>
                </c:pt>
                <c:pt idx="8566">
                  <c:v>11.89722222222127</c:v>
                </c:pt>
                <c:pt idx="8567">
                  <c:v>11.898611111110158</c:v>
                </c:pt>
                <c:pt idx="8568">
                  <c:v>11.899999999999046</c:v>
                </c:pt>
                <c:pt idx="8569">
                  <c:v>11.901388888887935</c:v>
                </c:pt>
                <c:pt idx="8570">
                  <c:v>11.902777777776823</c:v>
                </c:pt>
                <c:pt idx="8571">
                  <c:v>11.904166666665711</c:v>
                </c:pt>
                <c:pt idx="8572">
                  <c:v>11.905555555554599</c:v>
                </c:pt>
                <c:pt idx="8573">
                  <c:v>11.906944444443488</c:v>
                </c:pt>
                <c:pt idx="8574">
                  <c:v>11.908333333332376</c:v>
                </c:pt>
                <c:pt idx="8575">
                  <c:v>11.909722222221264</c:v>
                </c:pt>
                <c:pt idx="8576">
                  <c:v>11.911111111110152</c:v>
                </c:pt>
                <c:pt idx="8577">
                  <c:v>11.91249999999904</c:v>
                </c:pt>
                <c:pt idx="8578">
                  <c:v>11.913888888887929</c:v>
                </c:pt>
                <c:pt idx="8579">
                  <c:v>11.915277777776817</c:v>
                </c:pt>
                <c:pt idx="8580">
                  <c:v>11.916666666665705</c:v>
                </c:pt>
                <c:pt idx="8581">
                  <c:v>11.918055555554593</c:v>
                </c:pt>
                <c:pt idx="8582">
                  <c:v>11.919444444443482</c:v>
                </c:pt>
                <c:pt idx="8583">
                  <c:v>11.92083333333237</c:v>
                </c:pt>
                <c:pt idx="8584">
                  <c:v>11.922222222221258</c:v>
                </c:pt>
                <c:pt idx="8585">
                  <c:v>11.923611111110146</c:v>
                </c:pt>
                <c:pt idx="8586">
                  <c:v>11.924999999999034</c:v>
                </c:pt>
                <c:pt idx="8587">
                  <c:v>11.926388888887923</c:v>
                </c:pt>
                <c:pt idx="8588">
                  <c:v>11.927777777776811</c:v>
                </c:pt>
                <c:pt idx="8589">
                  <c:v>11.929166666665699</c:v>
                </c:pt>
                <c:pt idx="8590">
                  <c:v>11.930555555554587</c:v>
                </c:pt>
                <c:pt idx="8591">
                  <c:v>11.931944444443475</c:v>
                </c:pt>
                <c:pt idx="8592">
                  <c:v>11.933333333332364</c:v>
                </c:pt>
                <c:pt idx="8593">
                  <c:v>11.934722222221252</c:v>
                </c:pt>
                <c:pt idx="8594">
                  <c:v>11.93611111111014</c:v>
                </c:pt>
                <c:pt idx="8595">
                  <c:v>11.937499999999028</c:v>
                </c:pt>
                <c:pt idx="8596">
                  <c:v>11.938888888887917</c:v>
                </c:pt>
                <c:pt idx="8597">
                  <c:v>11.940277777776805</c:v>
                </c:pt>
                <c:pt idx="8598">
                  <c:v>11.941666666665693</c:v>
                </c:pt>
                <c:pt idx="8599">
                  <c:v>11.943055555554581</c:v>
                </c:pt>
                <c:pt idx="8600">
                  <c:v>11.944444444443469</c:v>
                </c:pt>
                <c:pt idx="8601">
                  <c:v>11.945833333332358</c:v>
                </c:pt>
                <c:pt idx="8602">
                  <c:v>11.947222222221246</c:v>
                </c:pt>
                <c:pt idx="8603">
                  <c:v>11.948611111110134</c:v>
                </c:pt>
                <c:pt idx="8604">
                  <c:v>11.949999999999022</c:v>
                </c:pt>
                <c:pt idx="8605">
                  <c:v>11.951388888887911</c:v>
                </c:pt>
                <c:pt idx="8606">
                  <c:v>11.952777777776799</c:v>
                </c:pt>
                <c:pt idx="8607">
                  <c:v>11.954166666665687</c:v>
                </c:pt>
                <c:pt idx="8608">
                  <c:v>11.955555555554575</c:v>
                </c:pt>
                <c:pt idx="8609">
                  <c:v>11.956944444443463</c:v>
                </c:pt>
                <c:pt idx="8610">
                  <c:v>11.958333333332352</c:v>
                </c:pt>
                <c:pt idx="8611">
                  <c:v>11.95972222222124</c:v>
                </c:pt>
                <c:pt idx="8612">
                  <c:v>11.961111111110128</c:v>
                </c:pt>
                <c:pt idx="8613">
                  <c:v>11.962499999999016</c:v>
                </c:pt>
                <c:pt idx="8614">
                  <c:v>11.963888888887904</c:v>
                </c:pt>
                <c:pt idx="8615">
                  <c:v>11.965277777776793</c:v>
                </c:pt>
                <c:pt idx="8616">
                  <c:v>11.966666666665681</c:v>
                </c:pt>
                <c:pt idx="8617">
                  <c:v>11.968055555554569</c:v>
                </c:pt>
                <c:pt idx="8618">
                  <c:v>11.969444444443457</c:v>
                </c:pt>
                <c:pt idx="8619">
                  <c:v>11.970833333332346</c:v>
                </c:pt>
                <c:pt idx="8620">
                  <c:v>11.972222222221234</c:v>
                </c:pt>
                <c:pt idx="8621">
                  <c:v>11.973611111110122</c:v>
                </c:pt>
                <c:pt idx="8622">
                  <c:v>11.97499999999901</c:v>
                </c:pt>
                <c:pt idx="8623">
                  <c:v>11.976388888887898</c:v>
                </c:pt>
                <c:pt idx="8624">
                  <c:v>11.977777777776787</c:v>
                </c:pt>
                <c:pt idx="8625">
                  <c:v>11.979166666665675</c:v>
                </c:pt>
                <c:pt idx="8626">
                  <c:v>11.980555555554563</c:v>
                </c:pt>
                <c:pt idx="8627">
                  <c:v>11.981944444443451</c:v>
                </c:pt>
                <c:pt idx="8628">
                  <c:v>11.98333333333234</c:v>
                </c:pt>
                <c:pt idx="8629">
                  <c:v>11.984722222221228</c:v>
                </c:pt>
                <c:pt idx="8630">
                  <c:v>11.986111111110116</c:v>
                </c:pt>
                <c:pt idx="8631">
                  <c:v>11.987499999999004</c:v>
                </c:pt>
                <c:pt idx="8632">
                  <c:v>11.988888888887892</c:v>
                </c:pt>
                <c:pt idx="8633">
                  <c:v>11.990277777776781</c:v>
                </c:pt>
                <c:pt idx="8634">
                  <c:v>11.991666666665669</c:v>
                </c:pt>
                <c:pt idx="8635">
                  <c:v>11.993055555554557</c:v>
                </c:pt>
                <c:pt idx="8636">
                  <c:v>11.994444444443445</c:v>
                </c:pt>
                <c:pt idx="8637">
                  <c:v>11.995833333332333</c:v>
                </c:pt>
                <c:pt idx="8638">
                  <c:v>11.997222222221222</c:v>
                </c:pt>
                <c:pt idx="8639">
                  <c:v>11.99861111111011</c:v>
                </c:pt>
                <c:pt idx="8640">
                  <c:v>11.999999999998998</c:v>
                </c:pt>
                <c:pt idx="8641">
                  <c:v>12.001388888887886</c:v>
                </c:pt>
                <c:pt idx="8642">
                  <c:v>12.002777777776775</c:v>
                </c:pt>
                <c:pt idx="8643">
                  <c:v>12.004166666665663</c:v>
                </c:pt>
                <c:pt idx="8644">
                  <c:v>12.005555555554551</c:v>
                </c:pt>
                <c:pt idx="8645">
                  <c:v>12.006944444443439</c:v>
                </c:pt>
                <c:pt idx="8646">
                  <c:v>12.008333333332327</c:v>
                </c:pt>
                <c:pt idx="8647">
                  <c:v>12.009722222221216</c:v>
                </c:pt>
                <c:pt idx="8648">
                  <c:v>12.011111111110104</c:v>
                </c:pt>
                <c:pt idx="8649">
                  <c:v>12.012499999998992</c:v>
                </c:pt>
                <c:pt idx="8650">
                  <c:v>12.01388888888788</c:v>
                </c:pt>
                <c:pt idx="8651">
                  <c:v>12.015277777776769</c:v>
                </c:pt>
                <c:pt idx="8652">
                  <c:v>12.016666666665657</c:v>
                </c:pt>
                <c:pt idx="8653">
                  <c:v>12.018055555554545</c:v>
                </c:pt>
                <c:pt idx="8654">
                  <c:v>12.019444444443433</c:v>
                </c:pt>
                <c:pt idx="8655">
                  <c:v>12.020833333332321</c:v>
                </c:pt>
                <c:pt idx="8656">
                  <c:v>12.02222222222121</c:v>
                </c:pt>
                <c:pt idx="8657">
                  <c:v>12.023611111110098</c:v>
                </c:pt>
                <c:pt idx="8658">
                  <c:v>12.024999999998986</c:v>
                </c:pt>
                <c:pt idx="8659">
                  <c:v>12.026388888887874</c:v>
                </c:pt>
                <c:pt idx="8660">
                  <c:v>12.027777777776762</c:v>
                </c:pt>
                <c:pt idx="8661">
                  <c:v>12.029166666665651</c:v>
                </c:pt>
                <c:pt idx="8662">
                  <c:v>12.030555555554539</c:v>
                </c:pt>
                <c:pt idx="8663">
                  <c:v>12.031944444443427</c:v>
                </c:pt>
                <c:pt idx="8664">
                  <c:v>12.033333333332315</c:v>
                </c:pt>
                <c:pt idx="8665">
                  <c:v>12.034722222221204</c:v>
                </c:pt>
                <c:pt idx="8666">
                  <c:v>12.036111111110092</c:v>
                </c:pt>
                <c:pt idx="8667">
                  <c:v>12.03749999999898</c:v>
                </c:pt>
                <c:pt idx="8668">
                  <c:v>12.038888888887868</c:v>
                </c:pt>
                <c:pt idx="8669">
                  <c:v>12.040277777776756</c:v>
                </c:pt>
                <c:pt idx="8670">
                  <c:v>12.041666666665645</c:v>
                </c:pt>
                <c:pt idx="8671">
                  <c:v>12.043055555554533</c:v>
                </c:pt>
                <c:pt idx="8672">
                  <c:v>12.044444444443421</c:v>
                </c:pt>
                <c:pt idx="8673">
                  <c:v>12.045833333332309</c:v>
                </c:pt>
                <c:pt idx="8674">
                  <c:v>12.047222222221198</c:v>
                </c:pt>
                <c:pt idx="8675">
                  <c:v>12.048611111110086</c:v>
                </c:pt>
                <c:pt idx="8676">
                  <c:v>12.049999999998974</c:v>
                </c:pt>
                <c:pt idx="8677">
                  <c:v>12.051388888887862</c:v>
                </c:pt>
                <c:pt idx="8678">
                  <c:v>12.05277777777675</c:v>
                </c:pt>
                <c:pt idx="8679">
                  <c:v>12.054166666665639</c:v>
                </c:pt>
                <c:pt idx="8680">
                  <c:v>12.055555555554527</c:v>
                </c:pt>
                <c:pt idx="8681">
                  <c:v>12.056944444443415</c:v>
                </c:pt>
                <c:pt idx="8682">
                  <c:v>12.058333333332303</c:v>
                </c:pt>
                <c:pt idx="8683">
                  <c:v>12.059722222221192</c:v>
                </c:pt>
                <c:pt idx="8684">
                  <c:v>12.06111111111008</c:v>
                </c:pt>
                <c:pt idx="8685">
                  <c:v>12.062499999998968</c:v>
                </c:pt>
                <c:pt idx="8686">
                  <c:v>12.063888888887856</c:v>
                </c:pt>
                <c:pt idx="8687">
                  <c:v>12.065277777776744</c:v>
                </c:pt>
                <c:pt idx="8688">
                  <c:v>12.066666666665633</c:v>
                </c:pt>
                <c:pt idx="8689">
                  <c:v>12.068055555554521</c:v>
                </c:pt>
                <c:pt idx="8690">
                  <c:v>12.069444444443409</c:v>
                </c:pt>
                <c:pt idx="8691">
                  <c:v>12.070833333332297</c:v>
                </c:pt>
                <c:pt idx="8692">
                  <c:v>12.072222222221185</c:v>
                </c:pt>
                <c:pt idx="8693">
                  <c:v>12.073611111110074</c:v>
                </c:pt>
                <c:pt idx="8694">
                  <c:v>12.074999999998962</c:v>
                </c:pt>
                <c:pt idx="8695">
                  <c:v>12.07638888888785</c:v>
                </c:pt>
                <c:pt idx="8696">
                  <c:v>12.077777777776738</c:v>
                </c:pt>
                <c:pt idx="8697">
                  <c:v>12.079166666665627</c:v>
                </c:pt>
                <c:pt idx="8698">
                  <c:v>12.080555555554515</c:v>
                </c:pt>
                <c:pt idx="8699">
                  <c:v>12.081944444443403</c:v>
                </c:pt>
                <c:pt idx="8700">
                  <c:v>12.083333333332291</c:v>
                </c:pt>
                <c:pt idx="8701">
                  <c:v>12.084722222221179</c:v>
                </c:pt>
                <c:pt idx="8702">
                  <c:v>12.086111111110068</c:v>
                </c:pt>
                <c:pt idx="8703">
                  <c:v>12.087499999998956</c:v>
                </c:pt>
                <c:pt idx="8704">
                  <c:v>12.088888888887844</c:v>
                </c:pt>
                <c:pt idx="8705">
                  <c:v>12.090277777776732</c:v>
                </c:pt>
                <c:pt idx="8706">
                  <c:v>12.091666666665621</c:v>
                </c:pt>
                <c:pt idx="8707">
                  <c:v>12.093055555554509</c:v>
                </c:pt>
                <c:pt idx="8708">
                  <c:v>12.094444444443397</c:v>
                </c:pt>
                <c:pt idx="8709">
                  <c:v>12.095833333332285</c:v>
                </c:pt>
                <c:pt idx="8710">
                  <c:v>12.097222222221173</c:v>
                </c:pt>
                <c:pt idx="8711">
                  <c:v>12.098611111110062</c:v>
                </c:pt>
                <c:pt idx="8712">
                  <c:v>12.09999999999895</c:v>
                </c:pt>
                <c:pt idx="8713">
                  <c:v>12.101388888887838</c:v>
                </c:pt>
                <c:pt idx="8714">
                  <c:v>12.102777777776726</c:v>
                </c:pt>
                <c:pt idx="8715">
                  <c:v>12.104166666665614</c:v>
                </c:pt>
                <c:pt idx="8716">
                  <c:v>12.105555555554503</c:v>
                </c:pt>
                <c:pt idx="8717">
                  <c:v>12.106944444443391</c:v>
                </c:pt>
                <c:pt idx="8718">
                  <c:v>12.108333333332279</c:v>
                </c:pt>
                <c:pt idx="8719">
                  <c:v>12.109722222221167</c:v>
                </c:pt>
                <c:pt idx="8720">
                  <c:v>12.111111111110056</c:v>
                </c:pt>
                <c:pt idx="8721">
                  <c:v>12.112499999998944</c:v>
                </c:pt>
                <c:pt idx="8722">
                  <c:v>12.113888888887832</c:v>
                </c:pt>
                <c:pt idx="8723">
                  <c:v>12.11527777777672</c:v>
                </c:pt>
                <c:pt idx="8724">
                  <c:v>12.116666666665608</c:v>
                </c:pt>
                <c:pt idx="8725">
                  <c:v>12.118055555554497</c:v>
                </c:pt>
                <c:pt idx="8726">
                  <c:v>12.119444444443385</c:v>
                </c:pt>
                <c:pt idx="8727">
                  <c:v>12.120833333332273</c:v>
                </c:pt>
                <c:pt idx="8728">
                  <c:v>12.122222222221161</c:v>
                </c:pt>
                <c:pt idx="8729">
                  <c:v>12.12361111111005</c:v>
                </c:pt>
                <c:pt idx="8730">
                  <c:v>12.124999999998938</c:v>
                </c:pt>
                <c:pt idx="8731">
                  <c:v>12.126388888887826</c:v>
                </c:pt>
                <c:pt idx="8732">
                  <c:v>12.127777777776714</c:v>
                </c:pt>
                <c:pt idx="8733">
                  <c:v>12.129166666665602</c:v>
                </c:pt>
                <c:pt idx="8734">
                  <c:v>12.130555555554491</c:v>
                </c:pt>
                <c:pt idx="8735">
                  <c:v>12.131944444443379</c:v>
                </c:pt>
                <c:pt idx="8736">
                  <c:v>12.133333333332267</c:v>
                </c:pt>
                <c:pt idx="8737">
                  <c:v>12.134722222221155</c:v>
                </c:pt>
                <c:pt idx="8738">
                  <c:v>12.136111111110043</c:v>
                </c:pt>
                <c:pt idx="8739">
                  <c:v>12.137499999998932</c:v>
                </c:pt>
                <c:pt idx="8740">
                  <c:v>12.13888888888782</c:v>
                </c:pt>
                <c:pt idx="8741">
                  <c:v>12.140277777776708</c:v>
                </c:pt>
                <c:pt idx="8742">
                  <c:v>12.141666666665596</c:v>
                </c:pt>
                <c:pt idx="8743">
                  <c:v>12.143055555554485</c:v>
                </c:pt>
                <c:pt idx="8744">
                  <c:v>12.144444444443373</c:v>
                </c:pt>
                <c:pt idx="8745">
                  <c:v>12.145833333332261</c:v>
                </c:pt>
                <c:pt idx="8746">
                  <c:v>12.147222222221149</c:v>
                </c:pt>
                <c:pt idx="8747">
                  <c:v>12.148611111110037</c:v>
                </c:pt>
                <c:pt idx="8748">
                  <c:v>12.149999999998926</c:v>
                </c:pt>
                <c:pt idx="8749">
                  <c:v>12.151388888887814</c:v>
                </c:pt>
                <c:pt idx="8750">
                  <c:v>12.152777777776702</c:v>
                </c:pt>
                <c:pt idx="8751">
                  <c:v>12.15416666666559</c:v>
                </c:pt>
                <c:pt idx="8752">
                  <c:v>12.155555555554479</c:v>
                </c:pt>
                <c:pt idx="8753">
                  <c:v>12.156944444443367</c:v>
                </c:pt>
                <c:pt idx="8754">
                  <c:v>12.158333333332255</c:v>
                </c:pt>
                <c:pt idx="8755">
                  <c:v>12.159722222221143</c:v>
                </c:pt>
                <c:pt idx="8756">
                  <c:v>12.161111111110031</c:v>
                </c:pt>
                <c:pt idx="8757">
                  <c:v>12.16249999999892</c:v>
                </c:pt>
                <c:pt idx="8758">
                  <c:v>12.163888888887808</c:v>
                </c:pt>
                <c:pt idx="8759">
                  <c:v>12.165277777776696</c:v>
                </c:pt>
                <c:pt idx="8760">
                  <c:v>12.166666666665584</c:v>
                </c:pt>
                <c:pt idx="8761">
                  <c:v>12.168055555554472</c:v>
                </c:pt>
                <c:pt idx="8762">
                  <c:v>12.169444444443361</c:v>
                </c:pt>
                <c:pt idx="8763">
                  <c:v>12.170833333332249</c:v>
                </c:pt>
                <c:pt idx="8764">
                  <c:v>12.172222222221137</c:v>
                </c:pt>
                <c:pt idx="8765">
                  <c:v>12.173611111110025</c:v>
                </c:pt>
                <c:pt idx="8766">
                  <c:v>12.174999999998914</c:v>
                </c:pt>
                <c:pt idx="8767">
                  <c:v>12.176388888887802</c:v>
                </c:pt>
                <c:pt idx="8768">
                  <c:v>12.17777777777669</c:v>
                </c:pt>
                <c:pt idx="8769">
                  <c:v>12.179166666665578</c:v>
                </c:pt>
                <c:pt idx="8770">
                  <c:v>12.180555555554466</c:v>
                </c:pt>
                <c:pt idx="8771">
                  <c:v>12.181944444443355</c:v>
                </c:pt>
                <c:pt idx="8772">
                  <c:v>12.183333333332243</c:v>
                </c:pt>
                <c:pt idx="8773">
                  <c:v>12.184722222221131</c:v>
                </c:pt>
                <c:pt idx="8774">
                  <c:v>12.186111111110019</c:v>
                </c:pt>
                <c:pt idx="8775">
                  <c:v>12.187499999998908</c:v>
                </c:pt>
                <c:pt idx="8776">
                  <c:v>12.188888888887796</c:v>
                </c:pt>
                <c:pt idx="8777">
                  <c:v>12.190277777776684</c:v>
                </c:pt>
                <c:pt idx="8778">
                  <c:v>12.191666666665572</c:v>
                </c:pt>
                <c:pt idx="8779">
                  <c:v>12.19305555555446</c:v>
                </c:pt>
                <c:pt idx="8780">
                  <c:v>12.194444444443349</c:v>
                </c:pt>
                <c:pt idx="8781">
                  <c:v>12.195833333332237</c:v>
                </c:pt>
                <c:pt idx="8782">
                  <c:v>12.197222222221125</c:v>
                </c:pt>
                <c:pt idx="8783">
                  <c:v>12.198611111110013</c:v>
                </c:pt>
                <c:pt idx="8784">
                  <c:v>12.199999999998902</c:v>
                </c:pt>
                <c:pt idx="8785">
                  <c:v>12.20138888888779</c:v>
                </c:pt>
                <c:pt idx="8786">
                  <c:v>12.202777777776678</c:v>
                </c:pt>
                <c:pt idx="8787">
                  <c:v>12.204166666665566</c:v>
                </c:pt>
                <c:pt idx="8788">
                  <c:v>12.205555555554454</c:v>
                </c:pt>
                <c:pt idx="8789">
                  <c:v>12.206944444443343</c:v>
                </c:pt>
                <c:pt idx="8790">
                  <c:v>12.208333333332231</c:v>
                </c:pt>
                <c:pt idx="8791">
                  <c:v>12.209722222221119</c:v>
                </c:pt>
                <c:pt idx="8792">
                  <c:v>12.211111111110007</c:v>
                </c:pt>
                <c:pt idx="8793">
                  <c:v>12.212499999998895</c:v>
                </c:pt>
                <c:pt idx="8794">
                  <c:v>12.213888888887784</c:v>
                </c:pt>
                <c:pt idx="8795">
                  <c:v>12.215277777776672</c:v>
                </c:pt>
                <c:pt idx="8796">
                  <c:v>12.21666666666556</c:v>
                </c:pt>
                <c:pt idx="8797">
                  <c:v>12.218055555554448</c:v>
                </c:pt>
                <c:pt idx="8798">
                  <c:v>12.219444444443337</c:v>
                </c:pt>
                <c:pt idx="8799">
                  <c:v>12.220833333332225</c:v>
                </c:pt>
                <c:pt idx="8800">
                  <c:v>12.222222222221113</c:v>
                </c:pt>
                <c:pt idx="8801">
                  <c:v>12.223611111110001</c:v>
                </c:pt>
                <c:pt idx="8802">
                  <c:v>12.224999999998889</c:v>
                </c:pt>
                <c:pt idx="8803">
                  <c:v>12.226388888887778</c:v>
                </c:pt>
                <c:pt idx="8804">
                  <c:v>12.227777777776666</c:v>
                </c:pt>
                <c:pt idx="8805">
                  <c:v>12.229166666665554</c:v>
                </c:pt>
                <c:pt idx="8806">
                  <c:v>12.230555555554442</c:v>
                </c:pt>
                <c:pt idx="8807">
                  <c:v>12.231944444443331</c:v>
                </c:pt>
                <c:pt idx="8808">
                  <c:v>12.233333333332219</c:v>
                </c:pt>
                <c:pt idx="8809">
                  <c:v>12.234722222221107</c:v>
                </c:pt>
                <c:pt idx="8810">
                  <c:v>12.236111111109995</c:v>
                </c:pt>
                <c:pt idx="8811">
                  <c:v>12.237499999998883</c:v>
                </c:pt>
                <c:pt idx="8812">
                  <c:v>12.238888888887772</c:v>
                </c:pt>
                <c:pt idx="8813">
                  <c:v>12.24027777777666</c:v>
                </c:pt>
                <c:pt idx="8814">
                  <c:v>12.241666666665548</c:v>
                </c:pt>
                <c:pt idx="8815">
                  <c:v>12.243055555554436</c:v>
                </c:pt>
                <c:pt idx="8816">
                  <c:v>12.244444444443324</c:v>
                </c:pt>
                <c:pt idx="8817">
                  <c:v>12.245833333332213</c:v>
                </c:pt>
                <c:pt idx="8818">
                  <c:v>12.247222222221101</c:v>
                </c:pt>
                <c:pt idx="8819">
                  <c:v>12.248611111109989</c:v>
                </c:pt>
                <c:pt idx="8820">
                  <c:v>12.249999999998877</c:v>
                </c:pt>
                <c:pt idx="8821">
                  <c:v>12.251388888887766</c:v>
                </c:pt>
                <c:pt idx="8822">
                  <c:v>12.252777777776654</c:v>
                </c:pt>
                <c:pt idx="8823">
                  <c:v>12.254166666665542</c:v>
                </c:pt>
                <c:pt idx="8824">
                  <c:v>12.25555555555443</c:v>
                </c:pt>
                <c:pt idx="8825">
                  <c:v>12.256944444443318</c:v>
                </c:pt>
                <c:pt idx="8826">
                  <c:v>12.258333333332207</c:v>
                </c:pt>
                <c:pt idx="8827">
                  <c:v>12.259722222221095</c:v>
                </c:pt>
                <c:pt idx="8828">
                  <c:v>12.261111111109983</c:v>
                </c:pt>
                <c:pt idx="8829">
                  <c:v>12.262499999998871</c:v>
                </c:pt>
                <c:pt idx="8830">
                  <c:v>12.26388888888776</c:v>
                </c:pt>
                <c:pt idx="8831">
                  <c:v>12.265277777776648</c:v>
                </c:pt>
                <c:pt idx="8832">
                  <c:v>12.266666666665536</c:v>
                </c:pt>
                <c:pt idx="8833">
                  <c:v>12.268055555554424</c:v>
                </c:pt>
                <c:pt idx="8834">
                  <c:v>12.269444444443312</c:v>
                </c:pt>
                <c:pt idx="8835">
                  <c:v>12.270833333332201</c:v>
                </c:pt>
                <c:pt idx="8836">
                  <c:v>12.272222222221089</c:v>
                </c:pt>
                <c:pt idx="8837">
                  <c:v>12.273611111109977</c:v>
                </c:pt>
                <c:pt idx="8838">
                  <c:v>12.274999999998865</c:v>
                </c:pt>
                <c:pt idx="8839">
                  <c:v>12.276388888887753</c:v>
                </c:pt>
                <c:pt idx="8840">
                  <c:v>12.277777777776642</c:v>
                </c:pt>
                <c:pt idx="8841">
                  <c:v>12.27916666666553</c:v>
                </c:pt>
                <c:pt idx="8842">
                  <c:v>12.280555555554418</c:v>
                </c:pt>
                <c:pt idx="8843">
                  <c:v>12.281944444443306</c:v>
                </c:pt>
                <c:pt idx="8844">
                  <c:v>12.283333333332195</c:v>
                </c:pt>
                <c:pt idx="8845">
                  <c:v>12.284722222221083</c:v>
                </c:pt>
                <c:pt idx="8846">
                  <c:v>12.286111111109971</c:v>
                </c:pt>
                <c:pt idx="8847">
                  <c:v>12.287499999998859</c:v>
                </c:pt>
                <c:pt idx="8848">
                  <c:v>12.288888888887747</c:v>
                </c:pt>
                <c:pt idx="8849">
                  <c:v>12.290277777776636</c:v>
                </c:pt>
                <c:pt idx="8850">
                  <c:v>12.291666666665524</c:v>
                </c:pt>
                <c:pt idx="8851">
                  <c:v>12.293055555554412</c:v>
                </c:pt>
                <c:pt idx="8852">
                  <c:v>12.2944444444433</c:v>
                </c:pt>
                <c:pt idx="8853">
                  <c:v>12.295833333332189</c:v>
                </c:pt>
                <c:pt idx="8854">
                  <c:v>12.297222222221077</c:v>
                </c:pt>
                <c:pt idx="8855">
                  <c:v>12.298611111109965</c:v>
                </c:pt>
                <c:pt idx="8856">
                  <c:v>12.299999999998853</c:v>
                </c:pt>
                <c:pt idx="8857">
                  <c:v>12.301388888887741</c:v>
                </c:pt>
                <c:pt idx="8858">
                  <c:v>12.30277777777663</c:v>
                </c:pt>
                <c:pt idx="8859">
                  <c:v>12.304166666665518</c:v>
                </c:pt>
                <c:pt idx="8860">
                  <c:v>12.305555555554406</c:v>
                </c:pt>
                <c:pt idx="8861">
                  <c:v>12.306944444443294</c:v>
                </c:pt>
                <c:pt idx="8862">
                  <c:v>12.308333333332182</c:v>
                </c:pt>
                <c:pt idx="8863">
                  <c:v>12.309722222221071</c:v>
                </c:pt>
                <c:pt idx="8864">
                  <c:v>12.311111111109959</c:v>
                </c:pt>
                <c:pt idx="8865">
                  <c:v>12.312499999998847</c:v>
                </c:pt>
                <c:pt idx="8866">
                  <c:v>12.313888888887735</c:v>
                </c:pt>
                <c:pt idx="8867">
                  <c:v>12.315277777776624</c:v>
                </c:pt>
                <c:pt idx="8868">
                  <c:v>12.316666666665512</c:v>
                </c:pt>
                <c:pt idx="8869">
                  <c:v>12.3180555555544</c:v>
                </c:pt>
                <c:pt idx="8870">
                  <c:v>12.319444444443288</c:v>
                </c:pt>
                <c:pt idx="8871">
                  <c:v>12.320833333332176</c:v>
                </c:pt>
                <c:pt idx="8872">
                  <c:v>12.322222222221065</c:v>
                </c:pt>
                <c:pt idx="8873">
                  <c:v>12.323611111109953</c:v>
                </c:pt>
                <c:pt idx="8874">
                  <c:v>12.324999999998841</c:v>
                </c:pt>
                <c:pt idx="8875">
                  <c:v>12.326388888887729</c:v>
                </c:pt>
                <c:pt idx="8876">
                  <c:v>12.327777777776618</c:v>
                </c:pt>
                <c:pt idx="8877">
                  <c:v>12.329166666665506</c:v>
                </c:pt>
                <c:pt idx="8878">
                  <c:v>12.330555555554394</c:v>
                </c:pt>
                <c:pt idx="8879">
                  <c:v>12.331944444443282</c:v>
                </c:pt>
                <c:pt idx="8880">
                  <c:v>12.33333333333217</c:v>
                </c:pt>
                <c:pt idx="8881">
                  <c:v>12.334722222221059</c:v>
                </c:pt>
                <c:pt idx="8882">
                  <c:v>12.336111111109947</c:v>
                </c:pt>
                <c:pt idx="8883">
                  <c:v>12.337499999998835</c:v>
                </c:pt>
                <c:pt idx="8884">
                  <c:v>12.338888888887723</c:v>
                </c:pt>
                <c:pt idx="8885">
                  <c:v>12.340277777776612</c:v>
                </c:pt>
                <c:pt idx="8886">
                  <c:v>12.3416666666655</c:v>
                </c:pt>
                <c:pt idx="8887">
                  <c:v>12.343055555554388</c:v>
                </c:pt>
                <c:pt idx="8888">
                  <c:v>12.344444444443276</c:v>
                </c:pt>
                <c:pt idx="8889">
                  <c:v>12.345833333332164</c:v>
                </c:pt>
                <c:pt idx="8890">
                  <c:v>12.347222222221053</c:v>
                </c:pt>
                <c:pt idx="8891">
                  <c:v>12.348611111109941</c:v>
                </c:pt>
                <c:pt idx="8892">
                  <c:v>12.349999999998829</c:v>
                </c:pt>
                <c:pt idx="8893">
                  <c:v>12.351388888887717</c:v>
                </c:pt>
                <c:pt idx="8894">
                  <c:v>12.352777777776605</c:v>
                </c:pt>
                <c:pt idx="8895">
                  <c:v>12.354166666665494</c:v>
                </c:pt>
                <c:pt idx="8896">
                  <c:v>12.355555555554382</c:v>
                </c:pt>
                <c:pt idx="8897">
                  <c:v>12.35694444444327</c:v>
                </c:pt>
                <c:pt idx="8898">
                  <c:v>12.358333333332158</c:v>
                </c:pt>
                <c:pt idx="8899">
                  <c:v>12.359722222221047</c:v>
                </c:pt>
                <c:pt idx="8900">
                  <c:v>12.361111111109935</c:v>
                </c:pt>
                <c:pt idx="8901">
                  <c:v>12.362499999998823</c:v>
                </c:pt>
                <c:pt idx="8902">
                  <c:v>12.363888888887711</c:v>
                </c:pt>
                <c:pt idx="8903">
                  <c:v>12.365277777776599</c:v>
                </c:pt>
                <c:pt idx="8904">
                  <c:v>12.366666666665488</c:v>
                </c:pt>
                <c:pt idx="8905">
                  <c:v>12.368055555554376</c:v>
                </c:pt>
                <c:pt idx="8906">
                  <c:v>12.369444444443264</c:v>
                </c:pt>
                <c:pt idx="8907">
                  <c:v>12.370833333332152</c:v>
                </c:pt>
                <c:pt idx="8908">
                  <c:v>12.372222222221041</c:v>
                </c:pt>
                <c:pt idx="8909">
                  <c:v>12.373611111109929</c:v>
                </c:pt>
                <c:pt idx="8910">
                  <c:v>12.374999999998817</c:v>
                </c:pt>
                <c:pt idx="8911">
                  <c:v>12.376388888887705</c:v>
                </c:pt>
                <c:pt idx="8912">
                  <c:v>12.377777777776593</c:v>
                </c:pt>
                <c:pt idx="8913">
                  <c:v>12.379166666665482</c:v>
                </c:pt>
                <c:pt idx="8914">
                  <c:v>12.38055555555437</c:v>
                </c:pt>
                <c:pt idx="8915">
                  <c:v>12.381944444443258</c:v>
                </c:pt>
                <c:pt idx="8916">
                  <c:v>12.383333333332146</c:v>
                </c:pt>
                <c:pt idx="8917">
                  <c:v>12.384722222221034</c:v>
                </c:pt>
                <c:pt idx="8918">
                  <c:v>12.386111111109923</c:v>
                </c:pt>
                <c:pt idx="8919">
                  <c:v>12.387499999998811</c:v>
                </c:pt>
                <c:pt idx="8920">
                  <c:v>12.388888888887699</c:v>
                </c:pt>
                <c:pt idx="8921">
                  <c:v>12.390277777776587</c:v>
                </c:pt>
                <c:pt idx="8922">
                  <c:v>12.391666666665476</c:v>
                </c:pt>
                <c:pt idx="8923">
                  <c:v>12.393055555554364</c:v>
                </c:pt>
                <c:pt idx="8924">
                  <c:v>12.394444444443252</c:v>
                </c:pt>
                <c:pt idx="8925">
                  <c:v>12.39583333333214</c:v>
                </c:pt>
                <c:pt idx="8926">
                  <c:v>12.397222222221028</c:v>
                </c:pt>
                <c:pt idx="8927">
                  <c:v>12.398611111109917</c:v>
                </c:pt>
                <c:pt idx="8928">
                  <c:v>12.399999999998805</c:v>
                </c:pt>
                <c:pt idx="8929">
                  <c:v>12.401388888887693</c:v>
                </c:pt>
                <c:pt idx="8930">
                  <c:v>12.402777777776581</c:v>
                </c:pt>
                <c:pt idx="8931">
                  <c:v>12.40416666666547</c:v>
                </c:pt>
                <c:pt idx="8932">
                  <c:v>12.405555555554358</c:v>
                </c:pt>
                <c:pt idx="8933">
                  <c:v>12.406944444443246</c:v>
                </c:pt>
                <c:pt idx="8934">
                  <c:v>12.408333333332134</c:v>
                </c:pt>
                <c:pt idx="8935">
                  <c:v>12.409722222221022</c:v>
                </c:pt>
                <c:pt idx="8936">
                  <c:v>12.411111111109911</c:v>
                </c:pt>
                <c:pt idx="8937">
                  <c:v>12.412499999998799</c:v>
                </c:pt>
                <c:pt idx="8938">
                  <c:v>12.413888888887687</c:v>
                </c:pt>
                <c:pt idx="8939">
                  <c:v>12.415277777776575</c:v>
                </c:pt>
                <c:pt idx="8940">
                  <c:v>12.416666666665463</c:v>
                </c:pt>
                <c:pt idx="8941">
                  <c:v>12.418055555554352</c:v>
                </c:pt>
                <c:pt idx="8942">
                  <c:v>12.41944444444324</c:v>
                </c:pt>
                <c:pt idx="8943">
                  <c:v>12.420833333332128</c:v>
                </c:pt>
                <c:pt idx="8944">
                  <c:v>12.422222222221016</c:v>
                </c:pt>
                <c:pt idx="8945">
                  <c:v>12.423611111109905</c:v>
                </c:pt>
                <c:pt idx="8946">
                  <c:v>12.424999999998793</c:v>
                </c:pt>
                <c:pt idx="8947">
                  <c:v>12.426388888887681</c:v>
                </c:pt>
                <c:pt idx="8948">
                  <c:v>12.427777777776569</c:v>
                </c:pt>
                <c:pt idx="8949">
                  <c:v>12.429166666665457</c:v>
                </c:pt>
                <c:pt idx="8950">
                  <c:v>12.430555555554346</c:v>
                </c:pt>
                <c:pt idx="8951">
                  <c:v>12.431944444443234</c:v>
                </c:pt>
                <c:pt idx="8952">
                  <c:v>12.433333333332122</c:v>
                </c:pt>
                <c:pt idx="8953">
                  <c:v>12.43472222222101</c:v>
                </c:pt>
                <c:pt idx="8954">
                  <c:v>12.436111111109899</c:v>
                </c:pt>
                <c:pt idx="8955">
                  <c:v>12.437499999998787</c:v>
                </c:pt>
                <c:pt idx="8956">
                  <c:v>12.438888888887675</c:v>
                </c:pt>
                <c:pt idx="8957">
                  <c:v>12.440277777776563</c:v>
                </c:pt>
                <c:pt idx="8958">
                  <c:v>12.441666666665451</c:v>
                </c:pt>
                <c:pt idx="8959">
                  <c:v>12.44305555555434</c:v>
                </c:pt>
                <c:pt idx="8960">
                  <c:v>12.444444444443228</c:v>
                </c:pt>
                <c:pt idx="8961">
                  <c:v>12.445833333332116</c:v>
                </c:pt>
                <c:pt idx="8962">
                  <c:v>12.447222222221004</c:v>
                </c:pt>
                <c:pt idx="8963">
                  <c:v>12.448611111109892</c:v>
                </c:pt>
                <c:pt idx="8964">
                  <c:v>12.449999999998781</c:v>
                </c:pt>
                <c:pt idx="8965">
                  <c:v>12.451388888887669</c:v>
                </c:pt>
                <c:pt idx="8966">
                  <c:v>12.452777777776557</c:v>
                </c:pt>
                <c:pt idx="8967">
                  <c:v>12.454166666665445</c:v>
                </c:pt>
                <c:pt idx="8968">
                  <c:v>12.455555555554334</c:v>
                </c:pt>
                <c:pt idx="8969">
                  <c:v>12.456944444443222</c:v>
                </c:pt>
                <c:pt idx="8970">
                  <c:v>12.45833333333211</c:v>
                </c:pt>
                <c:pt idx="8971">
                  <c:v>12.459722222220998</c:v>
                </c:pt>
                <c:pt idx="8972">
                  <c:v>12.461111111109886</c:v>
                </c:pt>
                <c:pt idx="8973">
                  <c:v>12.462499999998775</c:v>
                </c:pt>
                <c:pt idx="8974">
                  <c:v>12.463888888887663</c:v>
                </c:pt>
                <c:pt idx="8975">
                  <c:v>12.465277777776551</c:v>
                </c:pt>
                <c:pt idx="8976">
                  <c:v>12.466666666665439</c:v>
                </c:pt>
                <c:pt idx="8977">
                  <c:v>12.468055555554328</c:v>
                </c:pt>
                <c:pt idx="8978">
                  <c:v>12.469444444443216</c:v>
                </c:pt>
                <c:pt idx="8979">
                  <c:v>12.470833333332104</c:v>
                </c:pt>
                <c:pt idx="8980">
                  <c:v>12.472222222220992</c:v>
                </c:pt>
                <c:pt idx="8981">
                  <c:v>12.47361111110988</c:v>
                </c:pt>
                <c:pt idx="8982">
                  <c:v>12.474999999998769</c:v>
                </c:pt>
                <c:pt idx="8983">
                  <c:v>12.476388888887657</c:v>
                </c:pt>
                <c:pt idx="8984">
                  <c:v>12.477777777776545</c:v>
                </c:pt>
                <c:pt idx="8985">
                  <c:v>12.479166666665433</c:v>
                </c:pt>
                <c:pt idx="8986">
                  <c:v>12.480555555554322</c:v>
                </c:pt>
                <c:pt idx="8987">
                  <c:v>12.48194444444321</c:v>
                </c:pt>
                <c:pt idx="8988">
                  <c:v>12.483333333332098</c:v>
                </c:pt>
                <c:pt idx="8989">
                  <c:v>12.484722222220986</c:v>
                </c:pt>
                <c:pt idx="8990">
                  <c:v>12.486111111109874</c:v>
                </c:pt>
                <c:pt idx="8991">
                  <c:v>12.487499999998763</c:v>
                </c:pt>
                <c:pt idx="8992">
                  <c:v>12.488888888887651</c:v>
                </c:pt>
                <c:pt idx="8993">
                  <c:v>12.490277777776539</c:v>
                </c:pt>
                <c:pt idx="8994">
                  <c:v>12.491666666665427</c:v>
                </c:pt>
                <c:pt idx="8995">
                  <c:v>12.493055555554315</c:v>
                </c:pt>
                <c:pt idx="8996">
                  <c:v>12.494444444443204</c:v>
                </c:pt>
                <c:pt idx="8997">
                  <c:v>12.495833333332092</c:v>
                </c:pt>
                <c:pt idx="8998">
                  <c:v>12.49722222222098</c:v>
                </c:pt>
                <c:pt idx="8999">
                  <c:v>12.498611111109868</c:v>
                </c:pt>
                <c:pt idx="9000">
                  <c:v>12.499999999998757</c:v>
                </c:pt>
                <c:pt idx="9001">
                  <c:v>12.501388888887645</c:v>
                </c:pt>
                <c:pt idx="9002">
                  <c:v>12.502777777776533</c:v>
                </c:pt>
                <c:pt idx="9003">
                  <c:v>12.504166666665421</c:v>
                </c:pt>
                <c:pt idx="9004">
                  <c:v>12.505555555554309</c:v>
                </c:pt>
                <c:pt idx="9005">
                  <c:v>12.506944444443198</c:v>
                </c:pt>
                <c:pt idx="9006">
                  <c:v>12.508333333332086</c:v>
                </c:pt>
                <c:pt idx="9007">
                  <c:v>12.509722222220974</c:v>
                </c:pt>
                <c:pt idx="9008">
                  <c:v>12.511111111109862</c:v>
                </c:pt>
                <c:pt idx="9009">
                  <c:v>12.512499999998751</c:v>
                </c:pt>
                <c:pt idx="9010">
                  <c:v>12.513888888887639</c:v>
                </c:pt>
                <c:pt idx="9011">
                  <c:v>12.515277777776527</c:v>
                </c:pt>
                <c:pt idx="9012">
                  <c:v>12.516666666665415</c:v>
                </c:pt>
                <c:pt idx="9013">
                  <c:v>12.518055555554303</c:v>
                </c:pt>
                <c:pt idx="9014">
                  <c:v>12.519444444443192</c:v>
                </c:pt>
                <c:pt idx="9015">
                  <c:v>12.52083333333208</c:v>
                </c:pt>
                <c:pt idx="9016">
                  <c:v>12.522222222220968</c:v>
                </c:pt>
                <c:pt idx="9017">
                  <c:v>12.523611111109856</c:v>
                </c:pt>
                <c:pt idx="9018">
                  <c:v>12.524999999998744</c:v>
                </c:pt>
                <c:pt idx="9019">
                  <c:v>12.526388888887633</c:v>
                </c:pt>
                <c:pt idx="9020">
                  <c:v>12.527777777776521</c:v>
                </c:pt>
                <c:pt idx="9021">
                  <c:v>12.529166666665409</c:v>
                </c:pt>
                <c:pt idx="9022">
                  <c:v>12.530555555554297</c:v>
                </c:pt>
                <c:pt idx="9023">
                  <c:v>12.531944444443186</c:v>
                </c:pt>
                <c:pt idx="9024">
                  <c:v>12.533333333332074</c:v>
                </c:pt>
                <c:pt idx="9025">
                  <c:v>12.534722222220962</c:v>
                </c:pt>
                <c:pt idx="9026">
                  <c:v>12.53611111110985</c:v>
                </c:pt>
                <c:pt idx="9027">
                  <c:v>12.537499999998738</c:v>
                </c:pt>
                <c:pt idx="9028">
                  <c:v>12.538888888887627</c:v>
                </c:pt>
                <c:pt idx="9029">
                  <c:v>12.540277777776515</c:v>
                </c:pt>
                <c:pt idx="9030">
                  <c:v>12.541666666665403</c:v>
                </c:pt>
                <c:pt idx="9031">
                  <c:v>12.543055555554291</c:v>
                </c:pt>
                <c:pt idx="9032">
                  <c:v>12.54444444444318</c:v>
                </c:pt>
                <c:pt idx="9033">
                  <c:v>12.545833333332068</c:v>
                </c:pt>
                <c:pt idx="9034">
                  <c:v>12.547222222220956</c:v>
                </c:pt>
                <c:pt idx="9035">
                  <c:v>12.548611111109844</c:v>
                </c:pt>
                <c:pt idx="9036">
                  <c:v>12.549999999998732</c:v>
                </c:pt>
                <c:pt idx="9037">
                  <c:v>12.551388888887621</c:v>
                </c:pt>
                <c:pt idx="9038">
                  <c:v>12.552777777776509</c:v>
                </c:pt>
                <c:pt idx="9039">
                  <c:v>12.554166666665397</c:v>
                </c:pt>
                <c:pt idx="9040">
                  <c:v>12.555555555554285</c:v>
                </c:pt>
                <c:pt idx="9041">
                  <c:v>12.556944444443173</c:v>
                </c:pt>
                <c:pt idx="9042">
                  <c:v>12.558333333332062</c:v>
                </c:pt>
                <c:pt idx="9043">
                  <c:v>12.55972222222095</c:v>
                </c:pt>
                <c:pt idx="9044">
                  <c:v>12.561111111109838</c:v>
                </c:pt>
                <c:pt idx="9045">
                  <c:v>12.562499999998726</c:v>
                </c:pt>
                <c:pt idx="9046">
                  <c:v>12.563888888887615</c:v>
                </c:pt>
                <c:pt idx="9047">
                  <c:v>12.565277777776503</c:v>
                </c:pt>
                <c:pt idx="9048">
                  <c:v>12.566666666665391</c:v>
                </c:pt>
                <c:pt idx="9049">
                  <c:v>12.568055555554279</c:v>
                </c:pt>
                <c:pt idx="9050">
                  <c:v>12.569444444443167</c:v>
                </c:pt>
                <c:pt idx="9051">
                  <c:v>12.570833333332056</c:v>
                </c:pt>
                <c:pt idx="9052">
                  <c:v>12.572222222220944</c:v>
                </c:pt>
                <c:pt idx="9053">
                  <c:v>12.573611111109832</c:v>
                </c:pt>
                <c:pt idx="9054">
                  <c:v>12.57499999999872</c:v>
                </c:pt>
                <c:pt idx="9055">
                  <c:v>12.576388888887609</c:v>
                </c:pt>
                <c:pt idx="9056">
                  <c:v>12.577777777776497</c:v>
                </c:pt>
                <c:pt idx="9057">
                  <c:v>12.579166666665385</c:v>
                </c:pt>
                <c:pt idx="9058">
                  <c:v>12.580555555554273</c:v>
                </c:pt>
                <c:pt idx="9059">
                  <c:v>12.581944444443161</c:v>
                </c:pt>
                <c:pt idx="9060">
                  <c:v>12.58333333333205</c:v>
                </c:pt>
                <c:pt idx="9061">
                  <c:v>12.584722222220938</c:v>
                </c:pt>
                <c:pt idx="9062">
                  <c:v>12.586111111109826</c:v>
                </c:pt>
                <c:pt idx="9063">
                  <c:v>12.587499999998714</c:v>
                </c:pt>
                <c:pt idx="9064">
                  <c:v>12.588888888887602</c:v>
                </c:pt>
                <c:pt idx="9065">
                  <c:v>12.590277777776491</c:v>
                </c:pt>
                <c:pt idx="9066">
                  <c:v>12.591666666665379</c:v>
                </c:pt>
                <c:pt idx="9067">
                  <c:v>12.593055555554267</c:v>
                </c:pt>
                <c:pt idx="9068">
                  <c:v>12.594444444443155</c:v>
                </c:pt>
                <c:pt idx="9069">
                  <c:v>12.595833333332044</c:v>
                </c:pt>
                <c:pt idx="9070">
                  <c:v>12.597222222220932</c:v>
                </c:pt>
                <c:pt idx="9071">
                  <c:v>12.59861111110982</c:v>
                </c:pt>
                <c:pt idx="9072">
                  <c:v>12.599999999998708</c:v>
                </c:pt>
                <c:pt idx="9073">
                  <c:v>12.601388888887596</c:v>
                </c:pt>
                <c:pt idx="9074">
                  <c:v>12.602777777776485</c:v>
                </c:pt>
                <c:pt idx="9075">
                  <c:v>12.604166666665373</c:v>
                </c:pt>
                <c:pt idx="9076">
                  <c:v>12.605555555554261</c:v>
                </c:pt>
                <c:pt idx="9077">
                  <c:v>12.606944444443149</c:v>
                </c:pt>
                <c:pt idx="9078">
                  <c:v>12.608333333332038</c:v>
                </c:pt>
                <c:pt idx="9079">
                  <c:v>12.609722222220926</c:v>
                </c:pt>
                <c:pt idx="9080">
                  <c:v>12.611111111109814</c:v>
                </c:pt>
                <c:pt idx="9081">
                  <c:v>12.612499999998702</c:v>
                </c:pt>
                <c:pt idx="9082">
                  <c:v>12.61388888888759</c:v>
                </c:pt>
                <c:pt idx="9083">
                  <c:v>12.615277777776479</c:v>
                </c:pt>
                <c:pt idx="9084">
                  <c:v>12.616666666665367</c:v>
                </c:pt>
                <c:pt idx="9085">
                  <c:v>12.618055555554255</c:v>
                </c:pt>
                <c:pt idx="9086">
                  <c:v>12.619444444443143</c:v>
                </c:pt>
                <c:pt idx="9087">
                  <c:v>12.620833333332032</c:v>
                </c:pt>
                <c:pt idx="9088">
                  <c:v>12.62222222222092</c:v>
                </c:pt>
                <c:pt idx="9089">
                  <c:v>12.623611111109808</c:v>
                </c:pt>
                <c:pt idx="9090">
                  <c:v>12.624999999998696</c:v>
                </c:pt>
                <c:pt idx="9091">
                  <c:v>12.626388888887584</c:v>
                </c:pt>
                <c:pt idx="9092">
                  <c:v>12.627777777776473</c:v>
                </c:pt>
                <c:pt idx="9093">
                  <c:v>12.629166666665361</c:v>
                </c:pt>
                <c:pt idx="9094">
                  <c:v>12.630555555554249</c:v>
                </c:pt>
                <c:pt idx="9095">
                  <c:v>12.631944444443137</c:v>
                </c:pt>
                <c:pt idx="9096">
                  <c:v>12.633333333332025</c:v>
                </c:pt>
                <c:pt idx="9097">
                  <c:v>12.634722222220914</c:v>
                </c:pt>
                <c:pt idx="9098">
                  <c:v>12.636111111109802</c:v>
                </c:pt>
                <c:pt idx="9099">
                  <c:v>12.63749999999869</c:v>
                </c:pt>
                <c:pt idx="9100">
                  <c:v>12.638888888887578</c:v>
                </c:pt>
                <c:pt idx="9101">
                  <c:v>12.640277777776467</c:v>
                </c:pt>
                <c:pt idx="9102">
                  <c:v>12.641666666665355</c:v>
                </c:pt>
                <c:pt idx="9103">
                  <c:v>12.643055555554243</c:v>
                </c:pt>
                <c:pt idx="9104">
                  <c:v>12.644444444443131</c:v>
                </c:pt>
                <c:pt idx="9105">
                  <c:v>12.645833333332019</c:v>
                </c:pt>
                <c:pt idx="9106">
                  <c:v>12.647222222220908</c:v>
                </c:pt>
                <c:pt idx="9107">
                  <c:v>12.648611111109796</c:v>
                </c:pt>
                <c:pt idx="9108">
                  <c:v>12.649999999998684</c:v>
                </c:pt>
                <c:pt idx="9109">
                  <c:v>12.651388888887572</c:v>
                </c:pt>
                <c:pt idx="9110">
                  <c:v>12.652777777776461</c:v>
                </c:pt>
                <c:pt idx="9111">
                  <c:v>12.654166666665349</c:v>
                </c:pt>
                <c:pt idx="9112">
                  <c:v>12.655555555554237</c:v>
                </c:pt>
                <c:pt idx="9113">
                  <c:v>12.656944444443125</c:v>
                </c:pt>
                <c:pt idx="9114">
                  <c:v>12.658333333332013</c:v>
                </c:pt>
                <c:pt idx="9115">
                  <c:v>12.659722222220902</c:v>
                </c:pt>
                <c:pt idx="9116">
                  <c:v>12.66111111110979</c:v>
                </c:pt>
                <c:pt idx="9117">
                  <c:v>12.662499999998678</c:v>
                </c:pt>
                <c:pt idx="9118">
                  <c:v>12.663888888887566</c:v>
                </c:pt>
                <c:pt idx="9119">
                  <c:v>12.665277777776454</c:v>
                </c:pt>
                <c:pt idx="9120">
                  <c:v>12.666666666665343</c:v>
                </c:pt>
                <c:pt idx="9121">
                  <c:v>12.668055555554231</c:v>
                </c:pt>
                <c:pt idx="9122">
                  <c:v>12.669444444443119</c:v>
                </c:pt>
                <c:pt idx="9123">
                  <c:v>12.670833333332007</c:v>
                </c:pt>
                <c:pt idx="9124">
                  <c:v>12.672222222220896</c:v>
                </c:pt>
                <c:pt idx="9125">
                  <c:v>12.673611111109784</c:v>
                </c:pt>
                <c:pt idx="9126">
                  <c:v>12.674999999998672</c:v>
                </c:pt>
                <c:pt idx="9127">
                  <c:v>12.67638888888756</c:v>
                </c:pt>
                <c:pt idx="9128">
                  <c:v>12.677777777776448</c:v>
                </c:pt>
                <c:pt idx="9129">
                  <c:v>12.679166666665337</c:v>
                </c:pt>
                <c:pt idx="9130">
                  <c:v>12.680555555554225</c:v>
                </c:pt>
                <c:pt idx="9131">
                  <c:v>12.681944444443113</c:v>
                </c:pt>
                <c:pt idx="9132">
                  <c:v>12.683333333332001</c:v>
                </c:pt>
                <c:pt idx="9133">
                  <c:v>12.68472222222089</c:v>
                </c:pt>
                <c:pt idx="9134">
                  <c:v>12.686111111109778</c:v>
                </c:pt>
                <c:pt idx="9135">
                  <c:v>12.687499999998666</c:v>
                </c:pt>
                <c:pt idx="9136">
                  <c:v>12.688888888887554</c:v>
                </c:pt>
                <c:pt idx="9137">
                  <c:v>12.690277777776442</c:v>
                </c:pt>
                <c:pt idx="9138">
                  <c:v>12.691666666665331</c:v>
                </c:pt>
                <c:pt idx="9139">
                  <c:v>12.693055555554219</c:v>
                </c:pt>
                <c:pt idx="9140">
                  <c:v>12.694444444443107</c:v>
                </c:pt>
                <c:pt idx="9141">
                  <c:v>12.695833333331995</c:v>
                </c:pt>
                <c:pt idx="9142">
                  <c:v>12.697222222220883</c:v>
                </c:pt>
                <c:pt idx="9143">
                  <c:v>12.698611111109772</c:v>
                </c:pt>
                <c:pt idx="9144">
                  <c:v>12.69999999999866</c:v>
                </c:pt>
                <c:pt idx="9145">
                  <c:v>12.701388888887548</c:v>
                </c:pt>
                <c:pt idx="9146">
                  <c:v>12.702777777776436</c:v>
                </c:pt>
                <c:pt idx="9147">
                  <c:v>12.704166666665325</c:v>
                </c:pt>
                <c:pt idx="9148">
                  <c:v>12.705555555554213</c:v>
                </c:pt>
                <c:pt idx="9149">
                  <c:v>12.706944444443101</c:v>
                </c:pt>
                <c:pt idx="9150">
                  <c:v>12.708333333331989</c:v>
                </c:pt>
                <c:pt idx="9151">
                  <c:v>12.709722222220877</c:v>
                </c:pt>
                <c:pt idx="9152">
                  <c:v>12.711111111109766</c:v>
                </c:pt>
                <c:pt idx="9153">
                  <c:v>12.712499999998654</c:v>
                </c:pt>
                <c:pt idx="9154">
                  <c:v>12.713888888887542</c:v>
                </c:pt>
                <c:pt idx="9155">
                  <c:v>12.71527777777643</c:v>
                </c:pt>
                <c:pt idx="9156">
                  <c:v>12.716666666665319</c:v>
                </c:pt>
                <c:pt idx="9157">
                  <c:v>12.718055555554207</c:v>
                </c:pt>
                <c:pt idx="9158">
                  <c:v>12.719444444443095</c:v>
                </c:pt>
                <c:pt idx="9159">
                  <c:v>12.720833333331983</c:v>
                </c:pt>
                <c:pt idx="9160">
                  <c:v>12.722222222220871</c:v>
                </c:pt>
                <c:pt idx="9161">
                  <c:v>12.72361111110976</c:v>
                </c:pt>
                <c:pt idx="9162">
                  <c:v>12.724999999998648</c:v>
                </c:pt>
                <c:pt idx="9163">
                  <c:v>12.726388888887536</c:v>
                </c:pt>
                <c:pt idx="9164">
                  <c:v>12.727777777776424</c:v>
                </c:pt>
                <c:pt idx="9165">
                  <c:v>12.729166666665312</c:v>
                </c:pt>
                <c:pt idx="9166">
                  <c:v>12.730555555554201</c:v>
                </c:pt>
                <c:pt idx="9167">
                  <c:v>12.731944444443089</c:v>
                </c:pt>
                <c:pt idx="9168">
                  <c:v>12.733333333331977</c:v>
                </c:pt>
                <c:pt idx="9169">
                  <c:v>12.734722222220865</c:v>
                </c:pt>
                <c:pt idx="9170">
                  <c:v>12.736111111109754</c:v>
                </c:pt>
                <c:pt idx="9171">
                  <c:v>12.737499999998642</c:v>
                </c:pt>
                <c:pt idx="9172">
                  <c:v>12.73888888888753</c:v>
                </c:pt>
                <c:pt idx="9173">
                  <c:v>12.740277777776418</c:v>
                </c:pt>
                <c:pt idx="9174">
                  <c:v>12.741666666665306</c:v>
                </c:pt>
                <c:pt idx="9175">
                  <c:v>12.743055555554195</c:v>
                </c:pt>
                <c:pt idx="9176">
                  <c:v>12.744444444443083</c:v>
                </c:pt>
                <c:pt idx="9177">
                  <c:v>12.745833333331971</c:v>
                </c:pt>
                <c:pt idx="9178">
                  <c:v>12.747222222220859</c:v>
                </c:pt>
                <c:pt idx="9179">
                  <c:v>12.748611111109748</c:v>
                </c:pt>
                <c:pt idx="9180">
                  <c:v>12.749999999998636</c:v>
                </c:pt>
                <c:pt idx="9181">
                  <c:v>12.751388888887524</c:v>
                </c:pt>
                <c:pt idx="9182">
                  <c:v>12.752777777776412</c:v>
                </c:pt>
                <c:pt idx="9183">
                  <c:v>12.7541666666653</c:v>
                </c:pt>
                <c:pt idx="9184">
                  <c:v>12.755555555554189</c:v>
                </c:pt>
                <c:pt idx="9185">
                  <c:v>12.756944444443077</c:v>
                </c:pt>
                <c:pt idx="9186">
                  <c:v>12.758333333331965</c:v>
                </c:pt>
                <c:pt idx="9187">
                  <c:v>12.759722222220853</c:v>
                </c:pt>
                <c:pt idx="9188">
                  <c:v>12.761111111109742</c:v>
                </c:pt>
                <c:pt idx="9189">
                  <c:v>12.76249999999863</c:v>
                </c:pt>
                <c:pt idx="9190">
                  <c:v>12.763888888887518</c:v>
                </c:pt>
                <c:pt idx="9191">
                  <c:v>12.765277777776406</c:v>
                </c:pt>
                <c:pt idx="9192">
                  <c:v>12.766666666665294</c:v>
                </c:pt>
                <c:pt idx="9193">
                  <c:v>12.768055555554183</c:v>
                </c:pt>
                <c:pt idx="9194">
                  <c:v>12.769444444443071</c:v>
                </c:pt>
                <c:pt idx="9195">
                  <c:v>12.770833333331959</c:v>
                </c:pt>
                <c:pt idx="9196">
                  <c:v>12.772222222220847</c:v>
                </c:pt>
                <c:pt idx="9197">
                  <c:v>12.773611111109735</c:v>
                </c:pt>
                <c:pt idx="9198">
                  <c:v>12.774999999998624</c:v>
                </c:pt>
                <c:pt idx="9199">
                  <c:v>12.776388888887512</c:v>
                </c:pt>
                <c:pt idx="9200">
                  <c:v>12.7777777777764</c:v>
                </c:pt>
                <c:pt idx="9201">
                  <c:v>12.779166666665288</c:v>
                </c:pt>
                <c:pt idx="9202">
                  <c:v>12.780555555554177</c:v>
                </c:pt>
                <c:pt idx="9203">
                  <c:v>12.781944444443065</c:v>
                </c:pt>
                <c:pt idx="9204">
                  <c:v>12.783333333331953</c:v>
                </c:pt>
                <c:pt idx="9205">
                  <c:v>12.784722222220841</c:v>
                </c:pt>
                <c:pt idx="9206">
                  <c:v>12.786111111109729</c:v>
                </c:pt>
                <c:pt idx="9207">
                  <c:v>12.787499999998618</c:v>
                </c:pt>
                <c:pt idx="9208">
                  <c:v>12.788888888887506</c:v>
                </c:pt>
                <c:pt idx="9209">
                  <c:v>12.790277777776394</c:v>
                </c:pt>
                <c:pt idx="9210">
                  <c:v>12.791666666665282</c:v>
                </c:pt>
                <c:pt idx="9211">
                  <c:v>12.793055555554171</c:v>
                </c:pt>
                <c:pt idx="9212">
                  <c:v>12.794444444443059</c:v>
                </c:pt>
                <c:pt idx="9213">
                  <c:v>12.795833333331947</c:v>
                </c:pt>
                <c:pt idx="9214">
                  <c:v>12.797222222220835</c:v>
                </c:pt>
                <c:pt idx="9215">
                  <c:v>12.798611111109723</c:v>
                </c:pt>
                <c:pt idx="9216">
                  <c:v>12.799999999998612</c:v>
                </c:pt>
                <c:pt idx="9217">
                  <c:v>12.8013888888875</c:v>
                </c:pt>
                <c:pt idx="9218">
                  <c:v>12.802777777776388</c:v>
                </c:pt>
                <c:pt idx="9219">
                  <c:v>12.804166666665276</c:v>
                </c:pt>
                <c:pt idx="9220">
                  <c:v>12.805555555554164</c:v>
                </c:pt>
                <c:pt idx="9221">
                  <c:v>12.806944444443053</c:v>
                </c:pt>
                <c:pt idx="9222">
                  <c:v>12.808333333331941</c:v>
                </c:pt>
                <c:pt idx="9223">
                  <c:v>12.809722222220829</c:v>
                </c:pt>
                <c:pt idx="9224">
                  <c:v>12.811111111109717</c:v>
                </c:pt>
                <c:pt idx="9225">
                  <c:v>12.812499999998606</c:v>
                </c:pt>
                <c:pt idx="9226">
                  <c:v>12.813888888887494</c:v>
                </c:pt>
                <c:pt idx="9227">
                  <c:v>12.815277777776382</c:v>
                </c:pt>
                <c:pt idx="9228">
                  <c:v>12.81666666666527</c:v>
                </c:pt>
                <c:pt idx="9229">
                  <c:v>12.818055555554158</c:v>
                </c:pt>
                <c:pt idx="9230">
                  <c:v>12.819444444443047</c:v>
                </c:pt>
                <c:pt idx="9231">
                  <c:v>12.820833333331935</c:v>
                </c:pt>
                <c:pt idx="9232">
                  <c:v>12.822222222220823</c:v>
                </c:pt>
                <c:pt idx="9233">
                  <c:v>12.823611111109711</c:v>
                </c:pt>
                <c:pt idx="9234">
                  <c:v>12.8249999999986</c:v>
                </c:pt>
                <c:pt idx="9235">
                  <c:v>12.826388888887488</c:v>
                </c:pt>
                <c:pt idx="9236">
                  <c:v>12.827777777776376</c:v>
                </c:pt>
                <c:pt idx="9237">
                  <c:v>12.829166666665264</c:v>
                </c:pt>
                <c:pt idx="9238">
                  <c:v>12.830555555554152</c:v>
                </c:pt>
                <c:pt idx="9239">
                  <c:v>12.831944444443041</c:v>
                </c:pt>
                <c:pt idx="9240">
                  <c:v>12.833333333331929</c:v>
                </c:pt>
                <c:pt idx="9241">
                  <c:v>12.834722222220817</c:v>
                </c:pt>
                <c:pt idx="9242">
                  <c:v>12.836111111109705</c:v>
                </c:pt>
                <c:pt idx="9243">
                  <c:v>12.837499999998593</c:v>
                </c:pt>
                <c:pt idx="9244">
                  <c:v>12.838888888887482</c:v>
                </c:pt>
                <c:pt idx="9245">
                  <c:v>12.84027777777637</c:v>
                </c:pt>
                <c:pt idx="9246">
                  <c:v>12.841666666665258</c:v>
                </c:pt>
                <c:pt idx="9247">
                  <c:v>12.843055555554146</c:v>
                </c:pt>
                <c:pt idx="9248">
                  <c:v>12.844444444443035</c:v>
                </c:pt>
                <c:pt idx="9249">
                  <c:v>12.845833333331923</c:v>
                </c:pt>
                <c:pt idx="9250">
                  <c:v>12.847222222220811</c:v>
                </c:pt>
                <c:pt idx="9251">
                  <c:v>12.848611111109699</c:v>
                </c:pt>
                <c:pt idx="9252">
                  <c:v>12.849999999998587</c:v>
                </c:pt>
                <c:pt idx="9253">
                  <c:v>12.851388888887476</c:v>
                </c:pt>
                <c:pt idx="9254">
                  <c:v>12.852777777776364</c:v>
                </c:pt>
                <c:pt idx="9255">
                  <c:v>12.854166666665252</c:v>
                </c:pt>
                <c:pt idx="9256">
                  <c:v>12.85555555555414</c:v>
                </c:pt>
                <c:pt idx="9257">
                  <c:v>12.856944444443029</c:v>
                </c:pt>
                <c:pt idx="9258">
                  <c:v>12.858333333331917</c:v>
                </c:pt>
                <c:pt idx="9259">
                  <c:v>12.859722222220805</c:v>
                </c:pt>
                <c:pt idx="9260">
                  <c:v>12.861111111109693</c:v>
                </c:pt>
                <c:pt idx="9261">
                  <c:v>12.862499999998581</c:v>
                </c:pt>
                <c:pt idx="9262">
                  <c:v>12.86388888888747</c:v>
                </c:pt>
                <c:pt idx="9263">
                  <c:v>12.865277777776358</c:v>
                </c:pt>
                <c:pt idx="9264">
                  <c:v>12.866666666665246</c:v>
                </c:pt>
                <c:pt idx="9265">
                  <c:v>12.868055555554134</c:v>
                </c:pt>
                <c:pt idx="9266">
                  <c:v>12.869444444443022</c:v>
                </c:pt>
                <c:pt idx="9267">
                  <c:v>12.870833333331911</c:v>
                </c:pt>
                <c:pt idx="9268">
                  <c:v>12.872222222220799</c:v>
                </c:pt>
                <c:pt idx="9269">
                  <c:v>12.873611111109687</c:v>
                </c:pt>
                <c:pt idx="9270">
                  <c:v>12.874999999998575</c:v>
                </c:pt>
                <c:pt idx="9271">
                  <c:v>12.876388888887464</c:v>
                </c:pt>
                <c:pt idx="9272">
                  <c:v>12.877777777776352</c:v>
                </c:pt>
                <c:pt idx="9273">
                  <c:v>12.87916666666524</c:v>
                </c:pt>
                <c:pt idx="9274">
                  <c:v>12.880555555554128</c:v>
                </c:pt>
                <c:pt idx="9275">
                  <c:v>12.881944444443016</c:v>
                </c:pt>
                <c:pt idx="9276">
                  <c:v>12.883333333331905</c:v>
                </c:pt>
                <c:pt idx="9277">
                  <c:v>12.884722222220793</c:v>
                </c:pt>
                <c:pt idx="9278">
                  <c:v>12.886111111109681</c:v>
                </c:pt>
                <c:pt idx="9279">
                  <c:v>12.887499999998569</c:v>
                </c:pt>
                <c:pt idx="9280">
                  <c:v>12.888888888887458</c:v>
                </c:pt>
                <c:pt idx="9281">
                  <c:v>12.890277777776346</c:v>
                </c:pt>
                <c:pt idx="9282">
                  <c:v>12.891666666665234</c:v>
                </c:pt>
                <c:pt idx="9283">
                  <c:v>12.893055555554122</c:v>
                </c:pt>
                <c:pt idx="9284">
                  <c:v>12.89444444444301</c:v>
                </c:pt>
                <c:pt idx="9285">
                  <c:v>12.895833333331899</c:v>
                </c:pt>
                <c:pt idx="9286">
                  <c:v>12.897222222220787</c:v>
                </c:pt>
                <c:pt idx="9287">
                  <c:v>12.898611111109675</c:v>
                </c:pt>
                <c:pt idx="9288">
                  <c:v>12.899999999998563</c:v>
                </c:pt>
                <c:pt idx="9289">
                  <c:v>12.901388888887452</c:v>
                </c:pt>
                <c:pt idx="9290">
                  <c:v>12.90277777777634</c:v>
                </c:pt>
                <c:pt idx="9291">
                  <c:v>12.904166666665228</c:v>
                </c:pt>
                <c:pt idx="9292">
                  <c:v>12.905555555554116</c:v>
                </c:pt>
                <c:pt idx="9293">
                  <c:v>12.906944444443004</c:v>
                </c:pt>
                <c:pt idx="9294">
                  <c:v>12.908333333331893</c:v>
                </c:pt>
                <c:pt idx="9295">
                  <c:v>12.909722222220781</c:v>
                </c:pt>
                <c:pt idx="9296">
                  <c:v>12.911111111109669</c:v>
                </c:pt>
                <c:pt idx="9297">
                  <c:v>12.912499999998557</c:v>
                </c:pt>
                <c:pt idx="9298">
                  <c:v>12.913888888887445</c:v>
                </c:pt>
                <c:pt idx="9299">
                  <c:v>12.915277777776334</c:v>
                </c:pt>
                <c:pt idx="9300">
                  <c:v>12.916666666665222</c:v>
                </c:pt>
                <c:pt idx="9301">
                  <c:v>12.91805555555411</c:v>
                </c:pt>
                <c:pt idx="9302">
                  <c:v>12.919444444442998</c:v>
                </c:pt>
                <c:pt idx="9303">
                  <c:v>12.920833333331887</c:v>
                </c:pt>
                <c:pt idx="9304">
                  <c:v>12.922222222220775</c:v>
                </c:pt>
                <c:pt idx="9305">
                  <c:v>12.923611111109663</c:v>
                </c:pt>
                <c:pt idx="9306">
                  <c:v>12.924999999998551</c:v>
                </c:pt>
                <c:pt idx="9307">
                  <c:v>12.926388888887439</c:v>
                </c:pt>
                <c:pt idx="9308">
                  <c:v>12.927777777776328</c:v>
                </c:pt>
                <c:pt idx="9309">
                  <c:v>12.929166666665216</c:v>
                </c:pt>
                <c:pt idx="9310">
                  <c:v>12.930555555554104</c:v>
                </c:pt>
                <c:pt idx="9311">
                  <c:v>12.931944444442992</c:v>
                </c:pt>
                <c:pt idx="9312">
                  <c:v>12.933333333331881</c:v>
                </c:pt>
                <c:pt idx="9313">
                  <c:v>12.934722222220769</c:v>
                </c:pt>
                <c:pt idx="9314">
                  <c:v>12.936111111109657</c:v>
                </c:pt>
                <c:pt idx="9315">
                  <c:v>12.937499999998545</c:v>
                </c:pt>
                <c:pt idx="9316">
                  <c:v>12.938888888887433</c:v>
                </c:pt>
                <c:pt idx="9317">
                  <c:v>12.940277777776322</c:v>
                </c:pt>
                <c:pt idx="9318">
                  <c:v>12.94166666666521</c:v>
                </c:pt>
                <c:pt idx="9319">
                  <c:v>12.943055555554098</c:v>
                </c:pt>
                <c:pt idx="9320">
                  <c:v>12.944444444442986</c:v>
                </c:pt>
                <c:pt idx="9321">
                  <c:v>12.945833333331874</c:v>
                </c:pt>
                <c:pt idx="9322">
                  <c:v>12.947222222220763</c:v>
                </c:pt>
                <c:pt idx="9323">
                  <c:v>12.948611111109651</c:v>
                </c:pt>
                <c:pt idx="9324">
                  <c:v>12.949999999998539</c:v>
                </c:pt>
                <c:pt idx="9325">
                  <c:v>12.951388888887427</c:v>
                </c:pt>
                <c:pt idx="9326">
                  <c:v>12.952777777776316</c:v>
                </c:pt>
                <c:pt idx="9327">
                  <c:v>12.954166666665204</c:v>
                </c:pt>
                <c:pt idx="9328">
                  <c:v>12.955555555554092</c:v>
                </c:pt>
                <c:pt idx="9329">
                  <c:v>12.95694444444298</c:v>
                </c:pt>
                <c:pt idx="9330">
                  <c:v>12.958333333331868</c:v>
                </c:pt>
                <c:pt idx="9331">
                  <c:v>12.959722222220757</c:v>
                </c:pt>
                <c:pt idx="9332">
                  <c:v>12.961111111109645</c:v>
                </c:pt>
                <c:pt idx="9333">
                  <c:v>12.962499999998533</c:v>
                </c:pt>
                <c:pt idx="9334">
                  <c:v>12.963888888887421</c:v>
                </c:pt>
                <c:pt idx="9335">
                  <c:v>12.96527777777631</c:v>
                </c:pt>
                <c:pt idx="9336">
                  <c:v>12.966666666665198</c:v>
                </c:pt>
                <c:pt idx="9337">
                  <c:v>12.968055555554086</c:v>
                </c:pt>
                <c:pt idx="9338">
                  <c:v>12.969444444442974</c:v>
                </c:pt>
                <c:pt idx="9339">
                  <c:v>12.970833333331862</c:v>
                </c:pt>
                <c:pt idx="9340">
                  <c:v>12.972222222220751</c:v>
                </c:pt>
                <c:pt idx="9341">
                  <c:v>12.973611111109639</c:v>
                </c:pt>
                <c:pt idx="9342">
                  <c:v>12.974999999998527</c:v>
                </c:pt>
                <c:pt idx="9343">
                  <c:v>12.976388888887415</c:v>
                </c:pt>
                <c:pt idx="9344">
                  <c:v>12.977777777776303</c:v>
                </c:pt>
                <c:pt idx="9345">
                  <c:v>12.979166666665192</c:v>
                </c:pt>
                <c:pt idx="9346">
                  <c:v>12.98055555555408</c:v>
                </c:pt>
                <c:pt idx="9347">
                  <c:v>12.981944444442968</c:v>
                </c:pt>
                <c:pt idx="9348">
                  <c:v>12.983333333331856</c:v>
                </c:pt>
                <c:pt idx="9349">
                  <c:v>12.984722222220745</c:v>
                </c:pt>
                <c:pt idx="9350">
                  <c:v>12.986111111109633</c:v>
                </c:pt>
                <c:pt idx="9351">
                  <c:v>12.987499999998521</c:v>
                </c:pt>
                <c:pt idx="9352">
                  <c:v>12.988888888887409</c:v>
                </c:pt>
                <c:pt idx="9353">
                  <c:v>12.990277777776297</c:v>
                </c:pt>
                <c:pt idx="9354">
                  <c:v>12.991666666665186</c:v>
                </c:pt>
                <c:pt idx="9355">
                  <c:v>12.993055555554074</c:v>
                </c:pt>
                <c:pt idx="9356">
                  <c:v>12.994444444442962</c:v>
                </c:pt>
                <c:pt idx="9357">
                  <c:v>12.99583333333185</c:v>
                </c:pt>
                <c:pt idx="9358">
                  <c:v>12.997222222220739</c:v>
                </c:pt>
                <c:pt idx="9359">
                  <c:v>12.998611111109627</c:v>
                </c:pt>
                <c:pt idx="9360">
                  <c:v>12.999999999998515</c:v>
                </c:pt>
                <c:pt idx="9361">
                  <c:v>13.001388888887403</c:v>
                </c:pt>
                <c:pt idx="9362">
                  <c:v>13.002777777776291</c:v>
                </c:pt>
                <c:pt idx="9363">
                  <c:v>13.00416666666518</c:v>
                </c:pt>
                <c:pt idx="9364">
                  <c:v>13.005555555554068</c:v>
                </c:pt>
                <c:pt idx="9365">
                  <c:v>13.006944444442956</c:v>
                </c:pt>
                <c:pt idx="9366">
                  <c:v>13.008333333331844</c:v>
                </c:pt>
                <c:pt idx="9367">
                  <c:v>13.009722222220732</c:v>
                </c:pt>
                <c:pt idx="9368">
                  <c:v>13.011111111109621</c:v>
                </c:pt>
                <c:pt idx="9369">
                  <c:v>13.012499999998509</c:v>
                </c:pt>
                <c:pt idx="9370">
                  <c:v>13.013888888887397</c:v>
                </c:pt>
                <c:pt idx="9371">
                  <c:v>13.015277777776285</c:v>
                </c:pt>
                <c:pt idx="9372">
                  <c:v>13.016666666665174</c:v>
                </c:pt>
                <c:pt idx="9373">
                  <c:v>13.018055555554062</c:v>
                </c:pt>
                <c:pt idx="9374">
                  <c:v>13.01944444444295</c:v>
                </c:pt>
                <c:pt idx="9375">
                  <c:v>13.020833333331838</c:v>
                </c:pt>
                <c:pt idx="9376">
                  <c:v>13.022222222220726</c:v>
                </c:pt>
                <c:pt idx="9377">
                  <c:v>13.023611111109615</c:v>
                </c:pt>
                <c:pt idx="9378">
                  <c:v>13.024999999998503</c:v>
                </c:pt>
                <c:pt idx="9379">
                  <c:v>13.026388888887391</c:v>
                </c:pt>
                <c:pt idx="9380">
                  <c:v>13.027777777776279</c:v>
                </c:pt>
                <c:pt idx="9381">
                  <c:v>13.029166666665168</c:v>
                </c:pt>
                <c:pt idx="9382">
                  <c:v>13.030555555554056</c:v>
                </c:pt>
                <c:pt idx="9383">
                  <c:v>13.031944444442944</c:v>
                </c:pt>
                <c:pt idx="9384">
                  <c:v>13.033333333331832</c:v>
                </c:pt>
                <c:pt idx="9385">
                  <c:v>13.03472222222072</c:v>
                </c:pt>
                <c:pt idx="9386">
                  <c:v>13.036111111109609</c:v>
                </c:pt>
                <c:pt idx="9387">
                  <c:v>13.037499999998497</c:v>
                </c:pt>
                <c:pt idx="9388">
                  <c:v>13.038888888887385</c:v>
                </c:pt>
                <c:pt idx="9389">
                  <c:v>13.040277777776273</c:v>
                </c:pt>
                <c:pt idx="9390">
                  <c:v>13.041666666665162</c:v>
                </c:pt>
                <c:pt idx="9391">
                  <c:v>13.04305555555405</c:v>
                </c:pt>
                <c:pt idx="9392">
                  <c:v>13.044444444442938</c:v>
                </c:pt>
                <c:pt idx="9393">
                  <c:v>13.045833333331826</c:v>
                </c:pt>
                <c:pt idx="9394">
                  <c:v>13.047222222220714</c:v>
                </c:pt>
                <c:pt idx="9395">
                  <c:v>13.048611111109603</c:v>
                </c:pt>
                <c:pt idx="9396">
                  <c:v>13.049999999998491</c:v>
                </c:pt>
                <c:pt idx="9397">
                  <c:v>13.051388888887379</c:v>
                </c:pt>
                <c:pt idx="9398">
                  <c:v>13.052777777776267</c:v>
                </c:pt>
                <c:pt idx="9399">
                  <c:v>13.054166666665155</c:v>
                </c:pt>
                <c:pt idx="9400">
                  <c:v>13.055555555554044</c:v>
                </c:pt>
                <c:pt idx="9401">
                  <c:v>13.056944444442932</c:v>
                </c:pt>
                <c:pt idx="9402">
                  <c:v>13.05833333333182</c:v>
                </c:pt>
                <c:pt idx="9403">
                  <c:v>13.059722222220708</c:v>
                </c:pt>
                <c:pt idx="9404">
                  <c:v>13.061111111109597</c:v>
                </c:pt>
                <c:pt idx="9405">
                  <c:v>13.062499999998485</c:v>
                </c:pt>
                <c:pt idx="9406">
                  <c:v>13.063888888887373</c:v>
                </c:pt>
                <c:pt idx="9407">
                  <c:v>13.065277777776261</c:v>
                </c:pt>
                <c:pt idx="9408">
                  <c:v>13.066666666665149</c:v>
                </c:pt>
                <c:pt idx="9409">
                  <c:v>13.068055555554038</c:v>
                </c:pt>
                <c:pt idx="9410">
                  <c:v>13.069444444442926</c:v>
                </c:pt>
                <c:pt idx="9411">
                  <c:v>13.070833333331814</c:v>
                </c:pt>
                <c:pt idx="9412">
                  <c:v>13.072222222220702</c:v>
                </c:pt>
                <c:pt idx="9413">
                  <c:v>13.073611111109591</c:v>
                </c:pt>
                <c:pt idx="9414">
                  <c:v>13.074999999998479</c:v>
                </c:pt>
                <c:pt idx="9415">
                  <c:v>13.076388888887367</c:v>
                </c:pt>
                <c:pt idx="9416">
                  <c:v>13.077777777776255</c:v>
                </c:pt>
                <c:pt idx="9417">
                  <c:v>13.079166666665143</c:v>
                </c:pt>
                <c:pt idx="9418">
                  <c:v>13.080555555554032</c:v>
                </c:pt>
                <c:pt idx="9419">
                  <c:v>13.08194444444292</c:v>
                </c:pt>
                <c:pt idx="9420">
                  <c:v>13.083333333331808</c:v>
                </c:pt>
                <c:pt idx="9421">
                  <c:v>13.084722222220696</c:v>
                </c:pt>
                <c:pt idx="9422">
                  <c:v>13.086111111109584</c:v>
                </c:pt>
                <c:pt idx="9423">
                  <c:v>13.087499999998473</c:v>
                </c:pt>
                <c:pt idx="9424">
                  <c:v>13.088888888887361</c:v>
                </c:pt>
                <c:pt idx="9425">
                  <c:v>13.090277777776249</c:v>
                </c:pt>
                <c:pt idx="9426">
                  <c:v>13.091666666665137</c:v>
                </c:pt>
                <c:pt idx="9427">
                  <c:v>13.093055555554026</c:v>
                </c:pt>
                <c:pt idx="9428">
                  <c:v>13.094444444442914</c:v>
                </c:pt>
                <c:pt idx="9429">
                  <c:v>13.095833333331802</c:v>
                </c:pt>
                <c:pt idx="9430">
                  <c:v>13.09722222222069</c:v>
                </c:pt>
                <c:pt idx="9431">
                  <c:v>13.098611111109578</c:v>
                </c:pt>
                <c:pt idx="9432">
                  <c:v>13.099999999998467</c:v>
                </c:pt>
                <c:pt idx="9433">
                  <c:v>13.101388888887355</c:v>
                </c:pt>
                <c:pt idx="9434">
                  <c:v>13.102777777776243</c:v>
                </c:pt>
                <c:pt idx="9435">
                  <c:v>13.104166666665131</c:v>
                </c:pt>
                <c:pt idx="9436">
                  <c:v>13.10555555555402</c:v>
                </c:pt>
                <c:pt idx="9437">
                  <c:v>13.106944444442908</c:v>
                </c:pt>
                <c:pt idx="9438">
                  <c:v>13.108333333331796</c:v>
                </c:pt>
                <c:pt idx="9439">
                  <c:v>13.109722222220684</c:v>
                </c:pt>
                <c:pt idx="9440">
                  <c:v>13.111111111109572</c:v>
                </c:pt>
                <c:pt idx="9441">
                  <c:v>13.112499999998461</c:v>
                </c:pt>
                <c:pt idx="9442">
                  <c:v>13.113888888887349</c:v>
                </c:pt>
                <c:pt idx="9443">
                  <c:v>13.115277777776237</c:v>
                </c:pt>
                <c:pt idx="9444">
                  <c:v>13.116666666665125</c:v>
                </c:pt>
                <c:pt idx="9445">
                  <c:v>13.118055555554013</c:v>
                </c:pt>
                <c:pt idx="9446">
                  <c:v>13.119444444442902</c:v>
                </c:pt>
                <c:pt idx="9447">
                  <c:v>13.12083333333179</c:v>
                </c:pt>
                <c:pt idx="9448">
                  <c:v>13.122222222220678</c:v>
                </c:pt>
                <c:pt idx="9449">
                  <c:v>13.123611111109566</c:v>
                </c:pt>
                <c:pt idx="9450">
                  <c:v>13.124999999998455</c:v>
                </c:pt>
                <c:pt idx="9451">
                  <c:v>13.126388888887343</c:v>
                </c:pt>
                <c:pt idx="9452">
                  <c:v>13.127777777776231</c:v>
                </c:pt>
                <c:pt idx="9453">
                  <c:v>13.129166666665119</c:v>
                </c:pt>
                <c:pt idx="9454">
                  <c:v>13.130555555554007</c:v>
                </c:pt>
                <c:pt idx="9455">
                  <c:v>13.131944444442896</c:v>
                </c:pt>
                <c:pt idx="9456">
                  <c:v>13.133333333331784</c:v>
                </c:pt>
                <c:pt idx="9457">
                  <c:v>13.134722222220672</c:v>
                </c:pt>
                <c:pt idx="9458">
                  <c:v>13.13611111110956</c:v>
                </c:pt>
                <c:pt idx="9459">
                  <c:v>13.137499999998449</c:v>
                </c:pt>
                <c:pt idx="9460">
                  <c:v>13.138888888887337</c:v>
                </c:pt>
                <c:pt idx="9461">
                  <c:v>13.140277777776225</c:v>
                </c:pt>
                <c:pt idx="9462">
                  <c:v>13.141666666665113</c:v>
                </c:pt>
                <c:pt idx="9463">
                  <c:v>13.143055555554001</c:v>
                </c:pt>
                <c:pt idx="9464">
                  <c:v>13.14444444444289</c:v>
                </c:pt>
                <c:pt idx="9465">
                  <c:v>13.145833333331778</c:v>
                </c:pt>
                <c:pt idx="9466">
                  <c:v>13.147222222220666</c:v>
                </c:pt>
                <c:pt idx="9467">
                  <c:v>13.148611111109554</c:v>
                </c:pt>
                <c:pt idx="9468">
                  <c:v>13.149999999998442</c:v>
                </c:pt>
                <c:pt idx="9469">
                  <c:v>13.151388888887331</c:v>
                </c:pt>
                <c:pt idx="9470">
                  <c:v>13.152777777776219</c:v>
                </c:pt>
                <c:pt idx="9471">
                  <c:v>13.154166666665107</c:v>
                </c:pt>
                <c:pt idx="9472">
                  <c:v>13.155555555553995</c:v>
                </c:pt>
                <c:pt idx="9473">
                  <c:v>13.156944444442884</c:v>
                </c:pt>
                <c:pt idx="9474">
                  <c:v>13.158333333331772</c:v>
                </c:pt>
                <c:pt idx="9475">
                  <c:v>13.15972222222066</c:v>
                </c:pt>
                <c:pt idx="9476">
                  <c:v>13.161111111109548</c:v>
                </c:pt>
                <c:pt idx="9477">
                  <c:v>13.162499999998436</c:v>
                </c:pt>
                <c:pt idx="9478">
                  <c:v>13.163888888887325</c:v>
                </c:pt>
                <c:pt idx="9479">
                  <c:v>13.165277777776213</c:v>
                </c:pt>
                <c:pt idx="9480">
                  <c:v>13.166666666665101</c:v>
                </c:pt>
                <c:pt idx="9481">
                  <c:v>13.168055555553989</c:v>
                </c:pt>
                <c:pt idx="9482">
                  <c:v>13.169444444442878</c:v>
                </c:pt>
                <c:pt idx="9483">
                  <c:v>13.170833333331766</c:v>
                </c:pt>
                <c:pt idx="9484">
                  <c:v>13.172222222220654</c:v>
                </c:pt>
                <c:pt idx="9485">
                  <c:v>13.173611111109542</c:v>
                </c:pt>
                <c:pt idx="9486">
                  <c:v>13.17499999999843</c:v>
                </c:pt>
                <c:pt idx="9487">
                  <c:v>13.176388888887319</c:v>
                </c:pt>
                <c:pt idx="9488">
                  <c:v>13.177777777776207</c:v>
                </c:pt>
                <c:pt idx="9489">
                  <c:v>13.179166666665095</c:v>
                </c:pt>
                <c:pt idx="9490">
                  <c:v>13.180555555553983</c:v>
                </c:pt>
                <c:pt idx="9491">
                  <c:v>13.181944444442872</c:v>
                </c:pt>
                <c:pt idx="9492">
                  <c:v>13.18333333333176</c:v>
                </c:pt>
                <c:pt idx="9493">
                  <c:v>13.184722222220648</c:v>
                </c:pt>
                <c:pt idx="9494">
                  <c:v>13.186111111109536</c:v>
                </c:pt>
                <c:pt idx="9495">
                  <c:v>13.187499999998424</c:v>
                </c:pt>
                <c:pt idx="9496">
                  <c:v>13.188888888887313</c:v>
                </c:pt>
                <c:pt idx="9497">
                  <c:v>13.190277777776201</c:v>
                </c:pt>
                <c:pt idx="9498">
                  <c:v>13.191666666665089</c:v>
                </c:pt>
                <c:pt idx="9499">
                  <c:v>13.193055555553977</c:v>
                </c:pt>
                <c:pt idx="9500">
                  <c:v>13.194444444442865</c:v>
                </c:pt>
                <c:pt idx="9501">
                  <c:v>13.195833333331754</c:v>
                </c:pt>
                <c:pt idx="9502">
                  <c:v>13.197222222220642</c:v>
                </c:pt>
                <c:pt idx="9503">
                  <c:v>13.19861111110953</c:v>
                </c:pt>
                <c:pt idx="9504">
                  <c:v>13.199999999998418</c:v>
                </c:pt>
                <c:pt idx="9505">
                  <c:v>13.201388888887307</c:v>
                </c:pt>
                <c:pt idx="9506">
                  <c:v>13.202777777776195</c:v>
                </c:pt>
                <c:pt idx="9507">
                  <c:v>13.204166666665083</c:v>
                </c:pt>
                <c:pt idx="9508">
                  <c:v>13.205555555553971</c:v>
                </c:pt>
                <c:pt idx="9509">
                  <c:v>13.206944444442859</c:v>
                </c:pt>
                <c:pt idx="9510">
                  <c:v>13.208333333331748</c:v>
                </c:pt>
                <c:pt idx="9511">
                  <c:v>13.209722222220636</c:v>
                </c:pt>
                <c:pt idx="9512">
                  <c:v>13.211111111109524</c:v>
                </c:pt>
                <c:pt idx="9513">
                  <c:v>13.212499999998412</c:v>
                </c:pt>
                <c:pt idx="9514">
                  <c:v>13.213888888887301</c:v>
                </c:pt>
                <c:pt idx="9515">
                  <c:v>13.215277777776189</c:v>
                </c:pt>
                <c:pt idx="9516">
                  <c:v>13.216666666665077</c:v>
                </c:pt>
                <c:pt idx="9517">
                  <c:v>13.218055555553965</c:v>
                </c:pt>
                <c:pt idx="9518">
                  <c:v>13.219444444442853</c:v>
                </c:pt>
                <c:pt idx="9519">
                  <c:v>13.220833333331742</c:v>
                </c:pt>
                <c:pt idx="9520">
                  <c:v>13.22222222222063</c:v>
                </c:pt>
                <c:pt idx="9521">
                  <c:v>13.223611111109518</c:v>
                </c:pt>
                <c:pt idx="9522">
                  <c:v>13.224999999998406</c:v>
                </c:pt>
                <c:pt idx="9523">
                  <c:v>13.226388888887294</c:v>
                </c:pt>
                <c:pt idx="9524">
                  <c:v>13.227777777776183</c:v>
                </c:pt>
                <c:pt idx="9525">
                  <c:v>13.229166666665071</c:v>
                </c:pt>
                <c:pt idx="9526">
                  <c:v>13.230555555553959</c:v>
                </c:pt>
                <c:pt idx="9527">
                  <c:v>13.231944444442847</c:v>
                </c:pt>
                <c:pt idx="9528">
                  <c:v>13.233333333331736</c:v>
                </c:pt>
                <c:pt idx="9529">
                  <c:v>13.234722222220624</c:v>
                </c:pt>
                <c:pt idx="9530">
                  <c:v>13.236111111109512</c:v>
                </c:pt>
                <c:pt idx="9531">
                  <c:v>13.2374999999984</c:v>
                </c:pt>
                <c:pt idx="9532">
                  <c:v>13.238888888887288</c:v>
                </c:pt>
                <c:pt idx="9533">
                  <c:v>13.240277777776177</c:v>
                </c:pt>
                <c:pt idx="9534">
                  <c:v>13.241666666665065</c:v>
                </c:pt>
                <c:pt idx="9535">
                  <c:v>13.243055555553953</c:v>
                </c:pt>
                <c:pt idx="9536">
                  <c:v>13.244444444442841</c:v>
                </c:pt>
                <c:pt idx="9537">
                  <c:v>13.24583333333173</c:v>
                </c:pt>
                <c:pt idx="9538">
                  <c:v>13.247222222220618</c:v>
                </c:pt>
                <c:pt idx="9539">
                  <c:v>13.248611111109506</c:v>
                </c:pt>
                <c:pt idx="9540">
                  <c:v>13.249999999998394</c:v>
                </c:pt>
                <c:pt idx="9541">
                  <c:v>13.251388888887282</c:v>
                </c:pt>
                <c:pt idx="9542">
                  <c:v>13.252777777776171</c:v>
                </c:pt>
                <c:pt idx="9543">
                  <c:v>13.254166666665059</c:v>
                </c:pt>
                <c:pt idx="9544">
                  <c:v>13.255555555553947</c:v>
                </c:pt>
                <c:pt idx="9545">
                  <c:v>13.256944444442835</c:v>
                </c:pt>
                <c:pt idx="9546">
                  <c:v>13.258333333331723</c:v>
                </c:pt>
                <c:pt idx="9547">
                  <c:v>13.259722222220612</c:v>
                </c:pt>
                <c:pt idx="9548">
                  <c:v>13.2611111111095</c:v>
                </c:pt>
                <c:pt idx="9549">
                  <c:v>13.262499999998388</c:v>
                </c:pt>
                <c:pt idx="9550">
                  <c:v>13.263888888887276</c:v>
                </c:pt>
                <c:pt idx="9551">
                  <c:v>13.265277777776165</c:v>
                </c:pt>
                <c:pt idx="9552">
                  <c:v>13.266666666665053</c:v>
                </c:pt>
                <c:pt idx="9553">
                  <c:v>13.268055555553941</c:v>
                </c:pt>
                <c:pt idx="9554">
                  <c:v>13.269444444442829</c:v>
                </c:pt>
                <c:pt idx="9555">
                  <c:v>13.270833333331717</c:v>
                </c:pt>
                <c:pt idx="9556">
                  <c:v>13.272222222220606</c:v>
                </c:pt>
                <c:pt idx="9557">
                  <c:v>13.273611111109494</c:v>
                </c:pt>
                <c:pt idx="9558">
                  <c:v>13.274999999998382</c:v>
                </c:pt>
                <c:pt idx="9559">
                  <c:v>13.27638888888727</c:v>
                </c:pt>
                <c:pt idx="9560">
                  <c:v>13.277777777776159</c:v>
                </c:pt>
                <c:pt idx="9561">
                  <c:v>13.279166666665047</c:v>
                </c:pt>
                <c:pt idx="9562">
                  <c:v>13.280555555553935</c:v>
                </c:pt>
                <c:pt idx="9563">
                  <c:v>13.281944444442823</c:v>
                </c:pt>
                <c:pt idx="9564">
                  <c:v>13.283333333331711</c:v>
                </c:pt>
                <c:pt idx="9565">
                  <c:v>13.2847222222206</c:v>
                </c:pt>
                <c:pt idx="9566">
                  <c:v>13.286111111109488</c:v>
                </c:pt>
                <c:pt idx="9567">
                  <c:v>13.287499999998376</c:v>
                </c:pt>
                <c:pt idx="9568">
                  <c:v>13.288888888887264</c:v>
                </c:pt>
                <c:pt idx="9569">
                  <c:v>13.290277777776152</c:v>
                </c:pt>
                <c:pt idx="9570">
                  <c:v>13.291666666665041</c:v>
                </c:pt>
                <c:pt idx="9571">
                  <c:v>13.293055555553929</c:v>
                </c:pt>
                <c:pt idx="9572">
                  <c:v>13.294444444442817</c:v>
                </c:pt>
                <c:pt idx="9573">
                  <c:v>13.295833333331705</c:v>
                </c:pt>
                <c:pt idx="9574">
                  <c:v>13.297222222220594</c:v>
                </c:pt>
                <c:pt idx="9575">
                  <c:v>13.298611111109482</c:v>
                </c:pt>
                <c:pt idx="9576">
                  <c:v>13.29999999999837</c:v>
                </c:pt>
                <c:pt idx="9577">
                  <c:v>13.301388888887258</c:v>
                </c:pt>
                <c:pt idx="9578">
                  <c:v>13.302777777776146</c:v>
                </c:pt>
                <c:pt idx="9579">
                  <c:v>13.304166666665035</c:v>
                </c:pt>
                <c:pt idx="9580">
                  <c:v>13.305555555553923</c:v>
                </c:pt>
                <c:pt idx="9581">
                  <c:v>13.306944444442811</c:v>
                </c:pt>
                <c:pt idx="9582">
                  <c:v>13.308333333331699</c:v>
                </c:pt>
                <c:pt idx="9583">
                  <c:v>13.309722222220588</c:v>
                </c:pt>
                <c:pt idx="9584">
                  <c:v>13.311111111109476</c:v>
                </c:pt>
                <c:pt idx="9585">
                  <c:v>13.312499999998364</c:v>
                </c:pt>
                <c:pt idx="9586">
                  <c:v>13.313888888887252</c:v>
                </c:pt>
                <c:pt idx="9587">
                  <c:v>13.31527777777614</c:v>
                </c:pt>
                <c:pt idx="9588">
                  <c:v>13.316666666665029</c:v>
                </c:pt>
                <c:pt idx="9589">
                  <c:v>13.318055555553917</c:v>
                </c:pt>
                <c:pt idx="9590">
                  <c:v>13.319444444442805</c:v>
                </c:pt>
                <c:pt idx="9591">
                  <c:v>13.320833333331693</c:v>
                </c:pt>
                <c:pt idx="9592">
                  <c:v>13.322222222220582</c:v>
                </c:pt>
                <c:pt idx="9593">
                  <c:v>13.32361111110947</c:v>
                </c:pt>
                <c:pt idx="9594">
                  <c:v>13.324999999998358</c:v>
                </c:pt>
                <c:pt idx="9595">
                  <c:v>13.326388888887246</c:v>
                </c:pt>
                <c:pt idx="9596">
                  <c:v>13.327777777776134</c:v>
                </c:pt>
                <c:pt idx="9597">
                  <c:v>13.329166666665023</c:v>
                </c:pt>
                <c:pt idx="9598">
                  <c:v>13.330555555553911</c:v>
                </c:pt>
                <c:pt idx="9599">
                  <c:v>13.331944444442799</c:v>
                </c:pt>
                <c:pt idx="9600">
                  <c:v>13.333333333331687</c:v>
                </c:pt>
                <c:pt idx="9601">
                  <c:v>13.334722222220575</c:v>
                </c:pt>
                <c:pt idx="9602">
                  <c:v>13.336111111109464</c:v>
                </c:pt>
                <c:pt idx="9603">
                  <c:v>13.337499999998352</c:v>
                </c:pt>
                <c:pt idx="9604">
                  <c:v>13.33888888888724</c:v>
                </c:pt>
                <c:pt idx="9605">
                  <c:v>13.340277777776128</c:v>
                </c:pt>
                <c:pt idx="9606">
                  <c:v>13.341666666665017</c:v>
                </c:pt>
                <c:pt idx="9607">
                  <c:v>13.343055555553905</c:v>
                </c:pt>
                <c:pt idx="9608">
                  <c:v>13.344444444442793</c:v>
                </c:pt>
                <c:pt idx="9609">
                  <c:v>13.345833333331681</c:v>
                </c:pt>
                <c:pt idx="9610">
                  <c:v>13.347222222220569</c:v>
                </c:pt>
                <c:pt idx="9611">
                  <c:v>13.348611111109458</c:v>
                </c:pt>
                <c:pt idx="9612">
                  <c:v>13.349999999998346</c:v>
                </c:pt>
                <c:pt idx="9613">
                  <c:v>13.351388888887234</c:v>
                </c:pt>
                <c:pt idx="9614">
                  <c:v>13.352777777776122</c:v>
                </c:pt>
                <c:pt idx="9615">
                  <c:v>13.354166666665011</c:v>
                </c:pt>
                <c:pt idx="9616">
                  <c:v>13.355555555553899</c:v>
                </c:pt>
                <c:pt idx="9617">
                  <c:v>13.356944444442787</c:v>
                </c:pt>
                <c:pt idx="9618">
                  <c:v>13.358333333331675</c:v>
                </c:pt>
                <c:pt idx="9619">
                  <c:v>13.359722222220563</c:v>
                </c:pt>
                <c:pt idx="9620">
                  <c:v>13.361111111109452</c:v>
                </c:pt>
                <c:pt idx="9621">
                  <c:v>13.36249999999834</c:v>
                </c:pt>
                <c:pt idx="9622">
                  <c:v>13.363888888887228</c:v>
                </c:pt>
                <c:pt idx="9623">
                  <c:v>13.365277777776116</c:v>
                </c:pt>
                <c:pt idx="9624">
                  <c:v>13.366666666665004</c:v>
                </c:pt>
                <c:pt idx="9625">
                  <c:v>13.368055555553893</c:v>
                </c:pt>
                <c:pt idx="9626">
                  <c:v>13.369444444442781</c:v>
                </c:pt>
                <c:pt idx="9627">
                  <c:v>13.370833333331669</c:v>
                </c:pt>
                <c:pt idx="9628">
                  <c:v>13.372222222220557</c:v>
                </c:pt>
                <c:pt idx="9629">
                  <c:v>13.373611111109446</c:v>
                </c:pt>
                <c:pt idx="9630">
                  <c:v>13.374999999998334</c:v>
                </c:pt>
                <c:pt idx="9631">
                  <c:v>13.376388888887222</c:v>
                </c:pt>
                <c:pt idx="9632">
                  <c:v>13.37777777777611</c:v>
                </c:pt>
                <c:pt idx="9633">
                  <c:v>13.379166666664998</c:v>
                </c:pt>
                <c:pt idx="9634">
                  <c:v>13.380555555553887</c:v>
                </c:pt>
                <c:pt idx="9635">
                  <c:v>13.381944444442775</c:v>
                </c:pt>
                <c:pt idx="9636">
                  <c:v>13.383333333331663</c:v>
                </c:pt>
                <c:pt idx="9637">
                  <c:v>13.384722222220551</c:v>
                </c:pt>
                <c:pt idx="9638">
                  <c:v>13.38611111110944</c:v>
                </c:pt>
                <c:pt idx="9639">
                  <c:v>13.387499999998328</c:v>
                </c:pt>
                <c:pt idx="9640">
                  <c:v>13.388888888887216</c:v>
                </c:pt>
                <c:pt idx="9641">
                  <c:v>13.390277777776104</c:v>
                </c:pt>
                <c:pt idx="9642">
                  <c:v>13.391666666664992</c:v>
                </c:pt>
                <c:pt idx="9643">
                  <c:v>13.393055555553881</c:v>
                </c:pt>
                <c:pt idx="9644">
                  <c:v>13.394444444442769</c:v>
                </c:pt>
                <c:pt idx="9645">
                  <c:v>13.395833333331657</c:v>
                </c:pt>
                <c:pt idx="9646">
                  <c:v>13.397222222220545</c:v>
                </c:pt>
                <c:pt idx="9647">
                  <c:v>13.398611111109433</c:v>
                </c:pt>
                <c:pt idx="9648">
                  <c:v>13.399999999998322</c:v>
                </c:pt>
                <c:pt idx="9649">
                  <c:v>13.40138888888721</c:v>
                </c:pt>
                <c:pt idx="9650">
                  <c:v>13.402777777776098</c:v>
                </c:pt>
                <c:pt idx="9651">
                  <c:v>13.404166666664986</c:v>
                </c:pt>
                <c:pt idx="9652">
                  <c:v>13.405555555553875</c:v>
                </c:pt>
                <c:pt idx="9653">
                  <c:v>13.406944444442763</c:v>
                </c:pt>
                <c:pt idx="9654">
                  <c:v>13.408333333331651</c:v>
                </c:pt>
                <c:pt idx="9655">
                  <c:v>13.409722222220539</c:v>
                </c:pt>
                <c:pt idx="9656">
                  <c:v>13.411111111109427</c:v>
                </c:pt>
                <c:pt idx="9657">
                  <c:v>13.412499999998316</c:v>
                </c:pt>
                <c:pt idx="9658">
                  <c:v>13.413888888887204</c:v>
                </c:pt>
                <c:pt idx="9659">
                  <c:v>13.415277777776092</c:v>
                </c:pt>
                <c:pt idx="9660">
                  <c:v>13.41666666666498</c:v>
                </c:pt>
                <c:pt idx="9661">
                  <c:v>13.418055555553869</c:v>
                </c:pt>
                <c:pt idx="9662">
                  <c:v>13.419444444442757</c:v>
                </c:pt>
                <c:pt idx="9663">
                  <c:v>13.420833333331645</c:v>
                </c:pt>
                <c:pt idx="9664">
                  <c:v>13.422222222220533</c:v>
                </c:pt>
                <c:pt idx="9665">
                  <c:v>13.423611111109421</c:v>
                </c:pt>
                <c:pt idx="9666">
                  <c:v>13.42499999999831</c:v>
                </c:pt>
                <c:pt idx="9667">
                  <c:v>13.426388888887198</c:v>
                </c:pt>
                <c:pt idx="9668">
                  <c:v>13.427777777776086</c:v>
                </c:pt>
                <c:pt idx="9669">
                  <c:v>13.429166666664974</c:v>
                </c:pt>
                <c:pt idx="9670">
                  <c:v>13.430555555553862</c:v>
                </c:pt>
                <c:pt idx="9671">
                  <c:v>13.431944444442751</c:v>
                </c:pt>
                <c:pt idx="9672">
                  <c:v>13.433333333331639</c:v>
                </c:pt>
                <c:pt idx="9673">
                  <c:v>13.434722222220527</c:v>
                </c:pt>
                <c:pt idx="9674">
                  <c:v>13.436111111109415</c:v>
                </c:pt>
                <c:pt idx="9675">
                  <c:v>13.437499999998304</c:v>
                </c:pt>
                <c:pt idx="9676">
                  <c:v>13.438888888887192</c:v>
                </c:pt>
                <c:pt idx="9677">
                  <c:v>13.44027777777608</c:v>
                </c:pt>
                <c:pt idx="9678">
                  <c:v>13.441666666664968</c:v>
                </c:pt>
                <c:pt idx="9679">
                  <c:v>13.443055555553856</c:v>
                </c:pt>
                <c:pt idx="9680">
                  <c:v>13.444444444442745</c:v>
                </c:pt>
                <c:pt idx="9681">
                  <c:v>13.445833333331633</c:v>
                </c:pt>
                <c:pt idx="9682">
                  <c:v>13.447222222220521</c:v>
                </c:pt>
                <c:pt idx="9683">
                  <c:v>13.448611111109409</c:v>
                </c:pt>
                <c:pt idx="9684">
                  <c:v>13.449999999998298</c:v>
                </c:pt>
                <c:pt idx="9685">
                  <c:v>13.451388888887186</c:v>
                </c:pt>
                <c:pt idx="9686">
                  <c:v>13.452777777776074</c:v>
                </c:pt>
                <c:pt idx="9687">
                  <c:v>13.454166666664962</c:v>
                </c:pt>
                <c:pt idx="9688">
                  <c:v>13.45555555555385</c:v>
                </c:pt>
                <c:pt idx="9689">
                  <c:v>13.456944444442739</c:v>
                </c:pt>
                <c:pt idx="9690">
                  <c:v>13.458333333331627</c:v>
                </c:pt>
                <c:pt idx="9691">
                  <c:v>13.459722222220515</c:v>
                </c:pt>
                <c:pt idx="9692">
                  <c:v>13.461111111109403</c:v>
                </c:pt>
                <c:pt idx="9693">
                  <c:v>13.462499999998291</c:v>
                </c:pt>
                <c:pt idx="9694">
                  <c:v>13.46388888888718</c:v>
                </c:pt>
                <c:pt idx="9695">
                  <c:v>13.465277777776068</c:v>
                </c:pt>
                <c:pt idx="9696">
                  <c:v>13.466666666664956</c:v>
                </c:pt>
                <c:pt idx="9697">
                  <c:v>13.468055555553844</c:v>
                </c:pt>
                <c:pt idx="9698">
                  <c:v>13.469444444442733</c:v>
                </c:pt>
                <c:pt idx="9699">
                  <c:v>13.470833333331621</c:v>
                </c:pt>
                <c:pt idx="9700">
                  <c:v>13.472222222220509</c:v>
                </c:pt>
                <c:pt idx="9701">
                  <c:v>13.473611111109397</c:v>
                </c:pt>
                <c:pt idx="9702">
                  <c:v>13.474999999998285</c:v>
                </c:pt>
                <c:pt idx="9703">
                  <c:v>13.476388888887174</c:v>
                </c:pt>
                <c:pt idx="9704">
                  <c:v>13.477777777776062</c:v>
                </c:pt>
                <c:pt idx="9705">
                  <c:v>13.47916666666495</c:v>
                </c:pt>
                <c:pt idx="9706">
                  <c:v>13.480555555553838</c:v>
                </c:pt>
                <c:pt idx="9707">
                  <c:v>13.481944444442727</c:v>
                </c:pt>
                <c:pt idx="9708">
                  <c:v>13.483333333331615</c:v>
                </c:pt>
                <c:pt idx="9709">
                  <c:v>13.484722222220503</c:v>
                </c:pt>
                <c:pt idx="9710">
                  <c:v>13.486111111109391</c:v>
                </c:pt>
                <c:pt idx="9711">
                  <c:v>13.487499999998279</c:v>
                </c:pt>
                <c:pt idx="9712">
                  <c:v>13.488888888887168</c:v>
                </c:pt>
                <c:pt idx="9713">
                  <c:v>13.490277777776056</c:v>
                </c:pt>
                <c:pt idx="9714">
                  <c:v>13.491666666664944</c:v>
                </c:pt>
                <c:pt idx="9715">
                  <c:v>13.493055555553832</c:v>
                </c:pt>
                <c:pt idx="9716">
                  <c:v>13.494444444442721</c:v>
                </c:pt>
                <c:pt idx="9717">
                  <c:v>13.495833333331609</c:v>
                </c:pt>
                <c:pt idx="9718">
                  <c:v>13.497222222220497</c:v>
                </c:pt>
                <c:pt idx="9719">
                  <c:v>13.498611111109385</c:v>
                </c:pt>
                <c:pt idx="9720">
                  <c:v>13.499999999998273</c:v>
                </c:pt>
                <c:pt idx="9721">
                  <c:v>13.501388888887162</c:v>
                </c:pt>
                <c:pt idx="9722">
                  <c:v>13.50277777777605</c:v>
                </c:pt>
                <c:pt idx="9723">
                  <c:v>13.504166666664938</c:v>
                </c:pt>
                <c:pt idx="9724">
                  <c:v>13.505555555553826</c:v>
                </c:pt>
                <c:pt idx="9725">
                  <c:v>13.506944444442714</c:v>
                </c:pt>
                <c:pt idx="9726">
                  <c:v>13.508333333331603</c:v>
                </c:pt>
                <c:pt idx="9727">
                  <c:v>13.509722222220491</c:v>
                </c:pt>
                <c:pt idx="9728">
                  <c:v>13.511111111109379</c:v>
                </c:pt>
                <c:pt idx="9729">
                  <c:v>13.512499999998267</c:v>
                </c:pt>
                <c:pt idx="9730">
                  <c:v>13.513888888887156</c:v>
                </c:pt>
                <c:pt idx="9731">
                  <c:v>13.515277777776044</c:v>
                </c:pt>
                <c:pt idx="9732">
                  <c:v>13.516666666664932</c:v>
                </c:pt>
                <c:pt idx="9733">
                  <c:v>13.51805555555382</c:v>
                </c:pt>
                <c:pt idx="9734">
                  <c:v>13.519444444442708</c:v>
                </c:pt>
                <c:pt idx="9735">
                  <c:v>13.520833333331597</c:v>
                </c:pt>
                <c:pt idx="9736">
                  <c:v>13.522222222220485</c:v>
                </c:pt>
                <c:pt idx="9737">
                  <c:v>13.523611111109373</c:v>
                </c:pt>
                <c:pt idx="9738">
                  <c:v>13.524999999998261</c:v>
                </c:pt>
                <c:pt idx="9739">
                  <c:v>13.52638888888715</c:v>
                </c:pt>
                <c:pt idx="9740">
                  <c:v>13.527777777776038</c:v>
                </c:pt>
                <c:pt idx="9741">
                  <c:v>13.529166666664926</c:v>
                </c:pt>
                <c:pt idx="9742">
                  <c:v>13.530555555553814</c:v>
                </c:pt>
                <c:pt idx="9743">
                  <c:v>13.531944444442702</c:v>
                </c:pt>
                <c:pt idx="9744">
                  <c:v>13.533333333331591</c:v>
                </c:pt>
                <c:pt idx="9745">
                  <c:v>13.534722222220479</c:v>
                </c:pt>
                <c:pt idx="9746">
                  <c:v>13.536111111109367</c:v>
                </c:pt>
                <c:pt idx="9747">
                  <c:v>13.537499999998255</c:v>
                </c:pt>
                <c:pt idx="9748">
                  <c:v>13.538888888887143</c:v>
                </c:pt>
                <c:pt idx="9749">
                  <c:v>13.540277777776032</c:v>
                </c:pt>
                <c:pt idx="9750">
                  <c:v>13.54166666666492</c:v>
                </c:pt>
                <c:pt idx="9751">
                  <c:v>13.543055555553808</c:v>
                </c:pt>
                <c:pt idx="9752">
                  <c:v>13.544444444442696</c:v>
                </c:pt>
                <c:pt idx="9753">
                  <c:v>13.545833333331585</c:v>
                </c:pt>
                <c:pt idx="9754">
                  <c:v>13.547222222220473</c:v>
                </c:pt>
                <c:pt idx="9755">
                  <c:v>13.548611111109361</c:v>
                </c:pt>
                <c:pt idx="9756">
                  <c:v>13.549999999998249</c:v>
                </c:pt>
                <c:pt idx="9757">
                  <c:v>13.551388888887137</c:v>
                </c:pt>
                <c:pt idx="9758">
                  <c:v>13.552777777776026</c:v>
                </c:pt>
                <c:pt idx="9759">
                  <c:v>13.554166666664914</c:v>
                </c:pt>
                <c:pt idx="9760">
                  <c:v>13.555555555553802</c:v>
                </c:pt>
                <c:pt idx="9761">
                  <c:v>13.55694444444269</c:v>
                </c:pt>
                <c:pt idx="9762">
                  <c:v>13.558333333331579</c:v>
                </c:pt>
                <c:pt idx="9763">
                  <c:v>13.559722222220467</c:v>
                </c:pt>
                <c:pt idx="9764">
                  <c:v>13.561111111109355</c:v>
                </c:pt>
                <c:pt idx="9765">
                  <c:v>13.562499999998243</c:v>
                </c:pt>
                <c:pt idx="9766">
                  <c:v>13.563888888887131</c:v>
                </c:pt>
                <c:pt idx="9767">
                  <c:v>13.56527777777602</c:v>
                </c:pt>
                <c:pt idx="9768">
                  <c:v>13.566666666664908</c:v>
                </c:pt>
                <c:pt idx="9769">
                  <c:v>13.568055555553796</c:v>
                </c:pt>
                <c:pt idx="9770">
                  <c:v>13.569444444442684</c:v>
                </c:pt>
                <c:pt idx="9771">
                  <c:v>13.570833333331572</c:v>
                </c:pt>
                <c:pt idx="9772">
                  <c:v>13.572222222220461</c:v>
                </c:pt>
                <c:pt idx="9773">
                  <c:v>13.573611111109349</c:v>
                </c:pt>
                <c:pt idx="9774">
                  <c:v>13.574999999998237</c:v>
                </c:pt>
                <c:pt idx="9775">
                  <c:v>13.576388888887125</c:v>
                </c:pt>
                <c:pt idx="9776">
                  <c:v>13.577777777776014</c:v>
                </c:pt>
                <c:pt idx="9777">
                  <c:v>13.579166666664902</c:v>
                </c:pt>
                <c:pt idx="9778">
                  <c:v>13.58055555555379</c:v>
                </c:pt>
                <c:pt idx="9779">
                  <c:v>13.581944444442678</c:v>
                </c:pt>
                <c:pt idx="9780">
                  <c:v>13.583333333331566</c:v>
                </c:pt>
                <c:pt idx="9781">
                  <c:v>13.584722222220455</c:v>
                </c:pt>
                <c:pt idx="9782">
                  <c:v>13.586111111109343</c:v>
                </c:pt>
                <c:pt idx="9783">
                  <c:v>13.587499999998231</c:v>
                </c:pt>
                <c:pt idx="9784">
                  <c:v>13.588888888887119</c:v>
                </c:pt>
                <c:pt idx="9785">
                  <c:v>13.590277777776008</c:v>
                </c:pt>
                <c:pt idx="9786">
                  <c:v>13.591666666664896</c:v>
                </c:pt>
                <c:pt idx="9787">
                  <c:v>13.593055555553784</c:v>
                </c:pt>
                <c:pt idx="9788">
                  <c:v>13.594444444442672</c:v>
                </c:pt>
                <c:pt idx="9789">
                  <c:v>13.59583333333156</c:v>
                </c:pt>
                <c:pt idx="9790">
                  <c:v>13.597222222220449</c:v>
                </c:pt>
                <c:pt idx="9791">
                  <c:v>13.598611111109337</c:v>
                </c:pt>
                <c:pt idx="9792">
                  <c:v>13.599999999998225</c:v>
                </c:pt>
                <c:pt idx="9793">
                  <c:v>13.601388888887113</c:v>
                </c:pt>
                <c:pt idx="9794">
                  <c:v>13.602777777776001</c:v>
                </c:pt>
                <c:pt idx="9795">
                  <c:v>13.60416666666489</c:v>
                </c:pt>
                <c:pt idx="9796">
                  <c:v>13.605555555553778</c:v>
                </c:pt>
                <c:pt idx="9797">
                  <c:v>13.606944444442666</c:v>
                </c:pt>
                <c:pt idx="9798">
                  <c:v>13.608333333331554</c:v>
                </c:pt>
                <c:pt idx="9799">
                  <c:v>13.609722222220443</c:v>
                </c:pt>
                <c:pt idx="9800">
                  <c:v>13.611111111109331</c:v>
                </c:pt>
                <c:pt idx="9801">
                  <c:v>13.612499999998219</c:v>
                </c:pt>
                <c:pt idx="9802">
                  <c:v>13.613888888887107</c:v>
                </c:pt>
                <c:pt idx="9803">
                  <c:v>13.615277777775995</c:v>
                </c:pt>
                <c:pt idx="9804">
                  <c:v>13.616666666664884</c:v>
                </c:pt>
                <c:pt idx="9805">
                  <c:v>13.618055555553772</c:v>
                </c:pt>
                <c:pt idx="9806">
                  <c:v>13.61944444444266</c:v>
                </c:pt>
                <c:pt idx="9807">
                  <c:v>13.620833333331548</c:v>
                </c:pt>
                <c:pt idx="9808">
                  <c:v>13.622222222220437</c:v>
                </c:pt>
                <c:pt idx="9809">
                  <c:v>13.623611111109325</c:v>
                </c:pt>
                <c:pt idx="9810">
                  <c:v>13.624999999998213</c:v>
                </c:pt>
                <c:pt idx="9811">
                  <c:v>13.626388888887101</c:v>
                </c:pt>
                <c:pt idx="9812">
                  <c:v>13.627777777775989</c:v>
                </c:pt>
                <c:pt idx="9813">
                  <c:v>13.629166666664878</c:v>
                </c:pt>
                <c:pt idx="9814">
                  <c:v>13.630555555553766</c:v>
                </c:pt>
                <c:pt idx="9815">
                  <c:v>13.631944444442654</c:v>
                </c:pt>
                <c:pt idx="9816">
                  <c:v>13.633333333331542</c:v>
                </c:pt>
                <c:pt idx="9817">
                  <c:v>13.634722222220431</c:v>
                </c:pt>
                <c:pt idx="9818">
                  <c:v>13.636111111109319</c:v>
                </c:pt>
                <c:pt idx="9819">
                  <c:v>13.637499999998207</c:v>
                </c:pt>
                <c:pt idx="9820">
                  <c:v>13.638888888887095</c:v>
                </c:pt>
                <c:pt idx="9821">
                  <c:v>13.640277777775983</c:v>
                </c:pt>
                <c:pt idx="9822">
                  <c:v>13.641666666664872</c:v>
                </c:pt>
                <c:pt idx="9823">
                  <c:v>13.64305555555376</c:v>
                </c:pt>
                <c:pt idx="9824">
                  <c:v>13.644444444442648</c:v>
                </c:pt>
                <c:pt idx="9825">
                  <c:v>13.645833333331536</c:v>
                </c:pt>
                <c:pt idx="9826">
                  <c:v>13.647222222220424</c:v>
                </c:pt>
                <c:pt idx="9827">
                  <c:v>13.648611111109313</c:v>
                </c:pt>
                <c:pt idx="9828">
                  <c:v>13.649999999998201</c:v>
                </c:pt>
                <c:pt idx="9829">
                  <c:v>13.651388888887089</c:v>
                </c:pt>
                <c:pt idx="9830">
                  <c:v>13.652777777775977</c:v>
                </c:pt>
                <c:pt idx="9831">
                  <c:v>13.654166666664866</c:v>
                </c:pt>
                <c:pt idx="9832">
                  <c:v>13.655555555553754</c:v>
                </c:pt>
                <c:pt idx="9833">
                  <c:v>13.656944444442642</c:v>
                </c:pt>
                <c:pt idx="9834">
                  <c:v>13.65833333333153</c:v>
                </c:pt>
                <c:pt idx="9835">
                  <c:v>13.659722222220418</c:v>
                </c:pt>
                <c:pt idx="9836">
                  <c:v>13.661111111109307</c:v>
                </c:pt>
                <c:pt idx="9837">
                  <c:v>13.662499999998195</c:v>
                </c:pt>
                <c:pt idx="9838">
                  <c:v>13.663888888887083</c:v>
                </c:pt>
                <c:pt idx="9839">
                  <c:v>13.665277777775971</c:v>
                </c:pt>
                <c:pt idx="9840">
                  <c:v>13.66666666666486</c:v>
                </c:pt>
                <c:pt idx="9841">
                  <c:v>13.668055555553748</c:v>
                </c:pt>
                <c:pt idx="9842">
                  <c:v>13.669444444442636</c:v>
                </c:pt>
                <c:pt idx="9843">
                  <c:v>13.670833333331524</c:v>
                </c:pt>
                <c:pt idx="9844">
                  <c:v>13.672222222220412</c:v>
                </c:pt>
                <c:pt idx="9845">
                  <c:v>13.673611111109301</c:v>
                </c:pt>
                <c:pt idx="9846">
                  <c:v>13.674999999998189</c:v>
                </c:pt>
                <c:pt idx="9847">
                  <c:v>13.676388888887077</c:v>
                </c:pt>
                <c:pt idx="9848">
                  <c:v>13.677777777775965</c:v>
                </c:pt>
                <c:pt idx="9849">
                  <c:v>13.679166666664853</c:v>
                </c:pt>
                <c:pt idx="9850">
                  <c:v>13.680555555553742</c:v>
                </c:pt>
                <c:pt idx="9851">
                  <c:v>13.68194444444263</c:v>
                </c:pt>
                <c:pt idx="9852">
                  <c:v>13.683333333331518</c:v>
                </c:pt>
                <c:pt idx="9853">
                  <c:v>13.684722222220406</c:v>
                </c:pt>
                <c:pt idx="9854">
                  <c:v>13.686111111109295</c:v>
                </c:pt>
                <c:pt idx="9855">
                  <c:v>13.687499999998183</c:v>
                </c:pt>
                <c:pt idx="9856">
                  <c:v>13.688888888887071</c:v>
                </c:pt>
                <c:pt idx="9857">
                  <c:v>13.690277777775959</c:v>
                </c:pt>
                <c:pt idx="9858">
                  <c:v>13.691666666664847</c:v>
                </c:pt>
                <c:pt idx="9859">
                  <c:v>13.693055555553736</c:v>
                </c:pt>
                <c:pt idx="9860">
                  <c:v>13.694444444442624</c:v>
                </c:pt>
                <c:pt idx="9861">
                  <c:v>13.695833333331512</c:v>
                </c:pt>
                <c:pt idx="9862">
                  <c:v>13.6972222222204</c:v>
                </c:pt>
                <c:pt idx="9863">
                  <c:v>13.698611111109289</c:v>
                </c:pt>
                <c:pt idx="9864">
                  <c:v>13.699999999998177</c:v>
                </c:pt>
                <c:pt idx="9865">
                  <c:v>13.701388888887065</c:v>
                </c:pt>
                <c:pt idx="9866">
                  <c:v>13.702777777775953</c:v>
                </c:pt>
                <c:pt idx="9867">
                  <c:v>13.704166666664841</c:v>
                </c:pt>
                <c:pt idx="9868">
                  <c:v>13.70555555555373</c:v>
                </c:pt>
                <c:pt idx="9869">
                  <c:v>13.706944444442618</c:v>
                </c:pt>
                <c:pt idx="9870">
                  <c:v>13.708333333331506</c:v>
                </c:pt>
                <c:pt idx="9871">
                  <c:v>13.709722222220394</c:v>
                </c:pt>
                <c:pt idx="9872">
                  <c:v>13.711111111109282</c:v>
                </c:pt>
                <c:pt idx="9873">
                  <c:v>13.712499999998171</c:v>
                </c:pt>
                <c:pt idx="9874">
                  <c:v>13.713888888887059</c:v>
                </c:pt>
                <c:pt idx="9875">
                  <c:v>13.715277777775947</c:v>
                </c:pt>
                <c:pt idx="9876">
                  <c:v>13.716666666664835</c:v>
                </c:pt>
                <c:pt idx="9877">
                  <c:v>13.718055555553724</c:v>
                </c:pt>
                <c:pt idx="9878">
                  <c:v>13.719444444442612</c:v>
                </c:pt>
                <c:pt idx="9879">
                  <c:v>13.7208333333315</c:v>
                </c:pt>
                <c:pt idx="9880">
                  <c:v>13.722222222220388</c:v>
                </c:pt>
                <c:pt idx="9881">
                  <c:v>13.723611111109276</c:v>
                </c:pt>
                <c:pt idx="9882">
                  <c:v>13.724999999998165</c:v>
                </c:pt>
                <c:pt idx="9883">
                  <c:v>13.726388888887053</c:v>
                </c:pt>
                <c:pt idx="9884">
                  <c:v>13.727777777775941</c:v>
                </c:pt>
                <c:pt idx="9885">
                  <c:v>13.729166666664829</c:v>
                </c:pt>
                <c:pt idx="9886">
                  <c:v>13.730555555553718</c:v>
                </c:pt>
                <c:pt idx="9887">
                  <c:v>13.731944444442606</c:v>
                </c:pt>
                <c:pt idx="9888">
                  <c:v>13.733333333331494</c:v>
                </c:pt>
                <c:pt idx="9889">
                  <c:v>13.734722222220382</c:v>
                </c:pt>
                <c:pt idx="9890">
                  <c:v>13.73611111110927</c:v>
                </c:pt>
                <c:pt idx="9891">
                  <c:v>13.737499999998159</c:v>
                </c:pt>
                <c:pt idx="9892">
                  <c:v>13.738888888887047</c:v>
                </c:pt>
                <c:pt idx="9893">
                  <c:v>13.740277777775935</c:v>
                </c:pt>
                <c:pt idx="9894">
                  <c:v>13.741666666664823</c:v>
                </c:pt>
                <c:pt idx="9895">
                  <c:v>13.743055555553711</c:v>
                </c:pt>
                <c:pt idx="9896">
                  <c:v>13.7444444444426</c:v>
                </c:pt>
                <c:pt idx="9897">
                  <c:v>13.745833333331488</c:v>
                </c:pt>
                <c:pt idx="9898">
                  <c:v>13.747222222220376</c:v>
                </c:pt>
                <c:pt idx="9899">
                  <c:v>13.748611111109264</c:v>
                </c:pt>
                <c:pt idx="9900">
                  <c:v>13.749999999998153</c:v>
                </c:pt>
                <c:pt idx="9901">
                  <c:v>13.751388888887041</c:v>
                </c:pt>
                <c:pt idx="9902">
                  <c:v>13.752777777775929</c:v>
                </c:pt>
                <c:pt idx="9903">
                  <c:v>13.754166666664817</c:v>
                </c:pt>
                <c:pt idx="9904">
                  <c:v>13.755555555553705</c:v>
                </c:pt>
                <c:pt idx="9905">
                  <c:v>13.756944444442594</c:v>
                </c:pt>
                <c:pt idx="9906">
                  <c:v>13.758333333331482</c:v>
                </c:pt>
                <c:pt idx="9907">
                  <c:v>13.75972222222037</c:v>
                </c:pt>
                <c:pt idx="9908">
                  <c:v>13.761111111109258</c:v>
                </c:pt>
                <c:pt idx="9909">
                  <c:v>13.762499999998147</c:v>
                </c:pt>
                <c:pt idx="9910">
                  <c:v>13.763888888887035</c:v>
                </c:pt>
                <c:pt idx="9911">
                  <c:v>13.765277777775923</c:v>
                </c:pt>
                <c:pt idx="9912">
                  <c:v>13.766666666664811</c:v>
                </c:pt>
                <c:pt idx="9913">
                  <c:v>13.768055555553699</c:v>
                </c:pt>
                <c:pt idx="9914">
                  <c:v>13.769444444442588</c:v>
                </c:pt>
                <c:pt idx="9915">
                  <c:v>13.770833333331476</c:v>
                </c:pt>
                <c:pt idx="9916">
                  <c:v>13.772222222220364</c:v>
                </c:pt>
                <c:pt idx="9917">
                  <c:v>13.773611111109252</c:v>
                </c:pt>
                <c:pt idx="9918">
                  <c:v>13.774999999998141</c:v>
                </c:pt>
                <c:pt idx="9919">
                  <c:v>13.776388888887029</c:v>
                </c:pt>
                <c:pt idx="9920">
                  <c:v>13.777777777775917</c:v>
                </c:pt>
                <c:pt idx="9921">
                  <c:v>13.779166666664805</c:v>
                </c:pt>
                <c:pt idx="9922">
                  <c:v>13.780555555553693</c:v>
                </c:pt>
                <c:pt idx="9923">
                  <c:v>13.781944444442582</c:v>
                </c:pt>
                <c:pt idx="9924">
                  <c:v>13.78333333333147</c:v>
                </c:pt>
                <c:pt idx="9925">
                  <c:v>13.784722222220358</c:v>
                </c:pt>
                <c:pt idx="9926">
                  <c:v>13.786111111109246</c:v>
                </c:pt>
                <c:pt idx="9927">
                  <c:v>13.787499999998134</c:v>
                </c:pt>
                <c:pt idx="9928">
                  <c:v>13.788888888887023</c:v>
                </c:pt>
                <c:pt idx="9929">
                  <c:v>13.790277777775911</c:v>
                </c:pt>
                <c:pt idx="9930">
                  <c:v>13.791666666664799</c:v>
                </c:pt>
                <c:pt idx="9931">
                  <c:v>13.793055555553687</c:v>
                </c:pt>
                <c:pt idx="9932">
                  <c:v>13.794444444442576</c:v>
                </c:pt>
                <c:pt idx="9933">
                  <c:v>13.795833333331464</c:v>
                </c:pt>
                <c:pt idx="9934">
                  <c:v>13.797222222220352</c:v>
                </c:pt>
                <c:pt idx="9935">
                  <c:v>13.79861111110924</c:v>
                </c:pt>
                <c:pt idx="9936">
                  <c:v>13.799999999998128</c:v>
                </c:pt>
                <c:pt idx="9937">
                  <c:v>13.801388888887017</c:v>
                </c:pt>
                <c:pt idx="9938">
                  <c:v>13.802777777775905</c:v>
                </c:pt>
                <c:pt idx="9939">
                  <c:v>13.804166666664793</c:v>
                </c:pt>
                <c:pt idx="9940">
                  <c:v>13.805555555553681</c:v>
                </c:pt>
                <c:pt idx="9941">
                  <c:v>13.80694444444257</c:v>
                </c:pt>
                <c:pt idx="9942">
                  <c:v>13.808333333331458</c:v>
                </c:pt>
                <c:pt idx="9943">
                  <c:v>13.809722222220346</c:v>
                </c:pt>
                <c:pt idx="9944">
                  <c:v>13.811111111109234</c:v>
                </c:pt>
                <c:pt idx="9945">
                  <c:v>13.812499999998122</c:v>
                </c:pt>
                <c:pt idx="9946">
                  <c:v>13.813888888887011</c:v>
                </c:pt>
                <c:pt idx="9947">
                  <c:v>13.815277777775899</c:v>
                </c:pt>
                <c:pt idx="9948">
                  <c:v>13.816666666664787</c:v>
                </c:pt>
                <c:pt idx="9949">
                  <c:v>13.818055555553675</c:v>
                </c:pt>
                <c:pt idx="9950">
                  <c:v>13.819444444442563</c:v>
                </c:pt>
                <c:pt idx="9951">
                  <c:v>13.820833333331452</c:v>
                </c:pt>
                <c:pt idx="9952">
                  <c:v>13.82222222222034</c:v>
                </c:pt>
                <c:pt idx="9953">
                  <c:v>13.823611111109228</c:v>
                </c:pt>
                <c:pt idx="9954">
                  <c:v>13.824999999998116</c:v>
                </c:pt>
                <c:pt idx="9955">
                  <c:v>13.826388888887005</c:v>
                </c:pt>
                <c:pt idx="9956">
                  <c:v>13.827777777775893</c:v>
                </c:pt>
                <c:pt idx="9957">
                  <c:v>13.829166666664781</c:v>
                </c:pt>
                <c:pt idx="9958">
                  <c:v>13.830555555553669</c:v>
                </c:pt>
                <c:pt idx="9959">
                  <c:v>13.831944444442557</c:v>
                </c:pt>
                <c:pt idx="9960">
                  <c:v>13.833333333331446</c:v>
                </c:pt>
                <c:pt idx="9961">
                  <c:v>13.834722222220334</c:v>
                </c:pt>
                <c:pt idx="9962">
                  <c:v>13.836111111109222</c:v>
                </c:pt>
                <c:pt idx="9963">
                  <c:v>13.83749999999811</c:v>
                </c:pt>
                <c:pt idx="9964">
                  <c:v>13.838888888886999</c:v>
                </c:pt>
                <c:pt idx="9965">
                  <c:v>13.840277777775887</c:v>
                </c:pt>
                <c:pt idx="9966">
                  <c:v>13.841666666664775</c:v>
                </c:pt>
                <c:pt idx="9967">
                  <c:v>13.843055555553663</c:v>
                </c:pt>
                <c:pt idx="9968">
                  <c:v>13.844444444442551</c:v>
                </c:pt>
                <c:pt idx="9969">
                  <c:v>13.84583333333144</c:v>
                </c:pt>
                <c:pt idx="9970">
                  <c:v>13.847222222220328</c:v>
                </c:pt>
                <c:pt idx="9971">
                  <c:v>13.848611111109216</c:v>
                </c:pt>
                <c:pt idx="9972">
                  <c:v>13.849999999998104</c:v>
                </c:pt>
                <c:pt idx="9973">
                  <c:v>13.851388888886992</c:v>
                </c:pt>
                <c:pt idx="9974">
                  <c:v>13.852777777775881</c:v>
                </c:pt>
                <c:pt idx="9975">
                  <c:v>13.854166666664769</c:v>
                </c:pt>
                <c:pt idx="9976">
                  <c:v>13.855555555553657</c:v>
                </c:pt>
                <c:pt idx="9977">
                  <c:v>13.856944444442545</c:v>
                </c:pt>
                <c:pt idx="9978">
                  <c:v>13.858333333331434</c:v>
                </c:pt>
                <c:pt idx="9979">
                  <c:v>13.859722222220322</c:v>
                </c:pt>
                <c:pt idx="9980">
                  <c:v>13.86111111110921</c:v>
                </c:pt>
                <c:pt idx="9981">
                  <c:v>13.862499999998098</c:v>
                </c:pt>
                <c:pt idx="9982">
                  <c:v>13.863888888886986</c:v>
                </c:pt>
                <c:pt idx="9983">
                  <c:v>13.865277777775875</c:v>
                </c:pt>
                <c:pt idx="9984">
                  <c:v>13.866666666664763</c:v>
                </c:pt>
                <c:pt idx="9985">
                  <c:v>13.868055555553651</c:v>
                </c:pt>
                <c:pt idx="9986">
                  <c:v>13.869444444442539</c:v>
                </c:pt>
                <c:pt idx="9987">
                  <c:v>13.870833333331428</c:v>
                </c:pt>
                <c:pt idx="9988">
                  <c:v>13.872222222220316</c:v>
                </c:pt>
                <c:pt idx="9989">
                  <c:v>13.873611111109204</c:v>
                </c:pt>
                <c:pt idx="9990">
                  <c:v>13.874999999998092</c:v>
                </c:pt>
                <c:pt idx="9991">
                  <c:v>13.87638888888698</c:v>
                </c:pt>
                <c:pt idx="9992">
                  <c:v>13.877777777775869</c:v>
                </c:pt>
                <c:pt idx="9993">
                  <c:v>13.879166666664757</c:v>
                </c:pt>
                <c:pt idx="9994">
                  <c:v>13.880555555553645</c:v>
                </c:pt>
                <c:pt idx="9995">
                  <c:v>13.881944444442533</c:v>
                </c:pt>
                <c:pt idx="9996">
                  <c:v>13.883333333331421</c:v>
                </c:pt>
                <c:pt idx="9997">
                  <c:v>13.88472222222031</c:v>
                </c:pt>
                <c:pt idx="9998">
                  <c:v>13.886111111109198</c:v>
                </c:pt>
                <c:pt idx="9999">
                  <c:v>13.887499999998086</c:v>
                </c:pt>
                <c:pt idx="10000">
                  <c:v>13.888888888886974</c:v>
                </c:pt>
                <c:pt idx="10001">
                  <c:v>13.890277777775863</c:v>
                </c:pt>
                <c:pt idx="10002">
                  <c:v>13.891666666664751</c:v>
                </c:pt>
                <c:pt idx="10003">
                  <c:v>13.893055555553639</c:v>
                </c:pt>
                <c:pt idx="10004">
                  <c:v>13.894444444442527</c:v>
                </c:pt>
                <c:pt idx="10005">
                  <c:v>13.895833333331415</c:v>
                </c:pt>
                <c:pt idx="10006">
                  <c:v>13.897222222220304</c:v>
                </c:pt>
                <c:pt idx="10007">
                  <c:v>13.898611111109192</c:v>
                </c:pt>
                <c:pt idx="10008">
                  <c:v>13.89999999999808</c:v>
                </c:pt>
                <c:pt idx="10009">
                  <c:v>13.901388888886968</c:v>
                </c:pt>
                <c:pt idx="10010">
                  <c:v>13.902777777775857</c:v>
                </c:pt>
                <c:pt idx="10011">
                  <c:v>13.904166666664745</c:v>
                </c:pt>
                <c:pt idx="10012">
                  <c:v>13.905555555553633</c:v>
                </c:pt>
                <c:pt idx="10013">
                  <c:v>13.906944444442521</c:v>
                </c:pt>
                <c:pt idx="10014">
                  <c:v>13.908333333331409</c:v>
                </c:pt>
                <c:pt idx="10015">
                  <c:v>13.909722222220298</c:v>
                </c:pt>
                <c:pt idx="10016">
                  <c:v>13.911111111109186</c:v>
                </c:pt>
                <c:pt idx="10017">
                  <c:v>13.912499999998074</c:v>
                </c:pt>
                <c:pt idx="10018">
                  <c:v>13.913888888886962</c:v>
                </c:pt>
                <c:pt idx="10019">
                  <c:v>13.915277777775851</c:v>
                </c:pt>
                <c:pt idx="10020">
                  <c:v>13.916666666664739</c:v>
                </c:pt>
                <c:pt idx="10021">
                  <c:v>13.918055555553627</c:v>
                </c:pt>
                <c:pt idx="10022">
                  <c:v>13.919444444442515</c:v>
                </c:pt>
                <c:pt idx="10023">
                  <c:v>13.920833333331403</c:v>
                </c:pt>
                <c:pt idx="10024">
                  <c:v>13.922222222220292</c:v>
                </c:pt>
                <c:pt idx="10025">
                  <c:v>13.92361111110918</c:v>
                </c:pt>
                <c:pt idx="10026">
                  <c:v>13.924999999998068</c:v>
                </c:pt>
                <c:pt idx="10027">
                  <c:v>13.926388888886956</c:v>
                </c:pt>
                <c:pt idx="10028">
                  <c:v>13.927777777775844</c:v>
                </c:pt>
                <c:pt idx="10029">
                  <c:v>13.929166666664733</c:v>
                </c:pt>
                <c:pt idx="10030">
                  <c:v>13.930555555553621</c:v>
                </c:pt>
                <c:pt idx="10031">
                  <c:v>13.931944444442509</c:v>
                </c:pt>
                <c:pt idx="10032">
                  <c:v>13.933333333331397</c:v>
                </c:pt>
                <c:pt idx="10033">
                  <c:v>13.934722222220286</c:v>
                </c:pt>
                <c:pt idx="10034">
                  <c:v>13.936111111109174</c:v>
                </c:pt>
                <c:pt idx="10035">
                  <c:v>13.937499999998062</c:v>
                </c:pt>
                <c:pt idx="10036">
                  <c:v>13.93888888888695</c:v>
                </c:pt>
                <c:pt idx="10037">
                  <c:v>13.940277777775838</c:v>
                </c:pt>
                <c:pt idx="10038">
                  <c:v>13.941666666664727</c:v>
                </c:pt>
                <c:pt idx="10039">
                  <c:v>13.943055555553615</c:v>
                </c:pt>
                <c:pt idx="10040">
                  <c:v>13.944444444442503</c:v>
                </c:pt>
                <c:pt idx="10041">
                  <c:v>13.945833333331391</c:v>
                </c:pt>
                <c:pt idx="10042">
                  <c:v>13.94722222222028</c:v>
                </c:pt>
                <c:pt idx="10043">
                  <c:v>13.948611111109168</c:v>
                </c:pt>
                <c:pt idx="10044">
                  <c:v>13.949999999998056</c:v>
                </c:pt>
                <c:pt idx="10045">
                  <c:v>13.951388888886944</c:v>
                </c:pt>
                <c:pt idx="10046">
                  <c:v>13.952777777775832</c:v>
                </c:pt>
                <c:pt idx="10047">
                  <c:v>13.954166666664721</c:v>
                </c:pt>
                <c:pt idx="10048">
                  <c:v>13.955555555553609</c:v>
                </c:pt>
                <c:pt idx="10049">
                  <c:v>13.956944444442497</c:v>
                </c:pt>
                <c:pt idx="10050">
                  <c:v>13.958333333331385</c:v>
                </c:pt>
                <c:pt idx="10051">
                  <c:v>13.959722222220273</c:v>
                </c:pt>
                <c:pt idx="10052">
                  <c:v>13.961111111109162</c:v>
                </c:pt>
                <c:pt idx="10053">
                  <c:v>13.96249999999805</c:v>
                </c:pt>
                <c:pt idx="10054">
                  <c:v>13.963888888886938</c:v>
                </c:pt>
                <c:pt idx="10055">
                  <c:v>13.965277777775826</c:v>
                </c:pt>
                <c:pt idx="10056">
                  <c:v>13.966666666664715</c:v>
                </c:pt>
                <c:pt idx="10057">
                  <c:v>13.968055555553603</c:v>
                </c:pt>
                <c:pt idx="10058">
                  <c:v>13.969444444442491</c:v>
                </c:pt>
                <c:pt idx="10059">
                  <c:v>13.970833333331379</c:v>
                </c:pt>
                <c:pt idx="10060">
                  <c:v>13.972222222220267</c:v>
                </c:pt>
                <c:pt idx="10061">
                  <c:v>13.973611111109156</c:v>
                </c:pt>
                <c:pt idx="10062">
                  <c:v>13.974999999998044</c:v>
                </c:pt>
                <c:pt idx="10063">
                  <c:v>13.976388888886932</c:v>
                </c:pt>
                <c:pt idx="10064">
                  <c:v>13.97777777777582</c:v>
                </c:pt>
                <c:pt idx="10065">
                  <c:v>13.979166666664709</c:v>
                </c:pt>
                <c:pt idx="10066">
                  <c:v>13.980555555553597</c:v>
                </c:pt>
                <c:pt idx="10067">
                  <c:v>13.981944444442485</c:v>
                </c:pt>
                <c:pt idx="10068">
                  <c:v>13.983333333331373</c:v>
                </c:pt>
                <c:pt idx="10069">
                  <c:v>13.984722222220261</c:v>
                </c:pt>
                <c:pt idx="10070">
                  <c:v>13.98611111110915</c:v>
                </c:pt>
                <c:pt idx="10071">
                  <c:v>13.987499999998038</c:v>
                </c:pt>
                <c:pt idx="10072">
                  <c:v>13.988888888886926</c:v>
                </c:pt>
                <c:pt idx="10073">
                  <c:v>13.990277777775814</c:v>
                </c:pt>
                <c:pt idx="10074">
                  <c:v>13.991666666664702</c:v>
                </c:pt>
                <c:pt idx="10075">
                  <c:v>13.993055555553591</c:v>
                </c:pt>
                <c:pt idx="10076">
                  <c:v>13.994444444442479</c:v>
                </c:pt>
                <c:pt idx="10077">
                  <c:v>13.995833333331367</c:v>
                </c:pt>
                <c:pt idx="10078">
                  <c:v>13.997222222220255</c:v>
                </c:pt>
                <c:pt idx="10079">
                  <c:v>13.998611111109144</c:v>
                </c:pt>
                <c:pt idx="10080">
                  <c:v>13.999999999998032</c:v>
                </c:pt>
                <c:pt idx="10081">
                  <c:v>14.00138888888692</c:v>
                </c:pt>
                <c:pt idx="10082">
                  <c:v>14.002777777775808</c:v>
                </c:pt>
                <c:pt idx="10083">
                  <c:v>14.004166666664696</c:v>
                </c:pt>
                <c:pt idx="10084">
                  <c:v>14.005555555553585</c:v>
                </c:pt>
                <c:pt idx="10085">
                  <c:v>14.006944444442473</c:v>
                </c:pt>
                <c:pt idx="10086">
                  <c:v>14.008333333331361</c:v>
                </c:pt>
                <c:pt idx="10087">
                  <c:v>14.009722222220249</c:v>
                </c:pt>
                <c:pt idx="10088">
                  <c:v>14.011111111109138</c:v>
                </c:pt>
                <c:pt idx="10089">
                  <c:v>14.012499999998026</c:v>
                </c:pt>
                <c:pt idx="10090">
                  <c:v>14.013888888886914</c:v>
                </c:pt>
                <c:pt idx="10091">
                  <c:v>14.015277777775802</c:v>
                </c:pt>
                <c:pt idx="10092">
                  <c:v>14.01666666666469</c:v>
                </c:pt>
                <c:pt idx="10093">
                  <c:v>14.018055555553579</c:v>
                </c:pt>
                <c:pt idx="10094">
                  <c:v>14.019444444442467</c:v>
                </c:pt>
                <c:pt idx="10095">
                  <c:v>14.020833333331355</c:v>
                </c:pt>
                <c:pt idx="10096">
                  <c:v>14.022222222220243</c:v>
                </c:pt>
                <c:pt idx="10097">
                  <c:v>14.023611111109131</c:v>
                </c:pt>
                <c:pt idx="10098">
                  <c:v>14.02499999999802</c:v>
                </c:pt>
                <c:pt idx="10099">
                  <c:v>14.026388888886908</c:v>
                </c:pt>
                <c:pt idx="10100">
                  <c:v>14.027777777775796</c:v>
                </c:pt>
                <c:pt idx="10101">
                  <c:v>14.029166666664684</c:v>
                </c:pt>
                <c:pt idx="10102">
                  <c:v>14.030555555553573</c:v>
                </c:pt>
                <c:pt idx="10103">
                  <c:v>14.031944444442461</c:v>
                </c:pt>
                <c:pt idx="10104">
                  <c:v>14.033333333331349</c:v>
                </c:pt>
                <c:pt idx="10105">
                  <c:v>14.034722222220237</c:v>
                </c:pt>
                <c:pt idx="10106">
                  <c:v>14.036111111109125</c:v>
                </c:pt>
                <c:pt idx="10107">
                  <c:v>14.037499999998014</c:v>
                </c:pt>
                <c:pt idx="10108">
                  <c:v>14.038888888886902</c:v>
                </c:pt>
                <c:pt idx="10109">
                  <c:v>14.04027777777579</c:v>
                </c:pt>
                <c:pt idx="10110">
                  <c:v>14.041666666664678</c:v>
                </c:pt>
                <c:pt idx="10111">
                  <c:v>14.043055555553567</c:v>
                </c:pt>
                <c:pt idx="10112">
                  <c:v>14.044444444442455</c:v>
                </c:pt>
                <c:pt idx="10113">
                  <c:v>14.045833333331343</c:v>
                </c:pt>
                <c:pt idx="10114">
                  <c:v>14.047222222220231</c:v>
                </c:pt>
                <c:pt idx="10115">
                  <c:v>14.048611111109119</c:v>
                </c:pt>
                <c:pt idx="10116">
                  <c:v>14.049999999998008</c:v>
                </c:pt>
                <c:pt idx="10117">
                  <c:v>14.051388888886896</c:v>
                </c:pt>
                <c:pt idx="10118">
                  <c:v>14.052777777775784</c:v>
                </c:pt>
                <c:pt idx="10119">
                  <c:v>14.054166666664672</c:v>
                </c:pt>
                <c:pt idx="10120">
                  <c:v>14.055555555553561</c:v>
                </c:pt>
                <c:pt idx="10121">
                  <c:v>14.056944444442449</c:v>
                </c:pt>
                <c:pt idx="10122">
                  <c:v>14.058333333331337</c:v>
                </c:pt>
                <c:pt idx="10123">
                  <c:v>14.059722222220225</c:v>
                </c:pt>
                <c:pt idx="10124">
                  <c:v>14.061111111109113</c:v>
                </c:pt>
                <c:pt idx="10125">
                  <c:v>14.062499999998002</c:v>
                </c:pt>
                <c:pt idx="10126">
                  <c:v>14.06388888888689</c:v>
                </c:pt>
                <c:pt idx="10127">
                  <c:v>14.065277777775778</c:v>
                </c:pt>
                <c:pt idx="10128">
                  <c:v>14.066666666664666</c:v>
                </c:pt>
                <c:pt idx="10129">
                  <c:v>14.068055555553554</c:v>
                </c:pt>
                <c:pt idx="10130">
                  <c:v>14.069444444442443</c:v>
                </c:pt>
                <c:pt idx="10131">
                  <c:v>14.070833333331331</c:v>
                </c:pt>
                <c:pt idx="10132">
                  <c:v>14.072222222220219</c:v>
                </c:pt>
                <c:pt idx="10133">
                  <c:v>14.073611111109107</c:v>
                </c:pt>
                <c:pt idx="10134">
                  <c:v>14.074999999997996</c:v>
                </c:pt>
                <c:pt idx="10135">
                  <c:v>14.076388888886884</c:v>
                </c:pt>
                <c:pt idx="10136">
                  <c:v>14.077777777775772</c:v>
                </c:pt>
                <c:pt idx="10137">
                  <c:v>14.07916666666466</c:v>
                </c:pt>
                <c:pt idx="10138">
                  <c:v>14.080555555553548</c:v>
                </c:pt>
                <c:pt idx="10139">
                  <c:v>14.081944444442437</c:v>
                </c:pt>
                <c:pt idx="10140">
                  <c:v>14.083333333331325</c:v>
                </c:pt>
                <c:pt idx="10141">
                  <c:v>14.084722222220213</c:v>
                </c:pt>
                <c:pt idx="10142">
                  <c:v>14.086111111109101</c:v>
                </c:pt>
                <c:pt idx="10143">
                  <c:v>14.08749999999799</c:v>
                </c:pt>
                <c:pt idx="10144">
                  <c:v>14.088888888886878</c:v>
                </c:pt>
                <c:pt idx="10145">
                  <c:v>14.090277777775766</c:v>
                </c:pt>
                <c:pt idx="10146">
                  <c:v>14.091666666664654</c:v>
                </c:pt>
                <c:pt idx="10147">
                  <c:v>14.093055555553542</c:v>
                </c:pt>
                <c:pt idx="10148">
                  <c:v>14.094444444442431</c:v>
                </c:pt>
                <c:pt idx="10149">
                  <c:v>14.095833333331319</c:v>
                </c:pt>
                <c:pt idx="10150">
                  <c:v>14.097222222220207</c:v>
                </c:pt>
                <c:pt idx="10151">
                  <c:v>14.098611111109095</c:v>
                </c:pt>
                <c:pt idx="10152">
                  <c:v>14.099999999997983</c:v>
                </c:pt>
                <c:pt idx="10153">
                  <c:v>14.101388888886872</c:v>
                </c:pt>
                <c:pt idx="10154">
                  <c:v>14.10277777777576</c:v>
                </c:pt>
                <c:pt idx="10155">
                  <c:v>14.104166666664648</c:v>
                </c:pt>
                <c:pt idx="10156">
                  <c:v>14.105555555553536</c:v>
                </c:pt>
                <c:pt idx="10157">
                  <c:v>14.106944444442425</c:v>
                </c:pt>
                <c:pt idx="10158">
                  <c:v>14.108333333331313</c:v>
                </c:pt>
                <c:pt idx="10159">
                  <c:v>14.109722222220201</c:v>
                </c:pt>
                <c:pt idx="10160">
                  <c:v>14.111111111109089</c:v>
                </c:pt>
                <c:pt idx="10161">
                  <c:v>14.112499999997977</c:v>
                </c:pt>
                <c:pt idx="10162">
                  <c:v>14.113888888886866</c:v>
                </c:pt>
                <c:pt idx="10163">
                  <c:v>14.115277777775754</c:v>
                </c:pt>
                <c:pt idx="10164">
                  <c:v>14.116666666664642</c:v>
                </c:pt>
                <c:pt idx="10165">
                  <c:v>14.11805555555353</c:v>
                </c:pt>
                <c:pt idx="10166">
                  <c:v>14.119444444442419</c:v>
                </c:pt>
                <c:pt idx="10167">
                  <c:v>14.120833333331307</c:v>
                </c:pt>
                <c:pt idx="10168">
                  <c:v>14.122222222220195</c:v>
                </c:pt>
                <c:pt idx="10169">
                  <c:v>14.123611111109083</c:v>
                </c:pt>
                <c:pt idx="10170">
                  <c:v>14.124999999997971</c:v>
                </c:pt>
                <c:pt idx="10171">
                  <c:v>14.12638888888686</c:v>
                </c:pt>
                <c:pt idx="10172">
                  <c:v>14.127777777775748</c:v>
                </c:pt>
                <c:pt idx="10173">
                  <c:v>14.129166666664636</c:v>
                </c:pt>
                <c:pt idx="10174">
                  <c:v>14.130555555553524</c:v>
                </c:pt>
                <c:pt idx="10175">
                  <c:v>14.131944444442412</c:v>
                </c:pt>
                <c:pt idx="10176">
                  <c:v>14.133333333331301</c:v>
                </c:pt>
                <c:pt idx="10177">
                  <c:v>14.134722222220189</c:v>
                </c:pt>
                <c:pt idx="10178">
                  <c:v>14.136111111109077</c:v>
                </c:pt>
                <c:pt idx="10179">
                  <c:v>14.137499999997965</c:v>
                </c:pt>
                <c:pt idx="10180">
                  <c:v>14.138888888886854</c:v>
                </c:pt>
                <c:pt idx="10181">
                  <c:v>14.140277777775742</c:v>
                </c:pt>
                <c:pt idx="10182">
                  <c:v>14.14166666666463</c:v>
                </c:pt>
                <c:pt idx="10183">
                  <c:v>14.143055555553518</c:v>
                </c:pt>
                <c:pt idx="10184">
                  <c:v>14.144444444442406</c:v>
                </c:pt>
                <c:pt idx="10185">
                  <c:v>14.145833333331295</c:v>
                </c:pt>
                <c:pt idx="10186">
                  <c:v>14.147222222220183</c:v>
                </c:pt>
                <c:pt idx="10187">
                  <c:v>14.148611111109071</c:v>
                </c:pt>
                <c:pt idx="10188">
                  <c:v>14.149999999997959</c:v>
                </c:pt>
                <c:pt idx="10189">
                  <c:v>14.151388888886848</c:v>
                </c:pt>
                <c:pt idx="10190">
                  <c:v>14.152777777775736</c:v>
                </c:pt>
                <c:pt idx="10191">
                  <c:v>14.154166666664624</c:v>
                </c:pt>
                <c:pt idx="10192">
                  <c:v>14.155555555553512</c:v>
                </c:pt>
                <c:pt idx="10193">
                  <c:v>14.1569444444424</c:v>
                </c:pt>
                <c:pt idx="10194">
                  <c:v>14.158333333331289</c:v>
                </c:pt>
                <c:pt idx="10195">
                  <c:v>14.159722222220177</c:v>
                </c:pt>
                <c:pt idx="10196">
                  <c:v>14.161111111109065</c:v>
                </c:pt>
                <c:pt idx="10197">
                  <c:v>14.162499999997953</c:v>
                </c:pt>
                <c:pt idx="10198">
                  <c:v>14.163888888886841</c:v>
                </c:pt>
                <c:pt idx="10199">
                  <c:v>14.16527777777573</c:v>
                </c:pt>
                <c:pt idx="10200">
                  <c:v>14.166666666664618</c:v>
                </c:pt>
                <c:pt idx="10201">
                  <c:v>14.168055555553506</c:v>
                </c:pt>
                <c:pt idx="10202">
                  <c:v>14.169444444442394</c:v>
                </c:pt>
                <c:pt idx="10203">
                  <c:v>14.170833333331283</c:v>
                </c:pt>
                <c:pt idx="10204">
                  <c:v>14.172222222220171</c:v>
                </c:pt>
                <c:pt idx="10205">
                  <c:v>14.173611111109059</c:v>
                </c:pt>
                <c:pt idx="10206">
                  <c:v>14.174999999997947</c:v>
                </c:pt>
                <c:pt idx="10207">
                  <c:v>14.176388888886835</c:v>
                </c:pt>
                <c:pt idx="10208">
                  <c:v>14.177777777775724</c:v>
                </c:pt>
                <c:pt idx="10209">
                  <c:v>14.179166666664612</c:v>
                </c:pt>
                <c:pt idx="10210">
                  <c:v>14.1805555555535</c:v>
                </c:pt>
                <c:pt idx="10211">
                  <c:v>14.181944444442388</c:v>
                </c:pt>
                <c:pt idx="10212">
                  <c:v>14.183333333331277</c:v>
                </c:pt>
                <c:pt idx="10213">
                  <c:v>14.184722222220165</c:v>
                </c:pt>
                <c:pt idx="10214">
                  <c:v>14.186111111109053</c:v>
                </c:pt>
                <c:pt idx="10215">
                  <c:v>14.187499999997941</c:v>
                </c:pt>
                <c:pt idx="10216">
                  <c:v>14.188888888886829</c:v>
                </c:pt>
                <c:pt idx="10217">
                  <c:v>14.190277777775718</c:v>
                </c:pt>
                <c:pt idx="10218">
                  <c:v>14.191666666664606</c:v>
                </c:pt>
                <c:pt idx="10219">
                  <c:v>14.193055555553494</c:v>
                </c:pt>
                <c:pt idx="10220">
                  <c:v>14.194444444442382</c:v>
                </c:pt>
                <c:pt idx="10221">
                  <c:v>14.195833333331271</c:v>
                </c:pt>
                <c:pt idx="10222">
                  <c:v>14.197222222220159</c:v>
                </c:pt>
                <c:pt idx="10223">
                  <c:v>14.198611111109047</c:v>
                </c:pt>
                <c:pt idx="10224">
                  <c:v>14.199999999997935</c:v>
                </c:pt>
                <c:pt idx="10225">
                  <c:v>14.201388888886823</c:v>
                </c:pt>
                <c:pt idx="10226">
                  <c:v>14.202777777775712</c:v>
                </c:pt>
                <c:pt idx="10227">
                  <c:v>14.2041666666646</c:v>
                </c:pt>
                <c:pt idx="10228">
                  <c:v>14.205555555553488</c:v>
                </c:pt>
                <c:pt idx="10229">
                  <c:v>14.206944444442376</c:v>
                </c:pt>
                <c:pt idx="10230">
                  <c:v>14.208333333331264</c:v>
                </c:pt>
                <c:pt idx="10231">
                  <c:v>14.209722222220153</c:v>
                </c:pt>
                <c:pt idx="10232">
                  <c:v>14.211111111109041</c:v>
                </c:pt>
                <c:pt idx="10233">
                  <c:v>14.212499999997929</c:v>
                </c:pt>
                <c:pt idx="10234">
                  <c:v>14.213888888886817</c:v>
                </c:pt>
                <c:pt idx="10235">
                  <c:v>14.215277777775706</c:v>
                </c:pt>
                <c:pt idx="10236">
                  <c:v>14.216666666664594</c:v>
                </c:pt>
                <c:pt idx="10237">
                  <c:v>14.218055555553482</c:v>
                </c:pt>
                <c:pt idx="10238">
                  <c:v>14.21944444444237</c:v>
                </c:pt>
                <c:pt idx="10239">
                  <c:v>14.220833333331258</c:v>
                </c:pt>
                <c:pt idx="10240">
                  <c:v>14.222222222220147</c:v>
                </c:pt>
                <c:pt idx="10241">
                  <c:v>14.223611111109035</c:v>
                </c:pt>
                <c:pt idx="10242">
                  <c:v>14.224999999997923</c:v>
                </c:pt>
                <c:pt idx="10243">
                  <c:v>14.226388888886811</c:v>
                </c:pt>
                <c:pt idx="10244">
                  <c:v>14.2277777777757</c:v>
                </c:pt>
                <c:pt idx="10245">
                  <c:v>14.229166666664588</c:v>
                </c:pt>
                <c:pt idx="10246">
                  <c:v>14.230555555553476</c:v>
                </c:pt>
                <c:pt idx="10247">
                  <c:v>14.231944444442364</c:v>
                </c:pt>
                <c:pt idx="10248">
                  <c:v>14.233333333331252</c:v>
                </c:pt>
                <c:pt idx="10249">
                  <c:v>14.234722222220141</c:v>
                </c:pt>
                <c:pt idx="10250">
                  <c:v>14.236111111109029</c:v>
                </c:pt>
                <c:pt idx="10251">
                  <c:v>14.237499999997917</c:v>
                </c:pt>
                <c:pt idx="10252">
                  <c:v>14.238888888886805</c:v>
                </c:pt>
                <c:pt idx="10253">
                  <c:v>14.240277777775693</c:v>
                </c:pt>
                <c:pt idx="10254">
                  <c:v>14.241666666664582</c:v>
                </c:pt>
                <c:pt idx="10255">
                  <c:v>14.24305555555347</c:v>
                </c:pt>
                <c:pt idx="10256">
                  <c:v>14.244444444442358</c:v>
                </c:pt>
                <c:pt idx="10257">
                  <c:v>14.245833333331246</c:v>
                </c:pt>
                <c:pt idx="10258">
                  <c:v>14.247222222220135</c:v>
                </c:pt>
                <c:pt idx="10259">
                  <c:v>14.248611111109023</c:v>
                </c:pt>
                <c:pt idx="10260">
                  <c:v>14.249999999997911</c:v>
                </c:pt>
                <c:pt idx="10261">
                  <c:v>14.251388888886799</c:v>
                </c:pt>
                <c:pt idx="10262">
                  <c:v>14.252777777775687</c:v>
                </c:pt>
                <c:pt idx="10263">
                  <c:v>14.254166666664576</c:v>
                </c:pt>
                <c:pt idx="10264">
                  <c:v>14.255555555553464</c:v>
                </c:pt>
                <c:pt idx="10265">
                  <c:v>14.256944444442352</c:v>
                </c:pt>
                <c:pt idx="10266">
                  <c:v>14.25833333333124</c:v>
                </c:pt>
                <c:pt idx="10267">
                  <c:v>14.259722222220129</c:v>
                </c:pt>
                <c:pt idx="10268">
                  <c:v>14.261111111109017</c:v>
                </c:pt>
                <c:pt idx="10269">
                  <c:v>14.262499999997905</c:v>
                </c:pt>
                <c:pt idx="10270">
                  <c:v>14.263888888886793</c:v>
                </c:pt>
                <c:pt idx="10271">
                  <c:v>14.265277777775681</c:v>
                </c:pt>
                <c:pt idx="10272">
                  <c:v>14.26666666666457</c:v>
                </c:pt>
                <c:pt idx="10273">
                  <c:v>14.268055555553458</c:v>
                </c:pt>
                <c:pt idx="10274">
                  <c:v>14.269444444442346</c:v>
                </c:pt>
                <c:pt idx="10275">
                  <c:v>14.270833333331234</c:v>
                </c:pt>
                <c:pt idx="10276">
                  <c:v>14.272222222220122</c:v>
                </c:pt>
                <c:pt idx="10277">
                  <c:v>14.273611111109011</c:v>
                </c:pt>
                <c:pt idx="10278">
                  <c:v>14.274999999997899</c:v>
                </c:pt>
                <c:pt idx="10279">
                  <c:v>14.276388888886787</c:v>
                </c:pt>
                <c:pt idx="10280">
                  <c:v>14.277777777775675</c:v>
                </c:pt>
                <c:pt idx="10281">
                  <c:v>14.279166666664564</c:v>
                </c:pt>
                <c:pt idx="10282">
                  <c:v>14.280555555553452</c:v>
                </c:pt>
                <c:pt idx="10283">
                  <c:v>14.28194444444234</c:v>
                </c:pt>
                <c:pt idx="10284">
                  <c:v>14.283333333331228</c:v>
                </c:pt>
                <c:pt idx="10285">
                  <c:v>14.284722222220116</c:v>
                </c:pt>
                <c:pt idx="10286">
                  <c:v>14.286111111109005</c:v>
                </c:pt>
                <c:pt idx="10287">
                  <c:v>14.287499999997893</c:v>
                </c:pt>
                <c:pt idx="10288">
                  <c:v>14.288888888886781</c:v>
                </c:pt>
                <c:pt idx="10289">
                  <c:v>14.290277777775669</c:v>
                </c:pt>
                <c:pt idx="10290">
                  <c:v>14.291666666664558</c:v>
                </c:pt>
                <c:pt idx="10291">
                  <c:v>14.293055555553446</c:v>
                </c:pt>
                <c:pt idx="10292">
                  <c:v>14.294444444442334</c:v>
                </c:pt>
                <c:pt idx="10293">
                  <c:v>14.295833333331222</c:v>
                </c:pt>
                <c:pt idx="10294">
                  <c:v>14.29722222222011</c:v>
                </c:pt>
                <c:pt idx="10295">
                  <c:v>14.298611111108999</c:v>
                </c:pt>
                <c:pt idx="10296">
                  <c:v>14.299999999997887</c:v>
                </c:pt>
                <c:pt idx="10297">
                  <c:v>14.301388888886775</c:v>
                </c:pt>
                <c:pt idx="10298">
                  <c:v>14.302777777775663</c:v>
                </c:pt>
                <c:pt idx="10299">
                  <c:v>14.304166666664551</c:v>
                </c:pt>
                <c:pt idx="10300">
                  <c:v>14.30555555555344</c:v>
                </c:pt>
                <c:pt idx="10301">
                  <c:v>14.306944444442328</c:v>
                </c:pt>
                <c:pt idx="10302">
                  <c:v>14.308333333331216</c:v>
                </c:pt>
                <c:pt idx="10303">
                  <c:v>14.309722222220104</c:v>
                </c:pt>
                <c:pt idx="10304">
                  <c:v>14.311111111108993</c:v>
                </c:pt>
                <c:pt idx="10305">
                  <c:v>14.312499999997881</c:v>
                </c:pt>
                <c:pt idx="10306">
                  <c:v>14.313888888886769</c:v>
                </c:pt>
                <c:pt idx="10307">
                  <c:v>14.315277777775657</c:v>
                </c:pt>
                <c:pt idx="10308">
                  <c:v>14.316666666664545</c:v>
                </c:pt>
                <c:pt idx="10309">
                  <c:v>14.318055555553434</c:v>
                </c:pt>
                <c:pt idx="10310">
                  <c:v>14.319444444442322</c:v>
                </c:pt>
                <c:pt idx="10311">
                  <c:v>14.32083333333121</c:v>
                </c:pt>
                <c:pt idx="10312">
                  <c:v>14.322222222220098</c:v>
                </c:pt>
                <c:pt idx="10313">
                  <c:v>14.323611111108987</c:v>
                </c:pt>
                <c:pt idx="10314">
                  <c:v>14.324999999997875</c:v>
                </c:pt>
                <c:pt idx="10315">
                  <c:v>14.326388888886763</c:v>
                </c:pt>
                <c:pt idx="10316">
                  <c:v>14.327777777775651</c:v>
                </c:pt>
                <c:pt idx="10317">
                  <c:v>14.329166666664539</c:v>
                </c:pt>
                <c:pt idx="10318">
                  <c:v>14.330555555553428</c:v>
                </c:pt>
                <c:pt idx="10319">
                  <c:v>14.331944444442316</c:v>
                </c:pt>
                <c:pt idx="10320">
                  <c:v>14.333333333331204</c:v>
                </c:pt>
                <c:pt idx="10321">
                  <c:v>14.334722222220092</c:v>
                </c:pt>
                <c:pt idx="10322">
                  <c:v>14.336111111108981</c:v>
                </c:pt>
                <c:pt idx="10323">
                  <c:v>14.337499999997869</c:v>
                </c:pt>
                <c:pt idx="10324">
                  <c:v>14.338888888886757</c:v>
                </c:pt>
                <c:pt idx="10325">
                  <c:v>14.340277777775645</c:v>
                </c:pt>
                <c:pt idx="10326">
                  <c:v>14.341666666664533</c:v>
                </c:pt>
                <c:pt idx="10327">
                  <c:v>14.343055555553422</c:v>
                </c:pt>
                <c:pt idx="10328">
                  <c:v>14.34444444444231</c:v>
                </c:pt>
                <c:pt idx="10329">
                  <c:v>14.345833333331198</c:v>
                </c:pt>
                <c:pt idx="10330">
                  <c:v>14.347222222220086</c:v>
                </c:pt>
                <c:pt idx="10331">
                  <c:v>14.348611111108974</c:v>
                </c:pt>
                <c:pt idx="10332">
                  <c:v>14.349999999997863</c:v>
                </c:pt>
                <c:pt idx="10333">
                  <c:v>14.351388888886751</c:v>
                </c:pt>
                <c:pt idx="10334">
                  <c:v>14.352777777775639</c:v>
                </c:pt>
                <c:pt idx="10335">
                  <c:v>14.354166666664527</c:v>
                </c:pt>
                <c:pt idx="10336">
                  <c:v>14.355555555553416</c:v>
                </c:pt>
                <c:pt idx="10337">
                  <c:v>14.356944444442304</c:v>
                </c:pt>
                <c:pt idx="10338">
                  <c:v>14.358333333331192</c:v>
                </c:pt>
                <c:pt idx="10339">
                  <c:v>14.35972222222008</c:v>
                </c:pt>
                <c:pt idx="10340">
                  <c:v>14.361111111108968</c:v>
                </c:pt>
                <c:pt idx="10341">
                  <c:v>14.362499999997857</c:v>
                </c:pt>
                <c:pt idx="10342">
                  <c:v>14.363888888886745</c:v>
                </c:pt>
                <c:pt idx="10343">
                  <c:v>14.365277777775633</c:v>
                </c:pt>
                <c:pt idx="10344">
                  <c:v>14.366666666664521</c:v>
                </c:pt>
                <c:pt idx="10345">
                  <c:v>14.36805555555341</c:v>
                </c:pt>
                <c:pt idx="10346">
                  <c:v>14.369444444442298</c:v>
                </c:pt>
                <c:pt idx="10347">
                  <c:v>14.370833333331186</c:v>
                </c:pt>
                <c:pt idx="10348">
                  <c:v>14.372222222220074</c:v>
                </c:pt>
                <c:pt idx="10349">
                  <c:v>14.373611111108962</c:v>
                </c:pt>
                <c:pt idx="10350">
                  <c:v>14.374999999997851</c:v>
                </c:pt>
                <c:pt idx="10351">
                  <c:v>14.376388888886739</c:v>
                </c:pt>
                <c:pt idx="10352">
                  <c:v>14.377777777775627</c:v>
                </c:pt>
                <c:pt idx="10353">
                  <c:v>14.379166666664515</c:v>
                </c:pt>
                <c:pt idx="10354">
                  <c:v>14.380555555553403</c:v>
                </c:pt>
                <c:pt idx="10355">
                  <c:v>14.381944444442292</c:v>
                </c:pt>
                <c:pt idx="10356">
                  <c:v>14.38333333333118</c:v>
                </c:pt>
                <c:pt idx="10357">
                  <c:v>14.384722222220068</c:v>
                </c:pt>
                <c:pt idx="10358">
                  <c:v>14.386111111108956</c:v>
                </c:pt>
                <c:pt idx="10359">
                  <c:v>14.387499999997845</c:v>
                </c:pt>
                <c:pt idx="10360">
                  <c:v>14.388888888886733</c:v>
                </c:pt>
                <c:pt idx="10361">
                  <c:v>14.390277777775621</c:v>
                </c:pt>
                <c:pt idx="10362">
                  <c:v>14.391666666664509</c:v>
                </c:pt>
                <c:pt idx="10363">
                  <c:v>14.393055555553397</c:v>
                </c:pt>
                <c:pt idx="10364">
                  <c:v>14.394444444442286</c:v>
                </c:pt>
                <c:pt idx="10365">
                  <c:v>14.395833333331174</c:v>
                </c:pt>
                <c:pt idx="10366">
                  <c:v>14.397222222220062</c:v>
                </c:pt>
                <c:pt idx="10367">
                  <c:v>14.39861111110895</c:v>
                </c:pt>
                <c:pt idx="10368">
                  <c:v>14.399999999997839</c:v>
                </c:pt>
                <c:pt idx="10369">
                  <c:v>14.401388888886727</c:v>
                </c:pt>
                <c:pt idx="10370">
                  <c:v>14.402777777775615</c:v>
                </c:pt>
                <c:pt idx="10371">
                  <c:v>14.404166666664503</c:v>
                </c:pt>
                <c:pt idx="10372">
                  <c:v>14.405555555553391</c:v>
                </c:pt>
                <c:pt idx="10373">
                  <c:v>14.40694444444228</c:v>
                </c:pt>
                <c:pt idx="10374">
                  <c:v>14.408333333331168</c:v>
                </c:pt>
                <c:pt idx="10375">
                  <c:v>14.409722222220056</c:v>
                </c:pt>
                <c:pt idx="10376">
                  <c:v>14.411111111108944</c:v>
                </c:pt>
                <c:pt idx="10377">
                  <c:v>14.412499999997832</c:v>
                </c:pt>
                <c:pt idx="10378">
                  <c:v>14.413888888886721</c:v>
                </c:pt>
                <c:pt idx="10379">
                  <c:v>14.415277777775609</c:v>
                </c:pt>
                <c:pt idx="10380">
                  <c:v>14.416666666664497</c:v>
                </c:pt>
                <c:pt idx="10381">
                  <c:v>14.418055555553385</c:v>
                </c:pt>
                <c:pt idx="10382">
                  <c:v>14.419444444442274</c:v>
                </c:pt>
                <c:pt idx="10383">
                  <c:v>14.420833333331162</c:v>
                </c:pt>
                <c:pt idx="10384">
                  <c:v>14.42222222222005</c:v>
                </c:pt>
                <c:pt idx="10385">
                  <c:v>14.423611111108938</c:v>
                </c:pt>
                <c:pt idx="10386">
                  <c:v>14.424999999997826</c:v>
                </c:pt>
                <c:pt idx="10387">
                  <c:v>14.426388888886715</c:v>
                </c:pt>
                <c:pt idx="10388">
                  <c:v>14.427777777775603</c:v>
                </c:pt>
                <c:pt idx="10389">
                  <c:v>14.429166666664491</c:v>
                </c:pt>
                <c:pt idx="10390">
                  <c:v>14.430555555553379</c:v>
                </c:pt>
                <c:pt idx="10391">
                  <c:v>14.431944444442268</c:v>
                </c:pt>
                <c:pt idx="10392">
                  <c:v>14.433333333331156</c:v>
                </c:pt>
                <c:pt idx="10393">
                  <c:v>14.434722222220044</c:v>
                </c:pt>
                <c:pt idx="10394">
                  <c:v>14.436111111108932</c:v>
                </c:pt>
                <c:pt idx="10395">
                  <c:v>14.43749999999782</c:v>
                </c:pt>
                <c:pt idx="10396">
                  <c:v>14.438888888886709</c:v>
                </c:pt>
                <c:pt idx="10397">
                  <c:v>14.440277777775597</c:v>
                </c:pt>
                <c:pt idx="10398">
                  <c:v>14.441666666664485</c:v>
                </c:pt>
                <c:pt idx="10399">
                  <c:v>14.443055555553373</c:v>
                </c:pt>
                <c:pt idx="10400">
                  <c:v>14.444444444442261</c:v>
                </c:pt>
                <c:pt idx="10401">
                  <c:v>14.44583333333115</c:v>
                </c:pt>
                <c:pt idx="10402">
                  <c:v>14.447222222220038</c:v>
                </c:pt>
                <c:pt idx="10403">
                  <c:v>14.448611111108926</c:v>
                </c:pt>
                <c:pt idx="10404">
                  <c:v>14.449999999997814</c:v>
                </c:pt>
                <c:pt idx="10405">
                  <c:v>14.451388888886703</c:v>
                </c:pt>
                <c:pt idx="10406">
                  <c:v>14.452777777775591</c:v>
                </c:pt>
                <c:pt idx="10407">
                  <c:v>14.454166666664479</c:v>
                </c:pt>
                <c:pt idx="10408">
                  <c:v>14.455555555553367</c:v>
                </c:pt>
                <c:pt idx="10409">
                  <c:v>14.456944444442255</c:v>
                </c:pt>
                <c:pt idx="10410">
                  <c:v>14.458333333331144</c:v>
                </c:pt>
                <c:pt idx="10411">
                  <c:v>14.459722222220032</c:v>
                </c:pt>
                <c:pt idx="10412">
                  <c:v>14.46111111110892</c:v>
                </c:pt>
                <c:pt idx="10413">
                  <c:v>14.462499999997808</c:v>
                </c:pt>
                <c:pt idx="10414">
                  <c:v>14.463888888886697</c:v>
                </c:pt>
                <c:pt idx="10415">
                  <c:v>14.465277777775585</c:v>
                </c:pt>
                <c:pt idx="10416">
                  <c:v>14.466666666664473</c:v>
                </c:pt>
                <c:pt idx="10417">
                  <c:v>14.468055555553361</c:v>
                </c:pt>
                <c:pt idx="10418">
                  <c:v>14.469444444442249</c:v>
                </c:pt>
                <c:pt idx="10419">
                  <c:v>14.470833333331138</c:v>
                </c:pt>
                <c:pt idx="10420">
                  <c:v>14.472222222220026</c:v>
                </c:pt>
                <c:pt idx="10421">
                  <c:v>14.473611111108914</c:v>
                </c:pt>
                <c:pt idx="10422">
                  <c:v>14.474999999997802</c:v>
                </c:pt>
                <c:pt idx="10423">
                  <c:v>14.476388888886691</c:v>
                </c:pt>
                <c:pt idx="10424">
                  <c:v>14.477777777775579</c:v>
                </c:pt>
                <c:pt idx="10425">
                  <c:v>14.479166666664467</c:v>
                </c:pt>
                <c:pt idx="10426">
                  <c:v>14.480555555553355</c:v>
                </c:pt>
                <c:pt idx="10427">
                  <c:v>14.481944444442243</c:v>
                </c:pt>
                <c:pt idx="10428">
                  <c:v>14.483333333331132</c:v>
                </c:pt>
                <c:pt idx="10429">
                  <c:v>14.48472222222002</c:v>
                </c:pt>
                <c:pt idx="10430">
                  <c:v>14.486111111108908</c:v>
                </c:pt>
                <c:pt idx="10431">
                  <c:v>14.487499999997796</c:v>
                </c:pt>
                <c:pt idx="10432">
                  <c:v>14.488888888886684</c:v>
                </c:pt>
                <c:pt idx="10433">
                  <c:v>14.490277777775573</c:v>
                </c:pt>
                <c:pt idx="10434">
                  <c:v>14.491666666664461</c:v>
                </c:pt>
                <c:pt idx="10435">
                  <c:v>14.493055555553349</c:v>
                </c:pt>
                <c:pt idx="10436">
                  <c:v>14.494444444442237</c:v>
                </c:pt>
                <c:pt idx="10437">
                  <c:v>14.495833333331126</c:v>
                </c:pt>
                <c:pt idx="10438">
                  <c:v>14.497222222220014</c:v>
                </c:pt>
                <c:pt idx="10439">
                  <c:v>14.498611111108902</c:v>
                </c:pt>
                <c:pt idx="10440">
                  <c:v>14.49999999999779</c:v>
                </c:pt>
                <c:pt idx="10441">
                  <c:v>14.501388888886678</c:v>
                </c:pt>
                <c:pt idx="10442">
                  <c:v>14.502777777775567</c:v>
                </c:pt>
                <c:pt idx="10443">
                  <c:v>14.504166666664455</c:v>
                </c:pt>
                <c:pt idx="10444">
                  <c:v>14.505555555553343</c:v>
                </c:pt>
                <c:pt idx="10445">
                  <c:v>14.506944444442231</c:v>
                </c:pt>
                <c:pt idx="10446">
                  <c:v>14.50833333333112</c:v>
                </c:pt>
                <c:pt idx="10447">
                  <c:v>14.509722222220008</c:v>
                </c:pt>
                <c:pt idx="10448">
                  <c:v>14.511111111108896</c:v>
                </c:pt>
                <c:pt idx="10449">
                  <c:v>14.512499999997784</c:v>
                </c:pt>
                <c:pt idx="10450">
                  <c:v>14.513888888886672</c:v>
                </c:pt>
                <c:pt idx="10451">
                  <c:v>14.515277777775561</c:v>
                </c:pt>
                <c:pt idx="10452">
                  <c:v>14.516666666664449</c:v>
                </c:pt>
                <c:pt idx="10453">
                  <c:v>14.518055555553337</c:v>
                </c:pt>
                <c:pt idx="10454">
                  <c:v>14.519444444442225</c:v>
                </c:pt>
                <c:pt idx="10455">
                  <c:v>14.520833333331113</c:v>
                </c:pt>
                <c:pt idx="10456">
                  <c:v>14.522222222220002</c:v>
                </c:pt>
                <c:pt idx="10457">
                  <c:v>14.52361111110889</c:v>
                </c:pt>
                <c:pt idx="10458">
                  <c:v>14.524999999997778</c:v>
                </c:pt>
                <c:pt idx="10459">
                  <c:v>14.526388888886666</c:v>
                </c:pt>
                <c:pt idx="10460">
                  <c:v>14.527777777775555</c:v>
                </c:pt>
                <c:pt idx="10461">
                  <c:v>14.529166666664443</c:v>
                </c:pt>
                <c:pt idx="10462">
                  <c:v>14.530555555553331</c:v>
                </c:pt>
                <c:pt idx="10463">
                  <c:v>14.531944444442219</c:v>
                </c:pt>
                <c:pt idx="10464">
                  <c:v>14.533333333331107</c:v>
                </c:pt>
                <c:pt idx="10465">
                  <c:v>14.534722222219996</c:v>
                </c:pt>
                <c:pt idx="10466">
                  <c:v>14.536111111108884</c:v>
                </c:pt>
                <c:pt idx="10467">
                  <c:v>14.537499999997772</c:v>
                </c:pt>
                <c:pt idx="10468">
                  <c:v>14.53888888888666</c:v>
                </c:pt>
                <c:pt idx="10469">
                  <c:v>14.540277777775549</c:v>
                </c:pt>
                <c:pt idx="10470">
                  <c:v>14.541666666664437</c:v>
                </c:pt>
                <c:pt idx="10471">
                  <c:v>14.543055555553325</c:v>
                </c:pt>
                <c:pt idx="10472">
                  <c:v>14.544444444442213</c:v>
                </c:pt>
                <c:pt idx="10473">
                  <c:v>14.545833333331101</c:v>
                </c:pt>
                <c:pt idx="10474">
                  <c:v>14.54722222221999</c:v>
                </c:pt>
                <c:pt idx="10475">
                  <c:v>14.548611111108878</c:v>
                </c:pt>
                <c:pt idx="10476">
                  <c:v>14.549999999997766</c:v>
                </c:pt>
                <c:pt idx="10477">
                  <c:v>14.551388888886654</c:v>
                </c:pt>
                <c:pt idx="10478">
                  <c:v>14.552777777775542</c:v>
                </c:pt>
                <c:pt idx="10479">
                  <c:v>14.554166666664431</c:v>
                </c:pt>
                <c:pt idx="10480">
                  <c:v>14.555555555553319</c:v>
                </c:pt>
                <c:pt idx="10481">
                  <c:v>14.556944444442207</c:v>
                </c:pt>
                <c:pt idx="10482">
                  <c:v>14.558333333331095</c:v>
                </c:pt>
                <c:pt idx="10483">
                  <c:v>14.559722222219984</c:v>
                </c:pt>
                <c:pt idx="10484">
                  <c:v>14.561111111108872</c:v>
                </c:pt>
                <c:pt idx="10485">
                  <c:v>14.56249999999776</c:v>
                </c:pt>
                <c:pt idx="10486">
                  <c:v>14.563888888886648</c:v>
                </c:pt>
                <c:pt idx="10487">
                  <c:v>14.565277777775536</c:v>
                </c:pt>
                <c:pt idx="10488">
                  <c:v>14.566666666664425</c:v>
                </c:pt>
                <c:pt idx="10489">
                  <c:v>14.568055555553313</c:v>
                </c:pt>
                <c:pt idx="10490">
                  <c:v>14.569444444442201</c:v>
                </c:pt>
                <c:pt idx="10491">
                  <c:v>14.570833333331089</c:v>
                </c:pt>
                <c:pt idx="10492">
                  <c:v>14.572222222219978</c:v>
                </c:pt>
                <c:pt idx="10493">
                  <c:v>14.573611111108866</c:v>
                </c:pt>
                <c:pt idx="10494">
                  <c:v>14.574999999997754</c:v>
                </c:pt>
                <c:pt idx="10495">
                  <c:v>14.576388888886642</c:v>
                </c:pt>
                <c:pt idx="10496">
                  <c:v>14.57777777777553</c:v>
                </c:pt>
                <c:pt idx="10497">
                  <c:v>14.579166666664419</c:v>
                </c:pt>
                <c:pt idx="10498">
                  <c:v>14.580555555553307</c:v>
                </c:pt>
                <c:pt idx="10499">
                  <c:v>14.581944444442195</c:v>
                </c:pt>
                <c:pt idx="10500">
                  <c:v>14.583333333331083</c:v>
                </c:pt>
                <c:pt idx="10501">
                  <c:v>14.584722222219971</c:v>
                </c:pt>
                <c:pt idx="10502">
                  <c:v>14.58611111110886</c:v>
                </c:pt>
                <c:pt idx="10503">
                  <c:v>14.587499999997748</c:v>
                </c:pt>
                <c:pt idx="10504">
                  <c:v>14.588888888886636</c:v>
                </c:pt>
                <c:pt idx="10505">
                  <c:v>14.590277777775524</c:v>
                </c:pt>
                <c:pt idx="10506">
                  <c:v>14.591666666664413</c:v>
                </c:pt>
                <c:pt idx="10507">
                  <c:v>14.593055555553301</c:v>
                </c:pt>
                <c:pt idx="10508">
                  <c:v>14.594444444442189</c:v>
                </c:pt>
                <c:pt idx="10509">
                  <c:v>14.595833333331077</c:v>
                </c:pt>
                <c:pt idx="10510">
                  <c:v>14.597222222219965</c:v>
                </c:pt>
                <c:pt idx="10511">
                  <c:v>14.598611111108854</c:v>
                </c:pt>
                <c:pt idx="10512">
                  <c:v>14.599999999997742</c:v>
                </c:pt>
                <c:pt idx="10513">
                  <c:v>14.60138888888663</c:v>
                </c:pt>
                <c:pt idx="10514">
                  <c:v>14.602777777775518</c:v>
                </c:pt>
                <c:pt idx="10515">
                  <c:v>14.604166666664407</c:v>
                </c:pt>
                <c:pt idx="10516">
                  <c:v>14.605555555553295</c:v>
                </c:pt>
                <c:pt idx="10517">
                  <c:v>14.606944444442183</c:v>
                </c:pt>
                <c:pt idx="10518">
                  <c:v>14.608333333331071</c:v>
                </c:pt>
                <c:pt idx="10519">
                  <c:v>14.609722222219959</c:v>
                </c:pt>
                <c:pt idx="10520">
                  <c:v>14.611111111108848</c:v>
                </c:pt>
                <c:pt idx="10521">
                  <c:v>14.612499999997736</c:v>
                </c:pt>
                <c:pt idx="10522">
                  <c:v>14.613888888886624</c:v>
                </c:pt>
                <c:pt idx="10523">
                  <c:v>14.615277777775512</c:v>
                </c:pt>
                <c:pt idx="10524">
                  <c:v>14.616666666664401</c:v>
                </c:pt>
                <c:pt idx="10525">
                  <c:v>14.618055555553289</c:v>
                </c:pt>
                <c:pt idx="10526">
                  <c:v>14.619444444442177</c:v>
                </c:pt>
                <c:pt idx="10527">
                  <c:v>14.620833333331065</c:v>
                </c:pt>
                <c:pt idx="10528">
                  <c:v>14.622222222219953</c:v>
                </c:pt>
                <c:pt idx="10529">
                  <c:v>14.623611111108842</c:v>
                </c:pt>
                <c:pt idx="10530">
                  <c:v>14.62499999999773</c:v>
                </c:pt>
                <c:pt idx="10531">
                  <c:v>14.626388888886618</c:v>
                </c:pt>
                <c:pt idx="10532">
                  <c:v>14.627777777775506</c:v>
                </c:pt>
                <c:pt idx="10533">
                  <c:v>14.629166666664394</c:v>
                </c:pt>
                <c:pt idx="10534">
                  <c:v>14.630555555553283</c:v>
                </c:pt>
                <c:pt idx="10535">
                  <c:v>14.631944444442171</c:v>
                </c:pt>
                <c:pt idx="10536">
                  <c:v>14.633333333331059</c:v>
                </c:pt>
                <c:pt idx="10537">
                  <c:v>14.634722222219947</c:v>
                </c:pt>
                <c:pt idx="10538">
                  <c:v>14.636111111108836</c:v>
                </c:pt>
                <c:pt idx="10539">
                  <c:v>14.637499999997724</c:v>
                </c:pt>
                <c:pt idx="10540">
                  <c:v>14.638888888886612</c:v>
                </c:pt>
                <c:pt idx="10541">
                  <c:v>14.6402777777755</c:v>
                </c:pt>
                <c:pt idx="10542">
                  <c:v>14.641666666664388</c:v>
                </c:pt>
                <c:pt idx="10543">
                  <c:v>14.643055555553277</c:v>
                </c:pt>
                <c:pt idx="10544">
                  <c:v>14.644444444442165</c:v>
                </c:pt>
                <c:pt idx="10545">
                  <c:v>14.645833333331053</c:v>
                </c:pt>
                <c:pt idx="10546">
                  <c:v>14.647222222219941</c:v>
                </c:pt>
                <c:pt idx="10547">
                  <c:v>14.64861111110883</c:v>
                </c:pt>
                <c:pt idx="10548">
                  <c:v>14.649999999997718</c:v>
                </c:pt>
                <c:pt idx="10549">
                  <c:v>14.651388888886606</c:v>
                </c:pt>
                <c:pt idx="10550">
                  <c:v>14.652777777775494</c:v>
                </c:pt>
                <c:pt idx="10551">
                  <c:v>14.654166666664382</c:v>
                </c:pt>
                <c:pt idx="10552">
                  <c:v>14.655555555553271</c:v>
                </c:pt>
                <c:pt idx="10553">
                  <c:v>14.656944444442159</c:v>
                </c:pt>
                <c:pt idx="10554">
                  <c:v>14.658333333331047</c:v>
                </c:pt>
                <c:pt idx="10555">
                  <c:v>14.659722222219935</c:v>
                </c:pt>
                <c:pt idx="10556">
                  <c:v>14.661111111108823</c:v>
                </c:pt>
                <c:pt idx="10557">
                  <c:v>14.662499999997712</c:v>
                </c:pt>
                <c:pt idx="10558">
                  <c:v>14.6638888888866</c:v>
                </c:pt>
                <c:pt idx="10559">
                  <c:v>14.665277777775488</c:v>
                </c:pt>
                <c:pt idx="10560">
                  <c:v>14.666666666664376</c:v>
                </c:pt>
                <c:pt idx="10561">
                  <c:v>14.668055555553265</c:v>
                </c:pt>
                <c:pt idx="10562">
                  <c:v>14.669444444442153</c:v>
                </c:pt>
                <c:pt idx="10563">
                  <c:v>14.670833333331041</c:v>
                </c:pt>
                <c:pt idx="10564">
                  <c:v>14.672222222219929</c:v>
                </c:pt>
                <c:pt idx="10565">
                  <c:v>14.673611111108817</c:v>
                </c:pt>
                <c:pt idx="10566">
                  <c:v>14.674999999997706</c:v>
                </c:pt>
                <c:pt idx="10567">
                  <c:v>14.676388888886594</c:v>
                </c:pt>
                <c:pt idx="10568">
                  <c:v>14.677777777775482</c:v>
                </c:pt>
                <c:pt idx="10569">
                  <c:v>14.67916666666437</c:v>
                </c:pt>
                <c:pt idx="10570">
                  <c:v>14.680555555553259</c:v>
                </c:pt>
                <c:pt idx="10571">
                  <c:v>14.681944444442147</c:v>
                </c:pt>
                <c:pt idx="10572">
                  <c:v>14.683333333331035</c:v>
                </c:pt>
                <c:pt idx="10573">
                  <c:v>14.684722222219923</c:v>
                </c:pt>
                <c:pt idx="10574">
                  <c:v>14.686111111108811</c:v>
                </c:pt>
                <c:pt idx="10575">
                  <c:v>14.6874999999977</c:v>
                </c:pt>
                <c:pt idx="10576">
                  <c:v>14.688888888886588</c:v>
                </c:pt>
                <c:pt idx="10577">
                  <c:v>14.690277777775476</c:v>
                </c:pt>
                <c:pt idx="10578">
                  <c:v>14.691666666664364</c:v>
                </c:pt>
                <c:pt idx="10579">
                  <c:v>14.693055555553252</c:v>
                </c:pt>
                <c:pt idx="10580">
                  <c:v>14.694444444442141</c:v>
                </c:pt>
                <c:pt idx="10581">
                  <c:v>14.695833333331029</c:v>
                </c:pt>
                <c:pt idx="10582">
                  <c:v>14.697222222219917</c:v>
                </c:pt>
                <c:pt idx="10583">
                  <c:v>14.698611111108805</c:v>
                </c:pt>
                <c:pt idx="10584">
                  <c:v>14.699999999997694</c:v>
                </c:pt>
                <c:pt idx="10585">
                  <c:v>14.701388888886582</c:v>
                </c:pt>
                <c:pt idx="10586">
                  <c:v>14.70277777777547</c:v>
                </c:pt>
                <c:pt idx="10587">
                  <c:v>14.704166666664358</c:v>
                </c:pt>
                <c:pt idx="10588">
                  <c:v>14.705555555553246</c:v>
                </c:pt>
                <c:pt idx="10589">
                  <c:v>14.706944444442135</c:v>
                </c:pt>
                <c:pt idx="10590">
                  <c:v>14.708333333331023</c:v>
                </c:pt>
                <c:pt idx="10591">
                  <c:v>14.709722222219911</c:v>
                </c:pt>
                <c:pt idx="10592">
                  <c:v>14.711111111108799</c:v>
                </c:pt>
                <c:pt idx="10593">
                  <c:v>14.712499999997688</c:v>
                </c:pt>
                <c:pt idx="10594">
                  <c:v>14.713888888886576</c:v>
                </c:pt>
                <c:pt idx="10595">
                  <c:v>14.715277777775464</c:v>
                </c:pt>
                <c:pt idx="10596">
                  <c:v>14.716666666664352</c:v>
                </c:pt>
                <c:pt idx="10597">
                  <c:v>14.71805555555324</c:v>
                </c:pt>
                <c:pt idx="10598">
                  <c:v>14.719444444442129</c:v>
                </c:pt>
                <c:pt idx="10599">
                  <c:v>14.720833333331017</c:v>
                </c:pt>
                <c:pt idx="10600">
                  <c:v>14.722222222219905</c:v>
                </c:pt>
                <c:pt idx="10601">
                  <c:v>14.723611111108793</c:v>
                </c:pt>
                <c:pt idx="10602">
                  <c:v>14.724999999997681</c:v>
                </c:pt>
                <c:pt idx="10603">
                  <c:v>14.72638888888657</c:v>
                </c:pt>
                <c:pt idx="10604">
                  <c:v>14.727777777775458</c:v>
                </c:pt>
                <c:pt idx="10605">
                  <c:v>14.729166666664346</c:v>
                </c:pt>
                <c:pt idx="10606">
                  <c:v>14.730555555553234</c:v>
                </c:pt>
                <c:pt idx="10607">
                  <c:v>14.731944444442123</c:v>
                </c:pt>
                <c:pt idx="10608">
                  <c:v>14.733333333331011</c:v>
                </c:pt>
                <c:pt idx="10609">
                  <c:v>14.734722222219899</c:v>
                </c:pt>
                <c:pt idx="10610">
                  <c:v>14.736111111108787</c:v>
                </c:pt>
                <c:pt idx="10611">
                  <c:v>14.737499999997675</c:v>
                </c:pt>
                <c:pt idx="10612">
                  <c:v>14.738888888886564</c:v>
                </c:pt>
                <c:pt idx="10613">
                  <c:v>14.740277777775452</c:v>
                </c:pt>
                <c:pt idx="10614">
                  <c:v>14.74166666666434</c:v>
                </c:pt>
                <c:pt idx="10615">
                  <c:v>14.743055555553228</c:v>
                </c:pt>
                <c:pt idx="10616">
                  <c:v>14.744444444442117</c:v>
                </c:pt>
                <c:pt idx="10617">
                  <c:v>14.745833333331005</c:v>
                </c:pt>
                <c:pt idx="10618">
                  <c:v>14.747222222219893</c:v>
                </c:pt>
                <c:pt idx="10619">
                  <c:v>14.748611111108781</c:v>
                </c:pt>
                <c:pt idx="10620">
                  <c:v>14.749999999997669</c:v>
                </c:pt>
                <c:pt idx="10621">
                  <c:v>14.751388888886558</c:v>
                </c:pt>
                <c:pt idx="10622">
                  <c:v>14.752777777775446</c:v>
                </c:pt>
                <c:pt idx="10623">
                  <c:v>14.754166666664334</c:v>
                </c:pt>
                <c:pt idx="10624">
                  <c:v>14.755555555553222</c:v>
                </c:pt>
                <c:pt idx="10625">
                  <c:v>14.756944444442111</c:v>
                </c:pt>
                <c:pt idx="10626">
                  <c:v>14.758333333330999</c:v>
                </c:pt>
                <c:pt idx="10627">
                  <c:v>14.759722222219887</c:v>
                </c:pt>
                <c:pt idx="10628">
                  <c:v>14.761111111108775</c:v>
                </c:pt>
                <c:pt idx="10629">
                  <c:v>14.762499999997663</c:v>
                </c:pt>
                <c:pt idx="10630">
                  <c:v>14.763888888886552</c:v>
                </c:pt>
                <c:pt idx="10631">
                  <c:v>14.76527777777544</c:v>
                </c:pt>
                <c:pt idx="10632">
                  <c:v>14.766666666664328</c:v>
                </c:pt>
                <c:pt idx="10633">
                  <c:v>14.768055555553216</c:v>
                </c:pt>
                <c:pt idx="10634">
                  <c:v>14.769444444442104</c:v>
                </c:pt>
                <c:pt idx="10635">
                  <c:v>14.770833333330993</c:v>
                </c:pt>
                <c:pt idx="10636">
                  <c:v>14.772222222219881</c:v>
                </c:pt>
                <c:pt idx="10637">
                  <c:v>14.773611111108769</c:v>
                </c:pt>
                <c:pt idx="10638">
                  <c:v>14.774999999997657</c:v>
                </c:pt>
                <c:pt idx="10639">
                  <c:v>14.776388888886546</c:v>
                </c:pt>
                <c:pt idx="10640">
                  <c:v>14.777777777775434</c:v>
                </c:pt>
                <c:pt idx="10641">
                  <c:v>14.779166666664322</c:v>
                </c:pt>
                <c:pt idx="10642">
                  <c:v>14.78055555555321</c:v>
                </c:pt>
                <c:pt idx="10643">
                  <c:v>14.781944444442098</c:v>
                </c:pt>
                <c:pt idx="10644">
                  <c:v>14.783333333330987</c:v>
                </c:pt>
                <c:pt idx="10645">
                  <c:v>14.784722222219875</c:v>
                </c:pt>
                <c:pt idx="10646">
                  <c:v>14.786111111108763</c:v>
                </c:pt>
                <c:pt idx="10647">
                  <c:v>14.787499999997651</c:v>
                </c:pt>
                <c:pt idx="10648">
                  <c:v>14.78888888888654</c:v>
                </c:pt>
                <c:pt idx="10649">
                  <c:v>14.790277777775428</c:v>
                </c:pt>
                <c:pt idx="10650">
                  <c:v>14.791666666664316</c:v>
                </c:pt>
                <c:pt idx="10651">
                  <c:v>14.793055555553204</c:v>
                </c:pt>
                <c:pt idx="10652">
                  <c:v>14.794444444442092</c:v>
                </c:pt>
                <c:pt idx="10653">
                  <c:v>14.795833333330981</c:v>
                </c:pt>
                <c:pt idx="10654">
                  <c:v>14.797222222219869</c:v>
                </c:pt>
                <c:pt idx="10655">
                  <c:v>14.798611111108757</c:v>
                </c:pt>
                <c:pt idx="10656">
                  <c:v>14.799999999997645</c:v>
                </c:pt>
                <c:pt idx="10657">
                  <c:v>14.801388888886533</c:v>
                </c:pt>
                <c:pt idx="10658">
                  <c:v>14.802777777775422</c:v>
                </c:pt>
                <c:pt idx="10659">
                  <c:v>14.80416666666431</c:v>
                </c:pt>
                <c:pt idx="10660">
                  <c:v>14.805555555553198</c:v>
                </c:pt>
                <c:pt idx="10661">
                  <c:v>14.806944444442086</c:v>
                </c:pt>
                <c:pt idx="10662">
                  <c:v>14.808333333330975</c:v>
                </c:pt>
                <c:pt idx="10663">
                  <c:v>14.809722222219863</c:v>
                </c:pt>
                <c:pt idx="10664">
                  <c:v>14.811111111108751</c:v>
                </c:pt>
                <c:pt idx="10665">
                  <c:v>14.812499999997639</c:v>
                </c:pt>
                <c:pt idx="10666">
                  <c:v>14.813888888886527</c:v>
                </c:pt>
                <c:pt idx="10667">
                  <c:v>14.815277777775416</c:v>
                </c:pt>
                <c:pt idx="10668">
                  <c:v>14.816666666664304</c:v>
                </c:pt>
                <c:pt idx="10669">
                  <c:v>14.818055555553192</c:v>
                </c:pt>
                <c:pt idx="10670">
                  <c:v>14.81944444444208</c:v>
                </c:pt>
                <c:pt idx="10671">
                  <c:v>14.820833333330969</c:v>
                </c:pt>
                <c:pt idx="10672">
                  <c:v>14.822222222219857</c:v>
                </c:pt>
                <c:pt idx="10673">
                  <c:v>14.823611111108745</c:v>
                </c:pt>
                <c:pt idx="10674">
                  <c:v>14.824999999997633</c:v>
                </c:pt>
                <c:pt idx="10675">
                  <c:v>14.826388888886521</c:v>
                </c:pt>
                <c:pt idx="10676">
                  <c:v>14.82777777777541</c:v>
                </c:pt>
                <c:pt idx="10677">
                  <c:v>14.829166666664298</c:v>
                </c:pt>
                <c:pt idx="10678">
                  <c:v>14.830555555553186</c:v>
                </c:pt>
                <c:pt idx="10679">
                  <c:v>14.831944444442074</c:v>
                </c:pt>
                <c:pt idx="10680">
                  <c:v>14.833333333330962</c:v>
                </c:pt>
                <c:pt idx="10681">
                  <c:v>14.834722222219851</c:v>
                </c:pt>
                <c:pt idx="10682">
                  <c:v>14.836111111108739</c:v>
                </c:pt>
                <c:pt idx="10683">
                  <c:v>14.837499999997627</c:v>
                </c:pt>
                <c:pt idx="10684">
                  <c:v>14.838888888886515</c:v>
                </c:pt>
                <c:pt idx="10685">
                  <c:v>14.840277777775404</c:v>
                </c:pt>
                <c:pt idx="10686">
                  <c:v>14.841666666664292</c:v>
                </c:pt>
                <c:pt idx="10687">
                  <c:v>14.84305555555318</c:v>
                </c:pt>
                <c:pt idx="10688">
                  <c:v>14.844444444442068</c:v>
                </c:pt>
                <c:pt idx="10689">
                  <c:v>14.845833333330956</c:v>
                </c:pt>
                <c:pt idx="10690">
                  <c:v>14.847222222219845</c:v>
                </c:pt>
                <c:pt idx="10691">
                  <c:v>14.848611111108733</c:v>
                </c:pt>
                <c:pt idx="10692">
                  <c:v>14.849999999997621</c:v>
                </c:pt>
                <c:pt idx="10693">
                  <c:v>14.851388888886509</c:v>
                </c:pt>
                <c:pt idx="10694">
                  <c:v>14.852777777775398</c:v>
                </c:pt>
                <c:pt idx="10695">
                  <c:v>14.854166666664286</c:v>
                </c:pt>
                <c:pt idx="10696">
                  <c:v>14.855555555553174</c:v>
                </c:pt>
                <c:pt idx="10697">
                  <c:v>14.856944444442062</c:v>
                </c:pt>
                <c:pt idx="10698">
                  <c:v>14.85833333333095</c:v>
                </c:pt>
                <c:pt idx="10699">
                  <c:v>14.859722222219839</c:v>
                </c:pt>
                <c:pt idx="10700">
                  <c:v>14.861111111108727</c:v>
                </c:pt>
                <c:pt idx="10701">
                  <c:v>14.862499999997615</c:v>
                </c:pt>
                <c:pt idx="10702">
                  <c:v>14.863888888886503</c:v>
                </c:pt>
                <c:pt idx="10703">
                  <c:v>14.865277777775391</c:v>
                </c:pt>
                <c:pt idx="10704">
                  <c:v>14.86666666666428</c:v>
                </c:pt>
                <c:pt idx="10705">
                  <c:v>14.868055555553168</c:v>
                </c:pt>
                <c:pt idx="10706">
                  <c:v>14.869444444442056</c:v>
                </c:pt>
                <c:pt idx="10707">
                  <c:v>14.870833333330944</c:v>
                </c:pt>
                <c:pt idx="10708">
                  <c:v>14.872222222219833</c:v>
                </c:pt>
                <c:pt idx="10709">
                  <c:v>14.873611111108721</c:v>
                </c:pt>
                <c:pt idx="10710">
                  <c:v>14.874999999997609</c:v>
                </c:pt>
                <c:pt idx="10711">
                  <c:v>14.876388888886497</c:v>
                </c:pt>
                <c:pt idx="10712">
                  <c:v>14.877777777775385</c:v>
                </c:pt>
                <c:pt idx="10713">
                  <c:v>14.879166666664274</c:v>
                </c:pt>
                <c:pt idx="10714">
                  <c:v>14.880555555553162</c:v>
                </c:pt>
                <c:pt idx="10715">
                  <c:v>14.88194444444205</c:v>
                </c:pt>
                <c:pt idx="10716">
                  <c:v>14.883333333330938</c:v>
                </c:pt>
                <c:pt idx="10717">
                  <c:v>14.884722222219827</c:v>
                </c:pt>
                <c:pt idx="10718">
                  <c:v>14.886111111108715</c:v>
                </c:pt>
                <c:pt idx="10719">
                  <c:v>14.887499999997603</c:v>
                </c:pt>
                <c:pt idx="10720">
                  <c:v>14.888888888886491</c:v>
                </c:pt>
                <c:pt idx="10721">
                  <c:v>14.890277777775379</c:v>
                </c:pt>
                <c:pt idx="10722">
                  <c:v>14.891666666664268</c:v>
                </c:pt>
                <c:pt idx="10723">
                  <c:v>14.893055555553156</c:v>
                </c:pt>
                <c:pt idx="10724">
                  <c:v>14.894444444442044</c:v>
                </c:pt>
                <c:pt idx="10725">
                  <c:v>14.895833333330932</c:v>
                </c:pt>
                <c:pt idx="10726">
                  <c:v>14.897222222219821</c:v>
                </c:pt>
                <c:pt idx="10727">
                  <c:v>14.898611111108709</c:v>
                </c:pt>
                <c:pt idx="10728">
                  <c:v>14.899999999997597</c:v>
                </c:pt>
                <c:pt idx="10729">
                  <c:v>14.901388888886485</c:v>
                </c:pt>
                <c:pt idx="10730">
                  <c:v>14.902777777775373</c:v>
                </c:pt>
                <c:pt idx="10731">
                  <c:v>14.904166666664262</c:v>
                </c:pt>
                <c:pt idx="10732">
                  <c:v>14.90555555555315</c:v>
                </c:pt>
                <c:pt idx="10733">
                  <c:v>14.906944444442038</c:v>
                </c:pt>
                <c:pt idx="10734">
                  <c:v>14.908333333330926</c:v>
                </c:pt>
                <c:pt idx="10735">
                  <c:v>14.909722222219814</c:v>
                </c:pt>
                <c:pt idx="10736">
                  <c:v>14.911111111108703</c:v>
                </c:pt>
                <c:pt idx="10737">
                  <c:v>14.912499999997591</c:v>
                </c:pt>
                <c:pt idx="10738">
                  <c:v>14.913888888886479</c:v>
                </c:pt>
                <c:pt idx="10739">
                  <c:v>14.915277777775367</c:v>
                </c:pt>
                <c:pt idx="10740">
                  <c:v>14.916666666664256</c:v>
                </c:pt>
                <c:pt idx="10741">
                  <c:v>14.918055555553144</c:v>
                </c:pt>
                <c:pt idx="10742">
                  <c:v>14.919444444442032</c:v>
                </c:pt>
                <c:pt idx="10743">
                  <c:v>14.92083333333092</c:v>
                </c:pt>
                <c:pt idx="10744">
                  <c:v>14.922222222219808</c:v>
                </c:pt>
                <c:pt idx="10745">
                  <c:v>14.923611111108697</c:v>
                </c:pt>
                <c:pt idx="10746">
                  <c:v>14.924999999997585</c:v>
                </c:pt>
                <c:pt idx="10747">
                  <c:v>14.926388888886473</c:v>
                </c:pt>
                <c:pt idx="10748">
                  <c:v>14.927777777775361</c:v>
                </c:pt>
                <c:pt idx="10749">
                  <c:v>14.92916666666425</c:v>
                </c:pt>
                <c:pt idx="10750">
                  <c:v>14.930555555553138</c:v>
                </c:pt>
                <c:pt idx="10751">
                  <c:v>14.931944444442026</c:v>
                </c:pt>
                <c:pt idx="10752">
                  <c:v>14.933333333330914</c:v>
                </c:pt>
                <c:pt idx="10753">
                  <c:v>14.934722222219802</c:v>
                </c:pt>
                <c:pt idx="10754">
                  <c:v>14.936111111108691</c:v>
                </c:pt>
                <c:pt idx="10755">
                  <c:v>14.937499999997579</c:v>
                </c:pt>
                <c:pt idx="10756">
                  <c:v>14.938888888886467</c:v>
                </c:pt>
                <c:pt idx="10757">
                  <c:v>14.940277777775355</c:v>
                </c:pt>
                <c:pt idx="10758">
                  <c:v>14.941666666664243</c:v>
                </c:pt>
                <c:pt idx="10759">
                  <c:v>14.943055555553132</c:v>
                </c:pt>
                <c:pt idx="10760">
                  <c:v>14.94444444444202</c:v>
                </c:pt>
                <c:pt idx="10761">
                  <c:v>14.945833333330908</c:v>
                </c:pt>
                <c:pt idx="10762">
                  <c:v>14.947222222219796</c:v>
                </c:pt>
                <c:pt idx="10763">
                  <c:v>14.948611111108685</c:v>
                </c:pt>
                <c:pt idx="10764">
                  <c:v>14.949999999997573</c:v>
                </c:pt>
                <c:pt idx="10765">
                  <c:v>14.951388888886461</c:v>
                </c:pt>
                <c:pt idx="10766">
                  <c:v>14.952777777775349</c:v>
                </c:pt>
                <c:pt idx="10767">
                  <c:v>14.954166666664237</c:v>
                </c:pt>
                <c:pt idx="10768">
                  <c:v>14.955555555553126</c:v>
                </c:pt>
                <c:pt idx="10769">
                  <c:v>14.956944444442014</c:v>
                </c:pt>
                <c:pt idx="10770">
                  <c:v>14.958333333330902</c:v>
                </c:pt>
                <c:pt idx="10771">
                  <c:v>14.95972222221979</c:v>
                </c:pt>
                <c:pt idx="10772">
                  <c:v>14.961111111108679</c:v>
                </c:pt>
                <c:pt idx="10773">
                  <c:v>14.962499999997567</c:v>
                </c:pt>
                <c:pt idx="10774">
                  <c:v>14.963888888886455</c:v>
                </c:pt>
                <c:pt idx="10775">
                  <c:v>14.965277777775343</c:v>
                </c:pt>
                <c:pt idx="10776">
                  <c:v>14.966666666664231</c:v>
                </c:pt>
                <c:pt idx="10777">
                  <c:v>14.96805555555312</c:v>
                </c:pt>
                <c:pt idx="10778">
                  <c:v>14.969444444442008</c:v>
                </c:pt>
                <c:pt idx="10779">
                  <c:v>14.970833333330896</c:v>
                </c:pt>
                <c:pt idx="10780">
                  <c:v>14.972222222219784</c:v>
                </c:pt>
                <c:pt idx="10781">
                  <c:v>14.973611111108672</c:v>
                </c:pt>
                <c:pt idx="10782">
                  <c:v>14.974999999997561</c:v>
                </c:pt>
                <c:pt idx="10783">
                  <c:v>14.976388888886449</c:v>
                </c:pt>
                <c:pt idx="10784">
                  <c:v>14.977777777775337</c:v>
                </c:pt>
                <c:pt idx="10785">
                  <c:v>14.979166666664225</c:v>
                </c:pt>
                <c:pt idx="10786">
                  <c:v>14.980555555553114</c:v>
                </c:pt>
                <c:pt idx="10787">
                  <c:v>14.981944444442002</c:v>
                </c:pt>
                <c:pt idx="10788">
                  <c:v>14.98333333333089</c:v>
                </c:pt>
                <c:pt idx="10789">
                  <c:v>14.984722222219778</c:v>
                </c:pt>
                <c:pt idx="10790">
                  <c:v>14.986111111108666</c:v>
                </c:pt>
                <c:pt idx="10791">
                  <c:v>14.987499999997555</c:v>
                </c:pt>
                <c:pt idx="10792">
                  <c:v>14.988888888886443</c:v>
                </c:pt>
                <c:pt idx="10793">
                  <c:v>14.990277777775331</c:v>
                </c:pt>
                <c:pt idx="10794">
                  <c:v>14.991666666664219</c:v>
                </c:pt>
                <c:pt idx="10795">
                  <c:v>14.993055555553108</c:v>
                </c:pt>
                <c:pt idx="10796">
                  <c:v>14.994444444441996</c:v>
                </c:pt>
                <c:pt idx="10797">
                  <c:v>14.995833333330884</c:v>
                </c:pt>
                <c:pt idx="10798">
                  <c:v>14.997222222219772</c:v>
                </c:pt>
                <c:pt idx="10799">
                  <c:v>14.99861111110866</c:v>
                </c:pt>
                <c:pt idx="10800">
                  <c:v>14.999999999997549</c:v>
                </c:pt>
                <c:pt idx="10801">
                  <c:v>15.001388888886437</c:v>
                </c:pt>
                <c:pt idx="10802">
                  <c:v>15.002777777775325</c:v>
                </c:pt>
                <c:pt idx="10803">
                  <c:v>15.004166666664213</c:v>
                </c:pt>
                <c:pt idx="10804">
                  <c:v>15.005555555553101</c:v>
                </c:pt>
                <c:pt idx="10805">
                  <c:v>15.00694444444199</c:v>
                </c:pt>
                <c:pt idx="10806">
                  <c:v>15.008333333330878</c:v>
                </c:pt>
                <c:pt idx="10807">
                  <c:v>15.009722222219766</c:v>
                </c:pt>
                <c:pt idx="10808">
                  <c:v>15.011111111108654</c:v>
                </c:pt>
                <c:pt idx="10809">
                  <c:v>15.012499999997543</c:v>
                </c:pt>
                <c:pt idx="10810">
                  <c:v>15.013888888886431</c:v>
                </c:pt>
                <c:pt idx="10811">
                  <c:v>15.015277777775319</c:v>
                </c:pt>
                <c:pt idx="10812">
                  <c:v>15.016666666664207</c:v>
                </c:pt>
                <c:pt idx="10813">
                  <c:v>15.018055555553095</c:v>
                </c:pt>
                <c:pt idx="10814">
                  <c:v>15.019444444441984</c:v>
                </c:pt>
                <c:pt idx="10815">
                  <c:v>15.020833333330872</c:v>
                </c:pt>
                <c:pt idx="10816">
                  <c:v>15.02222222221976</c:v>
                </c:pt>
                <c:pt idx="10817">
                  <c:v>15.023611111108648</c:v>
                </c:pt>
                <c:pt idx="10818">
                  <c:v>15.024999999997537</c:v>
                </c:pt>
                <c:pt idx="10819">
                  <c:v>15.026388888886425</c:v>
                </c:pt>
                <c:pt idx="10820">
                  <c:v>15.027777777775313</c:v>
                </c:pt>
                <c:pt idx="10821">
                  <c:v>15.029166666664201</c:v>
                </c:pt>
                <c:pt idx="10822">
                  <c:v>15.030555555553089</c:v>
                </c:pt>
                <c:pt idx="10823">
                  <c:v>15.031944444441978</c:v>
                </c:pt>
                <c:pt idx="10824">
                  <c:v>15.033333333330866</c:v>
                </c:pt>
                <c:pt idx="10825">
                  <c:v>15.034722222219754</c:v>
                </c:pt>
                <c:pt idx="10826">
                  <c:v>15.036111111108642</c:v>
                </c:pt>
                <c:pt idx="10827">
                  <c:v>15.037499999997531</c:v>
                </c:pt>
                <c:pt idx="10828">
                  <c:v>15.038888888886419</c:v>
                </c:pt>
                <c:pt idx="10829">
                  <c:v>15.040277777775307</c:v>
                </c:pt>
                <c:pt idx="10830">
                  <c:v>15.041666666664195</c:v>
                </c:pt>
                <c:pt idx="10831">
                  <c:v>15.043055555553083</c:v>
                </c:pt>
                <c:pt idx="10832">
                  <c:v>15.044444444441972</c:v>
                </c:pt>
                <c:pt idx="10833">
                  <c:v>15.04583333333086</c:v>
                </c:pt>
                <c:pt idx="10834">
                  <c:v>15.047222222219748</c:v>
                </c:pt>
                <c:pt idx="10835">
                  <c:v>15.048611111108636</c:v>
                </c:pt>
                <c:pt idx="10836">
                  <c:v>15.049999999997524</c:v>
                </c:pt>
                <c:pt idx="10837">
                  <c:v>15.051388888886413</c:v>
                </c:pt>
                <c:pt idx="10838">
                  <c:v>15.052777777775301</c:v>
                </c:pt>
                <c:pt idx="10839">
                  <c:v>15.054166666664189</c:v>
                </c:pt>
                <c:pt idx="10840">
                  <c:v>15.055555555553077</c:v>
                </c:pt>
                <c:pt idx="10841">
                  <c:v>15.056944444441966</c:v>
                </c:pt>
                <c:pt idx="10842">
                  <c:v>15.058333333330854</c:v>
                </c:pt>
                <c:pt idx="10843">
                  <c:v>15.059722222219742</c:v>
                </c:pt>
                <c:pt idx="10844">
                  <c:v>15.06111111110863</c:v>
                </c:pt>
                <c:pt idx="10845">
                  <c:v>15.062499999997518</c:v>
                </c:pt>
                <c:pt idx="10846">
                  <c:v>15.063888888886407</c:v>
                </c:pt>
                <c:pt idx="10847">
                  <c:v>15.065277777775295</c:v>
                </c:pt>
                <c:pt idx="10848">
                  <c:v>15.066666666664183</c:v>
                </c:pt>
                <c:pt idx="10849">
                  <c:v>15.068055555553071</c:v>
                </c:pt>
                <c:pt idx="10850">
                  <c:v>15.06944444444196</c:v>
                </c:pt>
                <c:pt idx="10851">
                  <c:v>15.070833333330848</c:v>
                </c:pt>
                <c:pt idx="10852">
                  <c:v>15.072222222219736</c:v>
                </c:pt>
                <c:pt idx="10853">
                  <c:v>15.073611111108624</c:v>
                </c:pt>
                <c:pt idx="10854">
                  <c:v>15.074999999997512</c:v>
                </c:pt>
                <c:pt idx="10855">
                  <c:v>15.076388888886401</c:v>
                </c:pt>
                <c:pt idx="10856">
                  <c:v>15.077777777775289</c:v>
                </c:pt>
                <c:pt idx="10857">
                  <c:v>15.079166666664177</c:v>
                </c:pt>
                <c:pt idx="10858">
                  <c:v>15.080555555553065</c:v>
                </c:pt>
                <c:pt idx="10859">
                  <c:v>15.081944444441953</c:v>
                </c:pt>
                <c:pt idx="10860">
                  <c:v>15.083333333330842</c:v>
                </c:pt>
                <c:pt idx="10861">
                  <c:v>15.08472222221973</c:v>
                </c:pt>
                <c:pt idx="10862">
                  <c:v>15.086111111108618</c:v>
                </c:pt>
                <c:pt idx="10863">
                  <c:v>15.087499999997506</c:v>
                </c:pt>
                <c:pt idx="10864">
                  <c:v>15.088888888886395</c:v>
                </c:pt>
                <c:pt idx="10865">
                  <c:v>15.090277777775283</c:v>
                </c:pt>
                <c:pt idx="10866">
                  <c:v>15.091666666664171</c:v>
                </c:pt>
                <c:pt idx="10867">
                  <c:v>15.093055555553059</c:v>
                </c:pt>
                <c:pt idx="10868">
                  <c:v>15.094444444441947</c:v>
                </c:pt>
                <c:pt idx="10869">
                  <c:v>15.095833333330836</c:v>
                </c:pt>
                <c:pt idx="10870">
                  <c:v>15.097222222219724</c:v>
                </c:pt>
                <c:pt idx="10871">
                  <c:v>15.098611111108612</c:v>
                </c:pt>
                <c:pt idx="10872">
                  <c:v>15.0999999999975</c:v>
                </c:pt>
                <c:pt idx="10873">
                  <c:v>15.101388888886389</c:v>
                </c:pt>
                <c:pt idx="10874">
                  <c:v>15.102777777775277</c:v>
                </c:pt>
                <c:pt idx="10875">
                  <c:v>15.104166666664165</c:v>
                </c:pt>
                <c:pt idx="10876">
                  <c:v>15.105555555553053</c:v>
                </c:pt>
                <c:pt idx="10877">
                  <c:v>15.106944444441941</c:v>
                </c:pt>
                <c:pt idx="10878">
                  <c:v>15.10833333333083</c:v>
                </c:pt>
                <c:pt idx="10879">
                  <c:v>15.109722222219718</c:v>
                </c:pt>
                <c:pt idx="10880">
                  <c:v>15.111111111108606</c:v>
                </c:pt>
                <c:pt idx="10881">
                  <c:v>15.112499999997494</c:v>
                </c:pt>
                <c:pt idx="10882">
                  <c:v>15.113888888886382</c:v>
                </c:pt>
                <c:pt idx="10883">
                  <c:v>15.115277777775271</c:v>
                </c:pt>
                <c:pt idx="10884">
                  <c:v>15.116666666664159</c:v>
                </c:pt>
                <c:pt idx="10885">
                  <c:v>15.118055555553047</c:v>
                </c:pt>
                <c:pt idx="10886">
                  <c:v>15.119444444441935</c:v>
                </c:pt>
                <c:pt idx="10887">
                  <c:v>15.120833333330824</c:v>
                </c:pt>
                <c:pt idx="10888">
                  <c:v>15.122222222219712</c:v>
                </c:pt>
                <c:pt idx="10889">
                  <c:v>15.1236111111086</c:v>
                </c:pt>
                <c:pt idx="10890">
                  <c:v>15.124999999997488</c:v>
                </c:pt>
                <c:pt idx="10891">
                  <c:v>15.126388888886376</c:v>
                </c:pt>
                <c:pt idx="10892">
                  <c:v>15.127777777775265</c:v>
                </c:pt>
                <c:pt idx="10893">
                  <c:v>15.129166666664153</c:v>
                </c:pt>
                <c:pt idx="10894">
                  <c:v>15.130555555553041</c:v>
                </c:pt>
                <c:pt idx="10895">
                  <c:v>15.131944444441929</c:v>
                </c:pt>
                <c:pt idx="10896">
                  <c:v>15.133333333330818</c:v>
                </c:pt>
                <c:pt idx="10897">
                  <c:v>15.134722222219706</c:v>
                </c:pt>
                <c:pt idx="10898">
                  <c:v>15.136111111108594</c:v>
                </c:pt>
                <c:pt idx="10899">
                  <c:v>15.137499999997482</c:v>
                </c:pt>
                <c:pt idx="10900">
                  <c:v>15.13888888888637</c:v>
                </c:pt>
                <c:pt idx="10901">
                  <c:v>15.140277777775259</c:v>
                </c:pt>
                <c:pt idx="10902">
                  <c:v>15.141666666664147</c:v>
                </c:pt>
                <c:pt idx="10903">
                  <c:v>15.143055555553035</c:v>
                </c:pt>
                <c:pt idx="10904">
                  <c:v>15.144444444441923</c:v>
                </c:pt>
                <c:pt idx="10905">
                  <c:v>15.145833333330811</c:v>
                </c:pt>
                <c:pt idx="10906">
                  <c:v>15.1472222222197</c:v>
                </c:pt>
                <c:pt idx="10907">
                  <c:v>15.148611111108588</c:v>
                </c:pt>
                <c:pt idx="10908">
                  <c:v>15.149999999997476</c:v>
                </c:pt>
                <c:pt idx="10909">
                  <c:v>15.151388888886364</c:v>
                </c:pt>
                <c:pt idx="10910">
                  <c:v>15.152777777775253</c:v>
                </c:pt>
                <c:pt idx="10911">
                  <c:v>15.154166666664141</c:v>
                </c:pt>
                <c:pt idx="10912">
                  <c:v>15.155555555553029</c:v>
                </c:pt>
                <c:pt idx="10913">
                  <c:v>15.156944444441917</c:v>
                </c:pt>
                <c:pt idx="10914">
                  <c:v>15.158333333330805</c:v>
                </c:pt>
                <c:pt idx="10915">
                  <c:v>15.159722222219694</c:v>
                </c:pt>
                <c:pt idx="10916">
                  <c:v>15.161111111108582</c:v>
                </c:pt>
                <c:pt idx="10917">
                  <c:v>15.16249999999747</c:v>
                </c:pt>
                <c:pt idx="10918">
                  <c:v>15.163888888886358</c:v>
                </c:pt>
                <c:pt idx="10919">
                  <c:v>15.165277777775247</c:v>
                </c:pt>
                <c:pt idx="10920">
                  <c:v>15.166666666664135</c:v>
                </c:pt>
                <c:pt idx="10921">
                  <c:v>15.168055555553023</c:v>
                </c:pt>
                <c:pt idx="10922">
                  <c:v>15.169444444441911</c:v>
                </c:pt>
                <c:pt idx="10923">
                  <c:v>15.170833333330799</c:v>
                </c:pt>
                <c:pt idx="10924">
                  <c:v>15.172222222219688</c:v>
                </c:pt>
                <c:pt idx="10925">
                  <c:v>15.173611111108576</c:v>
                </c:pt>
                <c:pt idx="10926">
                  <c:v>15.174999999997464</c:v>
                </c:pt>
                <c:pt idx="10927">
                  <c:v>15.176388888886352</c:v>
                </c:pt>
                <c:pt idx="10928">
                  <c:v>15.177777777775241</c:v>
                </c:pt>
                <c:pt idx="10929">
                  <c:v>15.179166666664129</c:v>
                </c:pt>
                <c:pt idx="10930">
                  <c:v>15.180555555553017</c:v>
                </c:pt>
                <c:pt idx="10931">
                  <c:v>15.181944444441905</c:v>
                </c:pt>
                <c:pt idx="10932">
                  <c:v>15.183333333330793</c:v>
                </c:pt>
                <c:pt idx="10933">
                  <c:v>15.184722222219682</c:v>
                </c:pt>
                <c:pt idx="10934">
                  <c:v>15.18611111110857</c:v>
                </c:pt>
                <c:pt idx="10935">
                  <c:v>15.187499999997458</c:v>
                </c:pt>
                <c:pt idx="10936">
                  <c:v>15.188888888886346</c:v>
                </c:pt>
                <c:pt idx="10937">
                  <c:v>15.190277777775234</c:v>
                </c:pt>
                <c:pt idx="10938">
                  <c:v>15.191666666664123</c:v>
                </c:pt>
                <c:pt idx="10939">
                  <c:v>15.193055555553011</c:v>
                </c:pt>
                <c:pt idx="10940">
                  <c:v>15.194444444441899</c:v>
                </c:pt>
                <c:pt idx="10941">
                  <c:v>15.195833333330787</c:v>
                </c:pt>
                <c:pt idx="10942">
                  <c:v>15.197222222219676</c:v>
                </c:pt>
                <c:pt idx="10943">
                  <c:v>15.198611111108564</c:v>
                </c:pt>
                <c:pt idx="10944">
                  <c:v>15.199999999997452</c:v>
                </c:pt>
                <c:pt idx="10945">
                  <c:v>15.20138888888634</c:v>
                </c:pt>
                <c:pt idx="10946">
                  <c:v>15.202777777775228</c:v>
                </c:pt>
                <c:pt idx="10947">
                  <c:v>15.204166666664117</c:v>
                </c:pt>
                <c:pt idx="10948">
                  <c:v>15.205555555553005</c:v>
                </c:pt>
                <c:pt idx="10949">
                  <c:v>15.206944444441893</c:v>
                </c:pt>
                <c:pt idx="10950">
                  <c:v>15.208333333330781</c:v>
                </c:pt>
                <c:pt idx="10951">
                  <c:v>15.20972222221967</c:v>
                </c:pt>
                <c:pt idx="10952">
                  <c:v>15.211111111108558</c:v>
                </c:pt>
                <c:pt idx="10953">
                  <c:v>15.212499999997446</c:v>
                </c:pt>
                <c:pt idx="10954">
                  <c:v>15.213888888886334</c:v>
                </c:pt>
                <c:pt idx="10955">
                  <c:v>15.215277777775222</c:v>
                </c:pt>
                <c:pt idx="10956">
                  <c:v>15.216666666664111</c:v>
                </c:pt>
                <c:pt idx="10957">
                  <c:v>15.218055555552999</c:v>
                </c:pt>
                <c:pt idx="10958">
                  <c:v>15.219444444441887</c:v>
                </c:pt>
                <c:pt idx="10959">
                  <c:v>15.220833333330775</c:v>
                </c:pt>
                <c:pt idx="10960">
                  <c:v>15.222222222219663</c:v>
                </c:pt>
                <c:pt idx="10961">
                  <c:v>15.223611111108552</c:v>
                </c:pt>
                <c:pt idx="10962">
                  <c:v>15.22499999999744</c:v>
                </c:pt>
                <c:pt idx="10963">
                  <c:v>15.226388888886328</c:v>
                </c:pt>
                <c:pt idx="10964">
                  <c:v>15.227777777775216</c:v>
                </c:pt>
                <c:pt idx="10965">
                  <c:v>15.229166666664105</c:v>
                </c:pt>
                <c:pt idx="10966">
                  <c:v>15.230555555552993</c:v>
                </c:pt>
                <c:pt idx="10967">
                  <c:v>15.231944444441881</c:v>
                </c:pt>
                <c:pt idx="10968">
                  <c:v>15.233333333330769</c:v>
                </c:pt>
                <c:pt idx="10969">
                  <c:v>15.234722222219657</c:v>
                </c:pt>
                <c:pt idx="10970">
                  <c:v>15.236111111108546</c:v>
                </c:pt>
                <c:pt idx="10971">
                  <c:v>15.237499999997434</c:v>
                </c:pt>
                <c:pt idx="10972">
                  <c:v>15.238888888886322</c:v>
                </c:pt>
                <c:pt idx="10973">
                  <c:v>15.24027777777521</c:v>
                </c:pt>
                <c:pt idx="10974">
                  <c:v>15.241666666664099</c:v>
                </c:pt>
                <c:pt idx="10975">
                  <c:v>15.243055555552987</c:v>
                </c:pt>
                <c:pt idx="10976">
                  <c:v>15.244444444441875</c:v>
                </c:pt>
                <c:pt idx="10977">
                  <c:v>15.245833333330763</c:v>
                </c:pt>
                <c:pt idx="10978">
                  <c:v>15.247222222219651</c:v>
                </c:pt>
                <c:pt idx="10979">
                  <c:v>15.24861111110854</c:v>
                </c:pt>
                <c:pt idx="10980">
                  <c:v>15.249999999997428</c:v>
                </c:pt>
                <c:pt idx="10981">
                  <c:v>15.251388888886316</c:v>
                </c:pt>
                <c:pt idx="10982">
                  <c:v>15.252777777775204</c:v>
                </c:pt>
                <c:pt idx="10983">
                  <c:v>15.254166666664092</c:v>
                </c:pt>
                <c:pt idx="10984">
                  <c:v>15.255555555552981</c:v>
                </c:pt>
                <c:pt idx="10985">
                  <c:v>15.256944444441869</c:v>
                </c:pt>
                <c:pt idx="10986">
                  <c:v>15.258333333330757</c:v>
                </c:pt>
                <c:pt idx="10987">
                  <c:v>15.259722222219645</c:v>
                </c:pt>
                <c:pt idx="10988">
                  <c:v>15.261111111108534</c:v>
                </c:pt>
                <c:pt idx="10989">
                  <c:v>15.262499999997422</c:v>
                </c:pt>
                <c:pt idx="10990">
                  <c:v>15.26388888888631</c:v>
                </c:pt>
                <c:pt idx="10991">
                  <c:v>15.265277777775198</c:v>
                </c:pt>
                <c:pt idx="10992">
                  <c:v>15.266666666664086</c:v>
                </c:pt>
                <c:pt idx="10993">
                  <c:v>15.268055555552975</c:v>
                </c:pt>
                <c:pt idx="10994">
                  <c:v>15.269444444441863</c:v>
                </c:pt>
                <c:pt idx="10995">
                  <c:v>15.270833333330751</c:v>
                </c:pt>
                <c:pt idx="10996">
                  <c:v>15.272222222219639</c:v>
                </c:pt>
                <c:pt idx="10997">
                  <c:v>15.273611111108528</c:v>
                </c:pt>
                <c:pt idx="10998">
                  <c:v>15.274999999997416</c:v>
                </c:pt>
                <c:pt idx="10999">
                  <c:v>15.276388888886304</c:v>
                </c:pt>
                <c:pt idx="11000">
                  <c:v>15.277777777775192</c:v>
                </c:pt>
                <c:pt idx="11001">
                  <c:v>15.27916666666408</c:v>
                </c:pt>
                <c:pt idx="11002">
                  <c:v>15.280555555552969</c:v>
                </c:pt>
                <c:pt idx="11003">
                  <c:v>15.281944444441857</c:v>
                </c:pt>
                <c:pt idx="11004">
                  <c:v>15.283333333330745</c:v>
                </c:pt>
                <c:pt idx="11005">
                  <c:v>15.284722222219633</c:v>
                </c:pt>
                <c:pt idx="11006">
                  <c:v>15.286111111108521</c:v>
                </c:pt>
                <c:pt idx="11007">
                  <c:v>15.28749999999741</c:v>
                </c:pt>
                <c:pt idx="11008">
                  <c:v>15.288888888886298</c:v>
                </c:pt>
                <c:pt idx="11009">
                  <c:v>15.290277777775186</c:v>
                </c:pt>
                <c:pt idx="11010">
                  <c:v>15.291666666664074</c:v>
                </c:pt>
                <c:pt idx="11011">
                  <c:v>15.293055555552963</c:v>
                </c:pt>
                <c:pt idx="11012">
                  <c:v>15.294444444441851</c:v>
                </c:pt>
                <c:pt idx="11013">
                  <c:v>15.295833333330739</c:v>
                </c:pt>
                <c:pt idx="11014">
                  <c:v>15.297222222219627</c:v>
                </c:pt>
                <c:pt idx="11015">
                  <c:v>15.298611111108515</c:v>
                </c:pt>
                <c:pt idx="11016">
                  <c:v>15.299999999997404</c:v>
                </c:pt>
                <c:pt idx="11017">
                  <c:v>15.301388888886292</c:v>
                </c:pt>
                <c:pt idx="11018">
                  <c:v>15.30277777777518</c:v>
                </c:pt>
                <c:pt idx="11019">
                  <c:v>15.304166666664068</c:v>
                </c:pt>
                <c:pt idx="11020">
                  <c:v>15.305555555552957</c:v>
                </c:pt>
                <c:pt idx="11021">
                  <c:v>15.306944444441845</c:v>
                </c:pt>
                <c:pt idx="11022">
                  <c:v>15.308333333330733</c:v>
                </c:pt>
                <c:pt idx="11023">
                  <c:v>15.309722222219621</c:v>
                </c:pt>
                <c:pt idx="11024">
                  <c:v>15.311111111108509</c:v>
                </c:pt>
                <c:pt idx="11025">
                  <c:v>15.312499999997398</c:v>
                </c:pt>
                <c:pt idx="11026">
                  <c:v>15.313888888886286</c:v>
                </c:pt>
                <c:pt idx="11027">
                  <c:v>15.315277777775174</c:v>
                </c:pt>
                <c:pt idx="11028">
                  <c:v>15.316666666664062</c:v>
                </c:pt>
                <c:pt idx="11029">
                  <c:v>15.318055555552951</c:v>
                </c:pt>
                <c:pt idx="11030">
                  <c:v>15.319444444441839</c:v>
                </c:pt>
                <c:pt idx="11031">
                  <c:v>15.320833333330727</c:v>
                </c:pt>
                <c:pt idx="11032">
                  <c:v>15.322222222219615</c:v>
                </c:pt>
                <c:pt idx="11033">
                  <c:v>15.323611111108503</c:v>
                </c:pt>
                <c:pt idx="11034">
                  <c:v>15.324999999997392</c:v>
                </c:pt>
                <c:pt idx="11035">
                  <c:v>15.32638888888628</c:v>
                </c:pt>
                <c:pt idx="11036">
                  <c:v>15.327777777775168</c:v>
                </c:pt>
                <c:pt idx="11037">
                  <c:v>15.329166666664056</c:v>
                </c:pt>
                <c:pt idx="11038">
                  <c:v>15.330555555552944</c:v>
                </c:pt>
                <c:pt idx="11039">
                  <c:v>15.331944444441833</c:v>
                </c:pt>
                <c:pt idx="11040">
                  <c:v>15.333333333330721</c:v>
                </c:pt>
                <c:pt idx="11041">
                  <c:v>15.334722222219609</c:v>
                </c:pt>
                <c:pt idx="11042">
                  <c:v>15.336111111108497</c:v>
                </c:pt>
                <c:pt idx="11043">
                  <c:v>15.337499999997386</c:v>
                </c:pt>
                <c:pt idx="11044">
                  <c:v>15.338888888886274</c:v>
                </c:pt>
                <c:pt idx="11045">
                  <c:v>15.340277777775162</c:v>
                </c:pt>
                <c:pt idx="11046">
                  <c:v>15.34166666666405</c:v>
                </c:pt>
                <c:pt idx="11047">
                  <c:v>15.343055555552938</c:v>
                </c:pt>
                <c:pt idx="11048">
                  <c:v>15.344444444441827</c:v>
                </c:pt>
                <c:pt idx="11049">
                  <c:v>15.345833333330715</c:v>
                </c:pt>
                <c:pt idx="11050">
                  <c:v>15.347222222219603</c:v>
                </c:pt>
                <c:pt idx="11051">
                  <c:v>15.348611111108491</c:v>
                </c:pt>
                <c:pt idx="11052">
                  <c:v>15.34999999999738</c:v>
                </c:pt>
                <c:pt idx="11053">
                  <c:v>15.351388888886268</c:v>
                </c:pt>
                <c:pt idx="11054">
                  <c:v>15.352777777775156</c:v>
                </c:pt>
                <c:pt idx="11055">
                  <c:v>15.354166666664044</c:v>
                </c:pt>
                <c:pt idx="11056">
                  <c:v>15.355555555552932</c:v>
                </c:pt>
                <c:pt idx="11057">
                  <c:v>15.356944444441821</c:v>
                </c:pt>
                <c:pt idx="11058">
                  <c:v>15.358333333330709</c:v>
                </c:pt>
                <c:pt idx="11059">
                  <c:v>15.359722222219597</c:v>
                </c:pt>
                <c:pt idx="11060">
                  <c:v>15.361111111108485</c:v>
                </c:pt>
                <c:pt idx="11061">
                  <c:v>15.362499999997373</c:v>
                </c:pt>
                <c:pt idx="11062">
                  <c:v>15.363888888886262</c:v>
                </c:pt>
                <c:pt idx="11063">
                  <c:v>15.36527777777515</c:v>
                </c:pt>
                <c:pt idx="11064">
                  <c:v>15.366666666664038</c:v>
                </c:pt>
                <c:pt idx="11065">
                  <c:v>15.368055555552926</c:v>
                </c:pt>
                <c:pt idx="11066">
                  <c:v>15.369444444441815</c:v>
                </c:pt>
                <c:pt idx="11067">
                  <c:v>15.370833333330703</c:v>
                </c:pt>
                <c:pt idx="11068">
                  <c:v>15.372222222219591</c:v>
                </c:pt>
                <c:pt idx="11069">
                  <c:v>15.373611111108479</c:v>
                </c:pt>
                <c:pt idx="11070">
                  <c:v>15.374999999997367</c:v>
                </c:pt>
                <c:pt idx="11071">
                  <c:v>15.376388888886256</c:v>
                </c:pt>
                <c:pt idx="11072">
                  <c:v>15.377777777775144</c:v>
                </c:pt>
                <c:pt idx="11073">
                  <c:v>15.379166666664032</c:v>
                </c:pt>
                <c:pt idx="11074">
                  <c:v>15.38055555555292</c:v>
                </c:pt>
                <c:pt idx="11075">
                  <c:v>15.381944444441809</c:v>
                </c:pt>
                <c:pt idx="11076">
                  <c:v>15.383333333330697</c:v>
                </c:pt>
                <c:pt idx="11077">
                  <c:v>15.384722222219585</c:v>
                </c:pt>
                <c:pt idx="11078">
                  <c:v>15.386111111108473</c:v>
                </c:pt>
                <c:pt idx="11079">
                  <c:v>15.387499999997361</c:v>
                </c:pt>
                <c:pt idx="11080">
                  <c:v>15.38888888888625</c:v>
                </c:pt>
                <c:pt idx="11081">
                  <c:v>15.390277777775138</c:v>
                </c:pt>
                <c:pt idx="11082">
                  <c:v>15.391666666664026</c:v>
                </c:pt>
                <c:pt idx="11083">
                  <c:v>15.393055555552914</c:v>
                </c:pt>
                <c:pt idx="11084">
                  <c:v>15.394444444441802</c:v>
                </c:pt>
                <c:pt idx="11085">
                  <c:v>15.395833333330691</c:v>
                </c:pt>
                <c:pt idx="11086">
                  <c:v>15.397222222219579</c:v>
                </c:pt>
                <c:pt idx="11087">
                  <c:v>15.398611111108467</c:v>
                </c:pt>
                <c:pt idx="11088">
                  <c:v>15.399999999997355</c:v>
                </c:pt>
                <c:pt idx="11089">
                  <c:v>15.401388888886244</c:v>
                </c:pt>
                <c:pt idx="11090">
                  <c:v>15.402777777775132</c:v>
                </c:pt>
                <c:pt idx="11091">
                  <c:v>15.40416666666402</c:v>
                </c:pt>
                <c:pt idx="11092">
                  <c:v>15.405555555552908</c:v>
                </c:pt>
                <c:pt idx="11093">
                  <c:v>15.406944444441796</c:v>
                </c:pt>
                <c:pt idx="11094">
                  <c:v>15.408333333330685</c:v>
                </c:pt>
                <c:pt idx="11095">
                  <c:v>15.409722222219573</c:v>
                </c:pt>
                <c:pt idx="11096">
                  <c:v>15.411111111108461</c:v>
                </c:pt>
                <c:pt idx="11097">
                  <c:v>15.412499999997349</c:v>
                </c:pt>
                <c:pt idx="11098">
                  <c:v>15.413888888886238</c:v>
                </c:pt>
                <c:pt idx="11099">
                  <c:v>15.415277777775126</c:v>
                </c:pt>
                <c:pt idx="11100">
                  <c:v>15.416666666664014</c:v>
                </c:pt>
                <c:pt idx="11101">
                  <c:v>15.418055555552902</c:v>
                </c:pt>
                <c:pt idx="11102">
                  <c:v>15.41944444444179</c:v>
                </c:pt>
                <c:pt idx="11103">
                  <c:v>15.420833333330679</c:v>
                </c:pt>
                <c:pt idx="11104">
                  <c:v>15.422222222219567</c:v>
                </c:pt>
                <c:pt idx="11105">
                  <c:v>15.423611111108455</c:v>
                </c:pt>
                <c:pt idx="11106">
                  <c:v>15.424999999997343</c:v>
                </c:pt>
                <c:pt idx="11107">
                  <c:v>15.426388888886231</c:v>
                </c:pt>
                <c:pt idx="11108">
                  <c:v>15.42777777777512</c:v>
                </c:pt>
                <c:pt idx="11109">
                  <c:v>15.429166666664008</c:v>
                </c:pt>
                <c:pt idx="11110">
                  <c:v>15.430555555552896</c:v>
                </c:pt>
                <c:pt idx="11111">
                  <c:v>15.431944444441784</c:v>
                </c:pt>
                <c:pt idx="11112">
                  <c:v>15.433333333330673</c:v>
                </c:pt>
                <c:pt idx="11113">
                  <c:v>15.434722222219561</c:v>
                </c:pt>
                <c:pt idx="11114">
                  <c:v>15.436111111108449</c:v>
                </c:pt>
                <c:pt idx="11115">
                  <c:v>15.437499999997337</c:v>
                </c:pt>
                <c:pt idx="11116">
                  <c:v>15.438888888886225</c:v>
                </c:pt>
                <c:pt idx="11117">
                  <c:v>15.440277777775114</c:v>
                </c:pt>
                <c:pt idx="11118">
                  <c:v>15.441666666664002</c:v>
                </c:pt>
                <c:pt idx="11119">
                  <c:v>15.44305555555289</c:v>
                </c:pt>
                <c:pt idx="11120">
                  <c:v>15.444444444441778</c:v>
                </c:pt>
                <c:pt idx="11121">
                  <c:v>15.445833333330667</c:v>
                </c:pt>
                <c:pt idx="11122">
                  <c:v>15.447222222219555</c:v>
                </c:pt>
                <c:pt idx="11123">
                  <c:v>15.448611111108443</c:v>
                </c:pt>
                <c:pt idx="11124">
                  <c:v>15.449999999997331</c:v>
                </c:pt>
                <c:pt idx="11125">
                  <c:v>15.451388888886219</c:v>
                </c:pt>
                <c:pt idx="11126">
                  <c:v>15.452777777775108</c:v>
                </c:pt>
                <c:pt idx="11127">
                  <c:v>15.454166666663996</c:v>
                </c:pt>
                <c:pt idx="11128">
                  <c:v>15.455555555552884</c:v>
                </c:pt>
                <c:pt idx="11129">
                  <c:v>15.456944444441772</c:v>
                </c:pt>
                <c:pt idx="11130">
                  <c:v>15.458333333330661</c:v>
                </c:pt>
                <c:pt idx="11131">
                  <c:v>15.459722222219549</c:v>
                </c:pt>
                <c:pt idx="11132">
                  <c:v>15.461111111108437</c:v>
                </c:pt>
                <c:pt idx="11133">
                  <c:v>15.462499999997325</c:v>
                </c:pt>
                <c:pt idx="11134">
                  <c:v>15.463888888886213</c:v>
                </c:pt>
                <c:pt idx="11135">
                  <c:v>15.465277777775102</c:v>
                </c:pt>
                <c:pt idx="11136">
                  <c:v>15.46666666666399</c:v>
                </c:pt>
                <c:pt idx="11137">
                  <c:v>15.468055555552878</c:v>
                </c:pt>
                <c:pt idx="11138">
                  <c:v>15.469444444441766</c:v>
                </c:pt>
                <c:pt idx="11139">
                  <c:v>15.470833333330654</c:v>
                </c:pt>
                <c:pt idx="11140">
                  <c:v>15.472222222219543</c:v>
                </c:pt>
                <c:pt idx="11141">
                  <c:v>15.473611111108431</c:v>
                </c:pt>
                <c:pt idx="11142">
                  <c:v>15.474999999997319</c:v>
                </c:pt>
                <c:pt idx="11143">
                  <c:v>15.476388888886207</c:v>
                </c:pt>
                <c:pt idx="11144">
                  <c:v>15.477777777775096</c:v>
                </c:pt>
                <c:pt idx="11145">
                  <c:v>15.479166666663984</c:v>
                </c:pt>
                <c:pt idx="11146">
                  <c:v>15.480555555552872</c:v>
                </c:pt>
                <c:pt idx="11147">
                  <c:v>15.48194444444176</c:v>
                </c:pt>
                <c:pt idx="11148">
                  <c:v>15.483333333330648</c:v>
                </c:pt>
                <c:pt idx="11149">
                  <c:v>15.484722222219537</c:v>
                </c:pt>
                <c:pt idx="11150">
                  <c:v>15.486111111108425</c:v>
                </c:pt>
                <c:pt idx="11151">
                  <c:v>15.487499999997313</c:v>
                </c:pt>
                <c:pt idx="11152">
                  <c:v>15.488888888886201</c:v>
                </c:pt>
                <c:pt idx="11153">
                  <c:v>15.49027777777509</c:v>
                </c:pt>
                <c:pt idx="11154">
                  <c:v>15.491666666663978</c:v>
                </c:pt>
                <c:pt idx="11155">
                  <c:v>15.493055555552866</c:v>
                </c:pt>
                <c:pt idx="11156">
                  <c:v>15.494444444441754</c:v>
                </c:pt>
                <c:pt idx="11157">
                  <c:v>15.495833333330642</c:v>
                </c:pt>
                <c:pt idx="11158">
                  <c:v>15.497222222219531</c:v>
                </c:pt>
                <c:pt idx="11159">
                  <c:v>15.498611111108419</c:v>
                </c:pt>
                <c:pt idx="11160">
                  <c:v>15.499999999997307</c:v>
                </c:pt>
                <c:pt idx="11161">
                  <c:v>15.501388888886195</c:v>
                </c:pt>
                <c:pt idx="11162">
                  <c:v>15.502777777775083</c:v>
                </c:pt>
                <c:pt idx="11163">
                  <c:v>15.504166666663972</c:v>
                </c:pt>
                <c:pt idx="11164">
                  <c:v>15.50555555555286</c:v>
                </c:pt>
                <c:pt idx="11165">
                  <c:v>15.506944444441748</c:v>
                </c:pt>
                <c:pt idx="11166">
                  <c:v>15.508333333330636</c:v>
                </c:pt>
                <c:pt idx="11167">
                  <c:v>15.509722222219525</c:v>
                </c:pt>
                <c:pt idx="11168">
                  <c:v>15.511111111108413</c:v>
                </c:pt>
                <c:pt idx="11169">
                  <c:v>15.512499999997301</c:v>
                </c:pt>
                <c:pt idx="11170">
                  <c:v>15.513888888886189</c:v>
                </c:pt>
                <c:pt idx="11171">
                  <c:v>15.515277777775077</c:v>
                </c:pt>
                <c:pt idx="11172">
                  <c:v>15.516666666663966</c:v>
                </c:pt>
                <c:pt idx="11173">
                  <c:v>15.518055555552854</c:v>
                </c:pt>
                <c:pt idx="11174">
                  <c:v>15.519444444441742</c:v>
                </c:pt>
                <c:pt idx="11175">
                  <c:v>15.52083333333063</c:v>
                </c:pt>
                <c:pt idx="11176">
                  <c:v>15.522222222219519</c:v>
                </c:pt>
                <c:pt idx="11177">
                  <c:v>15.523611111108407</c:v>
                </c:pt>
                <c:pt idx="11178">
                  <c:v>15.524999999997295</c:v>
                </c:pt>
                <c:pt idx="11179">
                  <c:v>15.526388888886183</c:v>
                </c:pt>
                <c:pt idx="11180">
                  <c:v>15.527777777775071</c:v>
                </c:pt>
                <c:pt idx="11181">
                  <c:v>15.52916666666396</c:v>
                </c:pt>
                <c:pt idx="11182">
                  <c:v>15.530555555552848</c:v>
                </c:pt>
                <c:pt idx="11183">
                  <c:v>15.531944444441736</c:v>
                </c:pt>
                <c:pt idx="11184">
                  <c:v>15.533333333330624</c:v>
                </c:pt>
                <c:pt idx="11185">
                  <c:v>15.534722222219512</c:v>
                </c:pt>
                <c:pt idx="11186">
                  <c:v>15.536111111108401</c:v>
                </c:pt>
                <c:pt idx="11187">
                  <c:v>15.537499999997289</c:v>
                </c:pt>
                <c:pt idx="11188">
                  <c:v>15.538888888886177</c:v>
                </c:pt>
                <c:pt idx="11189">
                  <c:v>15.540277777775065</c:v>
                </c:pt>
                <c:pt idx="11190">
                  <c:v>15.541666666663954</c:v>
                </c:pt>
                <c:pt idx="11191">
                  <c:v>15.543055555552842</c:v>
                </c:pt>
                <c:pt idx="11192">
                  <c:v>15.54444444444173</c:v>
                </c:pt>
                <c:pt idx="11193">
                  <c:v>15.545833333330618</c:v>
                </c:pt>
                <c:pt idx="11194">
                  <c:v>15.547222222219506</c:v>
                </c:pt>
                <c:pt idx="11195">
                  <c:v>15.548611111108395</c:v>
                </c:pt>
                <c:pt idx="11196">
                  <c:v>15.549999999997283</c:v>
                </c:pt>
                <c:pt idx="11197">
                  <c:v>15.551388888886171</c:v>
                </c:pt>
                <c:pt idx="11198">
                  <c:v>15.552777777775059</c:v>
                </c:pt>
                <c:pt idx="11199">
                  <c:v>15.554166666663948</c:v>
                </c:pt>
                <c:pt idx="11200">
                  <c:v>15.555555555552836</c:v>
                </c:pt>
                <c:pt idx="11201">
                  <c:v>15.556944444441724</c:v>
                </c:pt>
                <c:pt idx="11202">
                  <c:v>15.558333333330612</c:v>
                </c:pt>
                <c:pt idx="11203">
                  <c:v>15.5597222222195</c:v>
                </c:pt>
                <c:pt idx="11204">
                  <c:v>15.561111111108389</c:v>
                </c:pt>
                <c:pt idx="11205">
                  <c:v>15.562499999997277</c:v>
                </c:pt>
                <c:pt idx="11206">
                  <c:v>15.563888888886165</c:v>
                </c:pt>
                <c:pt idx="11207">
                  <c:v>15.565277777775053</c:v>
                </c:pt>
                <c:pt idx="11208">
                  <c:v>15.566666666663941</c:v>
                </c:pt>
                <c:pt idx="11209">
                  <c:v>15.56805555555283</c:v>
                </c:pt>
                <c:pt idx="11210">
                  <c:v>15.569444444441718</c:v>
                </c:pt>
                <c:pt idx="11211">
                  <c:v>15.570833333330606</c:v>
                </c:pt>
                <c:pt idx="11212">
                  <c:v>15.572222222219494</c:v>
                </c:pt>
                <c:pt idx="11213">
                  <c:v>15.573611111108383</c:v>
                </c:pt>
                <c:pt idx="11214">
                  <c:v>15.574999999997271</c:v>
                </c:pt>
                <c:pt idx="11215">
                  <c:v>15.576388888886159</c:v>
                </c:pt>
                <c:pt idx="11216">
                  <c:v>15.577777777775047</c:v>
                </c:pt>
                <c:pt idx="11217">
                  <c:v>15.579166666663935</c:v>
                </c:pt>
                <c:pt idx="11218">
                  <c:v>15.580555555552824</c:v>
                </c:pt>
                <c:pt idx="11219">
                  <c:v>15.581944444441712</c:v>
                </c:pt>
                <c:pt idx="11220">
                  <c:v>15.5833333333306</c:v>
                </c:pt>
                <c:pt idx="11221">
                  <c:v>15.584722222219488</c:v>
                </c:pt>
                <c:pt idx="11222">
                  <c:v>15.586111111108377</c:v>
                </c:pt>
                <c:pt idx="11223">
                  <c:v>15.587499999997265</c:v>
                </c:pt>
                <c:pt idx="11224">
                  <c:v>15.588888888886153</c:v>
                </c:pt>
                <c:pt idx="11225">
                  <c:v>15.590277777775041</c:v>
                </c:pt>
                <c:pt idx="11226">
                  <c:v>15.591666666663929</c:v>
                </c:pt>
                <c:pt idx="11227">
                  <c:v>15.593055555552818</c:v>
                </c:pt>
                <c:pt idx="11228">
                  <c:v>15.594444444441706</c:v>
                </c:pt>
                <c:pt idx="11229">
                  <c:v>15.595833333330594</c:v>
                </c:pt>
                <c:pt idx="11230">
                  <c:v>15.597222222219482</c:v>
                </c:pt>
                <c:pt idx="11231">
                  <c:v>15.598611111108371</c:v>
                </c:pt>
                <c:pt idx="11232">
                  <c:v>15.599999999997259</c:v>
                </c:pt>
                <c:pt idx="11233">
                  <c:v>15.601388888886147</c:v>
                </c:pt>
                <c:pt idx="11234">
                  <c:v>15.602777777775035</c:v>
                </c:pt>
                <c:pt idx="11235">
                  <c:v>15.604166666663923</c:v>
                </c:pt>
                <c:pt idx="11236">
                  <c:v>15.605555555552812</c:v>
                </c:pt>
                <c:pt idx="11237">
                  <c:v>15.6069444444417</c:v>
                </c:pt>
                <c:pt idx="11238">
                  <c:v>15.608333333330588</c:v>
                </c:pt>
                <c:pt idx="11239">
                  <c:v>15.609722222219476</c:v>
                </c:pt>
                <c:pt idx="11240">
                  <c:v>15.611111111108364</c:v>
                </c:pt>
                <c:pt idx="11241">
                  <c:v>15.612499999997253</c:v>
                </c:pt>
                <c:pt idx="11242">
                  <c:v>15.613888888886141</c:v>
                </c:pt>
                <c:pt idx="11243">
                  <c:v>15.615277777775029</c:v>
                </c:pt>
                <c:pt idx="11244">
                  <c:v>15.616666666663917</c:v>
                </c:pt>
                <c:pt idx="11245">
                  <c:v>15.618055555552806</c:v>
                </c:pt>
                <c:pt idx="11246">
                  <c:v>15.619444444441694</c:v>
                </c:pt>
                <c:pt idx="11247">
                  <c:v>15.620833333330582</c:v>
                </c:pt>
                <c:pt idx="11248">
                  <c:v>15.62222222221947</c:v>
                </c:pt>
                <c:pt idx="11249">
                  <c:v>15.623611111108358</c:v>
                </c:pt>
                <c:pt idx="11250">
                  <c:v>15.624999999997247</c:v>
                </c:pt>
                <c:pt idx="11251">
                  <c:v>15.626388888886135</c:v>
                </c:pt>
                <c:pt idx="11252">
                  <c:v>15.627777777775023</c:v>
                </c:pt>
                <c:pt idx="11253">
                  <c:v>15.629166666663911</c:v>
                </c:pt>
                <c:pt idx="11254">
                  <c:v>15.6305555555528</c:v>
                </c:pt>
                <c:pt idx="11255">
                  <c:v>15.631944444441688</c:v>
                </c:pt>
                <c:pt idx="11256">
                  <c:v>15.633333333330576</c:v>
                </c:pt>
                <c:pt idx="11257">
                  <c:v>15.634722222219464</c:v>
                </c:pt>
                <c:pt idx="11258">
                  <c:v>15.636111111108352</c:v>
                </c:pt>
                <c:pt idx="11259">
                  <c:v>15.637499999997241</c:v>
                </c:pt>
                <c:pt idx="11260">
                  <c:v>15.638888888886129</c:v>
                </c:pt>
                <c:pt idx="11261">
                  <c:v>15.640277777775017</c:v>
                </c:pt>
                <c:pt idx="11262">
                  <c:v>15.641666666663905</c:v>
                </c:pt>
                <c:pt idx="11263">
                  <c:v>15.643055555552793</c:v>
                </c:pt>
                <c:pt idx="11264">
                  <c:v>15.644444444441682</c:v>
                </c:pt>
                <c:pt idx="11265">
                  <c:v>15.64583333333057</c:v>
                </c:pt>
                <c:pt idx="11266">
                  <c:v>15.647222222219458</c:v>
                </c:pt>
                <c:pt idx="11267">
                  <c:v>15.648611111108346</c:v>
                </c:pt>
                <c:pt idx="11268">
                  <c:v>15.649999999997235</c:v>
                </c:pt>
                <c:pt idx="11269">
                  <c:v>15.651388888886123</c:v>
                </c:pt>
                <c:pt idx="11270">
                  <c:v>15.652777777775011</c:v>
                </c:pt>
                <c:pt idx="11271">
                  <c:v>15.654166666663899</c:v>
                </c:pt>
                <c:pt idx="11272">
                  <c:v>15.655555555552787</c:v>
                </c:pt>
                <c:pt idx="11273">
                  <c:v>15.656944444441676</c:v>
                </c:pt>
                <c:pt idx="11274">
                  <c:v>15.658333333330564</c:v>
                </c:pt>
                <c:pt idx="11275">
                  <c:v>15.659722222219452</c:v>
                </c:pt>
                <c:pt idx="11276">
                  <c:v>15.66111111110834</c:v>
                </c:pt>
                <c:pt idx="11277">
                  <c:v>15.662499999997229</c:v>
                </c:pt>
                <c:pt idx="11278">
                  <c:v>15.663888888886117</c:v>
                </c:pt>
                <c:pt idx="11279">
                  <c:v>15.665277777775005</c:v>
                </c:pt>
                <c:pt idx="11280">
                  <c:v>15.666666666663893</c:v>
                </c:pt>
                <c:pt idx="11281">
                  <c:v>15.668055555552781</c:v>
                </c:pt>
                <c:pt idx="11282">
                  <c:v>15.66944444444167</c:v>
                </c:pt>
                <c:pt idx="11283">
                  <c:v>15.670833333330558</c:v>
                </c:pt>
                <c:pt idx="11284">
                  <c:v>15.672222222219446</c:v>
                </c:pt>
                <c:pt idx="11285">
                  <c:v>15.673611111108334</c:v>
                </c:pt>
                <c:pt idx="11286">
                  <c:v>15.674999999997222</c:v>
                </c:pt>
                <c:pt idx="11287">
                  <c:v>15.676388888886111</c:v>
                </c:pt>
                <c:pt idx="11288">
                  <c:v>15.677777777774999</c:v>
                </c:pt>
                <c:pt idx="11289">
                  <c:v>15.679166666663887</c:v>
                </c:pt>
                <c:pt idx="11290">
                  <c:v>15.680555555552775</c:v>
                </c:pt>
                <c:pt idx="11291">
                  <c:v>15.681944444441664</c:v>
                </c:pt>
                <c:pt idx="11292">
                  <c:v>15.683333333330552</c:v>
                </c:pt>
                <c:pt idx="11293">
                  <c:v>15.68472222221944</c:v>
                </c:pt>
                <c:pt idx="11294">
                  <c:v>15.686111111108328</c:v>
                </c:pt>
                <c:pt idx="11295">
                  <c:v>15.687499999997216</c:v>
                </c:pt>
                <c:pt idx="11296">
                  <c:v>15.688888888886105</c:v>
                </c:pt>
                <c:pt idx="11297">
                  <c:v>15.690277777774993</c:v>
                </c:pt>
                <c:pt idx="11298">
                  <c:v>15.691666666663881</c:v>
                </c:pt>
                <c:pt idx="11299">
                  <c:v>15.693055555552769</c:v>
                </c:pt>
                <c:pt idx="11300">
                  <c:v>15.694444444441658</c:v>
                </c:pt>
                <c:pt idx="11301">
                  <c:v>15.695833333330546</c:v>
                </c:pt>
                <c:pt idx="11302">
                  <c:v>15.697222222219434</c:v>
                </c:pt>
                <c:pt idx="11303">
                  <c:v>15.698611111108322</c:v>
                </c:pt>
                <c:pt idx="11304">
                  <c:v>15.69999999999721</c:v>
                </c:pt>
                <c:pt idx="11305">
                  <c:v>15.701388888886099</c:v>
                </c:pt>
                <c:pt idx="11306">
                  <c:v>15.702777777774987</c:v>
                </c:pt>
                <c:pt idx="11307">
                  <c:v>15.704166666663875</c:v>
                </c:pt>
                <c:pt idx="11308">
                  <c:v>15.705555555552763</c:v>
                </c:pt>
                <c:pt idx="11309">
                  <c:v>15.706944444441651</c:v>
                </c:pt>
                <c:pt idx="11310">
                  <c:v>15.70833333333054</c:v>
                </c:pt>
                <c:pt idx="11311">
                  <c:v>15.709722222219428</c:v>
                </c:pt>
                <c:pt idx="11312">
                  <c:v>15.711111111108316</c:v>
                </c:pt>
                <c:pt idx="11313">
                  <c:v>15.712499999997204</c:v>
                </c:pt>
                <c:pt idx="11314">
                  <c:v>15.713888888886093</c:v>
                </c:pt>
                <c:pt idx="11315">
                  <c:v>15.715277777774981</c:v>
                </c:pt>
                <c:pt idx="11316">
                  <c:v>15.716666666663869</c:v>
                </c:pt>
                <c:pt idx="11317">
                  <c:v>15.718055555552757</c:v>
                </c:pt>
                <c:pt idx="11318">
                  <c:v>15.719444444441645</c:v>
                </c:pt>
                <c:pt idx="11319">
                  <c:v>15.720833333330534</c:v>
                </c:pt>
                <c:pt idx="11320">
                  <c:v>15.722222222219422</c:v>
                </c:pt>
                <c:pt idx="11321">
                  <c:v>15.72361111110831</c:v>
                </c:pt>
                <c:pt idx="11322">
                  <c:v>15.724999999997198</c:v>
                </c:pt>
                <c:pt idx="11323">
                  <c:v>15.726388888886087</c:v>
                </c:pt>
                <c:pt idx="11324">
                  <c:v>15.727777777774975</c:v>
                </c:pt>
                <c:pt idx="11325">
                  <c:v>15.729166666663863</c:v>
                </c:pt>
                <c:pt idx="11326">
                  <c:v>15.730555555552751</c:v>
                </c:pt>
                <c:pt idx="11327">
                  <c:v>15.731944444441639</c:v>
                </c:pt>
                <c:pt idx="11328">
                  <c:v>15.733333333330528</c:v>
                </c:pt>
                <c:pt idx="11329">
                  <c:v>15.734722222219416</c:v>
                </c:pt>
                <c:pt idx="11330">
                  <c:v>15.736111111108304</c:v>
                </c:pt>
                <c:pt idx="11331">
                  <c:v>15.737499999997192</c:v>
                </c:pt>
                <c:pt idx="11332">
                  <c:v>15.738888888886081</c:v>
                </c:pt>
                <c:pt idx="11333">
                  <c:v>15.740277777774969</c:v>
                </c:pt>
                <c:pt idx="11334">
                  <c:v>15.741666666663857</c:v>
                </c:pt>
                <c:pt idx="11335">
                  <c:v>15.743055555552745</c:v>
                </c:pt>
                <c:pt idx="11336">
                  <c:v>15.744444444441633</c:v>
                </c:pt>
                <c:pt idx="11337">
                  <c:v>15.745833333330522</c:v>
                </c:pt>
                <c:pt idx="11338">
                  <c:v>15.74722222221941</c:v>
                </c:pt>
                <c:pt idx="11339">
                  <c:v>15.748611111108298</c:v>
                </c:pt>
                <c:pt idx="11340">
                  <c:v>15.749999999997186</c:v>
                </c:pt>
                <c:pt idx="11341">
                  <c:v>15.751388888886074</c:v>
                </c:pt>
                <c:pt idx="11342">
                  <c:v>15.752777777774963</c:v>
                </c:pt>
                <c:pt idx="11343">
                  <c:v>15.754166666663851</c:v>
                </c:pt>
                <c:pt idx="11344">
                  <c:v>15.755555555552739</c:v>
                </c:pt>
                <c:pt idx="11345">
                  <c:v>15.756944444441627</c:v>
                </c:pt>
                <c:pt idx="11346">
                  <c:v>15.758333333330516</c:v>
                </c:pt>
                <c:pt idx="11347">
                  <c:v>15.759722222219404</c:v>
                </c:pt>
                <c:pt idx="11348">
                  <c:v>15.761111111108292</c:v>
                </c:pt>
                <c:pt idx="11349">
                  <c:v>15.76249999999718</c:v>
                </c:pt>
                <c:pt idx="11350">
                  <c:v>15.763888888886068</c:v>
                </c:pt>
                <c:pt idx="11351">
                  <c:v>15.765277777774957</c:v>
                </c:pt>
                <c:pt idx="11352">
                  <c:v>15.766666666663845</c:v>
                </c:pt>
                <c:pt idx="11353">
                  <c:v>15.768055555552733</c:v>
                </c:pt>
                <c:pt idx="11354">
                  <c:v>15.769444444441621</c:v>
                </c:pt>
                <c:pt idx="11355">
                  <c:v>15.77083333333051</c:v>
                </c:pt>
                <c:pt idx="11356">
                  <c:v>15.772222222219398</c:v>
                </c:pt>
                <c:pt idx="11357">
                  <c:v>15.773611111108286</c:v>
                </c:pt>
                <c:pt idx="11358">
                  <c:v>15.774999999997174</c:v>
                </c:pt>
                <c:pt idx="11359">
                  <c:v>15.776388888886062</c:v>
                </c:pt>
                <c:pt idx="11360">
                  <c:v>15.777777777774951</c:v>
                </c:pt>
                <c:pt idx="11361">
                  <c:v>15.779166666663839</c:v>
                </c:pt>
                <c:pt idx="11362">
                  <c:v>15.780555555552727</c:v>
                </c:pt>
                <c:pt idx="11363">
                  <c:v>15.781944444441615</c:v>
                </c:pt>
                <c:pt idx="11364">
                  <c:v>15.783333333330503</c:v>
                </c:pt>
                <c:pt idx="11365">
                  <c:v>15.784722222219392</c:v>
                </c:pt>
                <c:pt idx="11366">
                  <c:v>15.78611111110828</c:v>
                </c:pt>
                <c:pt idx="11367">
                  <c:v>15.787499999997168</c:v>
                </c:pt>
                <c:pt idx="11368">
                  <c:v>15.788888888886056</c:v>
                </c:pt>
                <c:pt idx="11369">
                  <c:v>15.790277777774945</c:v>
                </c:pt>
                <c:pt idx="11370">
                  <c:v>15.791666666663833</c:v>
                </c:pt>
                <c:pt idx="11371">
                  <c:v>15.793055555552721</c:v>
                </c:pt>
                <c:pt idx="11372">
                  <c:v>15.794444444441609</c:v>
                </c:pt>
                <c:pt idx="11373">
                  <c:v>15.795833333330497</c:v>
                </c:pt>
                <c:pt idx="11374">
                  <c:v>15.797222222219386</c:v>
                </c:pt>
                <c:pt idx="11375">
                  <c:v>15.798611111108274</c:v>
                </c:pt>
                <c:pt idx="11376">
                  <c:v>15.799999999997162</c:v>
                </c:pt>
                <c:pt idx="11377">
                  <c:v>15.80138888888605</c:v>
                </c:pt>
                <c:pt idx="11378">
                  <c:v>15.802777777774939</c:v>
                </c:pt>
                <c:pt idx="11379">
                  <c:v>15.804166666663827</c:v>
                </c:pt>
                <c:pt idx="11380">
                  <c:v>15.805555555552715</c:v>
                </c:pt>
                <c:pt idx="11381">
                  <c:v>15.806944444441603</c:v>
                </c:pt>
                <c:pt idx="11382">
                  <c:v>15.808333333330491</c:v>
                </c:pt>
                <c:pt idx="11383">
                  <c:v>15.80972222221938</c:v>
                </c:pt>
                <c:pt idx="11384">
                  <c:v>15.811111111108268</c:v>
                </c:pt>
                <c:pt idx="11385">
                  <c:v>15.812499999997156</c:v>
                </c:pt>
                <c:pt idx="11386">
                  <c:v>15.813888888886044</c:v>
                </c:pt>
                <c:pt idx="11387">
                  <c:v>15.815277777774932</c:v>
                </c:pt>
                <c:pt idx="11388">
                  <c:v>15.816666666663821</c:v>
                </c:pt>
                <c:pt idx="11389">
                  <c:v>15.818055555552709</c:v>
                </c:pt>
                <c:pt idx="11390">
                  <c:v>15.819444444441597</c:v>
                </c:pt>
                <c:pt idx="11391">
                  <c:v>15.820833333330485</c:v>
                </c:pt>
                <c:pt idx="11392">
                  <c:v>15.822222222219374</c:v>
                </c:pt>
                <c:pt idx="11393">
                  <c:v>15.823611111108262</c:v>
                </c:pt>
                <c:pt idx="11394">
                  <c:v>15.82499999999715</c:v>
                </c:pt>
                <c:pt idx="11395">
                  <c:v>15.826388888886038</c:v>
                </c:pt>
                <c:pt idx="11396">
                  <c:v>15.827777777774926</c:v>
                </c:pt>
                <c:pt idx="11397">
                  <c:v>15.829166666663815</c:v>
                </c:pt>
                <c:pt idx="11398">
                  <c:v>15.830555555552703</c:v>
                </c:pt>
                <c:pt idx="11399">
                  <c:v>15.831944444441591</c:v>
                </c:pt>
                <c:pt idx="11400">
                  <c:v>15.833333333330479</c:v>
                </c:pt>
                <c:pt idx="11401">
                  <c:v>15.834722222219368</c:v>
                </c:pt>
                <c:pt idx="11402">
                  <c:v>15.836111111108256</c:v>
                </c:pt>
                <c:pt idx="11403">
                  <c:v>15.837499999997144</c:v>
                </c:pt>
                <c:pt idx="11404">
                  <c:v>15.838888888886032</c:v>
                </c:pt>
                <c:pt idx="11405">
                  <c:v>15.84027777777492</c:v>
                </c:pt>
                <c:pt idx="11406">
                  <c:v>15.841666666663809</c:v>
                </c:pt>
                <c:pt idx="11407">
                  <c:v>15.843055555552697</c:v>
                </c:pt>
                <c:pt idx="11408">
                  <c:v>15.844444444441585</c:v>
                </c:pt>
                <c:pt idx="11409">
                  <c:v>15.845833333330473</c:v>
                </c:pt>
                <c:pt idx="11410">
                  <c:v>15.847222222219361</c:v>
                </c:pt>
                <c:pt idx="11411">
                  <c:v>15.84861111110825</c:v>
                </c:pt>
                <c:pt idx="11412">
                  <c:v>15.849999999997138</c:v>
                </c:pt>
                <c:pt idx="11413">
                  <c:v>15.851388888886026</c:v>
                </c:pt>
                <c:pt idx="11414">
                  <c:v>15.852777777774914</c:v>
                </c:pt>
                <c:pt idx="11415">
                  <c:v>15.854166666663803</c:v>
                </c:pt>
                <c:pt idx="11416">
                  <c:v>15.855555555552691</c:v>
                </c:pt>
                <c:pt idx="11417">
                  <c:v>15.856944444441579</c:v>
                </c:pt>
                <c:pt idx="11418">
                  <c:v>15.858333333330467</c:v>
                </c:pt>
                <c:pt idx="11419">
                  <c:v>15.859722222219355</c:v>
                </c:pt>
                <c:pt idx="11420">
                  <c:v>15.861111111108244</c:v>
                </c:pt>
                <c:pt idx="11421">
                  <c:v>15.862499999997132</c:v>
                </c:pt>
                <c:pt idx="11422">
                  <c:v>15.86388888888602</c:v>
                </c:pt>
                <c:pt idx="11423">
                  <c:v>15.865277777774908</c:v>
                </c:pt>
                <c:pt idx="11424">
                  <c:v>15.866666666663797</c:v>
                </c:pt>
                <c:pt idx="11425">
                  <c:v>15.868055555552685</c:v>
                </c:pt>
                <c:pt idx="11426">
                  <c:v>15.869444444441573</c:v>
                </c:pt>
                <c:pt idx="11427">
                  <c:v>15.870833333330461</c:v>
                </c:pt>
                <c:pt idx="11428">
                  <c:v>15.872222222219349</c:v>
                </c:pt>
                <c:pt idx="11429">
                  <c:v>15.873611111108238</c:v>
                </c:pt>
                <c:pt idx="11430">
                  <c:v>15.874999999997126</c:v>
                </c:pt>
                <c:pt idx="11431">
                  <c:v>15.876388888886014</c:v>
                </c:pt>
                <c:pt idx="11432">
                  <c:v>15.877777777774902</c:v>
                </c:pt>
                <c:pt idx="11433">
                  <c:v>15.879166666663791</c:v>
                </c:pt>
                <c:pt idx="11434">
                  <c:v>15.880555555552679</c:v>
                </c:pt>
                <c:pt idx="11435">
                  <c:v>15.881944444441567</c:v>
                </c:pt>
                <c:pt idx="11436">
                  <c:v>15.883333333330455</c:v>
                </c:pt>
                <c:pt idx="11437">
                  <c:v>15.884722222219343</c:v>
                </c:pt>
                <c:pt idx="11438">
                  <c:v>15.886111111108232</c:v>
                </c:pt>
                <c:pt idx="11439">
                  <c:v>15.88749999999712</c:v>
                </c:pt>
                <c:pt idx="11440">
                  <c:v>15.888888888886008</c:v>
                </c:pt>
                <c:pt idx="11441">
                  <c:v>15.890277777774896</c:v>
                </c:pt>
                <c:pt idx="11442">
                  <c:v>15.891666666663784</c:v>
                </c:pt>
                <c:pt idx="11443">
                  <c:v>15.893055555552673</c:v>
                </c:pt>
                <c:pt idx="11444">
                  <c:v>15.894444444441561</c:v>
                </c:pt>
                <c:pt idx="11445">
                  <c:v>15.895833333330449</c:v>
                </c:pt>
                <c:pt idx="11446">
                  <c:v>15.897222222219337</c:v>
                </c:pt>
                <c:pt idx="11447">
                  <c:v>15.898611111108226</c:v>
                </c:pt>
                <c:pt idx="11448">
                  <c:v>15.899999999997114</c:v>
                </c:pt>
                <c:pt idx="11449">
                  <c:v>15.901388888886002</c:v>
                </c:pt>
                <c:pt idx="11450">
                  <c:v>15.90277777777489</c:v>
                </c:pt>
                <c:pt idx="11451">
                  <c:v>15.904166666663778</c:v>
                </c:pt>
                <c:pt idx="11452">
                  <c:v>15.905555555552667</c:v>
                </c:pt>
                <c:pt idx="11453">
                  <c:v>15.906944444441555</c:v>
                </c:pt>
                <c:pt idx="11454">
                  <c:v>15.908333333330443</c:v>
                </c:pt>
                <c:pt idx="11455">
                  <c:v>15.909722222219331</c:v>
                </c:pt>
                <c:pt idx="11456">
                  <c:v>15.91111111110822</c:v>
                </c:pt>
                <c:pt idx="11457">
                  <c:v>15.912499999997108</c:v>
                </c:pt>
                <c:pt idx="11458">
                  <c:v>15.913888888885996</c:v>
                </c:pt>
                <c:pt idx="11459">
                  <c:v>15.915277777774884</c:v>
                </c:pt>
                <c:pt idx="11460">
                  <c:v>15.916666666663772</c:v>
                </c:pt>
                <c:pt idx="11461">
                  <c:v>15.918055555552661</c:v>
                </c:pt>
                <c:pt idx="11462">
                  <c:v>15.919444444441549</c:v>
                </c:pt>
                <c:pt idx="11463">
                  <c:v>15.920833333330437</c:v>
                </c:pt>
                <c:pt idx="11464">
                  <c:v>15.922222222219325</c:v>
                </c:pt>
                <c:pt idx="11465">
                  <c:v>15.923611111108213</c:v>
                </c:pt>
                <c:pt idx="11466">
                  <c:v>15.924999999997102</c:v>
                </c:pt>
                <c:pt idx="11467">
                  <c:v>15.92638888888599</c:v>
                </c:pt>
                <c:pt idx="11468">
                  <c:v>15.927777777774878</c:v>
                </c:pt>
                <c:pt idx="11469">
                  <c:v>15.929166666663766</c:v>
                </c:pt>
                <c:pt idx="11470">
                  <c:v>15.930555555552655</c:v>
                </c:pt>
                <c:pt idx="11471">
                  <c:v>15.931944444441543</c:v>
                </c:pt>
                <c:pt idx="11472">
                  <c:v>15.933333333330431</c:v>
                </c:pt>
                <c:pt idx="11473">
                  <c:v>15.934722222219319</c:v>
                </c:pt>
                <c:pt idx="11474">
                  <c:v>15.936111111108207</c:v>
                </c:pt>
                <c:pt idx="11475">
                  <c:v>15.937499999997096</c:v>
                </c:pt>
                <c:pt idx="11476">
                  <c:v>15.938888888885984</c:v>
                </c:pt>
                <c:pt idx="11477">
                  <c:v>15.940277777774872</c:v>
                </c:pt>
                <c:pt idx="11478">
                  <c:v>15.94166666666376</c:v>
                </c:pt>
                <c:pt idx="11479">
                  <c:v>15.943055555552649</c:v>
                </c:pt>
                <c:pt idx="11480">
                  <c:v>15.944444444441537</c:v>
                </c:pt>
                <c:pt idx="11481">
                  <c:v>15.945833333330425</c:v>
                </c:pt>
                <c:pt idx="11482">
                  <c:v>15.947222222219313</c:v>
                </c:pt>
                <c:pt idx="11483">
                  <c:v>15.948611111108201</c:v>
                </c:pt>
                <c:pt idx="11484">
                  <c:v>15.94999999999709</c:v>
                </c:pt>
                <c:pt idx="11485">
                  <c:v>15.951388888885978</c:v>
                </c:pt>
                <c:pt idx="11486">
                  <c:v>15.952777777774866</c:v>
                </c:pt>
                <c:pt idx="11487">
                  <c:v>15.954166666663754</c:v>
                </c:pt>
                <c:pt idx="11488">
                  <c:v>15.955555555552642</c:v>
                </c:pt>
                <c:pt idx="11489">
                  <c:v>15.956944444441531</c:v>
                </c:pt>
                <c:pt idx="11490">
                  <c:v>15.958333333330419</c:v>
                </c:pt>
                <c:pt idx="11491">
                  <c:v>15.959722222219307</c:v>
                </c:pt>
                <c:pt idx="11492">
                  <c:v>15.961111111108195</c:v>
                </c:pt>
                <c:pt idx="11493">
                  <c:v>15.962499999997084</c:v>
                </c:pt>
                <c:pt idx="11494">
                  <c:v>15.963888888885972</c:v>
                </c:pt>
                <c:pt idx="11495">
                  <c:v>15.96527777777486</c:v>
                </c:pt>
                <c:pt idx="11496">
                  <c:v>15.966666666663748</c:v>
                </c:pt>
                <c:pt idx="11497">
                  <c:v>15.968055555552636</c:v>
                </c:pt>
                <c:pt idx="11498">
                  <c:v>15.969444444441525</c:v>
                </c:pt>
                <c:pt idx="11499">
                  <c:v>15.970833333330413</c:v>
                </c:pt>
                <c:pt idx="11500">
                  <c:v>15.972222222219301</c:v>
                </c:pt>
                <c:pt idx="11501">
                  <c:v>15.973611111108189</c:v>
                </c:pt>
                <c:pt idx="11502">
                  <c:v>15.974999999997078</c:v>
                </c:pt>
                <c:pt idx="11503">
                  <c:v>15.976388888885966</c:v>
                </c:pt>
                <c:pt idx="11504">
                  <c:v>15.977777777774854</c:v>
                </c:pt>
                <c:pt idx="11505">
                  <c:v>15.979166666663742</c:v>
                </c:pt>
                <c:pt idx="11506">
                  <c:v>15.98055555555263</c:v>
                </c:pt>
                <c:pt idx="11507">
                  <c:v>15.981944444441519</c:v>
                </c:pt>
                <c:pt idx="11508">
                  <c:v>15.983333333330407</c:v>
                </c:pt>
                <c:pt idx="11509">
                  <c:v>15.984722222219295</c:v>
                </c:pt>
                <c:pt idx="11510">
                  <c:v>15.986111111108183</c:v>
                </c:pt>
                <c:pt idx="11511">
                  <c:v>15.987499999997071</c:v>
                </c:pt>
                <c:pt idx="11512">
                  <c:v>15.98888888888596</c:v>
                </c:pt>
                <c:pt idx="11513">
                  <c:v>15.990277777774848</c:v>
                </c:pt>
                <c:pt idx="11514">
                  <c:v>15.991666666663736</c:v>
                </c:pt>
                <c:pt idx="11515">
                  <c:v>15.993055555552624</c:v>
                </c:pt>
                <c:pt idx="11516">
                  <c:v>15.994444444441513</c:v>
                </c:pt>
                <c:pt idx="11517">
                  <c:v>15.995833333330401</c:v>
                </c:pt>
                <c:pt idx="11518">
                  <c:v>15.997222222219289</c:v>
                </c:pt>
                <c:pt idx="11519">
                  <c:v>15.998611111108177</c:v>
                </c:pt>
                <c:pt idx="11520">
                  <c:v>15.999999999997065</c:v>
                </c:pt>
              </c:numCache>
            </c:numRef>
          </c:xVal>
          <c:yVal>
            <c:numRef>
              <c:f>'[Head Loss vs Time 0.722 mm per s.xlsx]Surface Data'!$G$4:$G$16070</c:f>
              <c:numCache>
                <c:formatCode>General</c:formatCode>
                <c:ptCount val="16067"/>
                <c:pt idx="0">
                  <c:v>-60.862564089999999</c:v>
                </c:pt>
                <c:pt idx="1">
                  <c:v>-61.106235499999997</c:v>
                </c:pt>
                <c:pt idx="2">
                  <c:v>-61.22740555</c:v>
                </c:pt>
                <c:pt idx="3">
                  <c:v>-61.310939789999999</c:v>
                </c:pt>
                <c:pt idx="4">
                  <c:v>-61.192596440000003</c:v>
                </c:pt>
                <c:pt idx="5">
                  <c:v>-60.861183169999997</c:v>
                </c:pt>
                <c:pt idx="6">
                  <c:v>-60.695480349999997</c:v>
                </c:pt>
                <c:pt idx="7">
                  <c:v>-60.59938812</c:v>
                </c:pt>
                <c:pt idx="8">
                  <c:v>-60.656482699999998</c:v>
                </c:pt>
                <c:pt idx="9">
                  <c:v>-60.774848939999998</c:v>
                </c:pt>
                <c:pt idx="10">
                  <c:v>-61.049171450000003</c:v>
                </c:pt>
                <c:pt idx="11">
                  <c:v>-61.099288940000001</c:v>
                </c:pt>
                <c:pt idx="12">
                  <c:v>-60.92245483</c:v>
                </c:pt>
                <c:pt idx="13">
                  <c:v>-60.70242691</c:v>
                </c:pt>
                <c:pt idx="14">
                  <c:v>-60.75537491</c:v>
                </c:pt>
                <c:pt idx="15">
                  <c:v>-60.57711029</c:v>
                </c:pt>
                <c:pt idx="16">
                  <c:v>-60.483814240000001</c:v>
                </c:pt>
                <c:pt idx="17">
                  <c:v>-60.440650939999998</c:v>
                </c:pt>
                <c:pt idx="18">
                  <c:v>-60.240127559999998</c:v>
                </c:pt>
                <c:pt idx="19">
                  <c:v>-60.311016080000002</c:v>
                </c:pt>
                <c:pt idx="20">
                  <c:v>-60.269393919999999</c:v>
                </c:pt>
                <c:pt idx="21">
                  <c:v>-60.184444429999999</c:v>
                </c:pt>
                <c:pt idx="22">
                  <c:v>-60.210868840000003</c:v>
                </c:pt>
                <c:pt idx="23">
                  <c:v>-60.181655880000001</c:v>
                </c:pt>
                <c:pt idx="24">
                  <c:v>-60.151004790000002</c:v>
                </c:pt>
                <c:pt idx="25">
                  <c:v>-60.180252080000002</c:v>
                </c:pt>
                <c:pt idx="26">
                  <c:v>-60.276336669999999</c:v>
                </c:pt>
                <c:pt idx="27">
                  <c:v>-60.511657710000001</c:v>
                </c:pt>
                <c:pt idx="28">
                  <c:v>-60.617473599999997</c:v>
                </c:pt>
                <c:pt idx="29">
                  <c:v>-60.63978195</c:v>
                </c:pt>
                <c:pt idx="30">
                  <c:v>-60.479640959999998</c:v>
                </c:pt>
                <c:pt idx="31">
                  <c:v>-60.19417953</c:v>
                </c:pt>
                <c:pt idx="32">
                  <c:v>-59.960254669999998</c:v>
                </c:pt>
                <c:pt idx="33">
                  <c:v>-59.990886690000004</c:v>
                </c:pt>
                <c:pt idx="34">
                  <c:v>-60.042404169999998</c:v>
                </c:pt>
                <c:pt idx="35">
                  <c:v>-60.272163390000003</c:v>
                </c:pt>
                <c:pt idx="36">
                  <c:v>-60.382148739999998</c:v>
                </c:pt>
                <c:pt idx="37">
                  <c:v>-60.442039489999999</c:v>
                </c:pt>
                <c:pt idx="38">
                  <c:v>-60.433704380000002</c:v>
                </c:pt>
                <c:pt idx="39">
                  <c:v>-60.373813630000001</c:v>
                </c:pt>
                <c:pt idx="40">
                  <c:v>-60.251953120000003</c:v>
                </c:pt>
                <c:pt idx="41">
                  <c:v>-60.100902560000002</c:v>
                </c:pt>
                <c:pt idx="42">
                  <c:v>-60.107856750000003</c:v>
                </c:pt>
                <c:pt idx="43">
                  <c:v>-60.105052950000001</c:v>
                </c:pt>
                <c:pt idx="44">
                  <c:v>-60.054946899999997</c:v>
                </c:pt>
                <c:pt idx="45">
                  <c:v>-60.154914859999998</c:v>
                </c:pt>
                <c:pt idx="46">
                  <c:v>-60.160758970000003</c:v>
                </c:pt>
                <c:pt idx="47">
                  <c:v>-60.146816250000001</c:v>
                </c:pt>
                <c:pt idx="48">
                  <c:v>-59.811790469999998</c:v>
                </c:pt>
                <c:pt idx="49">
                  <c:v>-59.543895720000002</c:v>
                </c:pt>
                <c:pt idx="50">
                  <c:v>-59.57870483</c:v>
                </c:pt>
                <c:pt idx="51">
                  <c:v>-59.53137589</c:v>
                </c:pt>
                <c:pt idx="52">
                  <c:v>-59.768100740000001</c:v>
                </c:pt>
                <c:pt idx="53">
                  <c:v>-60.043807979999997</c:v>
                </c:pt>
                <c:pt idx="54">
                  <c:v>-60.107856750000003</c:v>
                </c:pt>
                <c:pt idx="55">
                  <c:v>-59.811256409999999</c:v>
                </c:pt>
                <c:pt idx="56">
                  <c:v>-59.587081910000002</c:v>
                </c:pt>
                <c:pt idx="57">
                  <c:v>-59.403244020000002</c:v>
                </c:pt>
                <c:pt idx="58">
                  <c:v>-59.371231080000001</c:v>
                </c:pt>
                <c:pt idx="59">
                  <c:v>-59.418571470000003</c:v>
                </c:pt>
                <c:pt idx="60">
                  <c:v>-59.350345609999998</c:v>
                </c:pt>
                <c:pt idx="61">
                  <c:v>-59.30299377</c:v>
                </c:pt>
                <c:pt idx="62">
                  <c:v>-59.346168519999999</c:v>
                </c:pt>
                <c:pt idx="63">
                  <c:v>-59.376815800000003</c:v>
                </c:pt>
                <c:pt idx="64">
                  <c:v>-59.477066039999997</c:v>
                </c:pt>
                <c:pt idx="65">
                  <c:v>-59.573143010000003</c:v>
                </c:pt>
                <c:pt idx="66">
                  <c:v>-59.727706910000002</c:v>
                </c:pt>
                <c:pt idx="67">
                  <c:v>-59.766674039999998</c:v>
                </c:pt>
                <c:pt idx="68">
                  <c:v>-59.75556564</c:v>
                </c:pt>
                <c:pt idx="69">
                  <c:v>-59.635810849999999</c:v>
                </c:pt>
                <c:pt idx="70">
                  <c:v>-59.50629807</c:v>
                </c:pt>
                <c:pt idx="71">
                  <c:v>-59.270977019999997</c:v>
                </c:pt>
                <c:pt idx="72">
                  <c:v>-59.130348210000001</c:v>
                </c:pt>
                <c:pt idx="73">
                  <c:v>-59.063510890000003</c:v>
                </c:pt>
                <c:pt idx="74">
                  <c:v>-59.020332340000003</c:v>
                </c:pt>
                <c:pt idx="75">
                  <c:v>-59.135910029999998</c:v>
                </c:pt>
                <c:pt idx="76">
                  <c:v>-59.316932680000001</c:v>
                </c:pt>
                <c:pt idx="77">
                  <c:v>-59.45338821</c:v>
                </c:pt>
                <c:pt idx="78">
                  <c:v>-59.53137589</c:v>
                </c:pt>
                <c:pt idx="79">
                  <c:v>-59.418590549999998</c:v>
                </c:pt>
                <c:pt idx="80">
                  <c:v>-59.186050420000001</c:v>
                </c:pt>
                <c:pt idx="81">
                  <c:v>-58.879695890000001</c:v>
                </c:pt>
                <c:pt idx="82">
                  <c:v>-58.772480010000002</c:v>
                </c:pt>
                <c:pt idx="83">
                  <c:v>-59.020332340000003</c:v>
                </c:pt>
                <c:pt idx="84">
                  <c:v>-59.360084530000002</c:v>
                </c:pt>
                <c:pt idx="85">
                  <c:v>-59.446426389999999</c:v>
                </c:pt>
                <c:pt idx="86">
                  <c:v>-59.123371120000002</c:v>
                </c:pt>
                <c:pt idx="87">
                  <c:v>-58.797534939999998</c:v>
                </c:pt>
                <c:pt idx="88">
                  <c:v>-58.87411118</c:v>
                </c:pt>
                <c:pt idx="89">
                  <c:v>-59.156799319999998</c:v>
                </c:pt>
                <c:pt idx="90">
                  <c:v>-59.177677150000001</c:v>
                </c:pt>
                <c:pt idx="91">
                  <c:v>-58.854621889999997</c:v>
                </c:pt>
                <c:pt idx="92">
                  <c:v>-58.63322067</c:v>
                </c:pt>
                <c:pt idx="93">
                  <c:v>-58.904747010000001</c:v>
                </c:pt>
                <c:pt idx="94">
                  <c:v>-59.176284789999997</c:v>
                </c:pt>
                <c:pt idx="95">
                  <c:v>-59.160976410000004</c:v>
                </c:pt>
                <c:pt idx="96">
                  <c:v>-58.846282960000003</c:v>
                </c:pt>
                <c:pt idx="97">
                  <c:v>-58.53573608</c:v>
                </c:pt>
                <c:pt idx="98">
                  <c:v>-58.77107239</c:v>
                </c:pt>
                <c:pt idx="99">
                  <c:v>-59.034271240000002</c:v>
                </c:pt>
                <c:pt idx="100">
                  <c:v>-59.055145260000003</c:v>
                </c:pt>
                <c:pt idx="101">
                  <c:v>-58.860202790000002</c:v>
                </c:pt>
                <c:pt idx="102">
                  <c:v>-58.537139889999999</c:v>
                </c:pt>
                <c:pt idx="103">
                  <c:v>-58.44940948</c:v>
                </c:pt>
                <c:pt idx="104">
                  <c:v>-58.468906400000002</c:v>
                </c:pt>
                <c:pt idx="105">
                  <c:v>-58.57751846</c:v>
                </c:pt>
                <c:pt idx="106">
                  <c:v>-58.755752559999998</c:v>
                </c:pt>
                <c:pt idx="107">
                  <c:v>-58.986911769999999</c:v>
                </c:pt>
                <c:pt idx="108">
                  <c:v>-59.117801669999999</c:v>
                </c:pt>
                <c:pt idx="109">
                  <c:v>-59.009185789999997</c:v>
                </c:pt>
                <c:pt idx="110">
                  <c:v>-58.918670650000003</c:v>
                </c:pt>
                <c:pt idx="111">
                  <c:v>-58.711204530000003</c:v>
                </c:pt>
                <c:pt idx="112">
                  <c:v>-58.512073520000001</c:v>
                </c:pt>
                <c:pt idx="113">
                  <c:v>-58.282318119999999</c:v>
                </c:pt>
                <c:pt idx="114">
                  <c:v>-58.319896700000001</c:v>
                </c:pt>
                <c:pt idx="115">
                  <c:v>-58.581699370000003</c:v>
                </c:pt>
                <c:pt idx="116">
                  <c:v>-58.867156979999997</c:v>
                </c:pt>
                <c:pt idx="117">
                  <c:v>-58.908931729999999</c:v>
                </c:pt>
                <c:pt idx="118">
                  <c:v>-58.652702329999997</c:v>
                </c:pt>
                <c:pt idx="119">
                  <c:v>-58.374225619999997</c:v>
                </c:pt>
                <c:pt idx="120">
                  <c:v>-58.22661591</c:v>
                </c:pt>
                <c:pt idx="121">
                  <c:v>-58.271186829999998</c:v>
                </c:pt>
                <c:pt idx="122">
                  <c:v>-58.351932529999999</c:v>
                </c:pt>
                <c:pt idx="123">
                  <c:v>-58.487007140000003</c:v>
                </c:pt>
                <c:pt idx="124">
                  <c:v>-58.670818330000003</c:v>
                </c:pt>
                <c:pt idx="125">
                  <c:v>-58.76690292</c:v>
                </c:pt>
                <c:pt idx="126">
                  <c:v>-58.828174590000003</c:v>
                </c:pt>
                <c:pt idx="127">
                  <c:v>-58.740448000000001</c:v>
                </c:pt>
                <c:pt idx="128">
                  <c:v>-58.519031519999999</c:v>
                </c:pt>
                <c:pt idx="129">
                  <c:v>-58.262809750000002</c:v>
                </c:pt>
                <c:pt idx="130">
                  <c:v>-58.13471603</c:v>
                </c:pt>
                <c:pt idx="131">
                  <c:v>-58.353328699999999</c:v>
                </c:pt>
                <c:pt idx="132">
                  <c:v>-58.571933749999999</c:v>
                </c:pt>
                <c:pt idx="133">
                  <c:v>-58.712593079999998</c:v>
                </c:pt>
                <c:pt idx="134">
                  <c:v>-58.642967220000003</c:v>
                </c:pt>
                <c:pt idx="135">
                  <c:v>-58.434082029999999</c:v>
                </c:pt>
                <c:pt idx="136">
                  <c:v>-58.237739560000001</c:v>
                </c:pt>
                <c:pt idx="137">
                  <c:v>-58.037239069999998</c:v>
                </c:pt>
                <c:pt idx="138">
                  <c:v>-58.098522189999997</c:v>
                </c:pt>
                <c:pt idx="139">
                  <c:v>-58.033069609999998</c:v>
                </c:pt>
                <c:pt idx="140">
                  <c:v>-58.055347439999998</c:v>
                </c:pt>
                <c:pt idx="141">
                  <c:v>-58.009395599999998</c:v>
                </c:pt>
                <c:pt idx="142">
                  <c:v>-58.063709260000003</c:v>
                </c:pt>
                <c:pt idx="143">
                  <c:v>-58.007987980000003</c:v>
                </c:pt>
                <c:pt idx="144">
                  <c:v>-57.985729220000003</c:v>
                </c:pt>
                <c:pt idx="145">
                  <c:v>-58.077621460000003</c:v>
                </c:pt>
                <c:pt idx="146">
                  <c:v>-58.053966520000003</c:v>
                </c:pt>
                <c:pt idx="147">
                  <c:v>-58.080402370000002</c:v>
                </c:pt>
                <c:pt idx="148">
                  <c:v>-58.016372680000003</c:v>
                </c:pt>
                <c:pt idx="149">
                  <c:v>-58.03583527</c:v>
                </c:pt>
                <c:pt idx="150">
                  <c:v>-57.948123930000001</c:v>
                </c:pt>
                <c:pt idx="151">
                  <c:v>-57.998260500000001</c:v>
                </c:pt>
                <c:pt idx="152">
                  <c:v>-58.070667270000001</c:v>
                </c:pt>
                <c:pt idx="153">
                  <c:v>-58.079006200000002</c:v>
                </c:pt>
                <c:pt idx="154">
                  <c:v>-58.095722199999997</c:v>
                </c:pt>
                <c:pt idx="155">
                  <c:v>-58.194576259999998</c:v>
                </c:pt>
                <c:pt idx="156">
                  <c:v>-58.216876980000002</c:v>
                </c:pt>
                <c:pt idx="157">
                  <c:v>-58.351936340000002</c:v>
                </c:pt>
                <c:pt idx="158">
                  <c:v>-58.085975650000002</c:v>
                </c:pt>
                <c:pt idx="159">
                  <c:v>-58.233562470000003</c:v>
                </c:pt>
                <c:pt idx="160">
                  <c:v>-58.322555540000003</c:v>
                </c:pt>
                <c:pt idx="161">
                  <c:v>-58.202941889999998</c:v>
                </c:pt>
                <c:pt idx="162">
                  <c:v>-57.989902499999999</c:v>
                </c:pt>
                <c:pt idx="163">
                  <c:v>-57.911933900000001</c:v>
                </c:pt>
                <c:pt idx="164">
                  <c:v>-57.963439940000001</c:v>
                </c:pt>
                <c:pt idx="165">
                  <c:v>-57.9718132</c:v>
                </c:pt>
                <c:pt idx="166">
                  <c:v>-57.964847560000003</c:v>
                </c:pt>
                <c:pt idx="167">
                  <c:v>-57.955097199999997</c:v>
                </c:pt>
                <c:pt idx="168">
                  <c:v>-58.009410860000003</c:v>
                </c:pt>
                <c:pt idx="169">
                  <c:v>-57.973194120000002</c:v>
                </c:pt>
                <c:pt idx="170">
                  <c:v>-57.918869020000002</c:v>
                </c:pt>
                <c:pt idx="171">
                  <c:v>-57.807491300000002</c:v>
                </c:pt>
                <c:pt idx="172">
                  <c:v>-57.941165920000003</c:v>
                </c:pt>
                <c:pt idx="173">
                  <c:v>-58.003810880000003</c:v>
                </c:pt>
                <c:pt idx="174">
                  <c:v>-58.248897550000002</c:v>
                </c:pt>
                <c:pt idx="175">
                  <c:v>-58.343582150000003</c:v>
                </c:pt>
                <c:pt idx="176">
                  <c:v>-58.346462250000002</c:v>
                </c:pt>
                <c:pt idx="177">
                  <c:v>-58.266994480000001</c:v>
                </c:pt>
                <c:pt idx="178">
                  <c:v>-58.222434999999997</c:v>
                </c:pt>
                <c:pt idx="179">
                  <c:v>-58.161167140000003</c:v>
                </c:pt>
                <c:pt idx="180">
                  <c:v>-57.910530090000002</c:v>
                </c:pt>
                <c:pt idx="181">
                  <c:v>-57.865989689999999</c:v>
                </c:pt>
                <c:pt idx="182">
                  <c:v>-57.733684539999999</c:v>
                </c:pt>
                <c:pt idx="183">
                  <c:v>-57.760143280000001</c:v>
                </c:pt>
                <c:pt idx="184">
                  <c:v>-57.93141937</c:v>
                </c:pt>
                <c:pt idx="185">
                  <c:v>-58.218261720000001</c:v>
                </c:pt>
                <c:pt idx="186">
                  <c:v>-58.398494720000002</c:v>
                </c:pt>
                <c:pt idx="187">
                  <c:v>-58.312946320000002</c:v>
                </c:pt>
                <c:pt idx="188">
                  <c:v>-58.035831450000003</c:v>
                </c:pt>
                <c:pt idx="189">
                  <c:v>-57.881278989999998</c:v>
                </c:pt>
                <c:pt idx="190">
                  <c:v>-57.781143190000002</c:v>
                </c:pt>
                <c:pt idx="191">
                  <c:v>-58.22661591</c:v>
                </c:pt>
                <c:pt idx="192">
                  <c:v>-58.354713439999998</c:v>
                </c:pt>
                <c:pt idx="193">
                  <c:v>-58.059516909999999</c:v>
                </c:pt>
                <c:pt idx="194">
                  <c:v>-57.743431090000001</c:v>
                </c:pt>
                <c:pt idx="195">
                  <c:v>-57.9344368</c:v>
                </c:pt>
                <c:pt idx="196">
                  <c:v>-58.013572689999997</c:v>
                </c:pt>
                <c:pt idx="197">
                  <c:v>-58.225223540000002</c:v>
                </c:pt>
                <c:pt idx="198">
                  <c:v>-58.106880189999998</c:v>
                </c:pt>
                <c:pt idx="199">
                  <c:v>-57.953708650000003</c:v>
                </c:pt>
                <c:pt idx="200">
                  <c:v>-57.91609192</c:v>
                </c:pt>
                <c:pt idx="201">
                  <c:v>-57.950897220000002</c:v>
                </c:pt>
                <c:pt idx="202">
                  <c:v>-57.719757080000001</c:v>
                </c:pt>
                <c:pt idx="203">
                  <c:v>-57.690521240000002</c:v>
                </c:pt>
                <c:pt idx="204">
                  <c:v>-57.833187100000004</c:v>
                </c:pt>
                <c:pt idx="205">
                  <c:v>-57.98432159</c:v>
                </c:pt>
                <c:pt idx="206">
                  <c:v>-58.067852019999997</c:v>
                </c:pt>
                <c:pt idx="207">
                  <c:v>-58.186237339999998</c:v>
                </c:pt>
                <c:pt idx="208">
                  <c:v>-58.14306259</c:v>
                </c:pt>
                <c:pt idx="209">
                  <c:v>-58.203029630000003</c:v>
                </c:pt>
                <c:pt idx="210">
                  <c:v>-57.930038449999998</c:v>
                </c:pt>
                <c:pt idx="211">
                  <c:v>-57.698848720000001</c:v>
                </c:pt>
                <c:pt idx="212">
                  <c:v>-57.665447239999999</c:v>
                </c:pt>
                <c:pt idx="213">
                  <c:v>-57.640392300000002</c:v>
                </c:pt>
                <c:pt idx="214">
                  <c:v>-57.683559420000002</c:v>
                </c:pt>
                <c:pt idx="215">
                  <c:v>-57.662673949999999</c:v>
                </c:pt>
                <c:pt idx="216">
                  <c:v>-57.710018159999997</c:v>
                </c:pt>
                <c:pt idx="217">
                  <c:v>-57.760147089999997</c:v>
                </c:pt>
                <c:pt idx="218">
                  <c:v>-57.914707180000001</c:v>
                </c:pt>
                <c:pt idx="219">
                  <c:v>-58.076244350000003</c:v>
                </c:pt>
                <c:pt idx="220">
                  <c:v>-58.182041169999998</c:v>
                </c:pt>
                <c:pt idx="221">
                  <c:v>-58.250286099999997</c:v>
                </c:pt>
                <c:pt idx="222">
                  <c:v>-58.186237339999998</c:v>
                </c:pt>
                <c:pt idx="223">
                  <c:v>-58.087383269999997</c:v>
                </c:pt>
                <c:pt idx="224">
                  <c:v>-57.882682799999998</c:v>
                </c:pt>
                <c:pt idx="225">
                  <c:v>-57.74621964</c:v>
                </c:pt>
                <c:pt idx="226">
                  <c:v>-57.58747864</c:v>
                </c:pt>
                <c:pt idx="227">
                  <c:v>-57.534561160000003</c:v>
                </c:pt>
                <c:pt idx="228">
                  <c:v>-57.682159419999998</c:v>
                </c:pt>
                <c:pt idx="229">
                  <c:v>-57.814449310000001</c:v>
                </c:pt>
                <c:pt idx="230">
                  <c:v>-57.964828490000002</c:v>
                </c:pt>
                <c:pt idx="231">
                  <c:v>-58.182067869999997</c:v>
                </c:pt>
                <c:pt idx="232">
                  <c:v>-58.311576840000001</c:v>
                </c:pt>
                <c:pt idx="233">
                  <c:v>-58.26282501</c:v>
                </c:pt>
                <c:pt idx="234">
                  <c:v>-58.205730440000004</c:v>
                </c:pt>
                <c:pt idx="235">
                  <c:v>-57.945343020000003</c:v>
                </c:pt>
                <c:pt idx="236">
                  <c:v>-57.69328308</c:v>
                </c:pt>
                <c:pt idx="237">
                  <c:v>-57.602802279999999</c:v>
                </c:pt>
                <c:pt idx="238">
                  <c:v>-57.754577640000001</c:v>
                </c:pt>
                <c:pt idx="239">
                  <c:v>-57.896617890000002</c:v>
                </c:pt>
                <c:pt idx="240">
                  <c:v>-58.092941279999998</c:v>
                </c:pt>
                <c:pt idx="241">
                  <c:v>-58.251686100000001</c:v>
                </c:pt>
                <c:pt idx="242">
                  <c:v>-58.229400630000001</c:v>
                </c:pt>
                <c:pt idx="243">
                  <c:v>-58.116622919999998</c:v>
                </c:pt>
                <c:pt idx="244">
                  <c:v>-57.900787350000002</c:v>
                </c:pt>
                <c:pt idx="245">
                  <c:v>-57.722545619999998</c:v>
                </c:pt>
                <c:pt idx="246">
                  <c:v>-57.583301540000001</c:v>
                </c:pt>
                <c:pt idx="247">
                  <c:v>-57.588863369999999</c:v>
                </c:pt>
                <c:pt idx="248">
                  <c:v>-57.65292358</c:v>
                </c:pt>
                <c:pt idx="249">
                  <c:v>-57.645957950000003</c:v>
                </c:pt>
                <c:pt idx="250">
                  <c:v>-57.776859279999996</c:v>
                </c:pt>
                <c:pt idx="251">
                  <c:v>-58.077625269999999</c:v>
                </c:pt>
                <c:pt idx="252">
                  <c:v>-58.218257899999998</c:v>
                </c:pt>
                <c:pt idx="253">
                  <c:v>-58.197383879999997</c:v>
                </c:pt>
                <c:pt idx="254">
                  <c:v>-57.94673538</c:v>
                </c:pt>
                <c:pt idx="255">
                  <c:v>-57.690525049999998</c:v>
                </c:pt>
                <c:pt idx="256">
                  <c:v>-57.626461030000002</c:v>
                </c:pt>
                <c:pt idx="257">
                  <c:v>-57.600006100000002</c:v>
                </c:pt>
                <c:pt idx="258">
                  <c:v>-57.690521240000002</c:v>
                </c:pt>
                <c:pt idx="259">
                  <c:v>-57.852050779999999</c:v>
                </c:pt>
                <c:pt idx="260">
                  <c:v>-58.013580320000003</c:v>
                </c:pt>
                <c:pt idx="261">
                  <c:v>-58.223823549999999</c:v>
                </c:pt>
                <c:pt idx="262">
                  <c:v>-58.136096950000002</c:v>
                </c:pt>
                <c:pt idx="263">
                  <c:v>-57.826972959999999</c:v>
                </c:pt>
                <c:pt idx="264">
                  <c:v>-57.577747340000002</c:v>
                </c:pt>
                <c:pt idx="265">
                  <c:v>-57.569374080000003</c:v>
                </c:pt>
                <c:pt idx="266">
                  <c:v>-57.742034910000001</c:v>
                </c:pt>
                <c:pt idx="267">
                  <c:v>-57.92305374</c:v>
                </c:pt>
                <c:pt idx="268">
                  <c:v>-58.095718380000001</c:v>
                </c:pt>
                <c:pt idx="269">
                  <c:v>-58.215480800000002</c:v>
                </c:pt>
                <c:pt idx="270">
                  <c:v>-58.262821199999998</c:v>
                </c:pt>
                <c:pt idx="271">
                  <c:v>-58.243335719999997</c:v>
                </c:pt>
                <c:pt idx="272">
                  <c:v>-58.264209749999999</c:v>
                </c:pt>
                <c:pt idx="273">
                  <c:v>-58.115219119999999</c:v>
                </c:pt>
                <c:pt idx="274">
                  <c:v>-57.63063812</c:v>
                </c:pt>
                <c:pt idx="275">
                  <c:v>-57.672874450000002</c:v>
                </c:pt>
                <c:pt idx="276">
                  <c:v>-57.747611999999997</c:v>
                </c:pt>
                <c:pt idx="277">
                  <c:v>-57.792179109999999</c:v>
                </c:pt>
                <c:pt idx="278">
                  <c:v>-57.814453120000003</c:v>
                </c:pt>
                <c:pt idx="279">
                  <c:v>-57.999645229999999</c:v>
                </c:pt>
                <c:pt idx="280">
                  <c:v>-58.212680820000003</c:v>
                </c:pt>
                <c:pt idx="281">
                  <c:v>-57.797733309999998</c:v>
                </c:pt>
                <c:pt idx="282">
                  <c:v>-57.700996400000001</c:v>
                </c:pt>
                <c:pt idx="283">
                  <c:v>-57.744823459999999</c:v>
                </c:pt>
                <c:pt idx="284">
                  <c:v>-58.014953609999999</c:v>
                </c:pt>
                <c:pt idx="285">
                  <c:v>-58.155593869999997</c:v>
                </c:pt>
                <c:pt idx="286">
                  <c:v>-57.71279526</c:v>
                </c:pt>
                <c:pt idx="287">
                  <c:v>-57.682163240000001</c:v>
                </c:pt>
                <c:pt idx="288">
                  <c:v>-57.871540070000002</c:v>
                </c:pt>
                <c:pt idx="289">
                  <c:v>-58.137500760000002</c:v>
                </c:pt>
                <c:pt idx="290">
                  <c:v>-57.943946840000002</c:v>
                </c:pt>
                <c:pt idx="291">
                  <c:v>-57.565196989999997</c:v>
                </c:pt>
                <c:pt idx="292">
                  <c:v>-57.806098939999998</c:v>
                </c:pt>
                <c:pt idx="293">
                  <c:v>-58.035839080000002</c:v>
                </c:pt>
                <c:pt idx="294">
                  <c:v>-58.112430570000001</c:v>
                </c:pt>
                <c:pt idx="295">
                  <c:v>-58.188964839999997</c:v>
                </c:pt>
                <c:pt idx="296">
                  <c:v>-57.971790310000003</c:v>
                </c:pt>
                <c:pt idx="297">
                  <c:v>-57.953689580000002</c:v>
                </c:pt>
                <c:pt idx="298">
                  <c:v>-57.991279599999999</c:v>
                </c:pt>
                <c:pt idx="299">
                  <c:v>-57.735076900000003</c:v>
                </c:pt>
                <c:pt idx="300">
                  <c:v>-57.7364769</c:v>
                </c:pt>
                <c:pt idx="301">
                  <c:v>-57.579120639999999</c:v>
                </c:pt>
                <c:pt idx="302">
                  <c:v>-57.577732089999998</c:v>
                </c:pt>
                <c:pt idx="303">
                  <c:v>-57.456584929999998</c:v>
                </c:pt>
                <c:pt idx="304">
                  <c:v>-57.508110049999999</c:v>
                </c:pt>
                <c:pt idx="305">
                  <c:v>-57.569374080000003</c:v>
                </c:pt>
                <c:pt idx="306">
                  <c:v>-57.515064240000001</c:v>
                </c:pt>
                <c:pt idx="307">
                  <c:v>-57.570766450000001</c:v>
                </c:pt>
                <c:pt idx="308">
                  <c:v>-57.671028139999997</c:v>
                </c:pt>
                <c:pt idx="309">
                  <c:v>-57.721153260000001</c:v>
                </c:pt>
                <c:pt idx="310">
                  <c:v>-57.87712097</c:v>
                </c:pt>
                <c:pt idx="311">
                  <c:v>-58.056747440000002</c:v>
                </c:pt>
                <c:pt idx="312">
                  <c:v>-58.124965670000002</c:v>
                </c:pt>
                <c:pt idx="313">
                  <c:v>-58.109668730000003</c:v>
                </c:pt>
                <c:pt idx="314">
                  <c:v>-57.892425539999998</c:v>
                </c:pt>
                <c:pt idx="315">
                  <c:v>-57.690525049999998</c:v>
                </c:pt>
                <c:pt idx="316">
                  <c:v>-57.58747864</c:v>
                </c:pt>
                <c:pt idx="317">
                  <c:v>-57.513671870000003</c:v>
                </c:pt>
                <c:pt idx="318">
                  <c:v>-57.50532913</c:v>
                </c:pt>
                <c:pt idx="319">
                  <c:v>-57.520626069999999</c:v>
                </c:pt>
                <c:pt idx="320">
                  <c:v>-57.666858670000003</c:v>
                </c:pt>
                <c:pt idx="321">
                  <c:v>-57.768493650000003</c:v>
                </c:pt>
                <c:pt idx="322">
                  <c:v>-57.913311</c:v>
                </c:pt>
                <c:pt idx="323">
                  <c:v>-58.109657290000001</c:v>
                </c:pt>
                <c:pt idx="324">
                  <c:v>-58.155590060000002</c:v>
                </c:pt>
                <c:pt idx="325">
                  <c:v>-58.189018249999997</c:v>
                </c:pt>
                <c:pt idx="326">
                  <c:v>-58.014965060000002</c:v>
                </c:pt>
                <c:pt idx="327">
                  <c:v>-57.868770599999998</c:v>
                </c:pt>
                <c:pt idx="328">
                  <c:v>-57.698863979999999</c:v>
                </c:pt>
                <c:pt idx="329">
                  <c:v>-57.551265720000004</c:v>
                </c:pt>
                <c:pt idx="330">
                  <c:v>-57.593040469999998</c:v>
                </c:pt>
                <c:pt idx="331">
                  <c:v>-57.771289830000001</c:v>
                </c:pt>
                <c:pt idx="332">
                  <c:v>-58.091941830000003</c:v>
                </c:pt>
                <c:pt idx="333">
                  <c:v>-58.097126009999997</c:v>
                </c:pt>
                <c:pt idx="334">
                  <c:v>-57.813056950000004</c:v>
                </c:pt>
                <c:pt idx="335">
                  <c:v>-57.541492460000001</c:v>
                </c:pt>
                <c:pt idx="336">
                  <c:v>-57.579120639999999</c:v>
                </c:pt>
                <c:pt idx="337">
                  <c:v>-57.814441680000002</c:v>
                </c:pt>
                <c:pt idx="338">
                  <c:v>-58.113838200000004</c:v>
                </c:pt>
                <c:pt idx="339">
                  <c:v>-58.2112999</c:v>
                </c:pt>
                <c:pt idx="340">
                  <c:v>-58.003849029999998</c:v>
                </c:pt>
                <c:pt idx="341">
                  <c:v>-57.803298949999999</c:v>
                </c:pt>
                <c:pt idx="342">
                  <c:v>-57.533168789999998</c:v>
                </c:pt>
                <c:pt idx="343">
                  <c:v>-57.492801669999999</c:v>
                </c:pt>
                <c:pt idx="344">
                  <c:v>-57.513668060000001</c:v>
                </c:pt>
                <c:pt idx="345">
                  <c:v>-57.629261020000001</c:v>
                </c:pt>
                <c:pt idx="346">
                  <c:v>-57.762939449999998</c:v>
                </c:pt>
                <c:pt idx="347">
                  <c:v>-57.799129489999999</c:v>
                </c:pt>
                <c:pt idx="348">
                  <c:v>-57.923057559999997</c:v>
                </c:pt>
                <c:pt idx="349">
                  <c:v>-57.810264590000003</c:v>
                </c:pt>
                <c:pt idx="350">
                  <c:v>-57.733692169999998</c:v>
                </c:pt>
                <c:pt idx="351">
                  <c:v>-57.757354739999997</c:v>
                </c:pt>
                <c:pt idx="352">
                  <c:v>-57.708621979999997</c:v>
                </c:pt>
                <c:pt idx="353">
                  <c:v>-57.730899809999997</c:v>
                </c:pt>
                <c:pt idx="354">
                  <c:v>-57.687755580000001</c:v>
                </c:pt>
                <c:pt idx="355">
                  <c:v>-57.63343811</c:v>
                </c:pt>
                <c:pt idx="356">
                  <c:v>-57.597236629999998</c:v>
                </c:pt>
                <c:pt idx="357">
                  <c:v>-57.522029879999998</c:v>
                </c:pt>
                <c:pt idx="358">
                  <c:v>-57.574947360000003</c:v>
                </c:pt>
                <c:pt idx="359">
                  <c:v>-57.619503020000003</c:v>
                </c:pt>
                <c:pt idx="360">
                  <c:v>-57.746242520000003</c:v>
                </c:pt>
                <c:pt idx="361">
                  <c:v>-57.861774439999998</c:v>
                </c:pt>
                <c:pt idx="362">
                  <c:v>-58.027496339999999</c:v>
                </c:pt>
                <c:pt idx="363">
                  <c:v>-58.16117096</c:v>
                </c:pt>
                <c:pt idx="364">
                  <c:v>-58.226612090000003</c:v>
                </c:pt>
                <c:pt idx="365">
                  <c:v>-58.240554809999999</c:v>
                </c:pt>
                <c:pt idx="366">
                  <c:v>-58.229393010000003</c:v>
                </c:pt>
                <c:pt idx="367">
                  <c:v>-58.20433044</c:v>
                </c:pt>
                <c:pt idx="368">
                  <c:v>-58.216857910000002</c:v>
                </c:pt>
                <c:pt idx="369">
                  <c:v>-58.180686950000002</c:v>
                </c:pt>
                <c:pt idx="370">
                  <c:v>-58.186237339999998</c:v>
                </c:pt>
                <c:pt idx="371">
                  <c:v>-58.10686493</c:v>
                </c:pt>
                <c:pt idx="372">
                  <c:v>-57.963432310000002</c:v>
                </c:pt>
                <c:pt idx="373">
                  <c:v>-57.743442539999997</c:v>
                </c:pt>
                <c:pt idx="374">
                  <c:v>-57.55406189</c:v>
                </c:pt>
                <c:pt idx="375">
                  <c:v>-57.487224580000003</c:v>
                </c:pt>
                <c:pt idx="376">
                  <c:v>-57.59861755</c:v>
                </c:pt>
                <c:pt idx="377">
                  <c:v>-57.868759160000003</c:v>
                </c:pt>
                <c:pt idx="378">
                  <c:v>-58.18904114</c:v>
                </c:pt>
                <c:pt idx="379">
                  <c:v>-58.271179199999999</c:v>
                </c:pt>
                <c:pt idx="380">
                  <c:v>-58.083194730000002</c:v>
                </c:pt>
                <c:pt idx="381">
                  <c:v>-57.91051865</c:v>
                </c:pt>
                <c:pt idx="382">
                  <c:v>-57.634819030000003</c:v>
                </c:pt>
                <c:pt idx="383">
                  <c:v>-57.558235170000003</c:v>
                </c:pt>
                <c:pt idx="384">
                  <c:v>-57.839523319999998</c:v>
                </c:pt>
                <c:pt idx="385">
                  <c:v>-58.14306259</c:v>
                </c:pt>
                <c:pt idx="386">
                  <c:v>-58.212703699999999</c:v>
                </c:pt>
                <c:pt idx="387">
                  <c:v>-57.96482468</c:v>
                </c:pt>
                <c:pt idx="388">
                  <c:v>-57.640392300000002</c:v>
                </c:pt>
                <c:pt idx="389">
                  <c:v>-57.562419890000001</c:v>
                </c:pt>
                <c:pt idx="390">
                  <c:v>-57.62926865</c:v>
                </c:pt>
                <c:pt idx="391">
                  <c:v>-57.826980589999998</c:v>
                </c:pt>
                <c:pt idx="392">
                  <c:v>-58.009407039999999</c:v>
                </c:pt>
                <c:pt idx="393">
                  <c:v>-58.109653469999998</c:v>
                </c:pt>
                <c:pt idx="394">
                  <c:v>-58.176483150000003</c:v>
                </c:pt>
                <c:pt idx="395">
                  <c:v>-58.186241150000001</c:v>
                </c:pt>
                <c:pt idx="396">
                  <c:v>-58.19599152</c:v>
                </c:pt>
                <c:pt idx="397">
                  <c:v>-58.218250269999999</c:v>
                </c:pt>
                <c:pt idx="398">
                  <c:v>-58.268390660000001</c:v>
                </c:pt>
                <c:pt idx="399">
                  <c:v>-58.237751009999997</c:v>
                </c:pt>
                <c:pt idx="400">
                  <c:v>-58.12774658</c:v>
                </c:pt>
                <c:pt idx="401">
                  <c:v>-58.033058169999997</c:v>
                </c:pt>
                <c:pt idx="402">
                  <c:v>-57.877117159999997</c:v>
                </c:pt>
                <c:pt idx="403">
                  <c:v>-57.730899809999997</c:v>
                </c:pt>
                <c:pt idx="404">
                  <c:v>-57.683555599999998</c:v>
                </c:pt>
                <c:pt idx="405">
                  <c:v>-57.626464839999997</c:v>
                </c:pt>
                <c:pt idx="406">
                  <c:v>-57.662670140000003</c:v>
                </c:pt>
                <c:pt idx="407">
                  <c:v>-57.604187009999997</c:v>
                </c:pt>
                <c:pt idx="408">
                  <c:v>-57.5916481</c:v>
                </c:pt>
                <c:pt idx="409">
                  <c:v>-57.547096250000003</c:v>
                </c:pt>
                <c:pt idx="410">
                  <c:v>-57.541522980000003</c:v>
                </c:pt>
                <c:pt idx="411">
                  <c:v>-57.542900090000003</c:v>
                </c:pt>
                <c:pt idx="412">
                  <c:v>-57.606956480000001</c:v>
                </c:pt>
                <c:pt idx="413">
                  <c:v>-57.701660160000003</c:v>
                </c:pt>
                <c:pt idx="414">
                  <c:v>-57.897987370000003</c:v>
                </c:pt>
                <c:pt idx="415">
                  <c:v>-58.053951259999998</c:v>
                </c:pt>
                <c:pt idx="416">
                  <c:v>-58.193195340000003</c:v>
                </c:pt>
                <c:pt idx="417">
                  <c:v>-58.204334260000003</c:v>
                </c:pt>
                <c:pt idx="418">
                  <c:v>-58.183444979999997</c:v>
                </c:pt>
                <c:pt idx="419">
                  <c:v>-58.092948909999997</c:v>
                </c:pt>
                <c:pt idx="420">
                  <c:v>-57.893802639999997</c:v>
                </c:pt>
                <c:pt idx="421">
                  <c:v>-57.723945620000002</c:v>
                </c:pt>
                <c:pt idx="422">
                  <c:v>-57.655708310000001</c:v>
                </c:pt>
                <c:pt idx="423">
                  <c:v>-57.577724459999999</c:v>
                </c:pt>
                <c:pt idx="424">
                  <c:v>-57.541519170000001</c:v>
                </c:pt>
                <c:pt idx="425">
                  <c:v>-57.538749690000003</c:v>
                </c:pt>
                <c:pt idx="426">
                  <c:v>-57.567966460000001</c:v>
                </c:pt>
                <c:pt idx="427">
                  <c:v>-57.65431976</c:v>
                </c:pt>
                <c:pt idx="428">
                  <c:v>-57.682159419999998</c:v>
                </c:pt>
                <c:pt idx="429">
                  <c:v>-57.735076900000003</c:v>
                </c:pt>
                <c:pt idx="430">
                  <c:v>-57.86038971</c:v>
                </c:pt>
                <c:pt idx="431">
                  <c:v>-57.977355959999997</c:v>
                </c:pt>
                <c:pt idx="432">
                  <c:v>-58.09572601</c:v>
                </c:pt>
                <c:pt idx="433">
                  <c:v>-58.183444979999997</c:v>
                </c:pt>
                <c:pt idx="434">
                  <c:v>-58.161167140000003</c:v>
                </c:pt>
                <c:pt idx="435">
                  <c:v>-57.959266659999997</c:v>
                </c:pt>
                <c:pt idx="436">
                  <c:v>-58.266994480000001</c:v>
                </c:pt>
                <c:pt idx="437">
                  <c:v>-58.214099879999999</c:v>
                </c:pt>
                <c:pt idx="438">
                  <c:v>-58.116622919999998</c:v>
                </c:pt>
                <c:pt idx="439">
                  <c:v>-58.083496089999997</c:v>
                </c:pt>
                <c:pt idx="440">
                  <c:v>-58.028888700000003</c:v>
                </c:pt>
                <c:pt idx="441">
                  <c:v>-58.06647873</c:v>
                </c:pt>
                <c:pt idx="442">
                  <c:v>-57.77266693</c:v>
                </c:pt>
                <c:pt idx="443">
                  <c:v>-57.650375369999999</c:v>
                </c:pt>
                <c:pt idx="444">
                  <c:v>-57.593040469999998</c:v>
                </c:pt>
                <c:pt idx="445">
                  <c:v>-57.676593779999997</c:v>
                </c:pt>
                <c:pt idx="446">
                  <c:v>-57.82559586</c:v>
                </c:pt>
                <c:pt idx="447">
                  <c:v>-57.875713349999998</c:v>
                </c:pt>
                <c:pt idx="448">
                  <c:v>-57.985721589999997</c:v>
                </c:pt>
                <c:pt idx="449">
                  <c:v>-58.155590060000002</c:v>
                </c:pt>
                <c:pt idx="450">
                  <c:v>-58.215679170000001</c:v>
                </c:pt>
                <c:pt idx="451">
                  <c:v>-58.18622208</c:v>
                </c:pt>
                <c:pt idx="452">
                  <c:v>-58.034454349999997</c:v>
                </c:pt>
                <c:pt idx="453">
                  <c:v>-57.852031709999999</c:v>
                </c:pt>
                <c:pt idx="454">
                  <c:v>-57.742038729999997</c:v>
                </c:pt>
                <c:pt idx="455">
                  <c:v>-57.761547090000001</c:v>
                </c:pt>
                <c:pt idx="456">
                  <c:v>-57.677982329999999</c:v>
                </c:pt>
                <c:pt idx="457">
                  <c:v>-57.716979979999998</c:v>
                </c:pt>
                <c:pt idx="458">
                  <c:v>-57.80329132</c:v>
                </c:pt>
                <c:pt idx="459">
                  <c:v>-57.973182680000001</c:v>
                </c:pt>
                <c:pt idx="460">
                  <c:v>-58.099914550000001</c:v>
                </c:pt>
                <c:pt idx="461">
                  <c:v>-58.22661591</c:v>
                </c:pt>
                <c:pt idx="462">
                  <c:v>-58.204334260000003</c:v>
                </c:pt>
                <c:pt idx="463">
                  <c:v>-58.073436739999998</c:v>
                </c:pt>
                <c:pt idx="464">
                  <c:v>-57.865985870000003</c:v>
                </c:pt>
                <c:pt idx="465">
                  <c:v>-57.668251040000001</c:v>
                </c:pt>
                <c:pt idx="466">
                  <c:v>-57.541538240000001</c:v>
                </c:pt>
                <c:pt idx="467">
                  <c:v>-57.574935910000001</c:v>
                </c:pt>
                <c:pt idx="468">
                  <c:v>-57.723945620000002</c:v>
                </c:pt>
                <c:pt idx="469">
                  <c:v>-57.902175900000003</c:v>
                </c:pt>
                <c:pt idx="470">
                  <c:v>-58.081806180000001</c:v>
                </c:pt>
                <c:pt idx="471">
                  <c:v>-58.209899900000003</c:v>
                </c:pt>
                <c:pt idx="472">
                  <c:v>-58.287910459999999</c:v>
                </c:pt>
                <c:pt idx="473">
                  <c:v>-57.937244419999999</c:v>
                </c:pt>
                <c:pt idx="474">
                  <c:v>-57.634822849999999</c:v>
                </c:pt>
                <c:pt idx="475">
                  <c:v>-57.691909789999997</c:v>
                </c:pt>
                <c:pt idx="476">
                  <c:v>-57.622283940000003</c:v>
                </c:pt>
                <c:pt idx="477">
                  <c:v>-57.683551790000003</c:v>
                </c:pt>
                <c:pt idx="478">
                  <c:v>-57.916107179999997</c:v>
                </c:pt>
                <c:pt idx="479">
                  <c:v>-58.233970640000003</c:v>
                </c:pt>
                <c:pt idx="480">
                  <c:v>-58.194595339999999</c:v>
                </c:pt>
                <c:pt idx="481">
                  <c:v>-57.980850220000001</c:v>
                </c:pt>
                <c:pt idx="482">
                  <c:v>-57.821403500000002</c:v>
                </c:pt>
                <c:pt idx="483">
                  <c:v>-57.87015152</c:v>
                </c:pt>
                <c:pt idx="484">
                  <c:v>-57.713645939999999</c:v>
                </c:pt>
                <c:pt idx="485">
                  <c:v>-57.590271000000001</c:v>
                </c:pt>
                <c:pt idx="486">
                  <c:v>-57.64038086</c:v>
                </c:pt>
                <c:pt idx="487">
                  <c:v>-57.583293910000002</c:v>
                </c:pt>
                <c:pt idx="488">
                  <c:v>-57.632038119999997</c:v>
                </c:pt>
                <c:pt idx="489">
                  <c:v>-57.810272220000002</c:v>
                </c:pt>
                <c:pt idx="490">
                  <c:v>-57.867374419999997</c:v>
                </c:pt>
                <c:pt idx="491">
                  <c:v>-58.0567894</c:v>
                </c:pt>
                <c:pt idx="492">
                  <c:v>-58.239147189999997</c:v>
                </c:pt>
                <c:pt idx="493">
                  <c:v>-58.133342740000003</c:v>
                </c:pt>
                <c:pt idx="494">
                  <c:v>-58.216857910000002</c:v>
                </c:pt>
                <c:pt idx="495">
                  <c:v>-58.152809140000002</c:v>
                </c:pt>
                <c:pt idx="496">
                  <c:v>-58.091552729999997</c:v>
                </c:pt>
                <c:pt idx="497">
                  <c:v>-58.079025270000002</c:v>
                </c:pt>
                <c:pt idx="498">
                  <c:v>-57.969009399999997</c:v>
                </c:pt>
                <c:pt idx="499">
                  <c:v>-57.91888428</c:v>
                </c:pt>
                <c:pt idx="500">
                  <c:v>-57.875709530000002</c:v>
                </c:pt>
                <c:pt idx="501">
                  <c:v>-57.808876040000001</c:v>
                </c:pt>
                <c:pt idx="502">
                  <c:v>-57.793571470000003</c:v>
                </c:pt>
                <c:pt idx="503">
                  <c:v>-57.742034910000001</c:v>
                </c:pt>
                <c:pt idx="504">
                  <c:v>-57.668243410000002</c:v>
                </c:pt>
                <c:pt idx="505">
                  <c:v>-57.679374690000003</c:v>
                </c:pt>
                <c:pt idx="506">
                  <c:v>-57.858993529999999</c:v>
                </c:pt>
                <c:pt idx="507">
                  <c:v>-58.074851989999999</c:v>
                </c:pt>
                <c:pt idx="508">
                  <c:v>-58.191799160000002</c:v>
                </c:pt>
                <c:pt idx="509">
                  <c:v>-58.106872559999999</c:v>
                </c:pt>
                <c:pt idx="510">
                  <c:v>-57.852039339999997</c:v>
                </c:pt>
                <c:pt idx="511">
                  <c:v>-57.598629000000003</c:v>
                </c:pt>
                <c:pt idx="512">
                  <c:v>-57.696102140000001</c:v>
                </c:pt>
                <c:pt idx="513">
                  <c:v>-58.081806180000001</c:v>
                </c:pt>
                <c:pt idx="514">
                  <c:v>-58.285095210000001</c:v>
                </c:pt>
                <c:pt idx="515">
                  <c:v>-57.999656680000001</c:v>
                </c:pt>
                <c:pt idx="516">
                  <c:v>-57.694690700000002</c:v>
                </c:pt>
                <c:pt idx="517">
                  <c:v>-57.577724459999999</c:v>
                </c:pt>
                <c:pt idx="518">
                  <c:v>-57.644554139999997</c:v>
                </c:pt>
                <c:pt idx="519">
                  <c:v>-57.88268661</c:v>
                </c:pt>
                <c:pt idx="520">
                  <c:v>-58.176502229999997</c:v>
                </c:pt>
                <c:pt idx="521">
                  <c:v>-58.250274660000002</c:v>
                </c:pt>
                <c:pt idx="522">
                  <c:v>-58.243316649999997</c:v>
                </c:pt>
                <c:pt idx="523">
                  <c:v>-58.148632050000003</c:v>
                </c:pt>
                <c:pt idx="524">
                  <c:v>-58.120800019999997</c:v>
                </c:pt>
                <c:pt idx="525">
                  <c:v>-58.051177979999999</c:v>
                </c:pt>
                <c:pt idx="526">
                  <c:v>-57.981536869999999</c:v>
                </c:pt>
                <c:pt idx="527">
                  <c:v>-58.035850519999997</c:v>
                </c:pt>
                <c:pt idx="528">
                  <c:v>-58.051162720000001</c:v>
                </c:pt>
                <c:pt idx="529">
                  <c:v>-58.102691649999997</c:v>
                </c:pt>
                <c:pt idx="530">
                  <c:v>-58.09432983</c:v>
                </c:pt>
                <c:pt idx="531">
                  <c:v>-58.074836730000001</c:v>
                </c:pt>
                <c:pt idx="532">
                  <c:v>-58.056728360000001</c:v>
                </c:pt>
                <c:pt idx="533">
                  <c:v>-58.03725815</c:v>
                </c:pt>
                <c:pt idx="534">
                  <c:v>-57.941165920000003</c:v>
                </c:pt>
                <c:pt idx="535">
                  <c:v>-57.838123320000001</c:v>
                </c:pt>
                <c:pt idx="536">
                  <c:v>-57.728122710000001</c:v>
                </c:pt>
                <c:pt idx="537">
                  <c:v>-57.728115080000002</c:v>
                </c:pt>
                <c:pt idx="538">
                  <c:v>-57.826980589999998</c:v>
                </c:pt>
                <c:pt idx="539">
                  <c:v>-57.918888090000003</c:v>
                </c:pt>
                <c:pt idx="540">
                  <c:v>-58.109653469999998</c:v>
                </c:pt>
                <c:pt idx="541">
                  <c:v>-58.21687317</c:v>
                </c:pt>
                <c:pt idx="542">
                  <c:v>-58.222423550000002</c:v>
                </c:pt>
                <c:pt idx="543">
                  <c:v>-58.016361240000002</c:v>
                </c:pt>
                <c:pt idx="544">
                  <c:v>-57.760139469999999</c:v>
                </c:pt>
                <c:pt idx="545">
                  <c:v>-57.600006100000002</c:v>
                </c:pt>
                <c:pt idx="546">
                  <c:v>-57.94256592</c:v>
                </c:pt>
                <c:pt idx="547">
                  <c:v>-58.265590670000002</c:v>
                </c:pt>
                <c:pt idx="548">
                  <c:v>-57.998252870000002</c:v>
                </c:pt>
                <c:pt idx="549">
                  <c:v>-57.611152650000001</c:v>
                </c:pt>
                <c:pt idx="550">
                  <c:v>-57.689121249999999</c:v>
                </c:pt>
                <c:pt idx="551">
                  <c:v>-58.00800323</c:v>
                </c:pt>
                <c:pt idx="552">
                  <c:v>-58.233573909999997</c:v>
                </c:pt>
                <c:pt idx="553">
                  <c:v>-58.113830569999998</c:v>
                </c:pt>
                <c:pt idx="554">
                  <c:v>-57.747619630000003</c:v>
                </c:pt>
                <c:pt idx="555">
                  <c:v>-57.59442902</c:v>
                </c:pt>
                <c:pt idx="556">
                  <c:v>-57.710002899999999</c:v>
                </c:pt>
                <c:pt idx="557">
                  <c:v>-57.960659030000002</c:v>
                </c:pt>
                <c:pt idx="558">
                  <c:v>-58.173709870000003</c:v>
                </c:pt>
                <c:pt idx="559">
                  <c:v>-58.326869960000003</c:v>
                </c:pt>
                <c:pt idx="560">
                  <c:v>-58.14028931</c:v>
                </c:pt>
                <c:pt idx="561">
                  <c:v>-57.959266659999997</c:v>
                </c:pt>
                <c:pt idx="562">
                  <c:v>-57.666847230000002</c:v>
                </c:pt>
                <c:pt idx="563">
                  <c:v>-57.629245760000003</c:v>
                </c:pt>
                <c:pt idx="564">
                  <c:v>-57.796352390000003</c:v>
                </c:pt>
                <c:pt idx="565">
                  <c:v>-58.01318741</c:v>
                </c:pt>
                <c:pt idx="566">
                  <c:v>-57.906360630000002</c:v>
                </c:pt>
                <c:pt idx="567">
                  <c:v>-57.89242935</c:v>
                </c:pt>
                <c:pt idx="568">
                  <c:v>-57.824188229999997</c:v>
                </c:pt>
                <c:pt idx="569">
                  <c:v>-57.72393417</c:v>
                </c:pt>
                <c:pt idx="570">
                  <c:v>-57.6501503</c:v>
                </c:pt>
                <c:pt idx="571">
                  <c:v>-57.570762629999997</c:v>
                </c:pt>
                <c:pt idx="572">
                  <c:v>-57.587482450000003</c:v>
                </c:pt>
                <c:pt idx="573">
                  <c:v>-57.615314480000002</c:v>
                </c:pt>
                <c:pt idx="574">
                  <c:v>-57.729515079999999</c:v>
                </c:pt>
                <c:pt idx="575">
                  <c:v>-57.749000549999998</c:v>
                </c:pt>
                <c:pt idx="576">
                  <c:v>-57.871543879999997</c:v>
                </c:pt>
                <c:pt idx="577">
                  <c:v>-58.145847320000001</c:v>
                </c:pt>
                <c:pt idx="578">
                  <c:v>-58.230819699999998</c:v>
                </c:pt>
                <c:pt idx="579">
                  <c:v>-58.212699890000003</c:v>
                </c:pt>
                <c:pt idx="580">
                  <c:v>-58.124958040000003</c:v>
                </c:pt>
                <c:pt idx="581">
                  <c:v>-57.95927811</c:v>
                </c:pt>
                <c:pt idx="582">
                  <c:v>-57.852066039999997</c:v>
                </c:pt>
                <c:pt idx="583">
                  <c:v>-57.627857210000002</c:v>
                </c:pt>
                <c:pt idx="584">
                  <c:v>-57.626464839999997</c:v>
                </c:pt>
                <c:pt idx="585">
                  <c:v>-57.534553529999997</c:v>
                </c:pt>
                <c:pt idx="586">
                  <c:v>-57.602802279999999</c:v>
                </c:pt>
                <c:pt idx="587">
                  <c:v>-57.605567929999999</c:v>
                </c:pt>
                <c:pt idx="588">
                  <c:v>-57.625076290000003</c:v>
                </c:pt>
                <c:pt idx="589">
                  <c:v>-57.586074830000001</c:v>
                </c:pt>
                <c:pt idx="590">
                  <c:v>-57.60281372</c:v>
                </c:pt>
                <c:pt idx="591">
                  <c:v>-57.623680110000002</c:v>
                </c:pt>
                <c:pt idx="592">
                  <c:v>-57.69330978</c:v>
                </c:pt>
                <c:pt idx="593">
                  <c:v>-57.836727140000001</c:v>
                </c:pt>
                <c:pt idx="594">
                  <c:v>-57.980148319999998</c:v>
                </c:pt>
                <c:pt idx="595">
                  <c:v>-58.094318389999998</c:v>
                </c:pt>
                <c:pt idx="596">
                  <c:v>-58.190425869999999</c:v>
                </c:pt>
                <c:pt idx="597">
                  <c:v>-58.253078459999998</c:v>
                </c:pt>
                <c:pt idx="598">
                  <c:v>-58.318511960000002</c:v>
                </c:pt>
                <c:pt idx="599">
                  <c:v>-58.223842619999999</c:v>
                </c:pt>
                <c:pt idx="600">
                  <c:v>-58.147254940000003</c:v>
                </c:pt>
                <c:pt idx="601">
                  <c:v>-58.027500150000002</c:v>
                </c:pt>
                <c:pt idx="602">
                  <c:v>-57.88546753</c:v>
                </c:pt>
                <c:pt idx="603">
                  <c:v>-57.826995850000003</c:v>
                </c:pt>
                <c:pt idx="604">
                  <c:v>-57.799129489999999</c:v>
                </c:pt>
                <c:pt idx="605">
                  <c:v>-57.719745639999999</c:v>
                </c:pt>
                <c:pt idx="606">
                  <c:v>-57.75040817</c:v>
                </c:pt>
                <c:pt idx="607">
                  <c:v>-57.675678249999997</c:v>
                </c:pt>
                <c:pt idx="608">
                  <c:v>-57.729503630000004</c:v>
                </c:pt>
                <c:pt idx="609">
                  <c:v>-57.811672209999998</c:v>
                </c:pt>
                <c:pt idx="610">
                  <c:v>-58.055351260000002</c:v>
                </c:pt>
                <c:pt idx="611">
                  <c:v>-58.077617650000001</c:v>
                </c:pt>
                <c:pt idx="612">
                  <c:v>-58.165344240000003</c:v>
                </c:pt>
                <c:pt idx="613">
                  <c:v>-57.936977390000003</c:v>
                </c:pt>
                <c:pt idx="614">
                  <c:v>-57.723491670000001</c:v>
                </c:pt>
                <c:pt idx="615">
                  <c:v>-57.593048099999997</c:v>
                </c:pt>
                <c:pt idx="616">
                  <c:v>-57.943954470000001</c:v>
                </c:pt>
                <c:pt idx="617">
                  <c:v>-58.283714289999999</c:v>
                </c:pt>
                <c:pt idx="618">
                  <c:v>-58.218261720000001</c:v>
                </c:pt>
                <c:pt idx="619">
                  <c:v>-57.984340670000002</c:v>
                </c:pt>
                <c:pt idx="620">
                  <c:v>-57.744823459999999</c:v>
                </c:pt>
                <c:pt idx="621">
                  <c:v>-57.600002289999999</c:v>
                </c:pt>
                <c:pt idx="622">
                  <c:v>-57.744838710000003</c:v>
                </c:pt>
                <c:pt idx="623">
                  <c:v>-58.053936</c:v>
                </c:pt>
                <c:pt idx="624">
                  <c:v>-58.319919589999998</c:v>
                </c:pt>
                <c:pt idx="625">
                  <c:v>-58.262821199999998</c:v>
                </c:pt>
                <c:pt idx="626">
                  <c:v>-58.15142822</c:v>
                </c:pt>
                <c:pt idx="627">
                  <c:v>-57.963439940000001</c:v>
                </c:pt>
                <c:pt idx="628">
                  <c:v>-57.728107450000003</c:v>
                </c:pt>
                <c:pt idx="629">
                  <c:v>-57.613918300000002</c:v>
                </c:pt>
                <c:pt idx="630">
                  <c:v>-57.790782929999999</c:v>
                </c:pt>
                <c:pt idx="631">
                  <c:v>-58.172313690000003</c:v>
                </c:pt>
                <c:pt idx="632">
                  <c:v>-58.240558620000002</c:v>
                </c:pt>
                <c:pt idx="633">
                  <c:v>-57.892433169999997</c:v>
                </c:pt>
                <c:pt idx="634">
                  <c:v>-57.594440460000001</c:v>
                </c:pt>
                <c:pt idx="635">
                  <c:v>-57.690509800000001</c:v>
                </c:pt>
                <c:pt idx="636">
                  <c:v>-58.05256653</c:v>
                </c:pt>
                <c:pt idx="637">
                  <c:v>-58.292068479999998</c:v>
                </c:pt>
                <c:pt idx="638">
                  <c:v>-58.176471710000001</c:v>
                </c:pt>
                <c:pt idx="639">
                  <c:v>-57.72114182</c:v>
                </c:pt>
                <c:pt idx="640">
                  <c:v>-57.748806000000002</c:v>
                </c:pt>
                <c:pt idx="641">
                  <c:v>-57.93976593</c:v>
                </c:pt>
                <c:pt idx="642">
                  <c:v>-58.248897550000002</c:v>
                </c:pt>
                <c:pt idx="643">
                  <c:v>-58.151397709999998</c:v>
                </c:pt>
                <c:pt idx="644">
                  <c:v>-57.691905980000001</c:v>
                </c:pt>
                <c:pt idx="645">
                  <c:v>-57.902191160000001</c:v>
                </c:pt>
                <c:pt idx="646">
                  <c:v>-58.02192307</c:v>
                </c:pt>
                <c:pt idx="647">
                  <c:v>-58.332462309999997</c:v>
                </c:pt>
                <c:pt idx="648">
                  <c:v>-58.080398559999999</c:v>
                </c:pt>
                <c:pt idx="649">
                  <c:v>-57.857608800000001</c:v>
                </c:pt>
                <c:pt idx="650">
                  <c:v>-57.6640625</c:v>
                </c:pt>
                <c:pt idx="651">
                  <c:v>-57.639003750000001</c:v>
                </c:pt>
                <c:pt idx="652">
                  <c:v>-57.570751190000003</c:v>
                </c:pt>
                <c:pt idx="653">
                  <c:v>-57.604194640000003</c:v>
                </c:pt>
                <c:pt idx="654">
                  <c:v>-57.59442902</c:v>
                </c:pt>
                <c:pt idx="655">
                  <c:v>-57.600017549999997</c:v>
                </c:pt>
                <c:pt idx="656">
                  <c:v>-57.613941189999998</c:v>
                </c:pt>
                <c:pt idx="657">
                  <c:v>-57.664440159999998</c:v>
                </c:pt>
                <c:pt idx="658">
                  <c:v>-57.5916481</c:v>
                </c:pt>
                <c:pt idx="659">
                  <c:v>-57.555439</c:v>
                </c:pt>
                <c:pt idx="660">
                  <c:v>-57.604187009999997</c:v>
                </c:pt>
                <c:pt idx="661">
                  <c:v>-57.640403749999997</c:v>
                </c:pt>
                <c:pt idx="662">
                  <c:v>-57.801929469999997</c:v>
                </c:pt>
                <c:pt idx="663">
                  <c:v>-57.984340670000002</c:v>
                </c:pt>
                <c:pt idx="664">
                  <c:v>-58.173694609999998</c:v>
                </c:pt>
                <c:pt idx="665">
                  <c:v>-58.271186829999998</c:v>
                </c:pt>
                <c:pt idx="666">
                  <c:v>-58.307376859999998</c:v>
                </c:pt>
                <c:pt idx="667">
                  <c:v>-58.2112999</c:v>
                </c:pt>
                <c:pt idx="668">
                  <c:v>-58.072051999999999</c:v>
                </c:pt>
                <c:pt idx="669">
                  <c:v>-57.881305689999998</c:v>
                </c:pt>
                <c:pt idx="670">
                  <c:v>-57.719749450000002</c:v>
                </c:pt>
                <c:pt idx="671">
                  <c:v>-57.600002289999999</c:v>
                </c:pt>
                <c:pt idx="672">
                  <c:v>-57.58608246</c:v>
                </c:pt>
                <c:pt idx="673">
                  <c:v>-57.574928280000002</c:v>
                </c:pt>
                <c:pt idx="674">
                  <c:v>-57.619503020000003</c:v>
                </c:pt>
                <c:pt idx="675">
                  <c:v>-57.590259549999999</c:v>
                </c:pt>
                <c:pt idx="676">
                  <c:v>-57.593040469999998</c:v>
                </c:pt>
                <c:pt idx="677">
                  <c:v>-57.671043400000002</c:v>
                </c:pt>
                <c:pt idx="678">
                  <c:v>-57.79914093</c:v>
                </c:pt>
                <c:pt idx="679">
                  <c:v>-58.044208529999999</c:v>
                </c:pt>
                <c:pt idx="680">
                  <c:v>-58.25169373</c:v>
                </c:pt>
                <c:pt idx="681">
                  <c:v>-58.333847050000003</c:v>
                </c:pt>
                <c:pt idx="682">
                  <c:v>-58.335227969999998</c:v>
                </c:pt>
                <c:pt idx="683">
                  <c:v>-58.233589170000002</c:v>
                </c:pt>
                <c:pt idx="684">
                  <c:v>-57.903568270000001</c:v>
                </c:pt>
                <c:pt idx="685">
                  <c:v>-57.651519780000001</c:v>
                </c:pt>
                <c:pt idx="686">
                  <c:v>-57.630664830000001</c:v>
                </c:pt>
                <c:pt idx="687">
                  <c:v>-57.952304839999996</c:v>
                </c:pt>
                <c:pt idx="688">
                  <c:v>-58.2976265</c:v>
                </c:pt>
                <c:pt idx="689">
                  <c:v>-58.145843509999999</c:v>
                </c:pt>
                <c:pt idx="690">
                  <c:v>-57.725337979999999</c:v>
                </c:pt>
                <c:pt idx="691">
                  <c:v>-57.689136509999997</c:v>
                </c:pt>
                <c:pt idx="692">
                  <c:v>-58.109661099999997</c:v>
                </c:pt>
                <c:pt idx="693">
                  <c:v>-58.305995940000003</c:v>
                </c:pt>
                <c:pt idx="694">
                  <c:v>-57.871551510000003</c:v>
                </c:pt>
                <c:pt idx="695">
                  <c:v>-57.679386139999998</c:v>
                </c:pt>
                <c:pt idx="696">
                  <c:v>-58.124969479999997</c:v>
                </c:pt>
                <c:pt idx="697">
                  <c:v>-58.154205320000003</c:v>
                </c:pt>
                <c:pt idx="698">
                  <c:v>-57.630630490000001</c:v>
                </c:pt>
                <c:pt idx="699">
                  <c:v>-57.902179719999999</c:v>
                </c:pt>
                <c:pt idx="700">
                  <c:v>-58.240554809999999</c:v>
                </c:pt>
                <c:pt idx="701">
                  <c:v>-57.839519500000002</c:v>
                </c:pt>
                <c:pt idx="702">
                  <c:v>-57.538738250000002</c:v>
                </c:pt>
                <c:pt idx="703">
                  <c:v>-57.852050779999999</c:v>
                </c:pt>
                <c:pt idx="704">
                  <c:v>-58.176494599999998</c:v>
                </c:pt>
                <c:pt idx="705">
                  <c:v>-57.936973569999999</c:v>
                </c:pt>
                <c:pt idx="706">
                  <c:v>-57.487224580000003</c:v>
                </c:pt>
                <c:pt idx="707">
                  <c:v>-57.852046970000004</c:v>
                </c:pt>
                <c:pt idx="708">
                  <c:v>-58.202957150000003</c:v>
                </c:pt>
                <c:pt idx="709">
                  <c:v>-57.826980589999998</c:v>
                </c:pt>
                <c:pt idx="710">
                  <c:v>-57.45797348</c:v>
                </c:pt>
                <c:pt idx="711">
                  <c:v>-57.838119509999999</c:v>
                </c:pt>
                <c:pt idx="712">
                  <c:v>-58.141677860000001</c:v>
                </c:pt>
                <c:pt idx="713">
                  <c:v>-57.658504489999999</c:v>
                </c:pt>
                <c:pt idx="714">
                  <c:v>-57.65849686</c:v>
                </c:pt>
                <c:pt idx="715">
                  <c:v>-58.154216769999998</c:v>
                </c:pt>
                <c:pt idx="716">
                  <c:v>-57.701671599999997</c:v>
                </c:pt>
                <c:pt idx="717">
                  <c:v>-57.58608246</c:v>
                </c:pt>
                <c:pt idx="718">
                  <c:v>-58.123569490000001</c:v>
                </c:pt>
                <c:pt idx="719">
                  <c:v>-57.91609192</c:v>
                </c:pt>
                <c:pt idx="720">
                  <c:v>-57.471900939999998</c:v>
                </c:pt>
                <c:pt idx="721">
                  <c:v>-57.63481522</c:v>
                </c:pt>
                <c:pt idx="722">
                  <c:v>-57.9161644</c:v>
                </c:pt>
                <c:pt idx="723">
                  <c:v>-58.155593869999997</c:v>
                </c:pt>
                <c:pt idx="724">
                  <c:v>-58.14028931</c:v>
                </c:pt>
                <c:pt idx="725">
                  <c:v>-57.844440460000001</c:v>
                </c:pt>
                <c:pt idx="726">
                  <c:v>-57.909145359999997</c:v>
                </c:pt>
                <c:pt idx="727">
                  <c:v>-57.845081329999999</c:v>
                </c:pt>
                <c:pt idx="728">
                  <c:v>-57.506717680000001</c:v>
                </c:pt>
                <c:pt idx="729">
                  <c:v>-57.459358219999999</c:v>
                </c:pt>
                <c:pt idx="730">
                  <c:v>-57.44126129</c:v>
                </c:pt>
                <c:pt idx="731">
                  <c:v>-57.478855129999999</c:v>
                </c:pt>
                <c:pt idx="732">
                  <c:v>-57.490005490000001</c:v>
                </c:pt>
                <c:pt idx="733">
                  <c:v>-57.459362030000001</c:v>
                </c:pt>
                <c:pt idx="734">
                  <c:v>-57.528018950000003</c:v>
                </c:pt>
                <c:pt idx="735">
                  <c:v>-57.418994900000001</c:v>
                </c:pt>
                <c:pt idx="736">
                  <c:v>-57.602798460000002</c:v>
                </c:pt>
                <c:pt idx="737">
                  <c:v>-57.838119509999999</c:v>
                </c:pt>
                <c:pt idx="738">
                  <c:v>-58.12915039</c:v>
                </c:pt>
                <c:pt idx="739">
                  <c:v>-58.18762589</c:v>
                </c:pt>
                <c:pt idx="740">
                  <c:v>-58.024700160000002</c:v>
                </c:pt>
                <c:pt idx="741">
                  <c:v>-57.612537379999999</c:v>
                </c:pt>
                <c:pt idx="742">
                  <c:v>-57.623680110000002</c:v>
                </c:pt>
                <c:pt idx="743">
                  <c:v>-57.907733919999998</c:v>
                </c:pt>
                <c:pt idx="744">
                  <c:v>-58.013565059999998</c:v>
                </c:pt>
                <c:pt idx="745">
                  <c:v>-57.820011139999998</c:v>
                </c:pt>
                <c:pt idx="746">
                  <c:v>-57.683578490000002</c:v>
                </c:pt>
                <c:pt idx="747">
                  <c:v>-57.611152650000001</c:v>
                </c:pt>
                <c:pt idx="748">
                  <c:v>-58.005203250000001</c:v>
                </c:pt>
                <c:pt idx="749">
                  <c:v>-58.173702239999997</c:v>
                </c:pt>
                <c:pt idx="750">
                  <c:v>-58.182048799999997</c:v>
                </c:pt>
                <c:pt idx="751">
                  <c:v>-58.012187959999999</c:v>
                </c:pt>
                <c:pt idx="752">
                  <c:v>-57.801921839999999</c:v>
                </c:pt>
                <c:pt idx="753">
                  <c:v>-57.645957950000003</c:v>
                </c:pt>
                <c:pt idx="754">
                  <c:v>-57.60279465</c:v>
                </c:pt>
                <c:pt idx="755">
                  <c:v>-57.425937650000002</c:v>
                </c:pt>
                <c:pt idx="756">
                  <c:v>-57.581459049999999</c:v>
                </c:pt>
                <c:pt idx="757">
                  <c:v>-57.512279509999999</c:v>
                </c:pt>
                <c:pt idx="758">
                  <c:v>-57.43986511</c:v>
                </c:pt>
                <c:pt idx="759">
                  <c:v>-57.548473360000003</c:v>
                </c:pt>
                <c:pt idx="760">
                  <c:v>-57.742038729999997</c:v>
                </c:pt>
                <c:pt idx="761">
                  <c:v>-58.017753599999999</c:v>
                </c:pt>
                <c:pt idx="762">
                  <c:v>-58.229404449999997</c:v>
                </c:pt>
                <c:pt idx="763">
                  <c:v>-58.261425019999997</c:v>
                </c:pt>
                <c:pt idx="764">
                  <c:v>-58.003818510000002</c:v>
                </c:pt>
                <c:pt idx="765">
                  <c:v>-58.045536040000002</c:v>
                </c:pt>
                <c:pt idx="766">
                  <c:v>-57.794940949999997</c:v>
                </c:pt>
                <c:pt idx="767">
                  <c:v>-57.77406311</c:v>
                </c:pt>
                <c:pt idx="768">
                  <c:v>-57.56520081</c:v>
                </c:pt>
                <c:pt idx="769">
                  <c:v>-57.577728270000001</c:v>
                </c:pt>
                <c:pt idx="770">
                  <c:v>-57.530384060000003</c:v>
                </c:pt>
                <c:pt idx="771">
                  <c:v>-57.524806980000001</c:v>
                </c:pt>
                <c:pt idx="772">
                  <c:v>-57.567405700000002</c:v>
                </c:pt>
                <c:pt idx="773">
                  <c:v>-57.449619290000001</c:v>
                </c:pt>
                <c:pt idx="774">
                  <c:v>-57.566593169999997</c:v>
                </c:pt>
                <c:pt idx="775">
                  <c:v>-57.633575440000001</c:v>
                </c:pt>
                <c:pt idx="776">
                  <c:v>-57.537334440000002</c:v>
                </c:pt>
                <c:pt idx="777">
                  <c:v>-57.499740600000003</c:v>
                </c:pt>
                <c:pt idx="778">
                  <c:v>-57.435710909999997</c:v>
                </c:pt>
                <c:pt idx="779">
                  <c:v>-57.456592559999997</c:v>
                </c:pt>
                <c:pt idx="780">
                  <c:v>-57.464954380000002</c:v>
                </c:pt>
                <c:pt idx="781">
                  <c:v>-57.470520020000002</c:v>
                </c:pt>
                <c:pt idx="782">
                  <c:v>-57.570777890000002</c:v>
                </c:pt>
                <c:pt idx="783">
                  <c:v>-57.623687740000001</c:v>
                </c:pt>
                <c:pt idx="784">
                  <c:v>-57.620910639999998</c:v>
                </c:pt>
                <c:pt idx="785">
                  <c:v>-57.561016080000002</c:v>
                </c:pt>
                <c:pt idx="786">
                  <c:v>-57.496944429999999</c:v>
                </c:pt>
                <c:pt idx="787">
                  <c:v>-57.449611660000002</c:v>
                </c:pt>
                <c:pt idx="788">
                  <c:v>-57.438476559999998</c:v>
                </c:pt>
                <c:pt idx="789">
                  <c:v>-57.481651309999997</c:v>
                </c:pt>
                <c:pt idx="790">
                  <c:v>-57.574935910000001</c:v>
                </c:pt>
                <c:pt idx="791">
                  <c:v>-57.654312130000001</c:v>
                </c:pt>
                <c:pt idx="792">
                  <c:v>-57.74481583</c:v>
                </c:pt>
                <c:pt idx="793">
                  <c:v>-57.927223210000001</c:v>
                </c:pt>
                <c:pt idx="794">
                  <c:v>-58.218273160000003</c:v>
                </c:pt>
                <c:pt idx="795">
                  <c:v>-58.269790649999997</c:v>
                </c:pt>
                <c:pt idx="796">
                  <c:v>-58.08319092</c:v>
                </c:pt>
                <c:pt idx="797">
                  <c:v>-57.691898350000002</c:v>
                </c:pt>
                <c:pt idx="798">
                  <c:v>-57.483036040000002</c:v>
                </c:pt>
                <c:pt idx="799">
                  <c:v>-57.535957340000003</c:v>
                </c:pt>
                <c:pt idx="800">
                  <c:v>-57.71696472</c:v>
                </c:pt>
                <c:pt idx="801">
                  <c:v>-57.8993988</c:v>
                </c:pt>
                <c:pt idx="802">
                  <c:v>-58.009391780000001</c:v>
                </c:pt>
                <c:pt idx="803">
                  <c:v>-58.155609130000002</c:v>
                </c:pt>
                <c:pt idx="804">
                  <c:v>-58.251678470000002</c:v>
                </c:pt>
                <c:pt idx="805">
                  <c:v>-58.233581540000003</c:v>
                </c:pt>
                <c:pt idx="806">
                  <c:v>-57.995471950000002</c:v>
                </c:pt>
                <c:pt idx="807">
                  <c:v>-57.573558810000002</c:v>
                </c:pt>
                <c:pt idx="808">
                  <c:v>-57.551284789999997</c:v>
                </c:pt>
                <c:pt idx="809">
                  <c:v>-58.090156559999997</c:v>
                </c:pt>
                <c:pt idx="810">
                  <c:v>-58.190410610000001</c:v>
                </c:pt>
                <c:pt idx="811">
                  <c:v>-57.604167940000004</c:v>
                </c:pt>
                <c:pt idx="812">
                  <c:v>-57.605575559999998</c:v>
                </c:pt>
                <c:pt idx="813">
                  <c:v>-58.113830569999998</c:v>
                </c:pt>
                <c:pt idx="814">
                  <c:v>-58.040016170000001</c:v>
                </c:pt>
                <c:pt idx="815">
                  <c:v>-57.506710050000002</c:v>
                </c:pt>
                <c:pt idx="816">
                  <c:v>-57.829757690000001</c:v>
                </c:pt>
                <c:pt idx="817">
                  <c:v>-58.267009739999999</c:v>
                </c:pt>
                <c:pt idx="818">
                  <c:v>-57.88686371</c:v>
                </c:pt>
                <c:pt idx="819">
                  <c:v>-57.53038025</c:v>
                </c:pt>
                <c:pt idx="820">
                  <c:v>-57.900779720000003</c:v>
                </c:pt>
                <c:pt idx="821">
                  <c:v>-58.234970089999997</c:v>
                </c:pt>
                <c:pt idx="822">
                  <c:v>-57.878505709999999</c:v>
                </c:pt>
                <c:pt idx="823">
                  <c:v>-57.512283330000002</c:v>
                </c:pt>
                <c:pt idx="824">
                  <c:v>-57.554065700000002</c:v>
                </c:pt>
                <c:pt idx="825">
                  <c:v>-57.904968259999997</c:v>
                </c:pt>
                <c:pt idx="826">
                  <c:v>-58.198764799999999</c:v>
                </c:pt>
                <c:pt idx="827">
                  <c:v>-58.307384489999997</c:v>
                </c:pt>
                <c:pt idx="828">
                  <c:v>-58.2530632</c:v>
                </c:pt>
                <c:pt idx="829">
                  <c:v>-58.120796200000001</c:v>
                </c:pt>
                <c:pt idx="830">
                  <c:v>-57.980155940000003</c:v>
                </c:pt>
                <c:pt idx="831">
                  <c:v>-57.861778260000001</c:v>
                </c:pt>
                <c:pt idx="832">
                  <c:v>-57.77406311</c:v>
                </c:pt>
                <c:pt idx="833">
                  <c:v>-57.693298339999998</c:v>
                </c:pt>
                <c:pt idx="834">
                  <c:v>-57.737865450000001</c:v>
                </c:pt>
                <c:pt idx="835">
                  <c:v>-57.769886020000001</c:v>
                </c:pt>
                <c:pt idx="836">
                  <c:v>-57.822803499999999</c:v>
                </c:pt>
                <c:pt idx="837">
                  <c:v>-57.94811249</c:v>
                </c:pt>
                <c:pt idx="838">
                  <c:v>-58.044227599999999</c:v>
                </c:pt>
                <c:pt idx="839">
                  <c:v>-58.218261720000001</c:v>
                </c:pt>
                <c:pt idx="840">
                  <c:v>-58.307392120000003</c:v>
                </c:pt>
                <c:pt idx="841">
                  <c:v>-57.889629360000001</c:v>
                </c:pt>
                <c:pt idx="842">
                  <c:v>-57.477481840000003</c:v>
                </c:pt>
                <c:pt idx="843">
                  <c:v>-57.750400540000001</c:v>
                </c:pt>
                <c:pt idx="844">
                  <c:v>-58.031681059999997</c:v>
                </c:pt>
                <c:pt idx="845">
                  <c:v>-58.062313080000003</c:v>
                </c:pt>
                <c:pt idx="846">
                  <c:v>-57.865978239999997</c:v>
                </c:pt>
                <c:pt idx="847">
                  <c:v>-57.867370610000002</c:v>
                </c:pt>
                <c:pt idx="848">
                  <c:v>-58.07363892</c:v>
                </c:pt>
                <c:pt idx="849">
                  <c:v>-57.633434299999998</c:v>
                </c:pt>
                <c:pt idx="850">
                  <c:v>-58.257244110000002</c:v>
                </c:pt>
                <c:pt idx="851">
                  <c:v>-57.797733309999998</c:v>
                </c:pt>
                <c:pt idx="852">
                  <c:v>-57.746223450000002</c:v>
                </c:pt>
                <c:pt idx="853">
                  <c:v>-58.322696690000001</c:v>
                </c:pt>
                <c:pt idx="854">
                  <c:v>-57.830383300000001</c:v>
                </c:pt>
                <c:pt idx="855">
                  <c:v>-57.69468689</c:v>
                </c:pt>
                <c:pt idx="856">
                  <c:v>-58.221046450000003</c:v>
                </c:pt>
                <c:pt idx="857">
                  <c:v>-57.931392670000001</c:v>
                </c:pt>
                <c:pt idx="858">
                  <c:v>-57.56103134</c:v>
                </c:pt>
                <c:pt idx="859">
                  <c:v>-58.01497269</c:v>
                </c:pt>
                <c:pt idx="860">
                  <c:v>-58.258644099999998</c:v>
                </c:pt>
                <c:pt idx="861">
                  <c:v>-58.08736038</c:v>
                </c:pt>
                <c:pt idx="862">
                  <c:v>-57.549884800000001</c:v>
                </c:pt>
                <c:pt idx="863">
                  <c:v>-57.558250430000001</c:v>
                </c:pt>
                <c:pt idx="864">
                  <c:v>-57.469123840000002</c:v>
                </c:pt>
                <c:pt idx="865">
                  <c:v>-57.832538599999999</c:v>
                </c:pt>
                <c:pt idx="866">
                  <c:v>-58.03862762</c:v>
                </c:pt>
                <c:pt idx="867">
                  <c:v>-58.147251130000001</c:v>
                </c:pt>
                <c:pt idx="868">
                  <c:v>-58.229404449999997</c:v>
                </c:pt>
                <c:pt idx="869">
                  <c:v>-58.264213560000002</c:v>
                </c:pt>
                <c:pt idx="870">
                  <c:v>-58.198768620000003</c:v>
                </c:pt>
                <c:pt idx="871">
                  <c:v>-58.197395319999998</c:v>
                </c:pt>
                <c:pt idx="872">
                  <c:v>-58.077617650000001</c:v>
                </c:pt>
                <c:pt idx="873">
                  <c:v>-58.016353610000003</c:v>
                </c:pt>
                <c:pt idx="874">
                  <c:v>-57.927246089999997</c:v>
                </c:pt>
                <c:pt idx="875">
                  <c:v>-57.804702759999998</c:v>
                </c:pt>
                <c:pt idx="876">
                  <c:v>-57.654300689999999</c:v>
                </c:pt>
                <c:pt idx="877">
                  <c:v>-57.495594019999999</c:v>
                </c:pt>
                <c:pt idx="878">
                  <c:v>-57.602787020000001</c:v>
                </c:pt>
                <c:pt idx="879">
                  <c:v>-57.826972959999999</c:v>
                </c:pt>
                <c:pt idx="880">
                  <c:v>-58.180679320000003</c:v>
                </c:pt>
                <c:pt idx="881">
                  <c:v>-58.389530180000001</c:v>
                </c:pt>
                <c:pt idx="882">
                  <c:v>-58.169525149999998</c:v>
                </c:pt>
                <c:pt idx="883">
                  <c:v>-57.68217087</c:v>
                </c:pt>
                <c:pt idx="884">
                  <c:v>-57.540130619999999</c:v>
                </c:pt>
                <c:pt idx="885">
                  <c:v>-57.794952389999999</c:v>
                </c:pt>
                <c:pt idx="886">
                  <c:v>-58.155609130000002</c:v>
                </c:pt>
                <c:pt idx="887">
                  <c:v>-58.315746310000002</c:v>
                </c:pt>
                <c:pt idx="888">
                  <c:v>-57.930027010000003</c:v>
                </c:pt>
                <c:pt idx="889">
                  <c:v>-57.707225800000003</c:v>
                </c:pt>
                <c:pt idx="890">
                  <c:v>-57.852870940000003</c:v>
                </c:pt>
                <c:pt idx="891">
                  <c:v>-58.12498093</c:v>
                </c:pt>
                <c:pt idx="892">
                  <c:v>-58.14862823</c:v>
                </c:pt>
                <c:pt idx="893">
                  <c:v>-57.700256349999997</c:v>
                </c:pt>
                <c:pt idx="894">
                  <c:v>-58.175106049999997</c:v>
                </c:pt>
                <c:pt idx="895">
                  <c:v>-58.225227359999998</c:v>
                </c:pt>
                <c:pt idx="896">
                  <c:v>-57.797756200000002</c:v>
                </c:pt>
                <c:pt idx="897">
                  <c:v>-57.673809050000003</c:v>
                </c:pt>
                <c:pt idx="898">
                  <c:v>-58.037227629999997</c:v>
                </c:pt>
                <c:pt idx="899">
                  <c:v>-58.222434999999997</c:v>
                </c:pt>
                <c:pt idx="900">
                  <c:v>-57.826980589999998</c:v>
                </c:pt>
                <c:pt idx="901">
                  <c:v>-57.534572599999997</c:v>
                </c:pt>
                <c:pt idx="902">
                  <c:v>-57.593040469999998</c:v>
                </c:pt>
                <c:pt idx="903">
                  <c:v>-57.870155330000003</c:v>
                </c:pt>
                <c:pt idx="904">
                  <c:v>-58.194602969999998</c:v>
                </c:pt>
                <c:pt idx="905">
                  <c:v>-58.248886110000001</c:v>
                </c:pt>
                <c:pt idx="906">
                  <c:v>-57.836723329999998</c:v>
                </c:pt>
                <c:pt idx="907">
                  <c:v>-57.572155000000002</c:v>
                </c:pt>
                <c:pt idx="908">
                  <c:v>-57.822803499999999</c:v>
                </c:pt>
                <c:pt idx="909">
                  <c:v>-58.237758640000003</c:v>
                </c:pt>
                <c:pt idx="910">
                  <c:v>-58.10548782</c:v>
                </c:pt>
                <c:pt idx="911">
                  <c:v>-57.618106840000003</c:v>
                </c:pt>
                <c:pt idx="912">
                  <c:v>-57.626476289999999</c:v>
                </c:pt>
                <c:pt idx="913">
                  <c:v>-58.116600040000002</c:v>
                </c:pt>
                <c:pt idx="914">
                  <c:v>-58.338027949999997</c:v>
                </c:pt>
                <c:pt idx="915">
                  <c:v>-58.049781799999998</c:v>
                </c:pt>
                <c:pt idx="916">
                  <c:v>-57.586090089999999</c:v>
                </c:pt>
                <c:pt idx="917">
                  <c:v>-57.5651741</c:v>
                </c:pt>
                <c:pt idx="918">
                  <c:v>-58.044204710000002</c:v>
                </c:pt>
                <c:pt idx="919">
                  <c:v>-58.31155777</c:v>
                </c:pt>
                <c:pt idx="920">
                  <c:v>-57.885463710000003</c:v>
                </c:pt>
                <c:pt idx="921">
                  <c:v>-57.573562619999997</c:v>
                </c:pt>
                <c:pt idx="922">
                  <c:v>-58.033073430000002</c:v>
                </c:pt>
                <c:pt idx="923">
                  <c:v>-58.26420212</c:v>
                </c:pt>
                <c:pt idx="924">
                  <c:v>-57.857608800000001</c:v>
                </c:pt>
                <c:pt idx="925">
                  <c:v>-57.693958279999997</c:v>
                </c:pt>
                <c:pt idx="926">
                  <c:v>-58.21546936</c:v>
                </c:pt>
                <c:pt idx="927">
                  <c:v>-58.017414090000003</c:v>
                </c:pt>
                <c:pt idx="928">
                  <c:v>-57.580524439999998</c:v>
                </c:pt>
                <c:pt idx="929">
                  <c:v>-57.672424319999998</c:v>
                </c:pt>
                <c:pt idx="930">
                  <c:v>-58.219894410000002</c:v>
                </c:pt>
                <c:pt idx="931">
                  <c:v>-58.314334870000003</c:v>
                </c:pt>
                <c:pt idx="932">
                  <c:v>-57.814441680000002</c:v>
                </c:pt>
                <c:pt idx="933">
                  <c:v>-57.483032229999999</c:v>
                </c:pt>
                <c:pt idx="934">
                  <c:v>-57.785217289999999</c:v>
                </c:pt>
                <c:pt idx="935">
                  <c:v>-58.190414429999997</c:v>
                </c:pt>
                <c:pt idx="936">
                  <c:v>-58.237770079999997</c:v>
                </c:pt>
                <c:pt idx="937">
                  <c:v>-57.938385009999998</c:v>
                </c:pt>
                <c:pt idx="938">
                  <c:v>-57.594440460000001</c:v>
                </c:pt>
                <c:pt idx="939">
                  <c:v>-57.783809660000003</c:v>
                </c:pt>
                <c:pt idx="940">
                  <c:v>-58.262828829999997</c:v>
                </c:pt>
                <c:pt idx="941">
                  <c:v>-58.234962459999998</c:v>
                </c:pt>
                <c:pt idx="942">
                  <c:v>-57.783817290000002</c:v>
                </c:pt>
                <c:pt idx="943">
                  <c:v>-57.598629000000003</c:v>
                </c:pt>
                <c:pt idx="944">
                  <c:v>-57.870147709999998</c:v>
                </c:pt>
                <c:pt idx="945">
                  <c:v>-58.264221190000001</c:v>
                </c:pt>
                <c:pt idx="946">
                  <c:v>-58.257244110000002</c:v>
                </c:pt>
                <c:pt idx="947">
                  <c:v>-57.820030209999999</c:v>
                </c:pt>
                <c:pt idx="948">
                  <c:v>-57.572155000000002</c:v>
                </c:pt>
                <c:pt idx="949">
                  <c:v>-57.835315700000002</c:v>
                </c:pt>
                <c:pt idx="950">
                  <c:v>-58.261440280000002</c:v>
                </c:pt>
                <c:pt idx="951">
                  <c:v>-58.226600650000002</c:v>
                </c:pt>
                <c:pt idx="952">
                  <c:v>-57.797737120000001</c:v>
                </c:pt>
                <c:pt idx="953">
                  <c:v>-57.587471010000002</c:v>
                </c:pt>
                <c:pt idx="954">
                  <c:v>-57.775447849999999</c:v>
                </c:pt>
                <c:pt idx="955">
                  <c:v>-58.148651119999997</c:v>
                </c:pt>
                <c:pt idx="956">
                  <c:v>-58.324085240000002</c:v>
                </c:pt>
                <c:pt idx="957">
                  <c:v>-58.170917510000002</c:v>
                </c:pt>
                <c:pt idx="958">
                  <c:v>-57.826980589999998</c:v>
                </c:pt>
                <c:pt idx="959">
                  <c:v>-57.545711519999998</c:v>
                </c:pt>
                <c:pt idx="960">
                  <c:v>-57.633430480000001</c:v>
                </c:pt>
                <c:pt idx="961">
                  <c:v>-57.985713959999998</c:v>
                </c:pt>
                <c:pt idx="962">
                  <c:v>-58.303188319999997</c:v>
                </c:pt>
                <c:pt idx="963">
                  <c:v>-58.397888180000002</c:v>
                </c:pt>
                <c:pt idx="964">
                  <c:v>-58.35054779</c:v>
                </c:pt>
                <c:pt idx="965">
                  <c:v>-58.32407379</c:v>
                </c:pt>
                <c:pt idx="966">
                  <c:v>-58.265602110000003</c:v>
                </c:pt>
                <c:pt idx="967">
                  <c:v>-58.23218155</c:v>
                </c:pt>
                <c:pt idx="968">
                  <c:v>-58.229400630000001</c:v>
                </c:pt>
                <c:pt idx="969">
                  <c:v>-58.229400630000001</c:v>
                </c:pt>
                <c:pt idx="970">
                  <c:v>-58.247501370000002</c:v>
                </c:pt>
                <c:pt idx="971">
                  <c:v>-58.234973910000001</c:v>
                </c:pt>
                <c:pt idx="972">
                  <c:v>-58.140285489999997</c:v>
                </c:pt>
                <c:pt idx="973">
                  <c:v>-58.006614689999999</c:v>
                </c:pt>
                <c:pt idx="974">
                  <c:v>-57.886848450000002</c:v>
                </c:pt>
                <c:pt idx="975">
                  <c:v>-57.716979979999998</c:v>
                </c:pt>
                <c:pt idx="976">
                  <c:v>-57.572166439999997</c:v>
                </c:pt>
                <c:pt idx="977">
                  <c:v>-57.561023710000001</c:v>
                </c:pt>
                <c:pt idx="978">
                  <c:v>-57.835334779999997</c:v>
                </c:pt>
                <c:pt idx="979">
                  <c:v>-58.26979446</c:v>
                </c:pt>
                <c:pt idx="980">
                  <c:v>-58.221038819999997</c:v>
                </c:pt>
                <c:pt idx="981">
                  <c:v>-57.693305969999997</c:v>
                </c:pt>
                <c:pt idx="982">
                  <c:v>-57.583301540000001</c:v>
                </c:pt>
                <c:pt idx="983">
                  <c:v>-58.045604709999999</c:v>
                </c:pt>
                <c:pt idx="984">
                  <c:v>-58.385360720000001</c:v>
                </c:pt>
                <c:pt idx="985">
                  <c:v>-58.265625</c:v>
                </c:pt>
                <c:pt idx="986">
                  <c:v>-57.943943019999999</c:v>
                </c:pt>
                <c:pt idx="987">
                  <c:v>-57.65431976</c:v>
                </c:pt>
                <c:pt idx="988">
                  <c:v>-57.55962753</c:v>
                </c:pt>
                <c:pt idx="989">
                  <c:v>-57.687728880000002</c:v>
                </c:pt>
                <c:pt idx="990">
                  <c:v>-57.900791169999998</c:v>
                </c:pt>
                <c:pt idx="991">
                  <c:v>-58.126358029999999</c:v>
                </c:pt>
                <c:pt idx="992">
                  <c:v>-58.229412080000003</c:v>
                </c:pt>
                <c:pt idx="993">
                  <c:v>-58.296230319999999</c:v>
                </c:pt>
                <c:pt idx="994">
                  <c:v>-58.342197419999998</c:v>
                </c:pt>
                <c:pt idx="995">
                  <c:v>-58.37560654</c:v>
                </c:pt>
                <c:pt idx="996">
                  <c:v>-58.332447049999999</c:v>
                </c:pt>
                <c:pt idx="997">
                  <c:v>-58.361698150000002</c:v>
                </c:pt>
                <c:pt idx="998">
                  <c:v>-58.329658510000002</c:v>
                </c:pt>
                <c:pt idx="999">
                  <c:v>-58.289268489999998</c:v>
                </c:pt>
                <c:pt idx="1000">
                  <c:v>-58.324085240000002</c:v>
                </c:pt>
                <c:pt idx="1001">
                  <c:v>-58.370037080000003</c:v>
                </c:pt>
                <c:pt idx="1002">
                  <c:v>-58.37142944</c:v>
                </c:pt>
                <c:pt idx="1003">
                  <c:v>-58.300426479999999</c:v>
                </c:pt>
                <c:pt idx="1004">
                  <c:v>-58.179275509999997</c:v>
                </c:pt>
                <c:pt idx="1005">
                  <c:v>-58.026103970000001</c:v>
                </c:pt>
                <c:pt idx="1006">
                  <c:v>-57.882678990000002</c:v>
                </c:pt>
                <c:pt idx="1007">
                  <c:v>-57.936988829999997</c:v>
                </c:pt>
                <c:pt idx="1008">
                  <c:v>-58.325477599999999</c:v>
                </c:pt>
                <c:pt idx="1009">
                  <c:v>-58.023036959999999</c:v>
                </c:pt>
                <c:pt idx="1010">
                  <c:v>-58.077625269999999</c:v>
                </c:pt>
                <c:pt idx="1011">
                  <c:v>-58.360298159999999</c:v>
                </c:pt>
                <c:pt idx="1012">
                  <c:v>-58.413196560000003</c:v>
                </c:pt>
                <c:pt idx="1013">
                  <c:v>-58.454971309999998</c:v>
                </c:pt>
                <c:pt idx="1014">
                  <c:v>-58.413211820000001</c:v>
                </c:pt>
                <c:pt idx="1015">
                  <c:v>-58.278144840000003</c:v>
                </c:pt>
                <c:pt idx="1016">
                  <c:v>-58.170917510000002</c:v>
                </c:pt>
                <c:pt idx="1017">
                  <c:v>-57.920261379999999</c:v>
                </c:pt>
                <c:pt idx="1018">
                  <c:v>-57.62090302</c:v>
                </c:pt>
                <c:pt idx="1019">
                  <c:v>-57.647556299999998</c:v>
                </c:pt>
                <c:pt idx="1020">
                  <c:v>-57.835334779999997</c:v>
                </c:pt>
                <c:pt idx="1021">
                  <c:v>-58.145385740000002</c:v>
                </c:pt>
                <c:pt idx="1022">
                  <c:v>-58.201541900000002</c:v>
                </c:pt>
                <c:pt idx="1023">
                  <c:v>-58.317123410000001</c:v>
                </c:pt>
                <c:pt idx="1024">
                  <c:v>-58.339405059999997</c:v>
                </c:pt>
                <c:pt idx="1025">
                  <c:v>-58.083492280000002</c:v>
                </c:pt>
                <c:pt idx="1026">
                  <c:v>-57.98155594</c:v>
                </c:pt>
                <c:pt idx="1027">
                  <c:v>-57.921669010000002</c:v>
                </c:pt>
                <c:pt idx="1028">
                  <c:v>-57.941455840000003</c:v>
                </c:pt>
                <c:pt idx="1029">
                  <c:v>-57.984325409999997</c:v>
                </c:pt>
                <c:pt idx="1030">
                  <c:v>-58.03146744</c:v>
                </c:pt>
                <c:pt idx="1031">
                  <c:v>-58.332443240000003</c:v>
                </c:pt>
                <c:pt idx="1032">
                  <c:v>-58.332443240000003</c:v>
                </c:pt>
                <c:pt idx="1033">
                  <c:v>-58.241920469999997</c:v>
                </c:pt>
                <c:pt idx="1034">
                  <c:v>-57.873962400000003</c:v>
                </c:pt>
                <c:pt idx="1035">
                  <c:v>-57.698875430000001</c:v>
                </c:pt>
                <c:pt idx="1036">
                  <c:v>-57.830364230000001</c:v>
                </c:pt>
                <c:pt idx="1037">
                  <c:v>-58.161174770000002</c:v>
                </c:pt>
                <c:pt idx="1038">
                  <c:v>-58.076229099999999</c:v>
                </c:pt>
                <c:pt idx="1039">
                  <c:v>-58.089126589999999</c:v>
                </c:pt>
                <c:pt idx="1040">
                  <c:v>-57.952304839999996</c:v>
                </c:pt>
                <c:pt idx="1041">
                  <c:v>-57.512283330000002</c:v>
                </c:pt>
                <c:pt idx="1042">
                  <c:v>-57.551273350000002</c:v>
                </c:pt>
                <c:pt idx="1043">
                  <c:v>-57.743431090000001</c:v>
                </c:pt>
                <c:pt idx="1044">
                  <c:v>-58.065074920000001</c:v>
                </c:pt>
                <c:pt idx="1045">
                  <c:v>-58.325477599999999</c:v>
                </c:pt>
                <c:pt idx="1046">
                  <c:v>-58.340797420000001</c:v>
                </c:pt>
                <c:pt idx="1047">
                  <c:v>-58.297630310000002</c:v>
                </c:pt>
                <c:pt idx="1048">
                  <c:v>-58.05673599</c:v>
                </c:pt>
                <c:pt idx="1049">
                  <c:v>-57.850643159999997</c:v>
                </c:pt>
                <c:pt idx="1050">
                  <c:v>-57.704444889999998</c:v>
                </c:pt>
                <c:pt idx="1051">
                  <c:v>-57.632022859999999</c:v>
                </c:pt>
                <c:pt idx="1052">
                  <c:v>-57.632095339999999</c:v>
                </c:pt>
                <c:pt idx="1053">
                  <c:v>-57.691905980000001</c:v>
                </c:pt>
                <c:pt idx="1054">
                  <c:v>-57.83950806</c:v>
                </c:pt>
                <c:pt idx="1055">
                  <c:v>-57.87851715</c:v>
                </c:pt>
                <c:pt idx="1056">
                  <c:v>-57.831153870000001</c:v>
                </c:pt>
                <c:pt idx="1057">
                  <c:v>-58.073463439999998</c:v>
                </c:pt>
                <c:pt idx="1058">
                  <c:v>-58.138328549999997</c:v>
                </c:pt>
                <c:pt idx="1059">
                  <c:v>-58.216869350000003</c:v>
                </c:pt>
                <c:pt idx="1060">
                  <c:v>-58.293453220000004</c:v>
                </c:pt>
                <c:pt idx="1061">
                  <c:v>-58.431308749999999</c:v>
                </c:pt>
                <c:pt idx="1062">
                  <c:v>-58.329677580000002</c:v>
                </c:pt>
                <c:pt idx="1063">
                  <c:v>-58.109649660000002</c:v>
                </c:pt>
                <c:pt idx="1064">
                  <c:v>-57.785198209999997</c:v>
                </c:pt>
                <c:pt idx="1065">
                  <c:v>-57.588863369999999</c:v>
                </c:pt>
                <c:pt idx="1066">
                  <c:v>-57.541522980000003</c:v>
                </c:pt>
                <c:pt idx="1067">
                  <c:v>-57.53733063</c:v>
                </c:pt>
                <c:pt idx="1068">
                  <c:v>-57.54291534</c:v>
                </c:pt>
                <c:pt idx="1069">
                  <c:v>-57.625068659999997</c:v>
                </c:pt>
                <c:pt idx="1070">
                  <c:v>-57.675193790000002</c:v>
                </c:pt>
                <c:pt idx="1071">
                  <c:v>-57.838119509999999</c:v>
                </c:pt>
                <c:pt idx="1072">
                  <c:v>-57.989898680000003</c:v>
                </c:pt>
                <c:pt idx="1073">
                  <c:v>-58.137485499999997</c:v>
                </c:pt>
                <c:pt idx="1074">
                  <c:v>-58.176475519999997</c:v>
                </c:pt>
                <c:pt idx="1075">
                  <c:v>-58.241947170000003</c:v>
                </c:pt>
                <c:pt idx="1076">
                  <c:v>-58.314342500000002</c:v>
                </c:pt>
                <c:pt idx="1077">
                  <c:v>-58.37422943</c:v>
                </c:pt>
                <c:pt idx="1078">
                  <c:v>-58.429912569999999</c:v>
                </c:pt>
                <c:pt idx="1079">
                  <c:v>-58.424339289999999</c:v>
                </c:pt>
                <c:pt idx="1080">
                  <c:v>-58.329650880000003</c:v>
                </c:pt>
                <c:pt idx="1081">
                  <c:v>-58.257244110000002</c:v>
                </c:pt>
                <c:pt idx="1082">
                  <c:v>-58.290683749999999</c:v>
                </c:pt>
                <c:pt idx="1083">
                  <c:v>-58.32130051</c:v>
                </c:pt>
                <c:pt idx="1084">
                  <c:v>-58.286495209999998</c:v>
                </c:pt>
                <c:pt idx="1085">
                  <c:v>-58.156982419999999</c:v>
                </c:pt>
                <c:pt idx="1086">
                  <c:v>-57.998260500000001</c:v>
                </c:pt>
                <c:pt idx="1087">
                  <c:v>-57.797737120000001</c:v>
                </c:pt>
                <c:pt idx="1088">
                  <c:v>-57.719760890000003</c:v>
                </c:pt>
                <c:pt idx="1089">
                  <c:v>-57.61393356</c:v>
                </c:pt>
                <c:pt idx="1090">
                  <c:v>-57.612537379999999</c:v>
                </c:pt>
                <c:pt idx="1091">
                  <c:v>-57.55265808</c:v>
                </c:pt>
                <c:pt idx="1092">
                  <c:v>-57.626453400000003</c:v>
                </c:pt>
                <c:pt idx="1093">
                  <c:v>-57.647346499999998</c:v>
                </c:pt>
                <c:pt idx="1094">
                  <c:v>-57.665451050000001</c:v>
                </c:pt>
                <c:pt idx="1095">
                  <c:v>-57.843688960000001</c:v>
                </c:pt>
                <c:pt idx="1096">
                  <c:v>-58.020526889999999</c:v>
                </c:pt>
                <c:pt idx="1097">
                  <c:v>-58.253059389999997</c:v>
                </c:pt>
                <c:pt idx="1098">
                  <c:v>-58.414608000000001</c:v>
                </c:pt>
                <c:pt idx="1099">
                  <c:v>-58.425731659999997</c:v>
                </c:pt>
                <c:pt idx="1100">
                  <c:v>-58.314334870000003</c:v>
                </c:pt>
                <c:pt idx="1101">
                  <c:v>-58.124969479999997</c:v>
                </c:pt>
                <c:pt idx="1102">
                  <c:v>-57.950908660000003</c:v>
                </c:pt>
                <c:pt idx="1103">
                  <c:v>-57.820037839999998</c:v>
                </c:pt>
                <c:pt idx="1104">
                  <c:v>-57.740653989999998</c:v>
                </c:pt>
                <c:pt idx="1105">
                  <c:v>-57.744831089999998</c:v>
                </c:pt>
                <c:pt idx="1106">
                  <c:v>-57.679374690000003</c:v>
                </c:pt>
                <c:pt idx="1107">
                  <c:v>-57.654300689999999</c:v>
                </c:pt>
                <c:pt idx="1108">
                  <c:v>-57.587463380000003</c:v>
                </c:pt>
                <c:pt idx="1109">
                  <c:v>-57.512279509999999</c:v>
                </c:pt>
                <c:pt idx="1110">
                  <c:v>-57.597225190000003</c:v>
                </c:pt>
                <c:pt idx="1111">
                  <c:v>-57.789382930000002</c:v>
                </c:pt>
                <c:pt idx="1112">
                  <c:v>-58.00103378</c:v>
                </c:pt>
                <c:pt idx="1113">
                  <c:v>-58.232192990000001</c:v>
                </c:pt>
                <c:pt idx="1114">
                  <c:v>-58.438282010000002</c:v>
                </c:pt>
                <c:pt idx="1115">
                  <c:v>-58.525985720000001</c:v>
                </c:pt>
                <c:pt idx="1116">
                  <c:v>-58.434082029999999</c:v>
                </c:pt>
                <c:pt idx="1117">
                  <c:v>-58.15559769</c:v>
                </c:pt>
                <c:pt idx="1118">
                  <c:v>-57.838119509999999</c:v>
                </c:pt>
                <c:pt idx="1119">
                  <c:v>-57.63343811</c:v>
                </c:pt>
                <c:pt idx="1120">
                  <c:v>-57.574939729999997</c:v>
                </c:pt>
                <c:pt idx="1121">
                  <c:v>-57.577724459999999</c:v>
                </c:pt>
                <c:pt idx="1122">
                  <c:v>-57.641777040000001</c:v>
                </c:pt>
                <c:pt idx="1123">
                  <c:v>-57.728107450000003</c:v>
                </c:pt>
                <c:pt idx="1124">
                  <c:v>-57.797740939999997</c:v>
                </c:pt>
                <c:pt idx="1125">
                  <c:v>-57.860393520000002</c:v>
                </c:pt>
                <c:pt idx="1126">
                  <c:v>-57.871532440000003</c:v>
                </c:pt>
                <c:pt idx="1127">
                  <c:v>-57.925842289999999</c:v>
                </c:pt>
                <c:pt idx="1128">
                  <c:v>-57.847869869999997</c:v>
                </c:pt>
                <c:pt idx="1129">
                  <c:v>-57.843692779999998</c:v>
                </c:pt>
                <c:pt idx="1130">
                  <c:v>-57.732292180000002</c:v>
                </c:pt>
                <c:pt idx="1131">
                  <c:v>-57.613803859999997</c:v>
                </c:pt>
                <c:pt idx="1132">
                  <c:v>-57.864574429999998</c:v>
                </c:pt>
                <c:pt idx="1133">
                  <c:v>-57.769889829999997</c:v>
                </c:pt>
                <c:pt idx="1134">
                  <c:v>-57.984325409999997</c:v>
                </c:pt>
                <c:pt idx="1135">
                  <c:v>-57.852039339999997</c:v>
                </c:pt>
                <c:pt idx="1136">
                  <c:v>-57.939777370000002</c:v>
                </c:pt>
                <c:pt idx="1137">
                  <c:v>-57.957870479999997</c:v>
                </c:pt>
                <c:pt idx="1138">
                  <c:v>-58.084579470000001</c:v>
                </c:pt>
                <c:pt idx="1139">
                  <c:v>-58.094333650000003</c:v>
                </c:pt>
                <c:pt idx="1140">
                  <c:v>-57.989894870000001</c:v>
                </c:pt>
                <c:pt idx="1141">
                  <c:v>-57.811649320000001</c:v>
                </c:pt>
                <c:pt idx="1142">
                  <c:v>-57.768512729999998</c:v>
                </c:pt>
                <c:pt idx="1143">
                  <c:v>-57.7364769</c:v>
                </c:pt>
                <c:pt idx="1144">
                  <c:v>-57.66962814</c:v>
                </c:pt>
                <c:pt idx="1145">
                  <c:v>-57.72393417</c:v>
                </c:pt>
                <c:pt idx="1146">
                  <c:v>-57.832557680000001</c:v>
                </c:pt>
                <c:pt idx="1147">
                  <c:v>-57.776844019999999</c:v>
                </c:pt>
                <c:pt idx="1148">
                  <c:v>-58.007995610000002</c:v>
                </c:pt>
                <c:pt idx="1149">
                  <c:v>-58.176490780000002</c:v>
                </c:pt>
                <c:pt idx="1150">
                  <c:v>-58.407653809999999</c:v>
                </c:pt>
                <c:pt idx="1151">
                  <c:v>-58.484222410000001</c:v>
                </c:pt>
                <c:pt idx="1152">
                  <c:v>-58.560794829999999</c:v>
                </c:pt>
                <c:pt idx="1153">
                  <c:v>-58.48979568</c:v>
                </c:pt>
                <c:pt idx="1154">
                  <c:v>-58.314121249999999</c:v>
                </c:pt>
                <c:pt idx="1155">
                  <c:v>-58.190410610000001</c:v>
                </c:pt>
                <c:pt idx="1156">
                  <c:v>-58.119403839999997</c:v>
                </c:pt>
                <c:pt idx="1157">
                  <c:v>-57.962062840000002</c:v>
                </c:pt>
                <c:pt idx="1158">
                  <c:v>-57.767108919999998</c:v>
                </c:pt>
                <c:pt idx="1159">
                  <c:v>-57.608364109999997</c:v>
                </c:pt>
                <c:pt idx="1160">
                  <c:v>-57.562419890000001</c:v>
                </c:pt>
                <c:pt idx="1161">
                  <c:v>-57.567985530000001</c:v>
                </c:pt>
                <c:pt idx="1162">
                  <c:v>-57.563793179999998</c:v>
                </c:pt>
                <c:pt idx="1163">
                  <c:v>-57.56240845</c:v>
                </c:pt>
                <c:pt idx="1164">
                  <c:v>-57.556835169999999</c:v>
                </c:pt>
                <c:pt idx="1165">
                  <c:v>-57.530384060000003</c:v>
                </c:pt>
                <c:pt idx="1166">
                  <c:v>-57.594440460000001</c:v>
                </c:pt>
                <c:pt idx="1167">
                  <c:v>-57.671024320000001</c:v>
                </c:pt>
                <c:pt idx="1168">
                  <c:v>-57.65292358</c:v>
                </c:pt>
                <c:pt idx="1169">
                  <c:v>-57.758750919999997</c:v>
                </c:pt>
                <c:pt idx="1170">
                  <c:v>-57.865978239999997</c:v>
                </c:pt>
                <c:pt idx="1171">
                  <c:v>-58.059547420000001</c:v>
                </c:pt>
                <c:pt idx="1172">
                  <c:v>-58.019134520000001</c:v>
                </c:pt>
                <c:pt idx="1173">
                  <c:v>-57.94533157</c:v>
                </c:pt>
                <c:pt idx="1174">
                  <c:v>-58.035682680000001</c:v>
                </c:pt>
                <c:pt idx="1175">
                  <c:v>-58.343582150000003</c:v>
                </c:pt>
                <c:pt idx="1176">
                  <c:v>-58.172096250000003</c:v>
                </c:pt>
                <c:pt idx="1177">
                  <c:v>-58.083198549999999</c:v>
                </c:pt>
                <c:pt idx="1178">
                  <c:v>-58.080410000000001</c:v>
                </c:pt>
                <c:pt idx="1179">
                  <c:v>-57.838100429999997</c:v>
                </c:pt>
                <c:pt idx="1180">
                  <c:v>-57.719757080000001</c:v>
                </c:pt>
                <c:pt idx="1181">
                  <c:v>-57.826160430000002</c:v>
                </c:pt>
                <c:pt idx="1182">
                  <c:v>-57.998260500000001</c:v>
                </c:pt>
                <c:pt idx="1183">
                  <c:v>-57.611156459999997</c:v>
                </c:pt>
                <c:pt idx="1184">
                  <c:v>-57.611156459999997</c:v>
                </c:pt>
                <c:pt idx="1185">
                  <c:v>-57.651531220000003</c:v>
                </c:pt>
                <c:pt idx="1186">
                  <c:v>-57.93002319</c:v>
                </c:pt>
                <c:pt idx="1187">
                  <c:v>-58.28093338</c:v>
                </c:pt>
                <c:pt idx="1188">
                  <c:v>-58.530158999999998</c:v>
                </c:pt>
                <c:pt idx="1189">
                  <c:v>-58.581676479999999</c:v>
                </c:pt>
                <c:pt idx="1190">
                  <c:v>-58.545501710000003</c:v>
                </c:pt>
                <c:pt idx="1191">
                  <c:v>-58.443828580000002</c:v>
                </c:pt>
                <c:pt idx="1192">
                  <c:v>-58.418788910000004</c:v>
                </c:pt>
                <c:pt idx="1193">
                  <c:v>-58.3338356</c:v>
                </c:pt>
                <c:pt idx="1194">
                  <c:v>-58.266990659999998</c:v>
                </c:pt>
                <c:pt idx="1195">
                  <c:v>-58.300430300000002</c:v>
                </c:pt>
                <c:pt idx="1196">
                  <c:v>-58.360294340000003</c:v>
                </c:pt>
                <c:pt idx="1197">
                  <c:v>-58.370029449999997</c:v>
                </c:pt>
                <c:pt idx="1198">
                  <c:v>-58.358901979999999</c:v>
                </c:pt>
                <c:pt idx="1199">
                  <c:v>-58.279529570000001</c:v>
                </c:pt>
                <c:pt idx="1200">
                  <c:v>-58.142562869999999</c:v>
                </c:pt>
                <c:pt idx="1201">
                  <c:v>-57.934207919999999</c:v>
                </c:pt>
                <c:pt idx="1202">
                  <c:v>-57.6905365</c:v>
                </c:pt>
                <c:pt idx="1203">
                  <c:v>-57.609756470000001</c:v>
                </c:pt>
                <c:pt idx="1204">
                  <c:v>-57.629245760000003</c:v>
                </c:pt>
                <c:pt idx="1205">
                  <c:v>-57.618106840000003</c:v>
                </c:pt>
                <c:pt idx="1206">
                  <c:v>-57.625057220000002</c:v>
                </c:pt>
                <c:pt idx="1207">
                  <c:v>-57.772674559999999</c:v>
                </c:pt>
                <c:pt idx="1208">
                  <c:v>-57.998256679999997</c:v>
                </c:pt>
                <c:pt idx="1209">
                  <c:v>-58.276744839999999</c:v>
                </c:pt>
                <c:pt idx="1210">
                  <c:v>-58.527393340000003</c:v>
                </c:pt>
                <c:pt idx="1211">
                  <c:v>-58.549671170000003</c:v>
                </c:pt>
                <c:pt idx="1212">
                  <c:v>-58.331050869999999</c:v>
                </c:pt>
                <c:pt idx="1213">
                  <c:v>-57.988510130000002</c:v>
                </c:pt>
                <c:pt idx="1214">
                  <c:v>-57.747619630000003</c:v>
                </c:pt>
                <c:pt idx="1215">
                  <c:v>-57.758735659999999</c:v>
                </c:pt>
                <c:pt idx="1216">
                  <c:v>-57.697475429999997</c:v>
                </c:pt>
                <c:pt idx="1217">
                  <c:v>-57.70165634</c:v>
                </c:pt>
                <c:pt idx="1218">
                  <c:v>-57.838115690000002</c:v>
                </c:pt>
                <c:pt idx="1219">
                  <c:v>-57.943943019999999</c:v>
                </c:pt>
                <c:pt idx="1220">
                  <c:v>-57.992687230000001</c:v>
                </c:pt>
                <c:pt idx="1221">
                  <c:v>-58.115234370000003</c:v>
                </c:pt>
                <c:pt idx="1222">
                  <c:v>-58.271179199999999</c:v>
                </c:pt>
                <c:pt idx="1223">
                  <c:v>-58.397876740000001</c:v>
                </c:pt>
                <c:pt idx="1224">
                  <c:v>-58.489784239999999</c:v>
                </c:pt>
                <c:pt idx="1225">
                  <c:v>-58.53156662</c:v>
                </c:pt>
                <c:pt idx="1226">
                  <c:v>-58.523204800000002</c:v>
                </c:pt>
                <c:pt idx="1227">
                  <c:v>-58.38953781</c:v>
                </c:pt>
                <c:pt idx="1228">
                  <c:v>-58.080402370000002</c:v>
                </c:pt>
                <c:pt idx="1229">
                  <c:v>-57.726715089999999</c:v>
                </c:pt>
                <c:pt idx="1230">
                  <c:v>-57.657089229999997</c:v>
                </c:pt>
                <c:pt idx="1231">
                  <c:v>-58.158393859999997</c:v>
                </c:pt>
                <c:pt idx="1232">
                  <c:v>-58.541301730000001</c:v>
                </c:pt>
                <c:pt idx="1233">
                  <c:v>-58.452190399999999</c:v>
                </c:pt>
                <c:pt idx="1234">
                  <c:v>-57.978763579999999</c:v>
                </c:pt>
                <c:pt idx="1235">
                  <c:v>-57.654315949999997</c:v>
                </c:pt>
                <c:pt idx="1236">
                  <c:v>-57.783824920000001</c:v>
                </c:pt>
                <c:pt idx="1237">
                  <c:v>-58.214057920000002</c:v>
                </c:pt>
                <c:pt idx="1238">
                  <c:v>-58.527385709999997</c:v>
                </c:pt>
                <c:pt idx="1239">
                  <c:v>-58.467510220000001</c:v>
                </c:pt>
                <c:pt idx="1240">
                  <c:v>-58.161182400000001</c:v>
                </c:pt>
                <c:pt idx="1241">
                  <c:v>-57.852046970000004</c:v>
                </c:pt>
                <c:pt idx="1242">
                  <c:v>-57.704452510000003</c:v>
                </c:pt>
                <c:pt idx="1243">
                  <c:v>-57.605579380000002</c:v>
                </c:pt>
                <c:pt idx="1244">
                  <c:v>-57.613937380000003</c:v>
                </c:pt>
                <c:pt idx="1245">
                  <c:v>-57.710014340000001</c:v>
                </c:pt>
                <c:pt idx="1246">
                  <c:v>-57.870147709999998</c:v>
                </c:pt>
                <c:pt idx="1247">
                  <c:v>-57.845088959999998</c:v>
                </c:pt>
                <c:pt idx="1248">
                  <c:v>-58.038070679999997</c:v>
                </c:pt>
                <c:pt idx="1249">
                  <c:v>-58.260044100000002</c:v>
                </c:pt>
                <c:pt idx="1250">
                  <c:v>-58.42572784</c:v>
                </c:pt>
                <c:pt idx="1251">
                  <c:v>-58.606750490000003</c:v>
                </c:pt>
                <c:pt idx="1252">
                  <c:v>-58.58866501</c:v>
                </c:pt>
                <c:pt idx="1253">
                  <c:v>-58.448020939999999</c:v>
                </c:pt>
                <c:pt idx="1254">
                  <c:v>-58.255855560000001</c:v>
                </c:pt>
                <c:pt idx="1255">
                  <c:v>-58.055343630000003</c:v>
                </c:pt>
                <c:pt idx="1256">
                  <c:v>-57.963451390000003</c:v>
                </c:pt>
                <c:pt idx="1257">
                  <c:v>-57.939777370000002</c:v>
                </c:pt>
                <c:pt idx="1258">
                  <c:v>-57.927230829999999</c:v>
                </c:pt>
                <c:pt idx="1259">
                  <c:v>-57.892433169999997</c:v>
                </c:pt>
                <c:pt idx="1260">
                  <c:v>-57.758758540000002</c:v>
                </c:pt>
                <c:pt idx="1261">
                  <c:v>-57.716972349999999</c:v>
                </c:pt>
                <c:pt idx="1262">
                  <c:v>-57.67520142</c:v>
                </c:pt>
                <c:pt idx="1263">
                  <c:v>-57.668243410000002</c:v>
                </c:pt>
                <c:pt idx="1264">
                  <c:v>-57.749019619999999</c:v>
                </c:pt>
                <c:pt idx="1265">
                  <c:v>-57.814441680000002</c:v>
                </c:pt>
                <c:pt idx="1266">
                  <c:v>-57.886867520000003</c:v>
                </c:pt>
                <c:pt idx="1267">
                  <c:v>-58.087368009999999</c:v>
                </c:pt>
                <c:pt idx="1268">
                  <c:v>-58.396495819999998</c:v>
                </c:pt>
                <c:pt idx="1269">
                  <c:v>-58.585868840000003</c:v>
                </c:pt>
                <c:pt idx="1270">
                  <c:v>-58.531555179999998</c:v>
                </c:pt>
                <c:pt idx="1271">
                  <c:v>-58.161167140000003</c:v>
                </c:pt>
                <c:pt idx="1272">
                  <c:v>-57.836727140000001</c:v>
                </c:pt>
                <c:pt idx="1273">
                  <c:v>-57.619499210000001</c:v>
                </c:pt>
                <c:pt idx="1274">
                  <c:v>-57.700263980000003</c:v>
                </c:pt>
                <c:pt idx="1275">
                  <c:v>-57.824203490000002</c:v>
                </c:pt>
                <c:pt idx="1276">
                  <c:v>-57.900787350000002</c:v>
                </c:pt>
                <c:pt idx="1277">
                  <c:v>-57.946739200000003</c:v>
                </c:pt>
                <c:pt idx="1278">
                  <c:v>-58.040027619999996</c:v>
                </c:pt>
                <c:pt idx="1279">
                  <c:v>-58.101295469999997</c:v>
                </c:pt>
                <c:pt idx="1280">
                  <c:v>-58.140300750000002</c:v>
                </c:pt>
                <c:pt idx="1281">
                  <c:v>-58.186241150000001</c:v>
                </c:pt>
                <c:pt idx="1282">
                  <c:v>-58.18484497</c:v>
                </c:pt>
                <c:pt idx="1283">
                  <c:v>-58.258640290000002</c:v>
                </c:pt>
                <c:pt idx="1284">
                  <c:v>-58.34915161</c:v>
                </c:pt>
                <c:pt idx="1285">
                  <c:v>-58.400669100000002</c:v>
                </c:pt>
                <c:pt idx="1286">
                  <c:v>-58.50928116</c:v>
                </c:pt>
                <c:pt idx="1287">
                  <c:v>-58.597011569999999</c:v>
                </c:pt>
                <c:pt idx="1288">
                  <c:v>-58.560821529999998</c:v>
                </c:pt>
                <c:pt idx="1289">
                  <c:v>-58.537139889999999</c:v>
                </c:pt>
                <c:pt idx="1290">
                  <c:v>-58.481433869999996</c:v>
                </c:pt>
                <c:pt idx="1291">
                  <c:v>-58.115196230000002</c:v>
                </c:pt>
                <c:pt idx="1292">
                  <c:v>-58.015998840000002</c:v>
                </c:pt>
                <c:pt idx="1293">
                  <c:v>-58.432693479999998</c:v>
                </c:pt>
                <c:pt idx="1294">
                  <c:v>-58.325477599999999</c:v>
                </c:pt>
                <c:pt idx="1295">
                  <c:v>-58.098514559999998</c:v>
                </c:pt>
                <c:pt idx="1296">
                  <c:v>-58.095733639999999</c:v>
                </c:pt>
                <c:pt idx="1297">
                  <c:v>-58.101295469999997</c:v>
                </c:pt>
                <c:pt idx="1298">
                  <c:v>-58.008014680000002</c:v>
                </c:pt>
                <c:pt idx="1299">
                  <c:v>-57.946720120000002</c:v>
                </c:pt>
                <c:pt idx="1300">
                  <c:v>-57.909156799999998</c:v>
                </c:pt>
                <c:pt idx="1301">
                  <c:v>-57.870159149999999</c:v>
                </c:pt>
                <c:pt idx="1302">
                  <c:v>-57.97039032</c:v>
                </c:pt>
                <c:pt idx="1303">
                  <c:v>-58.126365659999998</c:v>
                </c:pt>
                <c:pt idx="1304">
                  <c:v>-58.338020319999998</c:v>
                </c:pt>
                <c:pt idx="1305">
                  <c:v>-58.48003387</c:v>
                </c:pt>
                <c:pt idx="1306">
                  <c:v>-58.505104060000001</c:v>
                </c:pt>
                <c:pt idx="1307">
                  <c:v>-58.539909360000003</c:v>
                </c:pt>
                <c:pt idx="1308">
                  <c:v>-58.50511169</c:v>
                </c:pt>
                <c:pt idx="1309">
                  <c:v>-58.514858250000003</c:v>
                </c:pt>
                <c:pt idx="1310">
                  <c:v>-58.410423280000003</c:v>
                </c:pt>
                <c:pt idx="1311">
                  <c:v>-58.420166020000003</c:v>
                </c:pt>
                <c:pt idx="1312">
                  <c:v>-58.535743709999998</c:v>
                </c:pt>
                <c:pt idx="1313">
                  <c:v>-58.514858250000003</c:v>
                </c:pt>
                <c:pt idx="1314">
                  <c:v>-58.434104920000003</c:v>
                </c:pt>
                <c:pt idx="1315">
                  <c:v>-58.403472899999997</c:v>
                </c:pt>
                <c:pt idx="1316">
                  <c:v>-58.230800629999997</c:v>
                </c:pt>
                <c:pt idx="1317">
                  <c:v>-57.916095730000002</c:v>
                </c:pt>
                <c:pt idx="1318">
                  <c:v>-57.836723329999998</c:v>
                </c:pt>
                <c:pt idx="1319">
                  <c:v>-57.753185270000003</c:v>
                </c:pt>
                <c:pt idx="1320">
                  <c:v>-57.743427279999999</c:v>
                </c:pt>
                <c:pt idx="1321">
                  <c:v>-57.99409103</c:v>
                </c:pt>
                <c:pt idx="1322">
                  <c:v>-58.020530700000002</c:v>
                </c:pt>
                <c:pt idx="1323">
                  <c:v>-57.85006714</c:v>
                </c:pt>
                <c:pt idx="1324">
                  <c:v>-58.076213840000001</c:v>
                </c:pt>
                <c:pt idx="1325">
                  <c:v>-58.457759860000003</c:v>
                </c:pt>
                <c:pt idx="1326">
                  <c:v>-58.623466489999998</c:v>
                </c:pt>
                <c:pt idx="1327">
                  <c:v>-58.59700394</c:v>
                </c:pt>
                <c:pt idx="1328">
                  <c:v>-58.441055300000002</c:v>
                </c:pt>
                <c:pt idx="1329">
                  <c:v>-58.294834139999999</c:v>
                </c:pt>
                <c:pt idx="1330">
                  <c:v>-58.109649660000002</c:v>
                </c:pt>
                <c:pt idx="1331">
                  <c:v>-58.07622147</c:v>
                </c:pt>
                <c:pt idx="1332">
                  <c:v>-57.786582950000003</c:v>
                </c:pt>
                <c:pt idx="1333">
                  <c:v>-57.777023319999998</c:v>
                </c:pt>
                <c:pt idx="1334">
                  <c:v>-57.94256592</c:v>
                </c:pt>
                <c:pt idx="1335">
                  <c:v>-58.03168488</c:v>
                </c:pt>
                <c:pt idx="1336">
                  <c:v>-58.02054596</c:v>
                </c:pt>
                <c:pt idx="1337">
                  <c:v>-58.282306669999997</c:v>
                </c:pt>
                <c:pt idx="1338">
                  <c:v>-58.495361330000001</c:v>
                </c:pt>
                <c:pt idx="1339">
                  <c:v>-58.697250369999999</c:v>
                </c:pt>
                <c:pt idx="1340">
                  <c:v>-58.655494689999998</c:v>
                </c:pt>
                <c:pt idx="1341">
                  <c:v>-58.613708500000001</c:v>
                </c:pt>
                <c:pt idx="1342">
                  <c:v>-58.546875</c:v>
                </c:pt>
                <c:pt idx="1343">
                  <c:v>-58.638778690000002</c:v>
                </c:pt>
                <c:pt idx="1344">
                  <c:v>-58.70840836</c:v>
                </c:pt>
                <c:pt idx="1345">
                  <c:v>-58.698669430000002</c:v>
                </c:pt>
                <c:pt idx="1346">
                  <c:v>-58.647148129999998</c:v>
                </c:pt>
                <c:pt idx="1347">
                  <c:v>-58.5329628</c:v>
                </c:pt>
                <c:pt idx="1348">
                  <c:v>-58.293457029999999</c:v>
                </c:pt>
                <c:pt idx="1349">
                  <c:v>-57.99131775</c:v>
                </c:pt>
                <c:pt idx="1350">
                  <c:v>-57.758750919999997</c:v>
                </c:pt>
                <c:pt idx="1351">
                  <c:v>-57.711414339999997</c:v>
                </c:pt>
                <c:pt idx="1352">
                  <c:v>-57.836727140000001</c:v>
                </c:pt>
                <c:pt idx="1353">
                  <c:v>-57.978771209999998</c:v>
                </c:pt>
                <c:pt idx="1354">
                  <c:v>-58.198753359999998</c:v>
                </c:pt>
                <c:pt idx="1355">
                  <c:v>-58.336612700000003</c:v>
                </c:pt>
                <c:pt idx="1356">
                  <c:v>-58.374210359999999</c:v>
                </c:pt>
                <c:pt idx="1357">
                  <c:v>-58.350555419999999</c:v>
                </c:pt>
                <c:pt idx="1358">
                  <c:v>-58.431282039999999</c:v>
                </c:pt>
                <c:pt idx="1359">
                  <c:v>-58.506484989999997</c:v>
                </c:pt>
                <c:pt idx="1360">
                  <c:v>-58.570545199999998</c:v>
                </c:pt>
                <c:pt idx="1361">
                  <c:v>-58.591438289999999</c:v>
                </c:pt>
                <c:pt idx="1362">
                  <c:v>-58.574726099999999</c:v>
                </c:pt>
                <c:pt idx="1363">
                  <c:v>-58.560813899999999</c:v>
                </c:pt>
                <c:pt idx="1364">
                  <c:v>-58.617900849999998</c:v>
                </c:pt>
                <c:pt idx="1365">
                  <c:v>-58.631816860000001</c:v>
                </c:pt>
                <c:pt idx="1366">
                  <c:v>-58.619285580000003</c:v>
                </c:pt>
                <c:pt idx="1367">
                  <c:v>-58.665225980000002</c:v>
                </c:pt>
                <c:pt idx="1368">
                  <c:v>-58.615123750000002</c:v>
                </c:pt>
                <c:pt idx="1369">
                  <c:v>-58.50788498</c:v>
                </c:pt>
                <c:pt idx="1370">
                  <c:v>-58.194610599999997</c:v>
                </c:pt>
                <c:pt idx="1371">
                  <c:v>-57.88268661</c:v>
                </c:pt>
                <c:pt idx="1372">
                  <c:v>-57.740661619999997</c:v>
                </c:pt>
                <c:pt idx="1373">
                  <c:v>-57.793567660000001</c:v>
                </c:pt>
                <c:pt idx="1374">
                  <c:v>-57.978763579999999</c:v>
                </c:pt>
                <c:pt idx="1375">
                  <c:v>-58.080417629999999</c:v>
                </c:pt>
                <c:pt idx="1376">
                  <c:v>-58.163955690000002</c:v>
                </c:pt>
                <c:pt idx="1377">
                  <c:v>-58.296230319999999</c:v>
                </c:pt>
                <c:pt idx="1378">
                  <c:v>-58.442462919999997</c:v>
                </c:pt>
                <c:pt idx="1379">
                  <c:v>-58.541316989999999</c:v>
                </c:pt>
                <c:pt idx="1380">
                  <c:v>-58.662467960000001</c:v>
                </c:pt>
                <c:pt idx="1381">
                  <c:v>-58.676383970000003</c:v>
                </c:pt>
                <c:pt idx="1382">
                  <c:v>-58.705619810000002</c:v>
                </c:pt>
                <c:pt idx="1383">
                  <c:v>-58.713977810000003</c:v>
                </c:pt>
                <c:pt idx="1384">
                  <c:v>-58.702838900000003</c:v>
                </c:pt>
                <c:pt idx="1385">
                  <c:v>-58.681961059999999</c:v>
                </c:pt>
                <c:pt idx="1386">
                  <c:v>-58.673603059999998</c:v>
                </c:pt>
                <c:pt idx="1387">
                  <c:v>-58.679168699999998</c:v>
                </c:pt>
                <c:pt idx="1388">
                  <c:v>-58.587265010000003</c:v>
                </c:pt>
                <c:pt idx="1389">
                  <c:v>-58.517631530000003</c:v>
                </c:pt>
                <c:pt idx="1390">
                  <c:v>-58.495365139999997</c:v>
                </c:pt>
                <c:pt idx="1391">
                  <c:v>-58.581691739999997</c:v>
                </c:pt>
                <c:pt idx="1392">
                  <c:v>-58.605361940000002</c:v>
                </c:pt>
                <c:pt idx="1393">
                  <c:v>-58.715370180000001</c:v>
                </c:pt>
                <c:pt idx="1394">
                  <c:v>-58.546886440000002</c:v>
                </c:pt>
                <c:pt idx="1395">
                  <c:v>-58.097114560000001</c:v>
                </c:pt>
                <c:pt idx="1396">
                  <c:v>-57.765712739999998</c:v>
                </c:pt>
                <c:pt idx="1397">
                  <c:v>-57.998233800000001</c:v>
                </c:pt>
                <c:pt idx="1398">
                  <c:v>-58.436878200000002</c:v>
                </c:pt>
                <c:pt idx="1399">
                  <c:v>-58.605361940000002</c:v>
                </c:pt>
                <c:pt idx="1400">
                  <c:v>-58.314353939999997</c:v>
                </c:pt>
                <c:pt idx="1401">
                  <c:v>-57.822807310000002</c:v>
                </c:pt>
                <c:pt idx="1402">
                  <c:v>-57.93282318</c:v>
                </c:pt>
                <c:pt idx="1403">
                  <c:v>-58.509273530000002</c:v>
                </c:pt>
                <c:pt idx="1404">
                  <c:v>-58.60257721</c:v>
                </c:pt>
                <c:pt idx="1405">
                  <c:v>-58.106857300000001</c:v>
                </c:pt>
                <c:pt idx="1406">
                  <c:v>-57.789382930000002</c:v>
                </c:pt>
                <c:pt idx="1407">
                  <c:v>-58.370372770000003</c:v>
                </c:pt>
                <c:pt idx="1408">
                  <c:v>-58.464736940000002</c:v>
                </c:pt>
                <c:pt idx="1409">
                  <c:v>-58.446613309999996</c:v>
                </c:pt>
                <c:pt idx="1410">
                  <c:v>-57.964832309999998</c:v>
                </c:pt>
                <c:pt idx="1411">
                  <c:v>-57.955089569999998</c:v>
                </c:pt>
                <c:pt idx="1412">
                  <c:v>-58.283710480000003</c:v>
                </c:pt>
                <c:pt idx="1413">
                  <c:v>-58.609550480000003</c:v>
                </c:pt>
                <c:pt idx="1414">
                  <c:v>-58.187629700000002</c:v>
                </c:pt>
                <c:pt idx="1415">
                  <c:v>-57.921680449999997</c:v>
                </c:pt>
                <c:pt idx="1416">
                  <c:v>-57.893829349999997</c:v>
                </c:pt>
                <c:pt idx="1417">
                  <c:v>-58.368637079999999</c:v>
                </c:pt>
                <c:pt idx="1418">
                  <c:v>-58.454750060000002</c:v>
                </c:pt>
                <c:pt idx="1419">
                  <c:v>-58.169525149999998</c:v>
                </c:pt>
                <c:pt idx="1420">
                  <c:v>-57.874317169999998</c:v>
                </c:pt>
                <c:pt idx="1421">
                  <c:v>-58.329662319999997</c:v>
                </c:pt>
                <c:pt idx="1422">
                  <c:v>-58.488479609999999</c:v>
                </c:pt>
                <c:pt idx="1423">
                  <c:v>-58.276748660000003</c:v>
                </c:pt>
                <c:pt idx="1424">
                  <c:v>-57.952316279999998</c:v>
                </c:pt>
                <c:pt idx="1425">
                  <c:v>-57.873962400000003</c:v>
                </c:pt>
                <c:pt idx="1426">
                  <c:v>-58.156993870000001</c:v>
                </c:pt>
                <c:pt idx="1427">
                  <c:v>-58.454746249999999</c:v>
                </c:pt>
                <c:pt idx="1428">
                  <c:v>-58.645755770000001</c:v>
                </c:pt>
                <c:pt idx="1429">
                  <c:v>-58.395118709999998</c:v>
                </c:pt>
                <c:pt idx="1430">
                  <c:v>-58.034442900000002</c:v>
                </c:pt>
                <c:pt idx="1431">
                  <c:v>-57.998256679999997</c:v>
                </c:pt>
                <c:pt idx="1432">
                  <c:v>-57.930225370000002</c:v>
                </c:pt>
                <c:pt idx="1433">
                  <c:v>-58.085968020000003</c:v>
                </c:pt>
                <c:pt idx="1434">
                  <c:v>-58.474491120000003</c:v>
                </c:pt>
                <c:pt idx="1435">
                  <c:v>-58.602397920000001</c:v>
                </c:pt>
                <c:pt idx="1436">
                  <c:v>-58.740440370000002</c:v>
                </c:pt>
                <c:pt idx="1437">
                  <c:v>-58.216857910000002</c:v>
                </c:pt>
                <c:pt idx="1438">
                  <c:v>-57.953689580000002</c:v>
                </c:pt>
                <c:pt idx="1439">
                  <c:v>-57.814449310000001</c:v>
                </c:pt>
                <c:pt idx="1440">
                  <c:v>-57.80470657</c:v>
                </c:pt>
                <c:pt idx="1441">
                  <c:v>-57.94253922</c:v>
                </c:pt>
                <c:pt idx="1442">
                  <c:v>-58.211296079999997</c:v>
                </c:pt>
                <c:pt idx="1443">
                  <c:v>-58.537120819999998</c:v>
                </c:pt>
                <c:pt idx="1444">
                  <c:v>-58.6012001</c:v>
                </c:pt>
                <c:pt idx="1445">
                  <c:v>-58.230792999999998</c:v>
                </c:pt>
                <c:pt idx="1446">
                  <c:v>-57.918876650000001</c:v>
                </c:pt>
                <c:pt idx="1447">
                  <c:v>-57.82836914</c:v>
                </c:pt>
                <c:pt idx="1448">
                  <c:v>-58.097133640000003</c:v>
                </c:pt>
                <c:pt idx="1449">
                  <c:v>-58.379787450000002</c:v>
                </c:pt>
                <c:pt idx="1450">
                  <c:v>-58.576129909999999</c:v>
                </c:pt>
                <c:pt idx="1451">
                  <c:v>-58.65827942</c:v>
                </c:pt>
                <c:pt idx="1452">
                  <c:v>-58.523216249999997</c:v>
                </c:pt>
                <c:pt idx="1453">
                  <c:v>-58.695880889999998</c:v>
                </c:pt>
                <c:pt idx="1454">
                  <c:v>-58.740436549999998</c:v>
                </c:pt>
                <c:pt idx="1455">
                  <c:v>-58.661056520000002</c:v>
                </c:pt>
                <c:pt idx="1456">
                  <c:v>-58.532970429999999</c:v>
                </c:pt>
                <c:pt idx="1457">
                  <c:v>-58.474475859999998</c:v>
                </c:pt>
                <c:pt idx="1458">
                  <c:v>-58.69728851</c:v>
                </c:pt>
                <c:pt idx="1459">
                  <c:v>-58.608150479999999</c:v>
                </c:pt>
                <c:pt idx="1460">
                  <c:v>-58.617908479999997</c:v>
                </c:pt>
                <c:pt idx="1461">
                  <c:v>-58.537120819999998</c:v>
                </c:pt>
                <c:pt idx="1462">
                  <c:v>-58.303199769999999</c:v>
                </c:pt>
                <c:pt idx="1463">
                  <c:v>-58.060993189999998</c:v>
                </c:pt>
                <c:pt idx="1464">
                  <c:v>-57.871547700000001</c:v>
                </c:pt>
                <c:pt idx="1465">
                  <c:v>-58.055370330000002</c:v>
                </c:pt>
                <c:pt idx="1466">
                  <c:v>-58.067871089999997</c:v>
                </c:pt>
                <c:pt idx="1467">
                  <c:v>-58.15559769</c:v>
                </c:pt>
                <c:pt idx="1468">
                  <c:v>-58.30181503</c:v>
                </c:pt>
                <c:pt idx="1469">
                  <c:v>-58.434101099999999</c:v>
                </c:pt>
                <c:pt idx="1470">
                  <c:v>-58.493968959999997</c:v>
                </c:pt>
                <c:pt idx="1471">
                  <c:v>-58.560810089999997</c:v>
                </c:pt>
                <c:pt idx="1472">
                  <c:v>-58.634609220000002</c:v>
                </c:pt>
                <c:pt idx="1473">
                  <c:v>-58.665245059999997</c:v>
                </c:pt>
                <c:pt idx="1474">
                  <c:v>-58.626239779999999</c:v>
                </c:pt>
                <c:pt idx="1475">
                  <c:v>-58.577503200000002</c:v>
                </c:pt>
                <c:pt idx="1476">
                  <c:v>-58.558025360000002</c:v>
                </c:pt>
                <c:pt idx="1477">
                  <c:v>-58.546878810000003</c:v>
                </c:pt>
                <c:pt idx="1478">
                  <c:v>-58.560813899999999</c:v>
                </c:pt>
                <c:pt idx="1479">
                  <c:v>-58.574726099999999</c:v>
                </c:pt>
                <c:pt idx="1480">
                  <c:v>-58.603961939999998</c:v>
                </c:pt>
                <c:pt idx="1481">
                  <c:v>-58.594234470000004</c:v>
                </c:pt>
                <c:pt idx="1482">
                  <c:v>-58.467506409999999</c:v>
                </c:pt>
                <c:pt idx="1483">
                  <c:v>-58.336631769999997</c:v>
                </c:pt>
                <c:pt idx="1484">
                  <c:v>-58.188999180000003</c:v>
                </c:pt>
                <c:pt idx="1485">
                  <c:v>-57.998237609999997</c:v>
                </c:pt>
                <c:pt idx="1486">
                  <c:v>-57.893817900000002</c:v>
                </c:pt>
                <c:pt idx="1487">
                  <c:v>-57.838115690000002</c:v>
                </c:pt>
                <c:pt idx="1488">
                  <c:v>-57.911914830000001</c:v>
                </c:pt>
                <c:pt idx="1489">
                  <c:v>-58.092929839999996</c:v>
                </c:pt>
                <c:pt idx="1490">
                  <c:v>-58.333839419999997</c:v>
                </c:pt>
                <c:pt idx="1491">
                  <c:v>-58.551067349999997</c:v>
                </c:pt>
                <c:pt idx="1492">
                  <c:v>-58.69031906</c:v>
                </c:pt>
                <c:pt idx="1493">
                  <c:v>-58.64156723</c:v>
                </c:pt>
                <c:pt idx="1494">
                  <c:v>-58.413211820000001</c:v>
                </c:pt>
                <c:pt idx="1495">
                  <c:v>-58.109653469999998</c:v>
                </c:pt>
                <c:pt idx="1496">
                  <c:v>-57.9035759</c:v>
                </c:pt>
                <c:pt idx="1497">
                  <c:v>-57.959259029999998</c:v>
                </c:pt>
                <c:pt idx="1498">
                  <c:v>-58.176490780000002</c:v>
                </c:pt>
                <c:pt idx="1499">
                  <c:v>-58.382587430000001</c:v>
                </c:pt>
                <c:pt idx="1500">
                  <c:v>-58.516246799999998</c:v>
                </c:pt>
                <c:pt idx="1501">
                  <c:v>-58.599792479999998</c:v>
                </c:pt>
                <c:pt idx="1502">
                  <c:v>-58.652702329999997</c:v>
                </c:pt>
                <c:pt idx="1503">
                  <c:v>-58.666633609999998</c:v>
                </c:pt>
                <c:pt idx="1504">
                  <c:v>-58.698654169999998</c:v>
                </c:pt>
                <c:pt idx="1505">
                  <c:v>-58.683345789999997</c:v>
                </c:pt>
                <c:pt idx="1506">
                  <c:v>-58.60814285</c:v>
                </c:pt>
                <c:pt idx="1507">
                  <c:v>-58.584472660000003</c:v>
                </c:pt>
                <c:pt idx="1508">
                  <c:v>-58.551059719999998</c:v>
                </c:pt>
                <c:pt idx="1509">
                  <c:v>-58.507881159999997</c:v>
                </c:pt>
                <c:pt idx="1510">
                  <c:v>-58.488388059999998</c:v>
                </c:pt>
                <c:pt idx="1511">
                  <c:v>-58.491191860000001</c:v>
                </c:pt>
                <c:pt idx="1512">
                  <c:v>-58.46749878</c:v>
                </c:pt>
                <c:pt idx="1513">
                  <c:v>-58.471683499999997</c:v>
                </c:pt>
                <c:pt idx="1514">
                  <c:v>-58.392311100000001</c:v>
                </c:pt>
                <c:pt idx="1515">
                  <c:v>-58.285099029999998</c:v>
                </c:pt>
                <c:pt idx="1516">
                  <c:v>-58.172306059999997</c:v>
                </c:pt>
                <c:pt idx="1517">
                  <c:v>-58.198772429999998</c:v>
                </c:pt>
                <c:pt idx="1518">
                  <c:v>-58.403453829999997</c:v>
                </c:pt>
                <c:pt idx="1519">
                  <c:v>-58.648525239999998</c:v>
                </c:pt>
                <c:pt idx="1520">
                  <c:v>-58.783611299999997</c:v>
                </c:pt>
                <c:pt idx="1521">
                  <c:v>-58.698669430000002</c:v>
                </c:pt>
                <c:pt idx="1522">
                  <c:v>-58.506500240000001</c:v>
                </c:pt>
                <c:pt idx="1523">
                  <c:v>-58.251674649999998</c:v>
                </c:pt>
                <c:pt idx="1524">
                  <c:v>-57.998256679999997</c:v>
                </c:pt>
                <c:pt idx="1525">
                  <c:v>-57.897983549999999</c:v>
                </c:pt>
                <c:pt idx="1526">
                  <c:v>-57.996860499999997</c:v>
                </c:pt>
                <c:pt idx="1527">
                  <c:v>-58.237751009999997</c:v>
                </c:pt>
                <c:pt idx="1528">
                  <c:v>-58.422958370000003</c:v>
                </c:pt>
                <c:pt idx="1529">
                  <c:v>-58.619293210000002</c:v>
                </c:pt>
                <c:pt idx="1530">
                  <c:v>-58.704227449999998</c:v>
                </c:pt>
                <c:pt idx="1531">
                  <c:v>-58.715381620000002</c:v>
                </c:pt>
                <c:pt idx="1532">
                  <c:v>-58.658275600000003</c:v>
                </c:pt>
                <c:pt idx="1533">
                  <c:v>-58.631832119999999</c:v>
                </c:pt>
                <c:pt idx="1534">
                  <c:v>-58.524589540000001</c:v>
                </c:pt>
                <c:pt idx="1535">
                  <c:v>-58.377010349999999</c:v>
                </c:pt>
                <c:pt idx="1536">
                  <c:v>-58.248878480000002</c:v>
                </c:pt>
                <c:pt idx="1537">
                  <c:v>-57.980144500000002</c:v>
                </c:pt>
                <c:pt idx="1538">
                  <c:v>-57.930019379999997</c:v>
                </c:pt>
                <c:pt idx="1539">
                  <c:v>-58.201545719999999</c:v>
                </c:pt>
                <c:pt idx="1540">
                  <c:v>-58.57612228</c:v>
                </c:pt>
                <c:pt idx="1541">
                  <c:v>-58.76131058</c:v>
                </c:pt>
                <c:pt idx="1542">
                  <c:v>-58.539909360000003</c:v>
                </c:pt>
                <c:pt idx="1543">
                  <c:v>-58.165344240000003</c:v>
                </c:pt>
                <c:pt idx="1544">
                  <c:v>-57.950904850000001</c:v>
                </c:pt>
                <c:pt idx="1545">
                  <c:v>-57.910507199999998</c:v>
                </c:pt>
                <c:pt idx="1546">
                  <c:v>-57.899394989999998</c:v>
                </c:pt>
                <c:pt idx="1547">
                  <c:v>-57.874324799999997</c:v>
                </c:pt>
                <c:pt idx="1548">
                  <c:v>-57.936977390000003</c:v>
                </c:pt>
                <c:pt idx="1549">
                  <c:v>-58.012187959999999</c:v>
                </c:pt>
                <c:pt idx="1550">
                  <c:v>-58.159774779999999</c:v>
                </c:pt>
                <c:pt idx="1551">
                  <c:v>-58.287879940000003</c:v>
                </c:pt>
                <c:pt idx="1552">
                  <c:v>-58.276741029999997</c:v>
                </c:pt>
                <c:pt idx="1553">
                  <c:v>-58.400672909999997</c:v>
                </c:pt>
                <c:pt idx="1554">
                  <c:v>-58.488391880000002</c:v>
                </c:pt>
                <c:pt idx="1555">
                  <c:v>-58.670799260000003</c:v>
                </c:pt>
                <c:pt idx="1556">
                  <c:v>-58.805904390000002</c:v>
                </c:pt>
                <c:pt idx="1557">
                  <c:v>-58.702838900000003</c:v>
                </c:pt>
                <c:pt idx="1558">
                  <c:v>-58.443836210000001</c:v>
                </c:pt>
                <c:pt idx="1559">
                  <c:v>-58.162586210000001</c:v>
                </c:pt>
                <c:pt idx="1560">
                  <c:v>-58.014965060000002</c:v>
                </c:pt>
                <c:pt idx="1561">
                  <c:v>-57.981540680000002</c:v>
                </c:pt>
                <c:pt idx="1562">
                  <c:v>-57.97040939</c:v>
                </c:pt>
                <c:pt idx="1563">
                  <c:v>-58.070663449999998</c:v>
                </c:pt>
                <c:pt idx="1564">
                  <c:v>-58.073444369999997</c:v>
                </c:pt>
                <c:pt idx="1565">
                  <c:v>-58.159774779999999</c:v>
                </c:pt>
                <c:pt idx="1566">
                  <c:v>-58.225227359999998</c:v>
                </c:pt>
                <c:pt idx="1567">
                  <c:v>-58.386753079999998</c:v>
                </c:pt>
                <c:pt idx="1568">
                  <c:v>-58.516258239999999</c:v>
                </c:pt>
                <c:pt idx="1569">
                  <c:v>-58.488388059999998</c:v>
                </c:pt>
                <c:pt idx="1570">
                  <c:v>-58.460544589999998</c:v>
                </c:pt>
                <c:pt idx="1571">
                  <c:v>-58.310176849999998</c:v>
                </c:pt>
                <c:pt idx="1572">
                  <c:v>-58.175090789999999</c:v>
                </c:pt>
                <c:pt idx="1573">
                  <c:v>-58.09432983</c:v>
                </c:pt>
                <c:pt idx="1574">
                  <c:v>-58.03725815</c:v>
                </c:pt>
                <c:pt idx="1575">
                  <c:v>-58.0400238</c:v>
                </c:pt>
                <c:pt idx="1576">
                  <c:v>-58.08490372</c:v>
                </c:pt>
                <c:pt idx="1577">
                  <c:v>-58.317115780000002</c:v>
                </c:pt>
                <c:pt idx="1578">
                  <c:v>-58.244720460000003</c:v>
                </c:pt>
                <c:pt idx="1579">
                  <c:v>-58.212703699999999</c:v>
                </c:pt>
                <c:pt idx="1580">
                  <c:v>-58.314338679999999</c:v>
                </c:pt>
                <c:pt idx="1581">
                  <c:v>-58.329662319999997</c:v>
                </c:pt>
                <c:pt idx="1582">
                  <c:v>-58.378383640000003</c:v>
                </c:pt>
                <c:pt idx="1583">
                  <c:v>-58.583080289999998</c:v>
                </c:pt>
                <c:pt idx="1584">
                  <c:v>-58.747394559999996</c:v>
                </c:pt>
                <c:pt idx="1585">
                  <c:v>-58.610939029999997</c:v>
                </c:pt>
                <c:pt idx="1586">
                  <c:v>-58.183444979999997</c:v>
                </c:pt>
                <c:pt idx="1587">
                  <c:v>-57.980155940000003</c:v>
                </c:pt>
                <c:pt idx="1588">
                  <c:v>-58.113826750000001</c:v>
                </c:pt>
                <c:pt idx="1589">
                  <c:v>-58.333839419999997</c:v>
                </c:pt>
                <c:pt idx="1590">
                  <c:v>-58.622074130000001</c:v>
                </c:pt>
                <c:pt idx="1591">
                  <c:v>-58.790584559999999</c:v>
                </c:pt>
                <c:pt idx="1592">
                  <c:v>-58.84209061</c:v>
                </c:pt>
                <c:pt idx="1593">
                  <c:v>-58.709808350000003</c:v>
                </c:pt>
                <c:pt idx="1594">
                  <c:v>-58.427139279999999</c:v>
                </c:pt>
                <c:pt idx="1595">
                  <c:v>-58.148185730000002</c:v>
                </c:pt>
                <c:pt idx="1596">
                  <c:v>-58.0400238</c:v>
                </c:pt>
                <c:pt idx="1597">
                  <c:v>-58.112422940000002</c:v>
                </c:pt>
                <c:pt idx="1598">
                  <c:v>-58.03862762</c:v>
                </c:pt>
                <c:pt idx="1599">
                  <c:v>-58.101764680000002</c:v>
                </c:pt>
                <c:pt idx="1600">
                  <c:v>-58.361690520000003</c:v>
                </c:pt>
                <c:pt idx="1601">
                  <c:v>-58.443832399999998</c:v>
                </c:pt>
                <c:pt idx="1602">
                  <c:v>-58.443851469999998</c:v>
                </c:pt>
                <c:pt idx="1603">
                  <c:v>-58.53993225</c:v>
                </c:pt>
                <c:pt idx="1604">
                  <c:v>-58.677768710000002</c:v>
                </c:pt>
                <c:pt idx="1605">
                  <c:v>-58.655502319999997</c:v>
                </c:pt>
                <c:pt idx="1606">
                  <c:v>-58.65132904</c:v>
                </c:pt>
                <c:pt idx="1607">
                  <c:v>-58.343574519999997</c:v>
                </c:pt>
                <c:pt idx="1608">
                  <c:v>-58.237754819999999</c:v>
                </c:pt>
                <c:pt idx="1609">
                  <c:v>-58.024700160000002</c:v>
                </c:pt>
                <c:pt idx="1610">
                  <c:v>-58.042728420000003</c:v>
                </c:pt>
                <c:pt idx="1611">
                  <c:v>-58.070652010000003</c:v>
                </c:pt>
                <c:pt idx="1612">
                  <c:v>-58.058124540000001</c:v>
                </c:pt>
                <c:pt idx="1613">
                  <c:v>-58.111614230000001</c:v>
                </c:pt>
                <c:pt idx="1614">
                  <c:v>-58.30181503</c:v>
                </c:pt>
                <c:pt idx="1615">
                  <c:v>-58.246612550000002</c:v>
                </c:pt>
                <c:pt idx="1616">
                  <c:v>-58.498161320000001</c:v>
                </c:pt>
                <c:pt idx="1617">
                  <c:v>-58.32270432</c:v>
                </c:pt>
                <c:pt idx="1618">
                  <c:v>-58.120780940000003</c:v>
                </c:pt>
                <c:pt idx="1619">
                  <c:v>-58.148189539999997</c:v>
                </c:pt>
                <c:pt idx="1620">
                  <c:v>-58.077621460000003</c:v>
                </c:pt>
                <c:pt idx="1621">
                  <c:v>-57.97458649</c:v>
                </c:pt>
                <c:pt idx="1622">
                  <c:v>-58.1124382</c:v>
                </c:pt>
                <c:pt idx="1623">
                  <c:v>-58.062313080000003</c:v>
                </c:pt>
                <c:pt idx="1624">
                  <c:v>-58.161174770000002</c:v>
                </c:pt>
                <c:pt idx="1625">
                  <c:v>-58.208663940000001</c:v>
                </c:pt>
                <c:pt idx="1626">
                  <c:v>-58.066493989999998</c:v>
                </c:pt>
                <c:pt idx="1627">
                  <c:v>-58.436882019999999</c:v>
                </c:pt>
                <c:pt idx="1628">
                  <c:v>-58.551063540000001</c:v>
                </c:pt>
                <c:pt idx="1629">
                  <c:v>-58.633232120000002</c:v>
                </c:pt>
                <c:pt idx="1630">
                  <c:v>-58.648525239999998</c:v>
                </c:pt>
                <c:pt idx="1631">
                  <c:v>-58.677787780000003</c:v>
                </c:pt>
                <c:pt idx="1632">
                  <c:v>-58.687534329999998</c:v>
                </c:pt>
                <c:pt idx="1633">
                  <c:v>-58.72650909</c:v>
                </c:pt>
                <c:pt idx="1634">
                  <c:v>-58.722324370000003</c:v>
                </c:pt>
                <c:pt idx="1635">
                  <c:v>-60.535327909999999</c:v>
                </c:pt>
                <c:pt idx="1636">
                  <c:v>-59.499324799999997</c:v>
                </c:pt>
                <c:pt idx="1637">
                  <c:v>-59.495166779999998</c:v>
                </c:pt>
                <c:pt idx="1638">
                  <c:v>-59.722133640000003</c:v>
                </c:pt>
                <c:pt idx="1639">
                  <c:v>-60.125923159999999</c:v>
                </c:pt>
                <c:pt idx="1640">
                  <c:v>-60.391918179999998</c:v>
                </c:pt>
                <c:pt idx="1641">
                  <c:v>-59.924037929999997</c:v>
                </c:pt>
                <c:pt idx="1642">
                  <c:v>-61.750965119999996</c:v>
                </c:pt>
                <c:pt idx="1643">
                  <c:v>-59.975566860000001</c:v>
                </c:pt>
                <c:pt idx="1644">
                  <c:v>-59.346195219999998</c:v>
                </c:pt>
                <c:pt idx="1645">
                  <c:v>-59.626071930000002</c:v>
                </c:pt>
                <c:pt idx="1646">
                  <c:v>-59.638591769999998</c:v>
                </c:pt>
                <c:pt idx="1647">
                  <c:v>-59.722137449999998</c:v>
                </c:pt>
                <c:pt idx="1648">
                  <c:v>-59.68036652</c:v>
                </c:pt>
                <c:pt idx="1649">
                  <c:v>-59.658084870000003</c:v>
                </c:pt>
                <c:pt idx="1650">
                  <c:v>-59.630226139999998</c:v>
                </c:pt>
                <c:pt idx="1651">
                  <c:v>-59.589839939999997</c:v>
                </c:pt>
                <c:pt idx="1652">
                  <c:v>-59.595424649999998</c:v>
                </c:pt>
                <c:pt idx="1653">
                  <c:v>-59.550868989999998</c:v>
                </c:pt>
                <c:pt idx="1654">
                  <c:v>-59.578701019999997</c:v>
                </c:pt>
                <c:pt idx="1655">
                  <c:v>-59.697078699999999</c:v>
                </c:pt>
                <c:pt idx="1656">
                  <c:v>-59.887844090000002</c:v>
                </c:pt>
                <c:pt idx="1657">
                  <c:v>-59.903144840000003</c:v>
                </c:pt>
                <c:pt idx="1658">
                  <c:v>-59.674804690000002</c:v>
                </c:pt>
                <c:pt idx="1659">
                  <c:v>-59.52021027</c:v>
                </c:pt>
                <c:pt idx="1660">
                  <c:v>-59.504913330000001</c:v>
                </c:pt>
                <c:pt idx="1661">
                  <c:v>-59.701263429999997</c:v>
                </c:pt>
                <c:pt idx="1662">
                  <c:v>-59.82518005</c:v>
                </c:pt>
                <c:pt idx="1663">
                  <c:v>-59.75137711</c:v>
                </c:pt>
                <c:pt idx="1664">
                  <c:v>-59.555042270000001</c:v>
                </c:pt>
                <c:pt idx="1665">
                  <c:v>-59.562000269999999</c:v>
                </c:pt>
                <c:pt idx="1666">
                  <c:v>-59.784812930000001</c:v>
                </c:pt>
                <c:pt idx="1667">
                  <c:v>-59.763927459999998</c:v>
                </c:pt>
                <c:pt idx="1668">
                  <c:v>-59.503513339999998</c:v>
                </c:pt>
                <c:pt idx="1669">
                  <c:v>-59.421371460000003</c:v>
                </c:pt>
                <c:pt idx="1670">
                  <c:v>-59.635810849999999</c:v>
                </c:pt>
                <c:pt idx="1671">
                  <c:v>-59.768089289999999</c:v>
                </c:pt>
                <c:pt idx="1672">
                  <c:v>-59.528606410000002</c:v>
                </c:pt>
                <c:pt idx="1673">
                  <c:v>-59.396297449999999</c:v>
                </c:pt>
                <c:pt idx="1674">
                  <c:v>-59.62326813</c:v>
                </c:pt>
                <c:pt idx="1675">
                  <c:v>-59.754165649999997</c:v>
                </c:pt>
                <c:pt idx="1676">
                  <c:v>-59.528564449999998</c:v>
                </c:pt>
                <c:pt idx="1677">
                  <c:v>-59.390720369999997</c:v>
                </c:pt>
                <c:pt idx="1678">
                  <c:v>-59.43807983</c:v>
                </c:pt>
                <c:pt idx="1679">
                  <c:v>-59.642772669999999</c:v>
                </c:pt>
                <c:pt idx="1680">
                  <c:v>-59.684539790000002</c:v>
                </c:pt>
                <c:pt idx="1681">
                  <c:v>-59.638591769999998</c:v>
                </c:pt>
                <c:pt idx="1682">
                  <c:v>-59.652526860000002</c:v>
                </c:pt>
                <c:pt idx="1683">
                  <c:v>-59.560619350000003</c:v>
                </c:pt>
                <c:pt idx="1684">
                  <c:v>-59.50212097</c:v>
                </c:pt>
                <c:pt idx="1685">
                  <c:v>-59.534149169999999</c:v>
                </c:pt>
                <c:pt idx="1686">
                  <c:v>-59.578708650000003</c:v>
                </c:pt>
                <c:pt idx="1687">
                  <c:v>-59.571758269999997</c:v>
                </c:pt>
                <c:pt idx="1688">
                  <c:v>-59.633022310000001</c:v>
                </c:pt>
                <c:pt idx="1689">
                  <c:v>-59.648326869999998</c:v>
                </c:pt>
                <c:pt idx="1690">
                  <c:v>-59.523025509999997</c:v>
                </c:pt>
                <c:pt idx="1691">
                  <c:v>-59.496562959999999</c:v>
                </c:pt>
                <c:pt idx="1692">
                  <c:v>-59.626171110000001</c:v>
                </c:pt>
                <c:pt idx="1693">
                  <c:v>-59.574523929999998</c:v>
                </c:pt>
                <c:pt idx="1694">
                  <c:v>-59.543201449999998</c:v>
                </c:pt>
                <c:pt idx="1695">
                  <c:v>-59.571739200000003</c:v>
                </c:pt>
                <c:pt idx="1696">
                  <c:v>-59.57453537</c:v>
                </c:pt>
                <c:pt idx="1697">
                  <c:v>-59.561996460000003</c:v>
                </c:pt>
                <c:pt idx="1698">
                  <c:v>-59.460338589999999</c:v>
                </c:pt>
                <c:pt idx="1699">
                  <c:v>-59.520706179999998</c:v>
                </c:pt>
                <c:pt idx="1700">
                  <c:v>-59.457588200000004</c:v>
                </c:pt>
                <c:pt idx="1701">
                  <c:v>-59.472869869999997</c:v>
                </c:pt>
                <c:pt idx="1702">
                  <c:v>-59.378211980000003</c:v>
                </c:pt>
                <c:pt idx="1703">
                  <c:v>-59.300220490000001</c:v>
                </c:pt>
                <c:pt idx="1704">
                  <c:v>-59.399074550000002</c:v>
                </c:pt>
                <c:pt idx="1705">
                  <c:v>-59.270961759999999</c:v>
                </c:pt>
                <c:pt idx="1706">
                  <c:v>-59.35452652</c:v>
                </c:pt>
                <c:pt idx="1707">
                  <c:v>-59.390720369999997</c:v>
                </c:pt>
                <c:pt idx="1708">
                  <c:v>-59.556446080000001</c:v>
                </c:pt>
                <c:pt idx="1709">
                  <c:v>-59.372638700000003</c:v>
                </c:pt>
                <c:pt idx="1710">
                  <c:v>-59.132541660000001</c:v>
                </c:pt>
                <c:pt idx="1711">
                  <c:v>-59.223648070000003</c:v>
                </c:pt>
                <c:pt idx="1712">
                  <c:v>-59.37543488</c:v>
                </c:pt>
                <c:pt idx="1713">
                  <c:v>-59.460235599999997</c:v>
                </c:pt>
                <c:pt idx="1714">
                  <c:v>-59.471492769999998</c:v>
                </c:pt>
                <c:pt idx="1715">
                  <c:v>-59.296035770000003</c:v>
                </c:pt>
                <c:pt idx="1716">
                  <c:v>-59.130332950000003</c:v>
                </c:pt>
                <c:pt idx="1717">
                  <c:v>-59.145652769999998</c:v>
                </c:pt>
                <c:pt idx="1718">
                  <c:v>-59.140083310000001</c:v>
                </c:pt>
                <c:pt idx="1719">
                  <c:v>-59.234767910000002</c:v>
                </c:pt>
                <c:pt idx="1720">
                  <c:v>-59.251487730000001</c:v>
                </c:pt>
                <c:pt idx="1721">
                  <c:v>-59.303031920000002</c:v>
                </c:pt>
                <c:pt idx="1722">
                  <c:v>-59.309982300000001</c:v>
                </c:pt>
                <c:pt idx="1723">
                  <c:v>-59.318305969999997</c:v>
                </c:pt>
                <c:pt idx="1724">
                  <c:v>-59.35869598</c:v>
                </c:pt>
                <c:pt idx="1725">
                  <c:v>-59.385154720000003</c:v>
                </c:pt>
                <c:pt idx="1726">
                  <c:v>-59.425533289999997</c:v>
                </c:pt>
                <c:pt idx="1727">
                  <c:v>-59.46311188</c:v>
                </c:pt>
                <c:pt idx="1728">
                  <c:v>-59.449222560000003</c:v>
                </c:pt>
                <c:pt idx="1729">
                  <c:v>-59.29603195</c:v>
                </c:pt>
                <c:pt idx="1730">
                  <c:v>-59.266788480000002</c:v>
                </c:pt>
                <c:pt idx="1731">
                  <c:v>-59.15123749</c:v>
                </c:pt>
                <c:pt idx="1732">
                  <c:v>-59.187438960000001</c:v>
                </c:pt>
                <c:pt idx="1733">
                  <c:v>-59.280727390000003</c:v>
                </c:pt>
                <c:pt idx="1734">
                  <c:v>-59.297122960000003</c:v>
                </c:pt>
                <c:pt idx="1735">
                  <c:v>-59.325283050000003</c:v>
                </c:pt>
                <c:pt idx="1736">
                  <c:v>-59.354751589999999</c:v>
                </c:pt>
                <c:pt idx="1737">
                  <c:v>-59.300205230000003</c:v>
                </c:pt>
                <c:pt idx="1738">
                  <c:v>-59.158191680000002</c:v>
                </c:pt>
                <c:pt idx="1739">
                  <c:v>-59.105281830000003</c:v>
                </c:pt>
                <c:pt idx="1740">
                  <c:v>-59.266796110000001</c:v>
                </c:pt>
                <c:pt idx="1741">
                  <c:v>-59.169315339999997</c:v>
                </c:pt>
                <c:pt idx="1742">
                  <c:v>-59.389934539999999</c:v>
                </c:pt>
                <c:pt idx="1743">
                  <c:v>-59.378185270000003</c:v>
                </c:pt>
                <c:pt idx="1744">
                  <c:v>-59.388507840000003</c:v>
                </c:pt>
                <c:pt idx="1745">
                  <c:v>-59.209712979999999</c:v>
                </c:pt>
                <c:pt idx="1746">
                  <c:v>-59.198558810000002</c:v>
                </c:pt>
                <c:pt idx="1747">
                  <c:v>-59.081611629999998</c:v>
                </c:pt>
                <c:pt idx="1748">
                  <c:v>-59.100231170000001</c:v>
                </c:pt>
                <c:pt idx="1749">
                  <c:v>-59.080211640000002</c:v>
                </c:pt>
                <c:pt idx="1750">
                  <c:v>-59.137306209999998</c:v>
                </c:pt>
                <c:pt idx="1751">
                  <c:v>-59.176284789999997</c:v>
                </c:pt>
                <c:pt idx="1752">
                  <c:v>-59.181854250000001</c:v>
                </c:pt>
                <c:pt idx="1753">
                  <c:v>-59.25009155</c:v>
                </c:pt>
                <c:pt idx="1754">
                  <c:v>-59.27795029</c:v>
                </c:pt>
                <c:pt idx="1755">
                  <c:v>-59.187431340000003</c:v>
                </c:pt>
                <c:pt idx="1756">
                  <c:v>-59.081611629999998</c:v>
                </c:pt>
                <c:pt idx="1757">
                  <c:v>-58.931221010000002</c:v>
                </c:pt>
                <c:pt idx="1758">
                  <c:v>-58.939567570000001</c:v>
                </c:pt>
                <c:pt idx="1759">
                  <c:v>-59.056530000000002</c:v>
                </c:pt>
                <c:pt idx="1760">
                  <c:v>-59.23478317</c:v>
                </c:pt>
                <c:pt idx="1761">
                  <c:v>-59.300231930000002</c:v>
                </c:pt>
                <c:pt idx="1762">
                  <c:v>-59.26818085</c:v>
                </c:pt>
                <c:pt idx="1763">
                  <c:v>-59.266815190000003</c:v>
                </c:pt>
                <c:pt idx="1764">
                  <c:v>-59.21807098</c:v>
                </c:pt>
                <c:pt idx="1765">
                  <c:v>-59.266796110000001</c:v>
                </c:pt>
                <c:pt idx="1766">
                  <c:v>-59.257068629999999</c:v>
                </c:pt>
                <c:pt idx="1767">
                  <c:v>-59.241729739999997</c:v>
                </c:pt>
                <c:pt idx="1768">
                  <c:v>-59.275157929999999</c:v>
                </c:pt>
                <c:pt idx="1769">
                  <c:v>-59.272380830000003</c:v>
                </c:pt>
                <c:pt idx="1770">
                  <c:v>-59.215282440000003</c:v>
                </c:pt>
                <c:pt idx="1771">
                  <c:v>-59.113456730000003</c:v>
                </c:pt>
                <c:pt idx="1772">
                  <c:v>-59.076038359999998</c:v>
                </c:pt>
                <c:pt idx="1773">
                  <c:v>-59.013366699999999</c:v>
                </c:pt>
                <c:pt idx="1774">
                  <c:v>-59.010570530000003</c:v>
                </c:pt>
                <c:pt idx="1775">
                  <c:v>-59.000831599999998</c:v>
                </c:pt>
                <c:pt idx="1776">
                  <c:v>-59.120594019999999</c:v>
                </c:pt>
                <c:pt idx="1777">
                  <c:v>-59.2347641</c:v>
                </c:pt>
                <c:pt idx="1778">
                  <c:v>-59.238956450000003</c:v>
                </c:pt>
                <c:pt idx="1779">
                  <c:v>-59.130317689999998</c:v>
                </c:pt>
                <c:pt idx="1780">
                  <c:v>-58.959064480000002</c:v>
                </c:pt>
                <c:pt idx="1781">
                  <c:v>-58.98830032</c:v>
                </c:pt>
                <c:pt idx="1782">
                  <c:v>-59.074638370000002</c:v>
                </c:pt>
                <c:pt idx="1783">
                  <c:v>-59.199947360000003</c:v>
                </c:pt>
                <c:pt idx="1784">
                  <c:v>-59.265411380000003</c:v>
                </c:pt>
                <c:pt idx="1785">
                  <c:v>-59.307182310000002</c:v>
                </c:pt>
                <c:pt idx="1786">
                  <c:v>-59.316917420000003</c:v>
                </c:pt>
                <c:pt idx="1787">
                  <c:v>-59.279335019999998</c:v>
                </c:pt>
                <c:pt idx="1788">
                  <c:v>-59.333644870000001</c:v>
                </c:pt>
                <c:pt idx="1789">
                  <c:v>-59.325286869999999</c:v>
                </c:pt>
                <c:pt idx="1790">
                  <c:v>-59.304386139999998</c:v>
                </c:pt>
                <c:pt idx="1791">
                  <c:v>-59.195796970000004</c:v>
                </c:pt>
                <c:pt idx="1792">
                  <c:v>-59.110839839999997</c:v>
                </c:pt>
                <c:pt idx="1793">
                  <c:v>-58.998046870000003</c:v>
                </c:pt>
                <c:pt idx="1794">
                  <c:v>-58.981346129999999</c:v>
                </c:pt>
                <c:pt idx="1795">
                  <c:v>-59.120594019999999</c:v>
                </c:pt>
                <c:pt idx="1796">
                  <c:v>-59.250087739999998</c:v>
                </c:pt>
                <c:pt idx="1797">
                  <c:v>-59.241729739999997</c:v>
                </c:pt>
                <c:pt idx="1798">
                  <c:v>-59.099700929999997</c:v>
                </c:pt>
                <c:pt idx="1799">
                  <c:v>-58.920066830000003</c:v>
                </c:pt>
                <c:pt idx="1800">
                  <c:v>-58.995254520000003</c:v>
                </c:pt>
                <c:pt idx="1801">
                  <c:v>-59.191600800000003</c:v>
                </c:pt>
                <c:pt idx="1802">
                  <c:v>-59.227821349999999</c:v>
                </c:pt>
                <c:pt idx="1803">
                  <c:v>-58.998046870000003</c:v>
                </c:pt>
                <c:pt idx="1804">
                  <c:v>-58.959064480000002</c:v>
                </c:pt>
                <c:pt idx="1805">
                  <c:v>-59.109455109999999</c:v>
                </c:pt>
                <c:pt idx="1806">
                  <c:v>-59.264034270000003</c:v>
                </c:pt>
                <c:pt idx="1807">
                  <c:v>-60.288867949999997</c:v>
                </c:pt>
                <c:pt idx="1808">
                  <c:v>-59.94075394</c:v>
                </c:pt>
                <c:pt idx="1809">
                  <c:v>-61.244098659999999</c:v>
                </c:pt>
                <c:pt idx="1810">
                  <c:v>-60.272167209999999</c:v>
                </c:pt>
                <c:pt idx="1811">
                  <c:v>-59.965808869999996</c:v>
                </c:pt>
                <c:pt idx="1812">
                  <c:v>-59.651123050000002</c:v>
                </c:pt>
                <c:pt idx="1813">
                  <c:v>-59.474269870000001</c:v>
                </c:pt>
                <c:pt idx="1814">
                  <c:v>-59.486816410000003</c:v>
                </c:pt>
                <c:pt idx="1815">
                  <c:v>-59.529960629999998</c:v>
                </c:pt>
                <c:pt idx="1816">
                  <c:v>-59.556434629999998</c:v>
                </c:pt>
                <c:pt idx="1817">
                  <c:v>-59.397705080000001</c:v>
                </c:pt>
                <c:pt idx="1818">
                  <c:v>-59.180469510000002</c:v>
                </c:pt>
                <c:pt idx="1819">
                  <c:v>-59.216659550000003</c:v>
                </c:pt>
                <c:pt idx="1820">
                  <c:v>-59.386547090000001</c:v>
                </c:pt>
                <c:pt idx="1821">
                  <c:v>-59.482635500000001</c:v>
                </c:pt>
                <c:pt idx="1822">
                  <c:v>-59.406055449999997</c:v>
                </c:pt>
                <c:pt idx="1823">
                  <c:v>-59.265403749999997</c:v>
                </c:pt>
                <c:pt idx="1824">
                  <c:v>-59.134521479999997</c:v>
                </c:pt>
                <c:pt idx="1825">
                  <c:v>-59.06489182</c:v>
                </c:pt>
                <c:pt idx="1826">
                  <c:v>-59.085773469999999</c:v>
                </c:pt>
                <c:pt idx="1827">
                  <c:v>-59.073238369999999</c:v>
                </c:pt>
                <c:pt idx="1828">
                  <c:v>-59.163757320000002</c:v>
                </c:pt>
                <c:pt idx="1829">
                  <c:v>-59.173503879999998</c:v>
                </c:pt>
                <c:pt idx="1830">
                  <c:v>-59.152629849999997</c:v>
                </c:pt>
                <c:pt idx="1831">
                  <c:v>-59.110851289999999</c:v>
                </c:pt>
                <c:pt idx="1832">
                  <c:v>-59.151214600000003</c:v>
                </c:pt>
                <c:pt idx="1833">
                  <c:v>-59.21944809</c:v>
                </c:pt>
                <c:pt idx="1834">
                  <c:v>-59.237548830000001</c:v>
                </c:pt>
                <c:pt idx="1835">
                  <c:v>-59.29005051</c:v>
                </c:pt>
                <c:pt idx="1836">
                  <c:v>-59.244503020000003</c:v>
                </c:pt>
                <c:pt idx="1837">
                  <c:v>-59.208301540000001</c:v>
                </c:pt>
                <c:pt idx="1838">
                  <c:v>-59.170711519999998</c:v>
                </c:pt>
                <c:pt idx="1839">
                  <c:v>-59.094146729999999</c:v>
                </c:pt>
                <c:pt idx="1840">
                  <c:v>-59.030086519999998</c:v>
                </c:pt>
                <c:pt idx="1841">
                  <c:v>-59.01058578</c:v>
                </c:pt>
                <c:pt idx="1842">
                  <c:v>-59.035655980000001</c:v>
                </c:pt>
                <c:pt idx="1843">
                  <c:v>-59.13312912</c:v>
                </c:pt>
                <c:pt idx="1844">
                  <c:v>-59.23616028</c:v>
                </c:pt>
                <c:pt idx="1845">
                  <c:v>-59.337799070000003</c:v>
                </c:pt>
                <c:pt idx="1846">
                  <c:v>-59.347545619999998</c:v>
                </c:pt>
                <c:pt idx="1847">
                  <c:v>-59.298812869999999</c:v>
                </c:pt>
                <c:pt idx="1848">
                  <c:v>-59.212471010000002</c:v>
                </c:pt>
                <c:pt idx="1849">
                  <c:v>-59.140083310000001</c:v>
                </c:pt>
                <c:pt idx="1850">
                  <c:v>-59.014762879999999</c:v>
                </c:pt>
                <c:pt idx="1851">
                  <c:v>-59.010578160000001</c:v>
                </c:pt>
                <c:pt idx="1852">
                  <c:v>-59.009197239999999</c:v>
                </c:pt>
                <c:pt idx="1853">
                  <c:v>-58.982753750000001</c:v>
                </c:pt>
                <c:pt idx="1854">
                  <c:v>-58.96602249</c:v>
                </c:pt>
                <c:pt idx="1855">
                  <c:v>-58.96600342</c:v>
                </c:pt>
                <c:pt idx="1856">
                  <c:v>-58.961833949999999</c:v>
                </c:pt>
                <c:pt idx="1857">
                  <c:v>-58.988304139999997</c:v>
                </c:pt>
                <c:pt idx="1858">
                  <c:v>-59.00779343</c:v>
                </c:pt>
                <c:pt idx="1859">
                  <c:v>-58.956790920000003</c:v>
                </c:pt>
                <c:pt idx="1860">
                  <c:v>-58.890834810000001</c:v>
                </c:pt>
                <c:pt idx="1861">
                  <c:v>-58.908931729999999</c:v>
                </c:pt>
                <c:pt idx="1862">
                  <c:v>-59.037048339999998</c:v>
                </c:pt>
                <c:pt idx="1863">
                  <c:v>-58.970199579999999</c:v>
                </c:pt>
                <c:pt idx="1864">
                  <c:v>-59.007797240000002</c:v>
                </c:pt>
                <c:pt idx="1865">
                  <c:v>-59.070465089999999</c:v>
                </c:pt>
                <c:pt idx="1866">
                  <c:v>-59.137294769999997</c:v>
                </c:pt>
                <c:pt idx="1867">
                  <c:v>-59.132564539999997</c:v>
                </c:pt>
                <c:pt idx="1868">
                  <c:v>-59.16654587</c:v>
                </c:pt>
                <c:pt idx="1869">
                  <c:v>-59.206924440000002</c:v>
                </c:pt>
                <c:pt idx="1870">
                  <c:v>-59.231990809999999</c:v>
                </c:pt>
                <c:pt idx="1871">
                  <c:v>-59.272365569999998</c:v>
                </c:pt>
                <c:pt idx="1872">
                  <c:v>-59.254257199999998</c:v>
                </c:pt>
                <c:pt idx="1873">
                  <c:v>-59.254264829999997</c:v>
                </c:pt>
                <c:pt idx="1874">
                  <c:v>-59.209720609999998</c:v>
                </c:pt>
                <c:pt idx="1875">
                  <c:v>-59.222225190000003</c:v>
                </c:pt>
                <c:pt idx="1876">
                  <c:v>-59.20553589</c:v>
                </c:pt>
                <c:pt idx="1877">
                  <c:v>-59.15400314</c:v>
                </c:pt>
                <c:pt idx="1878">
                  <c:v>-59.131168369999997</c:v>
                </c:pt>
                <c:pt idx="1879">
                  <c:v>-59.006397249999999</c:v>
                </c:pt>
                <c:pt idx="1880">
                  <c:v>-59.055126190000003</c:v>
                </c:pt>
                <c:pt idx="1881">
                  <c:v>-59.028675079999999</c:v>
                </c:pt>
                <c:pt idx="1882">
                  <c:v>-59.099716190000002</c:v>
                </c:pt>
                <c:pt idx="1883">
                  <c:v>-59.1484375</c:v>
                </c:pt>
                <c:pt idx="1884">
                  <c:v>-59.167926790000003</c:v>
                </c:pt>
                <c:pt idx="1885">
                  <c:v>-59.08299255</c:v>
                </c:pt>
                <c:pt idx="1886">
                  <c:v>-59.173488620000001</c:v>
                </c:pt>
                <c:pt idx="1887">
                  <c:v>-59.142875670000002</c:v>
                </c:pt>
                <c:pt idx="1888">
                  <c:v>-59.127559660000003</c:v>
                </c:pt>
                <c:pt idx="1889">
                  <c:v>-59.229198459999999</c:v>
                </c:pt>
                <c:pt idx="1890">
                  <c:v>-59.060699460000002</c:v>
                </c:pt>
                <c:pt idx="1891">
                  <c:v>-59.088554379999998</c:v>
                </c:pt>
                <c:pt idx="1892">
                  <c:v>-58.970195769999997</c:v>
                </c:pt>
                <c:pt idx="1893">
                  <c:v>-59.108066559999997</c:v>
                </c:pt>
                <c:pt idx="1894">
                  <c:v>-58.885257719999998</c:v>
                </c:pt>
                <c:pt idx="1895">
                  <c:v>-59.097419739999999</c:v>
                </c:pt>
                <c:pt idx="1896">
                  <c:v>-59.119209290000001</c:v>
                </c:pt>
                <c:pt idx="1897">
                  <c:v>-58.953483579999997</c:v>
                </c:pt>
                <c:pt idx="1898">
                  <c:v>-58.911769870000001</c:v>
                </c:pt>
                <c:pt idx="1899">
                  <c:v>-58.908931729999999</c:v>
                </c:pt>
                <c:pt idx="1900">
                  <c:v>-58.99108124</c:v>
                </c:pt>
                <c:pt idx="1901">
                  <c:v>-58.785224909999997</c:v>
                </c:pt>
                <c:pt idx="1902">
                  <c:v>-58.977149959999998</c:v>
                </c:pt>
                <c:pt idx="1903">
                  <c:v>-58.974376679999999</c:v>
                </c:pt>
                <c:pt idx="1904">
                  <c:v>-58.938499450000002</c:v>
                </c:pt>
                <c:pt idx="1905">
                  <c:v>-58.882461550000002</c:v>
                </c:pt>
                <c:pt idx="1906">
                  <c:v>-58.860198969999999</c:v>
                </c:pt>
                <c:pt idx="1907">
                  <c:v>-59.112224580000003</c:v>
                </c:pt>
                <c:pt idx="1908">
                  <c:v>-58.740215300000003</c:v>
                </c:pt>
                <c:pt idx="1909">
                  <c:v>-58.739036560000002</c:v>
                </c:pt>
                <c:pt idx="1910">
                  <c:v>-58.893611909999997</c:v>
                </c:pt>
                <c:pt idx="1911">
                  <c:v>-58.981327059999998</c:v>
                </c:pt>
                <c:pt idx="1912">
                  <c:v>-58.97297287</c:v>
                </c:pt>
                <c:pt idx="1913">
                  <c:v>-58.789169309999998</c:v>
                </c:pt>
                <c:pt idx="1914">
                  <c:v>-58.927043910000002</c:v>
                </c:pt>
                <c:pt idx="1915">
                  <c:v>-59.12615967</c:v>
                </c:pt>
                <c:pt idx="1916">
                  <c:v>-58.957668300000002</c:v>
                </c:pt>
                <c:pt idx="1917">
                  <c:v>-58.882492069999998</c:v>
                </c:pt>
                <c:pt idx="1918">
                  <c:v>-58.895019529999999</c:v>
                </c:pt>
                <c:pt idx="1919">
                  <c:v>-58.995254520000003</c:v>
                </c:pt>
                <c:pt idx="1920">
                  <c:v>-59.105281830000003</c:v>
                </c:pt>
                <c:pt idx="1921">
                  <c:v>-58.970195769999997</c:v>
                </c:pt>
                <c:pt idx="1922">
                  <c:v>-58.88108063</c:v>
                </c:pt>
                <c:pt idx="1923">
                  <c:v>-58.893611909999997</c:v>
                </c:pt>
                <c:pt idx="1924">
                  <c:v>-59.070461270000003</c:v>
                </c:pt>
                <c:pt idx="1925">
                  <c:v>-58.84905243</c:v>
                </c:pt>
                <c:pt idx="1926">
                  <c:v>-59.151203160000001</c:v>
                </c:pt>
                <c:pt idx="1927">
                  <c:v>-58.993862149999998</c:v>
                </c:pt>
                <c:pt idx="1928">
                  <c:v>-59.108066559999997</c:v>
                </c:pt>
                <c:pt idx="1929">
                  <c:v>-59.245922090000001</c:v>
                </c:pt>
                <c:pt idx="1930">
                  <c:v>-59.251483919999998</c:v>
                </c:pt>
                <c:pt idx="1931">
                  <c:v>-59.341999049999998</c:v>
                </c:pt>
                <c:pt idx="1932">
                  <c:v>-59.16514969</c:v>
                </c:pt>
                <c:pt idx="1933">
                  <c:v>-59.722118379999998</c:v>
                </c:pt>
                <c:pt idx="1934">
                  <c:v>-58.843475339999998</c:v>
                </c:pt>
                <c:pt idx="1935">
                  <c:v>-58.885253910000003</c:v>
                </c:pt>
                <c:pt idx="1936">
                  <c:v>-59.080188749999998</c:v>
                </c:pt>
                <c:pt idx="1937">
                  <c:v>-59.304405209999999</c:v>
                </c:pt>
                <c:pt idx="1938">
                  <c:v>-59.418582919999999</c:v>
                </c:pt>
                <c:pt idx="1939">
                  <c:v>-59.25009155</c:v>
                </c:pt>
                <c:pt idx="1940">
                  <c:v>-59.062099459999999</c:v>
                </c:pt>
                <c:pt idx="1941">
                  <c:v>-58.846286769999999</c:v>
                </c:pt>
                <c:pt idx="1942">
                  <c:v>-58.513481140000003</c:v>
                </c:pt>
                <c:pt idx="1943">
                  <c:v>-59.034259800000001</c:v>
                </c:pt>
                <c:pt idx="1944">
                  <c:v>-59.117801669999999</c:v>
                </c:pt>
                <c:pt idx="1945">
                  <c:v>-58.949325559999998</c:v>
                </c:pt>
                <c:pt idx="1946">
                  <c:v>-59.316913599999999</c:v>
                </c:pt>
                <c:pt idx="1947">
                  <c:v>-59.36426926</c:v>
                </c:pt>
                <c:pt idx="1948">
                  <c:v>-59.219451900000003</c:v>
                </c:pt>
                <c:pt idx="1949">
                  <c:v>-59.18325806</c:v>
                </c:pt>
                <c:pt idx="1950">
                  <c:v>-58.910327909999999</c:v>
                </c:pt>
                <c:pt idx="1951">
                  <c:v>-58.733474729999998</c:v>
                </c:pt>
                <c:pt idx="1952">
                  <c:v>-58.872730259999997</c:v>
                </c:pt>
                <c:pt idx="1953">
                  <c:v>-59.145645139999999</c:v>
                </c:pt>
                <c:pt idx="1954">
                  <c:v>-59.25843811</c:v>
                </c:pt>
                <c:pt idx="1955">
                  <c:v>-59.081592559999997</c:v>
                </c:pt>
                <c:pt idx="1956">
                  <c:v>-58.839321140000003</c:v>
                </c:pt>
                <c:pt idx="1957">
                  <c:v>-58.7000618</c:v>
                </c:pt>
                <c:pt idx="1958">
                  <c:v>-58.761322020000001</c:v>
                </c:pt>
                <c:pt idx="1959">
                  <c:v>-58.895000459999999</c:v>
                </c:pt>
                <c:pt idx="1960">
                  <c:v>-59.017543789999998</c:v>
                </c:pt>
                <c:pt idx="1961">
                  <c:v>-59.193004610000003</c:v>
                </c:pt>
                <c:pt idx="1962">
                  <c:v>-59.254264829999997</c:v>
                </c:pt>
                <c:pt idx="1963">
                  <c:v>-59.293254849999997</c:v>
                </c:pt>
                <c:pt idx="1964">
                  <c:v>-59.148426059999998</c:v>
                </c:pt>
                <c:pt idx="1965">
                  <c:v>-58.901966090000002</c:v>
                </c:pt>
                <c:pt idx="1966">
                  <c:v>-58.775253300000003</c:v>
                </c:pt>
                <c:pt idx="1967">
                  <c:v>-58.739063260000002</c:v>
                </c:pt>
                <c:pt idx="1968">
                  <c:v>-58.88944626</c:v>
                </c:pt>
                <c:pt idx="1969">
                  <c:v>-59.09690475</c:v>
                </c:pt>
                <c:pt idx="1970">
                  <c:v>-59.240333560000003</c:v>
                </c:pt>
                <c:pt idx="1971">
                  <c:v>-59.22781372</c:v>
                </c:pt>
                <c:pt idx="1972">
                  <c:v>-59.273757930000002</c:v>
                </c:pt>
                <c:pt idx="1973">
                  <c:v>-59.284896850000003</c:v>
                </c:pt>
                <c:pt idx="1974">
                  <c:v>-59.25009155</c:v>
                </c:pt>
                <c:pt idx="1975">
                  <c:v>-59.21805191</c:v>
                </c:pt>
                <c:pt idx="1976">
                  <c:v>-59.115024570000003</c:v>
                </c:pt>
                <c:pt idx="1977">
                  <c:v>-59.184646610000001</c:v>
                </c:pt>
                <c:pt idx="1978">
                  <c:v>-59.11084366</c:v>
                </c:pt>
                <c:pt idx="1979">
                  <c:v>-59.145652769999998</c:v>
                </c:pt>
                <c:pt idx="1980">
                  <c:v>-59.135894780000001</c:v>
                </c:pt>
                <c:pt idx="1981">
                  <c:v>-59.209701539999998</c:v>
                </c:pt>
                <c:pt idx="1982">
                  <c:v>-58.917419430000002</c:v>
                </c:pt>
                <c:pt idx="1983">
                  <c:v>-58.931224819999997</c:v>
                </c:pt>
                <c:pt idx="1984">
                  <c:v>-58.908939359999998</c:v>
                </c:pt>
                <c:pt idx="1985">
                  <c:v>-59.171936039999999</c:v>
                </c:pt>
                <c:pt idx="1986">
                  <c:v>-58.917293549999997</c:v>
                </c:pt>
                <c:pt idx="1987">
                  <c:v>-59.095508580000001</c:v>
                </c:pt>
                <c:pt idx="1988">
                  <c:v>-58.83094406</c:v>
                </c:pt>
                <c:pt idx="1989">
                  <c:v>-58.843475339999998</c:v>
                </c:pt>
                <c:pt idx="1990">
                  <c:v>-58.757148739999998</c:v>
                </c:pt>
                <c:pt idx="1991">
                  <c:v>-58.668048859999999</c:v>
                </c:pt>
                <c:pt idx="1992">
                  <c:v>-58.730701449999998</c:v>
                </c:pt>
                <c:pt idx="1993">
                  <c:v>-58.598403930000003</c:v>
                </c:pt>
                <c:pt idx="1994">
                  <c:v>-58.8189621</c:v>
                </c:pt>
                <c:pt idx="1995">
                  <c:v>-58.722332000000002</c:v>
                </c:pt>
                <c:pt idx="1996">
                  <c:v>-58.730678560000001</c:v>
                </c:pt>
                <c:pt idx="1997">
                  <c:v>-58.461948390000003</c:v>
                </c:pt>
                <c:pt idx="1998">
                  <c:v>-58.90335846</c:v>
                </c:pt>
                <c:pt idx="1999">
                  <c:v>-58.823989869999998</c:v>
                </c:pt>
                <c:pt idx="2000">
                  <c:v>-58.82817841</c:v>
                </c:pt>
                <c:pt idx="2001">
                  <c:v>-58.688930509999999</c:v>
                </c:pt>
                <c:pt idx="2002">
                  <c:v>-58.672206879999997</c:v>
                </c:pt>
                <c:pt idx="2003">
                  <c:v>-58.656890869999998</c:v>
                </c:pt>
                <c:pt idx="2004">
                  <c:v>-58.715381620000002</c:v>
                </c:pt>
                <c:pt idx="2005">
                  <c:v>-58.69661713</c:v>
                </c:pt>
                <c:pt idx="2006">
                  <c:v>-58.75576401</c:v>
                </c:pt>
                <c:pt idx="2007">
                  <c:v>-58.709812159999998</c:v>
                </c:pt>
                <c:pt idx="2008">
                  <c:v>-58.701450350000002</c:v>
                </c:pt>
                <c:pt idx="2009">
                  <c:v>-58.719570160000004</c:v>
                </c:pt>
                <c:pt idx="2010">
                  <c:v>-58.775253300000003</c:v>
                </c:pt>
                <c:pt idx="2011">
                  <c:v>-58.755699159999999</c:v>
                </c:pt>
                <c:pt idx="2012">
                  <c:v>-58.800334929999998</c:v>
                </c:pt>
                <c:pt idx="2013">
                  <c:v>-58.754299160000002</c:v>
                </c:pt>
                <c:pt idx="2014">
                  <c:v>-58.810073850000002</c:v>
                </c:pt>
                <c:pt idx="2015">
                  <c:v>-58.726512909999997</c:v>
                </c:pt>
                <c:pt idx="2016">
                  <c:v>-58.684741969999997</c:v>
                </c:pt>
                <c:pt idx="2017">
                  <c:v>-58.761325839999998</c:v>
                </c:pt>
                <c:pt idx="2018">
                  <c:v>-58.840702059999998</c:v>
                </c:pt>
                <c:pt idx="2019">
                  <c:v>-58.886470789999997</c:v>
                </c:pt>
                <c:pt idx="2020">
                  <c:v>-58.899192810000002</c:v>
                </c:pt>
                <c:pt idx="2021">
                  <c:v>-59.082996369999996</c:v>
                </c:pt>
                <c:pt idx="2022">
                  <c:v>-58.956283569999997</c:v>
                </c:pt>
                <c:pt idx="2023">
                  <c:v>-58.94234848</c:v>
                </c:pt>
                <c:pt idx="2024">
                  <c:v>-58.971591949999997</c:v>
                </c:pt>
                <c:pt idx="2025">
                  <c:v>-58.975761409999997</c:v>
                </c:pt>
                <c:pt idx="2026">
                  <c:v>-58.779441830000003</c:v>
                </c:pt>
                <c:pt idx="2027">
                  <c:v>-58.95765686</c:v>
                </c:pt>
                <c:pt idx="2028">
                  <c:v>-59.116413119999997</c:v>
                </c:pt>
                <c:pt idx="2029">
                  <c:v>-59.145652769999998</c:v>
                </c:pt>
                <c:pt idx="2030">
                  <c:v>-58.892223360000003</c:v>
                </c:pt>
                <c:pt idx="2031">
                  <c:v>-58.807266239999997</c:v>
                </c:pt>
                <c:pt idx="2032">
                  <c:v>-59.057918549999997</c:v>
                </c:pt>
                <c:pt idx="2033">
                  <c:v>-59.201335909999997</c:v>
                </c:pt>
                <c:pt idx="2034">
                  <c:v>-59.332233430000002</c:v>
                </c:pt>
                <c:pt idx="2035">
                  <c:v>-59.326671599999997</c:v>
                </c:pt>
                <c:pt idx="2036">
                  <c:v>-59.265411380000003</c:v>
                </c:pt>
                <c:pt idx="2037">
                  <c:v>-59.113632199999998</c:v>
                </c:pt>
                <c:pt idx="2038">
                  <c:v>-58.878303529999997</c:v>
                </c:pt>
                <c:pt idx="2039">
                  <c:v>-58.790565489999999</c:v>
                </c:pt>
                <c:pt idx="2040">
                  <c:v>-58.812839510000003</c:v>
                </c:pt>
                <c:pt idx="2041">
                  <c:v>-58.950698850000002</c:v>
                </c:pt>
                <c:pt idx="2042">
                  <c:v>-59.025897980000003</c:v>
                </c:pt>
                <c:pt idx="2043">
                  <c:v>-59.055141450000001</c:v>
                </c:pt>
                <c:pt idx="2044">
                  <c:v>-59.091350560000002</c:v>
                </c:pt>
                <c:pt idx="2045">
                  <c:v>-59.039817810000002</c:v>
                </c:pt>
                <c:pt idx="2046">
                  <c:v>-58.882469180000001</c:v>
                </c:pt>
                <c:pt idx="2047">
                  <c:v>-58.752967830000003</c:v>
                </c:pt>
                <c:pt idx="2048">
                  <c:v>-58.702831269999997</c:v>
                </c:pt>
                <c:pt idx="2049">
                  <c:v>-58.769695280000001</c:v>
                </c:pt>
                <c:pt idx="2050">
                  <c:v>-58.942333220000002</c:v>
                </c:pt>
                <c:pt idx="2051">
                  <c:v>-59.089958189999997</c:v>
                </c:pt>
                <c:pt idx="2052">
                  <c:v>-59.166538240000001</c:v>
                </c:pt>
                <c:pt idx="2053">
                  <c:v>-59.127552029999997</c:v>
                </c:pt>
                <c:pt idx="2054">
                  <c:v>-58.986896510000001</c:v>
                </c:pt>
                <c:pt idx="2055">
                  <c:v>-58.874114990000002</c:v>
                </c:pt>
                <c:pt idx="2056">
                  <c:v>-58.796131129999999</c:v>
                </c:pt>
                <c:pt idx="2057">
                  <c:v>-58.782215119999996</c:v>
                </c:pt>
                <c:pt idx="2058">
                  <c:v>-58.824005130000003</c:v>
                </c:pt>
                <c:pt idx="2059">
                  <c:v>-58.885257719999998</c:v>
                </c:pt>
                <c:pt idx="2060">
                  <c:v>-58.899200440000001</c:v>
                </c:pt>
                <c:pt idx="2061">
                  <c:v>-58.913124080000003</c:v>
                </c:pt>
                <c:pt idx="2062">
                  <c:v>-58.928417209999999</c:v>
                </c:pt>
                <c:pt idx="2063">
                  <c:v>-58.978557590000001</c:v>
                </c:pt>
                <c:pt idx="2064">
                  <c:v>-59.059322360000003</c:v>
                </c:pt>
                <c:pt idx="2065">
                  <c:v>-59.095520020000002</c:v>
                </c:pt>
                <c:pt idx="2066">
                  <c:v>-59.135890959999998</c:v>
                </c:pt>
                <c:pt idx="2067">
                  <c:v>-59.128944400000002</c:v>
                </c:pt>
                <c:pt idx="2068">
                  <c:v>-59.191638949999998</c:v>
                </c:pt>
                <c:pt idx="2069">
                  <c:v>-59.031497960000003</c:v>
                </c:pt>
                <c:pt idx="2070">
                  <c:v>-59.101074220000001</c:v>
                </c:pt>
                <c:pt idx="2071">
                  <c:v>-59.167934420000002</c:v>
                </c:pt>
                <c:pt idx="2072">
                  <c:v>-59.08299255</c:v>
                </c:pt>
                <c:pt idx="2073">
                  <c:v>-58.947921749999999</c:v>
                </c:pt>
                <c:pt idx="2074">
                  <c:v>-58.846282960000003</c:v>
                </c:pt>
                <c:pt idx="2075">
                  <c:v>-58.654109949999999</c:v>
                </c:pt>
                <c:pt idx="2076">
                  <c:v>-58.638790129999997</c:v>
                </c:pt>
                <c:pt idx="2077">
                  <c:v>-58.849060059999999</c:v>
                </c:pt>
                <c:pt idx="2078">
                  <c:v>-59.067661289999997</c:v>
                </c:pt>
                <c:pt idx="2079">
                  <c:v>-59.123382569999997</c:v>
                </c:pt>
                <c:pt idx="2080">
                  <c:v>-58.979938509999997</c:v>
                </c:pt>
                <c:pt idx="2081">
                  <c:v>-58.723739620000003</c:v>
                </c:pt>
                <c:pt idx="2082">
                  <c:v>-58.652713779999999</c:v>
                </c:pt>
                <c:pt idx="2083">
                  <c:v>-58.96880341</c:v>
                </c:pt>
                <c:pt idx="2084">
                  <c:v>-59.135890959999998</c:v>
                </c:pt>
                <c:pt idx="2085">
                  <c:v>-59.005016329999997</c:v>
                </c:pt>
                <c:pt idx="2086">
                  <c:v>-58.71257782</c:v>
                </c:pt>
                <c:pt idx="2087">
                  <c:v>-58.613727570000002</c:v>
                </c:pt>
                <c:pt idx="2088">
                  <c:v>-58.750202180000002</c:v>
                </c:pt>
                <c:pt idx="2089">
                  <c:v>-58.818416599999999</c:v>
                </c:pt>
                <c:pt idx="2090">
                  <c:v>-58.900577550000001</c:v>
                </c:pt>
                <c:pt idx="2091">
                  <c:v>-59.044006349999997</c:v>
                </c:pt>
                <c:pt idx="2092">
                  <c:v>-59.177680969999997</c:v>
                </c:pt>
                <c:pt idx="2093">
                  <c:v>-59.244533539999999</c:v>
                </c:pt>
                <c:pt idx="2094">
                  <c:v>-59.138683319999998</c:v>
                </c:pt>
                <c:pt idx="2095">
                  <c:v>-58.907539370000002</c:v>
                </c:pt>
                <c:pt idx="2096">
                  <c:v>-58.752979279999998</c:v>
                </c:pt>
                <c:pt idx="2097">
                  <c:v>-58.68334961</c:v>
                </c:pt>
                <c:pt idx="2098">
                  <c:v>-58.65132904</c:v>
                </c:pt>
                <c:pt idx="2099">
                  <c:v>-58.62765503</c:v>
                </c:pt>
                <c:pt idx="2100">
                  <c:v>-58.670825960000002</c:v>
                </c:pt>
                <c:pt idx="2101">
                  <c:v>-58.669422150000003</c:v>
                </c:pt>
                <c:pt idx="2102">
                  <c:v>-58.741832729999999</c:v>
                </c:pt>
                <c:pt idx="2103">
                  <c:v>-58.807281490000001</c:v>
                </c:pt>
                <c:pt idx="2104">
                  <c:v>-59.00920868</c:v>
                </c:pt>
                <c:pt idx="2105">
                  <c:v>-59.17489243</c:v>
                </c:pt>
                <c:pt idx="2106">
                  <c:v>-59.060710909999997</c:v>
                </c:pt>
                <c:pt idx="2107">
                  <c:v>-58.875507349999999</c:v>
                </c:pt>
                <c:pt idx="2108">
                  <c:v>-58.563602449999998</c:v>
                </c:pt>
                <c:pt idx="2109">
                  <c:v>-58.642959589999997</c:v>
                </c:pt>
                <c:pt idx="2110">
                  <c:v>-59.01058578</c:v>
                </c:pt>
                <c:pt idx="2111">
                  <c:v>-59.062084200000001</c:v>
                </c:pt>
                <c:pt idx="2112">
                  <c:v>-58.789180760000001</c:v>
                </c:pt>
                <c:pt idx="2113">
                  <c:v>-58.655502319999997</c:v>
                </c:pt>
                <c:pt idx="2114">
                  <c:v>-58.779411320000001</c:v>
                </c:pt>
                <c:pt idx="2115">
                  <c:v>-58.98273468</c:v>
                </c:pt>
                <c:pt idx="2116">
                  <c:v>-59.131729129999997</c:v>
                </c:pt>
                <c:pt idx="2117">
                  <c:v>-59.127552029999997</c:v>
                </c:pt>
                <c:pt idx="2118">
                  <c:v>-58.911716460000001</c:v>
                </c:pt>
                <c:pt idx="2119">
                  <c:v>-58.652698520000001</c:v>
                </c:pt>
                <c:pt idx="2120">
                  <c:v>-58.683361050000002</c:v>
                </c:pt>
                <c:pt idx="2121">
                  <c:v>-58.815624239999998</c:v>
                </c:pt>
                <c:pt idx="2122">
                  <c:v>-59.063499450000002</c:v>
                </c:pt>
                <c:pt idx="2123">
                  <c:v>-59.128944400000002</c:v>
                </c:pt>
                <c:pt idx="2124">
                  <c:v>-58.860206599999998</c:v>
                </c:pt>
                <c:pt idx="2125">
                  <c:v>-58.64156723</c:v>
                </c:pt>
                <c:pt idx="2126">
                  <c:v>-58.716762539999998</c:v>
                </c:pt>
                <c:pt idx="2127">
                  <c:v>-59.063491820000003</c:v>
                </c:pt>
                <c:pt idx="2128">
                  <c:v>-59.048187259999999</c:v>
                </c:pt>
                <c:pt idx="2129">
                  <c:v>-58.726512909999997</c:v>
                </c:pt>
                <c:pt idx="2130">
                  <c:v>-58.549659730000002</c:v>
                </c:pt>
                <c:pt idx="2131">
                  <c:v>-58.772460940000002</c:v>
                </c:pt>
                <c:pt idx="2132">
                  <c:v>-59.07882309</c:v>
                </c:pt>
                <c:pt idx="2133">
                  <c:v>-59.045394899999998</c:v>
                </c:pt>
                <c:pt idx="2134">
                  <c:v>-58.733478550000001</c:v>
                </c:pt>
                <c:pt idx="2135">
                  <c:v>-58.574737550000002</c:v>
                </c:pt>
                <c:pt idx="2136">
                  <c:v>-58.666633609999998</c:v>
                </c:pt>
                <c:pt idx="2137">
                  <c:v>-58.939571379999997</c:v>
                </c:pt>
                <c:pt idx="2138">
                  <c:v>-59.098297119999998</c:v>
                </c:pt>
                <c:pt idx="2139">
                  <c:v>-58.950702669999998</c:v>
                </c:pt>
                <c:pt idx="2140">
                  <c:v>-58.68057632</c:v>
                </c:pt>
                <c:pt idx="2141">
                  <c:v>-58.790565489999999</c:v>
                </c:pt>
                <c:pt idx="2142">
                  <c:v>-58.790596010000002</c:v>
                </c:pt>
                <c:pt idx="2143">
                  <c:v>-58.99388123</c:v>
                </c:pt>
                <c:pt idx="2144">
                  <c:v>-58.9813385</c:v>
                </c:pt>
                <c:pt idx="2145">
                  <c:v>-58.982727050000001</c:v>
                </c:pt>
                <c:pt idx="2146">
                  <c:v>-59.055156709999999</c:v>
                </c:pt>
                <c:pt idx="2147">
                  <c:v>-59.00882721</c:v>
                </c:pt>
                <c:pt idx="2148">
                  <c:v>-59.183261870000003</c:v>
                </c:pt>
                <c:pt idx="2149">
                  <c:v>-59.135906220000003</c:v>
                </c:pt>
                <c:pt idx="2150">
                  <c:v>-59.148040770000001</c:v>
                </c:pt>
                <c:pt idx="2151">
                  <c:v>-59.105274199999997</c:v>
                </c:pt>
                <c:pt idx="2152">
                  <c:v>-58.977897640000002</c:v>
                </c:pt>
                <c:pt idx="2153">
                  <c:v>-59.076038359999998</c:v>
                </c:pt>
                <c:pt idx="2154">
                  <c:v>-59.074638370000002</c:v>
                </c:pt>
                <c:pt idx="2155">
                  <c:v>-58.954906459999997</c:v>
                </c:pt>
                <c:pt idx="2156">
                  <c:v>-58.993362429999998</c:v>
                </c:pt>
                <c:pt idx="2157">
                  <c:v>-59.066276549999998</c:v>
                </c:pt>
                <c:pt idx="2158">
                  <c:v>-59.064903260000001</c:v>
                </c:pt>
                <c:pt idx="2159">
                  <c:v>-59.114276889999999</c:v>
                </c:pt>
                <c:pt idx="2160">
                  <c:v>-59.17071533</c:v>
                </c:pt>
                <c:pt idx="2161">
                  <c:v>-59.01337814</c:v>
                </c:pt>
                <c:pt idx="2162">
                  <c:v>-59.092742919999999</c:v>
                </c:pt>
                <c:pt idx="2163">
                  <c:v>-59.180454249999997</c:v>
                </c:pt>
                <c:pt idx="2164">
                  <c:v>-59.254264829999997</c:v>
                </c:pt>
                <c:pt idx="2165">
                  <c:v>-59.135898589999996</c:v>
                </c:pt>
                <c:pt idx="2166">
                  <c:v>-59.13172531</c:v>
                </c:pt>
                <c:pt idx="2167">
                  <c:v>-59.115680689999998</c:v>
                </c:pt>
                <c:pt idx="2168">
                  <c:v>-59.078819269999997</c:v>
                </c:pt>
                <c:pt idx="2169">
                  <c:v>-59.06071472</c:v>
                </c:pt>
                <c:pt idx="2170">
                  <c:v>-59.291469569999997</c:v>
                </c:pt>
                <c:pt idx="2171">
                  <c:v>-59.010589600000003</c:v>
                </c:pt>
                <c:pt idx="2172">
                  <c:v>-59.134517670000001</c:v>
                </c:pt>
                <c:pt idx="2173">
                  <c:v>-59.212730409999999</c:v>
                </c:pt>
                <c:pt idx="2174">
                  <c:v>-59.15818024</c:v>
                </c:pt>
                <c:pt idx="2175">
                  <c:v>-59.227798460000002</c:v>
                </c:pt>
                <c:pt idx="2176">
                  <c:v>-58.87829971</c:v>
                </c:pt>
                <c:pt idx="2177">
                  <c:v>-58.907543179999998</c:v>
                </c:pt>
                <c:pt idx="2178">
                  <c:v>-58.758506769999997</c:v>
                </c:pt>
                <c:pt idx="2179">
                  <c:v>-58.864372250000002</c:v>
                </c:pt>
                <c:pt idx="2180">
                  <c:v>-58.531581879999997</c:v>
                </c:pt>
                <c:pt idx="2181">
                  <c:v>-58.58169556</c:v>
                </c:pt>
                <c:pt idx="2182">
                  <c:v>-58.818401340000001</c:v>
                </c:pt>
                <c:pt idx="2183">
                  <c:v>-58.616512299999997</c:v>
                </c:pt>
                <c:pt idx="2184">
                  <c:v>-58.982742309999999</c:v>
                </c:pt>
                <c:pt idx="2185">
                  <c:v>-59.037040709999999</c:v>
                </c:pt>
                <c:pt idx="2186">
                  <c:v>-59.042610170000003</c:v>
                </c:pt>
                <c:pt idx="2187">
                  <c:v>-59.180469510000002</c:v>
                </c:pt>
                <c:pt idx="2188">
                  <c:v>-59.159587860000002</c:v>
                </c:pt>
                <c:pt idx="2189">
                  <c:v>-59.080196379999997</c:v>
                </c:pt>
                <c:pt idx="2190">
                  <c:v>-59.091342930000003</c:v>
                </c:pt>
                <c:pt idx="2191">
                  <c:v>-59.103878020000003</c:v>
                </c:pt>
                <c:pt idx="2192">
                  <c:v>-59.098312380000003</c:v>
                </c:pt>
                <c:pt idx="2193">
                  <c:v>-59.102485659999999</c:v>
                </c:pt>
                <c:pt idx="2194">
                  <c:v>-59.045391080000002</c:v>
                </c:pt>
                <c:pt idx="2195">
                  <c:v>-59.021732329999999</c:v>
                </c:pt>
                <c:pt idx="2196">
                  <c:v>-58.970211030000002</c:v>
                </c:pt>
                <c:pt idx="2197">
                  <c:v>-58.925643919999999</c:v>
                </c:pt>
                <c:pt idx="2198">
                  <c:v>-58.814262390000003</c:v>
                </c:pt>
                <c:pt idx="2199">
                  <c:v>-58.78778458</c:v>
                </c:pt>
                <c:pt idx="2200">
                  <c:v>-58.736267089999998</c:v>
                </c:pt>
                <c:pt idx="2201">
                  <c:v>-58.669429780000002</c:v>
                </c:pt>
                <c:pt idx="2202">
                  <c:v>-58.78501129</c:v>
                </c:pt>
                <c:pt idx="2203">
                  <c:v>-58.985515589999999</c:v>
                </c:pt>
                <c:pt idx="2204">
                  <c:v>-59.080207819999998</c:v>
                </c:pt>
                <c:pt idx="2205">
                  <c:v>-59.124774930000001</c:v>
                </c:pt>
                <c:pt idx="2206">
                  <c:v>-58.924243930000003</c:v>
                </c:pt>
                <c:pt idx="2207">
                  <c:v>-58.716785430000002</c:v>
                </c:pt>
                <c:pt idx="2208">
                  <c:v>-58.598411560000002</c:v>
                </c:pt>
                <c:pt idx="2209">
                  <c:v>-58.764125819999997</c:v>
                </c:pt>
                <c:pt idx="2210">
                  <c:v>-58.9952507</c:v>
                </c:pt>
                <c:pt idx="2211">
                  <c:v>-59.151222230000002</c:v>
                </c:pt>
                <c:pt idx="2212">
                  <c:v>-59.116424559999999</c:v>
                </c:pt>
                <c:pt idx="2213">
                  <c:v>-58.942344669999997</c:v>
                </c:pt>
                <c:pt idx="2214">
                  <c:v>-58.755767820000003</c:v>
                </c:pt>
                <c:pt idx="2215">
                  <c:v>-58.623474119999997</c:v>
                </c:pt>
                <c:pt idx="2216">
                  <c:v>-58.641578670000001</c:v>
                </c:pt>
                <c:pt idx="2217">
                  <c:v>-58.648548130000002</c:v>
                </c:pt>
                <c:pt idx="2218">
                  <c:v>-58.661075590000003</c:v>
                </c:pt>
                <c:pt idx="2219">
                  <c:v>-58.67638779</c:v>
                </c:pt>
                <c:pt idx="2220">
                  <c:v>-58.641582489999998</c:v>
                </c:pt>
                <c:pt idx="2221">
                  <c:v>-58.661056520000002</c:v>
                </c:pt>
                <c:pt idx="2222">
                  <c:v>-58.67638779</c:v>
                </c:pt>
                <c:pt idx="2223">
                  <c:v>-58.585880279999998</c:v>
                </c:pt>
                <c:pt idx="2224">
                  <c:v>-58.626270290000001</c:v>
                </c:pt>
                <c:pt idx="2225">
                  <c:v>-58.662471770000003</c:v>
                </c:pt>
                <c:pt idx="2226">
                  <c:v>-58.773853299999999</c:v>
                </c:pt>
                <c:pt idx="2227">
                  <c:v>-58.883876800000003</c:v>
                </c:pt>
                <c:pt idx="2228">
                  <c:v>-59.005008699999998</c:v>
                </c:pt>
                <c:pt idx="2229">
                  <c:v>-59.12198257</c:v>
                </c:pt>
                <c:pt idx="2230">
                  <c:v>-59.155403139999997</c:v>
                </c:pt>
                <c:pt idx="2231">
                  <c:v>-59.186035160000003</c:v>
                </c:pt>
                <c:pt idx="2232">
                  <c:v>-59.131721499999998</c:v>
                </c:pt>
                <c:pt idx="2233">
                  <c:v>-59.074646000000001</c:v>
                </c:pt>
                <c:pt idx="2234">
                  <c:v>-58.860168459999997</c:v>
                </c:pt>
                <c:pt idx="2235">
                  <c:v>-58.624881739999999</c:v>
                </c:pt>
                <c:pt idx="2236">
                  <c:v>-58.704235079999997</c:v>
                </c:pt>
                <c:pt idx="2237">
                  <c:v>-58.970214839999997</c:v>
                </c:pt>
                <c:pt idx="2238">
                  <c:v>-59.163764950000001</c:v>
                </c:pt>
                <c:pt idx="2239">
                  <c:v>-59.00501251</c:v>
                </c:pt>
                <c:pt idx="2240">
                  <c:v>-58.797515869999998</c:v>
                </c:pt>
                <c:pt idx="2241">
                  <c:v>-58.662471770000003</c:v>
                </c:pt>
                <c:pt idx="2242">
                  <c:v>-58.684738160000002</c:v>
                </c:pt>
                <c:pt idx="2243">
                  <c:v>-58.812843319999999</c:v>
                </c:pt>
                <c:pt idx="2244">
                  <c:v>-59.024520870000003</c:v>
                </c:pt>
                <c:pt idx="2245">
                  <c:v>-59.176288599999999</c:v>
                </c:pt>
                <c:pt idx="2246">
                  <c:v>-59.027286529999998</c:v>
                </c:pt>
                <c:pt idx="2247">
                  <c:v>-58.665264129999997</c:v>
                </c:pt>
                <c:pt idx="2248">
                  <c:v>-58.707027439999997</c:v>
                </c:pt>
                <c:pt idx="2249">
                  <c:v>-58.871341710000003</c:v>
                </c:pt>
                <c:pt idx="2250">
                  <c:v>-59.06768417</c:v>
                </c:pt>
                <c:pt idx="2251">
                  <c:v>-59.115039830000001</c:v>
                </c:pt>
                <c:pt idx="2252">
                  <c:v>-59.15818024</c:v>
                </c:pt>
                <c:pt idx="2253">
                  <c:v>-59.06628036</c:v>
                </c:pt>
                <c:pt idx="2254">
                  <c:v>-58.908966059999997</c:v>
                </c:pt>
                <c:pt idx="2255">
                  <c:v>-58.7460022</c:v>
                </c:pt>
                <c:pt idx="2256">
                  <c:v>-58.601184840000002</c:v>
                </c:pt>
                <c:pt idx="2257">
                  <c:v>-58.773864750000001</c:v>
                </c:pt>
                <c:pt idx="2258">
                  <c:v>-59.0760231</c:v>
                </c:pt>
                <c:pt idx="2259">
                  <c:v>-59.1484375</c:v>
                </c:pt>
                <c:pt idx="2260">
                  <c:v>-59.169322970000003</c:v>
                </c:pt>
                <c:pt idx="2261">
                  <c:v>-58.839317319999999</c:v>
                </c:pt>
                <c:pt idx="2262">
                  <c:v>-58.707035060000003</c:v>
                </c:pt>
                <c:pt idx="2263">
                  <c:v>-58.599815370000002</c:v>
                </c:pt>
                <c:pt idx="2264">
                  <c:v>-59.010578160000001</c:v>
                </c:pt>
                <c:pt idx="2265">
                  <c:v>-59.06351471</c:v>
                </c:pt>
                <c:pt idx="2266">
                  <c:v>-58.743240360000001</c:v>
                </c:pt>
                <c:pt idx="2267">
                  <c:v>-58.75993347</c:v>
                </c:pt>
                <c:pt idx="2268">
                  <c:v>-58.950702669999998</c:v>
                </c:pt>
                <c:pt idx="2269">
                  <c:v>-59.249279020000003</c:v>
                </c:pt>
                <c:pt idx="2270">
                  <c:v>-59.166538240000001</c:v>
                </c:pt>
                <c:pt idx="2271">
                  <c:v>-59.167938229999997</c:v>
                </c:pt>
                <c:pt idx="2272">
                  <c:v>-58.904766080000002</c:v>
                </c:pt>
                <c:pt idx="2273">
                  <c:v>-58.616497039999999</c:v>
                </c:pt>
                <c:pt idx="2274">
                  <c:v>-58.605228420000003</c:v>
                </c:pt>
                <c:pt idx="2275">
                  <c:v>-58.713993070000001</c:v>
                </c:pt>
                <c:pt idx="2276">
                  <c:v>-58.697280880000001</c:v>
                </c:pt>
                <c:pt idx="2277">
                  <c:v>-58.62490845</c:v>
                </c:pt>
                <c:pt idx="2278">
                  <c:v>-58.720935820000001</c:v>
                </c:pt>
                <c:pt idx="2279">
                  <c:v>-58.946521760000003</c:v>
                </c:pt>
                <c:pt idx="2280">
                  <c:v>-59.07462692</c:v>
                </c:pt>
                <c:pt idx="2281">
                  <c:v>-59.140075680000002</c:v>
                </c:pt>
                <c:pt idx="2282">
                  <c:v>-59.158187869999999</c:v>
                </c:pt>
                <c:pt idx="2283">
                  <c:v>-58.862987519999997</c:v>
                </c:pt>
                <c:pt idx="2284">
                  <c:v>-58.713993070000001</c:v>
                </c:pt>
                <c:pt idx="2285">
                  <c:v>-58.61788559</c:v>
                </c:pt>
                <c:pt idx="2286">
                  <c:v>-58.725116730000003</c:v>
                </c:pt>
                <c:pt idx="2287">
                  <c:v>-58.92424011</c:v>
                </c:pt>
                <c:pt idx="2288">
                  <c:v>-59.106670379999997</c:v>
                </c:pt>
                <c:pt idx="2289">
                  <c:v>-59.08299255</c:v>
                </c:pt>
                <c:pt idx="2290">
                  <c:v>-59.043994900000001</c:v>
                </c:pt>
                <c:pt idx="2291">
                  <c:v>-59.09690475</c:v>
                </c:pt>
                <c:pt idx="2292">
                  <c:v>-59.084392549999997</c:v>
                </c:pt>
                <c:pt idx="2293">
                  <c:v>-59.062103270000001</c:v>
                </c:pt>
                <c:pt idx="2294">
                  <c:v>-59.014762879999999</c:v>
                </c:pt>
                <c:pt idx="2295">
                  <c:v>-59.07462692</c:v>
                </c:pt>
                <c:pt idx="2296">
                  <c:v>-59.014747620000001</c:v>
                </c:pt>
                <c:pt idx="2297">
                  <c:v>-58.874114990000002</c:v>
                </c:pt>
                <c:pt idx="2298">
                  <c:v>-58.846263890000003</c:v>
                </c:pt>
                <c:pt idx="2299">
                  <c:v>-58.807277679999999</c:v>
                </c:pt>
                <c:pt idx="2300">
                  <c:v>-58.842102050000001</c:v>
                </c:pt>
                <c:pt idx="2301">
                  <c:v>-58.757152560000002</c:v>
                </c:pt>
                <c:pt idx="2302">
                  <c:v>-58.897792819999999</c:v>
                </c:pt>
                <c:pt idx="2303">
                  <c:v>-58.890686039999999</c:v>
                </c:pt>
                <c:pt idx="2304">
                  <c:v>-58.764106750000003</c:v>
                </c:pt>
                <c:pt idx="2305">
                  <c:v>-58.80449677</c:v>
                </c:pt>
                <c:pt idx="2306">
                  <c:v>-58.809604640000003</c:v>
                </c:pt>
                <c:pt idx="2307">
                  <c:v>-58.70840836</c:v>
                </c:pt>
                <c:pt idx="2308">
                  <c:v>-58.676380160000001</c:v>
                </c:pt>
                <c:pt idx="2309">
                  <c:v>-58.654430390000002</c:v>
                </c:pt>
                <c:pt idx="2310">
                  <c:v>-59.014778139999997</c:v>
                </c:pt>
                <c:pt idx="2311">
                  <c:v>-58.903354640000003</c:v>
                </c:pt>
                <c:pt idx="2312">
                  <c:v>-58.968818659999997</c:v>
                </c:pt>
                <c:pt idx="2313">
                  <c:v>-59.087173460000002</c:v>
                </c:pt>
                <c:pt idx="2314">
                  <c:v>-59.208320620000002</c:v>
                </c:pt>
                <c:pt idx="2315">
                  <c:v>-59.137287139999998</c:v>
                </c:pt>
                <c:pt idx="2316">
                  <c:v>-58.992492679999998</c:v>
                </c:pt>
                <c:pt idx="2317">
                  <c:v>-58.79057693</c:v>
                </c:pt>
                <c:pt idx="2318">
                  <c:v>-58.624862669999999</c:v>
                </c:pt>
                <c:pt idx="2319">
                  <c:v>-58.669418329999999</c:v>
                </c:pt>
                <c:pt idx="2320">
                  <c:v>-58.924263000000003</c:v>
                </c:pt>
                <c:pt idx="2321">
                  <c:v>-59.13450623</c:v>
                </c:pt>
                <c:pt idx="2322">
                  <c:v>-59.088554379999998</c:v>
                </c:pt>
                <c:pt idx="2323">
                  <c:v>-58.853237149999998</c:v>
                </c:pt>
                <c:pt idx="2324">
                  <c:v>-58.69309998</c:v>
                </c:pt>
                <c:pt idx="2325">
                  <c:v>-58.635986330000001</c:v>
                </c:pt>
                <c:pt idx="2326">
                  <c:v>-58.741832729999999</c:v>
                </c:pt>
                <c:pt idx="2327">
                  <c:v>-58.95627975</c:v>
                </c:pt>
                <c:pt idx="2328">
                  <c:v>-59.113613129999997</c:v>
                </c:pt>
                <c:pt idx="2329">
                  <c:v>-59.156799319999998</c:v>
                </c:pt>
                <c:pt idx="2330">
                  <c:v>-59.145656590000002</c:v>
                </c:pt>
                <c:pt idx="2331">
                  <c:v>-59.050968169999997</c:v>
                </c:pt>
                <c:pt idx="2332">
                  <c:v>-58.876895900000001</c:v>
                </c:pt>
                <c:pt idx="2333">
                  <c:v>-58.672199249999998</c:v>
                </c:pt>
                <c:pt idx="2334">
                  <c:v>-58.64993286</c:v>
                </c:pt>
                <c:pt idx="2335">
                  <c:v>-58.943737030000001</c:v>
                </c:pt>
                <c:pt idx="2336">
                  <c:v>-59.156799319999998</c:v>
                </c:pt>
                <c:pt idx="2337">
                  <c:v>-59.109436039999999</c:v>
                </c:pt>
                <c:pt idx="2338">
                  <c:v>-58.924247739999998</c:v>
                </c:pt>
                <c:pt idx="2339">
                  <c:v>-58.70703125</c:v>
                </c:pt>
                <c:pt idx="2340">
                  <c:v>-58.674999239999998</c:v>
                </c:pt>
                <c:pt idx="2341">
                  <c:v>-58.807292940000004</c:v>
                </c:pt>
                <c:pt idx="2342">
                  <c:v>-59.067680359999997</c:v>
                </c:pt>
                <c:pt idx="2343">
                  <c:v>-59.170722959999999</c:v>
                </c:pt>
                <c:pt idx="2344">
                  <c:v>-59.073261260000002</c:v>
                </c:pt>
                <c:pt idx="2345">
                  <c:v>-58.929817200000002</c:v>
                </c:pt>
                <c:pt idx="2346">
                  <c:v>-58.746025090000003</c:v>
                </c:pt>
                <c:pt idx="2347">
                  <c:v>-58.62070465</c:v>
                </c:pt>
                <c:pt idx="2348">
                  <c:v>-58.693103790000002</c:v>
                </c:pt>
                <c:pt idx="2349">
                  <c:v>-58.842079159999997</c:v>
                </c:pt>
                <c:pt idx="2350">
                  <c:v>-59.07185364</c:v>
                </c:pt>
                <c:pt idx="2351">
                  <c:v>-59.198562619999997</c:v>
                </c:pt>
                <c:pt idx="2352">
                  <c:v>-59.191600800000003</c:v>
                </c:pt>
                <c:pt idx="2353">
                  <c:v>-59.162357329999999</c:v>
                </c:pt>
                <c:pt idx="2354">
                  <c:v>-59.060729979999998</c:v>
                </c:pt>
                <c:pt idx="2355">
                  <c:v>-59.024501800000003</c:v>
                </c:pt>
                <c:pt idx="2356">
                  <c:v>-59.048175809999996</c:v>
                </c:pt>
                <c:pt idx="2357">
                  <c:v>-59.147064210000003</c:v>
                </c:pt>
                <c:pt idx="2358">
                  <c:v>-59.177680969999997</c:v>
                </c:pt>
                <c:pt idx="2359">
                  <c:v>-59.199966430000003</c:v>
                </c:pt>
                <c:pt idx="2360">
                  <c:v>-59.15957642</c:v>
                </c:pt>
                <c:pt idx="2361">
                  <c:v>-59.162372589999997</c:v>
                </c:pt>
                <c:pt idx="2362">
                  <c:v>-59.124767300000002</c:v>
                </c:pt>
                <c:pt idx="2363">
                  <c:v>-59.056522370000003</c:v>
                </c:pt>
                <c:pt idx="2364">
                  <c:v>-58.890827180000002</c:v>
                </c:pt>
                <c:pt idx="2365">
                  <c:v>-58.778026580000002</c:v>
                </c:pt>
                <c:pt idx="2366">
                  <c:v>-58.676395419999999</c:v>
                </c:pt>
                <c:pt idx="2367">
                  <c:v>-58.702846530000002</c:v>
                </c:pt>
                <c:pt idx="2368">
                  <c:v>-58.882480620000003</c:v>
                </c:pt>
                <c:pt idx="2369">
                  <c:v>-59.074630740000003</c:v>
                </c:pt>
                <c:pt idx="2370">
                  <c:v>-59.133125309999997</c:v>
                </c:pt>
                <c:pt idx="2371">
                  <c:v>-58.960449220000001</c:v>
                </c:pt>
                <c:pt idx="2372">
                  <c:v>-58.733493799999998</c:v>
                </c:pt>
                <c:pt idx="2373">
                  <c:v>-58.654109949999999</c:v>
                </c:pt>
                <c:pt idx="2374">
                  <c:v>-58.857410430000002</c:v>
                </c:pt>
                <c:pt idx="2375">
                  <c:v>-59.064884190000001</c:v>
                </c:pt>
                <c:pt idx="2376">
                  <c:v>-59.141471860000003</c:v>
                </c:pt>
                <c:pt idx="2377">
                  <c:v>-59.050952909999999</c:v>
                </c:pt>
                <c:pt idx="2378">
                  <c:v>-59.101085660000003</c:v>
                </c:pt>
                <c:pt idx="2379">
                  <c:v>-58.981346129999999</c:v>
                </c:pt>
                <c:pt idx="2380">
                  <c:v>-58.871322630000002</c:v>
                </c:pt>
                <c:pt idx="2381">
                  <c:v>-58.783611299999997</c:v>
                </c:pt>
                <c:pt idx="2382">
                  <c:v>-58.722351070000002</c:v>
                </c:pt>
                <c:pt idx="2383">
                  <c:v>-58.634632109999998</c:v>
                </c:pt>
                <c:pt idx="2384">
                  <c:v>-58.730693819999999</c:v>
                </c:pt>
                <c:pt idx="2385">
                  <c:v>-58.599784849999999</c:v>
                </c:pt>
                <c:pt idx="2386">
                  <c:v>-58.67638779</c:v>
                </c:pt>
                <c:pt idx="2387">
                  <c:v>-58.718166349999997</c:v>
                </c:pt>
                <c:pt idx="2388">
                  <c:v>-58.655502319999997</c:v>
                </c:pt>
                <c:pt idx="2389">
                  <c:v>-58.698661799999996</c:v>
                </c:pt>
                <c:pt idx="2390">
                  <c:v>-58.656883239999999</c:v>
                </c:pt>
                <c:pt idx="2391">
                  <c:v>-58.768295289999998</c:v>
                </c:pt>
                <c:pt idx="2392">
                  <c:v>-58.807273860000002</c:v>
                </c:pt>
                <c:pt idx="2393">
                  <c:v>-58.979938509999997</c:v>
                </c:pt>
                <c:pt idx="2394">
                  <c:v>-59.052356719999999</c:v>
                </c:pt>
                <c:pt idx="2395">
                  <c:v>-59.11919022</c:v>
                </c:pt>
                <c:pt idx="2396">
                  <c:v>-59.080207819999998</c:v>
                </c:pt>
                <c:pt idx="2397">
                  <c:v>-58.879688260000002</c:v>
                </c:pt>
                <c:pt idx="2398">
                  <c:v>-58.638797760000003</c:v>
                </c:pt>
                <c:pt idx="2399">
                  <c:v>-58.720947270000003</c:v>
                </c:pt>
                <c:pt idx="2400">
                  <c:v>-58.972988129999997</c:v>
                </c:pt>
                <c:pt idx="2401">
                  <c:v>-59.131729129999997</c:v>
                </c:pt>
                <c:pt idx="2402">
                  <c:v>-59.034236909999997</c:v>
                </c:pt>
                <c:pt idx="2403">
                  <c:v>-58.780818940000003</c:v>
                </c:pt>
                <c:pt idx="2404">
                  <c:v>-58.672199249999998</c:v>
                </c:pt>
                <c:pt idx="2405">
                  <c:v>-58.619293210000002</c:v>
                </c:pt>
                <c:pt idx="2406">
                  <c:v>-58.744609830000002</c:v>
                </c:pt>
                <c:pt idx="2407">
                  <c:v>-58.890830989999998</c:v>
                </c:pt>
                <c:pt idx="2408">
                  <c:v>-59.041210169999999</c:v>
                </c:pt>
                <c:pt idx="2409">
                  <c:v>-59.126163480000002</c:v>
                </c:pt>
                <c:pt idx="2410">
                  <c:v>-59.163742069999998</c:v>
                </c:pt>
                <c:pt idx="2411">
                  <c:v>-59.07462692</c:v>
                </c:pt>
                <c:pt idx="2412">
                  <c:v>-58.858798980000003</c:v>
                </c:pt>
                <c:pt idx="2413">
                  <c:v>-58.669418329999999</c:v>
                </c:pt>
                <c:pt idx="2414">
                  <c:v>-58.647140499999999</c:v>
                </c:pt>
                <c:pt idx="2415">
                  <c:v>-58.787780759999997</c:v>
                </c:pt>
                <c:pt idx="2416">
                  <c:v>-59.062099459999999</c:v>
                </c:pt>
                <c:pt idx="2417">
                  <c:v>-59.170711519999998</c:v>
                </c:pt>
                <c:pt idx="2418">
                  <c:v>-58.974380490000001</c:v>
                </c:pt>
                <c:pt idx="2419">
                  <c:v>-58.736270900000001</c:v>
                </c:pt>
                <c:pt idx="2420">
                  <c:v>-58.677776340000001</c:v>
                </c:pt>
                <c:pt idx="2421">
                  <c:v>-59.000381470000001</c:v>
                </c:pt>
                <c:pt idx="2422">
                  <c:v>-59.070468900000002</c:v>
                </c:pt>
                <c:pt idx="2423">
                  <c:v>-59.109455109999999</c:v>
                </c:pt>
                <c:pt idx="2424">
                  <c:v>-58.953468319999999</c:v>
                </c:pt>
                <c:pt idx="2425">
                  <c:v>-58.752967830000003</c:v>
                </c:pt>
                <c:pt idx="2426">
                  <c:v>-58.638782499999998</c:v>
                </c:pt>
                <c:pt idx="2427">
                  <c:v>-58.729320530000003</c:v>
                </c:pt>
                <c:pt idx="2428">
                  <c:v>-58.869949339999998</c:v>
                </c:pt>
                <c:pt idx="2429">
                  <c:v>-58.979938509999997</c:v>
                </c:pt>
                <c:pt idx="2430">
                  <c:v>-59.117801669999999</c:v>
                </c:pt>
                <c:pt idx="2431">
                  <c:v>-59.172115329999997</c:v>
                </c:pt>
                <c:pt idx="2432">
                  <c:v>-59.194385529999998</c:v>
                </c:pt>
                <c:pt idx="2433">
                  <c:v>-59.154010769999999</c:v>
                </c:pt>
                <c:pt idx="2434">
                  <c:v>-59.15818024</c:v>
                </c:pt>
                <c:pt idx="2435">
                  <c:v>-59.126148219999997</c:v>
                </c:pt>
                <c:pt idx="2436">
                  <c:v>-59.121971129999999</c:v>
                </c:pt>
                <c:pt idx="2437">
                  <c:v>-59.165138239999997</c:v>
                </c:pt>
                <c:pt idx="2438">
                  <c:v>-59.074649809999997</c:v>
                </c:pt>
                <c:pt idx="2439">
                  <c:v>-59.020343779999997</c:v>
                </c:pt>
                <c:pt idx="2440">
                  <c:v>-58.822597500000001</c:v>
                </c:pt>
                <c:pt idx="2441">
                  <c:v>-58.647144320000002</c:v>
                </c:pt>
                <c:pt idx="2442">
                  <c:v>-58.631832119999999</c:v>
                </c:pt>
                <c:pt idx="2443">
                  <c:v>-58.677772519999998</c:v>
                </c:pt>
                <c:pt idx="2444">
                  <c:v>-58.713993070000001</c:v>
                </c:pt>
                <c:pt idx="2445">
                  <c:v>-58.655845640000003</c:v>
                </c:pt>
                <c:pt idx="2446">
                  <c:v>-58.690315249999998</c:v>
                </c:pt>
                <c:pt idx="2447">
                  <c:v>-58.858814240000001</c:v>
                </c:pt>
                <c:pt idx="2448">
                  <c:v>-59.001792909999999</c:v>
                </c:pt>
                <c:pt idx="2449">
                  <c:v>-58.897804260000001</c:v>
                </c:pt>
                <c:pt idx="2450">
                  <c:v>-59.094123840000002</c:v>
                </c:pt>
                <c:pt idx="2451">
                  <c:v>-58.935394289999998</c:v>
                </c:pt>
                <c:pt idx="2452">
                  <c:v>-58.676395419999999</c:v>
                </c:pt>
                <c:pt idx="2453">
                  <c:v>-58.707008360000003</c:v>
                </c:pt>
                <c:pt idx="2454">
                  <c:v>-58.615070340000003</c:v>
                </c:pt>
                <c:pt idx="2455">
                  <c:v>-58.8406868</c:v>
                </c:pt>
                <c:pt idx="2456">
                  <c:v>-58.987709049999999</c:v>
                </c:pt>
                <c:pt idx="2457">
                  <c:v>-59.078807830000002</c:v>
                </c:pt>
                <c:pt idx="2458">
                  <c:v>-58.658283230000002</c:v>
                </c:pt>
                <c:pt idx="2459">
                  <c:v>-58.776641849999997</c:v>
                </c:pt>
                <c:pt idx="2460">
                  <c:v>-58.878292080000001</c:v>
                </c:pt>
                <c:pt idx="2461">
                  <c:v>-59.197177889999999</c:v>
                </c:pt>
                <c:pt idx="2462">
                  <c:v>-59.076015470000002</c:v>
                </c:pt>
                <c:pt idx="2463">
                  <c:v>-59.190216059999997</c:v>
                </c:pt>
                <c:pt idx="2464">
                  <c:v>-59.045394899999998</c:v>
                </c:pt>
                <c:pt idx="2465">
                  <c:v>-59.093185419999998</c:v>
                </c:pt>
                <c:pt idx="2466">
                  <c:v>-58.822608950000003</c:v>
                </c:pt>
                <c:pt idx="2467">
                  <c:v>-58.903373719999998</c:v>
                </c:pt>
                <c:pt idx="2468">
                  <c:v>-58.882480620000003</c:v>
                </c:pt>
                <c:pt idx="2469">
                  <c:v>-58.871334079999997</c:v>
                </c:pt>
                <c:pt idx="2470">
                  <c:v>-58.789169309999998</c:v>
                </c:pt>
                <c:pt idx="2471">
                  <c:v>-58.864376069999999</c:v>
                </c:pt>
                <c:pt idx="2472">
                  <c:v>-58.889442440000003</c:v>
                </c:pt>
                <c:pt idx="2473">
                  <c:v>-58.889434809999997</c:v>
                </c:pt>
                <c:pt idx="2474">
                  <c:v>-58.832355499999998</c:v>
                </c:pt>
                <c:pt idx="2475">
                  <c:v>-58.810058589999997</c:v>
                </c:pt>
                <c:pt idx="2476">
                  <c:v>-58.83372498</c:v>
                </c:pt>
                <c:pt idx="2477">
                  <c:v>-58.888038639999998</c:v>
                </c:pt>
                <c:pt idx="2478">
                  <c:v>-58.907531740000003</c:v>
                </c:pt>
                <c:pt idx="2479">
                  <c:v>-58.914516450000001</c:v>
                </c:pt>
                <c:pt idx="2480">
                  <c:v>-58.918678280000002</c:v>
                </c:pt>
                <c:pt idx="2481">
                  <c:v>-58.851840969999998</c:v>
                </c:pt>
                <c:pt idx="2482">
                  <c:v>-58.701435089999997</c:v>
                </c:pt>
                <c:pt idx="2483">
                  <c:v>-58.663856510000002</c:v>
                </c:pt>
                <c:pt idx="2484">
                  <c:v>-58.843490600000003</c:v>
                </c:pt>
                <c:pt idx="2485">
                  <c:v>-59.069072720000001</c:v>
                </c:pt>
                <c:pt idx="2486">
                  <c:v>-59.17489243</c:v>
                </c:pt>
                <c:pt idx="2487">
                  <c:v>-59.149810789999997</c:v>
                </c:pt>
                <c:pt idx="2488">
                  <c:v>-58.945140840000001</c:v>
                </c:pt>
                <c:pt idx="2489">
                  <c:v>-58.786415099999999</c:v>
                </c:pt>
                <c:pt idx="2490">
                  <c:v>-58.62487411</c:v>
                </c:pt>
                <c:pt idx="2491">
                  <c:v>-58.641578670000001</c:v>
                </c:pt>
                <c:pt idx="2492">
                  <c:v>-58.647144320000002</c:v>
                </c:pt>
                <c:pt idx="2493">
                  <c:v>-58.707027439999997</c:v>
                </c:pt>
                <c:pt idx="2494">
                  <c:v>-58.733489990000002</c:v>
                </c:pt>
                <c:pt idx="2495">
                  <c:v>-58.707027439999997</c:v>
                </c:pt>
                <c:pt idx="2496">
                  <c:v>-58.679176329999997</c:v>
                </c:pt>
                <c:pt idx="2497">
                  <c:v>-58.637393950000003</c:v>
                </c:pt>
                <c:pt idx="2498">
                  <c:v>-58.631805419999999</c:v>
                </c:pt>
                <c:pt idx="2499">
                  <c:v>-58.658283230000002</c:v>
                </c:pt>
                <c:pt idx="2500">
                  <c:v>-58.677772519999998</c:v>
                </c:pt>
                <c:pt idx="2501">
                  <c:v>-58.720947270000003</c:v>
                </c:pt>
                <c:pt idx="2502">
                  <c:v>-58.718151089999999</c:v>
                </c:pt>
                <c:pt idx="2503">
                  <c:v>-58.70146561</c:v>
                </c:pt>
                <c:pt idx="2504">
                  <c:v>-58.701473239999999</c:v>
                </c:pt>
                <c:pt idx="2505">
                  <c:v>-58.715373990000003</c:v>
                </c:pt>
                <c:pt idx="2506">
                  <c:v>-58.752971649999999</c:v>
                </c:pt>
                <c:pt idx="2507">
                  <c:v>-58.876911159999999</c:v>
                </c:pt>
                <c:pt idx="2508">
                  <c:v>-59.009201050000001</c:v>
                </c:pt>
                <c:pt idx="2509">
                  <c:v>-59.174903870000001</c:v>
                </c:pt>
                <c:pt idx="2510">
                  <c:v>-59.14426804</c:v>
                </c:pt>
                <c:pt idx="2511">
                  <c:v>-59.117820739999999</c:v>
                </c:pt>
                <c:pt idx="2512">
                  <c:v>-59.032852169999998</c:v>
                </c:pt>
                <c:pt idx="2513">
                  <c:v>-58.896404269999998</c:v>
                </c:pt>
                <c:pt idx="2514">
                  <c:v>-58.803108219999999</c:v>
                </c:pt>
                <c:pt idx="2515">
                  <c:v>-58.751583099999998</c:v>
                </c:pt>
                <c:pt idx="2516">
                  <c:v>-58.65827942</c:v>
                </c:pt>
                <c:pt idx="2517">
                  <c:v>-58.640178679999998</c:v>
                </c:pt>
                <c:pt idx="2518">
                  <c:v>-58.661075590000003</c:v>
                </c:pt>
                <c:pt idx="2519">
                  <c:v>-58.63182449</c:v>
                </c:pt>
                <c:pt idx="2520">
                  <c:v>-58.644374849999998</c:v>
                </c:pt>
                <c:pt idx="2521">
                  <c:v>-58.665245059999997</c:v>
                </c:pt>
                <c:pt idx="2522">
                  <c:v>-58.647136690000004</c:v>
                </c:pt>
                <c:pt idx="2523">
                  <c:v>-58.684734339999999</c:v>
                </c:pt>
                <c:pt idx="2524">
                  <c:v>-58.761325839999998</c:v>
                </c:pt>
                <c:pt idx="2525">
                  <c:v>-58.81423187</c:v>
                </c:pt>
                <c:pt idx="2526">
                  <c:v>-58.903369900000001</c:v>
                </c:pt>
                <c:pt idx="2527">
                  <c:v>-59.003620150000003</c:v>
                </c:pt>
                <c:pt idx="2528">
                  <c:v>-59.140079499999999</c:v>
                </c:pt>
                <c:pt idx="2529">
                  <c:v>-59.190216059999997</c:v>
                </c:pt>
                <c:pt idx="2530">
                  <c:v>-59.218059539999999</c:v>
                </c:pt>
                <c:pt idx="2531">
                  <c:v>-59.14983368</c:v>
                </c:pt>
                <c:pt idx="2532">
                  <c:v>-59.08996964</c:v>
                </c:pt>
                <c:pt idx="2533">
                  <c:v>-59.035648350000002</c:v>
                </c:pt>
                <c:pt idx="2534">
                  <c:v>-58.911708830000002</c:v>
                </c:pt>
                <c:pt idx="2535">
                  <c:v>-58.811450960000002</c:v>
                </c:pt>
                <c:pt idx="2536">
                  <c:v>-58.826786040000002</c:v>
                </c:pt>
                <c:pt idx="2537">
                  <c:v>-58.616516109999999</c:v>
                </c:pt>
                <c:pt idx="2538">
                  <c:v>-58.859752659999998</c:v>
                </c:pt>
                <c:pt idx="2539">
                  <c:v>-58.885269170000001</c:v>
                </c:pt>
                <c:pt idx="2540">
                  <c:v>-58.718151089999999</c:v>
                </c:pt>
                <c:pt idx="2541">
                  <c:v>-58.805889129999997</c:v>
                </c:pt>
                <c:pt idx="2542">
                  <c:v>-59.165145870000003</c:v>
                </c:pt>
                <c:pt idx="2543">
                  <c:v>-58.656890869999998</c:v>
                </c:pt>
                <c:pt idx="2544">
                  <c:v>-59.333633419999998</c:v>
                </c:pt>
                <c:pt idx="2545">
                  <c:v>-59.114273070000003</c:v>
                </c:pt>
                <c:pt idx="2546">
                  <c:v>-59.038440700000002</c:v>
                </c:pt>
                <c:pt idx="2547">
                  <c:v>-58.876892089999998</c:v>
                </c:pt>
                <c:pt idx="2548">
                  <c:v>-58.860202790000002</c:v>
                </c:pt>
                <c:pt idx="2549">
                  <c:v>-59.088554379999998</c:v>
                </c:pt>
                <c:pt idx="2550">
                  <c:v>-59.149448390000003</c:v>
                </c:pt>
                <c:pt idx="2551">
                  <c:v>-59.311355589999998</c:v>
                </c:pt>
                <c:pt idx="2552">
                  <c:v>-59.261219019999999</c:v>
                </c:pt>
                <c:pt idx="2553">
                  <c:v>-58.890819550000003</c:v>
                </c:pt>
                <c:pt idx="2554">
                  <c:v>-58.872722629999998</c:v>
                </c:pt>
                <c:pt idx="2555">
                  <c:v>-59.103042600000002</c:v>
                </c:pt>
                <c:pt idx="2556">
                  <c:v>-59.314136509999997</c:v>
                </c:pt>
                <c:pt idx="2557">
                  <c:v>-59.153659820000001</c:v>
                </c:pt>
                <c:pt idx="2558">
                  <c:v>-58.929801939999997</c:v>
                </c:pt>
                <c:pt idx="2559">
                  <c:v>-58.773857120000002</c:v>
                </c:pt>
                <c:pt idx="2560">
                  <c:v>-58.90615845</c:v>
                </c:pt>
                <c:pt idx="2561">
                  <c:v>-59.179065700000002</c:v>
                </c:pt>
                <c:pt idx="2562">
                  <c:v>-59.247291560000001</c:v>
                </c:pt>
                <c:pt idx="2563">
                  <c:v>-59.088554379999998</c:v>
                </c:pt>
                <c:pt idx="2564">
                  <c:v>-58.875537870000002</c:v>
                </c:pt>
                <c:pt idx="2565">
                  <c:v>-58.698673249999999</c:v>
                </c:pt>
                <c:pt idx="2566">
                  <c:v>-58.858779910000003</c:v>
                </c:pt>
                <c:pt idx="2567">
                  <c:v>-59.186035160000003</c:v>
                </c:pt>
                <c:pt idx="2568">
                  <c:v>-59.300205230000003</c:v>
                </c:pt>
                <c:pt idx="2569">
                  <c:v>-59.135894780000001</c:v>
                </c:pt>
                <c:pt idx="2570">
                  <c:v>-58.851844790000001</c:v>
                </c:pt>
                <c:pt idx="2571">
                  <c:v>-58.709846499999998</c:v>
                </c:pt>
                <c:pt idx="2572">
                  <c:v>-58.645755770000001</c:v>
                </c:pt>
                <c:pt idx="2573">
                  <c:v>-58.637409210000001</c:v>
                </c:pt>
                <c:pt idx="2574">
                  <c:v>-58.622093200000002</c:v>
                </c:pt>
                <c:pt idx="2575">
                  <c:v>-58.633232120000002</c:v>
                </c:pt>
                <c:pt idx="2576">
                  <c:v>-58.720539090000003</c:v>
                </c:pt>
                <c:pt idx="2577">
                  <c:v>-58.640186309999997</c:v>
                </c:pt>
                <c:pt idx="2578">
                  <c:v>-58.631835940000002</c:v>
                </c:pt>
                <c:pt idx="2579">
                  <c:v>-58.636177060000001</c:v>
                </c:pt>
                <c:pt idx="2580">
                  <c:v>-59.425540920000003</c:v>
                </c:pt>
                <c:pt idx="2581">
                  <c:v>-59.413005830000003</c:v>
                </c:pt>
                <c:pt idx="2582">
                  <c:v>-59.176166530000003</c:v>
                </c:pt>
                <c:pt idx="2583">
                  <c:v>-58.957668300000002</c:v>
                </c:pt>
                <c:pt idx="2584">
                  <c:v>-58.927024840000001</c:v>
                </c:pt>
                <c:pt idx="2585">
                  <c:v>-59.287658690000001</c:v>
                </c:pt>
                <c:pt idx="2586">
                  <c:v>-59.357303620000003</c:v>
                </c:pt>
                <c:pt idx="2587">
                  <c:v>-59.379570010000002</c:v>
                </c:pt>
                <c:pt idx="2588">
                  <c:v>-59.350322720000001</c:v>
                </c:pt>
                <c:pt idx="2589">
                  <c:v>-59.353134160000003</c:v>
                </c:pt>
                <c:pt idx="2590">
                  <c:v>-59.169307709999998</c:v>
                </c:pt>
                <c:pt idx="2591">
                  <c:v>-59.029914859999998</c:v>
                </c:pt>
                <c:pt idx="2592">
                  <c:v>-58.819808960000003</c:v>
                </c:pt>
                <c:pt idx="2593">
                  <c:v>-58.656906130000003</c:v>
                </c:pt>
                <c:pt idx="2594">
                  <c:v>-58.718162540000002</c:v>
                </c:pt>
                <c:pt idx="2595">
                  <c:v>-58.893630979999998</c:v>
                </c:pt>
                <c:pt idx="2596">
                  <c:v>-59.050952909999999</c:v>
                </c:pt>
                <c:pt idx="2597">
                  <c:v>-59.191581730000003</c:v>
                </c:pt>
                <c:pt idx="2598">
                  <c:v>-59.37958527</c:v>
                </c:pt>
                <c:pt idx="2599">
                  <c:v>-59.336406709999999</c:v>
                </c:pt>
                <c:pt idx="2600">
                  <c:v>-59.056533809999998</c:v>
                </c:pt>
                <c:pt idx="2601">
                  <c:v>-58.72930908</c:v>
                </c:pt>
                <c:pt idx="2602">
                  <c:v>-58.629062650000002</c:v>
                </c:pt>
                <c:pt idx="2603">
                  <c:v>-58.924228669999998</c:v>
                </c:pt>
                <c:pt idx="2604">
                  <c:v>-59.261219019999999</c:v>
                </c:pt>
                <c:pt idx="2605">
                  <c:v>-59.300205230000003</c:v>
                </c:pt>
                <c:pt idx="2606">
                  <c:v>-59.045391080000002</c:v>
                </c:pt>
                <c:pt idx="2607">
                  <c:v>-58.694499970000003</c:v>
                </c:pt>
                <c:pt idx="2608">
                  <c:v>-58.659690859999998</c:v>
                </c:pt>
                <c:pt idx="2609">
                  <c:v>-58.900573729999998</c:v>
                </c:pt>
                <c:pt idx="2610">
                  <c:v>-59.237552639999997</c:v>
                </c:pt>
                <c:pt idx="2611">
                  <c:v>-59.386550900000003</c:v>
                </c:pt>
                <c:pt idx="2612">
                  <c:v>-59.304389950000001</c:v>
                </c:pt>
                <c:pt idx="2613">
                  <c:v>-59.078815460000001</c:v>
                </c:pt>
                <c:pt idx="2614">
                  <c:v>-58.746025090000003</c:v>
                </c:pt>
                <c:pt idx="2615">
                  <c:v>-58.736259459999999</c:v>
                </c:pt>
                <c:pt idx="2616">
                  <c:v>-59.116394040000003</c:v>
                </c:pt>
                <c:pt idx="2617">
                  <c:v>-59.378196719999998</c:v>
                </c:pt>
                <c:pt idx="2618">
                  <c:v>-59.089942929999999</c:v>
                </c:pt>
                <c:pt idx="2619">
                  <c:v>-58.732089999999999</c:v>
                </c:pt>
                <c:pt idx="2620">
                  <c:v>-58.773857120000002</c:v>
                </c:pt>
                <c:pt idx="2621">
                  <c:v>-59.131710050000002</c:v>
                </c:pt>
                <c:pt idx="2622">
                  <c:v>-59.393505099999999</c:v>
                </c:pt>
                <c:pt idx="2623">
                  <c:v>-59.208305359999997</c:v>
                </c:pt>
                <c:pt idx="2624">
                  <c:v>-58.963230129999999</c:v>
                </c:pt>
                <c:pt idx="2625">
                  <c:v>-58.68057632</c:v>
                </c:pt>
                <c:pt idx="2626">
                  <c:v>-58.691711429999998</c:v>
                </c:pt>
                <c:pt idx="2627">
                  <c:v>-58.893623349999999</c:v>
                </c:pt>
                <c:pt idx="2628">
                  <c:v>-59.108036040000002</c:v>
                </c:pt>
                <c:pt idx="2629">
                  <c:v>-59.195770260000003</c:v>
                </c:pt>
                <c:pt idx="2630">
                  <c:v>-59.301601410000004</c:v>
                </c:pt>
                <c:pt idx="2631">
                  <c:v>-59.348937990000003</c:v>
                </c:pt>
                <c:pt idx="2632">
                  <c:v>-58.903339389999999</c:v>
                </c:pt>
                <c:pt idx="2633">
                  <c:v>-59.293251040000001</c:v>
                </c:pt>
                <c:pt idx="2634">
                  <c:v>-59.094131470000001</c:v>
                </c:pt>
                <c:pt idx="2635">
                  <c:v>-58.830963130000001</c:v>
                </c:pt>
                <c:pt idx="2636">
                  <c:v>-58.72929001</c:v>
                </c:pt>
                <c:pt idx="2637">
                  <c:v>-58.832355499999998</c:v>
                </c:pt>
                <c:pt idx="2638">
                  <c:v>-58.993885040000002</c:v>
                </c:pt>
                <c:pt idx="2639">
                  <c:v>-59.148426059999998</c:v>
                </c:pt>
                <c:pt idx="2640">
                  <c:v>-59.268199920000001</c:v>
                </c:pt>
                <c:pt idx="2641">
                  <c:v>-59.374027249999997</c:v>
                </c:pt>
                <c:pt idx="2642">
                  <c:v>-59.386543269999997</c:v>
                </c:pt>
                <c:pt idx="2643">
                  <c:v>-59.329452510000003</c:v>
                </c:pt>
                <c:pt idx="2644">
                  <c:v>-59.158172610000001</c:v>
                </c:pt>
                <c:pt idx="2645">
                  <c:v>-58.886631010000002</c:v>
                </c:pt>
                <c:pt idx="2646">
                  <c:v>-58.62487411</c:v>
                </c:pt>
                <c:pt idx="2647">
                  <c:v>-58.757141109999999</c:v>
                </c:pt>
                <c:pt idx="2648">
                  <c:v>-59.140083310000001</c:v>
                </c:pt>
                <c:pt idx="2649">
                  <c:v>-59.238945010000002</c:v>
                </c:pt>
                <c:pt idx="2650">
                  <c:v>-58.932598110000001</c:v>
                </c:pt>
                <c:pt idx="2651">
                  <c:v>-58.644374849999998</c:v>
                </c:pt>
                <c:pt idx="2652">
                  <c:v>-58.580303190000002</c:v>
                </c:pt>
                <c:pt idx="2653">
                  <c:v>-58.70703125</c:v>
                </c:pt>
                <c:pt idx="2654">
                  <c:v>-58.95209122</c:v>
                </c:pt>
                <c:pt idx="2655">
                  <c:v>-59.23616028</c:v>
                </c:pt>
                <c:pt idx="2656">
                  <c:v>-59.314147949999999</c:v>
                </c:pt>
                <c:pt idx="2657">
                  <c:v>-59.137279509999999</c:v>
                </c:pt>
                <c:pt idx="2658">
                  <c:v>-58.856006620000002</c:v>
                </c:pt>
                <c:pt idx="2659">
                  <c:v>-58.636016849999997</c:v>
                </c:pt>
                <c:pt idx="2660">
                  <c:v>-58.555252080000002</c:v>
                </c:pt>
                <c:pt idx="2661">
                  <c:v>-58.708423609999997</c:v>
                </c:pt>
                <c:pt idx="2662">
                  <c:v>-59.11361694</c:v>
                </c:pt>
                <c:pt idx="2663">
                  <c:v>-59.293247219999998</c:v>
                </c:pt>
                <c:pt idx="2664">
                  <c:v>-59.329437259999999</c:v>
                </c:pt>
                <c:pt idx="2665">
                  <c:v>-59.261199949999998</c:v>
                </c:pt>
                <c:pt idx="2666">
                  <c:v>-59.229198459999999</c:v>
                </c:pt>
                <c:pt idx="2667">
                  <c:v>-59.2751503</c:v>
                </c:pt>
                <c:pt idx="2668">
                  <c:v>-59.270961759999999</c:v>
                </c:pt>
                <c:pt idx="2669">
                  <c:v>-59.27095413</c:v>
                </c:pt>
                <c:pt idx="2670">
                  <c:v>-59.332233430000002</c:v>
                </c:pt>
                <c:pt idx="2671">
                  <c:v>-59.33082581</c:v>
                </c:pt>
                <c:pt idx="2672">
                  <c:v>-59.282100679999999</c:v>
                </c:pt>
                <c:pt idx="2673">
                  <c:v>-59.30299377</c:v>
                </c:pt>
                <c:pt idx="2674">
                  <c:v>-59.316905980000001</c:v>
                </c:pt>
                <c:pt idx="2675">
                  <c:v>-59.326675420000001</c:v>
                </c:pt>
                <c:pt idx="2676">
                  <c:v>-59.311347959999999</c:v>
                </c:pt>
                <c:pt idx="2677">
                  <c:v>-59.296016690000002</c:v>
                </c:pt>
                <c:pt idx="2678">
                  <c:v>-59.304393769999997</c:v>
                </c:pt>
                <c:pt idx="2679">
                  <c:v>-59.241718290000001</c:v>
                </c:pt>
                <c:pt idx="2680">
                  <c:v>-59.123371120000002</c:v>
                </c:pt>
                <c:pt idx="2681">
                  <c:v>-58.971599580000003</c:v>
                </c:pt>
                <c:pt idx="2682">
                  <c:v>-58.86296463</c:v>
                </c:pt>
                <c:pt idx="2683">
                  <c:v>-58.725131990000001</c:v>
                </c:pt>
                <c:pt idx="2684">
                  <c:v>-58.605369570000001</c:v>
                </c:pt>
                <c:pt idx="2685">
                  <c:v>-58.58029938</c:v>
                </c:pt>
                <c:pt idx="2686">
                  <c:v>-58.551074980000003</c:v>
                </c:pt>
                <c:pt idx="2687">
                  <c:v>-58.6457634</c:v>
                </c:pt>
                <c:pt idx="2688">
                  <c:v>-58.900581359999997</c:v>
                </c:pt>
                <c:pt idx="2689">
                  <c:v>-59.19856644</c:v>
                </c:pt>
                <c:pt idx="2690">
                  <c:v>-59.325283050000003</c:v>
                </c:pt>
                <c:pt idx="2691">
                  <c:v>-59.192996979999997</c:v>
                </c:pt>
                <c:pt idx="2692">
                  <c:v>-59.01335907</c:v>
                </c:pt>
                <c:pt idx="2693">
                  <c:v>-58.723728180000002</c:v>
                </c:pt>
                <c:pt idx="2694">
                  <c:v>-58.54132843</c:v>
                </c:pt>
                <c:pt idx="2695">
                  <c:v>-58.475879669999998</c:v>
                </c:pt>
                <c:pt idx="2696">
                  <c:v>-58.560810089999997</c:v>
                </c:pt>
                <c:pt idx="2697">
                  <c:v>-58.658294679999997</c:v>
                </c:pt>
                <c:pt idx="2698">
                  <c:v>-58.663867949999997</c:v>
                </c:pt>
                <c:pt idx="2699">
                  <c:v>-58.734874730000001</c:v>
                </c:pt>
                <c:pt idx="2700">
                  <c:v>-58.665252690000003</c:v>
                </c:pt>
                <c:pt idx="2701">
                  <c:v>-58.663852689999999</c:v>
                </c:pt>
                <c:pt idx="2702">
                  <c:v>-58.711193080000001</c:v>
                </c:pt>
                <c:pt idx="2703">
                  <c:v>-58.800334929999998</c:v>
                </c:pt>
                <c:pt idx="2704">
                  <c:v>-58.679756159999997</c:v>
                </c:pt>
                <c:pt idx="2705">
                  <c:v>-58.704235079999997</c:v>
                </c:pt>
                <c:pt idx="2706">
                  <c:v>-58.862571719999998</c:v>
                </c:pt>
                <c:pt idx="2707">
                  <c:v>-59.14981461</c:v>
                </c:pt>
                <c:pt idx="2708">
                  <c:v>-59.174884800000001</c:v>
                </c:pt>
                <c:pt idx="2709">
                  <c:v>-59.073482509999998</c:v>
                </c:pt>
                <c:pt idx="2710">
                  <c:v>-59.059303280000002</c:v>
                </c:pt>
                <c:pt idx="2711">
                  <c:v>-59.009185789999997</c:v>
                </c:pt>
                <c:pt idx="2712">
                  <c:v>-58.764122010000001</c:v>
                </c:pt>
                <c:pt idx="2713">
                  <c:v>-58.662887570000002</c:v>
                </c:pt>
                <c:pt idx="2714">
                  <c:v>-58.67638779</c:v>
                </c:pt>
                <c:pt idx="2715">
                  <c:v>-58.757156369999997</c:v>
                </c:pt>
                <c:pt idx="2716">
                  <c:v>-59.050975800000003</c:v>
                </c:pt>
                <c:pt idx="2717">
                  <c:v>-59.206912989999999</c:v>
                </c:pt>
                <c:pt idx="2718">
                  <c:v>-59.204120639999999</c:v>
                </c:pt>
                <c:pt idx="2719">
                  <c:v>-59.073245999999997</c:v>
                </c:pt>
                <c:pt idx="2720">
                  <c:v>-59.049560550000002</c:v>
                </c:pt>
                <c:pt idx="2721">
                  <c:v>-58.95906067</c:v>
                </c:pt>
                <c:pt idx="2722">
                  <c:v>-58.793350220000001</c:v>
                </c:pt>
                <c:pt idx="2723">
                  <c:v>-58.670825960000002</c:v>
                </c:pt>
                <c:pt idx="2724">
                  <c:v>-58.669448850000002</c:v>
                </c:pt>
                <c:pt idx="2725">
                  <c:v>-58.6861496</c:v>
                </c:pt>
                <c:pt idx="2726">
                  <c:v>-58.608165739999997</c:v>
                </c:pt>
                <c:pt idx="2727">
                  <c:v>-58.566383360000003</c:v>
                </c:pt>
                <c:pt idx="2728">
                  <c:v>-58.439289090000003</c:v>
                </c:pt>
                <c:pt idx="2729">
                  <c:v>-58.370040889999999</c:v>
                </c:pt>
                <c:pt idx="2730">
                  <c:v>-58.446311950000002</c:v>
                </c:pt>
                <c:pt idx="2731">
                  <c:v>-58.509292600000002</c:v>
                </c:pt>
                <c:pt idx="2732">
                  <c:v>-58.681972500000001</c:v>
                </c:pt>
                <c:pt idx="2733">
                  <c:v>-58.832344059999997</c:v>
                </c:pt>
                <c:pt idx="2734">
                  <c:v>-58.925647740000002</c:v>
                </c:pt>
                <c:pt idx="2735">
                  <c:v>-58.793651580000002</c:v>
                </c:pt>
                <c:pt idx="2736">
                  <c:v>-58.608158109999998</c:v>
                </c:pt>
                <c:pt idx="2737">
                  <c:v>-58.415393829999999</c:v>
                </c:pt>
                <c:pt idx="2738">
                  <c:v>-58.269790649999997</c:v>
                </c:pt>
                <c:pt idx="2739">
                  <c:v>-58.491195679999997</c:v>
                </c:pt>
                <c:pt idx="2740">
                  <c:v>-58.86993408</c:v>
                </c:pt>
                <c:pt idx="2741">
                  <c:v>-58.83791351</c:v>
                </c:pt>
                <c:pt idx="2742">
                  <c:v>-58.651348110000001</c:v>
                </c:pt>
                <c:pt idx="2743">
                  <c:v>-58.254474639999998</c:v>
                </c:pt>
                <c:pt idx="2744">
                  <c:v>-58.305995940000003</c:v>
                </c:pt>
                <c:pt idx="2745">
                  <c:v>-58.399284360000003</c:v>
                </c:pt>
                <c:pt idx="2746">
                  <c:v>-58.975772859999999</c:v>
                </c:pt>
                <c:pt idx="2747">
                  <c:v>-58.931205749999997</c:v>
                </c:pt>
                <c:pt idx="2748">
                  <c:v>-58.87829971</c:v>
                </c:pt>
                <c:pt idx="2749">
                  <c:v>-58.705638890000003</c:v>
                </c:pt>
                <c:pt idx="2750">
                  <c:v>-58.571487429999998</c:v>
                </c:pt>
                <c:pt idx="2751">
                  <c:v>-58.43132782</c:v>
                </c:pt>
                <c:pt idx="2752">
                  <c:v>-58.308780669999997</c:v>
                </c:pt>
                <c:pt idx="2753">
                  <c:v>-58.482849119999997</c:v>
                </c:pt>
                <c:pt idx="2754">
                  <c:v>-58.805885310000001</c:v>
                </c:pt>
                <c:pt idx="2755">
                  <c:v>-58.964641569999998</c:v>
                </c:pt>
                <c:pt idx="2756">
                  <c:v>-58.807266239999997</c:v>
                </c:pt>
                <c:pt idx="2757">
                  <c:v>-58.49397278</c:v>
                </c:pt>
                <c:pt idx="2758">
                  <c:v>-58.269790649999997</c:v>
                </c:pt>
                <c:pt idx="2759">
                  <c:v>-58.246116639999997</c:v>
                </c:pt>
                <c:pt idx="2760">
                  <c:v>-58.371452329999997</c:v>
                </c:pt>
                <c:pt idx="2761">
                  <c:v>-58.510688780000002</c:v>
                </c:pt>
                <c:pt idx="2762">
                  <c:v>-58.652725220000001</c:v>
                </c:pt>
                <c:pt idx="2763">
                  <c:v>-58.830963130000001</c:v>
                </c:pt>
                <c:pt idx="2764">
                  <c:v>-58.968811039999999</c:v>
                </c:pt>
                <c:pt idx="2765">
                  <c:v>-58.950695039999999</c:v>
                </c:pt>
                <c:pt idx="2766">
                  <c:v>-58.768291470000001</c:v>
                </c:pt>
                <c:pt idx="2767">
                  <c:v>-58.542720789999997</c:v>
                </c:pt>
                <c:pt idx="2768">
                  <c:v>-58.372837070000003</c:v>
                </c:pt>
                <c:pt idx="2769">
                  <c:v>-58.243339540000001</c:v>
                </c:pt>
                <c:pt idx="2770">
                  <c:v>-58.209907530000002</c:v>
                </c:pt>
                <c:pt idx="2771">
                  <c:v>-58.222454069999998</c:v>
                </c:pt>
                <c:pt idx="2772">
                  <c:v>-58.207126619999997</c:v>
                </c:pt>
                <c:pt idx="2773">
                  <c:v>-58.228027339999997</c:v>
                </c:pt>
                <c:pt idx="2774">
                  <c:v>-58.286502839999997</c:v>
                </c:pt>
                <c:pt idx="2775">
                  <c:v>-58.421577450000001</c:v>
                </c:pt>
                <c:pt idx="2776">
                  <c:v>-58.539928439999997</c:v>
                </c:pt>
                <c:pt idx="2777">
                  <c:v>-58.741832729999999</c:v>
                </c:pt>
                <c:pt idx="2778">
                  <c:v>-58.895008089999997</c:v>
                </c:pt>
                <c:pt idx="2779">
                  <c:v>-58.949317929999999</c:v>
                </c:pt>
                <c:pt idx="2780">
                  <c:v>-58.975769040000003</c:v>
                </c:pt>
                <c:pt idx="2781">
                  <c:v>-58.935390470000002</c:v>
                </c:pt>
                <c:pt idx="2782">
                  <c:v>-58.843482969999997</c:v>
                </c:pt>
                <c:pt idx="2783">
                  <c:v>-58.830963130000001</c:v>
                </c:pt>
                <c:pt idx="2784">
                  <c:v>-58.874122620000001</c:v>
                </c:pt>
                <c:pt idx="2785">
                  <c:v>-58.869945530000003</c:v>
                </c:pt>
                <c:pt idx="2786">
                  <c:v>-58.83791351</c:v>
                </c:pt>
                <c:pt idx="2787">
                  <c:v>-58.755748750000002</c:v>
                </c:pt>
                <c:pt idx="2788">
                  <c:v>-58.75019073</c:v>
                </c:pt>
                <c:pt idx="2789">
                  <c:v>-58.72233963</c:v>
                </c:pt>
                <c:pt idx="2790">
                  <c:v>-58.729301450000001</c:v>
                </c:pt>
                <c:pt idx="2791">
                  <c:v>-58.562202450000001</c:v>
                </c:pt>
                <c:pt idx="2792">
                  <c:v>-58.39094162</c:v>
                </c:pt>
                <c:pt idx="2793">
                  <c:v>-58.333847050000003</c:v>
                </c:pt>
                <c:pt idx="2794">
                  <c:v>-58.254489900000003</c:v>
                </c:pt>
                <c:pt idx="2795">
                  <c:v>-58.268405909999998</c:v>
                </c:pt>
                <c:pt idx="2796">
                  <c:v>-58.202953340000001</c:v>
                </c:pt>
                <c:pt idx="2797">
                  <c:v>-58.236381530000003</c:v>
                </c:pt>
                <c:pt idx="2798">
                  <c:v>-58.297657010000002</c:v>
                </c:pt>
                <c:pt idx="2799">
                  <c:v>-58.502353669999998</c:v>
                </c:pt>
                <c:pt idx="2800">
                  <c:v>-58.65692902</c:v>
                </c:pt>
                <c:pt idx="2801">
                  <c:v>-58.716762539999998</c:v>
                </c:pt>
                <c:pt idx="2802">
                  <c:v>-58.651332859999997</c:v>
                </c:pt>
                <c:pt idx="2803">
                  <c:v>-58.577529910000003</c:v>
                </c:pt>
                <c:pt idx="2804">
                  <c:v>-58.450817110000003</c:v>
                </c:pt>
                <c:pt idx="2805">
                  <c:v>-58.275360110000001</c:v>
                </c:pt>
                <c:pt idx="2806">
                  <c:v>-58.480056759999997</c:v>
                </c:pt>
                <c:pt idx="2807">
                  <c:v>-58.907547000000001</c:v>
                </c:pt>
                <c:pt idx="2808">
                  <c:v>-58.78501129</c:v>
                </c:pt>
                <c:pt idx="2809">
                  <c:v>-58.396499630000001</c:v>
                </c:pt>
                <c:pt idx="2810">
                  <c:v>-58.273975370000002</c:v>
                </c:pt>
                <c:pt idx="2811">
                  <c:v>-58.59842682</c:v>
                </c:pt>
                <c:pt idx="2812">
                  <c:v>-58.931209559999999</c:v>
                </c:pt>
                <c:pt idx="2813">
                  <c:v>-58.938159939999998</c:v>
                </c:pt>
                <c:pt idx="2814">
                  <c:v>-58.758529660000001</c:v>
                </c:pt>
                <c:pt idx="2815">
                  <c:v>-58.585887909999997</c:v>
                </c:pt>
                <c:pt idx="2816">
                  <c:v>-58.367267609999999</c:v>
                </c:pt>
                <c:pt idx="2817">
                  <c:v>-58.293457029999999</c:v>
                </c:pt>
                <c:pt idx="2818">
                  <c:v>-58.257266999999999</c:v>
                </c:pt>
                <c:pt idx="2819">
                  <c:v>-58.272575379999999</c:v>
                </c:pt>
                <c:pt idx="2820">
                  <c:v>-58.399288179999999</c:v>
                </c:pt>
                <c:pt idx="2821">
                  <c:v>-58.619274140000002</c:v>
                </c:pt>
                <c:pt idx="2822">
                  <c:v>-58.81146622</c:v>
                </c:pt>
                <c:pt idx="2823">
                  <c:v>-58.933986660000002</c:v>
                </c:pt>
                <c:pt idx="2824">
                  <c:v>-58.826766970000001</c:v>
                </c:pt>
                <c:pt idx="2825">
                  <c:v>-58.958183290000001</c:v>
                </c:pt>
                <c:pt idx="2826">
                  <c:v>-58.752971649999999</c:v>
                </c:pt>
                <c:pt idx="2827">
                  <c:v>-58.638805390000002</c:v>
                </c:pt>
                <c:pt idx="2828">
                  <c:v>-58.539920809999998</c:v>
                </c:pt>
                <c:pt idx="2829">
                  <c:v>-58.407653809999999</c:v>
                </c:pt>
                <c:pt idx="2830">
                  <c:v>-58.311561580000003</c:v>
                </c:pt>
                <c:pt idx="2831">
                  <c:v>-58.38397217</c:v>
                </c:pt>
                <c:pt idx="2832">
                  <c:v>-58.590065000000003</c:v>
                </c:pt>
                <c:pt idx="2833">
                  <c:v>-58.719558720000002</c:v>
                </c:pt>
                <c:pt idx="2834">
                  <c:v>-58.918678280000002</c:v>
                </c:pt>
                <c:pt idx="2835">
                  <c:v>-58.907547000000001</c:v>
                </c:pt>
                <c:pt idx="2836">
                  <c:v>-58.797534939999998</c:v>
                </c:pt>
                <c:pt idx="2837">
                  <c:v>-58.676380160000001</c:v>
                </c:pt>
                <c:pt idx="2838">
                  <c:v>-58.549659730000002</c:v>
                </c:pt>
                <c:pt idx="2839">
                  <c:v>-58.446628570000001</c:v>
                </c:pt>
                <c:pt idx="2840">
                  <c:v>-58.372833249999999</c:v>
                </c:pt>
                <c:pt idx="2841">
                  <c:v>-58.532974240000001</c:v>
                </c:pt>
                <c:pt idx="2842">
                  <c:v>-58.814243320000003</c:v>
                </c:pt>
                <c:pt idx="2843">
                  <c:v>-58.870998380000003</c:v>
                </c:pt>
                <c:pt idx="2844">
                  <c:v>-58.9673996</c:v>
                </c:pt>
                <c:pt idx="2845">
                  <c:v>-58.668025970000002</c:v>
                </c:pt>
                <c:pt idx="2846">
                  <c:v>-58.400691989999999</c:v>
                </c:pt>
                <c:pt idx="2847">
                  <c:v>-58.307407380000001</c:v>
                </c:pt>
                <c:pt idx="2848">
                  <c:v>-58.40208054</c:v>
                </c:pt>
                <c:pt idx="2849">
                  <c:v>-58.67501068</c:v>
                </c:pt>
                <c:pt idx="2850">
                  <c:v>-58.9493103</c:v>
                </c:pt>
                <c:pt idx="2851">
                  <c:v>-58.939559940000002</c:v>
                </c:pt>
                <c:pt idx="2852">
                  <c:v>-58.736274719999997</c:v>
                </c:pt>
                <c:pt idx="2853">
                  <c:v>-58.427139279999999</c:v>
                </c:pt>
                <c:pt idx="2854">
                  <c:v>-58.318523409999997</c:v>
                </c:pt>
                <c:pt idx="2855">
                  <c:v>-58.45637894</c:v>
                </c:pt>
                <c:pt idx="2856">
                  <c:v>-58.677795410000002</c:v>
                </c:pt>
                <c:pt idx="2857">
                  <c:v>-58.876899719999997</c:v>
                </c:pt>
                <c:pt idx="2858">
                  <c:v>-58.936782839999999</c:v>
                </c:pt>
                <c:pt idx="2859">
                  <c:v>-58.84627914</c:v>
                </c:pt>
                <c:pt idx="2860">
                  <c:v>-58.584491730000003</c:v>
                </c:pt>
                <c:pt idx="2861">
                  <c:v>-58.434104920000003</c:v>
                </c:pt>
                <c:pt idx="2862">
                  <c:v>-58.342193600000002</c:v>
                </c:pt>
                <c:pt idx="2863">
                  <c:v>-58.61930847</c:v>
                </c:pt>
                <c:pt idx="2864">
                  <c:v>-58.899181370000001</c:v>
                </c:pt>
                <c:pt idx="2865">
                  <c:v>-58.805873869999999</c:v>
                </c:pt>
                <c:pt idx="2866">
                  <c:v>-58.517677310000003</c:v>
                </c:pt>
                <c:pt idx="2867">
                  <c:v>-58.314128879999998</c:v>
                </c:pt>
                <c:pt idx="2868">
                  <c:v>-58.347763059999998</c:v>
                </c:pt>
                <c:pt idx="2869">
                  <c:v>-58.673618320000003</c:v>
                </c:pt>
                <c:pt idx="2870">
                  <c:v>-58.975063319999997</c:v>
                </c:pt>
                <c:pt idx="2871">
                  <c:v>-58.669422150000003</c:v>
                </c:pt>
                <c:pt idx="2872">
                  <c:v>-58.312953950000001</c:v>
                </c:pt>
                <c:pt idx="2873">
                  <c:v>-58.265613559999998</c:v>
                </c:pt>
                <c:pt idx="2874">
                  <c:v>-58.317161560000002</c:v>
                </c:pt>
                <c:pt idx="2875">
                  <c:v>-58.52044678</c:v>
                </c:pt>
                <c:pt idx="2876">
                  <c:v>-58.737686160000003</c:v>
                </c:pt>
                <c:pt idx="2877">
                  <c:v>-58.899173740000002</c:v>
                </c:pt>
                <c:pt idx="2878">
                  <c:v>-58.940937040000001</c:v>
                </c:pt>
                <c:pt idx="2879">
                  <c:v>-58.978546139999999</c:v>
                </c:pt>
                <c:pt idx="2880">
                  <c:v>-58.896396639999999</c:v>
                </c:pt>
                <c:pt idx="2881">
                  <c:v>-58.759941099999999</c:v>
                </c:pt>
                <c:pt idx="2882">
                  <c:v>-58.687530520000003</c:v>
                </c:pt>
                <c:pt idx="2883">
                  <c:v>-58.514869689999998</c:v>
                </c:pt>
                <c:pt idx="2884">
                  <c:v>-58.409046170000003</c:v>
                </c:pt>
                <c:pt idx="2885">
                  <c:v>-58.28373337</c:v>
                </c:pt>
                <c:pt idx="2886">
                  <c:v>-58.239162450000002</c:v>
                </c:pt>
                <c:pt idx="2887">
                  <c:v>-58.250293730000003</c:v>
                </c:pt>
                <c:pt idx="2888">
                  <c:v>-58.282341000000002</c:v>
                </c:pt>
                <c:pt idx="2889">
                  <c:v>-58.339416499999999</c:v>
                </c:pt>
                <c:pt idx="2890">
                  <c:v>-58.438282010000002</c:v>
                </c:pt>
                <c:pt idx="2891">
                  <c:v>-58.719562529999997</c:v>
                </c:pt>
                <c:pt idx="2892">
                  <c:v>-58.978557590000001</c:v>
                </c:pt>
                <c:pt idx="2893">
                  <c:v>-58.918678280000002</c:v>
                </c:pt>
                <c:pt idx="2894">
                  <c:v>-58.617908479999997</c:v>
                </c:pt>
                <c:pt idx="2895">
                  <c:v>-58.325508120000002</c:v>
                </c:pt>
                <c:pt idx="2896">
                  <c:v>-58.244724269999999</c:v>
                </c:pt>
                <c:pt idx="2897">
                  <c:v>-58.595645900000001</c:v>
                </c:pt>
                <c:pt idx="2898">
                  <c:v>-58.899189</c:v>
                </c:pt>
                <c:pt idx="2899">
                  <c:v>-58.862968440000003</c:v>
                </c:pt>
                <c:pt idx="2900">
                  <c:v>-58.564994810000002</c:v>
                </c:pt>
                <c:pt idx="2901">
                  <c:v>-58.28790283</c:v>
                </c:pt>
                <c:pt idx="2902">
                  <c:v>-58.460563659999998</c:v>
                </c:pt>
                <c:pt idx="2903">
                  <c:v>-58.854629520000003</c:v>
                </c:pt>
                <c:pt idx="2904">
                  <c:v>-58.952095030000002</c:v>
                </c:pt>
                <c:pt idx="2905">
                  <c:v>-58.631835940000002</c:v>
                </c:pt>
                <c:pt idx="2906">
                  <c:v>-58.335247039999999</c:v>
                </c:pt>
                <c:pt idx="2907">
                  <c:v>-58.34637833</c:v>
                </c:pt>
                <c:pt idx="2908">
                  <c:v>-58.631835940000002</c:v>
                </c:pt>
                <c:pt idx="2909">
                  <c:v>-58.952087400000003</c:v>
                </c:pt>
                <c:pt idx="2910">
                  <c:v>-58.924255369999997</c:v>
                </c:pt>
                <c:pt idx="2911">
                  <c:v>-58.647155759999997</c:v>
                </c:pt>
                <c:pt idx="2912">
                  <c:v>-58.371452329999997</c:v>
                </c:pt>
                <c:pt idx="2913">
                  <c:v>-58.228012079999999</c:v>
                </c:pt>
                <c:pt idx="2914">
                  <c:v>-58.268409730000002</c:v>
                </c:pt>
                <c:pt idx="2915">
                  <c:v>-58.500923159999999</c:v>
                </c:pt>
                <c:pt idx="2916">
                  <c:v>-58.67360687</c:v>
                </c:pt>
                <c:pt idx="2917">
                  <c:v>-58.747409820000001</c:v>
                </c:pt>
                <c:pt idx="2918">
                  <c:v>-58.805889129999997</c:v>
                </c:pt>
                <c:pt idx="2919">
                  <c:v>-58.892223360000003</c:v>
                </c:pt>
                <c:pt idx="2920">
                  <c:v>-58.991073610000001</c:v>
                </c:pt>
                <c:pt idx="2921">
                  <c:v>-58.956256869999997</c:v>
                </c:pt>
                <c:pt idx="2922">
                  <c:v>-58.818412780000003</c:v>
                </c:pt>
                <c:pt idx="2923">
                  <c:v>-58.587276459999998</c:v>
                </c:pt>
                <c:pt idx="2924">
                  <c:v>-58.34778214</c:v>
                </c:pt>
                <c:pt idx="2925">
                  <c:v>-58.278144840000003</c:v>
                </c:pt>
                <c:pt idx="2926">
                  <c:v>-58.303222660000003</c:v>
                </c:pt>
                <c:pt idx="2927">
                  <c:v>-58.293460850000002</c:v>
                </c:pt>
                <c:pt idx="2928">
                  <c:v>-58.307392120000003</c:v>
                </c:pt>
                <c:pt idx="2929">
                  <c:v>-58.241958619999998</c:v>
                </c:pt>
                <c:pt idx="2930">
                  <c:v>-58.257266999999999</c:v>
                </c:pt>
                <c:pt idx="2931">
                  <c:v>-58.26700211</c:v>
                </c:pt>
                <c:pt idx="2932">
                  <c:v>-58.400691989999999</c:v>
                </c:pt>
                <c:pt idx="2933">
                  <c:v>-58.532970429999999</c:v>
                </c:pt>
                <c:pt idx="2934">
                  <c:v>-58.741863250000002</c:v>
                </c:pt>
                <c:pt idx="2935">
                  <c:v>-58.85182571</c:v>
                </c:pt>
                <c:pt idx="2936">
                  <c:v>-58.949745180000001</c:v>
                </c:pt>
                <c:pt idx="2937">
                  <c:v>-58.982723239999999</c:v>
                </c:pt>
                <c:pt idx="2938">
                  <c:v>-58.940959929999998</c:v>
                </c:pt>
                <c:pt idx="2939">
                  <c:v>-58.846267699999999</c:v>
                </c:pt>
                <c:pt idx="2940">
                  <c:v>-58.812850949999998</c:v>
                </c:pt>
                <c:pt idx="2941">
                  <c:v>-58.782226559999998</c:v>
                </c:pt>
                <c:pt idx="2942">
                  <c:v>-58.835113530000001</c:v>
                </c:pt>
                <c:pt idx="2943">
                  <c:v>-58.888050079999999</c:v>
                </c:pt>
                <c:pt idx="2944">
                  <c:v>-58.992481230000003</c:v>
                </c:pt>
                <c:pt idx="2945">
                  <c:v>-58.950698850000002</c:v>
                </c:pt>
                <c:pt idx="2946">
                  <c:v>-58.932601929999997</c:v>
                </c:pt>
                <c:pt idx="2947">
                  <c:v>-58.842094420000002</c:v>
                </c:pt>
                <c:pt idx="2948">
                  <c:v>-58.78361511</c:v>
                </c:pt>
                <c:pt idx="2949">
                  <c:v>-58.808654789999999</c:v>
                </c:pt>
                <c:pt idx="2950">
                  <c:v>-58.835124970000003</c:v>
                </c:pt>
                <c:pt idx="2951">
                  <c:v>-58.921463009999997</c:v>
                </c:pt>
                <c:pt idx="2952">
                  <c:v>-58.935382840000003</c:v>
                </c:pt>
                <c:pt idx="2953">
                  <c:v>-58.829555509999999</c:v>
                </c:pt>
                <c:pt idx="2954">
                  <c:v>-58.651332859999997</c:v>
                </c:pt>
                <c:pt idx="2955">
                  <c:v>-58.505126949999998</c:v>
                </c:pt>
                <c:pt idx="2956">
                  <c:v>-58.349285129999998</c:v>
                </c:pt>
                <c:pt idx="2957">
                  <c:v>-58.31435776</c:v>
                </c:pt>
                <c:pt idx="2958">
                  <c:v>-58.300064089999999</c:v>
                </c:pt>
                <c:pt idx="2959">
                  <c:v>-58.290664669999998</c:v>
                </c:pt>
                <c:pt idx="2960">
                  <c:v>-58.267009739999999</c:v>
                </c:pt>
                <c:pt idx="2961">
                  <c:v>-58.42296219</c:v>
                </c:pt>
                <c:pt idx="2962">
                  <c:v>-58.59562683</c:v>
                </c:pt>
                <c:pt idx="2963">
                  <c:v>-58.778038019999997</c:v>
                </c:pt>
                <c:pt idx="2964">
                  <c:v>-58.836532589999997</c:v>
                </c:pt>
                <c:pt idx="2965">
                  <c:v>-58.84209061</c:v>
                </c:pt>
                <c:pt idx="2966">
                  <c:v>-58.793350220000001</c:v>
                </c:pt>
                <c:pt idx="2967">
                  <c:v>-58.730701449999998</c:v>
                </c:pt>
                <c:pt idx="2968">
                  <c:v>-58.686141970000001</c:v>
                </c:pt>
                <c:pt idx="2969">
                  <c:v>-58.592845920000002</c:v>
                </c:pt>
                <c:pt idx="2970">
                  <c:v>-58.457775120000001</c:v>
                </c:pt>
                <c:pt idx="2971">
                  <c:v>-58.347763059999998</c:v>
                </c:pt>
                <c:pt idx="2972">
                  <c:v>-58.232196809999998</c:v>
                </c:pt>
                <c:pt idx="2973">
                  <c:v>-58.244735720000001</c:v>
                </c:pt>
                <c:pt idx="2974">
                  <c:v>-58.305999759999999</c:v>
                </c:pt>
                <c:pt idx="2975">
                  <c:v>-58.404861449999999</c:v>
                </c:pt>
                <c:pt idx="2976">
                  <c:v>-58.539924620000001</c:v>
                </c:pt>
                <c:pt idx="2977">
                  <c:v>-58.63194275</c:v>
                </c:pt>
                <c:pt idx="2978">
                  <c:v>-58.609550480000003</c:v>
                </c:pt>
                <c:pt idx="2979">
                  <c:v>-58.659679410000003</c:v>
                </c:pt>
                <c:pt idx="2980">
                  <c:v>-58.630451200000003</c:v>
                </c:pt>
                <c:pt idx="2981">
                  <c:v>-58.705623629999998</c:v>
                </c:pt>
                <c:pt idx="2982">
                  <c:v>-58.683364869999998</c:v>
                </c:pt>
                <c:pt idx="2983">
                  <c:v>-58.503734590000001</c:v>
                </c:pt>
                <c:pt idx="2984">
                  <c:v>-58.332458500000001</c:v>
                </c:pt>
                <c:pt idx="2985">
                  <c:v>-58.318344119999999</c:v>
                </c:pt>
                <c:pt idx="2986">
                  <c:v>-58.449440000000003</c:v>
                </c:pt>
                <c:pt idx="2987">
                  <c:v>-58.248908999999998</c:v>
                </c:pt>
                <c:pt idx="2988">
                  <c:v>-58.370056150000003</c:v>
                </c:pt>
                <c:pt idx="2989">
                  <c:v>-58.58031845</c:v>
                </c:pt>
                <c:pt idx="2990">
                  <c:v>-58.723751069999999</c:v>
                </c:pt>
                <c:pt idx="2991">
                  <c:v>-58.612327579999999</c:v>
                </c:pt>
                <c:pt idx="2992">
                  <c:v>-58.13693619</c:v>
                </c:pt>
                <c:pt idx="2993">
                  <c:v>-58.273979189999999</c:v>
                </c:pt>
                <c:pt idx="2994">
                  <c:v>-58.610958099999998</c:v>
                </c:pt>
                <c:pt idx="2995">
                  <c:v>-58.807285309999997</c:v>
                </c:pt>
                <c:pt idx="2996">
                  <c:v>-58.69728851</c:v>
                </c:pt>
                <c:pt idx="2997">
                  <c:v>-58.524608610000001</c:v>
                </c:pt>
                <c:pt idx="2998">
                  <c:v>-58.311580659999997</c:v>
                </c:pt>
                <c:pt idx="2999">
                  <c:v>-58.119403839999997</c:v>
                </c:pt>
                <c:pt idx="3000">
                  <c:v>-58.085975650000002</c:v>
                </c:pt>
                <c:pt idx="3001">
                  <c:v>-58.30041885</c:v>
                </c:pt>
                <c:pt idx="3002">
                  <c:v>-58.602607730000003</c:v>
                </c:pt>
                <c:pt idx="3003">
                  <c:v>-58.716777800000003</c:v>
                </c:pt>
                <c:pt idx="3004">
                  <c:v>-58.727916720000003</c:v>
                </c:pt>
                <c:pt idx="3005">
                  <c:v>-58.616527560000002</c:v>
                </c:pt>
                <c:pt idx="3006">
                  <c:v>-58.403484339999999</c:v>
                </c:pt>
                <c:pt idx="3007">
                  <c:v>-58.182071690000001</c:v>
                </c:pt>
                <c:pt idx="3008">
                  <c:v>-58.18205261</c:v>
                </c:pt>
                <c:pt idx="3009">
                  <c:v>-58.389549260000003</c:v>
                </c:pt>
                <c:pt idx="3010">
                  <c:v>-58.688930509999999</c:v>
                </c:pt>
                <c:pt idx="3011">
                  <c:v>-58.69728851</c:v>
                </c:pt>
                <c:pt idx="3012">
                  <c:v>-58.496757510000002</c:v>
                </c:pt>
                <c:pt idx="3013">
                  <c:v>-58.1667366</c:v>
                </c:pt>
                <c:pt idx="3014">
                  <c:v>-58.092956540000003</c:v>
                </c:pt>
                <c:pt idx="3015">
                  <c:v>-58.438285829999998</c:v>
                </c:pt>
                <c:pt idx="3016">
                  <c:v>-58.755767820000003</c:v>
                </c:pt>
                <c:pt idx="3017">
                  <c:v>-58.669429780000002</c:v>
                </c:pt>
                <c:pt idx="3018">
                  <c:v>-58.332458500000001</c:v>
                </c:pt>
                <c:pt idx="3019">
                  <c:v>-58.152828220000004</c:v>
                </c:pt>
                <c:pt idx="3020">
                  <c:v>-58.098526</c:v>
                </c:pt>
                <c:pt idx="3021">
                  <c:v>-58.101314539999997</c:v>
                </c:pt>
                <c:pt idx="3022">
                  <c:v>-58.134120940000003</c:v>
                </c:pt>
                <c:pt idx="3023">
                  <c:v>-58.221042629999999</c:v>
                </c:pt>
                <c:pt idx="3024">
                  <c:v>-58.233589170000002</c:v>
                </c:pt>
                <c:pt idx="3025">
                  <c:v>-58.326881409999999</c:v>
                </c:pt>
                <c:pt idx="3026">
                  <c:v>-58.407638550000001</c:v>
                </c:pt>
                <c:pt idx="3027">
                  <c:v>-58.64856339</c:v>
                </c:pt>
                <c:pt idx="3028">
                  <c:v>-58.679744720000002</c:v>
                </c:pt>
                <c:pt idx="3029">
                  <c:v>-58.425758360000003</c:v>
                </c:pt>
                <c:pt idx="3030">
                  <c:v>-58.044204710000002</c:v>
                </c:pt>
                <c:pt idx="3031">
                  <c:v>-58.300064089999999</c:v>
                </c:pt>
                <c:pt idx="3032">
                  <c:v>-58.598422999999997</c:v>
                </c:pt>
                <c:pt idx="3033">
                  <c:v>-58.729324339999998</c:v>
                </c:pt>
                <c:pt idx="3034">
                  <c:v>-58.385372160000003</c:v>
                </c:pt>
                <c:pt idx="3035">
                  <c:v>-58.127758030000003</c:v>
                </c:pt>
                <c:pt idx="3036">
                  <c:v>-58.293468480000001</c:v>
                </c:pt>
                <c:pt idx="3037">
                  <c:v>-58.649940489999999</c:v>
                </c:pt>
                <c:pt idx="3038">
                  <c:v>-58.789173130000002</c:v>
                </c:pt>
                <c:pt idx="3039">
                  <c:v>-58.818420410000002</c:v>
                </c:pt>
                <c:pt idx="3040">
                  <c:v>-58.75019073</c:v>
                </c:pt>
                <c:pt idx="3041">
                  <c:v>-58.704227449999998</c:v>
                </c:pt>
                <c:pt idx="3042">
                  <c:v>-58.633228299999999</c:v>
                </c:pt>
                <c:pt idx="3043">
                  <c:v>-58.609539030000001</c:v>
                </c:pt>
                <c:pt idx="3044">
                  <c:v>-58.570579530000003</c:v>
                </c:pt>
                <c:pt idx="3045">
                  <c:v>-58.545501710000003</c:v>
                </c:pt>
                <c:pt idx="3046">
                  <c:v>-58.466114040000001</c:v>
                </c:pt>
                <c:pt idx="3047">
                  <c:v>-58.240558620000002</c:v>
                </c:pt>
                <c:pt idx="3048">
                  <c:v>-58.109653469999998</c:v>
                </c:pt>
                <c:pt idx="3049">
                  <c:v>-58.118015290000002</c:v>
                </c:pt>
                <c:pt idx="3050">
                  <c:v>-58.119419100000002</c:v>
                </c:pt>
                <c:pt idx="3051">
                  <c:v>-58.126373289999997</c:v>
                </c:pt>
                <c:pt idx="3052">
                  <c:v>-58.126369480000001</c:v>
                </c:pt>
                <c:pt idx="3053">
                  <c:v>-58.200164790000002</c:v>
                </c:pt>
                <c:pt idx="3054">
                  <c:v>-58.374225619999997</c:v>
                </c:pt>
                <c:pt idx="3055">
                  <c:v>-58.606769559999996</c:v>
                </c:pt>
                <c:pt idx="3056">
                  <c:v>-58.754371640000002</c:v>
                </c:pt>
                <c:pt idx="3057">
                  <c:v>-58.7140007</c:v>
                </c:pt>
                <c:pt idx="3058">
                  <c:v>-58.532970429999999</c:v>
                </c:pt>
                <c:pt idx="3059">
                  <c:v>-58.428535459999999</c:v>
                </c:pt>
                <c:pt idx="3060">
                  <c:v>-58.197383879999997</c:v>
                </c:pt>
                <c:pt idx="3061">
                  <c:v>-58.13054657</c:v>
                </c:pt>
                <c:pt idx="3062">
                  <c:v>-58.27676392</c:v>
                </c:pt>
                <c:pt idx="3063">
                  <c:v>-58.629070280000001</c:v>
                </c:pt>
                <c:pt idx="3064">
                  <c:v>-58.778045650000003</c:v>
                </c:pt>
                <c:pt idx="3065">
                  <c:v>-58.498165129999997</c:v>
                </c:pt>
                <c:pt idx="3066">
                  <c:v>-58.137500760000002</c:v>
                </c:pt>
                <c:pt idx="3067">
                  <c:v>-58.049774169999999</c:v>
                </c:pt>
                <c:pt idx="3068">
                  <c:v>-58.225234989999997</c:v>
                </c:pt>
                <c:pt idx="3069">
                  <c:v>-58.47588348</c:v>
                </c:pt>
                <c:pt idx="3070">
                  <c:v>-58.673614499999999</c:v>
                </c:pt>
                <c:pt idx="3071">
                  <c:v>-58.758556370000001</c:v>
                </c:pt>
                <c:pt idx="3072">
                  <c:v>-58.74462509</c:v>
                </c:pt>
                <c:pt idx="3073">
                  <c:v>-58.711193080000001</c:v>
                </c:pt>
                <c:pt idx="3074">
                  <c:v>-58.62905121</c:v>
                </c:pt>
                <c:pt idx="3075">
                  <c:v>-58.562221530000002</c:v>
                </c:pt>
                <c:pt idx="3076">
                  <c:v>-58.539924620000001</c:v>
                </c:pt>
                <c:pt idx="3077">
                  <c:v>-58.59840775</c:v>
                </c:pt>
                <c:pt idx="3078">
                  <c:v>-58.677791599999999</c:v>
                </c:pt>
                <c:pt idx="3079">
                  <c:v>-58.718185419999998</c:v>
                </c:pt>
                <c:pt idx="3080">
                  <c:v>-58.794746400000001</c:v>
                </c:pt>
                <c:pt idx="3081">
                  <c:v>-58.791957859999997</c:v>
                </c:pt>
                <c:pt idx="3082">
                  <c:v>-58.69031906</c:v>
                </c:pt>
                <c:pt idx="3083">
                  <c:v>-58.588680269999998</c:v>
                </c:pt>
                <c:pt idx="3084">
                  <c:v>-58.528793329999999</c:v>
                </c:pt>
                <c:pt idx="3085">
                  <c:v>-58.530181880000001</c:v>
                </c:pt>
                <c:pt idx="3086">
                  <c:v>-58.468906400000002</c:v>
                </c:pt>
                <c:pt idx="3087">
                  <c:v>-58.449440000000003</c:v>
                </c:pt>
                <c:pt idx="3088">
                  <c:v>-58.475891109999999</c:v>
                </c:pt>
                <c:pt idx="3089">
                  <c:v>-58.610950469999999</c:v>
                </c:pt>
                <c:pt idx="3090">
                  <c:v>-58.748813630000001</c:v>
                </c:pt>
                <c:pt idx="3091">
                  <c:v>-58.821212770000002</c:v>
                </c:pt>
                <c:pt idx="3092">
                  <c:v>-58.775272370000003</c:v>
                </c:pt>
                <c:pt idx="3093">
                  <c:v>-58.693126679999999</c:v>
                </c:pt>
                <c:pt idx="3094">
                  <c:v>-58.622085570000003</c:v>
                </c:pt>
                <c:pt idx="3095">
                  <c:v>-58.562213900000003</c:v>
                </c:pt>
                <c:pt idx="3096">
                  <c:v>-58.577526089999999</c:v>
                </c:pt>
                <c:pt idx="3097">
                  <c:v>-58.45778275</c:v>
                </c:pt>
                <c:pt idx="3098">
                  <c:v>-58.460556029999999</c:v>
                </c:pt>
                <c:pt idx="3099">
                  <c:v>-58.48006058</c:v>
                </c:pt>
                <c:pt idx="3100">
                  <c:v>-58.403472899999997</c:v>
                </c:pt>
                <c:pt idx="3101">
                  <c:v>-58.435077669999998</c:v>
                </c:pt>
                <c:pt idx="3102">
                  <c:v>-58.449420930000002</c:v>
                </c:pt>
                <c:pt idx="3103">
                  <c:v>-58.41117096</c:v>
                </c:pt>
                <c:pt idx="3104">
                  <c:v>-58.400688170000002</c:v>
                </c:pt>
                <c:pt idx="3105">
                  <c:v>-58.424365999999999</c:v>
                </c:pt>
                <c:pt idx="3106">
                  <c:v>-58.591457370000001</c:v>
                </c:pt>
                <c:pt idx="3107">
                  <c:v>-58.590057369999997</c:v>
                </c:pt>
                <c:pt idx="3108">
                  <c:v>-58.669921870000003</c:v>
                </c:pt>
                <c:pt idx="3109">
                  <c:v>-58.698680879999998</c:v>
                </c:pt>
                <c:pt idx="3110">
                  <c:v>-58.697280880000001</c:v>
                </c:pt>
                <c:pt idx="3111">
                  <c:v>-58.690315249999998</c:v>
                </c:pt>
                <c:pt idx="3112">
                  <c:v>-58.697277069999998</c:v>
                </c:pt>
                <c:pt idx="3113">
                  <c:v>-58.715385439999999</c:v>
                </c:pt>
                <c:pt idx="3114">
                  <c:v>-58.750194550000003</c:v>
                </c:pt>
                <c:pt idx="3115">
                  <c:v>-58.62350464</c:v>
                </c:pt>
                <c:pt idx="3116">
                  <c:v>-58.50094223</c:v>
                </c:pt>
                <c:pt idx="3117">
                  <c:v>-58.230812069999999</c:v>
                </c:pt>
                <c:pt idx="3118">
                  <c:v>-58.160846710000001</c:v>
                </c:pt>
                <c:pt idx="3119">
                  <c:v>-58.090148929999998</c:v>
                </c:pt>
                <c:pt idx="3120">
                  <c:v>-58.26700211</c:v>
                </c:pt>
                <c:pt idx="3121">
                  <c:v>-58.319763180000002</c:v>
                </c:pt>
                <c:pt idx="3122">
                  <c:v>-58.57055664</c:v>
                </c:pt>
                <c:pt idx="3123">
                  <c:v>-58.553848270000003</c:v>
                </c:pt>
                <c:pt idx="3124">
                  <c:v>-58.65273285</c:v>
                </c:pt>
                <c:pt idx="3125">
                  <c:v>-58.658668519999999</c:v>
                </c:pt>
                <c:pt idx="3126">
                  <c:v>-58.45220947</c:v>
                </c:pt>
                <c:pt idx="3127">
                  <c:v>-58.175086980000003</c:v>
                </c:pt>
                <c:pt idx="3128">
                  <c:v>-58.318359370000003</c:v>
                </c:pt>
                <c:pt idx="3129">
                  <c:v>-58.702842709999999</c:v>
                </c:pt>
                <c:pt idx="3130">
                  <c:v>-58.789161679999999</c:v>
                </c:pt>
                <c:pt idx="3131">
                  <c:v>-58.73905182</c:v>
                </c:pt>
                <c:pt idx="3132">
                  <c:v>-58.620681759999997</c:v>
                </c:pt>
                <c:pt idx="3133">
                  <c:v>-58.512073520000001</c:v>
                </c:pt>
                <c:pt idx="3134">
                  <c:v>-58.46334839</c:v>
                </c:pt>
                <c:pt idx="3135">
                  <c:v>-58.489799499999997</c:v>
                </c:pt>
                <c:pt idx="3136">
                  <c:v>-58.523216249999997</c:v>
                </c:pt>
                <c:pt idx="3137">
                  <c:v>-58.594238279999999</c:v>
                </c:pt>
                <c:pt idx="3138">
                  <c:v>-58.582725519999997</c:v>
                </c:pt>
                <c:pt idx="3139">
                  <c:v>-58.74602127</c:v>
                </c:pt>
                <c:pt idx="3140">
                  <c:v>-58.69728851</c:v>
                </c:pt>
                <c:pt idx="3141">
                  <c:v>-58.732089999999999</c:v>
                </c:pt>
                <c:pt idx="3142">
                  <c:v>-58.737659450000002</c:v>
                </c:pt>
                <c:pt idx="3143">
                  <c:v>-58.492580410000002</c:v>
                </c:pt>
                <c:pt idx="3144">
                  <c:v>-58.168144230000003</c:v>
                </c:pt>
                <c:pt idx="3145">
                  <c:v>-58.183361050000002</c:v>
                </c:pt>
                <c:pt idx="3146">
                  <c:v>-58.258659360000003</c:v>
                </c:pt>
                <c:pt idx="3147">
                  <c:v>-58.363094330000003</c:v>
                </c:pt>
                <c:pt idx="3148">
                  <c:v>-58.71120071</c:v>
                </c:pt>
                <c:pt idx="3149">
                  <c:v>-58.597042080000001</c:v>
                </c:pt>
                <c:pt idx="3150">
                  <c:v>-58.391487120000001</c:v>
                </c:pt>
                <c:pt idx="3151">
                  <c:v>-58.234970089999997</c:v>
                </c:pt>
                <c:pt idx="3152">
                  <c:v>-58.037109370000003</c:v>
                </c:pt>
                <c:pt idx="3153">
                  <c:v>-58.12637711</c:v>
                </c:pt>
                <c:pt idx="3154">
                  <c:v>-58.275371550000003</c:v>
                </c:pt>
                <c:pt idx="3155">
                  <c:v>-58.649944310000002</c:v>
                </c:pt>
                <c:pt idx="3156">
                  <c:v>-58.786399840000001</c:v>
                </c:pt>
                <c:pt idx="3157">
                  <c:v>-58.637409210000001</c:v>
                </c:pt>
                <c:pt idx="3158">
                  <c:v>-58.410438540000001</c:v>
                </c:pt>
                <c:pt idx="3159">
                  <c:v>-58.189033510000002</c:v>
                </c:pt>
                <c:pt idx="3160">
                  <c:v>-58.056747440000002</c:v>
                </c:pt>
                <c:pt idx="3161">
                  <c:v>-58.055351260000002</c:v>
                </c:pt>
                <c:pt idx="3162">
                  <c:v>-58.155605319999999</c:v>
                </c:pt>
                <c:pt idx="3163">
                  <c:v>-58.271183010000001</c:v>
                </c:pt>
                <c:pt idx="3164">
                  <c:v>-58.340816500000003</c:v>
                </c:pt>
                <c:pt idx="3165">
                  <c:v>-58.467529300000002</c:v>
                </c:pt>
                <c:pt idx="3166">
                  <c:v>-58.527431489999998</c:v>
                </c:pt>
                <c:pt idx="3167">
                  <c:v>-58.571960449999999</c:v>
                </c:pt>
                <c:pt idx="3168">
                  <c:v>-58.567771909999998</c:v>
                </c:pt>
                <c:pt idx="3169">
                  <c:v>-58.496768950000003</c:v>
                </c:pt>
                <c:pt idx="3170">
                  <c:v>-58.390937809999997</c:v>
                </c:pt>
                <c:pt idx="3171">
                  <c:v>-58.250305179999998</c:v>
                </c:pt>
                <c:pt idx="3172">
                  <c:v>-58.258659360000003</c:v>
                </c:pt>
                <c:pt idx="3173">
                  <c:v>-58.372837070000003</c:v>
                </c:pt>
                <c:pt idx="3174">
                  <c:v>-58.51623154</c:v>
                </c:pt>
                <c:pt idx="3175">
                  <c:v>-58.654121400000001</c:v>
                </c:pt>
                <c:pt idx="3176">
                  <c:v>-58.638805390000002</c:v>
                </c:pt>
                <c:pt idx="3177">
                  <c:v>-58.713996889999997</c:v>
                </c:pt>
                <c:pt idx="3178">
                  <c:v>-58.672214510000003</c:v>
                </c:pt>
                <c:pt idx="3179">
                  <c:v>-58.672218319999999</c:v>
                </c:pt>
                <c:pt idx="3180">
                  <c:v>-58.609546659999999</c:v>
                </c:pt>
                <c:pt idx="3181">
                  <c:v>-58.477275849999998</c:v>
                </c:pt>
                <c:pt idx="3182">
                  <c:v>-58.363075260000002</c:v>
                </c:pt>
                <c:pt idx="3183">
                  <c:v>-58.279571529999998</c:v>
                </c:pt>
                <c:pt idx="3184">
                  <c:v>-58.209926609999997</c:v>
                </c:pt>
                <c:pt idx="3185">
                  <c:v>-58.092937470000003</c:v>
                </c:pt>
                <c:pt idx="3186">
                  <c:v>-58.052577970000002</c:v>
                </c:pt>
                <c:pt idx="3187">
                  <c:v>-58.187637330000001</c:v>
                </c:pt>
                <c:pt idx="3188">
                  <c:v>-58.454986570000003</c:v>
                </c:pt>
                <c:pt idx="3189">
                  <c:v>-58.659690859999998</c:v>
                </c:pt>
                <c:pt idx="3190">
                  <c:v>-58.740444179999997</c:v>
                </c:pt>
                <c:pt idx="3191">
                  <c:v>-58.772491459999998</c:v>
                </c:pt>
                <c:pt idx="3192">
                  <c:v>-58.670829769999997</c:v>
                </c:pt>
                <c:pt idx="3193">
                  <c:v>-58.489799499999997</c:v>
                </c:pt>
                <c:pt idx="3194">
                  <c:v>-58.24474335</c:v>
                </c:pt>
                <c:pt idx="3195">
                  <c:v>-58.088768010000003</c:v>
                </c:pt>
                <c:pt idx="3196">
                  <c:v>-58.053966520000003</c:v>
                </c:pt>
                <c:pt idx="3197">
                  <c:v>-58.189033510000002</c:v>
                </c:pt>
                <c:pt idx="3198">
                  <c:v>-58.510700229999998</c:v>
                </c:pt>
                <c:pt idx="3199">
                  <c:v>-58.752983090000001</c:v>
                </c:pt>
                <c:pt idx="3200">
                  <c:v>-58.821208949999999</c:v>
                </c:pt>
                <c:pt idx="3201">
                  <c:v>-58.718906400000002</c:v>
                </c:pt>
                <c:pt idx="3202">
                  <c:v>-58.553497309999997</c:v>
                </c:pt>
                <c:pt idx="3203">
                  <c:v>-58.434104920000003</c:v>
                </c:pt>
                <c:pt idx="3204">
                  <c:v>-58.424354549999997</c:v>
                </c:pt>
                <c:pt idx="3205">
                  <c:v>-58.50094223</c:v>
                </c:pt>
                <c:pt idx="3206">
                  <c:v>-58.526012420000001</c:v>
                </c:pt>
                <c:pt idx="3207">
                  <c:v>-58.630439760000002</c:v>
                </c:pt>
                <c:pt idx="3208">
                  <c:v>-58.801719669999997</c:v>
                </c:pt>
                <c:pt idx="3209">
                  <c:v>-58.847660060000003</c:v>
                </c:pt>
                <c:pt idx="3210">
                  <c:v>-58.713985440000002</c:v>
                </c:pt>
                <c:pt idx="3211">
                  <c:v>-58.510700229999998</c:v>
                </c:pt>
                <c:pt idx="3212">
                  <c:v>-58.215488430000001</c:v>
                </c:pt>
                <c:pt idx="3213">
                  <c:v>-58.031677250000001</c:v>
                </c:pt>
                <c:pt idx="3214">
                  <c:v>-58.009395599999998</c:v>
                </c:pt>
                <c:pt idx="3215">
                  <c:v>-58.282321930000002</c:v>
                </c:pt>
                <c:pt idx="3216">
                  <c:v>-58.623474119999997</c:v>
                </c:pt>
                <c:pt idx="3217">
                  <c:v>-58.801708220000002</c:v>
                </c:pt>
                <c:pt idx="3218">
                  <c:v>-58.637393950000003</c:v>
                </c:pt>
                <c:pt idx="3219">
                  <c:v>-58.218273160000003</c:v>
                </c:pt>
                <c:pt idx="3220">
                  <c:v>-58.024707790000001</c:v>
                </c:pt>
                <c:pt idx="3221">
                  <c:v>-58.11940002</c:v>
                </c:pt>
                <c:pt idx="3222">
                  <c:v>-58.613739010000003</c:v>
                </c:pt>
                <c:pt idx="3223">
                  <c:v>-58.79055786</c:v>
                </c:pt>
                <c:pt idx="3224">
                  <c:v>-58.370048519999997</c:v>
                </c:pt>
                <c:pt idx="3225">
                  <c:v>-58.030284880000004</c:v>
                </c:pt>
                <c:pt idx="3226">
                  <c:v>-58.299022669999999</c:v>
                </c:pt>
                <c:pt idx="3227">
                  <c:v>-58.771083830000002</c:v>
                </c:pt>
                <c:pt idx="3228">
                  <c:v>-58.627666470000001</c:v>
                </c:pt>
                <c:pt idx="3229">
                  <c:v>-58.141674039999998</c:v>
                </c:pt>
                <c:pt idx="3230">
                  <c:v>-58.122184750000002</c:v>
                </c:pt>
                <c:pt idx="3231">
                  <c:v>-58.470306399999998</c:v>
                </c:pt>
                <c:pt idx="3232">
                  <c:v>-58.787788390000003</c:v>
                </c:pt>
                <c:pt idx="3233">
                  <c:v>-58.81006241</c:v>
                </c:pt>
                <c:pt idx="3234">
                  <c:v>-58.521827700000003</c:v>
                </c:pt>
                <c:pt idx="3235">
                  <c:v>-58.236362460000002</c:v>
                </c:pt>
                <c:pt idx="3236">
                  <c:v>-58.073436739999998</c:v>
                </c:pt>
                <c:pt idx="3237">
                  <c:v>-58.016368870000001</c:v>
                </c:pt>
                <c:pt idx="3238">
                  <c:v>-58.031681059999997</c:v>
                </c:pt>
                <c:pt idx="3239">
                  <c:v>-58.137508390000001</c:v>
                </c:pt>
                <c:pt idx="3240">
                  <c:v>-58.287899019999998</c:v>
                </c:pt>
                <c:pt idx="3241">
                  <c:v>-58.584506990000001</c:v>
                </c:pt>
                <c:pt idx="3242">
                  <c:v>-58.783611299999997</c:v>
                </c:pt>
                <c:pt idx="3243">
                  <c:v>-58.78918839</c:v>
                </c:pt>
                <c:pt idx="3244">
                  <c:v>-58.546913150000002</c:v>
                </c:pt>
                <c:pt idx="3245">
                  <c:v>-58.215480800000002</c:v>
                </c:pt>
                <c:pt idx="3246">
                  <c:v>-58.062328340000001</c:v>
                </c:pt>
                <c:pt idx="3247">
                  <c:v>-58.386768340000003</c:v>
                </c:pt>
                <c:pt idx="3248">
                  <c:v>-58.74602127</c:v>
                </c:pt>
                <c:pt idx="3249">
                  <c:v>-58.814228059999998</c:v>
                </c:pt>
                <c:pt idx="3250">
                  <c:v>-58.460582729999999</c:v>
                </c:pt>
                <c:pt idx="3251">
                  <c:v>-58.081809999999997</c:v>
                </c:pt>
                <c:pt idx="3252">
                  <c:v>-58.04838943</c:v>
                </c:pt>
                <c:pt idx="3253">
                  <c:v>-58.229400630000001</c:v>
                </c:pt>
                <c:pt idx="3254">
                  <c:v>-58.53576279</c:v>
                </c:pt>
                <c:pt idx="3255">
                  <c:v>-58.781764979999998</c:v>
                </c:pt>
                <c:pt idx="3256">
                  <c:v>-58.783599850000002</c:v>
                </c:pt>
                <c:pt idx="3257">
                  <c:v>-58.702846530000002</c:v>
                </c:pt>
                <c:pt idx="3258">
                  <c:v>-58.655506129999999</c:v>
                </c:pt>
                <c:pt idx="3259">
                  <c:v>-58.453598020000001</c:v>
                </c:pt>
                <c:pt idx="3260">
                  <c:v>-58.2381897</c:v>
                </c:pt>
                <c:pt idx="3261">
                  <c:v>-58.05953598</c:v>
                </c:pt>
                <c:pt idx="3262">
                  <c:v>-57.994083400000001</c:v>
                </c:pt>
                <c:pt idx="3263">
                  <c:v>-58.172325129999997</c:v>
                </c:pt>
                <c:pt idx="3264">
                  <c:v>-58.172321320000002</c:v>
                </c:pt>
                <c:pt idx="3265">
                  <c:v>-58.388164519999997</c:v>
                </c:pt>
                <c:pt idx="3266">
                  <c:v>-58.681964870000002</c:v>
                </c:pt>
                <c:pt idx="3267">
                  <c:v>-58.827415469999998</c:v>
                </c:pt>
                <c:pt idx="3268">
                  <c:v>-58.612346649999999</c:v>
                </c:pt>
                <c:pt idx="3269">
                  <c:v>-58.409034730000002</c:v>
                </c:pt>
                <c:pt idx="3270">
                  <c:v>-58.150047299999997</c:v>
                </c:pt>
                <c:pt idx="3271">
                  <c:v>-58.247509000000001</c:v>
                </c:pt>
                <c:pt idx="3272">
                  <c:v>-58.670822139999999</c:v>
                </c:pt>
                <c:pt idx="3273">
                  <c:v>-58.68892288</c:v>
                </c:pt>
                <c:pt idx="3274">
                  <c:v>-58.154216769999998</c:v>
                </c:pt>
                <c:pt idx="3275">
                  <c:v>-58.072059629999998</c:v>
                </c:pt>
                <c:pt idx="3276">
                  <c:v>-58.189025880000003</c:v>
                </c:pt>
                <c:pt idx="3277">
                  <c:v>-58.649936680000003</c:v>
                </c:pt>
                <c:pt idx="3278">
                  <c:v>-58.801708220000002</c:v>
                </c:pt>
                <c:pt idx="3279">
                  <c:v>-58.461967469999998</c:v>
                </c:pt>
                <c:pt idx="3280">
                  <c:v>-58.133323670000003</c:v>
                </c:pt>
                <c:pt idx="3281">
                  <c:v>-58.045600890000003</c:v>
                </c:pt>
                <c:pt idx="3282">
                  <c:v>-58.20293427</c:v>
                </c:pt>
                <c:pt idx="3283">
                  <c:v>-58.555244450000004</c:v>
                </c:pt>
                <c:pt idx="3284">
                  <c:v>-58.740425109999997</c:v>
                </c:pt>
                <c:pt idx="3285">
                  <c:v>-58.748809809999997</c:v>
                </c:pt>
                <c:pt idx="3286">
                  <c:v>-58.576133730000002</c:v>
                </c:pt>
                <c:pt idx="3287">
                  <c:v>-58.368671419999998</c:v>
                </c:pt>
                <c:pt idx="3288">
                  <c:v>-58.008087160000002</c:v>
                </c:pt>
                <c:pt idx="3289">
                  <c:v>-58.083213809999997</c:v>
                </c:pt>
                <c:pt idx="3290">
                  <c:v>-58.26422882</c:v>
                </c:pt>
                <c:pt idx="3291">
                  <c:v>-58.428535459999999</c:v>
                </c:pt>
                <c:pt idx="3292">
                  <c:v>-58.583106989999997</c:v>
                </c:pt>
                <c:pt idx="3293">
                  <c:v>-58.59842682</c:v>
                </c:pt>
                <c:pt idx="3294">
                  <c:v>-58.570579530000003</c:v>
                </c:pt>
                <c:pt idx="3295">
                  <c:v>-58.560844420000002</c:v>
                </c:pt>
                <c:pt idx="3296">
                  <c:v>-58.592845920000002</c:v>
                </c:pt>
                <c:pt idx="3297">
                  <c:v>-58.588672639999999</c:v>
                </c:pt>
                <c:pt idx="3298">
                  <c:v>-58.551067349999997</c:v>
                </c:pt>
                <c:pt idx="3299">
                  <c:v>-58.489814760000002</c:v>
                </c:pt>
                <c:pt idx="3300">
                  <c:v>-58.367282869999997</c:v>
                </c:pt>
                <c:pt idx="3301">
                  <c:v>-58.24611282</c:v>
                </c:pt>
                <c:pt idx="3302">
                  <c:v>-58.170928959999998</c:v>
                </c:pt>
                <c:pt idx="3303">
                  <c:v>-58.119403839999997</c:v>
                </c:pt>
                <c:pt idx="3304">
                  <c:v>-58.123596190000001</c:v>
                </c:pt>
                <c:pt idx="3305">
                  <c:v>-58.116622919999998</c:v>
                </c:pt>
                <c:pt idx="3306">
                  <c:v>-58.123569490000001</c:v>
                </c:pt>
                <c:pt idx="3307">
                  <c:v>-58.07624817</c:v>
                </c:pt>
                <c:pt idx="3308">
                  <c:v>-58.087390900000003</c:v>
                </c:pt>
                <c:pt idx="3309">
                  <c:v>-58.073452000000003</c:v>
                </c:pt>
                <c:pt idx="3310">
                  <c:v>-58.099910739999999</c:v>
                </c:pt>
                <c:pt idx="3311">
                  <c:v>-58.168132780000001</c:v>
                </c:pt>
                <c:pt idx="3312">
                  <c:v>-58.399295809999998</c:v>
                </c:pt>
                <c:pt idx="3313">
                  <c:v>-58.627647400000001</c:v>
                </c:pt>
                <c:pt idx="3314">
                  <c:v>-58.826778410000003</c:v>
                </c:pt>
                <c:pt idx="3315">
                  <c:v>-58.794765470000002</c:v>
                </c:pt>
                <c:pt idx="3316">
                  <c:v>-58.491207119999999</c:v>
                </c:pt>
                <c:pt idx="3317">
                  <c:v>-58.198780059999997</c:v>
                </c:pt>
                <c:pt idx="3318">
                  <c:v>-58.081809999999997</c:v>
                </c:pt>
                <c:pt idx="3319">
                  <c:v>-59.219444269999997</c:v>
                </c:pt>
              </c:numCache>
            </c:numRef>
          </c:yVal>
          <c:smooth val="1"/>
        </c:ser>
        <c:ser>
          <c:idx val="3"/>
          <c:order val="3"/>
          <c:tx>
            <c:strRef>
              <c:f>'[Head Loss vs Time 0.722 mm per s.xlsx]Surface Data'!$H$3</c:f>
              <c:strCache>
                <c:ptCount val="1"/>
                <c:pt idx="0">
                  <c:v>60 mg/L</c:v>
                </c:pt>
              </c:strCache>
            </c:strRef>
          </c:tx>
          <c:spPr>
            <a:ln w="19050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xVal>
            <c:numRef>
              <c:f>'[Head Loss vs Time 0.722 mm per s.xlsx]Surface Data'!$A$4:$A$16070</c:f>
              <c:numCache>
                <c:formatCode>General</c:formatCode>
                <c:ptCount val="16067"/>
                <c:pt idx="0">
                  <c:v>0</c:v>
                </c:pt>
                <c:pt idx="1">
                  <c:v>1.3888888888888889E-3</c:v>
                </c:pt>
                <c:pt idx="2">
                  <c:v>2.7777777777777779E-3</c:v>
                </c:pt>
                <c:pt idx="3">
                  <c:v>4.1666666666666666E-3</c:v>
                </c:pt>
                <c:pt idx="4">
                  <c:v>5.5555555555555558E-3</c:v>
                </c:pt>
                <c:pt idx="5">
                  <c:v>6.9444444444444449E-3</c:v>
                </c:pt>
                <c:pt idx="6">
                  <c:v>8.3333333333333332E-3</c:v>
                </c:pt>
                <c:pt idx="7">
                  <c:v>9.7222222222222224E-3</c:v>
                </c:pt>
                <c:pt idx="8">
                  <c:v>1.1111111111111112E-2</c:v>
                </c:pt>
                <c:pt idx="9">
                  <c:v>1.2500000000000001E-2</c:v>
                </c:pt>
                <c:pt idx="10">
                  <c:v>1.388888888888889E-2</c:v>
                </c:pt>
                <c:pt idx="11">
                  <c:v>1.5277777777777779E-2</c:v>
                </c:pt>
                <c:pt idx="12">
                  <c:v>1.6666666666666666E-2</c:v>
                </c:pt>
                <c:pt idx="13">
                  <c:v>1.8055555555555554E-2</c:v>
                </c:pt>
                <c:pt idx="14">
                  <c:v>1.9444444444444441E-2</c:v>
                </c:pt>
                <c:pt idx="15">
                  <c:v>2.0833333333333329E-2</c:v>
                </c:pt>
                <c:pt idx="16">
                  <c:v>2.2222222222222216E-2</c:v>
                </c:pt>
                <c:pt idx="17">
                  <c:v>2.3611111111111104E-2</c:v>
                </c:pt>
                <c:pt idx="18">
                  <c:v>2.4999999999999991E-2</c:v>
                </c:pt>
                <c:pt idx="19">
                  <c:v>2.6388888888888878E-2</c:v>
                </c:pt>
                <c:pt idx="20">
                  <c:v>2.7777777777777766E-2</c:v>
                </c:pt>
                <c:pt idx="21">
                  <c:v>2.9166666666666653E-2</c:v>
                </c:pt>
                <c:pt idx="22">
                  <c:v>3.0555555555555541E-2</c:v>
                </c:pt>
                <c:pt idx="23">
                  <c:v>3.1944444444444428E-2</c:v>
                </c:pt>
                <c:pt idx="24">
                  <c:v>3.3333333333333319E-2</c:v>
                </c:pt>
                <c:pt idx="25">
                  <c:v>3.472222222222221E-2</c:v>
                </c:pt>
                <c:pt idx="26">
                  <c:v>3.6111111111111101E-2</c:v>
                </c:pt>
                <c:pt idx="27">
                  <c:v>3.7499999999999992E-2</c:v>
                </c:pt>
                <c:pt idx="28">
                  <c:v>3.8888888888888883E-2</c:v>
                </c:pt>
                <c:pt idx="29">
                  <c:v>4.0277777777777773E-2</c:v>
                </c:pt>
                <c:pt idx="30">
                  <c:v>4.1666666666666664E-2</c:v>
                </c:pt>
                <c:pt idx="31">
                  <c:v>4.3055555555555555E-2</c:v>
                </c:pt>
                <c:pt idx="32">
                  <c:v>4.4444444444444446E-2</c:v>
                </c:pt>
                <c:pt idx="33">
                  <c:v>4.5833333333333337E-2</c:v>
                </c:pt>
                <c:pt idx="34">
                  <c:v>4.7222222222222228E-2</c:v>
                </c:pt>
                <c:pt idx="35">
                  <c:v>4.8611111111111119E-2</c:v>
                </c:pt>
                <c:pt idx="36">
                  <c:v>5.000000000000001E-2</c:v>
                </c:pt>
                <c:pt idx="37">
                  <c:v>5.1388888888888901E-2</c:v>
                </c:pt>
                <c:pt idx="38">
                  <c:v>5.2777777777777792E-2</c:v>
                </c:pt>
                <c:pt idx="39">
                  <c:v>5.4166666666666682E-2</c:v>
                </c:pt>
                <c:pt idx="40">
                  <c:v>5.5555555555555573E-2</c:v>
                </c:pt>
                <c:pt idx="41">
                  <c:v>5.6944444444444464E-2</c:v>
                </c:pt>
                <c:pt idx="42">
                  <c:v>5.8333333333333355E-2</c:v>
                </c:pt>
                <c:pt idx="43">
                  <c:v>5.9722222222222246E-2</c:v>
                </c:pt>
                <c:pt idx="44">
                  <c:v>6.1111111111111137E-2</c:v>
                </c:pt>
                <c:pt idx="45">
                  <c:v>6.2500000000000028E-2</c:v>
                </c:pt>
                <c:pt idx="46">
                  <c:v>6.3888888888888912E-2</c:v>
                </c:pt>
                <c:pt idx="47">
                  <c:v>6.5277777777777796E-2</c:v>
                </c:pt>
                <c:pt idx="48">
                  <c:v>6.666666666666668E-2</c:v>
                </c:pt>
                <c:pt idx="49">
                  <c:v>6.8055555555555564E-2</c:v>
                </c:pt>
                <c:pt idx="50">
                  <c:v>6.9444444444444448E-2</c:v>
                </c:pt>
                <c:pt idx="51">
                  <c:v>7.0833333333333331E-2</c:v>
                </c:pt>
                <c:pt idx="52">
                  <c:v>7.2222222222222215E-2</c:v>
                </c:pt>
                <c:pt idx="53">
                  <c:v>7.3611111111111099E-2</c:v>
                </c:pt>
                <c:pt idx="54">
                  <c:v>7.4999999999999983E-2</c:v>
                </c:pt>
                <c:pt idx="55">
                  <c:v>7.6388888888888867E-2</c:v>
                </c:pt>
                <c:pt idx="56">
                  <c:v>7.7777777777777751E-2</c:v>
                </c:pt>
                <c:pt idx="57">
                  <c:v>7.9166666666666635E-2</c:v>
                </c:pt>
                <c:pt idx="58">
                  <c:v>8.0555555555555519E-2</c:v>
                </c:pt>
                <c:pt idx="59">
                  <c:v>8.1944444444444403E-2</c:v>
                </c:pt>
                <c:pt idx="60">
                  <c:v>8.3333333333333287E-2</c:v>
                </c:pt>
                <c:pt idx="61">
                  <c:v>8.4722222222222171E-2</c:v>
                </c:pt>
                <c:pt idx="62">
                  <c:v>8.6111111111111055E-2</c:v>
                </c:pt>
                <c:pt idx="63">
                  <c:v>8.7499999999999939E-2</c:v>
                </c:pt>
                <c:pt idx="64">
                  <c:v>8.8888888888888823E-2</c:v>
                </c:pt>
                <c:pt idx="65">
                  <c:v>9.0277777777777707E-2</c:v>
                </c:pt>
                <c:pt idx="66">
                  <c:v>9.1666666666666591E-2</c:v>
                </c:pt>
                <c:pt idx="67">
                  <c:v>9.3055555555555475E-2</c:v>
                </c:pt>
                <c:pt idx="68">
                  <c:v>9.4444444444444359E-2</c:v>
                </c:pt>
                <c:pt idx="69">
                  <c:v>9.5833333333333243E-2</c:v>
                </c:pt>
                <c:pt idx="70">
                  <c:v>9.7222222222222127E-2</c:v>
                </c:pt>
                <c:pt idx="71">
                  <c:v>9.8611111111111011E-2</c:v>
                </c:pt>
                <c:pt idx="72">
                  <c:v>9.9999999999999895E-2</c:v>
                </c:pt>
                <c:pt idx="73">
                  <c:v>0.10138888888888878</c:v>
                </c:pt>
                <c:pt idx="74">
                  <c:v>0.10277777777777766</c:v>
                </c:pt>
                <c:pt idx="75">
                  <c:v>0.10416666666666655</c:v>
                </c:pt>
                <c:pt idx="76">
                  <c:v>0.10555555555555543</c:v>
                </c:pt>
                <c:pt idx="77">
                  <c:v>0.10694444444444431</c:v>
                </c:pt>
                <c:pt idx="78">
                  <c:v>0.1083333333333332</c:v>
                </c:pt>
                <c:pt idx="79">
                  <c:v>0.10972222222222208</c:v>
                </c:pt>
                <c:pt idx="80">
                  <c:v>0.11111111111111097</c:v>
                </c:pt>
                <c:pt idx="81">
                  <c:v>0.11249999999999985</c:v>
                </c:pt>
                <c:pt idx="82">
                  <c:v>0.11388888888888873</c:v>
                </c:pt>
                <c:pt idx="83">
                  <c:v>0.11527777777777762</c:v>
                </c:pt>
                <c:pt idx="84">
                  <c:v>0.1166666666666665</c:v>
                </c:pt>
                <c:pt idx="85">
                  <c:v>0.11805555555555539</c:v>
                </c:pt>
                <c:pt idx="86">
                  <c:v>0.11944444444444427</c:v>
                </c:pt>
                <c:pt idx="87">
                  <c:v>0.12083333333333315</c:v>
                </c:pt>
                <c:pt idx="88">
                  <c:v>0.12222222222222204</c:v>
                </c:pt>
                <c:pt idx="89">
                  <c:v>0.12361111111111092</c:v>
                </c:pt>
                <c:pt idx="90">
                  <c:v>0.12499999999999981</c:v>
                </c:pt>
                <c:pt idx="91">
                  <c:v>0.12638888888888869</c:v>
                </c:pt>
                <c:pt idx="92">
                  <c:v>0.12777777777777757</c:v>
                </c:pt>
                <c:pt idx="93">
                  <c:v>0.12916666666666646</c:v>
                </c:pt>
                <c:pt idx="94">
                  <c:v>0.13055555555555534</c:v>
                </c:pt>
                <c:pt idx="95">
                  <c:v>0.13194444444444423</c:v>
                </c:pt>
                <c:pt idx="96">
                  <c:v>0.13333333333333311</c:v>
                </c:pt>
                <c:pt idx="97">
                  <c:v>0.13472222222222199</c:v>
                </c:pt>
                <c:pt idx="98">
                  <c:v>0.13611111111111088</c:v>
                </c:pt>
                <c:pt idx="99">
                  <c:v>0.13749999999999976</c:v>
                </c:pt>
                <c:pt idx="100">
                  <c:v>0.13888888888888865</c:v>
                </c:pt>
                <c:pt idx="101">
                  <c:v>0.14027777777777753</c:v>
                </c:pt>
                <c:pt idx="102">
                  <c:v>0.14166666666666641</c:v>
                </c:pt>
                <c:pt idx="103">
                  <c:v>0.1430555555555553</c:v>
                </c:pt>
                <c:pt idx="104">
                  <c:v>0.14444444444444418</c:v>
                </c:pt>
                <c:pt idx="105">
                  <c:v>0.14583333333333307</c:v>
                </c:pt>
                <c:pt idx="106">
                  <c:v>0.14722222222222195</c:v>
                </c:pt>
                <c:pt idx="107">
                  <c:v>0.14861111111111083</c:v>
                </c:pt>
                <c:pt idx="108">
                  <c:v>0.14999999999999972</c:v>
                </c:pt>
                <c:pt idx="109">
                  <c:v>0.1513888888888886</c:v>
                </c:pt>
                <c:pt idx="110">
                  <c:v>0.15277777777777748</c:v>
                </c:pt>
                <c:pt idx="111">
                  <c:v>0.15416666666666637</c:v>
                </c:pt>
                <c:pt idx="112">
                  <c:v>0.15555555555555525</c:v>
                </c:pt>
                <c:pt idx="113">
                  <c:v>0.15694444444444414</c:v>
                </c:pt>
                <c:pt idx="114">
                  <c:v>0.15833333333333302</c:v>
                </c:pt>
                <c:pt idx="115">
                  <c:v>0.1597222222222219</c:v>
                </c:pt>
                <c:pt idx="116">
                  <c:v>0.16111111111111079</c:v>
                </c:pt>
                <c:pt idx="117">
                  <c:v>0.16249999999999967</c:v>
                </c:pt>
                <c:pt idx="118">
                  <c:v>0.16388888888888856</c:v>
                </c:pt>
                <c:pt idx="119">
                  <c:v>0.16527777777777744</c:v>
                </c:pt>
                <c:pt idx="120">
                  <c:v>0.16666666666666632</c:v>
                </c:pt>
                <c:pt idx="121">
                  <c:v>0.16805555555555521</c:v>
                </c:pt>
                <c:pt idx="122">
                  <c:v>0.16944444444444409</c:v>
                </c:pt>
                <c:pt idx="123">
                  <c:v>0.17083333333333298</c:v>
                </c:pt>
                <c:pt idx="124">
                  <c:v>0.17222222222222186</c:v>
                </c:pt>
                <c:pt idx="125">
                  <c:v>0.17361111111111074</c:v>
                </c:pt>
                <c:pt idx="126">
                  <c:v>0.17499999999999963</c:v>
                </c:pt>
                <c:pt idx="127">
                  <c:v>0.17638888888888851</c:v>
                </c:pt>
                <c:pt idx="128">
                  <c:v>0.1777777777777774</c:v>
                </c:pt>
                <c:pt idx="129">
                  <c:v>0.17916666666666628</c:v>
                </c:pt>
                <c:pt idx="130">
                  <c:v>0.18055555555555516</c:v>
                </c:pt>
                <c:pt idx="131">
                  <c:v>0.18194444444444405</c:v>
                </c:pt>
                <c:pt idx="132">
                  <c:v>0.18333333333333293</c:v>
                </c:pt>
                <c:pt idx="133">
                  <c:v>0.18472222222222182</c:v>
                </c:pt>
                <c:pt idx="134">
                  <c:v>0.1861111111111107</c:v>
                </c:pt>
                <c:pt idx="135">
                  <c:v>0.18749999999999958</c:v>
                </c:pt>
                <c:pt idx="136">
                  <c:v>0.18888888888888847</c:v>
                </c:pt>
                <c:pt idx="137">
                  <c:v>0.19027777777777735</c:v>
                </c:pt>
                <c:pt idx="138">
                  <c:v>0.19166666666666624</c:v>
                </c:pt>
                <c:pt idx="139">
                  <c:v>0.19305555555555512</c:v>
                </c:pt>
                <c:pt idx="140">
                  <c:v>0.194444444444444</c:v>
                </c:pt>
                <c:pt idx="141">
                  <c:v>0.19583333333333289</c:v>
                </c:pt>
                <c:pt idx="142">
                  <c:v>0.19722222222222177</c:v>
                </c:pt>
                <c:pt idx="143">
                  <c:v>0.19861111111111066</c:v>
                </c:pt>
                <c:pt idx="144">
                  <c:v>0.19999999999999954</c:v>
                </c:pt>
                <c:pt idx="145">
                  <c:v>0.20138888888888842</c:v>
                </c:pt>
                <c:pt idx="146">
                  <c:v>0.20277777777777731</c:v>
                </c:pt>
                <c:pt idx="147">
                  <c:v>0.20416666666666619</c:v>
                </c:pt>
                <c:pt idx="148">
                  <c:v>0.20555555555555508</c:v>
                </c:pt>
                <c:pt idx="149">
                  <c:v>0.20694444444444396</c:v>
                </c:pt>
                <c:pt idx="150">
                  <c:v>0.20833333333333284</c:v>
                </c:pt>
                <c:pt idx="151">
                  <c:v>0.20972222222222173</c:v>
                </c:pt>
                <c:pt idx="152">
                  <c:v>0.21111111111111061</c:v>
                </c:pt>
                <c:pt idx="153">
                  <c:v>0.21249999999999949</c:v>
                </c:pt>
                <c:pt idx="154">
                  <c:v>0.21388888888888838</c:v>
                </c:pt>
                <c:pt idx="155">
                  <c:v>0.21527777777777726</c:v>
                </c:pt>
                <c:pt idx="156">
                  <c:v>0.21666666666666615</c:v>
                </c:pt>
                <c:pt idx="157">
                  <c:v>0.21805555555555503</c:v>
                </c:pt>
                <c:pt idx="158">
                  <c:v>0.21944444444444391</c:v>
                </c:pt>
                <c:pt idx="159">
                  <c:v>0.2208333333333328</c:v>
                </c:pt>
                <c:pt idx="160">
                  <c:v>0.22222222222222168</c:v>
                </c:pt>
                <c:pt idx="161">
                  <c:v>0.22361111111111057</c:v>
                </c:pt>
                <c:pt idx="162">
                  <c:v>0.22499999999999945</c:v>
                </c:pt>
                <c:pt idx="163">
                  <c:v>0.22638888888888833</c:v>
                </c:pt>
                <c:pt idx="164">
                  <c:v>0.22777777777777722</c:v>
                </c:pt>
                <c:pt idx="165">
                  <c:v>0.2291666666666661</c:v>
                </c:pt>
                <c:pt idx="166">
                  <c:v>0.23055555555555499</c:v>
                </c:pt>
                <c:pt idx="167">
                  <c:v>0.23194444444444387</c:v>
                </c:pt>
                <c:pt idx="168">
                  <c:v>0.23333333333333275</c:v>
                </c:pt>
                <c:pt idx="169">
                  <c:v>0.23472222222222164</c:v>
                </c:pt>
                <c:pt idx="170">
                  <c:v>0.23611111111111052</c:v>
                </c:pt>
                <c:pt idx="171">
                  <c:v>0.23749999999999941</c:v>
                </c:pt>
                <c:pt idx="172">
                  <c:v>0.23888888888888829</c:v>
                </c:pt>
                <c:pt idx="173">
                  <c:v>0.24027777777777717</c:v>
                </c:pt>
                <c:pt idx="174">
                  <c:v>0.24166666666666606</c:v>
                </c:pt>
                <c:pt idx="175">
                  <c:v>0.24305555555555494</c:v>
                </c:pt>
                <c:pt idx="176">
                  <c:v>0.24444444444444383</c:v>
                </c:pt>
                <c:pt idx="177">
                  <c:v>0.24583333333333271</c:v>
                </c:pt>
                <c:pt idx="178">
                  <c:v>0.24722222222222159</c:v>
                </c:pt>
                <c:pt idx="179">
                  <c:v>0.24861111111111048</c:v>
                </c:pt>
                <c:pt idx="180">
                  <c:v>0.24999999999999936</c:v>
                </c:pt>
                <c:pt idx="181">
                  <c:v>0.25138888888888827</c:v>
                </c:pt>
                <c:pt idx="182">
                  <c:v>0.25277777777777716</c:v>
                </c:pt>
                <c:pt idx="183">
                  <c:v>0.25416666666666604</c:v>
                </c:pt>
                <c:pt idx="184">
                  <c:v>0.25555555555555493</c:v>
                </c:pt>
                <c:pt idx="185">
                  <c:v>0.25694444444444381</c:v>
                </c:pt>
                <c:pt idx="186">
                  <c:v>0.25833333333333269</c:v>
                </c:pt>
                <c:pt idx="187">
                  <c:v>0.25972222222222158</c:v>
                </c:pt>
                <c:pt idx="188">
                  <c:v>0.26111111111111046</c:v>
                </c:pt>
                <c:pt idx="189">
                  <c:v>0.26249999999999934</c:v>
                </c:pt>
                <c:pt idx="190">
                  <c:v>0.26388888888888823</c:v>
                </c:pt>
                <c:pt idx="191">
                  <c:v>0.26527777777777711</c:v>
                </c:pt>
                <c:pt idx="192">
                  <c:v>0.266666666666666</c:v>
                </c:pt>
                <c:pt idx="193">
                  <c:v>0.26805555555555488</c:v>
                </c:pt>
                <c:pt idx="194">
                  <c:v>0.26944444444444376</c:v>
                </c:pt>
                <c:pt idx="195">
                  <c:v>0.27083333333333265</c:v>
                </c:pt>
                <c:pt idx="196">
                  <c:v>0.27222222222222153</c:v>
                </c:pt>
                <c:pt idx="197">
                  <c:v>0.27361111111111042</c:v>
                </c:pt>
                <c:pt idx="198">
                  <c:v>0.2749999999999993</c:v>
                </c:pt>
                <c:pt idx="199">
                  <c:v>0.27638888888888818</c:v>
                </c:pt>
                <c:pt idx="200">
                  <c:v>0.27777777777777707</c:v>
                </c:pt>
                <c:pt idx="201">
                  <c:v>0.27916666666666595</c:v>
                </c:pt>
                <c:pt idx="202">
                  <c:v>0.28055555555555484</c:v>
                </c:pt>
                <c:pt idx="203">
                  <c:v>0.28194444444444372</c:v>
                </c:pt>
                <c:pt idx="204">
                  <c:v>0.2833333333333326</c:v>
                </c:pt>
                <c:pt idx="205">
                  <c:v>0.28472222222222149</c:v>
                </c:pt>
                <c:pt idx="206">
                  <c:v>0.28611111111111037</c:v>
                </c:pt>
                <c:pt idx="207">
                  <c:v>0.28749999999999926</c:v>
                </c:pt>
                <c:pt idx="208">
                  <c:v>0.28888888888888814</c:v>
                </c:pt>
                <c:pt idx="209">
                  <c:v>0.29027777777777702</c:v>
                </c:pt>
                <c:pt idx="210">
                  <c:v>0.29166666666666591</c:v>
                </c:pt>
                <c:pt idx="211">
                  <c:v>0.29305555555555479</c:v>
                </c:pt>
                <c:pt idx="212">
                  <c:v>0.29444444444444368</c:v>
                </c:pt>
                <c:pt idx="213">
                  <c:v>0.29583333333333256</c:v>
                </c:pt>
                <c:pt idx="214">
                  <c:v>0.29722222222222144</c:v>
                </c:pt>
                <c:pt idx="215">
                  <c:v>0.29861111111111033</c:v>
                </c:pt>
                <c:pt idx="216">
                  <c:v>0.29999999999999921</c:v>
                </c:pt>
                <c:pt idx="217">
                  <c:v>0.3013888888888881</c:v>
                </c:pt>
                <c:pt idx="218">
                  <c:v>0.30277777777777698</c:v>
                </c:pt>
                <c:pt idx="219">
                  <c:v>0.30416666666666586</c:v>
                </c:pt>
                <c:pt idx="220">
                  <c:v>0.30555555555555475</c:v>
                </c:pt>
                <c:pt idx="221">
                  <c:v>0.30694444444444363</c:v>
                </c:pt>
                <c:pt idx="222">
                  <c:v>0.30833333333333252</c:v>
                </c:pt>
                <c:pt idx="223">
                  <c:v>0.3097222222222214</c:v>
                </c:pt>
                <c:pt idx="224">
                  <c:v>0.31111111111111028</c:v>
                </c:pt>
                <c:pt idx="225">
                  <c:v>0.31249999999999917</c:v>
                </c:pt>
                <c:pt idx="226">
                  <c:v>0.31388888888888805</c:v>
                </c:pt>
                <c:pt idx="227">
                  <c:v>0.31527777777777694</c:v>
                </c:pt>
                <c:pt idx="228">
                  <c:v>0.31666666666666582</c:v>
                </c:pt>
                <c:pt idx="229">
                  <c:v>0.3180555555555547</c:v>
                </c:pt>
                <c:pt idx="230">
                  <c:v>0.31944444444444359</c:v>
                </c:pt>
                <c:pt idx="231">
                  <c:v>0.32083333333333247</c:v>
                </c:pt>
                <c:pt idx="232">
                  <c:v>0.32222222222222136</c:v>
                </c:pt>
                <c:pt idx="233">
                  <c:v>0.32361111111111024</c:v>
                </c:pt>
                <c:pt idx="234">
                  <c:v>0.32499999999999912</c:v>
                </c:pt>
                <c:pt idx="235">
                  <c:v>0.32638888888888801</c:v>
                </c:pt>
                <c:pt idx="236">
                  <c:v>0.32777777777777689</c:v>
                </c:pt>
                <c:pt idx="237">
                  <c:v>0.32916666666666577</c:v>
                </c:pt>
                <c:pt idx="238">
                  <c:v>0.33055555555555466</c:v>
                </c:pt>
                <c:pt idx="239">
                  <c:v>0.33194444444444354</c:v>
                </c:pt>
                <c:pt idx="240">
                  <c:v>0.33333333333333243</c:v>
                </c:pt>
                <c:pt idx="241">
                  <c:v>0.33472222222222131</c:v>
                </c:pt>
                <c:pt idx="242">
                  <c:v>0.33611111111111019</c:v>
                </c:pt>
                <c:pt idx="243">
                  <c:v>0.33749999999999908</c:v>
                </c:pt>
                <c:pt idx="244">
                  <c:v>0.33888888888888796</c:v>
                </c:pt>
                <c:pt idx="245">
                  <c:v>0.34027777777777685</c:v>
                </c:pt>
                <c:pt idx="246">
                  <c:v>0.34166666666666573</c:v>
                </c:pt>
                <c:pt idx="247">
                  <c:v>0.34305555555555461</c:v>
                </c:pt>
                <c:pt idx="248">
                  <c:v>0.3444444444444435</c:v>
                </c:pt>
                <c:pt idx="249">
                  <c:v>0.34583333333333238</c:v>
                </c:pt>
                <c:pt idx="250">
                  <c:v>0.34722222222222127</c:v>
                </c:pt>
                <c:pt idx="251">
                  <c:v>0.34861111111111015</c:v>
                </c:pt>
                <c:pt idx="252">
                  <c:v>0.34999999999999903</c:v>
                </c:pt>
                <c:pt idx="253">
                  <c:v>0.35138888888888792</c:v>
                </c:pt>
                <c:pt idx="254">
                  <c:v>0.3527777777777768</c:v>
                </c:pt>
                <c:pt idx="255">
                  <c:v>0.35416666666666569</c:v>
                </c:pt>
                <c:pt idx="256">
                  <c:v>0.35555555555555457</c:v>
                </c:pt>
                <c:pt idx="257">
                  <c:v>0.35694444444444345</c:v>
                </c:pt>
                <c:pt idx="258">
                  <c:v>0.35833333333333234</c:v>
                </c:pt>
                <c:pt idx="259">
                  <c:v>0.35972222222222122</c:v>
                </c:pt>
                <c:pt idx="260">
                  <c:v>0.36111111111111011</c:v>
                </c:pt>
                <c:pt idx="261">
                  <c:v>0.36249999999999899</c:v>
                </c:pt>
                <c:pt idx="262">
                  <c:v>0.36388888888888787</c:v>
                </c:pt>
                <c:pt idx="263">
                  <c:v>0.36527777777777676</c:v>
                </c:pt>
                <c:pt idx="264">
                  <c:v>0.36666666666666564</c:v>
                </c:pt>
                <c:pt idx="265">
                  <c:v>0.36805555555555453</c:v>
                </c:pt>
                <c:pt idx="266">
                  <c:v>0.36944444444444341</c:v>
                </c:pt>
                <c:pt idx="267">
                  <c:v>0.37083333333333229</c:v>
                </c:pt>
                <c:pt idx="268">
                  <c:v>0.37222222222222118</c:v>
                </c:pt>
                <c:pt idx="269">
                  <c:v>0.37361111111111006</c:v>
                </c:pt>
                <c:pt idx="270">
                  <c:v>0.37499999999999895</c:v>
                </c:pt>
                <c:pt idx="271">
                  <c:v>0.37638888888888783</c:v>
                </c:pt>
                <c:pt idx="272">
                  <c:v>0.37777777777777671</c:v>
                </c:pt>
                <c:pt idx="273">
                  <c:v>0.3791666666666656</c:v>
                </c:pt>
                <c:pt idx="274">
                  <c:v>0.38055555555555448</c:v>
                </c:pt>
                <c:pt idx="275">
                  <c:v>0.38194444444444337</c:v>
                </c:pt>
                <c:pt idx="276">
                  <c:v>0.38333333333333225</c:v>
                </c:pt>
                <c:pt idx="277">
                  <c:v>0.38472222222222113</c:v>
                </c:pt>
                <c:pt idx="278">
                  <c:v>0.38611111111111002</c:v>
                </c:pt>
                <c:pt idx="279">
                  <c:v>0.3874999999999989</c:v>
                </c:pt>
                <c:pt idx="280">
                  <c:v>0.38888888888888778</c:v>
                </c:pt>
                <c:pt idx="281">
                  <c:v>0.39027777777777667</c:v>
                </c:pt>
                <c:pt idx="282">
                  <c:v>0.39166666666666555</c:v>
                </c:pt>
                <c:pt idx="283">
                  <c:v>0.39305555555555444</c:v>
                </c:pt>
                <c:pt idx="284">
                  <c:v>0.39444444444444332</c:v>
                </c:pt>
                <c:pt idx="285">
                  <c:v>0.3958333333333322</c:v>
                </c:pt>
                <c:pt idx="286">
                  <c:v>0.39722222222222109</c:v>
                </c:pt>
                <c:pt idx="287">
                  <c:v>0.39861111111110997</c:v>
                </c:pt>
                <c:pt idx="288">
                  <c:v>0.39999999999999886</c:v>
                </c:pt>
                <c:pt idx="289">
                  <c:v>0.40138888888888774</c:v>
                </c:pt>
                <c:pt idx="290">
                  <c:v>0.40277777777777662</c:v>
                </c:pt>
                <c:pt idx="291">
                  <c:v>0.40416666666666551</c:v>
                </c:pt>
                <c:pt idx="292">
                  <c:v>0.40555555555555439</c:v>
                </c:pt>
                <c:pt idx="293">
                  <c:v>0.40694444444444328</c:v>
                </c:pt>
                <c:pt idx="294">
                  <c:v>0.40833333333333216</c:v>
                </c:pt>
                <c:pt idx="295">
                  <c:v>0.40972222222222104</c:v>
                </c:pt>
                <c:pt idx="296">
                  <c:v>0.41111111111110993</c:v>
                </c:pt>
                <c:pt idx="297">
                  <c:v>0.41249999999999881</c:v>
                </c:pt>
                <c:pt idx="298">
                  <c:v>0.4138888888888877</c:v>
                </c:pt>
                <c:pt idx="299">
                  <c:v>0.41527777777777658</c:v>
                </c:pt>
                <c:pt idx="300">
                  <c:v>0.41666666666666546</c:v>
                </c:pt>
                <c:pt idx="301">
                  <c:v>0.41805555555555435</c:v>
                </c:pt>
                <c:pt idx="302">
                  <c:v>0.41944444444444323</c:v>
                </c:pt>
                <c:pt idx="303">
                  <c:v>0.42083333333333212</c:v>
                </c:pt>
                <c:pt idx="304">
                  <c:v>0.422222222222221</c:v>
                </c:pt>
                <c:pt idx="305">
                  <c:v>0.42361111111110988</c:v>
                </c:pt>
                <c:pt idx="306">
                  <c:v>0.42499999999999877</c:v>
                </c:pt>
                <c:pt idx="307">
                  <c:v>0.42638888888888765</c:v>
                </c:pt>
                <c:pt idx="308">
                  <c:v>0.42777777777777654</c:v>
                </c:pt>
                <c:pt idx="309">
                  <c:v>0.42916666666666542</c:v>
                </c:pt>
                <c:pt idx="310">
                  <c:v>0.4305555555555543</c:v>
                </c:pt>
                <c:pt idx="311">
                  <c:v>0.43194444444444319</c:v>
                </c:pt>
                <c:pt idx="312">
                  <c:v>0.43333333333333207</c:v>
                </c:pt>
                <c:pt idx="313">
                  <c:v>0.43472222222222096</c:v>
                </c:pt>
                <c:pt idx="314">
                  <c:v>0.43611111111110984</c:v>
                </c:pt>
                <c:pt idx="315">
                  <c:v>0.43749999999999872</c:v>
                </c:pt>
                <c:pt idx="316">
                  <c:v>0.43888888888888761</c:v>
                </c:pt>
                <c:pt idx="317">
                  <c:v>0.44027777777777649</c:v>
                </c:pt>
                <c:pt idx="318">
                  <c:v>0.44166666666666538</c:v>
                </c:pt>
                <c:pt idx="319">
                  <c:v>0.44305555555555426</c:v>
                </c:pt>
                <c:pt idx="320">
                  <c:v>0.44444444444444314</c:v>
                </c:pt>
                <c:pt idx="321">
                  <c:v>0.44583333333333203</c:v>
                </c:pt>
                <c:pt idx="322">
                  <c:v>0.44722222222222091</c:v>
                </c:pt>
                <c:pt idx="323">
                  <c:v>0.44861111111110979</c:v>
                </c:pt>
                <c:pt idx="324">
                  <c:v>0.44999999999999868</c:v>
                </c:pt>
                <c:pt idx="325">
                  <c:v>0.45138888888888756</c:v>
                </c:pt>
                <c:pt idx="326">
                  <c:v>0.45277777777777645</c:v>
                </c:pt>
                <c:pt idx="327">
                  <c:v>0.45416666666666533</c:v>
                </c:pt>
                <c:pt idx="328">
                  <c:v>0.45555555555555421</c:v>
                </c:pt>
                <c:pt idx="329">
                  <c:v>0.4569444444444431</c:v>
                </c:pt>
                <c:pt idx="330">
                  <c:v>0.45833333333333198</c:v>
                </c:pt>
                <c:pt idx="331">
                  <c:v>0.45972222222222087</c:v>
                </c:pt>
                <c:pt idx="332">
                  <c:v>0.46111111111110975</c:v>
                </c:pt>
                <c:pt idx="333">
                  <c:v>0.46249999999999863</c:v>
                </c:pt>
                <c:pt idx="334">
                  <c:v>0.46388888888888752</c:v>
                </c:pt>
                <c:pt idx="335">
                  <c:v>0.4652777777777764</c:v>
                </c:pt>
                <c:pt idx="336">
                  <c:v>0.46666666666666529</c:v>
                </c:pt>
                <c:pt idx="337">
                  <c:v>0.46805555555555417</c:v>
                </c:pt>
                <c:pt idx="338">
                  <c:v>0.46944444444444305</c:v>
                </c:pt>
                <c:pt idx="339">
                  <c:v>0.47083333333333194</c:v>
                </c:pt>
                <c:pt idx="340">
                  <c:v>0.47222222222222082</c:v>
                </c:pt>
                <c:pt idx="341">
                  <c:v>0.47361111111110971</c:v>
                </c:pt>
                <c:pt idx="342">
                  <c:v>0.47499999999999859</c:v>
                </c:pt>
                <c:pt idx="343">
                  <c:v>0.47638888888888747</c:v>
                </c:pt>
                <c:pt idx="344">
                  <c:v>0.47777777777777636</c:v>
                </c:pt>
                <c:pt idx="345">
                  <c:v>0.47916666666666524</c:v>
                </c:pt>
                <c:pt idx="346">
                  <c:v>0.48055555555555413</c:v>
                </c:pt>
                <c:pt idx="347">
                  <c:v>0.48194444444444301</c:v>
                </c:pt>
                <c:pt idx="348">
                  <c:v>0.48333333333333189</c:v>
                </c:pt>
                <c:pt idx="349">
                  <c:v>0.48472222222222078</c:v>
                </c:pt>
                <c:pt idx="350">
                  <c:v>0.48611111111110966</c:v>
                </c:pt>
                <c:pt idx="351">
                  <c:v>0.48749999999999855</c:v>
                </c:pt>
                <c:pt idx="352">
                  <c:v>0.48888888888888743</c:v>
                </c:pt>
                <c:pt idx="353">
                  <c:v>0.49027777777777631</c:v>
                </c:pt>
                <c:pt idx="354">
                  <c:v>0.4916666666666652</c:v>
                </c:pt>
                <c:pt idx="355">
                  <c:v>0.49305555555555408</c:v>
                </c:pt>
                <c:pt idx="356">
                  <c:v>0.49444444444444297</c:v>
                </c:pt>
                <c:pt idx="357">
                  <c:v>0.49583333333333185</c:v>
                </c:pt>
                <c:pt idx="358">
                  <c:v>0.49722222222222073</c:v>
                </c:pt>
                <c:pt idx="359">
                  <c:v>0.49861111111110962</c:v>
                </c:pt>
                <c:pt idx="360">
                  <c:v>0.4999999999999985</c:v>
                </c:pt>
                <c:pt idx="361">
                  <c:v>0.50138888888888744</c:v>
                </c:pt>
                <c:pt idx="362">
                  <c:v>0.50277777777777632</c:v>
                </c:pt>
                <c:pt idx="363">
                  <c:v>0.50416666666666521</c:v>
                </c:pt>
                <c:pt idx="364">
                  <c:v>0.50555555555555409</c:v>
                </c:pt>
                <c:pt idx="365">
                  <c:v>0.50694444444444298</c:v>
                </c:pt>
                <c:pt idx="366">
                  <c:v>0.50833333333333186</c:v>
                </c:pt>
                <c:pt idx="367">
                  <c:v>0.50972222222222074</c:v>
                </c:pt>
                <c:pt idx="368">
                  <c:v>0.51111111111110963</c:v>
                </c:pt>
                <c:pt idx="369">
                  <c:v>0.51249999999999851</c:v>
                </c:pt>
                <c:pt idx="370">
                  <c:v>0.5138888888888874</c:v>
                </c:pt>
                <c:pt idx="371">
                  <c:v>0.51527777777777628</c:v>
                </c:pt>
                <c:pt idx="372">
                  <c:v>0.51666666666666516</c:v>
                </c:pt>
                <c:pt idx="373">
                  <c:v>0.51805555555555405</c:v>
                </c:pt>
                <c:pt idx="374">
                  <c:v>0.51944444444444293</c:v>
                </c:pt>
                <c:pt idx="375">
                  <c:v>0.52083333333333182</c:v>
                </c:pt>
                <c:pt idx="376">
                  <c:v>0.5222222222222207</c:v>
                </c:pt>
                <c:pt idx="377">
                  <c:v>0.52361111111110958</c:v>
                </c:pt>
                <c:pt idx="378">
                  <c:v>0.52499999999999847</c:v>
                </c:pt>
                <c:pt idx="379">
                  <c:v>0.52638888888888735</c:v>
                </c:pt>
                <c:pt idx="380">
                  <c:v>0.52777777777777624</c:v>
                </c:pt>
                <c:pt idx="381">
                  <c:v>0.52916666666666512</c:v>
                </c:pt>
                <c:pt idx="382">
                  <c:v>0.530555555555554</c:v>
                </c:pt>
                <c:pt idx="383">
                  <c:v>0.53194444444444289</c:v>
                </c:pt>
                <c:pt idx="384">
                  <c:v>0.53333333333333177</c:v>
                </c:pt>
                <c:pt idx="385">
                  <c:v>0.53472222222222066</c:v>
                </c:pt>
                <c:pt idx="386">
                  <c:v>0.53611111111110954</c:v>
                </c:pt>
                <c:pt idx="387">
                  <c:v>0.53749999999999842</c:v>
                </c:pt>
                <c:pt idx="388">
                  <c:v>0.53888888888888731</c:v>
                </c:pt>
                <c:pt idx="389">
                  <c:v>0.54027777777777619</c:v>
                </c:pt>
                <c:pt idx="390">
                  <c:v>0.54166666666666508</c:v>
                </c:pt>
                <c:pt idx="391">
                  <c:v>0.54305555555555396</c:v>
                </c:pt>
                <c:pt idx="392">
                  <c:v>0.54444444444444284</c:v>
                </c:pt>
                <c:pt idx="393">
                  <c:v>0.54583333333333173</c:v>
                </c:pt>
                <c:pt idx="394">
                  <c:v>0.54722222222222061</c:v>
                </c:pt>
                <c:pt idx="395">
                  <c:v>0.5486111111111095</c:v>
                </c:pt>
                <c:pt idx="396">
                  <c:v>0.54999999999999838</c:v>
                </c:pt>
                <c:pt idx="397">
                  <c:v>0.55138888888888726</c:v>
                </c:pt>
                <c:pt idx="398">
                  <c:v>0.55277777777777615</c:v>
                </c:pt>
                <c:pt idx="399">
                  <c:v>0.55416666666666503</c:v>
                </c:pt>
                <c:pt idx="400">
                  <c:v>0.55555555555555391</c:v>
                </c:pt>
                <c:pt idx="401">
                  <c:v>0.5569444444444428</c:v>
                </c:pt>
                <c:pt idx="402">
                  <c:v>0.55833333333333168</c:v>
                </c:pt>
                <c:pt idx="403">
                  <c:v>0.55972222222222057</c:v>
                </c:pt>
                <c:pt idx="404">
                  <c:v>0.56111111111110945</c:v>
                </c:pt>
                <c:pt idx="405">
                  <c:v>0.56249999999999833</c:v>
                </c:pt>
                <c:pt idx="406">
                  <c:v>0.56388888888888722</c:v>
                </c:pt>
                <c:pt idx="407">
                  <c:v>0.5652777777777761</c:v>
                </c:pt>
                <c:pt idx="408">
                  <c:v>0.56666666666666499</c:v>
                </c:pt>
                <c:pt idx="409">
                  <c:v>0.56805555555555387</c:v>
                </c:pt>
                <c:pt idx="410">
                  <c:v>0.56944444444444275</c:v>
                </c:pt>
                <c:pt idx="411">
                  <c:v>0.57083333333333164</c:v>
                </c:pt>
                <c:pt idx="412">
                  <c:v>0.57222222222222052</c:v>
                </c:pt>
                <c:pt idx="413">
                  <c:v>0.57361111111110941</c:v>
                </c:pt>
                <c:pt idx="414">
                  <c:v>0.57499999999999829</c:v>
                </c:pt>
                <c:pt idx="415">
                  <c:v>0.57638888888888717</c:v>
                </c:pt>
                <c:pt idx="416">
                  <c:v>0.57777777777777606</c:v>
                </c:pt>
                <c:pt idx="417">
                  <c:v>0.57916666666666494</c:v>
                </c:pt>
                <c:pt idx="418">
                  <c:v>0.58055555555555383</c:v>
                </c:pt>
                <c:pt idx="419">
                  <c:v>0.58194444444444271</c:v>
                </c:pt>
                <c:pt idx="420">
                  <c:v>0.58333333333333159</c:v>
                </c:pt>
                <c:pt idx="421">
                  <c:v>0.58472222222222048</c:v>
                </c:pt>
                <c:pt idx="422">
                  <c:v>0.58611111111110936</c:v>
                </c:pt>
                <c:pt idx="423">
                  <c:v>0.58749999999999825</c:v>
                </c:pt>
                <c:pt idx="424">
                  <c:v>0.58888888888888713</c:v>
                </c:pt>
                <c:pt idx="425">
                  <c:v>0.59027777777777601</c:v>
                </c:pt>
                <c:pt idx="426">
                  <c:v>0.5916666666666649</c:v>
                </c:pt>
                <c:pt idx="427">
                  <c:v>0.59305555555555378</c:v>
                </c:pt>
                <c:pt idx="428">
                  <c:v>0.59444444444444267</c:v>
                </c:pt>
                <c:pt idx="429">
                  <c:v>0.59583333333333155</c:v>
                </c:pt>
                <c:pt idx="430">
                  <c:v>0.59722222222222043</c:v>
                </c:pt>
                <c:pt idx="431">
                  <c:v>0.59861111111110932</c:v>
                </c:pt>
                <c:pt idx="432">
                  <c:v>0.5999999999999982</c:v>
                </c:pt>
                <c:pt idx="433">
                  <c:v>0.60138888888888709</c:v>
                </c:pt>
                <c:pt idx="434">
                  <c:v>0.60277777777777597</c:v>
                </c:pt>
                <c:pt idx="435">
                  <c:v>0.60416666666666485</c:v>
                </c:pt>
                <c:pt idx="436">
                  <c:v>0.60555555555555374</c:v>
                </c:pt>
                <c:pt idx="437">
                  <c:v>0.60694444444444262</c:v>
                </c:pt>
                <c:pt idx="438">
                  <c:v>0.60833333333333151</c:v>
                </c:pt>
                <c:pt idx="439">
                  <c:v>0.60972222222222039</c:v>
                </c:pt>
                <c:pt idx="440">
                  <c:v>0.61111111111110927</c:v>
                </c:pt>
                <c:pt idx="441">
                  <c:v>0.61249999999999816</c:v>
                </c:pt>
                <c:pt idx="442">
                  <c:v>0.61388888888888704</c:v>
                </c:pt>
                <c:pt idx="443">
                  <c:v>0.61527777777777592</c:v>
                </c:pt>
                <c:pt idx="444">
                  <c:v>0.61666666666666481</c:v>
                </c:pt>
                <c:pt idx="445">
                  <c:v>0.61805555555555369</c:v>
                </c:pt>
                <c:pt idx="446">
                  <c:v>0.61944444444444258</c:v>
                </c:pt>
                <c:pt idx="447">
                  <c:v>0.62083333333333146</c:v>
                </c:pt>
                <c:pt idx="448">
                  <c:v>0.62222222222222034</c:v>
                </c:pt>
                <c:pt idx="449">
                  <c:v>0.62361111111110923</c:v>
                </c:pt>
                <c:pt idx="450">
                  <c:v>0.62499999999999811</c:v>
                </c:pt>
                <c:pt idx="451">
                  <c:v>0.626388888888887</c:v>
                </c:pt>
                <c:pt idx="452">
                  <c:v>0.62777777777777588</c:v>
                </c:pt>
                <c:pt idx="453">
                  <c:v>0.62916666666666476</c:v>
                </c:pt>
                <c:pt idx="454">
                  <c:v>0.63055555555555365</c:v>
                </c:pt>
                <c:pt idx="455">
                  <c:v>0.63194444444444253</c:v>
                </c:pt>
                <c:pt idx="456">
                  <c:v>0.63333333333333142</c:v>
                </c:pt>
                <c:pt idx="457">
                  <c:v>0.6347222222222203</c:v>
                </c:pt>
                <c:pt idx="458">
                  <c:v>0.63611111111110918</c:v>
                </c:pt>
                <c:pt idx="459">
                  <c:v>0.63749999999999807</c:v>
                </c:pt>
                <c:pt idx="460">
                  <c:v>0.63888888888888695</c:v>
                </c:pt>
                <c:pt idx="461">
                  <c:v>0.64027777777777584</c:v>
                </c:pt>
                <c:pt idx="462">
                  <c:v>0.64166666666666472</c:v>
                </c:pt>
                <c:pt idx="463">
                  <c:v>0.6430555555555536</c:v>
                </c:pt>
                <c:pt idx="464">
                  <c:v>0.64444444444444249</c:v>
                </c:pt>
                <c:pt idx="465">
                  <c:v>0.64583333333333137</c:v>
                </c:pt>
                <c:pt idx="466">
                  <c:v>0.64722222222222026</c:v>
                </c:pt>
                <c:pt idx="467">
                  <c:v>0.64861111111110914</c:v>
                </c:pt>
                <c:pt idx="468">
                  <c:v>0.64999999999999802</c:v>
                </c:pt>
                <c:pt idx="469">
                  <c:v>0.65138888888888691</c:v>
                </c:pt>
                <c:pt idx="470">
                  <c:v>0.65277777777777579</c:v>
                </c:pt>
                <c:pt idx="471">
                  <c:v>0.65416666666666468</c:v>
                </c:pt>
                <c:pt idx="472">
                  <c:v>0.65555555555555356</c:v>
                </c:pt>
                <c:pt idx="473">
                  <c:v>0.65694444444444244</c:v>
                </c:pt>
                <c:pt idx="474">
                  <c:v>0.65833333333333133</c:v>
                </c:pt>
                <c:pt idx="475">
                  <c:v>0.65972222222222021</c:v>
                </c:pt>
                <c:pt idx="476">
                  <c:v>0.6611111111111091</c:v>
                </c:pt>
                <c:pt idx="477">
                  <c:v>0.66249999999999798</c:v>
                </c:pt>
                <c:pt idx="478">
                  <c:v>0.66388888888888686</c:v>
                </c:pt>
                <c:pt idx="479">
                  <c:v>0.66527777777777575</c:v>
                </c:pt>
                <c:pt idx="480">
                  <c:v>0.66666666666666463</c:v>
                </c:pt>
                <c:pt idx="481">
                  <c:v>0.66805555555555352</c:v>
                </c:pt>
                <c:pt idx="482">
                  <c:v>0.6694444444444424</c:v>
                </c:pt>
                <c:pt idx="483">
                  <c:v>0.67083333333333128</c:v>
                </c:pt>
                <c:pt idx="484">
                  <c:v>0.67222222222222017</c:v>
                </c:pt>
                <c:pt idx="485">
                  <c:v>0.67361111111110905</c:v>
                </c:pt>
                <c:pt idx="486">
                  <c:v>0.67499999999999793</c:v>
                </c:pt>
                <c:pt idx="487">
                  <c:v>0.67638888888888682</c:v>
                </c:pt>
                <c:pt idx="488">
                  <c:v>0.6777777777777757</c:v>
                </c:pt>
                <c:pt idx="489">
                  <c:v>0.67916666666666459</c:v>
                </c:pt>
                <c:pt idx="490">
                  <c:v>0.68055555555555347</c:v>
                </c:pt>
                <c:pt idx="491">
                  <c:v>0.68194444444444235</c:v>
                </c:pt>
                <c:pt idx="492">
                  <c:v>0.68333333333333124</c:v>
                </c:pt>
                <c:pt idx="493">
                  <c:v>0.68472222222222012</c:v>
                </c:pt>
                <c:pt idx="494">
                  <c:v>0.68611111111110901</c:v>
                </c:pt>
                <c:pt idx="495">
                  <c:v>0.68749999999999789</c:v>
                </c:pt>
                <c:pt idx="496">
                  <c:v>0.68888888888888677</c:v>
                </c:pt>
                <c:pt idx="497">
                  <c:v>0.69027777777777566</c:v>
                </c:pt>
                <c:pt idx="498">
                  <c:v>0.69166666666666454</c:v>
                </c:pt>
                <c:pt idx="499">
                  <c:v>0.69305555555555343</c:v>
                </c:pt>
                <c:pt idx="500">
                  <c:v>0.69444444444444231</c:v>
                </c:pt>
                <c:pt idx="501">
                  <c:v>0.69583333333333119</c:v>
                </c:pt>
                <c:pt idx="502">
                  <c:v>0.69722222222222008</c:v>
                </c:pt>
                <c:pt idx="503">
                  <c:v>0.69861111111110896</c:v>
                </c:pt>
                <c:pt idx="504">
                  <c:v>0.69999999999999785</c:v>
                </c:pt>
                <c:pt idx="505">
                  <c:v>0.70138888888888673</c:v>
                </c:pt>
                <c:pt idx="506">
                  <c:v>0.70277777777777561</c:v>
                </c:pt>
                <c:pt idx="507">
                  <c:v>0.7041666666666645</c:v>
                </c:pt>
                <c:pt idx="508">
                  <c:v>0.70555555555555338</c:v>
                </c:pt>
                <c:pt idx="509">
                  <c:v>0.70694444444444227</c:v>
                </c:pt>
                <c:pt idx="510">
                  <c:v>0.70833333333333115</c:v>
                </c:pt>
                <c:pt idx="511">
                  <c:v>0.70972222222222003</c:v>
                </c:pt>
                <c:pt idx="512">
                  <c:v>0.71111111111110892</c:v>
                </c:pt>
                <c:pt idx="513">
                  <c:v>0.7124999999999978</c:v>
                </c:pt>
                <c:pt idx="514">
                  <c:v>0.71388888888888669</c:v>
                </c:pt>
                <c:pt idx="515">
                  <c:v>0.71527777777777557</c:v>
                </c:pt>
                <c:pt idx="516">
                  <c:v>0.71666666666666445</c:v>
                </c:pt>
                <c:pt idx="517">
                  <c:v>0.71805555555555334</c:v>
                </c:pt>
                <c:pt idx="518">
                  <c:v>0.71944444444444222</c:v>
                </c:pt>
                <c:pt idx="519">
                  <c:v>0.72083333333333111</c:v>
                </c:pt>
                <c:pt idx="520">
                  <c:v>0.72222222222221999</c:v>
                </c:pt>
                <c:pt idx="521">
                  <c:v>0.72361111111110887</c:v>
                </c:pt>
                <c:pt idx="522">
                  <c:v>0.72499999999999776</c:v>
                </c:pt>
                <c:pt idx="523">
                  <c:v>0.72638888888888664</c:v>
                </c:pt>
                <c:pt idx="524">
                  <c:v>0.72777777777777553</c:v>
                </c:pt>
                <c:pt idx="525">
                  <c:v>0.72916666666666441</c:v>
                </c:pt>
                <c:pt idx="526">
                  <c:v>0.73055555555555329</c:v>
                </c:pt>
                <c:pt idx="527">
                  <c:v>0.73194444444444218</c:v>
                </c:pt>
                <c:pt idx="528">
                  <c:v>0.73333333333333106</c:v>
                </c:pt>
                <c:pt idx="529">
                  <c:v>0.73472222222221995</c:v>
                </c:pt>
                <c:pt idx="530">
                  <c:v>0.73611111111110883</c:v>
                </c:pt>
                <c:pt idx="531">
                  <c:v>0.73749999999999771</c:v>
                </c:pt>
                <c:pt idx="532">
                  <c:v>0.7388888888888866</c:v>
                </c:pt>
                <c:pt idx="533">
                  <c:v>0.74027777777777548</c:v>
                </c:pt>
                <c:pt idx="534">
                  <c:v>0.74166666666666436</c:v>
                </c:pt>
                <c:pt idx="535">
                  <c:v>0.74305555555555325</c:v>
                </c:pt>
                <c:pt idx="536">
                  <c:v>0.74444444444444213</c:v>
                </c:pt>
                <c:pt idx="537">
                  <c:v>0.74583333333333102</c:v>
                </c:pt>
                <c:pt idx="538">
                  <c:v>0.7472222222222199</c:v>
                </c:pt>
                <c:pt idx="539">
                  <c:v>0.74861111111110878</c:v>
                </c:pt>
                <c:pt idx="540">
                  <c:v>0.74999999999999767</c:v>
                </c:pt>
                <c:pt idx="541">
                  <c:v>0.75138888888888655</c:v>
                </c:pt>
                <c:pt idx="542">
                  <c:v>0.75277777777777544</c:v>
                </c:pt>
                <c:pt idx="543">
                  <c:v>0.75416666666666432</c:v>
                </c:pt>
                <c:pt idx="544">
                  <c:v>0.7555555555555532</c:v>
                </c:pt>
                <c:pt idx="545">
                  <c:v>0.75694444444444209</c:v>
                </c:pt>
                <c:pt idx="546">
                  <c:v>0.75833333333333097</c:v>
                </c:pt>
                <c:pt idx="547">
                  <c:v>0.75972222222221986</c:v>
                </c:pt>
                <c:pt idx="548">
                  <c:v>0.76111111111110874</c:v>
                </c:pt>
                <c:pt idx="549">
                  <c:v>0.76249999999999762</c:v>
                </c:pt>
                <c:pt idx="550">
                  <c:v>0.76388888888888651</c:v>
                </c:pt>
                <c:pt idx="551">
                  <c:v>0.76527777777777539</c:v>
                </c:pt>
                <c:pt idx="552">
                  <c:v>0.76666666666666428</c:v>
                </c:pt>
                <c:pt idx="553">
                  <c:v>0.76805555555555316</c:v>
                </c:pt>
                <c:pt idx="554">
                  <c:v>0.76944444444444204</c:v>
                </c:pt>
                <c:pt idx="555">
                  <c:v>0.77083333333333093</c:v>
                </c:pt>
                <c:pt idx="556">
                  <c:v>0.77222222222221981</c:v>
                </c:pt>
                <c:pt idx="557">
                  <c:v>0.7736111111111087</c:v>
                </c:pt>
                <c:pt idx="558">
                  <c:v>0.77499999999999758</c:v>
                </c:pt>
                <c:pt idx="559">
                  <c:v>0.77638888888888646</c:v>
                </c:pt>
                <c:pt idx="560">
                  <c:v>0.77777777777777535</c:v>
                </c:pt>
                <c:pt idx="561">
                  <c:v>0.77916666666666423</c:v>
                </c:pt>
                <c:pt idx="562">
                  <c:v>0.78055555555555312</c:v>
                </c:pt>
                <c:pt idx="563">
                  <c:v>0.781944444444442</c:v>
                </c:pt>
                <c:pt idx="564">
                  <c:v>0.78333333333333088</c:v>
                </c:pt>
                <c:pt idx="565">
                  <c:v>0.78472222222221977</c:v>
                </c:pt>
                <c:pt idx="566">
                  <c:v>0.78611111111110865</c:v>
                </c:pt>
                <c:pt idx="567">
                  <c:v>0.78749999999999754</c:v>
                </c:pt>
                <c:pt idx="568">
                  <c:v>0.78888888888888642</c:v>
                </c:pt>
                <c:pt idx="569">
                  <c:v>0.7902777777777753</c:v>
                </c:pt>
                <c:pt idx="570">
                  <c:v>0.79166666666666419</c:v>
                </c:pt>
                <c:pt idx="571">
                  <c:v>0.79305555555555307</c:v>
                </c:pt>
                <c:pt idx="572">
                  <c:v>0.79444444444444196</c:v>
                </c:pt>
                <c:pt idx="573">
                  <c:v>0.79583333333333084</c:v>
                </c:pt>
                <c:pt idx="574">
                  <c:v>0.79722222222221972</c:v>
                </c:pt>
                <c:pt idx="575">
                  <c:v>0.79861111111110861</c:v>
                </c:pt>
                <c:pt idx="576">
                  <c:v>0.79999999999999749</c:v>
                </c:pt>
                <c:pt idx="577">
                  <c:v>0.80138888888888637</c:v>
                </c:pt>
                <c:pt idx="578">
                  <c:v>0.80277777777777526</c:v>
                </c:pt>
                <c:pt idx="579">
                  <c:v>0.80416666666666414</c:v>
                </c:pt>
                <c:pt idx="580">
                  <c:v>0.80555555555555303</c:v>
                </c:pt>
                <c:pt idx="581">
                  <c:v>0.80694444444444191</c:v>
                </c:pt>
                <c:pt idx="582">
                  <c:v>0.80833333333333079</c:v>
                </c:pt>
                <c:pt idx="583">
                  <c:v>0.80972222222221968</c:v>
                </c:pt>
                <c:pt idx="584">
                  <c:v>0.81111111111110856</c:v>
                </c:pt>
                <c:pt idx="585">
                  <c:v>0.81249999999999745</c:v>
                </c:pt>
                <c:pt idx="586">
                  <c:v>0.81388888888888633</c:v>
                </c:pt>
                <c:pt idx="587">
                  <c:v>0.81527777777777521</c:v>
                </c:pt>
                <c:pt idx="588">
                  <c:v>0.8166666666666641</c:v>
                </c:pt>
                <c:pt idx="589">
                  <c:v>0.81805555555555298</c:v>
                </c:pt>
                <c:pt idx="590">
                  <c:v>0.81944444444444187</c:v>
                </c:pt>
                <c:pt idx="591">
                  <c:v>0.82083333333333075</c:v>
                </c:pt>
                <c:pt idx="592">
                  <c:v>0.82222222222221963</c:v>
                </c:pt>
                <c:pt idx="593">
                  <c:v>0.82361111111110852</c:v>
                </c:pt>
                <c:pt idx="594">
                  <c:v>0.8249999999999974</c:v>
                </c:pt>
                <c:pt idx="595">
                  <c:v>0.82638888888888629</c:v>
                </c:pt>
                <c:pt idx="596">
                  <c:v>0.82777777777777517</c:v>
                </c:pt>
                <c:pt idx="597">
                  <c:v>0.82916666666666405</c:v>
                </c:pt>
                <c:pt idx="598">
                  <c:v>0.83055555555555294</c:v>
                </c:pt>
                <c:pt idx="599">
                  <c:v>0.83194444444444182</c:v>
                </c:pt>
                <c:pt idx="600">
                  <c:v>0.83333333333333071</c:v>
                </c:pt>
                <c:pt idx="601">
                  <c:v>0.83472222222221959</c:v>
                </c:pt>
                <c:pt idx="602">
                  <c:v>0.83611111111110847</c:v>
                </c:pt>
                <c:pt idx="603">
                  <c:v>0.83749999999999736</c:v>
                </c:pt>
                <c:pt idx="604">
                  <c:v>0.83888888888888624</c:v>
                </c:pt>
                <c:pt idx="605">
                  <c:v>0.84027777777777513</c:v>
                </c:pt>
                <c:pt idx="606">
                  <c:v>0.84166666666666401</c:v>
                </c:pt>
                <c:pt idx="607">
                  <c:v>0.84305555555555289</c:v>
                </c:pt>
                <c:pt idx="608">
                  <c:v>0.84444444444444178</c:v>
                </c:pt>
                <c:pt idx="609">
                  <c:v>0.84583333333333066</c:v>
                </c:pt>
                <c:pt idx="610">
                  <c:v>0.84722222222221955</c:v>
                </c:pt>
                <c:pt idx="611">
                  <c:v>0.84861111111110843</c:v>
                </c:pt>
                <c:pt idx="612">
                  <c:v>0.84999999999999731</c:v>
                </c:pt>
                <c:pt idx="613">
                  <c:v>0.8513888888888862</c:v>
                </c:pt>
                <c:pt idx="614">
                  <c:v>0.85277777777777508</c:v>
                </c:pt>
                <c:pt idx="615">
                  <c:v>0.85416666666666397</c:v>
                </c:pt>
                <c:pt idx="616">
                  <c:v>0.85555555555555285</c:v>
                </c:pt>
                <c:pt idx="617">
                  <c:v>0.85694444444444173</c:v>
                </c:pt>
                <c:pt idx="618">
                  <c:v>0.85833333333333062</c:v>
                </c:pt>
                <c:pt idx="619">
                  <c:v>0.8597222222222195</c:v>
                </c:pt>
                <c:pt idx="620">
                  <c:v>0.86111111111110838</c:v>
                </c:pt>
                <c:pt idx="621">
                  <c:v>0.86249999999999727</c:v>
                </c:pt>
                <c:pt idx="622">
                  <c:v>0.86388888888888615</c:v>
                </c:pt>
                <c:pt idx="623">
                  <c:v>0.86527777777777504</c:v>
                </c:pt>
                <c:pt idx="624">
                  <c:v>0.86666666666666392</c:v>
                </c:pt>
                <c:pt idx="625">
                  <c:v>0.8680555555555528</c:v>
                </c:pt>
                <c:pt idx="626">
                  <c:v>0.86944444444444169</c:v>
                </c:pt>
                <c:pt idx="627">
                  <c:v>0.87083333333333057</c:v>
                </c:pt>
                <c:pt idx="628">
                  <c:v>0.87222222222221946</c:v>
                </c:pt>
                <c:pt idx="629">
                  <c:v>0.87361111111110834</c:v>
                </c:pt>
                <c:pt idx="630">
                  <c:v>0.87499999999999722</c:v>
                </c:pt>
                <c:pt idx="631">
                  <c:v>0.87638888888888611</c:v>
                </c:pt>
                <c:pt idx="632">
                  <c:v>0.87777777777777499</c:v>
                </c:pt>
                <c:pt idx="633">
                  <c:v>0.87916666666666388</c:v>
                </c:pt>
                <c:pt idx="634">
                  <c:v>0.88055555555555276</c:v>
                </c:pt>
                <c:pt idx="635">
                  <c:v>0.88194444444444164</c:v>
                </c:pt>
                <c:pt idx="636">
                  <c:v>0.88333333333333053</c:v>
                </c:pt>
                <c:pt idx="637">
                  <c:v>0.88472222222221941</c:v>
                </c:pt>
                <c:pt idx="638">
                  <c:v>0.8861111111111083</c:v>
                </c:pt>
                <c:pt idx="639">
                  <c:v>0.88749999999999718</c:v>
                </c:pt>
                <c:pt idx="640">
                  <c:v>0.88888888888888606</c:v>
                </c:pt>
                <c:pt idx="641">
                  <c:v>0.89027777777777495</c:v>
                </c:pt>
                <c:pt idx="642">
                  <c:v>0.89166666666666383</c:v>
                </c:pt>
                <c:pt idx="643">
                  <c:v>0.89305555555555272</c:v>
                </c:pt>
                <c:pt idx="644">
                  <c:v>0.8944444444444416</c:v>
                </c:pt>
                <c:pt idx="645">
                  <c:v>0.89583333333333048</c:v>
                </c:pt>
                <c:pt idx="646">
                  <c:v>0.89722222222221937</c:v>
                </c:pt>
                <c:pt idx="647">
                  <c:v>0.89861111111110825</c:v>
                </c:pt>
                <c:pt idx="648">
                  <c:v>0.89999999999999714</c:v>
                </c:pt>
                <c:pt idx="649">
                  <c:v>0.90138888888888602</c:v>
                </c:pt>
                <c:pt idx="650">
                  <c:v>0.9027777777777749</c:v>
                </c:pt>
                <c:pt idx="651">
                  <c:v>0.90416666666666379</c:v>
                </c:pt>
                <c:pt idx="652">
                  <c:v>0.90555555555555267</c:v>
                </c:pt>
                <c:pt idx="653">
                  <c:v>0.90694444444444156</c:v>
                </c:pt>
                <c:pt idx="654">
                  <c:v>0.90833333333333044</c:v>
                </c:pt>
                <c:pt idx="655">
                  <c:v>0.90972222222221932</c:v>
                </c:pt>
                <c:pt idx="656">
                  <c:v>0.91111111111110821</c:v>
                </c:pt>
                <c:pt idx="657">
                  <c:v>0.91249999999999709</c:v>
                </c:pt>
                <c:pt idx="658">
                  <c:v>0.91388888888888598</c:v>
                </c:pt>
                <c:pt idx="659">
                  <c:v>0.91527777777777486</c:v>
                </c:pt>
                <c:pt idx="660">
                  <c:v>0.91666666666666374</c:v>
                </c:pt>
                <c:pt idx="661">
                  <c:v>0.91805555555555263</c:v>
                </c:pt>
                <c:pt idx="662">
                  <c:v>0.91944444444444151</c:v>
                </c:pt>
                <c:pt idx="663">
                  <c:v>0.92083333333333039</c:v>
                </c:pt>
                <c:pt idx="664">
                  <c:v>0.92222222222221928</c:v>
                </c:pt>
                <c:pt idx="665">
                  <c:v>0.92361111111110816</c:v>
                </c:pt>
                <c:pt idx="666">
                  <c:v>0.92499999999999705</c:v>
                </c:pt>
                <c:pt idx="667">
                  <c:v>0.92638888888888593</c:v>
                </c:pt>
                <c:pt idx="668">
                  <c:v>0.92777777777777481</c:v>
                </c:pt>
                <c:pt idx="669">
                  <c:v>0.9291666666666637</c:v>
                </c:pt>
                <c:pt idx="670">
                  <c:v>0.93055555555555258</c:v>
                </c:pt>
                <c:pt idx="671">
                  <c:v>0.93194444444444147</c:v>
                </c:pt>
                <c:pt idx="672">
                  <c:v>0.93333333333333035</c:v>
                </c:pt>
                <c:pt idx="673">
                  <c:v>0.93472222222221923</c:v>
                </c:pt>
                <c:pt idx="674">
                  <c:v>0.93611111111110812</c:v>
                </c:pt>
                <c:pt idx="675">
                  <c:v>0.937499999999997</c:v>
                </c:pt>
                <c:pt idx="676">
                  <c:v>0.93888888888888589</c:v>
                </c:pt>
                <c:pt idx="677">
                  <c:v>0.94027777777777477</c:v>
                </c:pt>
                <c:pt idx="678">
                  <c:v>0.94166666666666365</c:v>
                </c:pt>
                <c:pt idx="679">
                  <c:v>0.94305555555555254</c:v>
                </c:pt>
                <c:pt idx="680">
                  <c:v>0.94444444444444142</c:v>
                </c:pt>
                <c:pt idx="681">
                  <c:v>0.94583333333333031</c:v>
                </c:pt>
                <c:pt idx="682">
                  <c:v>0.94722222222221919</c:v>
                </c:pt>
                <c:pt idx="683">
                  <c:v>0.94861111111110807</c:v>
                </c:pt>
                <c:pt idx="684">
                  <c:v>0.94999999999999696</c:v>
                </c:pt>
                <c:pt idx="685">
                  <c:v>0.95138888888888584</c:v>
                </c:pt>
                <c:pt idx="686">
                  <c:v>0.95277777777777473</c:v>
                </c:pt>
                <c:pt idx="687">
                  <c:v>0.95416666666666361</c:v>
                </c:pt>
                <c:pt idx="688">
                  <c:v>0.95555555555555249</c:v>
                </c:pt>
                <c:pt idx="689">
                  <c:v>0.95694444444444138</c:v>
                </c:pt>
                <c:pt idx="690">
                  <c:v>0.95833333333333026</c:v>
                </c:pt>
                <c:pt idx="691">
                  <c:v>0.95972222222221915</c:v>
                </c:pt>
                <c:pt idx="692">
                  <c:v>0.96111111111110803</c:v>
                </c:pt>
                <c:pt idx="693">
                  <c:v>0.96249999999999691</c:v>
                </c:pt>
                <c:pt idx="694">
                  <c:v>0.9638888888888858</c:v>
                </c:pt>
                <c:pt idx="695">
                  <c:v>0.96527777777777468</c:v>
                </c:pt>
                <c:pt idx="696">
                  <c:v>0.96666666666666357</c:v>
                </c:pt>
                <c:pt idx="697">
                  <c:v>0.96805555555555245</c:v>
                </c:pt>
                <c:pt idx="698">
                  <c:v>0.96944444444444133</c:v>
                </c:pt>
                <c:pt idx="699">
                  <c:v>0.97083333333333022</c:v>
                </c:pt>
                <c:pt idx="700">
                  <c:v>0.9722222222222191</c:v>
                </c:pt>
                <c:pt idx="701">
                  <c:v>0.97361111111110799</c:v>
                </c:pt>
                <c:pt idx="702">
                  <c:v>0.97499999999999687</c:v>
                </c:pt>
                <c:pt idx="703">
                  <c:v>0.97638888888888575</c:v>
                </c:pt>
                <c:pt idx="704">
                  <c:v>0.97777777777777464</c:v>
                </c:pt>
                <c:pt idx="705">
                  <c:v>0.97916666666666352</c:v>
                </c:pt>
                <c:pt idx="706">
                  <c:v>0.9805555555555524</c:v>
                </c:pt>
                <c:pt idx="707">
                  <c:v>0.98194444444444129</c:v>
                </c:pt>
                <c:pt idx="708">
                  <c:v>0.98333333333333017</c:v>
                </c:pt>
                <c:pt idx="709">
                  <c:v>0.98472222222221906</c:v>
                </c:pt>
                <c:pt idx="710">
                  <c:v>0.98611111111110794</c:v>
                </c:pt>
                <c:pt idx="711">
                  <c:v>0.98749999999999682</c:v>
                </c:pt>
                <c:pt idx="712">
                  <c:v>0.98888888888888571</c:v>
                </c:pt>
                <c:pt idx="713">
                  <c:v>0.99027777777777459</c:v>
                </c:pt>
                <c:pt idx="714">
                  <c:v>0.99166666666666348</c:v>
                </c:pt>
                <c:pt idx="715">
                  <c:v>0.99305555555555236</c:v>
                </c:pt>
                <c:pt idx="716">
                  <c:v>0.99444444444444124</c:v>
                </c:pt>
                <c:pt idx="717">
                  <c:v>0.99583333333333013</c:v>
                </c:pt>
                <c:pt idx="718">
                  <c:v>0.99722222222221901</c:v>
                </c:pt>
                <c:pt idx="719">
                  <c:v>0.9986111111111079</c:v>
                </c:pt>
                <c:pt idx="720">
                  <c:v>0.99999999999999678</c:v>
                </c:pt>
                <c:pt idx="721">
                  <c:v>1.0013888888888858</c:v>
                </c:pt>
                <c:pt idx="722">
                  <c:v>1.0027777777777747</c:v>
                </c:pt>
                <c:pt idx="723">
                  <c:v>1.0041666666666635</c:v>
                </c:pt>
                <c:pt idx="724">
                  <c:v>1.0055555555555524</c:v>
                </c:pt>
                <c:pt idx="725">
                  <c:v>1.0069444444444413</c:v>
                </c:pt>
                <c:pt idx="726">
                  <c:v>1.0083333333333302</c:v>
                </c:pt>
                <c:pt idx="727">
                  <c:v>1.0097222222222191</c:v>
                </c:pt>
                <c:pt idx="728">
                  <c:v>1.011111111111108</c:v>
                </c:pt>
                <c:pt idx="729">
                  <c:v>1.0124999999999968</c:v>
                </c:pt>
                <c:pt idx="730">
                  <c:v>1.0138888888888857</c:v>
                </c:pt>
                <c:pt idx="731">
                  <c:v>1.0152777777777746</c:v>
                </c:pt>
                <c:pt idx="732">
                  <c:v>1.0166666666666635</c:v>
                </c:pt>
                <c:pt idx="733">
                  <c:v>1.0180555555555524</c:v>
                </c:pt>
                <c:pt idx="734">
                  <c:v>1.0194444444444413</c:v>
                </c:pt>
                <c:pt idx="735">
                  <c:v>1.0208333333333302</c:v>
                </c:pt>
                <c:pt idx="736">
                  <c:v>1.022222222222219</c:v>
                </c:pt>
                <c:pt idx="737">
                  <c:v>1.0236111111111079</c:v>
                </c:pt>
                <c:pt idx="738">
                  <c:v>1.0249999999999968</c:v>
                </c:pt>
                <c:pt idx="739">
                  <c:v>1.0263888888888857</c:v>
                </c:pt>
                <c:pt idx="740">
                  <c:v>1.0277777777777746</c:v>
                </c:pt>
                <c:pt idx="741">
                  <c:v>1.0291666666666635</c:v>
                </c:pt>
                <c:pt idx="742">
                  <c:v>1.0305555555555523</c:v>
                </c:pt>
                <c:pt idx="743">
                  <c:v>1.0319444444444412</c:v>
                </c:pt>
                <c:pt idx="744">
                  <c:v>1.0333333333333301</c:v>
                </c:pt>
                <c:pt idx="745">
                  <c:v>1.034722222222219</c:v>
                </c:pt>
                <c:pt idx="746">
                  <c:v>1.0361111111111079</c:v>
                </c:pt>
                <c:pt idx="747">
                  <c:v>1.0374999999999968</c:v>
                </c:pt>
                <c:pt idx="748">
                  <c:v>1.0388888888888856</c:v>
                </c:pt>
                <c:pt idx="749">
                  <c:v>1.0402777777777745</c:v>
                </c:pt>
                <c:pt idx="750">
                  <c:v>1.0416666666666634</c:v>
                </c:pt>
                <c:pt idx="751">
                  <c:v>1.0430555555555523</c:v>
                </c:pt>
                <c:pt idx="752">
                  <c:v>1.0444444444444412</c:v>
                </c:pt>
                <c:pt idx="753">
                  <c:v>1.0458333333333301</c:v>
                </c:pt>
                <c:pt idx="754">
                  <c:v>1.0472222222222189</c:v>
                </c:pt>
                <c:pt idx="755">
                  <c:v>1.0486111111111078</c:v>
                </c:pt>
                <c:pt idx="756">
                  <c:v>1.0499999999999967</c:v>
                </c:pt>
                <c:pt idx="757">
                  <c:v>1.0513888888888856</c:v>
                </c:pt>
                <c:pt idx="758">
                  <c:v>1.0527777777777745</c:v>
                </c:pt>
                <c:pt idx="759">
                  <c:v>1.0541666666666634</c:v>
                </c:pt>
                <c:pt idx="760">
                  <c:v>1.0555555555555522</c:v>
                </c:pt>
                <c:pt idx="761">
                  <c:v>1.0569444444444411</c:v>
                </c:pt>
                <c:pt idx="762">
                  <c:v>1.05833333333333</c:v>
                </c:pt>
                <c:pt idx="763">
                  <c:v>1.0597222222222189</c:v>
                </c:pt>
                <c:pt idx="764">
                  <c:v>1.0611111111111078</c:v>
                </c:pt>
                <c:pt idx="765">
                  <c:v>1.0624999999999967</c:v>
                </c:pt>
                <c:pt idx="766">
                  <c:v>1.0638888888888856</c:v>
                </c:pt>
                <c:pt idx="767">
                  <c:v>1.0652777777777744</c:v>
                </c:pt>
                <c:pt idx="768">
                  <c:v>1.0666666666666633</c:v>
                </c:pt>
                <c:pt idx="769">
                  <c:v>1.0680555555555522</c:v>
                </c:pt>
                <c:pt idx="770">
                  <c:v>1.0694444444444411</c:v>
                </c:pt>
                <c:pt idx="771">
                  <c:v>1.07083333333333</c:v>
                </c:pt>
                <c:pt idx="772">
                  <c:v>1.0722222222222189</c:v>
                </c:pt>
                <c:pt idx="773">
                  <c:v>1.0736111111111077</c:v>
                </c:pt>
                <c:pt idx="774">
                  <c:v>1.0749999999999966</c:v>
                </c:pt>
                <c:pt idx="775">
                  <c:v>1.0763888888888855</c:v>
                </c:pt>
                <c:pt idx="776">
                  <c:v>1.0777777777777744</c:v>
                </c:pt>
                <c:pt idx="777">
                  <c:v>1.0791666666666633</c:v>
                </c:pt>
                <c:pt idx="778">
                  <c:v>1.0805555555555522</c:v>
                </c:pt>
                <c:pt idx="779">
                  <c:v>1.081944444444441</c:v>
                </c:pt>
                <c:pt idx="780">
                  <c:v>1.0833333333333299</c:v>
                </c:pt>
                <c:pt idx="781">
                  <c:v>1.0847222222222188</c:v>
                </c:pt>
                <c:pt idx="782">
                  <c:v>1.0861111111111077</c:v>
                </c:pt>
                <c:pt idx="783">
                  <c:v>1.0874999999999966</c:v>
                </c:pt>
                <c:pt idx="784">
                  <c:v>1.0888888888888855</c:v>
                </c:pt>
                <c:pt idx="785">
                  <c:v>1.0902777777777743</c:v>
                </c:pt>
                <c:pt idx="786">
                  <c:v>1.0916666666666632</c:v>
                </c:pt>
                <c:pt idx="787">
                  <c:v>1.0930555555555521</c:v>
                </c:pt>
                <c:pt idx="788">
                  <c:v>1.094444444444441</c:v>
                </c:pt>
                <c:pt idx="789">
                  <c:v>1.0958333333333299</c:v>
                </c:pt>
                <c:pt idx="790">
                  <c:v>1.0972222222222188</c:v>
                </c:pt>
                <c:pt idx="791">
                  <c:v>1.0986111111111077</c:v>
                </c:pt>
                <c:pt idx="792">
                  <c:v>1.0999999999999965</c:v>
                </c:pt>
                <c:pt idx="793">
                  <c:v>1.1013888888888854</c:v>
                </c:pt>
                <c:pt idx="794">
                  <c:v>1.1027777777777743</c:v>
                </c:pt>
                <c:pt idx="795">
                  <c:v>1.1041666666666632</c:v>
                </c:pt>
                <c:pt idx="796">
                  <c:v>1.1055555555555521</c:v>
                </c:pt>
                <c:pt idx="797">
                  <c:v>1.106944444444441</c:v>
                </c:pt>
                <c:pt idx="798">
                  <c:v>1.1083333333333298</c:v>
                </c:pt>
                <c:pt idx="799">
                  <c:v>1.1097222222222187</c:v>
                </c:pt>
                <c:pt idx="800">
                  <c:v>1.1111111111111076</c:v>
                </c:pt>
                <c:pt idx="801">
                  <c:v>1.1124999999999965</c:v>
                </c:pt>
                <c:pt idx="802">
                  <c:v>1.1138888888888854</c:v>
                </c:pt>
                <c:pt idx="803">
                  <c:v>1.1152777777777743</c:v>
                </c:pt>
                <c:pt idx="804">
                  <c:v>1.1166666666666631</c:v>
                </c:pt>
                <c:pt idx="805">
                  <c:v>1.118055555555552</c:v>
                </c:pt>
                <c:pt idx="806">
                  <c:v>1.1194444444444409</c:v>
                </c:pt>
                <c:pt idx="807">
                  <c:v>1.1208333333333298</c:v>
                </c:pt>
                <c:pt idx="808">
                  <c:v>1.1222222222222187</c:v>
                </c:pt>
                <c:pt idx="809">
                  <c:v>1.1236111111111076</c:v>
                </c:pt>
                <c:pt idx="810">
                  <c:v>1.1249999999999964</c:v>
                </c:pt>
                <c:pt idx="811">
                  <c:v>1.1263888888888853</c:v>
                </c:pt>
                <c:pt idx="812">
                  <c:v>1.1277777777777742</c:v>
                </c:pt>
                <c:pt idx="813">
                  <c:v>1.1291666666666631</c:v>
                </c:pt>
                <c:pt idx="814">
                  <c:v>1.130555555555552</c:v>
                </c:pt>
                <c:pt idx="815">
                  <c:v>1.1319444444444409</c:v>
                </c:pt>
                <c:pt idx="816">
                  <c:v>1.1333333333333298</c:v>
                </c:pt>
                <c:pt idx="817">
                  <c:v>1.1347222222222186</c:v>
                </c:pt>
                <c:pt idx="818">
                  <c:v>1.1361111111111075</c:v>
                </c:pt>
                <c:pt idx="819">
                  <c:v>1.1374999999999964</c:v>
                </c:pt>
                <c:pt idx="820">
                  <c:v>1.1388888888888853</c:v>
                </c:pt>
                <c:pt idx="821">
                  <c:v>1.1402777777777742</c:v>
                </c:pt>
                <c:pt idx="822">
                  <c:v>1.1416666666666631</c:v>
                </c:pt>
                <c:pt idx="823">
                  <c:v>1.1430555555555519</c:v>
                </c:pt>
                <c:pt idx="824">
                  <c:v>1.1444444444444408</c:v>
                </c:pt>
                <c:pt idx="825">
                  <c:v>1.1458333333333297</c:v>
                </c:pt>
                <c:pt idx="826">
                  <c:v>1.1472222222222186</c:v>
                </c:pt>
                <c:pt idx="827">
                  <c:v>1.1486111111111075</c:v>
                </c:pt>
                <c:pt idx="828">
                  <c:v>1.1499999999999964</c:v>
                </c:pt>
                <c:pt idx="829">
                  <c:v>1.1513888888888852</c:v>
                </c:pt>
                <c:pt idx="830">
                  <c:v>1.1527777777777741</c:v>
                </c:pt>
                <c:pt idx="831">
                  <c:v>1.154166666666663</c:v>
                </c:pt>
                <c:pt idx="832">
                  <c:v>1.1555555555555519</c:v>
                </c:pt>
                <c:pt idx="833">
                  <c:v>1.1569444444444408</c:v>
                </c:pt>
                <c:pt idx="834">
                  <c:v>1.1583333333333297</c:v>
                </c:pt>
                <c:pt idx="835">
                  <c:v>1.1597222222222185</c:v>
                </c:pt>
                <c:pt idx="836">
                  <c:v>1.1611111111111074</c:v>
                </c:pt>
                <c:pt idx="837">
                  <c:v>1.1624999999999963</c:v>
                </c:pt>
                <c:pt idx="838">
                  <c:v>1.1638888888888852</c:v>
                </c:pt>
                <c:pt idx="839">
                  <c:v>1.1652777777777741</c:v>
                </c:pt>
                <c:pt idx="840">
                  <c:v>1.166666666666663</c:v>
                </c:pt>
                <c:pt idx="841">
                  <c:v>1.1680555555555518</c:v>
                </c:pt>
                <c:pt idx="842">
                  <c:v>1.1694444444444407</c:v>
                </c:pt>
                <c:pt idx="843">
                  <c:v>1.1708333333333296</c:v>
                </c:pt>
                <c:pt idx="844">
                  <c:v>1.1722222222222185</c:v>
                </c:pt>
                <c:pt idx="845">
                  <c:v>1.1736111111111074</c:v>
                </c:pt>
                <c:pt idx="846">
                  <c:v>1.1749999999999963</c:v>
                </c:pt>
                <c:pt idx="847">
                  <c:v>1.1763888888888852</c:v>
                </c:pt>
                <c:pt idx="848">
                  <c:v>1.177777777777774</c:v>
                </c:pt>
                <c:pt idx="849">
                  <c:v>1.1791666666666629</c:v>
                </c:pt>
                <c:pt idx="850">
                  <c:v>1.1805555555555518</c:v>
                </c:pt>
                <c:pt idx="851">
                  <c:v>1.1819444444444407</c:v>
                </c:pt>
                <c:pt idx="852">
                  <c:v>1.1833333333333296</c:v>
                </c:pt>
                <c:pt idx="853">
                  <c:v>1.1847222222222185</c:v>
                </c:pt>
                <c:pt idx="854">
                  <c:v>1.1861111111111073</c:v>
                </c:pt>
                <c:pt idx="855">
                  <c:v>1.1874999999999962</c:v>
                </c:pt>
                <c:pt idx="856">
                  <c:v>1.1888888888888851</c:v>
                </c:pt>
                <c:pt idx="857">
                  <c:v>1.190277777777774</c:v>
                </c:pt>
                <c:pt idx="858">
                  <c:v>1.1916666666666629</c:v>
                </c:pt>
                <c:pt idx="859">
                  <c:v>1.1930555555555518</c:v>
                </c:pt>
                <c:pt idx="860">
                  <c:v>1.1944444444444406</c:v>
                </c:pt>
                <c:pt idx="861">
                  <c:v>1.1958333333333295</c:v>
                </c:pt>
                <c:pt idx="862">
                  <c:v>1.1972222222222184</c:v>
                </c:pt>
                <c:pt idx="863">
                  <c:v>1.1986111111111073</c:v>
                </c:pt>
                <c:pt idx="864">
                  <c:v>1.1999999999999962</c:v>
                </c:pt>
                <c:pt idx="865">
                  <c:v>1.2013888888888851</c:v>
                </c:pt>
                <c:pt idx="866">
                  <c:v>1.2027777777777739</c:v>
                </c:pt>
                <c:pt idx="867">
                  <c:v>1.2041666666666628</c:v>
                </c:pt>
                <c:pt idx="868">
                  <c:v>1.2055555555555517</c:v>
                </c:pt>
                <c:pt idx="869">
                  <c:v>1.2069444444444406</c:v>
                </c:pt>
                <c:pt idx="870">
                  <c:v>1.2083333333333295</c:v>
                </c:pt>
                <c:pt idx="871">
                  <c:v>1.2097222222222184</c:v>
                </c:pt>
                <c:pt idx="872">
                  <c:v>1.2111111111111073</c:v>
                </c:pt>
                <c:pt idx="873">
                  <c:v>1.2124999999999961</c:v>
                </c:pt>
                <c:pt idx="874">
                  <c:v>1.213888888888885</c:v>
                </c:pt>
                <c:pt idx="875">
                  <c:v>1.2152777777777739</c:v>
                </c:pt>
                <c:pt idx="876">
                  <c:v>1.2166666666666628</c:v>
                </c:pt>
                <c:pt idx="877">
                  <c:v>1.2180555555555517</c:v>
                </c:pt>
                <c:pt idx="878">
                  <c:v>1.2194444444444406</c:v>
                </c:pt>
                <c:pt idx="879">
                  <c:v>1.2208333333333294</c:v>
                </c:pt>
                <c:pt idx="880">
                  <c:v>1.2222222222222183</c:v>
                </c:pt>
                <c:pt idx="881">
                  <c:v>1.2236111111111072</c:v>
                </c:pt>
                <c:pt idx="882">
                  <c:v>1.2249999999999961</c:v>
                </c:pt>
                <c:pt idx="883">
                  <c:v>1.226388888888885</c:v>
                </c:pt>
                <c:pt idx="884">
                  <c:v>1.2277777777777739</c:v>
                </c:pt>
                <c:pt idx="885">
                  <c:v>1.2291666666666627</c:v>
                </c:pt>
                <c:pt idx="886">
                  <c:v>1.2305555555555516</c:v>
                </c:pt>
                <c:pt idx="887">
                  <c:v>1.2319444444444405</c:v>
                </c:pt>
                <c:pt idx="888">
                  <c:v>1.2333333333333294</c:v>
                </c:pt>
                <c:pt idx="889">
                  <c:v>1.2347222222222183</c:v>
                </c:pt>
                <c:pt idx="890">
                  <c:v>1.2361111111111072</c:v>
                </c:pt>
                <c:pt idx="891">
                  <c:v>1.237499999999996</c:v>
                </c:pt>
                <c:pt idx="892">
                  <c:v>1.2388888888888849</c:v>
                </c:pt>
                <c:pt idx="893">
                  <c:v>1.2402777777777738</c:v>
                </c:pt>
                <c:pt idx="894">
                  <c:v>1.2416666666666627</c:v>
                </c:pt>
                <c:pt idx="895">
                  <c:v>1.2430555555555516</c:v>
                </c:pt>
                <c:pt idx="896">
                  <c:v>1.2444444444444405</c:v>
                </c:pt>
                <c:pt idx="897">
                  <c:v>1.2458333333333294</c:v>
                </c:pt>
                <c:pt idx="898">
                  <c:v>1.2472222222222182</c:v>
                </c:pt>
                <c:pt idx="899">
                  <c:v>1.2486111111111071</c:v>
                </c:pt>
                <c:pt idx="900">
                  <c:v>1.249999999999996</c:v>
                </c:pt>
                <c:pt idx="901">
                  <c:v>1.2513888888888849</c:v>
                </c:pt>
                <c:pt idx="902">
                  <c:v>1.2527777777777738</c:v>
                </c:pt>
                <c:pt idx="903">
                  <c:v>1.2541666666666627</c:v>
                </c:pt>
                <c:pt idx="904">
                  <c:v>1.2555555555555515</c:v>
                </c:pt>
                <c:pt idx="905">
                  <c:v>1.2569444444444404</c:v>
                </c:pt>
                <c:pt idx="906">
                  <c:v>1.2583333333333293</c:v>
                </c:pt>
                <c:pt idx="907">
                  <c:v>1.2597222222222182</c:v>
                </c:pt>
                <c:pt idx="908">
                  <c:v>1.2611111111111071</c:v>
                </c:pt>
                <c:pt idx="909">
                  <c:v>1.262499999999996</c:v>
                </c:pt>
                <c:pt idx="910">
                  <c:v>1.2638888888888848</c:v>
                </c:pt>
                <c:pt idx="911">
                  <c:v>1.2652777777777737</c:v>
                </c:pt>
                <c:pt idx="912">
                  <c:v>1.2666666666666626</c:v>
                </c:pt>
                <c:pt idx="913">
                  <c:v>1.2680555555555515</c:v>
                </c:pt>
                <c:pt idx="914">
                  <c:v>1.2694444444444404</c:v>
                </c:pt>
                <c:pt idx="915">
                  <c:v>1.2708333333333293</c:v>
                </c:pt>
                <c:pt idx="916">
                  <c:v>1.2722222222222181</c:v>
                </c:pt>
                <c:pt idx="917">
                  <c:v>1.273611111111107</c:v>
                </c:pt>
                <c:pt idx="918">
                  <c:v>1.2749999999999959</c:v>
                </c:pt>
                <c:pt idx="919">
                  <c:v>1.2763888888888848</c:v>
                </c:pt>
                <c:pt idx="920">
                  <c:v>1.2777777777777737</c:v>
                </c:pt>
                <c:pt idx="921">
                  <c:v>1.2791666666666626</c:v>
                </c:pt>
                <c:pt idx="922">
                  <c:v>1.2805555555555515</c:v>
                </c:pt>
                <c:pt idx="923">
                  <c:v>1.2819444444444403</c:v>
                </c:pt>
                <c:pt idx="924">
                  <c:v>1.2833333333333292</c:v>
                </c:pt>
                <c:pt idx="925">
                  <c:v>1.2847222222222181</c:v>
                </c:pt>
                <c:pt idx="926">
                  <c:v>1.286111111111107</c:v>
                </c:pt>
                <c:pt idx="927">
                  <c:v>1.2874999999999959</c:v>
                </c:pt>
                <c:pt idx="928">
                  <c:v>1.2888888888888848</c:v>
                </c:pt>
                <c:pt idx="929">
                  <c:v>1.2902777777777736</c:v>
                </c:pt>
                <c:pt idx="930">
                  <c:v>1.2916666666666625</c:v>
                </c:pt>
                <c:pt idx="931">
                  <c:v>1.2930555555555514</c:v>
                </c:pt>
                <c:pt idx="932">
                  <c:v>1.2944444444444403</c:v>
                </c:pt>
                <c:pt idx="933">
                  <c:v>1.2958333333333292</c:v>
                </c:pt>
                <c:pt idx="934">
                  <c:v>1.2972222222222181</c:v>
                </c:pt>
                <c:pt idx="935">
                  <c:v>1.2986111111111069</c:v>
                </c:pt>
                <c:pt idx="936">
                  <c:v>1.2999999999999958</c:v>
                </c:pt>
                <c:pt idx="937">
                  <c:v>1.3013888888888847</c:v>
                </c:pt>
                <c:pt idx="938">
                  <c:v>1.3027777777777736</c:v>
                </c:pt>
                <c:pt idx="939">
                  <c:v>1.3041666666666625</c:v>
                </c:pt>
                <c:pt idx="940">
                  <c:v>1.3055555555555514</c:v>
                </c:pt>
                <c:pt idx="941">
                  <c:v>1.3069444444444402</c:v>
                </c:pt>
                <c:pt idx="942">
                  <c:v>1.3083333333333291</c:v>
                </c:pt>
                <c:pt idx="943">
                  <c:v>1.309722222222218</c:v>
                </c:pt>
                <c:pt idx="944">
                  <c:v>1.3111111111111069</c:v>
                </c:pt>
                <c:pt idx="945">
                  <c:v>1.3124999999999958</c:v>
                </c:pt>
                <c:pt idx="946">
                  <c:v>1.3138888888888847</c:v>
                </c:pt>
                <c:pt idx="947">
                  <c:v>1.3152777777777735</c:v>
                </c:pt>
                <c:pt idx="948">
                  <c:v>1.3166666666666624</c:v>
                </c:pt>
                <c:pt idx="949">
                  <c:v>1.3180555555555513</c:v>
                </c:pt>
                <c:pt idx="950">
                  <c:v>1.3194444444444402</c:v>
                </c:pt>
                <c:pt idx="951">
                  <c:v>1.3208333333333291</c:v>
                </c:pt>
                <c:pt idx="952">
                  <c:v>1.322222222222218</c:v>
                </c:pt>
                <c:pt idx="953">
                  <c:v>1.3236111111111069</c:v>
                </c:pt>
                <c:pt idx="954">
                  <c:v>1.3249999999999957</c:v>
                </c:pt>
                <c:pt idx="955">
                  <c:v>1.3263888888888846</c:v>
                </c:pt>
                <c:pt idx="956">
                  <c:v>1.3277777777777735</c:v>
                </c:pt>
                <c:pt idx="957">
                  <c:v>1.3291666666666624</c:v>
                </c:pt>
                <c:pt idx="958">
                  <c:v>1.3305555555555513</c:v>
                </c:pt>
                <c:pt idx="959">
                  <c:v>1.3319444444444402</c:v>
                </c:pt>
                <c:pt idx="960">
                  <c:v>1.333333333333329</c:v>
                </c:pt>
                <c:pt idx="961">
                  <c:v>1.3347222222222179</c:v>
                </c:pt>
                <c:pt idx="962">
                  <c:v>1.3361111111111068</c:v>
                </c:pt>
                <c:pt idx="963">
                  <c:v>1.3374999999999957</c:v>
                </c:pt>
                <c:pt idx="964">
                  <c:v>1.3388888888888846</c:v>
                </c:pt>
                <c:pt idx="965">
                  <c:v>1.3402777777777735</c:v>
                </c:pt>
                <c:pt idx="966">
                  <c:v>1.3416666666666623</c:v>
                </c:pt>
                <c:pt idx="967">
                  <c:v>1.3430555555555512</c:v>
                </c:pt>
                <c:pt idx="968">
                  <c:v>1.3444444444444401</c:v>
                </c:pt>
                <c:pt idx="969">
                  <c:v>1.345833333333329</c:v>
                </c:pt>
                <c:pt idx="970">
                  <c:v>1.3472222222222179</c:v>
                </c:pt>
                <c:pt idx="971">
                  <c:v>1.3486111111111068</c:v>
                </c:pt>
                <c:pt idx="972">
                  <c:v>1.3499999999999956</c:v>
                </c:pt>
                <c:pt idx="973">
                  <c:v>1.3513888888888845</c:v>
                </c:pt>
                <c:pt idx="974">
                  <c:v>1.3527777777777734</c:v>
                </c:pt>
                <c:pt idx="975">
                  <c:v>1.3541666666666623</c:v>
                </c:pt>
                <c:pt idx="976">
                  <c:v>1.3555555555555512</c:v>
                </c:pt>
                <c:pt idx="977">
                  <c:v>1.3569444444444401</c:v>
                </c:pt>
                <c:pt idx="978">
                  <c:v>1.358333333333329</c:v>
                </c:pt>
                <c:pt idx="979">
                  <c:v>1.3597222222222178</c:v>
                </c:pt>
                <c:pt idx="980">
                  <c:v>1.3611111111111067</c:v>
                </c:pt>
                <c:pt idx="981">
                  <c:v>1.3624999999999956</c:v>
                </c:pt>
                <c:pt idx="982">
                  <c:v>1.3638888888888845</c:v>
                </c:pt>
                <c:pt idx="983">
                  <c:v>1.3652777777777734</c:v>
                </c:pt>
                <c:pt idx="984">
                  <c:v>1.3666666666666623</c:v>
                </c:pt>
                <c:pt idx="985">
                  <c:v>1.3680555555555511</c:v>
                </c:pt>
                <c:pt idx="986">
                  <c:v>1.36944444444444</c:v>
                </c:pt>
                <c:pt idx="987">
                  <c:v>1.3708333333333289</c:v>
                </c:pt>
                <c:pt idx="988">
                  <c:v>1.3722222222222178</c:v>
                </c:pt>
                <c:pt idx="989">
                  <c:v>1.3736111111111067</c:v>
                </c:pt>
                <c:pt idx="990">
                  <c:v>1.3749999999999956</c:v>
                </c:pt>
                <c:pt idx="991">
                  <c:v>1.3763888888888844</c:v>
                </c:pt>
                <c:pt idx="992">
                  <c:v>1.3777777777777733</c:v>
                </c:pt>
                <c:pt idx="993">
                  <c:v>1.3791666666666622</c:v>
                </c:pt>
                <c:pt idx="994">
                  <c:v>1.3805555555555511</c:v>
                </c:pt>
                <c:pt idx="995">
                  <c:v>1.38194444444444</c:v>
                </c:pt>
                <c:pt idx="996">
                  <c:v>1.3833333333333289</c:v>
                </c:pt>
                <c:pt idx="997">
                  <c:v>1.3847222222222177</c:v>
                </c:pt>
                <c:pt idx="998">
                  <c:v>1.3861111111111066</c:v>
                </c:pt>
                <c:pt idx="999">
                  <c:v>1.3874999999999955</c:v>
                </c:pt>
                <c:pt idx="1000">
                  <c:v>1.3888888888888844</c:v>
                </c:pt>
                <c:pt idx="1001">
                  <c:v>1.3902777777777733</c:v>
                </c:pt>
                <c:pt idx="1002">
                  <c:v>1.3916666666666622</c:v>
                </c:pt>
                <c:pt idx="1003">
                  <c:v>1.3930555555555511</c:v>
                </c:pt>
                <c:pt idx="1004">
                  <c:v>1.3944444444444399</c:v>
                </c:pt>
                <c:pt idx="1005">
                  <c:v>1.3958333333333288</c:v>
                </c:pt>
                <c:pt idx="1006">
                  <c:v>1.3972222222222177</c:v>
                </c:pt>
                <c:pt idx="1007">
                  <c:v>1.3986111111111066</c:v>
                </c:pt>
                <c:pt idx="1008">
                  <c:v>1.3999999999999955</c:v>
                </c:pt>
                <c:pt idx="1009">
                  <c:v>1.4013888888888844</c:v>
                </c:pt>
                <c:pt idx="1010">
                  <c:v>1.4027777777777732</c:v>
                </c:pt>
                <c:pt idx="1011">
                  <c:v>1.4041666666666621</c:v>
                </c:pt>
                <c:pt idx="1012">
                  <c:v>1.405555555555551</c:v>
                </c:pt>
                <c:pt idx="1013">
                  <c:v>1.4069444444444399</c:v>
                </c:pt>
                <c:pt idx="1014">
                  <c:v>1.4083333333333288</c:v>
                </c:pt>
                <c:pt idx="1015">
                  <c:v>1.4097222222222177</c:v>
                </c:pt>
                <c:pt idx="1016">
                  <c:v>1.4111111111111065</c:v>
                </c:pt>
                <c:pt idx="1017">
                  <c:v>1.4124999999999954</c:v>
                </c:pt>
                <c:pt idx="1018">
                  <c:v>1.4138888888888843</c:v>
                </c:pt>
                <c:pt idx="1019">
                  <c:v>1.4152777777777732</c:v>
                </c:pt>
                <c:pt idx="1020">
                  <c:v>1.4166666666666621</c:v>
                </c:pt>
                <c:pt idx="1021">
                  <c:v>1.418055555555551</c:v>
                </c:pt>
                <c:pt idx="1022">
                  <c:v>1.4194444444444398</c:v>
                </c:pt>
                <c:pt idx="1023">
                  <c:v>1.4208333333333287</c:v>
                </c:pt>
                <c:pt idx="1024">
                  <c:v>1.4222222222222176</c:v>
                </c:pt>
                <c:pt idx="1025">
                  <c:v>1.4236111111111065</c:v>
                </c:pt>
                <c:pt idx="1026">
                  <c:v>1.4249999999999954</c:v>
                </c:pt>
                <c:pt idx="1027">
                  <c:v>1.4263888888888843</c:v>
                </c:pt>
                <c:pt idx="1028">
                  <c:v>1.4277777777777731</c:v>
                </c:pt>
                <c:pt idx="1029">
                  <c:v>1.429166666666662</c:v>
                </c:pt>
                <c:pt idx="1030">
                  <c:v>1.4305555555555509</c:v>
                </c:pt>
                <c:pt idx="1031">
                  <c:v>1.4319444444444398</c:v>
                </c:pt>
                <c:pt idx="1032">
                  <c:v>1.4333333333333287</c:v>
                </c:pt>
                <c:pt idx="1033">
                  <c:v>1.4347222222222176</c:v>
                </c:pt>
                <c:pt idx="1034">
                  <c:v>1.4361111111111065</c:v>
                </c:pt>
                <c:pt idx="1035">
                  <c:v>1.4374999999999953</c:v>
                </c:pt>
                <c:pt idx="1036">
                  <c:v>1.4388888888888842</c:v>
                </c:pt>
                <c:pt idx="1037">
                  <c:v>1.4402777777777731</c:v>
                </c:pt>
                <c:pt idx="1038">
                  <c:v>1.441666666666662</c:v>
                </c:pt>
                <c:pt idx="1039">
                  <c:v>1.4430555555555509</c:v>
                </c:pt>
                <c:pt idx="1040">
                  <c:v>1.4444444444444398</c:v>
                </c:pt>
                <c:pt idx="1041">
                  <c:v>1.4458333333333286</c:v>
                </c:pt>
                <c:pt idx="1042">
                  <c:v>1.4472222222222175</c:v>
                </c:pt>
                <c:pt idx="1043">
                  <c:v>1.4486111111111064</c:v>
                </c:pt>
                <c:pt idx="1044">
                  <c:v>1.4499999999999953</c:v>
                </c:pt>
                <c:pt idx="1045">
                  <c:v>1.4513888888888842</c:v>
                </c:pt>
                <c:pt idx="1046">
                  <c:v>1.4527777777777731</c:v>
                </c:pt>
                <c:pt idx="1047">
                  <c:v>1.4541666666666619</c:v>
                </c:pt>
                <c:pt idx="1048">
                  <c:v>1.4555555555555508</c:v>
                </c:pt>
                <c:pt idx="1049">
                  <c:v>1.4569444444444397</c:v>
                </c:pt>
                <c:pt idx="1050">
                  <c:v>1.4583333333333286</c:v>
                </c:pt>
                <c:pt idx="1051">
                  <c:v>1.4597222222222175</c:v>
                </c:pt>
                <c:pt idx="1052">
                  <c:v>1.4611111111111064</c:v>
                </c:pt>
                <c:pt idx="1053">
                  <c:v>1.4624999999999952</c:v>
                </c:pt>
                <c:pt idx="1054">
                  <c:v>1.4638888888888841</c:v>
                </c:pt>
                <c:pt idx="1055">
                  <c:v>1.465277777777773</c:v>
                </c:pt>
                <c:pt idx="1056">
                  <c:v>1.4666666666666619</c:v>
                </c:pt>
                <c:pt idx="1057">
                  <c:v>1.4680555555555508</c:v>
                </c:pt>
                <c:pt idx="1058">
                  <c:v>1.4694444444444397</c:v>
                </c:pt>
                <c:pt idx="1059">
                  <c:v>1.4708333333333286</c:v>
                </c:pt>
                <c:pt idx="1060">
                  <c:v>1.4722222222222174</c:v>
                </c:pt>
                <c:pt idx="1061">
                  <c:v>1.4736111111111063</c:v>
                </c:pt>
                <c:pt idx="1062">
                  <c:v>1.4749999999999952</c:v>
                </c:pt>
                <c:pt idx="1063">
                  <c:v>1.4763888888888841</c:v>
                </c:pt>
                <c:pt idx="1064">
                  <c:v>1.477777777777773</c:v>
                </c:pt>
                <c:pt idx="1065">
                  <c:v>1.4791666666666619</c:v>
                </c:pt>
                <c:pt idx="1066">
                  <c:v>1.4805555555555507</c:v>
                </c:pt>
                <c:pt idx="1067">
                  <c:v>1.4819444444444396</c:v>
                </c:pt>
                <c:pt idx="1068">
                  <c:v>1.4833333333333285</c:v>
                </c:pt>
                <c:pt idx="1069">
                  <c:v>1.4847222222222174</c:v>
                </c:pt>
                <c:pt idx="1070">
                  <c:v>1.4861111111111063</c:v>
                </c:pt>
                <c:pt idx="1071">
                  <c:v>1.4874999999999952</c:v>
                </c:pt>
                <c:pt idx="1072">
                  <c:v>1.488888888888884</c:v>
                </c:pt>
                <c:pt idx="1073">
                  <c:v>1.4902777777777729</c:v>
                </c:pt>
                <c:pt idx="1074">
                  <c:v>1.4916666666666618</c:v>
                </c:pt>
                <c:pt idx="1075">
                  <c:v>1.4930555555555507</c:v>
                </c:pt>
                <c:pt idx="1076">
                  <c:v>1.4944444444444396</c:v>
                </c:pt>
                <c:pt idx="1077">
                  <c:v>1.4958333333333285</c:v>
                </c:pt>
                <c:pt idx="1078">
                  <c:v>1.4972222222222173</c:v>
                </c:pt>
                <c:pt idx="1079">
                  <c:v>1.4986111111111062</c:v>
                </c:pt>
                <c:pt idx="1080">
                  <c:v>1.4999999999999951</c:v>
                </c:pt>
                <c:pt idx="1081">
                  <c:v>1.501388888888884</c:v>
                </c:pt>
                <c:pt idx="1082">
                  <c:v>1.5027777777777729</c:v>
                </c:pt>
                <c:pt idx="1083">
                  <c:v>1.5041666666666618</c:v>
                </c:pt>
                <c:pt idx="1084">
                  <c:v>1.5055555555555507</c:v>
                </c:pt>
                <c:pt idx="1085">
                  <c:v>1.5069444444444395</c:v>
                </c:pt>
                <c:pt idx="1086">
                  <c:v>1.5083333333333284</c:v>
                </c:pt>
                <c:pt idx="1087">
                  <c:v>1.5097222222222173</c:v>
                </c:pt>
                <c:pt idx="1088">
                  <c:v>1.5111111111111062</c:v>
                </c:pt>
                <c:pt idx="1089">
                  <c:v>1.5124999999999951</c:v>
                </c:pt>
                <c:pt idx="1090">
                  <c:v>1.513888888888884</c:v>
                </c:pt>
                <c:pt idx="1091">
                  <c:v>1.5152777777777728</c:v>
                </c:pt>
                <c:pt idx="1092">
                  <c:v>1.5166666666666617</c:v>
                </c:pt>
                <c:pt idx="1093">
                  <c:v>1.5180555555555506</c:v>
                </c:pt>
                <c:pt idx="1094">
                  <c:v>1.5194444444444395</c:v>
                </c:pt>
                <c:pt idx="1095">
                  <c:v>1.5208333333333284</c:v>
                </c:pt>
                <c:pt idx="1096">
                  <c:v>1.5222222222222173</c:v>
                </c:pt>
                <c:pt idx="1097">
                  <c:v>1.5236111111111061</c:v>
                </c:pt>
                <c:pt idx="1098">
                  <c:v>1.524999999999995</c:v>
                </c:pt>
                <c:pt idx="1099">
                  <c:v>1.5263888888888839</c:v>
                </c:pt>
                <c:pt idx="1100">
                  <c:v>1.5277777777777728</c:v>
                </c:pt>
                <c:pt idx="1101">
                  <c:v>1.5291666666666617</c:v>
                </c:pt>
                <c:pt idx="1102">
                  <c:v>1.5305555555555506</c:v>
                </c:pt>
                <c:pt idx="1103">
                  <c:v>1.5319444444444394</c:v>
                </c:pt>
                <c:pt idx="1104">
                  <c:v>1.5333333333333283</c:v>
                </c:pt>
                <c:pt idx="1105">
                  <c:v>1.5347222222222172</c:v>
                </c:pt>
                <c:pt idx="1106">
                  <c:v>1.5361111111111061</c:v>
                </c:pt>
                <c:pt idx="1107">
                  <c:v>1.537499999999995</c:v>
                </c:pt>
                <c:pt idx="1108">
                  <c:v>1.5388888888888839</c:v>
                </c:pt>
                <c:pt idx="1109">
                  <c:v>1.5402777777777727</c:v>
                </c:pt>
                <c:pt idx="1110">
                  <c:v>1.5416666666666616</c:v>
                </c:pt>
                <c:pt idx="1111">
                  <c:v>1.5430555555555505</c:v>
                </c:pt>
                <c:pt idx="1112">
                  <c:v>1.5444444444444394</c:v>
                </c:pt>
                <c:pt idx="1113">
                  <c:v>1.5458333333333283</c:v>
                </c:pt>
                <c:pt idx="1114">
                  <c:v>1.5472222222222172</c:v>
                </c:pt>
                <c:pt idx="1115">
                  <c:v>1.5486111111111061</c:v>
                </c:pt>
                <c:pt idx="1116">
                  <c:v>1.5499999999999949</c:v>
                </c:pt>
                <c:pt idx="1117">
                  <c:v>1.5513888888888838</c:v>
                </c:pt>
                <c:pt idx="1118">
                  <c:v>1.5527777777777727</c:v>
                </c:pt>
                <c:pt idx="1119">
                  <c:v>1.5541666666666616</c:v>
                </c:pt>
                <c:pt idx="1120">
                  <c:v>1.5555555555555505</c:v>
                </c:pt>
                <c:pt idx="1121">
                  <c:v>1.5569444444444394</c:v>
                </c:pt>
                <c:pt idx="1122">
                  <c:v>1.5583333333333282</c:v>
                </c:pt>
                <c:pt idx="1123">
                  <c:v>1.5597222222222171</c:v>
                </c:pt>
                <c:pt idx="1124">
                  <c:v>1.561111111111106</c:v>
                </c:pt>
                <c:pt idx="1125">
                  <c:v>1.5624999999999949</c:v>
                </c:pt>
                <c:pt idx="1126">
                  <c:v>1.5638888888888838</c:v>
                </c:pt>
                <c:pt idx="1127">
                  <c:v>1.5652777777777727</c:v>
                </c:pt>
                <c:pt idx="1128">
                  <c:v>1.5666666666666615</c:v>
                </c:pt>
                <c:pt idx="1129">
                  <c:v>1.5680555555555504</c:v>
                </c:pt>
                <c:pt idx="1130">
                  <c:v>1.5694444444444393</c:v>
                </c:pt>
                <c:pt idx="1131">
                  <c:v>1.5708333333333282</c:v>
                </c:pt>
                <c:pt idx="1132">
                  <c:v>1.5722222222222171</c:v>
                </c:pt>
                <c:pt idx="1133">
                  <c:v>1.573611111111106</c:v>
                </c:pt>
                <c:pt idx="1134">
                  <c:v>1.5749999999999948</c:v>
                </c:pt>
                <c:pt idx="1135">
                  <c:v>1.5763888888888837</c:v>
                </c:pt>
                <c:pt idx="1136">
                  <c:v>1.5777777777777726</c:v>
                </c:pt>
                <c:pt idx="1137">
                  <c:v>1.5791666666666615</c:v>
                </c:pt>
                <c:pt idx="1138">
                  <c:v>1.5805555555555504</c:v>
                </c:pt>
                <c:pt idx="1139">
                  <c:v>1.5819444444444393</c:v>
                </c:pt>
                <c:pt idx="1140">
                  <c:v>1.5833333333333282</c:v>
                </c:pt>
                <c:pt idx="1141">
                  <c:v>1.584722222222217</c:v>
                </c:pt>
                <c:pt idx="1142">
                  <c:v>1.5861111111111059</c:v>
                </c:pt>
                <c:pt idx="1143">
                  <c:v>1.5874999999999948</c:v>
                </c:pt>
                <c:pt idx="1144">
                  <c:v>1.5888888888888837</c:v>
                </c:pt>
                <c:pt idx="1145">
                  <c:v>1.5902777777777726</c:v>
                </c:pt>
                <c:pt idx="1146">
                  <c:v>1.5916666666666615</c:v>
                </c:pt>
                <c:pt idx="1147">
                  <c:v>1.5930555555555503</c:v>
                </c:pt>
                <c:pt idx="1148">
                  <c:v>1.5944444444444392</c:v>
                </c:pt>
                <c:pt idx="1149">
                  <c:v>1.5958333333333281</c:v>
                </c:pt>
                <c:pt idx="1150">
                  <c:v>1.597222222222217</c:v>
                </c:pt>
                <c:pt idx="1151">
                  <c:v>1.5986111111111059</c:v>
                </c:pt>
                <c:pt idx="1152">
                  <c:v>1.5999999999999948</c:v>
                </c:pt>
                <c:pt idx="1153">
                  <c:v>1.6013888888888836</c:v>
                </c:pt>
                <c:pt idx="1154">
                  <c:v>1.6027777777777725</c:v>
                </c:pt>
                <c:pt idx="1155">
                  <c:v>1.6041666666666614</c:v>
                </c:pt>
                <c:pt idx="1156">
                  <c:v>1.6055555555555503</c:v>
                </c:pt>
                <c:pt idx="1157">
                  <c:v>1.6069444444444392</c:v>
                </c:pt>
                <c:pt idx="1158">
                  <c:v>1.6083333333333281</c:v>
                </c:pt>
                <c:pt idx="1159">
                  <c:v>1.6097222222222169</c:v>
                </c:pt>
                <c:pt idx="1160">
                  <c:v>1.6111111111111058</c:v>
                </c:pt>
                <c:pt idx="1161">
                  <c:v>1.6124999999999947</c:v>
                </c:pt>
                <c:pt idx="1162">
                  <c:v>1.6138888888888836</c:v>
                </c:pt>
                <c:pt idx="1163">
                  <c:v>1.6152777777777725</c:v>
                </c:pt>
                <c:pt idx="1164">
                  <c:v>1.6166666666666614</c:v>
                </c:pt>
                <c:pt idx="1165">
                  <c:v>1.6180555555555503</c:v>
                </c:pt>
                <c:pt idx="1166">
                  <c:v>1.6194444444444391</c:v>
                </c:pt>
                <c:pt idx="1167">
                  <c:v>1.620833333333328</c:v>
                </c:pt>
                <c:pt idx="1168">
                  <c:v>1.6222222222222169</c:v>
                </c:pt>
                <c:pt idx="1169">
                  <c:v>1.6236111111111058</c:v>
                </c:pt>
                <c:pt idx="1170">
                  <c:v>1.6249999999999947</c:v>
                </c:pt>
                <c:pt idx="1171">
                  <c:v>1.6263888888888836</c:v>
                </c:pt>
                <c:pt idx="1172">
                  <c:v>1.6277777777777724</c:v>
                </c:pt>
                <c:pt idx="1173">
                  <c:v>1.6291666666666613</c:v>
                </c:pt>
                <c:pt idx="1174">
                  <c:v>1.6305555555555502</c:v>
                </c:pt>
                <c:pt idx="1175">
                  <c:v>1.6319444444444391</c:v>
                </c:pt>
                <c:pt idx="1176">
                  <c:v>1.633333333333328</c:v>
                </c:pt>
                <c:pt idx="1177">
                  <c:v>1.6347222222222169</c:v>
                </c:pt>
                <c:pt idx="1178">
                  <c:v>1.6361111111111057</c:v>
                </c:pt>
                <c:pt idx="1179">
                  <c:v>1.6374999999999946</c:v>
                </c:pt>
                <c:pt idx="1180">
                  <c:v>1.6388888888888835</c:v>
                </c:pt>
                <c:pt idx="1181">
                  <c:v>1.6402777777777724</c:v>
                </c:pt>
                <c:pt idx="1182">
                  <c:v>1.6416666666666613</c:v>
                </c:pt>
                <c:pt idx="1183">
                  <c:v>1.6430555555555502</c:v>
                </c:pt>
                <c:pt idx="1184">
                  <c:v>1.644444444444439</c:v>
                </c:pt>
                <c:pt idx="1185">
                  <c:v>1.6458333333333279</c:v>
                </c:pt>
                <c:pt idx="1186">
                  <c:v>1.6472222222222168</c:v>
                </c:pt>
                <c:pt idx="1187">
                  <c:v>1.6486111111111057</c:v>
                </c:pt>
                <c:pt idx="1188">
                  <c:v>1.6499999999999946</c:v>
                </c:pt>
                <c:pt idx="1189">
                  <c:v>1.6513888888888835</c:v>
                </c:pt>
                <c:pt idx="1190">
                  <c:v>1.6527777777777724</c:v>
                </c:pt>
                <c:pt idx="1191">
                  <c:v>1.6541666666666612</c:v>
                </c:pt>
                <c:pt idx="1192">
                  <c:v>1.6555555555555501</c:v>
                </c:pt>
                <c:pt idx="1193">
                  <c:v>1.656944444444439</c:v>
                </c:pt>
                <c:pt idx="1194">
                  <c:v>1.6583333333333279</c:v>
                </c:pt>
                <c:pt idx="1195">
                  <c:v>1.6597222222222168</c:v>
                </c:pt>
                <c:pt idx="1196">
                  <c:v>1.6611111111111057</c:v>
                </c:pt>
                <c:pt idx="1197">
                  <c:v>1.6624999999999945</c:v>
                </c:pt>
                <c:pt idx="1198">
                  <c:v>1.6638888888888834</c:v>
                </c:pt>
                <c:pt idx="1199">
                  <c:v>1.6652777777777723</c:v>
                </c:pt>
                <c:pt idx="1200">
                  <c:v>1.6666666666666612</c:v>
                </c:pt>
                <c:pt idx="1201">
                  <c:v>1.6680555555555501</c:v>
                </c:pt>
                <c:pt idx="1202">
                  <c:v>1.669444444444439</c:v>
                </c:pt>
                <c:pt idx="1203">
                  <c:v>1.6708333333333278</c:v>
                </c:pt>
                <c:pt idx="1204">
                  <c:v>1.6722222222222167</c:v>
                </c:pt>
                <c:pt idx="1205">
                  <c:v>1.6736111111111056</c:v>
                </c:pt>
                <c:pt idx="1206">
                  <c:v>1.6749999999999945</c:v>
                </c:pt>
                <c:pt idx="1207">
                  <c:v>1.6763888888888834</c:v>
                </c:pt>
                <c:pt idx="1208">
                  <c:v>1.6777777777777723</c:v>
                </c:pt>
                <c:pt idx="1209">
                  <c:v>1.6791666666666611</c:v>
                </c:pt>
                <c:pt idx="1210">
                  <c:v>1.68055555555555</c:v>
                </c:pt>
                <c:pt idx="1211">
                  <c:v>1.6819444444444389</c:v>
                </c:pt>
                <c:pt idx="1212">
                  <c:v>1.6833333333333278</c:v>
                </c:pt>
                <c:pt idx="1213">
                  <c:v>1.6847222222222167</c:v>
                </c:pt>
                <c:pt idx="1214">
                  <c:v>1.6861111111111056</c:v>
                </c:pt>
                <c:pt idx="1215">
                  <c:v>1.6874999999999944</c:v>
                </c:pt>
                <c:pt idx="1216">
                  <c:v>1.6888888888888833</c:v>
                </c:pt>
                <c:pt idx="1217">
                  <c:v>1.6902777777777722</c:v>
                </c:pt>
                <c:pt idx="1218">
                  <c:v>1.6916666666666611</c:v>
                </c:pt>
                <c:pt idx="1219">
                  <c:v>1.69305555555555</c:v>
                </c:pt>
                <c:pt idx="1220">
                  <c:v>1.6944444444444389</c:v>
                </c:pt>
                <c:pt idx="1221">
                  <c:v>1.6958333333333278</c:v>
                </c:pt>
                <c:pt idx="1222">
                  <c:v>1.6972222222222166</c:v>
                </c:pt>
                <c:pt idx="1223">
                  <c:v>1.6986111111111055</c:v>
                </c:pt>
                <c:pt idx="1224">
                  <c:v>1.6999999999999944</c:v>
                </c:pt>
                <c:pt idx="1225">
                  <c:v>1.7013888888888833</c:v>
                </c:pt>
                <c:pt idx="1226">
                  <c:v>1.7027777777777722</c:v>
                </c:pt>
                <c:pt idx="1227">
                  <c:v>1.7041666666666611</c:v>
                </c:pt>
                <c:pt idx="1228">
                  <c:v>1.7055555555555499</c:v>
                </c:pt>
                <c:pt idx="1229">
                  <c:v>1.7069444444444388</c:v>
                </c:pt>
                <c:pt idx="1230">
                  <c:v>1.7083333333333277</c:v>
                </c:pt>
                <c:pt idx="1231">
                  <c:v>1.7097222222222166</c:v>
                </c:pt>
                <c:pt idx="1232">
                  <c:v>1.7111111111111055</c:v>
                </c:pt>
                <c:pt idx="1233">
                  <c:v>1.7124999999999944</c:v>
                </c:pt>
                <c:pt idx="1234">
                  <c:v>1.7138888888888832</c:v>
                </c:pt>
                <c:pt idx="1235">
                  <c:v>1.7152777777777721</c:v>
                </c:pt>
                <c:pt idx="1236">
                  <c:v>1.716666666666661</c:v>
                </c:pt>
                <c:pt idx="1237">
                  <c:v>1.7180555555555499</c:v>
                </c:pt>
                <c:pt idx="1238">
                  <c:v>1.7194444444444388</c:v>
                </c:pt>
                <c:pt idx="1239">
                  <c:v>1.7208333333333277</c:v>
                </c:pt>
                <c:pt idx="1240">
                  <c:v>1.7222222222222165</c:v>
                </c:pt>
                <c:pt idx="1241">
                  <c:v>1.7236111111111054</c:v>
                </c:pt>
                <c:pt idx="1242">
                  <c:v>1.7249999999999943</c:v>
                </c:pt>
                <c:pt idx="1243">
                  <c:v>1.7263888888888832</c:v>
                </c:pt>
                <c:pt idx="1244">
                  <c:v>1.7277777777777721</c:v>
                </c:pt>
                <c:pt idx="1245">
                  <c:v>1.729166666666661</c:v>
                </c:pt>
                <c:pt idx="1246">
                  <c:v>1.7305555555555499</c:v>
                </c:pt>
                <c:pt idx="1247">
                  <c:v>1.7319444444444387</c:v>
                </c:pt>
                <c:pt idx="1248">
                  <c:v>1.7333333333333276</c:v>
                </c:pt>
                <c:pt idx="1249">
                  <c:v>1.7347222222222165</c:v>
                </c:pt>
                <c:pt idx="1250">
                  <c:v>1.7361111111111054</c:v>
                </c:pt>
                <c:pt idx="1251">
                  <c:v>1.7374999999999943</c:v>
                </c:pt>
                <c:pt idx="1252">
                  <c:v>1.7388888888888832</c:v>
                </c:pt>
                <c:pt idx="1253">
                  <c:v>1.740277777777772</c:v>
                </c:pt>
                <c:pt idx="1254">
                  <c:v>1.7416666666666609</c:v>
                </c:pt>
                <c:pt idx="1255">
                  <c:v>1.7430555555555498</c:v>
                </c:pt>
                <c:pt idx="1256">
                  <c:v>1.7444444444444387</c:v>
                </c:pt>
                <c:pt idx="1257">
                  <c:v>1.7458333333333276</c:v>
                </c:pt>
                <c:pt idx="1258">
                  <c:v>1.7472222222222165</c:v>
                </c:pt>
                <c:pt idx="1259">
                  <c:v>1.7486111111111053</c:v>
                </c:pt>
                <c:pt idx="1260">
                  <c:v>1.7499999999999942</c:v>
                </c:pt>
                <c:pt idx="1261">
                  <c:v>1.7513888888888831</c:v>
                </c:pt>
                <c:pt idx="1262">
                  <c:v>1.752777777777772</c:v>
                </c:pt>
                <c:pt idx="1263">
                  <c:v>1.7541666666666609</c:v>
                </c:pt>
                <c:pt idx="1264">
                  <c:v>1.7555555555555498</c:v>
                </c:pt>
                <c:pt idx="1265">
                  <c:v>1.7569444444444386</c:v>
                </c:pt>
                <c:pt idx="1266">
                  <c:v>1.7583333333333275</c:v>
                </c:pt>
                <c:pt idx="1267">
                  <c:v>1.7597222222222164</c:v>
                </c:pt>
                <c:pt idx="1268">
                  <c:v>1.7611111111111053</c:v>
                </c:pt>
                <c:pt idx="1269">
                  <c:v>1.7624999999999942</c:v>
                </c:pt>
                <c:pt idx="1270">
                  <c:v>1.7638888888888831</c:v>
                </c:pt>
                <c:pt idx="1271">
                  <c:v>1.765277777777772</c:v>
                </c:pt>
                <c:pt idx="1272">
                  <c:v>1.7666666666666608</c:v>
                </c:pt>
                <c:pt idx="1273">
                  <c:v>1.7680555555555497</c:v>
                </c:pt>
                <c:pt idx="1274">
                  <c:v>1.7694444444444386</c:v>
                </c:pt>
                <c:pt idx="1275">
                  <c:v>1.7708333333333275</c:v>
                </c:pt>
                <c:pt idx="1276">
                  <c:v>1.7722222222222164</c:v>
                </c:pt>
                <c:pt idx="1277">
                  <c:v>1.7736111111111053</c:v>
                </c:pt>
                <c:pt idx="1278">
                  <c:v>1.7749999999999941</c:v>
                </c:pt>
                <c:pt idx="1279">
                  <c:v>1.776388888888883</c:v>
                </c:pt>
                <c:pt idx="1280">
                  <c:v>1.7777777777777719</c:v>
                </c:pt>
                <c:pt idx="1281">
                  <c:v>1.7791666666666608</c:v>
                </c:pt>
                <c:pt idx="1282">
                  <c:v>1.7805555555555497</c:v>
                </c:pt>
                <c:pt idx="1283">
                  <c:v>1.7819444444444386</c:v>
                </c:pt>
                <c:pt idx="1284">
                  <c:v>1.7833333333333274</c:v>
                </c:pt>
                <c:pt idx="1285">
                  <c:v>1.7847222222222163</c:v>
                </c:pt>
                <c:pt idx="1286">
                  <c:v>1.7861111111111052</c:v>
                </c:pt>
                <c:pt idx="1287">
                  <c:v>1.7874999999999941</c:v>
                </c:pt>
                <c:pt idx="1288">
                  <c:v>1.788888888888883</c:v>
                </c:pt>
                <c:pt idx="1289">
                  <c:v>1.7902777777777719</c:v>
                </c:pt>
                <c:pt idx="1290">
                  <c:v>1.7916666666666607</c:v>
                </c:pt>
                <c:pt idx="1291">
                  <c:v>1.7930555555555496</c:v>
                </c:pt>
                <c:pt idx="1292">
                  <c:v>1.7944444444444385</c:v>
                </c:pt>
                <c:pt idx="1293">
                  <c:v>1.7958333333333274</c:v>
                </c:pt>
                <c:pt idx="1294">
                  <c:v>1.7972222222222163</c:v>
                </c:pt>
                <c:pt idx="1295">
                  <c:v>1.7986111111111052</c:v>
                </c:pt>
                <c:pt idx="1296">
                  <c:v>1.799999999999994</c:v>
                </c:pt>
                <c:pt idx="1297">
                  <c:v>1.8013888888888829</c:v>
                </c:pt>
                <c:pt idx="1298">
                  <c:v>1.8027777777777718</c:v>
                </c:pt>
                <c:pt idx="1299">
                  <c:v>1.8041666666666607</c:v>
                </c:pt>
                <c:pt idx="1300">
                  <c:v>1.8055555555555496</c:v>
                </c:pt>
                <c:pt idx="1301">
                  <c:v>1.8069444444444385</c:v>
                </c:pt>
                <c:pt idx="1302">
                  <c:v>1.8083333333333274</c:v>
                </c:pt>
                <c:pt idx="1303">
                  <c:v>1.8097222222222162</c:v>
                </c:pt>
                <c:pt idx="1304">
                  <c:v>1.8111111111111051</c:v>
                </c:pt>
                <c:pt idx="1305">
                  <c:v>1.812499999999994</c:v>
                </c:pt>
                <c:pt idx="1306">
                  <c:v>1.8138888888888829</c:v>
                </c:pt>
                <c:pt idx="1307">
                  <c:v>1.8152777777777718</c:v>
                </c:pt>
                <c:pt idx="1308">
                  <c:v>1.8166666666666607</c:v>
                </c:pt>
                <c:pt idx="1309">
                  <c:v>1.8180555555555495</c:v>
                </c:pt>
                <c:pt idx="1310">
                  <c:v>1.8194444444444384</c:v>
                </c:pt>
                <c:pt idx="1311">
                  <c:v>1.8208333333333273</c:v>
                </c:pt>
                <c:pt idx="1312">
                  <c:v>1.8222222222222162</c:v>
                </c:pt>
                <c:pt idx="1313">
                  <c:v>1.8236111111111051</c:v>
                </c:pt>
                <c:pt idx="1314">
                  <c:v>1.824999999999994</c:v>
                </c:pt>
                <c:pt idx="1315">
                  <c:v>1.8263888888888828</c:v>
                </c:pt>
                <c:pt idx="1316">
                  <c:v>1.8277777777777717</c:v>
                </c:pt>
                <c:pt idx="1317">
                  <c:v>1.8291666666666606</c:v>
                </c:pt>
                <c:pt idx="1318">
                  <c:v>1.8305555555555495</c:v>
                </c:pt>
                <c:pt idx="1319">
                  <c:v>1.8319444444444384</c:v>
                </c:pt>
                <c:pt idx="1320">
                  <c:v>1.8333333333333273</c:v>
                </c:pt>
                <c:pt idx="1321">
                  <c:v>1.8347222222222161</c:v>
                </c:pt>
                <c:pt idx="1322">
                  <c:v>1.836111111111105</c:v>
                </c:pt>
                <c:pt idx="1323">
                  <c:v>1.8374999999999939</c:v>
                </c:pt>
                <c:pt idx="1324">
                  <c:v>1.8388888888888828</c:v>
                </c:pt>
                <c:pt idx="1325">
                  <c:v>1.8402777777777717</c:v>
                </c:pt>
                <c:pt idx="1326">
                  <c:v>1.8416666666666606</c:v>
                </c:pt>
                <c:pt idx="1327">
                  <c:v>1.8430555555555495</c:v>
                </c:pt>
                <c:pt idx="1328">
                  <c:v>1.8444444444444383</c:v>
                </c:pt>
                <c:pt idx="1329">
                  <c:v>1.8458333333333272</c:v>
                </c:pt>
                <c:pt idx="1330">
                  <c:v>1.8472222222222161</c:v>
                </c:pt>
                <c:pt idx="1331">
                  <c:v>1.848611111111105</c:v>
                </c:pt>
                <c:pt idx="1332">
                  <c:v>1.8499999999999939</c:v>
                </c:pt>
                <c:pt idx="1333">
                  <c:v>1.8513888888888828</c:v>
                </c:pt>
                <c:pt idx="1334">
                  <c:v>1.8527777777777716</c:v>
                </c:pt>
                <c:pt idx="1335">
                  <c:v>1.8541666666666605</c:v>
                </c:pt>
                <c:pt idx="1336">
                  <c:v>1.8555555555555494</c:v>
                </c:pt>
                <c:pt idx="1337">
                  <c:v>1.8569444444444383</c:v>
                </c:pt>
                <c:pt idx="1338">
                  <c:v>1.8583333333333272</c:v>
                </c:pt>
                <c:pt idx="1339">
                  <c:v>1.8597222222222161</c:v>
                </c:pt>
                <c:pt idx="1340">
                  <c:v>1.8611111111111049</c:v>
                </c:pt>
                <c:pt idx="1341">
                  <c:v>1.8624999999999938</c:v>
                </c:pt>
                <c:pt idx="1342">
                  <c:v>1.8638888888888827</c:v>
                </c:pt>
                <c:pt idx="1343">
                  <c:v>1.8652777777777716</c:v>
                </c:pt>
                <c:pt idx="1344">
                  <c:v>1.8666666666666605</c:v>
                </c:pt>
                <c:pt idx="1345">
                  <c:v>1.8680555555555494</c:v>
                </c:pt>
                <c:pt idx="1346">
                  <c:v>1.8694444444444382</c:v>
                </c:pt>
                <c:pt idx="1347">
                  <c:v>1.8708333333333271</c:v>
                </c:pt>
                <c:pt idx="1348">
                  <c:v>1.872222222222216</c:v>
                </c:pt>
                <c:pt idx="1349">
                  <c:v>1.8736111111111049</c:v>
                </c:pt>
                <c:pt idx="1350">
                  <c:v>1.8749999999999938</c:v>
                </c:pt>
                <c:pt idx="1351">
                  <c:v>1.8763888888888827</c:v>
                </c:pt>
                <c:pt idx="1352">
                  <c:v>1.8777777777777716</c:v>
                </c:pt>
                <c:pt idx="1353">
                  <c:v>1.8791666666666604</c:v>
                </c:pt>
                <c:pt idx="1354">
                  <c:v>1.8805555555555493</c:v>
                </c:pt>
                <c:pt idx="1355">
                  <c:v>1.8819444444444382</c:v>
                </c:pt>
                <c:pt idx="1356">
                  <c:v>1.8833333333333271</c:v>
                </c:pt>
                <c:pt idx="1357">
                  <c:v>1.884722222222216</c:v>
                </c:pt>
                <c:pt idx="1358">
                  <c:v>1.8861111111111049</c:v>
                </c:pt>
                <c:pt idx="1359">
                  <c:v>1.8874999999999937</c:v>
                </c:pt>
                <c:pt idx="1360">
                  <c:v>1.8888888888888826</c:v>
                </c:pt>
                <c:pt idx="1361">
                  <c:v>1.8902777777777715</c:v>
                </c:pt>
                <c:pt idx="1362">
                  <c:v>1.8916666666666604</c:v>
                </c:pt>
                <c:pt idx="1363">
                  <c:v>1.8930555555555493</c:v>
                </c:pt>
                <c:pt idx="1364">
                  <c:v>1.8944444444444382</c:v>
                </c:pt>
                <c:pt idx="1365">
                  <c:v>1.895833333333327</c:v>
                </c:pt>
                <c:pt idx="1366">
                  <c:v>1.8972222222222159</c:v>
                </c:pt>
                <c:pt idx="1367">
                  <c:v>1.8986111111111048</c:v>
                </c:pt>
                <c:pt idx="1368">
                  <c:v>1.8999999999999937</c:v>
                </c:pt>
                <c:pt idx="1369">
                  <c:v>1.9013888888888826</c:v>
                </c:pt>
                <c:pt idx="1370">
                  <c:v>1.9027777777777715</c:v>
                </c:pt>
                <c:pt idx="1371">
                  <c:v>1.9041666666666603</c:v>
                </c:pt>
                <c:pt idx="1372">
                  <c:v>1.9055555555555492</c:v>
                </c:pt>
                <c:pt idx="1373">
                  <c:v>1.9069444444444381</c:v>
                </c:pt>
                <c:pt idx="1374">
                  <c:v>1.908333333333327</c:v>
                </c:pt>
                <c:pt idx="1375">
                  <c:v>1.9097222222222159</c:v>
                </c:pt>
                <c:pt idx="1376">
                  <c:v>1.9111111111111048</c:v>
                </c:pt>
                <c:pt idx="1377">
                  <c:v>1.9124999999999936</c:v>
                </c:pt>
                <c:pt idx="1378">
                  <c:v>1.9138888888888825</c:v>
                </c:pt>
                <c:pt idx="1379">
                  <c:v>1.9152777777777714</c:v>
                </c:pt>
                <c:pt idx="1380">
                  <c:v>1.9166666666666603</c:v>
                </c:pt>
                <c:pt idx="1381">
                  <c:v>1.9180555555555492</c:v>
                </c:pt>
                <c:pt idx="1382">
                  <c:v>1.9194444444444381</c:v>
                </c:pt>
                <c:pt idx="1383">
                  <c:v>1.920833333333327</c:v>
                </c:pt>
                <c:pt idx="1384">
                  <c:v>1.9222222222222158</c:v>
                </c:pt>
                <c:pt idx="1385">
                  <c:v>1.9236111111111047</c:v>
                </c:pt>
                <c:pt idx="1386">
                  <c:v>1.9249999999999936</c:v>
                </c:pt>
                <c:pt idx="1387">
                  <c:v>1.9263888888888825</c:v>
                </c:pt>
                <c:pt idx="1388">
                  <c:v>1.9277777777777714</c:v>
                </c:pt>
                <c:pt idx="1389">
                  <c:v>1.9291666666666603</c:v>
                </c:pt>
                <c:pt idx="1390">
                  <c:v>1.9305555555555491</c:v>
                </c:pt>
                <c:pt idx="1391">
                  <c:v>1.931944444444438</c:v>
                </c:pt>
                <c:pt idx="1392">
                  <c:v>1.9333333333333269</c:v>
                </c:pt>
                <c:pt idx="1393">
                  <c:v>1.9347222222222158</c:v>
                </c:pt>
                <c:pt idx="1394">
                  <c:v>1.9361111111111047</c:v>
                </c:pt>
                <c:pt idx="1395">
                  <c:v>1.9374999999999936</c:v>
                </c:pt>
                <c:pt idx="1396">
                  <c:v>1.9388888888888824</c:v>
                </c:pt>
                <c:pt idx="1397">
                  <c:v>1.9402777777777713</c:v>
                </c:pt>
                <c:pt idx="1398">
                  <c:v>1.9416666666666602</c:v>
                </c:pt>
                <c:pt idx="1399">
                  <c:v>1.9430555555555491</c:v>
                </c:pt>
                <c:pt idx="1400">
                  <c:v>1.944444444444438</c:v>
                </c:pt>
                <c:pt idx="1401">
                  <c:v>1.9458333333333269</c:v>
                </c:pt>
                <c:pt idx="1402">
                  <c:v>1.9472222222222157</c:v>
                </c:pt>
                <c:pt idx="1403">
                  <c:v>1.9486111111111046</c:v>
                </c:pt>
                <c:pt idx="1404">
                  <c:v>1.9499999999999935</c:v>
                </c:pt>
                <c:pt idx="1405">
                  <c:v>1.9513888888888824</c:v>
                </c:pt>
                <c:pt idx="1406">
                  <c:v>1.9527777777777713</c:v>
                </c:pt>
                <c:pt idx="1407">
                  <c:v>1.9541666666666602</c:v>
                </c:pt>
                <c:pt idx="1408">
                  <c:v>1.9555555555555491</c:v>
                </c:pt>
                <c:pt idx="1409">
                  <c:v>1.9569444444444379</c:v>
                </c:pt>
                <c:pt idx="1410">
                  <c:v>1.9583333333333268</c:v>
                </c:pt>
                <c:pt idx="1411">
                  <c:v>1.9597222222222157</c:v>
                </c:pt>
                <c:pt idx="1412">
                  <c:v>1.9611111111111046</c:v>
                </c:pt>
                <c:pt idx="1413">
                  <c:v>1.9624999999999935</c:v>
                </c:pt>
                <c:pt idx="1414">
                  <c:v>1.9638888888888824</c:v>
                </c:pt>
                <c:pt idx="1415">
                  <c:v>1.9652777777777712</c:v>
                </c:pt>
                <c:pt idx="1416">
                  <c:v>1.9666666666666601</c:v>
                </c:pt>
                <c:pt idx="1417">
                  <c:v>1.968055555555549</c:v>
                </c:pt>
                <c:pt idx="1418">
                  <c:v>1.9694444444444379</c:v>
                </c:pt>
                <c:pt idx="1419">
                  <c:v>1.9708333333333268</c:v>
                </c:pt>
                <c:pt idx="1420">
                  <c:v>1.9722222222222157</c:v>
                </c:pt>
                <c:pt idx="1421">
                  <c:v>1.9736111111111045</c:v>
                </c:pt>
                <c:pt idx="1422">
                  <c:v>1.9749999999999934</c:v>
                </c:pt>
                <c:pt idx="1423">
                  <c:v>1.9763888888888823</c:v>
                </c:pt>
                <c:pt idx="1424">
                  <c:v>1.9777777777777712</c:v>
                </c:pt>
                <c:pt idx="1425">
                  <c:v>1.9791666666666601</c:v>
                </c:pt>
                <c:pt idx="1426">
                  <c:v>1.980555555555549</c:v>
                </c:pt>
                <c:pt idx="1427">
                  <c:v>1.9819444444444378</c:v>
                </c:pt>
                <c:pt idx="1428">
                  <c:v>1.9833333333333267</c:v>
                </c:pt>
                <c:pt idx="1429">
                  <c:v>1.9847222222222156</c:v>
                </c:pt>
                <c:pt idx="1430">
                  <c:v>1.9861111111111045</c:v>
                </c:pt>
                <c:pt idx="1431">
                  <c:v>1.9874999999999934</c:v>
                </c:pt>
                <c:pt idx="1432">
                  <c:v>1.9888888888888823</c:v>
                </c:pt>
                <c:pt idx="1433">
                  <c:v>1.9902777777777712</c:v>
                </c:pt>
                <c:pt idx="1434">
                  <c:v>1.99166666666666</c:v>
                </c:pt>
                <c:pt idx="1435">
                  <c:v>1.9930555555555489</c:v>
                </c:pt>
                <c:pt idx="1436">
                  <c:v>1.9944444444444378</c:v>
                </c:pt>
                <c:pt idx="1437">
                  <c:v>1.9958333333333267</c:v>
                </c:pt>
                <c:pt idx="1438">
                  <c:v>1.9972222222222156</c:v>
                </c:pt>
                <c:pt idx="1439">
                  <c:v>1.9986111111111045</c:v>
                </c:pt>
                <c:pt idx="1440">
                  <c:v>1.9999999999999933</c:v>
                </c:pt>
                <c:pt idx="1441">
                  <c:v>2.0013888888888824</c:v>
                </c:pt>
                <c:pt idx="1442">
                  <c:v>2.0027777777777716</c:v>
                </c:pt>
                <c:pt idx="1443">
                  <c:v>2.0041666666666607</c:v>
                </c:pt>
                <c:pt idx="1444">
                  <c:v>2.0055555555555498</c:v>
                </c:pt>
                <c:pt idx="1445">
                  <c:v>2.0069444444444389</c:v>
                </c:pt>
                <c:pt idx="1446">
                  <c:v>2.008333333333328</c:v>
                </c:pt>
                <c:pt idx="1447">
                  <c:v>2.0097222222222171</c:v>
                </c:pt>
                <c:pt idx="1448">
                  <c:v>2.0111111111111062</c:v>
                </c:pt>
                <c:pt idx="1449">
                  <c:v>2.0124999999999953</c:v>
                </c:pt>
                <c:pt idx="1450">
                  <c:v>2.0138888888888844</c:v>
                </c:pt>
                <c:pt idx="1451">
                  <c:v>2.0152777777777735</c:v>
                </c:pt>
                <c:pt idx="1452">
                  <c:v>2.0166666666666626</c:v>
                </c:pt>
                <c:pt idx="1453">
                  <c:v>2.0180555555555517</c:v>
                </c:pt>
                <c:pt idx="1454">
                  <c:v>2.0194444444444408</c:v>
                </c:pt>
                <c:pt idx="1455">
                  <c:v>2.0208333333333299</c:v>
                </c:pt>
                <c:pt idx="1456">
                  <c:v>2.022222222222219</c:v>
                </c:pt>
                <c:pt idx="1457">
                  <c:v>2.0236111111111081</c:v>
                </c:pt>
                <c:pt idx="1458">
                  <c:v>2.0249999999999972</c:v>
                </c:pt>
                <c:pt idx="1459">
                  <c:v>2.0263888888888864</c:v>
                </c:pt>
                <c:pt idx="1460">
                  <c:v>2.0277777777777755</c:v>
                </c:pt>
                <c:pt idx="1461">
                  <c:v>2.0291666666666646</c:v>
                </c:pt>
                <c:pt idx="1462">
                  <c:v>2.0305555555555537</c:v>
                </c:pt>
                <c:pt idx="1463">
                  <c:v>2.0319444444444428</c:v>
                </c:pt>
                <c:pt idx="1464">
                  <c:v>2.0333333333333319</c:v>
                </c:pt>
                <c:pt idx="1465">
                  <c:v>2.034722222222221</c:v>
                </c:pt>
                <c:pt idx="1466">
                  <c:v>2.0361111111111101</c:v>
                </c:pt>
                <c:pt idx="1467">
                  <c:v>2.0374999999999992</c:v>
                </c:pt>
                <c:pt idx="1468">
                  <c:v>2.0388888888888883</c:v>
                </c:pt>
                <c:pt idx="1469">
                  <c:v>2.0402777777777774</c:v>
                </c:pt>
                <c:pt idx="1470">
                  <c:v>2.0416666666666665</c:v>
                </c:pt>
                <c:pt idx="1471">
                  <c:v>2.0430555555555556</c:v>
                </c:pt>
                <c:pt idx="1472">
                  <c:v>2.0444444444444447</c:v>
                </c:pt>
                <c:pt idx="1473">
                  <c:v>2.0458333333333338</c:v>
                </c:pt>
                <c:pt idx="1474">
                  <c:v>2.0472222222222229</c:v>
                </c:pt>
                <c:pt idx="1475">
                  <c:v>2.048611111111112</c:v>
                </c:pt>
                <c:pt idx="1476">
                  <c:v>2.0500000000000012</c:v>
                </c:pt>
                <c:pt idx="1477">
                  <c:v>2.0513888888888903</c:v>
                </c:pt>
                <c:pt idx="1478">
                  <c:v>2.0527777777777794</c:v>
                </c:pt>
                <c:pt idx="1479">
                  <c:v>2.0541666666666685</c:v>
                </c:pt>
                <c:pt idx="1480">
                  <c:v>2.0555555555555576</c:v>
                </c:pt>
                <c:pt idx="1481">
                  <c:v>2.0569444444444467</c:v>
                </c:pt>
                <c:pt idx="1482">
                  <c:v>2.0583333333333358</c:v>
                </c:pt>
                <c:pt idx="1483">
                  <c:v>2.0597222222222249</c:v>
                </c:pt>
                <c:pt idx="1484">
                  <c:v>2.061111111111114</c:v>
                </c:pt>
                <c:pt idx="1485">
                  <c:v>2.0625000000000031</c:v>
                </c:pt>
                <c:pt idx="1486">
                  <c:v>2.0638888888888922</c:v>
                </c:pt>
                <c:pt idx="1487">
                  <c:v>2.0652777777777813</c:v>
                </c:pt>
                <c:pt idx="1488">
                  <c:v>2.0666666666666704</c:v>
                </c:pt>
                <c:pt idx="1489">
                  <c:v>2.0680555555555595</c:v>
                </c:pt>
                <c:pt idx="1490">
                  <c:v>2.0694444444444486</c:v>
                </c:pt>
                <c:pt idx="1491">
                  <c:v>2.0708333333333377</c:v>
                </c:pt>
                <c:pt idx="1492">
                  <c:v>2.0722222222222269</c:v>
                </c:pt>
                <c:pt idx="1493">
                  <c:v>2.073611111111116</c:v>
                </c:pt>
                <c:pt idx="1494">
                  <c:v>2.0750000000000051</c:v>
                </c:pt>
                <c:pt idx="1495">
                  <c:v>2.0763888888888942</c:v>
                </c:pt>
                <c:pt idx="1496">
                  <c:v>2.0777777777777833</c:v>
                </c:pt>
                <c:pt idx="1497">
                  <c:v>2.0791666666666724</c:v>
                </c:pt>
                <c:pt idx="1498">
                  <c:v>2.0805555555555615</c:v>
                </c:pt>
                <c:pt idx="1499">
                  <c:v>2.0819444444444506</c:v>
                </c:pt>
                <c:pt idx="1500">
                  <c:v>2.0833333333333397</c:v>
                </c:pt>
                <c:pt idx="1501">
                  <c:v>2.0847222222222288</c:v>
                </c:pt>
                <c:pt idx="1502">
                  <c:v>2.0861111111111179</c:v>
                </c:pt>
                <c:pt idx="1503">
                  <c:v>2.087500000000007</c:v>
                </c:pt>
                <c:pt idx="1504">
                  <c:v>2.0888888888888961</c:v>
                </c:pt>
                <c:pt idx="1505">
                  <c:v>2.0902777777777852</c:v>
                </c:pt>
                <c:pt idx="1506">
                  <c:v>2.0916666666666743</c:v>
                </c:pt>
                <c:pt idx="1507">
                  <c:v>2.0930555555555634</c:v>
                </c:pt>
                <c:pt idx="1508">
                  <c:v>2.0944444444444525</c:v>
                </c:pt>
                <c:pt idx="1509">
                  <c:v>2.0958333333333417</c:v>
                </c:pt>
                <c:pt idx="1510">
                  <c:v>2.0972222222222308</c:v>
                </c:pt>
                <c:pt idx="1511">
                  <c:v>2.0986111111111199</c:v>
                </c:pt>
                <c:pt idx="1512">
                  <c:v>2.100000000000009</c:v>
                </c:pt>
                <c:pt idx="1513">
                  <c:v>2.1013888888888981</c:v>
                </c:pt>
                <c:pt idx="1514">
                  <c:v>2.1027777777777872</c:v>
                </c:pt>
                <c:pt idx="1515">
                  <c:v>2.1041666666666763</c:v>
                </c:pt>
                <c:pt idx="1516">
                  <c:v>2.1055555555555654</c:v>
                </c:pt>
                <c:pt idx="1517">
                  <c:v>2.1069444444444545</c:v>
                </c:pt>
                <c:pt idx="1518">
                  <c:v>2.1083333333333436</c:v>
                </c:pt>
                <c:pt idx="1519">
                  <c:v>2.1097222222222327</c:v>
                </c:pt>
                <c:pt idx="1520">
                  <c:v>2.1111111111111218</c:v>
                </c:pt>
                <c:pt idx="1521">
                  <c:v>2.1125000000000109</c:v>
                </c:pt>
                <c:pt idx="1522">
                  <c:v>2.1138888888889</c:v>
                </c:pt>
                <c:pt idx="1523">
                  <c:v>2.1152777777777891</c:v>
                </c:pt>
                <c:pt idx="1524">
                  <c:v>2.1166666666666782</c:v>
                </c:pt>
                <c:pt idx="1525">
                  <c:v>2.1180555555555673</c:v>
                </c:pt>
                <c:pt idx="1526">
                  <c:v>2.1194444444444565</c:v>
                </c:pt>
                <c:pt idx="1527">
                  <c:v>2.1208333333333456</c:v>
                </c:pt>
                <c:pt idx="1528">
                  <c:v>2.1222222222222347</c:v>
                </c:pt>
                <c:pt idx="1529">
                  <c:v>2.1236111111111238</c:v>
                </c:pt>
                <c:pt idx="1530">
                  <c:v>2.1250000000000129</c:v>
                </c:pt>
                <c:pt idx="1531">
                  <c:v>2.126388888888902</c:v>
                </c:pt>
                <c:pt idx="1532">
                  <c:v>2.1277777777777911</c:v>
                </c:pt>
                <c:pt idx="1533">
                  <c:v>2.1291666666666802</c:v>
                </c:pt>
                <c:pt idx="1534">
                  <c:v>2.1305555555555693</c:v>
                </c:pt>
                <c:pt idx="1535">
                  <c:v>2.1319444444444584</c:v>
                </c:pt>
                <c:pt idx="1536">
                  <c:v>2.1333333333333475</c:v>
                </c:pt>
                <c:pt idx="1537">
                  <c:v>2.1347222222222366</c:v>
                </c:pt>
                <c:pt idx="1538">
                  <c:v>2.1361111111111257</c:v>
                </c:pt>
                <c:pt idx="1539">
                  <c:v>2.1375000000000148</c:v>
                </c:pt>
                <c:pt idx="1540">
                  <c:v>2.1388888888889039</c:v>
                </c:pt>
                <c:pt idx="1541">
                  <c:v>2.140277777777793</c:v>
                </c:pt>
                <c:pt idx="1542">
                  <c:v>2.1416666666666822</c:v>
                </c:pt>
                <c:pt idx="1543">
                  <c:v>2.1430555555555713</c:v>
                </c:pt>
                <c:pt idx="1544">
                  <c:v>2.1444444444444604</c:v>
                </c:pt>
                <c:pt idx="1545">
                  <c:v>2.1458333333333495</c:v>
                </c:pt>
                <c:pt idx="1546">
                  <c:v>2.1472222222222386</c:v>
                </c:pt>
                <c:pt idx="1547">
                  <c:v>2.1486111111111277</c:v>
                </c:pt>
                <c:pt idx="1548">
                  <c:v>2.1500000000000168</c:v>
                </c:pt>
                <c:pt idx="1549">
                  <c:v>2.1513888888889059</c:v>
                </c:pt>
                <c:pt idx="1550">
                  <c:v>2.152777777777795</c:v>
                </c:pt>
                <c:pt idx="1551">
                  <c:v>2.1541666666666841</c:v>
                </c:pt>
                <c:pt idx="1552">
                  <c:v>2.1555555555555732</c:v>
                </c:pt>
                <c:pt idx="1553">
                  <c:v>2.1569444444444623</c:v>
                </c:pt>
                <c:pt idx="1554">
                  <c:v>2.1583333333333514</c:v>
                </c:pt>
                <c:pt idx="1555">
                  <c:v>2.1597222222222405</c:v>
                </c:pt>
                <c:pt idx="1556">
                  <c:v>2.1611111111111296</c:v>
                </c:pt>
                <c:pt idx="1557">
                  <c:v>2.1625000000000187</c:v>
                </c:pt>
                <c:pt idx="1558">
                  <c:v>2.1638888888889078</c:v>
                </c:pt>
                <c:pt idx="1559">
                  <c:v>2.165277777777797</c:v>
                </c:pt>
                <c:pt idx="1560">
                  <c:v>2.1666666666666861</c:v>
                </c:pt>
                <c:pt idx="1561">
                  <c:v>2.1680555555555752</c:v>
                </c:pt>
                <c:pt idx="1562">
                  <c:v>2.1694444444444643</c:v>
                </c:pt>
                <c:pt idx="1563">
                  <c:v>2.1708333333333534</c:v>
                </c:pt>
                <c:pt idx="1564">
                  <c:v>2.1722222222222425</c:v>
                </c:pt>
                <c:pt idx="1565">
                  <c:v>2.1736111111111316</c:v>
                </c:pt>
                <c:pt idx="1566">
                  <c:v>2.1750000000000207</c:v>
                </c:pt>
                <c:pt idx="1567">
                  <c:v>2.1763888888889098</c:v>
                </c:pt>
                <c:pt idx="1568">
                  <c:v>2.1777777777777989</c:v>
                </c:pt>
                <c:pt idx="1569">
                  <c:v>2.179166666666688</c:v>
                </c:pt>
                <c:pt idx="1570">
                  <c:v>2.1805555555555771</c:v>
                </c:pt>
                <c:pt idx="1571">
                  <c:v>2.1819444444444662</c:v>
                </c:pt>
                <c:pt idx="1572">
                  <c:v>2.1833333333333553</c:v>
                </c:pt>
                <c:pt idx="1573">
                  <c:v>2.1847222222222444</c:v>
                </c:pt>
                <c:pt idx="1574">
                  <c:v>2.1861111111111335</c:v>
                </c:pt>
                <c:pt idx="1575">
                  <c:v>2.1875000000000226</c:v>
                </c:pt>
                <c:pt idx="1576">
                  <c:v>2.1888888888889118</c:v>
                </c:pt>
                <c:pt idx="1577">
                  <c:v>2.1902777777778009</c:v>
                </c:pt>
                <c:pt idx="1578">
                  <c:v>2.19166666666669</c:v>
                </c:pt>
                <c:pt idx="1579">
                  <c:v>2.1930555555555791</c:v>
                </c:pt>
                <c:pt idx="1580">
                  <c:v>2.1944444444444682</c:v>
                </c:pt>
                <c:pt idx="1581">
                  <c:v>2.1958333333333573</c:v>
                </c:pt>
                <c:pt idx="1582">
                  <c:v>2.1972222222222464</c:v>
                </c:pt>
                <c:pt idx="1583">
                  <c:v>2.1986111111111355</c:v>
                </c:pt>
                <c:pt idx="1584">
                  <c:v>2.2000000000000246</c:v>
                </c:pt>
                <c:pt idx="1585">
                  <c:v>2.2013888888889137</c:v>
                </c:pt>
                <c:pt idx="1586">
                  <c:v>2.2027777777778028</c:v>
                </c:pt>
                <c:pt idx="1587">
                  <c:v>2.2041666666666919</c:v>
                </c:pt>
                <c:pt idx="1588">
                  <c:v>2.205555555555581</c:v>
                </c:pt>
                <c:pt idx="1589">
                  <c:v>2.2069444444444701</c:v>
                </c:pt>
                <c:pt idx="1590">
                  <c:v>2.2083333333333592</c:v>
                </c:pt>
                <c:pt idx="1591">
                  <c:v>2.2097222222222483</c:v>
                </c:pt>
                <c:pt idx="1592">
                  <c:v>2.2111111111111375</c:v>
                </c:pt>
                <c:pt idx="1593">
                  <c:v>2.2125000000000266</c:v>
                </c:pt>
                <c:pt idx="1594">
                  <c:v>2.2138888888889157</c:v>
                </c:pt>
                <c:pt idx="1595">
                  <c:v>2.2152777777778048</c:v>
                </c:pt>
                <c:pt idx="1596">
                  <c:v>2.2166666666666939</c:v>
                </c:pt>
                <c:pt idx="1597">
                  <c:v>2.218055555555583</c:v>
                </c:pt>
                <c:pt idx="1598">
                  <c:v>2.2194444444444721</c:v>
                </c:pt>
                <c:pt idx="1599">
                  <c:v>2.2208333333333612</c:v>
                </c:pt>
                <c:pt idx="1600">
                  <c:v>2.2222222222222503</c:v>
                </c:pt>
                <c:pt idx="1601">
                  <c:v>2.2236111111111394</c:v>
                </c:pt>
                <c:pt idx="1602">
                  <c:v>2.2250000000000285</c:v>
                </c:pt>
                <c:pt idx="1603">
                  <c:v>2.2263888888889176</c:v>
                </c:pt>
                <c:pt idx="1604">
                  <c:v>2.2277777777778067</c:v>
                </c:pt>
                <c:pt idx="1605">
                  <c:v>2.2291666666666958</c:v>
                </c:pt>
                <c:pt idx="1606">
                  <c:v>2.2305555555555849</c:v>
                </c:pt>
                <c:pt idx="1607">
                  <c:v>2.231944444444474</c:v>
                </c:pt>
                <c:pt idx="1608">
                  <c:v>2.2333333333333631</c:v>
                </c:pt>
                <c:pt idx="1609">
                  <c:v>2.2347222222222523</c:v>
                </c:pt>
                <c:pt idx="1610">
                  <c:v>2.2361111111111414</c:v>
                </c:pt>
                <c:pt idx="1611">
                  <c:v>2.2375000000000305</c:v>
                </c:pt>
                <c:pt idx="1612">
                  <c:v>2.2388888888889196</c:v>
                </c:pt>
                <c:pt idx="1613">
                  <c:v>2.2402777777778087</c:v>
                </c:pt>
                <c:pt idx="1614">
                  <c:v>2.2416666666666978</c:v>
                </c:pt>
                <c:pt idx="1615">
                  <c:v>2.2430555555555869</c:v>
                </c:pt>
                <c:pt idx="1616">
                  <c:v>2.244444444444476</c:v>
                </c:pt>
                <c:pt idx="1617">
                  <c:v>2.2458333333333651</c:v>
                </c:pt>
                <c:pt idx="1618">
                  <c:v>2.2472222222222542</c:v>
                </c:pt>
                <c:pt idx="1619">
                  <c:v>2.2486111111111433</c:v>
                </c:pt>
                <c:pt idx="1620">
                  <c:v>2.2500000000000324</c:v>
                </c:pt>
                <c:pt idx="1621">
                  <c:v>2.2513888888889215</c:v>
                </c:pt>
                <c:pt idx="1622">
                  <c:v>2.2527777777778106</c:v>
                </c:pt>
                <c:pt idx="1623">
                  <c:v>2.2541666666666997</c:v>
                </c:pt>
                <c:pt idx="1624">
                  <c:v>2.2555555555555888</c:v>
                </c:pt>
                <c:pt idx="1625">
                  <c:v>2.2569444444444779</c:v>
                </c:pt>
                <c:pt idx="1626">
                  <c:v>2.2583333333333671</c:v>
                </c:pt>
                <c:pt idx="1627">
                  <c:v>2.2597222222222562</c:v>
                </c:pt>
                <c:pt idx="1628">
                  <c:v>2.2611111111111453</c:v>
                </c:pt>
                <c:pt idx="1629">
                  <c:v>2.2625000000000344</c:v>
                </c:pt>
                <c:pt idx="1630">
                  <c:v>2.2638888888889235</c:v>
                </c:pt>
                <c:pt idx="1631">
                  <c:v>2.2652777777778126</c:v>
                </c:pt>
                <c:pt idx="1632">
                  <c:v>2.2666666666667017</c:v>
                </c:pt>
                <c:pt idx="1633">
                  <c:v>2.2680555555555908</c:v>
                </c:pt>
                <c:pt idx="1634">
                  <c:v>2.2694444444444799</c:v>
                </c:pt>
                <c:pt idx="1635">
                  <c:v>2.270833333333369</c:v>
                </c:pt>
                <c:pt idx="1636">
                  <c:v>2.2722222222222581</c:v>
                </c:pt>
                <c:pt idx="1637">
                  <c:v>2.2736111111111472</c:v>
                </c:pt>
                <c:pt idx="1638">
                  <c:v>2.2750000000000363</c:v>
                </c:pt>
                <c:pt idx="1639">
                  <c:v>2.2763888888889254</c:v>
                </c:pt>
                <c:pt idx="1640">
                  <c:v>2.2777777777778145</c:v>
                </c:pt>
                <c:pt idx="1641">
                  <c:v>2.2791666666667036</c:v>
                </c:pt>
                <c:pt idx="1642">
                  <c:v>2.2805555555555928</c:v>
                </c:pt>
                <c:pt idx="1643">
                  <c:v>2.2819444444444819</c:v>
                </c:pt>
                <c:pt idx="1644">
                  <c:v>2.283333333333371</c:v>
                </c:pt>
                <c:pt idx="1645">
                  <c:v>2.2847222222222601</c:v>
                </c:pt>
                <c:pt idx="1646">
                  <c:v>2.2861111111111492</c:v>
                </c:pt>
                <c:pt idx="1647">
                  <c:v>2.2875000000000383</c:v>
                </c:pt>
                <c:pt idx="1648">
                  <c:v>2.2888888888889274</c:v>
                </c:pt>
                <c:pt idx="1649">
                  <c:v>2.2902777777778165</c:v>
                </c:pt>
                <c:pt idx="1650">
                  <c:v>2.2916666666667056</c:v>
                </c:pt>
                <c:pt idx="1651">
                  <c:v>2.2930555555555947</c:v>
                </c:pt>
                <c:pt idx="1652">
                  <c:v>2.2944444444444838</c:v>
                </c:pt>
                <c:pt idx="1653">
                  <c:v>2.2958333333333729</c:v>
                </c:pt>
                <c:pt idx="1654">
                  <c:v>2.297222222222262</c:v>
                </c:pt>
                <c:pt idx="1655">
                  <c:v>2.2986111111111511</c:v>
                </c:pt>
                <c:pt idx="1656">
                  <c:v>2.3000000000000402</c:v>
                </c:pt>
                <c:pt idx="1657">
                  <c:v>2.3013888888889293</c:v>
                </c:pt>
                <c:pt idx="1658">
                  <c:v>2.3027777777778184</c:v>
                </c:pt>
                <c:pt idx="1659">
                  <c:v>2.3041666666667076</c:v>
                </c:pt>
                <c:pt idx="1660">
                  <c:v>2.3055555555555967</c:v>
                </c:pt>
                <c:pt idx="1661">
                  <c:v>2.3069444444444858</c:v>
                </c:pt>
                <c:pt idx="1662">
                  <c:v>2.3083333333333749</c:v>
                </c:pt>
                <c:pt idx="1663">
                  <c:v>2.309722222222264</c:v>
                </c:pt>
                <c:pt idx="1664">
                  <c:v>2.3111111111111531</c:v>
                </c:pt>
                <c:pt idx="1665">
                  <c:v>2.3125000000000422</c:v>
                </c:pt>
                <c:pt idx="1666">
                  <c:v>2.3138888888889313</c:v>
                </c:pt>
                <c:pt idx="1667">
                  <c:v>2.3152777777778204</c:v>
                </c:pt>
                <c:pt idx="1668">
                  <c:v>2.3166666666667095</c:v>
                </c:pt>
                <c:pt idx="1669">
                  <c:v>2.3180555555555986</c:v>
                </c:pt>
                <c:pt idx="1670">
                  <c:v>2.3194444444444877</c:v>
                </c:pt>
                <c:pt idx="1671">
                  <c:v>2.3208333333333768</c:v>
                </c:pt>
                <c:pt idx="1672">
                  <c:v>2.3222222222222659</c:v>
                </c:pt>
                <c:pt idx="1673">
                  <c:v>2.323611111111155</c:v>
                </c:pt>
                <c:pt idx="1674">
                  <c:v>2.3250000000000441</c:v>
                </c:pt>
                <c:pt idx="1675">
                  <c:v>2.3263888888889332</c:v>
                </c:pt>
                <c:pt idx="1676">
                  <c:v>2.3277777777778224</c:v>
                </c:pt>
                <c:pt idx="1677">
                  <c:v>2.3291666666667115</c:v>
                </c:pt>
                <c:pt idx="1678">
                  <c:v>2.3305555555556006</c:v>
                </c:pt>
                <c:pt idx="1679">
                  <c:v>2.3319444444444897</c:v>
                </c:pt>
                <c:pt idx="1680">
                  <c:v>2.3333333333333788</c:v>
                </c:pt>
                <c:pt idx="1681">
                  <c:v>2.3347222222222679</c:v>
                </c:pt>
                <c:pt idx="1682">
                  <c:v>2.336111111111157</c:v>
                </c:pt>
                <c:pt idx="1683">
                  <c:v>2.3375000000000461</c:v>
                </c:pt>
                <c:pt idx="1684">
                  <c:v>2.3388888888889352</c:v>
                </c:pt>
                <c:pt idx="1685">
                  <c:v>2.3402777777778243</c:v>
                </c:pt>
                <c:pt idx="1686">
                  <c:v>2.3416666666667134</c:v>
                </c:pt>
                <c:pt idx="1687">
                  <c:v>2.3430555555556025</c:v>
                </c:pt>
                <c:pt idx="1688">
                  <c:v>2.3444444444444916</c:v>
                </c:pt>
                <c:pt idx="1689">
                  <c:v>2.3458333333333807</c:v>
                </c:pt>
                <c:pt idx="1690">
                  <c:v>2.3472222222222698</c:v>
                </c:pt>
                <c:pt idx="1691">
                  <c:v>2.3486111111111589</c:v>
                </c:pt>
                <c:pt idx="1692">
                  <c:v>2.3500000000000481</c:v>
                </c:pt>
                <c:pt idx="1693">
                  <c:v>2.3513888888889372</c:v>
                </c:pt>
                <c:pt idx="1694">
                  <c:v>2.3527777777778263</c:v>
                </c:pt>
                <c:pt idx="1695">
                  <c:v>2.3541666666667154</c:v>
                </c:pt>
                <c:pt idx="1696">
                  <c:v>2.3555555555556045</c:v>
                </c:pt>
                <c:pt idx="1697">
                  <c:v>2.3569444444444936</c:v>
                </c:pt>
                <c:pt idx="1698">
                  <c:v>2.3583333333333827</c:v>
                </c:pt>
                <c:pt idx="1699">
                  <c:v>2.3597222222222718</c:v>
                </c:pt>
                <c:pt idx="1700">
                  <c:v>2.3611111111111609</c:v>
                </c:pt>
                <c:pt idx="1701">
                  <c:v>2.36250000000005</c:v>
                </c:pt>
                <c:pt idx="1702">
                  <c:v>2.3638888888889391</c:v>
                </c:pt>
                <c:pt idx="1703">
                  <c:v>2.3652777777778282</c:v>
                </c:pt>
                <c:pt idx="1704">
                  <c:v>2.3666666666667173</c:v>
                </c:pt>
                <c:pt idx="1705">
                  <c:v>2.3680555555556064</c:v>
                </c:pt>
                <c:pt idx="1706">
                  <c:v>2.3694444444444955</c:v>
                </c:pt>
                <c:pt idx="1707">
                  <c:v>2.3708333333333846</c:v>
                </c:pt>
                <c:pt idx="1708">
                  <c:v>2.3722222222222737</c:v>
                </c:pt>
                <c:pt idx="1709">
                  <c:v>2.3736111111111629</c:v>
                </c:pt>
                <c:pt idx="1710">
                  <c:v>2.375000000000052</c:v>
                </c:pt>
                <c:pt idx="1711">
                  <c:v>2.3763888888889411</c:v>
                </c:pt>
                <c:pt idx="1712">
                  <c:v>2.3777777777778302</c:v>
                </c:pt>
                <c:pt idx="1713">
                  <c:v>2.3791666666667193</c:v>
                </c:pt>
                <c:pt idx="1714">
                  <c:v>2.3805555555556084</c:v>
                </c:pt>
                <c:pt idx="1715">
                  <c:v>2.3819444444444975</c:v>
                </c:pt>
                <c:pt idx="1716">
                  <c:v>2.3833333333333866</c:v>
                </c:pt>
                <c:pt idx="1717">
                  <c:v>2.3847222222222757</c:v>
                </c:pt>
                <c:pt idx="1718">
                  <c:v>2.3861111111111648</c:v>
                </c:pt>
                <c:pt idx="1719">
                  <c:v>2.3875000000000539</c:v>
                </c:pt>
                <c:pt idx="1720">
                  <c:v>2.388888888888943</c:v>
                </c:pt>
                <c:pt idx="1721">
                  <c:v>2.3902777777778321</c:v>
                </c:pt>
                <c:pt idx="1722">
                  <c:v>2.3916666666667212</c:v>
                </c:pt>
                <c:pt idx="1723">
                  <c:v>2.3930555555556103</c:v>
                </c:pt>
                <c:pt idx="1724">
                  <c:v>2.3944444444444994</c:v>
                </c:pt>
                <c:pt idx="1725">
                  <c:v>2.3958333333333885</c:v>
                </c:pt>
                <c:pt idx="1726">
                  <c:v>2.3972222222222777</c:v>
                </c:pt>
                <c:pt idx="1727">
                  <c:v>2.3986111111111668</c:v>
                </c:pt>
                <c:pt idx="1728">
                  <c:v>2.4000000000000559</c:v>
                </c:pt>
                <c:pt idx="1729">
                  <c:v>2.401388888888945</c:v>
                </c:pt>
                <c:pt idx="1730">
                  <c:v>2.4027777777778341</c:v>
                </c:pt>
                <c:pt idx="1731">
                  <c:v>2.4041666666667232</c:v>
                </c:pt>
                <c:pt idx="1732">
                  <c:v>2.4055555555556123</c:v>
                </c:pt>
                <c:pt idx="1733">
                  <c:v>2.4069444444445014</c:v>
                </c:pt>
                <c:pt idx="1734">
                  <c:v>2.4083333333333905</c:v>
                </c:pt>
                <c:pt idx="1735">
                  <c:v>2.4097222222222796</c:v>
                </c:pt>
                <c:pt idx="1736">
                  <c:v>2.4111111111111687</c:v>
                </c:pt>
                <c:pt idx="1737">
                  <c:v>2.4125000000000578</c:v>
                </c:pt>
                <c:pt idx="1738">
                  <c:v>2.4138888888889469</c:v>
                </c:pt>
                <c:pt idx="1739">
                  <c:v>2.415277777777836</c:v>
                </c:pt>
                <c:pt idx="1740">
                  <c:v>2.4166666666667251</c:v>
                </c:pt>
                <c:pt idx="1741">
                  <c:v>2.4180555555556142</c:v>
                </c:pt>
                <c:pt idx="1742">
                  <c:v>2.4194444444445034</c:v>
                </c:pt>
                <c:pt idx="1743">
                  <c:v>2.4208333333333925</c:v>
                </c:pt>
                <c:pt idx="1744">
                  <c:v>2.4222222222222816</c:v>
                </c:pt>
                <c:pt idx="1745">
                  <c:v>2.4236111111111707</c:v>
                </c:pt>
                <c:pt idx="1746">
                  <c:v>2.4250000000000598</c:v>
                </c:pt>
                <c:pt idx="1747">
                  <c:v>2.4263888888889489</c:v>
                </c:pt>
                <c:pt idx="1748">
                  <c:v>2.427777777777838</c:v>
                </c:pt>
                <c:pt idx="1749">
                  <c:v>2.4291666666667271</c:v>
                </c:pt>
                <c:pt idx="1750">
                  <c:v>2.4305555555556162</c:v>
                </c:pt>
                <c:pt idx="1751">
                  <c:v>2.4319444444445053</c:v>
                </c:pt>
                <c:pt idx="1752">
                  <c:v>2.4333333333333944</c:v>
                </c:pt>
                <c:pt idx="1753">
                  <c:v>2.4347222222222835</c:v>
                </c:pt>
                <c:pt idx="1754">
                  <c:v>2.4361111111111726</c:v>
                </c:pt>
                <c:pt idx="1755">
                  <c:v>2.4375000000000617</c:v>
                </c:pt>
                <c:pt idx="1756">
                  <c:v>2.4388888888889508</c:v>
                </c:pt>
                <c:pt idx="1757">
                  <c:v>2.4402777777778399</c:v>
                </c:pt>
                <c:pt idx="1758">
                  <c:v>2.441666666666729</c:v>
                </c:pt>
                <c:pt idx="1759">
                  <c:v>2.4430555555556182</c:v>
                </c:pt>
                <c:pt idx="1760">
                  <c:v>2.4444444444445073</c:v>
                </c:pt>
                <c:pt idx="1761">
                  <c:v>2.4458333333333964</c:v>
                </c:pt>
                <c:pt idx="1762">
                  <c:v>2.4472222222222855</c:v>
                </c:pt>
                <c:pt idx="1763">
                  <c:v>2.4486111111111746</c:v>
                </c:pt>
                <c:pt idx="1764">
                  <c:v>2.4500000000000637</c:v>
                </c:pt>
                <c:pt idx="1765">
                  <c:v>2.4513888888889528</c:v>
                </c:pt>
                <c:pt idx="1766">
                  <c:v>2.4527777777778419</c:v>
                </c:pt>
                <c:pt idx="1767">
                  <c:v>2.454166666666731</c:v>
                </c:pt>
                <c:pt idx="1768">
                  <c:v>2.4555555555556201</c:v>
                </c:pt>
                <c:pt idx="1769">
                  <c:v>2.4569444444445092</c:v>
                </c:pt>
                <c:pt idx="1770">
                  <c:v>2.4583333333333983</c:v>
                </c:pt>
                <c:pt idx="1771">
                  <c:v>2.4597222222222874</c:v>
                </c:pt>
                <c:pt idx="1772">
                  <c:v>2.4611111111111765</c:v>
                </c:pt>
                <c:pt idx="1773">
                  <c:v>2.4625000000000656</c:v>
                </c:pt>
                <c:pt idx="1774">
                  <c:v>2.4638888888889547</c:v>
                </c:pt>
                <c:pt idx="1775">
                  <c:v>2.4652777777778438</c:v>
                </c:pt>
                <c:pt idx="1776">
                  <c:v>2.466666666666733</c:v>
                </c:pt>
                <c:pt idx="1777">
                  <c:v>2.4680555555556221</c:v>
                </c:pt>
                <c:pt idx="1778">
                  <c:v>2.4694444444445112</c:v>
                </c:pt>
                <c:pt idx="1779">
                  <c:v>2.4708333333334003</c:v>
                </c:pt>
                <c:pt idx="1780">
                  <c:v>2.4722222222222894</c:v>
                </c:pt>
                <c:pt idx="1781">
                  <c:v>2.4736111111111785</c:v>
                </c:pt>
                <c:pt idx="1782">
                  <c:v>2.4750000000000676</c:v>
                </c:pt>
                <c:pt idx="1783">
                  <c:v>2.4763888888889567</c:v>
                </c:pt>
                <c:pt idx="1784">
                  <c:v>2.4777777777778458</c:v>
                </c:pt>
                <c:pt idx="1785">
                  <c:v>2.4791666666667349</c:v>
                </c:pt>
                <c:pt idx="1786">
                  <c:v>2.480555555555624</c:v>
                </c:pt>
                <c:pt idx="1787">
                  <c:v>2.4819444444445131</c:v>
                </c:pt>
                <c:pt idx="1788">
                  <c:v>2.4833333333334022</c:v>
                </c:pt>
                <c:pt idx="1789">
                  <c:v>2.4847222222222913</c:v>
                </c:pt>
                <c:pt idx="1790">
                  <c:v>2.4861111111111804</c:v>
                </c:pt>
                <c:pt idx="1791">
                  <c:v>2.4875000000000695</c:v>
                </c:pt>
                <c:pt idx="1792">
                  <c:v>2.4888888888889587</c:v>
                </c:pt>
                <c:pt idx="1793">
                  <c:v>2.4902777777778478</c:v>
                </c:pt>
                <c:pt idx="1794">
                  <c:v>2.4916666666667369</c:v>
                </c:pt>
                <c:pt idx="1795">
                  <c:v>2.493055555555626</c:v>
                </c:pt>
                <c:pt idx="1796">
                  <c:v>2.4944444444445151</c:v>
                </c:pt>
                <c:pt idx="1797">
                  <c:v>2.4958333333334042</c:v>
                </c:pt>
                <c:pt idx="1798">
                  <c:v>2.4972222222222933</c:v>
                </c:pt>
                <c:pt idx="1799">
                  <c:v>2.4986111111111824</c:v>
                </c:pt>
                <c:pt idx="1800">
                  <c:v>2.5000000000000715</c:v>
                </c:pt>
                <c:pt idx="1801">
                  <c:v>2.5013888888889606</c:v>
                </c:pt>
                <c:pt idx="1802">
                  <c:v>2.5027777777778497</c:v>
                </c:pt>
                <c:pt idx="1803">
                  <c:v>2.5041666666667388</c:v>
                </c:pt>
                <c:pt idx="1804">
                  <c:v>2.5055555555556279</c:v>
                </c:pt>
                <c:pt idx="1805">
                  <c:v>2.506944444444517</c:v>
                </c:pt>
                <c:pt idx="1806">
                  <c:v>2.5083333333334061</c:v>
                </c:pt>
                <c:pt idx="1807">
                  <c:v>2.5097222222222952</c:v>
                </c:pt>
                <c:pt idx="1808">
                  <c:v>2.5111111111111843</c:v>
                </c:pt>
                <c:pt idx="1809">
                  <c:v>2.5125000000000735</c:v>
                </c:pt>
                <c:pt idx="1810">
                  <c:v>2.5138888888889626</c:v>
                </c:pt>
                <c:pt idx="1811">
                  <c:v>2.5152777777778517</c:v>
                </c:pt>
                <c:pt idx="1812">
                  <c:v>2.5166666666667408</c:v>
                </c:pt>
                <c:pt idx="1813">
                  <c:v>2.5180555555556299</c:v>
                </c:pt>
                <c:pt idx="1814">
                  <c:v>2.519444444444519</c:v>
                </c:pt>
                <c:pt idx="1815">
                  <c:v>2.5208333333334081</c:v>
                </c:pt>
                <c:pt idx="1816">
                  <c:v>2.5222222222222972</c:v>
                </c:pt>
                <c:pt idx="1817">
                  <c:v>2.5236111111111863</c:v>
                </c:pt>
                <c:pt idx="1818">
                  <c:v>2.5250000000000754</c:v>
                </c:pt>
                <c:pt idx="1819">
                  <c:v>2.5263888888889645</c:v>
                </c:pt>
                <c:pt idx="1820">
                  <c:v>2.5277777777778536</c:v>
                </c:pt>
                <c:pt idx="1821">
                  <c:v>2.5291666666667427</c:v>
                </c:pt>
                <c:pt idx="1822">
                  <c:v>2.5305555555556318</c:v>
                </c:pt>
                <c:pt idx="1823">
                  <c:v>2.5319444444445209</c:v>
                </c:pt>
                <c:pt idx="1824">
                  <c:v>2.53333333333341</c:v>
                </c:pt>
                <c:pt idx="1825">
                  <c:v>2.5347222222222991</c:v>
                </c:pt>
                <c:pt idx="1826">
                  <c:v>2.5361111111111883</c:v>
                </c:pt>
                <c:pt idx="1827">
                  <c:v>2.5375000000000774</c:v>
                </c:pt>
                <c:pt idx="1828">
                  <c:v>2.5388888888889665</c:v>
                </c:pt>
                <c:pt idx="1829">
                  <c:v>2.5402777777778556</c:v>
                </c:pt>
                <c:pt idx="1830">
                  <c:v>2.5416666666667447</c:v>
                </c:pt>
                <c:pt idx="1831">
                  <c:v>2.5430555555556338</c:v>
                </c:pt>
                <c:pt idx="1832">
                  <c:v>2.5444444444445229</c:v>
                </c:pt>
                <c:pt idx="1833">
                  <c:v>2.545833333333412</c:v>
                </c:pt>
                <c:pt idx="1834">
                  <c:v>2.5472222222223011</c:v>
                </c:pt>
                <c:pt idx="1835">
                  <c:v>2.5486111111111902</c:v>
                </c:pt>
                <c:pt idx="1836">
                  <c:v>2.5500000000000793</c:v>
                </c:pt>
                <c:pt idx="1837">
                  <c:v>2.5513888888889684</c:v>
                </c:pt>
                <c:pt idx="1838">
                  <c:v>2.5527777777778575</c:v>
                </c:pt>
                <c:pt idx="1839">
                  <c:v>2.5541666666667466</c:v>
                </c:pt>
                <c:pt idx="1840">
                  <c:v>2.5555555555556357</c:v>
                </c:pt>
                <c:pt idx="1841">
                  <c:v>2.5569444444445248</c:v>
                </c:pt>
                <c:pt idx="1842">
                  <c:v>2.558333333333414</c:v>
                </c:pt>
                <c:pt idx="1843">
                  <c:v>2.5597222222223031</c:v>
                </c:pt>
                <c:pt idx="1844">
                  <c:v>2.5611111111111922</c:v>
                </c:pt>
                <c:pt idx="1845">
                  <c:v>2.5625000000000813</c:v>
                </c:pt>
                <c:pt idx="1846">
                  <c:v>2.5638888888889704</c:v>
                </c:pt>
                <c:pt idx="1847">
                  <c:v>2.5652777777778595</c:v>
                </c:pt>
                <c:pt idx="1848">
                  <c:v>2.5666666666667486</c:v>
                </c:pt>
                <c:pt idx="1849">
                  <c:v>2.5680555555556377</c:v>
                </c:pt>
                <c:pt idx="1850">
                  <c:v>2.5694444444445268</c:v>
                </c:pt>
                <c:pt idx="1851">
                  <c:v>2.5708333333334159</c:v>
                </c:pt>
                <c:pt idx="1852">
                  <c:v>2.572222222222305</c:v>
                </c:pt>
                <c:pt idx="1853">
                  <c:v>2.5736111111111941</c:v>
                </c:pt>
                <c:pt idx="1854">
                  <c:v>2.5750000000000832</c:v>
                </c:pt>
                <c:pt idx="1855">
                  <c:v>2.5763888888889723</c:v>
                </c:pt>
                <c:pt idx="1856">
                  <c:v>2.5777777777778614</c:v>
                </c:pt>
                <c:pt idx="1857">
                  <c:v>2.5791666666667505</c:v>
                </c:pt>
                <c:pt idx="1858">
                  <c:v>2.5805555555556396</c:v>
                </c:pt>
                <c:pt idx="1859">
                  <c:v>2.5819444444445288</c:v>
                </c:pt>
                <c:pt idx="1860">
                  <c:v>2.5833333333334179</c:v>
                </c:pt>
                <c:pt idx="1861">
                  <c:v>2.584722222222307</c:v>
                </c:pt>
                <c:pt idx="1862">
                  <c:v>2.5861111111111961</c:v>
                </c:pt>
                <c:pt idx="1863">
                  <c:v>2.5875000000000852</c:v>
                </c:pt>
                <c:pt idx="1864">
                  <c:v>2.5888888888889743</c:v>
                </c:pt>
                <c:pt idx="1865">
                  <c:v>2.5902777777778634</c:v>
                </c:pt>
                <c:pt idx="1866">
                  <c:v>2.5916666666667525</c:v>
                </c:pt>
                <c:pt idx="1867">
                  <c:v>2.5930555555556416</c:v>
                </c:pt>
                <c:pt idx="1868">
                  <c:v>2.5944444444445307</c:v>
                </c:pt>
                <c:pt idx="1869">
                  <c:v>2.5958333333334198</c:v>
                </c:pt>
                <c:pt idx="1870">
                  <c:v>2.5972222222223089</c:v>
                </c:pt>
                <c:pt idx="1871">
                  <c:v>2.598611111111198</c:v>
                </c:pt>
                <c:pt idx="1872">
                  <c:v>2.6000000000000871</c:v>
                </c:pt>
                <c:pt idx="1873">
                  <c:v>2.6013888888889762</c:v>
                </c:pt>
                <c:pt idx="1874">
                  <c:v>2.6027777777778653</c:v>
                </c:pt>
                <c:pt idx="1875">
                  <c:v>2.6041666666667544</c:v>
                </c:pt>
                <c:pt idx="1876">
                  <c:v>2.6055555555556436</c:v>
                </c:pt>
                <c:pt idx="1877">
                  <c:v>2.6069444444445327</c:v>
                </c:pt>
                <c:pt idx="1878">
                  <c:v>2.6083333333334218</c:v>
                </c:pt>
                <c:pt idx="1879">
                  <c:v>2.6097222222223109</c:v>
                </c:pt>
                <c:pt idx="1880">
                  <c:v>2.6111111111112</c:v>
                </c:pt>
                <c:pt idx="1881">
                  <c:v>2.6125000000000891</c:v>
                </c:pt>
                <c:pt idx="1882">
                  <c:v>2.6138888888889782</c:v>
                </c:pt>
                <c:pt idx="1883">
                  <c:v>2.6152777777778673</c:v>
                </c:pt>
                <c:pt idx="1884">
                  <c:v>2.6166666666667564</c:v>
                </c:pt>
                <c:pt idx="1885">
                  <c:v>2.6180555555556455</c:v>
                </c:pt>
                <c:pt idx="1886">
                  <c:v>2.6194444444445346</c:v>
                </c:pt>
                <c:pt idx="1887">
                  <c:v>2.6208333333334237</c:v>
                </c:pt>
                <c:pt idx="1888">
                  <c:v>2.6222222222223128</c:v>
                </c:pt>
                <c:pt idx="1889">
                  <c:v>2.6236111111112019</c:v>
                </c:pt>
                <c:pt idx="1890">
                  <c:v>2.625000000000091</c:v>
                </c:pt>
                <c:pt idx="1891">
                  <c:v>2.6263888888889801</c:v>
                </c:pt>
                <c:pt idx="1892">
                  <c:v>2.6277777777778693</c:v>
                </c:pt>
                <c:pt idx="1893">
                  <c:v>2.6291666666667584</c:v>
                </c:pt>
                <c:pt idx="1894">
                  <c:v>2.6305555555556475</c:v>
                </c:pt>
                <c:pt idx="1895">
                  <c:v>2.6319444444445366</c:v>
                </c:pt>
                <c:pt idx="1896">
                  <c:v>2.6333333333334257</c:v>
                </c:pt>
                <c:pt idx="1897">
                  <c:v>2.6347222222223148</c:v>
                </c:pt>
                <c:pt idx="1898">
                  <c:v>2.6361111111112039</c:v>
                </c:pt>
                <c:pt idx="1899">
                  <c:v>2.637500000000093</c:v>
                </c:pt>
                <c:pt idx="1900">
                  <c:v>2.6388888888889821</c:v>
                </c:pt>
                <c:pt idx="1901">
                  <c:v>2.6402777777778712</c:v>
                </c:pt>
                <c:pt idx="1902">
                  <c:v>2.6416666666667603</c:v>
                </c:pt>
                <c:pt idx="1903">
                  <c:v>2.6430555555556494</c:v>
                </c:pt>
                <c:pt idx="1904">
                  <c:v>2.6444444444445385</c:v>
                </c:pt>
                <c:pt idx="1905">
                  <c:v>2.6458333333334276</c:v>
                </c:pt>
                <c:pt idx="1906">
                  <c:v>2.6472222222223167</c:v>
                </c:pt>
                <c:pt idx="1907">
                  <c:v>2.6486111111112058</c:v>
                </c:pt>
                <c:pt idx="1908">
                  <c:v>2.6500000000000949</c:v>
                </c:pt>
                <c:pt idx="1909">
                  <c:v>2.6513888888889841</c:v>
                </c:pt>
                <c:pt idx="1910">
                  <c:v>2.6527777777778732</c:v>
                </c:pt>
                <c:pt idx="1911">
                  <c:v>2.6541666666667623</c:v>
                </c:pt>
                <c:pt idx="1912">
                  <c:v>2.6555555555556514</c:v>
                </c:pt>
                <c:pt idx="1913">
                  <c:v>2.6569444444445405</c:v>
                </c:pt>
                <c:pt idx="1914">
                  <c:v>2.6583333333334296</c:v>
                </c:pt>
                <c:pt idx="1915">
                  <c:v>2.6597222222223187</c:v>
                </c:pt>
                <c:pt idx="1916">
                  <c:v>2.6611111111112078</c:v>
                </c:pt>
                <c:pt idx="1917">
                  <c:v>2.6625000000000969</c:v>
                </c:pt>
                <c:pt idx="1918">
                  <c:v>2.663888888888986</c:v>
                </c:pt>
                <c:pt idx="1919">
                  <c:v>2.6652777777778751</c:v>
                </c:pt>
                <c:pt idx="1920">
                  <c:v>2.6666666666667642</c:v>
                </c:pt>
                <c:pt idx="1921">
                  <c:v>2.6680555555556533</c:v>
                </c:pt>
                <c:pt idx="1922">
                  <c:v>2.6694444444445424</c:v>
                </c:pt>
                <c:pt idx="1923">
                  <c:v>2.6708333333334315</c:v>
                </c:pt>
                <c:pt idx="1924">
                  <c:v>2.6722222222223206</c:v>
                </c:pt>
                <c:pt idx="1925">
                  <c:v>2.6736111111112097</c:v>
                </c:pt>
                <c:pt idx="1926">
                  <c:v>2.6750000000000989</c:v>
                </c:pt>
                <c:pt idx="1927">
                  <c:v>2.676388888888988</c:v>
                </c:pt>
                <c:pt idx="1928">
                  <c:v>2.6777777777778771</c:v>
                </c:pt>
                <c:pt idx="1929">
                  <c:v>2.6791666666667662</c:v>
                </c:pt>
                <c:pt idx="1930">
                  <c:v>2.6805555555556553</c:v>
                </c:pt>
                <c:pt idx="1931">
                  <c:v>2.6819444444445444</c:v>
                </c:pt>
                <c:pt idx="1932">
                  <c:v>2.6833333333334335</c:v>
                </c:pt>
                <c:pt idx="1933">
                  <c:v>2.6847222222223226</c:v>
                </c:pt>
                <c:pt idx="1934">
                  <c:v>2.6861111111112117</c:v>
                </c:pt>
                <c:pt idx="1935">
                  <c:v>2.6875000000001008</c:v>
                </c:pt>
                <c:pt idx="1936">
                  <c:v>2.6888888888889899</c:v>
                </c:pt>
                <c:pt idx="1937">
                  <c:v>2.690277777777879</c:v>
                </c:pt>
                <c:pt idx="1938">
                  <c:v>2.6916666666667681</c:v>
                </c:pt>
                <c:pt idx="1939">
                  <c:v>2.6930555555556572</c:v>
                </c:pt>
                <c:pt idx="1940">
                  <c:v>2.6944444444445463</c:v>
                </c:pt>
                <c:pt idx="1941">
                  <c:v>2.6958333333334354</c:v>
                </c:pt>
                <c:pt idx="1942">
                  <c:v>2.6972222222223246</c:v>
                </c:pt>
                <c:pt idx="1943">
                  <c:v>2.6986111111112137</c:v>
                </c:pt>
                <c:pt idx="1944">
                  <c:v>2.7000000000001028</c:v>
                </c:pt>
                <c:pt idx="1945">
                  <c:v>2.7013888888889919</c:v>
                </c:pt>
                <c:pt idx="1946">
                  <c:v>2.702777777777881</c:v>
                </c:pt>
                <c:pt idx="1947">
                  <c:v>2.7041666666667701</c:v>
                </c:pt>
                <c:pt idx="1948">
                  <c:v>2.7055555555556592</c:v>
                </c:pt>
                <c:pt idx="1949">
                  <c:v>2.7069444444445483</c:v>
                </c:pt>
                <c:pt idx="1950">
                  <c:v>2.7083333333334374</c:v>
                </c:pt>
                <c:pt idx="1951">
                  <c:v>2.7097222222223265</c:v>
                </c:pt>
                <c:pt idx="1952">
                  <c:v>2.7111111111112156</c:v>
                </c:pt>
                <c:pt idx="1953">
                  <c:v>2.7125000000001047</c:v>
                </c:pt>
                <c:pt idx="1954">
                  <c:v>2.7138888888889938</c:v>
                </c:pt>
                <c:pt idx="1955">
                  <c:v>2.7152777777778829</c:v>
                </c:pt>
                <c:pt idx="1956">
                  <c:v>2.716666666666772</c:v>
                </c:pt>
                <c:pt idx="1957">
                  <c:v>2.7180555555556611</c:v>
                </c:pt>
                <c:pt idx="1958">
                  <c:v>2.7194444444445502</c:v>
                </c:pt>
                <c:pt idx="1959">
                  <c:v>2.7208333333334394</c:v>
                </c:pt>
                <c:pt idx="1960">
                  <c:v>2.7222222222223285</c:v>
                </c:pt>
                <c:pt idx="1961">
                  <c:v>2.7236111111112176</c:v>
                </c:pt>
                <c:pt idx="1962">
                  <c:v>2.7250000000001067</c:v>
                </c:pt>
                <c:pt idx="1963">
                  <c:v>2.7263888888889958</c:v>
                </c:pt>
                <c:pt idx="1964">
                  <c:v>2.7277777777778849</c:v>
                </c:pt>
                <c:pt idx="1965">
                  <c:v>2.729166666666774</c:v>
                </c:pt>
                <c:pt idx="1966">
                  <c:v>2.7305555555556631</c:v>
                </c:pt>
                <c:pt idx="1967">
                  <c:v>2.7319444444445522</c:v>
                </c:pt>
                <c:pt idx="1968">
                  <c:v>2.7333333333334413</c:v>
                </c:pt>
                <c:pt idx="1969">
                  <c:v>2.7347222222223304</c:v>
                </c:pt>
                <c:pt idx="1970">
                  <c:v>2.7361111111112195</c:v>
                </c:pt>
                <c:pt idx="1971">
                  <c:v>2.7375000000001086</c:v>
                </c:pt>
                <c:pt idx="1972">
                  <c:v>2.7388888888889977</c:v>
                </c:pt>
                <c:pt idx="1973">
                  <c:v>2.7402777777778868</c:v>
                </c:pt>
                <c:pt idx="1974">
                  <c:v>2.7416666666667759</c:v>
                </c:pt>
                <c:pt idx="1975">
                  <c:v>2.743055555555665</c:v>
                </c:pt>
                <c:pt idx="1976">
                  <c:v>2.7444444444445542</c:v>
                </c:pt>
                <c:pt idx="1977">
                  <c:v>2.7458333333334433</c:v>
                </c:pt>
                <c:pt idx="1978">
                  <c:v>2.7472222222223324</c:v>
                </c:pt>
                <c:pt idx="1979">
                  <c:v>2.7486111111112215</c:v>
                </c:pt>
                <c:pt idx="1980">
                  <c:v>2.7500000000001106</c:v>
                </c:pt>
                <c:pt idx="1981">
                  <c:v>2.7513888888889997</c:v>
                </c:pt>
                <c:pt idx="1982">
                  <c:v>2.7527777777778888</c:v>
                </c:pt>
                <c:pt idx="1983">
                  <c:v>2.7541666666667779</c:v>
                </c:pt>
                <c:pt idx="1984">
                  <c:v>2.755555555555667</c:v>
                </c:pt>
                <c:pt idx="1985">
                  <c:v>2.7569444444445561</c:v>
                </c:pt>
                <c:pt idx="1986">
                  <c:v>2.7583333333334452</c:v>
                </c:pt>
                <c:pt idx="1987">
                  <c:v>2.7597222222223343</c:v>
                </c:pt>
                <c:pt idx="1988">
                  <c:v>2.7611111111112234</c:v>
                </c:pt>
                <c:pt idx="1989">
                  <c:v>2.7625000000001125</c:v>
                </c:pt>
                <c:pt idx="1990">
                  <c:v>2.7638888888890016</c:v>
                </c:pt>
                <c:pt idx="1991">
                  <c:v>2.7652777777778907</c:v>
                </c:pt>
                <c:pt idx="1992">
                  <c:v>2.7666666666667799</c:v>
                </c:pt>
                <c:pt idx="1993">
                  <c:v>2.768055555555669</c:v>
                </c:pt>
                <c:pt idx="1994">
                  <c:v>2.7694444444445581</c:v>
                </c:pt>
                <c:pt idx="1995">
                  <c:v>2.7708333333334472</c:v>
                </c:pt>
                <c:pt idx="1996">
                  <c:v>2.7722222222223363</c:v>
                </c:pt>
                <c:pt idx="1997">
                  <c:v>2.7736111111112254</c:v>
                </c:pt>
                <c:pt idx="1998">
                  <c:v>2.7750000000001145</c:v>
                </c:pt>
                <c:pt idx="1999">
                  <c:v>2.7763888888890036</c:v>
                </c:pt>
                <c:pt idx="2000">
                  <c:v>2.7777777777778927</c:v>
                </c:pt>
                <c:pt idx="2001">
                  <c:v>2.7791666666667818</c:v>
                </c:pt>
                <c:pt idx="2002">
                  <c:v>2.7805555555556709</c:v>
                </c:pt>
                <c:pt idx="2003">
                  <c:v>2.78194444444456</c:v>
                </c:pt>
                <c:pt idx="2004">
                  <c:v>2.7833333333334491</c:v>
                </c:pt>
                <c:pt idx="2005">
                  <c:v>2.7847222222223382</c:v>
                </c:pt>
                <c:pt idx="2006">
                  <c:v>2.7861111111112273</c:v>
                </c:pt>
                <c:pt idx="2007">
                  <c:v>2.7875000000001164</c:v>
                </c:pt>
                <c:pt idx="2008">
                  <c:v>2.7888888888890055</c:v>
                </c:pt>
                <c:pt idx="2009">
                  <c:v>2.7902777777778947</c:v>
                </c:pt>
                <c:pt idx="2010">
                  <c:v>2.7916666666667838</c:v>
                </c:pt>
                <c:pt idx="2011">
                  <c:v>2.7930555555556729</c:v>
                </c:pt>
                <c:pt idx="2012">
                  <c:v>2.794444444444562</c:v>
                </c:pt>
                <c:pt idx="2013">
                  <c:v>2.7958333333334511</c:v>
                </c:pt>
                <c:pt idx="2014">
                  <c:v>2.7972222222223402</c:v>
                </c:pt>
                <c:pt idx="2015">
                  <c:v>2.7986111111112293</c:v>
                </c:pt>
                <c:pt idx="2016">
                  <c:v>2.8000000000001184</c:v>
                </c:pt>
                <c:pt idx="2017">
                  <c:v>2.8013888888890075</c:v>
                </c:pt>
                <c:pt idx="2018">
                  <c:v>2.8027777777778966</c:v>
                </c:pt>
                <c:pt idx="2019">
                  <c:v>2.8041666666667857</c:v>
                </c:pt>
                <c:pt idx="2020">
                  <c:v>2.8055555555556748</c:v>
                </c:pt>
                <c:pt idx="2021">
                  <c:v>2.8069444444445639</c:v>
                </c:pt>
                <c:pt idx="2022">
                  <c:v>2.808333333333453</c:v>
                </c:pt>
                <c:pt idx="2023">
                  <c:v>2.8097222222223421</c:v>
                </c:pt>
                <c:pt idx="2024">
                  <c:v>2.8111111111112312</c:v>
                </c:pt>
                <c:pt idx="2025">
                  <c:v>2.8125000000001203</c:v>
                </c:pt>
                <c:pt idx="2026">
                  <c:v>2.8138888888890095</c:v>
                </c:pt>
                <c:pt idx="2027">
                  <c:v>2.8152777777778986</c:v>
                </c:pt>
                <c:pt idx="2028">
                  <c:v>2.8166666666667877</c:v>
                </c:pt>
                <c:pt idx="2029">
                  <c:v>2.8180555555556768</c:v>
                </c:pt>
                <c:pt idx="2030">
                  <c:v>2.8194444444445659</c:v>
                </c:pt>
                <c:pt idx="2031">
                  <c:v>2.820833333333455</c:v>
                </c:pt>
                <c:pt idx="2032">
                  <c:v>2.8222222222223441</c:v>
                </c:pt>
                <c:pt idx="2033">
                  <c:v>2.8236111111112332</c:v>
                </c:pt>
                <c:pt idx="2034">
                  <c:v>2.8250000000001223</c:v>
                </c:pt>
                <c:pt idx="2035">
                  <c:v>2.8263888888890114</c:v>
                </c:pt>
                <c:pt idx="2036">
                  <c:v>2.8277777777779005</c:v>
                </c:pt>
                <c:pt idx="2037">
                  <c:v>2.8291666666667896</c:v>
                </c:pt>
                <c:pt idx="2038">
                  <c:v>2.8305555555556787</c:v>
                </c:pt>
                <c:pt idx="2039">
                  <c:v>2.8319444444445678</c:v>
                </c:pt>
                <c:pt idx="2040">
                  <c:v>2.8333333333334569</c:v>
                </c:pt>
                <c:pt idx="2041">
                  <c:v>2.834722222222346</c:v>
                </c:pt>
                <c:pt idx="2042">
                  <c:v>2.8361111111112352</c:v>
                </c:pt>
                <c:pt idx="2043">
                  <c:v>2.8375000000001243</c:v>
                </c:pt>
                <c:pt idx="2044">
                  <c:v>2.8388888888890134</c:v>
                </c:pt>
                <c:pt idx="2045">
                  <c:v>2.8402777777779025</c:v>
                </c:pt>
                <c:pt idx="2046">
                  <c:v>2.8416666666667916</c:v>
                </c:pt>
                <c:pt idx="2047">
                  <c:v>2.8430555555556807</c:v>
                </c:pt>
                <c:pt idx="2048">
                  <c:v>2.8444444444445698</c:v>
                </c:pt>
                <c:pt idx="2049">
                  <c:v>2.8458333333334589</c:v>
                </c:pt>
                <c:pt idx="2050">
                  <c:v>2.847222222222348</c:v>
                </c:pt>
                <c:pt idx="2051">
                  <c:v>2.8486111111112371</c:v>
                </c:pt>
                <c:pt idx="2052">
                  <c:v>2.8500000000001262</c:v>
                </c:pt>
                <c:pt idx="2053">
                  <c:v>2.8513888888890153</c:v>
                </c:pt>
                <c:pt idx="2054">
                  <c:v>2.8527777777779044</c:v>
                </c:pt>
                <c:pt idx="2055">
                  <c:v>2.8541666666667935</c:v>
                </c:pt>
                <c:pt idx="2056">
                  <c:v>2.8555555555556826</c:v>
                </c:pt>
                <c:pt idx="2057">
                  <c:v>2.8569444444445717</c:v>
                </c:pt>
                <c:pt idx="2058">
                  <c:v>2.8583333333334608</c:v>
                </c:pt>
                <c:pt idx="2059">
                  <c:v>2.85972222222235</c:v>
                </c:pt>
                <c:pt idx="2060">
                  <c:v>2.8611111111112391</c:v>
                </c:pt>
                <c:pt idx="2061">
                  <c:v>2.8625000000001282</c:v>
                </c:pt>
                <c:pt idx="2062">
                  <c:v>2.8638888888890173</c:v>
                </c:pt>
                <c:pt idx="2063">
                  <c:v>2.8652777777779064</c:v>
                </c:pt>
                <c:pt idx="2064">
                  <c:v>2.8666666666667955</c:v>
                </c:pt>
                <c:pt idx="2065">
                  <c:v>2.8680555555556846</c:v>
                </c:pt>
                <c:pt idx="2066">
                  <c:v>2.8694444444445737</c:v>
                </c:pt>
                <c:pt idx="2067">
                  <c:v>2.8708333333334628</c:v>
                </c:pt>
                <c:pt idx="2068">
                  <c:v>2.8722222222223519</c:v>
                </c:pt>
                <c:pt idx="2069">
                  <c:v>2.873611111111241</c:v>
                </c:pt>
                <c:pt idx="2070">
                  <c:v>2.8750000000001301</c:v>
                </c:pt>
                <c:pt idx="2071">
                  <c:v>2.8763888888890192</c:v>
                </c:pt>
                <c:pt idx="2072">
                  <c:v>2.8777777777779083</c:v>
                </c:pt>
                <c:pt idx="2073">
                  <c:v>2.8791666666667974</c:v>
                </c:pt>
                <c:pt idx="2074">
                  <c:v>2.8805555555556865</c:v>
                </c:pt>
                <c:pt idx="2075">
                  <c:v>2.8819444444445756</c:v>
                </c:pt>
                <c:pt idx="2076">
                  <c:v>2.8833333333334648</c:v>
                </c:pt>
                <c:pt idx="2077">
                  <c:v>2.8847222222223539</c:v>
                </c:pt>
                <c:pt idx="2078">
                  <c:v>2.886111111111243</c:v>
                </c:pt>
                <c:pt idx="2079">
                  <c:v>2.8875000000001321</c:v>
                </c:pt>
                <c:pt idx="2080">
                  <c:v>2.8888888888890212</c:v>
                </c:pt>
                <c:pt idx="2081">
                  <c:v>2.8902777777779103</c:v>
                </c:pt>
                <c:pt idx="2082">
                  <c:v>2.8916666666667994</c:v>
                </c:pt>
                <c:pt idx="2083">
                  <c:v>2.8930555555556885</c:v>
                </c:pt>
                <c:pt idx="2084">
                  <c:v>2.8944444444445776</c:v>
                </c:pt>
                <c:pt idx="2085">
                  <c:v>2.8958333333334667</c:v>
                </c:pt>
                <c:pt idx="2086">
                  <c:v>2.8972222222223558</c:v>
                </c:pt>
                <c:pt idx="2087">
                  <c:v>2.8986111111112449</c:v>
                </c:pt>
                <c:pt idx="2088">
                  <c:v>2.900000000000134</c:v>
                </c:pt>
                <c:pt idx="2089">
                  <c:v>2.9013888888890231</c:v>
                </c:pt>
                <c:pt idx="2090">
                  <c:v>2.9027777777779122</c:v>
                </c:pt>
                <c:pt idx="2091">
                  <c:v>2.9041666666668013</c:v>
                </c:pt>
                <c:pt idx="2092">
                  <c:v>2.9055555555556905</c:v>
                </c:pt>
                <c:pt idx="2093">
                  <c:v>2.9069444444445796</c:v>
                </c:pt>
                <c:pt idx="2094">
                  <c:v>2.9083333333334687</c:v>
                </c:pt>
                <c:pt idx="2095">
                  <c:v>2.9097222222223578</c:v>
                </c:pt>
                <c:pt idx="2096">
                  <c:v>2.9111111111112469</c:v>
                </c:pt>
                <c:pt idx="2097">
                  <c:v>2.912500000000136</c:v>
                </c:pt>
                <c:pt idx="2098">
                  <c:v>2.9138888888890251</c:v>
                </c:pt>
                <c:pt idx="2099">
                  <c:v>2.9152777777779142</c:v>
                </c:pt>
                <c:pt idx="2100">
                  <c:v>2.9166666666668033</c:v>
                </c:pt>
                <c:pt idx="2101">
                  <c:v>2.9180555555556924</c:v>
                </c:pt>
                <c:pt idx="2102">
                  <c:v>2.9194444444445815</c:v>
                </c:pt>
                <c:pt idx="2103">
                  <c:v>2.9208333333334706</c:v>
                </c:pt>
                <c:pt idx="2104">
                  <c:v>2.9222222222223597</c:v>
                </c:pt>
                <c:pt idx="2105">
                  <c:v>2.9236111111112488</c:v>
                </c:pt>
                <c:pt idx="2106">
                  <c:v>2.9250000000001379</c:v>
                </c:pt>
                <c:pt idx="2107">
                  <c:v>2.926388888889027</c:v>
                </c:pt>
                <c:pt idx="2108">
                  <c:v>2.9277777777779161</c:v>
                </c:pt>
                <c:pt idx="2109">
                  <c:v>2.9291666666668053</c:v>
                </c:pt>
                <c:pt idx="2110">
                  <c:v>2.9305555555556944</c:v>
                </c:pt>
                <c:pt idx="2111">
                  <c:v>2.9319444444445835</c:v>
                </c:pt>
                <c:pt idx="2112">
                  <c:v>2.9333333333334726</c:v>
                </c:pt>
                <c:pt idx="2113">
                  <c:v>2.9347222222223617</c:v>
                </c:pt>
                <c:pt idx="2114">
                  <c:v>2.9361111111112508</c:v>
                </c:pt>
                <c:pt idx="2115">
                  <c:v>2.9375000000001399</c:v>
                </c:pt>
                <c:pt idx="2116">
                  <c:v>2.938888888889029</c:v>
                </c:pt>
                <c:pt idx="2117">
                  <c:v>2.9402777777779181</c:v>
                </c:pt>
                <c:pt idx="2118">
                  <c:v>2.9416666666668072</c:v>
                </c:pt>
                <c:pt idx="2119">
                  <c:v>2.9430555555556963</c:v>
                </c:pt>
                <c:pt idx="2120">
                  <c:v>2.9444444444445854</c:v>
                </c:pt>
                <c:pt idx="2121">
                  <c:v>2.9458333333334745</c:v>
                </c:pt>
                <c:pt idx="2122">
                  <c:v>2.9472222222223636</c:v>
                </c:pt>
                <c:pt idx="2123">
                  <c:v>2.9486111111112527</c:v>
                </c:pt>
                <c:pt idx="2124">
                  <c:v>2.9500000000001418</c:v>
                </c:pt>
                <c:pt idx="2125">
                  <c:v>2.9513888888890309</c:v>
                </c:pt>
                <c:pt idx="2126">
                  <c:v>2.9527777777779201</c:v>
                </c:pt>
                <c:pt idx="2127">
                  <c:v>2.9541666666668092</c:v>
                </c:pt>
                <c:pt idx="2128">
                  <c:v>2.9555555555556983</c:v>
                </c:pt>
                <c:pt idx="2129">
                  <c:v>2.9569444444445874</c:v>
                </c:pt>
                <c:pt idx="2130">
                  <c:v>2.9583333333334765</c:v>
                </c:pt>
                <c:pt idx="2131">
                  <c:v>2.9597222222223656</c:v>
                </c:pt>
                <c:pt idx="2132">
                  <c:v>2.9611111111112547</c:v>
                </c:pt>
                <c:pt idx="2133">
                  <c:v>2.9625000000001438</c:v>
                </c:pt>
                <c:pt idx="2134">
                  <c:v>2.9638888888890329</c:v>
                </c:pt>
                <c:pt idx="2135">
                  <c:v>2.965277777777922</c:v>
                </c:pt>
                <c:pt idx="2136">
                  <c:v>2.9666666666668111</c:v>
                </c:pt>
                <c:pt idx="2137">
                  <c:v>2.9680555555557002</c:v>
                </c:pt>
                <c:pt idx="2138">
                  <c:v>2.9694444444445893</c:v>
                </c:pt>
                <c:pt idx="2139">
                  <c:v>2.9708333333334784</c:v>
                </c:pt>
                <c:pt idx="2140">
                  <c:v>2.9722222222223675</c:v>
                </c:pt>
                <c:pt idx="2141">
                  <c:v>2.9736111111112566</c:v>
                </c:pt>
                <c:pt idx="2142">
                  <c:v>2.9750000000001458</c:v>
                </c:pt>
                <c:pt idx="2143">
                  <c:v>2.9763888888890349</c:v>
                </c:pt>
                <c:pt idx="2144">
                  <c:v>2.977777777777924</c:v>
                </c:pt>
                <c:pt idx="2145">
                  <c:v>2.9791666666668131</c:v>
                </c:pt>
                <c:pt idx="2146">
                  <c:v>2.9805555555557022</c:v>
                </c:pt>
                <c:pt idx="2147">
                  <c:v>2.9819444444445913</c:v>
                </c:pt>
                <c:pt idx="2148">
                  <c:v>2.9833333333334804</c:v>
                </c:pt>
                <c:pt idx="2149">
                  <c:v>2.9847222222223695</c:v>
                </c:pt>
                <c:pt idx="2150">
                  <c:v>2.9861111111112586</c:v>
                </c:pt>
                <c:pt idx="2151">
                  <c:v>2.9875000000001477</c:v>
                </c:pt>
                <c:pt idx="2152">
                  <c:v>2.9888888888890368</c:v>
                </c:pt>
                <c:pt idx="2153">
                  <c:v>2.9902777777779259</c:v>
                </c:pt>
                <c:pt idx="2154">
                  <c:v>2.991666666666815</c:v>
                </c:pt>
                <c:pt idx="2155">
                  <c:v>2.9930555555557041</c:v>
                </c:pt>
                <c:pt idx="2156">
                  <c:v>2.9944444444445932</c:v>
                </c:pt>
                <c:pt idx="2157">
                  <c:v>2.9958333333334823</c:v>
                </c:pt>
                <c:pt idx="2158">
                  <c:v>2.9972222222223714</c:v>
                </c:pt>
                <c:pt idx="2159">
                  <c:v>2.9986111111112606</c:v>
                </c:pt>
                <c:pt idx="2160">
                  <c:v>3.0000000000001497</c:v>
                </c:pt>
                <c:pt idx="2161">
                  <c:v>3.0013888888890388</c:v>
                </c:pt>
                <c:pt idx="2162">
                  <c:v>3.0027777777779279</c:v>
                </c:pt>
                <c:pt idx="2163">
                  <c:v>3.004166666666817</c:v>
                </c:pt>
                <c:pt idx="2164">
                  <c:v>3.0055555555557061</c:v>
                </c:pt>
                <c:pt idx="2165">
                  <c:v>3.0069444444445952</c:v>
                </c:pt>
                <c:pt idx="2166">
                  <c:v>3.0083333333334843</c:v>
                </c:pt>
                <c:pt idx="2167">
                  <c:v>3.0097222222223734</c:v>
                </c:pt>
                <c:pt idx="2168">
                  <c:v>3.0111111111112625</c:v>
                </c:pt>
                <c:pt idx="2169">
                  <c:v>3.0125000000001516</c:v>
                </c:pt>
                <c:pt idx="2170">
                  <c:v>3.0138888888890407</c:v>
                </c:pt>
                <c:pt idx="2171">
                  <c:v>3.0152777777779298</c:v>
                </c:pt>
                <c:pt idx="2172">
                  <c:v>3.0166666666668189</c:v>
                </c:pt>
                <c:pt idx="2173">
                  <c:v>3.018055555555708</c:v>
                </c:pt>
                <c:pt idx="2174">
                  <c:v>3.0194444444445971</c:v>
                </c:pt>
                <c:pt idx="2175">
                  <c:v>3.0208333333334862</c:v>
                </c:pt>
                <c:pt idx="2176">
                  <c:v>3.0222222222223754</c:v>
                </c:pt>
                <c:pt idx="2177">
                  <c:v>3.0236111111112645</c:v>
                </c:pt>
                <c:pt idx="2178">
                  <c:v>3.0250000000001536</c:v>
                </c:pt>
                <c:pt idx="2179">
                  <c:v>3.0263888888890427</c:v>
                </c:pt>
                <c:pt idx="2180">
                  <c:v>3.0277777777779318</c:v>
                </c:pt>
                <c:pt idx="2181">
                  <c:v>3.0291666666668209</c:v>
                </c:pt>
                <c:pt idx="2182">
                  <c:v>3.03055555555571</c:v>
                </c:pt>
                <c:pt idx="2183">
                  <c:v>3.0319444444445991</c:v>
                </c:pt>
                <c:pt idx="2184">
                  <c:v>3.0333333333334882</c:v>
                </c:pt>
                <c:pt idx="2185">
                  <c:v>3.0347222222223773</c:v>
                </c:pt>
                <c:pt idx="2186">
                  <c:v>3.0361111111112664</c:v>
                </c:pt>
                <c:pt idx="2187">
                  <c:v>3.0375000000001555</c:v>
                </c:pt>
                <c:pt idx="2188">
                  <c:v>3.0388888888890446</c:v>
                </c:pt>
                <c:pt idx="2189">
                  <c:v>3.0402777777779337</c:v>
                </c:pt>
                <c:pt idx="2190">
                  <c:v>3.0416666666668228</c:v>
                </c:pt>
                <c:pt idx="2191">
                  <c:v>3.0430555555557119</c:v>
                </c:pt>
                <c:pt idx="2192">
                  <c:v>3.0444444444446011</c:v>
                </c:pt>
                <c:pt idx="2193">
                  <c:v>3.0458333333334902</c:v>
                </c:pt>
                <c:pt idx="2194">
                  <c:v>3.0472222222223793</c:v>
                </c:pt>
                <c:pt idx="2195">
                  <c:v>3.0486111111112684</c:v>
                </c:pt>
                <c:pt idx="2196">
                  <c:v>3.0500000000001575</c:v>
                </c:pt>
                <c:pt idx="2197">
                  <c:v>3.0513888888890466</c:v>
                </c:pt>
                <c:pt idx="2198">
                  <c:v>3.0527777777779357</c:v>
                </c:pt>
                <c:pt idx="2199">
                  <c:v>3.0541666666668248</c:v>
                </c:pt>
                <c:pt idx="2200">
                  <c:v>3.0555555555557139</c:v>
                </c:pt>
                <c:pt idx="2201">
                  <c:v>3.056944444444603</c:v>
                </c:pt>
                <c:pt idx="2202">
                  <c:v>3.0583333333334921</c:v>
                </c:pt>
                <c:pt idx="2203">
                  <c:v>3.0597222222223812</c:v>
                </c:pt>
                <c:pt idx="2204">
                  <c:v>3.0611111111112703</c:v>
                </c:pt>
                <c:pt idx="2205">
                  <c:v>3.0625000000001594</c:v>
                </c:pt>
                <c:pt idx="2206">
                  <c:v>3.0638888888890485</c:v>
                </c:pt>
                <c:pt idx="2207">
                  <c:v>3.0652777777779376</c:v>
                </c:pt>
                <c:pt idx="2208">
                  <c:v>3.0666666666668267</c:v>
                </c:pt>
                <c:pt idx="2209">
                  <c:v>3.0680555555557159</c:v>
                </c:pt>
                <c:pt idx="2210">
                  <c:v>3.069444444444605</c:v>
                </c:pt>
                <c:pt idx="2211">
                  <c:v>3.0708333333334941</c:v>
                </c:pt>
                <c:pt idx="2212">
                  <c:v>3.0722222222223832</c:v>
                </c:pt>
                <c:pt idx="2213">
                  <c:v>3.0736111111112723</c:v>
                </c:pt>
                <c:pt idx="2214">
                  <c:v>3.0750000000001614</c:v>
                </c:pt>
                <c:pt idx="2215">
                  <c:v>3.0763888888890505</c:v>
                </c:pt>
                <c:pt idx="2216">
                  <c:v>3.0777777777779396</c:v>
                </c:pt>
                <c:pt idx="2217">
                  <c:v>3.0791666666668287</c:v>
                </c:pt>
                <c:pt idx="2218">
                  <c:v>3.0805555555557178</c:v>
                </c:pt>
                <c:pt idx="2219">
                  <c:v>3.0819444444446069</c:v>
                </c:pt>
                <c:pt idx="2220">
                  <c:v>3.083333333333496</c:v>
                </c:pt>
                <c:pt idx="2221">
                  <c:v>3.0847222222223851</c:v>
                </c:pt>
                <c:pt idx="2222">
                  <c:v>3.0861111111112742</c:v>
                </c:pt>
                <c:pt idx="2223">
                  <c:v>3.0875000000001633</c:v>
                </c:pt>
                <c:pt idx="2224">
                  <c:v>3.0888888888890524</c:v>
                </c:pt>
                <c:pt idx="2225">
                  <c:v>3.0902777777779415</c:v>
                </c:pt>
                <c:pt idx="2226">
                  <c:v>3.0916666666668307</c:v>
                </c:pt>
                <c:pt idx="2227">
                  <c:v>3.0930555555557198</c:v>
                </c:pt>
                <c:pt idx="2228">
                  <c:v>3.0944444444446089</c:v>
                </c:pt>
                <c:pt idx="2229">
                  <c:v>3.095833333333498</c:v>
                </c:pt>
                <c:pt idx="2230">
                  <c:v>3.0972222222223871</c:v>
                </c:pt>
                <c:pt idx="2231">
                  <c:v>3.0986111111112762</c:v>
                </c:pt>
                <c:pt idx="2232">
                  <c:v>3.1000000000001653</c:v>
                </c:pt>
                <c:pt idx="2233">
                  <c:v>3.1013888888890544</c:v>
                </c:pt>
                <c:pt idx="2234">
                  <c:v>3.1027777777779435</c:v>
                </c:pt>
                <c:pt idx="2235">
                  <c:v>3.1041666666668326</c:v>
                </c:pt>
                <c:pt idx="2236">
                  <c:v>3.1055555555557217</c:v>
                </c:pt>
                <c:pt idx="2237">
                  <c:v>3.1069444444446108</c:v>
                </c:pt>
                <c:pt idx="2238">
                  <c:v>3.1083333333334999</c:v>
                </c:pt>
                <c:pt idx="2239">
                  <c:v>3.109722222222389</c:v>
                </c:pt>
                <c:pt idx="2240">
                  <c:v>3.1111111111112781</c:v>
                </c:pt>
                <c:pt idx="2241">
                  <c:v>3.1125000000001672</c:v>
                </c:pt>
                <c:pt idx="2242">
                  <c:v>3.1138888888890563</c:v>
                </c:pt>
                <c:pt idx="2243">
                  <c:v>3.1152777777779455</c:v>
                </c:pt>
                <c:pt idx="2244">
                  <c:v>3.1166666666668346</c:v>
                </c:pt>
                <c:pt idx="2245">
                  <c:v>3.1180555555557237</c:v>
                </c:pt>
                <c:pt idx="2246">
                  <c:v>3.1194444444446128</c:v>
                </c:pt>
                <c:pt idx="2247">
                  <c:v>3.1208333333335019</c:v>
                </c:pt>
                <c:pt idx="2248">
                  <c:v>3.122222222222391</c:v>
                </c:pt>
                <c:pt idx="2249">
                  <c:v>3.1236111111112801</c:v>
                </c:pt>
                <c:pt idx="2250">
                  <c:v>3.1250000000001692</c:v>
                </c:pt>
                <c:pt idx="2251">
                  <c:v>3.1263888888890583</c:v>
                </c:pt>
                <c:pt idx="2252">
                  <c:v>3.1277777777779474</c:v>
                </c:pt>
                <c:pt idx="2253">
                  <c:v>3.1291666666668365</c:v>
                </c:pt>
                <c:pt idx="2254">
                  <c:v>3.1305555555557256</c:v>
                </c:pt>
                <c:pt idx="2255">
                  <c:v>3.1319444444446147</c:v>
                </c:pt>
                <c:pt idx="2256">
                  <c:v>3.1333333333335038</c:v>
                </c:pt>
                <c:pt idx="2257">
                  <c:v>3.1347222222223929</c:v>
                </c:pt>
                <c:pt idx="2258">
                  <c:v>3.136111111111282</c:v>
                </c:pt>
                <c:pt idx="2259">
                  <c:v>3.1375000000001712</c:v>
                </c:pt>
                <c:pt idx="2260">
                  <c:v>3.1388888888890603</c:v>
                </c:pt>
                <c:pt idx="2261">
                  <c:v>3.1402777777779494</c:v>
                </c:pt>
                <c:pt idx="2262">
                  <c:v>3.1416666666668385</c:v>
                </c:pt>
                <c:pt idx="2263">
                  <c:v>3.1430555555557276</c:v>
                </c:pt>
                <c:pt idx="2264">
                  <c:v>3.1444444444446167</c:v>
                </c:pt>
                <c:pt idx="2265">
                  <c:v>3.1458333333335058</c:v>
                </c:pt>
                <c:pt idx="2266">
                  <c:v>3.1472222222223949</c:v>
                </c:pt>
                <c:pt idx="2267">
                  <c:v>3.148611111111284</c:v>
                </c:pt>
                <c:pt idx="2268">
                  <c:v>3.1500000000001731</c:v>
                </c:pt>
                <c:pt idx="2269">
                  <c:v>3.1513888888890622</c:v>
                </c:pt>
                <c:pt idx="2270">
                  <c:v>3.1527777777779513</c:v>
                </c:pt>
                <c:pt idx="2271">
                  <c:v>3.1541666666668404</c:v>
                </c:pt>
                <c:pt idx="2272">
                  <c:v>3.1555555555557295</c:v>
                </c:pt>
                <c:pt idx="2273">
                  <c:v>3.1569444444446186</c:v>
                </c:pt>
                <c:pt idx="2274">
                  <c:v>3.1583333333335077</c:v>
                </c:pt>
                <c:pt idx="2275">
                  <c:v>3.1597222222223968</c:v>
                </c:pt>
                <c:pt idx="2276">
                  <c:v>3.161111111111286</c:v>
                </c:pt>
                <c:pt idx="2277">
                  <c:v>3.1625000000001751</c:v>
                </c:pt>
                <c:pt idx="2278">
                  <c:v>3.1638888888890642</c:v>
                </c:pt>
                <c:pt idx="2279">
                  <c:v>3.1652777777779533</c:v>
                </c:pt>
                <c:pt idx="2280">
                  <c:v>3.1666666666668424</c:v>
                </c:pt>
                <c:pt idx="2281">
                  <c:v>3.1680555555557315</c:v>
                </c:pt>
                <c:pt idx="2282">
                  <c:v>3.1694444444446206</c:v>
                </c:pt>
                <c:pt idx="2283">
                  <c:v>3.1708333333335097</c:v>
                </c:pt>
                <c:pt idx="2284">
                  <c:v>3.1722222222223988</c:v>
                </c:pt>
                <c:pt idx="2285">
                  <c:v>3.1736111111112879</c:v>
                </c:pt>
                <c:pt idx="2286">
                  <c:v>3.175000000000177</c:v>
                </c:pt>
                <c:pt idx="2287">
                  <c:v>3.1763888888890661</c:v>
                </c:pt>
                <c:pt idx="2288">
                  <c:v>3.1777777777779552</c:v>
                </c:pt>
                <c:pt idx="2289">
                  <c:v>3.1791666666668443</c:v>
                </c:pt>
                <c:pt idx="2290">
                  <c:v>3.1805555555557334</c:v>
                </c:pt>
                <c:pt idx="2291">
                  <c:v>3.1819444444446225</c:v>
                </c:pt>
                <c:pt idx="2292">
                  <c:v>3.1833333333335116</c:v>
                </c:pt>
                <c:pt idx="2293">
                  <c:v>3.1847222222224008</c:v>
                </c:pt>
                <c:pt idx="2294">
                  <c:v>3.1861111111112899</c:v>
                </c:pt>
                <c:pt idx="2295">
                  <c:v>3.187500000000179</c:v>
                </c:pt>
                <c:pt idx="2296">
                  <c:v>3.1888888888890681</c:v>
                </c:pt>
                <c:pt idx="2297">
                  <c:v>3.1902777777779572</c:v>
                </c:pt>
                <c:pt idx="2298">
                  <c:v>3.1916666666668463</c:v>
                </c:pt>
                <c:pt idx="2299">
                  <c:v>3.1930555555557354</c:v>
                </c:pt>
                <c:pt idx="2300">
                  <c:v>3.1944444444446245</c:v>
                </c:pt>
                <c:pt idx="2301">
                  <c:v>3.1958333333335136</c:v>
                </c:pt>
                <c:pt idx="2302">
                  <c:v>3.1972222222224027</c:v>
                </c:pt>
                <c:pt idx="2303">
                  <c:v>3.1986111111112918</c:v>
                </c:pt>
                <c:pt idx="2304">
                  <c:v>3.2000000000001809</c:v>
                </c:pt>
                <c:pt idx="2305">
                  <c:v>3.20138888888907</c:v>
                </c:pt>
                <c:pt idx="2306">
                  <c:v>3.2027777777779591</c:v>
                </c:pt>
                <c:pt idx="2307">
                  <c:v>3.2041666666668482</c:v>
                </c:pt>
                <c:pt idx="2308">
                  <c:v>3.2055555555557373</c:v>
                </c:pt>
                <c:pt idx="2309">
                  <c:v>3.2069444444446265</c:v>
                </c:pt>
                <c:pt idx="2310">
                  <c:v>3.2083333333335156</c:v>
                </c:pt>
                <c:pt idx="2311">
                  <c:v>3.2097222222224047</c:v>
                </c:pt>
                <c:pt idx="2312">
                  <c:v>3.2111111111112938</c:v>
                </c:pt>
                <c:pt idx="2313">
                  <c:v>3.2125000000001829</c:v>
                </c:pt>
                <c:pt idx="2314">
                  <c:v>3.213888888889072</c:v>
                </c:pt>
                <c:pt idx="2315">
                  <c:v>3.2152777777779611</c:v>
                </c:pt>
                <c:pt idx="2316">
                  <c:v>3.2166666666668502</c:v>
                </c:pt>
                <c:pt idx="2317">
                  <c:v>3.2180555555557393</c:v>
                </c:pt>
                <c:pt idx="2318">
                  <c:v>3.2194444444446284</c:v>
                </c:pt>
                <c:pt idx="2319">
                  <c:v>3.2208333333335175</c:v>
                </c:pt>
                <c:pt idx="2320">
                  <c:v>3.2222222222224066</c:v>
                </c:pt>
                <c:pt idx="2321">
                  <c:v>3.2236111111112957</c:v>
                </c:pt>
                <c:pt idx="2322">
                  <c:v>3.2250000000001848</c:v>
                </c:pt>
                <c:pt idx="2323">
                  <c:v>3.2263888888890739</c:v>
                </c:pt>
                <c:pt idx="2324">
                  <c:v>3.227777777777963</c:v>
                </c:pt>
                <c:pt idx="2325">
                  <c:v>3.2291666666668521</c:v>
                </c:pt>
                <c:pt idx="2326">
                  <c:v>3.2305555555557413</c:v>
                </c:pt>
                <c:pt idx="2327">
                  <c:v>3.2319444444446304</c:v>
                </c:pt>
                <c:pt idx="2328">
                  <c:v>3.2333333333335195</c:v>
                </c:pt>
                <c:pt idx="2329">
                  <c:v>3.2347222222224086</c:v>
                </c:pt>
                <c:pt idx="2330">
                  <c:v>3.2361111111112977</c:v>
                </c:pt>
                <c:pt idx="2331">
                  <c:v>3.2375000000001868</c:v>
                </c:pt>
                <c:pt idx="2332">
                  <c:v>3.2388888888890759</c:v>
                </c:pt>
                <c:pt idx="2333">
                  <c:v>3.240277777777965</c:v>
                </c:pt>
                <c:pt idx="2334">
                  <c:v>3.2416666666668541</c:v>
                </c:pt>
                <c:pt idx="2335">
                  <c:v>3.2430555555557432</c:v>
                </c:pt>
                <c:pt idx="2336">
                  <c:v>3.2444444444446323</c:v>
                </c:pt>
                <c:pt idx="2337">
                  <c:v>3.2458333333335214</c:v>
                </c:pt>
                <c:pt idx="2338">
                  <c:v>3.2472222222224105</c:v>
                </c:pt>
                <c:pt idx="2339">
                  <c:v>3.2486111111112996</c:v>
                </c:pt>
                <c:pt idx="2340">
                  <c:v>3.2500000000001887</c:v>
                </c:pt>
                <c:pt idx="2341">
                  <c:v>3.2513888888890778</c:v>
                </c:pt>
                <c:pt idx="2342">
                  <c:v>3.2527777777779669</c:v>
                </c:pt>
                <c:pt idx="2343">
                  <c:v>3.2541666666668561</c:v>
                </c:pt>
                <c:pt idx="2344">
                  <c:v>3.2555555555557452</c:v>
                </c:pt>
                <c:pt idx="2345">
                  <c:v>3.2569444444446343</c:v>
                </c:pt>
                <c:pt idx="2346">
                  <c:v>3.2583333333335234</c:v>
                </c:pt>
                <c:pt idx="2347">
                  <c:v>3.2597222222224125</c:v>
                </c:pt>
                <c:pt idx="2348">
                  <c:v>3.2611111111113016</c:v>
                </c:pt>
                <c:pt idx="2349">
                  <c:v>3.2625000000001907</c:v>
                </c:pt>
                <c:pt idx="2350">
                  <c:v>3.2638888888890798</c:v>
                </c:pt>
                <c:pt idx="2351">
                  <c:v>3.2652777777779689</c:v>
                </c:pt>
                <c:pt idx="2352">
                  <c:v>3.266666666666858</c:v>
                </c:pt>
                <c:pt idx="2353">
                  <c:v>3.2680555555557471</c:v>
                </c:pt>
                <c:pt idx="2354">
                  <c:v>3.2694444444446362</c:v>
                </c:pt>
                <c:pt idx="2355">
                  <c:v>3.2708333333335253</c:v>
                </c:pt>
                <c:pt idx="2356">
                  <c:v>3.2722222222224144</c:v>
                </c:pt>
                <c:pt idx="2357">
                  <c:v>3.2736111111113035</c:v>
                </c:pt>
                <c:pt idx="2358">
                  <c:v>3.2750000000001926</c:v>
                </c:pt>
                <c:pt idx="2359">
                  <c:v>3.2763888888890818</c:v>
                </c:pt>
                <c:pt idx="2360">
                  <c:v>3.2777777777779709</c:v>
                </c:pt>
                <c:pt idx="2361">
                  <c:v>3.27916666666686</c:v>
                </c:pt>
                <c:pt idx="2362">
                  <c:v>3.2805555555557491</c:v>
                </c:pt>
                <c:pt idx="2363">
                  <c:v>3.2819444444446382</c:v>
                </c:pt>
                <c:pt idx="2364">
                  <c:v>3.2833333333335273</c:v>
                </c:pt>
                <c:pt idx="2365">
                  <c:v>3.2847222222224164</c:v>
                </c:pt>
                <c:pt idx="2366">
                  <c:v>3.2861111111113055</c:v>
                </c:pt>
                <c:pt idx="2367">
                  <c:v>3.2875000000001946</c:v>
                </c:pt>
                <c:pt idx="2368">
                  <c:v>3.2888888888890837</c:v>
                </c:pt>
                <c:pt idx="2369">
                  <c:v>3.2902777777779728</c:v>
                </c:pt>
                <c:pt idx="2370">
                  <c:v>3.2916666666668619</c:v>
                </c:pt>
                <c:pt idx="2371">
                  <c:v>3.293055555555751</c:v>
                </c:pt>
                <c:pt idx="2372">
                  <c:v>3.2944444444446401</c:v>
                </c:pt>
                <c:pt idx="2373">
                  <c:v>3.2958333333335292</c:v>
                </c:pt>
                <c:pt idx="2374">
                  <c:v>3.2972222222224183</c:v>
                </c:pt>
                <c:pt idx="2375">
                  <c:v>3.2986111111113074</c:v>
                </c:pt>
                <c:pt idx="2376">
                  <c:v>3.3000000000001966</c:v>
                </c:pt>
                <c:pt idx="2377">
                  <c:v>3.3013888888890857</c:v>
                </c:pt>
                <c:pt idx="2378">
                  <c:v>3.3027777777779748</c:v>
                </c:pt>
                <c:pt idx="2379">
                  <c:v>3.3041666666668639</c:v>
                </c:pt>
                <c:pt idx="2380">
                  <c:v>3.305555555555753</c:v>
                </c:pt>
                <c:pt idx="2381">
                  <c:v>3.3069444444446421</c:v>
                </c:pt>
                <c:pt idx="2382">
                  <c:v>3.3083333333335312</c:v>
                </c:pt>
                <c:pt idx="2383">
                  <c:v>3.3097222222224203</c:v>
                </c:pt>
                <c:pt idx="2384">
                  <c:v>3.3111111111113094</c:v>
                </c:pt>
                <c:pt idx="2385">
                  <c:v>3.3125000000001985</c:v>
                </c:pt>
                <c:pt idx="2386">
                  <c:v>3.3138888888890876</c:v>
                </c:pt>
                <c:pt idx="2387">
                  <c:v>3.3152777777779767</c:v>
                </c:pt>
                <c:pt idx="2388">
                  <c:v>3.3166666666668658</c:v>
                </c:pt>
                <c:pt idx="2389">
                  <c:v>3.3180555555557549</c:v>
                </c:pt>
                <c:pt idx="2390">
                  <c:v>3.319444444444644</c:v>
                </c:pt>
                <c:pt idx="2391">
                  <c:v>3.3208333333335331</c:v>
                </c:pt>
                <c:pt idx="2392">
                  <c:v>3.3222222222224222</c:v>
                </c:pt>
                <c:pt idx="2393">
                  <c:v>3.3236111111113114</c:v>
                </c:pt>
                <c:pt idx="2394">
                  <c:v>3.3250000000002005</c:v>
                </c:pt>
                <c:pt idx="2395">
                  <c:v>3.3263888888890896</c:v>
                </c:pt>
                <c:pt idx="2396">
                  <c:v>3.3277777777779787</c:v>
                </c:pt>
                <c:pt idx="2397">
                  <c:v>3.3291666666668678</c:v>
                </c:pt>
                <c:pt idx="2398">
                  <c:v>3.3305555555557569</c:v>
                </c:pt>
                <c:pt idx="2399">
                  <c:v>3.331944444444646</c:v>
                </c:pt>
                <c:pt idx="2400">
                  <c:v>3.3333333333335351</c:v>
                </c:pt>
                <c:pt idx="2401">
                  <c:v>3.3347222222224242</c:v>
                </c:pt>
                <c:pt idx="2402">
                  <c:v>3.3361111111113133</c:v>
                </c:pt>
                <c:pt idx="2403">
                  <c:v>3.3375000000002024</c:v>
                </c:pt>
                <c:pt idx="2404">
                  <c:v>3.3388888888890915</c:v>
                </c:pt>
                <c:pt idx="2405">
                  <c:v>3.3402777777779806</c:v>
                </c:pt>
                <c:pt idx="2406">
                  <c:v>3.3416666666668697</c:v>
                </c:pt>
                <c:pt idx="2407">
                  <c:v>3.3430555555557588</c:v>
                </c:pt>
                <c:pt idx="2408">
                  <c:v>3.3444444444446479</c:v>
                </c:pt>
                <c:pt idx="2409">
                  <c:v>3.3458333333335371</c:v>
                </c:pt>
                <c:pt idx="2410">
                  <c:v>3.3472222222224262</c:v>
                </c:pt>
                <c:pt idx="2411">
                  <c:v>3.3486111111113153</c:v>
                </c:pt>
                <c:pt idx="2412">
                  <c:v>3.3500000000002044</c:v>
                </c:pt>
                <c:pt idx="2413">
                  <c:v>3.3513888888890935</c:v>
                </c:pt>
                <c:pt idx="2414">
                  <c:v>3.3527777777779826</c:v>
                </c:pt>
                <c:pt idx="2415">
                  <c:v>3.3541666666668717</c:v>
                </c:pt>
                <c:pt idx="2416">
                  <c:v>3.3555555555557608</c:v>
                </c:pt>
                <c:pt idx="2417">
                  <c:v>3.3569444444446499</c:v>
                </c:pt>
                <c:pt idx="2418">
                  <c:v>3.358333333333539</c:v>
                </c:pt>
                <c:pt idx="2419">
                  <c:v>3.3597222222224281</c:v>
                </c:pt>
                <c:pt idx="2420">
                  <c:v>3.3611111111113172</c:v>
                </c:pt>
                <c:pt idx="2421">
                  <c:v>3.3625000000002063</c:v>
                </c:pt>
                <c:pt idx="2422">
                  <c:v>3.3638888888890954</c:v>
                </c:pt>
                <c:pt idx="2423">
                  <c:v>3.3652777777779845</c:v>
                </c:pt>
                <c:pt idx="2424">
                  <c:v>3.3666666666668736</c:v>
                </c:pt>
                <c:pt idx="2425">
                  <c:v>3.3680555555557627</c:v>
                </c:pt>
                <c:pt idx="2426">
                  <c:v>3.3694444444446519</c:v>
                </c:pt>
                <c:pt idx="2427">
                  <c:v>3.370833333333541</c:v>
                </c:pt>
                <c:pt idx="2428">
                  <c:v>3.3722222222224301</c:v>
                </c:pt>
                <c:pt idx="2429">
                  <c:v>3.3736111111113192</c:v>
                </c:pt>
                <c:pt idx="2430">
                  <c:v>3.3750000000002083</c:v>
                </c:pt>
                <c:pt idx="2431">
                  <c:v>3.3763888888890974</c:v>
                </c:pt>
                <c:pt idx="2432">
                  <c:v>3.3777777777779865</c:v>
                </c:pt>
                <c:pt idx="2433">
                  <c:v>3.3791666666668756</c:v>
                </c:pt>
                <c:pt idx="2434">
                  <c:v>3.3805555555557647</c:v>
                </c:pt>
                <c:pt idx="2435">
                  <c:v>3.3819444444446538</c:v>
                </c:pt>
                <c:pt idx="2436">
                  <c:v>3.3833333333335429</c:v>
                </c:pt>
                <c:pt idx="2437">
                  <c:v>3.384722222222432</c:v>
                </c:pt>
                <c:pt idx="2438">
                  <c:v>3.3861111111113211</c:v>
                </c:pt>
                <c:pt idx="2439">
                  <c:v>3.3875000000002102</c:v>
                </c:pt>
                <c:pt idx="2440">
                  <c:v>3.3888888888890993</c:v>
                </c:pt>
                <c:pt idx="2441">
                  <c:v>3.3902777777779884</c:v>
                </c:pt>
                <c:pt idx="2442">
                  <c:v>3.3916666666668775</c:v>
                </c:pt>
                <c:pt idx="2443">
                  <c:v>3.3930555555557667</c:v>
                </c:pt>
                <c:pt idx="2444">
                  <c:v>3.3944444444446558</c:v>
                </c:pt>
                <c:pt idx="2445">
                  <c:v>3.3958333333335449</c:v>
                </c:pt>
                <c:pt idx="2446">
                  <c:v>3.397222222222434</c:v>
                </c:pt>
                <c:pt idx="2447">
                  <c:v>3.3986111111113231</c:v>
                </c:pt>
                <c:pt idx="2448">
                  <c:v>3.4000000000002122</c:v>
                </c:pt>
                <c:pt idx="2449">
                  <c:v>3.4013888888891013</c:v>
                </c:pt>
                <c:pt idx="2450">
                  <c:v>3.4027777777779904</c:v>
                </c:pt>
                <c:pt idx="2451">
                  <c:v>3.4041666666668795</c:v>
                </c:pt>
                <c:pt idx="2452">
                  <c:v>3.4055555555557686</c:v>
                </c:pt>
                <c:pt idx="2453">
                  <c:v>3.4069444444446577</c:v>
                </c:pt>
                <c:pt idx="2454">
                  <c:v>3.4083333333335468</c:v>
                </c:pt>
                <c:pt idx="2455">
                  <c:v>3.4097222222224359</c:v>
                </c:pt>
                <c:pt idx="2456">
                  <c:v>3.411111111111325</c:v>
                </c:pt>
                <c:pt idx="2457">
                  <c:v>3.4125000000002141</c:v>
                </c:pt>
                <c:pt idx="2458">
                  <c:v>3.4138888888891032</c:v>
                </c:pt>
                <c:pt idx="2459">
                  <c:v>3.4152777777779924</c:v>
                </c:pt>
                <c:pt idx="2460">
                  <c:v>3.4166666666668815</c:v>
                </c:pt>
                <c:pt idx="2461">
                  <c:v>3.4180555555557706</c:v>
                </c:pt>
                <c:pt idx="2462">
                  <c:v>3.4194444444446597</c:v>
                </c:pt>
                <c:pt idx="2463">
                  <c:v>3.4208333333335488</c:v>
                </c:pt>
                <c:pt idx="2464">
                  <c:v>3.4222222222224379</c:v>
                </c:pt>
                <c:pt idx="2465">
                  <c:v>3.423611111111327</c:v>
                </c:pt>
                <c:pt idx="2466">
                  <c:v>3.4250000000002161</c:v>
                </c:pt>
                <c:pt idx="2467">
                  <c:v>3.4263888888891052</c:v>
                </c:pt>
                <c:pt idx="2468">
                  <c:v>3.4277777777779943</c:v>
                </c:pt>
                <c:pt idx="2469">
                  <c:v>3.4291666666668834</c:v>
                </c:pt>
                <c:pt idx="2470">
                  <c:v>3.4305555555557725</c:v>
                </c:pt>
                <c:pt idx="2471">
                  <c:v>3.4319444444446616</c:v>
                </c:pt>
                <c:pt idx="2472">
                  <c:v>3.4333333333335507</c:v>
                </c:pt>
                <c:pt idx="2473">
                  <c:v>3.4347222222224398</c:v>
                </c:pt>
                <c:pt idx="2474">
                  <c:v>3.4361111111113289</c:v>
                </c:pt>
                <c:pt idx="2475">
                  <c:v>3.437500000000218</c:v>
                </c:pt>
                <c:pt idx="2476">
                  <c:v>3.4388888888891072</c:v>
                </c:pt>
                <c:pt idx="2477">
                  <c:v>3.4402777777779963</c:v>
                </c:pt>
                <c:pt idx="2478">
                  <c:v>3.4416666666668854</c:v>
                </c:pt>
                <c:pt idx="2479">
                  <c:v>3.4430555555557745</c:v>
                </c:pt>
                <c:pt idx="2480">
                  <c:v>3.4444444444446636</c:v>
                </c:pt>
                <c:pt idx="2481">
                  <c:v>3.4458333333335527</c:v>
                </c:pt>
                <c:pt idx="2482">
                  <c:v>3.4472222222224418</c:v>
                </c:pt>
                <c:pt idx="2483">
                  <c:v>3.4486111111113309</c:v>
                </c:pt>
                <c:pt idx="2484">
                  <c:v>3.45000000000022</c:v>
                </c:pt>
                <c:pt idx="2485">
                  <c:v>3.4513888888891091</c:v>
                </c:pt>
                <c:pt idx="2486">
                  <c:v>3.4527777777779982</c:v>
                </c:pt>
                <c:pt idx="2487">
                  <c:v>3.4541666666668873</c:v>
                </c:pt>
                <c:pt idx="2488">
                  <c:v>3.4555555555557764</c:v>
                </c:pt>
                <c:pt idx="2489">
                  <c:v>3.4569444444446655</c:v>
                </c:pt>
                <c:pt idx="2490">
                  <c:v>3.4583333333335546</c:v>
                </c:pt>
                <c:pt idx="2491">
                  <c:v>3.4597222222224437</c:v>
                </c:pt>
                <c:pt idx="2492">
                  <c:v>3.4611111111113328</c:v>
                </c:pt>
                <c:pt idx="2493">
                  <c:v>3.462500000000222</c:v>
                </c:pt>
                <c:pt idx="2494">
                  <c:v>3.4638888888891111</c:v>
                </c:pt>
                <c:pt idx="2495">
                  <c:v>3.4652777777780002</c:v>
                </c:pt>
                <c:pt idx="2496">
                  <c:v>3.4666666666668893</c:v>
                </c:pt>
                <c:pt idx="2497">
                  <c:v>3.4680555555557784</c:v>
                </c:pt>
                <c:pt idx="2498">
                  <c:v>3.4694444444446675</c:v>
                </c:pt>
                <c:pt idx="2499">
                  <c:v>3.4708333333335566</c:v>
                </c:pt>
                <c:pt idx="2500">
                  <c:v>3.4722222222224457</c:v>
                </c:pt>
                <c:pt idx="2501">
                  <c:v>3.4736111111113348</c:v>
                </c:pt>
                <c:pt idx="2502">
                  <c:v>3.4750000000002239</c:v>
                </c:pt>
                <c:pt idx="2503">
                  <c:v>3.476388888889113</c:v>
                </c:pt>
                <c:pt idx="2504">
                  <c:v>3.4777777777780021</c:v>
                </c:pt>
                <c:pt idx="2505">
                  <c:v>3.4791666666668912</c:v>
                </c:pt>
                <c:pt idx="2506">
                  <c:v>3.4805555555557803</c:v>
                </c:pt>
                <c:pt idx="2507">
                  <c:v>3.4819444444446694</c:v>
                </c:pt>
                <c:pt idx="2508">
                  <c:v>3.4833333333335585</c:v>
                </c:pt>
                <c:pt idx="2509">
                  <c:v>3.4847222222224477</c:v>
                </c:pt>
                <c:pt idx="2510">
                  <c:v>3.4861111111113368</c:v>
                </c:pt>
                <c:pt idx="2511">
                  <c:v>3.4875000000002259</c:v>
                </c:pt>
                <c:pt idx="2512">
                  <c:v>3.488888888889115</c:v>
                </c:pt>
                <c:pt idx="2513">
                  <c:v>3.4902777777780041</c:v>
                </c:pt>
                <c:pt idx="2514">
                  <c:v>3.4916666666668932</c:v>
                </c:pt>
                <c:pt idx="2515">
                  <c:v>3.4930555555557823</c:v>
                </c:pt>
                <c:pt idx="2516">
                  <c:v>3.4944444444446714</c:v>
                </c:pt>
                <c:pt idx="2517">
                  <c:v>3.4958333333335605</c:v>
                </c:pt>
                <c:pt idx="2518">
                  <c:v>3.4972222222224496</c:v>
                </c:pt>
                <c:pt idx="2519">
                  <c:v>3.4986111111113387</c:v>
                </c:pt>
                <c:pt idx="2520">
                  <c:v>3.5000000000002278</c:v>
                </c:pt>
                <c:pt idx="2521">
                  <c:v>3.5013888888891169</c:v>
                </c:pt>
                <c:pt idx="2522">
                  <c:v>3.502777777778006</c:v>
                </c:pt>
                <c:pt idx="2523">
                  <c:v>3.5041666666668951</c:v>
                </c:pt>
                <c:pt idx="2524">
                  <c:v>3.5055555555557842</c:v>
                </c:pt>
                <c:pt idx="2525">
                  <c:v>3.5069444444446733</c:v>
                </c:pt>
                <c:pt idx="2526">
                  <c:v>3.5083333333335625</c:v>
                </c:pt>
                <c:pt idx="2527">
                  <c:v>3.5097222222224516</c:v>
                </c:pt>
                <c:pt idx="2528">
                  <c:v>3.5111111111113407</c:v>
                </c:pt>
                <c:pt idx="2529">
                  <c:v>3.5125000000002298</c:v>
                </c:pt>
                <c:pt idx="2530">
                  <c:v>3.5138888888891189</c:v>
                </c:pt>
                <c:pt idx="2531">
                  <c:v>3.515277777778008</c:v>
                </c:pt>
                <c:pt idx="2532">
                  <c:v>3.5166666666668971</c:v>
                </c:pt>
                <c:pt idx="2533">
                  <c:v>3.5180555555557862</c:v>
                </c:pt>
                <c:pt idx="2534">
                  <c:v>3.5194444444446753</c:v>
                </c:pt>
                <c:pt idx="2535">
                  <c:v>3.5208333333335644</c:v>
                </c:pt>
                <c:pt idx="2536">
                  <c:v>3.5222222222224535</c:v>
                </c:pt>
                <c:pt idx="2537">
                  <c:v>3.5236111111113426</c:v>
                </c:pt>
                <c:pt idx="2538">
                  <c:v>3.5250000000002317</c:v>
                </c:pt>
                <c:pt idx="2539">
                  <c:v>3.5263888888891208</c:v>
                </c:pt>
                <c:pt idx="2540">
                  <c:v>3.5277777777780099</c:v>
                </c:pt>
                <c:pt idx="2541">
                  <c:v>3.529166666666899</c:v>
                </c:pt>
                <c:pt idx="2542">
                  <c:v>3.5305555555557881</c:v>
                </c:pt>
                <c:pt idx="2543">
                  <c:v>3.5319444444446773</c:v>
                </c:pt>
                <c:pt idx="2544">
                  <c:v>3.5333333333335664</c:v>
                </c:pt>
                <c:pt idx="2545">
                  <c:v>3.5347222222224555</c:v>
                </c:pt>
                <c:pt idx="2546">
                  <c:v>3.5361111111113446</c:v>
                </c:pt>
                <c:pt idx="2547">
                  <c:v>3.5375000000002337</c:v>
                </c:pt>
                <c:pt idx="2548">
                  <c:v>3.5388888888891228</c:v>
                </c:pt>
                <c:pt idx="2549">
                  <c:v>3.5402777777780119</c:v>
                </c:pt>
                <c:pt idx="2550">
                  <c:v>3.541666666666901</c:v>
                </c:pt>
                <c:pt idx="2551">
                  <c:v>3.5430555555557901</c:v>
                </c:pt>
                <c:pt idx="2552">
                  <c:v>3.5444444444446792</c:v>
                </c:pt>
                <c:pt idx="2553">
                  <c:v>3.5458333333335683</c:v>
                </c:pt>
                <c:pt idx="2554">
                  <c:v>3.5472222222224574</c:v>
                </c:pt>
                <c:pt idx="2555">
                  <c:v>3.5486111111113465</c:v>
                </c:pt>
                <c:pt idx="2556">
                  <c:v>3.5500000000002356</c:v>
                </c:pt>
                <c:pt idx="2557">
                  <c:v>3.5513888888891247</c:v>
                </c:pt>
                <c:pt idx="2558">
                  <c:v>3.5527777777780138</c:v>
                </c:pt>
                <c:pt idx="2559">
                  <c:v>3.554166666666903</c:v>
                </c:pt>
                <c:pt idx="2560">
                  <c:v>3.5555555555557921</c:v>
                </c:pt>
                <c:pt idx="2561">
                  <c:v>3.5569444444446812</c:v>
                </c:pt>
                <c:pt idx="2562">
                  <c:v>3.5583333333335703</c:v>
                </c:pt>
                <c:pt idx="2563">
                  <c:v>3.5597222222224594</c:v>
                </c:pt>
                <c:pt idx="2564">
                  <c:v>3.5611111111113485</c:v>
                </c:pt>
                <c:pt idx="2565">
                  <c:v>3.5625000000002376</c:v>
                </c:pt>
                <c:pt idx="2566">
                  <c:v>3.5638888888891267</c:v>
                </c:pt>
                <c:pt idx="2567">
                  <c:v>3.5652777777780158</c:v>
                </c:pt>
                <c:pt idx="2568">
                  <c:v>3.5666666666669049</c:v>
                </c:pt>
                <c:pt idx="2569">
                  <c:v>3.568055555555794</c:v>
                </c:pt>
                <c:pt idx="2570">
                  <c:v>3.5694444444446831</c:v>
                </c:pt>
                <c:pt idx="2571">
                  <c:v>3.5708333333335722</c:v>
                </c:pt>
                <c:pt idx="2572">
                  <c:v>3.5722222222224613</c:v>
                </c:pt>
                <c:pt idx="2573">
                  <c:v>3.5736111111113504</c:v>
                </c:pt>
                <c:pt idx="2574">
                  <c:v>3.5750000000002395</c:v>
                </c:pt>
                <c:pt idx="2575">
                  <c:v>3.5763888888891286</c:v>
                </c:pt>
                <c:pt idx="2576">
                  <c:v>3.5777777777780178</c:v>
                </c:pt>
                <c:pt idx="2577">
                  <c:v>3.5791666666669069</c:v>
                </c:pt>
                <c:pt idx="2578">
                  <c:v>3.580555555555796</c:v>
                </c:pt>
                <c:pt idx="2579">
                  <c:v>3.5819444444446851</c:v>
                </c:pt>
                <c:pt idx="2580">
                  <c:v>3.5833333333335742</c:v>
                </c:pt>
                <c:pt idx="2581">
                  <c:v>3.5847222222224633</c:v>
                </c:pt>
                <c:pt idx="2582">
                  <c:v>3.5861111111113524</c:v>
                </c:pt>
                <c:pt idx="2583">
                  <c:v>3.5875000000002415</c:v>
                </c:pt>
                <c:pt idx="2584">
                  <c:v>3.5888888888891306</c:v>
                </c:pt>
                <c:pt idx="2585">
                  <c:v>3.5902777777780197</c:v>
                </c:pt>
                <c:pt idx="2586">
                  <c:v>3.5916666666669088</c:v>
                </c:pt>
                <c:pt idx="2587">
                  <c:v>3.5930555555557979</c:v>
                </c:pt>
                <c:pt idx="2588">
                  <c:v>3.594444444444687</c:v>
                </c:pt>
                <c:pt idx="2589">
                  <c:v>3.5958333333335761</c:v>
                </c:pt>
                <c:pt idx="2590">
                  <c:v>3.5972222222224652</c:v>
                </c:pt>
                <c:pt idx="2591">
                  <c:v>3.5986111111113543</c:v>
                </c:pt>
                <c:pt idx="2592">
                  <c:v>3.6000000000002434</c:v>
                </c:pt>
                <c:pt idx="2593">
                  <c:v>3.6013888888891326</c:v>
                </c:pt>
                <c:pt idx="2594">
                  <c:v>3.6027777777780217</c:v>
                </c:pt>
                <c:pt idx="2595">
                  <c:v>3.6041666666669108</c:v>
                </c:pt>
                <c:pt idx="2596">
                  <c:v>3.6055555555557999</c:v>
                </c:pt>
                <c:pt idx="2597">
                  <c:v>3.606944444444689</c:v>
                </c:pt>
                <c:pt idx="2598">
                  <c:v>3.6083333333335781</c:v>
                </c:pt>
                <c:pt idx="2599">
                  <c:v>3.6097222222224672</c:v>
                </c:pt>
                <c:pt idx="2600">
                  <c:v>3.6111111111113563</c:v>
                </c:pt>
                <c:pt idx="2601">
                  <c:v>3.6125000000002454</c:v>
                </c:pt>
                <c:pt idx="2602">
                  <c:v>3.6138888888891345</c:v>
                </c:pt>
                <c:pt idx="2603">
                  <c:v>3.6152777777780236</c:v>
                </c:pt>
                <c:pt idx="2604">
                  <c:v>3.6166666666669127</c:v>
                </c:pt>
                <c:pt idx="2605">
                  <c:v>3.6180555555558018</c:v>
                </c:pt>
                <c:pt idx="2606">
                  <c:v>3.6194444444446909</c:v>
                </c:pt>
                <c:pt idx="2607">
                  <c:v>3.62083333333358</c:v>
                </c:pt>
                <c:pt idx="2608">
                  <c:v>3.6222222222224691</c:v>
                </c:pt>
                <c:pt idx="2609">
                  <c:v>3.6236111111113583</c:v>
                </c:pt>
                <c:pt idx="2610">
                  <c:v>3.6250000000002474</c:v>
                </c:pt>
                <c:pt idx="2611">
                  <c:v>3.6263888888891365</c:v>
                </c:pt>
                <c:pt idx="2612">
                  <c:v>3.6277777777780256</c:v>
                </c:pt>
                <c:pt idx="2613">
                  <c:v>3.6291666666669147</c:v>
                </c:pt>
                <c:pt idx="2614">
                  <c:v>3.6305555555558038</c:v>
                </c:pt>
                <c:pt idx="2615">
                  <c:v>3.6319444444446929</c:v>
                </c:pt>
                <c:pt idx="2616">
                  <c:v>3.633333333333582</c:v>
                </c:pt>
                <c:pt idx="2617">
                  <c:v>3.6347222222224711</c:v>
                </c:pt>
                <c:pt idx="2618">
                  <c:v>3.6361111111113602</c:v>
                </c:pt>
                <c:pt idx="2619">
                  <c:v>3.6375000000002493</c:v>
                </c:pt>
                <c:pt idx="2620">
                  <c:v>3.6388888888891384</c:v>
                </c:pt>
                <c:pt idx="2621">
                  <c:v>3.6402777777780275</c:v>
                </c:pt>
                <c:pt idx="2622">
                  <c:v>3.6416666666669166</c:v>
                </c:pt>
                <c:pt idx="2623">
                  <c:v>3.6430555555558057</c:v>
                </c:pt>
                <c:pt idx="2624">
                  <c:v>3.6444444444446948</c:v>
                </c:pt>
                <c:pt idx="2625">
                  <c:v>3.6458333333335839</c:v>
                </c:pt>
                <c:pt idx="2626">
                  <c:v>3.6472222222224731</c:v>
                </c:pt>
                <c:pt idx="2627">
                  <c:v>3.6486111111113622</c:v>
                </c:pt>
                <c:pt idx="2628">
                  <c:v>3.6500000000002513</c:v>
                </c:pt>
                <c:pt idx="2629">
                  <c:v>3.6513888888891404</c:v>
                </c:pt>
                <c:pt idx="2630">
                  <c:v>3.6527777777780295</c:v>
                </c:pt>
                <c:pt idx="2631">
                  <c:v>3.6541666666669186</c:v>
                </c:pt>
                <c:pt idx="2632">
                  <c:v>3.6555555555558077</c:v>
                </c:pt>
                <c:pt idx="2633">
                  <c:v>3.6569444444446968</c:v>
                </c:pt>
                <c:pt idx="2634">
                  <c:v>3.6583333333335859</c:v>
                </c:pt>
                <c:pt idx="2635">
                  <c:v>3.659722222222475</c:v>
                </c:pt>
                <c:pt idx="2636">
                  <c:v>3.6611111111113641</c:v>
                </c:pt>
                <c:pt idx="2637">
                  <c:v>3.6625000000002532</c:v>
                </c:pt>
                <c:pt idx="2638">
                  <c:v>3.6638888888891423</c:v>
                </c:pt>
                <c:pt idx="2639">
                  <c:v>3.6652777777780314</c:v>
                </c:pt>
                <c:pt idx="2640">
                  <c:v>3.6666666666669205</c:v>
                </c:pt>
                <c:pt idx="2641">
                  <c:v>3.6680555555558096</c:v>
                </c:pt>
                <c:pt idx="2642">
                  <c:v>3.6694444444446987</c:v>
                </c:pt>
                <c:pt idx="2643">
                  <c:v>3.6708333333335879</c:v>
                </c:pt>
                <c:pt idx="2644">
                  <c:v>3.672222222222477</c:v>
                </c:pt>
                <c:pt idx="2645">
                  <c:v>3.6736111111113661</c:v>
                </c:pt>
                <c:pt idx="2646">
                  <c:v>3.6750000000002552</c:v>
                </c:pt>
                <c:pt idx="2647">
                  <c:v>3.6763888888891443</c:v>
                </c:pt>
                <c:pt idx="2648">
                  <c:v>3.6777777777780334</c:v>
                </c:pt>
                <c:pt idx="2649">
                  <c:v>3.6791666666669225</c:v>
                </c:pt>
                <c:pt idx="2650">
                  <c:v>3.6805555555558116</c:v>
                </c:pt>
                <c:pt idx="2651">
                  <c:v>3.6819444444447007</c:v>
                </c:pt>
                <c:pt idx="2652">
                  <c:v>3.6833333333335898</c:v>
                </c:pt>
                <c:pt idx="2653">
                  <c:v>3.6847222222224789</c:v>
                </c:pt>
                <c:pt idx="2654">
                  <c:v>3.686111111111368</c:v>
                </c:pt>
                <c:pt idx="2655">
                  <c:v>3.6875000000002571</c:v>
                </c:pt>
                <c:pt idx="2656">
                  <c:v>3.6888888888891462</c:v>
                </c:pt>
                <c:pt idx="2657">
                  <c:v>3.6902777777780353</c:v>
                </c:pt>
                <c:pt idx="2658">
                  <c:v>3.6916666666669244</c:v>
                </c:pt>
                <c:pt idx="2659">
                  <c:v>3.6930555555558136</c:v>
                </c:pt>
                <c:pt idx="2660">
                  <c:v>3.6944444444447027</c:v>
                </c:pt>
                <c:pt idx="2661">
                  <c:v>3.6958333333335918</c:v>
                </c:pt>
                <c:pt idx="2662">
                  <c:v>3.6972222222224809</c:v>
                </c:pt>
                <c:pt idx="2663">
                  <c:v>3.69861111111137</c:v>
                </c:pt>
                <c:pt idx="2664">
                  <c:v>3.7000000000002591</c:v>
                </c:pt>
                <c:pt idx="2665">
                  <c:v>3.7013888888891482</c:v>
                </c:pt>
                <c:pt idx="2666">
                  <c:v>3.7027777777780373</c:v>
                </c:pt>
                <c:pt idx="2667">
                  <c:v>3.7041666666669264</c:v>
                </c:pt>
                <c:pt idx="2668">
                  <c:v>3.7055555555558155</c:v>
                </c:pt>
                <c:pt idx="2669">
                  <c:v>3.7069444444447046</c:v>
                </c:pt>
                <c:pt idx="2670">
                  <c:v>3.7083333333335937</c:v>
                </c:pt>
                <c:pt idx="2671">
                  <c:v>3.7097222222224828</c:v>
                </c:pt>
                <c:pt idx="2672">
                  <c:v>3.7111111111113719</c:v>
                </c:pt>
                <c:pt idx="2673">
                  <c:v>3.712500000000261</c:v>
                </c:pt>
                <c:pt idx="2674">
                  <c:v>3.7138888888891501</c:v>
                </c:pt>
                <c:pt idx="2675">
                  <c:v>3.7152777777780392</c:v>
                </c:pt>
                <c:pt idx="2676">
                  <c:v>3.7166666666669284</c:v>
                </c:pt>
                <c:pt idx="2677">
                  <c:v>3.7180555555558175</c:v>
                </c:pt>
                <c:pt idx="2678">
                  <c:v>3.7194444444447066</c:v>
                </c:pt>
                <c:pt idx="2679">
                  <c:v>3.7208333333335957</c:v>
                </c:pt>
                <c:pt idx="2680">
                  <c:v>3.7222222222224848</c:v>
                </c:pt>
                <c:pt idx="2681">
                  <c:v>3.7236111111113739</c:v>
                </c:pt>
                <c:pt idx="2682">
                  <c:v>3.725000000000263</c:v>
                </c:pt>
                <c:pt idx="2683">
                  <c:v>3.7263888888891521</c:v>
                </c:pt>
                <c:pt idx="2684">
                  <c:v>3.7277777777780412</c:v>
                </c:pt>
                <c:pt idx="2685">
                  <c:v>3.7291666666669303</c:v>
                </c:pt>
                <c:pt idx="2686">
                  <c:v>3.7305555555558194</c:v>
                </c:pt>
                <c:pt idx="2687">
                  <c:v>3.7319444444447085</c:v>
                </c:pt>
                <c:pt idx="2688">
                  <c:v>3.7333333333335976</c:v>
                </c:pt>
                <c:pt idx="2689">
                  <c:v>3.7347222222224867</c:v>
                </c:pt>
                <c:pt idx="2690">
                  <c:v>3.7361111111113758</c:v>
                </c:pt>
                <c:pt idx="2691">
                  <c:v>3.7375000000002649</c:v>
                </c:pt>
                <c:pt idx="2692">
                  <c:v>3.738888888889154</c:v>
                </c:pt>
                <c:pt idx="2693">
                  <c:v>3.7402777777780432</c:v>
                </c:pt>
                <c:pt idx="2694">
                  <c:v>3.7416666666669323</c:v>
                </c:pt>
                <c:pt idx="2695">
                  <c:v>3.7430555555558214</c:v>
                </c:pt>
                <c:pt idx="2696">
                  <c:v>3.7444444444447105</c:v>
                </c:pt>
                <c:pt idx="2697">
                  <c:v>3.7458333333335996</c:v>
                </c:pt>
                <c:pt idx="2698">
                  <c:v>3.7472222222224887</c:v>
                </c:pt>
                <c:pt idx="2699">
                  <c:v>3.7486111111113778</c:v>
                </c:pt>
                <c:pt idx="2700">
                  <c:v>3.7500000000002669</c:v>
                </c:pt>
                <c:pt idx="2701">
                  <c:v>3.751388888889156</c:v>
                </c:pt>
                <c:pt idx="2702">
                  <c:v>3.7527777777780451</c:v>
                </c:pt>
                <c:pt idx="2703">
                  <c:v>3.7541666666669342</c:v>
                </c:pt>
                <c:pt idx="2704">
                  <c:v>3.7555555555558233</c:v>
                </c:pt>
                <c:pt idx="2705">
                  <c:v>3.7569444444447124</c:v>
                </c:pt>
                <c:pt idx="2706">
                  <c:v>3.7583333333336015</c:v>
                </c:pt>
                <c:pt idx="2707">
                  <c:v>3.7597222222224906</c:v>
                </c:pt>
                <c:pt idx="2708">
                  <c:v>3.7611111111113797</c:v>
                </c:pt>
                <c:pt idx="2709">
                  <c:v>3.7625000000002689</c:v>
                </c:pt>
                <c:pt idx="2710">
                  <c:v>3.763888888889158</c:v>
                </c:pt>
                <c:pt idx="2711">
                  <c:v>3.7652777777780471</c:v>
                </c:pt>
                <c:pt idx="2712">
                  <c:v>3.7666666666669362</c:v>
                </c:pt>
                <c:pt idx="2713">
                  <c:v>3.7680555555558253</c:v>
                </c:pt>
                <c:pt idx="2714">
                  <c:v>3.7694444444447144</c:v>
                </c:pt>
                <c:pt idx="2715">
                  <c:v>3.7708333333336035</c:v>
                </c:pt>
                <c:pt idx="2716">
                  <c:v>3.7722222222224926</c:v>
                </c:pt>
                <c:pt idx="2717">
                  <c:v>3.7736111111113817</c:v>
                </c:pt>
                <c:pt idx="2718">
                  <c:v>3.7750000000002708</c:v>
                </c:pt>
                <c:pt idx="2719">
                  <c:v>3.7763888888891599</c:v>
                </c:pt>
                <c:pt idx="2720">
                  <c:v>3.777777777778049</c:v>
                </c:pt>
                <c:pt idx="2721">
                  <c:v>3.7791666666669381</c:v>
                </c:pt>
                <c:pt idx="2722">
                  <c:v>3.7805555555558272</c:v>
                </c:pt>
                <c:pt idx="2723">
                  <c:v>3.7819444444447163</c:v>
                </c:pt>
                <c:pt idx="2724">
                  <c:v>3.7833333333336054</c:v>
                </c:pt>
                <c:pt idx="2725">
                  <c:v>3.7847222222224945</c:v>
                </c:pt>
                <c:pt idx="2726">
                  <c:v>3.7861111111113837</c:v>
                </c:pt>
                <c:pt idx="2727">
                  <c:v>3.7875000000002728</c:v>
                </c:pt>
                <c:pt idx="2728">
                  <c:v>3.7888888888891619</c:v>
                </c:pt>
                <c:pt idx="2729">
                  <c:v>3.790277777778051</c:v>
                </c:pt>
                <c:pt idx="2730">
                  <c:v>3.7916666666669401</c:v>
                </c:pt>
                <c:pt idx="2731">
                  <c:v>3.7930555555558292</c:v>
                </c:pt>
                <c:pt idx="2732">
                  <c:v>3.7944444444447183</c:v>
                </c:pt>
                <c:pt idx="2733">
                  <c:v>3.7958333333336074</c:v>
                </c:pt>
                <c:pt idx="2734">
                  <c:v>3.7972222222224965</c:v>
                </c:pt>
                <c:pt idx="2735">
                  <c:v>3.7986111111113856</c:v>
                </c:pt>
                <c:pt idx="2736">
                  <c:v>3.8000000000002747</c:v>
                </c:pt>
                <c:pt idx="2737">
                  <c:v>3.8013888888891638</c:v>
                </c:pt>
                <c:pt idx="2738">
                  <c:v>3.8027777777780529</c:v>
                </c:pt>
                <c:pt idx="2739">
                  <c:v>3.804166666666942</c:v>
                </c:pt>
                <c:pt idx="2740">
                  <c:v>3.8055555555558311</c:v>
                </c:pt>
                <c:pt idx="2741">
                  <c:v>3.8069444444447202</c:v>
                </c:pt>
                <c:pt idx="2742">
                  <c:v>3.8083333333336093</c:v>
                </c:pt>
                <c:pt idx="2743">
                  <c:v>3.8097222222224985</c:v>
                </c:pt>
                <c:pt idx="2744">
                  <c:v>3.8111111111113876</c:v>
                </c:pt>
                <c:pt idx="2745">
                  <c:v>3.8125000000002767</c:v>
                </c:pt>
                <c:pt idx="2746">
                  <c:v>3.8138888888891658</c:v>
                </c:pt>
                <c:pt idx="2747">
                  <c:v>3.8152777777780549</c:v>
                </c:pt>
                <c:pt idx="2748">
                  <c:v>3.816666666666944</c:v>
                </c:pt>
                <c:pt idx="2749">
                  <c:v>3.8180555555558331</c:v>
                </c:pt>
                <c:pt idx="2750">
                  <c:v>3.8194444444447222</c:v>
                </c:pt>
                <c:pt idx="2751">
                  <c:v>3.8208333333336113</c:v>
                </c:pt>
                <c:pt idx="2752">
                  <c:v>3.8222222222225004</c:v>
                </c:pt>
                <c:pt idx="2753">
                  <c:v>3.8236111111113895</c:v>
                </c:pt>
                <c:pt idx="2754">
                  <c:v>3.8250000000002786</c:v>
                </c:pt>
                <c:pt idx="2755">
                  <c:v>3.8263888888891677</c:v>
                </c:pt>
                <c:pt idx="2756">
                  <c:v>3.8277777777780568</c:v>
                </c:pt>
                <c:pt idx="2757">
                  <c:v>3.8291666666669459</c:v>
                </c:pt>
                <c:pt idx="2758">
                  <c:v>3.830555555555835</c:v>
                </c:pt>
                <c:pt idx="2759">
                  <c:v>3.8319444444447242</c:v>
                </c:pt>
                <c:pt idx="2760">
                  <c:v>3.8333333333336133</c:v>
                </c:pt>
                <c:pt idx="2761">
                  <c:v>3.8347222222225024</c:v>
                </c:pt>
                <c:pt idx="2762">
                  <c:v>3.8361111111113915</c:v>
                </c:pt>
                <c:pt idx="2763">
                  <c:v>3.8375000000002806</c:v>
                </c:pt>
                <c:pt idx="2764">
                  <c:v>3.8388888888891697</c:v>
                </c:pt>
                <c:pt idx="2765">
                  <c:v>3.8402777777780588</c:v>
                </c:pt>
                <c:pt idx="2766">
                  <c:v>3.8416666666669479</c:v>
                </c:pt>
                <c:pt idx="2767">
                  <c:v>3.843055555555837</c:v>
                </c:pt>
                <c:pt idx="2768">
                  <c:v>3.8444444444447261</c:v>
                </c:pt>
                <c:pt idx="2769">
                  <c:v>3.8458333333336152</c:v>
                </c:pt>
                <c:pt idx="2770">
                  <c:v>3.8472222222225043</c:v>
                </c:pt>
                <c:pt idx="2771">
                  <c:v>3.8486111111113934</c:v>
                </c:pt>
                <c:pt idx="2772">
                  <c:v>3.8500000000002825</c:v>
                </c:pt>
                <c:pt idx="2773">
                  <c:v>3.8513888888891716</c:v>
                </c:pt>
                <c:pt idx="2774">
                  <c:v>3.8527777777780607</c:v>
                </c:pt>
                <c:pt idx="2775">
                  <c:v>3.8541666666669498</c:v>
                </c:pt>
                <c:pt idx="2776">
                  <c:v>3.855555555555839</c:v>
                </c:pt>
                <c:pt idx="2777">
                  <c:v>3.8569444444447281</c:v>
                </c:pt>
                <c:pt idx="2778">
                  <c:v>3.8583333333336172</c:v>
                </c:pt>
                <c:pt idx="2779">
                  <c:v>3.8597222222225063</c:v>
                </c:pt>
                <c:pt idx="2780">
                  <c:v>3.8611111111113954</c:v>
                </c:pt>
                <c:pt idx="2781">
                  <c:v>3.8625000000002845</c:v>
                </c:pt>
                <c:pt idx="2782">
                  <c:v>3.8638888888891736</c:v>
                </c:pt>
                <c:pt idx="2783">
                  <c:v>3.8652777777780627</c:v>
                </c:pt>
                <c:pt idx="2784">
                  <c:v>3.8666666666669518</c:v>
                </c:pt>
                <c:pt idx="2785">
                  <c:v>3.8680555555558409</c:v>
                </c:pt>
                <c:pt idx="2786">
                  <c:v>3.86944444444473</c:v>
                </c:pt>
                <c:pt idx="2787">
                  <c:v>3.8708333333336191</c:v>
                </c:pt>
                <c:pt idx="2788">
                  <c:v>3.8722222222225082</c:v>
                </c:pt>
                <c:pt idx="2789">
                  <c:v>3.8736111111113973</c:v>
                </c:pt>
                <c:pt idx="2790">
                  <c:v>3.8750000000002864</c:v>
                </c:pt>
                <c:pt idx="2791">
                  <c:v>3.8763888888891755</c:v>
                </c:pt>
                <c:pt idx="2792">
                  <c:v>3.8777777777780646</c:v>
                </c:pt>
                <c:pt idx="2793">
                  <c:v>3.8791666666669538</c:v>
                </c:pt>
                <c:pt idx="2794">
                  <c:v>3.8805555555558429</c:v>
                </c:pt>
                <c:pt idx="2795">
                  <c:v>3.881944444444732</c:v>
                </c:pt>
                <c:pt idx="2796">
                  <c:v>3.8833333333336211</c:v>
                </c:pt>
                <c:pt idx="2797">
                  <c:v>3.8847222222225102</c:v>
                </c:pt>
                <c:pt idx="2798">
                  <c:v>3.8861111111113993</c:v>
                </c:pt>
                <c:pt idx="2799">
                  <c:v>3.8875000000002884</c:v>
                </c:pt>
                <c:pt idx="2800">
                  <c:v>3.8888888888891775</c:v>
                </c:pt>
                <c:pt idx="2801">
                  <c:v>3.8902777777780666</c:v>
                </c:pt>
                <c:pt idx="2802">
                  <c:v>3.8916666666669557</c:v>
                </c:pt>
                <c:pt idx="2803">
                  <c:v>3.8930555555558448</c:v>
                </c:pt>
                <c:pt idx="2804">
                  <c:v>3.8944444444447339</c:v>
                </c:pt>
                <c:pt idx="2805">
                  <c:v>3.895833333333623</c:v>
                </c:pt>
                <c:pt idx="2806">
                  <c:v>3.8972222222225121</c:v>
                </c:pt>
                <c:pt idx="2807">
                  <c:v>3.8986111111114012</c:v>
                </c:pt>
                <c:pt idx="2808">
                  <c:v>3.9000000000002903</c:v>
                </c:pt>
                <c:pt idx="2809">
                  <c:v>3.9013888888891795</c:v>
                </c:pt>
                <c:pt idx="2810">
                  <c:v>3.9027777777780686</c:v>
                </c:pt>
                <c:pt idx="2811">
                  <c:v>3.9041666666669577</c:v>
                </c:pt>
                <c:pt idx="2812">
                  <c:v>3.9055555555558468</c:v>
                </c:pt>
                <c:pt idx="2813">
                  <c:v>3.9069444444447359</c:v>
                </c:pt>
                <c:pt idx="2814">
                  <c:v>3.908333333333625</c:v>
                </c:pt>
                <c:pt idx="2815">
                  <c:v>3.9097222222225141</c:v>
                </c:pt>
                <c:pt idx="2816">
                  <c:v>3.9111111111114032</c:v>
                </c:pt>
                <c:pt idx="2817">
                  <c:v>3.9125000000002923</c:v>
                </c:pt>
                <c:pt idx="2818">
                  <c:v>3.9138888888891814</c:v>
                </c:pt>
                <c:pt idx="2819">
                  <c:v>3.9152777777780705</c:v>
                </c:pt>
                <c:pt idx="2820">
                  <c:v>3.9166666666669596</c:v>
                </c:pt>
                <c:pt idx="2821">
                  <c:v>3.9180555555558487</c:v>
                </c:pt>
                <c:pt idx="2822">
                  <c:v>3.9194444444447378</c:v>
                </c:pt>
                <c:pt idx="2823">
                  <c:v>3.9208333333336269</c:v>
                </c:pt>
                <c:pt idx="2824">
                  <c:v>3.922222222222516</c:v>
                </c:pt>
                <c:pt idx="2825">
                  <c:v>3.9236111111114051</c:v>
                </c:pt>
                <c:pt idx="2826">
                  <c:v>3.9250000000002943</c:v>
                </c:pt>
                <c:pt idx="2827">
                  <c:v>3.9263888888891834</c:v>
                </c:pt>
                <c:pt idx="2828">
                  <c:v>3.9277777777780725</c:v>
                </c:pt>
                <c:pt idx="2829">
                  <c:v>3.9291666666669616</c:v>
                </c:pt>
                <c:pt idx="2830">
                  <c:v>3.9305555555558507</c:v>
                </c:pt>
                <c:pt idx="2831">
                  <c:v>3.9319444444447398</c:v>
                </c:pt>
                <c:pt idx="2832">
                  <c:v>3.9333333333336289</c:v>
                </c:pt>
                <c:pt idx="2833">
                  <c:v>3.934722222222518</c:v>
                </c:pt>
                <c:pt idx="2834">
                  <c:v>3.9361111111114071</c:v>
                </c:pt>
                <c:pt idx="2835">
                  <c:v>3.9375000000002962</c:v>
                </c:pt>
                <c:pt idx="2836">
                  <c:v>3.9388888888891853</c:v>
                </c:pt>
                <c:pt idx="2837">
                  <c:v>3.9402777777780744</c:v>
                </c:pt>
                <c:pt idx="2838">
                  <c:v>3.9416666666669635</c:v>
                </c:pt>
                <c:pt idx="2839">
                  <c:v>3.9430555555558526</c:v>
                </c:pt>
                <c:pt idx="2840">
                  <c:v>3.9444444444447417</c:v>
                </c:pt>
                <c:pt idx="2841">
                  <c:v>3.9458333333336308</c:v>
                </c:pt>
                <c:pt idx="2842">
                  <c:v>3.9472222222225199</c:v>
                </c:pt>
                <c:pt idx="2843">
                  <c:v>3.9486111111114091</c:v>
                </c:pt>
                <c:pt idx="2844">
                  <c:v>3.9500000000002982</c:v>
                </c:pt>
                <c:pt idx="2845">
                  <c:v>3.9513888888891873</c:v>
                </c:pt>
                <c:pt idx="2846">
                  <c:v>3.9527777777780764</c:v>
                </c:pt>
                <c:pt idx="2847">
                  <c:v>3.9541666666669655</c:v>
                </c:pt>
                <c:pt idx="2848">
                  <c:v>3.9555555555558546</c:v>
                </c:pt>
                <c:pt idx="2849">
                  <c:v>3.9569444444447437</c:v>
                </c:pt>
                <c:pt idx="2850">
                  <c:v>3.9583333333336328</c:v>
                </c:pt>
                <c:pt idx="2851">
                  <c:v>3.9597222222225219</c:v>
                </c:pt>
                <c:pt idx="2852">
                  <c:v>3.961111111111411</c:v>
                </c:pt>
                <c:pt idx="2853">
                  <c:v>3.9625000000003001</c:v>
                </c:pt>
                <c:pt idx="2854">
                  <c:v>3.9638888888891892</c:v>
                </c:pt>
                <c:pt idx="2855">
                  <c:v>3.9652777777780783</c:v>
                </c:pt>
                <c:pt idx="2856">
                  <c:v>3.9666666666669674</c:v>
                </c:pt>
                <c:pt idx="2857">
                  <c:v>3.9680555555558565</c:v>
                </c:pt>
                <c:pt idx="2858">
                  <c:v>3.9694444444447456</c:v>
                </c:pt>
                <c:pt idx="2859">
                  <c:v>3.9708333333336348</c:v>
                </c:pt>
                <c:pt idx="2860">
                  <c:v>3.9722222222225239</c:v>
                </c:pt>
                <c:pt idx="2861">
                  <c:v>3.973611111111413</c:v>
                </c:pt>
                <c:pt idx="2862">
                  <c:v>3.9750000000003021</c:v>
                </c:pt>
                <c:pt idx="2863">
                  <c:v>3.9763888888891912</c:v>
                </c:pt>
                <c:pt idx="2864">
                  <c:v>3.9777777777780803</c:v>
                </c:pt>
                <c:pt idx="2865">
                  <c:v>3.9791666666669694</c:v>
                </c:pt>
                <c:pt idx="2866">
                  <c:v>3.9805555555558585</c:v>
                </c:pt>
                <c:pt idx="2867">
                  <c:v>3.9819444444447476</c:v>
                </c:pt>
                <c:pt idx="2868">
                  <c:v>3.9833333333336367</c:v>
                </c:pt>
                <c:pt idx="2869">
                  <c:v>3.9847222222225258</c:v>
                </c:pt>
                <c:pt idx="2870">
                  <c:v>3.9861111111114149</c:v>
                </c:pt>
                <c:pt idx="2871">
                  <c:v>3.987500000000304</c:v>
                </c:pt>
                <c:pt idx="2872">
                  <c:v>3.9888888888891931</c:v>
                </c:pt>
                <c:pt idx="2873">
                  <c:v>3.9902777777780822</c:v>
                </c:pt>
                <c:pt idx="2874">
                  <c:v>3.9916666666669713</c:v>
                </c:pt>
                <c:pt idx="2875">
                  <c:v>3.9930555555558604</c:v>
                </c:pt>
                <c:pt idx="2876">
                  <c:v>3.9944444444447496</c:v>
                </c:pt>
                <c:pt idx="2877">
                  <c:v>3.9958333333336387</c:v>
                </c:pt>
                <c:pt idx="2878">
                  <c:v>3.9972222222225278</c:v>
                </c:pt>
                <c:pt idx="2879">
                  <c:v>3.9986111111114169</c:v>
                </c:pt>
                <c:pt idx="2880">
                  <c:v>4.0000000000003055</c:v>
                </c:pt>
                <c:pt idx="2881">
                  <c:v>4.0013888888891946</c:v>
                </c:pt>
                <c:pt idx="2882">
                  <c:v>4.0027777777780837</c:v>
                </c:pt>
                <c:pt idx="2883">
                  <c:v>4.0041666666669729</c:v>
                </c:pt>
                <c:pt idx="2884">
                  <c:v>4.005555555555862</c:v>
                </c:pt>
                <c:pt idx="2885">
                  <c:v>4.0069444444447511</c:v>
                </c:pt>
                <c:pt idx="2886">
                  <c:v>4.0083333333336402</c:v>
                </c:pt>
                <c:pt idx="2887">
                  <c:v>4.0097222222225293</c:v>
                </c:pt>
                <c:pt idx="2888">
                  <c:v>4.0111111111114184</c:v>
                </c:pt>
                <c:pt idx="2889">
                  <c:v>4.0125000000003075</c:v>
                </c:pt>
                <c:pt idx="2890">
                  <c:v>4.0138888888891966</c:v>
                </c:pt>
                <c:pt idx="2891">
                  <c:v>4.0152777777780857</c:v>
                </c:pt>
                <c:pt idx="2892">
                  <c:v>4.0166666666669748</c:v>
                </c:pt>
                <c:pt idx="2893">
                  <c:v>4.0180555555558639</c:v>
                </c:pt>
                <c:pt idx="2894">
                  <c:v>4.019444444444753</c:v>
                </c:pt>
                <c:pt idx="2895">
                  <c:v>4.0208333333336421</c:v>
                </c:pt>
                <c:pt idx="2896">
                  <c:v>4.0222222222225312</c:v>
                </c:pt>
                <c:pt idx="2897">
                  <c:v>4.0236111111114203</c:v>
                </c:pt>
                <c:pt idx="2898">
                  <c:v>4.0250000000003094</c:v>
                </c:pt>
                <c:pt idx="2899">
                  <c:v>4.0263888888891985</c:v>
                </c:pt>
                <c:pt idx="2900">
                  <c:v>4.0277777777780877</c:v>
                </c:pt>
                <c:pt idx="2901">
                  <c:v>4.0291666666669768</c:v>
                </c:pt>
                <c:pt idx="2902">
                  <c:v>4.0305555555558659</c:v>
                </c:pt>
                <c:pt idx="2903">
                  <c:v>4.031944444444755</c:v>
                </c:pt>
                <c:pt idx="2904">
                  <c:v>4.0333333333336441</c:v>
                </c:pt>
                <c:pt idx="2905">
                  <c:v>4.0347222222225332</c:v>
                </c:pt>
                <c:pt idx="2906">
                  <c:v>4.0361111111114223</c:v>
                </c:pt>
                <c:pt idx="2907">
                  <c:v>4.0375000000003114</c:v>
                </c:pt>
                <c:pt idx="2908">
                  <c:v>4.0388888888892005</c:v>
                </c:pt>
                <c:pt idx="2909">
                  <c:v>4.0402777777780896</c:v>
                </c:pt>
                <c:pt idx="2910">
                  <c:v>4.0416666666669787</c:v>
                </c:pt>
                <c:pt idx="2911">
                  <c:v>4.0430555555558678</c:v>
                </c:pt>
                <c:pt idx="2912">
                  <c:v>4.0444444444447569</c:v>
                </c:pt>
                <c:pt idx="2913">
                  <c:v>4.045833333333646</c:v>
                </c:pt>
                <c:pt idx="2914">
                  <c:v>4.0472222222225351</c:v>
                </c:pt>
                <c:pt idx="2915">
                  <c:v>4.0486111111114242</c:v>
                </c:pt>
                <c:pt idx="2916">
                  <c:v>4.0500000000003133</c:v>
                </c:pt>
                <c:pt idx="2917">
                  <c:v>4.0513888888892025</c:v>
                </c:pt>
                <c:pt idx="2918">
                  <c:v>4.0527777777780916</c:v>
                </c:pt>
                <c:pt idx="2919">
                  <c:v>4.0541666666669807</c:v>
                </c:pt>
                <c:pt idx="2920">
                  <c:v>4.0555555555558698</c:v>
                </c:pt>
                <c:pt idx="2921">
                  <c:v>4.0569444444447589</c:v>
                </c:pt>
                <c:pt idx="2922">
                  <c:v>4.058333333333648</c:v>
                </c:pt>
                <c:pt idx="2923">
                  <c:v>4.0597222222225371</c:v>
                </c:pt>
                <c:pt idx="2924">
                  <c:v>4.0611111111114262</c:v>
                </c:pt>
                <c:pt idx="2925">
                  <c:v>4.0625000000003153</c:v>
                </c:pt>
                <c:pt idx="2926">
                  <c:v>4.0638888888892044</c:v>
                </c:pt>
                <c:pt idx="2927">
                  <c:v>4.0652777777780935</c:v>
                </c:pt>
                <c:pt idx="2928">
                  <c:v>4.0666666666669826</c:v>
                </c:pt>
                <c:pt idx="2929">
                  <c:v>4.0680555555558717</c:v>
                </c:pt>
                <c:pt idx="2930">
                  <c:v>4.0694444444447608</c:v>
                </c:pt>
                <c:pt idx="2931">
                  <c:v>4.0708333333336499</c:v>
                </c:pt>
                <c:pt idx="2932">
                  <c:v>4.072222222222539</c:v>
                </c:pt>
                <c:pt idx="2933">
                  <c:v>4.0736111111114282</c:v>
                </c:pt>
                <c:pt idx="2934">
                  <c:v>4.0750000000003173</c:v>
                </c:pt>
                <c:pt idx="2935">
                  <c:v>4.0763888888892064</c:v>
                </c:pt>
                <c:pt idx="2936">
                  <c:v>4.0777777777780955</c:v>
                </c:pt>
                <c:pt idx="2937">
                  <c:v>4.0791666666669846</c:v>
                </c:pt>
                <c:pt idx="2938">
                  <c:v>4.0805555555558737</c:v>
                </c:pt>
                <c:pt idx="2939">
                  <c:v>4.0819444444447628</c:v>
                </c:pt>
                <c:pt idx="2940">
                  <c:v>4.0833333333336519</c:v>
                </c:pt>
                <c:pt idx="2941">
                  <c:v>4.084722222222541</c:v>
                </c:pt>
                <c:pt idx="2942">
                  <c:v>4.0861111111114301</c:v>
                </c:pt>
                <c:pt idx="2943">
                  <c:v>4.0875000000003192</c:v>
                </c:pt>
                <c:pt idx="2944">
                  <c:v>4.0888888888892083</c:v>
                </c:pt>
                <c:pt idx="2945">
                  <c:v>4.0902777777780974</c:v>
                </c:pt>
                <c:pt idx="2946">
                  <c:v>4.0916666666669865</c:v>
                </c:pt>
                <c:pt idx="2947">
                  <c:v>4.0930555555558756</c:v>
                </c:pt>
                <c:pt idx="2948">
                  <c:v>4.0944444444447647</c:v>
                </c:pt>
                <c:pt idx="2949">
                  <c:v>4.0958333333336538</c:v>
                </c:pt>
                <c:pt idx="2950">
                  <c:v>4.097222222222543</c:v>
                </c:pt>
                <c:pt idx="2951">
                  <c:v>4.0986111111114321</c:v>
                </c:pt>
                <c:pt idx="2952">
                  <c:v>4.1000000000003212</c:v>
                </c:pt>
                <c:pt idx="2953">
                  <c:v>4.1013888888892103</c:v>
                </c:pt>
                <c:pt idx="2954">
                  <c:v>4.1027777777780994</c:v>
                </c:pt>
                <c:pt idx="2955">
                  <c:v>4.1041666666669885</c:v>
                </c:pt>
                <c:pt idx="2956">
                  <c:v>4.1055555555558776</c:v>
                </c:pt>
                <c:pt idx="2957">
                  <c:v>4.1069444444447667</c:v>
                </c:pt>
                <c:pt idx="2958">
                  <c:v>4.1083333333336558</c:v>
                </c:pt>
                <c:pt idx="2959">
                  <c:v>4.1097222222225449</c:v>
                </c:pt>
                <c:pt idx="2960">
                  <c:v>4.111111111111434</c:v>
                </c:pt>
                <c:pt idx="2961">
                  <c:v>4.1125000000003231</c:v>
                </c:pt>
                <c:pt idx="2962">
                  <c:v>4.1138888888892122</c:v>
                </c:pt>
                <c:pt idx="2963">
                  <c:v>4.1152777777781013</c:v>
                </c:pt>
                <c:pt idx="2964">
                  <c:v>4.1166666666669904</c:v>
                </c:pt>
                <c:pt idx="2965">
                  <c:v>4.1180555555558795</c:v>
                </c:pt>
                <c:pt idx="2966">
                  <c:v>4.1194444444447686</c:v>
                </c:pt>
                <c:pt idx="2967">
                  <c:v>4.1208333333336578</c:v>
                </c:pt>
                <c:pt idx="2968">
                  <c:v>4.1222222222225469</c:v>
                </c:pt>
                <c:pt idx="2969">
                  <c:v>4.123611111111436</c:v>
                </c:pt>
                <c:pt idx="2970">
                  <c:v>4.1250000000003251</c:v>
                </c:pt>
                <c:pt idx="2971">
                  <c:v>4.1263888888892142</c:v>
                </c:pt>
                <c:pt idx="2972">
                  <c:v>4.1277777777781033</c:v>
                </c:pt>
                <c:pt idx="2973">
                  <c:v>4.1291666666669924</c:v>
                </c:pt>
                <c:pt idx="2974">
                  <c:v>4.1305555555558815</c:v>
                </c:pt>
                <c:pt idx="2975">
                  <c:v>4.1319444444447706</c:v>
                </c:pt>
                <c:pt idx="2976">
                  <c:v>4.1333333333336597</c:v>
                </c:pt>
                <c:pt idx="2977">
                  <c:v>4.1347222222225488</c:v>
                </c:pt>
                <c:pt idx="2978">
                  <c:v>4.1361111111114379</c:v>
                </c:pt>
                <c:pt idx="2979">
                  <c:v>4.137500000000327</c:v>
                </c:pt>
                <c:pt idx="2980">
                  <c:v>4.1388888888892161</c:v>
                </c:pt>
                <c:pt idx="2981">
                  <c:v>4.1402777777781052</c:v>
                </c:pt>
                <c:pt idx="2982">
                  <c:v>4.1416666666669943</c:v>
                </c:pt>
                <c:pt idx="2983">
                  <c:v>4.1430555555558835</c:v>
                </c:pt>
                <c:pt idx="2984">
                  <c:v>4.1444444444447726</c:v>
                </c:pt>
                <c:pt idx="2985">
                  <c:v>4.1458333333336617</c:v>
                </c:pt>
                <c:pt idx="2986">
                  <c:v>4.1472222222225508</c:v>
                </c:pt>
                <c:pt idx="2987">
                  <c:v>4.1486111111114399</c:v>
                </c:pt>
                <c:pt idx="2988">
                  <c:v>4.150000000000329</c:v>
                </c:pt>
                <c:pt idx="2989">
                  <c:v>4.1513888888892181</c:v>
                </c:pt>
                <c:pt idx="2990">
                  <c:v>4.1527777777781072</c:v>
                </c:pt>
                <c:pt idx="2991">
                  <c:v>4.1541666666669963</c:v>
                </c:pt>
                <c:pt idx="2992">
                  <c:v>4.1555555555558854</c:v>
                </c:pt>
                <c:pt idx="2993">
                  <c:v>4.1569444444447745</c:v>
                </c:pt>
                <c:pt idx="2994">
                  <c:v>4.1583333333336636</c:v>
                </c:pt>
                <c:pt idx="2995">
                  <c:v>4.1597222222225527</c:v>
                </c:pt>
                <c:pt idx="2996">
                  <c:v>4.1611111111114418</c:v>
                </c:pt>
                <c:pt idx="2997">
                  <c:v>4.1625000000003309</c:v>
                </c:pt>
                <c:pt idx="2998">
                  <c:v>4.16388888888922</c:v>
                </c:pt>
                <c:pt idx="2999">
                  <c:v>4.1652777777781091</c:v>
                </c:pt>
                <c:pt idx="3000">
                  <c:v>4.1666666666669983</c:v>
                </c:pt>
                <c:pt idx="3001">
                  <c:v>4.1680555555558874</c:v>
                </c:pt>
                <c:pt idx="3002">
                  <c:v>4.1694444444447765</c:v>
                </c:pt>
                <c:pt idx="3003">
                  <c:v>4.1708333333336656</c:v>
                </c:pt>
                <c:pt idx="3004">
                  <c:v>4.1722222222225547</c:v>
                </c:pt>
                <c:pt idx="3005">
                  <c:v>4.1736111111114438</c:v>
                </c:pt>
                <c:pt idx="3006">
                  <c:v>4.1750000000003329</c:v>
                </c:pt>
                <c:pt idx="3007">
                  <c:v>4.176388888889222</c:v>
                </c:pt>
                <c:pt idx="3008">
                  <c:v>4.1777777777781111</c:v>
                </c:pt>
                <c:pt idx="3009">
                  <c:v>4.1791666666670002</c:v>
                </c:pt>
                <c:pt idx="3010">
                  <c:v>4.1805555555558893</c:v>
                </c:pt>
                <c:pt idx="3011">
                  <c:v>4.1819444444447784</c:v>
                </c:pt>
                <c:pt idx="3012">
                  <c:v>4.1833333333336675</c:v>
                </c:pt>
                <c:pt idx="3013">
                  <c:v>4.1847222222225566</c:v>
                </c:pt>
                <c:pt idx="3014">
                  <c:v>4.1861111111114457</c:v>
                </c:pt>
                <c:pt idx="3015">
                  <c:v>4.1875000000003348</c:v>
                </c:pt>
                <c:pt idx="3016">
                  <c:v>4.1888888888892239</c:v>
                </c:pt>
                <c:pt idx="3017">
                  <c:v>4.1902777777781131</c:v>
                </c:pt>
                <c:pt idx="3018">
                  <c:v>4.1916666666670022</c:v>
                </c:pt>
                <c:pt idx="3019">
                  <c:v>4.1930555555558913</c:v>
                </c:pt>
                <c:pt idx="3020">
                  <c:v>4.1944444444447804</c:v>
                </c:pt>
                <c:pt idx="3021">
                  <c:v>4.1958333333336695</c:v>
                </c:pt>
                <c:pt idx="3022">
                  <c:v>4.1972222222225586</c:v>
                </c:pt>
                <c:pt idx="3023">
                  <c:v>4.1986111111114477</c:v>
                </c:pt>
                <c:pt idx="3024">
                  <c:v>4.2000000000003368</c:v>
                </c:pt>
                <c:pt idx="3025">
                  <c:v>4.2013888888892259</c:v>
                </c:pt>
                <c:pt idx="3026">
                  <c:v>4.202777777778115</c:v>
                </c:pt>
                <c:pt idx="3027">
                  <c:v>4.2041666666670041</c:v>
                </c:pt>
                <c:pt idx="3028">
                  <c:v>4.2055555555558932</c:v>
                </c:pt>
                <c:pt idx="3029">
                  <c:v>4.2069444444447823</c:v>
                </c:pt>
                <c:pt idx="3030">
                  <c:v>4.2083333333336714</c:v>
                </c:pt>
                <c:pt idx="3031">
                  <c:v>4.2097222222225605</c:v>
                </c:pt>
                <c:pt idx="3032">
                  <c:v>4.2111111111114496</c:v>
                </c:pt>
                <c:pt idx="3033">
                  <c:v>4.2125000000003388</c:v>
                </c:pt>
                <c:pt idx="3034">
                  <c:v>4.2138888888892279</c:v>
                </c:pt>
                <c:pt idx="3035">
                  <c:v>4.215277777778117</c:v>
                </c:pt>
                <c:pt idx="3036">
                  <c:v>4.2166666666670061</c:v>
                </c:pt>
                <c:pt idx="3037">
                  <c:v>4.2180555555558952</c:v>
                </c:pt>
                <c:pt idx="3038">
                  <c:v>4.2194444444447843</c:v>
                </c:pt>
                <c:pt idx="3039">
                  <c:v>4.2208333333336734</c:v>
                </c:pt>
                <c:pt idx="3040">
                  <c:v>4.2222222222225625</c:v>
                </c:pt>
                <c:pt idx="3041">
                  <c:v>4.2236111111114516</c:v>
                </c:pt>
                <c:pt idx="3042">
                  <c:v>4.2250000000003407</c:v>
                </c:pt>
                <c:pt idx="3043">
                  <c:v>4.2263888888892298</c:v>
                </c:pt>
                <c:pt idx="3044">
                  <c:v>4.2277777777781189</c:v>
                </c:pt>
                <c:pt idx="3045">
                  <c:v>4.229166666667008</c:v>
                </c:pt>
                <c:pt idx="3046">
                  <c:v>4.2305555555558971</c:v>
                </c:pt>
                <c:pt idx="3047">
                  <c:v>4.2319444444447862</c:v>
                </c:pt>
                <c:pt idx="3048">
                  <c:v>4.2333333333336753</c:v>
                </c:pt>
                <c:pt idx="3049">
                  <c:v>4.2347222222225644</c:v>
                </c:pt>
                <c:pt idx="3050">
                  <c:v>4.2361111111114536</c:v>
                </c:pt>
                <c:pt idx="3051">
                  <c:v>4.2375000000003427</c:v>
                </c:pt>
                <c:pt idx="3052">
                  <c:v>4.2388888888892318</c:v>
                </c:pt>
                <c:pt idx="3053">
                  <c:v>4.2402777777781209</c:v>
                </c:pt>
                <c:pt idx="3054">
                  <c:v>4.24166666666701</c:v>
                </c:pt>
                <c:pt idx="3055">
                  <c:v>4.2430555555558991</c:v>
                </c:pt>
                <c:pt idx="3056">
                  <c:v>4.2444444444447882</c:v>
                </c:pt>
                <c:pt idx="3057">
                  <c:v>4.2458333333336773</c:v>
                </c:pt>
                <c:pt idx="3058">
                  <c:v>4.2472222222225664</c:v>
                </c:pt>
                <c:pt idx="3059">
                  <c:v>4.2486111111114555</c:v>
                </c:pt>
                <c:pt idx="3060">
                  <c:v>4.2500000000003446</c:v>
                </c:pt>
                <c:pt idx="3061">
                  <c:v>4.2513888888892337</c:v>
                </c:pt>
                <c:pt idx="3062">
                  <c:v>4.2527777777781228</c:v>
                </c:pt>
                <c:pt idx="3063">
                  <c:v>4.2541666666670119</c:v>
                </c:pt>
                <c:pt idx="3064">
                  <c:v>4.255555555555901</c:v>
                </c:pt>
                <c:pt idx="3065">
                  <c:v>4.2569444444447901</c:v>
                </c:pt>
                <c:pt idx="3066">
                  <c:v>4.2583333333336792</c:v>
                </c:pt>
                <c:pt idx="3067">
                  <c:v>4.2597222222225684</c:v>
                </c:pt>
                <c:pt idx="3068">
                  <c:v>4.2611111111114575</c:v>
                </c:pt>
                <c:pt idx="3069">
                  <c:v>4.2625000000003466</c:v>
                </c:pt>
                <c:pt idx="3070">
                  <c:v>4.2638888888892357</c:v>
                </c:pt>
                <c:pt idx="3071">
                  <c:v>4.2652777777781248</c:v>
                </c:pt>
                <c:pt idx="3072">
                  <c:v>4.2666666666670139</c:v>
                </c:pt>
                <c:pt idx="3073">
                  <c:v>4.268055555555903</c:v>
                </c:pt>
                <c:pt idx="3074">
                  <c:v>4.2694444444447921</c:v>
                </c:pt>
                <c:pt idx="3075">
                  <c:v>4.2708333333336812</c:v>
                </c:pt>
                <c:pt idx="3076">
                  <c:v>4.2722222222225703</c:v>
                </c:pt>
                <c:pt idx="3077">
                  <c:v>4.2736111111114594</c:v>
                </c:pt>
                <c:pt idx="3078">
                  <c:v>4.2750000000003485</c:v>
                </c:pt>
                <c:pt idx="3079">
                  <c:v>4.2763888888892376</c:v>
                </c:pt>
                <c:pt idx="3080">
                  <c:v>4.2777777777781267</c:v>
                </c:pt>
                <c:pt idx="3081">
                  <c:v>4.2791666666670158</c:v>
                </c:pt>
                <c:pt idx="3082">
                  <c:v>4.2805555555559049</c:v>
                </c:pt>
                <c:pt idx="3083">
                  <c:v>4.2819444444447941</c:v>
                </c:pt>
                <c:pt idx="3084">
                  <c:v>4.2833333333336832</c:v>
                </c:pt>
                <c:pt idx="3085">
                  <c:v>4.2847222222225723</c:v>
                </c:pt>
                <c:pt idx="3086">
                  <c:v>4.2861111111114614</c:v>
                </c:pt>
                <c:pt idx="3087">
                  <c:v>4.2875000000003505</c:v>
                </c:pt>
                <c:pt idx="3088">
                  <c:v>4.2888888888892396</c:v>
                </c:pt>
                <c:pt idx="3089">
                  <c:v>4.2902777777781287</c:v>
                </c:pt>
                <c:pt idx="3090">
                  <c:v>4.2916666666670178</c:v>
                </c:pt>
                <c:pt idx="3091">
                  <c:v>4.2930555555559069</c:v>
                </c:pt>
                <c:pt idx="3092">
                  <c:v>4.294444444444796</c:v>
                </c:pt>
                <c:pt idx="3093">
                  <c:v>4.2958333333336851</c:v>
                </c:pt>
                <c:pt idx="3094">
                  <c:v>4.2972222222225742</c:v>
                </c:pt>
                <c:pt idx="3095">
                  <c:v>4.2986111111114633</c:v>
                </c:pt>
                <c:pt idx="3096">
                  <c:v>4.3000000000003524</c:v>
                </c:pt>
                <c:pt idx="3097">
                  <c:v>4.3013888888892415</c:v>
                </c:pt>
                <c:pt idx="3098">
                  <c:v>4.3027777777781306</c:v>
                </c:pt>
                <c:pt idx="3099">
                  <c:v>4.3041666666670197</c:v>
                </c:pt>
                <c:pt idx="3100">
                  <c:v>4.3055555555559089</c:v>
                </c:pt>
                <c:pt idx="3101">
                  <c:v>4.306944444444798</c:v>
                </c:pt>
                <c:pt idx="3102">
                  <c:v>4.3083333333336871</c:v>
                </c:pt>
                <c:pt idx="3103">
                  <c:v>4.3097222222225762</c:v>
                </c:pt>
                <c:pt idx="3104">
                  <c:v>4.3111111111114653</c:v>
                </c:pt>
                <c:pt idx="3105">
                  <c:v>4.3125000000003544</c:v>
                </c:pt>
                <c:pt idx="3106">
                  <c:v>4.3138888888892435</c:v>
                </c:pt>
                <c:pt idx="3107">
                  <c:v>4.3152777777781326</c:v>
                </c:pt>
                <c:pt idx="3108">
                  <c:v>4.3166666666670217</c:v>
                </c:pt>
                <c:pt idx="3109">
                  <c:v>4.3180555555559108</c:v>
                </c:pt>
                <c:pt idx="3110">
                  <c:v>4.3194444444447999</c:v>
                </c:pt>
                <c:pt idx="3111">
                  <c:v>4.320833333333689</c:v>
                </c:pt>
                <c:pt idx="3112">
                  <c:v>4.3222222222225781</c:v>
                </c:pt>
                <c:pt idx="3113">
                  <c:v>4.3236111111114672</c:v>
                </c:pt>
                <c:pt idx="3114">
                  <c:v>4.3250000000003563</c:v>
                </c:pt>
                <c:pt idx="3115">
                  <c:v>4.3263888888892454</c:v>
                </c:pt>
                <c:pt idx="3116">
                  <c:v>4.3277777777781345</c:v>
                </c:pt>
                <c:pt idx="3117">
                  <c:v>4.3291666666670237</c:v>
                </c:pt>
                <c:pt idx="3118">
                  <c:v>4.3305555555559128</c:v>
                </c:pt>
                <c:pt idx="3119">
                  <c:v>4.3319444444448019</c:v>
                </c:pt>
                <c:pt idx="3120">
                  <c:v>4.333333333333691</c:v>
                </c:pt>
                <c:pt idx="3121">
                  <c:v>4.3347222222225801</c:v>
                </c:pt>
                <c:pt idx="3122">
                  <c:v>4.3361111111114692</c:v>
                </c:pt>
                <c:pt idx="3123">
                  <c:v>4.3375000000003583</c:v>
                </c:pt>
                <c:pt idx="3124">
                  <c:v>4.3388888888892474</c:v>
                </c:pt>
                <c:pt idx="3125">
                  <c:v>4.3402777777781365</c:v>
                </c:pt>
                <c:pt idx="3126">
                  <c:v>4.3416666666670256</c:v>
                </c:pt>
                <c:pt idx="3127">
                  <c:v>4.3430555555559147</c:v>
                </c:pt>
                <c:pt idx="3128">
                  <c:v>4.3444444444448038</c:v>
                </c:pt>
                <c:pt idx="3129">
                  <c:v>4.3458333333336929</c:v>
                </c:pt>
                <c:pt idx="3130">
                  <c:v>4.347222222222582</c:v>
                </c:pt>
                <c:pt idx="3131">
                  <c:v>4.3486111111114711</c:v>
                </c:pt>
                <c:pt idx="3132">
                  <c:v>4.3500000000003602</c:v>
                </c:pt>
                <c:pt idx="3133">
                  <c:v>4.3513888888892494</c:v>
                </c:pt>
                <c:pt idx="3134">
                  <c:v>4.3527777777781385</c:v>
                </c:pt>
                <c:pt idx="3135">
                  <c:v>4.3541666666670276</c:v>
                </c:pt>
                <c:pt idx="3136">
                  <c:v>4.3555555555559167</c:v>
                </c:pt>
                <c:pt idx="3137">
                  <c:v>4.3569444444448058</c:v>
                </c:pt>
                <c:pt idx="3138">
                  <c:v>4.3583333333336949</c:v>
                </c:pt>
                <c:pt idx="3139">
                  <c:v>4.359722222222584</c:v>
                </c:pt>
                <c:pt idx="3140">
                  <c:v>4.3611111111114731</c:v>
                </c:pt>
                <c:pt idx="3141">
                  <c:v>4.3625000000003622</c:v>
                </c:pt>
                <c:pt idx="3142">
                  <c:v>4.3638888888892513</c:v>
                </c:pt>
                <c:pt idx="3143">
                  <c:v>4.3652777777781404</c:v>
                </c:pt>
                <c:pt idx="3144">
                  <c:v>4.3666666666670295</c:v>
                </c:pt>
                <c:pt idx="3145">
                  <c:v>4.3680555555559186</c:v>
                </c:pt>
                <c:pt idx="3146">
                  <c:v>4.3694444444448077</c:v>
                </c:pt>
                <c:pt idx="3147">
                  <c:v>4.3708333333336968</c:v>
                </c:pt>
                <c:pt idx="3148">
                  <c:v>4.3722222222225859</c:v>
                </c:pt>
                <c:pt idx="3149">
                  <c:v>4.373611111111475</c:v>
                </c:pt>
                <c:pt idx="3150">
                  <c:v>4.3750000000003642</c:v>
                </c:pt>
                <c:pt idx="3151">
                  <c:v>4.3763888888892533</c:v>
                </c:pt>
                <c:pt idx="3152">
                  <c:v>4.3777777777781424</c:v>
                </c:pt>
                <c:pt idx="3153">
                  <c:v>4.3791666666670315</c:v>
                </c:pt>
                <c:pt idx="3154">
                  <c:v>4.3805555555559206</c:v>
                </c:pt>
                <c:pt idx="3155">
                  <c:v>4.3819444444448097</c:v>
                </c:pt>
                <c:pt idx="3156">
                  <c:v>4.3833333333336988</c:v>
                </c:pt>
                <c:pt idx="3157">
                  <c:v>4.3847222222225879</c:v>
                </c:pt>
                <c:pt idx="3158">
                  <c:v>4.386111111111477</c:v>
                </c:pt>
                <c:pt idx="3159">
                  <c:v>4.3875000000003661</c:v>
                </c:pt>
                <c:pt idx="3160">
                  <c:v>4.3888888888892552</c:v>
                </c:pt>
                <c:pt idx="3161">
                  <c:v>4.3902777777781443</c:v>
                </c:pt>
                <c:pt idx="3162">
                  <c:v>4.3916666666670334</c:v>
                </c:pt>
                <c:pt idx="3163">
                  <c:v>4.3930555555559225</c:v>
                </c:pt>
                <c:pt idx="3164">
                  <c:v>4.3944444444448116</c:v>
                </c:pt>
                <c:pt idx="3165">
                  <c:v>4.3958333333337007</c:v>
                </c:pt>
                <c:pt idx="3166">
                  <c:v>4.3972222222225898</c:v>
                </c:pt>
                <c:pt idx="3167">
                  <c:v>4.398611111111479</c:v>
                </c:pt>
                <c:pt idx="3168">
                  <c:v>4.4000000000003681</c:v>
                </c:pt>
                <c:pt idx="3169">
                  <c:v>4.4013888888892572</c:v>
                </c:pt>
                <c:pt idx="3170">
                  <c:v>4.4027777777781463</c:v>
                </c:pt>
                <c:pt idx="3171">
                  <c:v>4.4041666666670354</c:v>
                </c:pt>
                <c:pt idx="3172">
                  <c:v>4.4055555555559245</c:v>
                </c:pt>
                <c:pt idx="3173">
                  <c:v>4.4069444444448136</c:v>
                </c:pt>
                <c:pt idx="3174">
                  <c:v>4.4083333333337027</c:v>
                </c:pt>
                <c:pt idx="3175">
                  <c:v>4.4097222222225918</c:v>
                </c:pt>
                <c:pt idx="3176">
                  <c:v>4.4111111111114809</c:v>
                </c:pt>
                <c:pt idx="3177">
                  <c:v>4.41250000000037</c:v>
                </c:pt>
                <c:pt idx="3178">
                  <c:v>4.4138888888892591</c:v>
                </c:pt>
                <c:pt idx="3179">
                  <c:v>4.4152777777781482</c:v>
                </c:pt>
                <c:pt idx="3180">
                  <c:v>4.4166666666670373</c:v>
                </c:pt>
                <c:pt idx="3181">
                  <c:v>4.4180555555559264</c:v>
                </c:pt>
                <c:pt idx="3182">
                  <c:v>4.4194444444448155</c:v>
                </c:pt>
                <c:pt idx="3183">
                  <c:v>4.4208333333337047</c:v>
                </c:pt>
                <c:pt idx="3184">
                  <c:v>4.4222222222225938</c:v>
                </c:pt>
                <c:pt idx="3185">
                  <c:v>4.4236111111114829</c:v>
                </c:pt>
                <c:pt idx="3186">
                  <c:v>4.425000000000372</c:v>
                </c:pt>
                <c:pt idx="3187">
                  <c:v>4.4263888888892611</c:v>
                </c:pt>
                <c:pt idx="3188">
                  <c:v>4.4277777777781502</c:v>
                </c:pt>
                <c:pt idx="3189">
                  <c:v>4.4291666666670393</c:v>
                </c:pt>
                <c:pt idx="3190">
                  <c:v>4.4305555555559284</c:v>
                </c:pt>
                <c:pt idx="3191">
                  <c:v>4.4319444444448175</c:v>
                </c:pt>
                <c:pt idx="3192">
                  <c:v>4.4333333333337066</c:v>
                </c:pt>
                <c:pt idx="3193">
                  <c:v>4.4347222222225957</c:v>
                </c:pt>
                <c:pt idx="3194">
                  <c:v>4.4361111111114848</c:v>
                </c:pt>
                <c:pt idx="3195">
                  <c:v>4.4375000000003739</c:v>
                </c:pt>
                <c:pt idx="3196">
                  <c:v>4.438888888889263</c:v>
                </c:pt>
                <c:pt idx="3197">
                  <c:v>4.4402777777781521</c:v>
                </c:pt>
                <c:pt idx="3198">
                  <c:v>4.4416666666670412</c:v>
                </c:pt>
                <c:pt idx="3199">
                  <c:v>4.4430555555559303</c:v>
                </c:pt>
                <c:pt idx="3200">
                  <c:v>4.4444444444448195</c:v>
                </c:pt>
                <c:pt idx="3201">
                  <c:v>4.4458333333337086</c:v>
                </c:pt>
                <c:pt idx="3202">
                  <c:v>4.4472222222225977</c:v>
                </c:pt>
                <c:pt idx="3203">
                  <c:v>4.4486111111114868</c:v>
                </c:pt>
                <c:pt idx="3204">
                  <c:v>4.4500000000003759</c:v>
                </c:pt>
                <c:pt idx="3205">
                  <c:v>4.451388888889265</c:v>
                </c:pt>
                <c:pt idx="3206">
                  <c:v>4.4527777777781541</c:v>
                </c:pt>
                <c:pt idx="3207">
                  <c:v>4.4541666666670432</c:v>
                </c:pt>
                <c:pt idx="3208">
                  <c:v>4.4555555555559323</c:v>
                </c:pt>
                <c:pt idx="3209">
                  <c:v>4.4569444444448214</c:v>
                </c:pt>
                <c:pt idx="3210">
                  <c:v>4.4583333333337105</c:v>
                </c:pt>
                <c:pt idx="3211">
                  <c:v>4.4597222222225996</c:v>
                </c:pt>
                <c:pt idx="3212">
                  <c:v>4.4611111111114887</c:v>
                </c:pt>
                <c:pt idx="3213">
                  <c:v>4.4625000000003778</c:v>
                </c:pt>
                <c:pt idx="3214">
                  <c:v>4.4638888888892669</c:v>
                </c:pt>
                <c:pt idx="3215">
                  <c:v>4.465277777778156</c:v>
                </c:pt>
                <c:pt idx="3216">
                  <c:v>4.4666666666670451</c:v>
                </c:pt>
                <c:pt idx="3217">
                  <c:v>4.4680555555559343</c:v>
                </c:pt>
                <c:pt idx="3218">
                  <c:v>4.4694444444448234</c:v>
                </c:pt>
                <c:pt idx="3219">
                  <c:v>4.4708333333337125</c:v>
                </c:pt>
                <c:pt idx="3220">
                  <c:v>4.4722222222226016</c:v>
                </c:pt>
                <c:pt idx="3221">
                  <c:v>4.4736111111114907</c:v>
                </c:pt>
                <c:pt idx="3222">
                  <c:v>4.4750000000003798</c:v>
                </c:pt>
                <c:pt idx="3223">
                  <c:v>4.4763888888892689</c:v>
                </c:pt>
                <c:pt idx="3224">
                  <c:v>4.477777777778158</c:v>
                </c:pt>
                <c:pt idx="3225">
                  <c:v>4.4791666666670471</c:v>
                </c:pt>
                <c:pt idx="3226">
                  <c:v>4.4805555555559362</c:v>
                </c:pt>
                <c:pt idx="3227">
                  <c:v>4.4819444444448253</c:v>
                </c:pt>
                <c:pt idx="3228">
                  <c:v>4.4833333333337144</c:v>
                </c:pt>
                <c:pt idx="3229">
                  <c:v>4.4847222222226035</c:v>
                </c:pt>
                <c:pt idx="3230">
                  <c:v>4.4861111111114926</c:v>
                </c:pt>
                <c:pt idx="3231">
                  <c:v>4.4875000000003817</c:v>
                </c:pt>
                <c:pt idx="3232">
                  <c:v>4.4888888888892708</c:v>
                </c:pt>
                <c:pt idx="3233">
                  <c:v>4.49027777777816</c:v>
                </c:pt>
                <c:pt idx="3234">
                  <c:v>4.4916666666670491</c:v>
                </c:pt>
                <c:pt idx="3235">
                  <c:v>4.4930555555559382</c:v>
                </c:pt>
                <c:pt idx="3236">
                  <c:v>4.4944444444448273</c:v>
                </c:pt>
                <c:pt idx="3237">
                  <c:v>4.4958333333337164</c:v>
                </c:pt>
                <c:pt idx="3238">
                  <c:v>4.4972222222226055</c:v>
                </c:pt>
                <c:pt idx="3239">
                  <c:v>4.4986111111114946</c:v>
                </c:pt>
                <c:pt idx="3240">
                  <c:v>4.5000000000003837</c:v>
                </c:pt>
                <c:pt idx="3241">
                  <c:v>4.5013888888892728</c:v>
                </c:pt>
                <c:pt idx="3242">
                  <c:v>4.5027777777781619</c:v>
                </c:pt>
                <c:pt idx="3243">
                  <c:v>4.504166666667051</c:v>
                </c:pt>
                <c:pt idx="3244">
                  <c:v>4.5055555555559401</c:v>
                </c:pt>
                <c:pt idx="3245">
                  <c:v>4.5069444444448292</c:v>
                </c:pt>
                <c:pt idx="3246">
                  <c:v>4.5083333333337183</c:v>
                </c:pt>
                <c:pt idx="3247">
                  <c:v>4.5097222222226074</c:v>
                </c:pt>
                <c:pt idx="3248">
                  <c:v>4.5111111111114965</c:v>
                </c:pt>
                <c:pt idx="3249">
                  <c:v>4.5125000000003856</c:v>
                </c:pt>
                <c:pt idx="3250">
                  <c:v>4.5138888888892748</c:v>
                </c:pt>
                <c:pt idx="3251">
                  <c:v>4.5152777777781639</c:v>
                </c:pt>
                <c:pt idx="3252">
                  <c:v>4.516666666667053</c:v>
                </c:pt>
                <c:pt idx="3253">
                  <c:v>4.5180555555559421</c:v>
                </c:pt>
                <c:pt idx="3254">
                  <c:v>4.5194444444448312</c:v>
                </c:pt>
                <c:pt idx="3255">
                  <c:v>4.5208333333337203</c:v>
                </c:pt>
                <c:pt idx="3256">
                  <c:v>4.5222222222226094</c:v>
                </c:pt>
                <c:pt idx="3257">
                  <c:v>4.5236111111114985</c:v>
                </c:pt>
                <c:pt idx="3258">
                  <c:v>4.5250000000003876</c:v>
                </c:pt>
                <c:pt idx="3259">
                  <c:v>4.5263888888892767</c:v>
                </c:pt>
                <c:pt idx="3260">
                  <c:v>4.5277777777781658</c:v>
                </c:pt>
                <c:pt idx="3261">
                  <c:v>4.5291666666670549</c:v>
                </c:pt>
                <c:pt idx="3262">
                  <c:v>4.530555555555944</c:v>
                </c:pt>
                <c:pt idx="3263">
                  <c:v>4.5319444444448331</c:v>
                </c:pt>
                <c:pt idx="3264">
                  <c:v>4.5333333333337222</c:v>
                </c:pt>
                <c:pt idx="3265">
                  <c:v>4.5347222222226113</c:v>
                </c:pt>
                <c:pt idx="3266">
                  <c:v>4.5361111111115004</c:v>
                </c:pt>
                <c:pt idx="3267">
                  <c:v>4.5375000000003896</c:v>
                </c:pt>
                <c:pt idx="3268">
                  <c:v>4.5388888888892787</c:v>
                </c:pt>
                <c:pt idx="3269">
                  <c:v>4.5402777777781678</c:v>
                </c:pt>
                <c:pt idx="3270">
                  <c:v>4.5416666666670569</c:v>
                </c:pt>
                <c:pt idx="3271">
                  <c:v>4.543055555555946</c:v>
                </c:pt>
                <c:pt idx="3272">
                  <c:v>4.5444444444448351</c:v>
                </c:pt>
                <c:pt idx="3273">
                  <c:v>4.5458333333337242</c:v>
                </c:pt>
                <c:pt idx="3274">
                  <c:v>4.5472222222226133</c:v>
                </c:pt>
                <c:pt idx="3275">
                  <c:v>4.5486111111115024</c:v>
                </c:pt>
                <c:pt idx="3276">
                  <c:v>4.5500000000003915</c:v>
                </c:pt>
                <c:pt idx="3277">
                  <c:v>4.5513888888892806</c:v>
                </c:pt>
                <c:pt idx="3278">
                  <c:v>4.5527777777781697</c:v>
                </c:pt>
                <c:pt idx="3279">
                  <c:v>4.5541666666670588</c:v>
                </c:pt>
                <c:pt idx="3280">
                  <c:v>4.5555555555559479</c:v>
                </c:pt>
                <c:pt idx="3281">
                  <c:v>4.556944444444837</c:v>
                </c:pt>
                <c:pt idx="3282">
                  <c:v>4.5583333333337261</c:v>
                </c:pt>
                <c:pt idx="3283">
                  <c:v>4.5597222222226153</c:v>
                </c:pt>
                <c:pt idx="3284">
                  <c:v>4.5611111111115044</c:v>
                </c:pt>
                <c:pt idx="3285">
                  <c:v>4.5625000000003935</c:v>
                </c:pt>
                <c:pt idx="3286">
                  <c:v>4.5638888888892826</c:v>
                </c:pt>
                <c:pt idx="3287">
                  <c:v>4.5652777777781717</c:v>
                </c:pt>
                <c:pt idx="3288">
                  <c:v>4.5666666666670608</c:v>
                </c:pt>
                <c:pt idx="3289">
                  <c:v>4.5680555555559499</c:v>
                </c:pt>
                <c:pt idx="3290">
                  <c:v>4.569444444444839</c:v>
                </c:pt>
                <c:pt idx="3291">
                  <c:v>4.5708333333337281</c:v>
                </c:pt>
                <c:pt idx="3292">
                  <c:v>4.5722222222226172</c:v>
                </c:pt>
                <c:pt idx="3293">
                  <c:v>4.5736111111115063</c:v>
                </c:pt>
                <c:pt idx="3294">
                  <c:v>4.5750000000003954</c:v>
                </c:pt>
                <c:pt idx="3295">
                  <c:v>4.5763888888892845</c:v>
                </c:pt>
                <c:pt idx="3296">
                  <c:v>4.5777777777781736</c:v>
                </c:pt>
                <c:pt idx="3297">
                  <c:v>4.5791666666670627</c:v>
                </c:pt>
                <c:pt idx="3298">
                  <c:v>4.5805555555559518</c:v>
                </c:pt>
                <c:pt idx="3299">
                  <c:v>4.5819444444448409</c:v>
                </c:pt>
                <c:pt idx="3300">
                  <c:v>4.5833333333337301</c:v>
                </c:pt>
                <c:pt idx="3301">
                  <c:v>4.5847222222226192</c:v>
                </c:pt>
                <c:pt idx="3302">
                  <c:v>4.5861111111115083</c:v>
                </c:pt>
                <c:pt idx="3303">
                  <c:v>4.5875000000003974</c:v>
                </c:pt>
                <c:pt idx="3304">
                  <c:v>4.5888888888892865</c:v>
                </c:pt>
                <c:pt idx="3305">
                  <c:v>4.5902777777781756</c:v>
                </c:pt>
                <c:pt idx="3306">
                  <c:v>4.5916666666670647</c:v>
                </c:pt>
                <c:pt idx="3307">
                  <c:v>4.5930555555559538</c:v>
                </c:pt>
                <c:pt idx="3308">
                  <c:v>4.5944444444448429</c:v>
                </c:pt>
                <c:pt idx="3309">
                  <c:v>4.595833333333732</c:v>
                </c:pt>
                <c:pt idx="3310">
                  <c:v>4.5972222222226211</c:v>
                </c:pt>
                <c:pt idx="3311">
                  <c:v>4.5986111111115102</c:v>
                </c:pt>
                <c:pt idx="3312">
                  <c:v>4.6000000000003993</c:v>
                </c:pt>
                <c:pt idx="3313">
                  <c:v>4.6013888888892884</c:v>
                </c:pt>
                <c:pt idx="3314">
                  <c:v>4.6027777777781775</c:v>
                </c:pt>
                <c:pt idx="3315">
                  <c:v>4.6041666666670666</c:v>
                </c:pt>
                <c:pt idx="3316">
                  <c:v>4.6055555555559557</c:v>
                </c:pt>
                <c:pt idx="3317">
                  <c:v>4.6069444444448449</c:v>
                </c:pt>
                <c:pt idx="3318">
                  <c:v>4.608333333333734</c:v>
                </c:pt>
                <c:pt idx="3319">
                  <c:v>4.6097222222226231</c:v>
                </c:pt>
                <c:pt idx="3320">
                  <c:v>4.6111111111115122</c:v>
                </c:pt>
                <c:pt idx="3321">
                  <c:v>4.6125000000004013</c:v>
                </c:pt>
                <c:pt idx="3322">
                  <c:v>4.6138888888892904</c:v>
                </c:pt>
                <c:pt idx="3323">
                  <c:v>4.6152777777781795</c:v>
                </c:pt>
                <c:pt idx="3324">
                  <c:v>4.6166666666670686</c:v>
                </c:pt>
                <c:pt idx="3325">
                  <c:v>4.6180555555559577</c:v>
                </c:pt>
                <c:pt idx="3326">
                  <c:v>4.6194444444448468</c:v>
                </c:pt>
                <c:pt idx="3327">
                  <c:v>4.6208333333337359</c:v>
                </c:pt>
                <c:pt idx="3328">
                  <c:v>4.622222222222625</c:v>
                </c:pt>
                <c:pt idx="3329">
                  <c:v>4.6236111111115141</c:v>
                </c:pt>
                <c:pt idx="3330">
                  <c:v>4.6250000000004032</c:v>
                </c:pt>
                <c:pt idx="3331">
                  <c:v>4.6263888888892923</c:v>
                </c:pt>
                <c:pt idx="3332">
                  <c:v>4.6277777777781814</c:v>
                </c:pt>
                <c:pt idx="3333">
                  <c:v>4.6291666666670706</c:v>
                </c:pt>
                <c:pt idx="3334">
                  <c:v>4.6305555555559597</c:v>
                </c:pt>
                <c:pt idx="3335">
                  <c:v>4.6319444444448488</c:v>
                </c:pt>
                <c:pt idx="3336">
                  <c:v>4.6333333333337379</c:v>
                </c:pt>
                <c:pt idx="3337">
                  <c:v>4.634722222222627</c:v>
                </c:pt>
                <c:pt idx="3338">
                  <c:v>4.6361111111115161</c:v>
                </c:pt>
                <c:pt idx="3339">
                  <c:v>4.6375000000004052</c:v>
                </c:pt>
                <c:pt idx="3340">
                  <c:v>4.6388888888892943</c:v>
                </c:pt>
                <c:pt idx="3341">
                  <c:v>4.6402777777781834</c:v>
                </c:pt>
                <c:pt idx="3342">
                  <c:v>4.6416666666670725</c:v>
                </c:pt>
                <c:pt idx="3343">
                  <c:v>4.6430555555559616</c:v>
                </c:pt>
                <c:pt idx="3344">
                  <c:v>4.6444444444448507</c:v>
                </c:pt>
                <c:pt idx="3345">
                  <c:v>4.6458333333337398</c:v>
                </c:pt>
                <c:pt idx="3346">
                  <c:v>4.6472222222226289</c:v>
                </c:pt>
                <c:pt idx="3347">
                  <c:v>4.648611111111518</c:v>
                </c:pt>
                <c:pt idx="3348">
                  <c:v>4.6500000000004071</c:v>
                </c:pt>
                <c:pt idx="3349">
                  <c:v>4.6513888888892962</c:v>
                </c:pt>
                <c:pt idx="3350">
                  <c:v>4.6527777777781854</c:v>
                </c:pt>
                <c:pt idx="3351">
                  <c:v>4.6541666666670745</c:v>
                </c:pt>
                <c:pt idx="3352">
                  <c:v>4.6555555555559636</c:v>
                </c:pt>
                <c:pt idx="3353">
                  <c:v>4.6569444444448527</c:v>
                </c:pt>
                <c:pt idx="3354">
                  <c:v>4.6583333333337418</c:v>
                </c:pt>
                <c:pt idx="3355">
                  <c:v>4.6597222222226309</c:v>
                </c:pt>
                <c:pt idx="3356">
                  <c:v>4.66111111111152</c:v>
                </c:pt>
                <c:pt idx="3357">
                  <c:v>4.6625000000004091</c:v>
                </c:pt>
                <c:pt idx="3358">
                  <c:v>4.6638888888892982</c:v>
                </c:pt>
                <c:pt idx="3359">
                  <c:v>4.6652777777781873</c:v>
                </c:pt>
                <c:pt idx="3360">
                  <c:v>4.6666666666670764</c:v>
                </c:pt>
                <c:pt idx="3361">
                  <c:v>4.6680555555559655</c:v>
                </c:pt>
                <c:pt idx="3362">
                  <c:v>4.6694444444448546</c:v>
                </c:pt>
                <c:pt idx="3363">
                  <c:v>4.6708333333337437</c:v>
                </c:pt>
                <c:pt idx="3364">
                  <c:v>4.6722222222226328</c:v>
                </c:pt>
                <c:pt idx="3365">
                  <c:v>4.6736111111115219</c:v>
                </c:pt>
                <c:pt idx="3366">
                  <c:v>4.675000000000411</c:v>
                </c:pt>
                <c:pt idx="3367">
                  <c:v>4.6763888888893002</c:v>
                </c:pt>
                <c:pt idx="3368">
                  <c:v>4.6777777777781893</c:v>
                </c:pt>
                <c:pt idx="3369">
                  <c:v>4.6791666666670784</c:v>
                </c:pt>
                <c:pt idx="3370">
                  <c:v>4.6805555555559675</c:v>
                </c:pt>
                <c:pt idx="3371">
                  <c:v>4.6819444444448566</c:v>
                </c:pt>
                <c:pt idx="3372">
                  <c:v>4.6833333333337457</c:v>
                </c:pt>
                <c:pt idx="3373">
                  <c:v>4.6847222222226348</c:v>
                </c:pt>
                <c:pt idx="3374">
                  <c:v>4.6861111111115239</c:v>
                </c:pt>
                <c:pt idx="3375">
                  <c:v>4.687500000000413</c:v>
                </c:pt>
                <c:pt idx="3376">
                  <c:v>4.6888888888893021</c:v>
                </c:pt>
                <c:pt idx="3377">
                  <c:v>4.6902777777781912</c:v>
                </c:pt>
                <c:pt idx="3378">
                  <c:v>4.6916666666670803</c:v>
                </c:pt>
                <c:pt idx="3379">
                  <c:v>4.6930555555559694</c:v>
                </c:pt>
                <c:pt idx="3380">
                  <c:v>4.6944444444448585</c:v>
                </c:pt>
                <c:pt idx="3381">
                  <c:v>4.6958333333337476</c:v>
                </c:pt>
                <c:pt idx="3382">
                  <c:v>4.6972222222226367</c:v>
                </c:pt>
                <c:pt idx="3383">
                  <c:v>4.6986111111115259</c:v>
                </c:pt>
                <c:pt idx="3384">
                  <c:v>4.700000000000415</c:v>
                </c:pt>
                <c:pt idx="3385">
                  <c:v>4.7013888888893041</c:v>
                </c:pt>
                <c:pt idx="3386">
                  <c:v>4.7027777777781932</c:v>
                </c:pt>
                <c:pt idx="3387">
                  <c:v>4.7041666666670823</c:v>
                </c:pt>
                <c:pt idx="3388">
                  <c:v>4.7055555555559714</c:v>
                </c:pt>
                <c:pt idx="3389">
                  <c:v>4.7069444444448605</c:v>
                </c:pt>
                <c:pt idx="3390">
                  <c:v>4.7083333333337496</c:v>
                </c:pt>
                <c:pt idx="3391">
                  <c:v>4.7097222222226387</c:v>
                </c:pt>
                <c:pt idx="3392">
                  <c:v>4.7111111111115278</c:v>
                </c:pt>
                <c:pt idx="3393">
                  <c:v>4.7125000000004169</c:v>
                </c:pt>
                <c:pt idx="3394">
                  <c:v>4.713888888889306</c:v>
                </c:pt>
                <c:pt idx="3395">
                  <c:v>4.7152777777781951</c:v>
                </c:pt>
                <c:pt idx="3396">
                  <c:v>4.7166666666670842</c:v>
                </c:pt>
                <c:pt idx="3397">
                  <c:v>4.7180555555559733</c:v>
                </c:pt>
                <c:pt idx="3398">
                  <c:v>4.7194444444448624</c:v>
                </c:pt>
                <c:pt idx="3399">
                  <c:v>4.7208333333337515</c:v>
                </c:pt>
                <c:pt idx="3400">
                  <c:v>4.7222222222226407</c:v>
                </c:pt>
                <c:pt idx="3401">
                  <c:v>4.7236111111115298</c:v>
                </c:pt>
                <c:pt idx="3402">
                  <c:v>4.7250000000004189</c:v>
                </c:pt>
                <c:pt idx="3403">
                  <c:v>4.726388888889308</c:v>
                </c:pt>
                <c:pt idx="3404">
                  <c:v>4.7277777777781971</c:v>
                </c:pt>
                <c:pt idx="3405">
                  <c:v>4.7291666666670862</c:v>
                </c:pt>
                <c:pt idx="3406">
                  <c:v>4.7305555555559753</c:v>
                </c:pt>
                <c:pt idx="3407">
                  <c:v>4.7319444444448644</c:v>
                </c:pt>
                <c:pt idx="3408">
                  <c:v>4.7333333333337535</c:v>
                </c:pt>
                <c:pt idx="3409">
                  <c:v>4.7347222222226426</c:v>
                </c:pt>
                <c:pt idx="3410">
                  <c:v>4.7361111111115317</c:v>
                </c:pt>
                <c:pt idx="3411">
                  <c:v>4.7375000000004208</c:v>
                </c:pt>
                <c:pt idx="3412">
                  <c:v>4.7388888888893099</c:v>
                </c:pt>
                <c:pt idx="3413">
                  <c:v>4.740277777778199</c:v>
                </c:pt>
                <c:pt idx="3414">
                  <c:v>4.7416666666670881</c:v>
                </c:pt>
                <c:pt idx="3415">
                  <c:v>4.7430555555559772</c:v>
                </c:pt>
                <c:pt idx="3416">
                  <c:v>4.7444444444448663</c:v>
                </c:pt>
                <c:pt idx="3417">
                  <c:v>4.7458333333337555</c:v>
                </c:pt>
                <c:pt idx="3418">
                  <c:v>4.7472222222226446</c:v>
                </c:pt>
                <c:pt idx="3419">
                  <c:v>4.7486111111115337</c:v>
                </c:pt>
                <c:pt idx="3420">
                  <c:v>4.7500000000004228</c:v>
                </c:pt>
                <c:pt idx="3421">
                  <c:v>4.7513888888893119</c:v>
                </c:pt>
                <c:pt idx="3422">
                  <c:v>4.752777777778201</c:v>
                </c:pt>
                <c:pt idx="3423">
                  <c:v>4.7541666666670901</c:v>
                </c:pt>
                <c:pt idx="3424">
                  <c:v>4.7555555555559792</c:v>
                </c:pt>
                <c:pt idx="3425">
                  <c:v>4.7569444444448683</c:v>
                </c:pt>
                <c:pt idx="3426">
                  <c:v>4.7583333333337574</c:v>
                </c:pt>
                <c:pt idx="3427">
                  <c:v>4.7597222222226465</c:v>
                </c:pt>
                <c:pt idx="3428">
                  <c:v>4.7611111111115356</c:v>
                </c:pt>
                <c:pt idx="3429">
                  <c:v>4.7625000000004247</c:v>
                </c:pt>
                <c:pt idx="3430">
                  <c:v>4.7638888888893138</c:v>
                </c:pt>
                <c:pt idx="3431">
                  <c:v>4.7652777777782029</c:v>
                </c:pt>
                <c:pt idx="3432">
                  <c:v>4.766666666667092</c:v>
                </c:pt>
                <c:pt idx="3433">
                  <c:v>4.7680555555559812</c:v>
                </c:pt>
                <c:pt idx="3434">
                  <c:v>4.7694444444448703</c:v>
                </c:pt>
                <c:pt idx="3435">
                  <c:v>4.7708333333337594</c:v>
                </c:pt>
                <c:pt idx="3436">
                  <c:v>4.7722222222226485</c:v>
                </c:pt>
                <c:pt idx="3437">
                  <c:v>4.7736111111115376</c:v>
                </c:pt>
                <c:pt idx="3438">
                  <c:v>4.7750000000004267</c:v>
                </c:pt>
                <c:pt idx="3439">
                  <c:v>4.7763888888893158</c:v>
                </c:pt>
                <c:pt idx="3440">
                  <c:v>4.7777777777782049</c:v>
                </c:pt>
                <c:pt idx="3441">
                  <c:v>4.779166666667094</c:v>
                </c:pt>
                <c:pt idx="3442">
                  <c:v>4.7805555555559831</c:v>
                </c:pt>
                <c:pt idx="3443">
                  <c:v>4.7819444444448722</c:v>
                </c:pt>
                <c:pt idx="3444">
                  <c:v>4.7833333333337613</c:v>
                </c:pt>
                <c:pt idx="3445">
                  <c:v>4.7847222222226504</c:v>
                </c:pt>
                <c:pt idx="3446">
                  <c:v>4.7861111111115395</c:v>
                </c:pt>
                <c:pt idx="3447">
                  <c:v>4.7875000000004286</c:v>
                </c:pt>
                <c:pt idx="3448">
                  <c:v>4.7888888888893177</c:v>
                </c:pt>
                <c:pt idx="3449">
                  <c:v>4.7902777777782068</c:v>
                </c:pt>
                <c:pt idx="3450">
                  <c:v>4.791666666667096</c:v>
                </c:pt>
                <c:pt idx="3451">
                  <c:v>4.7930555555559851</c:v>
                </c:pt>
                <c:pt idx="3452">
                  <c:v>4.7944444444448742</c:v>
                </c:pt>
                <c:pt idx="3453">
                  <c:v>4.7958333333337633</c:v>
                </c:pt>
                <c:pt idx="3454">
                  <c:v>4.7972222222226524</c:v>
                </c:pt>
                <c:pt idx="3455">
                  <c:v>4.7986111111115415</c:v>
                </c:pt>
                <c:pt idx="3456">
                  <c:v>4.8000000000004306</c:v>
                </c:pt>
                <c:pt idx="3457">
                  <c:v>4.8013888888893197</c:v>
                </c:pt>
                <c:pt idx="3458">
                  <c:v>4.8027777777782088</c:v>
                </c:pt>
                <c:pt idx="3459">
                  <c:v>4.8041666666670979</c:v>
                </c:pt>
                <c:pt idx="3460">
                  <c:v>4.805555555555987</c:v>
                </c:pt>
                <c:pt idx="3461">
                  <c:v>4.8069444444448761</c:v>
                </c:pt>
                <c:pt idx="3462">
                  <c:v>4.8083333333337652</c:v>
                </c:pt>
                <c:pt idx="3463">
                  <c:v>4.8097222222226543</c:v>
                </c:pt>
                <c:pt idx="3464">
                  <c:v>4.8111111111115434</c:v>
                </c:pt>
                <c:pt idx="3465">
                  <c:v>4.8125000000004325</c:v>
                </c:pt>
                <c:pt idx="3466">
                  <c:v>4.8138888888893216</c:v>
                </c:pt>
                <c:pt idx="3467">
                  <c:v>4.8152777777782108</c:v>
                </c:pt>
                <c:pt idx="3468">
                  <c:v>4.8166666666670999</c:v>
                </c:pt>
                <c:pt idx="3469">
                  <c:v>4.818055555555989</c:v>
                </c:pt>
                <c:pt idx="3470">
                  <c:v>4.8194444444448781</c:v>
                </c:pt>
                <c:pt idx="3471">
                  <c:v>4.8208333333337672</c:v>
                </c:pt>
                <c:pt idx="3472">
                  <c:v>4.8222222222226563</c:v>
                </c:pt>
                <c:pt idx="3473">
                  <c:v>4.8236111111115454</c:v>
                </c:pt>
                <c:pt idx="3474">
                  <c:v>4.8250000000004345</c:v>
                </c:pt>
                <c:pt idx="3475">
                  <c:v>4.8263888888893236</c:v>
                </c:pt>
                <c:pt idx="3476">
                  <c:v>4.8277777777782127</c:v>
                </c:pt>
                <c:pt idx="3477">
                  <c:v>4.8291666666671018</c:v>
                </c:pt>
                <c:pt idx="3478">
                  <c:v>4.8305555555559909</c:v>
                </c:pt>
                <c:pt idx="3479">
                  <c:v>4.83194444444488</c:v>
                </c:pt>
                <c:pt idx="3480">
                  <c:v>4.8333333333337691</c:v>
                </c:pt>
                <c:pt idx="3481">
                  <c:v>4.8347222222226582</c:v>
                </c:pt>
                <c:pt idx="3482">
                  <c:v>4.8361111111115473</c:v>
                </c:pt>
                <c:pt idx="3483">
                  <c:v>4.8375000000004365</c:v>
                </c:pt>
                <c:pt idx="3484">
                  <c:v>4.8388888888893256</c:v>
                </c:pt>
                <c:pt idx="3485">
                  <c:v>4.8402777777782147</c:v>
                </c:pt>
                <c:pt idx="3486">
                  <c:v>4.8416666666671038</c:v>
                </c:pt>
                <c:pt idx="3487">
                  <c:v>4.8430555555559929</c:v>
                </c:pt>
                <c:pt idx="3488">
                  <c:v>4.844444444444882</c:v>
                </c:pt>
                <c:pt idx="3489">
                  <c:v>4.8458333333337711</c:v>
                </c:pt>
                <c:pt idx="3490">
                  <c:v>4.8472222222226602</c:v>
                </c:pt>
                <c:pt idx="3491">
                  <c:v>4.8486111111115493</c:v>
                </c:pt>
                <c:pt idx="3492">
                  <c:v>4.8500000000004384</c:v>
                </c:pt>
                <c:pt idx="3493">
                  <c:v>4.8513888888893275</c:v>
                </c:pt>
                <c:pt idx="3494">
                  <c:v>4.8527777777782166</c:v>
                </c:pt>
                <c:pt idx="3495">
                  <c:v>4.8541666666671057</c:v>
                </c:pt>
                <c:pt idx="3496">
                  <c:v>4.8555555555559948</c:v>
                </c:pt>
                <c:pt idx="3497">
                  <c:v>4.8569444444448839</c:v>
                </c:pt>
                <c:pt idx="3498">
                  <c:v>4.858333333333773</c:v>
                </c:pt>
                <c:pt idx="3499">
                  <c:v>4.8597222222226621</c:v>
                </c:pt>
                <c:pt idx="3500">
                  <c:v>4.8611111111115513</c:v>
                </c:pt>
                <c:pt idx="3501">
                  <c:v>4.8625000000004404</c:v>
                </c:pt>
                <c:pt idx="3502">
                  <c:v>4.8638888888893295</c:v>
                </c:pt>
                <c:pt idx="3503">
                  <c:v>4.8652777777782186</c:v>
                </c:pt>
                <c:pt idx="3504">
                  <c:v>4.8666666666671077</c:v>
                </c:pt>
                <c:pt idx="3505">
                  <c:v>4.8680555555559968</c:v>
                </c:pt>
                <c:pt idx="3506">
                  <c:v>4.8694444444448859</c:v>
                </c:pt>
                <c:pt idx="3507">
                  <c:v>4.870833333333775</c:v>
                </c:pt>
                <c:pt idx="3508">
                  <c:v>4.8722222222226641</c:v>
                </c:pt>
                <c:pt idx="3509">
                  <c:v>4.8736111111115532</c:v>
                </c:pt>
                <c:pt idx="3510">
                  <c:v>4.8750000000004423</c:v>
                </c:pt>
                <c:pt idx="3511">
                  <c:v>4.8763888888893314</c:v>
                </c:pt>
                <c:pt idx="3512">
                  <c:v>4.8777777777782205</c:v>
                </c:pt>
                <c:pt idx="3513">
                  <c:v>4.8791666666671096</c:v>
                </c:pt>
                <c:pt idx="3514">
                  <c:v>4.8805555555559987</c:v>
                </c:pt>
                <c:pt idx="3515">
                  <c:v>4.8819444444448878</c:v>
                </c:pt>
                <c:pt idx="3516">
                  <c:v>4.8833333333337769</c:v>
                </c:pt>
                <c:pt idx="3517">
                  <c:v>4.8847222222226661</c:v>
                </c:pt>
                <c:pt idx="3518">
                  <c:v>4.8861111111115552</c:v>
                </c:pt>
                <c:pt idx="3519">
                  <c:v>4.8875000000004443</c:v>
                </c:pt>
                <c:pt idx="3520">
                  <c:v>4.8888888888893334</c:v>
                </c:pt>
                <c:pt idx="3521">
                  <c:v>4.8902777777782225</c:v>
                </c:pt>
                <c:pt idx="3522">
                  <c:v>4.8916666666671116</c:v>
                </c:pt>
                <c:pt idx="3523">
                  <c:v>4.8930555555560007</c:v>
                </c:pt>
                <c:pt idx="3524">
                  <c:v>4.8944444444448898</c:v>
                </c:pt>
                <c:pt idx="3525">
                  <c:v>4.8958333333337789</c:v>
                </c:pt>
                <c:pt idx="3526">
                  <c:v>4.897222222222668</c:v>
                </c:pt>
                <c:pt idx="3527">
                  <c:v>4.8986111111115571</c:v>
                </c:pt>
                <c:pt idx="3528">
                  <c:v>4.9000000000004462</c:v>
                </c:pt>
                <c:pt idx="3529">
                  <c:v>4.9013888888893353</c:v>
                </c:pt>
                <c:pt idx="3530">
                  <c:v>4.9027777777782244</c:v>
                </c:pt>
                <c:pt idx="3531">
                  <c:v>4.9041666666671135</c:v>
                </c:pt>
                <c:pt idx="3532">
                  <c:v>4.9055555555560026</c:v>
                </c:pt>
                <c:pt idx="3533">
                  <c:v>4.9069444444448918</c:v>
                </c:pt>
                <c:pt idx="3534">
                  <c:v>4.9083333333337809</c:v>
                </c:pt>
                <c:pt idx="3535">
                  <c:v>4.90972222222267</c:v>
                </c:pt>
                <c:pt idx="3536">
                  <c:v>4.9111111111115591</c:v>
                </c:pt>
                <c:pt idx="3537">
                  <c:v>4.9125000000004482</c:v>
                </c:pt>
                <c:pt idx="3538">
                  <c:v>4.9138888888893373</c:v>
                </c:pt>
                <c:pt idx="3539">
                  <c:v>4.9152777777782264</c:v>
                </c:pt>
                <c:pt idx="3540">
                  <c:v>4.9166666666671155</c:v>
                </c:pt>
                <c:pt idx="3541">
                  <c:v>4.9180555555560046</c:v>
                </c:pt>
                <c:pt idx="3542">
                  <c:v>4.9194444444448937</c:v>
                </c:pt>
                <c:pt idx="3543">
                  <c:v>4.9208333333337828</c:v>
                </c:pt>
                <c:pt idx="3544">
                  <c:v>4.9222222222226719</c:v>
                </c:pt>
                <c:pt idx="3545">
                  <c:v>4.923611111111561</c:v>
                </c:pt>
                <c:pt idx="3546">
                  <c:v>4.9250000000004501</c:v>
                </c:pt>
                <c:pt idx="3547">
                  <c:v>4.9263888888893392</c:v>
                </c:pt>
                <c:pt idx="3548">
                  <c:v>4.9277777777782283</c:v>
                </c:pt>
                <c:pt idx="3549">
                  <c:v>4.9291666666671174</c:v>
                </c:pt>
                <c:pt idx="3550">
                  <c:v>4.9305555555560066</c:v>
                </c:pt>
                <c:pt idx="3551">
                  <c:v>4.9319444444448957</c:v>
                </c:pt>
                <c:pt idx="3552">
                  <c:v>4.9333333333337848</c:v>
                </c:pt>
                <c:pt idx="3553">
                  <c:v>4.9347222222226739</c:v>
                </c:pt>
                <c:pt idx="3554">
                  <c:v>4.936111111111563</c:v>
                </c:pt>
                <c:pt idx="3555">
                  <c:v>4.9375000000004521</c:v>
                </c:pt>
                <c:pt idx="3556">
                  <c:v>4.9388888888893412</c:v>
                </c:pt>
                <c:pt idx="3557">
                  <c:v>4.9402777777782303</c:v>
                </c:pt>
                <c:pt idx="3558">
                  <c:v>4.9416666666671194</c:v>
                </c:pt>
                <c:pt idx="3559">
                  <c:v>4.9430555555560085</c:v>
                </c:pt>
                <c:pt idx="3560">
                  <c:v>4.9444444444448976</c:v>
                </c:pt>
                <c:pt idx="3561">
                  <c:v>4.9458333333337867</c:v>
                </c:pt>
                <c:pt idx="3562">
                  <c:v>4.9472222222226758</c:v>
                </c:pt>
                <c:pt idx="3563">
                  <c:v>4.9486111111115649</c:v>
                </c:pt>
                <c:pt idx="3564">
                  <c:v>4.950000000000454</c:v>
                </c:pt>
                <c:pt idx="3565">
                  <c:v>4.9513888888893431</c:v>
                </c:pt>
                <c:pt idx="3566">
                  <c:v>4.9527777777782322</c:v>
                </c:pt>
                <c:pt idx="3567">
                  <c:v>4.9541666666671214</c:v>
                </c:pt>
                <c:pt idx="3568">
                  <c:v>4.9555555555560105</c:v>
                </c:pt>
                <c:pt idx="3569">
                  <c:v>4.9569444444448996</c:v>
                </c:pt>
                <c:pt idx="3570">
                  <c:v>4.9583333333337887</c:v>
                </c:pt>
                <c:pt idx="3571">
                  <c:v>4.9597222222226778</c:v>
                </c:pt>
                <c:pt idx="3572">
                  <c:v>4.9611111111115669</c:v>
                </c:pt>
                <c:pt idx="3573">
                  <c:v>4.962500000000456</c:v>
                </c:pt>
                <c:pt idx="3574">
                  <c:v>4.9638888888893451</c:v>
                </c:pt>
                <c:pt idx="3575">
                  <c:v>4.9652777777782342</c:v>
                </c:pt>
                <c:pt idx="3576">
                  <c:v>4.9666666666671233</c:v>
                </c:pt>
                <c:pt idx="3577">
                  <c:v>4.9680555555560124</c:v>
                </c:pt>
                <c:pt idx="3578">
                  <c:v>4.9694444444449015</c:v>
                </c:pt>
                <c:pt idx="3579">
                  <c:v>4.9708333333337906</c:v>
                </c:pt>
                <c:pt idx="3580">
                  <c:v>4.9722222222226797</c:v>
                </c:pt>
                <c:pt idx="3581">
                  <c:v>4.9736111111115688</c:v>
                </c:pt>
                <c:pt idx="3582">
                  <c:v>4.9750000000004579</c:v>
                </c:pt>
                <c:pt idx="3583">
                  <c:v>4.9763888888893471</c:v>
                </c:pt>
                <c:pt idx="3584">
                  <c:v>4.9777777777782362</c:v>
                </c:pt>
                <c:pt idx="3585">
                  <c:v>4.9791666666671253</c:v>
                </c:pt>
                <c:pt idx="3586">
                  <c:v>4.9805555555560144</c:v>
                </c:pt>
                <c:pt idx="3587">
                  <c:v>4.9819444444449035</c:v>
                </c:pt>
                <c:pt idx="3588">
                  <c:v>4.9833333333337926</c:v>
                </c:pt>
                <c:pt idx="3589">
                  <c:v>4.9847222222226817</c:v>
                </c:pt>
                <c:pt idx="3590">
                  <c:v>4.9861111111115708</c:v>
                </c:pt>
                <c:pt idx="3591">
                  <c:v>4.9875000000004599</c:v>
                </c:pt>
                <c:pt idx="3592">
                  <c:v>4.988888888889349</c:v>
                </c:pt>
                <c:pt idx="3593">
                  <c:v>4.9902777777782381</c:v>
                </c:pt>
                <c:pt idx="3594">
                  <c:v>4.9916666666671272</c:v>
                </c:pt>
                <c:pt idx="3595">
                  <c:v>4.9930555555560163</c:v>
                </c:pt>
                <c:pt idx="3596">
                  <c:v>4.9944444444449054</c:v>
                </c:pt>
                <c:pt idx="3597">
                  <c:v>4.9958333333337945</c:v>
                </c:pt>
                <c:pt idx="3598">
                  <c:v>4.9972222222226836</c:v>
                </c:pt>
                <c:pt idx="3599">
                  <c:v>4.9986111111115727</c:v>
                </c:pt>
                <c:pt idx="3600">
                  <c:v>5.0000000000004619</c:v>
                </c:pt>
                <c:pt idx="3601">
                  <c:v>5.001388888889351</c:v>
                </c:pt>
                <c:pt idx="3602">
                  <c:v>5.0027777777782401</c:v>
                </c:pt>
                <c:pt idx="3603">
                  <c:v>5.0041666666671292</c:v>
                </c:pt>
                <c:pt idx="3604">
                  <c:v>5.0055555555560183</c:v>
                </c:pt>
                <c:pt idx="3605">
                  <c:v>5.0069444444449074</c:v>
                </c:pt>
                <c:pt idx="3606">
                  <c:v>5.0083333333337965</c:v>
                </c:pt>
                <c:pt idx="3607">
                  <c:v>5.0097222222226856</c:v>
                </c:pt>
                <c:pt idx="3608">
                  <c:v>5.0111111111115747</c:v>
                </c:pt>
                <c:pt idx="3609">
                  <c:v>5.0125000000004638</c:v>
                </c:pt>
                <c:pt idx="3610">
                  <c:v>5.0138888888893529</c:v>
                </c:pt>
                <c:pt idx="3611">
                  <c:v>5.015277777778242</c:v>
                </c:pt>
                <c:pt idx="3612">
                  <c:v>5.0166666666671311</c:v>
                </c:pt>
                <c:pt idx="3613">
                  <c:v>5.0180555555560202</c:v>
                </c:pt>
                <c:pt idx="3614">
                  <c:v>5.0194444444449093</c:v>
                </c:pt>
                <c:pt idx="3615">
                  <c:v>5.0208333333337984</c:v>
                </c:pt>
                <c:pt idx="3616">
                  <c:v>5.0222222222226875</c:v>
                </c:pt>
                <c:pt idx="3617">
                  <c:v>5.0236111111115767</c:v>
                </c:pt>
                <c:pt idx="3618">
                  <c:v>5.0250000000004658</c:v>
                </c:pt>
                <c:pt idx="3619">
                  <c:v>5.0263888888893549</c:v>
                </c:pt>
                <c:pt idx="3620">
                  <c:v>5.027777777778244</c:v>
                </c:pt>
                <c:pt idx="3621">
                  <c:v>5.0291666666671331</c:v>
                </c:pt>
                <c:pt idx="3622">
                  <c:v>5.0305555555560222</c:v>
                </c:pt>
                <c:pt idx="3623">
                  <c:v>5.0319444444449113</c:v>
                </c:pt>
                <c:pt idx="3624">
                  <c:v>5.0333333333338004</c:v>
                </c:pt>
                <c:pt idx="3625">
                  <c:v>5.0347222222226895</c:v>
                </c:pt>
                <c:pt idx="3626">
                  <c:v>5.0361111111115786</c:v>
                </c:pt>
                <c:pt idx="3627">
                  <c:v>5.0375000000004677</c:v>
                </c:pt>
                <c:pt idx="3628">
                  <c:v>5.0388888888893568</c:v>
                </c:pt>
                <c:pt idx="3629">
                  <c:v>5.0402777777782459</c:v>
                </c:pt>
                <c:pt idx="3630">
                  <c:v>5.041666666667135</c:v>
                </c:pt>
                <c:pt idx="3631">
                  <c:v>5.0430555555560241</c:v>
                </c:pt>
                <c:pt idx="3632">
                  <c:v>5.0444444444449132</c:v>
                </c:pt>
                <c:pt idx="3633">
                  <c:v>5.0458333333338024</c:v>
                </c:pt>
                <c:pt idx="3634">
                  <c:v>5.0472222222226915</c:v>
                </c:pt>
                <c:pt idx="3635">
                  <c:v>5.0486111111115806</c:v>
                </c:pt>
                <c:pt idx="3636">
                  <c:v>5.0500000000004697</c:v>
                </c:pt>
                <c:pt idx="3637">
                  <c:v>5.0513888888893588</c:v>
                </c:pt>
                <c:pt idx="3638">
                  <c:v>5.0527777777782479</c:v>
                </c:pt>
                <c:pt idx="3639">
                  <c:v>5.054166666667137</c:v>
                </c:pt>
                <c:pt idx="3640">
                  <c:v>5.0555555555560261</c:v>
                </c:pt>
                <c:pt idx="3641">
                  <c:v>5.0569444444449152</c:v>
                </c:pt>
                <c:pt idx="3642">
                  <c:v>5.0583333333338043</c:v>
                </c:pt>
                <c:pt idx="3643">
                  <c:v>5.0597222222226934</c:v>
                </c:pt>
                <c:pt idx="3644">
                  <c:v>5.0611111111115825</c:v>
                </c:pt>
                <c:pt idx="3645">
                  <c:v>5.0625000000004716</c:v>
                </c:pt>
                <c:pt idx="3646">
                  <c:v>5.0638888888893607</c:v>
                </c:pt>
                <c:pt idx="3647">
                  <c:v>5.0652777777782498</c:v>
                </c:pt>
                <c:pt idx="3648">
                  <c:v>5.0666666666671389</c:v>
                </c:pt>
                <c:pt idx="3649">
                  <c:v>5.068055555556028</c:v>
                </c:pt>
                <c:pt idx="3650">
                  <c:v>5.0694444444449172</c:v>
                </c:pt>
                <c:pt idx="3651">
                  <c:v>5.0708333333338063</c:v>
                </c:pt>
                <c:pt idx="3652">
                  <c:v>5.0722222222226954</c:v>
                </c:pt>
                <c:pt idx="3653">
                  <c:v>5.0736111111115845</c:v>
                </c:pt>
                <c:pt idx="3654">
                  <c:v>5.0750000000004736</c:v>
                </c:pt>
                <c:pt idx="3655">
                  <c:v>5.0763888888893627</c:v>
                </c:pt>
                <c:pt idx="3656">
                  <c:v>5.0777777777782518</c:v>
                </c:pt>
                <c:pt idx="3657">
                  <c:v>5.0791666666671409</c:v>
                </c:pt>
                <c:pt idx="3658">
                  <c:v>5.08055555555603</c:v>
                </c:pt>
                <c:pt idx="3659">
                  <c:v>5.0819444444449191</c:v>
                </c:pt>
                <c:pt idx="3660">
                  <c:v>5.0833333333338082</c:v>
                </c:pt>
                <c:pt idx="3661">
                  <c:v>5.0847222222226973</c:v>
                </c:pt>
                <c:pt idx="3662">
                  <c:v>5.0861111111115864</c:v>
                </c:pt>
                <c:pt idx="3663">
                  <c:v>5.0875000000004755</c:v>
                </c:pt>
                <c:pt idx="3664">
                  <c:v>5.0888888888893646</c:v>
                </c:pt>
                <c:pt idx="3665">
                  <c:v>5.0902777777782537</c:v>
                </c:pt>
                <c:pt idx="3666">
                  <c:v>5.0916666666671428</c:v>
                </c:pt>
                <c:pt idx="3667">
                  <c:v>5.093055555556032</c:v>
                </c:pt>
                <c:pt idx="3668">
                  <c:v>5.0944444444449211</c:v>
                </c:pt>
                <c:pt idx="3669">
                  <c:v>5.0958333333338102</c:v>
                </c:pt>
                <c:pt idx="3670">
                  <c:v>5.0972222222226993</c:v>
                </c:pt>
                <c:pt idx="3671">
                  <c:v>5.0986111111115884</c:v>
                </c:pt>
                <c:pt idx="3672">
                  <c:v>5.1000000000004775</c:v>
                </c:pt>
                <c:pt idx="3673">
                  <c:v>5.1013888888893666</c:v>
                </c:pt>
                <c:pt idx="3674">
                  <c:v>5.1027777777782557</c:v>
                </c:pt>
                <c:pt idx="3675">
                  <c:v>5.1041666666671448</c:v>
                </c:pt>
                <c:pt idx="3676">
                  <c:v>5.1055555555560339</c:v>
                </c:pt>
                <c:pt idx="3677">
                  <c:v>5.106944444444923</c:v>
                </c:pt>
                <c:pt idx="3678">
                  <c:v>5.1083333333338121</c:v>
                </c:pt>
                <c:pt idx="3679">
                  <c:v>5.1097222222227012</c:v>
                </c:pt>
                <c:pt idx="3680">
                  <c:v>5.1111111111115903</c:v>
                </c:pt>
                <c:pt idx="3681">
                  <c:v>5.1125000000004794</c:v>
                </c:pt>
                <c:pt idx="3682">
                  <c:v>5.1138888888893685</c:v>
                </c:pt>
                <c:pt idx="3683">
                  <c:v>5.1152777777782577</c:v>
                </c:pt>
                <c:pt idx="3684">
                  <c:v>5.1166666666671468</c:v>
                </c:pt>
                <c:pt idx="3685">
                  <c:v>5.1180555555560359</c:v>
                </c:pt>
                <c:pt idx="3686">
                  <c:v>5.119444444444925</c:v>
                </c:pt>
                <c:pt idx="3687">
                  <c:v>5.1208333333338141</c:v>
                </c:pt>
                <c:pt idx="3688">
                  <c:v>5.1222222222227032</c:v>
                </c:pt>
                <c:pt idx="3689">
                  <c:v>5.1236111111115923</c:v>
                </c:pt>
                <c:pt idx="3690">
                  <c:v>5.1250000000004814</c:v>
                </c:pt>
                <c:pt idx="3691">
                  <c:v>5.1263888888893705</c:v>
                </c:pt>
                <c:pt idx="3692">
                  <c:v>5.1277777777782596</c:v>
                </c:pt>
                <c:pt idx="3693">
                  <c:v>5.1291666666671487</c:v>
                </c:pt>
                <c:pt idx="3694">
                  <c:v>5.1305555555560378</c:v>
                </c:pt>
                <c:pt idx="3695">
                  <c:v>5.1319444444449269</c:v>
                </c:pt>
                <c:pt idx="3696">
                  <c:v>5.133333333333816</c:v>
                </c:pt>
                <c:pt idx="3697">
                  <c:v>5.1347222222227051</c:v>
                </c:pt>
                <c:pt idx="3698">
                  <c:v>5.1361111111115942</c:v>
                </c:pt>
                <c:pt idx="3699">
                  <c:v>5.1375000000004833</c:v>
                </c:pt>
                <c:pt idx="3700">
                  <c:v>5.1388888888893725</c:v>
                </c:pt>
                <c:pt idx="3701">
                  <c:v>5.1402777777782616</c:v>
                </c:pt>
                <c:pt idx="3702">
                  <c:v>5.1416666666671507</c:v>
                </c:pt>
                <c:pt idx="3703">
                  <c:v>5.1430555555560398</c:v>
                </c:pt>
                <c:pt idx="3704">
                  <c:v>5.1444444444449289</c:v>
                </c:pt>
                <c:pt idx="3705">
                  <c:v>5.145833333333818</c:v>
                </c:pt>
                <c:pt idx="3706">
                  <c:v>5.1472222222227071</c:v>
                </c:pt>
                <c:pt idx="3707">
                  <c:v>5.1486111111115962</c:v>
                </c:pt>
                <c:pt idx="3708">
                  <c:v>5.1500000000004853</c:v>
                </c:pt>
                <c:pt idx="3709">
                  <c:v>5.1513888888893744</c:v>
                </c:pt>
                <c:pt idx="3710">
                  <c:v>5.1527777777782635</c:v>
                </c:pt>
                <c:pt idx="3711">
                  <c:v>5.1541666666671526</c:v>
                </c:pt>
                <c:pt idx="3712">
                  <c:v>5.1555555555560417</c:v>
                </c:pt>
                <c:pt idx="3713">
                  <c:v>5.1569444444449308</c:v>
                </c:pt>
                <c:pt idx="3714">
                  <c:v>5.1583333333338199</c:v>
                </c:pt>
                <c:pt idx="3715">
                  <c:v>5.159722222222709</c:v>
                </c:pt>
                <c:pt idx="3716">
                  <c:v>5.1611111111115981</c:v>
                </c:pt>
                <c:pt idx="3717">
                  <c:v>5.1625000000004873</c:v>
                </c:pt>
                <c:pt idx="3718">
                  <c:v>5.1638888888893764</c:v>
                </c:pt>
                <c:pt idx="3719">
                  <c:v>5.1652777777782655</c:v>
                </c:pt>
                <c:pt idx="3720">
                  <c:v>5.1666666666671546</c:v>
                </c:pt>
                <c:pt idx="3721">
                  <c:v>5.1680555555560437</c:v>
                </c:pt>
                <c:pt idx="3722">
                  <c:v>5.1694444444449328</c:v>
                </c:pt>
                <c:pt idx="3723">
                  <c:v>5.1708333333338219</c:v>
                </c:pt>
                <c:pt idx="3724">
                  <c:v>5.172222222222711</c:v>
                </c:pt>
                <c:pt idx="3725">
                  <c:v>5.1736111111116001</c:v>
                </c:pt>
                <c:pt idx="3726">
                  <c:v>5.1750000000004892</c:v>
                </c:pt>
                <c:pt idx="3727">
                  <c:v>5.1763888888893783</c:v>
                </c:pt>
                <c:pt idx="3728">
                  <c:v>5.1777777777782674</c:v>
                </c:pt>
                <c:pt idx="3729">
                  <c:v>5.1791666666671565</c:v>
                </c:pt>
                <c:pt idx="3730">
                  <c:v>5.1805555555560456</c:v>
                </c:pt>
                <c:pt idx="3731">
                  <c:v>5.1819444444449347</c:v>
                </c:pt>
                <c:pt idx="3732">
                  <c:v>5.1833333333338238</c:v>
                </c:pt>
                <c:pt idx="3733">
                  <c:v>5.184722222222713</c:v>
                </c:pt>
                <c:pt idx="3734">
                  <c:v>5.1861111111116021</c:v>
                </c:pt>
                <c:pt idx="3735">
                  <c:v>5.1875000000004912</c:v>
                </c:pt>
                <c:pt idx="3736">
                  <c:v>5.1888888888893803</c:v>
                </c:pt>
                <c:pt idx="3737">
                  <c:v>5.1902777777782694</c:v>
                </c:pt>
                <c:pt idx="3738">
                  <c:v>5.1916666666671585</c:v>
                </c:pt>
                <c:pt idx="3739">
                  <c:v>5.1930555555560476</c:v>
                </c:pt>
                <c:pt idx="3740">
                  <c:v>5.1944444444449367</c:v>
                </c:pt>
                <c:pt idx="3741">
                  <c:v>5.1958333333338258</c:v>
                </c:pt>
                <c:pt idx="3742">
                  <c:v>5.1972222222227149</c:v>
                </c:pt>
                <c:pt idx="3743">
                  <c:v>5.198611111111604</c:v>
                </c:pt>
                <c:pt idx="3744">
                  <c:v>5.2000000000004931</c:v>
                </c:pt>
                <c:pt idx="3745">
                  <c:v>5.2013888888893822</c:v>
                </c:pt>
                <c:pt idx="3746">
                  <c:v>5.2027777777782713</c:v>
                </c:pt>
                <c:pt idx="3747">
                  <c:v>5.2041666666671604</c:v>
                </c:pt>
                <c:pt idx="3748">
                  <c:v>5.2055555555560495</c:v>
                </c:pt>
                <c:pt idx="3749">
                  <c:v>5.2069444444449386</c:v>
                </c:pt>
                <c:pt idx="3750">
                  <c:v>5.2083333333338278</c:v>
                </c:pt>
                <c:pt idx="3751">
                  <c:v>5.2097222222227169</c:v>
                </c:pt>
                <c:pt idx="3752">
                  <c:v>5.211111111111606</c:v>
                </c:pt>
                <c:pt idx="3753">
                  <c:v>5.2125000000004951</c:v>
                </c:pt>
                <c:pt idx="3754">
                  <c:v>5.2138888888893842</c:v>
                </c:pt>
                <c:pt idx="3755">
                  <c:v>5.2152777777782733</c:v>
                </c:pt>
                <c:pt idx="3756">
                  <c:v>5.2166666666671624</c:v>
                </c:pt>
                <c:pt idx="3757">
                  <c:v>5.2180555555560515</c:v>
                </c:pt>
                <c:pt idx="3758">
                  <c:v>5.2194444444449406</c:v>
                </c:pt>
                <c:pt idx="3759">
                  <c:v>5.2208333333338297</c:v>
                </c:pt>
                <c:pt idx="3760">
                  <c:v>5.2222222222227188</c:v>
                </c:pt>
                <c:pt idx="3761">
                  <c:v>5.2236111111116079</c:v>
                </c:pt>
                <c:pt idx="3762">
                  <c:v>5.225000000000497</c:v>
                </c:pt>
                <c:pt idx="3763">
                  <c:v>5.2263888888893861</c:v>
                </c:pt>
                <c:pt idx="3764">
                  <c:v>5.2277777777782752</c:v>
                </c:pt>
                <c:pt idx="3765">
                  <c:v>5.2291666666671643</c:v>
                </c:pt>
                <c:pt idx="3766">
                  <c:v>5.2305555555560534</c:v>
                </c:pt>
                <c:pt idx="3767">
                  <c:v>5.2319444444449426</c:v>
                </c:pt>
                <c:pt idx="3768">
                  <c:v>5.2333333333338317</c:v>
                </c:pt>
                <c:pt idx="3769">
                  <c:v>5.2347222222227208</c:v>
                </c:pt>
                <c:pt idx="3770">
                  <c:v>5.2361111111116099</c:v>
                </c:pt>
                <c:pt idx="3771">
                  <c:v>5.237500000000499</c:v>
                </c:pt>
                <c:pt idx="3772">
                  <c:v>5.2388888888893881</c:v>
                </c:pt>
                <c:pt idx="3773">
                  <c:v>5.2402777777782772</c:v>
                </c:pt>
                <c:pt idx="3774">
                  <c:v>5.2416666666671663</c:v>
                </c:pt>
                <c:pt idx="3775">
                  <c:v>5.2430555555560554</c:v>
                </c:pt>
                <c:pt idx="3776">
                  <c:v>5.2444444444449445</c:v>
                </c:pt>
                <c:pt idx="3777">
                  <c:v>5.2458333333338336</c:v>
                </c:pt>
                <c:pt idx="3778">
                  <c:v>5.2472222222227227</c:v>
                </c:pt>
                <c:pt idx="3779">
                  <c:v>5.2486111111116118</c:v>
                </c:pt>
                <c:pt idx="3780">
                  <c:v>5.2500000000005009</c:v>
                </c:pt>
                <c:pt idx="3781">
                  <c:v>5.25138888888939</c:v>
                </c:pt>
                <c:pt idx="3782">
                  <c:v>5.2527777777782791</c:v>
                </c:pt>
                <c:pt idx="3783">
                  <c:v>5.2541666666671683</c:v>
                </c:pt>
                <c:pt idx="3784">
                  <c:v>5.2555555555560574</c:v>
                </c:pt>
                <c:pt idx="3785">
                  <c:v>5.2569444444449465</c:v>
                </c:pt>
                <c:pt idx="3786">
                  <c:v>5.2583333333338356</c:v>
                </c:pt>
                <c:pt idx="3787">
                  <c:v>5.2597222222227247</c:v>
                </c:pt>
                <c:pt idx="3788">
                  <c:v>5.2611111111116138</c:v>
                </c:pt>
                <c:pt idx="3789">
                  <c:v>5.2625000000005029</c:v>
                </c:pt>
                <c:pt idx="3790">
                  <c:v>5.263888888889392</c:v>
                </c:pt>
                <c:pt idx="3791">
                  <c:v>5.2652777777782811</c:v>
                </c:pt>
                <c:pt idx="3792">
                  <c:v>5.2666666666671702</c:v>
                </c:pt>
                <c:pt idx="3793">
                  <c:v>5.2680555555560593</c:v>
                </c:pt>
                <c:pt idx="3794">
                  <c:v>5.2694444444449484</c:v>
                </c:pt>
                <c:pt idx="3795">
                  <c:v>5.2708333333338375</c:v>
                </c:pt>
                <c:pt idx="3796">
                  <c:v>5.2722222222227266</c:v>
                </c:pt>
                <c:pt idx="3797">
                  <c:v>5.2736111111116157</c:v>
                </c:pt>
                <c:pt idx="3798">
                  <c:v>5.2750000000005048</c:v>
                </c:pt>
                <c:pt idx="3799">
                  <c:v>5.2763888888893939</c:v>
                </c:pt>
                <c:pt idx="3800">
                  <c:v>5.2777777777782831</c:v>
                </c:pt>
                <c:pt idx="3801">
                  <c:v>5.2791666666671722</c:v>
                </c:pt>
                <c:pt idx="3802">
                  <c:v>5.2805555555560613</c:v>
                </c:pt>
                <c:pt idx="3803">
                  <c:v>5.2819444444449504</c:v>
                </c:pt>
                <c:pt idx="3804">
                  <c:v>5.2833333333338395</c:v>
                </c:pt>
                <c:pt idx="3805">
                  <c:v>5.2847222222227286</c:v>
                </c:pt>
                <c:pt idx="3806">
                  <c:v>5.2861111111116177</c:v>
                </c:pt>
                <c:pt idx="3807">
                  <c:v>5.2875000000005068</c:v>
                </c:pt>
                <c:pt idx="3808">
                  <c:v>5.2888888888893959</c:v>
                </c:pt>
                <c:pt idx="3809">
                  <c:v>5.290277777778285</c:v>
                </c:pt>
                <c:pt idx="3810">
                  <c:v>5.2916666666671741</c:v>
                </c:pt>
                <c:pt idx="3811">
                  <c:v>5.2930555555560632</c:v>
                </c:pt>
                <c:pt idx="3812">
                  <c:v>5.2944444444449523</c:v>
                </c:pt>
                <c:pt idx="3813">
                  <c:v>5.2958333333338414</c:v>
                </c:pt>
                <c:pt idx="3814">
                  <c:v>5.2972222222227305</c:v>
                </c:pt>
                <c:pt idx="3815">
                  <c:v>5.2986111111116196</c:v>
                </c:pt>
                <c:pt idx="3816">
                  <c:v>5.3000000000005087</c:v>
                </c:pt>
                <c:pt idx="3817">
                  <c:v>5.3013888888893979</c:v>
                </c:pt>
                <c:pt idx="3818">
                  <c:v>5.302777777778287</c:v>
                </c:pt>
                <c:pt idx="3819">
                  <c:v>5.3041666666671761</c:v>
                </c:pt>
                <c:pt idx="3820">
                  <c:v>5.3055555555560652</c:v>
                </c:pt>
                <c:pt idx="3821">
                  <c:v>5.3069444444449543</c:v>
                </c:pt>
                <c:pt idx="3822">
                  <c:v>5.3083333333338434</c:v>
                </c:pt>
                <c:pt idx="3823">
                  <c:v>5.3097222222227325</c:v>
                </c:pt>
                <c:pt idx="3824">
                  <c:v>5.3111111111116216</c:v>
                </c:pt>
                <c:pt idx="3825">
                  <c:v>5.3125000000005107</c:v>
                </c:pt>
                <c:pt idx="3826">
                  <c:v>5.3138888888893998</c:v>
                </c:pt>
                <c:pt idx="3827">
                  <c:v>5.3152777777782889</c:v>
                </c:pt>
                <c:pt idx="3828">
                  <c:v>5.316666666667178</c:v>
                </c:pt>
                <c:pt idx="3829">
                  <c:v>5.3180555555560671</c:v>
                </c:pt>
                <c:pt idx="3830">
                  <c:v>5.3194444444449562</c:v>
                </c:pt>
                <c:pt idx="3831">
                  <c:v>5.3208333333338453</c:v>
                </c:pt>
                <c:pt idx="3832">
                  <c:v>5.3222222222227344</c:v>
                </c:pt>
                <c:pt idx="3833">
                  <c:v>5.3236111111116236</c:v>
                </c:pt>
                <c:pt idx="3834">
                  <c:v>5.3250000000005127</c:v>
                </c:pt>
                <c:pt idx="3835">
                  <c:v>5.3263888888894018</c:v>
                </c:pt>
                <c:pt idx="3836">
                  <c:v>5.3277777777782909</c:v>
                </c:pt>
                <c:pt idx="3837">
                  <c:v>5.32916666666718</c:v>
                </c:pt>
                <c:pt idx="3838">
                  <c:v>5.3305555555560691</c:v>
                </c:pt>
                <c:pt idx="3839">
                  <c:v>5.3319444444449582</c:v>
                </c:pt>
                <c:pt idx="3840">
                  <c:v>5.3333333333338473</c:v>
                </c:pt>
                <c:pt idx="3841">
                  <c:v>5.3347222222227364</c:v>
                </c:pt>
                <c:pt idx="3842">
                  <c:v>5.3361111111116255</c:v>
                </c:pt>
                <c:pt idx="3843">
                  <c:v>5.3375000000005146</c:v>
                </c:pt>
                <c:pt idx="3844">
                  <c:v>5.3388888888894037</c:v>
                </c:pt>
                <c:pt idx="3845">
                  <c:v>5.3402777777782928</c:v>
                </c:pt>
                <c:pt idx="3846">
                  <c:v>5.3416666666671819</c:v>
                </c:pt>
                <c:pt idx="3847">
                  <c:v>5.343055555556071</c:v>
                </c:pt>
                <c:pt idx="3848">
                  <c:v>5.3444444444449601</c:v>
                </c:pt>
                <c:pt idx="3849">
                  <c:v>5.3458333333338492</c:v>
                </c:pt>
                <c:pt idx="3850">
                  <c:v>5.3472222222227384</c:v>
                </c:pt>
                <c:pt idx="3851">
                  <c:v>5.3486111111116275</c:v>
                </c:pt>
                <c:pt idx="3852">
                  <c:v>5.3500000000005166</c:v>
                </c:pt>
                <c:pt idx="3853">
                  <c:v>5.3513888888894057</c:v>
                </c:pt>
                <c:pt idx="3854">
                  <c:v>5.3527777777782948</c:v>
                </c:pt>
                <c:pt idx="3855">
                  <c:v>5.3541666666671839</c:v>
                </c:pt>
                <c:pt idx="3856">
                  <c:v>5.355555555556073</c:v>
                </c:pt>
                <c:pt idx="3857">
                  <c:v>5.3569444444449621</c:v>
                </c:pt>
                <c:pt idx="3858">
                  <c:v>5.3583333333338512</c:v>
                </c:pt>
                <c:pt idx="3859">
                  <c:v>5.3597222222227403</c:v>
                </c:pt>
                <c:pt idx="3860">
                  <c:v>5.3611111111116294</c:v>
                </c:pt>
                <c:pt idx="3861">
                  <c:v>5.3625000000005185</c:v>
                </c:pt>
                <c:pt idx="3862">
                  <c:v>5.3638888888894076</c:v>
                </c:pt>
                <c:pt idx="3863">
                  <c:v>5.3652777777782967</c:v>
                </c:pt>
                <c:pt idx="3864">
                  <c:v>5.3666666666671858</c:v>
                </c:pt>
                <c:pt idx="3865">
                  <c:v>5.3680555555560749</c:v>
                </c:pt>
                <c:pt idx="3866">
                  <c:v>5.369444444444964</c:v>
                </c:pt>
                <c:pt idx="3867">
                  <c:v>5.3708333333338532</c:v>
                </c:pt>
                <c:pt idx="3868">
                  <c:v>5.3722222222227423</c:v>
                </c:pt>
                <c:pt idx="3869">
                  <c:v>5.3736111111116314</c:v>
                </c:pt>
                <c:pt idx="3870">
                  <c:v>5.3750000000005205</c:v>
                </c:pt>
                <c:pt idx="3871">
                  <c:v>5.3763888888894096</c:v>
                </c:pt>
                <c:pt idx="3872">
                  <c:v>5.3777777777782987</c:v>
                </c:pt>
                <c:pt idx="3873">
                  <c:v>5.3791666666671878</c:v>
                </c:pt>
                <c:pt idx="3874">
                  <c:v>5.3805555555560769</c:v>
                </c:pt>
                <c:pt idx="3875">
                  <c:v>5.381944444444966</c:v>
                </c:pt>
                <c:pt idx="3876">
                  <c:v>5.3833333333338551</c:v>
                </c:pt>
                <c:pt idx="3877">
                  <c:v>5.3847222222227442</c:v>
                </c:pt>
                <c:pt idx="3878">
                  <c:v>5.3861111111116333</c:v>
                </c:pt>
                <c:pt idx="3879">
                  <c:v>5.3875000000005224</c:v>
                </c:pt>
                <c:pt idx="3880">
                  <c:v>5.3888888888894115</c:v>
                </c:pt>
                <c:pt idx="3881">
                  <c:v>5.3902777777783006</c:v>
                </c:pt>
                <c:pt idx="3882">
                  <c:v>5.3916666666671897</c:v>
                </c:pt>
                <c:pt idx="3883">
                  <c:v>5.3930555555560789</c:v>
                </c:pt>
                <c:pt idx="3884">
                  <c:v>5.394444444444968</c:v>
                </c:pt>
                <c:pt idx="3885">
                  <c:v>5.3958333333338571</c:v>
                </c:pt>
                <c:pt idx="3886">
                  <c:v>5.3972222222227462</c:v>
                </c:pt>
                <c:pt idx="3887">
                  <c:v>5.3986111111116353</c:v>
                </c:pt>
                <c:pt idx="3888">
                  <c:v>5.4000000000005244</c:v>
                </c:pt>
                <c:pt idx="3889">
                  <c:v>5.4013888888894135</c:v>
                </c:pt>
                <c:pt idx="3890">
                  <c:v>5.4027777777783026</c:v>
                </c:pt>
                <c:pt idx="3891">
                  <c:v>5.4041666666671917</c:v>
                </c:pt>
                <c:pt idx="3892">
                  <c:v>5.4055555555560808</c:v>
                </c:pt>
                <c:pt idx="3893">
                  <c:v>5.4069444444449699</c:v>
                </c:pt>
                <c:pt idx="3894">
                  <c:v>5.408333333333859</c:v>
                </c:pt>
                <c:pt idx="3895">
                  <c:v>5.4097222222227481</c:v>
                </c:pt>
                <c:pt idx="3896">
                  <c:v>5.4111111111116372</c:v>
                </c:pt>
                <c:pt idx="3897">
                  <c:v>5.4125000000005263</c:v>
                </c:pt>
                <c:pt idx="3898">
                  <c:v>5.4138888888894154</c:v>
                </c:pt>
                <c:pt idx="3899">
                  <c:v>5.4152777777783045</c:v>
                </c:pt>
                <c:pt idx="3900">
                  <c:v>5.4166666666671937</c:v>
                </c:pt>
                <c:pt idx="3901">
                  <c:v>5.4180555555560828</c:v>
                </c:pt>
                <c:pt idx="3902">
                  <c:v>5.4194444444449719</c:v>
                </c:pt>
                <c:pt idx="3903">
                  <c:v>5.420833333333861</c:v>
                </c:pt>
                <c:pt idx="3904">
                  <c:v>5.4222222222227501</c:v>
                </c:pt>
                <c:pt idx="3905">
                  <c:v>5.4236111111116392</c:v>
                </c:pt>
                <c:pt idx="3906">
                  <c:v>5.4250000000005283</c:v>
                </c:pt>
                <c:pt idx="3907">
                  <c:v>5.4263888888894174</c:v>
                </c:pt>
                <c:pt idx="3908">
                  <c:v>5.4277777777783065</c:v>
                </c:pt>
                <c:pt idx="3909">
                  <c:v>5.4291666666671956</c:v>
                </c:pt>
                <c:pt idx="3910">
                  <c:v>5.4305555555560847</c:v>
                </c:pt>
                <c:pt idx="3911">
                  <c:v>5.4319444444449738</c:v>
                </c:pt>
                <c:pt idx="3912">
                  <c:v>5.4333333333338629</c:v>
                </c:pt>
                <c:pt idx="3913">
                  <c:v>5.434722222222752</c:v>
                </c:pt>
                <c:pt idx="3914">
                  <c:v>5.4361111111116411</c:v>
                </c:pt>
                <c:pt idx="3915">
                  <c:v>5.4375000000005302</c:v>
                </c:pt>
                <c:pt idx="3916">
                  <c:v>5.4388888888894193</c:v>
                </c:pt>
                <c:pt idx="3917">
                  <c:v>5.4402777777783085</c:v>
                </c:pt>
                <c:pt idx="3918">
                  <c:v>5.4416666666671976</c:v>
                </c:pt>
                <c:pt idx="3919">
                  <c:v>5.4430555555560867</c:v>
                </c:pt>
                <c:pt idx="3920">
                  <c:v>5.4444444444449758</c:v>
                </c:pt>
                <c:pt idx="3921">
                  <c:v>5.4458333333338649</c:v>
                </c:pt>
                <c:pt idx="3922">
                  <c:v>5.447222222222754</c:v>
                </c:pt>
                <c:pt idx="3923">
                  <c:v>5.4486111111116431</c:v>
                </c:pt>
                <c:pt idx="3924">
                  <c:v>5.4500000000005322</c:v>
                </c:pt>
                <c:pt idx="3925">
                  <c:v>5.4513888888894213</c:v>
                </c:pt>
                <c:pt idx="3926">
                  <c:v>5.4527777777783104</c:v>
                </c:pt>
                <c:pt idx="3927">
                  <c:v>5.4541666666671995</c:v>
                </c:pt>
                <c:pt idx="3928">
                  <c:v>5.4555555555560886</c:v>
                </c:pt>
                <c:pt idx="3929">
                  <c:v>5.4569444444449777</c:v>
                </c:pt>
                <c:pt idx="3930">
                  <c:v>5.4583333333338668</c:v>
                </c:pt>
                <c:pt idx="3931">
                  <c:v>5.4597222222227559</c:v>
                </c:pt>
                <c:pt idx="3932">
                  <c:v>5.461111111111645</c:v>
                </c:pt>
                <c:pt idx="3933">
                  <c:v>5.4625000000005342</c:v>
                </c:pt>
                <c:pt idx="3934">
                  <c:v>5.4638888888894233</c:v>
                </c:pt>
                <c:pt idx="3935">
                  <c:v>5.4652777777783124</c:v>
                </c:pt>
                <c:pt idx="3936">
                  <c:v>5.4666666666672015</c:v>
                </c:pt>
                <c:pt idx="3937">
                  <c:v>5.4680555555560906</c:v>
                </c:pt>
                <c:pt idx="3938">
                  <c:v>5.4694444444449797</c:v>
                </c:pt>
                <c:pt idx="3939">
                  <c:v>5.4708333333338688</c:v>
                </c:pt>
                <c:pt idx="3940">
                  <c:v>5.4722222222227579</c:v>
                </c:pt>
                <c:pt idx="3941">
                  <c:v>5.473611111111647</c:v>
                </c:pt>
                <c:pt idx="3942">
                  <c:v>5.4750000000005361</c:v>
                </c:pt>
                <c:pt idx="3943">
                  <c:v>5.4763888888894252</c:v>
                </c:pt>
                <c:pt idx="3944">
                  <c:v>5.4777777777783143</c:v>
                </c:pt>
                <c:pt idx="3945">
                  <c:v>5.4791666666672034</c:v>
                </c:pt>
                <c:pt idx="3946">
                  <c:v>5.4805555555560925</c:v>
                </c:pt>
                <c:pt idx="3947">
                  <c:v>5.4819444444449816</c:v>
                </c:pt>
                <c:pt idx="3948">
                  <c:v>5.4833333333338707</c:v>
                </c:pt>
                <c:pt idx="3949">
                  <c:v>5.4847222222227598</c:v>
                </c:pt>
                <c:pt idx="3950">
                  <c:v>5.486111111111649</c:v>
                </c:pt>
                <c:pt idx="3951">
                  <c:v>5.4875000000005381</c:v>
                </c:pt>
                <c:pt idx="3952">
                  <c:v>5.4888888888894272</c:v>
                </c:pt>
                <c:pt idx="3953">
                  <c:v>5.4902777777783163</c:v>
                </c:pt>
                <c:pt idx="3954">
                  <c:v>5.4916666666672054</c:v>
                </c:pt>
                <c:pt idx="3955">
                  <c:v>5.4930555555560945</c:v>
                </c:pt>
                <c:pt idx="3956">
                  <c:v>5.4944444444449836</c:v>
                </c:pt>
                <c:pt idx="3957">
                  <c:v>5.4958333333338727</c:v>
                </c:pt>
                <c:pt idx="3958">
                  <c:v>5.4972222222227618</c:v>
                </c:pt>
                <c:pt idx="3959">
                  <c:v>5.4986111111116509</c:v>
                </c:pt>
                <c:pt idx="3960">
                  <c:v>5.50000000000054</c:v>
                </c:pt>
                <c:pt idx="3961">
                  <c:v>5.5013888888894291</c:v>
                </c:pt>
                <c:pt idx="3962">
                  <c:v>5.5027777777783182</c:v>
                </c:pt>
                <c:pt idx="3963">
                  <c:v>5.5041666666672073</c:v>
                </c:pt>
                <c:pt idx="3964">
                  <c:v>5.5055555555560964</c:v>
                </c:pt>
                <c:pt idx="3965">
                  <c:v>5.5069444444449855</c:v>
                </c:pt>
                <c:pt idx="3966">
                  <c:v>5.5083333333338746</c:v>
                </c:pt>
                <c:pt idx="3967">
                  <c:v>5.5097222222227638</c:v>
                </c:pt>
                <c:pt idx="3968">
                  <c:v>5.5111111111116529</c:v>
                </c:pt>
                <c:pt idx="3969">
                  <c:v>5.512500000000542</c:v>
                </c:pt>
                <c:pt idx="3970">
                  <c:v>5.5138888888894311</c:v>
                </c:pt>
                <c:pt idx="3971">
                  <c:v>5.5152777777783202</c:v>
                </c:pt>
                <c:pt idx="3972">
                  <c:v>5.5166666666672093</c:v>
                </c:pt>
                <c:pt idx="3973">
                  <c:v>5.5180555555560984</c:v>
                </c:pt>
                <c:pt idx="3974">
                  <c:v>5.5194444444449875</c:v>
                </c:pt>
                <c:pt idx="3975">
                  <c:v>5.5208333333338766</c:v>
                </c:pt>
                <c:pt idx="3976">
                  <c:v>5.5222222222227657</c:v>
                </c:pt>
                <c:pt idx="3977">
                  <c:v>5.5236111111116548</c:v>
                </c:pt>
                <c:pt idx="3978">
                  <c:v>5.5250000000005439</c:v>
                </c:pt>
                <c:pt idx="3979">
                  <c:v>5.526388888889433</c:v>
                </c:pt>
                <c:pt idx="3980">
                  <c:v>5.5277777777783221</c:v>
                </c:pt>
                <c:pt idx="3981">
                  <c:v>5.5291666666672112</c:v>
                </c:pt>
                <c:pt idx="3982">
                  <c:v>5.5305555555561003</c:v>
                </c:pt>
                <c:pt idx="3983">
                  <c:v>5.5319444444449895</c:v>
                </c:pt>
                <c:pt idx="3984">
                  <c:v>5.5333333333338786</c:v>
                </c:pt>
                <c:pt idx="3985">
                  <c:v>5.5347222222227677</c:v>
                </c:pt>
                <c:pt idx="3986">
                  <c:v>5.5361111111116568</c:v>
                </c:pt>
                <c:pt idx="3987">
                  <c:v>5.5375000000005459</c:v>
                </c:pt>
                <c:pt idx="3988">
                  <c:v>5.538888888889435</c:v>
                </c:pt>
                <c:pt idx="3989">
                  <c:v>5.5402777777783241</c:v>
                </c:pt>
                <c:pt idx="3990">
                  <c:v>5.5416666666672132</c:v>
                </c:pt>
                <c:pt idx="3991">
                  <c:v>5.5430555555561023</c:v>
                </c:pt>
                <c:pt idx="3992">
                  <c:v>5.5444444444449914</c:v>
                </c:pt>
                <c:pt idx="3993">
                  <c:v>5.5458333333338805</c:v>
                </c:pt>
                <c:pt idx="3994">
                  <c:v>5.5472222222227696</c:v>
                </c:pt>
                <c:pt idx="3995">
                  <c:v>5.5486111111116587</c:v>
                </c:pt>
                <c:pt idx="3996">
                  <c:v>5.5500000000005478</c:v>
                </c:pt>
                <c:pt idx="3997">
                  <c:v>5.5513888888894369</c:v>
                </c:pt>
                <c:pt idx="3998">
                  <c:v>5.552777777778326</c:v>
                </c:pt>
                <c:pt idx="3999">
                  <c:v>5.5541666666672151</c:v>
                </c:pt>
                <c:pt idx="4000">
                  <c:v>5.5555555555561043</c:v>
                </c:pt>
                <c:pt idx="4001">
                  <c:v>5.5569444444449934</c:v>
                </c:pt>
                <c:pt idx="4002">
                  <c:v>5.5583333333338825</c:v>
                </c:pt>
                <c:pt idx="4003">
                  <c:v>5.5597222222227716</c:v>
                </c:pt>
                <c:pt idx="4004">
                  <c:v>5.5611111111116607</c:v>
                </c:pt>
                <c:pt idx="4005">
                  <c:v>5.5625000000005498</c:v>
                </c:pt>
                <c:pt idx="4006">
                  <c:v>5.5638888888894389</c:v>
                </c:pt>
                <c:pt idx="4007">
                  <c:v>5.565277777778328</c:v>
                </c:pt>
                <c:pt idx="4008">
                  <c:v>5.5666666666672171</c:v>
                </c:pt>
                <c:pt idx="4009">
                  <c:v>5.5680555555561062</c:v>
                </c:pt>
                <c:pt idx="4010">
                  <c:v>5.5694444444449953</c:v>
                </c:pt>
                <c:pt idx="4011">
                  <c:v>5.5708333333338844</c:v>
                </c:pt>
                <c:pt idx="4012">
                  <c:v>5.5722222222227735</c:v>
                </c:pt>
                <c:pt idx="4013">
                  <c:v>5.5736111111116626</c:v>
                </c:pt>
                <c:pt idx="4014">
                  <c:v>5.5750000000005517</c:v>
                </c:pt>
                <c:pt idx="4015">
                  <c:v>5.5763888888894408</c:v>
                </c:pt>
                <c:pt idx="4016">
                  <c:v>5.5777777777783299</c:v>
                </c:pt>
                <c:pt idx="4017">
                  <c:v>5.5791666666672191</c:v>
                </c:pt>
                <c:pt idx="4018">
                  <c:v>5.5805555555561082</c:v>
                </c:pt>
                <c:pt idx="4019">
                  <c:v>5.5819444444449973</c:v>
                </c:pt>
                <c:pt idx="4020">
                  <c:v>5.5833333333338864</c:v>
                </c:pt>
                <c:pt idx="4021">
                  <c:v>5.5847222222227755</c:v>
                </c:pt>
                <c:pt idx="4022">
                  <c:v>5.5861111111116646</c:v>
                </c:pt>
                <c:pt idx="4023">
                  <c:v>5.5875000000005537</c:v>
                </c:pt>
                <c:pt idx="4024">
                  <c:v>5.5888888888894428</c:v>
                </c:pt>
                <c:pt idx="4025">
                  <c:v>5.5902777777783319</c:v>
                </c:pt>
                <c:pt idx="4026">
                  <c:v>5.591666666667221</c:v>
                </c:pt>
                <c:pt idx="4027">
                  <c:v>5.5930555555561101</c:v>
                </c:pt>
                <c:pt idx="4028">
                  <c:v>5.5944444444449992</c:v>
                </c:pt>
                <c:pt idx="4029">
                  <c:v>5.5958333333338883</c:v>
                </c:pt>
                <c:pt idx="4030">
                  <c:v>5.5972222222227774</c:v>
                </c:pt>
                <c:pt idx="4031">
                  <c:v>5.5986111111116665</c:v>
                </c:pt>
                <c:pt idx="4032">
                  <c:v>5.6000000000005556</c:v>
                </c:pt>
                <c:pt idx="4033">
                  <c:v>5.6013888888894448</c:v>
                </c:pt>
                <c:pt idx="4034">
                  <c:v>5.6027777777783339</c:v>
                </c:pt>
                <c:pt idx="4035">
                  <c:v>5.604166666667223</c:v>
                </c:pt>
                <c:pt idx="4036">
                  <c:v>5.6055555555561121</c:v>
                </c:pt>
                <c:pt idx="4037">
                  <c:v>5.6069444444450012</c:v>
                </c:pt>
                <c:pt idx="4038">
                  <c:v>5.6083333333338903</c:v>
                </c:pt>
                <c:pt idx="4039">
                  <c:v>5.6097222222227794</c:v>
                </c:pt>
                <c:pt idx="4040">
                  <c:v>5.6111111111116685</c:v>
                </c:pt>
                <c:pt idx="4041">
                  <c:v>5.6125000000005576</c:v>
                </c:pt>
                <c:pt idx="4042">
                  <c:v>5.6138888888894467</c:v>
                </c:pt>
                <c:pt idx="4043">
                  <c:v>5.6152777777783358</c:v>
                </c:pt>
                <c:pt idx="4044">
                  <c:v>5.6166666666672249</c:v>
                </c:pt>
                <c:pt idx="4045">
                  <c:v>5.618055555556114</c:v>
                </c:pt>
                <c:pt idx="4046">
                  <c:v>5.6194444444450031</c:v>
                </c:pt>
                <c:pt idx="4047">
                  <c:v>5.6208333333338922</c:v>
                </c:pt>
                <c:pt idx="4048">
                  <c:v>5.6222222222227813</c:v>
                </c:pt>
                <c:pt idx="4049">
                  <c:v>5.6236111111116704</c:v>
                </c:pt>
                <c:pt idx="4050">
                  <c:v>5.6250000000005596</c:v>
                </c:pt>
                <c:pt idx="4051">
                  <c:v>5.6263888888894487</c:v>
                </c:pt>
                <c:pt idx="4052">
                  <c:v>5.6277777777783378</c:v>
                </c:pt>
                <c:pt idx="4053">
                  <c:v>5.6291666666672269</c:v>
                </c:pt>
                <c:pt idx="4054">
                  <c:v>5.630555555556116</c:v>
                </c:pt>
                <c:pt idx="4055">
                  <c:v>5.6319444444450051</c:v>
                </c:pt>
                <c:pt idx="4056">
                  <c:v>5.6333333333338942</c:v>
                </c:pt>
                <c:pt idx="4057">
                  <c:v>5.6347222222227833</c:v>
                </c:pt>
                <c:pt idx="4058">
                  <c:v>5.6361111111116724</c:v>
                </c:pt>
                <c:pt idx="4059">
                  <c:v>5.6375000000005615</c:v>
                </c:pt>
                <c:pt idx="4060">
                  <c:v>5.6388888888894506</c:v>
                </c:pt>
                <c:pt idx="4061">
                  <c:v>5.6402777777783397</c:v>
                </c:pt>
                <c:pt idx="4062">
                  <c:v>5.6416666666672288</c:v>
                </c:pt>
                <c:pt idx="4063">
                  <c:v>5.6430555555561179</c:v>
                </c:pt>
                <c:pt idx="4064">
                  <c:v>5.644444444445007</c:v>
                </c:pt>
                <c:pt idx="4065">
                  <c:v>5.6458333333338961</c:v>
                </c:pt>
                <c:pt idx="4066">
                  <c:v>5.6472222222227852</c:v>
                </c:pt>
                <c:pt idx="4067">
                  <c:v>5.6486111111116744</c:v>
                </c:pt>
                <c:pt idx="4068">
                  <c:v>5.6500000000005635</c:v>
                </c:pt>
                <c:pt idx="4069">
                  <c:v>5.6513888888894526</c:v>
                </c:pt>
                <c:pt idx="4070">
                  <c:v>5.6527777777783417</c:v>
                </c:pt>
                <c:pt idx="4071">
                  <c:v>5.6541666666672308</c:v>
                </c:pt>
                <c:pt idx="4072">
                  <c:v>5.6555555555561199</c:v>
                </c:pt>
                <c:pt idx="4073">
                  <c:v>5.656944444445009</c:v>
                </c:pt>
                <c:pt idx="4074">
                  <c:v>5.6583333333338981</c:v>
                </c:pt>
                <c:pt idx="4075">
                  <c:v>5.6597222222227872</c:v>
                </c:pt>
                <c:pt idx="4076">
                  <c:v>5.6611111111116763</c:v>
                </c:pt>
                <c:pt idx="4077">
                  <c:v>5.6625000000005654</c:v>
                </c:pt>
                <c:pt idx="4078">
                  <c:v>5.6638888888894545</c:v>
                </c:pt>
                <c:pt idx="4079">
                  <c:v>5.6652777777783436</c:v>
                </c:pt>
                <c:pt idx="4080">
                  <c:v>5.6666666666672327</c:v>
                </c:pt>
                <c:pt idx="4081">
                  <c:v>5.6680555555561218</c:v>
                </c:pt>
                <c:pt idx="4082">
                  <c:v>5.6694444444450109</c:v>
                </c:pt>
                <c:pt idx="4083">
                  <c:v>5.6708333333339001</c:v>
                </c:pt>
                <c:pt idx="4084">
                  <c:v>5.6722222222227892</c:v>
                </c:pt>
                <c:pt idx="4085">
                  <c:v>5.6736111111116783</c:v>
                </c:pt>
                <c:pt idx="4086">
                  <c:v>5.6750000000005674</c:v>
                </c:pt>
                <c:pt idx="4087">
                  <c:v>5.6763888888894565</c:v>
                </c:pt>
                <c:pt idx="4088">
                  <c:v>5.6777777777783456</c:v>
                </c:pt>
                <c:pt idx="4089">
                  <c:v>5.6791666666672347</c:v>
                </c:pt>
                <c:pt idx="4090">
                  <c:v>5.6805555555561238</c:v>
                </c:pt>
                <c:pt idx="4091">
                  <c:v>5.6819444444450129</c:v>
                </c:pt>
                <c:pt idx="4092">
                  <c:v>5.683333333333902</c:v>
                </c:pt>
                <c:pt idx="4093">
                  <c:v>5.6847222222227911</c:v>
                </c:pt>
                <c:pt idx="4094">
                  <c:v>5.6861111111116802</c:v>
                </c:pt>
                <c:pt idx="4095">
                  <c:v>5.6875000000005693</c:v>
                </c:pt>
                <c:pt idx="4096">
                  <c:v>5.6888888888894584</c:v>
                </c:pt>
                <c:pt idx="4097">
                  <c:v>5.6902777777783475</c:v>
                </c:pt>
                <c:pt idx="4098">
                  <c:v>5.6916666666672366</c:v>
                </c:pt>
                <c:pt idx="4099">
                  <c:v>5.6930555555561257</c:v>
                </c:pt>
                <c:pt idx="4100">
                  <c:v>5.6944444444450149</c:v>
                </c:pt>
                <c:pt idx="4101">
                  <c:v>5.695833333333904</c:v>
                </c:pt>
                <c:pt idx="4102">
                  <c:v>5.6972222222227931</c:v>
                </c:pt>
                <c:pt idx="4103">
                  <c:v>5.6986111111116822</c:v>
                </c:pt>
                <c:pt idx="4104">
                  <c:v>5.7000000000005713</c:v>
                </c:pt>
                <c:pt idx="4105">
                  <c:v>5.7013888888894604</c:v>
                </c:pt>
                <c:pt idx="4106">
                  <c:v>5.7027777777783495</c:v>
                </c:pt>
                <c:pt idx="4107">
                  <c:v>5.7041666666672386</c:v>
                </c:pt>
                <c:pt idx="4108">
                  <c:v>5.7055555555561277</c:v>
                </c:pt>
                <c:pt idx="4109">
                  <c:v>5.7069444444450168</c:v>
                </c:pt>
                <c:pt idx="4110">
                  <c:v>5.7083333333339059</c:v>
                </c:pt>
                <c:pt idx="4111">
                  <c:v>5.709722222222795</c:v>
                </c:pt>
                <c:pt idx="4112">
                  <c:v>5.7111111111116841</c:v>
                </c:pt>
                <c:pt idx="4113">
                  <c:v>5.7125000000005732</c:v>
                </c:pt>
                <c:pt idx="4114">
                  <c:v>5.7138888888894623</c:v>
                </c:pt>
                <c:pt idx="4115">
                  <c:v>5.7152777777783514</c:v>
                </c:pt>
                <c:pt idx="4116">
                  <c:v>5.7166666666672405</c:v>
                </c:pt>
                <c:pt idx="4117">
                  <c:v>5.7180555555561297</c:v>
                </c:pt>
                <c:pt idx="4118">
                  <c:v>5.7194444444450188</c:v>
                </c:pt>
                <c:pt idx="4119">
                  <c:v>5.7208333333339079</c:v>
                </c:pt>
                <c:pt idx="4120">
                  <c:v>5.722222222222797</c:v>
                </c:pt>
                <c:pt idx="4121">
                  <c:v>5.7236111111116861</c:v>
                </c:pt>
                <c:pt idx="4122">
                  <c:v>5.7250000000005752</c:v>
                </c:pt>
                <c:pt idx="4123">
                  <c:v>5.7263888888894643</c:v>
                </c:pt>
                <c:pt idx="4124">
                  <c:v>5.7277777777783534</c:v>
                </c:pt>
                <c:pt idx="4125">
                  <c:v>5.7291666666672425</c:v>
                </c:pt>
                <c:pt idx="4126">
                  <c:v>5.7305555555561316</c:v>
                </c:pt>
                <c:pt idx="4127">
                  <c:v>5.7319444444450207</c:v>
                </c:pt>
                <c:pt idx="4128">
                  <c:v>5.7333333333339098</c:v>
                </c:pt>
                <c:pt idx="4129">
                  <c:v>5.7347222222227989</c:v>
                </c:pt>
                <c:pt idx="4130">
                  <c:v>5.736111111111688</c:v>
                </c:pt>
                <c:pt idx="4131">
                  <c:v>5.7375000000005771</c:v>
                </c:pt>
                <c:pt idx="4132">
                  <c:v>5.7388888888894662</c:v>
                </c:pt>
                <c:pt idx="4133">
                  <c:v>5.7402777777783554</c:v>
                </c:pt>
                <c:pt idx="4134">
                  <c:v>5.7416666666672445</c:v>
                </c:pt>
                <c:pt idx="4135">
                  <c:v>5.7430555555561336</c:v>
                </c:pt>
                <c:pt idx="4136">
                  <c:v>5.7444444444450227</c:v>
                </c:pt>
                <c:pt idx="4137">
                  <c:v>5.7458333333339118</c:v>
                </c:pt>
                <c:pt idx="4138">
                  <c:v>5.7472222222228009</c:v>
                </c:pt>
                <c:pt idx="4139">
                  <c:v>5.74861111111169</c:v>
                </c:pt>
                <c:pt idx="4140">
                  <c:v>5.7500000000005791</c:v>
                </c:pt>
                <c:pt idx="4141">
                  <c:v>5.7513888888894682</c:v>
                </c:pt>
                <c:pt idx="4142">
                  <c:v>5.7527777777783573</c:v>
                </c:pt>
                <c:pt idx="4143">
                  <c:v>5.7541666666672464</c:v>
                </c:pt>
                <c:pt idx="4144">
                  <c:v>5.7555555555561355</c:v>
                </c:pt>
                <c:pt idx="4145">
                  <c:v>5.7569444444450246</c:v>
                </c:pt>
                <c:pt idx="4146">
                  <c:v>5.7583333333339137</c:v>
                </c:pt>
                <c:pt idx="4147">
                  <c:v>5.7597222222228028</c:v>
                </c:pt>
                <c:pt idx="4148">
                  <c:v>5.7611111111116919</c:v>
                </c:pt>
                <c:pt idx="4149">
                  <c:v>5.762500000000581</c:v>
                </c:pt>
                <c:pt idx="4150">
                  <c:v>5.7638888888894702</c:v>
                </c:pt>
                <c:pt idx="4151">
                  <c:v>5.7652777777783593</c:v>
                </c:pt>
                <c:pt idx="4152">
                  <c:v>5.7666666666672484</c:v>
                </c:pt>
                <c:pt idx="4153">
                  <c:v>5.7680555555561375</c:v>
                </c:pt>
                <c:pt idx="4154">
                  <c:v>5.7694444444450266</c:v>
                </c:pt>
                <c:pt idx="4155">
                  <c:v>5.7708333333339157</c:v>
                </c:pt>
                <c:pt idx="4156">
                  <c:v>5.7722222222228048</c:v>
                </c:pt>
                <c:pt idx="4157">
                  <c:v>5.7736111111116939</c:v>
                </c:pt>
                <c:pt idx="4158">
                  <c:v>5.775000000000583</c:v>
                </c:pt>
                <c:pt idx="4159">
                  <c:v>5.7763888888894721</c:v>
                </c:pt>
                <c:pt idx="4160">
                  <c:v>5.7777777777783612</c:v>
                </c:pt>
                <c:pt idx="4161">
                  <c:v>5.7791666666672503</c:v>
                </c:pt>
                <c:pt idx="4162">
                  <c:v>5.7805555555561394</c:v>
                </c:pt>
                <c:pt idx="4163">
                  <c:v>5.7819444444450285</c:v>
                </c:pt>
                <c:pt idx="4164">
                  <c:v>5.7833333333339176</c:v>
                </c:pt>
                <c:pt idx="4165">
                  <c:v>5.7847222222228067</c:v>
                </c:pt>
                <c:pt idx="4166">
                  <c:v>5.7861111111116958</c:v>
                </c:pt>
                <c:pt idx="4167">
                  <c:v>5.787500000000585</c:v>
                </c:pt>
                <c:pt idx="4168">
                  <c:v>5.7888888888894741</c:v>
                </c:pt>
                <c:pt idx="4169">
                  <c:v>5.7902777777783632</c:v>
                </c:pt>
                <c:pt idx="4170">
                  <c:v>5.7916666666672523</c:v>
                </c:pt>
                <c:pt idx="4171">
                  <c:v>5.7930555555561414</c:v>
                </c:pt>
                <c:pt idx="4172">
                  <c:v>5.7944444444450305</c:v>
                </c:pt>
                <c:pt idx="4173">
                  <c:v>5.7958333333339196</c:v>
                </c:pt>
                <c:pt idx="4174">
                  <c:v>5.7972222222228087</c:v>
                </c:pt>
                <c:pt idx="4175">
                  <c:v>5.7986111111116978</c:v>
                </c:pt>
                <c:pt idx="4176">
                  <c:v>5.8000000000005869</c:v>
                </c:pt>
                <c:pt idx="4177">
                  <c:v>5.801388888889476</c:v>
                </c:pt>
                <c:pt idx="4178">
                  <c:v>5.8027777777783651</c:v>
                </c:pt>
                <c:pt idx="4179">
                  <c:v>5.8041666666672542</c:v>
                </c:pt>
                <c:pt idx="4180">
                  <c:v>5.8055555555561433</c:v>
                </c:pt>
                <c:pt idx="4181">
                  <c:v>5.8069444444450324</c:v>
                </c:pt>
                <c:pt idx="4182">
                  <c:v>5.8083333333339215</c:v>
                </c:pt>
                <c:pt idx="4183">
                  <c:v>5.8097222222228107</c:v>
                </c:pt>
                <c:pt idx="4184">
                  <c:v>5.8111111111116998</c:v>
                </c:pt>
                <c:pt idx="4185">
                  <c:v>5.8125000000005889</c:v>
                </c:pt>
                <c:pt idx="4186">
                  <c:v>5.813888888889478</c:v>
                </c:pt>
                <c:pt idx="4187">
                  <c:v>5.8152777777783671</c:v>
                </c:pt>
                <c:pt idx="4188">
                  <c:v>5.8166666666672562</c:v>
                </c:pt>
                <c:pt idx="4189">
                  <c:v>5.8180555555561453</c:v>
                </c:pt>
                <c:pt idx="4190">
                  <c:v>5.8194444444450344</c:v>
                </c:pt>
                <c:pt idx="4191">
                  <c:v>5.8208333333339235</c:v>
                </c:pt>
                <c:pt idx="4192">
                  <c:v>5.8222222222228126</c:v>
                </c:pt>
                <c:pt idx="4193">
                  <c:v>5.8236111111117017</c:v>
                </c:pt>
                <c:pt idx="4194">
                  <c:v>5.8250000000005908</c:v>
                </c:pt>
                <c:pt idx="4195">
                  <c:v>5.8263888888894799</c:v>
                </c:pt>
                <c:pt idx="4196">
                  <c:v>5.827777777778369</c:v>
                </c:pt>
                <c:pt idx="4197">
                  <c:v>5.8291666666672581</c:v>
                </c:pt>
                <c:pt idx="4198">
                  <c:v>5.8305555555561472</c:v>
                </c:pt>
                <c:pt idx="4199">
                  <c:v>5.8319444444450363</c:v>
                </c:pt>
                <c:pt idx="4200">
                  <c:v>5.8333333333339255</c:v>
                </c:pt>
                <c:pt idx="4201">
                  <c:v>5.8347222222228146</c:v>
                </c:pt>
                <c:pt idx="4202">
                  <c:v>5.8361111111117037</c:v>
                </c:pt>
                <c:pt idx="4203">
                  <c:v>5.8375000000005928</c:v>
                </c:pt>
                <c:pt idx="4204">
                  <c:v>5.8388888888894819</c:v>
                </c:pt>
                <c:pt idx="4205">
                  <c:v>5.840277777778371</c:v>
                </c:pt>
                <c:pt idx="4206">
                  <c:v>5.8416666666672601</c:v>
                </c:pt>
                <c:pt idx="4207">
                  <c:v>5.8430555555561492</c:v>
                </c:pt>
                <c:pt idx="4208">
                  <c:v>5.8444444444450383</c:v>
                </c:pt>
                <c:pt idx="4209">
                  <c:v>5.8458333333339274</c:v>
                </c:pt>
                <c:pt idx="4210">
                  <c:v>5.8472222222228165</c:v>
                </c:pt>
                <c:pt idx="4211">
                  <c:v>5.8486111111117056</c:v>
                </c:pt>
                <c:pt idx="4212">
                  <c:v>5.8500000000005947</c:v>
                </c:pt>
                <c:pt idx="4213">
                  <c:v>5.8513888888894838</c:v>
                </c:pt>
                <c:pt idx="4214">
                  <c:v>5.8527777777783729</c:v>
                </c:pt>
                <c:pt idx="4215">
                  <c:v>5.854166666667262</c:v>
                </c:pt>
                <c:pt idx="4216">
                  <c:v>5.8555555555561511</c:v>
                </c:pt>
                <c:pt idx="4217">
                  <c:v>5.8569444444450403</c:v>
                </c:pt>
                <c:pt idx="4218">
                  <c:v>5.8583333333339294</c:v>
                </c:pt>
                <c:pt idx="4219">
                  <c:v>5.8597222222228185</c:v>
                </c:pt>
                <c:pt idx="4220">
                  <c:v>5.8611111111117076</c:v>
                </c:pt>
                <c:pt idx="4221">
                  <c:v>5.8625000000005967</c:v>
                </c:pt>
                <c:pt idx="4222">
                  <c:v>5.8638888888894858</c:v>
                </c:pt>
                <c:pt idx="4223">
                  <c:v>5.8652777777783749</c:v>
                </c:pt>
                <c:pt idx="4224">
                  <c:v>5.866666666667264</c:v>
                </c:pt>
                <c:pt idx="4225">
                  <c:v>5.8680555555561531</c:v>
                </c:pt>
                <c:pt idx="4226">
                  <c:v>5.8694444444450422</c:v>
                </c:pt>
                <c:pt idx="4227">
                  <c:v>5.8708333333339313</c:v>
                </c:pt>
                <c:pt idx="4228">
                  <c:v>5.8722222222228204</c:v>
                </c:pt>
                <c:pt idx="4229">
                  <c:v>5.8736111111117095</c:v>
                </c:pt>
                <c:pt idx="4230">
                  <c:v>5.8750000000005986</c:v>
                </c:pt>
                <c:pt idx="4231">
                  <c:v>5.8763888888894877</c:v>
                </c:pt>
                <c:pt idx="4232">
                  <c:v>5.8777777777783768</c:v>
                </c:pt>
                <c:pt idx="4233">
                  <c:v>5.879166666667266</c:v>
                </c:pt>
                <c:pt idx="4234">
                  <c:v>5.8805555555561551</c:v>
                </c:pt>
                <c:pt idx="4235">
                  <c:v>5.8819444444450442</c:v>
                </c:pt>
                <c:pt idx="4236">
                  <c:v>5.8833333333339333</c:v>
                </c:pt>
                <c:pt idx="4237">
                  <c:v>5.8847222222228224</c:v>
                </c:pt>
                <c:pt idx="4238">
                  <c:v>5.8861111111117115</c:v>
                </c:pt>
                <c:pt idx="4239">
                  <c:v>5.8875000000006006</c:v>
                </c:pt>
                <c:pt idx="4240">
                  <c:v>5.8888888888894897</c:v>
                </c:pt>
                <c:pt idx="4241">
                  <c:v>5.8902777777783788</c:v>
                </c:pt>
                <c:pt idx="4242">
                  <c:v>5.8916666666672679</c:v>
                </c:pt>
                <c:pt idx="4243">
                  <c:v>5.893055555556157</c:v>
                </c:pt>
                <c:pt idx="4244">
                  <c:v>5.8944444444450461</c:v>
                </c:pt>
                <c:pt idx="4245">
                  <c:v>5.8958333333339352</c:v>
                </c:pt>
                <c:pt idx="4246">
                  <c:v>5.8972222222228243</c:v>
                </c:pt>
                <c:pt idx="4247">
                  <c:v>5.8986111111117134</c:v>
                </c:pt>
                <c:pt idx="4248">
                  <c:v>5.9000000000006025</c:v>
                </c:pt>
                <c:pt idx="4249">
                  <c:v>5.9013888888894916</c:v>
                </c:pt>
                <c:pt idx="4250">
                  <c:v>5.9027777777783808</c:v>
                </c:pt>
                <c:pt idx="4251">
                  <c:v>5.9041666666672699</c:v>
                </c:pt>
                <c:pt idx="4252">
                  <c:v>5.905555555556159</c:v>
                </c:pt>
                <c:pt idx="4253">
                  <c:v>5.9069444444450481</c:v>
                </c:pt>
                <c:pt idx="4254">
                  <c:v>5.9083333333339372</c:v>
                </c:pt>
                <c:pt idx="4255">
                  <c:v>5.9097222222228263</c:v>
                </c:pt>
                <c:pt idx="4256">
                  <c:v>5.9111111111117154</c:v>
                </c:pt>
                <c:pt idx="4257">
                  <c:v>5.9125000000006045</c:v>
                </c:pt>
                <c:pt idx="4258">
                  <c:v>5.9138888888894936</c:v>
                </c:pt>
                <c:pt idx="4259">
                  <c:v>5.9152777777783827</c:v>
                </c:pt>
                <c:pt idx="4260">
                  <c:v>5.9166666666672718</c:v>
                </c:pt>
                <c:pt idx="4261">
                  <c:v>5.9180555555561609</c:v>
                </c:pt>
                <c:pt idx="4262">
                  <c:v>5.91944444444505</c:v>
                </c:pt>
                <c:pt idx="4263">
                  <c:v>5.9208333333339391</c:v>
                </c:pt>
                <c:pt idx="4264">
                  <c:v>5.9222222222228282</c:v>
                </c:pt>
                <c:pt idx="4265">
                  <c:v>5.9236111111117173</c:v>
                </c:pt>
                <c:pt idx="4266">
                  <c:v>5.9250000000006064</c:v>
                </c:pt>
                <c:pt idx="4267">
                  <c:v>5.9263888888894956</c:v>
                </c:pt>
                <c:pt idx="4268">
                  <c:v>5.9277777777783847</c:v>
                </c:pt>
                <c:pt idx="4269">
                  <c:v>5.9291666666672738</c:v>
                </c:pt>
                <c:pt idx="4270">
                  <c:v>5.9305555555561629</c:v>
                </c:pt>
                <c:pt idx="4271">
                  <c:v>5.931944444445052</c:v>
                </c:pt>
                <c:pt idx="4272">
                  <c:v>5.9333333333339411</c:v>
                </c:pt>
                <c:pt idx="4273">
                  <c:v>5.9347222222228302</c:v>
                </c:pt>
                <c:pt idx="4274">
                  <c:v>5.9361111111117193</c:v>
                </c:pt>
                <c:pt idx="4275">
                  <c:v>5.9375000000006084</c:v>
                </c:pt>
                <c:pt idx="4276">
                  <c:v>5.9388888888894975</c:v>
                </c:pt>
                <c:pt idx="4277">
                  <c:v>5.9402777777783866</c:v>
                </c:pt>
                <c:pt idx="4278">
                  <c:v>5.9416666666672757</c:v>
                </c:pt>
                <c:pt idx="4279">
                  <c:v>5.9430555555561648</c:v>
                </c:pt>
                <c:pt idx="4280">
                  <c:v>5.9444444444450539</c:v>
                </c:pt>
                <c:pt idx="4281">
                  <c:v>5.945833333333943</c:v>
                </c:pt>
                <c:pt idx="4282">
                  <c:v>5.9472222222228321</c:v>
                </c:pt>
                <c:pt idx="4283">
                  <c:v>5.9486111111117213</c:v>
                </c:pt>
                <c:pt idx="4284">
                  <c:v>5.9500000000006104</c:v>
                </c:pt>
                <c:pt idx="4285">
                  <c:v>5.9513888888894995</c:v>
                </c:pt>
                <c:pt idx="4286">
                  <c:v>5.9527777777783886</c:v>
                </c:pt>
                <c:pt idx="4287">
                  <c:v>5.9541666666672777</c:v>
                </c:pt>
                <c:pt idx="4288">
                  <c:v>5.9555555555561668</c:v>
                </c:pt>
                <c:pt idx="4289">
                  <c:v>5.9569444444450559</c:v>
                </c:pt>
                <c:pt idx="4290">
                  <c:v>5.958333333333945</c:v>
                </c:pt>
                <c:pt idx="4291">
                  <c:v>5.9597222222228341</c:v>
                </c:pt>
                <c:pt idx="4292">
                  <c:v>5.9611111111117232</c:v>
                </c:pt>
                <c:pt idx="4293">
                  <c:v>5.9625000000006123</c:v>
                </c:pt>
                <c:pt idx="4294">
                  <c:v>5.9638888888895014</c:v>
                </c:pt>
                <c:pt idx="4295">
                  <c:v>5.9652777777783905</c:v>
                </c:pt>
                <c:pt idx="4296">
                  <c:v>5.9666666666672796</c:v>
                </c:pt>
                <c:pt idx="4297">
                  <c:v>5.9680555555561687</c:v>
                </c:pt>
                <c:pt idx="4298">
                  <c:v>5.9694444444450578</c:v>
                </c:pt>
                <c:pt idx="4299">
                  <c:v>5.9708333333339469</c:v>
                </c:pt>
                <c:pt idx="4300">
                  <c:v>5.9722222222228361</c:v>
                </c:pt>
                <c:pt idx="4301">
                  <c:v>5.9736111111117252</c:v>
                </c:pt>
                <c:pt idx="4302">
                  <c:v>5.9750000000006143</c:v>
                </c:pt>
                <c:pt idx="4303">
                  <c:v>5.9763888888895034</c:v>
                </c:pt>
                <c:pt idx="4304">
                  <c:v>5.9777777777783925</c:v>
                </c:pt>
                <c:pt idx="4305">
                  <c:v>5.9791666666672816</c:v>
                </c:pt>
                <c:pt idx="4306">
                  <c:v>5.9805555555561707</c:v>
                </c:pt>
                <c:pt idx="4307">
                  <c:v>5.9819444444450598</c:v>
                </c:pt>
                <c:pt idx="4308">
                  <c:v>5.9833333333339489</c:v>
                </c:pt>
                <c:pt idx="4309">
                  <c:v>5.984722222222838</c:v>
                </c:pt>
                <c:pt idx="4310">
                  <c:v>5.9861111111117271</c:v>
                </c:pt>
                <c:pt idx="4311">
                  <c:v>5.9875000000006162</c:v>
                </c:pt>
                <c:pt idx="4312">
                  <c:v>5.9888888888895053</c:v>
                </c:pt>
                <c:pt idx="4313">
                  <c:v>5.9902777777783944</c:v>
                </c:pt>
                <c:pt idx="4314">
                  <c:v>5.9916666666672835</c:v>
                </c:pt>
                <c:pt idx="4315">
                  <c:v>5.9930555555561726</c:v>
                </c:pt>
                <c:pt idx="4316">
                  <c:v>5.9944444444450617</c:v>
                </c:pt>
                <c:pt idx="4317">
                  <c:v>5.9958333333339509</c:v>
                </c:pt>
                <c:pt idx="4318">
                  <c:v>5.99722222222284</c:v>
                </c:pt>
                <c:pt idx="4319">
                  <c:v>5.9986111111117291</c:v>
                </c:pt>
                <c:pt idx="4320">
                  <c:v>6.0000000000006182</c:v>
                </c:pt>
                <c:pt idx="4321">
                  <c:v>6.0013888888895073</c:v>
                </c:pt>
                <c:pt idx="4322">
                  <c:v>6.0027777777783964</c:v>
                </c:pt>
                <c:pt idx="4323">
                  <c:v>6.0041666666672855</c:v>
                </c:pt>
                <c:pt idx="4324">
                  <c:v>6.0055555555561746</c:v>
                </c:pt>
                <c:pt idx="4325">
                  <c:v>6.0069444444450637</c:v>
                </c:pt>
                <c:pt idx="4326">
                  <c:v>6.0083333333339528</c:v>
                </c:pt>
                <c:pt idx="4327">
                  <c:v>6.0097222222228419</c:v>
                </c:pt>
                <c:pt idx="4328">
                  <c:v>6.011111111111731</c:v>
                </c:pt>
                <c:pt idx="4329">
                  <c:v>6.0125000000006201</c:v>
                </c:pt>
                <c:pt idx="4330">
                  <c:v>6.0138888888895092</c:v>
                </c:pt>
                <c:pt idx="4331">
                  <c:v>6.0152777777783983</c:v>
                </c:pt>
                <c:pt idx="4332">
                  <c:v>6.0166666666672874</c:v>
                </c:pt>
                <c:pt idx="4333">
                  <c:v>6.0180555555561766</c:v>
                </c:pt>
                <c:pt idx="4334">
                  <c:v>6.0194444444450657</c:v>
                </c:pt>
                <c:pt idx="4335">
                  <c:v>6.0208333333339548</c:v>
                </c:pt>
                <c:pt idx="4336">
                  <c:v>6.0222222222228439</c:v>
                </c:pt>
                <c:pt idx="4337">
                  <c:v>6.023611111111733</c:v>
                </c:pt>
                <c:pt idx="4338">
                  <c:v>6.0250000000006221</c:v>
                </c:pt>
                <c:pt idx="4339">
                  <c:v>6.0263888888895112</c:v>
                </c:pt>
                <c:pt idx="4340">
                  <c:v>6.0277777777784003</c:v>
                </c:pt>
                <c:pt idx="4341">
                  <c:v>6.0291666666672894</c:v>
                </c:pt>
                <c:pt idx="4342">
                  <c:v>6.0305555555561785</c:v>
                </c:pt>
                <c:pt idx="4343">
                  <c:v>6.0319444444450676</c:v>
                </c:pt>
                <c:pt idx="4344">
                  <c:v>6.0333333333339567</c:v>
                </c:pt>
                <c:pt idx="4345">
                  <c:v>6.0347222222228458</c:v>
                </c:pt>
                <c:pt idx="4346">
                  <c:v>6.0361111111117349</c:v>
                </c:pt>
                <c:pt idx="4347">
                  <c:v>6.037500000000624</c:v>
                </c:pt>
                <c:pt idx="4348">
                  <c:v>6.0388888888895131</c:v>
                </c:pt>
                <c:pt idx="4349">
                  <c:v>6.0402777777784022</c:v>
                </c:pt>
                <c:pt idx="4350">
                  <c:v>6.0416666666672914</c:v>
                </c:pt>
                <c:pt idx="4351">
                  <c:v>6.0430555555561805</c:v>
                </c:pt>
                <c:pt idx="4352">
                  <c:v>6.0444444444450696</c:v>
                </c:pt>
                <c:pt idx="4353">
                  <c:v>6.0458333333339587</c:v>
                </c:pt>
                <c:pt idx="4354">
                  <c:v>6.0472222222228478</c:v>
                </c:pt>
                <c:pt idx="4355">
                  <c:v>6.0486111111117369</c:v>
                </c:pt>
                <c:pt idx="4356">
                  <c:v>6.050000000000626</c:v>
                </c:pt>
                <c:pt idx="4357">
                  <c:v>6.0513888888895151</c:v>
                </c:pt>
                <c:pt idx="4358">
                  <c:v>6.0527777777784042</c:v>
                </c:pt>
                <c:pt idx="4359">
                  <c:v>6.0541666666672933</c:v>
                </c:pt>
                <c:pt idx="4360">
                  <c:v>6.0555555555561824</c:v>
                </c:pt>
                <c:pt idx="4361">
                  <c:v>6.0569444444450715</c:v>
                </c:pt>
                <c:pt idx="4362">
                  <c:v>6.0583333333339606</c:v>
                </c:pt>
                <c:pt idx="4363">
                  <c:v>6.0597222222228497</c:v>
                </c:pt>
                <c:pt idx="4364">
                  <c:v>6.0611111111117388</c:v>
                </c:pt>
                <c:pt idx="4365">
                  <c:v>6.0625000000006279</c:v>
                </c:pt>
                <c:pt idx="4366">
                  <c:v>6.063888888889517</c:v>
                </c:pt>
                <c:pt idx="4367">
                  <c:v>6.0652777777784062</c:v>
                </c:pt>
                <c:pt idx="4368">
                  <c:v>6.0666666666672953</c:v>
                </c:pt>
                <c:pt idx="4369">
                  <c:v>6.0680555555561844</c:v>
                </c:pt>
                <c:pt idx="4370">
                  <c:v>6.0694444444450735</c:v>
                </c:pt>
                <c:pt idx="4371">
                  <c:v>6.0708333333339626</c:v>
                </c:pt>
                <c:pt idx="4372">
                  <c:v>6.0722222222228517</c:v>
                </c:pt>
                <c:pt idx="4373">
                  <c:v>6.0736111111117408</c:v>
                </c:pt>
                <c:pt idx="4374">
                  <c:v>6.0750000000006299</c:v>
                </c:pt>
                <c:pt idx="4375">
                  <c:v>6.076388888889519</c:v>
                </c:pt>
                <c:pt idx="4376">
                  <c:v>6.0777777777784081</c:v>
                </c:pt>
                <c:pt idx="4377">
                  <c:v>6.0791666666672972</c:v>
                </c:pt>
                <c:pt idx="4378">
                  <c:v>6.0805555555561863</c:v>
                </c:pt>
                <c:pt idx="4379">
                  <c:v>6.0819444444450754</c:v>
                </c:pt>
                <c:pt idx="4380">
                  <c:v>6.0833333333339645</c:v>
                </c:pt>
                <c:pt idx="4381">
                  <c:v>6.0847222222228536</c:v>
                </c:pt>
                <c:pt idx="4382">
                  <c:v>6.0861111111117427</c:v>
                </c:pt>
                <c:pt idx="4383">
                  <c:v>6.0875000000006319</c:v>
                </c:pt>
                <c:pt idx="4384">
                  <c:v>6.088888888889521</c:v>
                </c:pt>
                <c:pt idx="4385">
                  <c:v>6.0902777777784101</c:v>
                </c:pt>
                <c:pt idx="4386">
                  <c:v>6.0916666666672992</c:v>
                </c:pt>
                <c:pt idx="4387">
                  <c:v>6.0930555555561883</c:v>
                </c:pt>
                <c:pt idx="4388">
                  <c:v>6.0944444444450774</c:v>
                </c:pt>
                <c:pt idx="4389">
                  <c:v>6.0958333333339665</c:v>
                </c:pt>
                <c:pt idx="4390">
                  <c:v>6.0972222222228556</c:v>
                </c:pt>
                <c:pt idx="4391">
                  <c:v>6.0986111111117447</c:v>
                </c:pt>
                <c:pt idx="4392">
                  <c:v>6.1000000000006338</c:v>
                </c:pt>
                <c:pt idx="4393">
                  <c:v>6.1013888888895229</c:v>
                </c:pt>
                <c:pt idx="4394">
                  <c:v>6.102777777778412</c:v>
                </c:pt>
                <c:pt idx="4395">
                  <c:v>6.1041666666673011</c:v>
                </c:pt>
                <c:pt idx="4396">
                  <c:v>6.1055555555561902</c:v>
                </c:pt>
                <c:pt idx="4397">
                  <c:v>6.1069444444450793</c:v>
                </c:pt>
                <c:pt idx="4398">
                  <c:v>6.1083333333339684</c:v>
                </c:pt>
                <c:pt idx="4399">
                  <c:v>6.1097222222228575</c:v>
                </c:pt>
                <c:pt idx="4400">
                  <c:v>6.1111111111117467</c:v>
                </c:pt>
                <c:pt idx="4401">
                  <c:v>6.1125000000006358</c:v>
                </c:pt>
                <c:pt idx="4402">
                  <c:v>6.1138888888895249</c:v>
                </c:pt>
                <c:pt idx="4403">
                  <c:v>6.115277777778414</c:v>
                </c:pt>
                <c:pt idx="4404">
                  <c:v>6.1166666666673031</c:v>
                </c:pt>
                <c:pt idx="4405">
                  <c:v>6.1180555555561922</c:v>
                </c:pt>
                <c:pt idx="4406">
                  <c:v>6.1194444444450813</c:v>
                </c:pt>
                <c:pt idx="4407">
                  <c:v>6.1208333333339704</c:v>
                </c:pt>
                <c:pt idx="4408">
                  <c:v>6.1222222222228595</c:v>
                </c:pt>
                <c:pt idx="4409">
                  <c:v>6.1236111111117486</c:v>
                </c:pt>
                <c:pt idx="4410">
                  <c:v>6.1250000000006377</c:v>
                </c:pt>
                <c:pt idx="4411">
                  <c:v>6.1263888888895268</c:v>
                </c:pt>
                <c:pt idx="4412">
                  <c:v>6.1277777777784159</c:v>
                </c:pt>
                <c:pt idx="4413">
                  <c:v>6.129166666667305</c:v>
                </c:pt>
                <c:pt idx="4414">
                  <c:v>6.1305555555561941</c:v>
                </c:pt>
                <c:pt idx="4415">
                  <c:v>6.1319444444450832</c:v>
                </c:pt>
                <c:pt idx="4416">
                  <c:v>6.1333333333339723</c:v>
                </c:pt>
                <c:pt idx="4417">
                  <c:v>6.1347222222228615</c:v>
                </c:pt>
                <c:pt idx="4418">
                  <c:v>6.1361111111117506</c:v>
                </c:pt>
                <c:pt idx="4419">
                  <c:v>6.1375000000006397</c:v>
                </c:pt>
                <c:pt idx="4420">
                  <c:v>6.1388888888895288</c:v>
                </c:pt>
                <c:pt idx="4421">
                  <c:v>6.1402777777784179</c:v>
                </c:pt>
                <c:pt idx="4422">
                  <c:v>6.141666666667307</c:v>
                </c:pt>
                <c:pt idx="4423">
                  <c:v>6.1430555555561961</c:v>
                </c:pt>
                <c:pt idx="4424">
                  <c:v>6.1444444444450852</c:v>
                </c:pt>
                <c:pt idx="4425">
                  <c:v>6.1458333333339743</c:v>
                </c:pt>
                <c:pt idx="4426">
                  <c:v>6.1472222222228634</c:v>
                </c:pt>
                <c:pt idx="4427">
                  <c:v>6.1486111111117525</c:v>
                </c:pt>
                <c:pt idx="4428">
                  <c:v>6.1500000000006416</c:v>
                </c:pt>
                <c:pt idx="4429">
                  <c:v>6.1513888888895307</c:v>
                </c:pt>
                <c:pt idx="4430">
                  <c:v>6.1527777777784198</c:v>
                </c:pt>
                <c:pt idx="4431">
                  <c:v>6.1541666666673089</c:v>
                </c:pt>
                <c:pt idx="4432">
                  <c:v>6.155555555556198</c:v>
                </c:pt>
                <c:pt idx="4433">
                  <c:v>6.1569444444450872</c:v>
                </c:pt>
                <c:pt idx="4434">
                  <c:v>6.1583333333339763</c:v>
                </c:pt>
                <c:pt idx="4435">
                  <c:v>6.1597222222228654</c:v>
                </c:pt>
                <c:pt idx="4436">
                  <c:v>6.1611111111117545</c:v>
                </c:pt>
                <c:pt idx="4437">
                  <c:v>6.1625000000006436</c:v>
                </c:pt>
                <c:pt idx="4438">
                  <c:v>6.1638888888895327</c:v>
                </c:pt>
                <c:pt idx="4439">
                  <c:v>6.1652777777784218</c:v>
                </c:pt>
                <c:pt idx="4440">
                  <c:v>6.1666666666673109</c:v>
                </c:pt>
                <c:pt idx="4441">
                  <c:v>6.1680555555562</c:v>
                </c:pt>
                <c:pt idx="4442">
                  <c:v>6.1694444444450891</c:v>
                </c:pt>
                <c:pt idx="4443">
                  <c:v>6.1708333333339782</c:v>
                </c:pt>
                <c:pt idx="4444">
                  <c:v>6.1722222222228673</c:v>
                </c:pt>
                <c:pt idx="4445">
                  <c:v>6.1736111111117564</c:v>
                </c:pt>
                <c:pt idx="4446">
                  <c:v>6.1750000000006455</c:v>
                </c:pt>
                <c:pt idx="4447">
                  <c:v>6.1763888888895346</c:v>
                </c:pt>
                <c:pt idx="4448">
                  <c:v>6.1777777777784237</c:v>
                </c:pt>
                <c:pt idx="4449">
                  <c:v>6.1791666666673128</c:v>
                </c:pt>
                <c:pt idx="4450">
                  <c:v>6.180555555556202</c:v>
                </c:pt>
                <c:pt idx="4451">
                  <c:v>6.1819444444450911</c:v>
                </c:pt>
                <c:pt idx="4452">
                  <c:v>6.1833333333339802</c:v>
                </c:pt>
                <c:pt idx="4453">
                  <c:v>6.1847222222228693</c:v>
                </c:pt>
                <c:pt idx="4454">
                  <c:v>6.1861111111117584</c:v>
                </c:pt>
                <c:pt idx="4455">
                  <c:v>6.1875000000006475</c:v>
                </c:pt>
                <c:pt idx="4456">
                  <c:v>6.1888888888895366</c:v>
                </c:pt>
                <c:pt idx="4457">
                  <c:v>6.1902777777784257</c:v>
                </c:pt>
                <c:pt idx="4458">
                  <c:v>6.1916666666673148</c:v>
                </c:pt>
                <c:pt idx="4459">
                  <c:v>6.1930555555562039</c:v>
                </c:pt>
                <c:pt idx="4460">
                  <c:v>6.194444444445093</c:v>
                </c:pt>
                <c:pt idx="4461">
                  <c:v>6.1958333333339821</c:v>
                </c:pt>
                <c:pt idx="4462">
                  <c:v>6.1972222222228712</c:v>
                </c:pt>
                <c:pt idx="4463">
                  <c:v>6.1986111111117603</c:v>
                </c:pt>
                <c:pt idx="4464">
                  <c:v>6.2000000000006494</c:v>
                </c:pt>
                <c:pt idx="4465">
                  <c:v>6.2013888888895385</c:v>
                </c:pt>
                <c:pt idx="4466">
                  <c:v>6.2027777777784276</c:v>
                </c:pt>
                <c:pt idx="4467">
                  <c:v>6.2041666666673168</c:v>
                </c:pt>
                <c:pt idx="4468">
                  <c:v>6.2055555555562059</c:v>
                </c:pt>
                <c:pt idx="4469">
                  <c:v>6.206944444445095</c:v>
                </c:pt>
                <c:pt idx="4470">
                  <c:v>6.2083333333339841</c:v>
                </c:pt>
                <c:pt idx="4471">
                  <c:v>6.2097222222228732</c:v>
                </c:pt>
                <c:pt idx="4472">
                  <c:v>6.2111111111117623</c:v>
                </c:pt>
                <c:pt idx="4473">
                  <c:v>6.2125000000006514</c:v>
                </c:pt>
                <c:pt idx="4474">
                  <c:v>6.2138888888895405</c:v>
                </c:pt>
                <c:pt idx="4475">
                  <c:v>6.2152777777784296</c:v>
                </c:pt>
                <c:pt idx="4476">
                  <c:v>6.2166666666673187</c:v>
                </c:pt>
                <c:pt idx="4477">
                  <c:v>6.2180555555562078</c:v>
                </c:pt>
                <c:pt idx="4478">
                  <c:v>6.2194444444450969</c:v>
                </c:pt>
                <c:pt idx="4479">
                  <c:v>6.220833333333986</c:v>
                </c:pt>
                <c:pt idx="4480">
                  <c:v>6.2222222222228751</c:v>
                </c:pt>
                <c:pt idx="4481">
                  <c:v>6.2236111111117642</c:v>
                </c:pt>
                <c:pt idx="4482">
                  <c:v>6.2250000000006533</c:v>
                </c:pt>
                <c:pt idx="4483">
                  <c:v>6.2263888888895425</c:v>
                </c:pt>
                <c:pt idx="4484">
                  <c:v>6.2277777777784316</c:v>
                </c:pt>
                <c:pt idx="4485">
                  <c:v>6.2291666666673207</c:v>
                </c:pt>
                <c:pt idx="4486">
                  <c:v>6.2305555555562098</c:v>
                </c:pt>
                <c:pt idx="4487">
                  <c:v>6.2319444444450989</c:v>
                </c:pt>
                <c:pt idx="4488">
                  <c:v>6.233333333333988</c:v>
                </c:pt>
                <c:pt idx="4489">
                  <c:v>6.2347222222228771</c:v>
                </c:pt>
                <c:pt idx="4490">
                  <c:v>6.2361111111117662</c:v>
                </c:pt>
                <c:pt idx="4491">
                  <c:v>6.2375000000006553</c:v>
                </c:pt>
                <c:pt idx="4492">
                  <c:v>6.2388888888895444</c:v>
                </c:pt>
                <c:pt idx="4493">
                  <c:v>6.2402777777784335</c:v>
                </c:pt>
                <c:pt idx="4494">
                  <c:v>6.2416666666673226</c:v>
                </c:pt>
                <c:pt idx="4495">
                  <c:v>6.2430555555562117</c:v>
                </c:pt>
                <c:pt idx="4496">
                  <c:v>6.2444444444451008</c:v>
                </c:pt>
                <c:pt idx="4497">
                  <c:v>6.2458333333339899</c:v>
                </c:pt>
                <c:pt idx="4498">
                  <c:v>6.247222222222879</c:v>
                </c:pt>
                <c:pt idx="4499">
                  <c:v>6.2486111111117681</c:v>
                </c:pt>
                <c:pt idx="4500">
                  <c:v>6.2500000000006573</c:v>
                </c:pt>
                <c:pt idx="4501">
                  <c:v>6.2513888888895464</c:v>
                </c:pt>
                <c:pt idx="4502">
                  <c:v>6.2527777777784355</c:v>
                </c:pt>
                <c:pt idx="4503">
                  <c:v>6.2541666666673246</c:v>
                </c:pt>
                <c:pt idx="4504">
                  <c:v>6.2555555555562137</c:v>
                </c:pt>
                <c:pt idx="4505">
                  <c:v>6.2569444444451028</c:v>
                </c:pt>
                <c:pt idx="4506">
                  <c:v>6.2583333333339919</c:v>
                </c:pt>
                <c:pt idx="4507">
                  <c:v>6.259722222222881</c:v>
                </c:pt>
                <c:pt idx="4508">
                  <c:v>6.2611111111117701</c:v>
                </c:pt>
                <c:pt idx="4509">
                  <c:v>6.2625000000006592</c:v>
                </c:pt>
                <c:pt idx="4510">
                  <c:v>6.2638888888895483</c:v>
                </c:pt>
                <c:pt idx="4511">
                  <c:v>6.2652777777784374</c:v>
                </c:pt>
                <c:pt idx="4512">
                  <c:v>6.2666666666673265</c:v>
                </c:pt>
                <c:pt idx="4513">
                  <c:v>6.2680555555562156</c:v>
                </c:pt>
                <c:pt idx="4514">
                  <c:v>6.2694444444451047</c:v>
                </c:pt>
                <c:pt idx="4515">
                  <c:v>6.2708333333339938</c:v>
                </c:pt>
                <c:pt idx="4516">
                  <c:v>6.2722222222228829</c:v>
                </c:pt>
                <c:pt idx="4517">
                  <c:v>6.2736111111117721</c:v>
                </c:pt>
                <c:pt idx="4518">
                  <c:v>6.2750000000006612</c:v>
                </c:pt>
                <c:pt idx="4519">
                  <c:v>6.2763888888895503</c:v>
                </c:pt>
                <c:pt idx="4520">
                  <c:v>6.2777777777784394</c:v>
                </c:pt>
                <c:pt idx="4521">
                  <c:v>6.2791666666673285</c:v>
                </c:pt>
                <c:pt idx="4522">
                  <c:v>6.2805555555562176</c:v>
                </c:pt>
                <c:pt idx="4523">
                  <c:v>6.2819444444451067</c:v>
                </c:pt>
                <c:pt idx="4524">
                  <c:v>6.2833333333339958</c:v>
                </c:pt>
                <c:pt idx="4525">
                  <c:v>6.2847222222228849</c:v>
                </c:pt>
                <c:pt idx="4526">
                  <c:v>6.286111111111774</c:v>
                </c:pt>
                <c:pt idx="4527">
                  <c:v>6.2875000000006631</c:v>
                </c:pt>
                <c:pt idx="4528">
                  <c:v>6.2888888888895522</c:v>
                </c:pt>
                <c:pt idx="4529">
                  <c:v>6.2902777777784413</c:v>
                </c:pt>
                <c:pt idx="4530">
                  <c:v>6.2916666666673304</c:v>
                </c:pt>
                <c:pt idx="4531">
                  <c:v>6.2930555555562195</c:v>
                </c:pt>
                <c:pt idx="4532">
                  <c:v>6.2944444444451086</c:v>
                </c:pt>
                <c:pt idx="4533">
                  <c:v>6.2958333333339978</c:v>
                </c:pt>
                <c:pt idx="4534">
                  <c:v>6.2972222222228869</c:v>
                </c:pt>
                <c:pt idx="4535">
                  <c:v>6.298611111111776</c:v>
                </c:pt>
                <c:pt idx="4536">
                  <c:v>6.3000000000006651</c:v>
                </c:pt>
                <c:pt idx="4537">
                  <c:v>6.3013888888895542</c:v>
                </c:pt>
                <c:pt idx="4538">
                  <c:v>6.3027777777784433</c:v>
                </c:pt>
                <c:pt idx="4539">
                  <c:v>6.3041666666673324</c:v>
                </c:pt>
                <c:pt idx="4540">
                  <c:v>6.3055555555562215</c:v>
                </c:pt>
                <c:pt idx="4541">
                  <c:v>6.3069444444451106</c:v>
                </c:pt>
                <c:pt idx="4542">
                  <c:v>6.3083333333339997</c:v>
                </c:pt>
                <c:pt idx="4543">
                  <c:v>6.3097222222228888</c:v>
                </c:pt>
                <c:pt idx="4544">
                  <c:v>6.3111111111117779</c:v>
                </c:pt>
                <c:pt idx="4545">
                  <c:v>6.312500000000667</c:v>
                </c:pt>
                <c:pt idx="4546">
                  <c:v>6.3138888888895561</c:v>
                </c:pt>
                <c:pt idx="4547">
                  <c:v>6.3152777777784452</c:v>
                </c:pt>
                <c:pt idx="4548">
                  <c:v>6.3166666666673343</c:v>
                </c:pt>
                <c:pt idx="4549">
                  <c:v>6.3180555555562234</c:v>
                </c:pt>
                <c:pt idx="4550">
                  <c:v>6.3194444444451126</c:v>
                </c:pt>
                <c:pt idx="4551">
                  <c:v>6.3208333333340017</c:v>
                </c:pt>
                <c:pt idx="4552">
                  <c:v>6.3222222222228908</c:v>
                </c:pt>
                <c:pt idx="4553">
                  <c:v>6.3236111111117799</c:v>
                </c:pt>
                <c:pt idx="4554">
                  <c:v>6.325000000000669</c:v>
                </c:pt>
                <c:pt idx="4555">
                  <c:v>6.3263888888895581</c:v>
                </c:pt>
                <c:pt idx="4556">
                  <c:v>6.3277777777784472</c:v>
                </c:pt>
                <c:pt idx="4557">
                  <c:v>6.3291666666673363</c:v>
                </c:pt>
                <c:pt idx="4558">
                  <c:v>6.3305555555562254</c:v>
                </c:pt>
                <c:pt idx="4559">
                  <c:v>6.3319444444451145</c:v>
                </c:pt>
                <c:pt idx="4560">
                  <c:v>6.3333333333340036</c:v>
                </c:pt>
                <c:pt idx="4561">
                  <c:v>6.3347222222228927</c:v>
                </c:pt>
                <c:pt idx="4562">
                  <c:v>6.3361111111117818</c:v>
                </c:pt>
                <c:pt idx="4563">
                  <c:v>6.3375000000006709</c:v>
                </c:pt>
                <c:pt idx="4564">
                  <c:v>6.33888888888956</c:v>
                </c:pt>
                <c:pt idx="4565">
                  <c:v>6.3402777777784491</c:v>
                </c:pt>
                <c:pt idx="4566">
                  <c:v>6.3416666666673382</c:v>
                </c:pt>
                <c:pt idx="4567">
                  <c:v>6.3430555555562274</c:v>
                </c:pt>
                <c:pt idx="4568">
                  <c:v>6.3444444444451165</c:v>
                </c:pt>
                <c:pt idx="4569">
                  <c:v>6.3458333333340056</c:v>
                </c:pt>
                <c:pt idx="4570">
                  <c:v>6.3472222222228947</c:v>
                </c:pt>
                <c:pt idx="4571">
                  <c:v>6.3486111111117838</c:v>
                </c:pt>
                <c:pt idx="4572">
                  <c:v>6.3500000000006729</c:v>
                </c:pt>
                <c:pt idx="4573">
                  <c:v>6.351388888889562</c:v>
                </c:pt>
                <c:pt idx="4574">
                  <c:v>6.3527777777784511</c:v>
                </c:pt>
                <c:pt idx="4575">
                  <c:v>6.3541666666673402</c:v>
                </c:pt>
                <c:pt idx="4576">
                  <c:v>6.3555555555562293</c:v>
                </c:pt>
                <c:pt idx="4577">
                  <c:v>6.3569444444451184</c:v>
                </c:pt>
                <c:pt idx="4578">
                  <c:v>6.3583333333340075</c:v>
                </c:pt>
                <c:pt idx="4579">
                  <c:v>6.3597222222228966</c:v>
                </c:pt>
                <c:pt idx="4580">
                  <c:v>6.3611111111117857</c:v>
                </c:pt>
                <c:pt idx="4581">
                  <c:v>6.3625000000006748</c:v>
                </c:pt>
                <c:pt idx="4582">
                  <c:v>6.3638888888895639</c:v>
                </c:pt>
                <c:pt idx="4583">
                  <c:v>6.365277777778453</c:v>
                </c:pt>
                <c:pt idx="4584">
                  <c:v>6.3666666666673422</c:v>
                </c:pt>
                <c:pt idx="4585">
                  <c:v>6.3680555555562313</c:v>
                </c:pt>
                <c:pt idx="4586">
                  <c:v>6.3694444444451204</c:v>
                </c:pt>
                <c:pt idx="4587">
                  <c:v>6.3708333333340095</c:v>
                </c:pt>
                <c:pt idx="4588">
                  <c:v>6.3722222222228986</c:v>
                </c:pt>
                <c:pt idx="4589">
                  <c:v>6.3736111111117877</c:v>
                </c:pt>
                <c:pt idx="4590">
                  <c:v>6.3750000000006768</c:v>
                </c:pt>
                <c:pt idx="4591">
                  <c:v>6.3763888888895659</c:v>
                </c:pt>
                <c:pt idx="4592">
                  <c:v>6.377777777778455</c:v>
                </c:pt>
                <c:pt idx="4593">
                  <c:v>6.3791666666673441</c:v>
                </c:pt>
                <c:pt idx="4594">
                  <c:v>6.3805555555562332</c:v>
                </c:pt>
                <c:pt idx="4595">
                  <c:v>6.3819444444451223</c:v>
                </c:pt>
                <c:pt idx="4596">
                  <c:v>6.3833333333340114</c:v>
                </c:pt>
                <c:pt idx="4597">
                  <c:v>6.3847222222229005</c:v>
                </c:pt>
                <c:pt idx="4598">
                  <c:v>6.3861111111117896</c:v>
                </c:pt>
                <c:pt idx="4599">
                  <c:v>6.3875000000006787</c:v>
                </c:pt>
                <c:pt idx="4600">
                  <c:v>6.3888888888895679</c:v>
                </c:pt>
                <c:pt idx="4601">
                  <c:v>6.390277777778457</c:v>
                </c:pt>
                <c:pt idx="4602">
                  <c:v>6.3916666666673461</c:v>
                </c:pt>
                <c:pt idx="4603">
                  <c:v>6.3930555555562352</c:v>
                </c:pt>
                <c:pt idx="4604">
                  <c:v>6.3944444444451243</c:v>
                </c:pt>
                <c:pt idx="4605">
                  <c:v>6.3958333333340134</c:v>
                </c:pt>
                <c:pt idx="4606">
                  <c:v>6.3972222222229025</c:v>
                </c:pt>
                <c:pt idx="4607">
                  <c:v>6.3986111111117916</c:v>
                </c:pt>
                <c:pt idx="4608">
                  <c:v>6.4000000000006807</c:v>
                </c:pt>
                <c:pt idx="4609">
                  <c:v>6.4013888888895698</c:v>
                </c:pt>
                <c:pt idx="4610">
                  <c:v>6.4027777777784589</c:v>
                </c:pt>
                <c:pt idx="4611">
                  <c:v>6.404166666667348</c:v>
                </c:pt>
                <c:pt idx="4612">
                  <c:v>6.4055555555562371</c:v>
                </c:pt>
                <c:pt idx="4613">
                  <c:v>6.4069444444451262</c:v>
                </c:pt>
                <c:pt idx="4614">
                  <c:v>6.4083333333340153</c:v>
                </c:pt>
                <c:pt idx="4615">
                  <c:v>6.4097222222229044</c:v>
                </c:pt>
                <c:pt idx="4616">
                  <c:v>6.4111111111117935</c:v>
                </c:pt>
                <c:pt idx="4617">
                  <c:v>6.4125000000006827</c:v>
                </c:pt>
                <c:pt idx="4618">
                  <c:v>6.4138888888895718</c:v>
                </c:pt>
                <c:pt idx="4619">
                  <c:v>6.4152777777784609</c:v>
                </c:pt>
                <c:pt idx="4620">
                  <c:v>6.41666666666735</c:v>
                </c:pt>
                <c:pt idx="4621">
                  <c:v>6.4180555555562391</c:v>
                </c:pt>
                <c:pt idx="4622">
                  <c:v>6.4194444444451282</c:v>
                </c:pt>
                <c:pt idx="4623">
                  <c:v>6.4208333333340173</c:v>
                </c:pt>
                <c:pt idx="4624">
                  <c:v>6.4222222222229064</c:v>
                </c:pt>
                <c:pt idx="4625">
                  <c:v>6.4236111111117955</c:v>
                </c:pt>
                <c:pt idx="4626">
                  <c:v>6.4250000000006846</c:v>
                </c:pt>
                <c:pt idx="4627">
                  <c:v>6.4263888888895737</c:v>
                </c:pt>
                <c:pt idx="4628">
                  <c:v>6.4277777777784628</c:v>
                </c:pt>
                <c:pt idx="4629">
                  <c:v>6.4291666666673519</c:v>
                </c:pt>
                <c:pt idx="4630">
                  <c:v>6.430555555556241</c:v>
                </c:pt>
                <c:pt idx="4631">
                  <c:v>6.4319444444451301</c:v>
                </c:pt>
                <c:pt idx="4632">
                  <c:v>6.4333333333340192</c:v>
                </c:pt>
                <c:pt idx="4633">
                  <c:v>6.4347222222229083</c:v>
                </c:pt>
                <c:pt idx="4634">
                  <c:v>6.4361111111117975</c:v>
                </c:pt>
                <c:pt idx="4635">
                  <c:v>6.4375000000006866</c:v>
                </c:pt>
                <c:pt idx="4636">
                  <c:v>6.4388888888895757</c:v>
                </c:pt>
                <c:pt idx="4637">
                  <c:v>6.4402777777784648</c:v>
                </c:pt>
                <c:pt idx="4638">
                  <c:v>6.4416666666673539</c:v>
                </c:pt>
                <c:pt idx="4639">
                  <c:v>6.443055555556243</c:v>
                </c:pt>
                <c:pt idx="4640">
                  <c:v>6.4444444444451321</c:v>
                </c:pt>
                <c:pt idx="4641">
                  <c:v>6.4458333333340212</c:v>
                </c:pt>
                <c:pt idx="4642">
                  <c:v>6.4472222222229103</c:v>
                </c:pt>
                <c:pt idx="4643">
                  <c:v>6.4486111111117994</c:v>
                </c:pt>
                <c:pt idx="4644">
                  <c:v>6.4500000000006885</c:v>
                </c:pt>
                <c:pt idx="4645">
                  <c:v>6.4513888888895776</c:v>
                </c:pt>
                <c:pt idx="4646">
                  <c:v>6.4527777777784667</c:v>
                </c:pt>
                <c:pt idx="4647">
                  <c:v>6.4541666666673558</c:v>
                </c:pt>
                <c:pt idx="4648">
                  <c:v>6.4555555555562449</c:v>
                </c:pt>
                <c:pt idx="4649">
                  <c:v>6.456944444445134</c:v>
                </c:pt>
                <c:pt idx="4650">
                  <c:v>6.4583333333340232</c:v>
                </c:pt>
                <c:pt idx="4651">
                  <c:v>6.4597222222229123</c:v>
                </c:pt>
                <c:pt idx="4652">
                  <c:v>6.4611111111118014</c:v>
                </c:pt>
                <c:pt idx="4653">
                  <c:v>6.4625000000006905</c:v>
                </c:pt>
                <c:pt idx="4654">
                  <c:v>6.4638888888895796</c:v>
                </c:pt>
                <c:pt idx="4655">
                  <c:v>6.4652777777784687</c:v>
                </c:pt>
                <c:pt idx="4656">
                  <c:v>6.4666666666673578</c:v>
                </c:pt>
                <c:pt idx="4657">
                  <c:v>6.4680555555562469</c:v>
                </c:pt>
                <c:pt idx="4658">
                  <c:v>6.469444444445136</c:v>
                </c:pt>
                <c:pt idx="4659">
                  <c:v>6.4708333333340251</c:v>
                </c:pt>
                <c:pt idx="4660">
                  <c:v>6.4722222222229142</c:v>
                </c:pt>
                <c:pt idx="4661">
                  <c:v>6.4736111111118033</c:v>
                </c:pt>
                <c:pt idx="4662">
                  <c:v>6.4750000000006924</c:v>
                </c:pt>
                <c:pt idx="4663">
                  <c:v>6.4763888888895815</c:v>
                </c:pt>
                <c:pt idx="4664">
                  <c:v>6.4777777777784706</c:v>
                </c:pt>
                <c:pt idx="4665">
                  <c:v>6.4791666666673597</c:v>
                </c:pt>
                <c:pt idx="4666">
                  <c:v>6.4805555555562488</c:v>
                </c:pt>
                <c:pt idx="4667">
                  <c:v>6.481944444445138</c:v>
                </c:pt>
                <c:pt idx="4668">
                  <c:v>6.4833333333340271</c:v>
                </c:pt>
                <c:pt idx="4669">
                  <c:v>6.4847222222229162</c:v>
                </c:pt>
                <c:pt idx="4670">
                  <c:v>6.4861111111118053</c:v>
                </c:pt>
                <c:pt idx="4671">
                  <c:v>6.4875000000006944</c:v>
                </c:pt>
                <c:pt idx="4672">
                  <c:v>6.4888888888895835</c:v>
                </c:pt>
                <c:pt idx="4673">
                  <c:v>6.4902777777784726</c:v>
                </c:pt>
                <c:pt idx="4674">
                  <c:v>6.4916666666673617</c:v>
                </c:pt>
                <c:pt idx="4675">
                  <c:v>6.4930555555562508</c:v>
                </c:pt>
                <c:pt idx="4676">
                  <c:v>6.4944444444451399</c:v>
                </c:pt>
                <c:pt idx="4677">
                  <c:v>6.495833333334029</c:v>
                </c:pt>
                <c:pt idx="4678">
                  <c:v>6.4972222222229181</c:v>
                </c:pt>
                <c:pt idx="4679">
                  <c:v>6.4986111111118072</c:v>
                </c:pt>
                <c:pt idx="4680">
                  <c:v>6.5000000000006963</c:v>
                </c:pt>
                <c:pt idx="4681">
                  <c:v>6.5013888888895854</c:v>
                </c:pt>
                <c:pt idx="4682">
                  <c:v>6.5027777777784745</c:v>
                </c:pt>
                <c:pt idx="4683">
                  <c:v>6.5041666666673636</c:v>
                </c:pt>
                <c:pt idx="4684">
                  <c:v>6.5055555555562528</c:v>
                </c:pt>
                <c:pt idx="4685">
                  <c:v>6.5069444444451419</c:v>
                </c:pt>
                <c:pt idx="4686">
                  <c:v>6.508333333334031</c:v>
                </c:pt>
                <c:pt idx="4687">
                  <c:v>6.5097222222229201</c:v>
                </c:pt>
                <c:pt idx="4688">
                  <c:v>6.5111111111118092</c:v>
                </c:pt>
                <c:pt idx="4689">
                  <c:v>6.5125000000006983</c:v>
                </c:pt>
                <c:pt idx="4690">
                  <c:v>6.5138888888895874</c:v>
                </c:pt>
                <c:pt idx="4691">
                  <c:v>6.5152777777784765</c:v>
                </c:pt>
                <c:pt idx="4692">
                  <c:v>6.5166666666673656</c:v>
                </c:pt>
                <c:pt idx="4693">
                  <c:v>6.5180555555562547</c:v>
                </c:pt>
                <c:pt idx="4694">
                  <c:v>6.5194444444451438</c:v>
                </c:pt>
                <c:pt idx="4695">
                  <c:v>6.5208333333340329</c:v>
                </c:pt>
                <c:pt idx="4696">
                  <c:v>6.522222222222922</c:v>
                </c:pt>
                <c:pt idx="4697">
                  <c:v>6.5236111111118111</c:v>
                </c:pt>
                <c:pt idx="4698">
                  <c:v>6.5250000000007002</c:v>
                </c:pt>
                <c:pt idx="4699">
                  <c:v>6.5263888888895893</c:v>
                </c:pt>
                <c:pt idx="4700">
                  <c:v>6.5277777777784785</c:v>
                </c:pt>
                <c:pt idx="4701">
                  <c:v>6.5291666666673676</c:v>
                </c:pt>
                <c:pt idx="4702">
                  <c:v>6.5305555555562567</c:v>
                </c:pt>
                <c:pt idx="4703">
                  <c:v>6.5319444444451458</c:v>
                </c:pt>
                <c:pt idx="4704">
                  <c:v>6.5333333333340349</c:v>
                </c:pt>
                <c:pt idx="4705">
                  <c:v>6.534722222222924</c:v>
                </c:pt>
                <c:pt idx="4706">
                  <c:v>6.5361111111118131</c:v>
                </c:pt>
                <c:pt idx="4707">
                  <c:v>6.5375000000007022</c:v>
                </c:pt>
                <c:pt idx="4708">
                  <c:v>6.5388888888895913</c:v>
                </c:pt>
                <c:pt idx="4709">
                  <c:v>6.5402777777784804</c:v>
                </c:pt>
                <c:pt idx="4710">
                  <c:v>6.5416666666673695</c:v>
                </c:pt>
                <c:pt idx="4711">
                  <c:v>6.5430555555562586</c:v>
                </c:pt>
                <c:pt idx="4712">
                  <c:v>6.5444444444451477</c:v>
                </c:pt>
                <c:pt idx="4713">
                  <c:v>6.5458333333340368</c:v>
                </c:pt>
                <c:pt idx="4714">
                  <c:v>6.5472222222229259</c:v>
                </c:pt>
                <c:pt idx="4715">
                  <c:v>6.548611111111815</c:v>
                </c:pt>
                <c:pt idx="4716">
                  <c:v>6.5500000000007041</c:v>
                </c:pt>
                <c:pt idx="4717">
                  <c:v>6.5513888888895933</c:v>
                </c:pt>
                <c:pt idx="4718">
                  <c:v>6.5527777777784824</c:v>
                </c:pt>
                <c:pt idx="4719">
                  <c:v>6.5541666666673715</c:v>
                </c:pt>
                <c:pt idx="4720">
                  <c:v>6.5555555555562606</c:v>
                </c:pt>
                <c:pt idx="4721">
                  <c:v>6.5569444444451497</c:v>
                </c:pt>
                <c:pt idx="4722">
                  <c:v>6.5583333333340388</c:v>
                </c:pt>
                <c:pt idx="4723">
                  <c:v>6.5597222222229279</c:v>
                </c:pt>
                <c:pt idx="4724">
                  <c:v>6.561111111111817</c:v>
                </c:pt>
                <c:pt idx="4725">
                  <c:v>6.5625000000007061</c:v>
                </c:pt>
                <c:pt idx="4726">
                  <c:v>6.5638888888895952</c:v>
                </c:pt>
                <c:pt idx="4727">
                  <c:v>6.5652777777784843</c:v>
                </c:pt>
                <c:pt idx="4728">
                  <c:v>6.5666666666673734</c:v>
                </c:pt>
                <c:pt idx="4729">
                  <c:v>6.5680555555562625</c:v>
                </c:pt>
                <c:pt idx="4730">
                  <c:v>6.5694444444451516</c:v>
                </c:pt>
                <c:pt idx="4731">
                  <c:v>6.5708333333340407</c:v>
                </c:pt>
                <c:pt idx="4732">
                  <c:v>6.5722222222229298</c:v>
                </c:pt>
                <c:pt idx="4733">
                  <c:v>6.5736111111118189</c:v>
                </c:pt>
                <c:pt idx="4734">
                  <c:v>6.5750000000007081</c:v>
                </c:pt>
                <c:pt idx="4735">
                  <c:v>6.5763888888895972</c:v>
                </c:pt>
                <c:pt idx="4736">
                  <c:v>6.5777777777784863</c:v>
                </c:pt>
                <c:pt idx="4737">
                  <c:v>6.5791666666673754</c:v>
                </c:pt>
                <c:pt idx="4738">
                  <c:v>6.5805555555562645</c:v>
                </c:pt>
                <c:pt idx="4739">
                  <c:v>6.5819444444451536</c:v>
                </c:pt>
                <c:pt idx="4740">
                  <c:v>6.5833333333340427</c:v>
                </c:pt>
                <c:pt idx="4741">
                  <c:v>6.5847222222229318</c:v>
                </c:pt>
                <c:pt idx="4742">
                  <c:v>6.5861111111118209</c:v>
                </c:pt>
                <c:pt idx="4743">
                  <c:v>6.58750000000071</c:v>
                </c:pt>
                <c:pt idx="4744">
                  <c:v>6.5888888888895991</c:v>
                </c:pt>
                <c:pt idx="4745">
                  <c:v>6.5902777777784882</c:v>
                </c:pt>
                <c:pt idx="4746">
                  <c:v>6.5916666666673773</c:v>
                </c:pt>
                <c:pt idx="4747">
                  <c:v>6.5930555555562664</c:v>
                </c:pt>
                <c:pt idx="4748">
                  <c:v>6.5944444444451555</c:v>
                </c:pt>
                <c:pt idx="4749">
                  <c:v>6.5958333333340446</c:v>
                </c:pt>
                <c:pt idx="4750">
                  <c:v>6.5972222222229338</c:v>
                </c:pt>
                <c:pt idx="4751">
                  <c:v>6.5986111111118229</c:v>
                </c:pt>
                <c:pt idx="4752">
                  <c:v>6.600000000000712</c:v>
                </c:pt>
                <c:pt idx="4753">
                  <c:v>6.6013888888896011</c:v>
                </c:pt>
                <c:pt idx="4754">
                  <c:v>6.6027777777784902</c:v>
                </c:pt>
                <c:pt idx="4755">
                  <c:v>6.6041666666673793</c:v>
                </c:pt>
                <c:pt idx="4756">
                  <c:v>6.6055555555562684</c:v>
                </c:pt>
                <c:pt idx="4757">
                  <c:v>6.6069444444451575</c:v>
                </c:pt>
                <c:pt idx="4758">
                  <c:v>6.6083333333340466</c:v>
                </c:pt>
                <c:pt idx="4759">
                  <c:v>6.6097222222229357</c:v>
                </c:pt>
                <c:pt idx="4760">
                  <c:v>6.6111111111118248</c:v>
                </c:pt>
                <c:pt idx="4761">
                  <c:v>6.6125000000007139</c:v>
                </c:pt>
                <c:pt idx="4762">
                  <c:v>6.613888888889603</c:v>
                </c:pt>
                <c:pt idx="4763">
                  <c:v>6.6152777777784921</c:v>
                </c:pt>
                <c:pt idx="4764">
                  <c:v>6.6166666666673812</c:v>
                </c:pt>
                <c:pt idx="4765">
                  <c:v>6.6180555555562703</c:v>
                </c:pt>
                <c:pt idx="4766">
                  <c:v>6.6194444444451594</c:v>
                </c:pt>
                <c:pt idx="4767">
                  <c:v>6.6208333333340486</c:v>
                </c:pt>
                <c:pt idx="4768">
                  <c:v>6.6222222222229377</c:v>
                </c:pt>
                <c:pt idx="4769">
                  <c:v>6.6236111111118268</c:v>
                </c:pt>
                <c:pt idx="4770">
                  <c:v>6.6250000000007159</c:v>
                </c:pt>
                <c:pt idx="4771">
                  <c:v>6.626388888889605</c:v>
                </c:pt>
                <c:pt idx="4772">
                  <c:v>6.6277777777784941</c:v>
                </c:pt>
                <c:pt idx="4773">
                  <c:v>6.6291666666673832</c:v>
                </c:pt>
                <c:pt idx="4774">
                  <c:v>6.6305555555562723</c:v>
                </c:pt>
                <c:pt idx="4775">
                  <c:v>6.6319444444451614</c:v>
                </c:pt>
                <c:pt idx="4776">
                  <c:v>6.6333333333340505</c:v>
                </c:pt>
                <c:pt idx="4777">
                  <c:v>6.6347222222229396</c:v>
                </c:pt>
                <c:pt idx="4778">
                  <c:v>6.6361111111118287</c:v>
                </c:pt>
                <c:pt idx="4779">
                  <c:v>6.6375000000007178</c:v>
                </c:pt>
                <c:pt idx="4780">
                  <c:v>6.6388888888896069</c:v>
                </c:pt>
                <c:pt idx="4781">
                  <c:v>6.640277777778496</c:v>
                </c:pt>
                <c:pt idx="4782">
                  <c:v>6.6416666666673851</c:v>
                </c:pt>
                <c:pt idx="4783">
                  <c:v>6.6430555555562742</c:v>
                </c:pt>
                <c:pt idx="4784">
                  <c:v>6.6444444444451634</c:v>
                </c:pt>
                <c:pt idx="4785">
                  <c:v>6.6458333333340525</c:v>
                </c:pt>
                <c:pt idx="4786">
                  <c:v>6.6472222222229416</c:v>
                </c:pt>
                <c:pt idx="4787">
                  <c:v>6.6486111111118307</c:v>
                </c:pt>
                <c:pt idx="4788">
                  <c:v>6.6500000000007198</c:v>
                </c:pt>
                <c:pt idx="4789">
                  <c:v>6.6513888888896089</c:v>
                </c:pt>
                <c:pt idx="4790">
                  <c:v>6.652777777778498</c:v>
                </c:pt>
                <c:pt idx="4791">
                  <c:v>6.6541666666673871</c:v>
                </c:pt>
                <c:pt idx="4792">
                  <c:v>6.6555555555562762</c:v>
                </c:pt>
                <c:pt idx="4793">
                  <c:v>6.6569444444451653</c:v>
                </c:pt>
                <c:pt idx="4794">
                  <c:v>6.6583333333340544</c:v>
                </c:pt>
                <c:pt idx="4795">
                  <c:v>6.6597222222229435</c:v>
                </c:pt>
                <c:pt idx="4796">
                  <c:v>6.6611111111118326</c:v>
                </c:pt>
                <c:pt idx="4797">
                  <c:v>6.6625000000007217</c:v>
                </c:pt>
                <c:pt idx="4798">
                  <c:v>6.6638888888896108</c:v>
                </c:pt>
                <c:pt idx="4799">
                  <c:v>6.6652777777784999</c:v>
                </c:pt>
                <c:pt idx="4800">
                  <c:v>6.6666666666673891</c:v>
                </c:pt>
                <c:pt idx="4801">
                  <c:v>6.6680555555562782</c:v>
                </c:pt>
                <c:pt idx="4802">
                  <c:v>6.6694444444451673</c:v>
                </c:pt>
                <c:pt idx="4803">
                  <c:v>6.6708333333340564</c:v>
                </c:pt>
                <c:pt idx="4804">
                  <c:v>6.6722222222229455</c:v>
                </c:pt>
                <c:pt idx="4805">
                  <c:v>6.6736111111118346</c:v>
                </c:pt>
                <c:pt idx="4806">
                  <c:v>6.6750000000007237</c:v>
                </c:pt>
                <c:pt idx="4807">
                  <c:v>6.6763888888896128</c:v>
                </c:pt>
                <c:pt idx="4808">
                  <c:v>6.6777777777785019</c:v>
                </c:pt>
                <c:pt idx="4809">
                  <c:v>6.679166666667391</c:v>
                </c:pt>
                <c:pt idx="4810">
                  <c:v>6.6805555555562801</c:v>
                </c:pt>
                <c:pt idx="4811">
                  <c:v>6.6819444444451692</c:v>
                </c:pt>
                <c:pt idx="4812">
                  <c:v>6.6833333333340583</c:v>
                </c:pt>
                <c:pt idx="4813">
                  <c:v>6.6847222222229474</c:v>
                </c:pt>
                <c:pt idx="4814">
                  <c:v>6.6861111111118365</c:v>
                </c:pt>
                <c:pt idx="4815">
                  <c:v>6.6875000000007256</c:v>
                </c:pt>
                <c:pt idx="4816">
                  <c:v>6.6888888888896147</c:v>
                </c:pt>
                <c:pt idx="4817">
                  <c:v>6.6902777777785039</c:v>
                </c:pt>
                <c:pt idx="4818">
                  <c:v>6.691666666667393</c:v>
                </c:pt>
                <c:pt idx="4819">
                  <c:v>6.6930555555562821</c:v>
                </c:pt>
                <c:pt idx="4820">
                  <c:v>6.6944444444451712</c:v>
                </c:pt>
                <c:pt idx="4821">
                  <c:v>6.6958333333340603</c:v>
                </c:pt>
                <c:pt idx="4822">
                  <c:v>6.6972222222229494</c:v>
                </c:pt>
                <c:pt idx="4823">
                  <c:v>6.6986111111118385</c:v>
                </c:pt>
                <c:pt idx="4824">
                  <c:v>6.7000000000007276</c:v>
                </c:pt>
                <c:pt idx="4825">
                  <c:v>6.7013888888896167</c:v>
                </c:pt>
                <c:pt idx="4826">
                  <c:v>6.7027777777785058</c:v>
                </c:pt>
                <c:pt idx="4827">
                  <c:v>6.7041666666673949</c:v>
                </c:pt>
                <c:pt idx="4828">
                  <c:v>6.705555555556284</c:v>
                </c:pt>
                <c:pt idx="4829">
                  <c:v>6.7069444444451731</c:v>
                </c:pt>
                <c:pt idx="4830">
                  <c:v>6.7083333333340622</c:v>
                </c:pt>
                <c:pt idx="4831">
                  <c:v>6.7097222222229513</c:v>
                </c:pt>
                <c:pt idx="4832">
                  <c:v>6.7111111111118404</c:v>
                </c:pt>
                <c:pt idx="4833">
                  <c:v>6.7125000000007295</c:v>
                </c:pt>
                <c:pt idx="4834">
                  <c:v>6.7138888888896187</c:v>
                </c:pt>
                <c:pt idx="4835">
                  <c:v>6.7152777777785078</c:v>
                </c:pt>
                <c:pt idx="4836">
                  <c:v>6.7166666666673969</c:v>
                </c:pt>
                <c:pt idx="4837">
                  <c:v>6.718055555556286</c:v>
                </c:pt>
                <c:pt idx="4838">
                  <c:v>6.7194444444451751</c:v>
                </c:pt>
                <c:pt idx="4839">
                  <c:v>6.7208333333340642</c:v>
                </c:pt>
                <c:pt idx="4840">
                  <c:v>6.7222222222229533</c:v>
                </c:pt>
                <c:pt idx="4841">
                  <c:v>6.7236111111118424</c:v>
                </c:pt>
                <c:pt idx="4842">
                  <c:v>6.7250000000007315</c:v>
                </c:pt>
                <c:pt idx="4843">
                  <c:v>6.7263888888896206</c:v>
                </c:pt>
                <c:pt idx="4844">
                  <c:v>6.7277777777785097</c:v>
                </c:pt>
                <c:pt idx="4845">
                  <c:v>6.7291666666673988</c:v>
                </c:pt>
                <c:pt idx="4846">
                  <c:v>6.7305555555562879</c:v>
                </c:pt>
                <c:pt idx="4847">
                  <c:v>6.731944444445177</c:v>
                </c:pt>
                <c:pt idx="4848">
                  <c:v>6.7333333333340661</c:v>
                </c:pt>
                <c:pt idx="4849">
                  <c:v>6.7347222222229552</c:v>
                </c:pt>
                <c:pt idx="4850">
                  <c:v>6.7361111111118444</c:v>
                </c:pt>
                <c:pt idx="4851">
                  <c:v>6.7375000000007335</c:v>
                </c:pt>
                <c:pt idx="4852">
                  <c:v>6.7388888888896226</c:v>
                </c:pt>
                <c:pt idx="4853">
                  <c:v>6.7402777777785117</c:v>
                </c:pt>
                <c:pt idx="4854">
                  <c:v>6.7416666666674008</c:v>
                </c:pt>
                <c:pt idx="4855">
                  <c:v>6.7430555555562899</c:v>
                </c:pt>
                <c:pt idx="4856">
                  <c:v>6.744444444445179</c:v>
                </c:pt>
                <c:pt idx="4857">
                  <c:v>6.7458333333340681</c:v>
                </c:pt>
                <c:pt idx="4858">
                  <c:v>6.7472222222229572</c:v>
                </c:pt>
                <c:pt idx="4859">
                  <c:v>6.7486111111118463</c:v>
                </c:pt>
                <c:pt idx="4860">
                  <c:v>6.7500000000007354</c:v>
                </c:pt>
                <c:pt idx="4861">
                  <c:v>6.7513888888896245</c:v>
                </c:pt>
                <c:pt idx="4862">
                  <c:v>6.7527777777785136</c:v>
                </c:pt>
                <c:pt idx="4863">
                  <c:v>6.7541666666674027</c:v>
                </c:pt>
                <c:pt idx="4864">
                  <c:v>6.7555555555562918</c:v>
                </c:pt>
                <c:pt idx="4865">
                  <c:v>6.7569444444451809</c:v>
                </c:pt>
                <c:pt idx="4866">
                  <c:v>6.75833333333407</c:v>
                </c:pt>
                <c:pt idx="4867">
                  <c:v>6.7597222222229592</c:v>
                </c:pt>
                <c:pt idx="4868">
                  <c:v>6.7611111111118483</c:v>
                </c:pt>
                <c:pt idx="4869">
                  <c:v>6.7625000000007374</c:v>
                </c:pt>
                <c:pt idx="4870">
                  <c:v>6.7638888888896265</c:v>
                </c:pt>
                <c:pt idx="4871">
                  <c:v>6.7652777777785156</c:v>
                </c:pt>
                <c:pt idx="4872">
                  <c:v>6.7666666666674047</c:v>
                </c:pt>
                <c:pt idx="4873">
                  <c:v>6.7680555555562938</c:v>
                </c:pt>
                <c:pt idx="4874">
                  <c:v>6.7694444444451829</c:v>
                </c:pt>
                <c:pt idx="4875">
                  <c:v>6.770833333334072</c:v>
                </c:pt>
                <c:pt idx="4876">
                  <c:v>6.7722222222229611</c:v>
                </c:pt>
                <c:pt idx="4877">
                  <c:v>6.7736111111118502</c:v>
                </c:pt>
                <c:pt idx="4878">
                  <c:v>6.7750000000007393</c:v>
                </c:pt>
                <c:pt idx="4879">
                  <c:v>6.7763888888896284</c:v>
                </c:pt>
                <c:pt idx="4880">
                  <c:v>6.7777777777785175</c:v>
                </c:pt>
                <c:pt idx="4881">
                  <c:v>6.7791666666674066</c:v>
                </c:pt>
                <c:pt idx="4882">
                  <c:v>6.7805555555562957</c:v>
                </c:pt>
                <c:pt idx="4883">
                  <c:v>6.7819444444451848</c:v>
                </c:pt>
                <c:pt idx="4884">
                  <c:v>6.783333333334074</c:v>
                </c:pt>
                <c:pt idx="4885">
                  <c:v>6.7847222222229631</c:v>
                </c:pt>
                <c:pt idx="4886">
                  <c:v>6.7861111111118522</c:v>
                </c:pt>
                <c:pt idx="4887">
                  <c:v>6.7875000000007413</c:v>
                </c:pt>
                <c:pt idx="4888">
                  <c:v>6.7888888888896304</c:v>
                </c:pt>
                <c:pt idx="4889">
                  <c:v>6.7902777777785195</c:v>
                </c:pt>
                <c:pt idx="4890">
                  <c:v>6.7916666666674086</c:v>
                </c:pt>
                <c:pt idx="4891">
                  <c:v>6.7930555555562977</c:v>
                </c:pt>
                <c:pt idx="4892">
                  <c:v>6.7944444444451868</c:v>
                </c:pt>
                <c:pt idx="4893">
                  <c:v>6.7958333333340759</c:v>
                </c:pt>
                <c:pt idx="4894">
                  <c:v>6.797222222222965</c:v>
                </c:pt>
                <c:pt idx="4895">
                  <c:v>6.7986111111118541</c:v>
                </c:pt>
                <c:pt idx="4896">
                  <c:v>6.8000000000007432</c:v>
                </c:pt>
                <c:pt idx="4897">
                  <c:v>6.8013888888896323</c:v>
                </c:pt>
                <c:pt idx="4898">
                  <c:v>6.8027777777785214</c:v>
                </c:pt>
                <c:pt idx="4899">
                  <c:v>6.8041666666674105</c:v>
                </c:pt>
                <c:pt idx="4900">
                  <c:v>6.8055555555562997</c:v>
                </c:pt>
                <c:pt idx="4901">
                  <c:v>6.8069444444451888</c:v>
                </c:pt>
                <c:pt idx="4902">
                  <c:v>6.8083333333340779</c:v>
                </c:pt>
                <c:pt idx="4903">
                  <c:v>6.809722222222967</c:v>
                </c:pt>
                <c:pt idx="4904">
                  <c:v>6.8111111111118561</c:v>
                </c:pt>
                <c:pt idx="4905">
                  <c:v>6.8125000000007452</c:v>
                </c:pt>
                <c:pt idx="4906">
                  <c:v>6.8138888888896343</c:v>
                </c:pt>
                <c:pt idx="4907">
                  <c:v>6.8152777777785234</c:v>
                </c:pt>
                <c:pt idx="4908">
                  <c:v>6.8166666666674125</c:v>
                </c:pt>
                <c:pt idx="4909">
                  <c:v>6.8180555555563016</c:v>
                </c:pt>
                <c:pt idx="4910">
                  <c:v>6.8194444444451907</c:v>
                </c:pt>
                <c:pt idx="4911">
                  <c:v>6.8208333333340798</c:v>
                </c:pt>
                <c:pt idx="4912">
                  <c:v>6.8222222222229689</c:v>
                </c:pt>
                <c:pt idx="4913">
                  <c:v>6.823611111111858</c:v>
                </c:pt>
                <c:pt idx="4914">
                  <c:v>6.8250000000007471</c:v>
                </c:pt>
                <c:pt idx="4915">
                  <c:v>6.8263888888896362</c:v>
                </c:pt>
                <c:pt idx="4916">
                  <c:v>6.8277777777785253</c:v>
                </c:pt>
                <c:pt idx="4917">
                  <c:v>6.8291666666674145</c:v>
                </c:pt>
                <c:pt idx="4918">
                  <c:v>6.8305555555563036</c:v>
                </c:pt>
                <c:pt idx="4919">
                  <c:v>6.8319444444451927</c:v>
                </c:pt>
                <c:pt idx="4920">
                  <c:v>6.8333333333340818</c:v>
                </c:pt>
                <c:pt idx="4921">
                  <c:v>6.8347222222229709</c:v>
                </c:pt>
                <c:pt idx="4922">
                  <c:v>6.83611111111186</c:v>
                </c:pt>
                <c:pt idx="4923">
                  <c:v>6.8375000000007491</c:v>
                </c:pt>
                <c:pt idx="4924">
                  <c:v>6.8388888888896382</c:v>
                </c:pt>
                <c:pt idx="4925">
                  <c:v>6.8402777777785273</c:v>
                </c:pt>
                <c:pt idx="4926">
                  <c:v>6.8416666666674164</c:v>
                </c:pt>
                <c:pt idx="4927">
                  <c:v>6.8430555555563055</c:v>
                </c:pt>
                <c:pt idx="4928">
                  <c:v>6.8444444444451946</c:v>
                </c:pt>
                <c:pt idx="4929">
                  <c:v>6.8458333333340837</c:v>
                </c:pt>
                <c:pt idx="4930">
                  <c:v>6.8472222222229728</c:v>
                </c:pt>
                <c:pt idx="4931">
                  <c:v>6.8486111111118619</c:v>
                </c:pt>
                <c:pt idx="4932">
                  <c:v>6.850000000000751</c:v>
                </c:pt>
                <c:pt idx="4933">
                  <c:v>6.8513888888896401</c:v>
                </c:pt>
                <c:pt idx="4934">
                  <c:v>6.8527777777785293</c:v>
                </c:pt>
                <c:pt idx="4935">
                  <c:v>6.8541666666674184</c:v>
                </c:pt>
                <c:pt idx="4936">
                  <c:v>6.8555555555563075</c:v>
                </c:pt>
                <c:pt idx="4937">
                  <c:v>6.8569444444451966</c:v>
                </c:pt>
                <c:pt idx="4938">
                  <c:v>6.8583333333340857</c:v>
                </c:pt>
                <c:pt idx="4939">
                  <c:v>6.8597222222229748</c:v>
                </c:pt>
                <c:pt idx="4940">
                  <c:v>6.8611111111118639</c:v>
                </c:pt>
                <c:pt idx="4941">
                  <c:v>6.862500000000753</c:v>
                </c:pt>
                <c:pt idx="4942">
                  <c:v>6.8638888888896421</c:v>
                </c:pt>
                <c:pt idx="4943">
                  <c:v>6.8652777777785312</c:v>
                </c:pt>
                <c:pt idx="4944">
                  <c:v>6.8666666666674203</c:v>
                </c:pt>
                <c:pt idx="4945">
                  <c:v>6.8680555555563094</c:v>
                </c:pt>
                <c:pt idx="4946">
                  <c:v>6.8694444444451985</c:v>
                </c:pt>
                <c:pt idx="4947">
                  <c:v>6.8708333333340876</c:v>
                </c:pt>
                <c:pt idx="4948">
                  <c:v>6.8722222222229767</c:v>
                </c:pt>
                <c:pt idx="4949">
                  <c:v>6.8736111111118658</c:v>
                </c:pt>
                <c:pt idx="4950">
                  <c:v>6.875000000000755</c:v>
                </c:pt>
                <c:pt idx="4951">
                  <c:v>6.8763888888896441</c:v>
                </c:pt>
                <c:pt idx="4952">
                  <c:v>6.8777777777785332</c:v>
                </c:pt>
                <c:pt idx="4953">
                  <c:v>6.8791666666674223</c:v>
                </c:pt>
                <c:pt idx="4954">
                  <c:v>6.8805555555563114</c:v>
                </c:pt>
                <c:pt idx="4955">
                  <c:v>6.8819444444452005</c:v>
                </c:pt>
                <c:pt idx="4956">
                  <c:v>6.8833333333340896</c:v>
                </c:pt>
                <c:pt idx="4957">
                  <c:v>6.8847222222229787</c:v>
                </c:pt>
                <c:pt idx="4958">
                  <c:v>6.8861111111118678</c:v>
                </c:pt>
                <c:pt idx="4959">
                  <c:v>6.8875000000007569</c:v>
                </c:pt>
                <c:pt idx="4960">
                  <c:v>6.888888888889646</c:v>
                </c:pt>
                <c:pt idx="4961">
                  <c:v>6.8902777777785351</c:v>
                </c:pt>
                <c:pt idx="4962">
                  <c:v>6.8916666666674242</c:v>
                </c:pt>
                <c:pt idx="4963">
                  <c:v>6.8930555555563133</c:v>
                </c:pt>
                <c:pt idx="4964">
                  <c:v>6.8944444444452024</c:v>
                </c:pt>
                <c:pt idx="4965">
                  <c:v>6.8958333333340915</c:v>
                </c:pt>
                <c:pt idx="4966">
                  <c:v>6.8972222222229806</c:v>
                </c:pt>
                <c:pt idx="4967">
                  <c:v>6.8986111111118698</c:v>
                </c:pt>
                <c:pt idx="4968">
                  <c:v>6.9000000000007589</c:v>
                </c:pt>
                <c:pt idx="4969">
                  <c:v>6.901388888889648</c:v>
                </c:pt>
                <c:pt idx="4970">
                  <c:v>6.9027777777785371</c:v>
                </c:pt>
                <c:pt idx="4971">
                  <c:v>6.9041666666674262</c:v>
                </c:pt>
                <c:pt idx="4972">
                  <c:v>6.9055555555563153</c:v>
                </c:pt>
                <c:pt idx="4973">
                  <c:v>6.9069444444452044</c:v>
                </c:pt>
                <c:pt idx="4974">
                  <c:v>6.9083333333340935</c:v>
                </c:pt>
                <c:pt idx="4975">
                  <c:v>6.9097222222229826</c:v>
                </c:pt>
                <c:pt idx="4976">
                  <c:v>6.9111111111118717</c:v>
                </c:pt>
                <c:pt idx="4977">
                  <c:v>6.9125000000007608</c:v>
                </c:pt>
                <c:pt idx="4978">
                  <c:v>6.9138888888896499</c:v>
                </c:pt>
                <c:pt idx="4979">
                  <c:v>6.915277777778539</c:v>
                </c:pt>
                <c:pt idx="4980">
                  <c:v>6.9166666666674281</c:v>
                </c:pt>
                <c:pt idx="4981">
                  <c:v>6.9180555555563172</c:v>
                </c:pt>
                <c:pt idx="4982">
                  <c:v>6.9194444444452063</c:v>
                </c:pt>
                <c:pt idx="4983">
                  <c:v>6.9208333333340954</c:v>
                </c:pt>
                <c:pt idx="4984">
                  <c:v>6.9222222222229846</c:v>
                </c:pt>
                <c:pt idx="4985">
                  <c:v>6.9236111111118737</c:v>
                </c:pt>
                <c:pt idx="4986">
                  <c:v>6.9250000000007628</c:v>
                </c:pt>
                <c:pt idx="4987">
                  <c:v>6.9263888888896519</c:v>
                </c:pt>
                <c:pt idx="4988">
                  <c:v>6.927777777778541</c:v>
                </c:pt>
                <c:pt idx="4989">
                  <c:v>6.9291666666674301</c:v>
                </c:pt>
                <c:pt idx="4990">
                  <c:v>6.9305555555563192</c:v>
                </c:pt>
                <c:pt idx="4991">
                  <c:v>6.9319444444452083</c:v>
                </c:pt>
                <c:pt idx="4992">
                  <c:v>6.9333333333340974</c:v>
                </c:pt>
                <c:pt idx="4993">
                  <c:v>6.9347222222229865</c:v>
                </c:pt>
                <c:pt idx="4994">
                  <c:v>6.9361111111118756</c:v>
                </c:pt>
                <c:pt idx="4995">
                  <c:v>6.9375000000007647</c:v>
                </c:pt>
                <c:pt idx="4996">
                  <c:v>6.9388888888896538</c:v>
                </c:pt>
                <c:pt idx="4997">
                  <c:v>6.9402777777785429</c:v>
                </c:pt>
                <c:pt idx="4998">
                  <c:v>6.941666666667432</c:v>
                </c:pt>
                <c:pt idx="4999">
                  <c:v>6.9430555555563211</c:v>
                </c:pt>
                <c:pt idx="5000">
                  <c:v>6.9444444444452103</c:v>
                </c:pt>
                <c:pt idx="5001">
                  <c:v>6.9458333333340994</c:v>
                </c:pt>
                <c:pt idx="5002">
                  <c:v>6.9472222222229885</c:v>
                </c:pt>
                <c:pt idx="5003">
                  <c:v>6.9486111111118776</c:v>
                </c:pt>
                <c:pt idx="5004">
                  <c:v>6.9500000000007667</c:v>
                </c:pt>
                <c:pt idx="5005">
                  <c:v>6.9513888888896558</c:v>
                </c:pt>
                <c:pt idx="5006">
                  <c:v>6.9527777777785449</c:v>
                </c:pt>
                <c:pt idx="5007">
                  <c:v>6.954166666667434</c:v>
                </c:pt>
                <c:pt idx="5008">
                  <c:v>6.9555555555563231</c:v>
                </c:pt>
                <c:pt idx="5009">
                  <c:v>6.9569444444452122</c:v>
                </c:pt>
                <c:pt idx="5010">
                  <c:v>6.9583333333341013</c:v>
                </c:pt>
                <c:pt idx="5011">
                  <c:v>6.9597222222229904</c:v>
                </c:pt>
                <c:pt idx="5012">
                  <c:v>6.9611111111118795</c:v>
                </c:pt>
                <c:pt idx="5013">
                  <c:v>6.9625000000007686</c:v>
                </c:pt>
                <c:pt idx="5014">
                  <c:v>6.9638888888896577</c:v>
                </c:pt>
                <c:pt idx="5015">
                  <c:v>6.9652777777785468</c:v>
                </c:pt>
                <c:pt idx="5016">
                  <c:v>6.9666666666674359</c:v>
                </c:pt>
                <c:pt idx="5017">
                  <c:v>6.9680555555563251</c:v>
                </c:pt>
                <c:pt idx="5018">
                  <c:v>6.9694444444452142</c:v>
                </c:pt>
                <c:pt idx="5019">
                  <c:v>6.9708333333341033</c:v>
                </c:pt>
                <c:pt idx="5020">
                  <c:v>6.9722222222229924</c:v>
                </c:pt>
                <c:pt idx="5021">
                  <c:v>6.9736111111118815</c:v>
                </c:pt>
                <c:pt idx="5022">
                  <c:v>6.9750000000007706</c:v>
                </c:pt>
                <c:pt idx="5023">
                  <c:v>6.9763888888896597</c:v>
                </c:pt>
                <c:pt idx="5024">
                  <c:v>6.9777777777785488</c:v>
                </c:pt>
                <c:pt idx="5025">
                  <c:v>6.9791666666674379</c:v>
                </c:pt>
                <c:pt idx="5026">
                  <c:v>6.980555555556327</c:v>
                </c:pt>
                <c:pt idx="5027">
                  <c:v>6.9819444444452161</c:v>
                </c:pt>
                <c:pt idx="5028">
                  <c:v>6.9833333333341052</c:v>
                </c:pt>
                <c:pt idx="5029">
                  <c:v>6.9847222222229943</c:v>
                </c:pt>
                <c:pt idx="5030">
                  <c:v>6.9861111111118834</c:v>
                </c:pt>
                <c:pt idx="5031">
                  <c:v>6.9875000000007725</c:v>
                </c:pt>
                <c:pt idx="5032">
                  <c:v>6.9888888888896616</c:v>
                </c:pt>
                <c:pt idx="5033">
                  <c:v>6.9902777777785507</c:v>
                </c:pt>
                <c:pt idx="5034">
                  <c:v>6.9916666666674399</c:v>
                </c:pt>
                <c:pt idx="5035">
                  <c:v>6.993055555556329</c:v>
                </c:pt>
                <c:pt idx="5036">
                  <c:v>6.9944444444452181</c:v>
                </c:pt>
                <c:pt idx="5037">
                  <c:v>6.9958333333341072</c:v>
                </c:pt>
                <c:pt idx="5038">
                  <c:v>6.9972222222229963</c:v>
                </c:pt>
                <c:pt idx="5039">
                  <c:v>6.9986111111118854</c:v>
                </c:pt>
                <c:pt idx="5040">
                  <c:v>7.0000000000007745</c:v>
                </c:pt>
                <c:pt idx="5041">
                  <c:v>7.0013888888896636</c:v>
                </c:pt>
                <c:pt idx="5042">
                  <c:v>7.0027777777785527</c:v>
                </c:pt>
                <c:pt idx="5043">
                  <c:v>7.0041666666674418</c:v>
                </c:pt>
                <c:pt idx="5044">
                  <c:v>7.0055555555563309</c:v>
                </c:pt>
                <c:pt idx="5045">
                  <c:v>7.00694444444522</c:v>
                </c:pt>
                <c:pt idx="5046">
                  <c:v>7.0083333333341091</c:v>
                </c:pt>
                <c:pt idx="5047">
                  <c:v>7.0097222222229982</c:v>
                </c:pt>
                <c:pt idx="5048">
                  <c:v>7.0111111111118873</c:v>
                </c:pt>
                <c:pt idx="5049">
                  <c:v>7.0125000000007764</c:v>
                </c:pt>
                <c:pt idx="5050">
                  <c:v>7.0138888888896656</c:v>
                </c:pt>
                <c:pt idx="5051">
                  <c:v>7.0152777777785547</c:v>
                </c:pt>
                <c:pt idx="5052">
                  <c:v>7.0166666666674438</c:v>
                </c:pt>
                <c:pt idx="5053">
                  <c:v>7.0180555555563329</c:v>
                </c:pt>
                <c:pt idx="5054">
                  <c:v>7.019444444445222</c:v>
                </c:pt>
                <c:pt idx="5055">
                  <c:v>7.0208333333341111</c:v>
                </c:pt>
                <c:pt idx="5056">
                  <c:v>7.0222222222230002</c:v>
                </c:pt>
                <c:pt idx="5057">
                  <c:v>7.0236111111118893</c:v>
                </c:pt>
                <c:pt idx="5058">
                  <c:v>7.0250000000007784</c:v>
                </c:pt>
                <c:pt idx="5059">
                  <c:v>7.0263888888896675</c:v>
                </c:pt>
                <c:pt idx="5060">
                  <c:v>7.0277777777785566</c:v>
                </c:pt>
                <c:pt idx="5061">
                  <c:v>7.0291666666674457</c:v>
                </c:pt>
                <c:pt idx="5062">
                  <c:v>7.0305555555563348</c:v>
                </c:pt>
                <c:pt idx="5063">
                  <c:v>7.0319444444452239</c:v>
                </c:pt>
                <c:pt idx="5064">
                  <c:v>7.033333333334113</c:v>
                </c:pt>
                <c:pt idx="5065">
                  <c:v>7.0347222222230021</c:v>
                </c:pt>
                <c:pt idx="5066">
                  <c:v>7.0361111111118912</c:v>
                </c:pt>
                <c:pt idx="5067">
                  <c:v>7.0375000000007804</c:v>
                </c:pt>
                <c:pt idx="5068">
                  <c:v>7.0388888888896695</c:v>
                </c:pt>
                <c:pt idx="5069">
                  <c:v>7.0402777777785586</c:v>
                </c:pt>
                <c:pt idx="5070">
                  <c:v>7.0416666666674477</c:v>
                </c:pt>
                <c:pt idx="5071">
                  <c:v>7.0430555555563368</c:v>
                </c:pt>
                <c:pt idx="5072">
                  <c:v>7.0444444444452259</c:v>
                </c:pt>
                <c:pt idx="5073">
                  <c:v>7.045833333334115</c:v>
                </c:pt>
                <c:pt idx="5074">
                  <c:v>7.0472222222230041</c:v>
                </c:pt>
                <c:pt idx="5075">
                  <c:v>7.0486111111118932</c:v>
                </c:pt>
                <c:pt idx="5076">
                  <c:v>7.0500000000007823</c:v>
                </c:pt>
                <c:pt idx="5077">
                  <c:v>7.0513888888896714</c:v>
                </c:pt>
                <c:pt idx="5078">
                  <c:v>7.0527777777785605</c:v>
                </c:pt>
                <c:pt idx="5079">
                  <c:v>7.0541666666674496</c:v>
                </c:pt>
                <c:pt idx="5080">
                  <c:v>7.0555555555563387</c:v>
                </c:pt>
                <c:pt idx="5081">
                  <c:v>7.0569444444452278</c:v>
                </c:pt>
                <c:pt idx="5082">
                  <c:v>7.0583333333341169</c:v>
                </c:pt>
                <c:pt idx="5083">
                  <c:v>7.059722222223006</c:v>
                </c:pt>
                <c:pt idx="5084">
                  <c:v>7.0611111111118952</c:v>
                </c:pt>
                <c:pt idx="5085">
                  <c:v>7.0625000000007843</c:v>
                </c:pt>
                <c:pt idx="5086">
                  <c:v>7.0638888888896734</c:v>
                </c:pt>
                <c:pt idx="5087">
                  <c:v>7.0652777777785625</c:v>
                </c:pt>
                <c:pt idx="5088">
                  <c:v>7.0666666666674516</c:v>
                </c:pt>
                <c:pt idx="5089">
                  <c:v>7.0680555555563407</c:v>
                </c:pt>
                <c:pt idx="5090">
                  <c:v>7.0694444444452298</c:v>
                </c:pt>
                <c:pt idx="5091">
                  <c:v>7.0708333333341189</c:v>
                </c:pt>
                <c:pt idx="5092">
                  <c:v>7.072222222223008</c:v>
                </c:pt>
                <c:pt idx="5093">
                  <c:v>7.0736111111118971</c:v>
                </c:pt>
                <c:pt idx="5094">
                  <c:v>7.0750000000007862</c:v>
                </c:pt>
                <c:pt idx="5095">
                  <c:v>7.0763888888896753</c:v>
                </c:pt>
                <c:pt idx="5096">
                  <c:v>7.0777777777785644</c:v>
                </c:pt>
                <c:pt idx="5097">
                  <c:v>7.0791666666674535</c:v>
                </c:pt>
                <c:pt idx="5098">
                  <c:v>7.0805555555563426</c:v>
                </c:pt>
                <c:pt idx="5099">
                  <c:v>7.0819444444452317</c:v>
                </c:pt>
                <c:pt idx="5100">
                  <c:v>7.0833333333341209</c:v>
                </c:pt>
                <c:pt idx="5101">
                  <c:v>7.08472222222301</c:v>
                </c:pt>
                <c:pt idx="5102">
                  <c:v>7.0861111111118991</c:v>
                </c:pt>
                <c:pt idx="5103">
                  <c:v>7.0875000000007882</c:v>
                </c:pt>
                <c:pt idx="5104">
                  <c:v>7.0888888888896773</c:v>
                </c:pt>
                <c:pt idx="5105">
                  <c:v>7.0902777777785664</c:v>
                </c:pt>
                <c:pt idx="5106">
                  <c:v>7.0916666666674555</c:v>
                </c:pt>
                <c:pt idx="5107">
                  <c:v>7.0930555555563446</c:v>
                </c:pt>
                <c:pt idx="5108">
                  <c:v>7.0944444444452337</c:v>
                </c:pt>
                <c:pt idx="5109">
                  <c:v>7.0958333333341228</c:v>
                </c:pt>
                <c:pt idx="5110">
                  <c:v>7.0972222222230119</c:v>
                </c:pt>
                <c:pt idx="5111">
                  <c:v>7.098611111111901</c:v>
                </c:pt>
                <c:pt idx="5112">
                  <c:v>7.1000000000007901</c:v>
                </c:pt>
                <c:pt idx="5113">
                  <c:v>7.1013888888896792</c:v>
                </c:pt>
                <c:pt idx="5114">
                  <c:v>7.1027777777785683</c:v>
                </c:pt>
                <c:pt idx="5115">
                  <c:v>7.1041666666674574</c:v>
                </c:pt>
                <c:pt idx="5116">
                  <c:v>7.1055555555563465</c:v>
                </c:pt>
                <c:pt idx="5117">
                  <c:v>7.1069444444452357</c:v>
                </c:pt>
                <c:pt idx="5118">
                  <c:v>7.1083333333341248</c:v>
                </c:pt>
                <c:pt idx="5119">
                  <c:v>7.1097222222230139</c:v>
                </c:pt>
                <c:pt idx="5120">
                  <c:v>7.111111111111903</c:v>
                </c:pt>
                <c:pt idx="5121">
                  <c:v>7.1125000000007921</c:v>
                </c:pt>
                <c:pt idx="5122">
                  <c:v>7.1138888888896812</c:v>
                </c:pt>
                <c:pt idx="5123">
                  <c:v>7.1152777777785703</c:v>
                </c:pt>
                <c:pt idx="5124">
                  <c:v>7.1166666666674594</c:v>
                </c:pt>
                <c:pt idx="5125">
                  <c:v>7.1180555555563485</c:v>
                </c:pt>
                <c:pt idx="5126">
                  <c:v>7.1194444444452376</c:v>
                </c:pt>
                <c:pt idx="5127">
                  <c:v>7.1208333333341267</c:v>
                </c:pt>
                <c:pt idx="5128">
                  <c:v>7.1222222222230158</c:v>
                </c:pt>
                <c:pt idx="5129">
                  <c:v>7.1236111111119049</c:v>
                </c:pt>
                <c:pt idx="5130">
                  <c:v>7.125000000000794</c:v>
                </c:pt>
                <c:pt idx="5131">
                  <c:v>7.1263888888896831</c:v>
                </c:pt>
                <c:pt idx="5132">
                  <c:v>7.1277777777785722</c:v>
                </c:pt>
                <c:pt idx="5133">
                  <c:v>7.1291666666674613</c:v>
                </c:pt>
                <c:pt idx="5134">
                  <c:v>7.1305555555563505</c:v>
                </c:pt>
                <c:pt idx="5135">
                  <c:v>7.1319444444452396</c:v>
                </c:pt>
                <c:pt idx="5136">
                  <c:v>7.1333333333341287</c:v>
                </c:pt>
                <c:pt idx="5137">
                  <c:v>7.1347222222230178</c:v>
                </c:pt>
                <c:pt idx="5138">
                  <c:v>7.1361111111119069</c:v>
                </c:pt>
                <c:pt idx="5139">
                  <c:v>7.137500000000796</c:v>
                </c:pt>
                <c:pt idx="5140">
                  <c:v>7.1388888888896851</c:v>
                </c:pt>
                <c:pt idx="5141">
                  <c:v>7.1402777777785742</c:v>
                </c:pt>
                <c:pt idx="5142">
                  <c:v>7.1416666666674633</c:v>
                </c:pt>
                <c:pt idx="5143">
                  <c:v>7.1430555555563524</c:v>
                </c:pt>
                <c:pt idx="5144">
                  <c:v>7.1444444444452415</c:v>
                </c:pt>
                <c:pt idx="5145">
                  <c:v>7.1458333333341306</c:v>
                </c:pt>
                <c:pt idx="5146">
                  <c:v>7.1472222222230197</c:v>
                </c:pt>
                <c:pt idx="5147">
                  <c:v>7.1486111111119088</c:v>
                </c:pt>
                <c:pt idx="5148">
                  <c:v>7.1500000000007979</c:v>
                </c:pt>
                <c:pt idx="5149">
                  <c:v>7.151388888889687</c:v>
                </c:pt>
                <c:pt idx="5150">
                  <c:v>7.1527777777785762</c:v>
                </c:pt>
                <c:pt idx="5151">
                  <c:v>7.1541666666674653</c:v>
                </c:pt>
                <c:pt idx="5152">
                  <c:v>7.1555555555563544</c:v>
                </c:pt>
                <c:pt idx="5153">
                  <c:v>7.1569444444452435</c:v>
                </c:pt>
                <c:pt idx="5154">
                  <c:v>7.1583333333341326</c:v>
                </c:pt>
                <c:pt idx="5155">
                  <c:v>7.1597222222230217</c:v>
                </c:pt>
                <c:pt idx="5156">
                  <c:v>7.1611111111119108</c:v>
                </c:pt>
                <c:pt idx="5157">
                  <c:v>7.1625000000007999</c:v>
                </c:pt>
                <c:pt idx="5158">
                  <c:v>7.163888888889689</c:v>
                </c:pt>
                <c:pt idx="5159">
                  <c:v>7.1652777777785781</c:v>
                </c:pt>
                <c:pt idx="5160">
                  <c:v>7.1666666666674672</c:v>
                </c:pt>
                <c:pt idx="5161">
                  <c:v>7.1680555555563563</c:v>
                </c:pt>
                <c:pt idx="5162">
                  <c:v>7.1694444444452454</c:v>
                </c:pt>
                <c:pt idx="5163">
                  <c:v>7.1708333333341345</c:v>
                </c:pt>
                <c:pt idx="5164">
                  <c:v>7.1722222222230236</c:v>
                </c:pt>
                <c:pt idx="5165">
                  <c:v>7.1736111111119127</c:v>
                </c:pt>
                <c:pt idx="5166">
                  <c:v>7.1750000000008018</c:v>
                </c:pt>
                <c:pt idx="5167">
                  <c:v>7.176388888889691</c:v>
                </c:pt>
                <c:pt idx="5168">
                  <c:v>7.1777777777785801</c:v>
                </c:pt>
                <c:pt idx="5169">
                  <c:v>7.1791666666674692</c:v>
                </c:pt>
                <c:pt idx="5170">
                  <c:v>7.1805555555563583</c:v>
                </c:pt>
                <c:pt idx="5171">
                  <c:v>7.1819444444452474</c:v>
                </c:pt>
                <c:pt idx="5172">
                  <c:v>7.1833333333341365</c:v>
                </c:pt>
                <c:pt idx="5173">
                  <c:v>7.1847222222230256</c:v>
                </c:pt>
                <c:pt idx="5174">
                  <c:v>7.1861111111119147</c:v>
                </c:pt>
                <c:pt idx="5175">
                  <c:v>7.1875000000008038</c:v>
                </c:pt>
                <c:pt idx="5176">
                  <c:v>7.1888888888896929</c:v>
                </c:pt>
                <c:pt idx="5177">
                  <c:v>7.190277777778582</c:v>
                </c:pt>
                <c:pt idx="5178">
                  <c:v>7.1916666666674711</c:v>
                </c:pt>
                <c:pt idx="5179">
                  <c:v>7.1930555555563602</c:v>
                </c:pt>
                <c:pt idx="5180">
                  <c:v>7.1944444444452493</c:v>
                </c:pt>
                <c:pt idx="5181">
                  <c:v>7.1958333333341384</c:v>
                </c:pt>
                <c:pt idx="5182">
                  <c:v>7.1972222222230275</c:v>
                </c:pt>
                <c:pt idx="5183">
                  <c:v>7.1986111111119166</c:v>
                </c:pt>
                <c:pt idx="5184">
                  <c:v>7.2000000000008058</c:v>
                </c:pt>
                <c:pt idx="5185">
                  <c:v>7.2013888888896949</c:v>
                </c:pt>
                <c:pt idx="5186">
                  <c:v>7.202777777778584</c:v>
                </c:pt>
                <c:pt idx="5187">
                  <c:v>7.2041666666674731</c:v>
                </c:pt>
                <c:pt idx="5188">
                  <c:v>7.2055555555563622</c:v>
                </c:pt>
                <c:pt idx="5189">
                  <c:v>7.2069444444452513</c:v>
                </c:pt>
                <c:pt idx="5190">
                  <c:v>7.2083333333341404</c:v>
                </c:pt>
                <c:pt idx="5191">
                  <c:v>7.2097222222230295</c:v>
                </c:pt>
                <c:pt idx="5192">
                  <c:v>7.2111111111119186</c:v>
                </c:pt>
                <c:pt idx="5193">
                  <c:v>7.2125000000008077</c:v>
                </c:pt>
                <c:pt idx="5194">
                  <c:v>7.2138888888896968</c:v>
                </c:pt>
                <c:pt idx="5195">
                  <c:v>7.2152777777785859</c:v>
                </c:pt>
                <c:pt idx="5196">
                  <c:v>7.216666666667475</c:v>
                </c:pt>
                <c:pt idx="5197">
                  <c:v>7.2180555555563641</c:v>
                </c:pt>
                <c:pt idx="5198">
                  <c:v>7.2194444444452532</c:v>
                </c:pt>
                <c:pt idx="5199">
                  <c:v>7.2208333333341423</c:v>
                </c:pt>
                <c:pt idx="5200">
                  <c:v>7.2222222222230315</c:v>
                </c:pt>
                <c:pt idx="5201">
                  <c:v>7.2236111111119206</c:v>
                </c:pt>
                <c:pt idx="5202">
                  <c:v>7.2250000000008097</c:v>
                </c:pt>
                <c:pt idx="5203">
                  <c:v>7.2263888888896988</c:v>
                </c:pt>
                <c:pt idx="5204">
                  <c:v>7.2277777777785879</c:v>
                </c:pt>
                <c:pt idx="5205">
                  <c:v>7.229166666667477</c:v>
                </c:pt>
                <c:pt idx="5206">
                  <c:v>7.2305555555563661</c:v>
                </c:pt>
                <c:pt idx="5207">
                  <c:v>7.2319444444452552</c:v>
                </c:pt>
                <c:pt idx="5208">
                  <c:v>7.2333333333341443</c:v>
                </c:pt>
                <c:pt idx="5209">
                  <c:v>7.2347222222230334</c:v>
                </c:pt>
                <c:pt idx="5210">
                  <c:v>7.2361111111119225</c:v>
                </c:pt>
                <c:pt idx="5211">
                  <c:v>7.2375000000008116</c:v>
                </c:pt>
                <c:pt idx="5212">
                  <c:v>7.2388888888897007</c:v>
                </c:pt>
                <c:pt idx="5213">
                  <c:v>7.2402777777785898</c:v>
                </c:pt>
                <c:pt idx="5214">
                  <c:v>7.2416666666674789</c:v>
                </c:pt>
                <c:pt idx="5215">
                  <c:v>7.243055555556368</c:v>
                </c:pt>
                <c:pt idx="5216">
                  <c:v>7.2444444444452571</c:v>
                </c:pt>
                <c:pt idx="5217">
                  <c:v>7.2458333333341463</c:v>
                </c:pt>
                <c:pt idx="5218">
                  <c:v>7.2472222222230354</c:v>
                </c:pt>
                <c:pt idx="5219">
                  <c:v>7.2486111111119245</c:v>
                </c:pt>
                <c:pt idx="5220">
                  <c:v>7.2500000000008136</c:v>
                </c:pt>
                <c:pt idx="5221">
                  <c:v>7.2513888888897027</c:v>
                </c:pt>
                <c:pt idx="5222">
                  <c:v>7.2527777777785918</c:v>
                </c:pt>
                <c:pt idx="5223">
                  <c:v>7.2541666666674809</c:v>
                </c:pt>
                <c:pt idx="5224">
                  <c:v>7.25555555555637</c:v>
                </c:pt>
                <c:pt idx="5225">
                  <c:v>7.2569444444452591</c:v>
                </c:pt>
                <c:pt idx="5226">
                  <c:v>7.2583333333341482</c:v>
                </c:pt>
                <c:pt idx="5227">
                  <c:v>7.2597222222230373</c:v>
                </c:pt>
                <c:pt idx="5228">
                  <c:v>7.2611111111119264</c:v>
                </c:pt>
                <c:pt idx="5229">
                  <c:v>7.2625000000008155</c:v>
                </c:pt>
                <c:pt idx="5230">
                  <c:v>7.2638888888897046</c:v>
                </c:pt>
                <c:pt idx="5231">
                  <c:v>7.2652777777785937</c:v>
                </c:pt>
                <c:pt idx="5232">
                  <c:v>7.2666666666674828</c:v>
                </c:pt>
                <c:pt idx="5233">
                  <c:v>7.2680555555563719</c:v>
                </c:pt>
                <c:pt idx="5234">
                  <c:v>7.2694444444452611</c:v>
                </c:pt>
                <c:pt idx="5235">
                  <c:v>7.2708333333341502</c:v>
                </c:pt>
                <c:pt idx="5236">
                  <c:v>7.2722222222230393</c:v>
                </c:pt>
                <c:pt idx="5237">
                  <c:v>7.2736111111119284</c:v>
                </c:pt>
                <c:pt idx="5238">
                  <c:v>7.2750000000008175</c:v>
                </c:pt>
                <c:pt idx="5239">
                  <c:v>7.2763888888897066</c:v>
                </c:pt>
                <c:pt idx="5240">
                  <c:v>7.2777777777785957</c:v>
                </c:pt>
                <c:pt idx="5241">
                  <c:v>7.2791666666674848</c:v>
                </c:pt>
                <c:pt idx="5242">
                  <c:v>7.2805555555563739</c:v>
                </c:pt>
                <c:pt idx="5243">
                  <c:v>7.281944444445263</c:v>
                </c:pt>
                <c:pt idx="5244">
                  <c:v>7.2833333333341521</c:v>
                </c:pt>
                <c:pt idx="5245">
                  <c:v>7.2847222222230412</c:v>
                </c:pt>
                <c:pt idx="5246">
                  <c:v>7.2861111111119303</c:v>
                </c:pt>
                <c:pt idx="5247">
                  <c:v>7.2875000000008194</c:v>
                </c:pt>
                <c:pt idx="5248">
                  <c:v>7.2888888888897085</c:v>
                </c:pt>
                <c:pt idx="5249">
                  <c:v>7.2902777777785976</c:v>
                </c:pt>
                <c:pt idx="5250">
                  <c:v>7.2916666666674868</c:v>
                </c:pt>
                <c:pt idx="5251">
                  <c:v>7.2930555555563759</c:v>
                </c:pt>
                <c:pt idx="5252">
                  <c:v>7.294444444445265</c:v>
                </c:pt>
                <c:pt idx="5253">
                  <c:v>7.2958333333341541</c:v>
                </c:pt>
                <c:pt idx="5254">
                  <c:v>7.2972222222230432</c:v>
                </c:pt>
                <c:pt idx="5255">
                  <c:v>7.2986111111119323</c:v>
                </c:pt>
                <c:pt idx="5256">
                  <c:v>7.3000000000008214</c:v>
                </c:pt>
                <c:pt idx="5257">
                  <c:v>7.3013888888897105</c:v>
                </c:pt>
                <c:pt idx="5258">
                  <c:v>7.3027777777785996</c:v>
                </c:pt>
                <c:pt idx="5259">
                  <c:v>7.3041666666674887</c:v>
                </c:pt>
                <c:pt idx="5260">
                  <c:v>7.3055555555563778</c:v>
                </c:pt>
                <c:pt idx="5261">
                  <c:v>7.3069444444452669</c:v>
                </c:pt>
                <c:pt idx="5262">
                  <c:v>7.308333333334156</c:v>
                </c:pt>
                <c:pt idx="5263">
                  <c:v>7.3097222222230451</c:v>
                </c:pt>
                <c:pt idx="5264">
                  <c:v>7.3111111111119342</c:v>
                </c:pt>
                <c:pt idx="5265">
                  <c:v>7.3125000000008233</c:v>
                </c:pt>
                <c:pt idx="5266">
                  <c:v>7.3138888888897124</c:v>
                </c:pt>
                <c:pt idx="5267">
                  <c:v>7.3152777777786016</c:v>
                </c:pt>
                <c:pt idx="5268">
                  <c:v>7.3166666666674907</c:v>
                </c:pt>
                <c:pt idx="5269">
                  <c:v>7.3180555555563798</c:v>
                </c:pt>
                <c:pt idx="5270">
                  <c:v>7.3194444444452689</c:v>
                </c:pt>
                <c:pt idx="5271">
                  <c:v>7.320833333334158</c:v>
                </c:pt>
                <c:pt idx="5272">
                  <c:v>7.3222222222230471</c:v>
                </c:pt>
                <c:pt idx="5273">
                  <c:v>7.3236111111119362</c:v>
                </c:pt>
                <c:pt idx="5274">
                  <c:v>7.3250000000008253</c:v>
                </c:pt>
                <c:pt idx="5275">
                  <c:v>7.3263888888897144</c:v>
                </c:pt>
                <c:pt idx="5276">
                  <c:v>7.3277777777786035</c:v>
                </c:pt>
                <c:pt idx="5277">
                  <c:v>7.3291666666674926</c:v>
                </c:pt>
                <c:pt idx="5278">
                  <c:v>7.3305555555563817</c:v>
                </c:pt>
                <c:pt idx="5279">
                  <c:v>7.3319444444452708</c:v>
                </c:pt>
                <c:pt idx="5280">
                  <c:v>7.3333333333341599</c:v>
                </c:pt>
                <c:pt idx="5281">
                  <c:v>7.334722222223049</c:v>
                </c:pt>
                <c:pt idx="5282">
                  <c:v>7.3361111111119381</c:v>
                </c:pt>
                <c:pt idx="5283">
                  <c:v>7.3375000000008272</c:v>
                </c:pt>
                <c:pt idx="5284">
                  <c:v>7.3388888888897164</c:v>
                </c:pt>
                <c:pt idx="5285">
                  <c:v>7.3402777777786055</c:v>
                </c:pt>
                <c:pt idx="5286">
                  <c:v>7.3416666666674946</c:v>
                </c:pt>
                <c:pt idx="5287">
                  <c:v>7.3430555555563837</c:v>
                </c:pt>
                <c:pt idx="5288">
                  <c:v>7.3444444444452728</c:v>
                </c:pt>
                <c:pt idx="5289">
                  <c:v>7.3458333333341619</c:v>
                </c:pt>
                <c:pt idx="5290">
                  <c:v>7.347222222223051</c:v>
                </c:pt>
                <c:pt idx="5291">
                  <c:v>7.3486111111119401</c:v>
                </c:pt>
                <c:pt idx="5292">
                  <c:v>7.3500000000008292</c:v>
                </c:pt>
                <c:pt idx="5293">
                  <c:v>7.3513888888897183</c:v>
                </c:pt>
                <c:pt idx="5294">
                  <c:v>7.3527777777786074</c:v>
                </c:pt>
                <c:pt idx="5295">
                  <c:v>7.3541666666674965</c:v>
                </c:pt>
                <c:pt idx="5296">
                  <c:v>7.3555555555563856</c:v>
                </c:pt>
                <c:pt idx="5297">
                  <c:v>7.3569444444452747</c:v>
                </c:pt>
                <c:pt idx="5298">
                  <c:v>7.3583333333341638</c:v>
                </c:pt>
                <c:pt idx="5299">
                  <c:v>7.3597222222230529</c:v>
                </c:pt>
                <c:pt idx="5300">
                  <c:v>7.3611111111119421</c:v>
                </c:pt>
                <c:pt idx="5301">
                  <c:v>7.3625000000008312</c:v>
                </c:pt>
                <c:pt idx="5302">
                  <c:v>7.3638888888897203</c:v>
                </c:pt>
                <c:pt idx="5303">
                  <c:v>7.3652777777786094</c:v>
                </c:pt>
                <c:pt idx="5304">
                  <c:v>7.3666666666674985</c:v>
                </c:pt>
                <c:pt idx="5305">
                  <c:v>7.3680555555563876</c:v>
                </c:pt>
                <c:pt idx="5306">
                  <c:v>7.3694444444452767</c:v>
                </c:pt>
                <c:pt idx="5307">
                  <c:v>7.3708333333341658</c:v>
                </c:pt>
                <c:pt idx="5308">
                  <c:v>7.3722222222230549</c:v>
                </c:pt>
                <c:pt idx="5309">
                  <c:v>7.373611111111944</c:v>
                </c:pt>
                <c:pt idx="5310">
                  <c:v>7.3750000000008331</c:v>
                </c:pt>
                <c:pt idx="5311">
                  <c:v>7.3763888888897222</c:v>
                </c:pt>
                <c:pt idx="5312">
                  <c:v>7.3777777777786113</c:v>
                </c:pt>
                <c:pt idx="5313">
                  <c:v>7.3791666666675004</c:v>
                </c:pt>
                <c:pt idx="5314">
                  <c:v>7.3805555555563895</c:v>
                </c:pt>
                <c:pt idx="5315">
                  <c:v>7.3819444444452786</c:v>
                </c:pt>
                <c:pt idx="5316">
                  <c:v>7.3833333333341677</c:v>
                </c:pt>
                <c:pt idx="5317">
                  <c:v>7.3847222222230569</c:v>
                </c:pt>
                <c:pt idx="5318">
                  <c:v>7.386111111111946</c:v>
                </c:pt>
                <c:pt idx="5319">
                  <c:v>7.3875000000008351</c:v>
                </c:pt>
                <c:pt idx="5320">
                  <c:v>7.3888888888897242</c:v>
                </c:pt>
                <c:pt idx="5321">
                  <c:v>7.3902777777786133</c:v>
                </c:pt>
                <c:pt idx="5322">
                  <c:v>7.3916666666675024</c:v>
                </c:pt>
                <c:pt idx="5323">
                  <c:v>7.3930555555563915</c:v>
                </c:pt>
                <c:pt idx="5324">
                  <c:v>7.3944444444452806</c:v>
                </c:pt>
                <c:pt idx="5325">
                  <c:v>7.3958333333341697</c:v>
                </c:pt>
                <c:pt idx="5326">
                  <c:v>7.3972222222230588</c:v>
                </c:pt>
                <c:pt idx="5327">
                  <c:v>7.3986111111119479</c:v>
                </c:pt>
                <c:pt idx="5328">
                  <c:v>7.400000000000837</c:v>
                </c:pt>
                <c:pt idx="5329">
                  <c:v>7.4013888888897261</c:v>
                </c:pt>
                <c:pt idx="5330">
                  <c:v>7.4027777777786152</c:v>
                </c:pt>
                <c:pt idx="5331">
                  <c:v>7.4041666666675043</c:v>
                </c:pt>
                <c:pt idx="5332">
                  <c:v>7.4055555555563934</c:v>
                </c:pt>
                <c:pt idx="5333">
                  <c:v>7.4069444444452825</c:v>
                </c:pt>
                <c:pt idx="5334">
                  <c:v>7.4083333333341717</c:v>
                </c:pt>
                <c:pt idx="5335">
                  <c:v>7.4097222222230608</c:v>
                </c:pt>
                <c:pt idx="5336">
                  <c:v>7.4111111111119499</c:v>
                </c:pt>
                <c:pt idx="5337">
                  <c:v>7.412500000000839</c:v>
                </c:pt>
                <c:pt idx="5338">
                  <c:v>7.4138888888897281</c:v>
                </c:pt>
                <c:pt idx="5339">
                  <c:v>7.4152777777786172</c:v>
                </c:pt>
                <c:pt idx="5340">
                  <c:v>7.4166666666675063</c:v>
                </c:pt>
                <c:pt idx="5341">
                  <c:v>7.4180555555563954</c:v>
                </c:pt>
                <c:pt idx="5342">
                  <c:v>7.4194444444452845</c:v>
                </c:pt>
                <c:pt idx="5343">
                  <c:v>7.4208333333341736</c:v>
                </c:pt>
                <c:pt idx="5344">
                  <c:v>7.4222222222230627</c:v>
                </c:pt>
                <c:pt idx="5345">
                  <c:v>7.4236111111119518</c:v>
                </c:pt>
                <c:pt idx="5346">
                  <c:v>7.4250000000008409</c:v>
                </c:pt>
                <c:pt idx="5347">
                  <c:v>7.42638888888973</c:v>
                </c:pt>
                <c:pt idx="5348">
                  <c:v>7.4277777777786191</c:v>
                </c:pt>
                <c:pt idx="5349">
                  <c:v>7.4291666666675082</c:v>
                </c:pt>
                <c:pt idx="5350">
                  <c:v>7.4305555555563974</c:v>
                </c:pt>
                <c:pt idx="5351">
                  <c:v>7.4319444444452865</c:v>
                </c:pt>
                <c:pt idx="5352">
                  <c:v>7.4333333333341756</c:v>
                </c:pt>
                <c:pt idx="5353">
                  <c:v>7.4347222222230647</c:v>
                </c:pt>
                <c:pt idx="5354">
                  <c:v>7.4361111111119538</c:v>
                </c:pt>
                <c:pt idx="5355">
                  <c:v>7.4375000000008429</c:v>
                </c:pt>
                <c:pt idx="5356">
                  <c:v>7.438888888889732</c:v>
                </c:pt>
                <c:pt idx="5357">
                  <c:v>7.4402777777786211</c:v>
                </c:pt>
                <c:pt idx="5358">
                  <c:v>7.4416666666675102</c:v>
                </c:pt>
                <c:pt idx="5359">
                  <c:v>7.4430555555563993</c:v>
                </c:pt>
                <c:pt idx="5360">
                  <c:v>7.4444444444452884</c:v>
                </c:pt>
                <c:pt idx="5361">
                  <c:v>7.4458333333341775</c:v>
                </c:pt>
                <c:pt idx="5362">
                  <c:v>7.4472222222230666</c:v>
                </c:pt>
                <c:pt idx="5363">
                  <c:v>7.4486111111119557</c:v>
                </c:pt>
                <c:pt idx="5364">
                  <c:v>7.4500000000008448</c:v>
                </c:pt>
                <c:pt idx="5365">
                  <c:v>7.4513888888897339</c:v>
                </c:pt>
                <c:pt idx="5366">
                  <c:v>7.452777777778623</c:v>
                </c:pt>
                <c:pt idx="5367">
                  <c:v>7.4541666666675122</c:v>
                </c:pt>
                <c:pt idx="5368">
                  <c:v>7.4555555555564013</c:v>
                </c:pt>
                <c:pt idx="5369">
                  <c:v>7.4569444444452904</c:v>
                </c:pt>
                <c:pt idx="5370">
                  <c:v>7.4583333333341795</c:v>
                </c:pt>
                <c:pt idx="5371">
                  <c:v>7.4597222222230686</c:v>
                </c:pt>
                <c:pt idx="5372">
                  <c:v>7.4611111111119577</c:v>
                </c:pt>
                <c:pt idx="5373">
                  <c:v>7.4625000000008468</c:v>
                </c:pt>
                <c:pt idx="5374">
                  <c:v>7.4638888888897359</c:v>
                </c:pt>
                <c:pt idx="5375">
                  <c:v>7.465277777778625</c:v>
                </c:pt>
                <c:pt idx="5376">
                  <c:v>7.4666666666675141</c:v>
                </c:pt>
                <c:pt idx="5377">
                  <c:v>7.4680555555564032</c:v>
                </c:pt>
                <c:pt idx="5378">
                  <c:v>7.4694444444452923</c:v>
                </c:pt>
                <c:pt idx="5379">
                  <c:v>7.4708333333341814</c:v>
                </c:pt>
                <c:pt idx="5380">
                  <c:v>7.4722222222230705</c:v>
                </c:pt>
                <c:pt idx="5381">
                  <c:v>7.4736111111119596</c:v>
                </c:pt>
                <c:pt idx="5382">
                  <c:v>7.4750000000008487</c:v>
                </c:pt>
                <c:pt idx="5383">
                  <c:v>7.4763888888897378</c:v>
                </c:pt>
                <c:pt idx="5384">
                  <c:v>7.477777777778627</c:v>
                </c:pt>
                <c:pt idx="5385">
                  <c:v>7.4791666666675161</c:v>
                </c:pt>
                <c:pt idx="5386">
                  <c:v>7.4805555555564052</c:v>
                </c:pt>
                <c:pt idx="5387">
                  <c:v>7.4819444444452943</c:v>
                </c:pt>
                <c:pt idx="5388">
                  <c:v>7.4833333333341834</c:v>
                </c:pt>
                <c:pt idx="5389">
                  <c:v>7.4847222222230725</c:v>
                </c:pt>
                <c:pt idx="5390">
                  <c:v>7.4861111111119616</c:v>
                </c:pt>
                <c:pt idx="5391">
                  <c:v>7.4875000000008507</c:v>
                </c:pt>
                <c:pt idx="5392">
                  <c:v>7.4888888888897398</c:v>
                </c:pt>
                <c:pt idx="5393">
                  <c:v>7.4902777777786289</c:v>
                </c:pt>
                <c:pt idx="5394">
                  <c:v>7.491666666667518</c:v>
                </c:pt>
                <c:pt idx="5395">
                  <c:v>7.4930555555564071</c:v>
                </c:pt>
                <c:pt idx="5396">
                  <c:v>7.4944444444452962</c:v>
                </c:pt>
                <c:pt idx="5397">
                  <c:v>7.4958333333341853</c:v>
                </c:pt>
                <c:pt idx="5398">
                  <c:v>7.4972222222230744</c:v>
                </c:pt>
                <c:pt idx="5399">
                  <c:v>7.4986111111119635</c:v>
                </c:pt>
                <c:pt idx="5400">
                  <c:v>7.5000000000008527</c:v>
                </c:pt>
                <c:pt idx="5401">
                  <c:v>7.5013888888897418</c:v>
                </c:pt>
                <c:pt idx="5402">
                  <c:v>7.5027777777786309</c:v>
                </c:pt>
                <c:pt idx="5403">
                  <c:v>7.50416666666752</c:v>
                </c:pt>
                <c:pt idx="5404">
                  <c:v>7.5055555555564091</c:v>
                </c:pt>
                <c:pt idx="5405">
                  <c:v>7.5069444444452982</c:v>
                </c:pt>
                <c:pt idx="5406">
                  <c:v>7.5083333333341873</c:v>
                </c:pt>
                <c:pt idx="5407">
                  <c:v>7.5097222222230764</c:v>
                </c:pt>
                <c:pt idx="5408">
                  <c:v>7.5111111111119655</c:v>
                </c:pt>
                <c:pt idx="5409">
                  <c:v>7.5125000000008546</c:v>
                </c:pt>
                <c:pt idx="5410">
                  <c:v>7.5138888888897437</c:v>
                </c:pt>
                <c:pt idx="5411">
                  <c:v>7.5152777777786328</c:v>
                </c:pt>
                <c:pt idx="5412">
                  <c:v>7.5166666666675219</c:v>
                </c:pt>
                <c:pt idx="5413">
                  <c:v>7.518055555556411</c:v>
                </c:pt>
                <c:pt idx="5414">
                  <c:v>7.5194444444453001</c:v>
                </c:pt>
                <c:pt idx="5415">
                  <c:v>7.5208333333341892</c:v>
                </c:pt>
                <c:pt idx="5416">
                  <c:v>7.5222222222230783</c:v>
                </c:pt>
                <c:pt idx="5417">
                  <c:v>7.5236111111119675</c:v>
                </c:pt>
                <c:pt idx="5418">
                  <c:v>7.5250000000008566</c:v>
                </c:pt>
                <c:pt idx="5419">
                  <c:v>7.5263888888897457</c:v>
                </c:pt>
                <c:pt idx="5420">
                  <c:v>7.5277777777786348</c:v>
                </c:pt>
                <c:pt idx="5421">
                  <c:v>7.5291666666675239</c:v>
                </c:pt>
                <c:pt idx="5422">
                  <c:v>7.530555555556413</c:v>
                </c:pt>
                <c:pt idx="5423">
                  <c:v>7.5319444444453021</c:v>
                </c:pt>
                <c:pt idx="5424">
                  <c:v>7.5333333333341912</c:v>
                </c:pt>
                <c:pt idx="5425">
                  <c:v>7.5347222222230803</c:v>
                </c:pt>
                <c:pt idx="5426">
                  <c:v>7.5361111111119694</c:v>
                </c:pt>
                <c:pt idx="5427">
                  <c:v>7.5375000000008585</c:v>
                </c:pt>
                <c:pt idx="5428">
                  <c:v>7.5388888888897476</c:v>
                </c:pt>
                <c:pt idx="5429">
                  <c:v>7.5402777777786367</c:v>
                </c:pt>
                <c:pt idx="5430">
                  <c:v>7.5416666666675258</c:v>
                </c:pt>
                <c:pt idx="5431">
                  <c:v>7.5430555555564149</c:v>
                </c:pt>
                <c:pt idx="5432">
                  <c:v>7.544444444445304</c:v>
                </c:pt>
                <c:pt idx="5433">
                  <c:v>7.5458333333341931</c:v>
                </c:pt>
                <c:pt idx="5434">
                  <c:v>7.5472222222230823</c:v>
                </c:pt>
                <c:pt idx="5435">
                  <c:v>7.5486111111119714</c:v>
                </c:pt>
                <c:pt idx="5436">
                  <c:v>7.5500000000008605</c:v>
                </c:pt>
                <c:pt idx="5437">
                  <c:v>7.5513888888897496</c:v>
                </c:pt>
                <c:pt idx="5438">
                  <c:v>7.5527777777786387</c:v>
                </c:pt>
                <c:pt idx="5439">
                  <c:v>7.5541666666675278</c:v>
                </c:pt>
                <c:pt idx="5440">
                  <c:v>7.5555555555564169</c:v>
                </c:pt>
                <c:pt idx="5441">
                  <c:v>7.556944444445306</c:v>
                </c:pt>
                <c:pt idx="5442">
                  <c:v>7.5583333333341951</c:v>
                </c:pt>
                <c:pt idx="5443">
                  <c:v>7.5597222222230842</c:v>
                </c:pt>
                <c:pt idx="5444">
                  <c:v>7.5611111111119733</c:v>
                </c:pt>
                <c:pt idx="5445">
                  <c:v>7.5625000000008624</c:v>
                </c:pt>
                <c:pt idx="5446">
                  <c:v>7.5638888888897515</c:v>
                </c:pt>
                <c:pt idx="5447">
                  <c:v>7.5652777777786406</c:v>
                </c:pt>
                <c:pt idx="5448">
                  <c:v>7.5666666666675297</c:v>
                </c:pt>
                <c:pt idx="5449">
                  <c:v>7.5680555555564188</c:v>
                </c:pt>
                <c:pt idx="5450">
                  <c:v>7.569444444445308</c:v>
                </c:pt>
                <c:pt idx="5451">
                  <c:v>7.5708333333341971</c:v>
                </c:pt>
                <c:pt idx="5452">
                  <c:v>7.5722222222230862</c:v>
                </c:pt>
                <c:pt idx="5453">
                  <c:v>7.5736111111119753</c:v>
                </c:pt>
                <c:pt idx="5454">
                  <c:v>7.5750000000008644</c:v>
                </c:pt>
                <c:pt idx="5455">
                  <c:v>7.5763888888897535</c:v>
                </c:pt>
                <c:pt idx="5456">
                  <c:v>7.5777777777786426</c:v>
                </c:pt>
                <c:pt idx="5457">
                  <c:v>7.5791666666675317</c:v>
                </c:pt>
                <c:pt idx="5458">
                  <c:v>7.5805555555564208</c:v>
                </c:pt>
                <c:pt idx="5459">
                  <c:v>7.5819444444453099</c:v>
                </c:pt>
                <c:pt idx="5460">
                  <c:v>7.583333333334199</c:v>
                </c:pt>
                <c:pt idx="5461">
                  <c:v>7.5847222222230881</c:v>
                </c:pt>
                <c:pt idx="5462">
                  <c:v>7.5861111111119772</c:v>
                </c:pt>
                <c:pt idx="5463">
                  <c:v>7.5875000000008663</c:v>
                </c:pt>
                <c:pt idx="5464">
                  <c:v>7.5888888888897554</c:v>
                </c:pt>
                <c:pt idx="5465">
                  <c:v>7.5902777777786445</c:v>
                </c:pt>
                <c:pt idx="5466">
                  <c:v>7.5916666666675336</c:v>
                </c:pt>
                <c:pt idx="5467">
                  <c:v>7.5930555555564228</c:v>
                </c:pt>
                <c:pt idx="5468">
                  <c:v>7.5944444444453119</c:v>
                </c:pt>
                <c:pt idx="5469">
                  <c:v>7.595833333334201</c:v>
                </c:pt>
                <c:pt idx="5470">
                  <c:v>7.5972222222230901</c:v>
                </c:pt>
                <c:pt idx="5471">
                  <c:v>7.5986111111119792</c:v>
                </c:pt>
                <c:pt idx="5472">
                  <c:v>7.6000000000008683</c:v>
                </c:pt>
                <c:pt idx="5473">
                  <c:v>7.6013888888897574</c:v>
                </c:pt>
                <c:pt idx="5474">
                  <c:v>7.6027777777786465</c:v>
                </c:pt>
                <c:pt idx="5475">
                  <c:v>7.6041666666675356</c:v>
                </c:pt>
                <c:pt idx="5476">
                  <c:v>7.6055555555564247</c:v>
                </c:pt>
                <c:pt idx="5477">
                  <c:v>7.6069444444453138</c:v>
                </c:pt>
                <c:pt idx="5478">
                  <c:v>7.6083333333342029</c:v>
                </c:pt>
                <c:pt idx="5479">
                  <c:v>7.609722222223092</c:v>
                </c:pt>
                <c:pt idx="5480">
                  <c:v>7.6111111111119811</c:v>
                </c:pt>
                <c:pt idx="5481">
                  <c:v>7.6125000000008702</c:v>
                </c:pt>
                <c:pt idx="5482">
                  <c:v>7.6138888888897593</c:v>
                </c:pt>
                <c:pt idx="5483">
                  <c:v>7.6152777777786484</c:v>
                </c:pt>
                <c:pt idx="5484">
                  <c:v>7.6166666666675376</c:v>
                </c:pt>
                <c:pt idx="5485">
                  <c:v>7.6180555555564267</c:v>
                </c:pt>
                <c:pt idx="5486">
                  <c:v>7.6194444444453158</c:v>
                </c:pt>
                <c:pt idx="5487">
                  <c:v>7.6208333333342049</c:v>
                </c:pt>
                <c:pt idx="5488">
                  <c:v>7.622222222223094</c:v>
                </c:pt>
                <c:pt idx="5489">
                  <c:v>7.6236111111119831</c:v>
                </c:pt>
                <c:pt idx="5490">
                  <c:v>7.6250000000008722</c:v>
                </c:pt>
                <c:pt idx="5491">
                  <c:v>7.6263888888897613</c:v>
                </c:pt>
                <c:pt idx="5492">
                  <c:v>7.6277777777786504</c:v>
                </c:pt>
                <c:pt idx="5493">
                  <c:v>7.6291666666675395</c:v>
                </c:pt>
                <c:pt idx="5494">
                  <c:v>7.6305555555564286</c:v>
                </c:pt>
                <c:pt idx="5495">
                  <c:v>7.6319444444453177</c:v>
                </c:pt>
                <c:pt idx="5496">
                  <c:v>7.6333333333342068</c:v>
                </c:pt>
                <c:pt idx="5497">
                  <c:v>7.6347222222230959</c:v>
                </c:pt>
                <c:pt idx="5498">
                  <c:v>7.636111111111985</c:v>
                </c:pt>
                <c:pt idx="5499">
                  <c:v>7.6375000000008741</c:v>
                </c:pt>
                <c:pt idx="5500">
                  <c:v>7.6388888888897633</c:v>
                </c:pt>
                <c:pt idx="5501">
                  <c:v>7.6402777777786524</c:v>
                </c:pt>
                <c:pt idx="5502">
                  <c:v>7.6416666666675415</c:v>
                </c:pt>
                <c:pt idx="5503">
                  <c:v>7.6430555555564306</c:v>
                </c:pt>
                <c:pt idx="5504">
                  <c:v>7.6444444444453197</c:v>
                </c:pt>
                <c:pt idx="5505">
                  <c:v>7.6458333333342088</c:v>
                </c:pt>
                <c:pt idx="5506">
                  <c:v>7.6472222222230979</c:v>
                </c:pt>
                <c:pt idx="5507">
                  <c:v>7.648611111111987</c:v>
                </c:pt>
                <c:pt idx="5508">
                  <c:v>7.6500000000008761</c:v>
                </c:pt>
                <c:pt idx="5509">
                  <c:v>7.6513888888897652</c:v>
                </c:pt>
                <c:pt idx="5510">
                  <c:v>7.6527777777786543</c:v>
                </c:pt>
                <c:pt idx="5511">
                  <c:v>7.6541666666675434</c:v>
                </c:pt>
                <c:pt idx="5512">
                  <c:v>7.6555555555564325</c:v>
                </c:pt>
                <c:pt idx="5513">
                  <c:v>7.6569444444453216</c:v>
                </c:pt>
                <c:pt idx="5514">
                  <c:v>7.6583333333342107</c:v>
                </c:pt>
                <c:pt idx="5515">
                  <c:v>7.6597222222230998</c:v>
                </c:pt>
                <c:pt idx="5516">
                  <c:v>7.6611111111119889</c:v>
                </c:pt>
                <c:pt idx="5517">
                  <c:v>7.6625000000008781</c:v>
                </c:pt>
                <c:pt idx="5518">
                  <c:v>7.6638888888897672</c:v>
                </c:pt>
                <c:pt idx="5519">
                  <c:v>7.6652777777786563</c:v>
                </c:pt>
                <c:pt idx="5520">
                  <c:v>7.6666666666675454</c:v>
                </c:pt>
                <c:pt idx="5521">
                  <c:v>7.6680555555564345</c:v>
                </c:pt>
                <c:pt idx="5522">
                  <c:v>7.6694444444453236</c:v>
                </c:pt>
                <c:pt idx="5523">
                  <c:v>7.6708333333342127</c:v>
                </c:pt>
                <c:pt idx="5524">
                  <c:v>7.6722222222231018</c:v>
                </c:pt>
                <c:pt idx="5525">
                  <c:v>7.6736111111119909</c:v>
                </c:pt>
                <c:pt idx="5526">
                  <c:v>7.67500000000088</c:v>
                </c:pt>
                <c:pt idx="5527">
                  <c:v>7.6763888888897691</c:v>
                </c:pt>
                <c:pt idx="5528">
                  <c:v>7.6777777777786582</c:v>
                </c:pt>
                <c:pt idx="5529">
                  <c:v>7.6791666666675473</c:v>
                </c:pt>
                <c:pt idx="5530">
                  <c:v>7.6805555555564364</c:v>
                </c:pt>
                <c:pt idx="5531">
                  <c:v>7.6819444444453255</c:v>
                </c:pt>
                <c:pt idx="5532">
                  <c:v>7.6833333333342146</c:v>
                </c:pt>
                <c:pt idx="5533">
                  <c:v>7.6847222222231037</c:v>
                </c:pt>
                <c:pt idx="5534">
                  <c:v>7.6861111111119929</c:v>
                </c:pt>
                <c:pt idx="5535">
                  <c:v>7.687500000000882</c:v>
                </c:pt>
                <c:pt idx="5536">
                  <c:v>7.6888888888897711</c:v>
                </c:pt>
                <c:pt idx="5537">
                  <c:v>7.6902777777786602</c:v>
                </c:pt>
                <c:pt idx="5538">
                  <c:v>7.6916666666675493</c:v>
                </c:pt>
                <c:pt idx="5539">
                  <c:v>7.6930555555564384</c:v>
                </c:pt>
                <c:pt idx="5540">
                  <c:v>7.6944444444453275</c:v>
                </c:pt>
                <c:pt idx="5541">
                  <c:v>7.6958333333342166</c:v>
                </c:pt>
                <c:pt idx="5542">
                  <c:v>7.6972222222231057</c:v>
                </c:pt>
                <c:pt idx="5543">
                  <c:v>7.6986111111119948</c:v>
                </c:pt>
                <c:pt idx="5544">
                  <c:v>7.7000000000008839</c:v>
                </c:pt>
                <c:pt idx="5545">
                  <c:v>7.701388888889773</c:v>
                </c:pt>
                <c:pt idx="5546">
                  <c:v>7.7027777777786621</c:v>
                </c:pt>
                <c:pt idx="5547">
                  <c:v>7.7041666666675512</c:v>
                </c:pt>
                <c:pt idx="5548">
                  <c:v>7.7055555555564403</c:v>
                </c:pt>
                <c:pt idx="5549">
                  <c:v>7.7069444444453294</c:v>
                </c:pt>
                <c:pt idx="5550">
                  <c:v>7.7083333333342186</c:v>
                </c:pt>
                <c:pt idx="5551">
                  <c:v>7.7097222222231077</c:v>
                </c:pt>
                <c:pt idx="5552">
                  <c:v>7.7111111111119968</c:v>
                </c:pt>
                <c:pt idx="5553">
                  <c:v>7.7125000000008859</c:v>
                </c:pt>
                <c:pt idx="5554">
                  <c:v>7.713888888889775</c:v>
                </c:pt>
                <c:pt idx="5555">
                  <c:v>7.7152777777786641</c:v>
                </c:pt>
                <c:pt idx="5556">
                  <c:v>7.7166666666675532</c:v>
                </c:pt>
                <c:pt idx="5557">
                  <c:v>7.7180555555564423</c:v>
                </c:pt>
                <c:pt idx="5558">
                  <c:v>7.7194444444453314</c:v>
                </c:pt>
                <c:pt idx="5559">
                  <c:v>7.7208333333342205</c:v>
                </c:pt>
                <c:pt idx="5560">
                  <c:v>7.7222222222231096</c:v>
                </c:pt>
                <c:pt idx="5561">
                  <c:v>7.7236111111119987</c:v>
                </c:pt>
                <c:pt idx="5562">
                  <c:v>7.7250000000008878</c:v>
                </c:pt>
                <c:pt idx="5563">
                  <c:v>7.7263888888897769</c:v>
                </c:pt>
                <c:pt idx="5564">
                  <c:v>7.727777777778666</c:v>
                </c:pt>
                <c:pt idx="5565">
                  <c:v>7.7291666666675551</c:v>
                </c:pt>
                <c:pt idx="5566">
                  <c:v>7.7305555555564442</c:v>
                </c:pt>
                <c:pt idx="5567">
                  <c:v>7.7319444444453334</c:v>
                </c:pt>
                <c:pt idx="5568">
                  <c:v>7.7333333333342225</c:v>
                </c:pt>
                <c:pt idx="5569">
                  <c:v>7.7347222222231116</c:v>
                </c:pt>
                <c:pt idx="5570">
                  <c:v>7.7361111111120007</c:v>
                </c:pt>
                <c:pt idx="5571">
                  <c:v>7.7375000000008898</c:v>
                </c:pt>
                <c:pt idx="5572">
                  <c:v>7.7388888888897789</c:v>
                </c:pt>
                <c:pt idx="5573">
                  <c:v>7.740277777778668</c:v>
                </c:pt>
                <c:pt idx="5574">
                  <c:v>7.7416666666675571</c:v>
                </c:pt>
                <c:pt idx="5575">
                  <c:v>7.7430555555564462</c:v>
                </c:pt>
                <c:pt idx="5576">
                  <c:v>7.7444444444453353</c:v>
                </c:pt>
                <c:pt idx="5577">
                  <c:v>7.7458333333342244</c:v>
                </c:pt>
                <c:pt idx="5578">
                  <c:v>7.7472222222231135</c:v>
                </c:pt>
                <c:pt idx="5579">
                  <c:v>7.7486111111120026</c:v>
                </c:pt>
                <c:pt idx="5580">
                  <c:v>7.7500000000008917</c:v>
                </c:pt>
                <c:pt idx="5581">
                  <c:v>7.7513888888897808</c:v>
                </c:pt>
                <c:pt idx="5582">
                  <c:v>7.7527777777786699</c:v>
                </c:pt>
                <c:pt idx="5583">
                  <c:v>7.754166666667559</c:v>
                </c:pt>
                <c:pt idx="5584">
                  <c:v>7.7555555555564482</c:v>
                </c:pt>
                <c:pt idx="5585">
                  <c:v>7.7569444444453373</c:v>
                </c:pt>
                <c:pt idx="5586">
                  <c:v>7.7583333333342264</c:v>
                </c:pt>
                <c:pt idx="5587">
                  <c:v>7.7597222222231155</c:v>
                </c:pt>
                <c:pt idx="5588">
                  <c:v>7.7611111111120046</c:v>
                </c:pt>
                <c:pt idx="5589">
                  <c:v>7.7625000000008937</c:v>
                </c:pt>
                <c:pt idx="5590">
                  <c:v>7.7638888888897828</c:v>
                </c:pt>
                <c:pt idx="5591">
                  <c:v>7.7652777777786719</c:v>
                </c:pt>
                <c:pt idx="5592">
                  <c:v>7.766666666667561</c:v>
                </c:pt>
                <c:pt idx="5593">
                  <c:v>7.7680555555564501</c:v>
                </c:pt>
                <c:pt idx="5594">
                  <c:v>7.7694444444453392</c:v>
                </c:pt>
                <c:pt idx="5595">
                  <c:v>7.7708333333342283</c:v>
                </c:pt>
                <c:pt idx="5596">
                  <c:v>7.7722222222231174</c:v>
                </c:pt>
                <c:pt idx="5597">
                  <c:v>7.7736111111120065</c:v>
                </c:pt>
                <c:pt idx="5598">
                  <c:v>7.7750000000008956</c:v>
                </c:pt>
                <c:pt idx="5599">
                  <c:v>7.7763888888897847</c:v>
                </c:pt>
                <c:pt idx="5600">
                  <c:v>7.7777777777786739</c:v>
                </c:pt>
                <c:pt idx="5601">
                  <c:v>7.779166666667563</c:v>
                </c:pt>
                <c:pt idx="5602">
                  <c:v>7.7805555555564521</c:v>
                </c:pt>
                <c:pt idx="5603">
                  <c:v>7.7819444444453412</c:v>
                </c:pt>
                <c:pt idx="5604">
                  <c:v>7.7833333333342303</c:v>
                </c:pt>
                <c:pt idx="5605">
                  <c:v>7.7847222222231194</c:v>
                </c:pt>
                <c:pt idx="5606">
                  <c:v>7.7861111111120085</c:v>
                </c:pt>
                <c:pt idx="5607">
                  <c:v>7.7875000000008976</c:v>
                </c:pt>
                <c:pt idx="5608">
                  <c:v>7.7888888888897867</c:v>
                </c:pt>
                <c:pt idx="5609">
                  <c:v>7.7902777777786758</c:v>
                </c:pt>
                <c:pt idx="5610">
                  <c:v>7.7916666666675649</c:v>
                </c:pt>
                <c:pt idx="5611">
                  <c:v>7.793055555556454</c:v>
                </c:pt>
                <c:pt idx="5612">
                  <c:v>7.7944444444453431</c:v>
                </c:pt>
                <c:pt idx="5613">
                  <c:v>7.7958333333342322</c:v>
                </c:pt>
                <c:pt idx="5614">
                  <c:v>7.7972222222231213</c:v>
                </c:pt>
                <c:pt idx="5615">
                  <c:v>7.7986111111120104</c:v>
                </c:pt>
                <c:pt idx="5616">
                  <c:v>7.8000000000008995</c:v>
                </c:pt>
                <c:pt idx="5617">
                  <c:v>7.8013888888897887</c:v>
                </c:pt>
                <c:pt idx="5618">
                  <c:v>7.8027777777786778</c:v>
                </c:pt>
                <c:pt idx="5619">
                  <c:v>7.8041666666675669</c:v>
                </c:pt>
                <c:pt idx="5620">
                  <c:v>7.805555555556456</c:v>
                </c:pt>
                <c:pt idx="5621">
                  <c:v>7.8069444444453451</c:v>
                </c:pt>
                <c:pt idx="5622">
                  <c:v>7.8083333333342342</c:v>
                </c:pt>
                <c:pt idx="5623">
                  <c:v>7.8097222222231233</c:v>
                </c:pt>
                <c:pt idx="5624">
                  <c:v>7.8111111111120124</c:v>
                </c:pt>
                <c:pt idx="5625">
                  <c:v>7.8125000000009015</c:v>
                </c:pt>
                <c:pt idx="5626">
                  <c:v>7.8138888888897906</c:v>
                </c:pt>
                <c:pt idx="5627">
                  <c:v>7.8152777777786797</c:v>
                </c:pt>
                <c:pt idx="5628">
                  <c:v>7.8166666666675688</c:v>
                </c:pt>
                <c:pt idx="5629">
                  <c:v>7.8180555555564579</c:v>
                </c:pt>
                <c:pt idx="5630">
                  <c:v>7.819444444445347</c:v>
                </c:pt>
                <c:pt idx="5631">
                  <c:v>7.8208333333342361</c:v>
                </c:pt>
                <c:pt idx="5632">
                  <c:v>7.8222222222231252</c:v>
                </c:pt>
                <c:pt idx="5633">
                  <c:v>7.8236111111120143</c:v>
                </c:pt>
                <c:pt idx="5634">
                  <c:v>7.8250000000009035</c:v>
                </c:pt>
                <c:pt idx="5635">
                  <c:v>7.8263888888897926</c:v>
                </c:pt>
                <c:pt idx="5636">
                  <c:v>7.8277777777786817</c:v>
                </c:pt>
                <c:pt idx="5637">
                  <c:v>7.8291666666675708</c:v>
                </c:pt>
                <c:pt idx="5638">
                  <c:v>7.8305555555564599</c:v>
                </c:pt>
                <c:pt idx="5639">
                  <c:v>7.831944444445349</c:v>
                </c:pt>
                <c:pt idx="5640">
                  <c:v>7.8333333333342381</c:v>
                </c:pt>
                <c:pt idx="5641">
                  <c:v>7.8347222222231272</c:v>
                </c:pt>
                <c:pt idx="5642">
                  <c:v>7.8361111111120163</c:v>
                </c:pt>
                <c:pt idx="5643">
                  <c:v>7.8375000000009054</c:v>
                </c:pt>
                <c:pt idx="5644">
                  <c:v>7.8388888888897945</c:v>
                </c:pt>
                <c:pt idx="5645">
                  <c:v>7.8402777777786836</c:v>
                </c:pt>
                <c:pt idx="5646">
                  <c:v>7.8416666666675727</c:v>
                </c:pt>
                <c:pt idx="5647">
                  <c:v>7.8430555555564618</c:v>
                </c:pt>
                <c:pt idx="5648">
                  <c:v>7.8444444444453509</c:v>
                </c:pt>
                <c:pt idx="5649">
                  <c:v>7.84583333333424</c:v>
                </c:pt>
                <c:pt idx="5650">
                  <c:v>7.8472222222231292</c:v>
                </c:pt>
                <c:pt idx="5651">
                  <c:v>7.8486111111120183</c:v>
                </c:pt>
                <c:pt idx="5652">
                  <c:v>7.8500000000009074</c:v>
                </c:pt>
                <c:pt idx="5653">
                  <c:v>7.8513888888897965</c:v>
                </c:pt>
                <c:pt idx="5654">
                  <c:v>7.8527777777786856</c:v>
                </c:pt>
                <c:pt idx="5655">
                  <c:v>7.8541666666675747</c:v>
                </c:pt>
                <c:pt idx="5656">
                  <c:v>7.8555555555564638</c:v>
                </c:pt>
                <c:pt idx="5657">
                  <c:v>7.8569444444453529</c:v>
                </c:pt>
                <c:pt idx="5658">
                  <c:v>7.858333333334242</c:v>
                </c:pt>
                <c:pt idx="5659">
                  <c:v>7.8597222222231311</c:v>
                </c:pt>
                <c:pt idx="5660">
                  <c:v>7.8611111111120202</c:v>
                </c:pt>
                <c:pt idx="5661">
                  <c:v>7.8625000000009093</c:v>
                </c:pt>
                <c:pt idx="5662">
                  <c:v>7.8638888888897984</c:v>
                </c:pt>
                <c:pt idx="5663">
                  <c:v>7.8652777777786875</c:v>
                </c:pt>
                <c:pt idx="5664">
                  <c:v>7.8666666666675766</c:v>
                </c:pt>
                <c:pt idx="5665">
                  <c:v>7.8680555555564657</c:v>
                </c:pt>
                <c:pt idx="5666">
                  <c:v>7.8694444444453548</c:v>
                </c:pt>
                <c:pt idx="5667">
                  <c:v>7.870833333334244</c:v>
                </c:pt>
                <c:pt idx="5668">
                  <c:v>7.8722222222231331</c:v>
                </c:pt>
                <c:pt idx="5669">
                  <c:v>7.8736111111120222</c:v>
                </c:pt>
                <c:pt idx="5670">
                  <c:v>7.8750000000009113</c:v>
                </c:pt>
                <c:pt idx="5671">
                  <c:v>7.8763888888898004</c:v>
                </c:pt>
                <c:pt idx="5672">
                  <c:v>7.8777777777786895</c:v>
                </c:pt>
                <c:pt idx="5673">
                  <c:v>7.8791666666675786</c:v>
                </c:pt>
                <c:pt idx="5674">
                  <c:v>7.8805555555564677</c:v>
                </c:pt>
                <c:pt idx="5675">
                  <c:v>7.8819444444453568</c:v>
                </c:pt>
                <c:pt idx="5676">
                  <c:v>7.8833333333342459</c:v>
                </c:pt>
                <c:pt idx="5677">
                  <c:v>7.884722222223135</c:v>
                </c:pt>
                <c:pt idx="5678">
                  <c:v>7.8861111111120241</c:v>
                </c:pt>
                <c:pt idx="5679">
                  <c:v>7.8875000000009132</c:v>
                </c:pt>
                <c:pt idx="5680">
                  <c:v>7.8888888888898023</c:v>
                </c:pt>
                <c:pt idx="5681">
                  <c:v>7.8902777777786914</c:v>
                </c:pt>
                <c:pt idx="5682">
                  <c:v>7.8916666666675805</c:v>
                </c:pt>
                <c:pt idx="5683">
                  <c:v>7.8930555555564696</c:v>
                </c:pt>
                <c:pt idx="5684">
                  <c:v>7.8944444444453588</c:v>
                </c:pt>
                <c:pt idx="5685">
                  <c:v>7.8958333333342479</c:v>
                </c:pt>
                <c:pt idx="5686">
                  <c:v>7.897222222223137</c:v>
                </c:pt>
                <c:pt idx="5687">
                  <c:v>7.8986111111120261</c:v>
                </c:pt>
                <c:pt idx="5688">
                  <c:v>7.9000000000009152</c:v>
                </c:pt>
                <c:pt idx="5689">
                  <c:v>7.9013888888898043</c:v>
                </c:pt>
                <c:pt idx="5690">
                  <c:v>7.9027777777786934</c:v>
                </c:pt>
                <c:pt idx="5691">
                  <c:v>7.9041666666675825</c:v>
                </c:pt>
                <c:pt idx="5692">
                  <c:v>7.9055555555564716</c:v>
                </c:pt>
                <c:pt idx="5693">
                  <c:v>7.9069444444453607</c:v>
                </c:pt>
                <c:pt idx="5694">
                  <c:v>7.9083333333342498</c:v>
                </c:pt>
                <c:pt idx="5695">
                  <c:v>7.9097222222231389</c:v>
                </c:pt>
                <c:pt idx="5696">
                  <c:v>7.911111111112028</c:v>
                </c:pt>
                <c:pt idx="5697">
                  <c:v>7.9125000000009171</c:v>
                </c:pt>
                <c:pt idx="5698">
                  <c:v>7.9138888888898062</c:v>
                </c:pt>
                <c:pt idx="5699">
                  <c:v>7.9152777777786953</c:v>
                </c:pt>
                <c:pt idx="5700">
                  <c:v>7.9166666666675845</c:v>
                </c:pt>
                <c:pt idx="5701">
                  <c:v>7.9180555555564736</c:v>
                </c:pt>
                <c:pt idx="5702">
                  <c:v>7.9194444444453627</c:v>
                </c:pt>
                <c:pt idx="5703">
                  <c:v>7.9208333333342518</c:v>
                </c:pt>
                <c:pt idx="5704">
                  <c:v>7.9222222222231409</c:v>
                </c:pt>
                <c:pt idx="5705">
                  <c:v>7.92361111111203</c:v>
                </c:pt>
                <c:pt idx="5706">
                  <c:v>7.9250000000009191</c:v>
                </c:pt>
                <c:pt idx="5707">
                  <c:v>7.9263888888898082</c:v>
                </c:pt>
                <c:pt idx="5708">
                  <c:v>7.9277777777786973</c:v>
                </c:pt>
                <c:pt idx="5709">
                  <c:v>7.9291666666675864</c:v>
                </c:pt>
                <c:pt idx="5710">
                  <c:v>7.9305555555564755</c:v>
                </c:pt>
                <c:pt idx="5711">
                  <c:v>7.9319444444453646</c:v>
                </c:pt>
                <c:pt idx="5712">
                  <c:v>7.9333333333342537</c:v>
                </c:pt>
                <c:pt idx="5713">
                  <c:v>7.9347222222231428</c:v>
                </c:pt>
                <c:pt idx="5714">
                  <c:v>7.9361111111120319</c:v>
                </c:pt>
                <c:pt idx="5715">
                  <c:v>7.937500000000921</c:v>
                </c:pt>
                <c:pt idx="5716">
                  <c:v>7.9388888888898101</c:v>
                </c:pt>
                <c:pt idx="5717">
                  <c:v>7.9402777777786993</c:v>
                </c:pt>
                <c:pt idx="5718">
                  <c:v>7.9416666666675884</c:v>
                </c:pt>
                <c:pt idx="5719">
                  <c:v>7.9430555555564775</c:v>
                </c:pt>
                <c:pt idx="5720">
                  <c:v>7.9444444444453666</c:v>
                </c:pt>
                <c:pt idx="5721">
                  <c:v>7.9458333333342557</c:v>
                </c:pt>
                <c:pt idx="5722">
                  <c:v>7.9472222222231448</c:v>
                </c:pt>
                <c:pt idx="5723">
                  <c:v>7.9486111111120339</c:v>
                </c:pt>
                <c:pt idx="5724">
                  <c:v>7.950000000000923</c:v>
                </c:pt>
                <c:pt idx="5725">
                  <c:v>7.9513888888898121</c:v>
                </c:pt>
                <c:pt idx="5726">
                  <c:v>7.9527777777787012</c:v>
                </c:pt>
                <c:pt idx="5727">
                  <c:v>7.9541666666675903</c:v>
                </c:pt>
                <c:pt idx="5728">
                  <c:v>7.9555555555564794</c:v>
                </c:pt>
                <c:pt idx="5729">
                  <c:v>7.9569444444453685</c:v>
                </c:pt>
                <c:pt idx="5730">
                  <c:v>7.9583333333342576</c:v>
                </c:pt>
                <c:pt idx="5731">
                  <c:v>7.9597222222231467</c:v>
                </c:pt>
                <c:pt idx="5732">
                  <c:v>7.9611111111120358</c:v>
                </c:pt>
                <c:pt idx="5733">
                  <c:v>7.9625000000009249</c:v>
                </c:pt>
                <c:pt idx="5734">
                  <c:v>7.9638888888898141</c:v>
                </c:pt>
                <c:pt idx="5735">
                  <c:v>7.9652777777787032</c:v>
                </c:pt>
                <c:pt idx="5736">
                  <c:v>7.9666666666675923</c:v>
                </c:pt>
                <c:pt idx="5737">
                  <c:v>7.9680555555564814</c:v>
                </c:pt>
                <c:pt idx="5738">
                  <c:v>7.9694444444453705</c:v>
                </c:pt>
                <c:pt idx="5739">
                  <c:v>7.9708333333342596</c:v>
                </c:pt>
                <c:pt idx="5740">
                  <c:v>7.9722222222231487</c:v>
                </c:pt>
                <c:pt idx="5741">
                  <c:v>7.9736111111120378</c:v>
                </c:pt>
                <c:pt idx="5742">
                  <c:v>7.9750000000009269</c:v>
                </c:pt>
                <c:pt idx="5743">
                  <c:v>7.976388888889816</c:v>
                </c:pt>
                <c:pt idx="5744">
                  <c:v>7.9777777777787051</c:v>
                </c:pt>
                <c:pt idx="5745">
                  <c:v>7.9791666666675942</c:v>
                </c:pt>
                <c:pt idx="5746">
                  <c:v>7.9805555555564833</c:v>
                </c:pt>
                <c:pt idx="5747">
                  <c:v>7.9819444444453724</c:v>
                </c:pt>
                <c:pt idx="5748">
                  <c:v>7.9833333333342615</c:v>
                </c:pt>
                <c:pt idx="5749">
                  <c:v>7.9847222222231506</c:v>
                </c:pt>
                <c:pt idx="5750">
                  <c:v>7.9861111111120398</c:v>
                </c:pt>
                <c:pt idx="5751">
                  <c:v>7.9875000000009289</c:v>
                </c:pt>
                <c:pt idx="5752">
                  <c:v>7.988888888889818</c:v>
                </c:pt>
                <c:pt idx="5753">
                  <c:v>7.9902777777787071</c:v>
                </c:pt>
                <c:pt idx="5754">
                  <c:v>7.9916666666675962</c:v>
                </c:pt>
                <c:pt idx="5755">
                  <c:v>7.9930555555564853</c:v>
                </c:pt>
                <c:pt idx="5756">
                  <c:v>7.9944444444453744</c:v>
                </c:pt>
                <c:pt idx="5757">
                  <c:v>7.9958333333342635</c:v>
                </c:pt>
                <c:pt idx="5758">
                  <c:v>7.9972222222231526</c:v>
                </c:pt>
                <c:pt idx="5759">
                  <c:v>7.9986111111120417</c:v>
                </c:pt>
                <c:pt idx="5760">
                  <c:v>8.0000000000009308</c:v>
                </c:pt>
                <c:pt idx="5761">
                  <c:v>8.001388888889819</c:v>
                </c:pt>
                <c:pt idx="5762">
                  <c:v>8.0027777777787072</c:v>
                </c:pt>
                <c:pt idx="5763">
                  <c:v>8.0041666666675955</c:v>
                </c:pt>
                <c:pt idx="5764">
                  <c:v>8.0055555555564837</c:v>
                </c:pt>
                <c:pt idx="5765">
                  <c:v>8.0069444444453719</c:v>
                </c:pt>
                <c:pt idx="5766">
                  <c:v>8.0083333333342601</c:v>
                </c:pt>
                <c:pt idx="5767">
                  <c:v>8.0097222222231483</c:v>
                </c:pt>
                <c:pt idx="5768">
                  <c:v>8.0111111111120366</c:v>
                </c:pt>
                <c:pt idx="5769">
                  <c:v>8.0125000000009248</c:v>
                </c:pt>
                <c:pt idx="5770">
                  <c:v>8.013888888889813</c:v>
                </c:pt>
                <c:pt idx="5771">
                  <c:v>8.0152777777787012</c:v>
                </c:pt>
                <c:pt idx="5772">
                  <c:v>8.0166666666675894</c:v>
                </c:pt>
                <c:pt idx="5773">
                  <c:v>8.0180555555564776</c:v>
                </c:pt>
                <c:pt idx="5774">
                  <c:v>8.0194444444453659</c:v>
                </c:pt>
                <c:pt idx="5775">
                  <c:v>8.0208333333342541</c:v>
                </c:pt>
                <c:pt idx="5776">
                  <c:v>8.0222222222231423</c:v>
                </c:pt>
                <c:pt idx="5777">
                  <c:v>8.0236111111120305</c:v>
                </c:pt>
                <c:pt idx="5778">
                  <c:v>8.0250000000009187</c:v>
                </c:pt>
                <c:pt idx="5779">
                  <c:v>8.0263888888898069</c:v>
                </c:pt>
                <c:pt idx="5780">
                  <c:v>8.0277777777786952</c:v>
                </c:pt>
                <c:pt idx="5781">
                  <c:v>8.0291666666675834</c:v>
                </c:pt>
                <c:pt idx="5782">
                  <c:v>8.0305555555564716</c:v>
                </c:pt>
                <c:pt idx="5783">
                  <c:v>8.0319444444453598</c:v>
                </c:pt>
                <c:pt idx="5784">
                  <c:v>8.033333333334248</c:v>
                </c:pt>
                <c:pt idx="5785">
                  <c:v>8.0347222222231363</c:v>
                </c:pt>
                <c:pt idx="5786">
                  <c:v>8.0361111111120245</c:v>
                </c:pt>
                <c:pt idx="5787">
                  <c:v>8.0375000000009127</c:v>
                </c:pt>
                <c:pt idx="5788">
                  <c:v>8.0388888888898009</c:v>
                </c:pt>
                <c:pt idx="5789">
                  <c:v>8.0402777777786891</c:v>
                </c:pt>
                <c:pt idx="5790">
                  <c:v>8.0416666666675773</c:v>
                </c:pt>
                <c:pt idx="5791">
                  <c:v>8.0430555555564656</c:v>
                </c:pt>
                <c:pt idx="5792">
                  <c:v>8.0444444444453538</c:v>
                </c:pt>
                <c:pt idx="5793">
                  <c:v>8.045833333334242</c:v>
                </c:pt>
                <c:pt idx="5794">
                  <c:v>8.0472222222231302</c:v>
                </c:pt>
                <c:pt idx="5795">
                  <c:v>8.0486111111120184</c:v>
                </c:pt>
                <c:pt idx="5796">
                  <c:v>8.0500000000009067</c:v>
                </c:pt>
                <c:pt idx="5797">
                  <c:v>8.0513888888897949</c:v>
                </c:pt>
                <c:pt idx="5798">
                  <c:v>8.0527777777786831</c:v>
                </c:pt>
                <c:pt idx="5799">
                  <c:v>8.0541666666675713</c:v>
                </c:pt>
                <c:pt idx="5800">
                  <c:v>8.0555555555564595</c:v>
                </c:pt>
                <c:pt idx="5801">
                  <c:v>8.0569444444453477</c:v>
                </c:pt>
                <c:pt idx="5802">
                  <c:v>8.058333333334236</c:v>
                </c:pt>
                <c:pt idx="5803">
                  <c:v>8.0597222222231242</c:v>
                </c:pt>
                <c:pt idx="5804">
                  <c:v>8.0611111111120124</c:v>
                </c:pt>
                <c:pt idx="5805">
                  <c:v>8.0625000000009006</c:v>
                </c:pt>
                <c:pt idx="5806">
                  <c:v>8.0638888888897888</c:v>
                </c:pt>
                <c:pt idx="5807">
                  <c:v>8.065277777778677</c:v>
                </c:pt>
                <c:pt idx="5808">
                  <c:v>8.0666666666675653</c:v>
                </c:pt>
                <c:pt idx="5809">
                  <c:v>8.0680555555564535</c:v>
                </c:pt>
                <c:pt idx="5810">
                  <c:v>8.0694444444453417</c:v>
                </c:pt>
                <c:pt idx="5811">
                  <c:v>8.0708333333342299</c:v>
                </c:pt>
                <c:pt idx="5812">
                  <c:v>8.0722222222231181</c:v>
                </c:pt>
                <c:pt idx="5813">
                  <c:v>8.0736111111120064</c:v>
                </c:pt>
                <c:pt idx="5814">
                  <c:v>8.0750000000008946</c:v>
                </c:pt>
                <c:pt idx="5815">
                  <c:v>8.0763888888897828</c:v>
                </c:pt>
                <c:pt idx="5816">
                  <c:v>8.077777777778671</c:v>
                </c:pt>
                <c:pt idx="5817">
                  <c:v>8.0791666666675592</c:v>
                </c:pt>
                <c:pt idx="5818">
                  <c:v>8.0805555555564474</c:v>
                </c:pt>
                <c:pt idx="5819">
                  <c:v>8.0819444444453357</c:v>
                </c:pt>
                <c:pt idx="5820">
                  <c:v>8.0833333333342239</c:v>
                </c:pt>
                <c:pt idx="5821">
                  <c:v>8.0847222222231121</c:v>
                </c:pt>
                <c:pt idx="5822">
                  <c:v>8.0861111111120003</c:v>
                </c:pt>
                <c:pt idx="5823">
                  <c:v>8.0875000000008885</c:v>
                </c:pt>
                <c:pt idx="5824">
                  <c:v>8.0888888888897768</c:v>
                </c:pt>
                <c:pt idx="5825">
                  <c:v>8.090277777778665</c:v>
                </c:pt>
                <c:pt idx="5826">
                  <c:v>8.0916666666675532</c:v>
                </c:pt>
                <c:pt idx="5827">
                  <c:v>8.0930555555564414</c:v>
                </c:pt>
                <c:pt idx="5828">
                  <c:v>8.0944444444453296</c:v>
                </c:pt>
                <c:pt idx="5829">
                  <c:v>8.0958333333342178</c:v>
                </c:pt>
                <c:pt idx="5830">
                  <c:v>8.0972222222231061</c:v>
                </c:pt>
                <c:pt idx="5831">
                  <c:v>8.0986111111119943</c:v>
                </c:pt>
                <c:pt idx="5832">
                  <c:v>8.1000000000008825</c:v>
                </c:pt>
                <c:pt idx="5833">
                  <c:v>8.1013888888897707</c:v>
                </c:pt>
                <c:pt idx="5834">
                  <c:v>8.1027777777786589</c:v>
                </c:pt>
                <c:pt idx="5835">
                  <c:v>8.1041666666675471</c:v>
                </c:pt>
                <c:pt idx="5836">
                  <c:v>8.1055555555564354</c:v>
                </c:pt>
                <c:pt idx="5837">
                  <c:v>8.1069444444453236</c:v>
                </c:pt>
                <c:pt idx="5838">
                  <c:v>8.1083333333342118</c:v>
                </c:pt>
                <c:pt idx="5839">
                  <c:v>8.1097222222231</c:v>
                </c:pt>
                <c:pt idx="5840">
                  <c:v>8.1111111111119882</c:v>
                </c:pt>
                <c:pt idx="5841">
                  <c:v>8.1125000000008765</c:v>
                </c:pt>
                <c:pt idx="5842">
                  <c:v>8.1138888888897647</c:v>
                </c:pt>
                <c:pt idx="5843">
                  <c:v>8.1152777777786529</c:v>
                </c:pt>
                <c:pt idx="5844">
                  <c:v>8.1166666666675411</c:v>
                </c:pt>
                <c:pt idx="5845">
                  <c:v>8.1180555555564293</c:v>
                </c:pt>
                <c:pt idx="5846">
                  <c:v>8.1194444444453175</c:v>
                </c:pt>
                <c:pt idx="5847">
                  <c:v>8.1208333333342058</c:v>
                </c:pt>
                <c:pt idx="5848">
                  <c:v>8.122222222223094</c:v>
                </c:pt>
                <c:pt idx="5849">
                  <c:v>8.1236111111119822</c:v>
                </c:pt>
                <c:pt idx="5850">
                  <c:v>8.1250000000008704</c:v>
                </c:pt>
                <c:pt idx="5851">
                  <c:v>8.1263888888897586</c:v>
                </c:pt>
                <c:pt idx="5852">
                  <c:v>8.1277777777786469</c:v>
                </c:pt>
                <c:pt idx="5853">
                  <c:v>8.1291666666675351</c:v>
                </c:pt>
                <c:pt idx="5854">
                  <c:v>8.1305555555564233</c:v>
                </c:pt>
                <c:pt idx="5855">
                  <c:v>8.1319444444453115</c:v>
                </c:pt>
                <c:pt idx="5856">
                  <c:v>8.1333333333341997</c:v>
                </c:pt>
                <c:pt idx="5857">
                  <c:v>8.1347222222230879</c:v>
                </c:pt>
                <c:pt idx="5858">
                  <c:v>8.1361111111119762</c:v>
                </c:pt>
                <c:pt idx="5859">
                  <c:v>8.1375000000008644</c:v>
                </c:pt>
                <c:pt idx="5860">
                  <c:v>8.1388888888897526</c:v>
                </c:pt>
                <c:pt idx="5861">
                  <c:v>8.1402777777786408</c:v>
                </c:pt>
                <c:pt idx="5862">
                  <c:v>8.141666666667529</c:v>
                </c:pt>
                <c:pt idx="5863">
                  <c:v>8.1430555555564172</c:v>
                </c:pt>
                <c:pt idx="5864">
                  <c:v>8.1444444444453055</c:v>
                </c:pt>
                <c:pt idx="5865">
                  <c:v>8.1458333333341937</c:v>
                </c:pt>
                <c:pt idx="5866">
                  <c:v>8.1472222222230819</c:v>
                </c:pt>
                <c:pt idx="5867">
                  <c:v>8.1486111111119701</c:v>
                </c:pt>
                <c:pt idx="5868">
                  <c:v>8.1500000000008583</c:v>
                </c:pt>
                <c:pt idx="5869">
                  <c:v>8.1513888888897466</c:v>
                </c:pt>
                <c:pt idx="5870">
                  <c:v>8.1527777777786348</c:v>
                </c:pt>
                <c:pt idx="5871">
                  <c:v>8.154166666667523</c:v>
                </c:pt>
                <c:pt idx="5872">
                  <c:v>8.1555555555564112</c:v>
                </c:pt>
                <c:pt idx="5873">
                  <c:v>8.1569444444452994</c:v>
                </c:pt>
                <c:pt idx="5874">
                  <c:v>8.1583333333341876</c:v>
                </c:pt>
                <c:pt idx="5875">
                  <c:v>8.1597222222230759</c:v>
                </c:pt>
                <c:pt idx="5876">
                  <c:v>8.1611111111119641</c:v>
                </c:pt>
                <c:pt idx="5877">
                  <c:v>8.1625000000008523</c:v>
                </c:pt>
                <c:pt idx="5878">
                  <c:v>8.1638888888897405</c:v>
                </c:pt>
                <c:pt idx="5879">
                  <c:v>8.1652777777786287</c:v>
                </c:pt>
                <c:pt idx="5880">
                  <c:v>8.1666666666675169</c:v>
                </c:pt>
                <c:pt idx="5881">
                  <c:v>8.1680555555564052</c:v>
                </c:pt>
                <c:pt idx="5882">
                  <c:v>8.1694444444452934</c:v>
                </c:pt>
                <c:pt idx="5883">
                  <c:v>8.1708333333341816</c:v>
                </c:pt>
                <c:pt idx="5884">
                  <c:v>8.1722222222230698</c:v>
                </c:pt>
                <c:pt idx="5885">
                  <c:v>8.173611111111958</c:v>
                </c:pt>
                <c:pt idx="5886">
                  <c:v>8.1750000000008463</c:v>
                </c:pt>
                <c:pt idx="5887">
                  <c:v>8.1763888888897345</c:v>
                </c:pt>
                <c:pt idx="5888">
                  <c:v>8.1777777777786227</c:v>
                </c:pt>
                <c:pt idx="5889">
                  <c:v>8.1791666666675109</c:v>
                </c:pt>
                <c:pt idx="5890">
                  <c:v>8.1805555555563991</c:v>
                </c:pt>
                <c:pt idx="5891">
                  <c:v>8.1819444444452873</c:v>
                </c:pt>
                <c:pt idx="5892">
                  <c:v>8.1833333333341756</c:v>
                </c:pt>
                <c:pt idx="5893">
                  <c:v>8.1847222222230638</c:v>
                </c:pt>
                <c:pt idx="5894">
                  <c:v>8.186111111111952</c:v>
                </c:pt>
                <c:pt idx="5895">
                  <c:v>8.1875000000008402</c:v>
                </c:pt>
                <c:pt idx="5896">
                  <c:v>8.1888888888897284</c:v>
                </c:pt>
                <c:pt idx="5897">
                  <c:v>8.1902777777786167</c:v>
                </c:pt>
                <c:pt idx="5898">
                  <c:v>8.1916666666675049</c:v>
                </c:pt>
                <c:pt idx="5899">
                  <c:v>8.1930555555563931</c:v>
                </c:pt>
                <c:pt idx="5900">
                  <c:v>8.1944444444452813</c:v>
                </c:pt>
                <c:pt idx="5901">
                  <c:v>8.1958333333341695</c:v>
                </c:pt>
                <c:pt idx="5902">
                  <c:v>8.1972222222230577</c:v>
                </c:pt>
                <c:pt idx="5903">
                  <c:v>8.198611111111946</c:v>
                </c:pt>
                <c:pt idx="5904">
                  <c:v>8.2000000000008342</c:v>
                </c:pt>
                <c:pt idx="5905">
                  <c:v>8.2013888888897224</c:v>
                </c:pt>
                <c:pt idx="5906">
                  <c:v>8.2027777777786106</c:v>
                </c:pt>
                <c:pt idx="5907">
                  <c:v>8.2041666666674988</c:v>
                </c:pt>
                <c:pt idx="5908">
                  <c:v>8.205555555556387</c:v>
                </c:pt>
                <c:pt idx="5909">
                  <c:v>8.2069444444452753</c:v>
                </c:pt>
                <c:pt idx="5910">
                  <c:v>8.2083333333341635</c:v>
                </c:pt>
                <c:pt idx="5911">
                  <c:v>8.2097222222230517</c:v>
                </c:pt>
                <c:pt idx="5912">
                  <c:v>8.2111111111119399</c:v>
                </c:pt>
                <c:pt idx="5913">
                  <c:v>8.2125000000008281</c:v>
                </c:pt>
                <c:pt idx="5914">
                  <c:v>8.2138888888897164</c:v>
                </c:pt>
                <c:pt idx="5915">
                  <c:v>8.2152777777786046</c:v>
                </c:pt>
                <c:pt idx="5916">
                  <c:v>8.2166666666674928</c:v>
                </c:pt>
                <c:pt idx="5917">
                  <c:v>8.218055555556381</c:v>
                </c:pt>
                <c:pt idx="5918">
                  <c:v>8.2194444444452692</c:v>
                </c:pt>
                <c:pt idx="5919">
                  <c:v>8.2208333333341574</c:v>
                </c:pt>
                <c:pt idx="5920">
                  <c:v>8.2222222222230457</c:v>
                </c:pt>
                <c:pt idx="5921">
                  <c:v>8.2236111111119339</c:v>
                </c:pt>
                <c:pt idx="5922">
                  <c:v>8.2250000000008221</c:v>
                </c:pt>
                <c:pt idx="5923">
                  <c:v>8.2263888888897103</c:v>
                </c:pt>
                <c:pt idx="5924">
                  <c:v>8.2277777777785985</c:v>
                </c:pt>
                <c:pt idx="5925">
                  <c:v>8.2291666666674868</c:v>
                </c:pt>
                <c:pt idx="5926">
                  <c:v>8.230555555556375</c:v>
                </c:pt>
                <c:pt idx="5927">
                  <c:v>8.2319444444452632</c:v>
                </c:pt>
                <c:pt idx="5928">
                  <c:v>8.2333333333341514</c:v>
                </c:pt>
                <c:pt idx="5929">
                  <c:v>8.2347222222230396</c:v>
                </c:pt>
                <c:pt idx="5930">
                  <c:v>8.2361111111119278</c:v>
                </c:pt>
                <c:pt idx="5931">
                  <c:v>8.2375000000008161</c:v>
                </c:pt>
                <c:pt idx="5932">
                  <c:v>8.2388888888897043</c:v>
                </c:pt>
                <c:pt idx="5933">
                  <c:v>8.2402777777785925</c:v>
                </c:pt>
                <c:pt idx="5934">
                  <c:v>8.2416666666674807</c:v>
                </c:pt>
                <c:pt idx="5935">
                  <c:v>8.2430555555563689</c:v>
                </c:pt>
                <c:pt idx="5936">
                  <c:v>8.2444444444452571</c:v>
                </c:pt>
                <c:pt idx="5937">
                  <c:v>8.2458333333341454</c:v>
                </c:pt>
                <c:pt idx="5938">
                  <c:v>8.2472222222230336</c:v>
                </c:pt>
                <c:pt idx="5939">
                  <c:v>8.2486111111119218</c:v>
                </c:pt>
                <c:pt idx="5940">
                  <c:v>8.25000000000081</c:v>
                </c:pt>
                <c:pt idx="5941">
                  <c:v>8.2513888888896982</c:v>
                </c:pt>
                <c:pt idx="5942">
                  <c:v>8.2527777777785865</c:v>
                </c:pt>
                <c:pt idx="5943">
                  <c:v>8.2541666666674747</c:v>
                </c:pt>
                <c:pt idx="5944">
                  <c:v>8.2555555555563629</c:v>
                </c:pt>
                <c:pt idx="5945">
                  <c:v>8.2569444444452511</c:v>
                </c:pt>
                <c:pt idx="5946">
                  <c:v>8.2583333333341393</c:v>
                </c:pt>
                <c:pt idx="5947">
                  <c:v>8.2597222222230275</c:v>
                </c:pt>
                <c:pt idx="5948">
                  <c:v>8.2611111111119158</c:v>
                </c:pt>
                <c:pt idx="5949">
                  <c:v>8.262500000000804</c:v>
                </c:pt>
                <c:pt idx="5950">
                  <c:v>8.2638888888896922</c:v>
                </c:pt>
                <c:pt idx="5951">
                  <c:v>8.2652777777785804</c:v>
                </c:pt>
                <c:pt idx="5952">
                  <c:v>8.2666666666674686</c:v>
                </c:pt>
                <c:pt idx="5953">
                  <c:v>8.2680555555563569</c:v>
                </c:pt>
                <c:pt idx="5954">
                  <c:v>8.2694444444452451</c:v>
                </c:pt>
                <c:pt idx="5955">
                  <c:v>8.2708333333341333</c:v>
                </c:pt>
                <c:pt idx="5956">
                  <c:v>8.2722222222230215</c:v>
                </c:pt>
                <c:pt idx="5957">
                  <c:v>8.2736111111119097</c:v>
                </c:pt>
                <c:pt idx="5958">
                  <c:v>8.2750000000007979</c:v>
                </c:pt>
                <c:pt idx="5959">
                  <c:v>8.2763888888896862</c:v>
                </c:pt>
                <c:pt idx="5960">
                  <c:v>8.2777777777785744</c:v>
                </c:pt>
                <c:pt idx="5961">
                  <c:v>8.2791666666674626</c:v>
                </c:pt>
                <c:pt idx="5962">
                  <c:v>8.2805555555563508</c:v>
                </c:pt>
                <c:pt idx="5963">
                  <c:v>8.281944444445239</c:v>
                </c:pt>
                <c:pt idx="5964">
                  <c:v>8.2833333333341272</c:v>
                </c:pt>
                <c:pt idx="5965">
                  <c:v>8.2847222222230155</c:v>
                </c:pt>
                <c:pt idx="5966">
                  <c:v>8.2861111111119037</c:v>
                </c:pt>
                <c:pt idx="5967">
                  <c:v>8.2875000000007919</c:v>
                </c:pt>
                <c:pt idx="5968">
                  <c:v>8.2888888888896801</c:v>
                </c:pt>
                <c:pt idx="5969">
                  <c:v>8.2902777777785683</c:v>
                </c:pt>
                <c:pt idx="5970">
                  <c:v>8.2916666666674566</c:v>
                </c:pt>
                <c:pt idx="5971">
                  <c:v>8.2930555555563448</c:v>
                </c:pt>
                <c:pt idx="5972">
                  <c:v>8.294444444445233</c:v>
                </c:pt>
                <c:pt idx="5973">
                  <c:v>8.2958333333341212</c:v>
                </c:pt>
                <c:pt idx="5974">
                  <c:v>8.2972222222230094</c:v>
                </c:pt>
                <c:pt idx="5975">
                  <c:v>8.2986111111118976</c:v>
                </c:pt>
                <c:pt idx="5976">
                  <c:v>8.3000000000007859</c:v>
                </c:pt>
                <c:pt idx="5977">
                  <c:v>8.3013888888896741</c:v>
                </c:pt>
                <c:pt idx="5978">
                  <c:v>8.3027777777785623</c:v>
                </c:pt>
                <c:pt idx="5979">
                  <c:v>8.3041666666674505</c:v>
                </c:pt>
                <c:pt idx="5980">
                  <c:v>8.3055555555563387</c:v>
                </c:pt>
                <c:pt idx="5981">
                  <c:v>8.3069444444452269</c:v>
                </c:pt>
                <c:pt idx="5982">
                  <c:v>8.3083333333341152</c:v>
                </c:pt>
                <c:pt idx="5983">
                  <c:v>8.3097222222230034</c:v>
                </c:pt>
                <c:pt idx="5984">
                  <c:v>8.3111111111118916</c:v>
                </c:pt>
                <c:pt idx="5985">
                  <c:v>8.3125000000007798</c:v>
                </c:pt>
                <c:pt idx="5986">
                  <c:v>8.313888888889668</c:v>
                </c:pt>
                <c:pt idx="5987">
                  <c:v>8.3152777777785563</c:v>
                </c:pt>
                <c:pt idx="5988">
                  <c:v>8.3166666666674445</c:v>
                </c:pt>
                <c:pt idx="5989">
                  <c:v>8.3180555555563327</c:v>
                </c:pt>
                <c:pt idx="5990">
                  <c:v>8.3194444444452209</c:v>
                </c:pt>
                <c:pt idx="5991">
                  <c:v>8.3208333333341091</c:v>
                </c:pt>
                <c:pt idx="5992">
                  <c:v>8.3222222222229973</c:v>
                </c:pt>
                <c:pt idx="5993">
                  <c:v>8.3236111111118856</c:v>
                </c:pt>
                <c:pt idx="5994">
                  <c:v>8.3250000000007738</c:v>
                </c:pt>
                <c:pt idx="5995">
                  <c:v>8.326388888889662</c:v>
                </c:pt>
                <c:pt idx="5996">
                  <c:v>8.3277777777785502</c:v>
                </c:pt>
                <c:pt idx="5997">
                  <c:v>8.3291666666674384</c:v>
                </c:pt>
                <c:pt idx="5998">
                  <c:v>8.3305555555563267</c:v>
                </c:pt>
                <c:pt idx="5999">
                  <c:v>8.3319444444452149</c:v>
                </c:pt>
                <c:pt idx="6000">
                  <c:v>8.3333333333341031</c:v>
                </c:pt>
                <c:pt idx="6001">
                  <c:v>8.3347222222229913</c:v>
                </c:pt>
                <c:pt idx="6002">
                  <c:v>8.3361111111118795</c:v>
                </c:pt>
                <c:pt idx="6003">
                  <c:v>8.3375000000007677</c:v>
                </c:pt>
                <c:pt idx="6004">
                  <c:v>8.338888888889656</c:v>
                </c:pt>
                <c:pt idx="6005">
                  <c:v>8.3402777777785442</c:v>
                </c:pt>
                <c:pt idx="6006">
                  <c:v>8.3416666666674324</c:v>
                </c:pt>
                <c:pt idx="6007">
                  <c:v>8.3430555555563206</c:v>
                </c:pt>
                <c:pt idx="6008">
                  <c:v>8.3444444444452088</c:v>
                </c:pt>
                <c:pt idx="6009">
                  <c:v>8.345833333334097</c:v>
                </c:pt>
                <c:pt idx="6010">
                  <c:v>8.3472222222229853</c:v>
                </c:pt>
                <c:pt idx="6011">
                  <c:v>8.3486111111118735</c:v>
                </c:pt>
                <c:pt idx="6012">
                  <c:v>8.3500000000007617</c:v>
                </c:pt>
                <c:pt idx="6013">
                  <c:v>8.3513888888896499</c:v>
                </c:pt>
                <c:pt idx="6014">
                  <c:v>8.3527777777785381</c:v>
                </c:pt>
                <c:pt idx="6015">
                  <c:v>8.3541666666674264</c:v>
                </c:pt>
                <c:pt idx="6016">
                  <c:v>8.3555555555563146</c:v>
                </c:pt>
                <c:pt idx="6017">
                  <c:v>8.3569444444452028</c:v>
                </c:pt>
                <c:pt idx="6018">
                  <c:v>8.358333333334091</c:v>
                </c:pt>
                <c:pt idx="6019">
                  <c:v>8.3597222222229792</c:v>
                </c:pt>
                <c:pt idx="6020">
                  <c:v>8.3611111111118674</c:v>
                </c:pt>
                <c:pt idx="6021">
                  <c:v>8.3625000000007557</c:v>
                </c:pt>
                <c:pt idx="6022">
                  <c:v>8.3638888888896439</c:v>
                </c:pt>
                <c:pt idx="6023">
                  <c:v>8.3652777777785321</c:v>
                </c:pt>
                <c:pt idx="6024">
                  <c:v>8.3666666666674203</c:v>
                </c:pt>
                <c:pt idx="6025">
                  <c:v>8.3680555555563085</c:v>
                </c:pt>
                <c:pt idx="6026">
                  <c:v>8.3694444444451968</c:v>
                </c:pt>
                <c:pt idx="6027">
                  <c:v>8.370833333334085</c:v>
                </c:pt>
                <c:pt idx="6028">
                  <c:v>8.3722222222229732</c:v>
                </c:pt>
                <c:pt idx="6029">
                  <c:v>8.3736111111118614</c:v>
                </c:pt>
                <c:pt idx="6030">
                  <c:v>8.3750000000007496</c:v>
                </c:pt>
                <c:pt idx="6031">
                  <c:v>8.3763888888896378</c:v>
                </c:pt>
                <c:pt idx="6032">
                  <c:v>8.3777777777785261</c:v>
                </c:pt>
                <c:pt idx="6033">
                  <c:v>8.3791666666674143</c:v>
                </c:pt>
                <c:pt idx="6034">
                  <c:v>8.3805555555563025</c:v>
                </c:pt>
                <c:pt idx="6035">
                  <c:v>8.3819444444451907</c:v>
                </c:pt>
                <c:pt idx="6036">
                  <c:v>8.3833333333340789</c:v>
                </c:pt>
                <c:pt idx="6037">
                  <c:v>8.3847222222229671</c:v>
                </c:pt>
                <c:pt idx="6038">
                  <c:v>8.3861111111118554</c:v>
                </c:pt>
                <c:pt idx="6039">
                  <c:v>8.3875000000007436</c:v>
                </c:pt>
                <c:pt idx="6040">
                  <c:v>8.3888888888896318</c:v>
                </c:pt>
                <c:pt idx="6041">
                  <c:v>8.39027777777852</c:v>
                </c:pt>
                <c:pt idx="6042">
                  <c:v>8.3916666666674082</c:v>
                </c:pt>
                <c:pt idx="6043">
                  <c:v>8.3930555555562965</c:v>
                </c:pt>
                <c:pt idx="6044">
                  <c:v>8.3944444444451847</c:v>
                </c:pt>
                <c:pt idx="6045">
                  <c:v>8.3958333333340729</c:v>
                </c:pt>
                <c:pt idx="6046">
                  <c:v>8.3972222222229611</c:v>
                </c:pt>
                <c:pt idx="6047">
                  <c:v>8.3986111111118493</c:v>
                </c:pt>
                <c:pt idx="6048">
                  <c:v>8.4000000000007375</c:v>
                </c:pt>
                <c:pt idx="6049">
                  <c:v>8.4013888888896258</c:v>
                </c:pt>
                <c:pt idx="6050">
                  <c:v>8.402777777778514</c:v>
                </c:pt>
                <c:pt idx="6051">
                  <c:v>8.4041666666674022</c:v>
                </c:pt>
                <c:pt idx="6052">
                  <c:v>8.4055555555562904</c:v>
                </c:pt>
                <c:pt idx="6053">
                  <c:v>8.4069444444451786</c:v>
                </c:pt>
                <c:pt idx="6054">
                  <c:v>8.4083333333340669</c:v>
                </c:pt>
                <c:pt idx="6055">
                  <c:v>8.4097222222229551</c:v>
                </c:pt>
                <c:pt idx="6056">
                  <c:v>8.4111111111118433</c:v>
                </c:pt>
                <c:pt idx="6057">
                  <c:v>8.4125000000007315</c:v>
                </c:pt>
                <c:pt idx="6058">
                  <c:v>8.4138888888896197</c:v>
                </c:pt>
                <c:pt idx="6059">
                  <c:v>8.4152777777785079</c:v>
                </c:pt>
                <c:pt idx="6060">
                  <c:v>8.4166666666673962</c:v>
                </c:pt>
                <c:pt idx="6061">
                  <c:v>8.4180555555562844</c:v>
                </c:pt>
                <c:pt idx="6062">
                  <c:v>8.4194444444451726</c:v>
                </c:pt>
                <c:pt idx="6063">
                  <c:v>8.4208333333340608</c:v>
                </c:pt>
                <c:pt idx="6064">
                  <c:v>8.422222222222949</c:v>
                </c:pt>
                <c:pt idx="6065">
                  <c:v>8.4236111111118372</c:v>
                </c:pt>
                <c:pt idx="6066">
                  <c:v>8.4250000000007255</c:v>
                </c:pt>
                <c:pt idx="6067">
                  <c:v>8.4263888888896137</c:v>
                </c:pt>
                <c:pt idx="6068">
                  <c:v>8.4277777777785019</c:v>
                </c:pt>
                <c:pt idx="6069">
                  <c:v>8.4291666666673901</c:v>
                </c:pt>
                <c:pt idx="6070">
                  <c:v>8.4305555555562783</c:v>
                </c:pt>
                <c:pt idx="6071">
                  <c:v>8.4319444444451666</c:v>
                </c:pt>
                <c:pt idx="6072">
                  <c:v>8.4333333333340548</c:v>
                </c:pt>
                <c:pt idx="6073">
                  <c:v>8.434722222222943</c:v>
                </c:pt>
                <c:pt idx="6074">
                  <c:v>8.4361111111118312</c:v>
                </c:pt>
                <c:pt idx="6075">
                  <c:v>8.4375000000007194</c:v>
                </c:pt>
                <c:pt idx="6076">
                  <c:v>8.4388888888896076</c:v>
                </c:pt>
                <c:pt idx="6077">
                  <c:v>8.4402777777784959</c:v>
                </c:pt>
                <c:pt idx="6078">
                  <c:v>8.4416666666673841</c:v>
                </c:pt>
                <c:pt idx="6079">
                  <c:v>8.4430555555562723</c:v>
                </c:pt>
                <c:pt idx="6080">
                  <c:v>8.4444444444451605</c:v>
                </c:pt>
                <c:pt idx="6081">
                  <c:v>8.4458333333340487</c:v>
                </c:pt>
                <c:pt idx="6082">
                  <c:v>8.4472222222229369</c:v>
                </c:pt>
                <c:pt idx="6083">
                  <c:v>8.4486111111118252</c:v>
                </c:pt>
                <c:pt idx="6084">
                  <c:v>8.4500000000007134</c:v>
                </c:pt>
                <c:pt idx="6085">
                  <c:v>8.4513888888896016</c:v>
                </c:pt>
                <c:pt idx="6086">
                  <c:v>8.4527777777784898</c:v>
                </c:pt>
                <c:pt idx="6087">
                  <c:v>8.454166666667378</c:v>
                </c:pt>
                <c:pt idx="6088">
                  <c:v>8.4555555555562663</c:v>
                </c:pt>
                <c:pt idx="6089">
                  <c:v>8.4569444444451545</c:v>
                </c:pt>
                <c:pt idx="6090">
                  <c:v>8.4583333333340427</c:v>
                </c:pt>
                <c:pt idx="6091">
                  <c:v>8.4597222222229309</c:v>
                </c:pt>
                <c:pt idx="6092">
                  <c:v>8.4611111111118191</c:v>
                </c:pt>
                <c:pt idx="6093">
                  <c:v>8.4625000000007073</c:v>
                </c:pt>
                <c:pt idx="6094">
                  <c:v>8.4638888888895956</c:v>
                </c:pt>
                <c:pt idx="6095">
                  <c:v>8.4652777777784838</c:v>
                </c:pt>
                <c:pt idx="6096">
                  <c:v>8.466666666667372</c:v>
                </c:pt>
                <c:pt idx="6097">
                  <c:v>8.4680555555562602</c:v>
                </c:pt>
                <c:pt idx="6098">
                  <c:v>8.4694444444451484</c:v>
                </c:pt>
                <c:pt idx="6099">
                  <c:v>8.4708333333340367</c:v>
                </c:pt>
                <c:pt idx="6100">
                  <c:v>8.4722222222229249</c:v>
                </c:pt>
                <c:pt idx="6101">
                  <c:v>8.4736111111118131</c:v>
                </c:pt>
                <c:pt idx="6102">
                  <c:v>8.4750000000007013</c:v>
                </c:pt>
                <c:pt idx="6103">
                  <c:v>8.4763888888895895</c:v>
                </c:pt>
                <c:pt idx="6104">
                  <c:v>8.4777777777784777</c:v>
                </c:pt>
                <c:pt idx="6105">
                  <c:v>8.479166666667366</c:v>
                </c:pt>
                <c:pt idx="6106">
                  <c:v>8.4805555555562542</c:v>
                </c:pt>
                <c:pt idx="6107">
                  <c:v>8.4819444444451424</c:v>
                </c:pt>
                <c:pt idx="6108">
                  <c:v>8.4833333333340306</c:v>
                </c:pt>
                <c:pt idx="6109">
                  <c:v>8.4847222222229188</c:v>
                </c:pt>
                <c:pt idx="6110">
                  <c:v>8.486111111111807</c:v>
                </c:pt>
                <c:pt idx="6111">
                  <c:v>8.4875000000006953</c:v>
                </c:pt>
                <c:pt idx="6112">
                  <c:v>8.4888888888895835</c:v>
                </c:pt>
                <c:pt idx="6113">
                  <c:v>8.4902777777784717</c:v>
                </c:pt>
                <c:pt idx="6114">
                  <c:v>8.4916666666673599</c:v>
                </c:pt>
                <c:pt idx="6115">
                  <c:v>8.4930555555562481</c:v>
                </c:pt>
                <c:pt idx="6116">
                  <c:v>8.4944444444451364</c:v>
                </c:pt>
                <c:pt idx="6117">
                  <c:v>8.4958333333340246</c:v>
                </c:pt>
                <c:pt idx="6118">
                  <c:v>8.4972222222229128</c:v>
                </c:pt>
                <c:pt idx="6119">
                  <c:v>8.498611111111801</c:v>
                </c:pt>
                <c:pt idx="6120">
                  <c:v>8.5000000000006892</c:v>
                </c:pt>
                <c:pt idx="6121">
                  <c:v>8.5013888888895774</c:v>
                </c:pt>
                <c:pt idx="6122">
                  <c:v>8.5027777777784657</c:v>
                </c:pt>
                <c:pt idx="6123">
                  <c:v>8.5041666666673539</c:v>
                </c:pt>
                <c:pt idx="6124">
                  <c:v>8.5055555555562421</c:v>
                </c:pt>
                <c:pt idx="6125">
                  <c:v>8.5069444444451303</c:v>
                </c:pt>
                <c:pt idx="6126">
                  <c:v>8.5083333333340185</c:v>
                </c:pt>
                <c:pt idx="6127">
                  <c:v>8.5097222222229068</c:v>
                </c:pt>
                <c:pt idx="6128">
                  <c:v>8.511111111111795</c:v>
                </c:pt>
                <c:pt idx="6129">
                  <c:v>8.5125000000006832</c:v>
                </c:pt>
                <c:pt idx="6130">
                  <c:v>8.5138888888895714</c:v>
                </c:pt>
                <c:pt idx="6131">
                  <c:v>8.5152777777784596</c:v>
                </c:pt>
                <c:pt idx="6132">
                  <c:v>8.5166666666673478</c:v>
                </c:pt>
                <c:pt idx="6133">
                  <c:v>8.5180555555562361</c:v>
                </c:pt>
                <c:pt idx="6134">
                  <c:v>8.5194444444451243</c:v>
                </c:pt>
                <c:pt idx="6135">
                  <c:v>8.5208333333340125</c:v>
                </c:pt>
                <c:pt idx="6136">
                  <c:v>8.5222222222229007</c:v>
                </c:pt>
                <c:pt idx="6137">
                  <c:v>8.5236111111117889</c:v>
                </c:pt>
                <c:pt idx="6138">
                  <c:v>8.5250000000006771</c:v>
                </c:pt>
                <c:pt idx="6139">
                  <c:v>8.5263888888895654</c:v>
                </c:pt>
                <c:pt idx="6140">
                  <c:v>8.5277777777784536</c:v>
                </c:pt>
                <c:pt idx="6141">
                  <c:v>8.5291666666673418</c:v>
                </c:pt>
                <c:pt idx="6142">
                  <c:v>8.53055555555623</c:v>
                </c:pt>
                <c:pt idx="6143">
                  <c:v>8.5319444444451182</c:v>
                </c:pt>
                <c:pt idx="6144">
                  <c:v>8.5333333333340065</c:v>
                </c:pt>
                <c:pt idx="6145">
                  <c:v>8.5347222222228947</c:v>
                </c:pt>
                <c:pt idx="6146">
                  <c:v>8.5361111111117829</c:v>
                </c:pt>
                <c:pt idx="6147">
                  <c:v>8.5375000000006711</c:v>
                </c:pt>
                <c:pt idx="6148">
                  <c:v>8.5388888888895593</c:v>
                </c:pt>
                <c:pt idx="6149">
                  <c:v>8.5402777777784475</c:v>
                </c:pt>
                <c:pt idx="6150">
                  <c:v>8.5416666666673358</c:v>
                </c:pt>
                <c:pt idx="6151">
                  <c:v>8.543055555556224</c:v>
                </c:pt>
                <c:pt idx="6152">
                  <c:v>8.5444444444451122</c:v>
                </c:pt>
                <c:pt idx="6153">
                  <c:v>8.5458333333340004</c:v>
                </c:pt>
                <c:pt idx="6154">
                  <c:v>8.5472222222228886</c:v>
                </c:pt>
                <c:pt idx="6155">
                  <c:v>8.5486111111117769</c:v>
                </c:pt>
                <c:pt idx="6156">
                  <c:v>8.5500000000006651</c:v>
                </c:pt>
                <c:pt idx="6157">
                  <c:v>8.5513888888895533</c:v>
                </c:pt>
                <c:pt idx="6158">
                  <c:v>8.5527777777784415</c:v>
                </c:pt>
                <c:pt idx="6159">
                  <c:v>8.5541666666673297</c:v>
                </c:pt>
                <c:pt idx="6160">
                  <c:v>8.5555555555562179</c:v>
                </c:pt>
                <c:pt idx="6161">
                  <c:v>8.5569444444451062</c:v>
                </c:pt>
                <c:pt idx="6162">
                  <c:v>8.5583333333339944</c:v>
                </c:pt>
                <c:pt idx="6163">
                  <c:v>8.5597222222228826</c:v>
                </c:pt>
                <c:pt idx="6164">
                  <c:v>8.5611111111117708</c:v>
                </c:pt>
                <c:pt idx="6165">
                  <c:v>8.562500000000659</c:v>
                </c:pt>
                <c:pt idx="6166">
                  <c:v>8.5638888888895472</c:v>
                </c:pt>
                <c:pt idx="6167">
                  <c:v>8.5652777777784355</c:v>
                </c:pt>
                <c:pt idx="6168">
                  <c:v>8.5666666666673237</c:v>
                </c:pt>
                <c:pt idx="6169">
                  <c:v>8.5680555555562119</c:v>
                </c:pt>
                <c:pt idx="6170">
                  <c:v>8.5694444444451001</c:v>
                </c:pt>
                <c:pt idx="6171">
                  <c:v>8.5708333333339883</c:v>
                </c:pt>
                <c:pt idx="6172">
                  <c:v>8.5722222222228766</c:v>
                </c:pt>
                <c:pt idx="6173">
                  <c:v>8.5736111111117648</c:v>
                </c:pt>
                <c:pt idx="6174">
                  <c:v>8.575000000000653</c:v>
                </c:pt>
                <c:pt idx="6175">
                  <c:v>8.5763888888895412</c:v>
                </c:pt>
                <c:pt idx="6176">
                  <c:v>8.5777777777784294</c:v>
                </c:pt>
                <c:pt idx="6177">
                  <c:v>8.5791666666673176</c:v>
                </c:pt>
                <c:pt idx="6178">
                  <c:v>8.5805555555562059</c:v>
                </c:pt>
                <c:pt idx="6179">
                  <c:v>8.5819444444450941</c:v>
                </c:pt>
                <c:pt idx="6180">
                  <c:v>8.5833333333339823</c:v>
                </c:pt>
                <c:pt idx="6181">
                  <c:v>8.5847222222228705</c:v>
                </c:pt>
                <c:pt idx="6182">
                  <c:v>8.5861111111117587</c:v>
                </c:pt>
                <c:pt idx="6183">
                  <c:v>8.5875000000006469</c:v>
                </c:pt>
                <c:pt idx="6184">
                  <c:v>8.5888888888895352</c:v>
                </c:pt>
                <c:pt idx="6185">
                  <c:v>8.5902777777784234</c:v>
                </c:pt>
                <c:pt idx="6186">
                  <c:v>8.5916666666673116</c:v>
                </c:pt>
                <c:pt idx="6187">
                  <c:v>8.5930555555561998</c:v>
                </c:pt>
                <c:pt idx="6188">
                  <c:v>8.594444444445088</c:v>
                </c:pt>
                <c:pt idx="6189">
                  <c:v>8.5958333333339763</c:v>
                </c:pt>
                <c:pt idx="6190">
                  <c:v>8.5972222222228645</c:v>
                </c:pt>
                <c:pt idx="6191">
                  <c:v>8.5986111111117527</c:v>
                </c:pt>
                <c:pt idx="6192">
                  <c:v>8.6000000000006409</c:v>
                </c:pt>
                <c:pt idx="6193">
                  <c:v>8.6013888888895291</c:v>
                </c:pt>
                <c:pt idx="6194">
                  <c:v>8.6027777777784173</c:v>
                </c:pt>
                <c:pt idx="6195">
                  <c:v>8.6041666666673056</c:v>
                </c:pt>
                <c:pt idx="6196">
                  <c:v>8.6055555555561938</c:v>
                </c:pt>
                <c:pt idx="6197">
                  <c:v>8.606944444445082</c:v>
                </c:pt>
                <c:pt idx="6198">
                  <c:v>8.6083333333339702</c:v>
                </c:pt>
                <c:pt idx="6199">
                  <c:v>8.6097222222228584</c:v>
                </c:pt>
                <c:pt idx="6200">
                  <c:v>8.6111111111117467</c:v>
                </c:pt>
                <c:pt idx="6201">
                  <c:v>8.6125000000006349</c:v>
                </c:pt>
                <c:pt idx="6202">
                  <c:v>8.6138888888895231</c:v>
                </c:pt>
                <c:pt idx="6203">
                  <c:v>8.6152777777784113</c:v>
                </c:pt>
                <c:pt idx="6204">
                  <c:v>8.6166666666672995</c:v>
                </c:pt>
                <c:pt idx="6205">
                  <c:v>8.6180555555561877</c:v>
                </c:pt>
                <c:pt idx="6206">
                  <c:v>8.619444444445076</c:v>
                </c:pt>
                <c:pt idx="6207">
                  <c:v>8.6208333333339642</c:v>
                </c:pt>
                <c:pt idx="6208">
                  <c:v>8.6222222222228524</c:v>
                </c:pt>
                <c:pt idx="6209">
                  <c:v>8.6236111111117406</c:v>
                </c:pt>
                <c:pt idx="6210">
                  <c:v>8.6250000000006288</c:v>
                </c:pt>
                <c:pt idx="6211">
                  <c:v>8.626388888889517</c:v>
                </c:pt>
                <c:pt idx="6212">
                  <c:v>8.6277777777784053</c:v>
                </c:pt>
                <c:pt idx="6213">
                  <c:v>8.6291666666672935</c:v>
                </c:pt>
                <c:pt idx="6214">
                  <c:v>8.6305555555561817</c:v>
                </c:pt>
                <c:pt idx="6215">
                  <c:v>8.6319444444450699</c:v>
                </c:pt>
                <c:pt idx="6216">
                  <c:v>8.6333333333339581</c:v>
                </c:pt>
                <c:pt idx="6217">
                  <c:v>8.6347222222228464</c:v>
                </c:pt>
                <c:pt idx="6218">
                  <c:v>8.6361111111117346</c:v>
                </c:pt>
                <c:pt idx="6219">
                  <c:v>8.6375000000006228</c:v>
                </c:pt>
                <c:pt idx="6220">
                  <c:v>8.638888888889511</c:v>
                </c:pt>
                <c:pt idx="6221">
                  <c:v>8.6402777777783992</c:v>
                </c:pt>
                <c:pt idx="6222">
                  <c:v>8.6416666666672874</c:v>
                </c:pt>
                <c:pt idx="6223">
                  <c:v>8.6430555555561757</c:v>
                </c:pt>
                <c:pt idx="6224">
                  <c:v>8.6444444444450639</c:v>
                </c:pt>
                <c:pt idx="6225">
                  <c:v>8.6458333333339521</c:v>
                </c:pt>
                <c:pt idx="6226">
                  <c:v>8.6472222222228403</c:v>
                </c:pt>
                <c:pt idx="6227">
                  <c:v>8.6486111111117285</c:v>
                </c:pt>
                <c:pt idx="6228">
                  <c:v>8.6500000000006168</c:v>
                </c:pt>
                <c:pt idx="6229">
                  <c:v>8.651388888889505</c:v>
                </c:pt>
                <c:pt idx="6230">
                  <c:v>8.6527777777783932</c:v>
                </c:pt>
                <c:pt idx="6231">
                  <c:v>8.6541666666672814</c:v>
                </c:pt>
                <c:pt idx="6232">
                  <c:v>8.6555555555561696</c:v>
                </c:pt>
                <c:pt idx="6233">
                  <c:v>8.6569444444450578</c:v>
                </c:pt>
                <c:pt idx="6234">
                  <c:v>8.6583333333339461</c:v>
                </c:pt>
                <c:pt idx="6235">
                  <c:v>8.6597222222228343</c:v>
                </c:pt>
                <c:pt idx="6236">
                  <c:v>8.6611111111117225</c:v>
                </c:pt>
                <c:pt idx="6237">
                  <c:v>8.6625000000006107</c:v>
                </c:pt>
                <c:pt idx="6238">
                  <c:v>8.6638888888894989</c:v>
                </c:pt>
                <c:pt idx="6239">
                  <c:v>8.6652777777783871</c:v>
                </c:pt>
                <c:pt idx="6240">
                  <c:v>8.6666666666672754</c:v>
                </c:pt>
                <c:pt idx="6241">
                  <c:v>8.6680555555561636</c:v>
                </c:pt>
                <c:pt idx="6242">
                  <c:v>8.6694444444450518</c:v>
                </c:pt>
                <c:pt idx="6243">
                  <c:v>8.67083333333394</c:v>
                </c:pt>
                <c:pt idx="6244">
                  <c:v>8.6722222222228282</c:v>
                </c:pt>
                <c:pt idx="6245">
                  <c:v>8.6736111111117165</c:v>
                </c:pt>
                <c:pt idx="6246">
                  <c:v>8.6750000000006047</c:v>
                </c:pt>
                <c:pt idx="6247">
                  <c:v>8.6763888888894929</c:v>
                </c:pt>
                <c:pt idx="6248">
                  <c:v>8.6777777777783811</c:v>
                </c:pt>
                <c:pt idx="6249">
                  <c:v>8.6791666666672693</c:v>
                </c:pt>
                <c:pt idx="6250">
                  <c:v>8.6805555555561575</c:v>
                </c:pt>
                <c:pt idx="6251">
                  <c:v>8.6819444444450458</c:v>
                </c:pt>
                <c:pt idx="6252">
                  <c:v>8.683333333333934</c:v>
                </c:pt>
                <c:pt idx="6253">
                  <c:v>8.6847222222228222</c:v>
                </c:pt>
                <c:pt idx="6254">
                  <c:v>8.6861111111117104</c:v>
                </c:pt>
                <c:pt idx="6255">
                  <c:v>8.6875000000005986</c:v>
                </c:pt>
                <c:pt idx="6256">
                  <c:v>8.6888888888894869</c:v>
                </c:pt>
                <c:pt idx="6257">
                  <c:v>8.6902777777783751</c:v>
                </c:pt>
                <c:pt idx="6258">
                  <c:v>8.6916666666672633</c:v>
                </c:pt>
                <c:pt idx="6259">
                  <c:v>8.6930555555561515</c:v>
                </c:pt>
                <c:pt idx="6260">
                  <c:v>8.6944444444450397</c:v>
                </c:pt>
                <c:pt idx="6261">
                  <c:v>8.6958333333339279</c:v>
                </c:pt>
                <c:pt idx="6262">
                  <c:v>8.6972222222228162</c:v>
                </c:pt>
                <c:pt idx="6263">
                  <c:v>8.6986111111117044</c:v>
                </c:pt>
                <c:pt idx="6264">
                  <c:v>8.7000000000005926</c:v>
                </c:pt>
                <c:pt idx="6265">
                  <c:v>8.7013888888894808</c:v>
                </c:pt>
                <c:pt idx="6266">
                  <c:v>8.702777777778369</c:v>
                </c:pt>
                <c:pt idx="6267">
                  <c:v>8.7041666666672572</c:v>
                </c:pt>
                <c:pt idx="6268">
                  <c:v>8.7055555555561455</c:v>
                </c:pt>
                <c:pt idx="6269">
                  <c:v>8.7069444444450337</c:v>
                </c:pt>
                <c:pt idx="6270">
                  <c:v>8.7083333333339219</c:v>
                </c:pt>
                <c:pt idx="6271">
                  <c:v>8.7097222222228101</c:v>
                </c:pt>
                <c:pt idx="6272">
                  <c:v>8.7111111111116983</c:v>
                </c:pt>
                <c:pt idx="6273">
                  <c:v>8.7125000000005866</c:v>
                </c:pt>
                <c:pt idx="6274">
                  <c:v>8.7138888888894748</c:v>
                </c:pt>
                <c:pt idx="6275">
                  <c:v>8.715277777778363</c:v>
                </c:pt>
                <c:pt idx="6276">
                  <c:v>8.7166666666672512</c:v>
                </c:pt>
                <c:pt idx="6277">
                  <c:v>8.7180555555561394</c:v>
                </c:pt>
                <c:pt idx="6278">
                  <c:v>8.7194444444450276</c:v>
                </c:pt>
                <c:pt idx="6279">
                  <c:v>8.7208333333339159</c:v>
                </c:pt>
                <c:pt idx="6280">
                  <c:v>8.7222222222228041</c:v>
                </c:pt>
                <c:pt idx="6281">
                  <c:v>8.7236111111116923</c:v>
                </c:pt>
                <c:pt idx="6282">
                  <c:v>8.7250000000005805</c:v>
                </c:pt>
                <c:pt idx="6283">
                  <c:v>8.7263888888894687</c:v>
                </c:pt>
                <c:pt idx="6284">
                  <c:v>8.7277777777783569</c:v>
                </c:pt>
                <c:pt idx="6285">
                  <c:v>8.7291666666672452</c:v>
                </c:pt>
                <c:pt idx="6286">
                  <c:v>8.7305555555561334</c:v>
                </c:pt>
                <c:pt idx="6287">
                  <c:v>8.7319444444450216</c:v>
                </c:pt>
                <c:pt idx="6288">
                  <c:v>8.7333333333339098</c:v>
                </c:pt>
                <c:pt idx="6289">
                  <c:v>8.734722222222798</c:v>
                </c:pt>
                <c:pt idx="6290">
                  <c:v>8.7361111111116863</c:v>
                </c:pt>
                <c:pt idx="6291">
                  <c:v>8.7375000000005745</c:v>
                </c:pt>
                <c:pt idx="6292">
                  <c:v>8.7388888888894627</c:v>
                </c:pt>
                <c:pt idx="6293">
                  <c:v>8.7402777777783509</c:v>
                </c:pt>
                <c:pt idx="6294">
                  <c:v>8.7416666666672391</c:v>
                </c:pt>
                <c:pt idx="6295">
                  <c:v>8.7430555555561273</c:v>
                </c:pt>
                <c:pt idx="6296">
                  <c:v>8.7444444444450156</c:v>
                </c:pt>
                <c:pt idx="6297">
                  <c:v>8.7458333333339038</c:v>
                </c:pt>
                <c:pt idx="6298">
                  <c:v>8.747222222222792</c:v>
                </c:pt>
                <c:pt idx="6299">
                  <c:v>8.7486111111116802</c:v>
                </c:pt>
                <c:pt idx="6300">
                  <c:v>8.7500000000005684</c:v>
                </c:pt>
                <c:pt idx="6301">
                  <c:v>8.7513888888894567</c:v>
                </c:pt>
                <c:pt idx="6302">
                  <c:v>8.7527777777783449</c:v>
                </c:pt>
                <c:pt idx="6303">
                  <c:v>8.7541666666672331</c:v>
                </c:pt>
                <c:pt idx="6304">
                  <c:v>8.7555555555561213</c:v>
                </c:pt>
                <c:pt idx="6305">
                  <c:v>8.7569444444450095</c:v>
                </c:pt>
                <c:pt idx="6306">
                  <c:v>8.7583333333338977</c:v>
                </c:pt>
                <c:pt idx="6307">
                  <c:v>8.759722222222786</c:v>
                </c:pt>
                <c:pt idx="6308">
                  <c:v>8.7611111111116742</c:v>
                </c:pt>
                <c:pt idx="6309">
                  <c:v>8.7625000000005624</c:v>
                </c:pt>
                <c:pt idx="6310">
                  <c:v>8.7638888888894506</c:v>
                </c:pt>
                <c:pt idx="6311">
                  <c:v>8.7652777777783388</c:v>
                </c:pt>
                <c:pt idx="6312">
                  <c:v>8.766666666667227</c:v>
                </c:pt>
                <c:pt idx="6313">
                  <c:v>8.7680555555561153</c:v>
                </c:pt>
                <c:pt idx="6314">
                  <c:v>8.7694444444450035</c:v>
                </c:pt>
                <c:pt idx="6315">
                  <c:v>8.7708333333338917</c:v>
                </c:pt>
                <c:pt idx="6316">
                  <c:v>8.7722222222227799</c:v>
                </c:pt>
                <c:pt idx="6317">
                  <c:v>8.7736111111116681</c:v>
                </c:pt>
                <c:pt idx="6318">
                  <c:v>8.7750000000005564</c:v>
                </c:pt>
                <c:pt idx="6319">
                  <c:v>8.7763888888894446</c:v>
                </c:pt>
                <c:pt idx="6320">
                  <c:v>8.7777777777783328</c:v>
                </c:pt>
                <c:pt idx="6321">
                  <c:v>8.779166666667221</c:v>
                </c:pt>
                <c:pt idx="6322">
                  <c:v>8.7805555555561092</c:v>
                </c:pt>
                <c:pt idx="6323">
                  <c:v>8.7819444444449974</c:v>
                </c:pt>
                <c:pt idx="6324">
                  <c:v>8.7833333333338857</c:v>
                </c:pt>
                <c:pt idx="6325">
                  <c:v>8.7847222222227739</c:v>
                </c:pt>
                <c:pt idx="6326">
                  <c:v>8.7861111111116621</c:v>
                </c:pt>
                <c:pt idx="6327">
                  <c:v>8.7875000000005503</c:v>
                </c:pt>
                <c:pt idx="6328">
                  <c:v>8.7888888888894385</c:v>
                </c:pt>
                <c:pt idx="6329">
                  <c:v>8.7902777777783268</c:v>
                </c:pt>
                <c:pt idx="6330">
                  <c:v>8.791666666667215</c:v>
                </c:pt>
                <c:pt idx="6331">
                  <c:v>8.7930555555561032</c:v>
                </c:pt>
                <c:pt idx="6332">
                  <c:v>8.7944444444449914</c:v>
                </c:pt>
                <c:pt idx="6333">
                  <c:v>8.7958333333338796</c:v>
                </c:pt>
                <c:pt idx="6334">
                  <c:v>8.7972222222227678</c:v>
                </c:pt>
                <c:pt idx="6335">
                  <c:v>8.7986111111116561</c:v>
                </c:pt>
                <c:pt idx="6336">
                  <c:v>8.8000000000005443</c:v>
                </c:pt>
                <c:pt idx="6337">
                  <c:v>8.8013888888894325</c:v>
                </c:pt>
                <c:pt idx="6338">
                  <c:v>8.8027777777783207</c:v>
                </c:pt>
                <c:pt idx="6339">
                  <c:v>8.8041666666672089</c:v>
                </c:pt>
                <c:pt idx="6340">
                  <c:v>8.8055555555560971</c:v>
                </c:pt>
                <c:pt idx="6341">
                  <c:v>8.8069444444449854</c:v>
                </c:pt>
                <c:pt idx="6342">
                  <c:v>8.8083333333338736</c:v>
                </c:pt>
                <c:pt idx="6343">
                  <c:v>8.8097222222227618</c:v>
                </c:pt>
                <c:pt idx="6344">
                  <c:v>8.81111111111165</c:v>
                </c:pt>
                <c:pt idx="6345">
                  <c:v>8.8125000000005382</c:v>
                </c:pt>
                <c:pt idx="6346">
                  <c:v>8.8138888888894265</c:v>
                </c:pt>
                <c:pt idx="6347">
                  <c:v>8.8152777777783147</c:v>
                </c:pt>
                <c:pt idx="6348">
                  <c:v>8.8166666666672029</c:v>
                </c:pt>
                <c:pt idx="6349">
                  <c:v>8.8180555555560911</c:v>
                </c:pt>
                <c:pt idx="6350">
                  <c:v>8.8194444444449793</c:v>
                </c:pt>
                <c:pt idx="6351">
                  <c:v>8.8208333333338675</c:v>
                </c:pt>
                <c:pt idx="6352">
                  <c:v>8.8222222222227558</c:v>
                </c:pt>
                <c:pt idx="6353">
                  <c:v>8.823611111111644</c:v>
                </c:pt>
                <c:pt idx="6354">
                  <c:v>8.8250000000005322</c:v>
                </c:pt>
                <c:pt idx="6355">
                  <c:v>8.8263888888894204</c:v>
                </c:pt>
                <c:pt idx="6356">
                  <c:v>8.8277777777783086</c:v>
                </c:pt>
                <c:pt idx="6357">
                  <c:v>8.8291666666671968</c:v>
                </c:pt>
                <c:pt idx="6358">
                  <c:v>8.8305555555560851</c:v>
                </c:pt>
                <c:pt idx="6359">
                  <c:v>8.8319444444449733</c:v>
                </c:pt>
                <c:pt idx="6360">
                  <c:v>8.8333333333338615</c:v>
                </c:pt>
                <c:pt idx="6361">
                  <c:v>8.8347222222227497</c:v>
                </c:pt>
                <c:pt idx="6362">
                  <c:v>8.8361111111116379</c:v>
                </c:pt>
                <c:pt idx="6363">
                  <c:v>8.8375000000005262</c:v>
                </c:pt>
                <c:pt idx="6364">
                  <c:v>8.8388888888894144</c:v>
                </c:pt>
                <c:pt idx="6365">
                  <c:v>8.8402777777783026</c:v>
                </c:pt>
                <c:pt idx="6366">
                  <c:v>8.8416666666671908</c:v>
                </c:pt>
                <c:pt idx="6367">
                  <c:v>8.843055555556079</c:v>
                </c:pt>
                <c:pt idx="6368">
                  <c:v>8.8444444444449672</c:v>
                </c:pt>
                <c:pt idx="6369">
                  <c:v>8.8458333333338555</c:v>
                </c:pt>
                <c:pt idx="6370">
                  <c:v>8.8472222222227437</c:v>
                </c:pt>
                <c:pt idx="6371">
                  <c:v>8.8486111111116319</c:v>
                </c:pt>
                <c:pt idx="6372">
                  <c:v>8.8500000000005201</c:v>
                </c:pt>
                <c:pt idx="6373">
                  <c:v>8.8513888888894083</c:v>
                </c:pt>
                <c:pt idx="6374">
                  <c:v>8.8527777777782966</c:v>
                </c:pt>
                <c:pt idx="6375">
                  <c:v>8.8541666666671848</c:v>
                </c:pt>
                <c:pt idx="6376">
                  <c:v>8.855555555556073</c:v>
                </c:pt>
                <c:pt idx="6377">
                  <c:v>8.8569444444449612</c:v>
                </c:pt>
                <c:pt idx="6378">
                  <c:v>8.8583333333338494</c:v>
                </c:pt>
                <c:pt idx="6379">
                  <c:v>8.8597222222227376</c:v>
                </c:pt>
                <c:pt idx="6380">
                  <c:v>8.8611111111116259</c:v>
                </c:pt>
                <c:pt idx="6381">
                  <c:v>8.8625000000005141</c:v>
                </c:pt>
                <c:pt idx="6382">
                  <c:v>8.8638888888894023</c:v>
                </c:pt>
                <c:pt idx="6383">
                  <c:v>8.8652777777782905</c:v>
                </c:pt>
                <c:pt idx="6384">
                  <c:v>8.8666666666671787</c:v>
                </c:pt>
                <c:pt idx="6385">
                  <c:v>8.8680555555560669</c:v>
                </c:pt>
                <c:pt idx="6386">
                  <c:v>8.8694444444449552</c:v>
                </c:pt>
                <c:pt idx="6387">
                  <c:v>8.8708333333338434</c:v>
                </c:pt>
                <c:pt idx="6388">
                  <c:v>8.8722222222227316</c:v>
                </c:pt>
                <c:pt idx="6389">
                  <c:v>8.8736111111116198</c:v>
                </c:pt>
                <c:pt idx="6390">
                  <c:v>8.875000000000508</c:v>
                </c:pt>
                <c:pt idx="6391">
                  <c:v>8.8763888888893963</c:v>
                </c:pt>
                <c:pt idx="6392">
                  <c:v>8.8777777777782845</c:v>
                </c:pt>
                <c:pt idx="6393">
                  <c:v>8.8791666666671727</c:v>
                </c:pt>
                <c:pt idx="6394">
                  <c:v>8.8805555555560609</c:v>
                </c:pt>
                <c:pt idx="6395">
                  <c:v>8.8819444444449491</c:v>
                </c:pt>
                <c:pt idx="6396">
                  <c:v>8.8833333333338373</c:v>
                </c:pt>
                <c:pt idx="6397">
                  <c:v>8.8847222222227256</c:v>
                </c:pt>
                <c:pt idx="6398">
                  <c:v>8.8861111111116138</c:v>
                </c:pt>
                <c:pt idx="6399">
                  <c:v>8.887500000000502</c:v>
                </c:pt>
                <c:pt idx="6400">
                  <c:v>8.8888888888893902</c:v>
                </c:pt>
                <c:pt idx="6401">
                  <c:v>8.8902777777782784</c:v>
                </c:pt>
                <c:pt idx="6402">
                  <c:v>8.8916666666671667</c:v>
                </c:pt>
                <c:pt idx="6403">
                  <c:v>8.8930555555560549</c:v>
                </c:pt>
                <c:pt idx="6404">
                  <c:v>8.8944444444449431</c:v>
                </c:pt>
                <c:pt idx="6405">
                  <c:v>8.8958333333338313</c:v>
                </c:pt>
                <c:pt idx="6406">
                  <c:v>8.8972222222227195</c:v>
                </c:pt>
                <c:pt idx="6407">
                  <c:v>8.8986111111116077</c:v>
                </c:pt>
                <c:pt idx="6408">
                  <c:v>8.900000000000496</c:v>
                </c:pt>
                <c:pt idx="6409">
                  <c:v>8.9013888888893842</c:v>
                </c:pt>
                <c:pt idx="6410">
                  <c:v>8.9027777777782724</c:v>
                </c:pt>
                <c:pt idx="6411">
                  <c:v>8.9041666666671606</c:v>
                </c:pt>
                <c:pt idx="6412">
                  <c:v>8.9055555555560488</c:v>
                </c:pt>
                <c:pt idx="6413">
                  <c:v>8.906944444444937</c:v>
                </c:pt>
                <c:pt idx="6414">
                  <c:v>8.9083333333338253</c:v>
                </c:pt>
                <c:pt idx="6415">
                  <c:v>8.9097222222227135</c:v>
                </c:pt>
                <c:pt idx="6416">
                  <c:v>8.9111111111116017</c:v>
                </c:pt>
                <c:pt idx="6417">
                  <c:v>8.9125000000004899</c:v>
                </c:pt>
                <c:pt idx="6418">
                  <c:v>8.9138888888893781</c:v>
                </c:pt>
                <c:pt idx="6419">
                  <c:v>8.9152777777782664</c:v>
                </c:pt>
                <c:pt idx="6420">
                  <c:v>8.9166666666671546</c:v>
                </c:pt>
                <c:pt idx="6421">
                  <c:v>8.9180555555560428</c:v>
                </c:pt>
                <c:pt idx="6422">
                  <c:v>8.919444444444931</c:v>
                </c:pt>
                <c:pt idx="6423">
                  <c:v>8.9208333333338192</c:v>
                </c:pt>
                <c:pt idx="6424">
                  <c:v>8.9222222222227074</c:v>
                </c:pt>
                <c:pt idx="6425">
                  <c:v>8.9236111111115957</c:v>
                </c:pt>
                <c:pt idx="6426">
                  <c:v>8.9250000000004839</c:v>
                </c:pt>
                <c:pt idx="6427">
                  <c:v>8.9263888888893721</c:v>
                </c:pt>
                <c:pt idx="6428">
                  <c:v>8.9277777777782603</c:v>
                </c:pt>
                <c:pt idx="6429">
                  <c:v>8.9291666666671485</c:v>
                </c:pt>
                <c:pt idx="6430">
                  <c:v>8.9305555555560368</c:v>
                </c:pt>
                <c:pt idx="6431">
                  <c:v>8.931944444444925</c:v>
                </c:pt>
                <c:pt idx="6432">
                  <c:v>8.9333333333338132</c:v>
                </c:pt>
                <c:pt idx="6433">
                  <c:v>8.9347222222227014</c:v>
                </c:pt>
                <c:pt idx="6434">
                  <c:v>8.9361111111115896</c:v>
                </c:pt>
                <c:pt idx="6435">
                  <c:v>8.9375000000004778</c:v>
                </c:pt>
                <c:pt idx="6436">
                  <c:v>8.9388888888893661</c:v>
                </c:pt>
                <c:pt idx="6437">
                  <c:v>8.9402777777782543</c:v>
                </c:pt>
                <c:pt idx="6438">
                  <c:v>8.9416666666671425</c:v>
                </c:pt>
                <c:pt idx="6439">
                  <c:v>8.9430555555560307</c:v>
                </c:pt>
                <c:pt idx="6440">
                  <c:v>8.9444444444449189</c:v>
                </c:pt>
                <c:pt idx="6441">
                  <c:v>8.9458333333338071</c:v>
                </c:pt>
                <c:pt idx="6442">
                  <c:v>8.9472222222226954</c:v>
                </c:pt>
                <c:pt idx="6443">
                  <c:v>8.9486111111115836</c:v>
                </c:pt>
                <c:pt idx="6444">
                  <c:v>8.9500000000004718</c:v>
                </c:pt>
                <c:pt idx="6445">
                  <c:v>8.95138888888936</c:v>
                </c:pt>
                <c:pt idx="6446">
                  <c:v>8.9527777777782482</c:v>
                </c:pt>
                <c:pt idx="6447">
                  <c:v>8.9541666666671365</c:v>
                </c:pt>
                <c:pt idx="6448">
                  <c:v>8.9555555555560247</c:v>
                </c:pt>
                <c:pt idx="6449">
                  <c:v>8.9569444444449129</c:v>
                </c:pt>
                <c:pt idx="6450">
                  <c:v>8.9583333333338011</c:v>
                </c:pt>
                <c:pt idx="6451">
                  <c:v>8.9597222222226893</c:v>
                </c:pt>
                <c:pt idx="6452">
                  <c:v>8.9611111111115775</c:v>
                </c:pt>
                <c:pt idx="6453">
                  <c:v>8.9625000000004658</c:v>
                </c:pt>
                <c:pt idx="6454">
                  <c:v>8.963888888889354</c:v>
                </c:pt>
                <c:pt idx="6455">
                  <c:v>8.9652777777782422</c:v>
                </c:pt>
                <c:pt idx="6456">
                  <c:v>8.9666666666671304</c:v>
                </c:pt>
                <c:pt idx="6457">
                  <c:v>8.9680555555560186</c:v>
                </c:pt>
                <c:pt idx="6458">
                  <c:v>8.9694444444449068</c:v>
                </c:pt>
                <c:pt idx="6459">
                  <c:v>8.9708333333337951</c:v>
                </c:pt>
                <c:pt idx="6460">
                  <c:v>8.9722222222226833</c:v>
                </c:pt>
                <c:pt idx="6461">
                  <c:v>8.9736111111115715</c:v>
                </c:pt>
                <c:pt idx="6462">
                  <c:v>8.9750000000004597</c:v>
                </c:pt>
                <c:pt idx="6463">
                  <c:v>8.9763888888893479</c:v>
                </c:pt>
                <c:pt idx="6464">
                  <c:v>8.9777777777782362</c:v>
                </c:pt>
                <c:pt idx="6465">
                  <c:v>8.9791666666671244</c:v>
                </c:pt>
                <c:pt idx="6466">
                  <c:v>8.9805555555560126</c:v>
                </c:pt>
                <c:pt idx="6467">
                  <c:v>8.9819444444449008</c:v>
                </c:pt>
                <c:pt idx="6468">
                  <c:v>8.983333333333789</c:v>
                </c:pt>
                <c:pt idx="6469">
                  <c:v>8.9847222222226772</c:v>
                </c:pt>
                <c:pt idx="6470">
                  <c:v>8.9861111111115655</c:v>
                </c:pt>
                <c:pt idx="6471">
                  <c:v>8.9875000000004537</c:v>
                </c:pt>
                <c:pt idx="6472">
                  <c:v>8.9888888888893419</c:v>
                </c:pt>
                <c:pt idx="6473">
                  <c:v>8.9902777777782301</c:v>
                </c:pt>
                <c:pt idx="6474">
                  <c:v>8.9916666666671183</c:v>
                </c:pt>
                <c:pt idx="6475">
                  <c:v>8.9930555555560066</c:v>
                </c:pt>
                <c:pt idx="6476">
                  <c:v>8.9944444444448948</c:v>
                </c:pt>
                <c:pt idx="6477">
                  <c:v>8.995833333333783</c:v>
                </c:pt>
                <c:pt idx="6478">
                  <c:v>8.9972222222226712</c:v>
                </c:pt>
                <c:pt idx="6479">
                  <c:v>8.9986111111115594</c:v>
                </c:pt>
                <c:pt idx="6480">
                  <c:v>9.0000000000004476</c:v>
                </c:pt>
                <c:pt idx="6481">
                  <c:v>9.0013888888893359</c:v>
                </c:pt>
                <c:pt idx="6482">
                  <c:v>9.0027777777782241</c:v>
                </c:pt>
                <c:pt idx="6483">
                  <c:v>9.0041666666671123</c:v>
                </c:pt>
                <c:pt idx="6484">
                  <c:v>9.0055555555560005</c:v>
                </c:pt>
                <c:pt idx="6485">
                  <c:v>9.0069444444448887</c:v>
                </c:pt>
                <c:pt idx="6486">
                  <c:v>9.0083333333337769</c:v>
                </c:pt>
                <c:pt idx="6487">
                  <c:v>9.0097222222226652</c:v>
                </c:pt>
                <c:pt idx="6488">
                  <c:v>9.0111111111115534</c:v>
                </c:pt>
                <c:pt idx="6489">
                  <c:v>9.0125000000004416</c:v>
                </c:pt>
                <c:pt idx="6490">
                  <c:v>9.0138888888893298</c:v>
                </c:pt>
                <c:pt idx="6491">
                  <c:v>9.015277777778218</c:v>
                </c:pt>
                <c:pt idx="6492">
                  <c:v>9.0166666666671063</c:v>
                </c:pt>
                <c:pt idx="6493">
                  <c:v>9.0180555555559945</c:v>
                </c:pt>
                <c:pt idx="6494">
                  <c:v>9.0194444444448827</c:v>
                </c:pt>
                <c:pt idx="6495">
                  <c:v>9.0208333333337709</c:v>
                </c:pt>
                <c:pt idx="6496">
                  <c:v>9.0222222222226591</c:v>
                </c:pt>
                <c:pt idx="6497">
                  <c:v>9.0236111111115473</c:v>
                </c:pt>
                <c:pt idx="6498">
                  <c:v>9.0250000000004356</c:v>
                </c:pt>
                <c:pt idx="6499">
                  <c:v>9.0263888888893238</c:v>
                </c:pt>
                <c:pt idx="6500">
                  <c:v>9.027777777778212</c:v>
                </c:pt>
                <c:pt idx="6501">
                  <c:v>9.0291666666671002</c:v>
                </c:pt>
                <c:pt idx="6502">
                  <c:v>9.0305555555559884</c:v>
                </c:pt>
                <c:pt idx="6503">
                  <c:v>9.0319444444448767</c:v>
                </c:pt>
                <c:pt idx="6504">
                  <c:v>9.0333333333337649</c:v>
                </c:pt>
                <c:pt idx="6505">
                  <c:v>9.0347222222226531</c:v>
                </c:pt>
                <c:pt idx="6506">
                  <c:v>9.0361111111115413</c:v>
                </c:pt>
                <c:pt idx="6507">
                  <c:v>9.0375000000004295</c:v>
                </c:pt>
                <c:pt idx="6508">
                  <c:v>9.0388888888893177</c:v>
                </c:pt>
                <c:pt idx="6509">
                  <c:v>9.040277777778206</c:v>
                </c:pt>
                <c:pt idx="6510">
                  <c:v>9.0416666666670942</c:v>
                </c:pt>
                <c:pt idx="6511">
                  <c:v>9.0430555555559824</c:v>
                </c:pt>
                <c:pt idx="6512">
                  <c:v>9.0444444444448706</c:v>
                </c:pt>
                <c:pt idx="6513">
                  <c:v>9.0458333333337588</c:v>
                </c:pt>
                <c:pt idx="6514">
                  <c:v>9.047222222222647</c:v>
                </c:pt>
                <c:pt idx="6515">
                  <c:v>9.0486111111115353</c:v>
                </c:pt>
                <c:pt idx="6516">
                  <c:v>9.0500000000004235</c:v>
                </c:pt>
                <c:pt idx="6517">
                  <c:v>9.0513888888893117</c:v>
                </c:pt>
                <c:pt idx="6518">
                  <c:v>9.0527777777781999</c:v>
                </c:pt>
                <c:pt idx="6519">
                  <c:v>9.0541666666670881</c:v>
                </c:pt>
                <c:pt idx="6520">
                  <c:v>9.0555555555559764</c:v>
                </c:pt>
                <c:pt idx="6521">
                  <c:v>9.0569444444448646</c:v>
                </c:pt>
                <c:pt idx="6522">
                  <c:v>9.0583333333337528</c:v>
                </c:pt>
                <c:pt idx="6523">
                  <c:v>9.059722222222641</c:v>
                </c:pt>
                <c:pt idx="6524">
                  <c:v>9.0611111111115292</c:v>
                </c:pt>
                <c:pt idx="6525">
                  <c:v>9.0625000000004174</c:v>
                </c:pt>
                <c:pt idx="6526">
                  <c:v>9.0638888888893057</c:v>
                </c:pt>
                <c:pt idx="6527">
                  <c:v>9.0652777777781939</c:v>
                </c:pt>
                <c:pt idx="6528">
                  <c:v>9.0666666666670821</c:v>
                </c:pt>
                <c:pt idx="6529">
                  <c:v>9.0680555555559703</c:v>
                </c:pt>
                <c:pt idx="6530">
                  <c:v>9.0694444444448585</c:v>
                </c:pt>
                <c:pt idx="6531">
                  <c:v>9.0708333333337468</c:v>
                </c:pt>
                <c:pt idx="6532">
                  <c:v>9.072222222222635</c:v>
                </c:pt>
                <c:pt idx="6533">
                  <c:v>9.0736111111115232</c:v>
                </c:pt>
                <c:pt idx="6534">
                  <c:v>9.0750000000004114</c:v>
                </c:pt>
                <c:pt idx="6535">
                  <c:v>9.0763888888892996</c:v>
                </c:pt>
                <c:pt idx="6536">
                  <c:v>9.0777777777781878</c:v>
                </c:pt>
                <c:pt idx="6537">
                  <c:v>9.0791666666670761</c:v>
                </c:pt>
                <c:pt idx="6538">
                  <c:v>9.0805555555559643</c:v>
                </c:pt>
                <c:pt idx="6539">
                  <c:v>9.0819444444448525</c:v>
                </c:pt>
                <c:pt idx="6540">
                  <c:v>9.0833333333337407</c:v>
                </c:pt>
                <c:pt idx="6541">
                  <c:v>9.0847222222226289</c:v>
                </c:pt>
                <c:pt idx="6542">
                  <c:v>9.0861111111115171</c:v>
                </c:pt>
                <c:pt idx="6543">
                  <c:v>9.0875000000004054</c:v>
                </c:pt>
                <c:pt idx="6544">
                  <c:v>9.0888888888892936</c:v>
                </c:pt>
                <c:pt idx="6545">
                  <c:v>9.0902777777781818</c:v>
                </c:pt>
                <c:pt idx="6546">
                  <c:v>9.09166666666707</c:v>
                </c:pt>
                <c:pt idx="6547">
                  <c:v>9.0930555555559582</c:v>
                </c:pt>
                <c:pt idx="6548">
                  <c:v>9.0944444444448465</c:v>
                </c:pt>
                <c:pt idx="6549">
                  <c:v>9.0958333333337347</c:v>
                </c:pt>
                <c:pt idx="6550">
                  <c:v>9.0972222222226229</c:v>
                </c:pt>
                <c:pt idx="6551">
                  <c:v>9.0986111111115111</c:v>
                </c:pt>
                <c:pt idx="6552">
                  <c:v>9.1000000000003993</c:v>
                </c:pt>
                <c:pt idx="6553">
                  <c:v>9.1013888888892875</c:v>
                </c:pt>
                <c:pt idx="6554">
                  <c:v>9.1027777777781758</c:v>
                </c:pt>
                <c:pt idx="6555">
                  <c:v>9.104166666667064</c:v>
                </c:pt>
                <c:pt idx="6556">
                  <c:v>9.1055555555559522</c:v>
                </c:pt>
                <c:pt idx="6557">
                  <c:v>9.1069444444448404</c:v>
                </c:pt>
                <c:pt idx="6558">
                  <c:v>9.1083333333337286</c:v>
                </c:pt>
                <c:pt idx="6559">
                  <c:v>9.1097222222226168</c:v>
                </c:pt>
                <c:pt idx="6560">
                  <c:v>9.1111111111115051</c:v>
                </c:pt>
                <c:pt idx="6561">
                  <c:v>9.1125000000003933</c:v>
                </c:pt>
                <c:pt idx="6562">
                  <c:v>9.1138888888892815</c:v>
                </c:pt>
                <c:pt idx="6563">
                  <c:v>9.1152777777781697</c:v>
                </c:pt>
                <c:pt idx="6564">
                  <c:v>9.1166666666670579</c:v>
                </c:pt>
                <c:pt idx="6565">
                  <c:v>9.1180555555559462</c:v>
                </c:pt>
                <c:pt idx="6566">
                  <c:v>9.1194444444448344</c:v>
                </c:pt>
                <c:pt idx="6567">
                  <c:v>9.1208333333337226</c:v>
                </c:pt>
                <c:pt idx="6568">
                  <c:v>9.1222222222226108</c:v>
                </c:pt>
                <c:pt idx="6569">
                  <c:v>9.123611111111499</c:v>
                </c:pt>
                <c:pt idx="6570">
                  <c:v>9.1250000000003872</c:v>
                </c:pt>
                <c:pt idx="6571">
                  <c:v>9.1263888888892755</c:v>
                </c:pt>
                <c:pt idx="6572">
                  <c:v>9.1277777777781637</c:v>
                </c:pt>
                <c:pt idx="6573">
                  <c:v>9.1291666666670519</c:v>
                </c:pt>
                <c:pt idx="6574">
                  <c:v>9.1305555555559401</c:v>
                </c:pt>
                <c:pt idx="6575">
                  <c:v>9.1319444444448283</c:v>
                </c:pt>
                <c:pt idx="6576">
                  <c:v>9.1333333333337166</c:v>
                </c:pt>
                <c:pt idx="6577">
                  <c:v>9.1347222222226048</c:v>
                </c:pt>
                <c:pt idx="6578">
                  <c:v>9.136111111111493</c:v>
                </c:pt>
                <c:pt idx="6579">
                  <c:v>9.1375000000003812</c:v>
                </c:pt>
                <c:pt idx="6580">
                  <c:v>9.1388888888892694</c:v>
                </c:pt>
                <c:pt idx="6581">
                  <c:v>9.1402777777781576</c:v>
                </c:pt>
                <c:pt idx="6582">
                  <c:v>9.1416666666670459</c:v>
                </c:pt>
                <c:pt idx="6583">
                  <c:v>9.1430555555559341</c:v>
                </c:pt>
                <c:pt idx="6584">
                  <c:v>9.1444444444448223</c:v>
                </c:pt>
                <c:pt idx="6585">
                  <c:v>9.1458333333337105</c:v>
                </c:pt>
                <c:pt idx="6586">
                  <c:v>9.1472222222225987</c:v>
                </c:pt>
                <c:pt idx="6587">
                  <c:v>9.1486111111114869</c:v>
                </c:pt>
                <c:pt idx="6588">
                  <c:v>9.1500000000003752</c:v>
                </c:pt>
                <c:pt idx="6589">
                  <c:v>9.1513888888892634</c:v>
                </c:pt>
                <c:pt idx="6590">
                  <c:v>9.1527777777781516</c:v>
                </c:pt>
                <c:pt idx="6591">
                  <c:v>9.1541666666670398</c:v>
                </c:pt>
                <c:pt idx="6592">
                  <c:v>9.155555555555928</c:v>
                </c:pt>
                <c:pt idx="6593">
                  <c:v>9.1569444444448163</c:v>
                </c:pt>
                <c:pt idx="6594">
                  <c:v>9.1583333333337045</c:v>
                </c:pt>
                <c:pt idx="6595">
                  <c:v>9.1597222222225927</c:v>
                </c:pt>
                <c:pt idx="6596">
                  <c:v>9.1611111111114809</c:v>
                </c:pt>
                <c:pt idx="6597">
                  <c:v>9.1625000000003691</c:v>
                </c:pt>
                <c:pt idx="6598">
                  <c:v>9.1638888888892573</c:v>
                </c:pt>
                <c:pt idx="6599">
                  <c:v>9.1652777777781456</c:v>
                </c:pt>
                <c:pt idx="6600">
                  <c:v>9.1666666666670338</c:v>
                </c:pt>
                <c:pt idx="6601">
                  <c:v>9.168055555555922</c:v>
                </c:pt>
                <c:pt idx="6602">
                  <c:v>9.1694444444448102</c:v>
                </c:pt>
                <c:pt idx="6603">
                  <c:v>9.1708333333336984</c:v>
                </c:pt>
                <c:pt idx="6604">
                  <c:v>9.1722222222225867</c:v>
                </c:pt>
                <c:pt idx="6605">
                  <c:v>9.1736111111114749</c:v>
                </c:pt>
                <c:pt idx="6606">
                  <c:v>9.1750000000003631</c:v>
                </c:pt>
                <c:pt idx="6607">
                  <c:v>9.1763888888892513</c:v>
                </c:pt>
                <c:pt idx="6608">
                  <c:v>9.1777777777781395</c:v>
                </c:pt>
                <c:pt idx="6609">
                  <c:v>9.1791666666670277</c:v>
                </c:pt>
                <c:pt idx="6610">
                  <c:v>9.180555555555916</c:v>
                </c:pt>
                <c:pt idx="6611">
                  <c:v>9.1819444444448042</c:v>
                </c:pt>
                <c:pt idx="6612">
                  <c:v>9.1833333333336924</c:v>
                </c:pt>
                <c:pt idx="6613">
                  <c:v>9.1847222222225806</c:v>
                </c:pt>
                <c:pt idx="6614">
                  <c:v>9.1861111111114688</c:v>
                </c:pt>
                <c:pt idx="6615">
                  <c:v>9.187500000000357</c:v>
                </c:pt>
                <c:pt idx="6616">
                  <c:v>9.1888888888892453</c:v>
                </c:pt>
                <c:pt idx="6617">
                  <c:v>9.1902777777781335</c:v>
                </c:pt>
                <c:pt idx="6618">
                  <c:v>9.1916666666670217</c:v>
                </c:pt>
                <c:pt idx="6619">
                  <c:v>9.1930555555559099</c:v>
                </c:pt>
                <c:pt idx="6620">
                  <c:v>9.1944444444447981</c:v>
                </c:pt>
                <c:pt idx="6621">
                  <c:v>9.1958333333336864</c:v>
                </c:pt>
                <c:pt idx="6622">
                  <c:v>9.1972222222225746</c:v>
                </c:pt>
                <c:pt idx="6623">
                  <c:v>9.1986111111114628</c:v>
                </c:pt>
                <c:pt idx="6624">
                  <c:v>9.200000000000351</c:v>
                </c:pt>
                <c:pt idx="6625">
                  <c:v>9.2013888888892392</c:v>
                </c:pt>
                <c:pt idx="6626">
                  <c:v>9.2027777777781274</c:v>
                </c:pt>
                <c:pt idx="6627">
                  <c:v>9.2041666666670157</c:v>
                </c:pt>
                <c:pt idx="6628">
                  <c:v>9.2055555555559039</c:v>
                </c:pt>
                <c:pt idx="6629">
                  <c:v>9.2069444444447921</c:v>
                </c:pt>
                <c:pt idx="6630">
                  <c:v>9.2083333333336803</c:v>
                </c:pt>
                <c:pt idx="6631">
                  <c:v>9.2097222222225685</c:v>
                </c:pt>
                <c:pt idx="6632">
                  <c:v>9.2111111111114568</c:v>
                </c:pt>
                <c:pt idx="6633">
                  <c:v>9.212500000000345</c:v>
                </c:pt>
                <c:pt idx="6634">
                  <c:v>9.2138888888892332</c:v>
                </c:pt>
                <c:pt idx="6635">
                  <c:v>9.2152777777781214</c:v>
                </c:pt>
                <c:pt idx="6636">
                  <c:v>9.2166666666670096</c:v>
                </c:pt>
                <c:pt idx="6637">
                  <c:v>9.2180555555558978</c:v>
                </c:pt>
                <c:pt idx="6638">
                  <c:v>9.2194444444447861</c:v>
                </c:pt>
                <c:pt idx="6639">
                  <c:v>9.2208333333336743</c:v>
                </c:pt>
                <c:pt idx="6640">
                  <c:v>9.2222222222225625</c:v>
                </c:pt>
                <c:pt idx="6641">
                  <c:v>9.2236111111114507</c:v>
                </c:pt>
                <c:pt idx="6642">
                  <c:v>9.2250000000003389</c:v>
                </c:pt>
                <c:pt idx="6643">
                  <c:v>9.2263888888892271</c:v>
                </c:pt>
                <c:pt idx="6644">
                  <c:v>9.2277777777781154</c:v>
                </c:pt>
                <c:pt idx="6645">
                  <c:v>9.2291666666670036</c:v>
                </c:pt>
                <c:pt idx="6646">
                  <c:v>9.2305555555558918</c:v>
                </c:pt>
                <c:pt idx="6647">
                  <c:v>9.23194444444478</c:v>
                </c:pt>
                <c:pt idx="6648">
                  <c:v>9.2333333333336682</c:v>
                </c:pt>
                <c:pt idx="6649">
                  <c:v>9.2347222222225565</c:v>
                </c:pt>
                <c:pt idx="6650">
                  <c:v>9.2361111111114447</c:v>
                </c:pt>
                <c:pt idx="6651">
                  <c:v>9.2375000000003329</c:v>
                </c:pt>
                <c:pt idx="6652">
                  <c:v>9.2388888888892211</c:v>
                </c:pt>
                <c:pt idx="6653">
                  <c:v>9.2402777777781093</c:v>
                </c:pt>
                <c:pt idx="6654">
                  <c:v>9.2416666666669975</c:v>
                </c:pt>
                <c:pt idx="6655">
                  <c:v>9.2430555555558858</c:v>
                </c:pt>
                <c:pt idx="6656">
                  <c:v>9.244444444444774</c:v>
                </c:pt>
                <c:pt idx="6657">
                  <c:v>9.2458333333336622</c:v>
                </c:pt>
                <c:pt idx="6658">
                  <c:v>9.2472222222225504</c:v>
                </c:pt>
                <c:pt idx="6659">
                  <c:v>9.2486111111114386</c:v>
                </c:pt>
                <c:pt idx="6660">
                  <c:v>9.2500000000003268</c:v>
                </c:pt>
                <c:pt idx="6661">
                  <c:v>9.2513888888892151</c:v>
                </c:pt>
                <c:pt idx="6662">
                  <c:v>9.2527777777781033</c:v>
                </c:pt>
                <c:pt idx="6663">
                  <c:v>9.2541666666669915</c:v>
                </c:pt>
                <c:pt idx="6664">
                  <c:v>9.2555555555558797</c:v>
                </c:pt>
                <c:pt idx="6665">
                  <c:v>9.2569444444447679</c:v>
                </c:pt>
                <c:pt idx="6666">
                  <c:v>9.2583333333336562</c:v>
                </c:pt>
                <c:pt idx="6667">
                  <c:v>9.2597222222225444</c:v>
                </c:pt>
                <c:pt idx="6668">
                  <c:v>9.2611111111114326</c:v>
                </c:pt>
                <c:pt idx="6669">
                  <c:v>9.2625000000003208</c:v>
                </c:pt>
                <c:pt idx="6670">
                  <c:v>9.263888888889209</c:v>
                </c:pt>
                <c:pt idx="6671">
                  <c:v>9.2652777777780972</c:v>
                </c:pt>
                <c:pt idx="6672">
                  <c:v>9.2666666666669855</c:v>
                </c:pt>
                <c:pt idx="6673">
                  <c:v>9.2680555555558737</c:v>
                </c:pt>
                <c:pt idx="6674">
                  <c:v>9.2694444444447619</c:v>
                </c:pt>
                <c:pt idx="6675">
                  <c:v>9.2708333333336501</c:v>
                </c:pt>
                <c:pt idx="6676">
                  <c:v>9.2722222222225383</c:v>
                </c:pt>
                <c:pt idx="6677">
                  <c:v>9.2736111111114266</c:v>
                </c:pt>
                <c:pt idx="6678">
                  <c:v>9.2750000000003148</c:v>
                </c:pt>
                <c:pt idx="6679">
                  <c:v>9.276388888889203</c:v>
                </c:pt>
                <c:pt idx="6680">
                  <c:v>9.2777777777780912</c:v>
                </c:pt>
                <c:pt idx="6681">
                  <c:v>9.2791666666669794</c:v>
                </c:pt>
                <c:pt idx="6682">
                  <c:v>9.2805555555558676</c:v>
                </c:pt>
                <c:pt idx="6683">
                  <c:v>9.2819444444447559</c:v>
                </c:pt>
                <c:pt idx="6684">
                  <c:v>9.2833333333336441</c:v>
                </c:pt>
                <c:pt idx="6685">
                  <c:v>9.2847222222225323</c:v>
                </c:pt>
                <c:pt idx="6686">
                  <c:v>9.2861111111114205</c:v>
                </c:pt>
                <c:pt idx="6687">
                  <c:v>9.2875000000003087</c:v>
                </c:pt>
                <c:pt idx="6688">
                  <c:v>9.2888888888891969</c:v>
                </c:pt>
                <c:pt idx="6689">
                  <c:v>9.2902777777780852</c:v>
                </c:pt>
                <c:pt idx="6690">
                  <c:v>9.2916666666669734</c:v>
                </c:pt>
                <c:pt idx="6691">
                  <c:v>9.2930555555558616</c:v>
                </c:pt>
                <c:pt idx="6692">
                  <c:v>9.2944444444447498</c:v>
                </c:pt>
                <c:pt idx="6693">
                  <c:v>9.295833333333638</c:v>
                </c:pt>
                <c:pt idx="6694">
                  <c:v>9.2972222222225263</c:v>
                </c:pt>
                <c:pt idx="6695">
                  <c:v>9.2986111111114145</c:v>
                </c:pt>
                <c:pt idx="6696">
                  <c:v>9.3000000000003027</c:v>
                </c:pt>
                <c:pt idx="6697">
                  <c:v>9.3013888888891909</c:v>
                </c:pt>
                <c:pt idx="6698">
                  <c:v>9.3027777777780791</c:v>
                </c:pt>
                <c:pt idx="6699">
                  <c:v>9.3041666666669673</c:v>
                </c:pt>
                <c:pt idx="6700">
                  <c:v>9.3055555555558556</c:v>
                </c:pt>
                <c:pt idx="6701">
                  <c:v>9.3069444444447438</c:v>
                </c:pt>
                <c:pt idx="6702">
                  <c:v>9.308333333333632</c:v>
                </c:pt>
                <c:pt idx="6703">
                  <c:v>9.3097222222225202</c:v>
                </c:pt>
                <c:pt idx="6704">
                  <c:v>9.3111111111114084</c:v>
                </c:pt>
                <c:pt idx="6705">
                  <c:v>9.3125000000002967</c:v>
                </c:pt>
                <c:pt idx="6706">
                  <c:v>9.3138888888891849</c:v>
                </c:pt>
                <c:pt idx="6707">
                  <c:v>9.3152777777780731</c:v>
                </c:pt>
                <c:pt idx="6708">
                  <c:v>9.3166666666669613</c:v>
                </c:pt>
                <c:pt idx="6709">
                  <c:v>9.3180555555558495</c:v>
                </c:pt>
                <c:pt idx="6710">
                  <c:v>9.3194444444447377</c:v>
                </c:pt>
                <c:pt idx="6711">
                  <c:v>9.320833333333626</c:v>
                </c:pt>
                <c:pt idx="6712">
                  <c:v>9.3222222222225142</c:v>
                </c:pt>
                <c:pt idx="6713">
                  <c:v>9.3236111111114024</c:v>
                </c:pt>
                <c:pt idx="6714">
                  <c:v>9.3250000000002906</c:v>
                </c:pt>
                <c:pt idx="6715">
                  <c:v>9.3263888888891788</c:v>
                </c:pt>
                <c:pt idx="6716">
                  <c:v>9.327777777778067</c:v>
                </c:pt>
                <c:pt idx="6717">
                  <c:v>9.3291666666669553</c:v>
                </c:pt>
                <c:pt idx="6718">
                  <c:v>9.3305555555558435</c:v>
                </c:pt>
                <c:pt idx="6719">
                  <c:v>9.3319444444447317</c:v>
                </c:pt>
                <c:pt idx="6720">
                  <c:v>9.3333333333336199</c:v>
                </c:pt>
                <c:pt idx="6721">
                  <c:v>9.3347222222225081</c:v>
                </c:pt>
                <c:pt idx="6722">
                  <c:v>9.3361111111113964</c:v>
                </c:pt>
                <c:pt idx="6723">
                  <c:v>9.3375000000002846</c:v>
                </c:pt>
                <c:pt idx="6724">
                  <c:v>9.3388888888891728</c:v>
                </c:pt>
                <c:pt idx="6725">
                  <c:v>9.340277777778061</c:v>
                </c:pt>
                <c:pt idx="6726">
                  <c:v>9.3416666666669492</c:v>
                </c:pt>
                <c:pt idx="6727">
                  <c:v>9.3430555555558374</c:v>
                </c:pt>
                <c:pt idx="6728">
                  <c:v>9.3444444444447257</c:v>
                </c:pt>
                <c:pt idx="6729">
                  <c:v>9.3458333333336139</c:v>
                </c:pt>
                <c:pt idx="6730">
                  <c:v>9.3472222222225021</c:v>
                </c:pt>
                <c:pt idx="6731">
                  <c:v>9.3486111111113903</c:v>
                </c:pt>
                <c:pt idx="6732">
                  <c:v>9.3500000000002785</c:v>
                </c:pt>
                <c:pt idx="6733">
                  <c:v>9.3513888888891668</c:v>
                </c:pt>
                <c:pt idx="6734">
                  <c:v>9.352777777778055</c:v>
                </c:pt>
                <c:pt idx="6735">
                  <c:v>9.3541666666669432</c:v>
                </c:pt>
                <c:pt idx="6736">
                  <c:v>9.3555555555558314</c:v>
                </c:pt>
                <c:pt idx="6737">
                  <c:v>9.3569444444447196</c:v>
                </c:pt>
                <c:pt idx="6738">
                  <c:v>9.3583333333336078</c:v>
                </c:pt>
                <c:pt idx="6739">
                  <c:v>9.3597222222224961</c:v>
                </c:pt>
                <c:pt idx="6740">
                  <c:v>9.3611111111113843</c:v>
                </c:pt>
                <c:pt idx="6741">
                  <c:v>9.3625000000002725</c:v>
                </c:pt>
                <c:pt idx="6742">
                  <c:v>9.3638888888891607</c:v>
                </c:pt>
                <c:pt idx="6743">
                  <c:v>9.3652777777780489</c:v>
                </c:pt>
                <c:pt idx="6744">
                  <c:v>9.3666666666669371</c:v>
                </c:pt>
                <c:pt idx="6745">
                  <c:v>9.3680555555558254</c:v>
                </c:pt>
                <c:pt idx="6746">
                  <c:v>9.3694444444447136</c:v>
                </c:pt>
                <c:pt idx="6747">
                  <c:v>9.3708333333336018</c:v>
                </c:pt>
                <c:pt idx="6748">
                  <c:v>9.37222222222249</c:v>
                </c:pt>
                <c:pt idx="6749">
                  <c:v>9.3736111111113782</c:v>
                </c:pt>
                <c:pt idx="6750">
                  <c:v>9.3750000000002665</c:v>
                </c:pt>
                <c:pt idx="6751">
                  <c:v>9.3763888888891547</c:v>
                </c:pt>
                <c:pt idx="6752">
                  <c:v>9.3777777777780429</c:v>
                </c:pt>
                <c:pt idx="6753">
                  <c:v>9.3791666666669311</c:v>
                </c:pt>
                <c:pt idx="6754">
                  <c:v>9.3805555555558193</c:v>
                </c:pt>
                <c:pt idx="6755">
                  <c:v>9.3819444444447075</c:v>
                </c:pt>
                <c:pt idx="6756">
                  <c:v>9.3833333333335958</c:v>
                </c:pt>
                <c:pt idx="6757">
                  <c:v>9.384722222222484</c:v>
                </c:pt>
                <c:pt idx="6758">
                  <c:v>9.3861111111113722</c:v>
                </c:pt>
                <c:pt idx="6759">
                  <c:v>9.3875000000002604</c:v>
                </c:pt>
                <c:pt idx="6760">
                  <c:v>9.3888888888891486</c:v>
                </c:pt>
                <c:pt idx="6761">
                  <c:v>9.3902777777780368</c:v>
                </c:pt>
                <c:pt idx="6762">
                  <c:v>9.3916666666669251</c:v>
                </c:pt>
                <c:pt idx="6763">
                  <c:v>9.3930555555558133</c:v>
                </c:pt>
                <c:pt idx="6764">
                  <c:v>9.3944444444447015</c:v>
                </c:pt>
                <c:pt idx="6765">
                  <c:v>9.3958333333335897</c:v>
                </c:pt>
                <c:pt idx="6766">
                  <c:v>9.3972222222224779</c:v>
                </c:pt>
                <c:pt idx="6767">
                  <c:v>9.3986111111113662</c:v>
                </c:pt>
                <c:pt idx="6768">
                  <c:v>9.4000000000002544</c:v>
                </c:pt>
                <c:pt idx="6769">
                  <c:v>9.4013888888891426</c:v>
                </c:pt>
                <c:pt idx="6770">
                  <c:v>9.4027777777780308</c:v>
                </c:pt>
                <c:pt idx="6771">
                  <c:v>9.404166666666919</c:v>
                </c:pt>
                <c:pt idx="6772">
                  <c:v>9.4055555555558072</c:v>
                </c:pt>
                <c:pt idx="6773">
                  <c:v>9.4069444444446955</c:v>
                </c:pt>
                <c:pt idx="6774">
                  <c:v>9.4083333333335837</c:v>
                </c:pt>
                <c:pt idx="6775">
                  <c:v>9.4097222222224719</c:v>
                </c:pt>
                <c:pt idx="6776">
                  <c:v>9.4111111111113601</c:v>
                </c:pt>
                <c:pt idx="6777">
                  <c:v>9.4125000000002483</c:v>
                </c:pt>
                <c:pt idx="6778">
                  <c:v>9.4138888888891366</c:v>
                </c:pt>
                <c:pt idx="6779">
                  <c:v>9.4152777777780248</c:v>
                </c:pt>
                <c:pt idx="6780">
                  <c:v>9.416666666666913</c:v>
                </c:pt>
                <c:pt idx="6781">
                  <c:v>9.4180555555558012</c:v>
                </c:pt>
                <c:pt idx="6782">
                  <c:v>9.4194444444446894</c:v>
                </c:pt>
                <c:pt idx="6783">
                  <c:v>9.4208333333335776</c:v>
                </c:pt>
                <c:pt idx="6784">
                  <c:v>9.4222222222224659</c:v>
                </c:pt>
                <c:pt idx="6785">
                  <c:v>9.4236111111113541</c:v>
                </c:pt>
                <c:pt idx="6786">
                  <c:v>9.4250000000002423</c:v>
                </c:pt>
                <c:pt idx="6787">
                  <c:v>9.4263888888891305</c:v>
                </c:pt>
                <c:pt idx="6788">
                  <c:v>9.4277777777780187</c:v>
                </c:pt>
                <c:pt idx="6789">
                  <c:v>9.4291666666669069</c:v>
                </c:pt>
                <c:pt idx="6790">
                  <c:v>9.4305555555557952</c:v>
                </c:pt>
                <c:pt idx="6791">
                  <c:v>9.4319444444446834</c:v>
                </c:pt>
                <c:pt idx="6792">
                  <c:v>9.4333333333335716</c:v>
                </c:pt>
                <c:pt idx="6793">
                  <c:v>9.4347222222224598</c:v>
                </c:pt>
                <c:pt idx="6794">
                  <c:v>9.436111111111348</c:v>
                </c:pt>
                <c:pt idx="6795">
                  <c:v>9.4375000000002363</c:v>
                </c:pt>
                <c:pt idx="6796">
                  <c:v>9.4388888888891245</c:v>
                </c:pt>
                <c:pt idx="6797">
                  <c:v>9.4402777777780127</c:v>
                </c:pt>
                <c:pt idx="6798">
                  <c:v>9.4416666666669009</c:v>
                </c:pt>
                <c:pt idx="6799">
                  <c:v>9.4430555555557891</c:v>
                </c:pt>
                <c:pt idx="6800">
                  <c:v>9.4444444444446773</c:v>
                </c:pt>
                <c:pt idx="6801">
                  <c:v>9.4458333333335656</c:v>
                </c:pt>
                <c:pt idx="6802">
                  <c:v>9.4472222222224538</c:v>
                </c:pt>
                <c:pt idx="6803">
                  <c:v>9.448611111111342</c:v>
                </c:pt>
                <c:pt idx="6804">
                  <c:v>9.4500000000002302</c:v>
                </c:pt>
                <c:pt idx="6805">
                  <c:v>9.4513888888891184</c:v>
                </c:pt>
                <c:pt idx="6806">
                  <c:v>9.4527777777780067</c:v>
                </c:pt>
                <c:pt idx="6807">
                  <c:v>9.4541666666668949</c:v>
                </c:pt>
                <c:pt idx="6808">
                  <c:v>9.4555555555557831</c:v>
                </c:pt>
                <c:pt idx="6809">
                  <c:v>9.4569444444446713</c:v>
                </c:pt>
                <c:pt idx="6810">
                  <c:v>9.4583333333335595</c:v>
                </c:pt>
                <c:pt idx="6811">
                  <c:v>9.4597222222224477</c:v>
                </c:pt>
                <c:pt idx="6812">
                  <c:v>9.461111111111336</c:v>
                </c:pt>
                <c:pt idx="6813">
                  <c:v>9.4625000000002242</c:v>
                </c:pt>
                <c:pt idx="6814">
                  <c:v>9.4638888888891124</c:v>
                </c:pt>
                <c:pt idx="6815">
                  <c:v>9.4652777777780006</c:v>
                </c:pt>
                <c:pt idx="6816">
                  <c:v>9.4666666666668888</c:v>
                </c:pt>
                <c:pt idx="6817">
                  <c:v>9.468055555555777</c:v>
                </c:pt>
                <c:pt idx="6818">
                  <c:v>9.4694444444446653</c:v>
                </c:pt>
                <c:pt idx="6819">
                  <c:v>9.4708333333335535</c:v>
                </c:pt>
                <c:pt idx="6820">
                  <c:v>9.4722222222224417</c:v>
                </c:pt>
                <c:pt idx="6821">
                  <c:v>9.4736111111113299</c:v>
                </c:pt>
                <c:pt idx="6822">
                  <c:v>9.4750000000002181</c:v>
                </c:pt>
                <c:pt idx="6823">
                  <c:v>9.4763888888891064</c:v>
                </c:pt>
                <c:pt idx="6824">
                  <c:v>9.4777777777779946</c:v>
                </c:pt>
                <c:pt idx="6825">
                  <c:v>9.4791666666668828</c:v>
                </c:pt>
                <c:pt idx="6826">
                  <c:v>9.480555555555771</c:v>
                </c:pt>
                <c:pt idx="6827">
                  <c:v>9.4819444444446592</c:v>
                </c:pt>
                <c:pt idx="6828">
                  <c:v>9.4833333333335474</c:v>
                </c:pt>
                <c:pt idx="6829">
                  <c:v>9.4847222222224357</c:v>
                </c:pt>
                <c:pt idx="6830">
                  <c:v>9.4861111111113239</c:v>
                </c:pt>
                <c:pt idx="6831">
                  <c:v>9.4875000000002121</c:v>
                </c:pt>
                <c:pt idx="6832">
                  <c:v>9.4888888888891003</c:v>
                </c:pt>
                <c:pt idx="6833">
                  <c:v>9.4902777777779885</c:v>
                </c:pt>
                <c:pt idx="6834">
                  <c:v>9.4916666666668768</c:v>
                </c:pt>
                <c:pt idx="6835">
                  <c:v>9.493055555555765</c:v>
                </c:pt>
                <c:pt idx="6836">
                  <c:v>9.4944444444446532</c:v>
                </c:pt>
                <c:pt idx="6837">
                  <c:v>9.4958333333335414</c:v>
                </c:pt>
                <c:pt idx="6838">
                  <c:v>9.4972222222224296</c:v>
                </c:pt>
                <c:pt idx="6839">
                  <c:v>9.4986111111113178</c:v>
                </c:pt>
                <c:pt idx="6840">
                  <c:v>9.5000000000002061</c:v>
                </c:pt>
                <c:pt idx="6841">
                  <c:v>9.5013888888890943</c:v>
                </c:pt>
                <c:pt idx="6842">
                  <c:v>9.5027777777779825</c:v>
                </c:pt>
                <c:pt idx="6843">
                  <c:v>9.5041666666668707</c:v>
                </c:pt>
                <c:pt idx="6844">
                  <c:v>9.5055555555557589</c:v>
                </c:pt>
                <c:pt idx="6845">
                  <c:v>9.5069444444446471</c:v>
                </c:pt>
                <c:pt idx="6846">
                  <c:v>9.5083333333335354</c:v>
                </c:pt>
                <c:pt idx="6847">
                  <c:v>9.5097222222224236</c:v>
                </c:pt>
                <c:pt idx="6848">
                  <c:v>9.5111111111113118</c:v>
                </c:pt>
                <c:pt idx="6849">
                  <c:v>9.5125000000002</c:v>
                </c:pt>
                <c:pt idx="6850">
                  <c:v>9.5138888888890882</c:v>
                </c:pt>
                <c:pt idx="6851">
                  <c:v>9.5152777777779765</c:v>
                </c:pt>
                <c:pt idx="6852">
                  <c:v>9.5166666666668647</c:v>
                </c:pt>
                <c:pt idx="6853">
                  <c:v>9.5180555555557529</c:v>
                </c:pt>
                <c:pt idx="6854">
                  <c:v>9.5194444444446411</c:v>
                </c:pt>
                <c:pt idx="6855">
                  <c:v>9.5208333333335293</c:v>
                </c:pt>
                <c:pt idx="6856">
                  <c:v>9.5222222222224175</c:v>
                </c:pt>
                <c:pt idx="6857">
                  <c:v>9.5236111111113058</c:v>
                </c:pt>
                <c:pt idx="6858">
                  <c:v>9.525000000000194</c:v>
                </c:pt>
                <c:pt idx="6859">
                  <c:v>9.5263888888890822</c:v>
                </c:pt>
                <c:pt idx="6860">
                  <c:v>9.5277777777779704</c:v>
                </c:pt>
                <c:pt idx="6861">
                  <c:v>9.5291666666668586</c:v>
                </c:pt>
                <c:pt idx="6862">
                  <c:v>9.5305555555557468</c:v>
                </c:pt>
                <c:pt idx="6863">
                  <c:v>9.5319444444446351</c:v>
                </c:pt>
                <c:pt idx="6864">
                  <c:v>9.5333333333335233</c:v>
                </c:pt>
                <c:pt idx="6865">
                  <c:v>9.5347222222224115</c:v>
                </c:pt>
                <c:pt idx="6866">
                  <c:v>9.5361111111112997</c:v>
                </c:pt>
                <c:pt idx="6867">
                  <c:v>9.5375000000001879</c:v>
                </c:pt>
                <c:pt idx="6868">
                  <c:v>9.5388888888890762</c:v>
                </c:pt>
                <c:pt idx="6869">
                  <c:v>9.5402777777779644</c:v>
                </c:pt>
                <c:pt idx="6870">
                  <c:v>9.5416666666668526</c:v>
                </c:pt>
                <c:pt idx="6871">
                  <c:v>9.5430555555557408</c:v>
                </c:pt>
                <c:pt idx="6872">
                  <c:v>9.544444444444629</c:v>
                </c:pt>
                <c:pt idx="6873">
                  <c:v>9.5458333333335172</c:v>
                </c:pt>
                <c:pt idx="6874">
                  <c:v>9.5472222222224055</c:v>
                </c:pt>
                <c:pt idx="6875">
                  <c:v>9.5486111111112937</c:v>
                </c:pt>
                <c:pt idx="6876">
                  <c:v>9.5500000000001819</c:v>
                </c:pt>
                <c:pt idx="6877">
                  <c:v>9.5513888888890701</c:v>
                </c:pt>
                <c:pt idx="6878">
                  <c:v>9.5527777777779583</c:v>
                </c:pt>
                <c:pt idx="6879">
                  <c:v>9.5541666666668466</c:v>
                </c:pt>
                <c:pt idx="6880">
                  <c:v>9.5555555555557348</c:v>
                </c:pt>
                <c:pt idx="6881">
                  <c:v>9.556944444444623</c:v>
                </c:pt>
                <c:pt idx="6882">
                  <c:v>9.5583333333335112</c:v>
                </c:pt>
                <c:pt idx="6883">
                  <c:v>9.5597222222223994</c:v>
                </c:pt>
                <c:pt idx="6884">
                  <c:v>9.5611111111112876</c:v>
                </c:pt>
                <c:pt idx="6885">
                  <c:v>9.5625000000001759</c:v>
                </c:pt>
                <c:pt idx="6886">
                  <c:v>9.5638888888890641</c:v>
                </c:pt>
                <c:pt idx="6887">
                  <c:v>9.5652777777779523</c:v>
                </c:pt>
                <c:pt idx="6888">
                  <c:v>9.5666666666668405</c:v>
                </c:pt>
                <c:pt idx="6889">
                  <c:v>9.5680555555557287</c:v>
                </c:pt>
                <c:pt idx="6890">
                  <c:v>9.5694444444446169</c:v>
                </c:pt>
                <c:pt idx="6891">
                  <c:v>9.5708333333335052</c:v>
                </c:pt>
                <c:pt idx="6892">
                  <c:v>9.5722222222223934</c:v>
                </c:pt>
                <c:pt idx="6893">
                  <c:v>9.5736111111112816</c:v>
                </c:pt>
                <c:pt idx="6894">
                  <c:v>9.5750000000001698</c:v>
                </c:pt>
                <c:pt idx="6895">
                  <c:v>9.576388888889058</c:v>
                </c:pt>
                <c:pt idx="6896">
                  <c:v>9.5777777777779463</c:v>
                </c:pt>
                <c:pt idx="6897">
                  <c:v>9.5791666666668345</c:v>
                </c:pt>
                <c:pt idx="6898">
                  <c:v>9.5805555555557227</c:v>
                </c:pt>
                <c:pt idx="6899">
                  <c:v>9.5819444444446109</c:v>
                </c:pt>
                <c:pt idx="6900">
                  <c:v>9.5833333333334991</c:v>
                </c:pt>
                <c:pt idx="6901">
                  <c:v>9.5847222222223873</c:v>
                </c:pt>
                <c:pt idx="6902">
                  <c:v>9.5861111111112756</c:v>
                </c:pt>
                <c:pt idx="6903">
                  <c:v>9.5875000000001638</c:v>
                </c:pt>
                <c:pt idx="6904">
                  <c:v>9.588888888889052</c:v>
                </c:pt>
                <c:pt idx="6905">
                  <c:v>9.5902777777779402</c:v>
                </c:pt>
                <c:pt idx="6906">
                  <c:v>9.5916666666668284</c:v>
                </c:pt>
                <c:pt idx="6907">
                  <c:v>9.5930555555557167</c:v>
                </c:pt>
                <c:pt idx="6908">
                  <c:v>9.5944444444446049</c:v>
                </c:pt>
                <c:pt idx="6909">
                  <c:v>9.5958333333334931</c:v>
                </c:pt>
                <c:pt idx="6910">
                  <c:v>9.5972222222223813</c:v>
                </c:pt>
                <c:pt idx="6911">
                  <c:v>9.5986111111112695</c:v>
                </c:pt>
                <c:pt idx="6912">
                  <c:v>9.6000000000001577</c:v>
                </c:pt>
                <c:pt idx="6913">
                  <c:v>9.601388888889046</c:v>
                </c:pt>
                <c:pt idx="6914">
                  <c:v>9.6027777777779342</c:v>
                </c:pt>
                <c:pt idx="6915">
                  <c:v>9.6041666666668224</c:v>
                </c:pt>
                <c:pt idx="6916">
                  <c:v>9.6055555555557106</c:v>
                </c:pt>
                <c:pt idx="6917">
                  <c:v>9.6069444444445988</c:v>
                </c:pt>
                <c:pt idx="6918">
                  <c:v>9.608333333333487</c:v>
                </c:pt>
                <c:pt idx="6919">
                  <c:v>9.6097222222223753</c:v>
                </c:pt>
                <c:pt idx="6920">
                  <c:v>9.6111111111112635</c:v>
                </c:pt>
                <c:pt idx="6921">
                  <c:v>9.6125000000001517</c:v>
                </c:pt>
                <c:pt idx="6922">
                  <c:v>9.6138888888890399</c:v>
                </c:pt>
                <c:pt idx="6923">
                  <c:v>9.6152777777779281</c:v>
                </c:pt>
                <c:pt idx="6924">
                  <c:v>9.6166666666668164</c:v>
                </c:pt>
                <c:pt idx="6925">
                  <c:v>9.6180555555557046</c:v>
                </c:pt>
                <c:pt idx="6926">
                  <c:v>9.6194444444445928</c:v>
                </c:pt>
                <c:pt idx="6927">
                  <c:v>9.620833333333481</c:v>
                </c:pt>
                <c:pt idx="6928">
                  <c:v>9.6222222222223692</c:v>
                </c:pt>
                <c:pt idx="6929">
                  <c:v>9.6236111111112574</c:v>
                </c:pt>
                <c:pt idx="6930">
                  <c:v>9.6250000000001457</c:v>
                </c:pt>
                <c:pt idx="6931">
                  <c:v>9.6263888888890339</c:v>
                </c:pt>
                <c:pt idx="6932">
                  <c:v>9.6277777777779221</c:v>
                </c:pt>
                <c:pt idx="6933">
                  <c:v>9.6291666666668103</c:v>
                </c:pt>
                <c:pt idx="6934">
                  <c:v>9.6305555555556985</c:v>
                </c:pt>
                <c:pt idx="6935">
                  <c:v>9.6319444444445868</c:v>
                </c:pt>
                <c:pt idx="6936">
                  <c:v>9.633333333333475</c:v>
                </c:pt>
                <c:pt idx="6937">
                  <c:v>9.6347222222223632</c:v>
                </c:pt>
                <c:pt idx="6938">
                  <c:v>9.6361111111112514</c:v>
                </c:pt>
                <c:pt idx="6939">
                  <c:v>9.6375000000001396</c:v>
                </c:pt>
                <c:pt idx="6940">
                  <c:v>9.6388888888890278</c:v>
                </c:pt>
                <c:pt idx="6941">
                  <c:v>9.6402777777779161</c:v>
                </c:pt>
                <c:pt idx="6942">
                  <c:v>9.6416666666668043</c:v>
                </c:pt>
                <c:pt idx="6943">
                  <c:v>9.6430555555556925</c:v>
                </c:pt>
                <c:pt idx="6944">
                  <c:v>9.6444444444445807</c:v>
                </c:pt>
                <c:pt idx="6945">
                  <c:v>9.6458333333334689</c:v>
                </c:pt>
                <c:pt idx="6946">
                  <c:v>9.6472222222223571</c:v>
                </c:pt>
                <c:pt idx="6947">
                  <c:v>9.6486111111112454</c:v>
                </c:pt>
                <c:pt idx="6948">
                  <c:v>9.6500000000001336</c:v>
                </c:pt>
                <c:pt idx="6949">
                  <c:v>9.6513888888890218</c:v>
                </c:pt>
                <c:pt idx="6950">
                  <c:v>9.65277777777791</c:v>
                </c:pt>
                <c:pt idx="6951">
                  <c:v>9.6541666666667982</c:v>
                </c:pt>
                <c:pt idx="6952">
                  <c:v>9.6555555555556865</c:v>
                </c:pt>
                <c:pt idx="6953">
                  <c:v>9.6569444444445747</c:v>
                </c:pt>
                <c:pt idx="6954">
                  <c:v>9.6583333333334629</c:v>
                </c:pt>
                <c:pt idx="6955">
                  <c:v>9.6597222222223511</c:v>
                </c:pt>
                <c:pt idx="6956">
                  <c:v>9.6611111111112393</c:v>
                </c:pt>
                <c:pt idx="6957">
                  <c:v>9.6625000000001275</c:v>
                </c:pt>
                <c:pt idx="6958">
                  <c:v>9.6638888888890158</c:v>
                </c:pt>
                <c:pt idx="6959">
                  <c:v>9.665277777777904</c:v>
                </c:pt>
                <c:pt idx="6960">
                  <c:v>9.6666666666667922</c:v>
                </c:pt>
                <c:pt idx="6961">
                  <c:v>9.6680555555556804</c:v>
                </c:pt>
                <c:pt idx="6962">
                  <c:v>9.6694444444445686</c:v>
                </c:pt>
                <c:pt idx="6963">
                  <c:v>9.6708333333334568</c:v>
                </c:pt>
                <c:pt idx="6964">
                  <c:v>9.6722222222223451</c:v>
                </c:pt>
                <c:pt idx="6965">
                  <c:v>9.6736111111112333</c:v>
                </c:pt>
                <c:pt idx="6966">
                  <c:v>9.6750000000001215</c:v>
                </c:pt>
                <c:pt idx="6967">
                  <c:v>9.6763888888890097</c:v>
                </c:pt>
                <c:pt idx="6968">
                  <c:v>9.6777777777778979</c:v>
                </c:pt>
                <c:pt idx="6969">
                  <c:v>9.6791666666667862</c:v>
                </c:pt>
                <c:pt idx="6970">
                  <c:v>9.6805555555556744</c:v>
                </c:pt>
                <c:pt idx="6971">
                  <c:v>9.6819444444445626</c:v>
                </c:pt>
                <c:pt idx="6972">
                  <c:v>9.6833333333334508</c:v>
                </c:pt>
                <c:pt idx="6973">
                  <c:v>9.684722222222339</c:v>
                </c:pt>
                <c:pt idx="6974">
                  <c:v>9.6861111111112272</c:v>
                </c:pt>
                <c:pt idx="6975">
                  <c:v>9.6875000000001155</c:v>
                </c:pt>
                <c:pt idx="6976">
                  <c:v>9.6888888888890037</c:v>
                </c:pt>
                <c:pt idx="6977">
                  <c:v>9.6902777777778919</c:v>
                </c:pt>
                <c:pt idx="6978">
                  <c:v>9.6916666666667801</c:v>
                </c:pt>
                <c:pt idx="6979">
                  <c:v>9.6930555555556683</c:v>
                </c:pt>
                <c:pt idx="6980">
                  <c:v>9.6944444444445566</c:v>
                </c:pt>
                <c:pt idx="6981">
                  <c:v>9.6958333333334448</c:v>
                </c:pt>
                <c:pt idx="6982">
                  <c:v>9.697222222222333</c:v>
                </c:pt>
                <c:pt idx="6983">
                  <c:v>9.6986111111112212</c:v>
                </c:pt>
                <c:pt idx="6984">
                  <c:v>9.7000000000001094</c:v>
                </c:pt>
                <c:pt idx="6985">
                  <c:v>9.7013888888889976</c:v>
                </c:pt>
                <c:pt idx="6986">
                  <c:v>9.7027777777778859</c:v>
                </c:pt>
                <c:pt idx="6987">
                  <c:v>9.7041666666667741</c:v>
                </c:pt>
                <c:pt idx="6988">
                  <c:v>9.7055555555556623</c:v>
                </c:pt>
                <c:pt idx="6989">
                  <c:v>9.7069444444445505</c:v>
                </c:pt>
                <c:pt idx="6990">
                  <c:v>9.7083333333334387</c:v>
                </c:pt>
                <c:pt idx="6991">
                  <c:v>9.7097222222223269</c:v>
                </c:pt>
                <c:pt idx="6992">
                  <c:v>9.7111111111112152</c:v>
                </c:pt>
                <c:pt idx="6993">
                  <c:v>9.7125000000001034</c:v>
                </c:pt>
                <c:pt idx="6994">
                  <c:v>9.7138888888889916</c:v>
                </c:pt>
                <c:pt idx="6995">
                  <c:v>9.7152777777778798</c:v>
                </c:pt>
                <c:pt idx="6996">
                  <c:v>9.716666666666768</c:v>
                </c:pt>
                <c:pt idx="6997">
                  <c:v>9.7180555555556563</c:v>
                </c:pt>
                <c:pt idx="6998">
                  <c:v>9.7194444444445445</c:v>
                </c:pt>
                <c:pt idx="6999">
                  <c:v>9.7208333333334327</c:v>
                </c:pt>
                <c:pt idx="7000">
                  <c:v>9.7222222222223209</c:v>
                </c:pt>
                <c:pt idx="7001">
                  <c:v>9.7236111111112091</c:v>
                </c:pt>
                <c:pt idx="7002">
                  <c:v>9.7250000000000973</c:v>
                </c:pt>
                <c:pt idx="7003">
                  <c:v>9.7263888888889856</c:v>
                </c:pt>
                <c:pt idx="7004">
                  <c:v>9.7277777777778738</c:v>
                </c:pt>
                <c:pt idx="7005">
                  <c:v>9.729166666666762</c:v>
                </c:pt>
                <c:pt idx="7006">
                  <c:v>9.7305555555556502</c:v>
                </c:pt>
                <c:pt idx="7007">
                  <c:v>9.7319444444445384</c:v>
                </c:pt>
                <c:pt idx="7008">
                  <c:v>9.7333333333334267</c:v>
                </c:pt>
                <c:pt idx="7009">
                  <c:v>9.7347222222223149</c:v>
                </c:pt>
                <c:pt idx="7010">
                  <c:v>9.7361111111112031</c:v>
                </c:pt>
                <c:pt idx="7011">
                  <c:v>9.7375000000000913</c:v>
                </c:pt>
                <c:pt idx="7012">
                  <c:v>9.7388888888889795</c:v>
                </c:pt>
                <c:pt idx="7013">
                  <c:v>9.7402777777778677</c:v>
                </c:pt>
                <c:pt idx="7014">
                  <c:v>9.741666666666756</c:v>
                </c:pt>
                <c:pt idx="7015">
                  <c:v>9.7430555555556442</c:v>
                </c:pt>
                <c:pt idx="7016">
                  <c:v>9.7444444444445324</c:v>
                </c:pt>
                <c:pt idx="7017">
                  <c:v>9.7458333333334206</c:v>
                </c:pt>
                <c:pt idx="7018">
                  <c:v>9.7472222222223088</c:v>
                </c:pt>
                <c:pt idx="7019">
                  <c:v>9.748611111111197</c:v>
                </c:pt>
                <c:pt idx="7020">
                  <c:v>9.7500000000000853</c:v>
                </c:pt>
                <c:pt idx="7021">
                  <c:v>9.7513888888889735</c:v>
                </c:pt>
                <c:pt idx="7022">
                  <c:v>9.7527777777778617</c:v>
                </c:pt>
                <c:pt idx="7023">
                  <c:v>9.7541666666667499</c:v>
                </c:pt>
                <c:pt idx="7024">
                  <c:v>9.7555555555556381</c:v>
                </c:pt>
                <c:pt idx="7025">
                  <c:v>9.7569444444445264</c:v>
                </c:pt>
                <c:pt idx="7026">
                  <c:v>9.7583333333334146</c:v>
                </c:pt>
                <c:pt idx="7027">
                  <c:v>9.7597222222223028</c:v>
                </c:pt>
                <c:pt idx="7028">
                  <c:v>9.761111111111191</c:v>
                </c:pt>
                <c:pt idx="7029">
                  <c:v>9.7625000000000792</c:v>
                </c:pt>
                <c:pt idx="7030">
                  <c:v>9.7638888888889674</c:v>
                </c:pt>
                <c:pt idx="7031">
                  <c:v>9.7652777777778557</c:v>
                </c:pt>
                <c:pt idx="7032">
                  <c:v>9.7666666666667439</c:v>
                </c:pt>
                <c:pt idx="7033">
                  <c:v>9.7680555555556321</c:v>
                </c:pt>
                <c:pt idx="7034">
                  <c:v>9.7694444444445203</c:v>
                </c:pt>
                <c:pt idx="7035">
                  <c:v>9.7708333333334085</c:v>
                </c:pt>
                <c:pt idx="7036">
                  <c:v>9.7722222222222968</c:v>
                </c:pt>
                <c:pt idx="7037">
                  <c:v>9.773611111111185</c:v>
                </c:pt>
                <c:pt idx="7038">
                  <c:v>9.7750000000000732</c:v>
                </c:pt>
                <c:pt idx="7039">
                  <c:v>9.7763888888889614</c:v>
                </c:pt>
                <c:pt idx="7040">
                  <c:v>9.7777777777778496</c:v>
                </c:pt>
                <c:pt idx="7041">
                  <c:v>9.7791666666667378</c:v>
                </c:pt>
                <c:pt idx="7042">
                  <c:v>9.7805555555556261</c:v>
                </c:pt>
                <c:pt idx="7043">
                  <c:v>9.7819444444445143</c:v>
                </c:pt>
                <c:pt idx="7044">
                  <c:v>9.7833333333334025</c:v>
                </c:pt>
                <c:pt idx="7045">
                  <c:v>9.7847222222222907</c:v>
                </c:pt>
                <c:pt idx="7046">
                  <c:v>9.7861111111111789</c:v>
                </c:pt>
                <c:pt idx="7047">
                  <c:v>9.7875000000000671</c:v>
                </c:pt>
                <c:pt idx="7048">
                  <c:v>9.7888888888889554</c:v>
                </c:pt>
                <c:pt idx="7049">
                  <c:v>9.7902777777778436</c:v>
                </c:pt>
                <c:pt idx="7050">
                  <c:v>9.7916666666667318</c:v>
                </c:pt>
                <c:pt idx="7051">
                  <c:v>9.79305555555562</c:v>
                </c:pt>
                <c:pt idx="7052">
                  <c:v>9.7944444444445082</c:v>
                </c:pt>
                <c:pt idx="7053">
                  <c:v>9.7958333333333965</c:v>
                </c:pt>
                <c:pt idx="7054">
                  <c:v>9.7972222222222847</c:v>
                </c:pt>
                <c:pt idx="7055">
                  <c:v>9.7986111111111729</c:v>
                </c:pt>
                <c:pt idx="7056">
                  <c:v>9.8000000000000611</c:v>
                </c:pt>
                <c:pt idx="7057">
                  <c:v>9.8013888888889493</c:v>
                </c:pt>
                <c:pt idx="7058">
                  <c:v>9.8027777777778375</c:v>
                </c:pt>
                <c:pt idx="7059">
                  <c:v>9.8041666666667258</c:v>
                </c:pt>
                <c:pt idx="7060">
                  <c:v>9.805555555555614</c:v>
                </c:pt>
                <c:pt idx="7061">
                  <c:v>9.8069444444445022</c:v>
                </c:pt>
                <c:pt idx="7062">
                  <c:v>9.8083333333333904</c:v>
                </c:pt>
                <c:pt idx="7063">
                  <c:v>9.8097222222222786</c:v>
                </c:pt>
                <c:pt idx="7064">
                  <c:v>9.8111111111111668</c:v>
                </c:pt>
                <c:pt idx="7065">
                  <c:v>9.8125000000000551</c:v>
                </c:pt>
                <c:pt idx="7066">
                  <c:v>9.8138888888889433</c:v>
                </c:pt>
                <c:pt idx="7067">
                  <c:v>9.8152777777778315</c:v>
                </c:pt>
                <c:pt idx="7068">
                  <c:v>9.8166666666667197</c:v>
                </c:pt>
                <c:pt idx="7069">
                  <c:v>9.8180555555556079</c:v>
                </c:pt>
                <c:pt idx="7070">
                  <c:v>9.8194444444444962</c:v>
                </c:pt>
                <c:pt idx="7071">
                  <c:v>9.8208333333333844</c:v>
                </c:pt>
                <c:pt idx="7072">
                  <c:v>9.8222222222222726</c:v>
                </c:pt>
                <c:pt idx="7073">
                  <c:v>9.8236111111111608</c:v>
                </c:pt>
                <c:pt idx="7074">
                  <c:v>9.825000000000049</c:v>
                </c:pt>
                <c:pt idx="7075">
                  <c:v>9.8263888888889372</c:v>
                </c:pt>
                <c:pt idx="7076">
                  <c:v>9.8277777777778255</c:v>
                </c:pt>
                <c:pt idx="7077">
                  <c:v>9.8291666666667137</c:v>
                </c:pt>
                <c:pt idx="7078">
                  <c:v>9.8305555555556019</c:v>
                </c:pt>
                <c:pt idx="7079">
                  <c:v>9.8319444444444901</c:v>
                </c:pt>
                <c:pt idx="7080">
                  <c:v>9.8333333333333783</c:v>
                </c:pt>
                <c:pt idx="7081">
                  <c:v>9.8347222222222666</c:v>
                </c:pt>
                <c:pt idx="7082">
                  <c:v>9.8361111111111548</c:v>
                </c:pt>
                <c:pt idx="7083">
                  <c:v>9.837500000000043</c:v>
                </c:pt>
                <c:pt idx="7084">
                  <c:v>9.8388888888889312</c:v>
                </c:pt>
                <c:pt idx="7085">
                  <c:v>9.8402777777778194</c:v>
                </c:pt>
                <c:pt idx="7086">
                  <c:v>9.8416666666667076</c:v>
                </c:pt>
                <c:pt idx="7087">
                  <c:v>9.8430555555555959</c:v>
                </c:pt>
                <c:pt idx="7088">
                  <c:v>9.8444444444444841</c:v>
                </c:pt>
                <c:pt idx="7089">
                  <c:v>9.8458333333333723</c:v>
                </c:pt>
                <c:pt idx="7090">
                  <c:v>9.8472222222222605</c:v>
                </c:pt>
                <c:pt idx="7091">
                  <c:v>9.8486111111111487</c:v>
                </c:pt>
                <c:pt idx="7092">
                  <c:v>9.8500000000000369</c:v>
                </c:pt>
                <c:pt idx="7093">
                  <c:v>9.8513888888889252</c:v>
                </c:pt>
                <c:pt idx="7094">
                  <c:v>9.8527777777778134</c:v>
                </c:pt>
                <c:pt idx="7095">
                  <c:v>9.8541666666667016</c:v>
                </c:pt>
                <c:pt idx="7096">
                  <c:v>9.8555555555555898</c:v>
                </c:pt>
                <c:pt idx="7097">
                  <c:v>9.856944444444478</c:v>
                </c:pt>
                <c:pt idx="7098">
                  <c:v>9.8583333333333663</c:v>
                </c:pt>
                <c:pt idx="7099">
                  <c:v>9.8597222222222545</c:v>
                </c:pt>
                <c:pt idx="7100">
                  <c:v>9.8611111111111427</c:v>
                </c:pt>
                <c:pt idx="7101">
                  <c:v>9.8625000000000309</c:v>
                </c:pt>
                <c:pt idx="7102">
                  <c:v>9.8638888888889191</c:v>
                </c:pt>
                <c:pt idx="7103">
                  <c:v>9.8652777777778073</c:v>
                </c:pt>
                <c:pt idx="7104">
                  <c:v>9.8666666666666956</c:v>
                </c:pt>
                <c:pt idx="7105">
                  <c:v>9.8680555555555838</c:v>
                </c:pt>
                <c:pt idx="7106">
                  <c:v>9.869444444444472</c:v>
                </c:pt>
                <c:pt idx="7107">
                  <c:v>9.8708333333333602</c:v>
                </c:pt>
                <c:pt idx="7108">
                  <c:v>9.8722222222222484</c:v>
                </c:pt>
                <c:pt idx="7109">
                  <c:v>9.8736111111111367</c:v>
                </c:pt>
                <c:pt idx="7110">
                  <c:v>9.8750000000000249</c:v>
                </c:pt>
                <c:pt idx="7111">
                  <c:v>9.8763888888889131</c:v>
                </c:pt>
                <c:pt idx="7112">
                  <c:v>9.8777777777778013</c:v>
                </c:pt>
                <c:pt idx="7113">
                  <c:v>9.8791666666666895</c:v>
                </c:pt>
                <c:pt idx="7114">
                  <c:v>9.8805555555555777</c:v>
                </c:pt>
                <c:pt idx="7115">
                  <c:v>9.881944444444466</c:v>
                </c:pt>
                <c:pt idx="7116">
                  <c:v>9.8833333333333542</c:v>
                </c:pt>
                <c:pt idx="7117">
                  <c:v>9.8847222222222424</c:v>
                </c:pt>
                <c:pt idx="7118">
                  <c:v>9.8861111111111306</c:v>
                </c:pt>
                <c:pt idx="7119">
                  <c:v>9.8875000000000188</c:v>
                </c:pt>
                <c:pt idx="7120">
                  <c:v>9.888888888888907</c:v>
                </c:pt>
                <c:pt idx="7121">
                  <c:v>9.8902777777777953</c:v>
                </c:pt>
                <c:pt idx="7122">
                  <c:v>9.8916666666666835</c:v>
                </c:pt>
                <c:pt idx="7123">
                  <c:v>9.8930555555555717</c:v>
                </c:pt>
                <c:pt idx="7124">
                  <c:v>9.8944444444444599</c:v>
                </c:pt>
                <c:pt idx="7125">
                  <c:v>9.8958333333333481</c:v>
                </c:pt>
                <c:pt idx="7126">
                  <c:v>9.8972222222222364</c:v>
                </c:pt>
                <c:pt idx="7127">
                  <c:v>9.8986111111111246</c:v>
                </c:pt>
                <c:pt idx="7128">
                  <c:v>9.9000000000000128</c:v>
                </c:pt>
                <c:pt idx="7129">
                  <c:v>9.901388888888901</c:v>
                </c:pt>
                <c:pt idx="7130">
                  <c:v>9.9027777777777892</c:v>
                </c:pt>
                <c:pt idx="7131">
                  <c:v>9.9041666666666774</c:v>
                </c:pt>
                <c:pt idx="7132">
                  <c:v>9.9055555555555657</c:v>
                </c:pt>
                <c:pt idx="7133">
                  <c:v>9.9069444444444539</c:v>
                </c:pt>
                <c:pt idx="7134">
                  <c:v>9.9083333333333421</c:v>
                </c:pt>
                <c:pt idx="7135">
                  <c:v>9.9097222222222303</c:v>
                </c:pt>
                <c:pt idx="7136">
                  <c:v>9.9111111111111185</c:v>
                </c:pt>
                <c:pt idx="7137">
                  <c:v>9.9125000000000068</c:v>
                </c:pt>
                <c:pt idx="7138">
                  <c:v>9.913888888888895</c:v>
                </c:pt>
                <c:pt idx="7139">
                  <c:v>9.9152777777777832</c:v>
                </c:pt>
                <c:pt idx="7140">
                  <c:v>9.9166666666666714</c:v>
                </c:pt>
                <c:pt idx="7141">
                  <c:v>9.9180555555555596</c:v>
                </c:pt>
                <c:pt idx="7142">
                  <c:v>9.9194444444444478</c:v>
                </c:pt>
                <c:pt idx="7143">
                  <c:v>9.9208333333333361</c:v>
                </c:pt>
                <c:pt idx="7144">
                  <c:v>9.9222222222222243</c:v>
                </c:pt>
                <c:pt idx="7145">
                  <c:v>9.9236111111111125</c:v>
                </c:pt>
                <c:pt idx="7146">
                  <c:v>9.9250000000000007</c:v>
                </c:pt>
                <c:pt idx="7147">
                  <c:v>9.9263888888888889</c:v>
                </c:pt>
                <c:pt idx="7148">
                  <c:v>9.9277777777777771</c:v>
                </c:pt>
                <c:pt idx="7149">
                  <c:v>9.9291666666666654</c:v>
                </c:pt>
                <c:pt idx="7150">
                  <c:v>9.9305555555555536</c:v>
                </c:pt>
                <c:pt idx="7151">
                  <c:v>9.9319444444444418</c:v>
                </c:pt>
                <c:pt idx="7152">
                  <c:v>9.93333333333333</c:v>
                </c:pt>
                <c:pt idx="7153">
                  <c:v>9.9347222222222182</c:v>
                </c:pt>
                <c:pt idx="7154">
                  <c:v>9.9361111111111065</c:v>
                </c:pt>
                <c:pt idx="7155">
                  <c:v>9.9374999999999947</c:v>
                </c:pt>
                <c:pt idx="7156">
                  <c:v>9.9388888888888829</c:v>
                </c:pt>
                <c:pt idx="7157">
                  <c:v>9.9402777777777711</c:v>
                </c:pt>
                <c:pt idx="7158">
                  <c:v>9.9416666666666593</c:v>
                </c:pt>
                <c:pt idx="7159">
                  <c:v>9.9430555555555475</c:v>
                </c:pt>
                <c:pt idx="7160">
                  <c:v>9.9444444444444358</c:v>
                </c:pt>
                <c:pt idx="7161">
                  <c:v>9.945833333333324</c:v>
                </c:pt>
                <c:pt idx="7162">
                  <c:v>9.9472222222222122</c:v>
                </c:pt>
                <c:pt idx="7163">
                  <c:v>9.9486111111111004</c:v>
                </c:pt>
                <c:pt idx="7164">
                  <c:v>9.9499999999999886</c:v>
                </c:pt>
                <c:pt idx="7165">
                  <c:v>9.9513888888888768</c:v>
                </c:pt>
                <c:pt idx="7166">
                  <c:v>9.9527777777777651</c:v>
                </c:pt>
                <c:pt idx="7167">
                  <c:v>9.9541666666666533</c:v>
                </c:pt>
                <c:pt idx="7168">
                  <c:v>9.9555555555555415</c:v>
                </c:pt>
                <c:pt idx="7169">
                  <c:v>9.9569444444444297</c:v>
                </c:pt>
                <c:pt idx="7170">
                  <c:v>9.9583333333333179</c:v>
                </c:pt>
                <c:pt idx="7171">
                  <c:v>9.9597222222222062</c:v>
                </c:pt>
                <c:pt idx="7172">
                  <c:v>9.9611111111110944</c:v>
                </c:pt>
                <c:pt idx="7173">
                  <c:v>9.9624999999999826</c:v>
                </c:pt>
                <c:pt idx="7174">
                  <c:v>9.9638888888888708</c:v>
                </c:pt>
                <c:pt idx="7175">
                  <c:v>9.965277777777759</c:v>
                </c:pt>
                <c:pt idx="7176">
                  <c:v>9.9666666666666472</c:v>
                </c:pt>
                <c:pt idx="7177">
                  <c:v>9.9680555555555355</c:v>
                </c:pt>
                <c:pt idx="7178">
                  <c:v>9.9694444444444237</c:v>
                </c:pt>
                <c:pt idx="7179">
                  <c:v>9.9708333333333119</c:v>
                </c:pt>
                <c:pt idx="7180">
                  <c:v>9.9722222222222001</c:v>
                </c:pt>
                <c:pt idx="7181">
                  <c:v>9.9736111111110883</c:v>
                </c:pt>
                <c:pt idx="7182">
                  <c:v>9.9749999999999766</c:v>
                </c:pt>
                <c:pt idx="7183">
                  <c:v>9.9763888888888648</c:v>
                </c:pt>
                <c:pt idx="7184">
                  <c:v>9.977777777777753</c:v>
                </c:pt>
                <c:pt idx="7185">
                  <c:v>9.9791666666666412</c:v>
                </c:pt>
                <c:pt idx="7186">
                  <c:v>9.9805555555555294</c:v>
                </c:pt>
                <c:pt idx="7187">
                  <c:v>9.9819444444444176</c:v>
                </c:pt>
                <c:pt idx="7188">
                  <c:v>9.9833333333333059</c:v>
                </c:pt>
                <c:pt idx="7189">
                  <c:v>9.9847222222221941</c:v>
                </c:pt>
                <c:pt idx="7190">
                  <c:v>9.9861111111110823</c:v>
                </c:pt>
                <c:pt idx="7191">
                  <c:v>9.9874999999999705</c:v>
                </c:pt>
                <c:pt idx="7192">
                  <c:v>9.9888888888888587</c:v>
                </c:pt>
                <c:pt idx="7193">
                  <c:v>9.9902777777777469</c:v>
                </c:pt>
                <c:pt idx="7194">
                  <c:v>9.9916666666666352</c:v>
                </c:pt>
                <c:pt idx="7195">
                  <c:v>9.9930555555555234</c:v>
                </c:pt>
                <c:pt idx="7196">
                  <c:v>9.9944444444444116</c:v>
                </c:pt>
                <c:pt idx="7197">
                  <c:v>9.9958333333332998</c:v>
                </c:pt>
                <c:pt idx="7198">
                  <c:v>9.997222222222188</c:v>
                </c:pt>
                <c:pt idx="7199">
                  <c:v>9.9986111111110763</c:v>
                </c:pt>
                <c:pt idx="7200">
                  <c:v>9.9999999999999645</c:v>
                </c:pt>
                <c:pt idx="7201">
                  <c:v>10.001388888888853</c:v>
                </c:pt>
                <c:pt idx="7202">
                  <c:v>10.002777777777741</c:v>
                </c:pt>
                <c:pt idx="7203">
                  <c:v>10.004166666666629</c:v>
                </c:pt>
                <c:pt idx="7204">
                  <c:v>10.005555555555517</c:v>
                </c:pt>
                <c:pt idx="7205">
                  <c:v>10.006944444444406</c:v>
                </c:pt>
                <c:pt idx="7206">
                  <c:v>10.008333333333294</c:v>
                </c:pt>
                <c:pt idx="7207">
                  <c:v>10.009722222222182</c:v>
                </c:pt>
                <c:pt idx="7208">
                  <c:v>10.01111111111107</c:v>
                </c:pt>
                <c:pt idx="7209">
                  <c:v>10.012499999999958</c:v>
                </c:pt>
                <c:pt idx="7210">
                  <c:v>10.013888888888847</c:v>
                </c:pt>
                <c:pt idx="7211">
                  <c:v>10.015277777777735</c:v>
                </c:pt>
                <c:pt idx="7212">
                  <c:v>10.016666666666623</c:v>
                </c:pt>
                <c:pt idx="7213">
                  <c:v>10.018055555555511</c:v>
                </c:pt>
                <c:pt idx="7214">
                  <c:v>10.0194444444444</c:v>
                </c:pt>
                <c:pt idx="7215">
                  <c:v>10.020833333333288</c:v>
                </c:pt>
                <c:pt idx="7216">
                  <c:v>10.022222222222176</c:v>
                </c:pt>
                <c:pt idx="7217">
                  <c:v>10.023611111111064</c:v>
                </c:pt>
                <c:pt idx="7218">
                  <c:v>10.024999999999952</c:v>
                </c:pt>
                <c:pt idx="7219">
                  <c:v>10.026388888888841</c:v>
                </c:pt>
                <c:pt idx="7220">
                  <c:v>10.027777777777729</c:v>
                </c:pt>
                <c:pt idx="7221">
                  <c:v>10.029166666666617</c:v>
                </c:pt>
                <c:pt idx="7222">
                  <c:v>10.030555555555505</c:v>
                </c:pt>
                <c:pt idx="7223">
                  <c:v>10.031944444444393</c:v>
                </c:pt>
                <c:pt idx="7224">
                  <c:v>10.033333333333282</c:v>
                </c:pt>
                <c:pt idx="7225">
                  <c:v>10.03472222222217</c:v>
                </c:pt>
                <c:pt idx="7226">
                  <c:v>10.036111111111058</c:v>
                </c:pt>
                <c:pt idx="7227">
                  <c:v>10.037499999999946</c:v>
                </c:pt>
                <c:pt idx="7228">
                  <c:v>10.038888888888835</c:v>
                </c:pt>
                <c:pt idx="7229">
                  <c:v>10.040277777777723</c:v>
                </c:pt>
                <c:pt idx="7230">
                  <c:v>10.041666666666611</c:v>
                </c:pt>
                <c:pt idx="7231">
                  <c:v>10.043055555555499</c:v>
                </c:pt>
                <c:pt idx="7232">
                  <c:v>10.044444444444387</c:v>
                </c:pt>
                <c:pt idx="7233">
                  <c:v>10.045833333333276</c:v>
                </c:pt>
                <c:pt idx="7234">
                  <c:v>10.047222222222164</c:v>
                </c:pt>
                <c:pt idx="7235">
                  <c:v>10.048611111111052</c:v>
                </c:pt>
                <c:pt idx="7236">
                  <c:v>10.04999999999994</c:v>
                </c:pt>
                <c:pt idx="7237">
                  <c:v>10.051388888888829</c:v>
                </c:pt>
                <c:pt idx="7238">
                  <c:v>10.052777777777717</c:v>
                </c:pt>
                <c:pt idx="7239">
                  <c:v>10.054166666666605</c:v>
                </c:pt>
                <c:pt idx="7240">
                  <c:v>10.055555555555493</c:v>
                </c:pt>
                <c:pt idx="7241">
                  <c:v>10.056944444444381</c:v>
                </c:pt>
                <c:pt idx="7242">
                  <c:v>10.05833333333327</c:v>
                </c:pt>
                <c:pt idx="7243">
                  <c:v>10.059722222222158</c:v>
                </c:pt>
                <c:pt idx="7244">
                  <c:v>10.061111111111046</c:v>
                </c:pt>
                <c:pt idx="7245">
                  <c:v>10.062499999999934</c:v>
                </c:pt>
                <c:pt idx="7246">
                  <c:v>10.063888888888822</c:v>
                </c:pt>
                <c:pt idx="7247">
                  <c:v>10.065277777777711</c:v>
                </c:pt>
                <c:pt idx="7248">
                  <c:v>10.066666666666599</c:v>
                </c:pt>
                <c:pt idx="7249">
                  <c:v>10.068055555555487</c:v>
                </c:pt>
                <c:pt idx="7250">
                  <c:v>10.069444444444375</c:v>
                </c:pt>
                <c:pt idx="7251">
                  <c:v>10.070833333333264</c:v>
                </c:pt>
                <c:pt idx="7252">
                  <c:v>10.072222222222152</c:v>
                </c:pt>
                <c:pt idx="7253">
                  <c:v>10.07361111111104</c:v>
                </c:pt>
                <c:pt idx="7254">
                  <c:v>10.074999999999928</c:v>
                </c:pt>
                <c:pt idx="7255">
                  <c:v>10.076388888888816</c:v>
                </c:pt>
                <c:pt idx="7256">
                  <c:v>10.077777777777705</c:v>
                </c:pt>
                <c:pt idx="7257">
                  <c:v>10.079166666666593</c:v>
                </c:pt>
                <c:pt idx="7258">
                  <c:v>10.080555555555481</c:v>
                </c:pt>
                <c:pt idx="7259">
                  <c:v>10.081944444444369</c:v>
                </c:pt>
                <c:pt idx="7260">
                  <c:v>10.083333333333258</c:v>
                </c:pt>
                <c:pt idx="7261">
                  <c:v>10.084722222222146</c:v>
                </c:pt>
                <c:pt idx="7262">
                  <c:v>10.086111111111034</c:v>
                </c:pt>
                <c:pt idx="7263">
                  <c:v>10.087499999999922</c:v>
                </c:pt>
                <c:pt idx="7264">
                  <c:v>10.08888888888881</c:v>
                </c:pt>
                <c:pt idx="7265">
                  <c:v>10.090277777777699</c:v>
                </c:pt>
                <c:pt idx="7266">
                  <c:v>10.091666666666587</c:v>
                </c:pt>
                <c:pt idx="7267">
                  <c:v>10.093055555555475</c:v>
                </c:pt>
                <c:pt idx="7268">
                  <c:v>10.094444444444363</c:v>
                </c:pt>
                <c:pt idx="7269">
                  <c:v>10.095833333333252</c:v>
                </c:pt>
                <c:pt idx="7270">
                  <c:v>10.09722222222214</c:v>
                </c:pt>
                <c:pt idx="7271">
                  <c:v>10.098611111111028</c:v>
                </c:pt>
                <c:pt idx="7272">
                  <c:v>10.099999999999916</c:v>
                </c:pt>
                <c:pt idx="7273">
                  <c:v>10.101388888888804</c:v>
                </c:pt>
                <c:pt idx="7274">
                  <c:v>10.102777777777693</c:v>
                </c:pt>
                <c:pt idx="7275">
                  <c:v>10.104166666666581</c:v>
                </c:pt>
                <c:pt idx="7276">
                  <c:v>10.105555555555469</c:v>
                </c:pt>
                <c:pt idx="7277">
                  <c:v>10.106944444444357</c:v>
                </c:pt>
                <c:pt idx="7278">
                  <c:v>10.108333333333245</c:v>
                </c:pt>
                <c:pt idx="7279">
                  <c:v>10.109722222222134</c:v>
                </c:pt>
                <c:pt idx="7280">
                  <c:v>10.111111111111022</c:v>
                </c:pt>
                <c:pt idx="7281">
                  <c:v>10.11249999999991</c:v>
                </c:pt>
                <c:pt idx="7282">
                  <c:v>10.113888888888798</c:v>
                </c:pt>
                <c:pt idx="7283">
                  <c:v>10.115277777777687</c:v>
                </c:pt>
                <c:pt idx="7284">
                  <c:v>10.116666666666575</c:v>
                </c:pt>
                <c:pt idx="7285">
                  <c:v>10.118055555555463</c:v>
                </c:pt>
                <c:pt idx="7286">
                  <c:v>10.119444444444351</c:v>
                </c:pt>
                <c:pt idx="7287">
                  <c:v>10.120833333333239</c:v>
                </c:pt>
                <c:pt idx="7288">
                  <c:v>10.122222222222128</c:v>
                </c:pt>
                <c:pt idx="7289">
                  <c:v>10.123611111111016</c:v>
                </c:pt>
                <c:pt idx="7290">
                  <c:v>10.124999999999904</c:v>
                </c:pt>
                <c:pt idx="7291">
                  <c:v>10.126388888888792</c:v>
                </c:pt>
                <c:pt idx="7292">
                  <c:v>10.127777777777681</c:v>
                </c:pt>
                <c:pt idx="7293">
                  <c:v>10.129166666666569</c:v>
                </c:pt>
                <c:pt idx="7294">
                  <c:v>10.130555555555457</c:v>
                </c:pt>
                <c:pt idx="7295">
                  <c:v>10.131944444444345</c:v>
                </c:pt>
                <c:pt idx="7296">
                  <c:v>10.133333333333233</c:v>
                </c:pt>
                <c:pt idx="7297">
                  <c:v>10.134722222222122</c:v>
                </c:pt>
                <c:pt idx="7298">
                  <c:v>10.13611111111101</c:v>
                </c:pt>
                <c:pt idx="7299">
                  <c:v>10.137499999999898</c:v>
                </c:pt>
                <c:pt idx="7300">
                  <c:v>10.138888888888786</c:v>
                </c:pt>
                <c:pt idx="7301">
                  <c:v>10.140277777777674</c:v>
                </c:pt>
                <c:pt idx="7302">
                  <c:v>10.141666666666563</c:v>
                </c:pt>
                <c:pt idx="7303">
                  <c:v>10.143055555555451</c:v>
                </c:pt>
                <c:pt idx="7304">
                  <c:v>10.144444444444339</c:v>
                </c:pt>
                <c:pt idx="7305">
                  <c:v>10.145833333333227</c:v>
                </c:pt>
                <c:pt idx="7306">
                  <c:v>10.147222222222116</c:v>
                </c:pt>
                <c:pt idx="7307">
                  <c:v>10.148611111111004</c:v>
                </c:pt>
                <c:pt idx="7308">
                  <c:v>10.149999999999892</c:v>
                </c:pt>
                <c:pt idx="7309">
                  <c:v>10.15138888888878</c:v>
                </c:pt>
                <c:pt idx="7310">
                  <c:v>10.152777777777668</c:v>
                </c:pt>
                <c:pt idx="7311">
                  <c:v>10.154166666666557</c:v>
                </c:pt>
                <c:pt idx="7312">
                  <c:v>10.155555555555445</c:v>
                </c:pt>
                <c:pt idx="7313">
                  <c:v>10.156944444444333</c:v>
                </c:pt>
                <c:pt idx="7314">
                  <c:v>10.158333333333221</c:v>
                </c:pt>
                <c:pt idx="7315">
                  <c:v>10.15972222222211</c:v>
                </c:pt>
                <c:pt idx="7316">
                  <c:v>10.161111111110998</c:v>
                </c:pt>
                <c:pt idx="7317">
                  <c:v>10.162499999999886</c:v>
                </c:pt>
                <c:pt idx="7318">
                  <c:v>10.163888888888774</c:v>
                </c:pt>
                <c:pt idx="7319">
                  <c:v>10.165277777777662</c:v>
                </c:pt>
                <c:pt idx="7320">
                  <c:v>10.166666666666551</c:v>
                </c:pt>
                <c:pt idx="7321">
                  <c:v>10.168055555555439</c:v>
                </c:pt>
                <c:pt idx="7322">
                  <c:v>10.169444444444327</c:v>
                </c:pt>
                <c:pt idx="7323">
                  <c:v>10.170833333333215</c:v>
                </c:pt>
                <c:pt idx="7324">
                  <c:v>10.172222222222103</c:v>
                </c:pt>
                <c:pt idx="7325">
                  <c:v>10.173611111110992</c:v>
                </c:pt>
                <c:pt idx="7326">
                  <c:v>10.17499999999988</c:v>
                </c:pt>
                <c:pt idx="7327">
                  <c:v>10.176388888888768</c:v>
                </c:pt>
                <c:pt idx="7328">
                  <c:v>10.177777777777656</c:v>
                </c:pt>
                <c:pt idx="7329">
                  <c:v>10.179166666666545</c:v>
                </c:pt>
                <c:pt idx="7330">
                  <c:v>10.180555555555433</c:v>
                </c:pt>
                <c:pt idx="7331">
                  <c:v>10.181944444444321</c:v>
                </c:pt>
                <c:pt idx="7332">
                  <c:v>10.183333333333209</c:v>
                </c:pt>
                <c:pt idx="7333">
                  <c:v>10.184722222222097</c:v>
                </c:pt>
                <c:pt idx="7334">
                  <c:v>10.186111111110986</c:v>
                </c:pt>
                <c:pt idx="7335">
                  <c:v>10.187499999999874</c:v>
                </c:pt>
                <c:pt idx="7336">
                  <c:v>10.188888888888762</c:v>
                </c:pt>
                <c:pt idx="7337">
                  <c:v>10.19027777777765</c:v>
                </c:pt>
                <c:pt idx="7338">
                  <c:v>10.191666666666539</c:v>
                </c:pt>
                <c:pt idx="7339">
                  <c:v>10.193055555555427</c:v>
                </c:pt>
                <c:pt idx="7340">
                  <c:v>10.194444444444315</c:v>
                </c:pt>
                <c:pt idx="7341">
                  <c:v>10.195833333333203</c:v>
                </c:pt>
                <c:pt idx="7342">
                  <c:v>10.197222222222091</c:v>
                </c:pt>
                <c:pt idx="7343">
                  <c:v>10.19861111111098</c:v>
                </c:pt>
                <c:pt idx="7344">
                  <c:v>10.199999999999868</c:v>
                </c:pt>
                <c:pt idx="7345">
                  <c:v>10.201388888888756</c:v>
                </c:pt>
                <c:pt idx="7346">
                  <c:v>10.202777777777644</c:v>
                </c:pt>
                <c:pt idx="7347">
                  <c:v>10.204166666666532</c:v>
                </c:pt>
                <c:pt idx="7348">
                  <c:v>10.205555555555421</c:v>
                </c:pt>
                <c:pt idx="7349">
                  <c:v>10.206944444444309</c:v>
                </c:pt>
                <c:pt idx="7350">
                  <c:v>10.208333333333197</c:v>
                </c:pt>
                <c:pt idx="7351">
                  <c:v>10.209722222222085</c:v>
                </c:pt>
                <c:pt idx="7352">
                  <c:v>10.211111111110974</c:v>
                </c:pt>
                <c:pt idx="7353">
                  <c:v>10.212499999999862</c:v>
                </c:pt>
                <c:pt idx="7354">
                  <c:v>10.21388888888875</c:v>
                </c:pt>
                <c:pt idx="7355">
                  <c:v>10.215277777777638</c:v>
                </c:pt>
                <c:pt idx="7356">
                  <c:v>10.216666666666526</c:v>
                </c:pt>
                <c:pt idx="7357">
                  <c:v>10.218055555555415</c:v>
                </c:pt>
                <c:pt idx="7358">
                  <c:v>10.219444444444303</c:v>
                </c:pt>
                <c:pt idx="7359">
                  <c:v>10.220833333333191</c:v>
                </c:pt>
                <c:pt idx="7360">
                  <c:v>10.222222222222079</c:v>
                </c:pt>
                <c:pt idx="7361">
                  <c:v>10.223611111110968</c:v>
                </c:pt>
                <c:pt idx="7362">
                  <c:v>10.224999999999856</c:v>
                </c:pt>
                <c:pt idx="7363">
                  <c:v>10.226388888888744</c:v>
                </c:pt>
                <c:pt idx="7364">
                  <c:v>10.227777777777632</c:v>
                </c:pt>
                <c:pt idx="7365">
                  <c:v>10.22916666666652</c:v>
                </c:pt>
                <c:pt idx="7366">
                  <c:v>10.230555555555409</c:v>
                </c:pt>
                <c:pt idx="7367">
                  <c:v>10.231944444444297</c:v>
                </c:pt>
                <c:pt idx="7368">
                  <c:v>10.233333333333185</c:v>
                </c:pt>
                <c:pt idx="7369">
                  <c:v>10.234722222222073</c:v>
                </c:pt>
                <c:pt idx="7370">
                  <c:v>10.236111111110962</c:v>
                </c:pt>
                <c:pt idx="7371">
                  <c:v>10.23749999999985</c:v>
                </c:pt>
                <c:pt idx="7372">
                  <c:v>10.238888888888738</c:v>
                </c:pt>
                <c:pt idx="7373">
                  <c:v>10.240277777777626</c:v>
                </c:pt>
                <c:pt idx="7374">
                  <c:v>10.241666666666514</c:v>
                </c:pt>
                <c:pt idx="7375">
                  <c:v>10.243055555555403</c:v>
                </c:pt>
                <c:pt idx="7376">
                  <c:v>10.244444444444291</c:v>
                </c:pt>
                <c:pt idx="7377">
                  <c:v>10.245833333333179</c:v>
                </c:pt>
                <c:pt idx="7378">
                  <c:v>10.247222222222067</c:v>
                </c:pt>
                <c:pt idx="7379">
                  <c:v>10.248611111110955</c:v>
                </c:pt>
                <c:pt idx="7380">
                  <c:v>10.249999999999844</c:v>
                </c:pt>
                <c:pt idx="7381">
                  <c:v>10.251388888888732</c:v>
                </c:pt>
                <c:pt idx="7382">
                  <c:v>10.25277777777762</c:v>
                </c:pt>
                <c:pt idx="7383">
                  <c:v>10.254166666666508</c:v>
                </c:pt>
                <c:pt idx="7384">
                  <c:v>10.255555555555397</c:v>
                </c:pt>
                <c:pt idx="7385">
                  <c:v>10.256944444444285</c:v>
                </c:pt>
                <c:pt idx="7386">
                  <c:v>10.258333333333173</c:v>
                </c:pt>
                <c:pt idx="7387">
                  <c:v>10.259722222222061</c:v>
                </c:pt>
                <c:pt idx="7388">
                  <c:v>10.261111111110949</c:v>
                </c:pt>
                <c:pt idx="7389">
                  <c:v>10.262499999999838</c:v>
                </c:pt>
                <c:pt idx="7390">
                  <c:v>10.263888888888726</c:v>
                </c:pt>
                <c:pt idx="7391">
                  <c:v>10.265277777777614</c:v>
                </c:pt>
                <c:pt idx="7392">
                  <c:v>10.266666666666502</c:v>
                </c:pt>
                <c:pt idx="7393">
                  <c:v>10.268055555555391</c:v>
                </c:pt>
                <c:pt idx="7394">
                  <c:v>10.269444444444279</c:v>
                </c:pt>
                <c:pt idx="7395">
                  <c:v>10.270833333333167</c:v>
                </c:pt>
                <c:pt idx="7396">
                  <c:v>10.272222222222055</c:v>
                </c:pt>
                <c:pt idx="7397">
                  <c:v>10.273611111110943</c:v>
                </c:pt>
                <c:pt idx="7398">
                  <c:v>10.274999999999832</c:v>
                </c:pt>
                <c:pt idx="7399">
                  <c:v>10.27638888888872</c:v>
                </c:pt>
                <c:pt idx="7400">
                  <c:v>10.277777777777608</c:v>
                </c:pt>
                <c:pt idx="7401">
                  <c:v>10.279166666666496</c:v>
                </c:pt>
                <c:pt idx="7402">
                  <c:v>10.280555555555384</c:v>
                </c:pt>
                <c:pt idx="7403">
                  <c:v>10.281944444444273</c:v>
                </c:pt>
                <c:pt idx="7404">
                  <c:v>10.283333333333161</c:v>
                </c:pt>
                <c:pt idx="7405">
                  <c:v>10.284722222222049</c:v>
                </c:pt>
                <c:pt idx="7406">
                  <c:v>10.286111111110937</c:v>
                </c:pt>
                <c:pt idx="7407">
                  <c:v>10.287499999999826</c:v>
                </c:pt>
                <c:pt idx="7408">
                  <c:v>10.288888888888714</c:v>
                </c:pt>
                <c:pt idx="7409">
                  <c:v>10.290277777777602</c:v>
                </c:pt>
                <c:pt idx="7410">
                  <c:v>10.29166666666649</c:v>
                </c:pt>
                <c:pt idx="7411">
                  <c:v>10.293055555555378</c:v>
                </c:pt>
                <c:pt idx="7412">
                  <c:v>10.294444444444267</c:v>
                </c:pt>
                <c:pt idx="7413">
                  <c:v>10.295833333333155</c:v>
                </c:pt>
                <c:pt idx="7414">
                  <c:v>10.297222222222043</c:v>
                </c:pt>
                <c:pt idx="7415">
                  <c:v>10.298611111110931</c:v>
                </c:pt>
                <c:pt idx="7416">
                  <c:v>10.29999999999982</c:v>
                </c:pt>
                <c:pt idx="7417">
                  <c:v>10.301388888888708</c:v>
                </c:pt>
                <c:pt idx="7418">
                  <c:v>10.302777777777596</c:v>
                </c:pt>
                <c:pt idx="7419">
                  <c:v>10.304166666666484</c:v>
                </c:pt>
                <c:pt idx="7420">
                  <c:v>10.305555555555372</c:v>
                </c:pt>
                <c:pt idx="7421">
                  <c:v>10.306944444444261</c:v>
                </c:pt>
                <c:pt idx="7422">
                  <c:v>10.308333333333149</c:v>
                </c:pt>
                <c:pt idx="7423">
                  <c:v>10.309722222222037</c:v>
                </c:pt>
                <c:pt idx="7424">
                  <c:v>10.311111111110925</c:v>
                </c:pt>
                <c:pt idx="7425">
                  <c:v>10.312499999999813</c:v>
                </c:pt>
                <c:pt idx="7426">
                  <c:v>10.313888888888702</c:v>
                </c:pt>
                <c:pt idx="7427">
                  <c:v>10.31527777777759</c:v>
                </c:pt>
                <c:pt idx="7428">
                  <c:v>10.316666666666478</c:v>
                </c:pt>
                <c:pt idx="7429">
                  <c:v>10.318055555555366</c:v>
                </c:pt>
                <c:pt idx="7430">
                  <c:v>10.319444444444255</c:v>
                </c:pt>
                <c:pt idx="7431">
                  <c:v>10.320833333333143</c:v>
                </c:pt>
                <c:pt idx="7432">
                  <c:v>10.322222222222031</c:v>
                </c:pt>
                <c:pt idx="7433">
                  <c:v>10.323611111110919</c:v>
                </c:pt>
                <c:pt idx="7434">
                  <c:v>10.324999999999807</c:v>
                </c:pt>
                <c:pt idx="7435">
                  <c:v>10.326388888888696</c:v>
                </c:pt>
                <c:pt idx="7436">
                  <c:v>10.327777777777584</c:v>
                </c:pt>
                <c:pt idx="7437">
                  <c:v>10.329166666666472</c:v>
                </c:pt>
                <c:pt idx="7438">
                  <c:v>10.33055555555536</c:v>
                </c:pt>
                <c:pt idx="7439">
                  <c:v>10.331944444444249</c:v>
                </c:pt>
                <c:pt idx="7440">
                  <c:v>10.333333333333137</c:v>
                </c:pt>
                <c:pt idx="7441">
                  <c:v>10.334722222222025</c:v>
                </c:pt>
                <c:pt idx="7442">
                  <c:v>10.336111111110913</c:v>
                </c:pt>
                <c:pt idx="7443">
                  <c:v>10.337499999999801</c:v>
                </c:pt>
                <c:pt idx="7444">
                  <c:v>10.33888888888869</c:v>
                </c:pt>
                <c:pt idx="7445">
                  <c:v>10.340277777777578</c:v>
                </c:pt>
                <c:pt idx="7446">
                  <c:v>10.341666666666466</c:v>
                </c:pt>
                <c:pt idx="7447">
                  <c:v>10.343055555555354</c:v>
                </c:pt>
                <c:pt idx="7448">
                  <c:v>10.344444444444242</c:v>
                </c:pt>
                <c:pt idx="7449">
                  <c:v>10.345833333333131</c:v>
                </c:pt>
                <c:pt idx="7450">
                  <c:v>10.347222222222019</c:v>
                </c:pt>
                <c:pt idx="7451">
                  <c:v>10.348611111110907</c:v>
                </c:pt>
                <c:pt idx="7452">
                  <c:v>10.349999999999795</c:v>
                </c:pt>
                <c:pt idx="7453">
                  <c:v>10.351388888888684</c:v>
                </c:pt>
                <c:pt idx="7454">
                  <c:v>10.352777777777572</c:v>
                </c:pt>
                <c:pt idx="7455">
                  <c:v>10.35416666666646</c:v>
                </c:pt>
                <c:pt idx="7456">
                  <c:v>10.355555555555348</c:v>
                </c:pt>
                <c:pt idx="7457">
                  <c:v>10.356944444444236</c:v>
                </c:pt>
                <c:pt idx="7458">
                  <c:v>10.358333333333125</c:v>
                </c:pt>
                <c:pt idx="7459">
                  <c:v>10.359722222222013</c:v>
                </c:pt>
                <c:pt idx="7460">
                  <c:v>10.361111111110901</c:v>
                </c:pt>
                <c:pt idx="7461">
                  <c:v>10.362499999999789</c:v>
                </c:pt>
                <c:pt idx="7462">
                  <c:v>10.363888888888678</c:v>
                </c:pt>
                <c:pt idx="7463">
                  <c:v>10.365277777777566</c:v>
                </c:pt>
                <c:pt idx="7464">
                  <c:v>10.366666666666454</c:v>
                </c:pt>
                <c:pt idx="7465">
                  <c:v>10.368055555555342</c:v>
                </c:pt>
                <c:pt idx="7466">
                  <c:v>10.36944444444423</c:v>
                </c:pt>
                <c:pt idx="7467">
                  <c:v>10.370833333333119</c:v>
                </c:pt>
                <c:pt idx="7468">
                  <c:v>10.372222222222007</c:v>
                </c:pt>
                <c:pt idx="7469">
                  <c:v>10.373611111110895</c:v>
                </c:pt>
                <c:pt idx="7470">
                  <c:v>10.374999999999783</c:v>
                </c:pt>
                <c:pt idx="7471">
                  <c:v>10.376388888888672</c:v>
                </c:pt>
                <c:pt idx="7472">
                  <c:v>10.37777777777756</c:v>
                </c:pt>
                <c:pt idx="7473">
                  <c:v>10.379166666666448</c:v>
                </c:pt>
                <c:pt idx="7474">
                  <c:v>10.380555555555336</c:v>
                </c:pt>
                <c:pt idx="7475">
                  <c:v>10.381944444444224</c:v>
                </c:pt>
                <c:pt idx="7476">
                  <c:v>10.383333333333113</c:v>
                </c:pt>
                <c:pt idx="7477">
                  <c:v>10.384722222222001</c:v>
                </c:pt>
                <c:pt idx="7478">
                  <c:v>10.386111111110889</c:v>
                </c:pt>
                <c:pt idx="7479">
                  <c:v>10.387499999999777</c:v>
                </c:pt>
                <c:pt idx="7480">
                  <c:v>10.388888888888665</c:v>
                </c:pt>
                <c:pt idx="7481">
                  <c:v>10.390277777777554</c:v>
                </c:pt>
                <c:pt idx="7482">
                  <c:v>10.391666666666442</c:v>
                </c:pt>
                <c:pt idx="7483">
                  <c:v>10.39305555555533</c:v>
                </c:pt>
                <c:pt idx="7484">
                  <c:v>10.394444444444218</c:v>
                </c:pt>
                <c:pt idx="7485">
                  <c:v>10.395833333333107</c:v>
                </c:pt>
                <c:pt idx="7486">
                  <c:v>10.397222222221995</c:v>
                </c:pt>
                <c:pt idx="7487">
                  <c:v>10.398611111110883</c:v>
                </c:pt>
                <c:pt idx="7488">
                  <c:v>10.399999999999771</c:v>
                </c:pt>
                <c:pt idx="7489">
                  <c:v>10.401388888888659</c:v>
                </c:pt>
                <c:pt idx="7490">
                  <c:v>10.402777777777548</c:v>
                </c:pt>
                <c:pt idx="7491">
                  <c:v>10.404166666666436</c:v>
                </c:pt>
                <c:pt idx="7492">
                  <c:v>10.405555555555324</c:v>
                </c:pt>
                <c:pt idx="7493">
                  <c:v>10.406944444444212</c:v>
                </c:pt>
                <c:pt idx="7494">
                  <c:v>10.408333333333101</c:v>
                </c:pt>
                <c:pt idx="7495">
                  <c:v>10.409722222221989</c:v>
                </c:pt>
                <c:pt idx="7496">
                  <c:v>10.411111111110877</c:v>
                </c:pt>
                <c:pt idx="7497">
                  <c:v>10.412499999999765</c:v>
                </c:pt>
                <c:pt idx="7498">
                  <c:v>10.413888888888653</c:v>
                </c:pt>
                <c:pt idx="7499">
                  <c:v>10.415277777777542</c:v>
                </c:pt>
                <c:pt idx="7500">
                  <c:v>10.41666666666643</c:v>
                </c:pt>
                <c:pt idx="7501">
                  <c:v>10.418055555555318</c:v>
                </c:pt>
                <c:pt idx="7502">
                  <c:v>10.419444444444206</c:v>
                </c:pt>
                <c:pt idx="7503">
                  <c:v>10.420833333333094</c:v>
                </c:pt>
                <c:pt idx="7504">
                  <c:v>10.422222222221983</c:v>
                </c:pt>
                <c:pt idx="7505">
                  <c:v>10.423611111110871</c:v>
                </c:pt>
                <c:pt idx="7506">
                  <c:v>10.424999999999759</c:v>
                </c:pt>
                <c:pt idx="7507">
                  <c:v>10.426388888888647</c:v>
                </c:pt>
                <c:pt idx="7508">
                  <c:v>10.427777777777536</c:v>
                </c:pt>
                <c:pt idx="7509">
                  <c:v>10.429166666666424</c:v>
                </c:pt>
                <c:pt idx="7510">
                  <c:v>10.430555555555312</c:v>
                </c:pt>
                <c:pt idx="7511">
                  <c:v>10.4319444444442</c:v>
                </c:pt>
                <c:pt idx="7512">
                  <c:v>10.433333333333088</c:v>
                </c:pt>
                <c:pt idx="7513">
                  <c:v>10.434722222221977</c:v>
                </c:pt>
                <c:pt idx="7514">
                  <c:v>10.436111111110865</c:v>
                </c:pt>
                <c:pt idx="7515">
                  <c:v>10.437499999999753</c:v>
                </c:pt>
                <c:pt idx="7516">
                  <c:v>10.438888888888641</c:v>
                </c:pt>
                <c:pt idx="7517">
                  <c:v>10.44027777777753</c:v>
                </c:pt>
                <c:pt idx="7518">
                  <c:v>10.441666666666418</c:v>
                </c:pt>
                <c:pt idx="7519">
                  <c:v>10.443055555555306</c:v>
                </c:pt>
                <c:pt idx="7520">
                  <c:v>10.444444444444194</c:v>
                </c:pt>
                <c:pt idx="7521">
                  <c:v>10.445833333333082</c:v>
                </c:pt>
                <c:pt idx="7522">
                  <c:v>10.447222222221971</c:v>
                </c:pt>
                <c:pt idx="7523">
                  <c:v>10.448611111110859</c:v>
                </c:pt>
                <c:pt idx="7524">
                  <c:v>10.449999999999747</c:v>
                </c:pt>
                <c:pt idx="7525">
                  <c:v>10.451388888888635</c:v>
                </c:pt>
                <c:pt idx="7526">
                  <c:v>10.452777777777523</c:v>
                </c:pt>
                <c:pt idx="7527">
                  <c:v>10.454166666666412</c:v>
                </c:pt>
                <c:pt idx="7528">
                  <c:v>10.4555555555553</c:v>
                </c:pt>
                <c:pt idx="7529">
                  <c:v>10.456944444444188</c:v>
                </c:pt>
                <c:pt idx="7530">
                  <c:v>10.458333333333076</c:v>
                </c:pt>
                <c:pt idx="7531">
                  <c:v>10.459722222221965</c:v>
                </c:pt>
                <c:pt idx="7532">
                  <c:v>10.461111111110853</c:v>
                </c:pt>
                <c:pt idx="7533">
                  <c:v>10.462499999999741</c:v>
                </c:pt>
                <c:pt idx="7534">
                  <c:v>10.463888888888629</c:v>
                </c:pt>
                <c:pt idx="7535">
                  <c:v>10.465277777777517</c:v>
                </c:pt>
                <c:pt idx="7536">
                  <c:v>10.466666666666406</c:v>
                </c:pt>
                <c:pt idx="7537">
                  <c:v>10.468055555555294</c:v>
                </c:pt>
                <c:pt idx="7538">
                  <c:v>10.469444444444182</c:v>
                </c:pt>
                <c:pt idx="7539">
                  <c:v>10.47083333333307</c:v>
                </c:pt>
                <c:pt idx="7540">
                  <c:v>10.472222222221959</c:v>
                </c:pt>
                <c:pt idx="7541">
                  <c:v>10.473611111110847</c:v>
                </c:pt>
                <c:pt idx="7542">
                  <c:v>10.474999999999735</c:v>
                </c:pt>
                <c:pt idx="7543">
                  <c:v>10.476388888888623</c:v>
                </c:pt>
                <c:pt idx="7544">
                  <c:v>10.477777777777511</c:v>
                </c:pt>
                <c:pt idx="7545">
                  <c:v>10.4791666666664</c:v>
                </c:pt>
                <c:pt idx="7546">
                  <c:v>10.480555555555288</c:v>
                </c:pt>
                <c:pt idx="7547">
                  <c:v>10.481944444444176</c:v>
                </c:pt>
                <c:pt idx="7548">
                  <c:v>10.483333333333064</c:v>
                </c:pt>
                <c:pt idx="7549">
                  <c:v>10.484722222221952</c:v>
                </c:pt>
                <c:pt idx="7550">
                  <c:v>10.486111111110841</c:v>
                </c:pt>
                <c:pt idx="7551">
                  <c:v>10.487499999999729</c:v>
                </c:pt>
                <c:pt idx="7552">
                  <c:v>10.488888888888617</c:v>
                </c:pt>
                <c:pt idx="7553">
                  <c:v>10.490277777777505</c:v>
                </c:pt>
                <c:pt idx="7554">
                  <c:v>10.491666666666394</c:v>
                </c:pt>
                <c:pt idx="7555">
                  <c:v>10.493055555555282</c:v>
                </c:pt>
                <c:pt idx="7556">
                  <c:v>10.49444444444417</c:v>
                </c:pt>
                <c:pt idx="7557">
                  <c:v>10.495833333333058</c:v>
                </c:pt>
                <c:pt idx="7558">
                  <c:v>10.497222222221946</c:v>
                </c:pt>
                <c:pt idx="7559">
                  <c:v>10.498611111110835</c:v>
                </c:pt>
                <c:pt idx="7560">
                  <c:v>10.499999999999723</c:v>
                </c:pt>
                <c:pt idx="7561">
                  <c:v>10.501388888888611</c:v>
                </c:pt>
                <c:pt idx="7562">
                  <c:v>10.502777777777499</c:v>
                </c:pt>
                <c:pt idx="7563">
                  <c:v>10.504166666666388</c:v>
                </c:pt>
                <c:pt idx="7564">
                  <c:v>10.505555555555276</c:v>
                </c:pt>
                <c:pt idx="7565">
                  <c:v>10.506944444444164</c:v>
                </c:pt>
                <c:pt idx="7566">
                  <c:v>10.508333333333052</c:v>
                </c:pt>
                <c:pt idx="7567">
                  <c:v>10.50972222222194</c:v>
                </c:pt>
                <c:pt idx="7568">
                  <c:v>10.511111111110829</c:v>
                </c:pt>
                <c:pt idx="7569">
                  <c:v>10.512499999999717</c:v>
                </c:pt>
                <c:pt idx="7570">
                  <c:v>10.513888888888605</c:v>
                </c:pt>
                <c:pt idx="7571">
                  <c:v>10.515277777777493</c:v>
                </c:pt>
                <c:pt idx="7572">
                  <c:v>10.516666666666382</c:v>
                </c:pt>
                <c:pt idx="7573">
                  <c:v>10.51805555555527</c:v>
                </c:pt>
                <c:pt idx="7574">
                  <c:v>10.519444444444158</c:v>
                </c:pt>
                <c:pt idx="7575">
                  <c:v>10.520833333333046</c:v>
                </c:pt>
                <c:pt idx="7576">
                  <c:v>10.522222222221934</c:v>
                </c:pt>
                <c:pt idx="7577">
                  <c:v>10.523611111110823</c:v>
                </c:pt>
                <c:pt idx="7578">
                  <c:v>10.524999999999711</c:v>
                </c:pt>
                <c:pt idx="7579">
                  <c:v>10.526388888888599</c:v>
                </c:pt>
                <c:pt idx="7580">
                  <c:v>10.527777777777487</c:v>
                </c:pt>
                <c:pt idx="7581">
                  <c:v>10.529166666666375</c:v>
                </c:pt>
                <c:pt idx="7582">
                  <c:v>10.530555555555264</c:v>
                </c:pt>
                <c:pt idx="7583">
                  <c:v>10.531944444444152</c:v>
                </c:pt>
                <c:pt idx="7584">
                  <c:v>10.53333333333304</c:v>
                </c:pt>
                <c:pt idx="7585">
                  <c:v>10.534722222221928</c:v>
                </c:pt>
                <c:pt idx="7586">
                  <c:v>10.536111111110817</c:v>
                </c:pt>
                <c:pt idx="7587">
                  <c:v>10.537499999999705</c:v>
                </c:pt>
                <c:pt idx="7588">
                  <c:v>10.538888888888593</c:v>
                </c:pt>
                <c:pt idx="7589">
                  <c:v>10.540277777777481</c:v>
                </c:pt>
                <c:pt idx="7590">
                  <c:v>10.541666666666369</c:v>
                </c:pt>
                <c:pt idx="7591">
                  <c:v>10.543055555555258</c:v>
                </c:pt>
                <c:pt idx="7592">
                  <c:v>10.544444444444146</c:v>
                </c:pt>
                <c:pt idx="7593">
                  <c:v>10.545833333333034</c:v>
                </c:pt>
                <c:pt idx="7594">
                  <c:v>10.547222222221922</c:v>
                </c:pt>
                <c:pt idx="7595">
                  <c:v>10.548611111110811</c:v>
                </c:pt>
                <c:pt idx="7596">
                  <c:v>10.549999999999699</c:v>
                </c:pt>
                <c:pt idx="7597">
                  <c:v>10.551388888888587</c:v>
                </c:pt>
                <c:pt idx="7598">
                  <c:v>10.552777777777475</c:v>
                </c:pt>
                <c:pt idx="7599">
                  <c:v>10.554166666666363</c:v>
                </c:pt>
                <c:pt idx="7600">
                  <c:v>10.555555555555252</c:v>
                </c:pt>
                <c:pt idx="7601">
                  <c:v>10.55694444444414</c:v>
                </c:pt>
                <c:pt idx="7602">
                  <c:v>10.558333333333028</c:v>
                </c:pt>
                <c:pt idx="7603">
                  <c:v>10.559722222221916</c:v>
                </c:pt>
                <c:pt idx="7604">
                  <c:v>10.561111111110804</c:v>
                </c:pt>
                <c:pt idx="7605">
                  <c:v>10.562499999999693</c:v>
                </c:pt>
                <c:pt idx="7606">
                  <c:v>10.563888888888581</c:v>
                </c:pt>
                <c:pt idx="7607">
                  <c:v>10.565277777777469</c:v>
                </c:pt>
                <c:pt idx="7608">
                  <c:v>10.566666666666357</c:v>
                </c:pt>
                <c:pt idx="7609">
                  <c:v>10.568055555555246</c:v>
                </c:pt>
                <c:pt idx="7610">
                  <c:v>10.569444444444134</c:v>
                </c:pt>
                <c:pt idx="7611">
                  <c:v>10.570833333333022</c:v>
                </c:pt>
                <c:pt idx="7612">
                  <c:v>10.57222222222191</c:v>
                </c:pt>
                <c:pt idx="7613">
                  <c:v>10.573611111110798</c:v>
                </c:pt>
                <c:pt idx="7614">
                  <c:v>10.574999999999687</c:v>
                </c:pt>
                <c:pt idx="7615">
                  <c:v>10.576388888888575</c:v>
                </c:pt>
                <c:pt idx="7616">
                  <c:v>10.577777777777463</c:v>
                </c:pt>
                <c:pt idx="7617">
                  <c:v>10.579166666666351</c:v>
                </c:pt>
                <c:pt idx="7618">
                  <c:v>10.58055555555524</c:v>
                </c:pt>
                <c:pt idx="7619">
                  <c:v>10.581944444444128</c:v>
                </c:pt>
                <c:pt idx="7620">
                  <c:v>10.583333333333016</c:v>
                </c:pt>
                <c:pt idx="7621">
                  <c:v>10.584722222221904</c:v>
                </c:pt>
                <c:pt idx="7622">
                  <c:v>10.586111111110792</c:v>
                </c:pt>
                <c:pt idx="7623">
                  <c:v>10.587499999999681</c:v>
                </c:pt>
                <c:pt idx="7624">
                  <c:v>10.588888888888569</c:v>
                </c:pt>
                <c:pt idx="7625">
                  <c:v>10.590277777777457</c:v>
                </c:pt>
                <c:pt idx="7626">
                  <c:v>10.591666666666345</c:v>
                </c:pt>
                <c:pt idx="7627">
                  <c:v>10.593055555555233</c:v>
                </c:pt>
                <c:pt idx="7628">
                  <c:v>10.594444444444122</c:v>
                </c:pt>
                <c:pt idx="7629">
                  <c:v>10.59583333333301</c:v>
                </c:pt>
                <c:pt idx="7630">
                  <c:v>10.597222222221898</c:v>
                </c:pt>
                <c:pt idx="7631">
                  <c:v>10.598611111110786</c:v>
                </c:pt>
                <c:pt idx="7632">
                  <c:v>10.599999999999675</c:v>
                </c:pt>
                <c:pt idx="7633">
                  <c:v>10.601388888888563</c:v>
                </c:pt>
                <c:pt idx="7634">
                  <c:v>10.602777777777451</c:v>
                </c:pt>
                <c:pt idx="7635">
                  <c:v>10.604166666666339</c:v>
                </c:pt>
                <c:pt idx="7636">
                  <c:v>10.605555555555227</c:v>
                </c:pt>
                <c:pt idx="7637">
                  <c:v>10.606944444444116</c:v>
                </c:pt>
                <c:pt idx="7638">
                  <c:v>10.608333333333004</c:v>
                </c:pt>
                <c:pt idx="7639">
                  <c:v>10.609722222221892</c:v>
                </c:pt>
                <c:pt idx="7640">
                  <c:v>10.61111111111078</c:v>
                </c:pt>
                <c:pt idx="7641">
                  <c:v>10.612499999999669</c:v>
                </c:pt>
                <c:pt idx="7642">
                  <c:v>10.613888888888557</c:v>
                </c:pt>
                <c:pt idx="7643">
                  <c:v>10.615277777777445</c:v>
                </c:pt>
                <c:pt idx="7644">
                  <c:v>10.616666666666333</c:v>
                </c:pt>
                <c:pt idx="7645">
                  <c:v>10.618055555555221</c:v>
                </c:pt>
                <c:pt idx="7646">
                  <c:v>10.61944444444411</c:v>
                </c:pt>
                <c:pt idx="7647">
                  <c:v>10.620833333332998</c:v>
                </c:pt>
                <c:pt idx="7648">
                  <c:v>10.622222222221886</c:v>
                </c:pt>
                <c:pt idx="7649">
                  <c:v>10.623611111110774</c:v>
                </c:pt>
                <c:pt idx="7650">
                  <c:v>10.624999999999662</c:v>
                </c:pt>
                <c:pt idx="7651">
                  <c:v>10.626388888888551</c:v>
                </c:pt>
                <c:pt idx="7652">
                  <c:v>10.627777777777439</c:v>
                </c:pt>
                <c:pt idx="7653">
                  <c:v>10.629166666666327</c:v>
                </c:pt>
                <c:pt idx="7654">
                  <c:v>10.630555555555215</c:v>
                </c:pt>
                <c:pt idx="7655">
                  <c:v>10.631944444444104</c:v>
                </c:pt>
                <c:pt idx="7656">
                  <c:v>10.633333333332992</c:v>
                </c:pt>
                <c:pt idx="7657">
                  <c:v>10.63472222222188</c:v>
                </c:pt>
                <c:pt idx="7658">
                  <c:v>10.636111111110768</c:v>
                </c:pt>
                <c:pt idx="7659">
                  <c:v>10.637499999999656</c:v>
                </c:pt>
                <c:pt idx="7660">
                  <c:v>10.638888888888545</c:v>
                </c:pt>
                <c:pt idx="7661">
                  <c:v>10.640277777777433</c:v>
                </c:pt>
                <c:pt idx="7662">
                  <c:v>10.641666666666321</c:v>
                </c:pt>
                <c:pt idx="7663">
                  <c:v>10.643055555555209</c:v>
                </c:pt>
                <c:pt idx="7664">
                  <c:v>10.644444444444098</c:v>
                </c:pt>
                <c:pt idx="7665">
                  <c:v>10.645833333332986</c:v>
                </c:pt>
                <c:pt idx="7666">
                  <c:v>10.647222222221874</c:v>
                </c:pt>
                <c:pt idx="7667">
                  <c:v>10.648611111110762</c:v>
                </c:pt>
                <c:pt idx="7668">
                  <c:v>10.64999999999965</c:v>
                </c:pt>
                <c:pt idx="7669">
                  <c:v>10.651388888888539</c:v>
                </c:pt>
                <c:pt idx="7670">
                  <c:v>10.652777777777427</c:v>
                </c:pt>
                <c:pt idx="7671">
                  <c:v>10.654166666666315</c:v>
                </c:pt>
                <c:pt idx="7672">
                  <c:v>10.655555555555203</c:v>
                </c:pt>
                <c:pt idx="7673">
                  <c:v>10.656944444444092</c:v>
                </c:pt>
                <c:pt idx="7674">
                  <c:v>10.65833333333298</c:v>
                </c:pt>
                <c:pt idx="7675">
                  <c:v>10.659722222221868</c:v>
                </c:pt>
                <c:pt idx="7676">
                  <c:v>10.661111111110756</c:v>
                </c:pt>
                <c:pt idx="7677">
                  <c:v>10.662499999999644</c:v>
                </c:pt>
                <c:pt idx="7678">
                  <c:v>10.663888888888533</c:v>
                </c:pt>
                <c:pt idx="7679">
                  <c:v>10.665277777777421</c:v>
                </c:pt>
                <c:pt idx="7680">
                  <c:v>10.666666666666309</c:v>
                </c:pt>
                <c:pt idx="7681">
                  <c:v>10.668055555555197</c:v>
                </c:pt>
                <c:pt idx="7682">
                  <c:v>10.669444444444085</c:v>
                </c:pt>
                <c:pt idx="7683">
                  <c:v>10.670833333332974</c:v>
                </c:pt>
                <c:pt idx="7684">
                  <c:v>10.672222222221862</c:v>
                </c:pt>
                <c:pt idx="7685">
                  <c:v>10.67361111111075</c:v>
                </c:pt>
                <c:pt idx="7686">
                  <c:v>10.674999999999638</c:v>
                </c:pt>
                <c:pt idx="7687">
                  <c:v>10.676388888888527</c:v>
                </c:pt>
                <c:pt idx="7688">
                  <c:v>10.677777777777415</c:v>
                </c:pt>
                <c:pt idx="7689">
                  <c:v>10.679166666666303</c:v>
                </c:pt>
                <c:pt idx="7690">
                  <c:v>10.680555555555191</c:v>
                </c:pt>
                <c:pt idx="7691">
                  <c:v>10.681944444444079</c:v>
                </c:pt>
                <c:pt idx="7692">
                  <c:v>10.683333333332968</c:v>
                </c:pt>
                <c:pt idx="7693">
                  <c:v>10.684722222221856</c:v>
                </c:pt>
                <c:pt idx="7694">
                  <c:v>10.686111111110744</c:v>
                </c:pt>
                <c:pt idx="7695">
                  <c:v>10.687499999999632</c:v>
                </c:pt>
                <c:pt idx="7696">
                  <c:v>10.688888888888521</c:v>
                </c:pt>
                <c:pt idx="7697">
                  <c:v>10.690277777777409</c:v>
                </c:pt>
                <c:pt idx="7698">
                  <c:v>10.691666666666297</c:v>
                </c:pt>
                <c:pt idx="7699">
                  <c:v>10.693055555555185</c:v>
                </c:pt>
                <c:pt idx="7700">
                  <c:v>10.694444444444073</c:v>
                </c:pt>
                <c:pt idx="7701">
                  <c:v>10.695833333332962</c:v>
                </c:pt>
                <c:pt idx="7702">
                  <c:v>10.69722222222185</c:v>
                </c:pt>
                <c:pt idx="7703">
                  <c:v>10.698611111110738</c:v>
                </c:pt>
                <c:pt idx="7704">
                  <c:v>10.699999999999626</c:v>
                </c:pt>
                <c:pt idx="7705">
                  <c:v>10.701388888888514</c:v>
                </c:pt>
                <c:pt idx="7706">
                  <c:v>10.702777777777403</c:v>
                </c:pt>
                <c:pt idx="7707">
                  <c:v>10.704166666666291</c:v>
                </c:pt>
                <c:pt idx="7708">
                  <c:v>10.705555555555179</c:v>
                </c:pt>
                <c:pt idx="7709">
                  <c:v>10.706944444444067</c:v>
                </c:pt>
                <c:pt idx="7710">
                  <c:v>10.708333333332956</c:v>
                </c:pt>
                <c:pt idx="7711">
                  <c:v>10.709722222221844</c:v>
                </c:pt>
                <c:pt idx="7712">
                  <c:v>10.711111111110732</c:v>
                </c:pt>
                <c:pt idx="7713">
                  <c:v>10.71249999999962</c:v>
                </c:pt>
                <c:pt idx="7714">
                  <c:v>10.713888888888508</c:v>
                </c:pt>
                <c:pt idx="7715">
                  <c:v>10.715277777777397</c:v>
                </c:pt>
                <c:pt idx="7716">
                  <c:v>10.716666666666285</c:v>
                </c:pt>
                <c:pt idx="7717">
                  <c:v>10.718055555555173</c:v>
                </c:pt>
                <c:pt idx="7718">
                  <c:v>10.719444444444061</c:v>
                </c:pt>
                <c:pt idx="7719">
                  <c:v>10.72083333333295</c:v>
                </c:pt>
                <c:pt idx="7720">
                  <c:v>10.722222222221838</c:v>
                </c:pt>
                <c:pt idx="7721">
                  <c:v>10.723611111110726</c:v>
                </c:pt>
                <c:pt idx="7722">
                  <c:v>10.724999999999614</c:v>
                </c:pt>
                <c:pt idx="7723">
                  <c:v>10.726388888888502</c:v>
                </c:pt>
                <c:pt idx="7724">
                  <c:v>10.727777777777391</c:v>
                </c:pt>
                <c:pt idx="7725">
                  <c:v>10.729166666666279</c:v>
                </c:pt>
                <c:pt idx="7726">
                  <c:v>10.730555555555167</c:v>
                </c:pt>
                <c:pt idx="7727">
                  <c:v>10.731944444444055</c:v>
                </c:pt>
                <c:pt idx="7728">
                  <c:v>10.733333333332943</c:v>
                </c:pt>
                <c:pt idx="7729">
                  <c:v>10.734722222221832</c:v>
                </c:pt>
                <c:pt idx="7730">
                  <c:v>10.73611111111072</c:v>
                </c:pt>
                <c:pt idx="7731">
                  <c:v>10.737499999999608</c:v>
                </c:pt>
                <c:pt idx="7732">
                  <c:v>10.738888888888496</c:v>
                </c:pt>
                <c:pt idx="7733">
                  <c:v>10.740277777777385</c:v>
                </c:pt>
                <c:pt idx="7734">
                  <c:v>10.741666666666273</c:v>
                </c:pt>
                <c:pt idx="7735">
                  <c:v>10.743055555555161</c:v>
                </c:pt>
                <c:pt idx="7736">
                  <c:v>10.744444444444049</c:v>
                </c:pt>
                <c:pt idx="7737">
                  <c:v>10.745833333332937</c:v>
                </c:pt>
                <c:pt idx="7738">
                  <c:v>10.747222222221826</c:v>
                </c:pt>
                <c:pt idx="7739">
                  <c:v>10.748611111110714</c:v>
                </c:pt>
                <c:pt idx="7740">
                  <c:v>10.749999999999602</c:v>
                </c:pt>
                <c:pt idx="7741">
                  <c:v>10.75138888888849</c:v>
                </c:pt>
                <c:pt idx="7742">
                  <c:v>10.752777777777379</c:v>
                </c:pt>
                <c:pt idx="7743">
                  <c:v>10.754166666666267</c:v>
                </c:pt>
                <c:pt idx="7744">
                  <c:v>10.755555555555155</c:v>
                </c:pt>
                <c:pt idx="7745">
                  <c:v>10.756944444444043</c:v>
                </c:pt>
                <c:pt idx="7746">
                  <c:v>10.758333333332931</c:v>
                </c:pt>
                <c:pt idx="7747">
                  <c:v>10.75972222222182</c:v>
                </c:pt>
                <c:pt idx="7748">
                  <c:v>10.761111111110708</c:v>
                </c:pt>
                <c:pt idx="7749">
                  <c:v>10.762499999999596</c:v>
                </c:pt>
                <c:pt idx="7750">
                  <c:v>10.763888888888484</c:v>
                </c:pt>
                <c:pt idx="7751">
                  <c:v>10.765277777777372</c:v>
                </c:pt>
                <c:pt idx="7752">
                  <c:v>10.766666666666261</c:v>
                </c:pt>
                <c:pt idx="7753">
                  <c:v>10.768055555555149</c:v>
                </c:pt>
                <c:pt idx="7754">
                  <c:v>10.769444444444037</c:v>
                </c:pt>
                <c:pt idx="7755">
                  <c:v>10.770833333332925</c:v>
                </c:pt>
                <c:pt idx="7756">
                  <c:v>10.772222222221814</c:v>
                </c:pt>
                <c:pt idx="7757">
                  <c:v>10.773611111110702</c:v>
                </c:pt>
                <c:pt idx="7758">
                  <c:v>10.77499999999959</c:v>
                </c:pt>
                <c:pt idx="7759">
                  <c:v>10.776388888888478</c:v>
                </c:pt>
                <c:pt idx="7760">
                  <c:v>10.777777777777366</c:v>
                </c:pt>
                <c:pt idx="7761">
                  <c:v>10.779166666666255</c:v>
                </c:pt>
                <c:pt idx="7762">
                  <c:v>10.780555555555143</c:v>
                </c:pt>
                <c:pt idx="7763">
                  <c:v>10.781944444444031</c:v>
                </c:pt>
                <c:pt idx="7764">
                  <c:v>10.783333333332919</c:v>
                </c:pt>
                <c:pt idx="7765">
                  <c:v>10.784722222221808</c:v>
                </c:pt>
                <c:pt idx="7766">
                  <c:v>10.786111111110696</c:v>
                </c:pt>
                <c:pt idx="7767">
                  <c:v>10.787499999999584</c:v>
                </c:pt>
                <c:pt idx="7768">
                  <c:v>10.788888888888472</c:v>
                </c:pt>
                <c:pt idx="7769">
                  <c:v>10.79027777777736</c:v>
                </c:pt>
                <c:pt idx="7770">
                  <c:v>10.791666666666249</c:v>
                </c:pt>
                <c:pt idx="7771">
                  <c:v>10.793055555555137</c:v>
                </c:pt>
                <c:pt idx="7772">
                  <c:v>10.794444444444025</c:v>
                </c:pt>
                <c:pt idx="7773">
                  <c:v>10.795833333332913</c:v>
                </c:pt>
                <c:pt idx="7774">
                  <c:v>10.797222222221802</c:v>
                </c:pt>
                <c:pt idx="7775">
                  <c:v>10.79861111111069</c:v>
                </c:pt>
                <c:pt idx="7776">
                  <c:v>10.799999999999578</c:v>
                </c:pt>
                <c:pt idx="7777">
                  <c:v>10.801388888888466</c:v>
                </c:pt>
                <c:pt idx="7778">
                  <c:v>10.802777777777354</c:v>
                </c:pt>
                <c:pt idx="7779">
                  <c:v>10.804166666666243</c:v>
                </c:pt>
                <c:pt idx="7780">
                  <c:v>10.805555555555131</c:v>
                </c:pt>
                <c:pt idx="7781">
                  <c:v>10.806944444444019</c:v>
                </c:pt>
                <c:pt idx="7782">
                  <c:v>10.808333333332907</c:v>
                </c:pt>
                <c:pt idx="7783">
                  <c:v>10.809722222221795</c:v>
                </c:pt>
                <c:pt idx="7784">
                  <c:v>10.811111111110684</c:v>
                </c:pt>
                <c:pt idx="7785">
                  <c:v>10.812499999999572</c:v>
                </c:pt>
                <c:pt idx="7786">
                  <c:v>10.81388888888846</c:v>
                </c:pt>
                <c:pt idx="7787">
                  <c:v>10.815277777777348</c:v>
                </c:pt>
                <c:pt idx="7788">
                  <c:v>10.816666666666237</c:v>
                </c:pt>
                <c:pt idx="7789">
                  <c:v>10.818055555555125</c:v>
                </c:pt>
                <c:pt idx="7790">
                  <c:v>10.819444444444013</c:v>
                </c:pt>
                <c:pt idx="7791">
                  <c:v>10.820833333332901</c:v>
                </c:pt>
                <c:pt idx="7792">
                  <c:v>10.822222222221789</c:v>
                </c:pt>
                <c:pt idx="7793">
                  <c:v>10.823611111110678</c:v>
                </c:pt>
                <c:pt idx="7794">
                  <c:v>10.824999999999566</c:v>
                </c:pt>
                <c:pt idx="7795">
                  <c:v>10.826388888888454</c:v>
                </c:pt>
                <c:pt idx="7796">
                  <c:v>10.827777777777342</c:v>
                </c:pt>
                <c:pt idx="7797">
                  <c:v>10.829166666666231</c:v>
                </c:pt>
                <c:pt idx="7798">
                  <c:v>10.830555555555119</c:v>
                </c:pt>
                <c:pt idx="7799">
                  <c:v>10.831944444444007</c:v>
                </c:pt>
                <c:pt idx="7800">
                  <c:v>10.833333333332895</c:v>
                </c:pt>
                <c:pt idx="7801">
                  <c:v>10.834722222221783</c:v>
                </c:pt>
                <c:pt idx="7802">
                  <c:v>10.836111111110672</c:v>
                </c:pt>
                <c:pt idx="7803">
                  <c:v>10.83749999999956</c:v>
                </c:pt>
                <c:pt idx="7804">
                  <c:v>10.838888888888448</c:v>
                </c:pt>
                <c:pt idx="7805">
                  <c:v>10.840277777777336</c:v>
                </c:pt>
                <c:pt idx="7806">
                  <c:v>10.841666666666224</c:v>
                </c:pt>
                <c:pt idx="7807">
                  <c:v>10.843055555555113</c:v>
                </c:pt>
                <c:pt idx="7808">
                  <c:v>10.844444444444001</c:v>
                </c:pt>
                <c:pt idx="7809">
                  <c:v>10.845833333332889</c:v>
                </c:pt>
                <c:pt idx="7810">
                  <c:v>10.847222222221777</c:v>
                </c:pt>
                <c:pt idx="7811">
                  <c:v>10.848611111110666</c:v>
                </c:pt>
                <c:pt idx="7812">
                  <c:v>10.849999999999554</c:v>
                </c:pt>
                <c:pt idx="7813">
                  <c:v>10.851388888888442</c:v>
                </c:pt>
                <c:pt idx="7814">
                  <c:v>10.85277777777733</c:v>
                </c:pt>
                <c:pt idx="7815">
                  <c:v>10.854166666666218</c:v>
                </c:pt>
                <c:pt idx="7816">
                  <c:v>10.855555555555107</c:v>
                </c:pt>
                <c:pt idx="7817">
                  <c:v>10.856944444443995</c:v>
                </c:pt>
                <c:pt idx="7818">
                  <c:v>10.858333333332883</c:v>
                </c:pt>
                <c:pt idx="7819">
                  <c:v>10.859722222221771</c:v>
                </c:pt>
                <c:pt idx="7820">
                  <c:v>10.86111111111066</c:v>
                </c:pt>
                <c:pt idx="7821">
                  <c:v>10.862499999999548</c:v>
                </c:pt>
                <c:pt idx="7822">
                  <c:v>10.863888888888436</c:v>
                </c:pt>
                <c:pt idx="7823">
                  <c:v>10.865277777777324</c:v>
                </c:pt>
                <c:pt idx="7824">
                  <c:v>10.866666666666212</c:v>
                </c:pt>
                <c:pt idx="7825">
                  <c:v>10.868055555555101</c:v>
                </c:pt>
                <c:pt idx="7826">
                  <c:v>10.869444444443989</c:v>
                </c:pt>
                <c:pt idx="7827">
                  <c:v>10.870833333332877</c:v>
                </c:pt>
                <c:pt idx="7828">
                  <c:v>10.872222222221765</c:v>
                </c:pt>
                <c:pt idx="7829">
                  <c:v>10.873611111110653</c:v>
                </c:pt>
                <c:pt idx="7830">
                  <c:v>10.874999999999542</c:v>
                </c:pt>
                <c:pt idx="7831">
                  <c:v>10.87638888888843</c:v>
                </c:pt>
                <c:pt idx="7832">
                  <c:v>10.877777777777318</c:v>
                </c:pt>
                <c:pt idx="7833">
                  <c:v>10.879166666666206</c:v>
                </c:pt>
                <c:pt idx="7834">
                  <c:v>10.880555555555095</c:v>
                </c:pt>
                <c:pt idx="7835">
                  <c:v>10.881944444443983</c:v>
                </c:pt>
                <c:pt idx="7836">
                  <c:v>10.883333333332871</c:v>
                </c:pt>
                <c:pt idx="7837">
                  <c:v>10.884722222221759</c:v>
                </c:pt>
                <c:pt idx="7838">
                  <c:v>10.886111111110647</c:v>
                </c:pt>
                <c:pt idx="7839">
                  <c:v>10.887499999999536</c:v>
                </c:pt>
                <c:pt idx="7840">
                  <c:v>10.888888888888424</c:v>
                </c:pt>
                <c:pt idx="7841">
                  <c:v>10.890277777777312</c:v>
                </c:pt>
                <c:pt idx="7842">
                  <c:v>10.8916666666662</c:v>
                </c:pt>
                <c:pt idx="7843">
                  <c:v>10.893055555555089</c:v>
                </c:pt>
                <c:pt idx="7844">
                  <c:v>10.894444444443977</c:v>
                </c:pt>
                <c:pt idx="7845">
                  <c:v>10.895833333332865</c:v>
                </c:pt>
                <c:pt idx="7846">
                  <c:v>10.897222222221753</c:v>
                </c:pt>
                <c:pt idx="7847">
                  <c:v>10.898611111110641</c:v>
                </c:pt>
                <c:pt idx="7848">
                  <c:v>10.89999999999953</c:v>
                </c:pt>
                <c:pt idx="7849">
                  <c:v>10.901388888888418</c:v>
                </c:pt>
                <c:pt idx="7850">
                  <c:v>10.902777777777306</c:v>
                </c:pt>
                <c:pt idx="7851">
                  <c:v>10.904166666666194</c:v>
                </c:pt>
                <c:pt idx="7852">
                  <c:v>10.905555555555082</c:v>
                </c:pt>
                <c:pt idx="7853">
                  <c:v>10.906944444443971</c:v>
                </c:pt>
                <c:pt idx="7854">
                  <c:v>10.908333333332859</c:v>
                </c:pt>
                <c:pt idx="7855">
                  <c:v>10.909722222221747</c:v>
                </c:pt>
                <c:pt idx="7856">
                  <c:v>10.911111111110635</c:v>
                </c:pt>
                <c:pt idx="7857">
                  <c:v>10.912499999999524</c:v>
                </c:pt>
                <c:pt idx="7858">
                  <c:v>10.913888888888412</c:v>
                </c:pt>
                <c:pt idx="7859">
                  <c:v>10.9152777777773</c:v>
                </c:pt>
                <c:pt idx="7860">
                  <c:v>10.916666666666188</c:v>
                </c:pt>
                <c:pt idx="7861">
                  <c:v>10.918055555555076</c:v>
                </c:pt>
                <c:pt idx="7862">
                  <c:v>10.919444444443965</c:v>
                </c:pt>
                <c:pt idx="7863">
                  <c:v>10.920833333332853</c:v>
                </c:pt>
                <c:pt idx="7864">
                  <c:v>10.922222222221741</c:v>
                </c:pt>
                <c:pt idx="7865">
                  <c:v>10.923611111110629</c:v>
                </c:pt>
                <c:pt idx="7866">
                  <c:v>10.924999999999518</c:v>
                </c:pt>
                <c:pt idx="7867">
                  <c:v>10.926388888888406</c:v>
                </c:pt>
                <c:pt idx="7868">
                  <c:v>10.927777777777294</c:v>
                </c:pt>
                <c:pt idx="7869">
                  <c:v>10.929166666666182</c:v>
                </c:pt>
                <c:pt idx="7870">
                  <c:v>10.93055555555507</c:v>
                </c:pt>
                <c:pt idx="7871">
                  <c:v>10.931944444443959</c:v>
                </c:pt>
                <c:pt idx="7872">
                  <c:v>10.933333333332847</c:v>
                </c:pt>
                <c:pt idx="7873">
                  <c:v>10.934722222221735</c:v>
                </c:pt>
                <c:pt idx="7874">
                  <c:v>10.936111111110623</c:v>
                </c:pt>
                <c:pt idx="7875">
                  <c:v>10.937499999999512</c:v>
                </c:pt>
                <c:pt idx="7876">
                  <c:v>10.9388888888884</c:v>
                </c:pt>
                <c:pt idx="7877">
                  <c:v>10.940277777777288</c:v>
                </c:pt>
                <c:pt idx="7878">
                  <c:v>10.941666666666176</c:v>
                </c:pt>
                <c:pt idx="7879">
                  <c:v>10.943055555555064</c:v>
                </c:pt>
                <c:pt idx="7880">
                  <c:v>10.944444444443953</c:v>
                </c:pt>
                <c:pt idx="7881">
                  <c:v>10.945833333332841</c:v>
                </c:pt>
                <c:pt idx="7882">
                  <c:v>10.947222222221729</c:v>
                </c:pt>
                <c:pt idx="7883">
                  <c:v>10.948611111110617</c:v>
                </c:pt>
                <c:pt idx="7884">
                  <c:v>10.949999999999505</c:v>
                </c:pt>
                <c:pt idx="7885">
                  <c:v>10.951388888888394</c:v>
                </c:pt>
                <c:pt idx="7886">
                  <c:v>10.952777777777282</c:v>
                </c:pt>
                <c:pt idx="7887">
                  <c:v>10.95416666666617</c:v>
                </c:pt>
                <c:pt idx="7888">
                  <c:v>10.955555555555058</c:v>
                </c:pt>
                <c:pt idx="7889">
                  <c:v>10.956944444443947</c:v>
                </c:pt>
                <c:pt idx="7890">
                  <c:v>10.958333333332835</c:v>
                </c:pt>
                <c:pt idx="7891">
                  <c:v>10.959722222221723</c:v>
                </c:pt>
                <c:pt idx="7892">
                  <c:v>10.961111111110611</c:v>
                </c:pt>
                <c:pt idx="7893">
                  <c:v>10.962499999999499</c:v>
                </c:pt>
                <c:pt idx="7894">
                  <c:v>10.963888888888388</c:v>
                </c:pt>
                <c:pt idx="7895">
                  <c:v>10.965277777777276</c:v>
                </c:pt>
                <c:pt idx="7896">
                  <c:v>10.966666666666164</c:v>
                </c:pt>
                <c:pt idx="7897">
                  <c:v>10.968055555555052</c:v>
                </c:pt>
                <c:pt idx="7898">
                  <c:v>10.969444444443941</c:v>
                </c:pt>
                <c:pt idx="7899">
                  <c:v>10.970833333332829</c:v>
                </c:pt>
                <c:pt idx="7900">
                  <c:v>10.972222222221717</c:v>
                </c:pt>
                <c:pt idx="7901">
                  <c:v>10.973611111110605</c:v>
                </c:pt>
                <c:pt idx="7902">
                  <c:v>10.974999999999493</c:v>
                </c:pt>
                <c:pt idx="7903">
                  <c:v>10.976388888888382</c:v>
                </c:pt>
                <c:pt idx="7904">
                  <c:v>10.97777777777727</c:v>
                </c:pt>
                <c:pt idx="7905">
                  <c:v>10.979166666666158</c:v>
                </c:pt>
                <c:pt idx="7906">
                  <c:v>10.980555555555046</c:v>
                </c:pt>
                <c:pt idx="7907">
                  <c:v>10.981944444443934</c:v>
                </c:pt>
                <c:pt idx="7908">
                  <c:v>10.983333333332823</c:v>
                </c:pt>
                <c:pt idx="7909">
                  <c:v>10.984722222221711</c:v>
                </c:pt>
                <c:pt idx="7910">
                  <c:v>10.986111111110599</c:v>
                </c:pt>
                <c:pt idx="7911">
                  <c:v>10.987499999999487</c:v>
                </c:pt>
                <c:pt idx="7912">
                  <c:v>10.988888888888376</c:v>
                </c:pt>
                <c:pt idx="7913">
                  <c:v>10.990277777777264</c:v>
                </c:pt>
                <c:pt idx="7914">
                  <c:v>10.991666666666152</c:v>
                </c:pt>
                <c:pt idx="7915">
                  <c:v>10.99305555555504</c:v>
                </c:pt>
                <c:pt idx="7916">
                  <c:v>10.994444444443928</c:v>
                </c:pt>
                <c:pt idx="7917">
                  <c:v>10.995833333332817</c:v>
                </c:pt>
                <c:pt idx="7918">
                  <c:v>10.997222222221705</c:v>
                </c:pt>
                <c:pt idx="7919">
                  <c:v>10.998611111110593</c:v>
                </c:pt>
                <c:pt idx="7920">
                  <c:v>10.999999999999481</c:v>
                </c:pt>
                <c:pt idx="7921">
                  <c:v>11.00138888888837</c:v>
                </c:pt>
                <c:pt idx="7922">
                  <c:v>11.002777777777258</c:v>
                </c:pt>
                <c:pt idx="7923">
                  <c:v>11.004166666666146</c:v>
                </c:pt>
                <c:pt idx="7924">
                  <c:v>11.005555555555034</c:v>
                </c:pt>
                <c:pt idx="7925">
                  <c:v>11.006944444443922</c:v>
                </c:pt>
                <c:pt idx="7926">
                  <c:v>11.008333333332811</c:v>
                </c:pt>
                <c:pt idx="7927">
                  <c:v>11.009722222221699</c:v>
                </c:pt>
                <c:pt idx="7928">
                  <c:v>11.011111111110587</c:v>
                </c:pt>
                <c:pt idx="7929">
                  <c:v>11.012499999999475</c:v>
                </c:pt>
                <c:pt idx="7930">
                  <c:v>11.013888888888363</c:v>
                </c:pt>
                <c:pt idx="7931">
                  <c:v>11.015277777777252</c:v>
                </c:pt>
                <c:pt idx="7932">
                  <c:v>11.01666666666614</c:v>
                </c:pt>
                <c:pt idx="7933">
                  <c:v>11.018055555555028</c:v>
                </c:pt>
                <c:pt idx="7934">
                  <c:v>11.019444444443916</c:v>
                </c:pt>
                <c:pt idx="7935">
                  <c:v>11.020833333332805</c:v>
                </c:pt>
                <c:pt idx="7936">
                  <c:v>11.022222222221693</c:v>
                </c:pt>
                <c:pt idx="7937">
                  <c:v>11.023611111110581</c:v>
                </c:pt>
                <c:pt idx="7938">
                  <c:v>11.024999999999469</c:v>
                </c:pt>
                <c:pt idx="7939">
                  <c:v>11.026388888888357</c:v>
                </c:pt>
                <c:pt idx="7940">
                  <c:v>11.027777777777246</c:v>
                </c:pt>
                <c:pt idx="7941">
                  <c:v>11.029166666666134</c:v>
                </c:pt>
                <c:pt idx="7942">
                  <c:v>11.030555555555022</c:v>
                </c:pt>
                <c:pt idx="7943">
                  <c:v>11.03194444444391</c:v>
                </c:pt>
                <c:pt idx="7944">
                  <c:v>11.033333333332799</c:v>
                </c:pt>
                <c:pt idx="7945">
                  <c:v>11.034722222221687</c:v>
                </c:pt>
                <c:pt idx="7946">
                  <c:v>11.036111111110575</c:v>
                </c:pt>
                <c:pt idx="7947">
                  <c:v>11.037499999999463</c:v>
                </c:pt>
                <c:pt idx="7948">
                  <c:v>11.038888888888351</c:v>
                </c:pt>
                <c:pt idx="7949">
                  <c:v>11.04027777777724</c:v>
                </c:pt>
                <c:pt idx="7950">
                  <c:v>11.041666666666128</c:v>
                </c:pt>
                <c:pt idx="7951">
                  <c:v>11.043055555555016</c:v>
                </c:pt>
                <c:pt idx="7952">
                  <c:v>11.044444444443904</c:v>
                </c:pt>
                <c:pt idx="7953">
                  <c:v>11.045833333332792</c:v>
                </c:pt>
                <c:pt idx="7954">
                  <c:v>11.047222222221681</c:v>
                </c:pt>
                <c:pt idx="7955">
                  <c:v>11.048611111110569</c:v>
                </c:pt>
                <c:pt idx="7956">
                  <c:v>11.049999999999457</c:v>
                </c:pt>
                <c:pt idx="7957">
                  <c:v>11.051388888888345</c:v>
                </c:pt>
                <c:pt idx="7958">
                  <c:v>11.052777777777234</c:v>
                </c:pt>
                <c:pt idx="7959">
                  <c:v>11.054166666666122</c:v>
                </c:pt>
                <c:pt idx="7960">
                  <c:v>11.05555555555501</c:v>
                </c:pt>
                <c:pt idx="7961">
                  <c:v>11.056944444443898</c:v>
                </c:pt>
                <c:pt idx="7962">
                  <c:v>11.058333333332786</c:v>
                </c:pt>
                <c:pt idx="7963">
                  <c:v>11.059722222221675</c:v>
                </c:pt>
                <c:pt idx="7964">
                  <c:v>11.061111111110563</c:v>
                </c:pt>
                <c:pt idx="7965">
                  <c:v>11.062499999999451</c:v>
                </c:pt>
                <c:pt idx="7966">
                  <c:v>11.063888888888339</c:v>
                </c:pt>
                <c:pt idx="7967">
                  <c:v>11.065277777777228</c:v>
                </c:pt>
                <c:pt idx="7968">
                  <c:v>11.066666666666116</c:v>
                </c:pt>
                <c:pt idx="7969">
                  <c:v>11.068055555555004</c:v>
                </c:pt>
                <c:pt idx="7970">
                  <c:v>11.069444444443892</c:v>
                </c:pt>
                <c:pt idx="7971">
                  <c:v>11.07083333333278</c:v>
                </c:pt>
                <c:pt idx="7972">
                  <c:v>11.072222222221669</c:v>
                </c:pt>
                <c:pt idx="7973">
                  <c:v>11.073611111110557</c:v>
                </c:pt>
                <c:pt idx="7974">
                  <c:v>11.074999999999445</c:v>
                </c:pt>
                <c:pt idx="7975">
                  <c:v>11.076388888888333</c:v>
                </c:pt>
                <c:pt idx="7976">
                  <c:v>11.077777777777222</c:v>
                </c:pt>
                <c:pt idx="7977">
                  <c:v>11.07916666666611</c:v>
                </c:pt>
                <c:pt idx="7978">
                  <c:v>11.080555555554998</c:v>
                </c:pt>
                <c:pt idx="7979">
                  <c:v>11.081944444443886</c:v>
                </c:pt>
                <c:pt idx="7980">
                  <c:v>11.083333333332774</c:v>
                </c:pt>
                <c:pt idx="7981">
                  <c:v>11.084722222221663</c:v>
                </c:pt>
                <c:pt idx="7982">
                  <c:v>11.086111111110551</c:v>
                </c:pt>
                <c:pt idx="7983">
                  <c:v>11.087499999999439</c:v>
                </c:pt>
                <c:pt idx="7984">
                  <c:v>11.088888888888327</c:v>
                </c:pt>
                <c:pt idx="7985">
                  <c:v>11.090277777777215</c:v>
                </c:pt>
                <c:pt idx="7986">
                  <c:v>11.091666666666104</c:v>
                </c:pt>
                <c:pt idx="7987">
                  <c:v>11.093055555554992</c:v>
                </c:pt>
                <c:pt idx="7988">
                  <c:v>11.09444444444388</c:v>
                </c:pt>
                <c:pt idx="7989">
                  <c:v>11.095833333332768</c:v>
                </c:pt>
                <c:pt idx="7990">
                  <c:v>11.097222222221657</c:v>
                </c:pt>
                <c:pt idx="7991">
                  <c:v>11.098611111110545</c:v>
                </c:pt>
                <c:pt idx="7992">
                  <c:v>11.099999999999433</c:v>
                </c:pt>
                <c:pt idx="7993">
                  <c:v>11.101388888888321</c:v>
                </c:pt>
                <c:pt idx="7994">
                  <c:v>11.102777777777209</c:v>
                </c:pt>
                <c:pt idx="7995">
                  <c:v>11.104166666666098</c:v>
                </c:pt>
                <c:pt idx="7996">
                  <c:v>11.105555555554986</c:v>
                </c:pt>
                <c:pt idx="7997">
                  <c:v>11.106944444443874</c:v>
                </c:pt>
                <c:pt idx="7998">
                  <c:v>11.108333333332762</c:v>
                </c:pt>
                <c:pt idx="7999">
                  <c:v>11.109722222221651</c:v>
                </c:pt>
                <c:pt idx="8000">
                  <c:v>11.111111111110539</c:v>
                </c:pt>
                <c:pt idx="8001">
                  <c:v>11.112499999999427</c:v>
                </c:pt>
                <c:pt idx="8002">
                  <c:v>11.113888888888315</c:v>
                </c:pt>
                <c:pt idx="8003">
                  <c:v>11.115277777777203</c:v>
                </c:pt>
                <c:pt idx="8004">
                  <c:v>11.116666666666092</c:v>
                </c:pt>
                <c:pt idx="8005">
                  <c:v>11.11805555555498</c:v>
                </c:pt>
                <c:pt idx="8006">
                  <c:v>11.119444444443868</c:v>
                </c:pt>
                <c:pt idx="8007">
                  <c:v>11.120833333332756</c:v>
                </c:pt>
                <c:pt idx="8008">
                  <c:v>11.122222222221644</c:v>
                </c:pt>
                <c:pt idx="8009">
                  <c:v>11.123611111110533</c:v>
                </c:pt>
                <c:pt idx="8010">
                  <c:v>11.124999999999421</c:v>
                </c:pt>
                <c:pt idx="8011">
                  <c:v>11.126388888888309</c:v>
                </c:pt>
                <c:pt idx="8012">
                  <c:v>11.127777777777197</c:v>
                </c:pt>
                <c:pt idx="8013">
                  <c:v>11.129166666666086</c:v>
                </c:pt>
                <c:pt idx="8014">
                  <c:v>11.130555555554974</c:v>
                </c:pt>
                <c:pt idx="8015">
                  <c:v>11.131944444443862</c:v>
                </c:pt>
                <c:pt idx="8016">
                  <c:v>11.13333333333275</c:v>
                </c:pt>
                <c:pt idx="8017">
                  <c:v>11.134722222221638</c:v>
                </c:pt>
                <c:pt idx="8018">
                  <c:v>11.136111111110527</c:v>
                </c:pt>
                <c:pt idx="8019">
                  <c:v>11.137499999999415</c:v>
                </c:pt>
                <c:pt idx="8020">
                  <c:v>11.138888888888303</c:v>
                </c:pt>
                <c:pt idx="8021">
                  <c:v>11.140277777777191</c:v>
                </c:pt>
                <c:pt idx="8022">
                  <c:v>11.14166666666608</c:v>
                </c:pt>
                <c:pt idx="8023">
                  <c:v>11.143055555554968</c:v>
                </c:pt>
                <c:pt idx="8024">
                  <c:v>11.144444444443856</c:v>
                </c:pt>
                <c:pt idx="8025">
                  <c:v>11.145833333332744</c:v>
                </c:pt>
                <c:pt idx="8026">
                  <c:v>11.147222222221632</c:v>
                </c:pt>
                <c:pt idx="8027">
                  <c:v>11.148611111110521</c:v>
                </c:pt>
                <c:pt idx="8028">
                  <c:v>11.149999999999409</c:v>
                </c:pt>
                <c:pt idx="8029">
                  <c:v>11.151388888888297</c:v>
                </c:pt>
                <c:pt idx="8030">
                  <c:v>11.152777777777185</c:v>
                </c:pt>
                <c:pt idx="8031">
                  <c:v>11.154166666666073</c:v>
                </c:pt>
                <c:pt idx="8032">
                  <c:v>11.155555555554962</c:v>
                </c:pt>
                <c:pt idx="8033">
                  <c:v>11.15694444444385</c:v>
                </c:pt>
                <c:pt idx="8034">
                  <c:v>11.158333333332738</c:v>
                </c:pt>
                <c:pt idx="8035">
                  <c:v>11.159722222221626</c:v>
                </c:pt>
                <c:pt idx="8036">
                  <c:v>11.161111111110515</c:v>
                </c:pt>
                <c:pt idx="8037">
                  <c:v>11.162499999999403</c:v>
                </c:pt>
                <c:pt idx="8038">
                  <c:v>11.163888888888291</c:v>
                </c:pt>
                <c:pt idx="8039">
                  <c:v>11.165277777777179</c:v>
                </c:pt>
                <c:pt idx="8040">
                  <c:v>11.166666666666067</c:v>
                </c:pt>
                <c:pt idx="8041">
                  <c:v>11.168055555554956</c:v>
                </c:pt>
                <c:pt idx="8042">
                  <c:v>11.169444444443844</c:v>
                </c:pt>
                <c:pt idx="8043">
                  <c:v>11.170833333332732</c:v>
                </c:pt>
                <c:pt idx="8044">
                  <c:v>11.17222222222162</c:v>
                </c:pt>
                <c:pt idx="8045">
                  <c:v>11.173611111110509</c:v>
                </c:pt>
                <c:pt idx="8046">
                  <c:v>11.174999999999397</c:v>
                </c:pt>
                <c:pt idx="8047">
                  <c:v>11.176388888888285</c:v>
                </c:pt>
                <c:pt idx="8048">
                  <c:v>11.177777777777173</c:v>
                </c:pt>
                <c:pt idx="8049">
                  <c:v>11.179166666666061</c:v>
                </c:pt>
                <c:pt idx="8050">
                  <c:v>11.18055555555495</c:v>
                </c:pt>
                <c:pt idx="8051">
                  <c:v>11.181944444443838</c:v>
                </c:pt>
                <c:pt idx="8052">
                  <c:v>11.183333333332726</c:v>
                </c:pt>
                <c:pt idx="8053">
                  <c:v>11.184722222221614</c:v>
                </c:pt>
                <c:pt idx="8054">
                  <c:v>11.186111111110502</c:v>
                </c:pt>
                <c:pt idx="8055">
                  <c:v>11.187499999999391</c:v>
                </c:pt>
                <c:pt idx="8056">
                  <c:v>11.188888888888279</c:v>
                </c:pt>
                <c:pt idx="8057">
                  <c:v>11.190277777777167</c:v>
                </c:pt>
                <c:pt idx="8058">
                  <c:v>11.191666666666055</c:v>
                </c:pt>
                <c:pt idx="8059">
                  <c:v>11.193055555554944</c:v>
                </c:pt>
                <c:pt idx="8060">
                  <c:v>11.194444444443832</c:v>
                </c:pt>
                <c:pt idx="8061">
                  <c:v>11.19583333333272</c:v>
                </c:pt>
                <c:pt idx="8062">
                  <c:v>11.197222222221608</c:v>
                </c:pt>
                <c:pt idx="8063">
                  <c:v>11.198611111110496</c:v>
                </c:pt>
                <c:pt idx="8064">
                  <c:v>11.199999999999385</c:v>
                </c:pt>
                <c:pt idx="8065">
                  <c:v>11.201388888888273</c:v>
                </c:pt>
                <c:pt idx="8066">
                  <c:v>11.202777777777161</c:v>
                </c:pt>
                <c:pt idx="8067">
                  <c:v>11.204166666666049</c:v>
                </c:pt>
                <c:pt idx="8068">
                  <c:v>11.205555555554938</c:v>
                </c:pt>
                <c:pt idx="8069">
                  <c:v>11.206944444443826</c:v>
                </c:pt>
                <c:pt idx="8070">
                  <c:v>11.208333333332714</c:v>
                </c:pt>
                <c:pt idx="8071">
                  <c:v>11.209722222221602</c:v>
                </c:pt>
                <c:pt idx="8072">
                  <c:v>11.21111111111049</c:v>
                </c:pt>
                <c:pt idx="8073">
                  <c:v>11.212499999999379</c:v>
                </c:pt>
                <c:pt idx="8074">
                  <c:v>11.213888888888267</c:v>
                </c:pt>
                <c:pt idx="8075">
                  <c:v>11.215277777777155</c:v>
                </c:pt>
                <c:pt idx="8076">
                  <c:v>11.216666666666043</c:v>
                </c:pt>
                <c:pt idx="8077">
                  <c:v>11.218055555554932</c:v>
                </c:pt>
                <c:pt idx="8078">
                  <c:v>11.21944444444382</c:v>
                </c:pt>
                <c:pt idx="8079">
                  <c:v>11.220833333332708</c:v>
                </c:pt>
                <c:pt idx="8080">
                  <c:v>11.222222222221596</c:v>
                </c:pt>
                <c:pt idx="8081">
                  <c:v>11.223611111110484</c:v>
                </c:pt>
                <c:pt idx="8082">
                  <c:v>11.224999999999373</c:v>
                </c:pt>
                <c:pt idx="8083">
                  <c:v>11.226388888888261</c:v>
                </c:pt>
                <c:pt idx="8084">
                  <c:v>11.227777777777149</c:v>
                </c:pt>
                <c:pt idx="8085">
                  <c:v>11.229166666666037</c:v>
                </c:pt>
                <c:pt idx="8086">
                  <c:v>11.230555555554925</c:v>
                </c:pt>
                <c:pt idx="8087">
                  <c:v>11.231944444443814</c:v>
                </c:pt>
                <c:pt idx="8088">
                  <c:v>11.233333333332702</c:v>
                </c:pt>
                <c:pt idx="8089">
                  <c:v>11.23472222222159</c:v>
                </c:pt>
                <c:pt idx="8090">
                  <c:v>11.236111111110478</c:v>
                </c:pt>
                <c:pt idx="8091">
                  <c:v>11.237499999999367</c:v>
                </c:pt>
                <c:pt idx="8092">
                  <c:v>11.238888888888255</c:v>
                </c:pt>
                <c:pt idx="8093">
                  <c:v>11.240277777777143</c:v>
                </c:pt>
                <c:pt idx="8094">
                  <c:v>11.241666666666031</c:v>
                </c:pt>
                <c:pt idx="8095">
                  <c:v>11.243055555554919</c:v>
                </c:pt>
                <c:pt idx="8096">
                  <c:v>11.244444444443808</c:v>
                </c:pt>
                <c:pt idx="8097">
                  <c:v>11.245833333332696</c:v>
                </c:pt>
                <c:pt idx="8098">
                  <c:v>11.247222222221584</c:v>
                </c:pt>
                <c:pt idx="8099">
                  <c:v>11.248611111110472</c:v>
                </c:pt>
                <c:pt idx="8100">
                  <c:v>11.249999999999361</c:v>
                </c:pt>
                <c:pt idx="8101">
                  <c:v>11.251388888888249</c:v>
                </c:pt>
                <c:pt idx="8102">
                  <c:v>11.252777777777137</c:v>
                </c:pt>
                <c:pt idx="8103">
                  <c:v>11.254166666666025</c:v>
                </c:pt>
                <c:pt idx="8104">
                  <c:v>11.255555555554913</c:v>
                </c:pt>
                <c:pt idx="8105">
                  <c:v>11.256944444443802</c:v>
                </c:pt>
                <c:pt idx="8106">
                  <c:v>11.25833333333269</c:v>
                </c:pt>
                <c:pt idx="8107">
                  <c:v>11.259722222221578</c:v>
                </c:pt>
                <c:pt idx="8108">
                  <c:v>11.261111111110466</c:v>
                </c:pt>
                <c:pt idx="8109">
                  <c:v>11.262499999999354</c:v>
                </c:pt>
                <c:pt idx="8110">
                  <c:v>11.263888888888243</c:v>
                </c:pt>
                <c:pt idx="8111">
                  <c:v>11.265277777777131</c:v>
                </c:pt>
                <c:pt idx="8112">
                  <c:v>11.266666666666019</c:v>
                </c:pt>
                <c:pt idx="8113">
                  <c:v>11.268055555554907</c:v>
                </c:pt>
                <c:pt idx="8114">
                  <c:v>11.269444444443796</c:v>
                </c:pt>
                <c:pt idx="8115">
                  <c:v>11.270833333332684</c:v>
                </c:pt>
                <c:pt idx="8116">
                  <c:v>11.272222222221572</c:v>
                </c:pt>
                <c:pt idx="8117">
                  <c:v>11.27361111111046</c:v>
                </c:pt>
                <c:pt idx="8118">
                  <c:v>11.274999999999348</c:v>
                </c:pt>
                <c:pt idx="8119">
                  <c:v>11.276388888888237</c:v>
                </c:pt>
                <c:pt idx="8120">
                  <c:v>11.277777777777125</c:v>
                </c:pt>
                <c:pt idx="8121">
                  <c:v>11.279166666666013</c:v>
                </c:pt>
                <c:pt idx="8122">
                  <c:v>11.280555555554901</c:v>
                </c:pt>
                <c:pt idx="8123">
                  <c:v>11.28194444444379</c:v>
                </c:pt>
                <c:pt idx="8124">
                  <c:v>11.283333333332678</c:v>
                </c:pt>
                <c:pt idx="8125">
                  <c:v>11.284722222221566</c:v>
                </c:pt>
                <c:pt idx="8126">
                  <c:v>11.286111111110454</c:v>
                </c:pt>
                <c:pt idx="8127">
                  <c:v>11.287499999999342</c:v>
                </c:pt>
                <c:pt idx="8128">
                  <c:v>11.288888888888231</c:v>
                </c:pt>
                <c:pt idx="8129">
                  <c:v>11.290277777777119</c:v>
                </c:pt>
                <c:pt idx="8130">
                  <c:v>11.291666666666007</c:v>
                </c:pt>
                <c:pt idx="8131">
                  <c:v>11.293055555554895</c:v>
                </c:pt>
                <c:pt idx="8132">
                  <c:v>11.294444444443783</c:v>
                </c:pt>
                <c:pt idx="8133">
                  <c:v>11.295833333332672</c:v>
                </c:pt>
                <c:pt idx="8134">
                  <c:v>11.29722222222156</c:v>
                </c:pt>
                <c:pt idx="8135">
                  <c:v>11.298611111110448</c:v>
                </c:pt>
                <c:pt idx="8136">
                  <c:v>11.299999999999336</c:v>
                </c:pt>
                <c:pt idx="8137">
                  <c:v>11.301388888888225</c:v>
                </c:pt>
                <c:pt idx="8138">
                  <c:v>11.302777777777113</c:v>
                </c:pt>
                <c:pt idx="8139">
                  <c:v>11.304166666666001</c:v>
                </c:pt>
                <c:pt idx="8140">
                  <c:v>11.305555555554889</c:v>
                </c:pt>
                <c:pt idx="8141">
                  <c:v>11.306944444443777</c:v>
                </c:pt>
                <c:pt idx="8142">
                  <c:v>11.308333333332666</c:v>
                </c:pt>
                <c:pt idx="8143">
                  <c:v>11.309722222221554</c:v>
                </c:pt>
                <c:pt idx="8144">
                  <c:v>11.311111111110442</c:v>
                </c:pt>
                <c:pt idx="8145">
                  <c:v>11.31249999999933</c:v>
                </c:pt>
                <c:pt idx="8146">
                  <c:v>11.313888888888219</c:v>
                </c:pt>
                <c:pt idx="8147">
                  <c:v>11.315277777777107</c:v>
                </c:pt>
                <c:pt idx="8148">
                  <c:v>11.316666666665995</c:v>
                </c:pt>
                <c:pt idx="8149">
                  <c:v>11.318055555554883</c:v>
                </c:pt>
                <c:pt idx="8150">
                  <c:v>11.319444444443771</c:v>
                </c:pt>
                <c:pt idx="8151">
                  <c:v>11.32083333333266</c:v>
                </c:pt>
                <c:pt idx="8152">
                  <c:v>11.322222222221548</c:v>
                </c:pt>
                <c:pt idx="8153">
                  <c:v>11.323611111110436</c:v>
                </c:pt>
                <c:pt idx="8154">
                  <c:v>11.324999999999324</c:v>
                </c:pt>
                <c:pt idx="8155">
                  <c:v>11.326388888888212</c:v>
                </c:pt>
                <c:pt idx="8156">
                  <c:v>11.327777777777101</c:v>
                </c:pt>
                <c:pt idx="8157">
                  <c:v>11.329166666665989</c:v>
                </c:pt>
                <c:pt idx="8158">
                  <c:v>11.330555555554877</c:v>
                </c:pt>
                <c:pt idx="8159">
                  <c:v>11.331944444443765</c:v>
                </c:pt>
                <c:pt idx="8160">
                  <c:v>11.333333333332654</c:v>
                </c:pt>
                <c:pt idx="8161">
                  <c:v>11.334722222221542</c:v>
                </c:pt>
                <c:pt idx="8162">
                  <c:v>11.33611111111043</c:v>
                </c:pt>
                <c:pt idx="8163">
                  <c:v>11.337499999999318</c:v>
                </c:pt>
                <c:pt idx="8164">
                  <c:v>11.338888888888206</c:v>
                </c:pt>
                <c:pt idx="8165">
                  <c:v>11.340277777777095</c:v>
                </c:pt>
                <c:pt idx="8166">
                  <c:v>11.341666666665983</c:v>
                </c:pt>
                <c:pt idx="8167">
                  <c:v>11.343055555554871</c:v>
                </c:pt>
                <c:pt idx="8168">
                  <c:v>11.344444444443759</c:v>
                </c:pt>
                <c:pt idx="8169">
                  <c:v>11.345833333332648</c:v>
                </c:pt>
                <c:pt idx="8170">
                  <c:v>11.347222222221536</c:v>
                </c:pt>
                <c:pt idx="8171">
                  <c:v>11.348611111110424</c:v>
                </c:pt>
                <c:pt idx="8172">
                  <c:v>11.349999999999312</c:v>
                </c:pt>
                <c:pt idx="8173">
                  <c:v>11.3513888888882</c:v>
                </c:pt>
                <c:pt idx="8174">
                  <c:v>11.352777777777089</c:v>
                </c:pt>
                <c:pt idx="8175">
                  <c:v>11.354166666665977</c:v>
                </c:pt>
                <c:pt idx="8176">
                  <c:v>11.355555555554865</c:v>
                </c:pt>
                <c:pt idx="8177">
                  <c:v>11.356944444443753</c:v>
                </c:pt>
                <c:pt idx="8178">
                  <c:v>11.358333333332642</c:v>
                </c:pt>
                <c:pt idx="8179">
                  <c:v>11.35972222222153</c:v>
                </c:pt>
                <c:pt idx="8180">
                  <c:v>11.361111111110418</c:v>
                </c:pt>
                <c:pt idx="8181">
                  <c:v>11.362499999999306</c:v>
                </c:pt>
                <c:pt idx="8182">
                  <c:v>11.363888888888194</c:v>
                </c:pt>
                <c:pt idx="8183">
                  <c:v>11.365277777777083</c:v>
                </c:pt>
                <c:pt idx="8184">
                  <c:v>11.366666666665971</c:v>
                </c:pt>
                <c:pt idx="8185">
                  <c:v>11.368055555554859</c:v>
                </c:pt>
                <c:pt idx="8186">
                  <c:v>11.369444444443747</c:v>
                </c:pt>
                <c:pt idx="8187">
                  <c:v>11.370833333332635</c:v>
                </c:pt>
                <c:pt idx="8188">
                  <c:v>11.372222222221524</c:v>
                </c:pt>
                <c:pt idx="8189">
                  <c:v>11.373611111110412</c:v>
                </c:pt>
                <c:pt idx="8190">
                  <c:v>11.3749999999993</c:v>
                </c:pt>
                <c:pt idx="8191">
                  <c:v>11.376388888888188</c:v>
                </c:pt>
                <c:pt idx="8192">
                  <c:v>11.377777777777077</c:v>
                </c:pt>
                <c:pt idx="8193">
                  <c:v>11.379166666665965</c:v>
                </c:pt>
                <c:pt idx="8194">
                  <c:v>11.380555555554853</c:v>
                </c:pt>
                <c:pt idx="8195">
                  <c:v>11.381944444443741</c:v>
                </c:pt>
                <c:pt idx="8196">
                  <c:v>11.383333333332629</c:v>
                </c:pt>
                <c:pt idx="8197">
                  <c:v>11.384722222221518</c:v>
                </c:pt>
                <c:pt idx="8198">
                  <c:v>11.386111111110406</c:v>
                </c:pt>
                <c:pt idx="8199">
                  <c:v>11.387499999999294</c:v>
                </c:pt>
                <c:pt idx="8200">
                  <c:v>11.388888888888182</c:v>
                </c:pt>
                <c:pt idx="8201">
                  <c:v>11.390277777777071</c:v>
                </c:pt>
                <c:pt idx="8202">
                  <c:v>11.391666666665959</c:v>
                </c:pt>
                <c:pt idx="8203">
                  <c:v>11.393055555554847</c:v>
                </c:pt>
                <c:pt idx="8204">
                  <c:v>11.394444444443735</c:v>
                </c:pt>
                <c:pt idx="8205">
                  <c:v>11.395833333332623</c:v>
                </c:pt>
                <c:pt idx="8206">
                  <c:v>11.397222222221512</c:v>
                </c:pt>
                <c:pt idx="8207">
                  <c:v>11.3986111111104</c:v>
                </c:pt>
                <c:pt idx="8208">
                  <c:v>11.399999999999288</c:v>
                </c:pt>
                <c:pt idx="8209">
                  <c:v>11.401388888888176</c:v>
                </c:pt>
                <c:pt idx="8210">
                  <c:v>11.402777777777064</c:v>
                </c:pt>
                <c:pt idx="8211">
                  <c:v>11.404166666665953</c:v>
                </c:pt>
                <c:pt idx="8212">
                  <c:v>11.405555555554841</c:v>
                </c:pt>
                <c:pt idx="8213">
                  <c:v>11.406944444443729</c:v>
                </c:pt>
                <c:pt idx="8214">
                  <c:v>11.408333333332617</c:v>
                </c:pt>
                <c:pt idx="8215">
                  <c:v>11.409722222221506</c:v>
                </c:pt>
                <c:pt idx="8216">
                  <c:v>11.411111111110394</c:v>
                </c:pt>
                <c:pt idx="8217">
                  <c:v>11.412499999999282</c:v>
                </c:pt>
                <c:pt idx="8218">
                  <c:v>11.41388888888817</c:v>
                </c:pt>
                <c:pt idx="8219">
                  <c:v>11.415277777777058</c:v>
                </c:pt>
                <c:pt idx="8220">
                  <c:v>11.416666666665947</c:v>
                </c:pt>
                <c:pt idx="8221">
                  <c:v>11.418055555554835</c:v>
                </c:pt>
                <c:pt idx="8222">
                  <c:v>11.419444444443723</c:v>
                </c:pt>
                <c:pt idx="8223">
                  <c:v>11.420833333332611</c:v>
                </c:pt>
                <c:pt idx="8224">
                  <c:v>11.4222222222215</c:v>
                </c:pt>
                <c:pt idx="8225">
                  <c:v>11.423611111110388</c:v>
                </c:pt>
                <c:pt idx="8226">
                  <c:v>11.424999999999276</c:v>
                </c:pt>
                <c:pt idx="8227">
                  <c:v>11.426388888888164</c:v>
                </c:pt>
                <c:pt idx="8228">
                  <c:v>11.427777777777052</c:v>
                </c:pt>
                <c:pt idx="8229">
                  <c:v>11.429166666665941</c:v>
                </c:pt>
                <c:pt idx="8230">
                  <c:v>11.430555555554829</c:v>
                </c:pt>
                <c:pt idx="8231">
                  <c:v>11.431944444443717</c:v>
                </c:pt>
                <c:pt idx="8232">
                  <c:v>11.433333333332605</c:v>
                </c:pt>
                <c:pt idx="8233">
                  <c:v>11.434722222221493</c:v>
                </c:pt>
                <c:pt idx="8234">
                  <c:v>11.436111111110382</c:v>
                </c:pt>
                <c:pt idx="8235">
                  <c:v>11.43749999999927</c:v>
                </c:pt>
                <c:pt idx="8236">
                  <c:v>11.438888888888158</c:v>
                </c:pt>
                <c:pt idx="8237">
                  <c:v>11.440277777777046</c:v>
                </c:pt>
                <c:pt idx="8238">
                  <c:v>11.441666666665935</c:v>
                </c:pt>
                <c:pt idx="8239">
                  <c:v>11.443055555554823</c:v>
                </c:pt>
                <c:pt idx="8240">
                  <c:v>11.444444444443711</c:v>
                </c:pt>
                <c:pt idx="8241">
                  <c:v>11.445833333332599</c:v>
                </c:pt>
                <c:pt idx="8242">
                  <c:v>11.447222222221487</c:v>
                </c:pt>
                <c:pt idx="8243">
                  <c:v>11.448611111110376</c:v>
                </c:pt>
                <c:pt idx="8244">
                  <c:v>11.449999999999264</c:v>
                </c:pt>
                <c:pt idx="8245">
                  <c:v>11.451388888888152</c:v>
                </c:pt>
                <c:pt idx="8246">
                  <c:v>11.45277777777704</c:v>
                </c:pt>
                <c:pt idx="8247">
                  <c:v>11.454166666665929</c:v>
                </c:pt>
                <c:pt idx="8248">
                  <c:v>11.455555555554817</c:v>
                </c:pt>
                <c:pt idx="8249">
                  <c:v>11.456944444443705</c:v>
                </c:pt>
                <c:pt idx="8250">
                  <c:v>11.458333333332593</c:v>
                </c:pt>
                <c:pt idx="8251">
                  <c:v>11.459722222221481</c:v>
                </c:pt>
                <c:pt idx="8252">
                  <c:v>11.46111111111037</c:v>
                </c:pt>
                <c:pt idx="8253">
                  <c:v>11.462499999999258</c:v>
                </c:pt>
                <c:pt idx="8254">
                  <c:v>11.463888888888146</c:v>
                </c:pt>
                <c:pt idx="8255">
                  <c:v>11.465277777777034</c:v>
                </c:pt>
                <c:pt idx="8256">
                  <c:v>11.466666666665922</c:v>
                </c:pt>
                <c:pt idx="8257">
                  <c:v>11.468055555554811</c:v>
                </c:pt>
                <c:pt idx="8258">
                  <c:v>11.469444444443699</c:v>
                </c:pt>
                <c:pt idx="8259">
                  <c:v>11.470833333332587</c:v>
                </c:pt>
                <c:pt idx="8260">
                  <c:v>11.472222222221475</c:v>
                </c:pt>
                <c:pt idx="8261">
                  <c:v>11.473611111110364</c:v>
                </c:pt>
                <c:pt idx="8262">
                  <c:v>11.474999999999252</c:v>
                </c:pt>
                <c:pt idx="8263">
                  <c:v>11.47638888888814</c:v>
                </c:pt>
                <c:pt idx="8264">
                  <c:v>11.477777777777028</c:v>
                </c:pt>
                <c:pt idx="8265">
                  <c:v>11.479166666665916</c:v>
                </c:pt>
                <c:pt idx="8266">
                  <c:v>11.480555555554805</c:v>
                </c:pt>
                <c:pt idx="8267">
                  <c:v>11.481944444443693</c:v>
                </c:pt>
                <c:pt idx="8268">
                  <c:v>11.483333333332581</c:v>
                </c:pt>
                <c:pt idx="8269">
                  <c:v>11.484722222221469</c:v>
                </c:pt>
                <c:pt idx="8270">
                  <c:v>11.486111111110358</c:v>
                </c:pt>
                <c:pt idx="8271">
                  <c:v>11.487499999999246</c:v>
                </c:pt>
                <c:pt idx="8272">
                  <c:v>11.488888888888134</c:v>
                </c:pt>
                <c:pt idx="8273">
                  <c:v>11.490277777777022</c:v>
                </c:pt>
                <c:pt idx="8274">
                  <c:v>11.49166666666591</c:v>
                </c:pt>
                <c:pt idx="8275">
                  <c:v>11.493055555554799</c:v>
                </c:pt>
                <c:pt idx="8276">
                  <c:v>11.494444444443687</c:v>
                </c:pt>
                <c:pt idx="8277">
                  <c:v>11.495833333332575</c:v>
                </c:pt>
                <c:pt idx="8278">
                  <c:v>11.497222222221463</c:v>
                </c:pt>
                <c:pt idx="8279">
                  <c:v>11.498611111110352</c:v>
                </c:pt>
                <c:pt idx="8280">
                  <c:v>11.49999999999924</c:v>
                </c:pt>
                <c:pt idx="8281">
                  <c:v>11.501388888888128</c:v>
                </c:pt>
                <c:pt idx="8282">
                  <c:v>11.502777777777016</c:v>
                </c:pt>
                <c:pt idx="8283">
                  <c:v>11.504166666665904</c:v>
                </c:pt>
                <c:pt idx="8284">
                  <c:v>11.505555555554793</c:v>
                </c:pt>
                <c:pt idx="8285">
                  <c:v>11.506944444443681</c:v>
                </c:pt>
                <c:pt idx="8286">
                  <c:v>11.508333333332569</c:v>
                </c:pt>
                <c:pt idx="8287">
                  <c:v>11.509722222221457</c:v>
                </c:pt>
                <c:pt idx="8288">
                  <c:v>11.511111111110345</c:v>
                </c:pt>
                <c:pt idx="8289">
                  <c:v>11.512499999999234</c:v>
                </c:pt>
                <c:pt idx="8290">
                  <c:v>11.513888888888122</c:v>
                </c:pt>
                <c:pt idx="8291">
                  <c:v>11.51527777777701</c:v>
                </c:pt>
                <c:pt idx="8292">
                  <c:v>11.516666666665898</c:v>
                </c:pt>
                <c:pt idx="8293">
                  <c:v>11.518055555554787</c:v>
                </c:pt>
                <c:pt idx="8294">
                  <c:v>11.519444444443675</c:v>
                </c:pt>
                <c:pt idx="8295">
                  <c:v>11.520833333332563</c:v>
                </c:pt>
                <c:pt idx="8296">
                  <c:v>11.522222222221451</c:v>
                </c:pt>
                <c:pt idx="8297">
                  <c:v>11.523611111110339</c:v>
                </c:pt>
                <c:pt idx="8298">
                  <c:v>11.524999999999228</c:v>
                </c:pt>
                <c:pt idx="8299">
                  <c:v>11.526388888888116</c:v>
                </c:pt>
                <c:pt idx="8300">
                  <c:v>11.527777777777004</c:v>
                </c:pt>
                <c:pt idx="8301">
                  <c:v>11.529166666665892</c:v>
                </c:pt>
                <c:pt idx="8302">
                  <c:v>11.530555555554781</c:v>
                </c:pt>
                <c:pt idx="8303">
                  <c:v>11.531944444443669</c:v>
                </c:pt>
                <c:pt idx="8304">
                  <c:v>11.533333333332557</c:v>
                </c:pt>
                <c:pt idx="8305">
                  <c:v>11.534722222221445</c:v>
                </c:pt>
                <c:pt idx="8306">
                  <c:v>11.536111111110333</c:v>
                </c:pt>
                <c:pt idx="8307">
                  <c:v>11.537499999999222</c:v>
                </c:pt>
                <c:pt idx="8308">
                  <c:v>11.53888888888811</c:v>
                </c:pt>
                <c:pt idx="8309">
                  <c:v>11.540277777776998</c:v>
                </c:pt>
                <c:pt idx="8310">
                  <c:v>11.541666666665886</c:v>
                </c:pt>
                <c:pt idx="8311">
                  <c:v>11.543055555554774</c:v>
                </c:pt>
                <c:pt idx="8312">
                  <c:v>11.544444444443663</c:v>
                </c:pt>
                <c:pt idx="8313">
                  <c:v>11.545833333332551</c:v>
                </c:pt>
                <c:pt idx="8314">
                  <c:v>11.547222222221439</c:v>
                </c:pt>
                <c:pt idx="8315">
                  <c:v>11.548611111110327</c:v>
                </c:pt>
                <c:pt idx="8316">
                  <c:v>11.549999999999216</c:v>
                </c:pt>
                <c:pt idx="8317">
                  <c:v>11.551388888888104</c:v>
                </c:pt>
                <c:pt idx="8318">
                  <c:v>11.552777777776992</c:v>
                </c:pt>
                <c:pt idx="8319">
                  <c:v>11.55416666666588</c:v>
                </c:pt>
                <c:pt idx="8320">
                  <c:v>11.555555555554768</c:v>
                </c:pt>
                <c:pt idx="8321">
                  <c:v>11.556944444443657</c:v>
                </c:pt>
                <c:pt idx="8322">
                  <c:v>11.558333333332545</c:v>
                </c:pt>
                <c:pt idx="8323">
                  <c:v>11.559722222221433</c:v>
                </c:pt>
                <c:pt idx="8324">
                  <c:v>11.561111111110321</c:v>
                </c:pt>
                <c:pt idx="8325">
                  <c:v>11.56249999999921</c:v>
                </c:pt>
                <c:pt idx="8326">
                  <c:v>11.563888888888098</c:v>
                </c:pt>
                <c:pt idx="8327">
                  <c:v>11.565277777776986</c:v>
                </c:pt>
                <c:pt idx="8328">
                  <c:v>11.566666666665874</c:v>
                </c:pt>
                <c:pt idx="8329">
                  <c:v>11.568055555554762</c:v>
                </c:pt>
                <c:pt idx="8330">
                  <c:v>11.569444444443651</c:v>
                </c:pt>
                <c:pt idx="8331">
                  <c:v>11.570833333332539</c:v>
                </c:pt>
                <c:pt idx="8332">
                  <c:v>11.572222222221427</c:v>
                </c:pt>
                <c:pt idx="8333">
                  <c:v>11.573611111110315</c:v>
                </c:pt>
                <c:pt idx="8334">
                  <c:v>11.574999999999203</c:v>
                </c:pt>
                <c:pt idx="8335">
                  <c:v>11.576388888888092</c:v>
                </c:pt>
                <c:pt idx="8336">
                  <c:v>11.57777777777698</c:v>
                </c:pt>
                <c:pt idx="8337">
                  <c:v>11.579166666665868</c:v>
                </c:pt>
                <c:pt idx="8338">
                  <c:v>11.580555555554756</c:v>
                </c:pt>
                <c:pt idx="8339">
                  <c:v>11.581944444443645</c:v>
                </c:pt>
                <c:pt idx="8340">
                  <c:v>11.583333333332533</c:v>
                </c:pt>
                <c:pt idx="8341">
                  <c:v>11.584722222221421</c:v>
                </c:pt>
                <c:pt idx="8342">
                  <c:v>11.586111111110309</c:v>
                </c:pt>
                <c:pt idx="8343">
                  <c:v>11.587499999999197</c:v>
                </c:pt>
                <c:pt idx="8344">
                  <c:v>11.588888888888086</c:v>
                </c:pt>
                <c:pt idx="8345">
                  <c:v>11.590277777776974</c:v>
                </c:pt>
                <c:pt idx="8346">
                  <c:v>11.591666666665862</c:v>
                </c:pt>
                <c:pt idx="8347">
                  <c:v>11.59305555555475</c:v>
                </c:pt>
                <c:pt idx="8348">
                  <c:v>11.594444444443639</c:v>
                </c:pt>
                <c:pt idx="8349">
                  <c:v>11.595833333332527</c:v>
                </c:pt>
                <c:pt idx="8350">
                  <c:v>11.597222222221415</c:v>
                </c:pt>
                <c:pt idx="8351">
                  <c:v>11.598611111110303</c:v>
                </c:pt>
                <c:pt idx="8352">
                  <c:v>11.599999999999191</c:v>
                </c:pt>
                <c:pt idx="8353">
                  <c:v>11.60138888888808</c:v>
                </c:pt>
                <c:pt idx="8354">
                  <c:v>11.602777777776968</c:v>
                </c:pt>
                <c:pt idx="8355">
                  <c:v>11.604166666665856</c:v>
                </c:pt>
                <c:pt idx="8356">
                  <c:v>11.605555555554744</c:v>
                </c:pt>
                <c:pt idx="8357">
                  <c:v>11.606944444443632</c:v>
                </c:pt>
                <c:pt idx="8358">
                  <c:v>11.608333333332521</c:v>
                </c:pt>
                <c:pt idx="8359">
                  <c:v>11.609722222221409</c:v>
                </c:pt>
                <c:pt idx="8360">
                  <c:v>11.611111111110297</c:v>
                </c:pt>
                <c:pt idx="8361">
                  <c:v>11.612499999999185</c:v>
                </c:pt>
                <c:pt idx="8362">
                  <c:v>11.613888888888074</c:v>
                </c:pt>
                <c:pt idx="8363">
                  <c:v>11.615277777776962</c:v>
                </c:pt>
                <c:pt idx="8364">
                  <c:v>11.61666666666585</c:v>
                </c:pt>
                <c:pt idx="8365">
                  <c:v>11.618055555554738</c:v>
                </c:pt>
                <c:pt idx="8366">
                  <c:v>11.619444444443626</c:v>
                </c:pt>
                <c:pt idx="8367">
                  <c:v>11.620833333332515</c:v>
                </c:pt>
                <c:pt idx="8368">
                  <c:v>11.622222222221403</c:v>
                </c:pt>
                <c:pt idx="8369">
                  <c:v>11.623611111110291</c:v>
                </c:pt>
                <c:pt idx="8370">
                  <c:v>11.624999999999179</c:v>
                </c:pt>
                <c:pt idx="8371">
                  <c:v>11.626388888888068</c:v>
                </c:pt>
                <c:pt idx="8372">
                  <c:v>11.627777777776956</c:v>
                </c:pt>
                <c:pt idx="8373">
                  <c:v>11.629166666665844</c:v>
                </c:pt>
                <c:pt idx="8374">
                  <c:v>11.630555555554732</c:v>
                </c:pt>
                <c:pt idx="8375">
                  <c:v>11.63194444444362</c:v>
                </c:pt>
                <c:pt idx="8376">
                  <c:v>11.633333333332509</c:v>
                </c:pt>
                <c:pt idx="8377">
                  <c:v>11.634722222221397</c:v>
                </c:pt>
                <c:pt idx="8378">
                  <c:v>11.636111111110285</c:v>
                </c:pt>
                <c:pt idx="8379">
                  <c:v>11.637499999999173</c:v>
                </c:pt>
                <c:pt idx="8380">
                  <c:v>11.638888888888062</c:v>
                </c:pt>
                <c:pt idx="8381">
                  <c:v>11.64027777777695</c:v>
                </c:pt>
                <c:pt idx="8382">
                  <c:v>11.641666666665838</c:v>
                </c:pt>
                <c:pt idx="8383">
                  <c:v>11.643055555554726</c:v>
                </c:pt>
                <c:pt idx="8384">
                  <c:v>11.644444444443614</c:v>
                </c:pt>
                <c:pt idx="8385">
                  <c:v>11.645833333332503</c:v>
                </c:pt>
                <c:pt idx="8386">
                  <c:v>11.647222222221391</c:v>
                </c:pt>
                <c:pt idx="8387">
                  <c:v>11.648611111110279</c:v>
                </c:pt>
                <c:pt idx="8388">
                  <c:v>11.649999999999167</c:v>
                </c:pt>
                <c:pt idx="8389">
                  <c:v>11.651388888888055</c:v>
                </c:pt>
                <c:pt idx="8390">
                  <c:v>11.652777777776944</c:v>
                </c:pt>
                <c:pt idx="8391">
                  <c:v>11.654166666665832</c:v>
                </c:pt>
                <c:pt idx="8392">
                  <c:v>11.65555555555472</c:v>
                </c:pt>
                <c:pt idx="8393">
                  <c:v>11.656944444443608</c:v>
                </c:pt>
                <c:pt idx="8394">
                  <c:v>11.658333333332497</c:v>
                </c:pt>
                <c:pt idx="8395">
                  <c:v>11.659722222221385</c:v>
                </c:pt>
                <c:pt idx="8396">
                  <c:v>11.661111111110273</c:v>
                </c:pt>
                <c:pt idx="8397">
                  <c:v>11.662499999999161</c:v>
                </c:pt>
                <c:pt idx="8398">
                  <c:v>11.663888888888049</c:v>
                </c:pt>
                <c:pt idx="8399">
                  <c:v>11.665277777776938</c:v>
                </c:pt>
                <c:pt idx="8400">
                  <c:v>11.666666666665826</c:v>
                </c:pt>
                <c:pt idx="8401">
                  <c:v>11.668055555554714</c:v>
                </c:pt>
                <c:pt idx="8402">
                  <c:v>11.669444444443602</c:v>
                </c:pt>
                <c:pt idx="8403">
                  <c:v>11.670833333332491</c:v>
                </c:pt>
                <c:pt idx="8404">
                  <c:v>11.672222222221379</c:v>
                </c:pt>
                <c:pt idx="8405">
                  <c:v>11.673611111110267</c:v>
                </c:pt>
                <c:pt idx="8406">
                  <c:v>11.674999999999155</c:v>
                </c:pt>
                <c:pt idx="8407">
                  <c:v>11.676388888888043</c:v>
                </c:pt>
                <c:pt idx="8408">
                  <c:v>11.677777777776932</c:v>
                </c:pt>
                <c:pt idx="8409">
                  <c:v>11.67916666666582</c:v>
                </c:pt>
                <c:pt idx="8410">
                  <c:v>11.680555555554708</c:v>
                </c:pt>
                <c:pt idx="8411">
                  <c:v>11.681944444443596</c:v>
                </c:pt>
                <c:pt idx="8412">
                  <c:v>11.683333333332484</c:v>
                </c:pt>
                <c:pt idx="8413">
                  <c:v>11.684722222221373</c:v>
                </c:pt>
                <c:pt idx="8414">
                  <c:v>11.686111111110261</c:v>
                </c:pt>
                <c:pt idx="8415">
                  <c:v>11.687499999999149</c:v>
                </c:pt>
                <c:pt idx="8416">
                  <c:v>11.688888888888037</c:v>
                </c:pt>
                <c:pt idx="8417">
                  <c:v>11.690277777776926</c:v>
                </c:pt>
                <c:pt idx="8418">
                  <c:v>11.691666666665814</c:v>
                </c:pt>
                <c:pt idx="8419">
                  <c:v>11.693055555554702</c:v>
                </c:pt>
                <c:pt idx="8420">
                  <c:v>11.69444444444359</c:v>
                </c:pt>
                <c:pt idx="8421">
                  <c:v>11.695833333332478</c:v>
                </c:pt>
                <c:pt idx="8422">
                  <c:v>11.697222222221367</c:v>
                </c:pt>
                <c:pt idx="8423">
                  <c:v>11.698611111110255</c:v>
                </c:pt>
                <c:pt idx="8424">
                  <c:v>11.699999999999143</c:v>
                </c:pt>
                <c:pt idx="8425">
                  <c:v>11.701388888888031</c:v>
                </c:pt>
                <c:pt idx="8426">
                  <c:v>11.70277777777692</c:v>
                </c:pt>
                <c:pt idx="8427">
                  <c:v>11.704166666665808</c:v>
                </c:pt>
                <c:pt idx="8428">
                  <c:v>11.705555555554696</c:v>
                </c:pt>
                <c:pt idx="8429">
                  <c:v>11.706944444443584</c:v>
                </c:pt>
                <c:pt idx="8430">
                  <c:v>11.708333333332472</c:v>
                </c:pt>
                <c:pt idx="8431">
                  <c:v>11.709722222221361</c:v>
                </c:pt>
                <c:pt idx="8432">
                  <c:v>11.711111111110249</c:v>
                </c:pt>
                <c:pt idx="8433">
                  <c:v>11.712499999999137</c:v>
                </c:pt>
                <c:pt idx="8434">
                  <c:v>11.713888888888025</c:v>
                </c:pt>
                <c:pt idx="8435">
                  <c:v>11.715277777776913</c:v>
                </c:pt>
                <c:pt idx="8436">
                  <c:v>11.716666666665802</c:v>
                </c:pt>
                <c:pt idx="8437">
                  <c:v>11.71805555555469</c:v>
                </c:pt>
                <c:pt idx="8438">
                  <c:v>11.719444444443578</c:v>
                </c:pt>
                <c:pt idx="8439">
                  <c:v>11.720833333332466</c:v>
                </c:pt>
                <c:pt idx="8440">
                  <c:v>11.722222222221355</c:v>
                </c:pt>
                <c:pt idx="8441">
                  <c:v>11.723611111110243</c:v>
                </c:pt>
                <c:pt idx="8442">
                  <c:v>11.724999999999131</c:v>
                </c:pt>
                <c:pt idx="8443">
                  <c:v>11.726388888888019</c:v>
                </c:pt>
                <c:pt idx="8444">
                  <c:v>11.727777777776907</c:v>
                </c:pt>
                <c:pt idx="8445">
                  <c:v>11.729166666665796</c:v>
                </c:pt>
                <c:pt idx="8446">
                  <c:v>11.730555555554684</c:v>
                </c:pt>
                <c:pt idx="8447">
                  <c:v>11.731944444443572</c:v>
                </c:pt>
                <c:pt idx="8448">
                  <c:v>11.73333333333246</c:v>
                </c:pt>
                <c:pt idx="8449">
                  <c:v>11.734722222221349</c:v>
                </c:pt>
                <c:pt idx="8450">
                  <c:v>11.736111111110237</c:v>
                </c:pt>
                <c:pt idx="8451">
                  <c:v>11.737499999999125</c:v>
                </c:pt>
                <c:pt idx="8452">
                  <c:v>11.738888888888013</c:v>
                </c:pt>
                <c:pt idx="8453">
                  <c:v>11.740277777776901</c:v>
                </c:pt>
                <c:pt idx="8454">
                  <c:v>11.74166666666579</c:v>
                </c:pt>
                <c:pt idx="8455">
                  <c:v>11.743055555554678</c:v>
                </c:pt>
                <c:pt idx="8456">
                  <c:v>11.744444444443566</c:v>
                </c:pt>
                <c:pt idx="8457">
                  <c:v>11.745833333332454</c:v>
                </c:pt>
                <c:pt idx="8458">
                  <c:v>11.747222222221342</c:v>
                </c:pt>
                <c:pt idx="8459">
                  <c:v>11.748611111110231</c:v>
                </c:pt>
                <c:pt idx="8460">
                  <c:v>11.749999999999119</c:v>
                </c:pt>
                <c:pt idx="8461">
                  <c:v>11.751388888888007</c:v>
                </c:pt>
                <c:pt idx="8462">
                  <c:v>11.752777777776895</c:v>
                </c:pt>
                <c:pt idx="8463">
                  <c:v>11.754166666665784</c:v>
                </c:pt>
                <c:pt idx="8464">
                  <c:v>11.755555555554672</c:v>
                </c:pt>
                <c:pt idx="8465">
                  <c:v>11.75694444444356</c:v>
                </c:pt>
                <c:pt idx="8466">
                  <c:v>11.758333333332448</c:v>
                </c:pt>
                <c:pt idx="8467">
                  <c:v>11.759722222221336</c:v>
                </c:pt>
                <c:pt idx="8468">
                  <c:v>11.761111111110225</c:v>
                </c:pt>
                <c:pt idx="8469">
                  <c:v>11.762499999999113</c:v>
                </c:pt>
                <c:pt idx="8470">
                  <c:v>11.763888888888001</c:v>
                </c:pt>
                <c:pt idx="8471">
                  <c:v>11.765277777776889</c:v>
                </c:pt>
                <c:pt idx="8472">
                  <c:v>11.766666666665778</c:v>
                </c:pt>
                <c:pt idx="8473">
                  <c:v>11.768055555554666</c:v>
                </c:pt>
                <c:pt idx="8474">
                  <c:v>11.769444444443554</c:v>
                </c:pt>
                <c:pt idx="8475">
                  <c:v>11.770833333332442</c:v>
                </c:pt>
                <c:pt idx="8476">
                  <c:v>11.77222222222133</c:v>
                </c:pt>
                <c:pt idx="8477">
                  <c:v>11.773611111110219</c:v>
                </c:pt>
                <c:pt idx="8478">
                  <c:v>11.774999999999107</c:v>
                </c:pt>
                <c:pt idx="8479">
                  <c:v>11.776388888887995</c:v>
                </c:pt>
                <c:pt idx="8480">
                  <c:v>11.777777777776883</c:v>
                </c:pt>
                <c:pt idx="8481">
                  <c:v>11.779166666665772</c:v>
                </c:pt>
                <c:pt idx="8482">
                  <c:v>11.78055555555466</c:v>
                </c:pt>
                <c:pt idx="8483">
                  <c:v>11.781944444443548</c:v>
                </c:pt>
                <c:pt idx="8484">
                  <c:v>11.783333333332436</c:v>
                </c:pt>
                <c:pt idx="8485">
                  <c:v>11.784722222221324</c:v>
                </c:pt>
                <c:pt idx="8486">
                  <c:v>11.786111111110213</c:v>
                </c:pt>
                <c:pt idx="8487">
                  <c:v>11.787499999999101</c:v>
                </c:pt>
                <c:pt idx="8488">
                  <c:v>11.788888888887989</c:v>
                </c:pt>
                <c:pt idx="8489">
                  <c:v>11.790277777776877</c:v>
                </c:pt>
                <c:pt idx="8490">
                  <c:v>11.791666666665765</c:v>
                </c:pt>
                <c:pt idx="8491">
                  <c:v>11.793055555554654</c:v>
                </c:pt>
                <c:pt idx="8492">
                  <c:v>11.794444444443542</c:v>
                </c:pt>
                <c:pt idx="8493">
                  <c:v>11.79583333333243</c:v>
                </c:pt>
                <c:pt idx="8494">
                  <c:v>11.797222222221318</c:v>
                </c:pt>
                <c:pt idx="8495">
                  <c:v>11.798611111110207</c:v>
                </c:pt>
                <c:pt idx="8496">
                  <c:v>11.799999999999095</c:v>
                </c:pt>
                <c:pt idx="8497">
                  <c:v>11.801388888887983</c:v>
                </c:pt>
                <c:pt idx="8498">
                  <c:v>11.802777777776871</c:v>
                </c:pt>
                <c:pt idx="8499">
                  <c:v>11.804166666665759</c:v>
                </c:pt>
                <c:pt idx="8500">
                  <c:v>11.805555555554648</c:v>
                </c:pt>
                <c:pt idx="8501">
                  <c:v>11.806944444443536</c:v>
                </c:pt>
                <c:pt idx="8502">
                  <c:v>11.808333333332424</c:v>
                </c:pt>
                <c:pt idx="8503">
                  <c:v>11.809722222221312</c:v>
                </c:pt>
                <c:pt idx="8504">
                  <c:v>11.811111111110201</c:v>
                </c:pt>
                <c:pt idx="8505">
                  <c:v>11.812499999999089</c:v>
                </c:pt>
                <c:pt idx="8506">
                  <c:v>11.813888888887977</c:v>
                </c:pt>
                <c:pt idx="8507">
                  <c:v>11.815277777776865</c:v>
                </c:pt>
                <c:pt idx="8508">
                  <c:v>11.816666666665753</c:v>
                </c:pt>
                <c:pt idx="8509">
                  <c:v>11.818055555554642</c:v>
                </c:pt>
                <c:pt idx="8510">
                  <c:v>11.81944444444353</c:v>
                </c:pt>
                <c:pt idx="8511">
                  <c:v>11.820833333332418</c:v>
                </c:pt>
                <c:pt idx="8512">
                  <c:v>11.822222222221306</c:v>
                </c:pt>
                <c:pt idx="8513">
                  <c:v>11.823611111110194</c:v>
                </c:pt>
                <c:pt idx="8514">
                  <c:v>11.824999999999083</c:v>
                </c:pt>
                <c:pt idx="8515">
                  <c:v>11.826388888887971</c:v>
                </c:pt>
                <c:pt idx="8516">
                  <c:v>11.827777777776859</c:v>
                </c:pt>
                <c:pt idx="8517">
                  <c:v>11.829166666665747</c:v>
                </c:pt>
                <c:pt idx="8518">
                  <c:v>11.830555555554636</c:v>
                </c:pt>
                <c:pt idx="8519">
                  <c:v>11.831944444443524</c:v>
                </c:pt>
                <c:pt idx="8520">
                  <c:v>11.833333333332412</c:v>
                </c:pt>
                <c:pt idx="8521">
                  <c:v>11.8347222222213</c:v>
                </c:pt>
                <c:pt idx="8522">
                  <c:v>11.836111111110188</c:v>
                </c:pt>
                <c:pt idx="8523">
                  <c:v>11.837499999999077</c:v>
                </c:pt>
                <c:pt idx="8524">
                  <c:v>11.838888888887965</c:v>
                </c:pt>
                <c:pt idx="8525">
                  <c:v>11.840277777776853</c:v>
                </c:pt>
                <c:pt idx="8526">
                  <c:v>11.841666666665741</c:v>
                </c:pt>
                <c:pt idx="8527">
                  <c:v>11.84305555555463</c:v>
                </c:pt>
                <c:pt idx="8528">
                  <c:v>11.844444444443518</c:v>
                </c:pt>
                <c:pt idx="8529">
                  <c:v>11.845833333332406</c:v>
                </c:pt>
                <c:pt idx="8530">
                  <c:v>11.847222222221294</c:v>
                </c:pt>
                <c:pt idx="8531">
                  <c:v>11.848611111110182</c:v>
                </c:pt>
                <c:pt idx="8532">
                  <c:v>11.849999999999071</c:v>
                </c:pt>
                <c:pt idx="8533">
                  <c:v>11.851388888887959</c:v>
                </c:pt>
                <c:pt idx="8534">
                  <c:v>11.852777777776847</c:v>
                </c:pt>
                <c:pt idx="8535">
                  <c:v>11.854166666665735</c:v>
                </c:pt>
                <c:pt idx="8536">
                  <c:v>11.855555555554623</c:v>
                </c:pt>
                <c:pt idx="8537">
                  <c:v>11.856944444443512</c:v>
                </c:pt>
                <c:pt idx="8538">
                  <c:v>11.8583333333324</c:v>
                </c:pt>
                <c:pt idx="8539">
                  <c:v>11.859722222221288</c:v>
                </c:pt>
                <c:pt idx="8540">
                  <c:v>11.861111111110176</c:v>
                </c:pt>
                <c:pt idx="8541">
                  <c:v>11.862499999999065</c:v>
                </c:pt>
                <c:pt idx="8542">
                  <c:v>11.863888888887953</c:v>
                </c:pt>
                <c:pt idx="8543">
                  <c:v>11.865277777776841</c:v>
                </c:pt>
                <c:pt idx="8544">
                  <c:v>11.866666666665729</c:v>
                </c:pt>
                <c:pt idx="8545">
                  <c:v>11.868055555554617</c:v>
                </c:pt>
                <c:pt idx="8546">
                  <c:v>11.869444444443506</c:v>
                </c:pt>
                <c:pt idx="8547">
                  <c:v>11.870833333332394</c:v>
                </c:pt>
                <c:pt idx="8548">
                  <c:v>11.872222222221282</c:v>
                </c:pt>
                <c:pt idx="8549">
                  <c:v>11.87361111111017</c:v>
                </c:pt>
                <c:pt idx="8550">
                  <c:v>11.874999999999059</c:v>
                </c:pt>
                <c:pt idx="8551">
                  <c:v>11.876388888887947</c:v>
                </c:pt>
                <c:pt idx="8552">
                  <c:v>11.877777777776835</c:v>
                </c:pt>
                <c:pt idx="8553">
                  <c:v>11.879166666665723</c:v>
                </c:pt>
                <c:pt idx="8554">
                  <c:v>11.880555555554611</c:v>
                </c:pt>
                <c:pt idx="8555">
                  <c:v>11.8819444444435</c:v>
                </c:pt>
                <c:pt idx="8556">
                  <c:v>11.883333333332388</c:v>
                </c:pt>
                <c:pt idx="8557">
                  <c:v>11.884722222221276</c:v>
                </c:pt>
                <c:pt idx="8558">
                  <c:v>11.886111111110164</c:v>
                </c:pt>
                <c:pt idx="8559">
                  <c:v>11.887499999999052</c:v>
                </c:pt>
                <c:pt idx="8560">
                  <c:v>11.888888888887941</c:v>
                </c:pt>
                <c:pt idx="8561">
                  <c:v>11.890277777776829</c:v>
                </c:pt>
                <c:pt idx="8562">
                  <c:v>11.891666666665717</c:v>
                </c:pt>
                <c:pt idx="8563">
                  <c:v>11.893055555554605</c:v>
                </c:pt>
                <c:pt idx="8564">
                  <c:v>11.894444444443494</c:v>
                </c:pt>
                <c:pt idx="8565">
                  <c:v>11.895833333332382</c:v>
                </c:pt>
                <c:pt idx="8566">
                  <c:v>11.89722222222127</c:v>
                </c:pt>
                <c:pt idx="8567">
                  <c:v>11.898611111110158</c:v>
                </c:pt>
                <c:pt idx="8568">
                  <c:v>11.899999999999046</c:v>
                </c:pt>
                <c:pt idx="8569">
                  <c:v>11.901388888887935</c:v>
                </c:pt>
                <c:pt idx="8570">
                  <c:v>11.902777777776823</c:v>
                </c:pt>
                <c:pt idx="8571">
                  <c:v>11.904166666665711</c:v>
                </c:pt>
                <c:pt idx="8572">
                  <c:v>11.905555555554599</c:v>
                </c:pt>
                <c:pt idx="8573">
                  <c:v>11.906944444443488</c:v>
                </c:pt>
                <c:pt idx="8574">
                  <c:v>11.908333333332376</c:v>
                </c:pt>
                <c:pt idx="8575">
                  <c:v>11.909722222221264</c:v>
                </c:pt>
                <c:pt idx="8576">
                  <c:v>11.911111111110152</c:v>
                </c:pt>
                <c:pt idx="8577">
                  <c:v>11.91249999999904</c:v>
                </c:pt>
                <c:pt idx="8578">
                  <c:v>11.913888888887929</c:v>
                </c:pt>
                <c:pt idx="8579">
                  <c:v>11.915277777776817</c:v>
                </c:pt>
                <c:pt idx="8580">
                  <c:v>11.916666666665705</c:v>
                </c:pt>
                <c:pt idx="8581">
                  <c:v>11.918055555554593</c:v>
                </c:pt>
                <c:pt idx="8582">
                  <c:v>11.919444444443482</c:v>
                </c:pt>
                <c:pt idx="8583">
                  <c:v>11.92083333333237</c:v>
                </c:pt>
                <c:pt idx="8584">
                  <c:v>11.922222222221258</c:v>
                </c:pt>
                <c:pt idx="8585">
                  <c:v>11.923611111110146</c:v>
                </c:pt>
                <c:pt idx="8586">
                  <c:v>11.924999999999034</c:v>
                </c:pt>
                <c:pt idx="8587">
                  <c:v>11.926388888887923</c:v>
                </c:pt>
                <c:pt idx="8588">
                  <c:v>11.927777777776811</c:v>
                </c:pt>
                <c:pt idx="8589">
                  <c:v>11.929166666665699</c:v>
                </c:pt>
                <c:pt idx="8590">
                  <c:v>11.930555555554587</c:v>
                </c:pt>
                <c:pt idx="8591">
                  <c:v>11.931944444443475</c:v>
                </c:pt>
                <c:pt idx="8592">
                  <c:v>11.933333333332364</c:v>
                </c:pt>
                <c:pt idx="8593">
                  <c:v>11.934722222221252</c:v>
                </c:pt>
                <c:pt idx="8594">
                  <c:v>11.93611111111014</c:v>
                </c:pt>
                <c:pt idx="8595">
                  <c:v>11.937499999999028</c:v>
                </c:pt>
                <c:pt idx="8596">
                  <c:v>11.938888888887917</c:v>
                </c:pt>
                <c:pt idx="8597">
                  <c:v>11.940277777776805</c:v>
                </c:pt>
                <c:pt idx="8598">
                  <c:v>11.941666666665693</c:v>
                </c:pt>
                <c:pt idx="8599">
                  <c:v>11.943055555554581</c:v>
                </c:pt>
                <c:pt idx="8600">
                  <c:v>11.944444444443469</c:v>
                </c:pt>
                <c:pt idx="8601">
                  <c:v>11.945833333332358</c:v>
                </c:pt>
                <c:pt idx="8602">
                  <c:v>11.947222222221246</c:v>
                </c:pt>
                <c:pt idx="8603">
                  <c:v>11.948611111110134</c:v>
                </c:pt>
                <c:pt idx="8604">
                  <c:v>11.949999999999022</c:v>
                </c:pt>
                <c:pt idx="8605">
                  <c:v>11.951388888887911</c:v>
                </c:pt>
                <c:pt idx="8606">
                  <c:v>11.952777777776799</c:v>
                </c:pt>
                <c:pt idx="8607">
                  <c:v>11.954166666665687</c:v>
                </c:pt>
                <c:pt idx="8608">
                  <c:v>11.955555555554575</c:v>
                </c:pt>
                <c:pt idx="8609">
                  <c:v>11.956944444443463</c:v>
                </c:pt>
                <c:pt idx="8610">
                  <c:v>11.958333333332352</c:v>
                </c:pt>
                <c:pt idx="8611">
                  <c:v>11.95972222222124</c:v>
                </c:pt>
                <c:pt idx="8612">
                  <c:v>11.961111111110128</c:v>
                </c:pt>
                <c:pt idx="8613">
                  <c:v>11.962499999999016</c:v>
                </c:pt>
                <c:pt idx="8614">
                  <c:v>11.963888888887904</c:v>
                </c:pt>
                <c:pt idx="8615">
                  <c:v>11.965277777776793</c:v>
                </c:pt>
                <c:pt idx="8616">
                  <c:v>11.966666666665681</c:v>
                </c:pt>
                <c:pt idx="8617">
                  <c:v>11.968055555554569</c:v>
                </c:pt>
                <c:pt idx="8618">
                  <c:v>11.969444444443457</c:v>
                </c:pt>
                <c:pt idx="8619">
                  <c:v>11.970833333332346</c:v>
                </c:pt>
                <c:pt idx="8620">
                  <c:v>11.972222222221234</c:v>
                </c:pt>
                <c:pt idx="8621">
                  <c:v>11.973611111110122</c:v>
                </c:pt>
                <c:pt idx="8622">
                  <c:v>11.97499999999901</c:v>
                </c:pt>
                <c:pt idx="8623">
                  <c:v>11.976388888887898</c:v>
                </c:pt>
                <c:pt idx="8624">
                  <c:v>11.977777777776787</c:v>
                </c:pt>
                <c:pt idx="8625">
                  <c:v>11.979166666665675</c:v>
                </c:pt>
                <c:pt idx="8626">
                  <c:v>11.980555555554563</c:v>
                </c:pt>
                <c:pt idx="8627">
                  <c:v>11.981944444443451</c:v>
                </c:pt>
                <c:pt idx="8628">
                  <c:v>11.98333333333234</c:v>
                </c:pt>
                <c:pt idx="8629">
                  <c:v>11.984722222221228</c:v>
                </c:pt>
                <c:pt idx="8630">
                  <c:v>11.986111111110116</c:v>
                </c:pt>
                <c:pt idx="8631">
                  <c:v>11.987499999999004</c:v>
                </c:pt>
                <c:pt idx="8632">
                  <c:v>11.988888888887892</c:v>
                </c:pt>
                <c:pt idx="8633">
                  <c:v>11.990277777776781</c:v>
                </c:pt>
                <c:pt idx="8634">
                  <c:v>11.991666666665669</c:v>
                </c:pt>
                <c:pt idx="8635">
                  <c:v>11.993055555554557</c:v>
                </c:pt>
                <c:pt idx="8636">
                  <c:v>11.994444444443445</c:v>
                </c:pt>
                <c:pt idx="8637">
                  <c:v>11.995833333332333</c:v>
                </c:pt>
                <c:pt idx="8638">
                  <c:v>11.997222222221222</c:v>
                </c:pt>
                <c:pt idx="8639">
                  <c:v>11.99861111111011</c:v>
                </c:pt>
                <c:pt idx="8640">
                  <c:v>11.999999999998998</c:v>
                </c:pt>
                <c:pt idx="8641">
                  <c:v>12.001388888887886</c:v>
                </c:pt>
                <c:pt idx="8642">
                  <c:v>12.002777777776775</c:v>
                </c:pt>
                <c:pt idx="8643">
                  <c:v>12.004166666665663</c:v>
                </c:pt>
                <c:pt idx="8644">
                  <c:v>12.005555555554551</c:v>
                </c:pt>
                <c:pt idx="8645">
                  <c:v>12.006944444443439</c:v>
                </c:pt>
                <c:pt idx="8646">
                  <c:v>12.008333333332327</c:v>
                </c:pt>
                <c:pt idx="8647">
                  <c:v>12.009722222221216</c:v>
                </c:pt>
                <c:pt idx="8648">
                  <c:v>12.011111111110104</c:v>
                </c:pt>
                <c:pt idx="8649">
                  <c:v>12.012499999998992</c:v>
                </c:pt>
                <c:pt idx="8650">
                  <c:v>12.01388888888788</c:v>
                </c:pt>
                <c:pt idx="8651">
                  <c:v>12.015277777776769</c:v>
                </c:pt>
                <c:pt idx="8652">
                  <c:v>12.016666666665657</c:v>
                </c:pt>
                <c:pt idx="8653">
                  <c:v>12.018055555554545</c:v>
                </c:pt>
                <c:pt idx="8654">
                  <c:v>12.019444444443433</c:v>
                </c:pt>
                <c:pt idx="8655">
                  <c:v>12.020833333332321</c:v>
                </c:pt>
                <c:pt idx="8656">
                  <c:v>12.02222222222121</c:v>
                </c:pt>
                <c:pt idx="8657">
                  <c:v>12.023611111110098</c:v>
                </c:pt>
                <c:pt idx="8658">
                  <c:v>12.024999999998986</c:v>
                </c:pt>
                <c:pt idx="8659">
                  <c:v>12.026388888887874</c:v>
                </c:pt>
                <c:pt idx="8660">
                  <c:v>12.027777777776762</c:v>
                </c:pt>
                <c:pt idx="8661">
                  <c:v>12.029166666665651</c:v>
                </c:pt>
                <c:pt idx="8662">
                  <c:v>12.030555555554539</c:v>
                </c:pt>
                <c:pt idx="8663">
                  <c:v>12.031944444443427</c:v>
                </c:pt>
                <c:pt idx="8664">
                  <c:v>12.033333333332315</c:v>
                </c:pt>
                <c:pt idx="8665">
                  <c:v>12.034722222221204</c:v>
                </c:pt>
                <c:pt idx="8666">
                  <c:v>12.036111111110092</c:v>
                </c:pt>
                <c:pt idx="8667">
                  <c:v>12.03749999999898</c:v>
                </c:pt>
                <c:pt idx="8668">
                  <c:v>12.038888888887868</c:v>
                </c:pt>
                <c:pt idx="8669">
                  <c:v>12.040277777776756</c:v>
                </c:pt>
                <c:pt idx="8670">
                  <c:v>12.041666666665645</c:v>
                </c:pt>
                <c:pt idx="8671">
                  <c:v>12.043055555554533</c:v>
                </c:pt>
                <c:pt idx="8672">
                  <c:v>12.044444444443421</c:v>
                </c:pt>
                <c:pt idx="8673">
                  <c:v>12.045833333332309</c:v>
                </c:pt>
                <c:pt idx="8674">
                  <c:v>12.047222222221198</c:v>
                </c:pt>
                <c:pt idx="8675">
                  <c:v>12.048611111110086</c:v>
                </c:pt>
                <c:pt idx="8676">
                  <c:v>12.049999999998974</c:v>
                </c:pt>
                <c:pt idx="8677">
                  <c:v>12.051388888887862</c:v>
                </c:pt>
                <c:pt idx="8678">
                  <c:v>12.05277777777675</c:v>
                </c:pt>
                <c:pt idx="8679">
                  <c:v>12.054166666665639</c:v>
                </c:pt>
                <c:pt idx="8680">
                  <c:v>12.055555555554527</c:v>
                </c:pt>
                <c:pt idx="8681">
                  <c:v>12.056944444443415</c:v>
                </c:pt>
                <c:pt idx="8682">
                  <c:v>12.058333333332303</c:v>
                </c:pt>
                <c:pt idx="8683">
                  <c:v>12.059722222221192</c:v>
                </c:pt>
                <c:pt idx="8684">
                  <c:v>12.06111111111008</c:v>
                </c:pt>
                <c:pt idx="8685">
                  <c:v>12.062499999998968</c:v>
                </c:pt>
                <c:pt idx="8686">
                  <c:v>12.063888888887856</c:v>
                </c:pt>
                <c:pt idx="8687">
                  <c:v>12.065277777776744</c:v>
                </c:pt>
                <c:pt idx="8688">
                  <c:v>12.066666666665633</c:v>
                </c:pt>
                <c:pt idx="8689">
                  <c:v>12.068055555554521</c:v>
                </c:pt>
                <c:pt idx="8690">
                  <c:v>12.069444444443409</c:v>
                </c:pt>
                <c:pt idx="8691">
                  <c:v>12.070833333332297</c:v>
                </c:pt>
                <c:pt idx="8692">
                  <c:v>12.072222222221185</c:v>
                </c:pt>
                <c:pt idx="8693">
                  <c:v>12.073611111110074</c:v>
                </c:pt>
                <c:pt idx="8694">
                  <c:v>12.074999999998962</c:v>
                </c:pt>
                <c:pt idx="8695">
                  <c:v>12.07638888888785</c:v>
                </c:pt>
                <c:pt idx="8696">
                  <c:v>12.077777777776738</c:v>
                </c:pt>
                <c:pt idx="8697">
                  <c:v>12.079166666665627</c:v>
                </c:pt>
                <c:pt idx="8698">
                  <c:v>12.080555555554515</c:v>
                </c:pt>
                <c:pt idx="8699">
                  <c:v>12.081944444443403</c:v>
                </c:pt>
                <c:pt idx="8700">
                  <c:v>12.083333333332291</c:v>
                </c:pt>
                <c:pt idx="8701">
                  <c:v>12.084722222221179</c:v>
                </c:pt>
                <c:pt idx="8702">
                  <c:v>12.086111111110068</c:v>
                </c:pt>
                <c:pt idx="8703">
                  <c:v>12.087499999998956</c:v>
                </c:pt>
                <c:pt idx="8704">
                  <c:v>12.088888888887844</c:v>
                </c:pt>
                <c:pt idx="8705">
                  <c:v>12.090277777776732</c:v>
                </c:pt>
                <c:pt idx="8706">
                  <c:v>12.091666666665621</c:v>
                </c:pt>
                <c:pt idx="8707">
                  <c:v>12.093055555554509</c:v>
                </c:pt>
                <c:pt idx="8708">
                  <c:v>12.094444444443397</c:v>
                </c:pt>
                <c:pt idx="8709">
                  <c:v>12.095833333332285</c:v>
                </c:pt>
                <c:pt idx="8710">
                  <c:v>12.097222222221173</c:v>
                </c:pt>
                <c:pt idx="8711">
                  <c:v>12.098611111110062</c:v>
                </c:pt>
                <c:pt idx="8712">
                  <c:v>12.09999999999895</c:v>
                </c:pt>
                <c:pt idx="8713">
                  <c:v>12.101388888887838</c:v>
                </c:pt>
                <c:pt idx="8714">
                  <c:v>12.102777777776726</c:v>
                </c:pt>
                <c:pt idx="8715">
                  <c:v>12.104166666665614</c:v>
                </c:pt>
                <c:pt idx="8716">
                  <c:v>12.105555555554503</c:v>
                </c:pt>
                <c:pt idx="8717">
                  <c:v>12.106944444443391</c:v>
                </c:pt>
                <c:pt idx="8718">
                  <c:v>12.108333333332279</c:v>
                </c:pt>
                <c:pt idx="8719">
                  <c:v>12.109722222221167</c:v>
                </c:pt>
                <c:pt idx="8720">
                  <c:v>12.111111111110056</c:v>
                </c:pt>
                <c:pt idx="8721">
                  <c:v>12.112499999998944</c:v>
                </c:pt>
                <c:pt idx="8722">
                  <c:v>12.113888888887832</c:v>
                </c:pt>
                <c:pt idx="8723">
                  <c:v>12.11527777777672</c:v>
                </c:pt>
                <c:pt idx="8724">
                  <c:v>12.116666666665608</c:v>
                </c:pt>
                <c:pt idx="8725">
                  <c:v>12.118055555554497</c:v>
                </c:pt>
                <c:pt idx="8726">
                  <c:v>12.119444444443385</c:v>
                </c:pt>
                <c:pt idx="8727">
                  <c:v>12.120833333332273</c:v>
                </c:pt>
                <c:pt idx="8728">
                  <c:v>12.122222222221161</c:v>
                </c:pt>
                <c:pt idx="8729">
                  <c:v>12.12361111111005</c:v>
                </c:pt>
                <c:pt idx="8730">
                  <c:v>12.124999999998938</c:v>
                </c:pt>
                <c:pt idx="8731">
                  <c:v>12.126388888887826</c:v>
                </c:pt>
                <c:pt idx="8732">
                  <c:v>12.127777777776714</c:v>
                </c:pt>
                <c:pt idx="8733">
                  <c:v>12.129166666665602</c:v>
                </c:pt>
                <c:pt idx="8734">
                  <c:v>12.130555555554491</c:v>
                </c:pt>
                <c:pt idx="8735">
                  <c:v>12.131944444443379</c:v>
                </c:pt>
                <c:pt idx="8736">
                  <c:v>12.133333333332267</c:v>
                </c:pt>
                <c:pt idx="8737">
                  <c:v>12.134722222221155</c:v>
                </c:pt>
                <c:pt idx="8738">
                  <c:v>12.136111111110043</c:v>
                </c:pt>
                <c:pt idx="8739">
                  <c:v>12.137499999998932</c:v>
                </c:pt>
                <c:pt idx="8740">
                  <c:v>12.13888888888782</c:v>
                </c:pt>
                <c:pt idx="8741">
                  <c:v>12.140277777776708</c:v>
                </c:pt>
                <c:pt idx="8742">
                  <c:v>12.141666666665596</c:v>
                </c:pt>
                <c:pt idx="8743">
                  <c:v>12.143055555554485</c:v>
                </c:pt>
                <c:pt idx="8744">
                  <c:v>12.144444444443373</c:v>
                </c:pt>
                <c:pt idx="8745">
                  <c:v>12.145833333332261</c:v>
                </c:pt>
                <c:pt idx="8746">
                  <c:v>12.147222222221149</c:v>
                </c:pt>
                <c:pt idx="8747">
                  <c:v>12.148611111110037</c:v>
                </c:pt>
                <c:pt idx="8748">
                  <c:v>12.149999999998926</c:v>
                </c:pt>
                <c:pt idx="8749">
                  <c:v>12.151388888887814</c:v>
                </c:pt>
                <c:pt idx="8750">
                  <c:v>12.152777777776702</c:v>
                </c:pt>
                <c:pt idx="8751">
                  <c:v>12.15416666666559</c:v>
                </c:pt>
                <c:pt idx="8752">
                  <c:v>12.155555555554479</c:v>
                </c:pt>
                <c:pt idx="8753">
                  <c:v>12.156944444443367</c:v>
                </c:pt>
                <c:pt idx="8754">
                  <c:v>12.158333333332255</c:v>
                </c:pt>
                <c:pt idx="8755">
                  <c:v>12.159722222221143</c:v>
                </c:pt>
                <c:pt idx="8756">
                  <c:v>12.161111111110031</c:v>
                </c:pt>
                <c:pt idx="8757">
                  <c:v>12.16249999999892</c:v>
                </c:pt>
                <c:pt idx="8758">
                  <c:v>12.163888888887808</c:v>
                </c:pt>
                <c:pt idx="8759">
                  <c:v>12.165277777776696</c:v>
                </c:pt>
                <c:pt idx="8760">
                  <c:v>12.166666666665584</c:v>
                </c:pt>
                <c:pt idx="8761">
                  <c:v>12.168055555554472</c:v>
                </c:pt>
                <c:pt idx="8762">
                  <c:v>12.169444444443361</c:v>
                </c:pt>
                <c:pt idx="8763">
                  <c:v>12.170833333332249</c:v>
                </c:pt>
                <c:pt idx="8764">
                  <c:v>12.172222222221137</c:v>
                </c:pt>
                <c:pt idx="8765">
                  <c:v>12.173611111110025</c:v>
                </c:pt>
                <c:pt idx="8766">
                  <c:v>12.174999999998914</c:v>
                </c:pt>
                <c:pt idx="8767">
                  <c:v>12.176388888887802</c:v>
                </c:pt>
                <c:pt idx="8768">
                  <c:v>12.17777777777669</c:v>
                </c:pt>
                <c:pt idx="8769">
                  <c:v>12.179166666665578</c:v>
                </c:pt>
                <c:pt idx="8770">
                  <c:v>12.180555555554466</c:v>
                </c:pt>
                <c:pt idx="8771">
                  <c:v>12.181944444443355</c:v>
                </c:pt>
                <c:pt idx="8772">
                  <c:v>12.183333333332243</c:v>
                </c:pt>
                <c:pt idx="8773">
                  <c:v>12.184722222221131</c:v>
                </c:pt>
                <c:pt idx="8774">
                  <c:v>12.186111111110019</c:v>
                </c:pt>
                <c:pt idx="8775">
                  <c:v>12.187499999998908</c:v>
                </c:pt>
                <c:pt idx="8776">
                  <c:v>12.188888888887796</c:v>
                </c:pt>
                <c:pt idx="8777">
                  <c:v>12.190277777776684</c:v>
                </c:pt>
                <c:pt idx="8778">
                  <c:v>12.191666666665572</c:v>
                </c:pt>
                <c:pt idx="8779">
                  <c:v>12.19305555555446</c:v>
                </c:pt>
                <c:pt idx="8780">
                  <c:v>12.194444444443349</c:v>
                </c:pt>
                <c:pt idx="8781">
                  <c:v>12.195833333332237</c:v>
                </c:pt>
                <c:pt idx="8782">
                  <c:v>12.197222222221125</c:v>
                </c:pt>
                <c:pt idx="8783">
                  <c:v>12.198611111110013</c:v>
                </c:pt>
                <c:pt idx="8784">
                  <c:v>12.199999999998902</c:v>
                </c:pt>
                <c:pt idx="8785">
                  <c:v>12.20138888888779</c:v>
                </c:pt>
                <c:pt idx="8786">
                  <c:v>12.202777777776678</c:v>
                </c:pt>
                <c:pt idx="8787">
                  <c:v>12.204166666665566</c:v>
                </c:pt>
                <c:pt idx="8788">
                  <c:v>12.205555555554454</c:v>
                </c:pt>
                <c:pt idx="8789">
                  <c:v>12.206944444443343</c:v>
                </c:pt>
                <c:pt idx="8790">
                  <c:v>12.208333333332231</c:v>
                </c:pt>
                <c:pt idx="8791">
                  <c:v>12.209722222221119</c:v>
                </c:pt>
                <c:pt idx="8792">
                  <c:v>12.211111111110007</c:v>
                </c:pt>
                <c:pt idx="8793">
                  <c:v>12.212499999998895</c:v>
                </c:pt>
                <c:pt idx="8794">
                  <c:v>12.213888888887784</c:v>
                </c:pt>
                <c:pt idx="8795">
                  <c:v>12.215277777776672</c:v>
                </c:pt>
                <c:pt idx="8796">
                  <c:v>12.21666666666556</c:v>
                </c:pt>
                <c:pt idx="8797">
                  <c:v>12.218055555554448</c:v>
                </c:pt>
                <c:pt idx="8798">
                  <c:v>12.219444444443337</c:v>
                </c:pt>
                <c:pt idx="8799">
                  <c:v>12.220833333332225</c:v>
                </c:pt>
                <c:pt idx="8800">
                  <c:v>12.222222222221113</c:v>
                </c:pt>
                <c:pt idx="8801">
                  <c:v>12.223611111110001</c:v>
                </c:pt>
                <c:pt idx="8802">
                  <c:v>12.224999999998889</c:v>
                </c:pt>
                <c:pt idx="8803">
                  <c:v>12.226388888887778</c:v>
                </c:pt>
                <c:pt idx="8804">
                  <c:v>12.227777777776666</c:v>
                </c:pt>
                <c:pt idx="8805">
                  <c:v>12.229166666665554</c:v>
                </c:pt>
                <c:pt idx="8806">
                  <c:v>12.230555555554442</c:v>
                </c:pt>
                <c:pt idx="8807">
                  <c:v>12.231944444443331</c:v>
                </c:pt>
                <c:pt idx="8808">
                  <c:v>12.233333333332219</c:v>
                </c:pt>
                <c:pt idx="8809">
                  <c:v>12.234722222221107</c:v>
                </c:pt>
                <c:pt idx="8810">
                  <c:v>12.236111111109995</c:v>
                </c:pt>
                <c:pt idx="8811">
                  <c:v>12.237499999998883</c:v>
                </c:pt>
                <c:pt idx="8812">
                  <c:v>12.238888888887772</c:v>
                </c:pt>
                <c:pt idx="8813">
                  <c:v>12.24027777777666</c:v>
                </c:pt>
                <c:pt idx="8814">
                  <c:v>12.241666666665548</c:v>
                </c:pt>
                <c:pt idx="8815">
                  <c:v>12.243055555554436</c:v>
                </c:pt>
                <c:pt idx="8816">
                  <c:v>12.244444444443324</c:v>
                </c:pt>
                <c:pt idx="8817">
                  <c:v>12.245833333332213</c:v>
                </c:pt>
                <c:pt idx="8818">
                  <c:v>12.247222222221101</c:v>
                </c:pt>
                <c:pt idx="8819">
                  <c:v>12.248611111109989</c:v>
                </c:pt>
                <c:pt idx="8820">
                  <c:v>12.249999999998877</c:v>
                </c:pt>
                <c:pt idx="8821">
                  <c:v>12.251388888887766</c:v>
                </c:pt>
                <c:pt idx="8822">
                  <c:v>12.252777777776654</c:v>
                </c:pt>
                <c:pt idx="8823">
                  <c:v>12.254166666665542</c:v>
                </c:pt>
                <c:pt idx="8824">
                  <c:v>12.25555555555443</c:v>
                </c:pt>
                <c:pt idx="8825">
                  <c:v>12.256944444443318</c:v>
                </c:pt>
                <c:pt idx="8826">
                  <c:v>12.258333333332207</c:v>
                </c:pt>
                <c:pt idx="8827">
                  <c:v>12.259722222221095</c:v>
                </c:pt>
                <c:pt idx="8828">
                  <c:v>12.261111111109983</c:v>
                </c:pt>
                <c:pt idx="8829">
                  <c:v>12.262499999998871</c:v>
                </c:pt>
                <c:pt idx="8830">
                  <c:v>12.26388888888776</c:v>
                </c:pt>
                <c:pt idx="8831">
                  <c:v>12.265277777776648</c:v>
                </c:pt>
                <c:pt idx="8832">
                  <c:v>12.266666666665536</c:v>
                </c:pt>
                <c:pt idx="8833">
                  <c:v>12.268055555554424</c:v>
                </c:pt>
                <c:pt idx="8834">
                  <c:v>12.269444444443312</c:v>
                </c:pt>
                <c:pt idx="8835">
                  <c:v>12.270833333332201</c:v>
                </c:pt>
                <c:pt idx="8836">
                  <c:v>12.272222222221089</c:v>
                </c:pt>
                <c:pt idx="8837">
                  <c:v>12.273611111109977</c:v>
                </c:pt>
                <c:pt idx="8838">
                  <c:v>12.274999999998865</c:v>
                </c:pt>
                <c:pt idx="8839">
                  <c:v>12.276388888887753</c:v>
                </c:pt>
                <c:pt idx="8840">
                  <c:v>12.277777777776642</c:v>
                </c:pt>
                <c:pt idx="8841">
                  <c:v>12.27916666666553</c:v>
                </c:pt>
                <c:pt idx="8842">
                  <c:v>12.280555555554418</c:v>
                </c:pt>
                <c:pt idx="8843">
                  <c:v>12.281944444443306</c:v>
                </c:pt>
                <c:pt idx="8844">
                  <c:v>12.283333333332195</c:v>
                </c:pt>
                <c:pt idx="8845">
                  <c:v>12.284722222221083</c:v>
                </c:pt>
                <c:pt idx="8846">
                  <c:v>12.286111111109971</c:v>
                </c:pt>
                <c:pt idx="8847">
                  <c:v>12.287499999998859</c:v>
                </c:pt>
                <c:pt idx="8848">
                  <c:v>12.288888888887747</c:v>
                </c:pt>
                <c:pt idx="8849">
                  <c:v>12.290277777776636</c:v>
                </c:pt>
                <c:pt idx="8850">
                  <c:v>12.291666666665524</c:v>
                </c:pt>
                <c:pt idx="8851">
                  <c:v>12.293055555554412</c:v>
                </c:pt>
                <c:pt idx="8852">
                  <c:v>12.2944444444433</c:v>
                </c:pt>
                <c:pt idx="8853">
                  <c:v>12.295833333332189</c:v>
                </c:pt>
                <c:pt idx="8854">
                  <c:v>12.297222222221077</c:v>
                </c:pt>
                <c:pt idx="8855">
                  <c:v>12.298611111109965</c:v>
                </c:pt>
                <c:pt idx="8856">
                  <c:v>12.299999999998853</c:v>
                </c:pt>
                <c:pt idx="8857">
                  <c:v>12.301388888887741</c:v>
                </c:pt>
                <c:pt idx="8858">
                  <c:v>12.30277777777663</c:v>
                </c:pt>
                <c:pt idx="8859">
                  <c:v>12.304166666665518</c:v>
                </c:pt>
                <c:pt idx="8860">
                  <c:v>12.305555555554406</c:v>
                </c:pt>
                <c:pt idx="8861">
                  <c:v>12.306944444443294</c:v>
                </c:pt>
                <c:pt idx="8862">
                  <c:v>12.308333333332182</c:v>
                </c:pt>
                <c:pt idx="8863">
                  <c:v>12.309722222221071</c:v>
                </c:pt>
                <c:pt idx="8864">
                  <c:v>12.311111111109959</c:v>
                </c:pt>
                <c:pt idx="8865">
                  <c:v>12.312499999998847</c:v>
                </c:pt>
                <c:pt idx="8866">
                  <c:v>12.313888888887735</c:v>
                </c:pt>
                <c:pt idx="8867">
                  <c:v>12.315277777776624</c:v>
                </c:pt>
                <c:pt idx="8868">
                  <c:v>12.316666666665512</c:v>
                </c:pt>
                <c:pt idx="8869">
                  <c:v>12.3180555555544</c:v>
                </c:pt>
                <c:pt idx="8870">
                  <c:v>12.319444444443288</c:v>
                </c:pt>
                <c:pt idx="8871">
                  <c:v>12.320833333332176</c:v>
                </c:pt>
                <c:pt idx="8872">
                  <c:v>12.322222222221065</c:v>
                </c:pt>
                <c:pt idx="8873">
                  <c:v>12.323611111109953</c:v>
                </c:pt>
                <c:pt idx="8874">
                  <c:v>12.324999999998841</c:v>
                </c:pt>
                <c:pt idx="8875">
                  <c:v>12.326388888887729</c:v>
                </c:pt>
                <c:pt idx="8876">
                  <c:v>12.327777777776618</c:v>
                </c:pt>
                <c:pt idx="8877">
                  <c:v>12.329166666665506</c:v>
                </c:pt>
                <c:pt idx="8878">
                  <c:v>12.330555555554394</c:v>
                </c:pt>
                <c:pt idx="8879">
                  <c:v>12.331944444443282</c:v>
                </c:pt>
                <c:pt idx="8880">
                  <c:v>12.33333333333217</c:v>
                </c:pt>
                <c:pt idx="8881">
                  <c:v>12.334722222221059</c:v>
                </c:pt>
                <c:pt idx="8882">
                  <c:v>12.336111111109947</c:v>
                </c:pt>
                <c:pt idx="8883">
                  <c:v>12.337499999998835</c:v>
                </c:pt>
                <c:pt idx="8884">
                  <c:v>12.338888888887723</c:v>
                </c:pt>
                <c:pt idx="8885">
                  <c:v>12.340277777776612</c:v>
                </c:pt>
                <c:pt idx="8886">
                  <c:v>12.3416666666655</c:v>
                </c:pt>
                <c:pt idx="8887">
                  <c:v>12.343055555554388</c:v>
                </c:pt>
                <c:pt idx="8888">
                  <c:v>12.344444444443276</c:v>
                </c:pt>
                <c:pt idx="8889">
                  <c:v>12.345833333332164</c:v>
                </c:pt>
                <c:pt idx="8890">
                  <c:v>12.347222222221053</c:v>
                </c:pt>
                <c:pt idx="8891">
                  <c:v>12.348611111109941</c:v>
                </c:pt>
                <c:pt idx="8892">
                  <c:v>12.349999999998829</c:v>
                </c:pt>
                <c:pt idx="8893">
                  <c:v>12.351388888887717</c:v>
                </c:pt>
                <c:pt idx="8894">
                  <c:v>12.352777777776605</c:v>
                </c:pt>
                <c:pt idx="8895">
                  <c:v>12.354166666665494</c:v>
                </c:pt>
                <c:pt idx="8896">
                  <c:v>12.355555555554382</c:v>
                </c:pt>
                <c:pt idx="8897">
                  <c:v>12.35694444444327</c:v>
                </c:pt>
                <c:pt idx="8898">
                  <c:v>12.358333333332158</c:v>
                </c:pt>
                <c:pt idx="8899">
                  <c:v>12.359722222221047</c:v>
                </c:pt>
                <c:pt idx="8900">
                  <c:v>12.361111111109935</c:v>
                </c:pt>
                <c:pt idx="8901">
                  <c:v>12.362499999998823</c:v>
                </c:pt>
                <c:pt idx="8902">
                  <c:v>12.363888888887711</c:v>
                </c:pt>
                <c:pt idx="8903">
                  <c:v>12.365277777776599</c:v>
                </c:pt>
                <c:pt idx="8904">
                  <c:v>12.366666666665488</c:v>
                </c:pt>
                <c:pt idx="8905">
                  <c:v>12.368055555554376</c:v>
                </c:pt>
                <c:pt idx="8906">
                  <c:v>12.369444444443264</c:v>
                </c:pt>
                <c:pt idx="8907">
                  <c:v>12.370833333332152</c:v>
                </c:pt>
                <c:pt idx="8908">
                  <c:v>12.372222222221041</c:v>
                </c:pt>
                <c:pt idx="8909">
                  <c:v>12.373611111109929</c:v>
                </c:pt>
                <c:pt idx="8910">
                  <c:v>12.374999999998817</c:v>
                </c:pt>
                <c:pt idx="8911">
                  <c:v>12.376388888887705</c:v>
                </c:pt>
                <c:pt idx="8912">
                  <c:v>12.377777777776593</c:v>
                </c:pt>
                <c:pt idx="8913">
                  <c:v>12.379166666665482</c:v>
                </c:pt>
                <c:pt idx="8914">
                  <c:v>12.38055555555437</c:v>
                </c:pt>
                <c:pt idx="8915">
                  <c:v>12.381944444443258</c:v>
                </c:pt>
                <c:pt idx="8916">
                  <c:v>12.383333333332146</c:v>
                </c:pt>
                <c:pt idx="8917">
                  <c:v>12.384722222221034</c:v>
                </c:pt>
                <c:pt idx="8918">
                  <c:v>12.386111111109923</c:v>
                </c:pt>
                <c:pt idx="8919">
                  <c:v>12.387499999998811</c:v>
                </c:pt>
                <c:pt idx="8920">
                  <c:v>12.388888888887699</c:v>
                </c:pt>
                <c:pt idx="8921">
                  <c:v>12.390277777776587</c:v>
                </c:pt>
                <c:pt idx="8922">
                  <c:v>12.391666666665476</c:v>
                </c:pt>
                <c:pt idx="8923">
                  <c:v>12.393055555554364</c:v>
                </c:pt>
                <c:pt idx="8924">
                  <c:v>12.394444444443252</c:v>
                </c:pt>
                <c:pt idx="8925">
                  <c:v>12.39583333333214</c:v>
                </c:pt>
                <c:pt idx="8926">
                  <c:v>12.397222222221028</c:v>
                </c:pt>
                <c:pt idx="8927">
                  <c:v>12.398611111109917</c:v>
                </c:pt>
                <c:pt idx="8928">
                  <c:v>12.399999999998805</c:v>
                </c:pt>
                <c:pt idx="8929">
                  <c:v>12.401388888887693</c:v>
                </c:pt>
                <c:pt idx="8930">
                  <c:v>12.402777777776581</c:v>
                </c:pt>
                <c:pt idx="8931">
                  <c:v>12.40416666666547</c:v>
                </c:pt>
                <c:pt idx="8932">
                  <c:v>12.405555555554358</c:v>
                </c:pt>
                <c:pt idx="8933">
                  <c:v>12.406944444443246</c:v>
                </c:pt>
                <c:pt idx="8934">
                  <c:v>12.408333333332134</c:v>
                </c:pt>
                <c:pt idx="8935">
                  <c:v>12.409722222221022</c:v>
                </c:pt>
                <c:pt idx="8936">
                  <c:v>12.411111111109911</c:v>
                </c:pt>
                <c:pt idx="8937">
                  <c:v>12.412499999998799</c:v>
                </c:pt>
                <c:pt idx="8938">
                  <c:v>12.413888888887687</c:v>
                </c:pt>
                <c:pt idx="8939">
                  <c:v>12.415277777776575</c:v>
                </c:pt>
                <c:pt idx="8940">
                  <c:v>12.416666666665463</c:v>
                </c:pt>
                <c:pt idx="8941">
                  <c:v>12.418055555554352</c:v>
                </c:pt>
                <c:pt idx="8942">
                  <c:v>12.41944444444324</c:v>
                </c:pt>
                <c:pt idx="8943">
                  <c:v>12.420833333332128</c:v>
                </c:pt>
                <c:pt idx="8944">
                  <c:v>12.422222222221016</c:v>
                </c:pt>
                <c:pt idx="8945">
                  <c:v>12.423611111109905</c:v>
                </c:pt>
                <c:pt idx="8946">
                  <c:v>12.424999999998793</c:v>
                </c:pt>
                <c:pt idx="8947">
                  <c:v>12.426388888887681</c:v>
                </c:pt>
                <c:pt idx="8948">
                  <c:v>12.427777777776569</c:v>
                </c:pt>
                <c:pt idx="8949">
                  <c:v>12.429166666665457</c:v>
                </c:pt>
                <c:pt idx="8950">
                  <c:v>12.430555555554346</c:v>
                </c:pt>
                <c:pt idx="8951">
                  <c:v>12.431944444443234</c:v>
                </c:pt>
                <c:pt idx="8952">
                  <c:v>12.433333333332122</c:v>
                </c:pt>
                <c:pt idx="8953">
                  <c:v>12.43472222222101</c:v>
                </c:pt>
                <c:pt idx="8954">
                  <c:v>12.436111111109899</c:v>
                </c:pt>
                <c:pt idx="8955">
                  <c:v>12.437499999998787</c:v>
                </c:pt>
                <c:pt idx="8956">
                  <c:v>12.438888888887675</c:v>
                </c:pt>
                <c:pt idx="8957">
                  <c:v>12.440277777776563</c:v>
                </c:pt>
                <c:pt idx="8958">
                  <c:v>12.441666666665451</c:v>
                </c:pt>
                <c:pt idx="8959">
                  <c:v>12.44305555555434</c:v>
                </c:pt>
                <c:pt idx="8960">
                  <c:v>12.444444444443228</c:v>
                </c:pt>
                <c:pt idx="8961">
                  <c:v>12.445833333332116</c:v>
                </c:pt>
                <c:pt idx="8962">
                  <c:v>12.447222222221004</c:v>
                </c:pt>
                <c:pt idx="8963">
                  <c:v>12.448611111109892</c:v>
                </c:pt>
                <c:pt idx="8964">
                  <c:v>12.449999999998781</c:v>
                </c:pt>
                <c:pt idx="8965">
                  <c:v>12.451388888887669</c:v>
                </c:pt>
                <c:pt idx="8966">
                  <c:v>12.452777777776557</c:v>
                </c:pt>
                <c:pt idx="8967">
                  <c:v>12.454166666665445</c:v>
                </c:pt>
                <c:pt idx="8968">
                  <c:v>12.455555555554334</c:v>
                </c:pt>
                <c:pt idx="8969">
                  <c:v>12.456944444443222</c:v>
                </c:pt>
                <c:pt idx="8970">
                  <c:v>12.45833333333211</c:v>
                </c:pt>
                <c:pt idx="8971">
                  <c:v>12.459722222220998</c:v>
                </c:pt>
                <c:pt idx="8972">
                  <c:v>12.461111111109886</c:v>
                </c:pt>
                <c:pt idx="8973">
                  <c:v>12.462499999998775</c:v>
                </c:pt>
                <c:pt idx="8974">
                  <c:v>12.463888888887663</c:v>
                </c:pt>
                <c:pt idx="8975">
                  <c:v>12.465277777776551</c:v>
                </c:pt>
                <c:pt idx="8976">
                  <c:v>12.466666666665439</c:v>
                </c:pt>
                <c:pt idx="8977">
                  <c:v>12.468055555554328</c:v>
                </c:pt>
                <c:pt idx="8978">
                  <c:v>12.469444444443216</c:v>
                </c:pt>
                <c:pt idx="8979">
                  <c:v>12.470833333332104</c:v>
                </c:pt>
                <c:pt idx="8980">
                  <c:v>12.472222222220992</c:v>
                </c:pt>
                <c:pt idx="8981">
                  <c:v>12.47361111110988</c:v>
                </c:pt>
                <c:pt idx="8982">
                  <c:v>12.474999999998769</c:v>
                </c:pt>
                <c:pt idx="8983">
                  <c:v>12.476388888887657</c:v>
                </c:pt>
                <c:pt idx="8984">
                  <c:v>12.477777777776545</c:v>
                </c:pt>
                <c:pt idx="8985">
                  <c:v>12.479166666665433</c:v>
                </c:pt>
                <c:pt idx="8986">
                  <c:v>12.480555555554322</c:v>
                </c:pt>
                <c:pt idx="8987">
                  <c:v>12.48194444444321</c:v>
                </c:pt>
                <c:pt idx="8988">
                  <c:v>12.483333333332098</c:v>
                </c:pt>
                <c:pt idx="8989">
                  <c:v>12.484722222220986</c:v>
                </c:pt>
                <c:pt idx="8990">
                  <c:v>12.486111111109874</c:v>
                </c:pt>
                <c:pt idx="8991">
                  <c:v>12.487499999998763</c:v>
                </c:pt>
                <c:pt idx="8992">
                  <c:v>12.488888888887651</c:v>
                </c:pt>
                <c:pt idx="8993">
                  <c:v>12.490277777776539</c:v>
                </c:pt>
                <c:pt idx="8994">
                  <c:v>12.491666666665427</c:v>
                </c:pt>
                <c:pt idx="8995">
                  <c:v>12.493055555554315</c:v>
                </c:pt>
                <c:pt idx="8996">
                  <c:v>12.494444444443204</c:v>
                </c:pt>
                <c:pt idx="8997">
                  <c:v>12.495833333332092</c:v>
                </c:pt>
                <c:pt idx="8998">
                  <c:v>12.49722222222098</c:v>
                </c:pt>
                <c:pt idx="8999">
                  <c:v>12.498611111109868</c:v>
                </c:pt>
                <c:pt idx="9000">
                  <c:v>12.499999999998757</c:v>
                </c:pt>
                <c:pt idx="9001">
                  <c:v>12.501388888887645</c:v>
                </c:pt>
                <c:pt idx="9002">
                  <c:v>12.502777777776533</c:v>
                </c:pt>
                <c:pt idx="9003">
                  <c:v>12.504166666665421</c:v>
                </c:pt>
                <c:pt idx="9004">
                  <c:v>12.505555555554309</c:v>
                </c:pt>
                <c:pt idx="9005">
                  <c:v>12.506944444443198</c:v>
                </c:pt>
                <c:pt idx="9006">
                  <c:v>12.508333333332086</c:v>
                </c:pt>
                <c:pt idx="9007">
                  <c:v>12.509722222220974</c:v>
                </c:pt>
                <c:pt idx="9008">
                  <c:v>12.511111111109862</c:v>
                </c:pt>
                <c:pt idx="9009">
                  <c:v>12.512499999998751</c:v>
                </c:pt>
                <c:pt idx="9010">
                  <c:v>12.513888888887639</c:v>
                </c:pt>
                <c:pt idx="9011">
                  <c:v>12.515277777776527</c:v>
                </c:pt>
                <c:pt idx="9012">
                  <c:v>12.516666666665415</c:v>
                </c:pt>
                <c:pt idx="9013">
                  <c:v>12.518055555554303</c:v>
                </c:pt>
                <c:pt idx="9014">
                  <c:v>12.519444444443192</c:v>
                </c:pt>
                <c:pt idx="9015">
                  <c:v>12.52083333333208</c:v>
                </c:pt>
                <c:pt idx="9016">
                  <c:v>12.522222222220968</c:v>
                </c:pt>
                <c:pt idx="9017">
                  <c:v>12.523611111109856</c:v>
                </c:pt>
                <c:pt idx="9018">
                  <c:v>12.524999999998744</c:v>
                </c:pt>
                <c:pt idx="9019">
                  <c:v>12.526388888887633</c:v>
                </c:pt>
                <c:pt idx="9020">
                  <c:v>12.527777777776521</c:v>
                </c:pt>
                <c:pt idx="9021">
                  <c:v>12.529166666665409</c:v>
                </c:pt>
                <c:pt idx="9022">
                  <c:v>12.530555555554297</c:v>
                </c:pt>
                <c:pt idx="9023">
                  <c:v>12.531944444443186</c:v>
                </c:pt>
                <c:pt idx="9024">
                  <c:v>12.533333333332074</c:v>
                </c:pt>
                <c:pt idx="9025">
                  <c:v>12.534722222220962</c:v>
                </c:pt>
                <c:pt idx="9026">
                  <c:v>12.53611111110985</c:v>
                </c:pt>
                <c:pt idx="9027">
                  <c:v>12.537499999998738</c:v>
                </c:pt>
                <c:pt idx="9028">
                  <c:v>12.538888888887627</c:v>
                </c:pt>
                <c:pt idx="9029">
                  <c:v>12.540277777776515</c:v>
                </c:pt>
                <c:pt idx="9030">
                  <c:v>12.541666666665403</c:v>
                </c:pt>
                <c:pt idx="9031">
                  <c:v>12.543055555554291</c:v>
                </c:pt>
                <c:pt idx="9032">
                  <c:v>12.54444444444318</c:v>
                </c:pt>
                <c:pt idx="9033">
                  <c:v>12.545833333332068</c:v>
                </c:pt>
                <c:pt idx="9034">
                  <c:v>12.547222222220956</c:v>
                </c:pt>
                <c:pt idx="9035">
                  <c:v>12.548611111109844</c:v>
                </c:pt>
                <c:pt idx="9036">
                  <c:v>12.549999999998732</c:v>
                </c:pt>
                <c:pt idx="9037">
                  <c:v>12.551388888887621</c:v>
                </c:pt>
                <c:pt idx="9038">
                  <c:v>12.552777777776509</c:v>
                </c:pt>
                <c:pt idx="9039">
                  <c:v>12.554166666665397</c:v>
                </c:pt>
                <c:pt idx="9040">
                  <c:v>12.555555555554285</c:v>
                </c:pt>
                <c:pt idx="9041">
                  <c:v>12.556944444443173</c:v>
                </c:pt>
                <c:pt idx="9042">
                  <c:v>12.558333333332062</c:v>
                </c:pt>
                <c:pt idx="9043">
                  <c:v>12.55972222222095</c:v>
                </c:pt>
                <c:pt idx="9044">
                  <c:v>12.561111111109838</c:v>
                </c:pt>
                <c:pt idx="9045">
                  <c:v>12.562499999998726</c:v>
                </c:pt>
                <c:pt idx="9046">
                  <c:v>12.563888888887615</c:v>
                </c:pt>
                <c:pt idx="9047">
                  <c:v>12.565277777776503</c:v>
                </c:pt>
                <c:pt idx="9048">
                  <c:v>12.566666666665391</c:v>
                </c:pt>
                <c:pt idx="9049">
                  <c:v>12.568055555554279</c:v>
                </c:pt>
                <c:pt idx="9050">
                  <c:v>12.569444444443167</c:v>
                </c:pt>
                <c:pt idx="9051">
                  <c:v>12.570833333332056</c:v>
                </c:pt>
                <c:pt idx="9052">
                  <c:v>12.572222222220944</c:v>
                </c:pt>
                <c:pt idx="9053">
                  <c:v>12.573611111109832</c:v>
                </c:pt>
                <c:pt idx="9054">
                  <c:v>12.57499999999872</c:v>
                </c:pt>
                <c:pt idx="9055">
                  <c:v>12.576388888887609</c:v>
                </c:pt>
                <c:pt idx="9056">
                  <c:v>12.577777777776497</c:v>
                </c:pt>
                <c:pt idx="9057">
                  <c:v>12.579166666665385</c:v>
                </c:pt>
                <c:pt idx="9058">
                  <c:v>12.580555555554273</c:v>
                </c:pt>
                <c:pt idx="9059">
                  <c:v>12.581944444443161</c:v>
                </c:pt>
                <c:pt idx="9060">
                  <c:v>12.58333333333205</c:v>
                </c:pt>
                <c:pt idx="9061">
                  <c:v>12.584722222220938</c:v>
                </c:pt>
                <c:pt idx="9062">
                  <c:v>12.586111111109826</c:v>
                </c:pt>
                <c:pt idx="9063">
                  <c:v>12.587499999998714</c:v>
                </c:pt>
                <c:pt idx="9064">
                  <c:v>12.588888888887602</c:v>
                </c:pt>
                <c:pt idx="9065">
                  <c:v>12.590277777776491</c:v>
                </c:pt>
                <c:pt idx="9066">
                  <c:v>12.591666666665379</c:v>
                </c:pt>
                <c:pt idx="9067">
                  <c:v>12.593055555554267</c:v>
                </c:pt>
                <c:pt idx="9068">
                  <c:v>12.594444444443155</c:v>
                </c:pt>
                <c:pt idx="9069">
                  <c:v>12.595833333332044</c:v>
                </c:pt>
                <c:pt idx="9070">
                  <c:v>12.597222222220932</c:v>
                </c:pt>
                <c:pt idx="9071">
                  <c:v>12.59861111110982</c:v>
                </c:pt>
                <c:pt idx="9072">
                  <c:v>12.599999999998708</c:v>
                </c:pt>
                <c:pt idx="9073">
                  <c:v>12.601388888887596</c:v>
                </c:pt>
                <c:pt idx="9074">
                  <c:v>12.602777777776485</c:v>
                </c:pt>
                <c:pt idx="9075">
                  <c:v>12.604166666665373</c:v>
                </c:pt>
                <c:pt idx="9076">
                  <c:v>12.605555555554261</c:v>
                </c:pt>
                <c:pt idx="9077">
                  <c:v>12.606944444443149</c:v>
                </c:pt>
                <c:pt idx="9078">
                  <c:v>12.608333333332038</c:v>
                </c:pt>
                <c:pt idx="9079">
                  <c:v>12.609722222220926</c:v>
                </c:pt>
                <c:pt idx="9080">
                  <c:v>12.611111111109814</c:v>
                </c:pt>
                <c:pt idx="9081">
                  <c:v>12.612499999998702</c:v>
                </c:pt>
                <c:pt idx="9082">
                  <c:v>12.61388888888759</c:v>
                </c:pt>
                <c:pt idx="9083">
                  <c:v>12.615277777776479</c:v>
                </c:pt>
                <c:pt idx="9084">
                  <c:v>12.616666666665367</c:v>
                </c:pt>
                <c:pt idx="9085">
                  <c:v>12.618055555554255</c:v>
                </c:pt>
                <c:pt idx="9086">
                  <c:v>12.619444444443143</c:v>
                </c:pt>
                <c:pt idx="9087">
                  <c:v>12.620833333332032</c:v>
                </c:pt>
                <c:pt idx="9088">
                  <c:v>12.62222222222092</c:v>
                </c:pt>
                <c:pt idx="9089">
                  <c:v>12.623611111109808</c:v>
                </c:pt>
                <c:pt idx="9090">
                  <c:v>12.624999999998696</c:v>
                </c:pt>
                <c:pt idx="9091">
                  <c:v>12.626388888887584</c:v>
                </c:pt>
                <c:pt idx="9092">
                  <c:v>12.627777777776473</c:v>
                </c:pt>
                <c:pt idx="9093">
                  <c:v>12.629166666665361</c:v>
                </c:pt>
                <c:pt idx="9094">
                  <c:v>12.630555555554249</c:v>
                </c:pt>
                <c:pt idx="9095">
                  <c:v>12.631944444443137</c:v>
                </c:pt>
                <c:pt idx="9096">
                  <c:v>12.633333333332025</c:v>
                </c:pt>
                <c:pt idx="9097">
                  <c:v>12.634722222220914</c:v>
                </c:pt>
                <c:pt idx="9098">
                  <c:v>12.636111111109802</c:v>
                </c:pt>
                <c:pt idx="9099">
                  <c:v>12.63749999999869</c:v>
                </c:pt>
                <c:pt idx="9100">
                  <c:v>12.638888888887578</c:v>
                </c:pt>
                <c:pt idx="9101">
                  <c:v>12.640277777776467</c:v>
                </c:pt>
                <c:pt idx="9102">
                  <c:v>12.641666666665355</c:v>
                </c:pt>
                <c:pt idx="9103">
                  <c:v>12.643055555554243</c:v>
                </c:pt>
                <c:pt idx="9104">
                  <c:v>12.644444444443131</c:v>
                </c:pt>
                <c:pt idx="9105">
                  <c:v>12.645833333332019</c:v>
                </c:pt>
                <c:pt idx="9106">
                  <c:v>12.647222222220908</c:v>
                </c:pt>
                <c:pt idx="9107">
                  <c:v>12.648611111109796</c:v>
                </c:pt>
                <c:pt idx="9108">
                  <c:v>12.649999999998684</c:v>
                </c:pt>
                <c:pt idx="9109">
                  <c:v>12.651388888887572</c:v>
                </c:pt>
                <c:pt idx="9110">
                  <c:v>12.652777777776461</c:v>
                </c:pt>
                <c:pt idx="9111">
                  <c:v>12.654166666665349</c:v>
                </c:pt>
                <c:pt idx="9112">
                  <c:v>12.655555555554237</c:v>
                </c:pt>
                <c:pt idx="9113">
                  <c:v>12.656944444443125</c:v>
                </c:pt>
                <c:pt idx="9114">
                  <c:v>12.658333333332013</c:v>
                </c:pt>
                <c:pt idx="9115">
                  <c:v>12.659722222220902</c:v>
                </c:pt>
                <c:pt idx="9116">
                  <c:v>12.66111111110979</c:v>
                </c:pt>
                <c:pt idx="9117">
                  <c:v>12.662499999998678</c:v>
                </c:pt>
                <c:pt idx="9118">
                  <c:v>12.663888888887566</c:v>
                </c:pt>
                <c:pt idx="9119">
                  <c:v>12.665277777776454</c:v>
                </c:pt>
                <c:pt idx="9120">
                  <c:v>12.666666666665343</c:v>
                </c:pt>
                <c:pt idx="9121">
                  <c:v>12.668055555554231</c:v>
                </c:pt>
                <c:pt idx="9122">
                  <c:v>12.669444444443119</c:v>
                </c:pt>
                <c:pt idx="9123">
                  <c:v>12.670833333332007</c:v>
                </c:pt>
                <c:pt idx="9124">
                  <c:v>12.672222222220896</c:v>
                </c:pt>
                <c:pt idx="9125">
                  <c:v>12.673611111109784</c:v>
                </c:pt>
                <c:pt idx="9126">
                  <c:v>12.674999999998672</c:v>
                </c:pt>
                <c:pt idx="9127">
                  <c:v>12.67638888888756</c:v>
                </c:pt>
                <c:pt idx="9128">
                  <c:v>12.677777777776448</c:v>
                </c:pt>
                <c:pt idx="9129">
                  <c:v>12.679166666665337</c:v>
                </c:pt>
                <c:pt idx="9130">
                  <c:v>12.680555555554225</c:v>
                </c:pt>
                <c:pt idx="9131">
                  <c:v>12.681944444443113</c:v>
                </c:pt>
                <c:pt idx="9132">
                  <c:v>12.683333333332001</c:v>
                </c:pt>
                <c:pt idx="9133">
                  <c:v>12.68472222222089</c:v>
                </c:pt>
                <c:pt idx="9134">
                  <c:v>12.686111111109778</c:v>
                </c:pt>
                <c:pt idx="9135">
                  <c:v>12.687499999998666</c:v>
                </c:pt>
                <c:pt idx="9136">
                  <c:v>12.688888888887554</c:v>
                </c:pt>
                <c:pt idx="9137">
                  <c:v>12.690277777776442</c:v>
                </c:pt>
                <c:pt idx="9138">
                  <c:v>12.691666666665331</c:v>
                </c:pt>
                <c:pt idx="9139">
                  <c:v>12.693055555554219</c:v>
                </c:pt>
                <c:pt idx="9140">
                  <c:v>12.694444444443107</c:v>
                </c:pt>
                <c:pt idx="9141">
                  <c:v>12.695833333331995</c:v>
                </c:pt>
                <c:pt idx="9142">
                  <c:v>12.697222222220883</c:v>
                </c:pt>
                <c:pt idx="9143">
                  <c:v>12.698611111109772</c:v>
                </c:pt>
                <c:pt idx="9144">
                  <c:v>12.69999999999866</c:v>
                </c:pt>
                <c:pt idx="9145">
                  <c:v>12.701388888887548</c:v>
                </c:pt>
                <c:pt idx="9146">
                  <c:v>12.702777777776436</c:v>
                </c:pt>
                <c:pt idx="9147">
                  <c:v>12.704166666665325</c:v>
                </c:pt>
                <c:pt idx="9148">
                  <c:v>12.705555555554213</c:v>
                </c:pt>
                <c:pt idx="9149">
                  <c:v>12.706944444443101</c:v>
                </c:pt>
                <c:pt idx="9150">
                  <c:v>12.708333333331989</c:v>
                </c:pt>
                <c:pt idx="9151">
                  <c:v>12.709722222220877</c:v>
                </c:pt>
                <c:pt idx="9152">
                  <c:v>12.711111111109766</c:v>
                </c:pt>
                <c:pt idx="9153">
                  <c:v>12.712499999998654</c:v>
                </c:pt>
                <c:pt idx="9154">
                  <c:v>12.713888888887542</c:v>
                </c:pt>
                <c:pt idx="9155">
                  <c:v>12.71527777777643</c:v>
                </c:pt>
                <c:pt idx="9156">
                  <c:v>12.716666666665319</c:v>
                </c:pt>
                <c:pt idx="9157">
                  <c:v>12.718055555554207</c:v>
                </c:pt>
                <c:pt idx="9158">
                  <c:v>12.719444444443095</c:v>
                </c:pt>
                <c:pt idx="9159">
                  <c:v>12.720833333331983</c:v>
                </c:pt>
                <c:pt idx="9160">
                  <c:v>12.722222222220871</c:v>
                </c:pt>
                <c:pt idx="9161">
                  <c:v>12.72361111110976</c:v>
                </c:pt>
                <c:pt idx="9162">
                  <c:v>12.724999999998648</c:v>
                </c:pt>
                <c:pt idx="9163">
                  <c:v>12.726388888887536</c:v>
                </c:pt>
                <c:pt idx="9164">
                  <c:v>12.727777777776424</c:v>
                </c:pt>
                <c:pt idx="9165">
                  <c:v>12.729166666665312</c:v>
                </c:pt>
                <c:pt idx="9166">
                  <c:v>12.730555555554201</c:v>
                </c:pt>
                <c:pt idx="9167">
                  <c:v>12.731944444443089</c:v>
                </c:pt>
                <c:pt idx="9168">
                  <c:v>12.733333333331977</c:v>
                </c:pt>
                <c:pt idx="9169">
                  <c:v>12.734722222220865</c:v>
                </c:pt>
                <c:pt idx="9170">
                  <c:v>12.736111111109754</c:v>
                </c:pt>
                <c:pt idx="9171">
                  <c:v>12.737499999998642</c:v>
                </c:pt>
                <c:pt idx="9172">
                  <c:v>12.73888888888753</c:v>
                </c:pt>
                <c:pt idx="9173">
                  <c:v>12.740277777776418</c:v>
                </c:pt>
                <c:pt idx="9174">
                  <c:v>12.741666666665306</c:v>
                </c:pt>
                <c:pt idx="9175">
                  <c:v>12.743055555554195</c:v>
                </c:pt>
                <c:pt idx="9176">
                  <c:v>12.744444444443083</c:v>
                </c:pt>
                <c:pt idx="9177">
                  <c:v>12.745833333331971</c:v>
                </c:pt>
                <c:pt idx="9178">
                  <c:v>12.747222222220859</c:v>
                </c:pt>
                <c:pt idx="9179">
                  <c:v>12.748611111109748</c:v>
                </c:pt>
                <c:pt idx="9180">
                  <c:v>12.749999999998636</c:v>
                </c:pt>
                <c:pt idx="9181">
                  <c:v>12.751388888887524</c:v>
                </c:pt>
                <c:pt idx="9182">
                  <c:v>12.752777777776412</c:v>
                </c:pt>
                <c:pt idx="9183">
                  <c:v>12.7541666666653</c:v>
                </c:pt>
                <c:pt idx="9184">
                  <c:v>12.755555555554189</c:v>
                </c:pt>
                <c:pt idx="9185">
                  <c:v>12.756944444443077</c:v>
                </c:pt>
                <c:pt idx="9186">
                  <c:v>12.758333333331965</c:v>
                </c:pt>
                <c:pt idx="9187">
                  <c:v>12.759722222220853</c:v>
                </c:pt>
                <c:pt idx="9188">
                  <c:v>12.761111111109742</c:v>
                </c:pt>
                <c:pt idx="9189">
                  <c:v>12.76249999999863</c:v>
                </c:pt>
                <c:pt idx="9190">
                  <c:v>12.763888888887518</c:v>
                </c:pt>
                <c:pt idx="9191">
                  <c:v>12.765277777776406</c:v>
                </c:pt>
                <c:pt idx="9192">
                  <c:v>12.766666666665294</c:v>
                </c:pt>
                <c:pt idx="9193">
                  <c:v>12.768055555554183</c:v>
                </c:pt>
                <c:pt idx="9194">
                  <c:v>12.769444444443071</c:v>
                </c:pt>
                <c:pt idx="9195">
                  <c:v>12.770833333331959</c:v>
                </c:pt>
                <c:pt idx="9196">
                  <c:v>12.772222222220847</c:v>
                </c:pt>
                <c:pt idx="9197">
                  <c:v>12.773611111109735</c:v>
                </c:pt>
                <c:pt idx="9198">
                  <c:v>12.774999999998624</c:v>
                </c:pt>
                <c:pt idx="9199">
                  <c:v>12.776388888887512</c:v>
                </c:pt>
                <c:pt idx="9200">
                  <c:v>12.7777777777764</c:v>
                </c:pt>
                <c:pt idx="9201">
                  <c:v>12.779166666665288</c:v>
                </c:pt>
                <c:pt idx="9202">
                  <c:v>12.780555555554177</c:v>
                </c:pt>
                <c:pt idx="9203">
                  <c:v>12.781944444443065</c:v>
                </c:pt>
                <c:pt idx="9204">
                  <c:v>12.783333333331953</c:v>
                </c:pt>
                <c:pt idx="9205">
                  <c:v>12.784722222220841</c:v>
                </c:pt>
                <c:pt idx="9206">
                  <c:v>12.786111111109729</c:v>
                </c:pt>
                <c:pt idx="9207">
                  <c:v>12.787499999998618</c:v>
                </c:pt>
                <c:pt idx="9208">
                  <c:v>12.788888888887506</c:v>
                </c:pt>
                <c:pt idx="9209">
                  <c:v>12.790277777776394</c:v>
                </c:pt>
                <c:pt idx="9210">
                  <c:v>12.791666666665282</c:v>
                </c:pt>
                <c:pt idx="9211">
                  <c:v>12.793055555554171</c:v>
                </c:pt>
                <c:pt idx="9212">
                  <c:v>12.794444444443059</c:v>
                </c:pt>
                <c:pt idx="9213">
                  <c:v>12.795833333331947</c:v>
                </c:pt>
                <c:pt idx="9214">
                  <c:v>12.797222222220835</c:v>
                </c:pt>
                <c:pt idx="9215">
                  <c:v>12.798611111109723</c:v>
                </c:pt>
                <c:pt idx="9216">
                  <c:v>12.799999999998612</c:v>
                </c:pt>
                <c:pt idx="9217">
                  <c:v>12.8013888888875</c:v>
                </c:pt>
                <c:pt idx="9218">
                  <c:v>12.802777777776388</c:v>
                </c:pt>
                <c:pt idx="9219">
                  <c:v>12.804166666665276</c:v>
                </c:pt>
                <c:pt idx="9220">
                  <c:v>12.805555555554164</c:v>
                </c:pt>
                <c:pt idx="9221">
                  <c:v>12.806944444443053</c:v>
                </c:pt>
                <c:pt idx="9222">
                  <c:v>12.808333333331941</c:v>
                </c:pt>
                <c:pt idx="9223">
                  <c:v>12.809722222220829</c:v>
                </c:pt>
                <c:pt idx="9224">
                  <c:v>12.811111111109717</c:v>
                </c:pt>
                <c:pt idx="9225">
                  <c:v>12.812499999998606</c:v>
                </c:pt>
                <c:pt idx="9226">
                  <c:v>12.813888888887494</c:v>
                </c:pt>
                <c:pt idx="9227">
                  <c:v>12.815277777776382</c:v>
                </c:pt>
                <c:pt idx="9228">
                  <c:v>12.81666666666527</c:v>
                </c:pt>
                <c:pt idx="9229">
                  <c:v>12.818055555554158</c:v>
                </c:pt>
                <c:pt idx="9230">
                  <c:v>12.819444444443047</c:v>
                </c:pt>
                <c:pt idx="9231">
                  <c:v>12.820833333331935</c:v>
                </c:pt>
                <c:pt idx="9232">
                  <c:v>12.822222222220823</c:v>
                </c:pt>
                <c:pt idx="9233">
                  <c:v>12.823611111109711</c:v>
                </c:pt>
                <c:pt idx="9234">
                  <c:v>12.8249999999986</c:v>
                </c:pt>
                <c:pt idx="9235">
                  <c:v>12.826388888887488</c:v>
                </c:pt>
                <c:pt idx="9236">
                  <c:v>12.827777777776376</c:v>
                </c:pt>
                <c:pt idx="9237">
                  <c:v>12.829166666665264</c:v>
                </c:pt>
                <c:pt idx="9238">
                  <c:v>12.830555555554152</c:v>
                </c:pt>
                <c:pt idx="9239">
                  <c:v>12.831944444443041</c:v>
                </c:pt>
                <c:pt idx="9240">
                  <c:v>12.833333333331929</c:v>
                </c:pt>
                <c:pt idx="9241">
                  <c:v>12.834722222220817</c:v>
                </c:pt>
                <c:pt idx="9242">
                  <c:v>12.836111111109705</c:v>
                </c:pt>
                <c:pt idx="9243">
                  <c:v>12.837499999998593</c:v>
                </c:pt>
                <c:pt idx="9244">
                  <c:v>12.838888888887482</c:v>
                </c:pt>
                <c:pt idx="9245">
                  <c:v>12.84027777777637</c:v>
                </c:pt>
                <c:pt idx="9246">
                  <c:v>12.841666666665258</c:v>
                </c:pt>
                <c:pt idx="9247">
                  <c:v>12.843055555554146</c:v>
                </c:pt>
                <c:pt idx="9248">
                  <c:v>12.844444444443035</c:v>
                </c:pt>
                <c:pt idx="9249">
                  <c:v>12.845833333331923</c:v>
                </c:pt>
                <c:pt idx="9250">
                  <c:v>12.847222222220811</c:v>
                </c:pt>
                <c:pt idx="9251">
                  <c:v>12.848611111109699</c:v>
                </c:pt>
                <c:pt idx="9252">
                  <c:v>12.849999999998587</c:v>
                </c:pt>
                <c:pt idx="9253">
                  <c:v>12.851388888887476</c:v>
                </c:pt>
                <c:pt idx="9254">
                  <c:v>12.852777777776364</c:v>
                </c:pt>
                <c:pt idx="9255">
                  <c:v>12.854166666665252</c:v>
                </c:pt>
                <c:pt idx="9256">
                  <c:v>12.85555555555414</c:v>
                </c:pt>
                <c:pt idx="9257">
                  <c:v>12.856944444443029</c:v>
                </c:pt>
                <c:pt idx="9258">
                  <c:v>12.858333333331917</c:v>
                </c:pt>
                <c:pt idx="9259">
                  <c:v>12.859722222220805</c:v>
                </c:pt>
                <c:pt idx="9260">
                  <c:v>12.861111111109693</c:v>
                </c:pt>
                <c:pt idx="9261">
                  <c:v>12.862499999998581</c:v>
                </c:pt>
                <c:pt idx="9262">
                  <c:v>12.86388888888747</c:v>
                </c:pt>
                <c:pt idx="9263">
                  <c:v>12.865277777776358</c:v>
                </c:pt>
                <c:pt idx="9264">
                  <c:v>12.866666666665246</c:v>
                </c:pt>
                <c:pt idx="9265">
                  <c:v>12.868055555554134</c:v>
                </c:pt>
                <c:pt idx="9266">
                  <c:v>12.869444444443022</c:v>
                </c:pt>
                <c:pt idx="9267">
                  <c:v>12.870833333331911</c:v>
                </c:pt>
                <c:pt idx="9268">
                  <c:v>12.872222222220799</c:v>
                </c:pt>
                <c:pt idx="9269">
                  <c:v>12.873611111109687</c:v>
                </c:pt>
                <c:pt idx="9270">
                  <c:v>12.874999999998575</c:v>
                </c:pt>
                <c:pt idx="9271">
                  <c:v>12.876388888887464</c:v>
                </c:pt>
                <c:pt idx="9272">
                  <c:v>12.877777777776352</c:v>
                </c:pt>
                <c:pt idx="9273">
                  <c:v>12.87916666666524</c:v>
                </c:pt>
                <c:pt idx="9274">
                  <c:v>12.880555555554128</c:v>
                </c:pt>
                <c:pt idx="9275">
                  <c:v>12.881944444443016</c:v>
                </c:pt>
                <c:pt idx="9276">
                  <c:v>12.883333333331905</c:v>
                </c:pt>
                <c:pt idx="9277">
                  <c:v>12.884722222220793</c:v>
                </c:pt>
                <c:pt idx="9278">
                  <c:v>12.886111111109681</c:v>
                </c:pt>
                <c:pt idx="9279">
                  <c:v>12.887499999998569</c:v>
                </c:pt>
                <c:pt idx="9280">
                  <c:v>12.888888888887458</c:v>
                </c:pt>
                <c:pt idx="9281">
                  <c:v>12.890277777776346</c:v>
                </c:pt>
                <c:pt idx="9282">
                  <c:v>12.891666666665234</c:v>
                </c:pt>
                <c:pt idx="9283">
                  <c:v>12.893055555554122</c:v>
                </c:pt>
                <c:pt idx="9284">
                  <c:v>12.89444444444301</c:v>
                </c:pt>
                <c:pt idx="9285">
                  <c:v>12.895833333331899</c:v>
                </c:pt>
                <c:pt idx="9286">
                  <c:v>12.897222222220787</c:v>
                </c:pt>
                <c:pt idx="9287">
                  <c:v>12.898611111109675</c:v>
                </c:pt>
                <c:pt idx="9288">
                  <c:v>12.899999999998563</c:v>
                </c:pt>
                <c:pt idx="9289">
                  <c:v>12.901388888887452</c:v>
                </c:pt>
                <c:pt idx="9290">
                  <c:v>12.90277777777634</c:v>
                </c:pt>
                <c:pt idx="9291">
                  <c:v>12.904166666665228</c:v>
                </c:pt>
                <c:pt idx="9292">
                  <c:v>12.905555555554116</c:v>
                </c:pt>
                <c:pt idx="9293">
                  <c:v>12.906944444443004</c:v>
                </c:pt>
                <c:pt idx="9294">
                  <c:v>12.908333333331893</c:v>
                </c:pt>
                <c:pt idx="9295">
                  <c:v>12.909722222220781</c:v>
                </c:pt>
                <c:pt idx="9296">
                  <c:v>12.911111111109669</c:v>
                </c:pt>
                <c:pt idx="9297">
                  <c:v>12.912499999998557</c:v>
                </c:pt>
                <c:pt idx="9298">
                  <c:v>12.913888888887445</c:v>
                </c:pt>
                <c:pt idx="9299">
                  <c:v>12.915277777776334</c:v>
                </c:pt>
                <c:pt idx="9300">
                  <c:v>12.916666666665222</c:v>
                </c:pt>
                <c:pt idx="9301">
                  <c:v>12.91805555555411</c:v>
                </c:pt>
                <c:pt idx="9302">
                  <c:v>12.919444444442998</c:v>
                </c:pt>
                <c:pt idx="9303">
                  <c:v>12.920833333331887</c:v>
                </c:pt>
                <c:pt idx="9304">
                  <c:v>12.922222222220775</c:v>
                </c:pt>
                <c:pt idx="9305">
                  <c:v>12.923611111109663</c:v>
                </c:pt>
                <c:pt idx="9306">
                  <c:v>12.924999999998551</c:v>
                </c:pt>
                <c:pt idx="9307">
                  <c:v>12.926388888887439</c:v>
                </c:pt>
                <c:pt idx="9308">
                  <c:v>12.927777777776328</c:v>
                </c:pt>
                <c:pt idx="9309">
                  <c:v>12.929166666665216</c:v>
                </c:pt>
                <c:pt idx="9310">
                  <c:v>12.930555555554104</c:v>
                </c:pt>
                <c:pt idx="9311">
                  <c:v>12.931944444442992</c:v>
                </c:pt>
                <c:pt idx="9312">
                  <c:v>12.933333333331881</c:v>
                </c:pt>
                <c:pt idx="9313">
                  <c:v>12.934722222220769</c:v>
                </c:pt>
                <c:pt idx="9314">
                  <c:v>12.936111111109657</c:v>
                </c:pt>
                <c:pt idx="9315">
                  <c:v>12.937499999998545</c:v>
                </c:pt>
                <c:pt idx="9316">
                  <c:v>12.938888888887433</c:v>
                </c:pt>
                <c:pt idx="9317">
                  <c:v>12.940277777776322</c:v>
                </c:pt>
                <c:pt idx="9318">
                  <c:v>12.94166666666521</c:v>
                </c:pt>
                <c:pt idx="9319">
                  <c:v>12.943055555554098</c:v>
                </c:pt>
                <c:pt idx="9320">
                  <c:v>12.944444444442986</c:v>
                </c:pt>
                <c:pt idx="9321">
                  <c:v>12.945833333331874</c:v>
                </c:pt>
                <c:pt idx="9322">
                  <c:v>12.947222222220763</c:v>
                </c:pt>
                <c:pt idx="9323">
                  <c:v>12.948611111109651</c:v>
                </c:pt>
                <c:pt idx="9324">
                  <c:v>12.949999999998539</c:v>
                </c:pt>
                <c:pt idx="9325">
                  <c:v>12.951388888887427</c:v>
                </c:pt>
                <c:pt idx="9326">
                  <c:v>12.952777777776316</c:v>
                </c:pt>
                <c:pt idx="9327">
                  <c:v>12.954166666665204</c:v>
                </c:pt>
                <c:pt idx="9328">
                  <c:v>12.955555555554092</c:v>
                </c:pt>
                <c:pt idx="9329">
                  <c:v>12.95694444444298</c:v>
                </c:pt>
                <c:pt idx="9330">
                  <c:v>12.958333333331868</c:v>
                </c:pt>
                <c:pt idx="9331">
                  <c:v>12.959722222220757</c:v>
                </c:pt>
                <c:pt idx="9332">
                  <c:v>12.961111111109645</c:v>
                </c:pt>
                <c:pt idx="9333">
                  <c:v>12.962499999998533</c:v>
                </c:pt>
                <c:pt idx="9334">
                  <c:v>12.963888888887421</c:v>
                </c:pt>
                <c:pt idx="9335">
                  <c:v>12.96527777777631</c:v>
                </c:pt>
                <c:pt idx="9336">
                  <c:v>12.966666666665198</c:v>
                </c:pt>
                <c:pt idx="9337">
                  <c:v>12.968055555554086</c:v>
                </c:pt>
                <c:pt idx="9338">
                  <c:v>12.969444444442974</c:v>
                </c:pt>
                <c:pt idx="9339">
                  <c:v>12.970833333331862</c:v>
                </c:pt>
                <c:pt idx="9340">
                  <c:v>12.972222222220751</c:v>
                </c:pt>
                <c:pt idx="9341">
                  <c:v>12.973611111109639</c:v>
                </c:pt>
                <c:pt idx="9342">
                  <c:v>12.974999999998527</c:v>
                </c:pt>
                <c:pt idx="9343">
                  <c:v>12.976388888887415</c:v>
                </c:pt>
                <c:pt idx="9344">
                  <c:v>12.977777777776303</c:v>
                </c:pt>
                <c:pt idx="9345">
                  <c:v>12.979166666665192</c:v>
                </c:pt>
                <c:pt idx="9346">
                  <c:v>12.98055555555408</c:v>
                </c:pt>
                <c:pt idx="9347">
                  <c:v>12.981944444442968</c:v>
                </c:pt>
                <c:pt idx="9348">
                  <c:v>12.983333333331856</c:v>
                </c:pt>
                <c:pt idx="9349">
                  <c:v>12.984722222220745</c:v>
                </c:pt>
                <c:pt idx="9350">
                  <c:v>12.986111111109633</c:v>
                </c:pt>
                <c:pt idx="9351">
                  <c:v>12.987499999998521</c:v>
                </c:pt>
                <c:pt idx="9352">
                  <c:v>12.988888888887409</c:v>
                </c:pt>
                <c:pt idx="9353">
                  <c:v>12.990277777776297</c:v>
                </c:pt>
                <c:pt idx="9354">
                  <c:v>12.991666666665186</c:v>
                </c:pt>
                <c:pt idx="9355">
                  <c:v>12.993055555554074</c:v>
                </c:pt>
                <c:pt idx="9356">
                  <c:v>12.994444444442962</c:v>
                </c:pt>
                <c:pt idx="9357">
                  <c:v>12.99583333333185</c:v>
                </c:pt>
                <c:pt idx="9358">
                  <c:v>12.997222222220739</c:v>
                </c:pt>
                <c:pt idx="9359">
                  <c:v>12.998611111109627</c:v>
                </c:pt>
                <c:pt idx="9360">
                  <c:v>12.999999999998515</c:v>
                </c:pt>
                <c:pt idx="9361">
                  <c:v>13.001388888887403</c:v>
                </c:pt>
                <c:pt idx="9362">
                  <c:v>13.002777777776291</c:v>
                </c:pt>
                <c:pt idx="9363">
                  <c:v>13.00416666666518</c:v>
                </c:pt>
                <c:pt idx="9364">
                  <c:v>13.005555555554068</c:v>
                </c:pt>
                <c:pt idx="9365">
                  <c:v>13.006944444442956</c:v>
                </c:pt>
                <c:pt idx="9366">
                  <c:v>13.008333333331844</c:v>
                </c:pt>
                <c:pt idx="9367">
                  <c:v>13.009722222220732</c:v>
                </c:pt>
                <c:pt idx="9368">
                  <c:v>13.011111111109621</c:v>
                </c:pt>
                <c:pt idx="9369">
                  <c:v>13.012499999998509</c:v>
                </c:pt>
                <c:pt idx="9370">
                  <c:v>13.013888888887397</c:v>
                </c:pt>
                <c:pt idx="9371">
                  <c:v>13.015277777776285</c:v>
                </c:pt>
                <c:pt idx="9372">
                  <c:v>13.016666666665174</c:v>
                </c:pt>
                <c:pt idx="9373">
                  <c:v>13.018055555554062</c:v>
                </c:pt>
                <c:pt idx="9374">
                  <c:v>13.01944444444295</c:v>
                </c:pt>
                <c:pt idx="9375">
                  <c:v>13.020833333331838</c:v>
                </c:pt>
                <c:pt idx="9376">
                  <c:v>13.022222222220726</c:v>
                </c:pt>
                <c:pt idx="9377">
                  <c:v>13.023611111109615</c:v>
                </c:pt>
                <c:pt idx="9378">
                  <c:v>13.024999999998503</c:v>
                </c:pt>
                <c:pt idx="9379">
                  <c:v>13.026388888887391</c:v>
                </c:pt>
                <c:pt idx="9380">
                  <c:v>13.027777777776279</c:v>
                </c:pt>
                <c:pt idx="9381">
                  <c:v>13.029166666665168</c:v>
                </c:pt>
                <c:pt idx="9382">
                  <c:v>13.030555555554056</c:v>
                </c:pt>
                <c:pt idx="9383">
                  <c:v>13.031944444442944</c:v>
                </c:pt>
                <c:pt idx="9384">
                  <c:v>13.033333333331832</c:v>
                </c:pt>
                <c:pt idx="9385">
                  <c:v>13.03472222222072</c:v>
                </c:pt>
                <c:pt idx="9386">
                  <c:v>13.036111111109609</c:v>
                </c:pt>
                <c:pt idx="9387">
                  <c:v>13.037499999998497</c:v>
                </c:pt>
                <c:pt idx="9388">
                  <c:v>13.038888888887385</c:v>
                </c:pt>
                <c:pt idx="9389">
                  <c:v>13.040277777776273</c:v>
                </c:pt>
                <c:pt idx="9390">
                  <c:v>13.041666666665162</c:v>
                </c:pt>
                <c:pt idx="9391">
                  <c:v>13.04305555555405</c:v>
                </c:pt>
                <c:pt idx="9392">
                  <c:v>13.044444444442938</c:v>
                </c:pt>
                <c:pt idx="9393">
                  <c:v>13.045833333331826</c:v>
                </c:pt>
                <c:pt idx="9394">
                  <c:v>13.047222222220714</c:v>
                </c:pt>
                <c:pt idx="9395">
                  <c:v>13.048611111109603</c:v>
                </c:pt>
                <c:pt idx="9396">
                  <c:v>13.049999999998491</c:v>
                </c:pt>
                <c:pt idx="9397">
                  <c:v>13.051388888887379</c:v>
                </c:pt>
                <c:pt idx="9398">
                  <c:v>13.052777777776267</c:v>
                </c:pt>
                <c:pt idx="9399">
                  <c:v>13.054166666665155</c:v>
                </c:pt>
                <c:pt idx="9400">
                  <c:v>13.055555555554044</c:v>
                </c:pt>
                <c:pt idx="9401">
                  <c:v>13.056944444442932</c:v>
                </c:pt>
                <c:pt idx="9402">
                  <c:v>13.05833333333182</c:v>
                </c:pt>
                <c:pt idx="9403">
                  <c:v>13.059722222220708</c:v>
                </c:pt>
                <c:pt idx="9404">
                  <c:v>13.061111111109597</c:v>
                </c:pt>
                <c:pt idx="9405">
                  <c:v>13.062499999998485</c:v>
                </c:pt>
                <c:pt idx="9406">
                  <c:v>13.063888888887373</c:v>
                </c:pt>
                <c:pt idx="9407">
                  <c:v>13.065277777776261</c:v>
                </c:pt>
                <c:pt idx="9408">
                  <c:v>13.066666666665149</c:v>
                </c:pt>
                <c:pt idx="9409">
                  <c:v>13.068055555554038</c:v>
                </c:pt>
                <c:pt idx="9410">
                  <c:v>13.069444444442926</c:v>
                </c:pt>
                <c:pt idx="9411">
                  <c:v>13.070833333331814</c:v>
                </c:pt>
                <c:pt idx="9412">
                  <c:v>13.072222222220702</c:v>
                </c:pt>
                <c:pt idx="9413">
                  <c:v>13.073611111109591</c:v>
                </c:pt>
                <c:pt idx="9414">
                  <c:v>13.074999999998479</c:v>
                </c:pt>
                <c:pt idx="9415">
                  <c:v>13.076388888887367</c:v>
                </c:pt>
                <c:pt idx="9416">
                  <c:v>13.077777777776255</c:v>
                </c:pt>
                <c:pt idx="9417">
                  <c:v>13.079166666665143</c:v>
                </c:pt>
                <c:pt idx="9418">
                  <c:v>13.080555555554032</c:v>
                </c:pt>
                <c:pt idx="9419">
                  <c:v>13.08194444444292</c:v>
                </c:pt>
                <c:pt idx="9420">
                  <c:v>13.083333333331808</c:v>
                </c:pt>
                <c:pt idx="9421">
                  <c:v>13.084722222220696</c:v>
                </c:pt>
                <c:pt idx="9422">
                  <c:v>13.086111111109584</c:v>
                </c:pt>
                <c:pt idx="9423">
                  <c:v>13.087499999998473</c:v>
                </c:pt>
                <c:pt idx="9424">
                  <c:v>13.088888888887361</c:v>
                </c:pt>
                <c:pt idx="9425">
                  <c:v>13.090277777776249</c:v>
                </c:pt>
                <c:pt idx="9426">
                  <c:v>13.091666666665137</c:v>
                </c:pt>
                <c:pt idx="9427">
                  <c:v>13.093055555554026</c:v>
                </c:pt>
                <c:pt idx="9428">
                  <c:v>13.094444444442914</c:v>
                </c:pt>
                <c:pt idx="9429">
                  <c:v>13.095833333331802</c:v>
                </c:pt>
                <c:pt idx="9430">
                  <c:v>13.09722222222069</c:v>
                </c:pt>
                <c:pt idx="9431">
                  <c:v>13.098611111109578</c:v>
                </c:pt>
                <c:pt idx="9432">
                  <c:v>13.099999999998467</c:v>
                </c:pt>
                <c:pt idx="9433">
                  <c:v>13.101388888887355</c:v>
                </c:pt>
                <c:pt idx="9434">
                  <c:v>13.102777777776243</c:v>
                </c:pt>
                <c:pt idx="9435">
                  <c:v>13.104166666665131</c:v>
                </c:pt>
                <c:pt idx="9436">
                  <c:v>13.10555555555402</c:v>
                </c:pt>
                <c:pt idx="9437">
                  <c:v>13.106944444442908</c:v>
                </c:pt>
                <c:pt idx="9438">
                  <c:v>13.108333333331796</c:v>
                </c:pt>
                <c:pt idx="9439">
                  <c:v>13.109722222220684</c:v>
                </c:pt>
                <c:pt idx="9440">
                  <c:v>13.111111111109572</c:v>
                </c:pt>
                <c:pt idx="9441">
                  <c:v>13.112499999998461</c:v>
                </c:pt>
                <c:pt idx="9442">
                  <c:v>13.113888888887349</c:v>
                </c:pt>
                <c:pt idx="9443">
                  <c:v>13.115277777776237</c:v>
                </c:pt>
                <c:pt idx="9444">
                  <c:v>13.116666666665125</c:v>
                </c:pt>
                <c:pt idx="9445">
                  <c:v>13.118055555554013</c:v>
                </c:pt>
                <c:pt idx="9446">
                  <c:v>13.119444444442902</c:v>
                </c:pt>
                <c:pt idx="9447">
                  <c:v>13.12083333333179</c:v>
                </c:pt>
                <c:pt idx="9448">
                  <c:v>13.122222222220678</c:v>
                </c:pt>
                <c:pt idx="9449">
                  <c:v>13.123611111109566</c:v>
                </c:pt>
                <c:pt idx="9450">
                  <c:v>13.124999999998455</c:v>
                </c:pt>
                <c:pt idx="9451">
                  <c:v>13.126388888887343</c:v>
                </c:pt>
                <c:pt idx="9452">
                  <c:v>13.127777777776231</c:v>
                </c:pt>
                <c:pt idx="9453">
                  <c:v>13.129166666665119</c:v>
                </c:pt>
                <c:pt idx="9454">
                  <c:v>13.130555555554007</c:v>
                </c:pt>
                <c:pt idx="9455">
                  <c:v>13.131944444442896</c:v>
                </c:pt>
                <c:pt idx="9456">
                  <c:v>13.133333333331784</c:v>
                </c:pt>
                <c:pt idx="9457">
                  <c:v>13.134722222220672</c:v>
                </c:pt>
                <c:pt idx="9458">
                  <c:v>13.13611111110956</c:v>
                </c:pt>
                <c:pt idx="9459">
                  <c:v>13.137499999998449</c:v>
                </c:pt>
                <c:pt idx="9460">
                  <c:v>13.138888888887337</c:v>
                </c:pt>
                <c:pt idx="9461">
                  <c:v>13.140277777776225</c:v>
                </c:pt>
                <c:pt idx="9462">
                  <c:v>13.141666666665113</c:v>
                </c:pt>
                <c:pt idx="9463">
                  <c:v>13.143055555554001</c:v>
                </c:pt>
                <c:pt idx="9464">
                  <c:v>13.14444444444289</c:v>
                </c:pt>
                <c:pt idx="9465">
                  <c:v>13.145833333331778</c:v>
                </c:pt>
                <c:pt idx="9466">
                  <c:v>13.147222222220666</c:v>
                </c:pt>
                <c:pt idx="9467">
                  <c:v>13.148611111109554</c:v>
                </c:pt>
                <c:pt idx="9468">
                  <c:v>13.149999999998442</c:v>
                </c:pt>
                <c:pt idx="9469">
                  <c:v>13.151388888887331</c:v>
                </c:pt>
                <c:pt idx="9470">
                  <c:v>13.152777777776219</c:v>
                </c:pt>
                <c:pt idx="9471">
                  <c:v>13.154166666665107</c:v>
                </c:pt>
                <c:pt idx="9472">
                  <c:v>13.155555555553995</c:v>
                </c:pt>
                <c:pt idx="9473">
                  <c:v>13.156944444442884</c:v>
                </c:pt>
                <c:pt idx="9474">
                  <c:v>13.158333333331772</c:v>
                </c:pt>
                <c:pt idx="9475">
                  <c:v>13.15972222222066</c:v>
                </c:pt>
                <c:pt idx="9476">
                  <c:v>13.161111111109548</c:v>
                </c:pt>
                <c:pt idx="9477">
                  <c:v>13.162499999998436</c:v>
                </c:pt>
                <c:pt idx="9478">
                  <c:v>13.163888888887325</c:v>
                </c:pt>
                <c:pt idx="9479">
                  <c:v>13.165277777776213</c:v>
                </c:pt>
                <c:pt idx="9480">
                  <c:v>13.166666666665101</c:v>
                </c:pt>
                <c:pt idx="9481">
                  <c:v>13.168055555553989</c:v>
                </c:pt>
                <c:pt idx="9482">
                  <c:v>13.169444444442878</c:v>
                </c:pt>
                <c:pt idx="9483">
                  <c:v>13.170833333331766</c:v>
                </c:pt>
                <c:pt idx="9484">
                  <c:v>13.172222222220654</c:v>
                </c:pt>
                <c:pt idx="9485">
                  <c:v>13.173611111109542</c:v>
                </c:pt>
                <c:pt idx="9486">
                  <c:v>13.17499999999843</c:v>
                </c:pt>
                <c:pt idx="9487">
                  <c:v>13.176388888887319</c:v>
                </c:pt>
                <c:pt idx="9488">
                  <c:v>13.177777777776207</c:v>
                </c:pt>
                <c:pt idx="9489">
                  <c:v>13.179166666665095</c:v>
                </c:pt>
                <c:pt idx="9490">
                  <c:v>13.180555555553983</c:v>
                </c:pt>
                <c:pt idx="9491">
                  <c:v>13.181944444442872</c:v>
                </c:pt>
                <c:pt idx="9492">
                  <c:v>13.18333333333176</c:v>
                </c:pt>
                <c:pt idx="9493">
                  <c:v>13.184722222220648</c:v>
                </c:pt>
                <c:pt idx="9494">
                  <c:v>13.186111111109536</c:v>
                </c:pt>
                <c:pt idx="9495">
                  <c:v>13.187499999998424</c:v>
                </c:pt>
                <c:pt idx="9496">
                  <c:v>13.188888888887313</c:v>
                </c:pt>
                <c:pt idx="9497">
                  <c:v>13.190277777776201</c:v>
                </c:pt>
                <c:pt idx="9498">
                  <c:v>13.191666666665089</c:v>
                </c:pt>
                <c:pt idx="9499">
                  <c:v>13.193055555553977</c:v>
                </c:pt>
                <c:pt idx="9500">
                  <c:v>13.194444444442865</c:v>
                </c:pt>
                <c:pt idx="9501">
                  <c:v>13.195833333331754</c:v>
                </c:pt>
                <c:pt idx="9502">
                  <c:v>13.197222222220642</c:v>
                </c:pt>
                <c:pt idx="9503">
                  <c:v>13.19861111110953</c:v>
                </c:pt>
                <c:pt idx="9504">
                  <c:v>13.199999999998418</c:v>
                </c:pt>
                <c:pt idx="9505">
                  <c:v>13.201388888887307</c:v>
                </c:pt>
                <c:pt idx="9506">
                  <c:v>13.202777777776195</c:v>
                </c:pt>
                <c:pt idx="9507">
                  <c:v>13.204166666665083</c:v>
                </c:pt>
                <c:pt idx="9508">
                  <c:v>13.205555555553971</c:v>
                </c:pt>
                <c:pt idx="9509">
                  <c:v>13.206944444442859</c:v>
                </c:pt>
                <c:pt idx="9510">
                  <c:v>13.208333333331748</c:v>
                </c:pt>
                <c:pt idx="9511">
                  <c:v>13.209722222220636</c:v>
                </c:pt>
                <c:pt idx="9512">
                  <c:v>13.211111111109524</c:v>
                </c:pt>
                <c:pt idx="9513">
                  <c:v>13.212499999998412</c:v>
                </c:pt>
                <c:pt idx="9514">
                  <c:v>13.213888888887301</c:v>
                </c:pt>
                <c:pt idx="9515">
                  <c:v>13.215277777776189</c:v>
                </c:pt>
                <c:pt idx="9516">
                  <c:v>13.216666666665077</c:v>
                </c:pt>
                <c:pt idx="9517">
                  <c:v>13.218055555553965</c:v>
                </c:pt>
                <c:pt idx="9518">
                  <c:v>13.219444444442853</c:v>
                </c:pt>
                <c:pt idx="9519">
                  <c:v>13.220833333331742</c:v>
                </c:pt>
                <c:pt idx="9520">
                  <c:v>13.22222222222063</c:v>
                </c:pt>
                <c:pt idx="9521">
                  <c:v>13.223611111109518</c:v>
                </c:pt>
                <c:pt idx="9522">
                  <c:v>13.224999999998406</c:v>
                </c:pt>
                <c:pt idx="9523">
                  <c:v>13.226388888887294</c:v>
                </c:pt>
                <c:pt idx="9524">
                  <c:v>13.227777777776183</c:v>
                </c:pt>
                <c:pt idx="9525">
                  <c:v>13.229166666665071</c:v>
                </c:pt>
                <c:pt idx="9526">
                  <c:v>13.230555555553959</c:v>
                </c:pt>
                <c:pt idx="9527">
                  <c:v>13.231944444442847</c:v>
                </c:pt>
                <c:pt idx="9528">
                  <c:v>13.233333333331736</c:v>
                </c:pt>
                <c:pt idx="9529">
                  <c:v>13.234722222220624</c:v>
                </c:pt>
                <c:pt idx="9530">
                  <c:v>13.236111111109512</c:v>
                </c:pt>
                <c:pt idx="9531">
                  <c:v>13.2374999999984</c:v>
                </c:pt>
                <c:pt idx="9532">
                  <c:v>13.238888888887288</c:v>
                </c:pt>
                <c:pt idx="9533">
                  <c:v>13.240277777776177</c:v>
                </c:pt>
                <c:pt idx="9534">
                  <c:v>13.241666666665065</c:v>
                </c:pt>
                <c:pt idx="9535">
                  <c:v>13.243055555553953</c:v>
                </c:pt>
                <c:pt idx="9536">
                  <c:v>13.244444444442841</c:v>
                </c:pt>
                <c:pt idx="9537">
                  <c:v>13.24583333333173</c:v>
                </c:pt>
                <c:pt idx="9538">
                  <c:v>13.247222222220618</c:v>
                </c:pt>
                <c:pt idx="9539">
                  <c:v>13.248611111109506</c:v>
                </c:pt>
                <c:pt idx="9540">
                  <c:v>13.249999999998394</c:v>
                </c:pt>
                <c:pt idx="9541">
                  <c:v>13.251388888887282</c:v>
                </c:pt>
                <c:pt idx="9542">
                  <c:v>13.252777777776171</c:v>
                </c:pt>
                <c:pt idx="9543">
                  <c:v>13.254166666665059</c:v>
                </c:pt>
                <c:pt idx="9544">
                  <c:v>13.255555555553947</c:v>
                </c:pt>
                <c:pt idx="9545">
                  <c:v>13.256944444442835</c:v>
                </c:pt>
                <c:pt idx="9546">
                  <c:v>13.258333333331723</c:v>
                </c:pt>
                <c:pt idx="9547">
                  <c:v>13.259722222220612</c:v>
                </c:pt>
                <c:pt idx="9548">
                  <c:v>13.2611111111095</c:v>
                </c:pt>
                <c:pt idx="9549">
                  <c:v>13.262499999998388</c:v>
                </c:pt>
                <c:pt idx="9550">
                  <c:v>13.263888888887276</c:v>
                </c:pt>
                <c:pt idx="9551">
                  <c:v>13.265277777776165</c:v>
                </c:pt>
                <c:pt idx="9552">
                  <c:v>13.266666666665053</c:v>
                </c:pt>
                <c:pt idx="9553">
                  <c:v>13.268055555553941</c:v>
                </c:pt>
                <c:pt idx="9554">
                  <c:v>13.269444444442829</c:v>
                </c:pt>
                <c:pt idx="9555">
                  <c:v>13.270833333331717</c:v>
                </c:pt>
                <c:pt idx="9556">
                  <c:v>13.272222222220606</c:v>
                </c:pt>
                <c:pt idx="9557">
                  <c:v>13.273611111109494</c:v>
                </c:pt>
                <c:pt idx="9558">
                  <c:v>13.274999999998382</c:v>
                </c:pt>
                <c:pt idx="9559">
                  <c:v>13.27638888888727</c:v>
                </c:pt>
                <c:pt idx="9560">
                  <c:v>13.277777777776159</c:v>
                </c:pt>
                <c:pt idx="9561">
                  <c:v>13.279166666665047</c:v>
                </c:pt>
                <c:pt idx="9562">
                  <c:v>13.280555555553935</c:v>
                </c:pt>
                <c:pt idx="9563">
                  <c:v>13.281944444442823</c:v>
                </c:pt>
                <c:pt idx="9564">
                  <c:v>13.283333333331711</c:v>
                </c:pt>
                <c:pt idx="9565">
                  <c:v>13.2847222222206</c:v>
                </c:pt>
                <c:pt idx="9566">
                  <c:v>13.286111111109488</c:v>
                </c:pt>
                <c:pt idx="9567">
                  <c:v>13.287499999998376</c:v>
                </c:pt>
                <c:pt idx="9568">
                  <c:v>13.288888888887264</c:v>
                </c:pt>
                <c:pt idx="9569">
                  <c:v>13.290277777776152</c:v>
                </c:pt>
                <c:pt idx="9570">
                  <c:v>13.291666666665041</c:v>
                </c:pt>
                <c:pt idx="9571">
                  <c:v>13.293055555553929</c:v>
                </c:pt>
                <c:pt idx="9572">
                  <c:v>13.294444444442817</c:v>
                </c:pt>
                <c:pt idx="9573">
                  <c:v>13.295833333331705</c:v>
                </c:pt>
                <c:pt idx="9574">
                  <c:v>13.297222222220594</c:v>
                </c:pt>
                <c:pt idx="9575">
                  <c:v>13.298611111109482</c:v>
                </c:pt>
                <c:pt idx="9576">
                  <c:v>13.29999999999837</c:v>
                </c:pt>
                <c:pt idx="9577">
                  <c:v>13.301388888887258</c:v>
                </c:pt>
                <c:pt idx="9578">
                  <c:v>13.302777777776146</c:v>
                </c:pt>
                <c:pt idx="9579">
                  <c:v>13.304166666665035</c:v>
                </c:pt>
                <c:pt idx="9580">
                  <c:v>13.305555555553923</c:v>
                </c:pt>
                <c:pt idx="9581">
                  <c:v>13.306944444442811</c:v>
                </c:pt>
                <c:pt idx="9582">
                  <c:v>13.308333333331699</c:v>
                </c:pt>
                <c:pt idx="9583">
                  <c:v>13.309722222220588</c:v>
                </c:pt>
                <c:pt idx="9584">
                  <c:v>13.311111111109476</c:v>
                </c:pt>
                <c:pt idx="9585">
                  <c:v>13.312499999998364</c:v>
                </c:pt>
                <c:pt idx="9586">
                  <c:v>13.313888888887252</c:v>
                </c:pt>
                <c:pt idx="9587">
                  <c:v>13.31527777777614</c:v>
                </c:pt>
                <c:pt idx="9588">
                  <c:v>13.316666666665029</c:v>
                </c:pt>
                <c:pt idx="9589">
                  <c:v>13.318055555553917</c:v>
                </c:pt>
                <c:pt idx="9590">
                  <c:v>13.319444444442805</c:v>
                </c:pt>
                <c:pt idx="9591">
                  <c:v>13.320833333331693</c:v>
                </c:pt>
                <c:pt idx="9592">
                  <c:v>13.322222222220582</c:v>
                </c:pt>
                <c:pt idx="9593">
                  <c:v>13.32361111110947</c:v>
                </c:pt>
                <c:pt idx="9594">
                  <c:v>13.324999999998358</c:v>
                </c:pt>
                <c:pt idx="9595">
                  <c:v>13.326388888887246</c:v>
                </c:pt>
                <c:pt idx="9596">
                  <c:v>13.327777777776134</c:v>
                </c:pt>
                <c:pt idx="9597">
                  <c:v>13.329166666665023</c:v>
                </c:pt>
                <c:pt idx="9598">
                  <c:v>13.330555555553911</c:v>
                </c:pt>
                <c:pt idx="9599">
                  <c:v>13.331944444442799</c:v>
                </c:pt>
                <c:pt idx="9600">
                  <c:v>13.333333333331687</c:v>
                </c:pt>
                <c:pt idx="9601">
                  <c:v>13.334722222220575</c:v>
                </c:pt>
                <c:pt idx="9602">
                  <c:v>13.336111111109464</c:v>
                </c:pt>
                <c:pt idx="9603">
                  <c:v>13.337499999998352</c:v>
                </c:pt>
                <c:pt idx="9604">
                  <c:v>13.33888888888724</c:v>
                </c:pt>
                <c:pt idx="9605">
                  <c:v>13.340277777776128</c:v>
                </c:pt>
                <c:pt idx="9606">
                  <c:v>13.341666666665017</c:v>
                </c:pt>
                <c:pt idx="9607">
                  <c:v>13.343055555553905</c:v>
                </c:pt>
                <c:pt idx="9608">
                  <c:v>13.344444444442793</c:v>
                </c:pt>
                <c:pt idx="9609">
                  <c:v>13.345833333331681</c:v>
                </c:pt>
                <c:pt idx="9610">
                  <c:v>13.347222222220569</c:v>
                </c:pt>
                <c:pt idx="9611">
                  <c:v>13.348611111109458</c:v>
                </c:pt>
                <c:pt idx="9612">
                  <c:v>13.349999999998346</c:v>
                </c:pt>
                <c:pt idx="9613">
                  <c:v>13.351388888887234</c:v>
                </c:pt>
                <c:pt idx="9614">
                  <c:v>13.352777777776122</c:v>
                </c:pt>
                <c:pt idx="9615">
                  <c:v>13.354166666665011</c:v>
                </c:pt>
                <c:pt idx="9616">
                  <c:v>13.355555555553899</c:v>
                </c:pt>
                <c:pt idx="9617">
                  <c:v>13.356944444442787</c:v>
                </c:pt>
                <c:pt idx="9618">
                  <c:v>13.358333333331675</c:v>
                </c:pt>
                <c:pt idx="9619">
                  <c:v>13.359722222220563</c:v>
                </c:pt>
                <c:pt idx="9620">
                  <c:v>13.361111111109452</c:v>
                </c:pt>
                <c:pt idx="9621">
                  <c:v>13.36249999999834</c:v>
                </c:pt>
                <c:pt idx="9622">
                  <c:v>13.363888888887228</c:v>
                </c:pt>
                <c:pt idx="9623">
                  <c:v>13.365277777776116</c:v>
                </c:pt>
                <c:pt idx="9624">
                  <c:v>13.366666666665004</c:v>
                </c:pt>
                <c:pt idx="9625">
                  <c:v>13.368055555553893</c:v>
                </c:pt>
                <c:pt idx="9626">
                  <c:v>13.369444444442781</c:v>
                </c:pt>
                <c:pt idx="9627">
                  <c:v>13.370833333331669</c:v>
                </c:pt>
                <c:pt idx="9628">
                  <c:v>13.372222222220557</c:v>
                </c:pt>
                <c:pt idx="9629">
                  <c:v>13.373611111109446</c:v>
                </c:pt>
                <c:pt idx="9630">
                  <c:v>13.374999999998334</c:v>
                </c:pt>
                <c:pt idx="9631">
                  <c:v>13.376388888887222</c:v>
                </c:pt>
                <c:pt idx="9632">
                  <c:v>13.37777777777611</c:v>
                </c:pt>
                <c:pt idx="9633">
                  <c:v>13.379166666664998</c:v>
                </c:pt>
                <c:pt idx="9634">
                  <c:v>13.380555555553887</c:v>
                </c:pt>
                <c:pt idx="9635">
                  <c:v>13.381944444442775</c:v>
                </c:pt>
                <c:pt idx="9636">
                  <c:v>13.383333333331663</c:v>
                </c:pt>
                <c:pt idx="9637">
                  <c:v>13.384722222220551</c:v>
                </c:pt>
                <c:pt idx="9638">
                  <c:v>13.38611111110944</c:v>
                </c:pt>
                <c:pt idx="9639">
                  <c:v>13.387499999998328</c:v>
                </c:pt>
                <c:pt idx="9640">
                  <c:v>13.388888888887216</c:v>
                </c:pt>
                <c:pt idx="9641">
                  <c:v>13.390277777776104</c:v>
                </c:pt>
                <c:pt idx="9642">
                  <c:v>13.391666666664992</c:v>
                </c:pt>
                <c:pt idx="9643">
                  <c:v>13.393055555553881</c:v>
                </c:pt>
                <c:pt idx="9644">
                  <c:v>13.394444444442769</c:v>
                </c:pt>
                <c:pt idx="9645">
                  <c:v>13.395833333331657</c:v>
                </c:pt>
                <c:pt idx="9646">
                  <c:v>13.397222222220545</c:v>
                </c:pt>
                <c:pt idx="9647">
                  <c:v>13.398611111109433</c:v>
                </c:pt>
                <c:pt idx="9648">
                  <c:v>13.399999999998322</c:v>
                </c:pt>
                <c:pt idx="9649">
                  <c:v>13.40138888888721</c:v>
                </c:pt>
                <c:pt idx="9650">
                  <c:v>13.402777777776098</c:v>
                </c:pt>
                <c:pt idx="9651">
                  <c:v>13.404166666664986</c:v>
                </c:pt>
                <c:pt idx="9652">
                  <c:v>13.405555555553875</c:v>
                </c:pt>
                <c:pt idx="9653">
                  <c:v>13.406944444442763</c:v>
                </c:pt>
                <c:pt idx="9654">
                  <c:v>13.408333333331651</c:v>
                </c:pt>
                <c:pt idx="9655">
                  <c:v>13.409722222220539</c:v>
                </c:pt>
                <c:pt idx="9656">
                  <c:v>13.411111111109427</c:v>
                </c:pt>
                <c:pt idx="9657">
                  <c:v>13.412499999998316</c:v>
                </c:pt>
                <c:pt idx="9658">
                  <c:v>13.413888888887204</c:v>
                </c:pt>
                <c:pt idx="9659">
                  <c:v>13.415277777776092</c:v>
                </c:pt>
                <c:pt idx="9660">
                  <c:v>13.41666666666498</c:v>
                </c:pt>
                <c:pt idx="9661">
                  <c:v>13.418055555553869</c:v>
                </c:pt>
                <c:pt idx="9662">
                  <c:v>13.419444444442757</c:v>
                </c:pt>
                <c:pt idx="9663">
                  <c:v>13.420833333331645</c:v>
                </c:pt>
                <c:pt idx="9664">
                  <c:v>13.422222222220533</c:v>
                </c:pt>
                <c:pt idx="9665">
                  <c:v>13.423611111109421</c:v>
                </c:pt>
                <c:pt idx="9666">
                  <c:v>13.42499999999831</c:v>
                </c:pt>
                <c:pt idx="9667">
                  <c:v>13.426388888887198</c:v>
                </c:pt>
                <c:pt idx="9668">
                  <c:v>13.427777777776086</c:v>
                </c:pt>
                <c:pt idx="9669">
                  <c:v>13.429166666664974</c:v>
                </c:pt>
                <c:pt idx="9670">
                  <c:v>13.430555555553862</c:v>
                </c:pt>
                <c:pt idx="9671">
                  <c:v>13.431944444442751</c:v>
                </c:pt>
                <c:pt idx="9672">
                  <c:v>13.433333333331639</c:v>
                </c:pt>
                <c:pt idx="9673">
                  <c:v>13.434722222220527</c:v>
                </c:pt>
                <c:pt idx="9674">
                  <c:v>13.436111111109415</c:v>
                </c:pt>
                <c:pt idx="9675">
                  <c:v>13.437499999998304</c:v>
                </c:pt>
                <c:pt idx="9676">
                  <c:v>13.438888888887192</c:v>
                </c:pt>
                <c:pt idx="9677">
                  <c:v>13.44027777777608</c:v>
                </c:pt>
                <c:pt idx="9678">
                  <c:v>13.441666666664968</c:v>
                </c:pt>
                <c:pt idx="9679">
                  <c:v>13.443055555553856</c:v>
                </c:pt>
                <c:pt idx="9680">
                  <c:v>13.444444444442745</c:v>
                </c:pt>
                <c:pt idx="9681">
                  <c:v>13.445833333331633</c:v>
                </c:pt>
                <c:pt idx="9682">
                  <c:v>13.447222222220521</c:v>
                </c:pt>
                <c:pt idx="9683">
                  <c:v>13.448611111109409</c:v>
                </c:pt>
                <c:pt idx="9684">
                  <c:v>13.449999999998298</c:v>
                </c:pt>
                <c:pt idx="9685">
                  <c:v>13.451388888887186</c:v>
                </c:pt>
                <c:pt idx="9686">
                  <c:v>13.452777777776074</c:v>
                </c:pt>
                <c:pt idx="9687">
                  <c:v>13.454166666664962</c:v>
                </c:pt>
                <c:pt idx="9688">
                  <c:v>13.45555555555385</c:v>
                </c:pt>
                <c:pt idx="9689">
                  <c:v>13.456944444442739</c:v>
                </c:pt>
                <c:pt idx="9690">
                  <c:v>13.458333333331627</c:v>
                </c:pt>
                <c:pt idx="9691">
                  <c:v>13.459722222220515</c:v>
                </c:pt>
                <c:pt idx="9692">
                  <c:v>13.461111111109403</c:v>
                </c:pt>
                <c:pt idx="9693">
                  <c:v>13.462499999998291</c:v>
                </c:pt>
                <c:pt idx="9694">
                  <c:v>13.46388888888718</c:v>
                </c:pt>
                <c:pt idx="9695">
                  <c:v>13.465277777776068</c:v>
                </c:pt>
                <c:pt idx="9696">
                  <c:v>13.466666666664956</c:v>
                </c:pt>
                <c:pt idx="9697">
                  <c:v>13.468055555553844</c:v>
                </c:pt>
                <c:pt idx="9698">
                  <c:v>13.469444444442733</c:v>
                </c:pt>
                <c:pt idx="9699">
                  <c:v>13.470833333331621</c:v>
                </c:pt>
                <c:pt idx="9700">
                  <c:v>13.472222222220509</c:v>
                </c:pt>
                <c:pt idx="9701">
                  <c:v>13.473611111109397</c:v>
                </c:pt>
                <c:pt idx="9702">
                  <c:v>13.474999999998285</c:v>
                </c:pt>
                <c:pt idx="9703">
                  <c:v>13.476388888887174</c:v>
                </c:pt>
                <c:pt idx="9704">
                  <c:v>13.477777777776062</c:v>
                </c:pt>
                <c:pt idx="9705">
                  <c:v>13.47916666666495</c:v>
                </c:pt>
                <c:pt idx="9706">
                  <c:v>13.480555555553838</c:v>
                </c:pt>
                <c:pt idx="9707">
                  <c:v>13.481944444442727</c:v>
                </c:pt>
                <c:pt idx="9708">
                  <c:v>13.483333333331615</c:v>
                </c:pt>
                <c:pt idx="9709">
                  <c:v>13.484722222220503</c:v>
                </c:pt>
                <c:pt idx="9710">
                  <c:v>13.486111111109391</c:v>
                </c:pt>
                <c:pt idx="9711">
                  <c:v>13.487499999998279</c:v>
                </c:pt>
                <c:pt idx="9712">
                  <c:v>13.488888888887168</c:v>
                </c:pt>
                <c:pt idx="9713">
                  <c:v>13.490277777776056</c:v>
                </c:pt>
                <c:pt idx="9714">
                  <c:v>13.491666666664944</c:v>
                </c:pt>
                <c:pt idx="9715">
                  <c:v>13.493055555553832</c:v>
                </c:pt>
                <c:pt idx="9716">
                  <c:v>13.494444444442721</c:v>
                </c:pt>
                <c:pt idx="9717">
                  <c:v>13.495833333331609</c:v>
                </c:pt>
                <c:pt idx="9718">
                  <c:v>13.497222222220497</c:v>
                </c:pt>
                <c:pt idx="9719">
                  <c:v>13.498611111109385</c:v>
                </c:pt>
                <c:pt idx="9720">
                  <c:v>13.499999999998273</c:v>
                </c:pt>
                <c:pt idx="9721">
                  <c:v>13.501388888887162</c:v>
                </c:pt>
                <c:pt idx="9722">
                  <c:v>13.50277777777605</c:v>
                </c:pt>
                <c:pt idx="9723">
                  <c:v>13.504166666664938</c:v>
                </c:pt>
                <c:pt idx="9724">
                  <c:v>13.505555555553826</c:v>
                </c:pt>
                <c:pt idx="9725">
                  <c:v>13.506944444442714</c:v>
                </c:pt>
                <c:pt idx="9726">
                  <c:v>13.508333333331603</c:v>
                </c:pt>
                <c:pt idx="9727">
                  <c:v>13.509722222220491</c:v>
                </c:pt>
                <c:pt idx="9728">
                  <c:v>13.511111111109379</c:v>
                </c:pt>
                <c:pt idx="9729">
                  <c:v>13.512499999998267</c:v>
                </c:pt>
                <c:pt idx="9730">
                  <c:v>13.513888888887156</c:v>
                </c:pt>
                <c:pt idx="9731">
                  <c:v>13.515277777776044</c:v>
                </c:pt>
                <c:pt idx="9732">
                  <c:v>13.516666666664932</c:v>
                </c:pt>
                <c:pt idx="9733">
                  <c:v>13.51805555555382</c:v>
                </c:pt>
                <c:pt idx="9734">
                  <c:v>13.519444444442708</c:v>
                </c:pt>
                <c:pt idx="9735">
                  <c:v>13.520833333331597</c:v>
                </c:pt>
                <c:pt idx="9736">
                  <c:v>13.522222222220485</c:v>
                </c:pt>
                <c:pt idx="9737">
                  <c:v>13.523611111109373</c:v>
                </c:pt>
                <c:pt idx="9738">
                  <c:v>13.524999999998261</c:v>
                </c:pt>
                <c:pt idx="9739">
                  <c:v>13.52638888888715</c:v>
                </c:pt>
                <c:pt idx="9740">
                  <c:v>13.527777777776038</c:v>
                </c:pt>
                <c:pt idx="9741">
                  <c:v>13.529166666664926</c:v>
                </c:pt>
                <c:pt idx="9742">
                  <c:v>13.530555555553814</c:v>
                </c:pt>
                <c:pt idx="9743">
                  <c:v>13.531944444442702</c:v>
                </c:pt>
                <c:pt idx="9744">
                  <c:v>13.533333333331591</c:v>
                </c:pt>
                <c:pt idx="9745">
                  <c:v>13.534722222220479</c:v>
                </c:pt>
                <c:pt idx="9746">
                  <c:v>13.536111111109367</c:v>
                </c:pt>
                <c:pt idx="9747">
                  <c:v>13.537499999998255</c:v>
                </c:pt>
                <c:pt idx="9748">
                  <c:v>13.538888888887143</c:v>
                </c:pt>
                <c:pt idx="9749">
                  <c:v>13.540277777776032</c:v>
                </c:pt>
                <c:pt idx="9750">
                  <c:v>13.54166666666492</c:v>
                </c:pt>
                <c:pt idx="9751">
                  <c:v>13.543055555553808</c:v>
                </c:pt>
                <c:pt idx="9752">
                  <c:v>13.544444444442696</c:v>
                </c:pt>
                <c:pt idx="9753">
                  <c:v>13.545833333331585</c:v>
                </c:pt>
                <c:pt idx="9754">
                  <c:v>13.547222222220473</c:v>
                </c:pt>
                <c:pt idx="9755">
                  <c:v>13.548611111109361</c:v>
                </c:pt>
                <c:pt idx="9756">
                  <c:v>13.549999999998249</c:v>
                </c:pt>
                <c:pt idx="9757">
                  <c:v>13.551388888887137</c:v>
                </c:pt>
                <c:pt idx="9758">
                  <c:v>13.552777777776026</c:v>
                </c:pt>
                <c:pt idx="9759">
                  <c:v>13.554166666664914</c:v>
                </c:pt>
                <c:pt idx="9760">
                  <c:v>13.555555555553802</c:v>
                </c:pt>
                <c:pt idx="9761">
                  <c:v>13.55694444444269</c:v>
                </c:pt>
                <c:pt idx="9762">
                  <c:v>13.558333333331579</c:v>
                </c:pt>
                <c:pt idx="9763">
                  <c:v>13.559722222220467</c:v>
                </c:pt>
                <c:pt idx="9764">
                  <c:v>13.561111111109355</c:v>
                </c:pt>
                <c:pt idx="9765">
                  <c:v>13.562499999998243</c:v>
                </c:pt>
                <c:pt idx="9766">
                  <c:v>13.563888888887131</c:v>
                </c:pt>
                <c:pt idx="9767">
                  <c:v>13.56527777777602</c:v>
                </c:pt>
                <c:pt idx="9768">
                  <c:v>13.566666666664908</c:v>
                </c:pt>
                <c:pt idx="9769">
                  <c:v>13.568055555553796</c:v>
                </c:pt>
                <c:pt idx="9770">
                  <c:v>13.569444444442684</c:v>
                </c:pt>
                <c:pt idx="9771">
                  <c:v>13.570833333331572</c:v>
                </c:pt>
                <c:pt idx="9772">
                  <c:v>13.572222222220461</c:v>
                </c:pt>
                <c:pt idx="9773">
                  <c:v>13.573611111109349</c:v>
                </c:pt>
                <c:pt idx="9774">
                  <c:v>13.574999999998237</c:v>
                </c:pt>
                <c:pt idx="9775">
                  <c:v>13.576388888887125</c:v>
                </c:pt>
                <c:pt idx="9776">
                  <c:v>13.577777777776014</c:v>
                </c:pt>
                <c:pt idx="9777">
                  <c:v>13.579166666664902</c:v>
                </c:pt>
                <c:pt idx="9778">
                  <c:v>13.58055555555379</c:v>
                </c:pt>
                <c:pt idx="9779">
                  <c:v>13.581944444442678</c:v>
                </c:pt>
                <c:pt idx="9780">
                  <c:v>13.583333333331566</c:v>
                </c:pt>
                <c:pt idx="9781">
                  <c:v>13.584722222220455</c:v>
                </c:pt>
                <c:pt idx="9782">
                  <c:v>13.586111111109343</c:v>
                </c:pt>
                <c:pt idx="9783">
                  <c:v>13.587499999998231</c:v>
                </c:pt>
                <c:pt idx="9784">
                  <c:v>13.588888888887119</c:v>
                </c:pt>
                <c:pt idx="9785">
                  <c:v>13.590277777776008</c:v>
                </c:pt>
                <c:pt idx="9786">
                  <c:v>13.591666666664896</c:v>
                </c:pt>
                <c:pt idx="9787">
                  <c:v>13.593055555553784</c:v>
                </c:pt>
                <c:pt idx="9788">
                  <c:v>13.594444444442672</c:v>
                </c:pt>
                <c:pt idx="9789">
                  <c:v>13.59583333333156</c:v>
                </c:pt>
                <c:pt idx="9790">
                  <c:v>13.597222222220449</c:v>
                </c:pt>
                <c:pt idx="9791">
                  <c:v>13.598611111109337</c:v>
                </c:pt>
                <c:pt idx="9792">
                  <c:v>13.599999999998225</c:v>
                </c:pt>
                <c:pt idx="9793">
                  <c:v>13.601388888887113</c:v>
                </c:pt>
                <c:pt idx="9794">
                  <c:v>13.602777777776001</c:v>
                </c:pt>
                <c:pt idx="9795">
                  <c:v>13.60416666666489</c:v>
                </c:pt>
                <c:pt idx="9796">
                  <c:v>13.605555555553778</c:v>
                </c:pt>
                <c:pt idx="9797">
                  <c:v>13.606944444442666</c:v>
                </c:pt>
                <c:pt idx="9798">
                  <c:v>13.608333333331554</c:v>
                </c:pt>
                <c:pt idx="9799">
                  <c:v>13.609722222220443</c:v>
                </c:pt>
                <c:pt idx="9800">
                  <c:v>13.611111111109331</c:v>
                </c:pt>
                <c:pt idx="9801">
                  <c:v>13.612499999998219</c:v>
                </c:pt>
                <c:pt idx="9802">
                  <c:v>13.613888888887107</c:v>
                </c:pt>
                <c:pt idx="9803">
                  <c:v>13.615277777775995</c:v>
                </c:pt>
                <c:pt idx="9804">
                  <c:v>13.616666666664884</c:v>
                </c:pt>
                <c:pt idx="9805">
                  <c:v>13.618055555553772</c:v>
                </c:pt>
                <c:pt idx="9806">
                  <c:v>13.61944444444266</c:v>
                </c:pt>
                <c:pt idx="9807">
                  <c:v>13.620833333331548</c:v>
                </c:pt>
                <c:pt idx="9808">
                  <c:v>13.622222222220437</c:v>
                </c:pt>
                <c:pt idx="9809">
                  <c:v>13.623611111109325</c:v>
                </c:pt>
                <c:pt idx="9810">
                  <c:v>13.624999999998213</c:v>
                </c:pt>
                <c:pt idx="9811">
                  <c:v>13.626388888887101</c:v>
                </c:pt>
                <c:pt idx="9812">
                  <c:v>13.627777777775989</c:v>
                </c:pt>
                <c:pt idx="9813">
                  <c:v>13.629166666664878</c:v>
                </c:pt>
                <c:pt idx="9814">
                  <c:v>13.630555555553766</c:v>
                </c:pt>
                <c:pt idx="9815">
                  <c:v>13.631944444442654</c:v>
                </c:pt>
                <c:pt idx="9816">
                  <c:v>13.633333333331542</c:v>
                </c:pt>
                <c:pt idx="9817">
                  <c:v>13.634722222220431</c:v>
                </c:pt>
                <c:pt idx="9818">
                  <c:v>13.636111111109319</c:v>
                </c:pt>
                <c:pt idx="9819">
                  <c:v>13.637499999998207</c:v>
                </c:pt>
                <c:pt idx="9820">
                  <c:v>13.638888888887095</c:v>
                </c:pt>
                <c:pt idx="9821">
                  <c:v>13.640277777775983</c:v>
                </c:pt>
                <c:pt idx="9822">
                  <c:v>13.641666666664872</c:v>
                </c:pt>
                <c:pt idx="9823">
                  <c:v>13.64305555555376</c:v>
                </c:pt>
                <c:pt idx="9824">
                  <c:v>13.644444444442648</c:v>
                </c:pt>
                <c:pt idx="9825">
                  <c:v>13.645833333331536</c:v>
                </c:pt>
                <c:pt idx="9826">
                  <c:v>13.647222222220424</c:v>
                </c:pt>
                <c:pt idx="9827">
                  <c:v>13.648611111109313</c:v>
                </c:pt>
                <c:pt idx="9828">
                  <c:v>13.649999999998201</c:v>
                </c:pt>
                <c:pt idx="9829">
                  <c:v>13.651388888887089</c:v>
                </c:pt>
                <c:pt idx="9830">
                  <c:v>13.652777777775977</c:v>
                </c:pt>
                <c:pt idx="9831">
                  <c:v>13.654166666664866</c:v>
                </c:pt>
                <c:pt idx="9832">
                  <c:v>13.655555555553754</c:v>
                </c:pt>
                <c:pt idx="9833">
                  <c:v>13.656944444442642</c:v>
                </c:pt>
                <c:pt idx="9834">
                  <c:v>13.65833333333153</c:v>
                </c:pt>
                <c:pt idx="9835">
                  <c:v>13.659722222220418</c:v>
                </c:pt>
                <c:pt idx="9836">
                  <c:v>13.661111111109307</c:v>
                </c:pt>
                <c:pt idx="9837">
                  <c:v>13.662499999998195</c:v>
                </c:pt>
                <c:pt idx="9838">
                  <c:v>13.663888888887083</c:v>
                </c:pt>
                <c:pt idx="9839">
                  <c:v>13.665277777775971</c:v>
                </c:pt>
                <c:pt idx="9840">
                  <c:v>13.66666666666486</c:v>
                </c:pt>
                <c:pt idx="9841">
                  <c:v>13.668055555553748</c:v>
                </c:pt>
                <c:pt idx="9842">
                  <c:v>13.669444444442636</c:v>
                </c:pt>
                <c:pt idx="9843">
                  <c:v>13.670833333331524</c:v>
                </c:pt>
                <c:pt idx="9844">
                  <c:v>13.672222222220412</c:v>
                </c:pt>
                <c:pt idx="9845">
                  <c:v>13.673611111109301</c:v>
                </c:pt>
                <c:pt idx="9846">
                  <c:v>13.674999999998189</c:v>
                </c:pt>
                <c:pt idx="9847">
                  <c:v>13.676388888887077</c:v>
                </c:pt>
                <c:pt idx="9848">
                  <c:v>13.677777777775965</c:v>
                </c:pt>
                <c:pt idx="9849">
                  <c:v>13.679166666664853</c:v>
                </c:pt>
                <c:pt idx="9850">
                  <c:v>13.680555555553742</c:v>
                </c:pt>
                <c:pt idx="9851">
                  <c:v>13.68194444444263</c:v>
                </c:pt>
                <c:pt idx="9852">
                  <c:v>13.683333333331518</c:v>
                </c:pt>
                <c:pt idx="9853">
                  <c:v>13.684722222220406</c:v>
                </c:pt>
                <c:pt idx="9854">
                  <c:v>13.686111111109295</c:v>
                </c:pt>
                <c:pt idx="9855">
                  <c:v>13.687499999998183</c:v>
                </c:pt>
                <c:pt idx="9856">
                  <c:v>13.688888888887071</c:v>
                </c:pt>
                <c:pt idx="9857">
                  <c:v>13.690277777775959</c:v>
                </c:pt>
                <c:pt idx="9858">
                  <c:v>13.691666666664847</c:v>
                </c:pt>
                <c:pt idx="9859">
                  <c:v>13.693055555553736</c:v>
                </c:pt>
                <c:pt idx="9860">
                  <c:v>13.694444444442624</c:v>
                </c:pt>
                <c:pt idx="9861">
                  <c:v>13.695833333331512</c:v>
                </c:pt>
                <c:pt idx="9862">
                  <c:v>13.6972222222204</c:v>
                </c:pt>
                <c:pt idx="9863">
                  <c:v>13.698611111109289</c:v>
                </c:pt>
                <c:pt idx="9864">
                  <c:v>13.699999999998177</c:v>
                </c:pt>
                <c:pt idx="9865">
                  <c:v>13.701388888887065</c:v>
                </c:pt>
                <c:pt idx="9866">
                  <c:v>13.702777777775953</c:v>
                </c:pt>
                <c:pt idx="9867">
                  <c:v>13.704166666664841</c:v>
                </c:pt>
                <c:pt idx="9868">
                  <c:v>13.70555555555373</c:v>
                </c:pt>
                <c:pt idx="9869">
                  <c:v>13.706944444442618</c:v>
                </c:pt>
                <c:pt idx="9870">
                  <c:v>13.708333333331506</c:v>
                </c:pt>
                <c:pt idx="9871">
                  <c:v>13.709722222220394</c:v>
                </c:pt>
                <c:pt idx="9872">
                  <c:v>13.711111111109282</c:v>
                </c:pt>
                <c:pt idx="9873">
                  <c:v>13.712499999998171</c:v>
                </c:pt>
                <c:pt idx="9874">
                  <c:v>13.713888888887059</c:v>
                </c:pt>
                <c:pt idx="9875">
                  <c:v>13.715277777775947</c:v>
                </c:pt>
                <c:pt idx="9876">
                  <c:v>13.716666666664835</c:v>
                </c:pt>
                <c:pt idx="9877">
                  <c:v>13.718055555553724</c:v>
                </c:pt>
                <c:pt idx="9878">
                  <c:v>13.719444444442612</c:v>
                </c:pt>
                <c:pt idx="9879">
                  <c:v>13.7208333333315</c:v>
                </c:pt>
                <c:pt idx="9880">
                  <c:v>13.722222222220388</c:v>
                </c:pt>
                <c:pt idx="9881">
                  <c:v>13.723611111109276</c:v>
                </c:pt>
                <c:pt idx="9882">
                  <c:v>13.724999999998165</c:v>
                </c:pt>
                <c:pt idx="9883">
                  <c:v>13.726388888887053</c:v>
                </c:pt>
                <c:pt idx="9884">
                  <c:v>13.727777777775941</c:v>
                </c:pt>
                <c:pt idx="9885">
                  <c:v>13.729166666664829</c:v>
                </c:pt>
                <c:pt idx="9886">
                  <c:v>13.730555555553718</c:v>
                </c:pt>
                <c:pt idx="9887">
                  <c:v>13.731944444442606</c:v>
                </c:pt>
                <c:pt idx="9888">
                  <c:v>13.733333333331494</c:v>
                </c:pt>
                <c:pt idx="9889">
                  <c:v>13.734722222220382</c:v>
                </c:pt>
                <c:pt idx="9890">
                  <c:v>13.73611111110927</c:v>
                </c:pt>
                <c:pt idx="9891">
                  <c:v>13.737499999998159</c:v>
                </c:pt>
                <c:pt idx="9892">
                  <c:v>13.738888888887047</c:v>
                </c:pt>
                <c:pt idx="9893">
                  <c:v>13.740277777775935</c:v>
                </c:pt>
                <c:pt idx="9894">
                  <c:v>13.741666666664823</c:v>
                </c:pt>
                <c:pt idx="9895">
                  <c:v>13.743055555553711</c:v>
                </c:pt>
                <c:pt idx="9896">
                  <c:v>13.7444444444426</c:v>
                </c:pt>
                <c:pt idx="9897">
                  <c:v>13.745833333331488</c:v>
                </c:pt>
                <c:pt idx="9898">
                  <c:v>13.747222222220376</c:v>
                </c:pt>
                <c:pt idx="9899">
                  <c:v>13.748611111109264</c:v>
                </c:pt>
                <c:pt idx="9900">
                  <c:v>13.749999999998153</c:v>
                </c:pt>
                <c:pt idx="9901">
                  <c:v>13.751388888887041</c:v>
                </c:pt>
                <c:pt idx="9902">
                  <c:v>13.752777777775929</c:v>
                </c:pt>
                <c:pt idx="9903">
                  <c:v>13.754166666664817</c:v>
                </c:pt>
                <c:pt idx="9904">
                  <c:v>13.755555555553705</c:v>
                </c:pt>
                <c:pt idx="9905">
                  <c:v>13.756944444442594</c:v>
                </c:pt>
                <c:pt idx="9906">
                  <c:v>13.758333333331482</c:v>
                </c:pt>
                <c:pt idx="9907">
                  <c:v>13.75972222222037</c:v>
                </c:pt>
                <c:pt idx="9908">
                  <c:v>13.761111111109258</c:v>
                </c:pt>
                <c:pt idx="9909">
                  <c:v>13.762499999998147</c:v>
                </c:pt>
                <c:pt idx="9910">
                  <c:v>13.763888888887035</c:v>
                </c:pt>
                <c:pt idx="9911">
                  <c:v>13.765277777775923</c:v>
                </c:pt>
                <c:pt idx="9912">
                  <c:v>13.766666666664811</c:v>
                </c:pt>
                <c:pt idx="9913">
                  <c:v>13.768055555553699</c:v>
                </c:pt>
                <c:pt idx="9914">
                  <c:v>13.769444444442588</c:v>
                </c:pt>
                <c:pt idx="9915">
                  <c:v>13.770833333331476</c:v>
                </c:pt>
                <c:pt idx="9916">
                  <c:v>13.772222222220364</c:v>
                </c:pt>
                <c:pt idx="9917">
                  <c:v>13.773611111109252</c:v>
                </c:pt>
                <c:pt idx="9918">
                  <c:v>13.774999999998141</c:v>
                </c:pt>
                <c:pt idx="9919">
                  <c:v>13.776388888887029</c:v>
                </c:pt>
                <c:pt idx="9920">
                  <c:v>13.777777777775917</c:v>
                </c:pt>
                <c:pt idx="9921">
                  <c:v>13.779166666664805</c:v>
                </c:pt>
                <c:pt idx="9922">
                  <c:v>13.780555555553693</c:v>
                </c:pt>
                <c:pt idx="9923">
                  <c:v>13.781944444442582</c:v>
                </c:pt>
                <c:pt idx="9924">
                  <c:v>13.78333333333147</c:v>
                </c:pt>
                <c:pt idx="9925">
                  <c:v>13.784722222220358</c:v>
                </c:pt>
                <c:pt idx="9926">
                  <c:v>13.786111111109246</c:v>
                </c:pt>
                <c:pt idx="9927">
                  <c:v>13.787499999998134</c:v>
                </c:pt>
                <c:pt idx="9928">
                  <c:v>13.788888888887023</c:v>
                </c:pt>
                <c:pt idx="9929">
                  <c:v>13.790277777775911</c:v>
                </c:pt>
                <c:pt idx="9930">
                  <c:v>13.791666666664799</c:v>
                </c:pt>
                <c:pt idx="9931">
                  <c:v>13.793055555553687</c:v>
                </c:pt>
                <c:pt idx="9932">
                  <c:v>13.794444444442576</c:v>
                </c:pt>
                <c:pt idx="9933">
                  <c:v>13.795833333331464</c:v>
                </c:pt>
                <c:pt idx="9934">
                  <c:v>13.797222222220352</c:v>
                </c:pt>
                <c:pt idx="9935">
                  <c:v>13.79861111110924</c:v>
                </c:pt>
                <c:pt idx="9936">
                  <c:v>13.799999999998128</c:v>
                </c:pt>
                <c:pt idx="9937">
                  <c:v>13.801388888887017</c:v>
                </c:pt>
                <c:pt idx="9938">
                  <c:v>13.802777777775905</c:v>
                </c:pt>
                <c:pt idx="9939">
                  <c:v>13.804166666664793</c:v>
                </c:pt>
                <c:pt idx="9940">
                  <c:v>13.805555555553681</c:v>
                </c:pt>
                <c:pt idx="9941">
                  <c:v>13.80694444444257</c:v>
                </c:pt>
                <c:pt idx="9942">
                  <c:v>13.808333333331458</c:v>
                </c:pt>
                <c:pt idx="9943">
                  <c:v>13.809722222220346</c:v>
                </c:pt>
                <c:pt idx="9944">
                  <c:v>13.811111111109234</c:v>
                </c:pt>
                <c:pt idx="9945">
                  <c:v>13.812499999998122</c:v>
                </c:pt>
                <c:pt idx="9946">
                  <c:v>13.813888888887011</c:v>
                </c:pt>
                <c:pt idx="9947">
                  <c:v>13.815277777775899</c:v>
                </c:pt>
                <c:pt idx="9948">
                  <c:v>13.816666666664787</c:v>
                </c:pt>
                <c:pt idx="9949">
                  <c:v>13.818055555553675</c:v>
                </c:pt>
                <c:pt idx="9950">
                  <c:v>13.819444444442563</c:v>
                </c:pt>
                <c:pt idx="9951">
                  <c:v>13.820833333331452</c:v>
                </c:pt>
                <c:pt idx="9952">
                  <c:v>13.82222222222034</c:v>
                </c:pt>
                <c:pt idx="9953">
                  <c:v>13.823611111109228</c:v>
                </c:pt>
                <c:pt idx="9954">
                  <c:v>13.824999999998116</c:v>
                </c:pt>
                <c:pt idx="9955">
                  <c:v>13.826388888887005</c:v>
                </c:pt>
                <c:pt idx="9956">
                  <c:v>13.827777777775893</c:v>
                </c:pt>
                <c:pt idx="9957">
                  <c:v>13.829166666664781</c:v>
                </c:pt>
                <c:pt idx="9958">
                  <c:v>13.830555555553669</c:v>
                </c:pt>
                <c:pt idx="9959">
                  <c:v>13.831944444442557</c:v>
                </c:pt>
                <c:pt idx="9960">
                  <c:v>13.833333333331446</c:v>
                </c:pt>
                <c:pt idx="9961">
                  <c:v>13.834722222220334</c:v>
                </c:pt>
                <c:pt idx="9962">
                  <c:v>13.836111111109222</c:v>
                </c:pt>
                <c:pt idx="9963">
                  <c:v>13.83749999999811</c:v>
                </c:pt>
                <c:pt idx="9964">
                  <c:v>13.838888888886999</c:v>
                </c:pt>
                <c:pt idx="9965">
                  <c:v>13.840277777775887</c:v>
                </c:pt>
                <c:pt idx="9966">
                  <c:v>13.841666666664775</c:v>
                </c:pt>
                <c:pt idx="9967">
                  <c:v>13.843055555553663</c:v>
                </c:pt>
                <c:pt idx="9968">
                  <c:v>13.844444444442551</c:v>
                </c:pt>
                <c:pt idx="9969">
                  <c:v>13.84583333333144</c:v>
                </c:pt>
                <c:pt idx="9970">
                  <c:v>13.847222222220328</c:v>
                </c:pt>
                <c:pt idx="9971">
                  <c:v>13.848611111109216</c:v>
                </c:pt>
                <c:pt idx="9972">
                  <c:v>13.849999999998104</c:v>
                </c:pt>
                <c:pt idx="9973">
                  <c:v>13.851388888886992</c:v>
                </c:pt>
                <c:pt idx="9974">
                  <c:v>13.852777777775881</c:v>
                </c:pt>
                <c:pt idx="9975">
                  <c:v>13.854166666664769</c:v>
                </c:pt>
                <c:pt idx="9976">
                  <c:v>13.855555555553657</c:v>
                </c:pt>
                <c:pt idx="9977">
                  <c:v>13.856944444442545</c:v>
                </c:pt>
                <c:pt idx="9978">
                  <c:v>13.858333333331434</c:v>
                </c:pt>
                <c:pt idx="9979">
                  <c:v>13.859722222220322</c:v>
                </c:pt>
                <c:pt idx="9980">
                  <c:v>13.86111111110921</c:v>
                </c:pt>
                <c:pt idx="9981">
                  <c:v>13.862499999998098</c:v>
                </c:pt>
                <c:pt idx="9982">
                  <c:v>13.863888888886986</c:v>
                </c:pt>
                <c:pt idx="9983">
                  <c:v>13.865277777775875</c:v>
                </c:pt>
                <c:pt idx="9984">
                  <c:v>13.866666666664763</c:v>
                </c:pt>
                <c:pt idx="9985">
                  <c:v>13.868055555553651</c:v>
                </c:pt>
                <c:pt idx="9986">
                  <c:v>13.869444444442539</c:v>
                </c:pt>
                <c:pt idx="9987">
                  <c:v>13.870833333331428</c:v>
                </c:pt>
                <c:pt idx="9988">
                  <c:v>13.872222222220316</c:v>
                </c:pt>
                <c:pt idx="9989">
                  <c:v>13.873611111109204</c:v>
                </c:pt>
                <c:pt idx="9990">
                  <c:v>13.874999999998092</c:v>
                </c:pt>
                <c:pt idx="9991">
                  <c:v>13.87638888888698</c:v>
                </c:pt>
                <c:pt idx="9992">
                  <c:v>13.877777777775869</c:v>
                </c:pt>
                <c:pt idx="9993">
                  <c:v>13.879166666664757</c:v>
                </c:pt>
                <c:pt idx="9994">
                  <c:v>13.880555555553645</c:v>
                </c:pt>
                <c:pt idx="9995">
                  <c:v>13.881944444442533</c:v>
                </c:pt>
                <c:pt idx="9996">
                  <c:v>13.883333333331421</c:v>
                </c:pt>
                <c:pt idx="9997">
                  <c:v>13.88472222222031</c:v>
                </c:pt>
                <c:pt idx="9998">
                  <c:v>13.886111111109198</c:v>
                </c:pt>
                <c:pt idx="9999">
                  <c:v>13.887499999998086</c:v>
                </c:pt>
                <c:pt idx="10000">
                  <c:v>13.888888888886974</c:v>
                </c:pt>
                <c:pt idx="10001">
                  <c:v>13.890277777775863</c:v>
                </c:pt>
                <c:pt idx="10002">
                  <c:v>13.891666666664751</c:v>
                </c:pt>
                <c:pt idx="10003">
                  <c:v>13.893055555553639</c:v>
                </c:pt>
                <c:pt idx="10004">
                  <c:v>13.894444444442527</c:v>
                </c:pt>
                <c:pt idx="10005">
                  <c:v>13.895833333331415</c:v>
                </c:pt>
                <c:pt idx="10006">
                  <c:v>13.897222222220304</c:v>
                </c:pt>
                <c:pt idx="10007">
                  <c:v>13.898611111109192</c:v>
                </c:pt>
                <c:pt idx="10008">
                  <c:v>13.89999999999808</c:v>
                </c:pt>
                <c:pt idx="10009">
                  <c:v>13.901388888886968</c:v>
                </c:pt>
                <c:pt idx="10010">
                  <c:v>13.902777777775857</c:v>
                </c:pt>
                <c:pt idx="10011">
                  <c:v>13.904166666664745</c:v>
                </c:pt>
                <c:pt idx="10012">
                  <c:v>13.905555555553633</c:v>
                </c:pt>
                <c:pt idx="10013">
                  <c:v>13.906944444442521</c:v>
                </c:pt>
                <c:pt idx="10014">
                  <c:v>13.908333333331409</c:v>
                </c:pt>
                <c:pt idx="10015">
                  <c:v>13.909722222220298</c:v>
                </c:pt>
                <c:pt idx="10016">
                  <c:v>13.911111111109186</c:v>
                </c:pt>
                <c:pt idx="10017">
                  <c:v>13.912499999998074</c:v>
                </c:pt>
                <c:pt idx="10018">
                  <c:v>13.913888888886962</c:v>
                </c:pt>
                <c:pt idx="10019">
                  <c:v>13.915277777775851</c:v>
                </c:pt>
                <c:pt idx="10020">
                  <c:v>13.916666666664739</c:v>
                </c:pt>
                <c:pt idx="10021">
                  <c:v>13.918055555553627</c:v>
                </c:pt>
                <c:pt idx="10022">
                  <c:v>13.919444444442515</c:v>
                </c:pt>
                <c:pt idx="10023">
                  <c:v>13.920833333331403</c:v>
                </c:pt>
                <c:pt idx="10024">
                  <c:v>13.922222222220292</c:v>
                </c:pt>
                <c:pt idx="10025">
                  <c:v>13.92361111110918</c:v>
                </c:pt>
                <c:pt idx="10026">
                  <c:v>13.924999999998068</c:v>
                </c:pt>
                <c:pt idx="10027">
                  <c:v>13.926388888886956</c:v>
                </c:pt>
                <c:pt idx="10028">
                  <c:v>13.927777777775844</c:v>
                </c:pt>
                <c:pt idx="10029">
                  <c:v>13.929166666664733</c:v>
                </c:pt>
                <c:pt idx="10030">
                  <c:v>13.930555555553621</c:v>
                </c:pt>
                <c:pt idx="10031">
                  <c:v>13.931944444442509</c:v>
                </c:pt>
                <c:pt idx="10032">
                  <c:v>13.933333333331397</c:v>
                </c:pt>
                <c:pt idx="10033">
                  <c:v>13.934722222220286</c:v>
                </c:pt>
                <c:pt idx="10034">
                  <c:v>13.936111111109174</c:v>
                </c:pt>
                <c:pt idx="10035">
                  <c:v>13.937499999998062</c:v>
                </c:pt>
                <c:pt idx="10036">
                  <c:v>13.93888888888695</c:v>
                </c:pt>
                <c:pt idx="10037">
                  <c:v>13.940277777775838</c:v>
                </c:pt>
                <c:pt idx="10038">
                  <c:v>13.941666666664727</c:v>
                </c:pt>
                <c:pt idx="10039">
                  <c:v>13.943055555553615</c:v>
                </c:pt>
                <c:pt idx="10040">
                  <c:v>13.944444444442503</c:v>
                </c:pt>
                <c:pt idx="10041">
                  <c:v>13.945833333331391</c:v>
                </c:pt>
                <c:pt idx="10042">
                  <c:v>13.94722222222028</c:v>
                </c:pt>
                <c:pt idx="10043">
                  <c:v>13.948611111109168</c:v>
                </c:pt>
                <c:pt idx="10044">
                  <c:v>13.949999999998056</c:v>
                </c:pt>
                <c:pt idx="10045">
                  <c:v>13.951388888886944</c:v>
                </c:pt>
                <c:pt idx="10046">
                  <c:v>13.952777777775832</c:v>
                </c:pt>
                <c:pt idx="10047">
                  <c:v>13.954166666664721</c:v>
                </c:pt>
                <c:pt idx="10048">
                  <c:v>13.955555555553609</c:v>
                </c:pt>
                <c:pt idx="10049">
                  <c:v>13.956944444442497</c:v>
                </c:pt>
                <c:pt idx="10050">
                  <c:v>13.958333333331385</c:v>
                </c:pt>
                <c:pt idx="10051">
                  <c:v>13.959722222220273</c:v>
                </c:pt>
                <c:pt idx="10052">
                  <c:v>13.961111111109162</c:v>
                </c:pt>
                <c:pt idx="10053">
                  <c:v>13.96249999999805</c:v>
                </c:pt>
                <c:pt idx="10054">
                  <c:v>13.963888888886938</c:v>
                </c:pt>
                <c:pt idx="10055">
                  <c:v>13.965277777775826</c:v>
                </c:pt>
                <c:pt idx="10056">
                  <c:v>13.966666666664715</c:v>
                </c:pt>
                <c:pt idx="10057">
                  <c:v>13.968055555553603</c:v>
                </c:pt>
                <c:pt idx="10058">
                  <c:v>13.969444444442491</c:v>
                </c:pt>
                <c:pt idx="10059">
                  <c:v>13.970833333331379</c:v>
                </c:pt>
                <c:pt idx="10060">
                  <c:v>13.972222222220267</c:v>
                </c:pt>
                <c:pt idx="10061">
                  <c:v>13.973611111109156</c:v>
                </c:pt>
                <c:pt idx="10062">
                  <c:v>13.974999999998044</c:v>
                </c:pt>
                <c:pt idx="10063">
                  <c:v>13.976388888886932</c:v>
                </c:pt>
                <c:pt idx="10064">
                  <c:v>13.97777777777582</c:v>
                </c:pt>
                <c:pt idx="10065">
                  <c:v>13.979166666664709</c:v>
                </c:pt>
                <c:pt idx="10066">
                  <c:v>13.980555555553597</c:v>
                </c:pt>
                <c:pt idx="10067">
                  <c:v>13.981944444442485</c:v>
                </c:pt>
                <c:pt idx="10068">
                  <c:v>13.983333333331373</c:v>
                </c:pt>
                <c:pt idx="10069">
                  <c:v>13.984722222220261</c:v>
                </c:pt>
                <c:pt idx="10070">
                  <c:v>13.98611111110915</c:v>
                </c:pt>
                <c:pt idx="10071">
                  <c:v>13.987499999998038</c:v>
                </c:pt>
                <c:pt idx="10072">
                  <c:v>13.988888888886926</c:v>
                </c:pt>
                <c:pt idx="10073">
                  <c:v>13.990277777775814</c:v>
                </c:pt>
                <c:pt idx="10074">
                  <c:v>13.991666666664702</c:v>
                </c:pt>
                <c:pt idx="10075">
                  <c:v>13.993055555553591</c:v>
                </c:pt>
                <c:pt idx="10076">
                  <c:v>13.994444444442479</c:v>
                </c:pt>
                <c:pt idx="10077">
                  <c:v>13.995833333331367</c:v>
                </c:pt>
                <c:pt idx="10078">
                  <c:v>13.997222222220255</c:v>
                </c:pt>
                <c:pt idx="10079">
                  <c:v>13.998611111109144</c:v>
                </c:pt>
                <c:pt idx="10080">
                  <c:v>13.999999999998032</c:v>
                </c:pt>
                <c:pt idx="10081">
                  <c:v>14.00138888888692</c:v>
                </c:pt>
                <c:pt idx="10082">
                  <c:v>14.002777777775808</c:v>
                </c:pt>
                <c:pt idx="10083">
                  <c:v>14.004166666664696</c:v>
                </c:pt>
                <c:pt idx="10084">
                  <c:v>14.005555555553585</c:v>
                </c:pt>
                <c:pt idx="10085">
                  <c:v>14.006944444442473</c:v>
                </c:pt>
                <c:pt idx="10086">
                  <c:v>14.008333333331361</c:v>
                </c:pt>
                <c:pt idx="10087">
                  <c:v>14.009722222220249</c:v>
                </c:pt>
                <c:pt idx="10088">
                  <c:v>14.011111111109138</c:v>
                </c:pt>
                <c:pt idx="10089">
                  <c:v>14.012499999998026</c:v>
                </c:pt>
                <c:pt idx="10090">
                  <c:v>14.013888888886914</c:v>
                </c:pt>
                <c:pt idx="10091">
                  <c:v>14.015277777775802</c:v>
                </c:pt>
                <c:pt idx="10092">
                  <c:v>14.01666666666469</c:v>
                </c:pt>
                <c:pt idx="10093">
                  <c:v>14.018055555553579</c:v>
                </c:pt>
                <c:pt idx="10094">
                  <c:v>14.019444444442467</c:v>
                </c:pt>
                <c:pt idx="10095">
                  <c:v>14.020833333331355</c:v>
                </c:pt>
                <c:pt idx="10096">
                  <c:v>14.022222222220243</c:v>
                </c:pt>
                <c:pt idx="10097">
                  <c:v>14.023611111109131</c:v>
                </c:pt>
                <c:pt idx="10098">
                  <c:v>14.02499999999802</c:v>
                </c:pt>
                <c:pt idx="10099">
                  <c:v>14.026388888886908</c:v>
                </c:pt>
                <c:pt idx="10100">
                  <c:v>14.027777777775796</c:v>
                </c:pt>
                <c:pt idx="10101">
                  <c:v>14.029166666664684</c:v>
                </c:pt>
                <c:pt idx="10102">
                  <c:v>14.030555555553573</c:v>
                </c:pt>
                <c:pt idx="10103">
                  <c:v>14.031944444442461</c:v>
                </c:pt>
                <c:pt idx="10104">
                  <c:v>14.033333333331349</c:v>
                </c:pt>
                <c:pt idx="10105">
                  <c:v>14.034722222220237</c:v>
                </c:pt>
                <c:pt idx="10106">
                  <c:v>14.036111111109125</c:v>
                </c:pt>
                <c:pt idx="10107">
                  <c:v>14.037499999998014</c:v>
                </c:pt>
                <c:pt idx="10108">
                  <c:v>14.038888888886902</c:v>
                </c:pt>
                <c:pt idx="10109">
                  <c:v>14.04027777777579</c:v>
                </c:pt>
                <c:pt idx="10110">
                  <c:v>14.041666666664678</c:v>
                </c:pt>
                <c:pt idx="10111">
                  <c:v>14.043055555553567</c:v>
                </c:pt>
                <c:pt idx="10112">
                  <c:v>14.044444444442455</c:v>
                </c:pt>
                <c:pt idx="10113">
                  <c:v>14.045833333331343</c:v>
                </c:pt>
                <c:pt idx="10114">
                  <c:v>14.047222222220231</c:v>
                </c:pt>
                <c:pt idx="10115">
                  <c:v>14.048611111109119</c:v>
                </c:pt>
                <c:pt idx="10116">
                  <c:v>14.049999999998008</c:v>
                </c:pt>
                <c:pt idx="10117">
                  <c:v>14.051388888886896</c:v>
                </c:pt>
                <c:pt idx="10118">
                  <c:v>14.052777777775784</c:v>
                </c:pt>
                <c:pt idx="10119">
                  <c:v>14.054166666664672</c:v>
                </c:pt>
                <c:pt idx="10120">
                  <c:v>14.055555555553561</c:v>
                </c:pt>
                <c:pt idx="10121">
                  <c:v>14.056944444442449</c:v>
                </c:pt>
                <c:pt idx="10122">
                  <c:v>14.058333333331337</c:v>
                </c:pt>
                <c:pt idx="10123">
                  <c:v>14.059722222220225</c:v>
                </c:pt>
                <c:pt idx="10124">
                  <c:v>14.061111111109113</c:v>
                </c:pt>
                <c:pt idx="10125">
                  <c:v>14.062499999998002</c:v>
                </c:pt>
                <c:pt idx="10126">
                  <c:v>14.06388888888689</c:v>
                </c:pt>
                <c:pt idx="10127">
                  <c:v>14.065277777775778</c:v>
                </c:pt>
                <c:pt idx="10128">
                  <c:v>14.066666666664666</c:v>
                </c:pt>
                <c:pt idx="10129">
                  <c:v>14.068055555553554</c:v>
                </c:pt>
                <c:pt idx="10130">
                  <c:v>14.069444444442443</c:v>
                </c:pt>
                <c:pt idx="10131">
                  <c:v>14.070833333331331</c:v>
                </c:pt>
                <c:pt idx="10132">
                  <c:v>14.072222222220219</c:v>
                </c:pt>
                <c:pt idx="10133">
                  <c:v>14.073611111109107</c:v>
                </c:pt>
                <c:pt idx="10134">
                  <c:v>14.074999999997996</c:v>
                </c:pt>
                <c:pt idx="10135">
                  <c:v>14.076388888886884</c:v>
                </c:pt>
                <c:pt idx="10136">
                  <c:v>14.077777777775772</c:v>
                </c:pt>
                <c:pt idx="10137">
                  <c:v>14.07916666666466</c:v>
                </c:pt>
                <c:pt idx="10138">
                  <c:v>14.080555555553548</c:v>
                </c:pt>
                <c:pt idx="10139">
                  <c:v>14.081944444442437</c:v>
                </c:pt>
                <c:pt idx="10140">
                  <c:v>14.083333333331325</c:v>
                </c:pt>
                <c:pt idx="10141">
                  <c:v>14.084722222220213</c:v>
                </c:pt>
                <c:pt idx="10142">
                  <c:v>14.086111111109101</c:v>
                </c:pt>
                <c:pt idx="10143">
                  <c:v>14.08749999999799</c:v>
                </c:pt>
                <c:pt idx="10144">
                  <c:v>14.088888888886878</c:v>
                </c:pt>
                <c:pt idx="10145">
                  <c:v>14.090277777775766</c:v>
                </c:pt>
                <c:pt idx="10146">
                  <c:v>14.091666666664654</c:v>
                </c:pt>
                <c:pt idx="10147">
                  <c:v>14.093055555553542</c:v>
                </c:pt>
                <c:pt idx="10148">
                  <c:v>14.094444444442431</c:v>
                </c:pt>
                <c:pt idx="10149">
                  <c:v>14.095833333331319</c:v>
                </c:pt>
                <c:pt idx="10150">
                  <c:v>14.097222222220207</c:v>
                </c:pt>
                <c:pt idx="10151">
                  <c:v>14.098611111109095</c:v>
                </c:pt>
                <c:pt idx="10152">
                  <c:v>14.099999999997983</c:v>
                </c:pt>
                <c:pt idx="10153">
                  <c:v>14.101388888886872</c:v>
                </c:pt>
                <c:pt idx="10154">
                  <c:v>14.10277777777576</c:v>
                </c:pt>
                <c:pt idx="10155">
                  <c:v>14.104166666664648</c:v>
                </c:pt>
                <c:pt idx="10156">
                  <c:v>14.105555555553536</c:v>
                </c:pt>
                <c:pt idx="10157">
                  <c:v>14.106944444442425</c:v>
                </c:pt>
                <c:pt idx="10158">
                  <c:v>14.108333333331313</c:v>
                </c:pt>
                <c:pt idx="10159">
                  <c:v>14.109722222220201</c:v>
                </c:pt>
                <c:pt idx="10160">
                  <c:v>14.111111111109089</c:v>
                </c:pt>
                <c:pt idx="10161">
                  <c:v>14.112499999997977</c:v>
                </c:pt>
                <c:pt idx="10162">
                  <c:v>14.113888888886866</c:v>
                </c:pt>
                <c:pt idx="10163">
                  <c:v>14.115277777775754</c:v>
                </c:pt>
                <c:pt idx="10164">
                  <c:v>14.116666666664642</c:v>
                </c:pt>
                <c:pt idx="10165">
                  <c:v>14.11805555555353</c:v>
                </c:pt>
                <c:pt idx="10166">
                  <c:v>14.119444444442419</c:v>
                </c:pt>
                <c:pt idx="10167">
                  <c:v>14.120833333331307</c:v>
                </c:pt>
                <c:pt idx="10168">
                  <c:v>14.122222222220195</c:v>
                </c:pt>
                <c:pt idx="10169">
                  <c:v>14.123611111109083</c:v>
                </c:pt>
                <c:pt idx="10170">
                  <c:v>14.124999999997971</c:v>
                </c:pt>
                <c:pt idx="10171">
                  <c:v>14.12638888888686</c:v>
                </c:pt>
                <c:pt idx="10172">
                  <c:v>14.127777777775748</c:v>
                </c:pt>
                <c:pt idx="10173">
                  <c:v>14.129166666664636</c:v>
                </c:pt>
                <c:pt idx="10174">
                  <c:v>14.130555555553524</c:v>
                </c:pt>
                <c:pt idx="10175">
                  <c:v>14.131944444442412</c:v>
                </c:pt>
                <c:pt idx="10176">
                  <c:v>14.133333333331301</c:v>
                </c:pt>
                <c:pt idx="10177">
                  <c:v>14.134722222220189</c:v>
                </c:pt>
                <c:pt idx="10178">
                  <c:v>14.136111111109077</c:v>
                </c:pt>
                <c:pt idx="10179">
                  <c:v>14.137499999997965</c:v>
                </c:pt>
                <c:pt idx="10180">
                  <c:v>14.138888888886854</c:v>
                </c:pt>
                <c:pt idx="10181">
                  <c:v>14.140277777775742</c:v>
                </c:pt>
                <c:pt idx="10182">
                  <c:v>14.14166666666463</c:v>
                </c:pt>
                <c:pt idx="10183">
                  <c:v>14.143055555553518</c:v>
                </c:pt>
                <c:pt idx="10184">
                  <c:v>14.144444444442406</c:v>
                </c:pt>
                <c:pt idx="10185">
                  <c:v>14.145833333331295</c:v>
                </c:pt>
                <c:pt idx="10186">
                  <c:v>14.147222222220183</c:v>
                </c:pt>
                <c:pt idx="10187">
                  <c:v>14.148611111109071</c:v>
                </c:pt>
                <c:pt idx="10188">
                  <c:v>14.149999999997959</c:v>
                </c:pt>
                <c:pt idx="10189">
                  <c:v>14.151388888886848</c:v>
                </c:pt>
                <c:pt idx="10190">
                  <c:v>14.152777777775736</c:v>
                </c:pt>
                <c:pt idx="10191">
                  <c:v>14.154166666664624</c:v>
                </c:pt>
                <c:pt idx="10192">
                  <c:v>14.155555555553512</c:v>
                </c:pt>
                <c:pt idx="10193">
                  <c:v>14.1569444444424</c:v>
                </c:pt>
                <c:pt idx="10194">
                  <c:v>14.158333333331289</c:v>
                </c:pt>
                <c:pt idx="10195">
                  <c:v>14.159722222220177</c:v>
                </c:pt>
                <c:pt idx="10196">
                  <c:v>14.161111111109065</c:v>
                </c:pt>
                <c:pt idx="10197">
                  <c:v>14.162499999997953</c:v>
                </c:pt>
                <c:pt idx="10198">
                  <c:v>14.163888888886841</c:v>
                </c:pt>
                <c:pt idx="10199">
                  <c:v>14.16527777777573</c:v>
                </c:pt>
                <c:pt idx="10200">
                  <c:v>14.166666666664618</c:v>
                </c:pt>
                <c:pt idx="10201">
                  <c:v>14.168055555553506</c:v>
                </c:pt>
                <c:pt idx="10202">
                  <c:v>14.169444444442394</c:v>
                </c:pt>
                <c:pt idx="10203">
                  <c:v>14.170833333331283</c:v>
                </c:pt>
                <c:pt idx="10204">
                  <c:v>14.172222222220171</c:v>
                </c:pt>
                <c:pt idx="10205">
                  <c:v>14.173611111109059</c:v>
                </c:pt>
                <c:pt idx="10206">
                  <c:v>14.174999999997947</c:v>
                </c:pt>
                <c:pt idx="10207">
                  <c:v>14.176388888886835</c:v>
                </c:pt>
                <c:pt idx="10208">
                  <c:v>14.177777777775724</c:v>
                </c:pt>
                <c:pt idx="10209">
                  <c:v>14.179166666664612</c:v>
                </c:pt>
                <c:pt idx="10210">
                  <c:v>14.1805555555535</c:v>
                </c:pt>
                <c:pt idx="10211">
                  <c:v>14.181944444442388</c:v>
                </c:pt>
                <c:pt idx="10212">
                  <c:v>14.183333333331277</c:v>
                </c:pt>
                <c:pt idx="10213">
                  <c:v>14.184722222220165</c:v>
                </c:pt>
                <c:pt idx="10214">
                  <c:v>14.186111111109053</c:v>
                </c:pt>
                <c:pt idx="10215">
                  <c:v>14.187499999997941</c:v>
                </c:pt>
                <c:pt idx="10216">
                  <c:v>14.188888888886829</c:v>
                </c:pt>
                <c:pt idx="10217">
                  <c:v>14.190277777775718</c:v>
                </c:pt>
                <c:pt idx="10218">
                  <c:v>14.191666666664606</c:v>
                </c:pt>
                <c:pt idx="10219">
                  <c:v>14.193055555553494</c:v>
                </c:pt>
                <c:pt idx="10220">
                  <c:v>14.194444444442382</c:v>
                </c:pt>
                <c:pt idx="10221">
                  <c:v>14.195833333331271</c:v>
                </c:pt>
                <c:pt idx="10222">
                  <c:v>14.197222222220159</c:v>
                </c:pt>
                <c:pt idx="10223">
                  <c:v>14.198611111109047</c:v>
                </c:pt>
                <c:pt idx="10224">
                  <c:v>14.199999999997935</c:v>
                </c:pt>
                <c:pt idx="10225">
                  <c:v>14.201388888886823</c:v>
                </c:pt>
                <c:pt idx="10226">
                  <c:v>14.202777777775712</c:v>
                </c:pt>
                <c:pt idx="10227">
                  <c:v>14.2041666666646</c:v>
                </c:pt>
                <c:pt idx="10228">
                  <c:v>14.205555555553488</c:v>
                </c:pt>
                <c:pt idx="10229">
                  <c:v>14.206944444442376</c:v>
                </c:pt>
                <c:pt idx="10230">
                  <c:v>14.208333333331264</c:v>
                </c:pt>
                <c:pt idx="10231">
                  <c:v>14.209722222220153</c:v>
                </c:pt>
                <c:pt idx="10232">
                  <c:v>14.211111111109041</c:v>
                </c:pt>
                <c:pt idx="10233">
                  <c:v>14.212499999997929</c:v>
                </c:pt>
                <c:pt idx="10234">
                  <c:v>14.213888888886817</c:v>
                </c:pt>
                <c:pt idx="10235">
                  <c:v>14.215277777775706</c:v>
                </c:pt>
                <c:pt idx="10236">
                  <c:v>14.216666666664594</c:v>
                </c:pt>
                <c:pt idx="10237">
                  <c:v>14.218055555553482</c:v>
                </c:pt>
                <c:pt idx="10238">
                  <c:v>14.21944444444237</c:v>
                </c:pt>
                <c:pt idx="10239">
                  <c:v>14.220833333331258</c:v>
                </c:pt>
                <c:pt idx="10240">
                  <c:v>14.222222222220147</c:v>
                </c:pt>
                <c:pt idx="10241">
                  <c:v>14.223611111109035</c:v>
                </c:pt>
                <c:pt idx="10242">
                  <c:v>14.224999999997923</c:v>
                </c:pt>
                <c:pt idx="10243">
                  <c:v>14.226388888886811</c:v>
                </c:pt>
                <c:pt idx="10244">
                  <c:v>14.2277777777757</c:v>
                </c:pt>
                <c:pt idx="10245">
                  <c:v>14.229166666664588</c:v>
                </c:pt>
                <c:pt idx="10246">
                  <c:v>14.230555555553476</c:v>
                </c:pt>
                <c:pt idx="10247">
                  <c:v>14.231944444442364</c:v>
                </c:pt>
                <c:pt idx="10248">
                  <c:v>14.233333333331252</c:v>
                </c:pt>
                <c:pt idx="10249">
                  <c:v>14.234722222220141</c:v>
                </c:pt>
                <c:pt idx="10250">
                  <c:v>14.236111111109029</c:v>
                </c:pt>
                <c:pt idx="10251">
                  <c:v>14.237499999997917</c:v>
                </c:pt>
                <c:pt idx="10252">
                  <c:v>14.238888888886805</c:v>
                </c:pt>
                <c:pt idx="10253">
                  <c:v>14.240277777775693</c:v>
                </c:pt>
                <c:pt idx="10254">
                  <c:v>14.241666666664582</c:v>
                </c:pt>
                <c:pt idx="10255">
                  <c:v>14.24305555555347</c:v>
                </c:pt>
                <c:pt idx="10256">
                  <c:v>14.244444444442358</c:v>
                </c:pt>
                <c:pt idx="10257">
                  <c:v>14.245833333331246</c:v>
                </c:pt>
                <c:pt idx="10258">
                  <c:v>14.247222222220135</c:v>
                </c:pt>
                <c:pt idx="10259">
                  <c:v>14.248611111109023</c:v>
                </c:pt>
                <c:pt idx="10260">
                  <c:v>14.249999999997911</c:v>
                </c:pt>
                <c:pt idx="10261">
                  <c:v>14.251388888886799</c:v>
                </c:pt>
                <c:pt idx="10262">
                  <c:v>14.252777777775687</c:v>
                </c:pt>
                <c:pt idx="10263">
                  <c:v>14.254166666664576</c:v>
                </c:pt>
                <c:pt idx="10264">
                  <c:v>14.255555555553464</c:v>
                </c:pt>
                <c:pt idx="10265">
                  <c:v>14.256944444442352</c:v>
                </c:pt>
                <c:pt idx="10266">
                  <c:v>14.25833333333124</c:v>
                </c:pt>
                <c:pt idx="10267">
                  <c:v>14.259722222220129</c:v>
                </c:pt>
                <c:pt idx="10268">
                  <c:v>14.261111111109017</c:v>
                </c:pt>
                <c:pt idx="10269">
                  <c:v>14.262499999997905</c:v>
                </c:pt>
                <c:pt idx="10270">
                  <c:v>14.263888888886793</c:v>
                </c:pt>
                <c:pt idx="10271">
                  <c:v>14.265277777775681</c:v>
                </c:pt>
                <c:pt idx="10272">
                  <c:v>14.26666666666457</c:v>
                </c:pt>
                <c:pt idx="10273">
                  <c:v>14.268055555553458</c:v>
                </c:pt>
                <c:pt idx="10274">
                  <c:v>14.269444444442346</c:v>
                </c:pt>
                <c:pt idx="10275">
                  <c:v>14.270833333331234</c:v>
                </c:pt>
                <c:pt idx="10276">
                  <c:v>14.272222222220122</c:v>
                </c:pt>
                <c:pt idx="10277">
                  <c:v>14.273611111109011</c:v>
                </c:pt>
                <c:pt idx="10278">
                  <c:v>14.274999999997899</c:v>
                </c:pt>
                <c:pt idx="10279">
                  <c:v>14.276388888886787</c:v>
                </c:pt>
                <c:pt idx="10280">
                  <c:v>14.277777777775675</c:v>
                </c:pt>
                <c:pt idx="10281">
                  <c:v>14.279166666664564</c:v>
                </c:pt>
                <c:pt idx="10282">
                  <c:v>14.280555555553452</c:v>
                </c:pt>
                <c:pt idx="10283">
                  <c:v>14.28194444444234</c:v>
                </c:pt>
                <c:pt idx="10284">
                  <c:v>14.283333333331228</c:v>
                </c:pt>
                <c:pt idx="10285">
                  <c:v>14.284722222220116</c:v>
                </c:pt>
                <c:pt idx="10286">
                  <c:v>14.286111111109005</c:v>
                </c:pt>
                <c:pt idx="10287">
                  <c:v>14.287499999997893</c:v>
                </c:pt>
                <c:pt idx="10288">
                  <c:v>14.288888888886781</c:v>
                </c:pt>
                <c:pt idx="10289">
                  <c:v>14.290277777775669</c:v>
                </c:pt>
                <c:pt idx="10290">
                  <c:v>14.291666666664558</c:v>
                </c:pt>
                <c:pt idx="10291">
                  <c:v>14.293055555553446</c:v>
                </c:pt>
                <c:pt idx="10292">
                  <c:v>14.294444444442334</c:v>
                </c:pt>
                <c:pt idx="10293">
                  <c:v>14.295833333331222</c:v>
                </c:pt>
                <c:pt idx="10294">
                  <c:v>14.29722222222011</c:v>
                </c:pt>
                <c:pt idx="10295">
                  <c:v>14.298611111108999</c:v>
                </c:pt>
                <c:pt idx="10296">
                  <c:v>14.299999999997887</c:v>
                </c:pt>
                <c:pt idx="10297">
                  <c:v>14.301388888886775</c:v>
                </c:pt>
                <c:pt idx="10298">
                  <c:v>14.302777777775663</c:v>
                </c:pt>
                <c:pt idx="10299">
                  <c:v>14.304166666664551</c:v>
                </c:pt>
                <c:pt idx="10300">
                  <c:v>14.30555555555344</c:v>
                </c:pt>
                <c:pt idx="10301">
                  <c:v>14.306944444442328</c:v>
                </c:pt>
                <c:pt idx="10302">
                  <c:v>14.308333333331216</c:v>
                </c:pt>
                <c:pt idx="10303">
                  <c:v>14.309722222220104</c:v>
                </c:pt>
                <c:pt idx="10304">
                  <c:v>14.311111111108993</c:v>
                </c:pt>
                <c:pt idx="10305">
                  <c:v>14.312499999997881</c:v>
                </c:pt>
                <c:pt idx="10306">
                  <c:v>14.313888888886769</c:v>
                </c:pt>
                <c:pt idx="10307">
                  <c:v>14.315277777775657</c:v>
                </c:pt>
                <c:pt idx="10308">
                  <c:v>14.316666666664545</c:v>
                </c:pt>
                <c:pt idx="10309">
                  <c:v>14.318055555553434</c:v>
                </c:pt>
                <c:pt idx="10310">
                  <c:v>14.319444444442322</c:v>
                </c:pt>
                <c:pt idx="10311">
                  <c:v>14.32083333333121</c:v>
                </c:pt>
                <c:pt idx="10312">
                  <c:v>14.322222222220098</c:v>
                </c:pt>
                <c:pt idx="10313">
                  <c:v>14.323611111108987</c:v>
                </c:pt>
                <c:pt idx="10314">
                  <c:v>14.324999999997875</c:v>
                </c:pt>
                <c:pt idx="10315">
                  <c:v>14.326388888886763</c:v>
                </c:pt>
                <c:pt idx="10316">
                  <c:v>14.327777777775651</c:v>
                </c:pt>
                <c:pt idx="10317">
                  <c:v>14.329166666664539</c:v>
                </c:pt>
                <c:pt idx="10318">
                  <c:v>14.330555555553428</c:v>
                </c:pt>
                <c:pt idx="10319">
                  <c:v>14.331944444442316</c:v>
                </c:pt>
                <c:pt idx="10320">
                  <c:v>14.333333333331204</c:v>
                </c:pt>
                <c:pt idx="10321">
                  <c:v>14.334722222220092</c:v>
                </c:pt>
                <c:pt idx="10322">
                  <c:v>14.336111111108981</c:v>
                </c:pt>
                <c:pt idx="10323">
                  <c:v>14.337499999997869</c:v>
                </c:pt>
                <c:pt idx="10324">
                  <c:v>14.338888888886757</c:v>
                </c:pt>
                <c:pt idx="10325">
                  <c:v>14.340277777775645</c:v>
                </c:pt>
                <c:pt idx="10326">
                  <c:v>14.341666666664533</c:v>
                </c:pt>
                <c:pt idx="10327">
                  <c:v>14.343055555553422</c:v>
                </c:pt>
                <c:pt idx="10328">
                  <c:v>14.34444444444231</c:v>
                </c:pt>
                <c:pt idx="10329">
                  <c:v>14.345833333331198</c:v>
                </c:pt>
                <c:pt idx="10330">
                  <c:v>14.347222222220086</c:v>
                </c:pt>
                <c:pt idx="10331">
                  <c:v>14.348611111108974</c:v>
                </c:pt>
                <c:pt idx="10332">
                  <c:v>14.349999999997863</c:v>
                </c:pt>
                <c:pt idx="10333">
                  <c:v>14.351388888886751</c:v>
                </c:pt>
                <c:pt idx="10334">
                  <c:v>14.352777777775639</c:v>
                </c:pt>
                <c:pt idx="10335">
                  <c:v>14.354166666664527</c:v>
                </c:pt>
                <c:pt idx="10336">
                  <c:v>14.355555555553416</c:v>
                </c:pt>
                <c:pt idx="10337">
                  <c:v>14.356944444442304</c:v>
                </c:pt>
                <c:pt idx="10338">
                  <c:v>14.358333333331192</c:v>
                </c:pt>
                <c:pt idx="10339">
                  <c:v>14.35972222222008</c:v>
                </c:pt>
                <c:pt idx="10340">
                  <c:v>14.361111111108968</c:v>
                </c:pt>
                <c:pt idx="10341">
                  <c:v>14.362499999997857</c:v>
                </c:pt>
                <c:pt idx="10342">
                  <c:v>14.363888888886745</c:v>
                </c:pt>
                <c:pt idx="10343">
                  <c:v>14.365277777775633</c:v>
                </c:pt>
                <c:pt idx="10344">
                  <c:v>14.366666666664521</c:v>
                </c:pt>
                <c:pt idx="10345">
                  <c:v>14.36805555555341</c:v>
                </c:pt>
                <c:pt idx="10346">
                  <c:v>14.369444444442298</c:v>
                </c:pt>
                <c:pt idx="10347">
                  <c:v>14.370833333331186</c:v>
                </c:pt>
                <c:pt idx="10348">
                  <c:v>14.372222222220074</c:v>
                </c:pt>
                <c:pt idx="10349">
                  <c:v>14.373611111108962</c:v>
                </c:pt>
                <c:pt idx="10350">
                  <c:v>14.374999999997851</c:v>
                </c:pt>
                <c:pt idx="10351">
                  <c:v>14.376388888886739</c:v>
                </c:pt>
                <c:pt idx="10352">
                  <c:v>14.377777777775627</c:v>
                </c:pt>
                <c:pt idx="10353">
                  <c:v>14.379166666664515</c:v>
                </c:pt>
                <c:pt idx="10354">
                  <c:v>14.380555555553403</c:v>
                </c:pt>
                <c:pt idx="10355">
                  <c:v>14.381944444442292</c:v>
                </c:pt>
                <c:pt idx="10356">
                  <c:v>14.38333333333118</c:v>
                </c:pt>
                <c:pt idx="10357">
                  <c:v>14.384722222220068</c:v>
                </c:pt>
                <c:pt idx="10358">
                  <c:v>14.386111111108956</c:v>
                </c:pt>
                <c:pt idx="10359">
                  <c:v>14.387499999997845</c:v>
                </c:pt>
                <c:pt idx="10360">
                  <c:v>14.388888888886733</c:v>
                </c:pt>
                <c:pt idx="10361">
                  <c:v>14.390277777775621</c:v>
                </c:pt>
                <c:pt idx="10362">
                  <c:v>14.391666666664509</c:v>
                </c:pt>
                <c:pt idx="10363">
                  <c:v>14.393055555553397</c:v>
                </c:pt>
                <c:pt idx="10364">
                  <c:v>14.394444444442286</c:v>
                </c:pt>
                <c:pt idx="10365">
                  <c:v>14.395833333331174</c:v>
                </c:pt>
                <c:pt idx="10366">
                  <c:v>14.397222222220062</c:v>
                </c:pt>
                <c:pt idx="10367">
                  <c:v>14.39861111110895</c:v>
                </c:pt>
                <c:pt idx="10368">
                  <c:v>14.399999999997839</c:v>
                </c:pt>
                <c:pt idx="10369">
                  <c:v>14.401388888886727</c:v>
                </c:pt>
                <c:pt idx="10370">
                  <c:v>14.402777777775615</c:v>
                </c:pt>
                <c:pt idx="10371">
                  <c:v>14.404166666664503</c:v>
                </c:pt>
                <c:pt idx="10372">
                  <c:v>14.405555555553391</c:v>
                </c:pt>
                <c:pt idx="10373">
                  <c:v>14.40694444444228</c:v>
                </c:pt>
                <c:pt idx="10374">
                  <c:v>14.408333333331168</c:v>
                </c:pt>
                <c:pt idx="10375">
                  <c:v>14.409722222220056</c:v>
                </c:pt>
                <c:pt idx="10376">
                  <c:v>14.411111111108944</c:v>
                </c:pt>
                <c:pt idx="10377">
                  <c:v>14.412499999997832</c:v>
                </c:pt>
                <c:pt idx="10378">
                  <c:v>14.413888888886721</c:v>
                </c:pt>
                <c:pt idx="10379">
                  <c:v>14.415277777775609</c:v>
                </c:pt>
                <c:pt idx="10380">
                  <c:v>14.416666666664497</c:v>
                </c:pt>
                <c:pt idx="10381">
                  <c:v>14.418055555553385</c:v>
                </c:pt>
                <c:pt idx="10382">
                  <c:v>14.419444444442274</c:v>
                </c:pt>
                <c:pt idx="10383">
                  <c:v>14.420833333331162</c:v>
                </c:pt>
                <c:pt idx="10384">
                  <c:v>14.42222222222005</c:v>
                </c:pt>
                <c:pt idx="10385">
                  <c:v>14.423611111108938</c:v>
                </c:pt>
                <c:pt idx="10386">
                  <c:v>14.424999999997826</c:v>
                </c:pt>
                <c:pt idx="10387">
                  <c:v>14.426388888886715</c:v>
                </c:pt>
                <c:pt idx="10388">
                  <c:v>14.427777777775603</c:v>
                </c:pt>
                <c:pt idx="10389">
                  <c:v>14.429166666664491</c:v>
                </c:pt>
                <c:pt idx="10390">
                  <c:v>14.430555555553379</c:v>
                </c:pt>
                <c:pt idx="10391">
                  <c:v>14.431944444442268</c:v>
                </c:pt>
                <c:pt idx="10392">
                  <c:v>14.433333333331156</c:v>
                </c:pt>
                <c:pt idx="10393">
                  <c:v>14.434722222220044</c:v>
                </c:pt>
                <c:pt idx="10394">
                  <c:v>14.436111111108932</c:v>
                </c:pt>
                <c:pt idx="10395">
                  <c:v>14.43749999999782</c:v>
                </c:pt>
                <c:pt idx="10396">
                  <c:v>14.438888888886709</c:v>
                </c:pt>
                <c:pt idx="10397">
                  <c:v>14.440277777775597</c:v>
                </c:pt>
                <c:pt idx="10398">
                  <c:v>14.441666666664485</c:v>
                </c:pt>
                <c:pt idx="10399">
                  <c:v>14.443055555553373</c:v>
                </c:pt>
                <c:pt idx="10400">
                  <c:v>14.444444444442261</c:v>
                </c:pt>
                <c:pt idx="10401">
                  <c:v>14.44583333333115</c:v>
                </c:pt>
                <c:pt idx="10402">
                  <c:v>14.447222222220038</c:v>
                </c:pt>
                <c:pt idx="10403">
                  <c:v>14.448611111108926</c:v>
                </c:pt>
                <c:pt idx="10404">
                  <c:v>14.449999999997814</c:v>
                </c:pt>
                <c:pt idx="10405">
                  <c:v>14.451388888886703</c:v>
                </c:pt>
                <c:pt idx="10406">
                  <c:v>14.452777777775591</c:v>
                </c:pt>
                <c:pt idx="10407">
                  <c:v>14.454166666664479</c:v>
                </c:pt>
                <c:pt idx="10408">
                  <c:v>14.455555555553367</c:v>
                </c:pt>
                <c:pt idx="10409">
                  <c:v>14.456944444442255</c:v>
                </c:pt>
                <c:pt idx="10410">
                  <c:v>14.458333333331144</c:v>
                </c:pt>
                <c:pt idx="10411">
                  <c:v>14.459722222220032</c:v>
                </c:pt>
                <c:pt idx="10412">
                  <c:v>14.46111111110892</c:v>
                </c:pt>
                <c:pt idx="10413">
                  <c:v>14.462499999997808</c:v>
                </c:pt>
                <c:pt idx="10414">
                  <c:v>14.463888888886697</c:v>
                </c:pt>
                <c:pt idx="10415">
                  <c:v>14.465277777775585</c:v>
                </c:pt>
                <c:pt idx="10416">
                  <c:v>14.466666666664473</c:v>
                </c:pt>
                <c:pt idx="10417">
                  <c:v>14.468055555553361</c:v>
                </c:pt>
                <c:pt idx="10418">
                  <c:v>14.469444444442249</c:v>
                </c:pt>
                <c:pt idx="10419">
                  <c:v>14.470833333331138</c:v>
                </c:pt>
                <c:pt idx="10420">
                  <c:v>14.472222222220026</c:v>
                </c:pt>
                <c:pt idx="10421">
                  <c:v>14.473611111108914</c:v>
                </c:pt>
                <c:pt idx="10422">
                  <c:v>14.474999999997802</c:v>
                </c:pt>
                <c:pt idx="10423">
                  <c:v>14.476388888886691</c:v>
                </c:pt>
                <c:pt idx="10424">
                  <c:v>14.477777777775579</c:v>
                </c:pt>
                <c:pt idx="10425">
                  <c:v>14.479166666664467</c:v>
                </c:pt>
                <c:pt idx="10426">
                  <c:v>14.480555555553355</c:v>
                </c:pt>
                <c:pt idx="10427">
                  <c:v>14.481944444442243</c:v>
                </c:pt>
                <c:pt idx="10428">
                  <c:v>14.483333333331132</c:v>
                </c:pt>
                <c:pt idx="10429">
                  <c:v>14.48472222222002</c:v>
                </c:pt>
                <c:pt idx="10430">
                  <c:v>14.486111111108908</c:v>
                </c:pt>
                <c:pt idx="10431">
                  <c:v>14.487499999997796</c:v>
                </c:pt>
                <c:pt idx="10432">
                  <c:v>14.488888888886684</c:v>
                </c:pt>
                <c:pt idx="10433">
                  <c:v>14.490277777775573</c:v>
                </c:pt>
                <c:pt idx="10434">
                  <c:v>14.491666666664461</c:v>
                </c:pt>
                <c:pt idx="10435">
                  <c:v>14.493055555553349</c:v>
                </c:pt>
                <c:pt idx="10436">
                  <c:v>14.494444444442237</c:v>
                </c:pt>
                <c:pt idx="10437">
                  <c:v>14.495833333331126</c:v>
                </c:pt>
                <c:pt idx="10438">
                  <c:v>14.497222222220014</c:v>
                </c:pt>
                <c:pt idx="10439">
                  <c:v>14.498611111108902</c:v>
                </c:pt>
                <c:pt idx="10440">
                  <c:v>14.49999999999779</c:v>
                </c:pt>
                <c:pt idx="10441">
                  <c:v>14.501388888886678</c:v>
                </c:pt>
                <c:pt idx="10442">
                  <c:v>14.502777777775567</c:v>
                </c:pt>
                <c:pt idx="10443">
                  <c:v>14.504166666664455</c:v>
                </c:pt>
                <c:pt idx="10444">
                  <c:v>14.505555555553343</c:v>
                </c:pt>
                <c:pt idx="10445">
                  <c:v>14.506944444442231</c:v>
                </c:pt>
                <c:pt idx="10446">
                  <c:v>14.50833333333112</c:v>
                </c:pt>
                <c:pt idx="10447">
                  <c:v>14.509722222220008</c:v>
                </c:pt>
                <c:pt idx="10448">
                  <c:v>14.511111111108896</c:v>
                </c:pt>
                <c:pt idx="10449">
                  <c:v>14.512499999997784</c:v>
                </c:pt>
                <c:pt idx="10450">
                  <c:v>14.513888888886672</c:v>
                </c:pt>
                <c:pt idx="10451">
                  <c:v>14.515277777775561</c:v>
                </c:pt>
                <c:pt idx="10452">
                  <c:v>14.516666666664449</c:v>
                </c:pt>
                <c:pt idx="10453">
                  <c:v>14.518055555553337</c:v>
                </c:pt>
                <c:pt idx="10454">
                  <c:v>14.519444444442225</c:v>
                </c:pt>
                <c:pt idx="10455">
                  <c:v>14.520833333331113</c:v>
                </c:pt>
                <c:pt idx="10456">
                  <c:v>14.522222222220002</c:v>
                </c:pt>
                <c:pt idx="10457">
                  <c:v>14.52361111110889</c:v>
                </c:pt>
                <c:pt idx="10458">
                  <c:v>14.524999999997778</c:v>
                </c:pt>
                <c:pt idx="10459">
                  <c:v>14.526388888886666</c:v>
                </c:pt>
                <c:pt idx="10460">
                  <c:v>14.527777777775555</c:v>
                </c:pt>
                <c:pt idx="10461">
                  <c:v>14.529166666664443</c:v>
                </c:pt>
                <c:pt idx="10462">
                  <c:v>14.530555555553331</c:v>
                </c:pt>
                <c:pt idx="10463">
                  <c:v>14.531944444442219</c:v>
                </c:pt>
                <c:pt idx="10464">
                  <c:v>14.533333333331107</c:v>
                </c:pt>
                <c:pt idx="10465">
                  <c:v>14.534722222219996</c:v>
                </c:pt>
                <c:pt idx="10466">
                  <c:v>14.536111111108884</c:v>
                </c:pt>
                <c:pt idx="10467">
                  <c:v>14.537499999997772</c:v>
                </c:pt>
                <c:pt idx="10468">
                  <c:v>14.53888888888666</c:v>
                </c:pt>
                <c:pt idx="10469">
                  <c:v>14.540277777775549</c:v>
                </c:pt>
                <c:pt idx="10470">
                  <c:v>14.541666666664437</c:v>
                </c:pt>
                <c:pt idx="10471">
                  <c:v>14.543055555553325</c:v>
                </c:pt>
                <c:pt idx="10472">
                  <c:v>14.544444444442213</c:v>
                </c:pt>
                <c:pt idx="10473">
                  <c:v>14.545833333331101</c:v>
                </c:pt>
                <c:pt idx="10474">
                  <c:v>14.54722222221999</c:v>
                </c:pt>
                <c:pt idx="10475">
                  <c:v>14.548611111108878</c:v>
                </c:pt>
                <c:pt idx="10476">
                  <c:v>14.549999999997766</c:v>
                </c:pt>
                <c:pt idx="10477">
                  <c:v>14.551388888886654</c:v>
                </c:pt>
                <c:pt idx="10478">
                  <c:v>14.552777777775542</c:v>
                </c:pt>
                <c:pt idx="10479">
                  <c:v>14.554166666664431</c:v>
                </c:pt>
                <c:pt idx="10480">
                  <c:v>14.555555555553319</c:v>
                </c:pt>
                <c:pt idx="10481">
                  <c:v>14.556944444442207</c:v>
                </c:pt>
                <c:pt idx="10482">
                  <c:v>14.558333333331095</c:v>
                </c:pt>
                <c:pt idx="10483">
                  <c:v>14.559722222219984</c:v>
                </c:pt>
                <c:pt idx="10484">
                  <c:v>14.561111111108872</c:v>
                </c:pt>
                <c:pt idx="10485">
                  <c:v>14.56249999999776</c:v>
                </c:pt>
                <c:pt idx="10486">
                  <c:v>14.563888888886648</c:v>
                </c:pt>
                <c:pt idx="10487">
                  <c:v>14.565277777775536</c:v>
                </c:pt>
                <c:pt idx="10488">
                  <c:v>14.566666666664425</c:v>
                </c:pt>
                <c:pt idx="10489">
                  <c:v>14.568055555553313</c:v>
                </c:pt>
                <c:pt idx="10490">
                  <c:v>14.569444444442201</c:v>
                </c:pt>
                <c:pt idx="10491">
                  <c:v>14.570833333331089</c:v>
                </c:pt>
                <c:pt idx="10492">
                  <c:v>14.572222222219978</c:v>
                </c:pt>
                <c:pt idx="10493">
                  <c:v>14.573611111108866</c:v>
                </c:pt>
                <c:pt idx="10494">
                  <c:v>14.574999999997754</c:v>
                </c:pt>
                <c:pt idx="10495">
                  <c:v>14.576388888886642</c:v>
                </c:pt>
                <c:pt idx="10496">
                  <c:v>14.57777777777553</c:v>
                </c:pt>
                <c:pt idx="10497">
                  <c:v>14.579166666664419</c:v>
                </c:pt>
                <c:pt idx="10498">
                  <c:v>14.580555555553307</c:v>
                </c:pt>
                <c:pt idx="10499">
                  <c:v>14.581944444442195</c:v>
                </c:pt>
                <c:pt idx="10500">
                  <c:v>14.583333333331083</c:v>
                </c:pt>
                <c:pt idx="10501">
                  <c:v>14.584722222219971</c:v>
                </c:pt>
                <c:pt idx="10502">
                  <c:v>14.58611111110886</c:v>
                </c:pt>
                <c:pt idx="10503">
                  <c:v>14.587499999997748</c:v>
                </c:pt>
                <c:pt idx="10504">
                  <c:v>14.588888888886636</c:v>
                </c:pt>
                <c:pt idx="10505">
                  <c:v>14.590277777775524</c:v>
                </c:pt>
                <c:pt idx="10506">
                  <c:v>14.591666666664413</c:v>
                </c:pt>
                <c:pt idx="10507">
                  <c:v>14.593055555553301</c:v>
                </c:pt>
                <c:pt idx="10508">
                  <c:v>14.594444444442189</c:v>
                </c:pt>
                <c:pt idx="10509">
                  <c:v>14.595833333331077</c:v>
                </c:pt>
                <c:pt idx="10510">
                  <c:v>14.597222222219965</c:v>
                </c:pt>
                <c:pt idx="10511">
                  <c:v>14.598611111108854</c:v>
                </c:pt>
                <c:pt idx="10512">
                  <c:v>14.599999999997742</c:v>
                </c:pt>
                <c:pt idx="10513">
                  <c:v>14.60138888888663</c:v>
                </c:pt>
                <c:pt idx="10514">
                  <c:v>14.602777777775518</c:v>
                </c:pt>
                <c:pt idx="10515">
                  <c:v>14.604166666664407</c:v>
                </c:pt>
                <c:pt idx="10516">
                  <c:v>14.605555555553295</c:v>
                </c:pt>
                <c:pt idx="10517">
                  <c:v>14.606944444442183</c:v>
                </c:pt>
                <c:pt idx="10518">
                  <c:v>14.608333333331071</c:v>
                </c:pt>
                <c:pt idx="10519">
                  <c:v>14.609722222219959</c:v>
                </c:pt>
                <c:pt idx="10520">
                  <c:v>14.611111111108848</c:v>
                </c:pt>
                <c:pt idx="10521">
                  <c:v>14.612499999997736</c:v>
                </c:pt>
                <c:pt idx="10522">
                  <c:v>14.613888888886624</c:v>
                </c:pt>
                <c:pt idx="10523">
                  <c:v>14.615277777775512</c:v>
                </c:pt>
                <c:pt idx="10524">
                  <c:v>14.616666666664401</c:v>
                </c:pt>
                <c:pt idx="10525">
                  <c:v>14.618055555553289</c:v>
                </c:pt>
                <c:pt idx="10526">
                  <c:v>14.619444444442177</c:v>
                </c:pt>
                <c:pt idx="10527">
                  <c:v>14.620833333331065</c:v>
                </c:pt>
                <c:pt idx="10528">
                  <c:v>14.622222222219953</c:v>
                </c:pt>
                <c:pt idx="10529">
                  <c:v>14.623611111108842</c:v>
                </c:pt>
                <c:pt idx="10530">
                  <c:v>14.62499999999773</c:v>
                </c:pt>
                <c:pt idx="10531">
                  <c:v>14.626388888886618</c:v>
                </c:pt>
                <c:pt idx="10532">
                  <c:v>14.627777777775506</c:v>
                </c:pt>
                <c:pt idx="10533">
                  <c:v>14.629166666664394</c:v>
                </c:pt>
                <c:pt idx="10534">
                  <c:v>14.630555555553283</c:v>
                </c:pt>
                <c:pt idx="10535">
                  <c:v>14.631944444442171</c:v>
                </c:pt>
                <c:pt idx="10536">
                  <c:v>14.633333333331059</c:v>
                </c:pt>
                <c:pt idx="10537">
                  <c:v>14.634722222219947</c:v>
                </c:pt>
                <c:pt idx="10538">
                  <c:v>14.636111111108836</c:v>
                </c:pt>
                <c:pt idx="10539">
                  <c:v>14.637499999997724</c:v>
                </c:pt>
                <c:pt idx="10540">
                  <c:v>14.638888888886612</c:v>
                </c:pt>
                <c:pt idx="10541">
                  <c:v>14.6402777777755</c:v>
                </c:pt>
                <c:pt idx="10542">
                  <c:v>14.641666666664388</c:v>
                </c:pt>
                <c:pt idx="10543">
                  <c:v>14.643055555553277</c:v>
                </c:pt>
                <c:pt idx="10544">
                  <c:v>14.644444444442165</c:v>
                </c:pt>
                <c:pt idx="10545">
                  <c:v>14.645833333331053</c:v>
                </c:pt>
                <c:pt idx="10546">
                  <c:v>14.647222222219941</c:v>
                </c:pt>
                <c:pt idx="10547">
                  <c:v>14.64861111110883</c:v>
                </c:pt>
                <c:pt idx="10548">
                  <c:v>14.649999999997718</c:v>
                </c:pt>
                <c:pt idx="10549">
                  <c:v>14.651388888886606</c:v>
                </c:pt>
                <c:pt idx="10550">
                  <c:v>14.652777777775494</c:v>
                </c:pt>
                <c:pt idx="10551">
                  <c:v>14.654166666664382</c:v>
                </c:pt>
                <c:pt idx="10552">
                  <c:v>14.655555555553271</c:v>
                </c:pt>
                <c:pt idx="10553">
                  <c:v>14.656944444442159</c:v>
                </c:pt>
                <c:pt idx="10554">
                  <c:v>14.658333333331047</c:v>
                </c:pt>
                <c:pt idx="10555">
                  <c:v>14.659722222219935</c:v>
                </c:pt>
                <c:pt idx="10556">
                  <c:v>14.661111111108823</c:v>
                </c:pt>
                <c:pt idx="10557">
                  <c:v>14.662499999997712</c:v>
                </c:pt>
                <c:pt idx="10558">
                  <c:v>14.6638888888866</c:v>
                </c:pt>
                <c:pt idx="10559">
                  <c:v>14.665277777775488</c:v>
                </c:pt>
                <c:pt idx="10560">
                  <c:v>14.666666666664376</c:v>
                </c:pt>
                <c:pt idx="10561">
                  <c:v>14.668055555553265</c:v>
                </c:pt>
                <c:pt idx="10562">
                  <c:v>14.669444444442153</c:v>
                </c:pt>
                <c:pt idx="10563">
                  <c:v>14.670833333331041</c:v>
                </c:pt>
                <c:pt idx="10564">
                  <c:v>14.672222222219929</c:v>
                </c:pt>
                <c:pt idx="10565">
                  <c:v>14.673611111108817</c:v>
                </c:pt>
                <c:pt idx="10566">
                  <c:v>14.674999999997706</c:v>
                </c:pt>
                <c:pt idx="10567">
                  <c:v>14.676388888886594</c:v>
                </c:pt>
                <c:pt idx="10568">
                  <c:v>14.677777777775482</c:v>
                </c:pt>
                <c:pt idx="10569">
                  <c:v>14.67916666666437</c:v>
                </c:pt>
                <c:pt idx="10570">
                  <c:v>14.680555555553259</c:v>
                </c:pt>
                <c:pt idx="10571">
                  <c:v>14.681944444442147</c:v>
                </c:pt>
                <c:pt idx="10572">
                  <c:v>14.683333333331035</c:v>
                </c:pt>
                <c:pt idx="10573">
                  <c:v>14.684722222219923</c:v>
                </c:pt>
                <c:pt idx="10574">
                  <c:v>14.686111111108811</c:v>
                </c:pt>
                <c:pt idx="10575">
                  <c:v>14.6874999999977</c:v>
                </c:pt>
                <c:pt idx="10576">
                  <c:v>14.688888888886588</c:v>
                </c:pt>
                <c:pt idx="10577">
                  <c:v>14.690277777775476</c:v>
                </c:pt>
                <c:pt idx="10578">
                  <c:v>14.691666666664364</c:v>
                </c:pt>
                <c:pt idx="10579">
                  <c:v>14.693055555553252</c:v>
                </c:pt>
                <c:pt idx="10580">
                  <c:v>14.694444444442141</c:v>
                </c:pt>
                <c:pt idx="10581">
                  <c:v>14.695833333331029</c:v>
                </c:pt>
                <c:pt idx="10582">
                  <c:v>14.697222222219917</c:v>
                </c:pt>
                <c:pt idx="10583">
                  <c:v>14.698611111108805</c:v>
                </c:pt>
                <c:pt idx="10584">
                  <c:v>14.699999999997694</c:v>
                </c:pt>
                <c:pt idx="10585">
                  <c:v>14.701388888886582</c:v>
                </c:pt>
                <c:pt idx="10586">
                  <c:v>14.70277777777547</c:v>
                </c:pt>
                <c:pt idx="10587">
                  <c:v>14.704166666664358</c:v>
                </c:pt>
                <c:pt idx="10588">
                  <c:v>14.705555555553246</c:v>
                </c:pt>
                <c:pt idx="10589">
                  <c:v>14.706944444442135</c:v>
                </c:pt>
                <c:pt idx="10590">
                  <c:v>14.708333333331023</c:v>
                </c:pt>
                <c:pt idx="10591">
                  <c:v>14.709722222219911</c:v>
                </c:pt>
                <c:pt idx="10592">
                  <c:v>14.711111111108799</c:v>
                </c:pt>
                <c:pt idx="10593">
                  <c:v>14.712499999997688</c:v>
                </c:pt>
                <c:pt idx="10594">
                  <c:v>14.713888888886576</c:v>
                </c:pt>
                <c:pt idx="10595">
                  <c:v>14.715277777775464</c:v>
                </c:pt>
                <c:pt idx="10596">
                  <c:v>14.716666666664352</c:v>
                </c:pt>
                <c:pt idx="10597">
                  <c:v>14.71805555555324</c:v>
                </c:pt>
                <c:pt idx="10598">
                  <c:v>14.719444444442129</c:v>
                </c:pt>
                <c:pt idx="10599">
                  <c:v>14.720833333331017</c:v>
                </c:pt>
                <c:pt idx="10600">
                  <c:v>14.722222222219905</c:v>
                </c:pt>
                <c:pt idx="10601">
                  <c:v>14.723611111108793</c:v>
                </c:pt>
                <c:pt idx="10602">
                  <c:v>14.724999999997681</c:v>
                </c:pt>
                <c:pt idx="10603">
                  <c:v>14.72638888888657</c:v>
                </c:pt>
                <c:pt idx="10604">
                  <c:v>14.727777777775458</c:v>
                </c:pt>
                <c:pt idx="10605">
                  <c:v>14.729166666664346</c:v>
                </c:pt>
                <c:pt idx="10606">
                  <c:v>14.730555555553234</c:v>
                </c:pt>
                <c:pt idx="10607">
                  <c:v>14.731944444442123</c:v>
                </c:pt>
                <c:pt idx="10608">
                  <c:v>14.733333333331011</c:v>
                </c:pt>
                <c:pt idx="10609">
                  <c:v>14.734722222219899</c:v>
                </c:pt>
                <c:pt idx="10610">
                  <c:v>14.736111111108787</c:v>
                </c:pt>
                <c:pt idx="10611">
                  <c:v>14.737499999997675</c:v>
                </c:pt>
                <c:pt idx="10612">
                  <c:v>14.738888888886564</c:v>
                </c:pt>
                <c:pt idx="10613">
                  <c:v>14.740277777775452</c:v>
                </c:pt>
                <c:pt idx="10614">
                  <c:v>14.74166666666434</c:v>
                </c:pt>
                <c:pt idx="10615">
                  <c:v>14.743055555553228</c:v>
                </c:pt>
                <c:pt idx="10616">
                  <c:v>14.744444444442117</c:v>
                </c:pt>
                <c:pt idx="10617">
                  <c:v>14.745833333331005</c:v>
                </c:pt>
                <c:pt idx="10618">
                  <c:v>14.747222222219893</c:v>
                </c:pt>
                <c:pt idx="10619">
                  <c:v>14.748611111108781</c:v>
                </c:pt>
                <c:pt idx="10620">
                  <c:v>14.749999999997669</c:v>
                </c:pt>
                <c:pt idx="10621">
                  <c:v>14.751388888886558</c:v>
                </c:pt>
                <c:pt idx="10622">
                  <c:v>14.752777777775446</c:v>
                </c:pt>
                <c:pt idx="10623">
                  <c:v>14.754166666664334</c:v>
                </c:pt>
                <c:pt idx="10624">
                  <c:v>14.755555555553222</c:v>
                </c:pt>
                <c:pt idx="10625">
                  <c:v>14.756944444442111</c:v>
                </c:pt>
                <c:pt idx="10626">
                  <c:v>14.758333333330999</c:v>
                </c:pt>
                <c:pt idx="10627">
                  <c:v>14.759722222219887</c:v>
                </c:pt>
                <c:pt idx="10628">
                  <c:v>14.761111111108775</c:v>
                </c:pt>
                <c:pt idx="10629">
                  <c:v>14.762499999997663</c:v>
                </c:pt>
                <c:pt idx="10630">
                  <c:v>14.763888888886552</c:v>
                </c:pt>
                <c:pt idx="10631">
                  <c:v>14.76527777777544</c:v>
                </c:pt>
                <c:pt idx="10632">
                  <c:v>14.766666666664328</c:v>
                </c:pt>
                <c:pt idx="10633">
                  <c:v>14.768055555553216</c:v>
                </c:pt>
                <c:pt idx="10634">
                  <c:v>14.769444444442104</c:v>
                </c:pt>
                <c:pt idx="10635">
                  <c:v>14.770833333330993</c:v>
                </c:pt>
                <c:pt idx="10636">
                  <c:v>14.772222222219881</c:v>
                </c:pt>
                <c:pt idx="10637">
                  <c:v>14.773611111108769</c:v>
                </c:pt>
                <c:pt idx="10638">
                  <c:v>14.774999999997657</c:v>
                </c:pt>
                <c:pt idx="10639">
                  <c:v>14.776388888886546</c:v>
                </c:pt>
                <c:pt idx="10640">
                  <c:v>14.777777777775434</c:v>
                </c:pt>
                <c:pt idx="10641">
                  <c:v>14.779166666664322</c:v>
                </c:pt>
                <c:pt idx="10642">
                  <c:v>14.78055555555321</c:v>
                </c:pt>
                <c:pt idx="10643">
                  <c:v>14.781944444442098</c:v>
                </c:pt>
                <c:pt idx="10644">
                  <c:v>14.783333333330987</c:v>
                </c:pt>
                <c:pt idx="10645">
                  <c:v>14.784722222219875</c:v>
                </c:pt>
                <c:pt idx="10646">
                  <c:v>14.786111111108763</c:v>
                </c:pt>
                <c:pt idx="10647">
                  <c:v>14.787499999997651</c:v>
                </c:pt>
                <c:pt idx="10648">
                  <c:v>14.78888888888654</c:v>
                </c:pt>
                <c:pt idx="10649">
                  <c:v>14.790277777775428</c:v>
                </c:pt>
                <c:pt idx="10650">
                  <c:v>14.791666666664316</c:v>
                </c:pt>
                <c:pt idx="10651">
                  <c:v>14.793055555553204</c:v>
                </c:pt>
                <c:pt idx="10652">
                  <c:v>14.794444444442092</c:v>
                </c:pt>
                <c:pt idx="10653">
                  <c:v>14.795833333330981</c:v>
                </c:pt>
                <c:pt idx="10654">
                  <c:v>14.797222222219869</c:v>
                </c:pt>
                <c:pt idx="10655">
                  <c:v>14.798611111108757</c:v>
                </c:pt>
                <c:pt idx="10656">
                  <c:v>14.799999999997645</c:v>
                </c:pt>
                <c:pt idx="10657">
                  <c:v>14.801388888886533</c:v>
                </c:pt>
                <c:pt idx="10658">
                  <c:v>14.802777777775422</c:v>
                </c:pt>
                <c:pt idx="10659">
                  <c:v>14.80416666666431</c:v>
                </c:pt>
                <c:pt idx="10660">
                  <c:v>14.805555555553198</c:v>
                </c:pt>
                <c:pt idx="10661">
                  <c:v>14.806944444442086</c:v>
                </c:pt>
                <c:pt idx="10662">
                  <c:v>14.808333333330975</c:v>
                </c:pt>
                <c:pt idx="10663">
                  <c:v>14.809722222219863</c:v>
                </c:pt>
                <c:pt idx="10664">
                  <c:v>14.811111111108751</c:v>
                </c:pt>
                <c:pt idx="10665">
                  <c:v>14.812499999997639</c:v>
                </c:pt>
                <c:pt idx="10666">
                  <c:v>14.813888888886527</c:v>
                </c:pt>
                <c:pt idx="10667">
                  <c:v>14.815277777775416</c:v>
                </c:pt>
                <c:pt idx="10668">
                  <c:v>14.816666666664304</c:v>
                </c:pt>
                <c:pt idx="10669">
                  <c:v>14.818055555553192</c:v>
                </c:pt>
                <c:pt idx="10670">
                  <c:v>14.81944444444208</c:v>
                </c:pt>
                <c:pt idx="10671">
                  <c:v>14.820833333330969</c:v>
                </c:pt>
                <c:pt idx="10672">
                  <c:v>14.822222222219857</c:v>
                </c:pt>
                <c:pt idx="10673">
                  <c:v>14.823611111108745</c:v>
                </c:pt>
                <c:pt idx="10674">
                  <c:v>14.824999999997633</c:v>
                </c:pt>
                <c:pt idx="10675">
                  <c:v>14.826388888886521</c:v>
                </c:pt>
                <c:pt idx="10676">
                  <c:v>14.82777777777541</c:v>
                </c:pt>
                <c:pt idx="10677">
                  <c:v>14.829166666664298</c:v>
                </c:pt>
                <c:pt idx="10678">
                  <c:v>14.830555555553186</c:v>
                </c:pt>
                <c:pt idx="10679">
                  <c:v>14.831944444442074</c:v>
                </c:pt>
                <c:pt idx="10680">
                  <c:v>14.833333333330962</c:v>
                </c:pt>
                <c:pt idx="10681">
                  <c:v>14.834722222219851</c:v>
                </c:pt>
                <c:pt idx="10682">
                  <c:v>14.836111111108739</c:v>
                </c:pt>
                <c:pt idx="10683">
                  <c:v>14.837499999997627</c:v>
                </c:pt>
                <c:pt idx="10684">
                  <c:v>14.838888888886515</c:v>
                </c:pt>
                <c:pt idx="10685">
                  <c:v>14.840277777775404</c:v>
                </c:pt>
                <c:pt idx="10686">
                  <c:v>14.841666666664292</c:v>
                </c:pt>
                <c:pt idx="10687">
                  <c:v>14.84305555555318</c:v>
                </c:pt>
                <c:pt idx="10688">
                  <c:v>14.844444444442068</c:v>
                </c:pt>
                <c:pt idx="10689">
                  <c:v>14.845833333330956</c:v>
                </c:pt>
                <c:pt idx="10690">
                  <c:v>14.847222222219845</c:v>
                </c:pt>
                <c:pt idx="10691">
                  <c:v>14.848611111108733</c:v>
                </c:pt>
                <c:pt idx="10692">
                  <c:v>14.849999999997621</c:v>
                </c:pt>
                <c:pt idx="10693">
                  <c:v>14.851388888886509</c:v>
                </c:pt>
                <c:pt idx="10694">
                  <c:v>14.852777777775398</c:v>
                </c:pt>
                <c:pt idx="10695">
                  <c:v>14.854166666664286</c:v>
                </c:pt>
                <c:pt idx="10696">
                  <c:v>14.855555555553174</c:v>
                </c:pt>
                <c:pt idx="10697">
                  <c:v>14.856944444442062</c:v>
                </c:pt>
                <c:pt idx="10698">
                  <c:v>14.85833333333095</c:v>
                </c:pt>
                <c:pt idx="10699">
                  <c:v>14.859722222219839</c:v>
                </c:pt>
                <c:pt idx="10700">
                  <c:v>14.861111111108727</c:v>
                </c:pt>
                <c:pt idx="10701">
                  <c:v>14.862499999997615</c:v>
                </c:pt>
                <c:pt idx="10702">
                  <c:v>14.863888888886503</c:v>
                </c:pt>
                <c:pt idx="10703">
                  <c:v>14.865277777775391</c:v>
                </c:pt>
                <c:pt idx="10704">
                  <c:v>14.86666666666428</c:v>
                </c:pt>
                <c:pt idx="10705">
                  <c:v>14.868055555553168</c:v>
                </c:pt>
                <c:pt idx="10706">
                  <c:v>14.869444444442056</c:v>
                </c:pt>
                <c:pt idx="10707">
                  <c:v>14.870833333330944</c:v>
                </c:pt>
                <c:pt idx="10708">
                  <c:v>14.872222222219833</c:v>
                </c:pt>
                <c:pt idx="10709">
                  <c:v>14.873611111108721</c:v>
                </c:pt>
                <c:pt idx="10710">
                  <c:v>14.874999999997609</c:v>
                </c:pt>
                <c:pt idx="10711">
                  <c:v>14.876388888886497</c:v>
                </c:pt>
                <c:pt idx="10712">
                  <c:v>14.877777777775385</c:v>
                </c:pt>
                <c:pt idx="10713">
                  <c:v>14.879166666664274</c:v>
                </c:pt>
                <c:pt idx="10714">
                  <c:v>14.880555555553162</c:v>
                </c:pt>
                <c:pt idx="10715">
                  <c:v>14.88194444444205</c:v>
                </c:pt>
                <c:pt idx="10716">
                  <c:v>14.883333333330938</c:v>
                </c:pt>
                <c:pt idx="10717">
                  <c:v>14.884722222219827</c:v>
                </c:pt>
                <c:pt idx="10718">
                  <c:v>14.886111111108715</c:v>
                </c:pt>
                <c:pt idx="10719">
                  <c:v>14.887499999997603</c:v>
                </c:pt>
                <c:pt idx="10720">
                  <c:v>14.888888888886491</c:v>
                </c:pt>
                <c:pt idx="10721">
                  <c:v>14.890277777775379</c:v>
                </c:pt>
                <c:pt idx="10722">
                  <c:v>14.891666666664268</c:v>
                </c:pt>
                <c:pt idx="10723">
                  <c:v>14.893055555553156</c:v>
                </c:pt>
                <c:pt idx="10724">
                  <c:v>14.894444444442044</c:v>
                </c:pt>
                <c:pt idx="10725">
                  <c:v>14.895833333330932</c:v>
                </c:pt>
                <c:pt idx="10726">
                  <c:v>14.897222222219821</c:v>
                </c:pt>
                <c:pt idx="10727">
                  <c:v>14.898611111108709</c:v>
                </c:pt>
                <c:pt idx="10728">
                  <c:v>14.899999999997597</c:v>
                </c:pt>
                <c:pt idx="10729">
                  <c:v>14.901388888886485</c:v>
                </c:pt>
                <c:pt idx="10730">
                  <c:v>14.902777777775373</c:v>
                </c:pt>
                <c:pt idx="10731">
                  <c:v>14.904166666664262</c:v>
                </c:pt>
                <c:pt idx="10732">
                  <c:v>14.90555555555315</c:v>
                </c:pt>
                <c:pt idx="10733">
                  <c:v>14.906944444442038</c:v>
                </c:pt>
                <c:pt idx="10734">
                  <c:v>14.908333333330926</c:v>
                </c:pt>
                <c:pt idx="10735">
                  <c:v>14.909722222219814</c:v>
                </c:pt>
                <c:pt idx="10736">
                  <c:v>14.911111111108703</c:v>
                </c:pt>
                <c:pt idx="10737">
                  <c:v>14.912499999997591</c:v>
                </c:pt>
                <c:pt idx="10738">
                  <c:v>14.913888888886479</c:v>
                </c:pt>
                <c:pt idx="10739">
                  <c:v>14.915277777775367</c:v>
                </c:pt>
                <c:pt idx="10740">
                  <c:v>14.916666666664256</c:v>
                </c:pt>
                <c:pt idx="10741">
                  <c:v>14.918055555553144</c:v>
                </c:pt>
                <c:pt idx="10742">
                  <c:v>14.919444444442032</c:v>
                </c:pt>
                <c:pt idx="10743">
                  <c:v>14.92083333333092</c:v>
                </c:pt>
                <c:pt idx="10744">
                  <c:v>14.922222222219808</c:v>
                </c:pt>
                <c:pt idx="10745">
                  <c:v>14.923611111108697</c:v>
                </c:pt>
                <c:pt idx="10746">
                  <c:v>14.924999999997585</c:v>
                </c:pt>
                <c:pt idx="10747">
                  <c:v>14.926388888886473</c:v>
                </c:pt>
                <c:pt idx="10748">
                  <c:v>14.927777777775361</c:v>
                </c:pt>
                <c:pt idx="10749">
                  <c:v>14.92916666666425</c:v>
                </c:pt>
                <c:pt idx="10750">
                  <c:v>14.930555555553138</c:v>
                </c:pt>
                <c:pt idx="10751">
                  <c:v>14.931944444442026</c:v>
                </c:pt>
                <c:pt idx="10752">
                  <c:v>14.933333333330914</c:v>
                </c:pt>
                <c:pt idx="10753">
                  <c:v>14.934722222219802</c:v>
                </c:pt>
                <c:pt idx="10754">
                  <c:v>14.936111111108691</c:v>
                </c:pt>
                <c:pt idx="10755">
                  <c:v>14.937499999997579</c:v>
                </c:pt>
                <c:pt idx="10756">
                  <c:v>14.938888888886467</c:v>
                </c:pt>
                <c:pt idx="10757">
                  <c:v>14.940277777775355</c:v>
                </c:pt>
                <c:pt idx="10758">
                  <c:v>14.941666666664243</c:v>
                </c:pt>
                <c:pt idx="10759">
                  <c:v>14.943055555553132</c:v>
                </c:pt>
                <c:pt idx="10760">
                  <c:v>14.94444444444202</c:v>
                </c:pt>
                <c:pt idx="10761">
                  <c:v>14.945833333330908</c:v>
                </c:pt>
                <c:pt idx="10762">
                  <c:v>14.947222222219796</c:v>
                </c:pt>
                <c:pt idx="10763">
                  <c:v>14.948611111108685</c:v>
                </c:pt>
                <c:pt idx="10764">
                  <c:v>14.949999999997573</c:v>
                </c:pt>
                <c:pt idx="10765">
                  <c:v>14.951388888886461</c:v>
                </c:pt>
                <c:pt idx="10766">
                  <c:v>14.952777777775349</c:v>
                </c:pt>
                <c:pt idx="10767">
                  <c:v>14.954166666664237</c:v>
                </c:pt>
                <c:pt idx="10768">
                  <c:v>14.955555555553126</c:v>
                </c:pt>
                <c:pt idx="10769">
                  <c:v>14.956944444442014</c:v>
                </c:pt>
                <c:pt idx="10770">
                  <c:v>14.958333333330902</c:v>
                </c:pt>
                <c:pt idx="10771">
                  <c:v>14.95972222221979</c:v>
                </c:pt>
                <c:pt idx="10772">
                  <c:v>14.961111111108679</c:v>
                </c:pt>
                <c:pt idx="10773">
                  <c:v>14.962499999997567</c:v>
                </c:pt>
                <c:pt idx="10774">
                  <c:v>14.963888888886455</c:v>
                </c:pt>
                <c:pt idx="10775">
                  <c:v>14.965277777775343</c:v>
                </c:pt>
                <c:pt idx="10776">
                  <c:v>14.966666666664231</c:v>
                </c:pt>
                <c:pt idx="10777">
                  <c:v>14.96805555555312</c:v>
                </c:pt>
                <c:pt idx="10778">
                  <c:v>14.969444444442008</c:v>
                </c:pt>
                <c:pt idx="10779">
                  <c:v>14.970833333330896</c:v>
                </c:pt>
                <c:pt idx="10780">
                  <c:v>14.972222222219784</c:v>
                </c:pt>
                <c:pt idx="10781">
                  <c:v>14.973611111108672</c:v>
                </c:pt>
                <c:pt idx="10782">
                  <c:v>14.974999999997561</c:v>
                </c:pt>
                <c:pt idx="10783">
                  <c:v>14.976388888886449</c:v>
                </c:pt>
                <c:pt idx="10784">
                  <c:v>14.977777777775337</c:v>
                </c:pt>
                <c:pt idx="10785">
                  <c:v>14.979166666664225</c:v>
                </c:pt>
                <c:pt idx="10786">
                  <c:v>14.980555555553114</c:v>
                </c:pt>
                <c:pt idx="10787">
                  <c:v>14.981944444442002</c:v>
                </c:pt>
                <c:pt idx="10788">
                  <c:v>14.98333333333089</c:v>
                </c:pt>
                <c:pt idx="10789">
                  <c:v>14.984722222219778</c:v>
                </c:pt>
                <c:pt idx="10790">
                  <c:v>14.986111111108666</c:v>
                </c:pt>
                <c:pt idx="10791">
                  <c:v>14.987499999997555</c:v>
                </c:pt>
                <c:pt idx="10792">
                  <c:v>14.988888888886443</c:v>
                </c:pt>
                <c:pt idx="10793">
                  <c:v>14.990277777775331</c:v>
                </c:pt>
                <c:pt idx="10794">
                  <c:v>14.991666666664219</c:v>
                </c:pt>
                <c:pt idx="10795">
                  <c:v>14.993055555553108</c:v>
                </c:pt>
                <c:pt idx="10796">
                  <c:v>14.994444444441996</c:v>
                </c:pt>
                <c:pt idx="10797">
                  <c:v>14.995833333330884</c:v>
                </c:pt>
                <c:pt idx="10798">
                  <c:v>14.997222222219772</c:v>
                </c:pt>
                <c:pt idx="10799">
                  <c:v>14.99861111110866</c:v>
                </c:pt>
                <c:pt idx="10800">
                  <c:v>14.999999999997549</c:v>
                </c:pt>
                <c:pt idx="10801">
                  <c:v>15.001388888886437</c:v>
                </c:pt>
                <c:pt idx="10802">
                  <c:v>15.002777777775325</c:v>
                </c:pt>
                <c:pt idx="10803">
                  <c:v>15.004166666664213</c:v>
                </c:pt>
                <c:pt idx="10804">
                  <c:v>15.005555555553101</c:v>
                </c:pt>
                <c:pt idx="10805">
                  <c:v>15.00694444444199</c:v>
                </c:pt>
                <c:pt idx="10806">
                  <c:v>15.008333333330878</c:v>
                </c:pt>
                <c:pt idx="10807">
                  <c:v>15.009722222219766</c:v>
                </c:pt>
                <c:pt idx="10808">
                  <c:v>15.011111111108654</c:v>
                </c:pt>
                <c:pt idx="10809">
                  <c:v>15.012499999997543</c:v>
                </c:pt>
                <c:pt idx="10810">
                  <c:v>15.013888888886431</c:v>
                </c:pt>
                <c:pt idx="10811">
                  <c:v>15.015277777775319</c:v>
                </c:pt>
                <c:pt idx="10812">
                  <c:v>15.016666666664207</c:v>
                </c:pt>
                <c:pt idx="10813">
                  <c:v>15.018055555553095</c:v>
                </c:pt>
                <c:pt idx="10814">
                  <c:v>15.019444444441984</c:v>
                </c:pt>
                <c:pt idx="10815">
                  <c:v>15.020833333330872</c:v>
                </c:pt>
                <c:pt idx="10816">
                  <c:v>15.02222222221976</c:v>
                </c:pt>
                <c:pt idx="10817">
                  <c:v>15.023611111108648</c:v>
                </c:pt>
                <c:pt idx="10818">
                  <c:v>15.024999999997537</c:v>
                </c:pt>
                <c:pt idx="10819">
                  <c:v>15.026388888886425</c:v>
                </c:pt>
                <c:pt idx="10820">
                  <c:v>15.027777777775313</c:v>
                </c:pt>
                <c:pt idx="10821">
                  <c:v>15.029166666664201</c:v>
                </c:pt>
                <c:pt idx="10822">
                  <c:v>15.030555555553089</c:v>
                </c:pt>
                <c:pt idx="10823">
                  <c:v>15.031944444441978</c:v>
                </c:pt>
                <c:pt idx="10824">
                  <c:v>15.033333333330866</c:v>
                </c:pt>
                <c:pt idx="10825">
                  <c:v>15.034722222219754</c:v>
                </c:pt>
                <c:pt idx="10826">
                  <c:v>15.036111111108642</c:v>
                </c:pt>
                <c:pt idx="10827">
                  <c:v>15.037499999997531</c:v>
                </c:pt>
                <c:pt idx="10828">
                  <c:v>15.038888888886419</c:v>
                </c:pt>
                <c:pt idx="10829">
                  <c:v>15.040277777775307</c:v>
                </c:pt>
                <c:pt idx="10830">
                  <c:v>15.041666666664195</c:v>
                </c:pt>
                <c:pt idx="10831">
                  <c:v>15.043055555553083</c:v>
                </c:pt>
                <c:pt idx="10832">
                  <c:v>15.044444444441972</c:v>
                </c:pt>
                <c:pt idx="10833">
                  <c:v>15.04583333333086</c:v>
                </c:pt>
                <c:pt idx="10834">
                  <c:v>15.047222222219748</c:v>
                </c:pt>
                <c:pt idx="10835">
                  <c:v>15.048611111108636</c:v>
                </c:pt>
                <c:pt idx="10836">
                  <c:v>15.049999999997524</c:v>
                </c:pt>
                <c:pt idx="10837">
                  <c:v>15.051388888886413</c:v>
                </c:pt>
                <c:pt idx="10838">
                  <c:v>15.052777777775301</c:v>
                </c:pt>
                <c:pt idx="10839">
                  <c:v>15.054166666664189</c:v>
                </c:pt>
                <c:pt idx="10840">
                  <c:v>15.055555555553077</c:v>
                </c:pt>
                <c:pt idx="10841">
                  <c:v>15.056944444441966</c:v>
                </c:pt>
                <c:pt idx="10842">
                  <c:v>15.058333333330854</c:v>
                </c:pt>
                <c:pt idx="10843">
                  <c:v>15.059722222219742</c:v>
                </c:pt>
                <c:pt idx="10844">
                  <c:v>15.06111111110863</c:v>
                </c:pt>
                <c:pt idx="10845">
                  <c:v>15.062499999997518</c:v>
                </c:pt>
                <c:pt idx="10846">
                  <c:v>15.063888888886407</c:v>
                </c:pt>
                <c:pt idx="10847">
                  <c:v>15.065277777775295</c:v>
                </c:pt>
                <c:pt idx="10848">
                  <c:v>15.066666666664183</c:v>
                </c:pt>
                <c:pt idx="10849">
                  <c:v>15.068055555553071</c:v>
                </c:pt>
                <c:pt idx="10850">
                  <c:v>15.06944444444196</c:v>
                </c:pt>
                <c:pt idx="10851">
                  <c:v>15.070833333330848</c:v>
                </c:pt>
                <c:pt idx="10852">
                  <c:v>15.072222222219736</c:v>
                </c:pt>
                <c:pt idx="10853">
                  <c:v>15.073611111108624</c:v>
                </c:pt>
                <c:pt idx="10854">
                  <c:v>15.074999999997512</c:v>
                </c:pt>
                <c:pt idx="10855">
                  <c:v>15.076388888886401</c:v>
                </c:pt>
                <c:pt idx="10856">
                  <c:v>15.077777777775289</c:v>
                </c:pt>
                <c:pt idx="10857">
                  <c:v>15.079166666664177</c:v>
                </c:pt>
                <c:pt idx="10858">
                  <c:v>15.080555555553065</c:v>
                </c:pt>
                <c:pt idx="10859">
                  <c:v>15.081944444441953</c:v>
                </c:pt>
                <c:pt idx="10860">
                  <c:v>15.083333333330842</c:v>
                </c:pt>
                <c:pt idx="10861">
                  <c:v>15.08472222221973</c:v>
                </c:pt>
                <c:pt idx="10862">
                  <c:v>15.086111111108618</c:v>
                </c:pt>
                <c:pt idx="10863">
                  <c:v>15.087499999997506</c:v>
                </c:pt>
                <c:pt idx="10864">
                  <c:v>15.088888888886395</c:v>
                </c:pt>
                <c:pt idx="10865">
                  <c:v>15.090277777775283</c:v>
                </c:pt>
                <c:pt idx="10866">
                  <c:v>15.091666666664171</c:v>
                </c:pt>
                <c:pt idx="10867">
                  <c:v>15.093055555553059</c:v>
                </c:pt>
                <c:pt idx="10868">
                  <c:v>15.094444444441947</c:v>
                </c:pt>
                <c:pt idx="10869">
                  <c:v>15.095833333330836</c:v>
                </c:pt>
                <c:pt idx="10870">
                  <c:v>15.097222222219724</c:v>
                </c:pt>
                <c:pt idx="10871">
                  <c:v>15.098611111108612</c:v>
                </c:pt>
                <c:pt idx="10872">
                  <c:v>15.0999999999975</c:v>
                </c:pt>
                <c:pt idx="10873">
                  <c:v>15.101388888886389</c:v>
                </c:pt>
                <c:pt idx="10874">
                  <c:v>15.102777777775277</c:v>
                </c:pt>
                <c:pt idx="10875">
                  <c:v>15.104166666664165</c:v>
                </c:pt>
                <c:pt idx="10876">
                  <c:v>15.105555555553053</c:v>
                </c:pt>
                <c:pt idx="10877">
                  <c:v>15.106944444441941</c:v>
                </c:pt>
                <c:pt idx="10878">
                  <c:v>15.10833333333083</c:v>
                </c:pt>
                <c:pt idx="10879">
                  <c:v>15.109722222219718</c:v>
                </c:pt>
                <c:pt idx="10880">
                  <c:v>15.111111111108606</c:v>
                </c:pt>
                <c:pt idx="10881">
                  <c:v>15.112499999997494</c:v>
                </c:pt>
                <c:pt idx="10882">
                  <c:v>15.113888888886382</c:v>
                </c:pt>
                <c:pt idx="10883">
                  <c:v>15.115277777775271</c:v>
                </c:pt>
                <c:pt idx="10884">
                  <c:v>15.116666666664159</c:v>
                </c:pt>
                <c:pt idx="10885">
                  <c:v>15.118055555553047</c:v>
                </c:pt>
                <c:pt idx="10886">
                  <c:v>15.119444444441935</c:v>
                </c:pt>
                <c:pt idx="10887">
                  <c:v>15.120833333330824</c:v>
                </c:pt>
                <c:pt idx="10888">
                  <c:v>15.122222222219712</c:v>
                </c:pt>
                <c:pt idx="10889">
                  <c:v>15.1236111111086</c:v>
                </c:pt>
                <c:pt idx="10890">
                  <c:v>15.124999999997488</c:v>
                </c:pt>
                <c:pt idx="10891">
                  <c:v>15.126388888886376</c:v>
                </c:pt>
                <c:pt idx="10892">
                  <c:v>15.127777777775265</c:v>
                </c:pt>
                <c:pt idx="10893">
                  <c:v>15.129166666664153</c:v>
                </c:pt>
                <c:pt idx="10894">
                  <c:v>15.130555555553041</c:v>
                </c:pt>
                <c:pt idx="10895">
                  <c:v>15.131944444441929</c:v>
                </c:pt>
                <c:pt idx="10896">
                  <c:v>15.133333333330818</c:v>
                </c:pt>
                <c:pt idx="10897">
                  <c:v>15.134722222219706</c:v>
                </c:pt>
                <c:pt idx="10898">
                  <c:v>15.136111111108594</c:v>
                </c:pt>
                <c:pt idx="10899">
                  <c:v>15.137499999997482</c:v>
                </c:pt>
                <c:pt idx="10900">
                  <c:v>15.13888888888637</c:v>
                </c:pt>
                <c:pt idx="10901">
                  <c:v>15.140277777775259</c:v>
                </c:pt>
                <c:pt idx="10902">
                  <c:v>15.141666666664147</c:v>
                </c:pt>
                <c:pt idx="10903">
                  <c:v>15.143055555553035</c:v>
                </c:pt>
                <c:pt idx="10904">
                  <c:v>15.144444444441923</c:v>
                </c:pt>
                <c:pt idx="10905">
                  <c:v>15.145833333330811</c:v>
                </c:pt>
                <c:pt idx="10906">
                  <c:v>15.1472222222197</c:v>
                </c:pt>
                <c:pt idx="10907">
                  <c:v>15.148611111108588</c:v>
                </c:pt>
                <c:pt idx="10908">
                  <c:v>15.149999999997476</c:v>
                </c:pt>
                <c:pt idx="10909">
                  <c:v>15.151388888886364</c:v>
                </c:pt>
                <c:pt idx="10910">
                  <c:v>15.152777777775253</c:v>
                </c:pt>
                <c:pt idx="10911">
                  <c:v>15.154166666664141</c:v>
                </c:pt>
                <c:pt idx="10912">
                  <c:v>15.155555555553029</c:v>
                </c:pt>
                <c:pt idx="10913">
                  <c:v>15.156944444441917</c:v>
                </c:pt>
                <c:pt idx="10914">
                  <c:v>15.158333333330805</c:v>
                </c:pt>
                <c:pt idx="10915">
                  <c:v>15.159722222219694</c:v>
                </c:pt>
                <c:pt idx="10916">
                  <c:v>15.161111111108582</c:v>
                </c:pt>
                <c:pt idx="10917">
                  <c:v>15.16249999999747</c:v>
                </c:pt>
                <c:pt idx="10918">
                  <c:v>15.163888888886358</c:v>
                </c:pt>
                <c:pt idx="10919">
                  <c:v>15.165277777775247</c:v>
                </c:pt>
                <c:pt idx="10920">
                  <c:v>15.166666666664135</c:v>
                </c:pt>
                <c:pt idx="10921">
                  <c:v>15.168055555553023</c:v>
                </c:pt>
                <c:pt idx="10922">
                  <c:v>15.169444444441911</c:v>
                </c:pt>
                <c:pt idx="10923">
                  <c:v>15.170833333330799</c:v>
                </c:pt>
                <c:pt idx="10924">
                  <c:v>15.172222222219688</c:v>
                </c:pt>
                <c:pt idx="10925">
                  <c:v>15.173611111108576</c:v>
                </c:pt>
                <c:pt idx="10926">
                  <c:v>15.174999999997464</c:v>
                </c:pt>
                <c:pt idx="10927">
                  <c:v>15.176388888886352</c:v>
                </c:pt>
                <c:pt idx="10928">
                  <c:v>15.177777777775241</c:v>
                </c:pt>
                <c:pt idx="10929">
                  <c:v>15.179166666664129</c:v>
                </c:pt>
                <c:pt idx="10930">
                  <c:v>15.180555555553017</c:v>
                </c:pt>
                <c:pt idx="10931">
                  <c:v>15.181944444441905</c:v>
                </c:pt>
                <c:pt idx="10932">
                  <c:v>15.183333333330793</c:v>
                </c:pt>
                <c:pt idx="10933">
                  <c:v>15.184722222219682</c:v>
                </c:pt>
                <c:pt idx="10934">
                  <c:v>15.18611111110857</c:v>
                </c:pt>
                <c:pt idx="10935">
                  <c:v>15.187499999997458</c:v>
                </c:pt>
                <c:pt idx="10936">
                  <c:v>15.188888888886346</c:v>
                </c:pt>
                <c:pt idx="10937">
                  <c:v>15.190277777775234</c:v>
                </c:pt>
                <c:pt idx="10938">
                  <c:v>15.191666666664123</c:v>
                </c:pt>
                <c:pt idx="10939">
                  <c:v>15.193055555553011</c:v>
                </c:pt>
                <c:pt idx="10940">
                  <c:v>15.194444444441899</c:v>
                </c:pt>
                <c:pt idx="10941">
                  <c:v>15.195833333330787</c:v>
                </c:pt>
                <c:pt idx="10942">
                  <c:v>15.197222222219676</c:v>
                </c:pt>
                <c:pt idx="10943">
                  <c:v>15.198611111108564</c:v>
                </c:pt>
                <c:pt idx="10944">
                  <c:v>15.199999999997452</c:v>
                </c:pt>
                <c:pt idx="10945">
                  <c:v>15.20138888888634</c:v>
                </c:pt>
                <c:pt idx="10946">
                  <c:v>15.202777777775228</c:v>
                </c:pt>
                <c:pt idx="10947">
                  <c:v>15.204166666664117</c:v>
                </c:pt>
                <c:pt idx="10948">
                  <c:v>15.205555555553005</c:v>
                </c:pt>
                <c:pt idx="10949">
                  <c:v>15.206944444441893</c:v>
                </c:pt>
                <c:pt idx="10950">
                  <c:v>15.208333333330781</c:v>
                </c:pt>
                <c:pt idx="10951">
                  <c:v>15.20972222221967</c:v>
                </c:pt>
                <c:pt idx="10952">
                  <c:v>15.211111111108558</c:v>
                </c:pt>
                <c:pt idx="10953">
                  <c:v>15.212499999997446</c:v>
                </c:pt>
                <c:pt idx="10954">
                  <c:v>15.213888888886334</c:v>
                </c:pt>
                <c:pt idx="10955">
                  <c:v>15.215277777775222</c:v>
                </c:pt>
                <c:pt idx="10956">
                  <c:v>15.216666666664111</c:v>
                </c:pt>
                <c:pt idx="10957">
                  <c:v>15.218055555552999</c:v>
                </c:pt>
                <c:pt idx="10958">
                  <c:v>15.219444444441887</c:v>
                </c:pt>
                <c:pt idx="10959">
                  <c:v>15.220833333330775</c:v>
                </c:pt>
                <c:pt idx="10960">
                  <c:v>15.222222222219663</c:v>
                </c:pt>
                <c:pt idx="10961">
                  <c:v>15.223611111108552</c:v>
                </c:pt>
                <c:pt idx="10962">
                  <c:v>15.22499999999744</c:v>
                </c:pt>
                <c:pt idx="10963">
                  <c:v>15.226388888886328</c:v>
                </c:pt>
                <c:pt idx="10964">
                  <c:v>15.227777777775216</c:v>
                </c:pt>
                <c:pt idx="10965">
                  <c:v>15.229166666664105</c:v>
                </c:pt>
                <c:pt idx="10966">
                  <c:v>15.230555555552993</c:v>
                </c:pt>
                <c:pt idx="10967">
                  <c:v>15.231944444441881</c:v>
                </c:pt>
                <c:pt idx="10968">
                  <c:v>15.233333333330769</c:v>
                </c:pt>
                <c:pt idx="10969">
                  <c:v>15.234722222219657</c:v>
                </c:pt>
                <c:pt idx="10970">
                  <c:v>15.236111111108546</c:v>
                </c:pt>
                <c:pt idx="10971">
                  <c:v>15.237499999997434</c:v>
                </c:pt>
                <c:pt idx="10972">
                  <c:v>15.238888888886322</c:v>
                </c:pt>
                <c:pt idx="10973">
                  <c:v>15.24027777777521</c:v>
                </c:pt>
                <c:pt idx="10974">
                  <c:v>15.241666666664099</c:v>
                </c:pt>
                <c:pt idx="10975">
                  <c:v>15.243055555552987</c:v>
                </c:pt>
                <c:pt idx="10976">
                  <c:v>15.244444444441875</c:v>
                </c:pt>
                <c:pt idx="10977">
                  <c:v>15.245833333330763</c:v>
                </c:pt>
                <c:pt idx="10978">
                  <c:v>15.247222222219651</c:v>
                </c:pt>
                <c:pt idx="10979">
                  <c:v>15.24861111110854</c:v>
                </c:pt>
                <c:pt idx="10980">
                  <c:v>15.249999999997428</c:v>
                </c:pt>
                <c:pt idx="10981">
                  <c:v>15.251388888886316</c:v>
                </c:pt>
                <c:pt idx="10982">
                  <c:v>15.252777777775204</c:v>
                </c:pt>
                <c:pt idx="10983">
                  <c:v>15.254166666664092</c:v>
                </c:pt>
                <c:pt idx="10984">
                  <c:v>15.255555555552981</c:v>
                </c:pt>
                <c:pt idx="10985">
                  <c:v>15.256944444441869</c:v>
                </c:pt>
                <c:pt idx="10986">
                  <c:v>15.258333333330757</c:v>
                </c:pt>
                <c:pt idx="10987">
                  <c:v>15.259722222219645</c:v>
                </c:pt>
                <c:pt idx="10988">
                  <c:v>15.261111111108534</c:v>
                </c:pt>
                <c:pt idx="10989">
                  <c:v>15.262499999997422</c:v>
                </c:pt>
                <c:pt idx="10990">
                  <c:v>15.26388888888631</c:v>
                </c:pt>
                <c:pt idx="10991">
                  <c:v>15.265277777775198</c:v>
                </c:pt>
                <c:pt idx="10992">
                  <c:v>15.266666666664086</c:v>
                </c:pt>
                <c:pt idx="10993">
                  <c:v>15.268055555552975</c:v>
                </c:pt>
                <c:pt idx="10994">
                  <c:v>15.269444444441863</c:v>
                </c:pt>
                <c:pt idx="10995">
                  <c:v>15.270833333330751</c:v>
                </c:pt>
                <c:pt idx="10996">
                  <c:v>15.272222222219639</c:v>
                </c:pt>
                <c:pt idx="10997">
                  <c:v>15.273611111108528</c:v>
                </c:pt>
                <c:pt idx="10998">
                  <c:v>15.274999999997416</c:v>
                </c:pt>
                <c:pt idx="10999">
                  <c:v>15.276388888886304</c:v>
                </c:pt>
                <c:pt idx="11000">
                  <c:v>15.277777777775192</c:v>
                </c:pt>
                <c:pt idx="11001">
                  <c:v>15.27916666666408</c:v>
                </c:pt>
                <c:pt idx="11002">
                  <c:v>15.280555555552969</c:v>
                </c:pt>
                <c:pt idx="11003">
                  <c:v>15.281944444441857</c:v>
                </c:pt>
                <c:pt idx="11004">
                  <c:v>15.283333333330745</c:v>
                </c:pt>
                <c:pt idx="11005">
                  <c:v>15.284722222219633</c:v>
                </c:pt>
                <c:pt idx="11006">
                  <c:v>15.286111111108521</c:v>
                </c:pt>
                <c:pt idx="11007">
                  <c:v>15.28749999999741</c:v>
                </c:pt>
                <c:pt idx="11008">
                  <c:v>15.288888888886298</c:v>
                </c:pt>
                <c:pt idx="11009">
                  <c:v>15.290277777775186</c:v>
                </c:pt>
                <c:pt idx="11010">
                  <c:v>15.291666666664074</c:v>
                </c:pt>
                <c:pt idx="11011">
                  <c:v>15.293055555552963</c:v>
                </c:pt>
                <c:pt idx="11012">
                  <c:v>15.294444444441851</c:v>
                </c:pt>
                <c:pt idx="11013">
                  <c:v>15.295833333330739</c:v>
                </c:pt>
                <c:pt idx="11014">
                  <c:v>15.297222222219627</c:v>
                </c:pt>
                <c:pt idx="11015">
                  <c:v>15.298611111108515</c:v>
                </c:pt>
                <c:pt idx="11016">
                  <c:v>15.299999999997404</c:v>
                </c:pt>
                <c:pt idx="11017">
                  <c:v>15.301388888886292</c:v>
                </c:pt>
                <c:pt idx="11018">
                  <c:v>15.30277777777518</c:v>
                </c:pt>
                <c:pt idx="11019">
                  <c:v>15.304166666664068</c:v>
                </c:pt>
                <c:pt idx="11020">
                  <c:v>15.305555555552957</c:v>
                </c:pt>
                <c:pt idx="11021">
                  <c:v>15.306944444441845</c:v>
                </c:pt>
                <c:pt idx="11022">
                  <c:v>15.308333333330733</c:v>
                </c:pt>
                <c:pt idx="11023">
                  <c:v>15.309722222219621</c:v>
                </c:pt>
                <c:pt idx="11024">
                  <c:v>15.311111111108509</c:v>
                </c:pt>
                <c:pt idx="11025">
                  <c:v>15.312499999997398</c:v>
                </c:pt>
                <c:pt idx="11026">
                  <c:v>15.313888888886286</c:v>
                </c:pt>
                <c:pt idx="11027">
                  <c:v>15.315277777775174</c:v>
                </c:pt>
                <c:pt idx="11028">
                  <c:v>15.316666666664062</c:v>
                </c:pt>
                <c:pt idx="11029">
                  <c:v>15.318055555552951</c:v>
                </c:pt>
                <c:pt idx="11030">
                  <c:v>15.319444444441839</c:v>
                </c:pt>
                <c:pt idx="11031">
                  <c:v>15.320833333330727</c:v>
                </c:pt>
                <c:pt idx="11032">
                  <c:v>15.322222222219615</c:v>
                </c:pt>
                <c:pt idx="11033">
                  <c:v>15.323611111108503</c:v>
                </c:pt>
                <c:pt idx="11034">
                  <c:v>15.324999999997392</c:v>
                </c:pt>
                <c:pt idx="11035">
                  <c:v>15.32638888888628</c:v>
                </c:pt>
                <c:pt idx="11036">
                  <c:v>15.327777777775168</c:v>
                </c:pt>
                <c:pt idx="11037">
                  <c:v>15.329166666664056</c:v>
                </c:pt>
                <c:pt idx="11038">
                  <c:v>15.330555555552944</c:v>
                </c:pt>
                <c:pt idx="11039">
                  <c:v>15.331944444441833</c:v>
                </c:pt>
                <c:pt idx="11040">
                  <c:v>15.333333333330721</c:v>
                </c:pt>
                <c:pt idx="11041">
                  <c:v>15.334722222219609</c:v>
                </c:pt>
                <c:pt idx="11042">
                  <c:v>15.336111111108497</c:v>
                </c:pt>
                <c:pt idx="11043">
                  <c:v>15.337499999997386</c:v>
                </c:pt>
                <c:pt idx="11044">
                  <c:v>15.338888888886274</c:v>
                </c:pt>
                <c:pt idx="11045">
                  <c:v>15.340277777775162</c:v>
                </c:pt>
                <c:pt idx="11046">
                  <c:v>15.34166666666405</c:v>
                </c:pt>
                <c:pt idx="11047">
                  <c:v>15.343055555552938</c:v>
                </c:pt>
                <c:pt idx="11048">
                  <c:v>15.344444444441827</c:v>
                </c:pt>
                <c:pt idx="11049">
                  <c:v>15.345833333330715</c:v>
                </c:pt>
                <c:pt idx="11050">
                  <c:v>15.347222222219603</c:v>
                </c:pt>
                <c:pt idx="11051">
                  <c:v>15.348611111108491</c:v>
                </c:pt>
                <c:pt idx="11052">
                  <c:v>15.34999999999738</c:v>
                </c:pt>
                <c:pt idx="11053">
                  <c:v>15.351388888886268</c:v>
                </c:pt>
                <c:pt idx="11054">
                  <c:v>15.352777777775156</c:v>
                </c:pt>
                <c:pt idx="11055">
                  <c:v>15.354166666664044</c:v>
                </c:pt>
                <c:pt idx="11056">
                  <c:v>15.355555555552932</c:v>
                </c:pt>
                <c:pt idx="11057">
                  <c:v>15.356944444441821</c:v>
                </c:pt>
                <c:pt idx="11058">
                  <c:v>15.358333333330709</c:v>
                </c:pt>
                <c:pt idx="11059">
                  <c:v>15.359722222219597</c:v>
                </c:pt>
                <c:pt idx="11060">
                  <c:v>15.361111111108485</c:v>
                </c:pt>
                <c:pt idx="11061">
                  <c:v>15.362499999997373</c:v>
                </c:pt>
                <c:pt idx="11062">
                  <c:v>15.363888888886262</c:v>
                </c:pt>
                <c:pt idx="11063">
                  <c:v>15.36527777777515</c:v>
                </c:pt>
                <c:pt idx="11064">
                  <c:v>15.366666666664038</c:v>
                </c:pt>
                <c:pt idx="11065">
                  <c:v>15.368055555552926</c:v>
                </c:pt>
                <c:pt idx="11066">
                  <c:v>15.369444444441815</c:v>
                </c:pt>
                <c:pt idx="11067">
                  <c:v>15.370833333330703</c:v>
                </c:pt>
                <c:pt idx="11068">
                  <c:v>15.372222222219591</c:v>
                </c:pt>
                <c:pt idx="11069">
                  <c:v>15.373611111108479</c:v>
                </c:pt>
                <c:pt idx="11070">
                  <c:v>15.374999999997367</c:v>
                </c:pt>
                <c:pt idx="11071">
                  <c:v>15.376388888886256</c:v>
                </c:pt>
                <c:pt idx="11072">
                  <c:v>15.377777777775144</c:v>
                </c:pt>
                <c:pt idx="11073">
                  <c:v>15.379166666664032</c:v>
                </c:pt>
                <c:pt idx="11074">
                  <c:v>15.38055555555292</c:v>
                </c:pt>
                <c:pt idx="11075">
                  <c:v>15.381944444441809</c:v>
                </c:pt>
                <c:pt idx="11076">
                  <c:v>15.383333333330697</c:v>
                </c:pt>
                <c:pt idx="11077">
                  <c:v>15.384722222219585</c:v>
                </c:pt>
                <c:pt idx="11078">
                  <c:v>15.386111111108473</c:v>
                </c:pt>
                <c:pt idx="11079">
                  <c:v>15.387499999997361</c:v>
                </c:pt>
                <c:pt idx="11080">
                  <c:v>15.38888888888625</c:v>
                </c:pt>
                <c:pt idx="11081">
                  <c:v>15.390277777775138</c:v>
                </c:pt>
                <c:pt idx="11082">
                  <c:v>15.391666666664026</c:v>
                </c:pt>
                <c:pt idx="11083">
                  <c:v>15.393055555552914</c:v>
                </c:pt>
                <c:pt idx="11084">
                  <c:v>15.394444444441802</c:v>
                </c:pt>
                <c:pt idx="11085">
                  <c:v>15.395833333330691</c:v>
                </c:pt>
                <c:pt idx="11086">
                  <c:v>15.397222222219579</c:v>
                </c:pt>
                <c:pt idx="11087">
                  <c:v>15.398611111108467</c:v>
                </c:pt>
                <c:pt idx="11088">
                  <c:v>15.399999999997355</c:v>
                </c:pt>
                <c:pt idx="11089">
                  <c:v>15.401388888886244</c:v>
                </c:pt>
                <c:pt idx="11090">
                  <c:v>15.402777777775132</c:v>
                </c:pt>
                <c:pt idx="11091">
                  <c:v>15.40416666666402</c:v>
                </c:pt>
                <c:pt idx="11092">
                  <c:v>15.405555555552908</c:v>
                </c:pt>
                <c:pt idx="11093">
                  <c:v>15.406944444441796</c:v>
                </c:pt>
                <c:pt idx="11094">
                  <c:v>15.408333333330685</c:v>
                </c:pt>
                <c:pt idx="11095">
                  <c:v>15.409722222219573</c:v>
                </c:pt>
                <c:pt idx="11096">
                  <c:v>15.411111111108461</c:v>
                </c:pt>
                <c:pt idx="11097">
                  <c:v>15.412499999997349</c:v>
                </c:pt>
                <c:pt idx="11098">
                  <c:v>15.413888888886238</c:v>
                </c:pt>
                <c:pt idx="11099">
                  <c:v>15.415277777775126</c:v>
                </c:pt>
                <c:pt idx="11100">
                  <c:v>15.416666666664014</c:v>
                </c:pt>
                <c:pt idx="11101">
                  <c:v>15.418055555552902</c:v>
                </c:pt>
                <c:pt idx="11102">
                  <c:v>15.41944444444179</c:v>
                </c:pt>
                <c:pt idx="11103">
                  <c:v>15.420833333330679</c:v>
                </c:pt>
                <c:pt idx="11104">
                  <c:v>15.422222222219567</c:v>
                </c:pt>
                <c:pt idx="11105">
                  <c:v>15.423611111108455</c:v>
                </c:pt>
                <c:pt idx="11106">
                  <c:v>15.424999999997343</c:v>
                </c:pt>
                <c:pt idx="11107">
                  <c:v>15.426388888886231</c:v>
                </c:pt>
                <c:pt idx="11108">
                  <c:v>15.42777777777512</c:v>
                </c:pt>
                <c:pt idx="11109">
                  <c:v>15.429166666664008</c:v>
                </c:pt>
                <c:pt idx="11110">
                  <c:v>15.430555555552896</c:v>
                </c:pt>
                <c:pt idx="11111">
                  <c:v>15.431944444441784</c:v>
                </c:pt>
                <c:pt idx="11112">
                  <c:v>15.433333333330673</c:v>
                </c:pt>
                <c:pt idx="11113">
                  <c:v>15.434722222219561</c:v>
                </c:pt>
                <c:pt idx="11114">
                  <c:v>15.436111111108449</c:v>
                </c:pt>
                <c:pt idx="11115">
                  <c:v>15.437499999997337</c:v>
                </c:pt>
                <c:pt idx="11116">
                  <c:v>15.438888888886225</c:v>
                </c:pt>
                <c:pt idx="11117">
                  <c:v>15.440277777775114</c:v>
                </c:pt>
                <c:pt idx="11118">
                  <c:v>15.441666666664002</c:v>
                </c:pt>
                <c:pt idx="11119">
                  <c:v>15.44305555555289</c:v>
                </c:pt>
                <c:pt idx="11120">
                  <c:v>15.444444444441778</c:v>
                </c:pt>
                <c:pt idx="11121">
                  <c:v>15.445833333330667</c:v>
                </c:pt>
                <c:pt idx="11122">
                  <c:v>15.447222222219555</c:v>
                </c:pt>
                <c:pt idx="11123">
                  <c:v>15.448611111108443</c:v>
                </c:pt>
                <c:pt idx="11124">
                  <c:v>15.449999999997331</c:v>
                </c:pt>
                <c:pt idx="11125">
                  <c:v>15.451388888886219</c:v>
                </c:pt>
                <c:pt idx="11126">
                  <c:v>15.452777777775108</c:v>
                </c:pt>
                <c:pt idx="11127">
                  <c:v>15.454166666663996</c:v>
                </c:pt>
                <c:pt idx="11128">
                  <c:v>15.455555555552884</c:v>
                </c:pt>
                <c:pt idx="11129">
                  <c:v>15.456944444441772</c:v>
                </c:pt>
                <c:pt idx="11130">
                  <c:v>15.458333333330661</c:v>
                </c:pt>
                <c:pt idx="11131">
                  <c:v>15.459722222219549</c:v>
                </c:pt>
                <c:pt idx="11132">
                  <c:v>15.461111111108437</c:v>
                </c:pt>
                <c:pt idx="11133">
                  <c:v>15.462499999997325</c:v>
                </c:pt>
                <c:pt idx="11134">
                  <c:v>15.463888888886213</c:v>
                </c:pt>
                <c:pt idx="11135">
                  <c:v>15.465277777775102</c:v>
                </c:pt>
                <c:pt idx="11136">
                  <c:v>15.46666666666399</c:v>
                </c:pt>
                <c:pt idx="11137">
                  <c:v>15.468055555552878</c:v>
                </c:pt>
                <c:pt idx="11138">
                  <c:v>15.469444444441766</c:v>
                </c:pt>
                <c:pt idx="11139">
                  <c:v>15.470833333330654</c:v>
                </c:pt>
                <c:pt idx="11140">
                  <c:v>15.472222222219543</c:v>
                </c:pt>
                <c:pt idx="11141">
                  <c:v>15.473611111108431</c:v>
                </c:pt>
                <c:pt idx="11142">
                  <c:v>15.474999999997319</c:v>
                </c:pt>
                <c:pt idx="11143">
                  <c:v>15.476388888886207</c:v>
                </c:pt>
                <c:pt idx="11144">
                  <c:v>15.477777777775096</c:v>
                </c:pt>
                <c:pt idx="11145">
                  <c:v>15.479166666663984</c:v>
                </c:pt>
                <c:pt idx="11146">
                  <c:v>15.480555555552872</c:v>
                </c:pt>
                <c:pt idx="11147">
                  <c:v>15.48194444444176</c:v>
                </c:pt>
                <c:pt idx="11148">
                  <c:v>15.483333333330648</c:v>
                </c:pt>
                <c:pt idx="11149">
                  <c:v>15.484722222219537</c:v>
                </c:pt>
                <c:pt idx="11150">
                  <c:v>15.486111111108425</c:v>
                </c:pt>
                <c:pt idx="11151">
                  <c:v>15.487499999997313</c:v>
                </c:pt>
                <c:pt idx="11152">
                  <c:v>15.488888888886201</c:v>
                </c:pt>
                <c:pt idx="11153">
                  <c:v>15.49027777777509</c:v>
                </c:pt>
                <c:pt idx="11154">
                  <c:v>15.491666666663978</c:v>
                </c:pt>
                <c:pt idx="11155">
                  <c:v>15.493055555552866</c:v>
                </c:pt>
                <c:pt idx="11156">
                  <c:v>15.494444444441754</c:v>
                </c:pt>
                <c:pt idx="11157">
                  <c:v>15.495833333330642</c:v>
                </c:pt>
                <c:pt idx="11158">
                  <c:v>15.497222222219531</c:v>
                </c:pt>
                <c:pt idx="11159">
                  <c:v>15.498611111108419</c:v>
                </c:pt>
                <c:pt idx="11160">
                  <c:v>15.499999999997307</c:v>
                </c:pt>
                <c:pt idx="11161">
                  <c:v>15.501388888886195</c:v>
                </c:pt>
                <c:pt idx="11162">
                  <c:v>15.502777777775083</c:v>
                </c:pt>
                <c:pt idx="11163">
                  <c:v>15.504166666663972</c:v>
                </c:pt>
                <c:pt idx="11164">
                  <c:v>15.50555555555286</c:v>
                </c:pt>
                <c:pt idx="11165">
                  <c:v>15.506944444441748</c:v>
                </c:pt>
                <c:pt idx="11166">
                  <c:v>15.508333333330636</c:v>
                </c:pt>
                <c:pt idx="11167">
                  <c:v>15.509722222219525</c:v>
                </c:pt>
                <c:pt idx="11168">
                  <c:v>15.511111111108413</c:v>
                </c:pt>
                <c:pt idx="11169">
                  <c:v>15.512499999997301</c:v>
                </c:pt>
                <c:pt idx="11170">
                  <c:v>15.513888888886189</c:v>
                </c:pt>
                <c:pt idx="11171">
                  <c:v>15.515277777775077</c:v>
                </c:pt>
                <c:pt idx="11172">
                  <c:v>15.516666666663966</c:v>
                </c:pt>
                <c:pt idx="11173">
                  <c:v>15.518055555552854</c:v>
                </c:pt>
                <c:pt idx="11174">
                  <c:v>15.519444444441742</c:v>
                </c:pt>
                <c:pt idx="11175">
                  <c:v>15.52083333333063</c:v>
                </c:pt>
                <c:pt idx="11176">
                  <c:v>15.522222222219519</c:v>
                </c:pt>
                <c:pt idx="11177">
                  <c:v>15.523611111108407</c:v>
                </c:pt>
                <c:pt idx="11178">
                  <c:v>15.524999999997295</c:v>
                </c:pt>
                <c:pt idx="11179">
                  <c:v>15.526388888886183</c:v>
                </c:pt>
                <c:pt idx="11180">
                  <c:v>15.527777777775071</c:v>
                </c:pt>
                <c:pt idx="11181">
                  <c:v>15.52916666666396</c:v>
                </c:pt>
                <c:pt idx="11182">
                  <c:v>15.530555555552848</c:v>
                </c:pt>
                <c:pt idx="11183">
                  <c:v>15.531944444441736</c:v>
                </c:pt>
                <c:pt idx="11184">
                  <c:v>15.533333333330624</c:v>
                </c:pt>
                <c:pt idx="11185">
                  <c:v>15.534722222219512</c:v>
                </c:pt>
                <c:pt idx="11186">
                  <c:v>15.536111111108401</c:v>
                </c:pt>
                <c:pt idx="11187">
                  <c:v>15.537499999997289</c:v>
                </c:pt>
                <c:pt idx="11188">
                  <c:v>15.538888888886177</c:v>
                </c:pt>
                <c:pt idx="11189">
                  <c:v>15.540277777775065</c:v>
                </c:pt>
                <c:pt idx="11190">
                  <c:v>15.541666666663954</c:v>
                </c:pt>
                <c:pt idx="11191">
                  <c:v>15.543055555552842</c:v>
                </c:pt>
                <c:pt idx="11192">
                  <c:v>15.54444444444173</c:v>
                </c:pt>
                <c:pt idx="11193">
                  <c:v>15.545833333330618</c:v>
                </c:pt>
                <c:pt idx="11194">
                  <c:v>15.547222222219506</c:v>
                </c:pt>
                <c:pt idx="11195">
                  <c:v>15.548611111108395</c:v>
                </c:pt>
                <c:pt idx="11196">
                  <c:v>15.549999999997283</c:v>
                </c:pt>
                <c:pt idx="11197">
                  <c:v>15.551388888886171</c:v>
                </c:pt>
                <c:pt idx="11198">
                  <c:v>15.552777777775059</c:v>
                </c:pt>
                <c:pt idx="11199">
                  <c:v>15.554166666663948</c:v>
                </c:pt>
                <c:pt idx="11200">
                  <c:v>15.555555555552836</c:v>
                </c:pt>
                <c:pt idx="11201">
                  <c:v>15.556944444441724</c:v>
                </c:pt>
                <c:pt idx="11202">
                  <c:v>15.558333333330612</c:v>
                </c:pt>
                <c:pt idx="11203">
                  <c:v>15.5597222222195</c:v>
                </c:pt>
                <c:pt idx="11204">
                  <c:v>15.561111111108389</c:v>
                </c:pt>
                <c:pt idx="11205">
                  <c:v>15.562499999997277</c:v>
                </c:pt>
                <c:pt idx="11206">
                  <c:v>15.563888888886165</c:v>
                </c:pt>
                <c:pt idx="11207">
                  <c:v>15.565277777775053</c:v>
                </c:pt>
                <c:pt idx="11208">
                  <c:v>15.566666666663941</c:v>
                </c:pt>
                <c:pt idx="11209">
                  <c:v>15.56805555555283</c:v>
                </c:pt>
                <c:pt idx="11210">
                  <c:v>15.569444444441718</c:v>
                </c:pt>
                <c:pt idx="11211">
                  <c:v>15.570833333330606</c:v>
                </c:pt>
                <c:pt idx="11212">
                  <c:v>15.572222222219494</c:v>
                </c:pt>
                <c:pt idx="11213">
                  <c:v>15.573611111108383</c:v>
                </c:pt>
                <c:pt idx="11214">
                  <c:v>15.574999999997271</c:v>
                </c:pt>
                <c:pt idx="11215">
                  <c:v>15.576388888886159</c:v>
                </c:pt>
                <c:pt idx="11216">
                  <c:v>15.577777777775047</c:v>
                </c:pt>
                <c:pt idx="11217">
                  <c:v>15.579166666663935</c:v>
                </c:pt>
                <c:pt idx="11218">
                  <c:v>15.580555555552824</c:v>
                </c:pt>
                <c:pt idx="11219">
                  <c:v>15.581944444441712</c:v>
                </c:pt>
                <c:pt idx="11220">
                  <c:v>15.5833333333306</c:v>
                </c:pt>
                <c:pt idx="11221">
                  <c:v>15.584722222219488</c:v>
                </c:pt>
                <c:pt idx="11222">
                  <c:v>15.586111111108377</c:v>
                </c:pt>
                <c:pt idx="11223">
                  <c:v>15.587499999997265</c:v>
                </c:pt>
                <c:pt idx="11224">
                  <c:v>15.588888888886153</c:v>
                </c:pt>
                <c:pt idx="11225">
                  <c:v>15.590277777775041</c:v>
                </c:pt>
                <c:pt idx="11226">
                  <c:v>15.591666666663929</c:v>
                </c:pt>
                <c:pt idx="11227">
                  <c:v>15.593055555552818</c:v>
                </c:pt>
                <c:pt idx="11228">
                  <c:v>15.594444444441706</c:v>
                </c:pt>
                <c:pt idx="11229">
                  <c:v>15.595833333330594</c:v>
                </c:pt>
                <c:pt idx="11230">
                  <c:v>15.597222222219482</c:v>
                </c:pt>
                <c:pt idx="11231">
                  <c:v>15.598611111108371</c:v>
                </c:pt>
                <c:pt idx="11232">
                  <c:v>15.599999999997259</c:v>
                </c:pt>
                <c:pt idx="11233">
                  <c:v>15.601388888886147</c:v>
                </c:pt>
                <c:pt idx="11234">
                  <c:v>15.602777777775035</c:v>
                </c:pt>
                <c:pt idx="11235">
                  <c:v>15.604166666663923</c:v>
                </c:pt>
                <c:pt idx="11236">
                  <c:v>15.605555555552812</c:v>
                </c:pt>
                <c:pt idx="11237">
                  <c:v>15.6069444444417</c:v>
                </c:pt>
                <c:pt idx="11238">
                  <c:v>15.608333333330588</c:v>
                </c:pt>
                <c:pt idx="11239">
                  <c:v>15.609722222219476</c:v>
                </c:pt>
                <c:pt idx="11240">
                  <c:v>15.611111111108364</c:v>
                </c:pt>
                <c:pt idx="11241">
                  <c:v>15.612499999997253</c:v>
                </c:pt>
                <c:pt idx="11242">
                  <c:v>15.613888888886141</c:v>
                </c:pt>
                <c:pt idx="11243">
                  <c:v>15.615277777775029</c:v>
                </c:pt>
                <c:pt idx="11244">
                  <c:v>15.616666666663917</c:v>
                </c:pt>
                <c:pt idx="11245">
                  <c:v>15.618055555552806</c:v>
                </c:pt>
                <c:pt idx="11246">
                  <c:v>15.619444444441694</c:v>
                </c:pt>
                <c:pt idx="11247">
                  <c:v>15.620833333330582</c:v>
                </c:pt>
                <c:pt idx="11248">
                  <c:v>15.62222222221947</c:v>
                </c:pt>
                <c:pt idx="11249">
                  <c:v>15.623611111108358</c:v>
                </c:pt>
                <c:pt idx="11250">
                  <c:v>15.624999999997247</c:v>
                </c:pt>
                <c:pt idx="11251">
                  <c:v>15.626388888886135</c:v>
                </c:pt>
                <c:pt idx="11252">
                  <c:v>15.627777777775023</c:v>
                </c:pt>
                <c:pt idx="11253">
                  <c:v>15.629166666663911</c:v>
                </c:pt>
                <c:pt idx="11254">
                  <c:v>15.6305555555528</c:v>
                </c:pt>
                <c:pt idx="11255">
                  <c:v>15.631944444441688</c:v>
                </c:pt>
                <c:pt idx="11256">
                  <c:v>15.633333333330576</c:v>
                </c:pt>
                <c:pt idx="11257">
                  <c:v>15.634722222219464</c:v>
                </c:pt>
                <c:pt idx="11258">
                  <c:v>15.636111111108352</c:v>
                </c:pt>
                <c:pt idx="11259">
                  <c:v>15.637499999997241</c:v>
                </c:pt>
                <c:pt idx="11260">
                  <c:v>15.638888888886129</c:v>
                </c:pt>
                <c:pt idx="11261">
                  <c:v>15.640277777775017</c:v>
                </c:pt>
                <c:pt idx="11262">
                  <c:v>15.641666666663905</c:v>
                </c:pt>
                <c:pt idx="11263">
                  <c:v>15.643055555552793</c:v>
                </c:pt>
                <c:pt idx="11264">
                  <c:v>15.644444444441682</c:v>
                </c:pt>
                <c:pt idx="11265">
                  <c:v>15.64583333333057</c:v>
                </c:pt>
                <c:pt idx="11266">
                  <c:v>15.647222222219458</c:v>
                </c:pt>
                <c:pt idx="11267">
                  <c:v>15.648611111108346</c:v>
                </c:pt>
                <c:pt idx="11268">
                  <c:v>15.649999999997235</c:v>
                </c:pt>
                <c:pt idx="11269">
                  <c:v>15.651388888886123</c:v>
                </c:pt>
                <c:pt idx="11270">
                  <c:v>15.652777777775011</c:v>
                </c:pt>
                <c:pt idx="11271">
                  <c:v>15.654166666663899</c:v>
                </c:pt>
                <c:pt idx="11272">
                  <c:v>15.655555555552787</c:v>
                </c:pt>
                <c:pt idx="11273">
                  <c:v>15.656944444441676</c:v>
                </c:pt>
                <c:pt idx="11274">
                  <c:v>15.658333333330564</c:v>
                </c:pt>
                <c:pt idx="11275">
                  <c:v>15.659722222219452</c:v>
                </c:pt>
                <c:pt idx="11276">
                  <c:v>15.66111111110834</c:v>
                </c:pt>
                <c:pt idx="11277">
                  <c:v>15.662499999997229</c:v>
                </c:pt>
                <c:pt idx="11278">
                  <c:v>15.663888888886117</c:v>
                </c:pt>
                <c:pt idx="11279">
                  <c:v>15.665277777775005</c:v>
                </c:pt>
                <c:pt idx="11280">
                  <c:v>15.666666666663893</c:v>
                </c:pt>
                <c:pt idx="11281">
                  <c:v>15.668055555552781</c:v>
                </c:pt>
                <c:pt idx="11282">
                  <c:v>15.66944444444167</c:v>
                </c:pt>
                <c:pt idx="11283">
                  <c:v>15.670833333330558</c:v>
                </c:pt>
                <c:pt idx="11284">
                  <c:v>15.672222222219446</c:v>
                </c:pt>
                <c:pt idx="11285">
                  <c:v>15.673611111108334</c:v>
                </c:pt>
                <c:pt idx="11286">
                  <c:v>15.674999999997222</c:v>
                </c:pt>
                <c:pt idx="11287">
                  <c:v>15.676388888886111</c:v>
                </c:pt>
                <c:pt idx="11288">
                  <c:v>15.677777777774999</c:v>
                </c:pt>
                <c:pt idx="11289">
                  <c:v>15.679166666663887</c:v>
                </c:pt>
                <c:pt idx="11290">
                  <c:v>15.680555555552775</c:v>
                </c:pt>
                <c:pt idx="11291">
                  <c:v>15.681944444441664</c:v>
                </c:pt>
                <c:pt idx="11292">
                  <c:v>15.683333333330552</c:v>
                </c:pt>
                <c:pt idx="11293">
                  <c:v>15.68472222221944</c:v>
                </c:pt>
                <c:pt idx="11294">
                  <c:v>15.686111111108328</c:v>
                </c:pt>
                <c:pt idx="11295">
                  <c:v>15.687499999997216</c:v>
                </c:pt>
                <c:pt idx="11296">
                  <c:v>15.688888888886105</c:v>
                </c:pt>
                <c:pt idx="11297">
                  <c:v>15.690277777774993</c:v>
                </c:pt>
                <c:pt idx="11298">
                  <c:v>15.691666666663881</c:v>
                </c:pt>
                <c:pt idx="11299">
                  <c:v>15.693055555552769</c:v>
                </c:pt>
                <c:pt idx="11300">
                  <c:v>15.694444444441658</c:v>
                </c:pt>
                <c:pt idx="11301">
                  <c:v>15.695833333330546</c:v>
                </c:pt>
                <c:pt idx="11302">
                  <c:v>15.697222222219434</c:v>
                </c:pt>
                <c:pt idx="11303">
                  <c:v>15.698611111108322</c:v>
                </c:pt>
                <c:pt idx="11304">
                  <c:v>15.69999999999721</c:v>
                </c:pt>
                <c:pt idx="11305">
                  <c:v>15.701388888886099</c:v>
                </c:pt>
                <c:pt idx="11306">
                  <c:v>15.702777777774987</c:v>
                </c:pt>
                <c:pt idx="11307">
                  <c:v>15.704166666663875</c:v>
                </c:pt>
                <c:pt idx="11308">
                  <c:v>15.705555555552763</c:v>
                </c:pt>
                <c:pt idx="11309">
                  <c:v>15.706944444441651</c:v>
                </c:pt>
                <c:pt idx="11310">
                  <c:v>15.70833333333054</c:v>
                </c:pt>
                <c:pt idx="11311">
                  <c:v>15.709722222219428</c:v>
                </c:pt>
                <c:pt idx="11312">
                  <c:v>15.711111111108316</c:v>
                </c:pt>
                <c:pt idx="11313">
                  <c:v>15.712499999997204</c:v>
                </c:pt>
                <c:pt idx="11314">
                  <c:v>15.713888888886093</c:v>
                </c:pt>
                <c:pt idx="11315">
                  <c:v>15.715277777774981</c:v>
                </c:pt>
                <c:pt idx="11316">
                  <c:v>15.716666666663869</c:v>
                </c:pt>
                <c:pt idx="11317">
                  <c:v>15.718055555552757</c:v>
                </c:pt>
                <c:pt idx="11318">
                  <c:v>15.719444444441645</c:v>
                </c:pt>
                <c:pt idx="11319">
                  <c:v>15.720833333330534</c:v>
                </c:pt>
                <c:pt idx="11320">
                  <c:v>15.722222222219422</c:v>
                </c:pt>
                <c:pt idx="11321">
                  <c:v>15.72361111110831</c:v>
                </c:pt>
                <c:pt idx="11322">
                  <c:v>15.724999999997198</c:v>
                </c:pt>
                <c:pt idx="11323">
                  <c:v>15.726388888886087</c:v>
                </c:pt>
                <c:pt idx="11324">
                  <c:v>15.727777777774975</c:v>
                </c:pt>
                <c:pt idx="11325">
                  <c:v>15.729166666663863</c:v>
                </c:pt>
                <c:pt idx="11326">
                  <c:v>15.730555555552751</c:v>
                </c:pt>
                <c:pt idx="11327">
                  <c:v>15.731944444441639</c:v>
                </c:pt>
                <c:pt idx="11328">
                  <c:v>15.733333333330528</c:v>
                </c:pt>
                <c:pt idx="11329">
                  <c:v>15.734722222219416</c:v>
                </c:pt>
                <c:pt idx="11330">
                  <c:v>15.736111111108304</c:v>
                </c:pt>
                <c:pt idx="11331">
                  <c:v>15.737499999997192</c:v>
                </c:pt>
                <c:pt idx="11332">
                  <c:v>15.738888888886081</c:v>
                </c:pt>
                <c:pt idx="11333">
                  <c:v>15.740277777774969</c:v>
                </c:pt>
                <c:pt idx="11334">
                  <c:v>15.741666666663857</c:v>
                </c:pt>
                <c:pt idx="11335">
                  <c:v>15.743055555552745</c:v>
                </c:pt>
                <c:pt idx="11336">
                  <c:v>15.744444444441633</c:v>
                </c:pt>
                <c:pt idx="11337">
                  <c:v>15.745833333330522</c:v>
                </c:pt>
                <c:pt idx="11338">
                  <c:v>15.74722222221941</c:v>
                </c:pt>
                <c:pt idx="11339">
                  <c:v>15.748611111108298</c:v>
                </c:pt>
                <c:pt idx="11340">
                  <c:v>15.749999999997186</c:v>
                </c:pt>
                <c:pt idx="11341">
                  <c:v>15.751388888886074</c:v>
                </c:pt>
                <c:pt idx="11342">
                  <c:v>15.752777777774963</c:v>
                </c:pt>
                <c:pt idx="11343">
                  <c:v>15.754166666663851</c:v>
                </c:pt>
                <c:pt idx="11344">
                  <c:v>15.755555555552739</c:v>
                </c:pt>
                <c:pt idx="11345">
                  <c:v>15.756944444441627</c:v>
                </c:pt>
                <c:pt idx="11346">
                  <c:v>15.758333333330516</c:v>
                </c:pt>
                <c:pt idx="11347">
                  <c:v>15.759722222219404</c:v>
                </c:pt>
                <c:pt idx="11348">
                  <c:v>15.761111111108292</c:v>
                </c:pt>
                <c:pt idx="11349">
                  <c:v>15.76249999999718</c:v>
                </c:pt>
                <c:pt idx="11350">
                  <c:v>15.763888888886068</c:v>
                </c:pt>
                <c:pt idx="11351">
                  <c:v>15.765277777774957</c:v>
                </c:pt>
                <c:pt idx="11352">
                  <c:v>15.766666666663845</c:v>
                </c:pt>
                <c:pt idx="11353">
                  <c:v>15.768055555552733</c:v>
                </c:pt>
                <c:pt idx="11354">
                  <c:v>15.769444444441621</c:v>
                </c:pt>
                <c:pt idx="11355">
                  <c:v>15.77083333333051</c:v>
                </c:pt>
                <c:pt idx="11356">
                  <c:v>15.772222222219398</c:v>
                </c:pt>
                <c:pt idx="11357">
                  <c:v>15.773611111108286</c:v>
                </c:pt>
                <c:pt idx="11358">
                  <c:v>15.774999999997174</c:v>
                </c:pt>
                <c:pt idx="11359">
                  <c:v>15.776388888886062</c:v>
                </c:pt>
                <c:pt idx="11360">
                  <c:v>15.777777777774951</c:v>
                </c:pt>
                <c:pt idx="11361">
                  <c:v>15.779166666663839</c:v>
                </c:pt>
                <c:pt idx="11362">
                  <c:v>15.780555555552727</c:v>
                </c:pt>
                <c:pt idx="11363">
                  <c:v>15.781944444441615</c:v>
                </c:pt>
                <c:pt idx="11364">
                  <c:v>15.783333333330503</c:v>
                </c:pt>
                <c:pt idx="11365">
                  <c:v>15.784722222219392</c:v>
                </c:pt>
                <c:pt idx="11366">
                  <c:v>15.78611111110828</c:v>
                </c:pt>
                <c:pt idx="11367">
                  <c:v>15.787499999997168</c:v>
                </c:pt>
                <c:pt idx="11368">
                  <c:v>15.788888888886056</c:v>
                </c:pt>
                <c:pt idx="11369">
                  <c:v>15.790277777774945</c:v>
                </c:pt>
                <c:pt idx="11370">
                  <c:v>15.791666666663833</c:v>
                </c:pt>
                <c:pt idx="11371">
                  <c:v>15.793055555552721</c:v>
                </c:pt>
                <c:pt idx="11372">
                  <c:v>15.794444444441609</c:v>
                </c:pt>
                <c:pt idx="11373">
                  <c:v>15.795833333330497</c:v>
                </c:pt>
                <c:pt idx="11374">
                  <c:v>15.797222222219386</c:v>
                </c:pt>
                <c:pt idx="11375">
                  <c:v>15.798611111108274</c:v>
                </c:pt>
                <c:pt idx="11376">
                  <c:v>15.799999999997162</c:v>
                </c:pt>
                <c:pt idx="11377">
                  <c:v>15.80138888888605</c:v>
                </c:pt>
                <c:pt idx="11378">
                  <c:v>15.802777777774939</c:v>
                </c:pt>
                <c:pt idx="11379">
                  <c:v>15.804166666663827</c:v>
                </c:pt>
                <c:pt idx="11380">
                  <c:v>15.805555555552715</c:v>
                </c:pt>
                <c:pt idx="11381">
                  <c:v>15.806944444441603</c:v>
                </c:pt>
                <c:pt idx="11382">
                  <c:v>15.808333333330491</c:v>
                </c:pt>
                <c:pt idx="11383">
                  <c:v>15.80972222221938</c:v>
                </c:pt>
                <c:pt idx="11384">
                  <c:v>15.811111111108268</c:v>
                </c:pt>
                <c:pt idx="11385">
                  <c:v>15.812499999997156</c:v>
                </c:pt>
                <c:pt idx="11386">
                  <c:v>15.813888888886044</c:v>
                </c:pt>
                <c:pt idx="11387">
                  <c:v>15.815277777774932</c:v>
                </c:pt>
                <c:pt idx="11388">
                  <c:v>15.816666666663821</c:v>
                </c:pt>
                <c:pt idx="11389">
                  <c:v>15.818055555552709</c:v>
                </c:pt>
                <c:pt idx="11390">
                  <c:v>15.819444444441597</c:v>
                </c:pt>
                <c:pt idx="11391">
                  <c:v>15.820833333330485</c:v>
                </c:pt>
                <c:pt idx="11392">
                  <c:v>15.822222222219374</c:v>
                </c:pt>
                <c:pt idx="11393">
                  <c:v>15.823611111108262</c:v>
                </c:pt>
                <c:pt idx="11394">
                  <c:v>15.82499999999715</c:v>
                </c:pt>
                <c:pt idx="11395">
                  <c:v>15.826388888886038</c:v>
                </c:pt>
                <c:pt idx="11396">
                  <c:v>15.827777777774926</c:v>
                </c:pt>
                <c:pt idx="11397">
                  <c:v>15.829166666663815</c:v>
                </c:pt>
                <c:pt idx="11398">
                  <c:v>15.830555555552703</c:v>
                </c:pt>
                <c:pt idx="11399">
                  <c:v>15.831944444441591</c:v>
                </c:pt>
                <c:pt idx="11400">
                  <c:v>15.833333333330479</c:v>
                </c:pt>
                <c:pt idx="11401">
                  <c:v>15.834722222219368</c:v>
                </c:pt>
                <c:pt idx="11402">
                  <c:v>15.836111111108256</c:v>
                </c:pt>
                <c:pt idx="11403">
                  <c:v>15.837499999997144</c:v>
                </c:pt>
                <c:pt idx="11404">
                  <c:v>15.838888888886032</c:v>
                </c:pt>
                <c:pt idx="11405">
                  <c:v>15.84027777777492</c:v>
                </c:pt>
                <c:pt idx="11406">
                  <c:v>15.841666666663809</c:v>
                </c:pt>
                <c:pt idx="11407">
                  <c:v>15.843055555552697</c:v>
                </c:pt>
                <c:pt idx="11408">
                  <c:v>15.844444444441585</c:v>
                </c:pt>
                <c:pt idx="11409">
                  <c:v>15.845833333330473</c:v>
                </c:pt>
                <c:pt idx="11410">
                  <c:v>15.847222222219361</c:v>
                </c:pt>
                <c:pt idx="11411">
                  <c:v>15.84861111110825</c:v>
                </c:pt>
                <c:pt idx="11412">
                  <c:v>15.849999999997138</c:v>
                </c:pt>
                <c:pt idx="11413">
                  <c:v>15.851388888886026</c:v>
                </c:pt>
                <c:pt idx="11414">
                  <c:v>15.852777777774914</c:v>
                </c:pt>
                <c:pt idx="11415">
                  <c:v>15.854166666663803</c:v>
                </c:pt>
                <c:pt idx="11416">
                  <c:v>15.855555555552691</c:v>
                </c:pt>
                <c:pt idx="11417">
                  <c:v>15.856944444441579</c:v>
                </c:pt>
                <c:pt idx="11418">
                  <c:v>15.858333333330467</c:v>
                </c:pt>
                <c:pt idx="11419">
                  <c:v>15.859722222219355</c:v>
                </c:pt>
                <c:pt idx="11420">
                  <c:v>15.861111111108244</c:v>
                </c:pt>
                <c:pt idx="11421">
                  <c:v>15.862499999997132</c:v>
                </c:pt>
                <c:pt idx="11422">
                  <c:v>15.86388888888602</c:v>
                </c:pt>
                <c:pt idx="11423">
                  <c:v>15.865277777774908</c:v>
                </c:pt>
                <c:pt idx="11424">
                  <c:v>15.866666666663797</c:v>
                </c:pt>
                <c:pt idx="11425">
                  <c:v>15.868055555552685</c:v>
                </c:pt>
                <c:pt idx="11426">
                  <c:v>15.869444444441573</c:v>
                </c:pt>
                <c:pt idx="11427">
                  <c:v>15.870833333330461</c:v>
                </c:pt>
                <c:pt idx="11428">
                  <c:v>15.872222222219349</c:v>
                </c:pt>
                <c:pt idx="11429">
                  <c:v>15.873611111108238</c:v>
                </c:pt>
                <c:pt idx="11430">
                  <c:v>15.874999999997126</c:v>
                </c:pt>
                <c:pt idx="11431">
                  <c:v>15.876388888886014</c:v>
                </c:pt>
                <c:pt idx="11432">
                  <c:v>15.877777777774902</c:v>
                </c:pt>
                <c:pt idx="11433">
                  <c:v>15.879166666663791</c:v>
                </c:pt>
                <c:pt idx="11434">
                  <c:v>15.880555555552679</c:v>
                </c:pt>
                <c:pt idx="11435">
                  <c:v>15.881944444441567</c:v>
                </c:pt>
                <c:pt idx="11436">
                  <c:v>15.883333333330455</c:v>
                </c:pt>
                <c:pt idx="11437">
                  <c:v>15.884722222219343</c:v>
                </c:pt>
                <c:pt idx="11438">
                  <c:v>15.886111111108232</c:v>
                </c:pt>
                <c:pt idx="11439">
                  <c:v>15.88749999999712</c:v>
                </c:pt>
                <c:pt idx="11440">
                  <c:v>15.888888888886008</c:v>
                </c:pt>
                <c:pt idx="11441">
                  <c:v>15.890277777774896</c:v>
                </c:pt>
                <c:pt idx="11442">
                  <c:v>15.891666666663784</c:v>
                </c:pt>
                <c:pt idx="11443">
                  <c:v>15.893055555552673</c:v>
                </c:pt>
                <c:pt idx="11444">
                  <c:v>15.894444444441561</c:v>
                </c:pt>
                <c:pt idx="11445">
                  <c:v>15.895833333330449</c:v>
                </c:pt>
                <c:pt idx="11446">
                  <c:v>15.897222222219337</c:v>
                </c:pt>
                <c:pt idx="11447">
                  <c:v>15.898611111108226</c:v>
                </c:pt>
                <c:pt idx="11448">
                  <c:v>15.899999999997114</c:v>
                </c:pt>
                <c:pt idx="11449">
                  <c:v>15.901388888886002</c:v>
                </c:pt>
                <c:pt idx="11450">
                  <c:v>15.90277777777489</c:v>
                </c:pt>
                <c:pt idx="11451">
                  <c:v>15.904166666663778</c:v>
                </c:pt>
                <c:pt idx="11452">
                  <c:v>15.905555555552667</c:v>
                </c:pt>
                <c:pt idx="11453">
                  <c:v>15.906944444441555</c:v>
                </c:pt>
                <c:pt idx="11454">
                  <c:v>15.908333333330443</c:v>
                </c:pt>
                <c:pt idx="11455">
                  <c:v>15.909722222219331</c:v>
                </c:pt>
                <c:pt idx="11456">
                  <c:v>15.91111111110822</c:v>
                </c:pt>
                <c:pt idx="11457">
                  <c:v>15.912499999997108</c:v>
                </c:pt>
                <c:pt idx="11458">
                  <c:v>15.913888888885996</c:v>
                </c:pt>
                <c:pt idx="11459">
                  <c:v>15.915277777774884</c:v>
                </c:pt>
                <c:pt idx="11460">
                  <c:v>15.916666666663772</c:v>
                </c:pt>
                <c:pt idx="11461">
                  <c:v>15.918055555552661</c:v>
                </c:pt>
                <c:pt idx="11462">
                  <c:v>15.919444444441549</c:v>
                </c:pt>
                <c:pt idx="11463">
                  <c:v>15.920833333330437</c:v>
                </c:pt>
                <c:pt idx="11464">
                  <c:v>15.922222222219325</c:v>
                </c:pt>
                <c:pt idx="11465">
                  <c:v>15.923611111108213</c:v>
                </c:pt>
                <c:pt idx="11466">
                  <c:v>15.924999999997102</c:v>
                </c:pt>
                <c:pt idx="11467">
                  <c:v>15.92638888888599</c:v>
                </c:pt>
                <c:pt idx="11468">
                  <c:v>15.927777777774878</c:v>
                </c:pt>
                <c:pt idx="11469">
                  <c:v>15.929166666663766</c:v>
                </c:pt>
                <c:pt idx="11470">
                  <c:v>15.930555555552655</c:v>
                </c:pt>
                <c:pt idx="11471">
                  <c:v>15.931944444441543</c:v>
                </c:pt>
                <c:pt idx="11472">
                  <c:v>15.933333333330431</c:v>
                </c:pt>
                <c:pt idx="11473">
                  <c:v>15.934722222219319</c:v>
                </c:pt>
                <c:pt idx="11474">
                  <c:v>15.936111111108207</c:v>
                </c:pt>
                <c:pt idx="11475">
                  <c:v>15.937499999997096</c:v>
                </c:pt>
                <c:pt idx="11476">
                  <c:v>15.938888888885984</c:v>
                </c:pt>
                <c:pt idx="11477">
                  <c:v>15.940277777774872</c:v>
                </c:pt>
                <c:pt idx="11478">
                  <c:v>15.94166666666376</c:v>
                </c:pt>
                <c:pt idx="11479">
                  <c:v>15.943055555552649</c:v>
                </c:pt>
                <c:pt idx="11480">
                  <c:v>15.944444444441537</c:v>
                </c:pt>
                <c:pt idx="11481">
                  <c:v>15.945833333330425</c:v>
                </c:pt>
                <c:pt idx="11482">
                  <c:v>15.947222222219313</c:v>
                </c:pt>
                <c:pt idx="11483">
                  <c:v>15.948611111108201</c:v>
                </c:pt>
                <c:pt idx="11484">
                  <c:v>15.94999999999709</c:v>
                </c:pt>
                <c:pt idx="11485">
                  <c:v>15.951388888885978</c:v>
                </c:pt>
                <c:pt idx="11486">
                  <c:v>15.952777777774866</c:v>
                </c:pt>
                <c:pt idx="11487">
                  <c:v>15.954166666663754</c:v>
                </c:pt>
                <c:pt idx="11488">
                  <c:v>15.955555555552642</c:v>
                </c:pt>
                <c:pt idx="11489">
                  <c:v>15.956944444441531</c:v>
                </c:pt>
                <c:pt idx="11490">
                  <c:v>15.958333333330419</c:v>
                </c:pt>
                <c:pt idx="11491">
                  <c:v>15.959722222219307</c:v>
                </c:pt>
                <c:pt idx="11492">
                  <c:v>15.961111111108195</c:v>
                </c:pt>
                <c:pt idx="11493">
                  <c:v>15.962499999997084</c:v>
                </c:pt>
                <c:pt idx="11494">
                  <c:v>15.963888888885972</c:v>
                </c:pt>
                <c:pt idx="11495">
                  <c:v>15.96527777777486</c:v>
                </c:pt>
                <c:pt idx="11496">
                  <c:v>15.966666666663748</c:v>
                </c:pt>
                <c:pt idx="11497">
                  <c:v>15.968055555552636</c:v>
                </c:pt>
                <c:pt idx="11498">
                  <c:v>15.969444444441525</c:v>
                </c:pt>
                <c:pt idx="11499">
                  <c:v>15.970833333330413</c:v>
                </c:pt>
                <c:pt idx="11500">
                  <c:v>15.972222222219301</c:v>
                </c:pt>
                <c:pt idx="11501">
                  <c:v>15.973611111108189</c:v>
                </c:pt>
                <c:pt idx="11502">
                  <c:v>15.974999999997078</c:v>
                </c:pt>
                <c:pt idx="11503">
                  <c:v>15.976388888885966</c:v>
                </c:pt>
                <c:pt idx="11504">
                  <c:v>15.977777777774854</c:v>
                </c:pt>
                <c:pt idx="11505">
                  <c:v>15.979166666663742</c:v>
                </c:pt>
                <c:pt idx="11506">
                  <c:v>15.98055555555263</c:v>
                </c:pt>
                <c:pt idx="11507">
                  <c:v>15.981944444441519</c:v>
                </c:pt>
                <c:pt idx="11508">
                  <c:v>15.983333333330407</c:v>
                </c:pt>
                <c:pt idx="11509">
                  <c:v>15.984722222219295</c:v>
                </c:pt>
                <c:pt idx="11510">
                  <c:v>15.986111111108183</c:v>
                </c:pt>
                <c:pt idx="11511">
                  <c:v>15.987499999997071</c:v>
                </c:pt>
                <c:pt idx="11512">
                  <c:v>15.98888888888596</c:v>
                </c:pt>
                <c:pt idx="11513">
                  <c:v>15.990277777774848</c:v>
                </c:pt>
                <c:pt idx="11514">
                  <c:v>15.991666666663736</c:v>
                </c:pt>
                <c:pt idx="11515">
                  <c:v>15.993055555552624</c:v>
                </c:pt>
                <c:pt idx="11516">
                  <c:v>15.994444444441513</c:v>
                </c:pt>
                <c:pt idx="11517">
                  <c:v>15.995833333330401</c:v>
                </c:pt>
                <c:pt idx="11518">
                  <c:v>15.997222222219289</c:v>
                </c:pt>
                <c:pt idx="11519">
                  <c:v>15.998611111108177</c:v>
                </c:pt>
                <c:pt idx="11520">
                  <c:v>15.999999999997065</c:v>
                </c:pt>
              </c:numCache>
            </c:numRef>
          </c:xVal>
          <c:yVal>
            <c:numRef>
              <c:f>'[Head Loss vs Time 0.722 mm per s.xlsx]Surface Data'!$H$4:$H$16070</c:f>
              <c:numCache>
                <c:formatCode>General</c:formatCode>
                <c:ptCount val="16067"/>
                <c:pt idx="0">
                  <c:v>-49.54154587</c:v>
                </c:pt>
                <c:pt idx="1">
                  <c:v>-48.931652069999998</c:v>
                </c:pt>
                <c:pt idx="2">
                  <c:v>-49.082035060000003</c:v>
                </c:pt>
                <c:pt idx="3">
                  <c:v>-48.984558110000002</c:v>
                </c:pt>
                <c:pt idx="4">
                  <c:v>-48.619739529999997</c:v>
                </c:pt>
                <c:pt idx="5">
                  <c:v>-48.218719479999997</c:v>
                </c:pt>
                <c:pt idx="6">
                  <c:v>-48.143520359999997</c:v>
                </c:pt>
                <c:pt idx="7">
                  <c:v>-48.078083040000003</c:v>
                </c:pt>
                <c:pt idx="8">
                  <c:v>-47.963890079999999</c:v>
                </c:pt>
                <c:pt idx="9">
                  <c:v>-47.757816310000003</c:v>
                </c:pt>
                <c:pt idx="10">
                  <c:v>-47.555904390000002</c:v>
                </c:pt>
                <c:pt idx="11">
                  <c:v>-47.583759309999998</c:v>
                </c:pt>
                <c:pt idx="12">
                  <c:v>-47.376274109999997</c:v>
                </c:pt>
                <c:pt idx="13">
                  <c:v>-47.182689670000002</c:v>
                </c:pt>
                <c:pt idx="14">
                  <c:v>-47.47096252</c:v>
                </c:pt>
                <c:pt idx="15">
                  <c:v>-47.724407200000002</c:v>
                </c:pt>
                <c:pt idx="16">
                  <c:v>-47.7842865</c:v>
                </c:pt>
                <c:pt idx="17">
                  <c:v>-47.59210968</c:v>
                </c:pt>
                <c:pt idx="18">
                  <c:v>-47.515510560000003</c:v>
                </c:pt>
                <c:pt idx="19">
                  <c:v>-47.348411560000002</c:v>
                </c:pt>
                <c:pt idx="20">
                  <c:v>-47.444492339999996</c:v>
                </c:pt>
                <c:pt idx="21">
                  <c:v>-47.668697360000003</c:v>
                </c:pt>
                <c:pt idx="22">
                  <c:v>-47.75084305</c:v>
                </c:pt>
                <c:pt idx="23">
                  <c:v>-47.401344299999998</c:v>
                </c:pt>
                <c:pt idx="24">
                  <c:v>-47.296897889999997</c:v>
                </c:pt>
                <c:pt idx="25">
                  <c:v>-47.572605129999999</c:v>
                </c:pt>
                <c:pt idx="26">
                  <c:v>-47.799594880000001</c:v>
                </c:pt>
                <c:pt idx="27">
                  <c:v>-47.507179260000001</c:v>
                </c:pt>
                <c:pt idx="28">
                  <c:v>-47.367916110000003</c:v>
                </c:pt>
                <c:pt idx="29">
                  <c:v>-47.473739620000003</c:v>
                </c:pt>
                <c:pt idx="30">
                  <c:v>-47.562870029999999</c:v>
                </c:pt>
                <c:pt idx="31">
                  <c:v>-47.560077669999998</c:v>
                </c:pt>
                <c:pt idx="32">
                  <c:v>-47.351222989999997</c:v>
                </c:pt>
                <c:pt idx="33">
                  <c:v>-47.13394547</c:v>
                </c:pt>
                <c:pt idx="34">
                  <c:v>-47.377662659999999</c:v>
                </c:pt>
                <c:pt idx="35">
                  <c:v>-47.711875919999997</c:v>
                </c:pt>
                <c:pt idx="36">
                  <c:v>-47.755035399999997</c:v>
                </c:pt>
                <c:pt idx="37">
                  <c:v>-47.645030980000001</c:v>
                </c:pt>
                <c:pt idx="38">
                  <c:v>-47.284355159999997</c:v>
                </c:pt>
                <c:pt idx="39">
                  <c:v>-47.415252690000003</c:v>
                </c:pt>
                <c:pt idx="40">
                  <c:v>-47.521087649999998</c:v>
                </c:pt>
                <c:pt idx="41">
                  <c:v>-47.569839479999999</c:v>
                </c:pt>
                <c:pt idx="42">
                  <c:v>-47.612987519999997</c:v>
                </c:pt>
                <c:pt idx="43">
                  <c:v>-47.686790469999998</c:v>
                </c:pt>
                <c:pt idx="44">
                  <c:v>-47.459815980000002</c:v>
                </c:pt>
                <c:pt idx="45">
                  <c:v>-47.455642699999999</c:v>
                </c:pt>
                <c:pt idx="46">
                  <c:v>-47.342849729999998</c:v>
                </c:pt>
                <c:pt idx="47">
                  <c:v>-47.260692599999999</c:v>
                </c:pt>
                <c:pt idx="48">
                  <c:v>-47.270439150000001</c:v>
                </c:pt>
                <c:pt idx="49">
                  <c:v>-47.406906130000003</c:v>
                </c:pt>
                <c:pt idx="50">
                  <c:v>-47.496032710000001</c:v>
                </c:pt>
                <c:pt idx="51">
                  <c:v>-47.596302029999997</c:v>
                </c:pt>
                <c:pt idx="52">
                  <c:v>-47.39995193</c:v>
                </c:pt>
                <c:pt idx="53">
                  <c:v>-47.398551939999997</c:v>
                </c:pt>
                <c:pt idx="54">
                  <c:v>-47.239803309999999</c:v>
                </c:pt>
                <c:pt idx="55">
                  <c:v>-47.164608000000001</c:v>
                </c:pt>
                <c:pt idx="56">
                  <c:v>-47.23840714</c:v>
                </c:pt>
                <c:pt idx="57">
                  <c:v>-47.23840714</c:v>
                </c:pt>
                <c:pt idx="58">
                  <c:v>-47.069900509999997</c:v>
                </c:pt>
                <c:pt idx="59">
                  <c:v>-47.17852783</c:v>
                </c:pt>
                <c:pt idx="60">
                  <c:v>-47.174354549999997</c:v>
                </c:pt>
                <c:pt idx="61">
                  <c:v>-47.131175990000003</c:v>
                </c:pt>
                <c:pt idx="62">
                  <c:v>-47.05738831</c:v>
                </c:pt>
                <c:pt idx="63">
                  <c:v>-47.115875240000001</c:v>
                </c:pt>
                <c:pt idx="64">
                  <c:v>-47.021163940000001</c:v>
                </c:pt>
                <c:pt idx="65">
                  <c:v>-46.948760989999997</c:v>
                </c:pt>
                <c:pt idx="66">
                  <c:v>-46.989139559999998</c:v>
                </c:pt>
                <c:pt idx="67">
                  <c:v>-47.117248539999999</c:v>
                </c:pt>
                <c:pt idx="68">
                  <c:v>-47.184097289999997</c:v>
                </c:pt>
                <c:pt idx="69">
                  <c:v>-47.210559840000002</c:v>
                </c:pt>
                <c:pt idx="70">
                  <c:v>-47.172966000000002</c:v>
                </c:pt>
                <c:pt idx="71">
                  <c:v>-47.24814224</c:v>
                </c:pt>
                <c:pt idx="72">
                  <c:v>-47.238395689999997</c:v>
                </c:pt>
                <c:pt idx="73">
                  <c:v>-47.118648530000002</c:v>
                </c:pt>
                <c:pt idx="74">
                  <c:v>-46.918132780000001</c:v>
                </c:pt>
                <c:pt idx="75">
                  <c:v>-46.886100769999999</c:v>
                </c:pt>
                <c:pt idx="76">
                  <c:v>-46.859642030000003</c:v>
                </c:pt>
                <c:pt idx="77">
                  <c:v>-46.888874049999998</c:v>
                </c:pt>
                <c:pt idx="78">
                  <c:v>-47.037891389999999</c:v>
                </c:pt>
                <c:pt idx="79">
                  <c:v>-47.096374509999997</c:v>
                </c:pt>
                <c:pt idx="80">
                  <c:v>-47.067119599999998</c:v>
                </c:pt>
                <c:pt idx="81">
                  <c:v>-46.791423799999997</c:v>
                </c:pt>
                <c:pt idx="82">
                  <c:v>-46.650768280000001</c:v>
                </c:pt>
                <c:pt idx="83">
                  <c:v>-46.682804109999999</c:v>
                </c:pt>
                <c:pt idx="84">
                  <c:v>-46.867996220000002</c:v>
                </c:pt>
                <c:pt idx="85">
                  <c:v>-46.881927490000002</c:v>
                </c:pt>
                <c:pt idx="86">
                  <c:v>-46.796989439999997</c:v>
                </c:pt>
                <c:pt idx="87">
                  <c:v>-46.657733919999998</c:v>
                </c:pt>
                <c:pt idx="88">
                  <c:v>-46.536590580000002</c:v>
                </c:pt>
                <c:pt idx="89">
                  <c:v>-46.487865450000001</c:v>
                </c:pt>
                <c:pt idx="90">
                  <c:v>-46.656345369999997</c:v>
                </c:pt>
                <c:pt idx="91">
                  <c:v>-46.791412350000002</c:v>
                </c:pt>
                <c:pt idx="92">
                  <c:v>-46.713436129999998</c:v>
                </c:pt>
                <c:pt idx="93">
                  <c:v>-46.52546692</c:v>
                </c:pt>
                <c:pt idx="94">
                  <c:v>-46.340274809999997</c:v>
                </c:pt>
                <c:pt idx="95">
                  <c:v>-46.496223450000002</c:v>
                </c:pt>
                <c:pt idx="96">
                  <c:v>-46.68002319</c:v>
                </c:pt>
                <c:pt idx="97">
                  <c:v>-45.673278809999999</c:v>
                </c:pt>
                <c:pt idx="98">
                  <c:v>-45.591117859999997</c:v>
                </c:pt>
                <c:pt idx="99">
                  <c:v>-46.006065370000002</c:v>
                </c:pt>
                <c:pt idx="100">
                  <c:v>-46.29014969</c:v>
                </c:pt>
                <c:pt idx="101">
                  <c:v>-46.661937709999997</c:v>
                </c:pt>
                <c:pt idx="102">
                  <c:v>-46.586166380000002</c:v>
                </c:pt>
                <c:pt idx="103">
                  <c:v>-46.611801149999998</c:v>
                </c:pt>
                <c:pt idx="104">
                  <c:v>-46.479015349999997</c:v>
                </c:pt>
                <c:pt idx="105">
                  <c:v>-46.454441070000001</c:v>
                </c:pt>
                <c:pt idx="106">
                  <c:v>-46.485084530000002</c:v>
                </c:pt>
                <c:pt idx="107">
                  <c:v>-46.446098329999998</c:v>
                </c:pt>
                <c:pt idx="108">
                  <c:v>-46.345840449999997</c:v>
                </c:pt>
                <c:pt idx="109">
                  <c:v>-46.237236019999997</c:v>
                </c:pt>
                <c:pt idx="110">
                  <c:v>-46.216346739999999</c:v>
                </c:pt>
                <c:pt idx="111">
                  <c:v>-46.157859799999997</c:v>
                </c:pt>
                <c:pt idx="112">
                  <c:v>-46.17178345</c:v>
                </c:pt>
                <c:pt idx="113">
                  <c:v>-46.223297119999998</c:v>
                </c:pt>
                <c:pt idx="114">
                  <c:v>-46.284561160000003</c:v>
                </c:pt>
                <c:pt idx="115">
                  <c:v>-46.192668910000002</c:v>
                </c:pt>
                <c:pt idx="116">
                  <c:v>-46.091014860000001</c:v>
                </c:pt>
                <c:pt idx="117">
                  <c:v>-46.128612519999997</c:v>
                </c:pt>
                <c:pt idx="118">
                  <c:v>-46.206584929999998</c:v>
                </c:pt>
                <c:pt idx="119">
                  <c:v>-46.103530880000001</c:v>
                </c:pt>
                <c:pt idx="120">
                  <c:v>-45.943416599999999</c:v>
                </c:pt>
                <c:pt idx="121">
                  <c:v>-45.91975403</c:v>
                </c:pt>
                <c:pt idx="122">
                  <c:v>-45.872390750000001</c:v>
                </c:pt>
                <c:pt idx="123">
                  <c:v>-45.744297029999998</c:v>
                </c:pt>
                <c:pt idx="124">
                  <c:v>-45.628723139999998</c:v>
                </c:pt>
                <c:pt idx="125">
                  <c:v>-45.677452090000003</c:v>
                </c:pt>
                <c:pt idx="126">
                  <c:v>-45.618968959999997</c:v>
                </c:pt>
                <c:pt idx="127">
                  <c:v>-45.662151340000001</c:v>
                </c:pt>
                <c:pt idx="128">
                  <c:v>-45.62594223</c:v>
                </c:pt>
                <c:pt idx="129">
                  <c:v>-45.63708115</c:v>
                </c:pt>
                <c:pt idx="130">
                  <c:v>-45.733707430000003</c:v>
                </c:pt>
                <c:pt idx="131">
                  <c:v>-45.889106750000003</c:v>
                </c:pt>
                <c:pt idx="132">
                  <c:v>-45.829174039999998</c:v>
                </c:pt>
                <c:pt idx="133">
                  <c:v>-45.724811549999998</c:v>
                </c:pt>
                <c:pt idx="134">
                  <c:v>-45.837593079999998</c:v>
                </c:pt>
                <c:pt idx="135">
                  <c:v>-45.787467960000001</c:v>
                </c:pt>
                <c:pt idx="136">
                  <c:v>-45.70112228</c:v>
                </c:pt>
                <c:pt idx="137">
                  <c:v>-45.632907869999997</c:v>
                </c:pt>
                <c:pt idx="138">
                  <c:v>-45.687206269999997</c:v>
                </c:pt>
                <c:pt idx="139">
                  <c:v>-45.532611850000002</c:v>
                </c:pt>
                <c:pt idx="140">
                  <c:v>-45.536827090000003</c:v>
                </c:pt>
                <c:pt idx="141">
                  <c:v>-45.351631159999997</c:v>
                </c:pt>
                <c:pt idx="142">
                  <c:v>-45.473548890000004</c:v>
                </c:pt>
                <c:pt idx="143">
                  <c:v>-45.443531040000003</c:v>
                </c:pt>
                <c:pt idx="144">
                  <c:v>-45.607830049999997</c:v>
                </c:pt>
                <c:pt idx="145">
                  <c:v>-45.798614499999999</c:v>
                </c:pt>
                <c:pt idx="146">
                  <c:v>-45.751262660000002</c:v>
                </c:pt>
                <c:pt idx="147">
                  <c:v>-45.657772059999999</c:v>
                </c:pt>
                <c:pt idx="148">
                  <c:v>-45.535430910000002</c:v>
                </c:pt>
                <c:pt idx="149">
                  <c:v>-45.387821199999998</c:v>
                </c:pt>
                <c:pt idx="150">
                  <c:v>-45.458080289999998</c:v>
                </c:pt>
                <c:pt idx="151">
                  <c:v>-45.437953950000001</c:v>
                </c:pt>
                <c:pt idx="152">
                  <c:v>-45.4045372</c:v>
                </c:pt>
                <c:pt idx="153">
                  <c:v>-45.412895200000001</c:v>
                </c:pt>
                <c:pt idx="154">
                  <c:v>-45.408714289999999</c:v>
                </c:pt>
                <c:pt idx="155">
                  <c:v>-45.55352783</c:v>
                </c:pt>
                <c:pt idx="156">
                  <c:v>-45.524299620000001</c:v>
                </c:pt>
                <c:pt idx="157">
                  <c:v>-45.623153690000002</c:v>
                </c:pt>
                <c:pt idx="158">
                  <c:v>-45.581375119999997</c:v>
                </c:pt>
                <c:pt idx="159">
                  <c:v>-45.506179809999999</c:v>
                </c:pt>
                <c:pt idx="160">
                  <c:v>-45.539608000000001</c:v>
                </c:pt>
                <c:pt idx="161">
                  <c:v>-45.456058499999997</c:v>
                </c:pt>
                <c:pt idx="162">
                  <c:v>-45.312648770000003</c:v>
                </c:pt>
                <c:pt idx="163">
                  <c:v>-45.134395599999998</c:v>
                </c:pt>
                <c:pt idx="164">
                  <c:v>-45.087051389999999</c:v>
                </c:pt>
                <c:pt idx="165">
                  <c:v>-45.112113950000001</c:v>
                </c:pt>
                <c:pt idx="166">
                  <c:v>-45.224895480000001</c:v>
                </c:pt>
                <c:pt idx="167">
                  <c:v>-45.245796200000001</c:v>
                </c:pt>
                <c:pt idx="168">
                  <c:v>-45.308456419999999</c:v>
                </c:pt>
                <c:pt idx="169">
                  <c:v>-45.397571560000003</c:v>
                </c:pt>
                <c:pt idx="170">
                  <c:v>-45.391998289999997</c:v>
                </c:pt>
                <c:pt idx="171">
                  <c:v>-45.37669373</c:v>
                </c:pt>
                <c:pt idx="172">
                  <c:v>-45.301494599999998</c:v>
                </c:pt>
                <c:pt idx="173">
                  <c:v>-45.169208529999999</c:v>
                </c:pt>
                <c:pt idx="174">
                  <c:v>-45.156681059999997</c:v>
                </c:pt>
                <c:pt idx="175">
                  <c:v>-45.173393249999997</c:v>
                </c:pt>
                <c:pt idx="176">
                  <c:v>-45.170612339999998</c:v>
                </c:pt>
                <c:pt idx="177">
                  <c:v>-45.141357419999999</c:v>
                </c:pt>
                <c:pt idx="178">
                  <c:v>-45.046669010000002</c:v>
                </c:pt>
                <c:pt idx="179">
                  <c:v>-45.068965910000003</c:v>
                </c:pt>
                <c:pt idx="180">
                  <c:v>-45.166431430000003</c:v>
                </c:pt>
                <c:pt idx="181">
                  <c:v>-45.234657290000001</c:v>
                </c:pt>
                <c:pt idx="182">
                  <c:v>-45.199851989999999</c:v>
                </c:pt>
                <c:pt idx="183">
                  <c:v>-45.123256679999997</c:v>
                </c:pt>
                <c:pt idx="184">
                  <c:v>-45.017421720000002</c:v>
                </c:pt>
                <c:pt idx="185">
                  <c:v>-44.903244020000002</c:v>
                </c:pt>
                <c:pt idx="186">
                  <c:v>-44.809959409999998</c:v>
                </c:pt>
                <c:pt idx="187">
                  <c:v>-44.812732699999998</c:v>
                </c:pt>
                <c:pt idx="188">
                  <c:v>-44.828048709999997</c:v>
                </c:pt>
                <c:pt idx="189">
                  <c:v>-44.940849299999996</c:v>
                </c:pt>
                <c:pt idx="190">
                  <c:v>-45.000728610000003</c:v>
                </c:pt>
                <c:pt idx="191">
                  <c:v>-45.07173538</c:v>
                </c:pt>
                <c:pt idx="192">
                  <c:v>-45.055030819999999</c:v>
                </c:pt>
                <c:pt idx="193">
                  <c:v>-45.070350650000002</c:v>
                </c:pt>
                <c:pt idx="194">
                  <c:v>-45.027172090000001</c:v>
                </c:pt>
                <c:pt idx="195">
                  <c:v>-44.979827880000002</c:v>
                </c:pt>
                <c:pt idx="196">
                  <c:v>-44.919960019999998</c:v>
                </c:pt>
                <c:pt idx="197">
                  <c:v>-44.807163240000001</c:v>
                </c:pt>
                <c:pt idx="198">
                  <c:v>-44.705509190000001</c:v>
                </c:pt>
                <c:pt idx="199">
                  <c:v>-44.683235170000003</c:v>
                </c:pt>
                <c:pt idx="200">
                  <c:v>-44.688812259999999</c:v>
                </c:pt>
                <c:pt idx="201">
                  <c:v>-44.821094510000002</c:v>
                </c:pt>
                <c:pt idx="202">
                  <c:v>-44.89212036</c:v>
                </c:pt>
                <c:pt idx="203">
                  <c:v>-44.967315669999998</c:v>
                </c:pt>
                <c:pt idx="204">
                  <c:v>-44.847545619999998</c:v>
                </c:pt>
                <c:pt idx="205">
                  <c:v>-44.684638980000003</c:v>
                </c:pt>
                <c:pt idx="206">
                  <c:v>-44.563480380000001</c:v>
                </c:pt>
                <c:pt idx="207">
                  <c:v>-44.701335909999997</c:v>
                </c:pt>
                <c:pt idx="208">
                  <c:v>-44.889324190000004</c:v>
                </c:pt>
                <c:pt idx="209">
                  <c:v>-44.94919968</c:v>
                </c:pt>
                <c:pt idx="210">
                  <c:v>-44.828056340000003</c:v>
                </c:pt>
                <c:pt idx="211">
                  <c:v>-44.592731479999998</c:v>
                </c:pt>
                <c:pt idx="212">
                  <c:v>-44.513710019999998</c:v>
                </c:pt>
                <c:pt idx="213">
                  <c:v>-44.541206359999997</c:v>
                </c:pt>
                <c:pt idx="214">
                  <c:v>-44.574630740000003</c:v>
                </c:pt>
                <c:pt idx="215">
                  <c:v>-44.715263370000002</c:v>
                </c:pt>
                <c:pt idx="216">
                  <c:v>-44.789073940000002</c:v>
                </c:pt>
                <c:pt idx="217">
                  <c:v>-44.839206699999998</c:v>
                </c:pt>
                <c:pt idx="218">
                  <c:v>-44.73059464</c:v>
                </c:pt>
                <c:pt idx="219">
                  <c:v>-44.627540590000002</c:v>
                </c:pt>
                <c:pt idx="220">
                  <c:v>-44.454868320000003</c:v>
                </c:pt>
                <c:pt idx="221">
                  <c:v>-44.386638640000001</c:v>
                </c:pt>
                <c:pt idx="222">
                  <c:v>-44.424228669999998</c:v>
                </c:pt>
                <c:pt idx="223">
                  <c:v>-44.620586400000001</c:v>
                </c:pt>
                <c:pt idx="224">
                  <c:v>-44.769027710000003</c:v>
                </c:pt>
                <c:pt idx="225">
                  <c:v>-44.679054260000001</c:v>
                </c:pt>
                <c:pt idx="226">
                  <c:v>-44.543998719999998</c:v>
                </c:pt>
                <c:pt idx="227">
                  <c:v>-44.340682979999997</c:v>
                </c:pt>
                <c:pt idx="228">
                  <c:v>-44.369930269999998</c:v>
                </c:pt>
                <c:pt idx="229">
                  <c:v>-44.546775820000001</c:v>
                </c:pt>
                <c:pt idx="230">
                  <c:v>-44.62892532</c:v>
                </c:pt>
                <c:pt idx="231">
                  <c:v>-44.645633699999998</c:v>
                </c:pt>
                <c:pt idx="232">
                  <c:v>-44.60944748</c:v>
                </c:pt>
                <c:pt idx="233">
                  <c:v>-44.422367100000002</c:v>
                </c:pt>
                <c:pt idx="234">
                  <c:v>-44.283847809999997</c:v>
                </c:pt>
                <c:pt idx="235">
                  <c:v>-44.241813659999998</c:v>
                </c:pt>
                <c:pt idx="236">
                  <c:v>-44.160961149999999</c:v>
                </c:pt>
                <c:pt idx="237">
                  <c:v>-44.185386659999999</c:v>
                </c:pt>
                <c:pt idx="238">
                  <c:v>-44.190303800000002</c:v>
                </c:pt>
                <c:pt idx="239">
                  <c:v>-44.328155520000003</c:v>
                </c:pt>
                <c:pt idx="240">
                  <c:v>-44.474361420000001</c:v>
                </c:pt>
                <c:pt idx="241">
                  <c:v>-44.557903289999999</c:v>
                </c:pt>
                <c:pt idx="242">
                  <c:v>-44.489028930000003</c:v>
                </c:pt>
                <c:pt idx="243">
                  <c:v>-44.504997250000002</c:v>
                </c:pt>
                <c:pt idx="244">
                  <c:v>-44.414482120000002</c:v>
                </c:pt>
                <c:pt idx="245">
                  <c:v>-44.525882719999998</c:v>
                </c:pt>
                <c:pt idx="246">
                  <c:v>-44.567668910000002</c:v>
                </c:pt>
                <c:pt idx="247">
                  <c:v>-44.484100339999998</c:v>
                </c:pt>
                <c:pt idx="248">
                  <c:v>-44.411701200000003</c:v>
                </c:pt>
                <c:pt idx="249">
                  <c:v>-44.42424011</c:v>
                </c:pt>
                <c:pt idx="250">
                  <c:v>-44.360187529999997</c:v>
                </c:pt>
                <c:pt idx="251">
                  <c:v>-44.166629790000002</c:v>
                </c:pt>
                <c:pt idx="252">
                  <c:v>-44.034347529999998</c:v>
                </c:pt>
                <c:pt idx="253">
                  <c:v>-43.956356049999997</c:v>
                </c:pt>
                <c:pt idx="254">
                  <c:v>-43.943832399999998</c:v>
                </c:pt>
                <c:pt idx="255">
                  <c:v>-44.031562809999997</c:v>
                </c:pt>
                <c:pt idx="256">
                  <c:v>-44.088653559999997</c:v>
                </c:pt>
                <c:pt idx="257">
                  <c:v>-44.213974</c:v>
                </c:pt>
                <c:pt idx="258">
                  <c:v>-44.290550230000001</c:v>
                </c:pt>
                <c:pt idx="259">
                  <c:v>-44.390811919999997</c:v>
                </c:pt>
                <c:pt idx="260">
                  <c:v>-44.413097380000004</c:v>
                </c:pt>
                <c:pt idx="261">
                  <c:v>-44.351829530000003</c:v>
                </c:pt>
                <c:pt idx="262">
                  <c:v>-44.198661799999996</c:v>
                </c:pt>
                <c:pt idx="263">
                  <c:v>-44.031547549999999</c:v>
                </c:pt>
                <c:pt idx="264">
                  <c:v>-43.890907290000001</c:v>
                </c:pt>
                <c:pt idx="265">
                  <c:v>-43.90902328</c:v>
                </c:pt>
                <c:pt idx="266">
                  <c:v>-44.007888790000003</c:v>
                </c:pt>
                <c:pt idx="267">
                  <c:v>-44.110931399999998</c:v>
                </c:pt>
                <c:pt idx="268">
                  <c:v>-44.336502080000002</c:v>
                </c:pt>
                <c:pt idx="269">
                  <c:v>-44.40752792</c:v>
                </c:pt>
                <c:pt idx="270">
                  <c:v>-44.463222500000001</c:v>
                </c:pt>
                <c:pt idx="271">
                  <c:v>-44.442333220000002</c:v>
                </c:pt>
                <c:pt idx="272">
                  <c:v>-44.471588130000001</c:v>
                </c:pt>
                <c:pt idx="273">
                  <c:v>-44.796272279999997</c:v>
                </c:pt>
                <c:pt idx="274">
                  <c:v>-44.665145870000003</c:v>
                </c:pt>
                <c:pt idx="275">
                  <c:v>-44.524486539999998</c:v>
                </c:pt>
                <c:pt idx="276">
                  <c:v>-44.330928800000002</c:v>
                </c:pt>
                <c:pt idx="277">
                  <c:v>-44.297515869999998</c:v>
                </c:pt>
                <c:pt idx="278">
                  <c:v>-44.358791349999997</c:v>
                </c:pt>
                <c:pt idx="279">
                  <c:v>-44.521698000000001</c:v>
                </c:pt>
                <c:pt idx="280">
                  <c:v>-44.566268919999999</c:v>
                </c:pt>
                <c:pt idx="281">
                  <c:v>-44.542594909999998</c:v>
                </c:pt>
                <c:pt idx="282">
                  <c:v>-44.26549911</c:v>
                </c:pt>
                <c:pt idx="283">
                  <c:v>-44.225116730000003</c:v>
                </c:pt>
                <c:pt idx="284">
                  <c:v>-44.454864499999999</c:v>
                </c:pt>
                <c:pt idx="285">
                  <c:v>-44.577407839999999</c:v>
                </c:pt>
                <c:pt idx="286">
                  <c:v>-44.414501190000003</c:v>
                </c:pt>
                <c:pt idx="287">
                  <c:v>-44.174987790000003</c:v>
                </c:pt>
                <c:pt idx="288">
                  <c:v>-44.088653559999997</c:v>
                </c:pt>
                <c:pt idx="289">
                  <c:v>-44.18472672</c:v>
                </c:pt>
                <c:pt idx="290">
                  <c:v>-44.399166110000003</c:v>
                </c:pt>
                <c:pt idx="291">
                  <c:v>-44.589939119999997</c:v>
                </c:pt>
                <c:pt idx="292">
                  <c:v>-44.553741459999998</c:v>
                </c:pt>
                <c:pt idx="293">
                  <c:v>-44.48967743</c:v>
                </c:pt>
                <c:pt idx="294">
                  <c:v>-44.72361755</c:v>
                </c:pt>
                <c:pt idx="295">
                  <c:v>-44.580192570000001</c:v>
                </c:pt>
                <c:pt idx="296">
                  <c:v>-44.204216000000002</c:v>
                </c:pt>
                <c:pt idx="297">
                  <c:v>-44.411708830000002</c:v>
                </c:pt>
                <c:pt idx="298">
                  <c:v>-44.589950559999998</c:v>
                </c:pt>
                <c:pt idx="299">
                  <c:v>-44.449298859999999</c:v>
                </c:pt>
                <c:pt idx="300">
                  <c:v>-44.137378689999998</c:v>
                </c:pt>
                <c:pt idx="301">
                  <c:v>-44.005104060000001</c:v>
                </c:pt>
                <c:pt idx="302">
                  <c:v>-44.247390750000001</c:v>
                </c:pt>
                <c:pt idx="303">
                  <c:v>-44.336513519999997</c:v>
                </c:pt>
                <c:pt idx="304">
                  <c:v>-44.382469180000001</c:v>
                </c:pt>
                <c:pt idx="305">
                  <c:v>-44.140171049999999</c:v>
                </c:pt>
                <c:pt idx="306">
                  <c:v>-43.879768370000001</c:v>
                </c:pt>
                <c:pt idx="307">
                  <c:v>-43.839389799999999</c:v>
                </c:pt>
                <c:pt idx="308">
                  <c:v>-44.059387209999997</c:v>
                </c:pt>
                <c:pt idx="309">
                  <c:v>-44.318397519999998</c:v>
                </c:pt>
                <c:pt idx="310">
                  <c:v>-44.36296463</c:v>
                </c:pt>
                <c:pt idx="311">
                  <c:v>-44.156887050000002</c:v>
                </c:pt>
                <c:pt idx="312">
                  <c:v>-43.900669100000002</c:v>
                </c:pt>
                <c:pt idx="313">
                  <c:v>-43.904838560000002</c:v>
                </c:pt>
                <c:pt idx="314">
                  <c:v>-43.989784239999999</c:v>
                </c:pt>
                <c:pt idx="315">
                  <c:v>-44.257137299999997</c:v>
                </c:pt>
                <c:pt idx="316">
                  <c:v>-44.237640380000002</c:v>
                </c:pt>
                <c:pt idx="317">
                  <c:v>-43.909008030000003</c:v>
                </c:pt>
                <c:pt idx="318">
                  <c:v>-43.684818270000001</c:v>
                </c:pt>
                <c:pt idx="319">
                  <c:v>-43.934082029999999</c:v>
                </c:pt>
                <c:pt idx="320">
                  <c:v>-44.172187809999997</c:v>
                </c:pt>
                <c:pt idx="321">
                  <c:v>-44.247383120000002</c:v>
                </c:pt>
                <c:pt idx="322">
                  <c:v>-44.198654169999998</c:v>
                </c:pt>
                <c:pt idx="323">
                  <c:v>-44.105358119999998</c:v>
                </c:pt>
                <c:pt idx="324">
                  <c:v>-44.052429199999999</c:v>
                </c:pt>
                <c:pt idx="325">
                  <c:v>-44.09700394</c:v>
                </c:pt>
                <c:pt idx="326">
                  <c:v>-44.063575739999997</c:v>
                </c:pt>
                <c:pt idx="327">
                  <c:v>-44.0607872</c:v>
                </c:pt>
                <c:pt idx="328">
                  <c:v>-44.03990555</c:v>
                </c:pt>
                <c:pt idx="329">
                  <c:v>-44.021808620000002</c:v>
                </c:pt>
                <c:pt idx="330">
                  <c:v>-43.960536959999999</c:v>
                </c:pt>
                <c:pt idx="331">
                  <c:v>-43.800403590000002</c:v>
                </c:pt>
                <c:pt idx="332">
                  <c:v>-43.612422940000002</c:v>
                </c:pt>
                <c:pt idx="333">
                  <c:v>-43.502418519999999</c:v>
                </c:pt>
                <c:pt idx="334">
                  <c:v>-43.611026760000001</c:v>
                </c:pt>
                <c:pt idx="335">
                  <c:v>-43.814327239999997</c:v>
                </c:pt>
                <c:pt idx="336">
                  <c:v>-44.02876663</c:v>
                </c:pt>
                <c:pt idx="337">
                  <c:v>-43.885345460000003</c:v>
                </c:pt>
                <c:pt idx="338">
                  <c:v>-43.584571840000002</c:v>
                </c:pt>
                <c:pt idx="339">
                  <c:v>-43.411907200000002</c:v>
                </c:pt>
                <c:pt idx="340">
                  <c:v>-43.75165939</c:v>
                </c:pt>
                <c:pt idx="341">
                  <c:v>-43.978641510000003</c:v>
                </c:pt>
                <c:pt idx="342">
                  <c:v>-43.721042629999999</c:v>
                </c:pt>
                <c:pt idx="343">
                  <c:v>-43.450893399999998</c:v>
                </c:pt>
                <c:pt idx="344">
                  <c:v>-43.443939210000003</c:v>
                </c:pt>
                <c:pt idx="345">
                  <c:v>-43.62494659</c:v>
                </c:pt>
                <c:pt idx="346">
                  <c:v>-44.154087070000003</c:v>
                </c:pt>
                <c:pt idx="347">
                  <c:v>-43.97169495</c:v>
                </c:pt>
                <c:pt idx="348">
                  <c:v>-44.202838900000003</c:v>
                </c:pt>
                <c:pt idx="349">
                  <c:v>-44.028770450000003</c:v>
                </c:pt>
                <c:pt idx="350">
                  <c:v>-44.088645939999999</c:v>
                </c:pt>
                <c:pt idx="351">
                  <c:v>-44.350440980000002</c:v>
                </c:pt>
                <c:pt idx="352">
                  <c:v>-44.26549911</c:v>
                </c:pt>
                <c:pt idx="353">
                  <c:v>-44.656787870000002</c:v>
                </c:pt>
                <c:pt idx="354">
                  <c:v>-44.917182920000002</c:v>
                </c:pt>
                <c:pt idx="355">
                  <c:v>-44.56348801</c:v>
                </c:pt>
                <c:pt idx="356">
                  <c:v>-44.070552829999997</c:v>
                </c:pt>
                <c:pt idx="357">
                  <c:v>-43.917366029999997</c:v>
                </c:pt>
                <c:pt idx="358">
                  <c:v>-44.418659210000001</c:v>
                </c:pt>
                <c:pt idx="359">
                  <c:v>-44.669303890000002</c:v>
                </c:pt>
                <c:pt idx="360">
                  <c:v>-44.26131058</c:v>
                </c:pt>
                <c:pt idx="361">
                  <c:v>-44.162464139999997</c:v>
                </c:pt>
                <c:pt idx="362">
                  <c:v>-44.59271622</c:v>
                </c:pt>
                <c:pt idx="363">
                  <c:v>-44.589942929999999</c:v>
                </c:pt>
                <c:pt idx="364">
                  <c:v>-44.825271610000001</c:v>
                </c:pt>
                <c:pt idx="365">
                  <c:v>-44.482723239999999</c:v>
                </c:pt>
                <c:pt idx="366">
                  <c:v>-44.070541380000002</c:v>
                </c:pt>
                <c:pt idx="367">
                  <c:v>-44.361576079999999</c:v>
                </c:pt>
                <c:pt idx="368">
                  <c:v>-44.81551743</c:v>
                </c:pt>
                <c:pt idx="369">
                  <c:v>-44.628936770000003</c:v>
                </c:pt>
                <c:pt idx="370">
                  <c:v>-44.037139889999999</c:v>
                </c:pt>
                <c:pt idx="371">
                  <c:v>-43.8477478</c:v>
                </c:pt>
                <c:pt idx="372">
                  <c:v>-44.349044800000001</c:v>
                </c:pt>
                <c:pt idx="373">
                  <c:v>-44.690204620000003</c:v>
                </c:pt>
                <c:pt idx="374">
                  <c:v>-44.516136170000003</c:v>
                </c:pt>
                <c:pt idx="375">
                  <c:v>-44.119277949999997</c:v>
                </c:pt>
                <c:pt idx="376">
                  <c:v>-43.843563080000003</c:v>
                </c:pt>
                <c:pt idx="377">
                  <c:v>-43.966102599999999</c:v>
                </c:pt>
                <c:pt idx="378">
                  <c:v>-44.239028930000003</c:v>
                </c:pt>
                <c:pt idx="379">
                  <c:v>-44.410308839999999</c:v>
                </c:pt>
                <c:pt idx="380">
                  <c:v>-44.587162020000001</c:v>
                </c:pt>
                <c:pt idx="381">
                  <c:v>-44.605262760000002</c:v>
                </c:pt>
                <c:pt idx="382">
                  <c:v>-44.424236299999997</c:v>
                </c:pt>
                <c:pt idx="383">
                  <c:v>-44.261318209999999</c:v>
                </c:pt>
                <c:pt idx="384">
                  <c:v>-44.02459717</c:v>
                </c:pt>
                <c:pt idx="385">
                  <c:v>-43.900657649999999</c:v>
                </c:pt>
                <c:pt idx="386">
                  <c:v>-43.868640900000003</c:v>
                </c:pt>
                <c:pt idx="387">
                  <c:v>-43.796234130000002</c:v>
                </c:pt>
                <c:pt idx="388">
                  <c:v>-43.814170840000003</c:v>
                </c:pt>
                <c:pt idx="389">
                  <c:v>-43.733554839999996</c:v>
                </c:pt>
                <c:pt idx="390">
                  <c:v>-43.740531920000002</c:v>
                </c:pt>
                <c:pt idx="391">
                  <c:v>-43.76837158</c:v>
                </c:pt>
                <c:pt idx="392">
                  <c:v>-43.707092289999999</c:v>
                </c:pt>
                <c:pt idx="393">
                  <c:v>-43.766979220000003</c:v>
                </c:pt>
                <c:pt idx="394">
                  <c:v>-43.804588320000001</c:v>
                </c:pt>
                <c:pt idx="395">
                  <c:v>-43.868633269999997</c:v>
                </c:pt>
                <c:pt idx="396">
                  <c:v>-43.910415649999997</c:v>
                </c:pt>
                <c:pt idx="397">
                  <c:v>-43.896484370000003</c:v>
                </c:pt>
                <c:pt idx="398">
                  <c:v>-43.844951629999997</c:v>
                </c:pt>
                <c:pt idx="399">
                  <c:v>-43.892910000000001</c:v>
                </c:pt>
                <c:pt idx="400">
                  <c:v>-43.82825089</c:v>
                </c:pt>
                <c:pt idx="401">
                  <c:v>-43.890911099999997</c:v>
                </c:pt>
                <c:pt idx="402">
                  <c:v>-43.849132539999999</c:v>
                </c:pt>
                <c:pt idx="403">
                  <c:v>-43.925258640000003</c:v>
                </c:pt>
                <c:pt idx="404">
                  <c:v>-43.945217130000003</c:v>
                </c:pt>
                <c:pt idx="405">
                  <c:v>-43.825412749999998</c:v>
                </c:pt>
                <c:pt idx="406">
                  <c:v>-43.63192368</c:v>
                </c:pt>
                <c:pt idx="407">
                  <c:v>-43.725215910000003</c:v>
                </c:pt>
                <c:pt idx="408">
                  <c:v>-43.831039429999997</c:v>
                </c:pt>
                <c:pt idx="409">
                  <c:v>-43.928516389999999</c:v>
                </c:pt>
                <c:pt idx="410">
                  <c:v>-43.96744537</c:v>
                </c:pt>
                <c:pt idx="411">
                  <c:v>-44.222316739999997</c:v>
                </c:pt>
                <c:pt idx="412">
                  <c:v>-44.388019559999996</c:v>
                </c:pt>
                <c:pt idx="413">
                  <c:v>-44.394996640000002</c:v>
                </c:pt>
                <c:pt idx="414">
                  <c:v>-44.29195404</c:v>
                </c:pt>
                <c:pt idx="415">
                  <c:v>-44.181941989999999</c:v>
                </c:pt>
                <c:pt idx="416">
                  <c:v>-44.007900239999998</c:v>
                </c:pt>
                <c:pt idx="417">
                  <c:v>-43.879772189999997</c:v>
                </c:pt>
                <c:pt idx="418">
                  <c:v>-43.764190669999998</c:v>
                </c:pt>
                <c:pt idx="419">
                  <c:v>-43.759315489999999</c:v>
                </c:pt>
                <c:pt idx="420">
                  <c:v>-43.715461730000001</c:v>
                </c:pt>
                <c:pt idx="421">
                  <c:v>-43.658359529999998</c:v>
                </c:pt>
                <c:pt idx="422">
                  <c:v>-43.840869900000001</c:v>
                </c:pt>
                <c:pt idx="423">
                  <c:v>-43.99814224</c:v>
                </c:pt>
                <c:pt idx="424">
                  <c:v>-44.233467099999999</c:v>
                </c:pt>
                <c:pt idx="425">
                  <c:v>-44.378284450000002</c:v>
                </c:pt>
                <c:pt idx="426">
                  <c:v>-44.361560820000001</c:v>
                </c:pt>
                <c:pt idx="427">
                  <c:v>-44.350421910000001</c:v>
                </c:pt>
                <c:pt idx="428">
                  <c:v>-44.26549911</c:v>
                </c:pt>
                <c:pt idx="429">
                  <c:v>-44.187511440000002</c:v>
                </c:pt>
                <c:pt idx="430">
                  <c:v>-44.215354920000003</c:v>
                </c:pt>
                <c:pt idx="431">
                  <c:v>-44.248783109999998</c:v>
                </c:pt>
                <c:pt idx="432">
                  <c:v>-44.341506959999997</c:v>
                </c:pt>
                <c:pt idx="433">
                  <c:v>-44.38941956</c:v>
                </c:pt>
                <c:pt idx="434">
                  <c:v>-44.293338779999999</c:v>
                </c:pt>
                <c:pt idx="435">
                  <c:v>-44.13322067</c:v>
                </c:pt>
                <c:pt idx="436">
                  <c:v>-44.166622160000003</c:v>
                </c:pt>
                <c:pt idx="437">
                  <c:v>-44.319026950000001</c:v>
                </c:pt>
                <c:pt idx="438">
                  <c:v>-44.236248019999998</c:v>
                </c:pt>
                <c:pt idx="439">
                  <c:v>-44.208389279999999</c:v>
                </c:pt>
                <c:pt idx="440">
                  <c:v>-44.227882389999998</c:v>
                </c:pt>
                <c:pt idx="441">
                  <c:v>-44.174980159999997</c:v>
                </c:pt>
                <c:pt idx="442">
                  <c:v>-44.20143127</c:v>
                </c:pt>
                <c:pt idx="443">
                  <c:v>-44.112316130000004</c:v>
                </c:pt>
                <c:pt idx="444">
                  <c:v>-44.083080289999998</c:v>
                </c:pt>
                <c:pt idx="445">
                  <c:v>-44.218147279999997</c:v>
                </c:pt>
                <c:pt idx="446">
                  <c:v>-44.194473270000003</c:v>
                </c:pt>
                <c:pt idx="447">
                  <c:v>-44.227897640000002</c:v>
                </c:pt>
                <c:pt idx="448">
                  <c:v>-44.326766970000001</c:v>
                </c:pt>
                <c:pt idx="449">
                  <c:v>-44.425624849999998</c:v>
                </c:pt>
                <c:pt idx="450">
                  <c:v>-44.45626068</c:v>
                </c:pt>
                <c:pt idx="451">
                  <c:v>-44.731967930000003</c:v>
                </c:pt>
                <c:pt idx="452">
                  <c:v>-44.660961149999999</c:v>
                </c:pt>
                <c:pt idx="453">
                  <c:v>-44.470184330000002</c:v>
                </c:pt>
                <c:pt idx="454">
                  <c:v>-44.304477689999999</c:v>
                </c:pt>
                <c:pt idx="455">
                  <c:v>-44.15547943</c:v>
                </c:pt>
                <c:pt idx="456">
                  <c:v>-44.045482640000003</c:v>
                </c:pt>
                <c:pt idx="457">
                  <c:v>-43.875598910000001</c:v>
                </c:pt>
                <c:pt idx="458">
                  <c:v>-43.835220339999999</c:v>
                </c:pt>
                <c:pt idx="459">
                  <c:v>-43.810146330000002</c:v>
                </c:pt>
                <c:pt idx="460">
                  <c:v>-43.93270493</c:v>
                </c:pt>
                <c:pt idx="461">
                  <c:v>-44.123455049999997</c:v>
                </c:pt>
                <c:pt idx="462">
                  <c:v>-44.453475949999998</c:v>
                </c:pt>
                <c:pt idx="463">
                  <c:v>-44.613613129999997</c:v>
                </c:pt>
                <c:pt idx="464">
                  <c:v>-44.647033690000001</c:v>
                </c:pt>
                <c:pt idx="465">
                  <c:v>-44.531452180000002</c:v>
                </c:pt>
                <c:pt idx="466">
                  <c:v>-44.432582859999997</c:v>
                </c:pt>
                <c:pt idx="467">
                  <c:v>-44.323963169999999</c:v>
                </c:pt>
                <c:pt idx="468">
                  <c:v>-44.296119689999998</c:v>
                </c:pt>
                <c:pt idx="469">
                  <c:v>-44.287765499999999</c:v>
                </c:pt>
                <c:pt idx="470">
                  <c:v>-44.156883239999999</c:v>
                </c:pt>
                <c:pt idx="471">
                  <c:v>-44.105358119999998</c:v>
                </c:pt>
                <c:pt idx="472">
                  <c:v>-44.014842989999998</c:v>
                </c:pt>
                <c:pt idx="473">
                  <c:v>-44.006492610000002</c:v>
                </c:pt>
                <c:pt idx="474">
                  <c:v>-44.095615389999999</c:v>
                </c:pt>
                <c:pt idx="475">
                  <c:v>-44.16802216</c:v>
                </c:pt>
                <c:pt idx="476">
                  <c:v>-44.293338779999999</c:v>
                </c:pt>
                <c:pt idx="477">
                  <c:v>-44.413105010000002</c:v>
                </c:pt>
                <c:pt idx="478">
                  <c:v>-44.566272740000002</c:v>
                </c:pt>
                <c:pt idx="479">
                  <c:v>-44.59968567</c:v>
                </c:pt>
                <c:pt idx="480">
                  <c:v>-44.410312650000002</c:v>
                </c:pt>
                <c:pt idx="481">
                  <c:v>-44.158271790000001</c:v>
                </c:pt>
                <c:pt idx="482">
                  <c:v>-44.012042999999998</c:v>
                </c:pt>
                <c:pt idx="483">
                  <c:v>-43.893699650000002</c:v>
                </c:pt>
                <c:pt idx="484">
                  <c:v>-43.800403590000002</c:v>
                </c:pt>
                <c:pt idx="485">
                  <c:v>-43.698764799999999</c:v>
                </c:pt>
                <c:pt idx="486">
                  <c:v>-43.79622269</c:v>
                </c:pt>
                <c:pt idx="487">
                  <c:v>-44.144355769999997</c:v>
                </c:pt>
                <c:pt idx="488">
                  <c:v>-44.5495491</c:v>
                </c:pt>
                <c:pt idx="489">
                  <c:v>-44.48411179</c:v>
                </c:pt>
                <c:pt idx="490">
                  <c:v>-44.013458249999999</c:v>
                </c:pt>
                <c:pt idx="491">
                  <c:v>-43.744709010000001</c:v>
                </c:pt>
                <c:pt idx="492">
                  <c:v>-43.973072049999999</c:v>
                </c:pt>
                <c:pt idx="493">
                  <c:v>-44.42840958</c:v>
                </c:pt>
                <c:pt idx="494">
                  <c:v>-44.56069565</c:v>
                </c:pt>
                <c:pt idx="495">
                  <c:v>-44.392204280000001</c:v>
                </c:pt>
                <c:pt idx="496">
                  <c:v>-44.109546659999999</c:v>
                </c:pt>
                <c:pt idx="497">
                  <c:v>-43.896488189999999</c:v>
                </c:pt>
                <c:pt idx="498">
                  <c:v>-43.808757780000001</c:v>
                </c:pt>
                <c:pt idx="499">
                  <c:v>-43.792045590000001</c:v>
                </c:pt>
                <c:pt idx="500">
                  <c:v>-43.949390409999999</c:v>
                </c:pt>
                <c:pt idx="501">
                  <c:v>-44.209796910000001</c:v>
                </c:pt>
                <c:pt idx="502">
                  <c:v>-44.268287659999999</c:v>
                </c:pt>
                <c:pt idx="503">
                  <c:v>-44.329540250000001</c:v>
                </c:pt>
                <c:pt idx="504">
                  <c:v>-44.45626068</c:v>
                </c:pt>
                <c:pt idx="505">
                  <c:v>-44.407608029999999</c:v>
                </c:pt>
                <c:pt idx="506">
                  <c:v>-44.25993347</c:v>
                </c:pt>
                <c:pt idx="507">
                  <c:v>-44.059413910000004</c:v>
                </c:pt>
                <c:pt idx="508">
                  <c:v>-43.858886720000001</c:v>
                </c:pt>
                <c:pt idx="509">
                  <c:v>-43.773956300000002</c:v>
                </c:pt>
                <c:pt idx="510">
                  <c:v>-43.831024169999999</c:v>
                </c:pt>
                <c:pt idx="511">
                  <c:v>-43.782295230000003</c:v>
                </c:pt>
                <c:pt idx="512">
                  <c:v>-43.773948670000003</c:v>
                </c:pt>
                <c:pt idx="513">
                  <c:v>-43.811363219999997</c:v>
                </c:pt>
                <c:pt idx="514">
                  <c:v>-43.907634739999999</c:v>
                </c:pt>
                <c:pt idx="515">
                  <c:v>-44.016654969999998</c:v>
                </c:pt>
                <c:pt idx="516">
                  <c:v>-44.174987790000003</c:v>
                </c:pt>
                <c:pt idx="517">
                  <c:v>-44.379669190000001</c:v>
                </c:pt>
                <c:pt idx="518">
                  <c:v>-44.466667180000002</c:v>
                </c:pt>
                <c:pt idx="519">
                  <c:v>-44.098400120000001</c:v>
                </c:pt>
                <c:pt idx="520">
                  <c:v>-43.826854709999999</c:v>
                </c:pt>
                <c:pt idx="521">
                  <c:v>-43.705711360000002</c:v>
                </c:pt>
                <c:pt idx="522">
                  <c:v>-43.822692869999997</c:v>
                </c:pt>
                <c:pt idx="523">
                  <c:v>-44.11231995</c:v>
                </c:pt>
                <c:pt idx="524">
                  <c:v>-44.311435699999997</c:v>
                </c:pt>
                <c:pt idx="525">
                  <c:v>-44.397766109999999</c:v>
                </c:pt>
                <c:pt idx="526">
                  <c:v>-44.310058589999997</c:v>
                </c:pt>
                <c:pt idx="527">
                  <c:v>-43.970256810000002</c:v>
                </c:pt>
                <c:pt idx="528">
                  <c:v>-43.741928100000003</c:v>
                </c:pt>
                <c:pt idx="529">
                  <c:v>-43.840782169999997</c:v>
                </c:pt>
                <c:pt idx="530">
                  <c:v>-44.142959589999997</c:v>
                </c:pt>
                <c:pt idx="531">
                  <c:v>-44.399166110000003</c:v>
                </c:pt>
                <c:pt idx="532">
                  <c:v>-44.452075960000002</c:v>
                </c:pt>
                <c:pt idx="533">
                  <c:v>-44.293342590000002</c:v>
                </c:pt>
                <c:pt idx="534">
                  <c:v>-44.081680300000002</c:v>
                </c:pt>
                <c:pt idx="535">
                  <c:v>-43.797603610000003</c:v>
                </c:pt>
                <c:pt idx="536">
                  <c:v>-43.652801510000003</c:v>
                </c:pt>
                <c:pt idx="537">
                  <c:v>-43.790657039999999</c:v>
                </c:pt>
                <c:pt idx="538">
                  <c:v>-44.039913179999999</c:v>
                </c:pt>
                <c:pt idx="539">
                  <c:v>-44.236240389999999</c:v>
                </c:pt>
                <c:pt idx="540">
                  <c:v>-44.336505889999998</c:v>
                </c:pt>
                <c:pt idx="541">
                  <c:v>-44.358791349999997</c:v>
                </c:pt>
                <c:pt idx="542">
                  <c:v>-44.408916470000001</c:v>
                </c:pt>
                <c:pt idx="543">
                  <c:v>-44.378292080000001</c:v>
                </c:pt>
                <c:pt idx="544">
                  <c:v>-44.397781369999997</c:v>
                </c:pt>
                <c:pt idx="545">
                  <c:v>-44.464614869999998</c:v>
                </c:pt>
                <c:pt idx="546">
                  <c:v>-44.381065370000002</c:v>
                </c:pt>
                <c:pt idx="547">
                  <c:v>-44.153072360000003</c:v>
                </c:pt>
                <c:pt idx="548">
                  <c:v>-44.174976350000001</c:v>
                </c:pt>
                <c:pt idx="549">
                  <c:v>-43.999526979999999</c:v>
                </c:pt>
                <c:pt idx="550">
                  <c:v>-43.662555689999998</c:v>
                </c:pt>
                <c:pt idx="551">
                  <c:v>-43.635581969999997</c:v>
                </c:pt>
                <c:pt idx="552">
                  <c:v>-43.732173920000001</c:v>
                </c:pt>
                <c:pt idx="553">
                  <c:v>-43.816970830000002</c:v>
                </c:pt>
                <c:pt idx="554">
                  <c:v>-43.97586441</c:v>
                </c:pt>
                <c:pt idx="555">
                  <c:v>-43.895099639999998</c:v>
                </c:pt>
                <c:pt idx="556">
                  <c:v>-43.876991269999998</c:v>
                </c:pt>
                <c:pt idx="557">
                  <c:v>-43.928520200000001</c:v>
                </c:pt>
                <c:pt idx="558">
                  <c:v>-44.00788498</c:v>
                </c:pt>
                <c:pt idx="559">
                  <c:v>-43.980037690000003</c:v>
                </c:pt>
                <c:pt idx="560">
                  <c:v>-43.882556919999999</c:v>
                </c:pt>
                <c:pt idx="561">
                  <c:v>-44.049640660000001</c:v>
                </c:pt>
                <c:pt idx="562">
                  <c:v>-43.934085850000002</c:v>
                </c:pt>
                <c:pt idx="563">
                  <c:v>-43.849136350000002</c:v>
                </c:pt>
                <c:pt idx="564">
                  <c:v>-43.707092289999999</c:v>
                </c:pt>
                <c:pt idx="565">
                  <c:v>-43.66393661</c:v>
                </c:pt>
                <c:pt idx="566">
                  <c:v>-43.927120209999998</c:v>
                </c:pt>
                <c:pt idx="567">
                  <c:v>-44.284984590000001</c:v>
                </c:pt>
                <c:pt idx="568">
                  <c:v>-44.406135560000003</c:v>
                </c:pt>
                <c:pt idx="569">
                  <c:v>-44.255752559999998</c:v>
                </c:pt>
                <c:pt idx="570">
                  <c:v>-44.053829190000002</c:v>
                </c:pt>
                <c:pt idx="571">
                  <c:v>-43.87700272</c:v>
                </c:pt>
                <c:pt idx="572">
                  <c:v>-43.787441250000001</c:v>
                </c:pt>
                <c:pt idx="573">
                  <c:v>-43.679267879999998</c:v>
                </c:pt>
                <c:pt idx="574">
                  <c:v>-43.822692869999997</c:v>
                </c:pt>
                <c:pt idx="575">
                  <c:v>-44.109531400000002</c:v>
                </c:pt>
                <c:pt idx="576">
                  <c:v>-44.26131058</c:v>
                </c:pt>
                <c:pt idx="577">
                  <c:v>-44.319793699999998</c:v>
                </c:pt>
                <c:pt idx="578">
                  <c:v>-44.326030729999999</c:v>
                </c:pt>
                <c:pt idx="579">
                  <c:v>-44.223724369999999</c:v>
                </c:pt>
                <c:pt idx="580">
                  <c:v>-43.943836210000001</c:v>
                </c:pt>
                <c:pt idx="581">
                  <c:v>-43.773948670000003</c:v>
                </c:pt>
                <c:pt idx="582">
                  <c:v>-43.7071228</c:v>
                </c:pt>
                <c:pt idx="583">
                  <c:v>-43.74748993</c:v>
                </c:pt>
                <c:pt idx="584">
                  <c:v>-43.755844119999999</c:v>
                </c:pt>
                <c:pt idx="585">
                  <c:v>-43.854938509999997</c:v>
                </c:pt>
                <c:pt idx="586">
                  <c:v>-43.963325500000003</c:v>
                </c:pt>
                <c:pt idx="587">
                  <c:v>-44.081359859999999</c:v>
                </c:pt>
                <c:pt idx="588">
                  <c:v>-44.282203670000001</c:v>
                </c:pt>
                <c:pt idx="589">
                  <c:v>-44.41727066</c:v>
                </c:pt>
                <c:pt idx="590">
                  <c:v>-44.46245193</c:v>
                </c:pt>
                <c:pt idx="591">
                  <c:v>-44.342075350000002</c:v>
                </c:pt>
                <c:pt idx="592">
                  <c:v>-44.28385162</c:v>
                </c:pt>
                <c:pt idx="593">
                  <c:v>-44.102561950000002</c:v>
                </c:pt>
                <c:pt idx="594">
                  <c:v>-43.957603450000001</c:v>
                </c:pt>
                <c:pt idx="595">
                  <c:v>-43.85593033</c:v>
                </c:pt>
                <c:pt idx="596">
                  <c:v>-43.76002502</c:v>
                </c:pt>
                <c:pt idx="597">
                  <c:v>-43.734951019999997</c:v>
                </c:pt>
                <c:pt idx="598">
                  <c:v>-43.782306669999997</c:v>
                </c:pt>
                <c:pt idx="599">
                  <c:v>-43.672294620000002</c:v>
                </c:pt>
                <c:pt idx="600">
                  <c:v>-43.689002989999999</c:v>
                </c:pt>
                <c:pt idx="601">
                  <c:v>-43.663928990000002</c:v>
                </c:pt>
                <c:pt idx="602">
                  <c:v>-43.609642030000003</c:v>
                </c:pt>
                <c:pt idx="603">
                  <c:v>-43.592926030000001</c:v>
                </c:pt>
                <c:pt idx="604">
                  <c:v>-43.587341309999999</c:v>
                </c:pt>
                <c:pt idx="605">
                  <c:v>-43.633312230000001</c:v>
                </c:pt>
                <c:pt idx="606">
                  <c:v>-43.68205261</c:v>
                </c:pt>
                <c:pt idx="607">
                  <c:v>-43.723823549999999</c:v>
                </c:pt>
                <c:pt idx="608">
                  <c:v>-43.747482300000001</c:v>
                </c:pt>
                <c:pt idx="609">
                  <c:v>-43.899276729999997</c:v>
                </c:pt>
                <c:pt idx="610">
                  <c:v>-44.056636810000001</c:v>
                </c:pt>
                <c:pt idx="611">
                  <c:v>-44.240428919999999</c:v>
                </c:pt>
                <c:pt idx="612">
                  <c:v>-44.356006620000002</c:v>
                </c:pt>
                <c:pt idx="613">
                  <c:v>-44.394985200000001</c:v>
                </c:pt>
                <c:pt idx="614">
                  <c:v>-44.343471530000002</c:v>
                </c:pt>
                <c:pt idx="615">
                  <c:v>-44.18472672</c:v>
                </c:pt>
                <c:pt idx="616">
                  <c:v>-43.924346919999998</c:v>
                </c:pt>
                <c:pt idx="617">
                  <c:v>-43.70849991</c:v>
                </c:pt>
                <c:pt idx="618">
                  <c:v>-43.670909880000004</c:v>
                </c:pt>
                <c:pt idx="619">
                  <c:v>-43.805969240000003</c:v>
                </c:pt>
                <c:pt idx="620">
                  <c:v>-44.012058260000003</c:v>
                </c:pt>
                <c:pt idx="621">
                  <c:v>-44.163848880000003</c:v>
                </c:pt>
                <c:pt idx="622">
                  <c:v>-44.262710570000003</c:v>
                </c:pt>
                <c:pt idx="623">
                  <c:v>-44.26965714</c:v>
                </c:pt>
                <c:pt idx="624">
                  <c:v>-44.275245669999997</c:v>
                </c:pt>
                <c:pt idx="625">
                  <c:v>-44.202831269999997</c:v>
                </c:pt>
                <c:pt idx="626">
                  <c:v>-44.08586502</c:v>
                </c:pt>
                <c:pt idx="627">
                  <c:v>-43.924331670000001</c:v>
                </c:pt>
                <c:pt idx="628">
                  <c:v>-43.780899050000002</c:v>
                </c:pt>
                <c:pt idx="629">
                  <c:v>-43.602684019999998</c:v>
                </c:pt>
                <c:pt idx="630">
                  <c:v>-43.584568019999999</c:v>
                </c:pt>
                <c:pt idx="631">
                  <c:v>-43.690380099999999</c:v>
                </c:pt>
                <c:pt idx="632">
                  <c:v>-43.890922549999999</c:v>
                </c:pt>
                <c:pt idx="633">
                  <c:v>-44.14573669</c:v>
                </c:pt>
                <c:pt idx="634">
                  <c:v>-44.293346409999998</c:v>
                </c:pt>
                <c:pt idx="635">
                  <c:v>-44.276630400000002</c:v>
                </c:pt>
                <c:pt idx="636">
                  <c:v>-44.20143127</c:v>
                </c:pt>
                <c:pt idx="637">
                  <c:v>-44.137393950000003</c:v>
                </c:pt>
                <c:pt idx="638">
                  <c:v>-44.081687930000001</c:v>
                </c:pt>
                <c:pt idx="639">
                  <c:v>-44.05384445</c:v>
                </c:pt>
                <c:pt idx="640">
                  <c:v>-43.948001859999998</c:v>
                </c:pt>
                <c:pt idx="641">
                  <c:v>-43.922950739999997</c:v>
                </c:pt>
                <c:pt idx="642">
                  <c:v>-43.932685849999999</c:v>
                </c:pt>
                <c:pt idx="643">
                  <c:v>-43.92850876</c:v>
                </c:pt>
                <c:pt idx="644">
                  <c:v>-43.950801849999998</c:v>
                </c:pt>
                <c:pt idx="645">
                  <c:v>-43.92850876</c:v>
                </c:pt>
                <c:pt idx="646">
                  <c:v>-43.921550750000002</c:v>
                </c:pt>
                <c:pt idx="647">
                  <c:v>-43.981433869999996</c:v>
                </c:pt>
                <c:pt idx="648">
                  <c:v>-44.09003448</c:v>
                </c:pt>
                <c:pt idx="649">
                  <c:v>-44.159667970000001</c:v>
                </c:pt>
                <c:pt idx="650">
                  <c:v>-44.257148739999998</c:v>
                </c:pt>
                <c:pt idx="651">
                  <c:v>-44.319793699999998</c:v>
                </c:pt>
                <c:pt idx="652">
                  <c:v>-44.31510162</c:v>
                </c:pt>
                <c:pt idx="653">
                  <c:v>-44.286380770000001</c:v>
                </c:pt>
                <c:pt idx="654">
                  <c:v>-44.186115260000001</c:v>
                </c:pt>
                <c:pt idx="655">
                  <c:v>-44.187671659999999</c:v>
                </c:pt>
                <c:pt idx="656">
                  <c:v>-43.99117279</c:v>
                </c:pt>
                <c:pt idx="657">
                  <c:v>-43.737731930000002</c:v>
                </c:pt>
                <c:pt idx="658">
                  <c:v>-43.698749540000001</c:v>
                </c:pt>
                <c:pt idx="659">
                  <c:v>-43.787876130000001</c:v>
                </c:pt>
                <c:pt idx="660">
                  <c:v>-44.07889557</c:v>
                </c:pt>
                <c:pt idx="661">
                  <c:v>-44.372714999999999</c:v>
                </c:pt>
                <c:pt idx="662">
                  <c:v>-44.493858340000003</c:v>
                </c:pt>
                <c:pt idx="663">
                  <c:v>-44.326766970000001</c:v>
                </c:pt>
                <c:pt idx="664">
                  <c:v>-44.287773129999998</c:v>
                </c:pt>
                <c:pt idx="665">
                  <c:v>-44.057994839999999</c:v>
                </c:pt>
                <c:pt idx="666">
                  <c:v>-43.928516389999999</c:v>
                </c:pt>
                <c:pt idx="667">
                  <c:v>-43.8519249</c:v>
                </c:pt>
                <c:pt idx="668">
                  <c:v>-43.81990433</c:v>
                </c:pt>
                <c:pt idx="669">
                  <c:v>-43.746105190000002</c:v>
                </c:pt>
                <c:pt idx="670">
                  <c:v>-43.717136379999999</c:v>
                </c:pt>
                <c:pt idx="671">
                  <c:v>-43.709892269999997</c:v>
                </c:pt>
                <c:pt idx="672">
                  <c:v>-43.793441770000001</c:v>
                </c:pt>
                <c:pt idx="673">
                  <c:v>-43.619373320000001</c:v>
                </c:pt>
                <c:pt idx="674">
                  <c:v>-43.70710373</c:v>
                </c:pt>
                <c:pt idx="675">
                  <c:v>-43.79484558</c:v>
                </c:pt>
                <c:pt idx="676">
                  <c:v>-43.712680820000003</c:v>
                </c:pt>
                <c:pt idx="677">
                  <c:v>-43.644443510000002</c:v>
                </c:pt>
                <c:pt idx="678">
                  <c:v>-43.615196230000002</c:v>
                </c:pt>
                <c:pt idx="679">
                  <c:v>-43.679256440000003</c:v>
                </c:pt>
                <c:pt idx="680">
                  <c:v>-43.689018249999997</c:v>
                </c:pt>
                <c:pt idx="681">
                  <c:v>-43.666728970000001</c:v>
                </c:pt>
                <c:pt idx="682">
                  <c:v>-43.636085510000001</c:v>
                </c:pt>
                <c:pt idx="683">
                  <c:v>-43.70293427</c:v>
                </c:pt>
                <c:pt idx="684">
                  <c:v>-43.911804199999999</c:v>
                </c:pt>
                <c:pt idx="685">
                  <c:v>-44.133213040000001</c:v>
                </c:pt>
                <c:pt idx="686">
                  <c:v>-44.25291824</c:v>
                </c:pt>
                <c:pt idx="687">
                  <c:v>-44.195869450000004</c:v>
                </c:pt>
                <c:pt idx="688">
                  <c:v>-44.03990555</c:v>
                </c:pt>
                <c:pt idx="689">
                  <c:v>-44.039165500000003</c:v>
                </c:pt>
                <c:pt idx="690">
                  <c:v>-43.98143005</c:v>
                </c:pt>
                <c:pt idx="691">
                  <c:v>-43.95478439</c:v>
                </c:pt>
                <c:pt idx="692">
                  <c:v>-44.177768710000002</c:v>
                </c:pt>
                <c:pt idx="693">
                  <c:v>-44.269790649999997</c:v>
                </c:pt>
                <c:pt idx="694">
                  <c:v>-44.211193080000001</c:v>
                </c:pt>
                <c:pt idx="695">
                  <c:v>-44.078907010000002</c:v>
                </c:pt>
                <c:pt idx="696">
                  <c:v>-43.688999180000003</c:v>
                </c:pt>
                <c:pt idx="697">
                  <c:v>-43.641162870000002</c:v>
                </c:pt>
                <c:pt idx="698">
                  <c:v>-43.92667007</c:v>
                </c:pt>
                <c:pt idx="699">
                  <c:v>-44.113708500000001</c:v>
                </c:pt>
                <c:pt idx="700">
                  <c:v>-43.861984249999999</c:v>
                </c:pt>
                <c:pt idx="701">
                  <c:v>-43.587352750000001</c:v>
                </c:pt>
                <c:pt idx="702">
                  <c:v>-43.769157409999998</c:v>
                </c:pt>
                <c:pt idx="703">
                  <c:v>-44.091426849999998</c:v>
                </c:pt>
                <c:pt idx="704">
                  <c:v>-44.140159609999998</c:v>
                </c:pt>
                <c:pt idx="705">
                  <c:v>-44.028152470000002</c:v>
                </c:pt>
                <c:pt idx="706">
                  <c:v>-43.54118347</c:v>
                </c:pt>
                <c:pt idx="707">
                  <c:v>-43.64260101</c:v>
                </c:pt>
                <c:pt idx="708">
                  <c:v>-43.939662929999997</c:v>
                </c:pt>
                <c:pt idx="709">
                  <c:v>-44.091426849999998</c:v>
                </c:pt>
                <c:pt idx="710">
                  <c:v>-43.874969479999997</c:v>
                </c:pt>
                <c:pt idx="711">
                  <c:v>-43.569248199999997</c:v>
                </c:pt>
                <c:pt idx="712">
                  <c:v>-43.849319459999997</c:v>
                </c:pt>
                <c:pt idx="713">
                  <c:v>-44.123535160000003</c:v>
                </c:pt>
                <c:pt idx="714">
                  <c:v>-43.980041499999999</c:v>
                </c:pt>
                <c:pt idx="715">
                  <c:v>-43.569248199999997</c:v>
                </c:pt>
                <c:pt idx="716">
                  <c:v>-43.616592410000003</c:v>
                </c:pt>
                <c:pt idx="717">
                  <c:v>-43.935478209999999</c:v>
                </c:pt>
                <c:pt idx="718">
                  <c:v>-44.147136690000004</c:v>
                </c:pt>
                <c:pt idx="719">
                  <c:v>-44.099796300000001</c:v>
                </c:pt>
                <c:pt idx="720">
                  <c:v>-44.044090269999998</c:v>
                </c:pt>
                <c:pt idx="721">
                  <c:v>-43.772556299999998</c:v>
                </c:pt>
                <c:pt idx="722">
                  <c:v>-43.534442900000002</c:v>
                </c:pt>
                <c:pt idx="723">
                  <c:v>-43.643054960000001</c:v>
                </c:pt>
                <c:pt idx="724">
                  <c:v>-43.921554569999998</c:v>
                </c:pt>
                <c:pt idx="725">
                  <c:v>-44.122070309999998</c:v>
                </c:pt>
                <c:pt idx="726">
                  <c:v>-44.090038300000003</c:v>
                </c:pt>
                <c:pt idx="727">
                  <c:v>-43.932685849999999</c:v>
                </c:pt>
                <c:pt idx="728">
                  <c:v>-43.551158909999998</c:v>
                </c:pt>
                <c:pt idx="729">
                  <c:v>-43.53165817</c:v>
                </c:pt>
                <c:pt idx="730">
                  <c:v>-43.808757780000001</c:v>
                </c:pt>
                <c:pt idx="731">
                  <c:v>-44.173572540000002</c:v>
                </c:pt>
                <c:pt idx="732">
                  <c:v>-44.083076480000003</c:v>
                </c:pt>
                <c:pt idx="733">
                  <c:v>-43.708511350000002</c:v>
                </c:pt>
                <c:pt idx="734">
                  <c:v>-43.448108670000003</c:v>
                </c:pt>
                <c:pt idx="735">
                  <c:v>-43.680644989999998</c:v>
                </c:pt>
                <c:pt idx="736">
                  <c:v>-43.989768980000001</c:v>
                </c:pt>
                <c:pt idx="737">
                  <c:v>-44.195869450000004</c:v>
                </c:pt>
                <c:pt idx="738">
                  <c:v>-44.009265900000003</c:v>
                </c:pt>
                <c:pt idx="739">
                  <c:v>-43.562294010000002</c:v>
                </c:pt>
                <c:pt idx="740">
                  <c:v>-43.587352750000001</c:v>
                </c:pt>
                <c:pt idx="741">
                  <c:v>-44.11231995</c:v>
                </c:pt>
                <c:pt idx="742">
                  <c:v>-44.233474729999998</c:v>
                </c:pt>
                <c:pt idx="743">
                  <c:v>-43.89231873</c:v>
                </c:pt>
                <c:pt idx="744">
                  <c:v>-43.567852019999997</c:v>
                </c:pt>
                <c:pt idx="745">
                  <c:v>-43.573432920000002</c:v>
                </c:pt>
                <c:pt idx="746">
                  <c:v>-43.8115387</c:v>
                </c:pt>
                <c:pt idx="747">
                  <c:v>-44.194473270000003</c:v>
                </c:pt>
                <c:pt idx="748">
                  <c:v>-44.105354310000003</c:v>
                </c:pt>
                <c:pt idx="749">
                  <c:v>-43.611030579999998</c:v>
                </c:pt>
                <c:pt idx="750">
                  <c:v>-43.487094880000001</c:v>
                </c:pt>
                <c:pt idx="751">
                  <c:v>-43.918762209999997</c:v>
                </c:pt>
                <c:pt idx="752">
                  <c:v>-44.213977810000003</c:v>
                </c:pt>
                <c:pt idx="753">
                  <c:v>-43.743309019999998</c:v>
                </c:pt>
                <c:pt idx="754">
                  <c:v>-43.548381810000002</c:v>
                </c:pt>
                <c:pt idx="755">
                  <c:v>-43.844970699999998</c:v>
                </c:pt>
                <c:pt idx="756">
                  <c:v>-44.18055725</c:v>
                </c:pt>
                <c:pt idx="757">
                  <c:v>-43.831035610000001</c:v>
                </c:pt>
                <c:pt idx="758">
                  <c:v>-43.48710251</c:v>
                </c:pt>
                <c:pt idx="759">
                  <c:v>-43.839393620000003</c:v>
                </c:pt>
                <c:pt idx="760">
                  <c:v>-44.233467099999999</c:v>
                </c:pt>
                <c:pt idx="761">
                  <c:v>-43.949401860000002</c:v>
                </c:pt>
                <c:pt idx="762">
                  <c:v>-43.492671970000004</c:v>
                </c:pt>
                <c:pt idx="763">
                  <c:v>-43.654197689999997</c:v>
                </c:pt>
                <c:pt idx="764">
                  <c:v>-44.124847410000001</c:v>
                </c:pt>
                <c:pt idx="765">
                  <c:v>-44.161064150000001</c:v>
                </c:pt>
                <c:pt idx="766">
                  <c:v>-43.810138700000003</c:v>
                </c:pt>
                <c:pt idx="767">
                  <c:v>-43.448108670000003</c:v>
                </c:pt>
                <c:pt idx="768">
                  <c:v>-43.627735139999999</c:v>
                </c:pt>
                <c:pt idx="769">
                  <c:v>-43.957748410000001</c:v>
                </c:pt>
                <c:pt idx="770">
                  <c:v>-44.17219162</c:v>
                </c:pt>
                <c:pt idx="771">
                  <c:v>-44.098388669999999</c:v>
                </c:pt>
                <c:pt idx="772">
                  <c:v>-43.715465549999998</c:v>
                </c:pt>
                <c:pt idx="773">
                  <c:v>-43.5038147</c:v>
                </c:pt>
                <c:pt idx="774">
                  <c:v>-43.587345120000002</c:v>
                </c:pt>
                <c:pt idx="775">
                  <c:v>-43.921543120000003</c:v>
                </c:pt>
                <c:pt idx="776">
                  <c:v>-44.240428919999999</c:v>
                </c:pt>
                <c:pt idx="777">
                  <c:v>-44.294734949999999</c:v>
                </c:pt>
                <c:pt idx="778">
                  <c:v>-44.06775665</c:v>
                </c:pt>
                <c:pt idx="779">
                  <c:v>-43.807376859999998</c:v>
                </c:pt>
                <c:pt idx="780">
                  <c:v>-43.595703120000003</c:v>
                </c:pt>
                <c:pt idx="781">
                  <c:v>-43.506595609999998</c:v>
                </c:pt>
                <c:pt idx="782">
                  <c:v>-43.475967410000003</c:v>
                </c:pt>
                <c:pt idx="783">
                  <c:v>-43.516338349999998</c:v>
                </c:pt>
                <c:pt idx="784">
                  <c:v>-43.6263504</c:v>
                </c:pt>
                <c:pt idx="785">
                  <c:v>-43.811534880000004</c:v>
                </c:pt>
                <c:pt idx="786">
                  <c:v>-43.941062930000001</c:v>
                </c:pt>
                <c:pt idx="787">
                  <c:v>-44.077522279999997</c:v>
                </c:pt>
                <c:pt idx="788">
                  <c:v>-44.11648941</c:v>
                </c:pt>
                <c:pt idx="789">
                  <c:v>-44.232078549999997</c:v>
                </c:pt>
                <c:pt idx="790">
                  <c:v>-44.264099119999997</c:v>
                </c:pt>
                <c:pt idx="791">
                  <c:v>-44.255741120000003</c:v>
                </c:pt>
                <c:pt idx="792">
                  <c:v>-44.016239169999999</c:v>
                </c:pt>
                <c:pt idx="793">
                  <c:v>-44.134609220000002</c:v>
                </c:pt>
                <c:pt idx="794">
                  <c:v>-44.174972529999998</c:v>
                </c:pt>
                <c:pt idx="795">
                  <c:v>-44.158260349999999</c:v>
                </c:pt>
                <c:pt idx="796">
                  <c:v>-44.154090879999998</c:v>
                </c:pt>
                <c:pt idx="797">
                  <c:v>-44.211185460000003</c:v>
                </c:pt>
                <c:pt idx="798">
                  <c:v>-44.136001589999999</c:v>
                </c:pt>
                <c:pt idx="799">
                  <c:v>-43.992546079999997</c:v>
                </c:pt>
                <c:pt idx="800">
                  <c:v>-43.738231659999997</c:v>
                </c:pt>
                <c:pt idx="801">
                  <c:v>-43.456481930000002</c:v>
                </c:pt>
                <c:pt idx="802">
                  <c:v>-43.676490780000002</c:v>
                </c:pt>
                <c:pt idx="803">
                  <c:v>-44.088642120000003</c:v>
                </c:pt>
                <c:pt idx="804">
                  <c:v>-44.16104507</c:v>
                </c:pt>
                <c:pt idx="805">
                  <c:v>-44.163841249999997</c:v>
                </c:pt>
                <c:pt idx="806">
                  <c:v>-43.921550750000002</c:v>
                </c:pt>
                <c:pt idx="807">
                  <c:v>-44.138778690000002</c:v>
                </c:pt>
                <c:pt idx="808">
                  <c:v>-43.729393010000003</c:v>
                </c:pt>
                <c:pt idx="809">
                  <c:v>-44.046863559999998</c:v>
                </c:pt>
                <c:pt idx="810">
                  <c:v>-44.041294100000002</c:v>
                </c:pt>
                <c:pt idx="811">
                  <c:v>-44.119270319999998</c:v>
                </c:pt>
                <c:pt idx="812">
                  <c:v>-44.321819310000002</c:v>
                </c:pt>
                <c:pt idx="813">
                  <c:v>-44.467411040000002</c:v>
                </c:pt>
                <c:pt idx="814">
                  <c:v>-44.474361420000001</c:v>
                </c:pt>
                <c:pt idx="815">
                  <c:v>-44.452602390000003</c:v>
                </c:pt>
                <c:pt idx="816">
                  <c:v>-44.510570530000003</c:v>
                </c:pt>
                <c:pt idx="817">
                  <c:v>-44.447898860000002</c:v>
                </c:pt>
                <c:pt idx="818">
                  <c:v>-44.520332340000003</c:v>
                </c:pt>
                <c:pt idx="819">
                  <c:v>-44.397762299999997</c:v>
                </c:pt>
                <c:pt idx="820">
                  <c:v>-44.397781369999997</c:v>
                </c:pt>
                <c:pt idx="821">
                  <c:v>-44.339286799999996</c:v>
                </c:pt>
                <c:pt idx="822">
                  <c:v>-44.424243930000003</c:v>
                </c:pt>
                <c:pt idx="823">
                  <c:v>-44.284984590000001</c:v>
                </c:pt>
                <c:pt idx="824">
                  <c:v>-44.353229519999999</c:v>
                </c:pt>
                <c:pt idx="825">
                  <c:v>-44.273857120000002</c:v>
                </c:pt>
                <c:pt idx="826">
                  <c:v>-44.19029999</c:v>
                </c:pt>
                <c:pt idx="827">
                  <c:v>-44.140174870000003</c:v>
                </c:pt>
                <c:pt idx="828">
                  <c:v>-44.140159609999998</c:v>
                </c:pt>
                <c:pt idx="829">
                  <c:v>-44.188903809999999</c:v>
                </c:pt>
                <c:pt idx="830">
                  <c:v>-44.328159329999998</c:v>
                </c:pt>
                <c:pt idx="831">
                  <c:v>-44.291957859999997</c:v>
                </c:pt>
                <c:pt idx="832">
                  <c:v>-44.339286799999996</c:v>
                </c:pt>
                <c:pt idx="833">
                  <c:v>-44.396369929999999</c:v>
                </c:pt>
                <c:pt idx="834">
                  <c:v>-44.477157589999997</c:v>
                </c:pt>
                <c:pt idx="835">
                  <c:v>-44.496650700000004</c:v>
                </c:pt>
                <c:pt idx="836">
                  <c:v>-44.461837770000002</c:v>
                </c:pt>
                <c:pt idx="837">
                  <c:v>-44.499439240000001</c:v>
                </c:pt>
                <c:pt idx="838">
                  <c:v>-44.326755519999999</c:v>
                </c:pt>
                <c:pt idx="839">
                  <c:v>-44.400569920000002</c:v>
                </c:pt>
                <c:pt idx="840">
                  <c:v>-44.394989010000003</c:v>
                </c:pt>
                <c:pt idx="841">
                  <c:v>-44.532844539999999</c:v>
                </c:pt>
                <c:pt idx="842">
                  <c:v>-44.555137629999997</c:v>
                </c:pt>
                <c:pt idx="843">
                  <c:v>-44.467403410000003</c:v>
                </c:pt>
                <c:pt idx="844">
                  <c:v>-44.252967830000003</c:v>
                </c:pt>
                <c:pt idx="845">
                  <c:v>-43.98560715</c:v>
                </c:pt>
                <c:pt idx="846">
                  <c:v>-43.864467619999999</c:v>
                </c:pt>
                <c:pt idx="847">
                  <c:v>-43.907634739999999</c:v>
                </c:pt>
                <c:pt idx="848">
                  <c:v>-44.07332993</c:v>
                </c:pt>
                <c:pt idx="849">
                  <c:v>-44.343467709999999</c:v>
                </c:pt>
                <c:pt idx="850">
                  <c:v>-44.49942017</c:v>
                </c:pt>
                <c:pt idx="851">
                  <c:v>-44.343467709999999</c:v>
                </c:pt>
                <c:pt idx="852">
                  <c:v>-43.971679690000002</c:v>
                </c:pt>
                <c:pt idx="853">
                  <c:v>-43.927127839999997</c:v>
                </c:pt>
                <c:pt idx="854">
                  <c:v>-44.20560837</c:v>
                </c:pt>
                <c:pt idx="855">
                  <c:v>-44.34623337</c:v>
                </c:pt>
                <c:pt idx="856">
                  <c:v>-44.50501251</c:v>
                </c:pt>
                <c:pt idx="857">
                  <c:v>-44.401950839999998</c:v>
                </c:pt>
                <c:pt idx="858">
                  <c:v>-44.127647400000001</c:v>
                </c:pt>
                <c:pt idx="859">
                  <c:v>-43.838005070000001</c:v>
                </c:pt>
                <c:pt idx="860">
                  <c:v>-43.897872919999998</c:v>
                </c:pt>
                <c:pt idx="861">
                  <c:v>-44.162445069999997</c:v>
                </c:pt>
                <c:pt idx="862">
                  <c:v>-44.367153170000002</c:v>
                </c:pt>
                <c:pt idx="863">
                  <c:v>-44.399181370000001</c:v>
                </c:pt>
                <c:pt idx="864">
                  <c:v>-44.375503539999997</c:v>
                </c:pt>
                <c:pt idx="865">
                  <c:v>-44.188903809999999</c:v>
                </c:pt>
                <c:pt idx="866">
                  <c:v>-44.010662080000003</c:v>
                </c:pt>
                <c:pt idx="867">
                  <c:v>-43.991176609999997</c:v>
                </c:pt>
                <c:pt idx="868">
                  <c:v>-43.890930179999998</c:v>
                </c:pt>
                <c:pt idx="869">
                  <c:v>-43.907623289999997</c:v>
                </c:pt>
                <c:pt idx="870">
                  <c:v>-43.94244003</c:v>
                </c:pt>
                <c:pt idx="871">
                  <c:v>-44.232086180000003</c:v>
                </c:pt>
                <c:pt idx="872">
                  <c:v>-44.410312650000002</c:v>
                </c:pt>
                <c:pt idx="873">
                  <c:v>-44.353214260000001</c:v>
                </c:pt>
                <c:pt idx="874">
                  <c:v>-44.168018340000003</c:v>
                </c:pt>
                <c:pt idx="875">
                  <c:v>-43.883960719999997</c:v>
                </c:pt>
                <c:pt idx="876">
                  <c:v>-43.896480560000001</c:v>
                </c:pt>
                <c:pt idx="877">
                  <c:v>-44.219535829999998</c:v>
                </c:pt>
                <c:pt idx="878">
                  <c:v>-44.4673996</c:v>
                </c:pt>
                <c:pt idx="879">
                  <c:v>-44.220935820000001</c:v>
                </c:pt>
                <c:pt idx="880">
                  <c:v>-43.883941649999997</c:v>
                </c:pt>
                <c:pt idx="881">
                  <c:v>-43.850532530000002</c:v>
                </c:pt>
                <c:pt idx="882">
                  <c:v>-44.17219162</c:v>
                </c:pt>
                <c:pt idx="883">
                  <c:v>-44.460437769999999</c:v>
                </c:pt>
                <c:pt idx="884">
                  <c:v>-44.300304410000003</c:v>
                </c:pt>
                <c:pt idx="885">
                  <c:v>-43.913200379999999</c:v>
                </c:pt>
                <c:pt idx="886">
                  <c:v>-43.87141037</c:v>
                </c:pt>
                <c:pt idx="887">
                  <c:v>-44.1011734</c:v>
                </c:pt>
                <c:pt idx="888">
                  <c:v>-44.40473557</c:v>
                </c:pt>
                <c:pt idx="889">
                  <c:v>-44.376884459999999</c:v>
                </c:pt>
                <c:pt idx="890">
                  <c:v>-44.025978090000002</c:v>
                </c:pt>
                <c:pt idx="891">
                  <c:v>-43.826862339999998</c:v>
                </c:pt>
                <c:pt idx="892">
                  <c:v>-44.142940520000003</c:v>
                </c:pt>
                <c:pt idx="893">
                  <c:v>-44.403354640000003</c:v>
                </c:pt>
                <c:pt idx="894">
                  <c:v>-44.154087070000003</c:v>
                </c:pt>
                <c:pt idx="895">
                  <c:v>-43.878383640000003</c:v>
                </c:pt>
                <c:pt idx="896">
                  <c:v>-44.200050349999998</c:v>
                </c:pt>
                <c:pt idx="897">
                  <c:v>-44.439540860000001</c:v>
                </c:pt>
                <c:pt idx="898">
                  <c:v>-44.225109099999997</c:v>
                </c:pt>
                <c:pt idx="899">
                  <c:v>-43.935485839999998</c:v>
                </c:pt>
                <c:pt idx="900">
                  <c:v>-43.865856170000001</c:v>
                </c:pt>
                <c:pt idx="901">
                  <c:v>-44.109539030000001</c:v>
                </c:pt>
                <c:pt idx="902">
                  <c:v>-44.421455379999998</c:v>
                </c:pt>
                <c:pt idx="903">
                  <c:v>-44.364356989999997</c:v>
                </c:pt>
                <c:pt idx="904">
                  <c:v>-43.966098789999997</c:v>
                </c:pt>
                <c:pt idx="905">
                  <c:v>-43.856113430000001</c:v>
                </c:pt>
                <c:pt idx="906">
                  <c:v>-44.023197170000003</c:v>
                </c:pt>
                <c:pt idx="907">
                  <c:v>-44.322582240000003</c:v>
                </c:pt>
                <c:pt idx="908">
                  <c:v>-44.48411179</c:v>
                </c:pt>
                <c:pt idx="909">
                  <c:v>-44.165229799999999</c:v>
                </c:pt>
                <c:pt idx="910">
                  <c:v>-43.90762711</c:v>
                </c:pt>
                <c:pt idx="911">
                  <c:v>-43.882553100000003</c:v>
                </c:pt>
                <c:pt idx="912">
                  <c:v>-44.244606019999999</c:v>
                </c:pt>
                <c:pt idx="913">
                  <c:v>-44.397781369999997</c:v>
                </c:pt>
                <c:pt idx="914">
                  <c:v>-44.094219209999999</c:v>
                </c:pt>
                <c:pt idx="915">
                  <c:v>-43.812755580000001</c:v>
                </c:pt>
                <c:pt idx="916">
                  <c:v>-44.247402190000003</c:v>
                </c:pt>
                <c:pt idx="917">
                  <c:v>-44.392208099999998</c:v>
                </c:pt>
                <c:pt idx="918">
                  <c:v>-44.098400120000001</c:v>
                </c:pt>
                <c:pt idx="919">
                  <c:v>-43.800407409999998</c:v>
                </c:pt>
                <c:pt idx="920">
                  <c:v>-44.005096440000003</c:v>
                </c:pt>
                <c:pt idx="921">
                  <c:v>-44.323989869999998</c:v>
                </c:pt>
                <c:pt idx="922">
                  <c:v>-44.342079159999997</c:v>
                </c:pt>
                <c:pt idx="923">
                  <c:v>-43.94522095</c:v>
                </c:pt>
                <c:pt idx="924">
                  <c:v>-43.910411830000001</c:v>
                </c:pt>
                <c:pt idx="925">
                  <c:v>-44.304473880000003</c:v>
                </c:pt>
                <c:pt idx="926">
                  <c:v>-44.21814346</c:v>
                </c:pt>
                <c:pt idx="927">
                  <c:v>-43.853321080000001</c:v>
                </c:pt>
                <c:pt idx="928">
                  <c:v>-44.271049499999997</c:v>
                </c:pt>
                <c:pt idx="929">
                  <c:v>-44.213974</c:v>
                </c:pt>
                <c:pt idx="930">
                  <c:v>-43.847743989999998</c:v>
                </c:pt>
                <c:pt idx="931">
                  <c:v>-44.296127319999997</c:v>
                </c:pt>
                <c:pt idx="932">
                  <c:v>-44.266880039999997</c:v>
                </c:pt>
                <c:pt idx="933">
                  <c:v>-43.890918730000003</c:v>
                </c:pt>
                <c:pt idx="934">
                  <c:v>-43.953582760000003</c:v>
                </c:pt>
                <c:pt idx="935">
                  <c:v>-44.34765625</c:v>
                </c:pt>
                <c:pt idx="936">
                  <c:v>-44.365745539999999</c:v>
                </c:pt>
                <c:pt idx="937">
                  <c:v>-44.063583370000003</c:v>
                </c:pt>
                <c:pt idx="938">
                  <c:v>-43.85609436</c:v>
                </c:pt>
                <c:pt idx="939">
                  <c:v>-43.853328699999999</c:v>
                </c:pt>
                <c:pt idx="940">
                  <c:v>-43.946613309999996</c:v>
                </c:pt>
                <c:pt idx="941">
                  <c:v>-44.174968720000003</c:v>
                </c:pt>
                <c:pt idx="942">
                  <c:v>-44.319801329999997</c:v>
                </c:pt>
                <c:pt idx="943">
                  <c:v>-44.431190489999999</c:v>
                </c:pt>
                <c:pt idx="944">
                  <c:v>-44.44512177</c:v>
                </c:pt>
                <c:pt idx="945">
                  <c:v>-44.411701200000003</c:v>
                </c:pt>
                <c:pt idx="946">
                  <c:v>-44.383850099999997</c:v>
                </c:pt>
                <c:pt idx="947">
                  <c:v>-44.346248629999998</c:v>
                </c:pt>
                <c:pt idx="948">
                  <c:v>-44.381053919999999</c:v>
                </c:pt>
                <c:pt idx="949">
                  <c:v>-44.347640990000002</c:v>
                </c:pt>
                <c:pt idx="950">
                  <c:v>-44.284988400000003</c:v>
                </c:pt>
                <c:pt idx="951">
                  <c:v>-44.276641849999997</c:v>
                </c:pt>
                <c:pt idx="952">
                  <c:v>-44.023197170000003</c:v>
                </c:pt>
                <c:pt idx="953">
                  <c:v>-43.847751619999997</c:v>
                </c:pt>
                <c:pt idx="954">
                  <c:v>-43.961929320000003</c:v>
                </c:pt>
                <c:pt idx="955">
                  <c:v>-43.895088200000004</c:v>
                </c:pt>
                <c:pt idx="956">
                  <c:v>-43.810146330000002</c:v>
                </c:pt>
                <c:pt idx="957">
                  <c:v>-43.816967009999999</c:v>
                </c:pt>
                <c:pt idx="958">
                  <c:v>-43.892303470000002</c:v>
                </c:pt>
                <c:pt idx="959">
                  <c:v>-43.929908750000003</c:v>
                </c:pt>
                <c:pt idx="960">
                  <c:v>-43.917369839999999</c:v>
                </c:pt>
                <c:pt idx="961">
                  <c:v>-43.92572784</c:v>
                </c:pt>
                <c:pt idx="962">
                  <c:v>-43.964710240000002</c:v>
                </c:pt>
                <c:pt idx="963">
                  <c:v>-44.04130936</c:v>
                </c:pt>
                <c:pt idx="964">
                  <c:v>-44.179157259999997</c:v>
                </c:pt>
                <c:pt idx="965">
                  <c:v>-44.218147279999997</c:v>
                </c:pt>
                <c:pt idx="966">
                  <c:v>-44.32814407</c:v>
                </c:pt>
                <c:pt idx="967">
                  <c:v>-44.349044800000001</c:v>
                </c:pt>
                <c:pt idx="968">
                  <c:v>-44.375488279999999</c:v>
                </c:pt>
                <c:pt idx="969">
                  <c:v>-44.371315000000003</c:v>
                </c:pt>
                <c:pt idx="970">
                  <c:v>-44.31840897</c:v>
                </c:pt>
                <c:pt idx="971">
                  <c:v>-44.410324099999997</c:v>
                </c:pt>
                <c:pt idx="972">
                  <c:v>-44.365417479999998</c:v>
                </c:pt>
                <c:pt idx="973">
                  <c:v>-44.319789890000003</c:v>
                </c:pt>
                <c:pt idx="974">
                  <c:v>-44.317028049999998</c:v>
                </c:pt>
                <c:pt idx="975">
                  <c:v>-44.14322662</c:v>
                </c:pt>
                <c:pt idx="976">
                  <c:v>-44.272438049999998</c:v>
                </c:pt>
                <c:pt idx="977">
                  <c:v>-44.159664149999998</c:v>
                </c:pt>
                <c:pt idx="978">
                  <c:v>-44.077129360000001</c:v>
                </c:pt>
                <c:pt idx="979">
                  <c:v>-43.897872919999998</c:v>
                </c:pt>
                <c:pt idx="980">
                  <c:v>-43.864452360000001</c:v>
                </c:pt>
                <c:pt idx="981">
                  <c:v>-43.73681259</c:v>
                </c:pt>
                <c:pt idx="982">
                  <c:v>-44.020401</c:v>
                </c:pt>
                <c:pt idx="983">
                  <c:v>-44.141563419999997</c:v>
                </c:pt>
                <c:pt idx="984">
                  <c:v>-44.122070309999998</c:v>
                </c:pt>
                <c:pt idx="985">
                  <c:v>-44.27802277</c:v>
                </c:pt>
                <c:pt idx="986">
                  <c:v>-44.303546910000001</c:v>
                </c:pt>
                <c:pt idx="987">
                  <c:v>-44.123462680000003</c:v>
                </c:pt>
                <c:pt idx="988">
                  <c:v>-44.169952389999999</c:v>
                </c:pt>
                <c:pt idx="989">
                  <c:v>-44.014858250000003</c:v>
                </c:pt>
                <c:pt idx="990">
                  <c:v>-43.863067630000003</c:v>
                </c:pt>
                <c:pt idx="991">
                  <c:v>-43.78604507</c:v>
                </c:pt>
                <c:pt idx="992">
                  <c:v>-43.826869960000003</c:v>
                </c:pt>
                <c:pt idx="993">
                  <c:v>-43.924346919999998</c:v>
                </c:pt>
                <c:pt idx="994">
                  <c:v>-44.120735170000003</c:v>
                </c:pt>
                <c:pt idx="995">
                  <c:v>-44.230678560000001</c:v>
                </c:pt>
                <c:pt idx="996">
                  <c:v>-44.275238039999998</c:v>
                </c:pt>
                <c:pt idx="997">
                  <c:v>-44.351837160000002</c:v>
                </c:pt>
                <c:pt idx="998">
                  <c:v>-44.282207489999998</c:v>
                </c:pt>
                <c:pt idx="999">
                  <c:v>-44.226512909999997</c:v>
                </c:pt>
                <c:pt idx="1000">
                  <c:v>-44.028759000000001</c:v>
                </c:pt>
                <c:pt idx="1001">
                  <c:v>-43.743301389999999</c:v>
                </c:pt>
                <c:pt idx="1002">
                  <c:v>-43.803199769999999</c:v>
                </c:pt>
                <c:pt idx="1003">
                  <c:v>-43.800094600000001</c:v>
                </c:pt>
                <c:pt idx="1004">
                  <c:v>-44.058010099999997</c:v>
                </c:pt>
                <c:pt idx="1005">
                  <c:v>-44.099781040000003</c:v>
                </c:pt>
                <c:pt idx="1006">
                  <c:v>-44.379680630000003</c:v>
                </c:pt>
                <c:pt idx="1007">
                  <c:v>-44.410305020000003</c:v>
                </c:pt>
                <c:pt idx="1008">
                  <c:v>-44.357391360000001</c:v>
                </c:pt>
                <c:pt idx="1009">
                  <c:v>-44.27802277</c:v>
                </c:pt>
                <c:pt idx="1010">
                  <c:v>-44.070541380000002</c:v>
                </c:pt>
                <c:pt idx="1011">
                  <c:v>-43.882553100000003</c:v>
                </c:pt>
                <c:pt idx="1012">
                  <c:v>-43.821277619999996</c:v>
                </c:pt>
                <c:pt idx="1013">
                  <c:v>-43.835224150000002</c:v>
                </c:pt>
                <c:pt idx="1014">
                  <c:v>-43.787891389999999</c:v>
                </c:pt>
                <c:pt idx="1015">
                  <c:v>-43.805976870000002</c:v>
                </c:pt>
                <c:pt idx="1016">
                  <c:v>-43.801811219999998</c:v>
                </c:pt>
                <c:pt idx="1017">
                  <c:v>-43.853321080000001</c:v>
                </c:pt>
                <c:pt idx="1018">
                  <c:v>-43.870037080000003</c:v>
                </c:pt>
                <c:pt idx="1019">
                  <c:v>-43.900669100000002</c:v>
                </c:pt>
                <c:pt idx="1020">
                  <c:v>-43.902076719999997</c:v>
                </c:pt>
                <c:pt idx="1021">
                  <c:v>-43.902042389999998</c:v>
                </c:pt>
                <c:pt idx="1022">
                  <c:v>-43.975868230000003</c:v>
                </c:pt>
                <c:pt idx="1023">
                  <c:v>-44.062198639999998</c:v>
                </c:pt>
                <c:pt idx="1024">
                  <c:v>-44.165229799999999</c:v>
                </c:pt>
                <c:pt idx="1025">
                  <c:v>-44.275238039999998</c:v>
                </c:pt>
                <c:pt idx="1026">
                  <c:v>-44.308662409999997</c:v>
                </c:pt>
                <c:pt idx="1027">
                  <c:v>-44.390819550000003</c:v>
                </c:pt>
                <c:pt idx="1028">
                  <c:v>-44.365760799999997</c:v>
                </c:pt>
                <c:pt idx="1029">
                  <c:v>-44.357402800000003</c:v>
                </c:pt>
                <c:pt idx="1030">
                  <c:v>-44.358791349999997</c:v>
                </c:pt>
                <c:pt idx="1031">
                  <c:v>-44.371326449999998</c:v>
                </c:pt>
                <c:pt idx="1032">
                  <c:v>-44.350433350000003</c:v>
                </c:pt>
                <c:pt idx="1033">
                  <c:v>-44.388019559999996</c:v>
                </c:pt>
                <c:pt idx="1034">
                  <c:v>-44.411701200000003</c:v>
                </c:pt>
                <c:pt idx="1035">
                  <c:v>-44.394985200000001</c:v>
                </c:pt>
                <c:pt idx="1036">
                  <c:v>-44.37967682</c:v>
                </c:pt>
                <c:pt idx="1037">
                  <c:v>-44.355995180000001</c:v>
                </c:pt>
                <c:pt idx="1038">
                  <c:v>-44.336505889999998</c:v>
                </c:pt>
                <c:pt idx="1039">
                  <c:v>-44.329540250000001</c:v>
                </c:pt>
                <c:pt idx="1040">
                  <c:v>-44.305873869999999</c:v>
                </c:pt>
                <c:pt idx="1041">
                  <c:v>-44.372707370000001</c:v>
                </c:pt>
                <c:pt idx="1042">
                  <c:v>-44.351829530000003</c:v>
                </c:pt>
                <c:pt idx="1043">
                  <c:v>-44.369926450000001</c:v>
                </c:pt>
                <c:pt idx="1044">
                  <c:v>-44.396392820000003</c:v>
                </c:pt>
                <c:pt idx="1045">
                  <c:v>-44.457653049999998</c:v>
                </c:pt>
                <c:pt idx="1046">
                  <c:v>-44.40195465</c:v>
                </c:pt>
                <c:pt idx="1047">
                  <c:v>-44.069160459999999</c:v>
                </c:pt>
                <c:pt idx="1048">
                  <c:v>-43.853324890000003</c:v>
                </c:pt>
                <c:pt idx="1049">
                  <c:v>-43.985599520000001</c:v>
                </c:pt>
                <c:pt idx="1050">
                  <c:v>-44.369926450000001</c:v>
                </c:pt>
                <c:pt idx="1051">
                  <c:v>-44.43398285</c:v>
                </c:pt>
                <c:pt idx="1052">
                  <c:v>-44.070537569999999</c:v>
                </c:pt>
                <c:pt idx="1053">
                  <c:v>-43.727996830000002</c:v>
                </c:pt>
                <c:pt idx="1054">
                  <c:v>-44.060791020000003</c:v>
                </c:pt>
                <c:pt idx="1055">
                  <c:v>-44.433975220000001</c:v>
                </c:pt>
                <c:pt idx="1056">
                  <c:v>-44.226505279999998</c:v>
                </c:pt>
                <c:pt idx="1057">
                  <c:v>-43.817119599999998</c:v>
                </c:pt>
                <c:pt idx="1058">
                  <c:v>-43.868633269999997</c:v>
                </c:pt>
                <c:pt idx="1059">
                  <c:v>-44.148525239999998</c:v>
                </c:pt>
                <c:pt idx="1060">
                  <c:v>-44.407531740000003</c:v>
                </c:pt>
                <c:pt idx="1061">
                  <c:v>-44.492465969999998</c:v>
                </c:pt>
                <c:pt idx="1062">
                  <c:v>-44.450695039999999</c:v>
                </c:pt>
                <c:pt idx="1063">
                  <c:v>-44.375499730000001</c:v>
                </c:pt>
                <c:pt idx="1064">
                  <c:v>-44.211193080000001</c:v>
                </c:pt>
                <c:pt idx="1065">
                  <c:v>-43.991168979999998</c:v>
                </c:pt>
                <c:pt idx="1066">
                  <c:v>-43.83243942</c:v>
                </c:pt>
                <c:pt idx="1067">
                  <c:v>-43.825462340000001</c:v>
                </c:pt>
                <c:pt idx="1068">
                  <c:v>-43.968853000000003</c:v>
                </c:pt>
                <c:pt idx="1069">
                  <c:v>-44.188915250000001</c:v>
                </c:pt>
                <c:pt idx="1070">
                  <c:v>-44.364364620000003</c:v>
                </c:pt>
                <c:pt idx="1071">
                  <c:v>-44.431194310000002</c:v>
                </c:pt>
                <c:pt idx="1072">
                  <c:v>-44.477149959999998</c:v>
                </c:pt>
                <c:pt idx="1073">
                  <c:v>-44.471588130000001</c:v>
                </c:pt>
                <c:pt idx="1074">
                  <c:v>-44.362968440000003</c:v>
                </c:pt>
                <c:pt idx="1075">
                  <c:v>-44.458229060000001</c:v>
                </c:pt>
                <c:pt idx="1076">
                  <c:v>-44.197261810000001</c:v>
                </c:pt>
                <c:pt idx="1077">
                  <c:v>-44.149925230000001</c:v>
                </c:pt>
                <c:pt idx="1078">
                  <c:v>-43.999530790000001</c:v>
                </c:pt>
                <c:pt idx="1079">
                  <c:v>-43.849323269999999</c:v>
                </c:pt>
                <c:pt idx="1080">
                  <c:v>-43.831035610000001</c:v>
                </c:pt>
                <c:pt idx="1081">
                  <c:v>-43.999530790000001</c:v>
                </c:pt>
                <c:pt idx="1082">
                  <c:v>-44.213974</c:v>
                </c:pt>
                <c:pt idx="1083">
                  <c:v>-44.475749970000003</c:v>
                </c:pt>
                <c:pt idx="1084">
                  <c:v>-44.343475339999998</c:v>
                </c:pt>
                <c:pt idx="1085">
                  <c:v>-44.033550259999998</c:v>
                </c:pt>
                <c:pt idx="1086">
                  <c:v>-43.913185120000001</c:v>
                </c:pt>
                <c:pt idx="1087">
                  <c:v>-43.822685239999998</c:v>
                </c:pt>
                <c:pt idx="1088">
                  <c:v>-43.921550750000002</c:v>
                </c:pt>
                <c:pt idx="1089">
                  <c:v>-44.070537569999999</c:v>
                </c:pt>
                <c:pt idx="1090">
                  <c:v>-44.32397461</c:v>
                </c:pt>
                <c:pt idx="1091">
                  <c:v>-44.504650120000001</c:v>
                </c:pt>
                <c:pt idx="1092">
                  <c:v>-44.127647400000001</c:v>
                </c:pt>
                <c:pt idx="1093">
                  <c:v>-43.850532530000002</c:v>
                </c:pt>
                <c:pt idx="1094">
                  <c:v>-44.002315520000003</c:v>
                </c:pt>
                <c:pt idx="1095">
                  <c:v>-44.321193700000002</c:v>
                </c:pt>
                <c:pt idx="1096">
                  <c:v>-44.307773589999996</c:v>
                </c:pt>
                <c:pt idx="1097">
                  <c:v>-43.978633879999997</c:v>
                </c:pt>
                <c:pt idx="1098">
                  <c:v>-44.08584595</c:v>
                </c:pt>
                <c:pt idx="1099">
                  <c:v>-44.510570530000003</c:v>
                </c:pt>
                <c:pt idx="1100">
                  <c:v>-43.908382420000002</c:v>
                </c:pt>
                <c:pt idx="1101">
                  <c:v>-44.109531400000002</c:v>
                </c:pt>
                <c:pt idx="1102">
                  <c:v>-44.374099729999998</c:v>
                </c:pt>
                <c:pt idx="1103">
                  <c:v>-43.866191860000001</c:v>
                </c:pt>
                <c:pt idx="1104">
                  <c:v>-44.134593959999997</c:v>
                </c:pt>
                <c:pt idx="1105">
                  <c:v>-44.379672999999997</c:v>
                </c:pt>
                <c:pt idx="1106">
                  <c:v>-44.027393340000003</c:v>
                </c:pt>
                <c:pt idx="1107">
                  <c:v>-43.753059389999997</c:v>
                </c:pt>
                <c:pt idx="1108">
                  <c:v>-44.141563419999997</c:v>
                </c:pt>
                <c:pt idx="1109">
                  <c:v>-44.478546139999999</c:v>
                </c:pt>
                <c:pt idx="1110">
                  <c:v>-44.184734339999999</c:v>
                </c:pt>
                <c:pt idx="1111">
                  <c:v>-43.876995090000001</c:v>
                </c:pt>
                <c:pt idx="1112">
                  <c:v>-43.846363070000002</c:v>
                </c:pt>
                <c:pt idx="1113">
                  <c:v>-43.952178959999998</c:v>
                </c:pt>
                <c:pt idx="1114">
                  <c:v>-44.192443849999997</c:v>
                </c:pt>
                <c:pt idx="1115">
                  <c:v>-44.413089749999997</c:v>
                </c:pt>
                <c:pt idx="1116">
                  <c:v>-44.169410710000001</c:v>
                </c:pt>
                <c:pt idx="1117">
                  <c:v>-44.211185460000003</c:v>
                </c:pt>
                <c:pt idx="1118">
                  <c:v>-43.902050019999997</c:v>
                </c:pt>
                <c:pt idx="1119">
                  <c:v>-43.901344299999998</c:v>
                </c:pt>
                <c:pt idx="1120">
                  <c:v>-43.909015660000001</c:v>
                </c:pt>
                <c:pt idx="1121">
                  <c:v>-43.956348419999998</c:v>
                </c:pt>
                <c:pt idx="1122">
                  <c:v>-44.088397980000003</c:v>
                </c:pt>
                <c:pt idx="1123">
                  <c:v>-44.225097660000003</c:v>
                </c:pt>
                <c:pt idx="1124">
                  <c:v>-44.401962279999999</c:v>
                </c:pt>
                <c:pt idx="1125">
                  <c:v>-44.500820160000004</c:v>
                </c:pt>
                <c:pt idx="1126">
                  <c:v>-44.486896510000001</c:v>
                </c:pt>
                <c:pt idx="1127">
                  <c:v>-44.459041599999999</c:v>
                </c:pt>
                <c:pt idx="1128">
                  <c:v>-44.472976680000002</c:v>
                </c:pt>
                <c:pt idx="1129">
                  <c:v>-44.415878300000003</c:v>
                </c:pt>
                <c:pt idx="1130">
                  <c:v>-44.32537842</c:v>
                </c:pt>
                <c:pt idx="1131">
                  <c:v>-44.215354920000003</c:v>
                </c:pt>
                <c:pt idx="1132">
                  <c:v>-43.973083500000001</c:v>
                </c:pt>
                <c:pt idx="1133">
                  <c:v>-43.853324890000003</c:v>
                </c:pt>
                <c:pt idx="1134">
                  <c:v>-43.7976265</c:v>
                </c:pt>
                <c:pt idx="1135">
                  <c:v>-43.867248539999999</c:v>
                </c:pt>
                <c:pt idx="1136">
                  <c:v>-43.96471786</c:v>
                </c:pt>
                <c:pt idx="1137">
                  <c:v>-43.967494960000003</c:v>
                </c:pt>
                <c:pt idx="1138">
                  <c:v>-43.875583650000003</c:v>
                </c:pt>
                <c:pt idx="1139">
                  <c:v>-43.8073616</c:v>
                </c:pt>
                <c:pt idx="1140">
                  <c:v>-43.935474399999997</c:v>
                </c:pt>
                <c:pt idx="1141">
                  <c:v>-43.945224760000002</c:v>
                </c:pt>
                <c:pt idx="1142">
                  <c:v>-44.265476229999997</c:v>
                </c:pt>
                <c:pt idx="1143">
                  <c:v>-44.408920289999998</c:v>
                </c:pt>
                <c:pt idx="1144">
                  <c:v>-44.332328799999999</c:v>
                </c:pt>
                <c:pt idx="1145">
                  <c:v>-44.265487669999999</c:v>
                </c:pt>
                <c:pt idx="1146">
                  <c:v>-43.970272059999999</c:v>
                </c:pt>
                <c:pt idx="1147">
                  <c:v>-43.787864689999999</c:v>
                </c:pt>
                <c:pt idx="1148">
                  <c:v>-44.024585719999997</c:v>
                </c:pt>
                <c:pt idx="1149">
                  <c:v>-44.225109099999997</c:v>
                </c:pt>
                <c:pt idx="1150">
                  <c:v>-44.435371400000001</c:v>
                </c:pt>
                <c:pt idx="1151">
                  <c:v>-44.49108124</c:v>
                </c:pt>
                <c:pt idx="1152">
                  <c:v>-44.4493103</c:v>
                </c:pt>
                <c:pt idx="1153">
                  <c:v>-44.234863279999999</c:v>
                </c:pt>
                <c:pt idx="1154">
                  <c:v>-44.116504669999998</c:v>
                </c:pt>
                <c:pt idx="1155">
                  <c:v>-43.92572784</c:v>
                </c:pt>
                <c:pt idx="1156">
                  <c:v>-43.814342500000002</c:v>
                </c:pt>
                <c:pt idx="1157">
                  <c:v>-43.949401860000002</c:v>
                </c:pt>
                <c:pt idx="1158">
                  <c:v>-44.20840836</c:v>
                </c:pt>
                <c:pt idx="1159">
                  <c:v>-44.347644809999998</c:v>
                </c:pt>
                <c:pt idx="1160">
                  <c:v>-44.482719420000002</c:v>
                </c:pt>
                <c:pt idx="1161">
                  <c:v>-44.51892471</c:v>
                </c:pt>
                <c:pt idx="1162">
                  <c:v>-44.498027800000003</c:v>
                </c:pt>
                <c:pt idx="1163">
                  <c:v>-44.471580510000003</c:v>
                </c:pt>
                <c:pt idx="1164">
                  <c:v>-44.251560210000001</c:v>
                </c:pt>
                <c:pt idx="1165">
                  <c:v>-44.204219819999999</c:v>
                </c:pt>
                <c:pt idx="1166">
                  <c:v>-44.152698520000001</c:v>
                </c:pt>
                <c:pt idx="1167">
                  <c:v>-44.046863559999998</c:v>
                </c:pt>
                <c:pt idx="1168">
                  <c:v>-43.988376619999997</c:v>
                </c:pt>
                <c:pt idx="1169">
                  <c:v>-43.975852969999998</c:v>
                </c:pt>
                <c:pt idx="1170">
                  <c:v>-43.928520200000001</c:v>
                </c:pt>
                <c:pt idx="1171">
                  <c:v>-43.8936882</c:v>
                </c:pt>
                <c:pt idx="1172">
                  <c:v>-43.911792759999997</c:v>
                </c:pt>
                <c:pt idx="1173">
                  <c:v>-43.842178339999997</c:v>
                </c:pt>
                <c:pt idx="1174">
                  <c:v>-43.810146330000002</c:v>
                </c:pt>
                <c:pt idx="1175">
                  <c:v>-43.886730190000002</c:v>
                </c:pt>
                <c:pt idx="1176">
                  <c:v>-44.090026860000002</c:v>
                </c:pt>
                <c:pt idx="1177">
                  <c:v>-44.355995180000001</c:v>
                </c:pt>
                <c:pt idx="1178">
                  <c:v>-44.511943819999999</c:v>
                </c:pt>
                <c:pt idx="1179">
                  <c:v>-44.506378169999998</c:v>
                </c:pt>
                <c:pt idx="1180">
                  <c:v>-44.248783109999998</c:v>
                </c:pt>
                <c:pt idx="1181">
                  <c:v>-43.984207150000003</c:v>
                </c:pt>
                <c:pt idx="1182">
                  <c:v>-43.85052872</c:v>
                </c:pt>
                <c:pt idx="1183">
                  <c:v>-43.782302860000001</c:v>
                </c:pt>
                <c:pt idx="1184">
                  <c:v>-43.81990433</c:v>
                </c:pt>
                <c:pt idx="1185">
                  <c:v>-43.794830320000003</c:v>
                </c:pt>
                <c:pt idx="1186">
                  <c:v>-43.844959260000003</c:v>
                </c:pt>
                <c:pt idx="1187">
                  <c:v>-43.875595089999997</c:v>
                </c:pt>
                <c:pt idx="1188">
                  <c:v>-43.84495544</c:v>
                </c:pt>
                <c:pt idx="1189">
                  <c:v>-43.835224150000002</c:v>
                </c:pt>
                <c:pt idx="1190">
                  <c:v>-43.829650880000003</c:v>
                </c:pt>
                <c:pt idx="1191">
                  <c:v>-43.833827970000002</c:v>
                </c:pt>
                <c:pt idx="1192">
                  <c:v>-43.896480560000001</c:v>
                </c:pt>
                <c:pt idx="1193">
                  <c:v>-44.106750490000003</c:v>
                </c:pt>
                <c:pt idx="1194">
                  <c:v>-44.331665039999997</c:v>
                </c:pt>
                <c:pt idx="1195">
                  <c:v>-44.413097380000004</c:v>
                </c:pt>
                <c:pt idx="1196">
                  <c:v>-44.546779630000003</c:v>
                </c:pt>
                <c:pt idx="1197">
                  <c:v>-44.51752853</c:v>
                </c:pt>
                <c:pt idx="1198">
                  <c:v>-44.549560550000002</c:v>
                </c:pt>
                <c:pt idx="1199">
                  <c:v>-44.538425449999998</c:v>
                </c:pt>
                <c:pt idx="1200">
                  <c:v>-44.463233950000003</c:v>
                </c:pt>
                <c:pt idx="1201">
                  <c:v>-44.517539980000002</c:v>
                </c:pt>
                <c:pt idx="1202">
                  <c:v>-44.471572879999997</c:v>
                </c:pt>
                <c:pt idx="1203">
                  <c:v>-44.40473557</c:v>
                </c:pt>
                <c:pt idx="1204">
                  <c:v>-44.307266239999997</c:v>
                </c:pt>
                <c:pt idx="1205">
                  <c:v>-44.251564029999997</c:v>
                </c:pt>
                <c:pt idx="1206">
                  <c:v>-44.181938170000002</c:v>
                </c:pt>
                <c:pt idx="1207">
                  <c:v>-44.133205410000002</c:v>
                </c:pt>
                <c:pt idx="1208">
                  <c:v>-44.105354310000003</c:v>
                </c:pt>
                <c:pt idx="1209">
                  <c:v>-44.091442110000003</c:v>
                </c:pt>
                <c:pt idx="1210">
                  <c:v>-44.137382510000002</c:v>
                </c:pt>
                <c:pt idx="1211">
                  <c:v>-44.176376339999997</c:v>
                </c:pt>
                <c:pt idx="1212">
                  <c:v>-44.227901459999998</c:v>
                </c:pt>
                <c:pt idx="1213">
                  <c:v>-44.293361660000002</c:v>
                </c:pt>
                <c:pt idx="1214">
                  <c:v>-44.389427189999999</c:v>
                </c:pt>
                <c:pt idx="1215">
                  <c:v>-44.474365229999997</c:v>
                </c:pt>
                <c:pt idx="1216">
                  <c:v>-44.532844539999999</c:v>
                </c:pt>
                <c:pt idx="1217">
                  <c:v>-44.569042209999999</c:v>
                </c:pt>
                <c:pt idx="1218">
                  <c:v>-44.499439240000001</c:v>
                </c:pt>
                <c:pt idx="1219">
                  <c:v>-44.365760799999997</c:v>
                </c:pt>
                <c:pt idx="1220">
                  <c:v>-44.099796300000001</c:v>
                </c:pt>
                <c:pt idx="1221">
                  <c:v>-43.935474399999997</c:v>
                </c:pt>
                <c:pt idx="1222">
                  <c:v>-43.814323430000002</c:v>
                </c:pt>
                <c:pt idx="1223">
                  <c:v>-43.868637079999999</c:v>
                </c:pt>
                <c:pt idx="1224">
                  <c:v>-43.971679690000002</c:v>
                </c:pt>
                <c:pt idx="1225">
                  <c:v>-44.087265010000003</c:v>
                </c:pt>
                <c:pt idx="1226">
                  <c:v>-44.326759340000002</c:v>
                </c:pt>
                <c:pt idx="1227">
                  <c:v>-44.467384340000002</c:v>
                </c:pt>
                <c:pt idx="1228">
                  <c:v>-44.525894170000001</c:v>
                </c:pt>
                <c:pt idx="1229">
                  <c:v>-44.485504149999997</c:v>
                </c:pt>
                <c:pt idx="1230">
                  <c:v>-44.511680599999998</c:v>
                </c:pt>
                <c:pt idx="1231">
                  <c:v>-44.482719420000002</c:v>
                </c:pt>
                <c:pt idx="1232">
                  <c:v>-44.326755519999999</c:v>
                </c:pt>
                <c:pt idx="1233">
                  <c:v>-44.197261810000001</c:v>
                </c:pt>
                <c:pt idx="1234">
                  <c:v>-44.009288789999999</c:v>
                </c:pt>
                <c:pt idx="1235">
                  <c:v>-44.141559600000001</c:v>
                </c:pt>
                <c:pt idx="1236">
                  <c:v>-44.521690370000002</c:v>
                </c:pt>
                <c:pt idx="1237">
                  <c:v>-44.475761409999997</c:v>
                </c:pt>
                <c:pt idx="1238">
                  <c:v>-44.442333220000002</c:v>
                </c:pt>
                <c:pt idx="1239">
                  <c:v>-44.188907620000002</c:v>
                </c:pt>
                <c:pt idx="1240">
                  <c:v>-43.943824769999999</c:v>
                </c:pt>
                <c:pt idx="1241">
                  <c:v>-43.925720210000001</c:v>
                </c:pt>
                <c:pt idx="1242">
                  <c:v>-44.32120132</c:v>
                </c:pt>
                <c:pt idx="1243">
                  <c:v>-44.499423980000003</c:v>
                </c:pt>
                <c:pt idx="1244">
                  <c:v>-44.401947020000001</c:v>
                </c:pt>
                <c:pt idx="1245">
                  <c:v>-44.08586502</c:v>
                </c:pt>
                <c:pt idx="1246">
                  <c:v>-43.993957520000002</c:v>
                </c:pt>
                <c:pt idx="1247">
                  <c:v>-44.286365510000003</c:v>
                </c:pt>
                <c:pt idx="1248">
                  <c:v>-44.492469790000001</c:v>
                </c:pt>
                <c:pt idx="1249">
                  <c:v>-44.173599240000001</c:v>
                </c:pt>
                <c:pt idx="1250">
                  <c:v>-43.978641510000003</c:v>
                </c:pt>
                <c:pt idx="1251">
                  <c:v>-44.193080899999998</c:v>
                </c:pt>
                <c:pt idx="1252">
                  <c:v>-44.518917080000001</c:v>
                </c:pt>
                <c:pt idx="1253">
                  <c:v>-44.429801939999997</c:v>
                </c:pt>
                <c:pt idx="1254">
                  <c:v>-44.304935460000003</c:v>
                </c:pt>
                <c:pt idx="1255">
                  <c:v>-44.013462070000003</c:v>
                </c:pt>
                <c:pt idx="1256">
                  <c:v>-43.9925766</c:v>
                </c:pt>
                <c:pt idx="1257">
                  <c:v>-44.40195465</c:v>
                </c:pt>
                <c:pt idx="1258">
                  <c:v>-44.485496519999998</c:v>
                </c:pt>
                <c:pt idx="1259">
                  <c:v>-44.415889739999997</c:v>
                </c:pt>
                <c:pt idx="1260">
                  <c:v>-43.99276733</c:v>
                </c:pt>
                <c:pt idx="1261">
                  <c:v>-44.129013059999998</c:v>
                </c:pt>
                <c:pt idx="1262">
                  <c:v>-44.2599144</c:v>
                </c:pt>
                <c:pt idx="1263">
                  <c:v>-44.546787260000002</c:v>
                </c:pt>
                <c:pt idx="1264">
                  <c:v>-44.470199579999999</c:v>
                </c:pt>
                <c:pt idx="1265">
                  <c:v>-44.168006900000002</c:v>
                </c:pt>
                <c:pt idx="1266">
                  <c:v>-44.049655909999998</c:v>
                </c:pt>
                <c:pt idx="1267">
                  <c:v>-44.130428309999999</c:v>
                </c:pt>
                <c:pt idx="1268">
                  <c:v>-44.273834229999999</c:v>
                </c:pt>
                <c:pt idx="1269">
                  <c:v>-44.52727127</c:v>
                </c:pt>
                <c:pt idx="1270">
                  <c:v>-44.343463900000003</c:v>
                </c:pt>
                <c:pt idx="1271">
                  <c:v>-43.989948269999999</c:v>
                </c:pt>
                <c:pt idx="1272">
                  <c:v>-43.993953699999999</c:v>
                </c:pt>
                <c:pt idx="1273">
                  <c:v>-44.166622160000003</c:v>
                </c:pt>
                <c:pt idx="1274">
                  <c:v>-44.43151855</c:v>
                </c:pt>
                <c:pt idx="1275">
                  <c:v>-44.596893309999999</c:v>
                </c:pt>
                <c:pt idx="1276">
                  <c:v>-44.51055908</c:v>
                </c:pt>
                <c:pt idx="1277">
                  <c:v>-44.218151089999999</c:v>
                </c:pt>
                <c:pt idx="1278">
                  <c:v>-43.98150253</c:v>
                </c:pt>
                <c:pt idx="1279">
                  <c:v>-43.897872919999998</c:v>
                </c:pt>
                <c:pt idx="1280">
                  <c:v>-44.059413910000004</c:v>
                </c:pt>
                <c:pt idx="1281">
                  <c:v>-44.283596039999999</c:v>
                </c:pt>
                <c:pt idx="1282">
                  <c:v>-44.496658330000002</c:v>
                </c:pt>
                <c:pt idx="1283">
                  <c:v>-44.571838380000003</c:v>
                </c:pt>
                <c:pt idx="1284">
                  <c:v>-44.484115600000003</c:v>
                </c:pt>
                <c:pt idx="1285">
                  <c:v>-44.273834229999999</c:v>
                </c:pt>
                <c:pt idx="1286">
                  <c:v>-44.073318479999998</c:v>
                </c:pt>
                <c:pt idx="1287">
                  <c:v>-44.05321884</c:v>
                </c:pt>
                <c:pt idx="1288">
                  <c:v>-44.005104060000001</c:v>
                </c:pt>
                <c:pt idx="1289">
                  <c:v>-43.975872039999999</c:v>
                </c:pt>
                <c:pt idx="1290">
                  <c:v>-44.084472660000003</c:v>
                </c:pt>
                <c:pt idx="1291">
                  <c:v>-44.294731140000003</c:v>
                </c:pt>
                <c:pt idx="1292">
                  <c:v>-44.496643069999998</c:v>
                </c:pt>
                <c:pt idx="1293">
                  <c:v>-44.578788760000002</c:v>
                </c:pt>
                <c:pt idx="1294">
                  <c:v>-44.680450440000001</c:v>
                </c:pt>
                <c:pt idx="1295">
                  <c:v>-44.656776430000001</c:v>
                </c:pt>
                <c:pt idx="1296">
                  <c:v>-44.550945280000001</c:v>
                </c:pt>
                <c:pt idx="1297">
                  <c:v>-44.452079769999997</c:v>
                </c:pt>
                <c:pt idx="1298">
                  <c:v>-44.449306489999998</c:v>
                </c:pt>
                <c:pt idx="1299">
                  <c:v>-44.362976070000002</c:v>
                </c:pt>
                <c:pt idx="1300">
                  <c:v>-44.271057130000003</c:v>
                </c:pt>
                <c:pt idx="1301">
                  <c:v>-44.227897640000002</c:v>
                </c:pt>
                <c:pt idx="1302">
                  <c:v>-44.141563419999997</c:v>
                </c:pt>
                <c:pt idx="1303">
                  <c:v>-43.964714049999998</c:v>
                </c:pt>
                <c:pt idx="1304">
                  <c:v>-43.943828580000002</c:v>
                </c:pt>
                <c:pt idx="1305">
                  <c:v>-43.886734009999998</c:v>
                </c:pt>
                <c:pt idx="1306">
                  <c:v>-43.960525509999997</c:v>
                </c:pt>
                <c:pt idx="1307">
                  <c:v>-44.087257389999998</c:v>
                </c:pt>
                <c:pt idx="1308">
                  <c:v>-44.135986330000001</c:v>
                </c:pt>
                <c:pt idx="1309">
                  <c:v>-44.168018340000003</c:v>
                </c:pt>
                <c:pt idx="1310">
                  <c:v>-44.223709110000001</c:v>
                </c:pt>
                <c:pt idx="1311">
                  <c:v>-44.443737030000001</c:v>
                </c:pt>
                <c:pt idx="1312">
                  <c:v>-44.585762019999997</c:v>
                </c:pt>
                <c:pt idx="1313">
                  <c:v>-44.619178769999998</c:v>
                </c:pt>
                <c:pt idx="1314">
                  <c:v>-44.562103270000001</c:v>
                </c:pt>
                <c:pt idx="1315">
                  <c:v>-44.319801329999997</c:v>
                </c:pt>
                <c:pt idx="1316">
                  <c:v>-44.034336089999996</c:v>
                </c:pt>
                <c:pt idx="1317">
                  <c:v>-44.025978090000002</c:v>
                </c:pt>
                <c:pt idx="1318">
                  <c:v>-44.23625183</c:v>
                </c:pt>
                <c:pt idx="1319">
                  <c:v>-44.505001069999999</c:v>
                </c:pt>
                <c:pt idx="1320">
                  <c:v>-44.640056610000002</c:v>
                </c:pt>
                <c:pt idx="1321">
                  <c:v>-44.63032913</c:v>
                </c:pt>
                <c:pt idx="1322">
                  <c:v>-44.570446009999998</c:v>
                </c:pt>
                <c:pt idx="1323">
                  <c:v>-44.46182632</c:v>
                </c:pt>
                <c:pt idx="1324">
                  <c:v>-44.415897370000003</c:v>
                </c:pt>
                <c:pt idx="1325">
                  <c:v>-44.276630400000002</c:v>
                </c:pt>
                <c:pt idx="1326">
                  <c:v>-44.181945800000001</c:v>
                </c:pt>
                <c:pt idx="1327">
                  <c:v>-44.071929930000003</c:v>
                </c:pt>
                <c:pt idx="1328">
                  <c:v>-44.028774259999999</c:v>
                </c:pt>
                <c:pt idx="1329">
                  <c:v>-43.961933139999999</c:v>
                </c:pt>
                <c:pt idx="1330">
                  <c:v>-43.967487339999998</c:v>
                </c:pt>
                <c:pt idx="1331">
                  <c:v>-44.010669710000002</c:v>
                </c:pt>
                <c:pt idx="1332">
                  <c:v>-44.094219209999999</c:v>
                </c:pt>
                <c:pt idx="1333">
                  <c:v>-44.205627440000001</c:v>
                </c:pt>
                <c:pt idx="1334">
                  <c:v>-44.30169678</c:v>
                </c:pt>
                <c:pt idx="1335">
                  <c:v>-44.47856522</c:v>
                </c:pt>
                <c:pt idx="1336">
                  <c:v>-44.576007840000003</c:v>
                </c:pt>
                <c:pt idx="1337">
                  <c:v>-44.67906189</c:v>
                </c:pt>
                <c:pt idx="1338">
                  <c:v>-44.674880979999998</c:v>
                </c:pt>
                <c:pt idx="1339">
                  <c:v>-44.651222230000002</c:v>
                </c:pt>
                <c:pt idx="1340">
                  <c:v>-44.595512390000003</c:v>
                </c:pt>
                <c:pt idx="1341">
                  <c:v>-44.47297287</c:v>
                </c:pt>
                <c:pt idx="1342">
                  <c:v>-44.38664627</c:v>
                </c:pt>
                <c:pt idx="1343">
                  <c:v>-44.179157259999997</c:v>
                </c:pt>
                <c:pt idx="1344">
                  <c:v>-44.066368099999998</c:v>
                </c:pt>
                <c:pt idx="1345">
                  <c:v>-43.961933139999999</c:v>
                </c:pt>
                <c:pt idx="1346">
                  <c:v>-44.027385709999997</c:v>
                </c:pt>
                <c:pt idx="1347">
                  <c:v>-44.207015990000002</c:v>
                </c:pt>
                <c:pt idx="1348">
                  <c:v>-44.47853851</c:v>
                </c:pt>
                <c:pt idx="1349">
                  <c:v>-44.601078029999996</c:v>
                </c:pt>
                <c:pt idx="1350">
                  <c:v>-44.653991699999999</c:v>
                </c:pt>
                <c:pt idx="1351">
                  <c:v>-44.667930599999998</c:v>
                </c:pt>
                <c:pt idx="1352">
                  <c:v>-44.673488620000001</c:v>
                </c:pt>
                <c:pt idx="1353">
                  <c:v>-44.65538025</c:v>
                </c:pt>
                <c:pt idx="1354">
                  <c:v>-44.524494169999997</c:v>
                </c:pt>
                <c:pt idx="1355">
                  <c:v>-44.321197509999998</c:v>
                </c:pt>
                <c:pt idx="1356">
                  <c:v>-44.15130997</c:v>
                </c:pt>
                <c:pt idx="1357">
                  <c:v>-44.038520810000001</c:v>
                </c:pt>
                <c:pt idx="1358">
                  <c:v>-44.13461685</c:v>
                </c:pt>
                <c:pt idx="1359">
                  <c:v>-44.154094700000002</c:v>
                </c:pt>
                <c:pt idx="1360">
                  <c:v>-44.364356989999997</c:v>
                </c:pt>
                <c:pt idx="1361">
                  <c:v>-44.620567319999999</c:v>
                </c:pt>
                <c:pt idx="1362">
                  <c:v>-44.513092039999997</c:v>
                </c:pt>
                <c:pt idx="1363">
                  <c:v>-44.211170199999998</c:v>
                </c:pt>
                <c:pt idx="1364">
                  <c:v>-44.07151794</c:v>
                </c:pt>
                <c:pt idx="1365">
                  <c:v>-44.576019289999998</c:v>
                </c:pt>
                <c:pt idx="1366">
                  <c:v>-44.55929184</c:v>
                </c:pt>
                <c:pt idx="1367">
                  <c:v>-44.11930847</c:v>
                </c:pt>
                <c:pt idx="1368">
                  <c:v>-44.053836820000001</c:v>
                </c:pt>
                <c:pt idx="1369">
                  <c:v>-44.374099729999998</c:v>
                </c:pt>
                <c:pt idx="1370">
                  <c:v>-44.645641329999997</c:v>
                </c:pt>
                <c:pt idx="1371">
                  <c:v>-44.577411650000002</c:v>
                </c:pt>
                <c:pt idx="1372">
                  <c:v>-44.140171049999999</c:v>
                </c:pt>
                <c:pt idx="1373">
                  <c:v>-44.067760470000003</c:v>
                </c:pt>
                <c:pt idx="1374">
                  <c:v>-44.356006620000002</c:v>
                </c:pt>
                <c:pt idx="1375">
                  <c:v>-44.656772609999997</c:v>
                </c:pt>
                <c:pt idx="1376">
                  <c:v>-44.704120639999999</c:v>
                </c:pt>
                <c:pt idx="1377">
                  <c:v>-44.463214870000002</c:v>
                </c:pt>
                <c:pt idx="1378">
                  <c:v>-44.220935820000001</c:v>
                </c:pt>
                <c:pt idx="1379">
                  <c:v>-44.038513180000002</c:v>
                </c:pt>
                <c:pt idx="1380">
                  <c:v>-43.961929320000003</c:v>
                </c:pt>
                <c:pt idx="1381">
                  <c:v>-44.020416259999998</c:v>
                </c:pt>
                <c:pt idx="1382">
                  <c:v>-44.01205444</c:v>
                </c:pt>
                <c:pt idx="1383">
                  <c:v>-44.088657380000001</c:v>
                </c:pt>
                <c:pt idx="1384">
                  <c:v>-44.112308499999997</c:v>
                </c:pt>
                <c:pt idx="1385">
                  <c:v>-44.17775726</c:v>
                </c:pt>
                <c:pt idx="1386">
                  <c:v>-44.187515259999998</c:v>
                </c:pt>
                <c:pt idx="1387">
                  <c:v>-44.183334350000003</c:v>
                </c:pt>
                <c:pt idx="1388">
                  <c:v>-44.113712309999997</c:v>
                </c:pt>
                <c:pt idx="1389">
                  <c:v>-44.028759000000001</c:v>
                </c:pt>
                <c:pt idx="1390">
                  <c:v>-44.003704069999998</c:v>
                </c:pt>
                <c:pt idx="1391">
                  <c:v>-43.986999509999997</c:v>
                </c:pt>
                <c:pt idx="1392">
                  <c:v>-44.045486449999999</c:v>
                </c:pt>
                <c:pt idx="1393">
                  <c:v>-44.052448269999999</c:v>
                </c:pt>
                <c:pt idx="1394">
                  <c:v>-44.123455049999997</c:v>
                </c:pt>
                <c:pt idx="1395">
                  <c:v>-44.180549620000001</c:v>
                </c:pt>
                <c:pt idx="1396">
                  <c:v>-44.259922029999998</c:v>
                </c:pt>
                <c:pt idx="1397">
                  <c:v>-44.180553439999997</c:v>
                </c:pt>
                <c:pt idx="1398">
                  <c:v>-44.302139279999999</c:v>
                </c:pt>
                <c:pt idx="1399">
                  <c:v>-44.524501800000003</c:v>
                </c:pt>
                <c:pt idx="1400">
                  <c:v>-44.45626068</c:v>
                </c:pt>
                <c:pt idx="1401">
                  <c:v>-44.492454530000003</c:v>
                </c:pt>
                <c:pt idx="1402">
                  <c:v>-44.550949099999997</c:v>
                </c:pt>
                <c:pt idx="1403">
                  <c:v>-44.54537964</c:v>
                </c:pt>
                <c:pt idx="1404">
                  <c:v>-44.616382600000001</c:v>
                </c:pt>
                <c:pt idx="1405">
                  <c:v>-44.539810180000003</c:v>
                </c:pt>
                <c:pt idx="1406">
                  <c:v>-44.431194310000002</c:v>
                </c:pt>
                <c:pt idx="1407">
                  <c:v>-44.518928529999997</c:v>
                </c:pt>
                <c:pt idx="1408">
                  <c:v>-44.524494169999997</c:v>
                </c:pt>
                <c:pt idx="1409">
                  <c:v>-44.564872739999998</c:v>
                </c:pt>
                <c:pt idx="1410">
                  <c:v>-44.584373470000003</c:v>
                </c:pt>
                <c:pt idx="1411">
                  <c:v>-44.651214600000003</c:v>
                </c:pt>
                <c:pt idx="1412">
                  <c:v>-44.702747340000002</c:v>
                </c:pt>
                <c:pt idx="1413">
                  <c:v>-44.642856600000002</c:v>
                </c:pt>
                <c:pt idx="1414">
                  <c:v>-44.431209559999999</c:v>
                </c:pt>
                <c:pt idx="1415">
                  <c:v>-44.147117610000002</c:v>
                </c:pt>
                <c:pt idx="1416">
                  <c:v>-44.024585719999997</c:v>
                </c:pt>
                <c:pt idx="1417">
                  <c:v>-44.232067110000003</c:v>
                </c:pt>
                <c:pt idx="1418">
                  <c:v>-44.612213130000001</c:v>
                </c:pt>
                <c:pt idx="1419">
                  <c:v>-44.672088619999997</c:v>
                </c:pt>
                <c:pt idx="1420">
                  <c:v>-44.382461550000002</c:v>
                </c:pt>
                <c:pt idx="1421">
                  <c:v>-44.087257389999998</c:v>
                </c:pt>
                <c:pt idx="1422">
                  <c:v>-44.251564029999997</c:v>
                </c:pt>
                <c:pt idx="1423">
                  <c:v>-44.637279509999999</c:v>
                </c:pt>
                <c:pt idx="1424">
                  <c:v>-44.642856600000002</c:v>
                </c:pt>
                <c:pt idx="1425">
                  <c:v>-44.354171749999999</c:v>
                </c:pt>
                <c:pt idx="1426">
                  <c:v>-44.237648010000001</c:v>
                </c:pt>
                <c:pt idx="1427">
                  <c:v>-44.06218338</c:v>
                </c:pt>
                <c:pt idx="1428">
                  <c:v>-44.264106750000003</c:v>
                </c:pt>
                <c:pt idx="1429">
                  <c:v>-44.577411650000002</c:v>
                </c:pt>
                <c:pt idx="1430">
                  <c:v>-44.744495389999997</c:v>
                </c:pt>
                <c:pt idx="1431">
                  <c:v>-44.659568790000002</c:v>
                </c:pt>
                <c:pt idx="1432">
                  <c:v>-44.659561160000003</c:v>
                </c:pt>
                <c:pt idx="1433">
                  <c:v>-44.610824579999999</c:v>
                </c:pt>
                <c:pt idx="1434">
                  <c:v>-44.442329409999999</c:v>
                </c:pt>
                <c:pt idx="1435">
                  <c:v>-44.286392210000002</c:v>
                </c:pt>
                <c:pt idx="1436">
                  <c:v>-44.169403080000002</c:v>
                </c:pt>
                <c:pt idx="1437">
                  <c:v>-44.147129059999997</c:v>
                </c:pt>
                <c:pt idx="1438">
                  <c:v>-44.110927580000002</c:v>
                </c:pt>
                <c:pt idx="1439">
                  <c:v>-44.209796910000001</c:v>
                </c:pt>
                <c:pt idx="1440">
                  <c:v>-44.289161679999999</c:v>
                </c:pt>
                <c:pt idx="1441">
                  <c:v>-44.446510310000001</c:v>
                </c:pt>
                <c:pt idx="1442">
                  <c:v>-44.54537964</c:v>
                </c:pt>
                <c:pt idx="1443">
                  <c:v>-44.670703889999999</c:v>
                </c:pt>
                <c:pt idx="1444">
                  <c:v>-44.752861019999997</c:v>
                </c:pt>
                <c:pt idx="1445">
                  <c:v>-44.77375412</c:v>
                </c:pt>
                <c:pt idx="1446">
                  <c:v>-44.752853389999999</c:v>
                </c:pt>
                <c:pt idx="1447">
                  <c:v>-44.73893356</c:v>
                </c:pt>
                <c:pt idx="1448">
                  <c:v>-44.743114470000002</c:v>
                </c:pt>
                <c:pt idx="1449">
                  <c:v>-44.672107699999998</c:v>
                </c:pt>
                <c:pt idx="1450">
                  <c:v>-44.442329409999999</c:v>
                </c:pt>
                <c:pt idx="1451">
                  <c:v>-44.209785459999999</c:v>
                </c:pt>
                <c:pt idx="1452">
                  <c:v>-44.048259739999999</c:v>
                </c:pt>
                <c:pt idx="1453">
                  <c:v>-44.1735878</c:v>
                </c:pt>
                <c:pt idx="1454">
                  <c:v>-44.47714233</c:v>
                </c:pt>
                <c:pt idx="1455">
                  <c:v>-44.715271000000001</c:v>
                </c:pt>
                <c:pt idx="1456">
                  <c:v>-44.506401060000002</c:v>
                </c:pt>
                <c:pt idx="1457">
                  <c:v>-44.101188659999998</c:v>
                </c:pt>
                <c:pt idx="1458">
                  <c:v>-44.161056520000002</c:v>
                </c:pt>
                <c:pt idx="1459">
                  <c:v>-44.603874210000001</c:v>
                </c:pt>
                <c:pt idx="1460">
                  <c:v>-44.673492430000003</c:v>
                </c:pt>
                <c:pt idx="1461">
                  <c:v>-44.344871519999998</c:v>
                </c:pt>
                <c:pt idx="1462">
                  <c:v>-44.041301730000001</c:v>
                </c:pt>
                <c:pt idx="1463">
                  <c:v>-44.365741730000003</c:v>
                </c:pt>
                <c:pt idx="1464">
                  <c:v>-44.695766450000001</c:v>
                </c:pt>
                <c:pt idx="1465">
                  <c:v>-44.375503539999997</c:v>
                </c:pt>
                <c:pt idx="1466">
                  <c:v>-44.076110839999998</c:v>
                </c:pt>
                <c:pt idx="1467">
                  <c:v>-44.422847750000003</c:v>
                </c:pt>
                <c:pt idx="1468">
                  <c:v>-44.702728270000001</c:v>
                </c:pt>
                <c:pt idx="1469">
                  <c:v>-44.297515869999998</c:v>
                </c:pt>
                <c:pt idx="1470">
                  <c:v>-44.141571040000002</c:v>
                </c:pt>
                <c:pt idx="1471">
                  <c:v>-44.552345279999997</c:v>
                </c:pt>
                <c:pt idx="1472">
                  <c:v>-44.772354129999997</c:v>
                </c:pt>
                <c:pt idx="1473">
                  <c:v>-44.471584319999998</c:v>
                </c:pt>
                <c:pt idx="1474">
                  <c:v>-44.119274140000002</c:v>
                </c:pt>
                <c:pt idx="1475">
                  <c:v>-44.176376339999997</c:v>
                </c:pt>
                <c:pt idx="1476">
                  <c:v>-44.577407839999999</c:v>
                </c:pt>
                <c:pt idx="1477">
                  <c:v>-44.495246889999997</c:v>
                </c:pt>
                <c:pt idx="1478">
                  <c:v>-44.231811520000001</c:v>
                </c:pt>
                <c:pt idx="1479">
                  <c:v>-44.055233000000001</c:v>
                </c:pt>
                <c:pt idx="1480">
                  <c:v>-44.4228363</c:v>
                </c:pt>
                <c:pt idx="1481">
                  <c:v>-44.48917007</c:v>
                </c:pt>
                <c:pt idx="1482">
                  <c:v>-44.214950559999998</c:v>
                </c:pt>
                <c:pt idx="1483">
                  <c:v>-44.294731140000003</c:v>
                </c:pt>
                <c:pt idx="1484">
                  <c:v>-44.720829010000003</c:v>
                </c:pt>
                <c:pt idx="1485">
                  <c:v>-44.631710050000002</c:v>
                </c:pt>
                <c:pt idx="1486">
                  <c:v>-44.36991501</c:v>
                </c:pt>
                <c:pt idx="1487">
                  <c:v>-44.211170199999998</c:v>
                </c:pt>
                <c:pt idx="1488">
                  <c:v>-44.32257843</c:v>
                </c:pt>
                <c:pt idx="1489">
                  <c:v>-44.651203160000001</c:v>
                </c:pt>
                <c:pt idx="1490">
                  <c:v>-44.754257199999998</c:v>
                </c:pt>
                <c:pt idx="1491">
                  <c:v>-44.528556819999999</c:v>
                </c:pt>
                <c:pt idx="1492">
                  <c:v>-44.187511440000002</c:v>
                </c:pt>
                <c:pt idx="1493">
                  <c:v>-44.037109370000003</c:v>
                </c:pt>
                <c:pt idx="1494">
                  <c:v>-44.122051239999998</c:v>
                </c:pt>
                <c:pt idx="1495">
                  <c:v>-44.400573729999998</c:v>
                </c:pt>
                <c:pt idx="1496">
                  <c:v>-44.666542049999997</c:v>
                </c:pt>
                <c:pt idx="1497">
                  <c:v>-44.786277769999998</c:v>
                </c:pt>
                <c:pt idx="1498">
                  <c:v>-44.560703279999998</c:v>
                </c:pt>
                <c:pt idx="1499">
                  <c:v>-44.223709110000001</c:v>
                </c:pt>
                <c:pt idx="1500">
                  <c:v>-44.083080289999998</c:v>
                </c:pt>
                <c:pt idx="1501">
                  <c:v>-44.110935210000001</c:v>
                </c:pt>
                <c:pt idx="1502">
                  <c:v>-44.257141109999999</c:v>
                </c:pt>
                <c:pt idx="1503">
                  <c:v>-44.527267459999997</c:v>
                </c:pt>
                <c:pt idx="1504">
                  <c:v>-44.69717026</c:v>
                </c:pt>
                <c:pt idx="1505">
                  <c:v>-44.75563812</c:v>
                </c:pt>
                <c:pt idx="1506">
                  <c:v>-44.773742679999998</c:v>
                </c:pt>
                <c:pt idx="1507">
                  <c:v>-44.779315949999997</c:v>
                </c:pt>
                <c:pt idx="1508">
                  <c:v>-44.741718290000001</c:v>
                </c:pt>
                <c:pt idx="1509">
                  <c:v>-44.765399930000001</c:v>
                </c:pt>
                <c:pt idx="1510">
                  <c:v>-44.750076290000003</c:v>
                </c:pt>
                <c:pt idx="1511">
                  <c:v>-44.672088619999997</c:v>
                </c:pt>
                <c:pt idx="1512">
                  <c:v>-44.545375819999997</c:v>
                </c:pt>
                <c:pt idx="1513">
                  <c:v>-44.453468319999999</c:v>
                </c:pt>
                <c:pt idx="1514">
                  <c:v>-44.357387539999998</c:v>
                </c:pt>
                <c:pt idx="1515">
                  <c:v>-44.37411118</c:v>
                </c:pt>
                <c:pt idx="1516">
                  <c:v>-44.32954788</c:v>
                </c:pt>
                <c:pt idx="1517">
                  <c:v>-44.321189879999999</c:v>
                </c:pt>
                <c:pt idx="1518">
                  <c:v>-44.357387539999998</c:v>
                </c:pt>
                <c:pt idx="1519">
                  <c:v>-44.357387539999998</c:v>
                </c:pt>
                <c:pt idx="1520">
                  <c:v>-44.247386929999998</c:v>
                </c:pt>
                <c:pt idx="1521">
                  <c:v>-44.16107178</c:v>
                </c:pt>
                <c:pt idx="1522">
                  <c:v>-44.069160459999999</c:v>
                </c:pt>
                <c:pt idx="1523">
                  <c:v>-44.003704069999998</c:v>
                </c:pt>
                <c:pt idx="1524">
                  <c:v>-44.038520810000001</c:v>
                </c:pt>
                <c:pt idx="1525">
                  <c:v>-44.03573608</c:v>
                </c:pt>
                <c:pt idx="1526">
                  <c:v>-44.062194820000002</c:v>
                </c:pt>
                <c:pt idx="1527">
                  <c:v>-44.059413910000004</c:v>
                </c:pt>
                <c:pt idx="1528">
                  <c:v>-44.103965760000001</c:v>
                </c:pt>
                <c:pt idx="1529">
                  <c:v>-44.137390140000001</c:v>
                </c:pt>
                <c:pt idx="1530">
                  <c:v>-44.269664759999998</c:v>
                </c:pt>
                <c:pt idx="1531">
                  <c:v>-44.383865360000001</c:v>
                </c:pt>
                <c:pt idx="1532">
                  <c:v>-44.425628660000001</c:v>
                </c:pt>
                <c:pt idx="1533">
                  <c:v>-44.47436905</c:v>
                </c:pt>
                <c:pt idx="1534">
                  <c:v>-44.454868320000003</c:v>
                </c:pt>
                <c:pt idx="1535">
                  <c:v>-44.403350830000001</c:v>
                </c:pt>
                <c:pt idx="1536">
                  <c:v>-44.368534089999997</c:v>
                </c:pt>
                <c:pt idx="1537">
                  <c:v>-44.356006620000002</c:v>
                </c:pt>
                <c:pt idx="1538">
                  <c:v>-44.328159329999998</c:v>
                </c:pt>
                <c:pt idx="1539">
                  <c:v>-44.353214260000001</c:v>
                </c:pt>
                <c:pt idx="1540">
                  <c:v>-44.3406868</c:v>
                </c:pt>
                <c:pt idx="1541">
                  <c:v>-44.301700590000003</c:v>
                </c:pt>
                <c:pt idx="1542">
                  <c:v>-44.207000729999997</c:v>
                </c:pt>
                <c:pt idx="1543">
                  <c:v>-44.18472672</c:v>
                </c:pt>
                <c:pt idx="1544">
                  <c:v>-44.266883849999999</c:v>
                </c:pt>
                <c:pt idx="1545">
                  <c:v>-44.305877690000003</c:v>
                </c:pt>
                <c:pt idx="1546">
                  <c:v>-44.411712649999998</c:v>
                </c:pt>
                <c:pt idx="1547">
                  <c:v>-44.576026919999997</c:v>
                </c:pt>
                <c:pt idx="1548">
                  <c:v>-44.734767910000002</c:v>
                </c:pt>
                <c:pt idx="1549">
                  <c:v>-44.77513123</c:v>
                </c:pt>
                <c:pt idx="1550">
                  <c:v>-44.589939119999997</c:v>
                </c:pt>
                <c:pt idx="1551">
                  <c:v>-44.186115260000001</c:v>
                </c:pt>
                <c:pt idx="1552">
                  <c:v>-44.251560210000001</c:v>
                </c:pt>
                <c:pt idx="1553">
                  <c:v>-44.598293300000002</c:v>
                </c:pt>
                <c:pt idx="1554">
                  <c:v>-44.70133972</c:v>
                </c:pt>
                <c:pt idx="1555">
                  <c:v>-44.317020419999999</c:v>
                </c:pt>
                <c:pt idx="1556">
                  <c:v>-44.186141970000001</c:v>
                </c:pt>
                <c:pt idx="1557">
                  <c:v>-44.609432220000002</c:v>
                </c:pt>
                <c:pt idx="1558">
                  <c:v>-44.631202700000003</c:v>
                </c:pt>
                <c:pt idx="1559">
                  <c:v>-44.365756990000001</c:v>
                </c:pt>
                <c:pt idx="1560">
                  <c:v>-44.198642730000003</c:v>
                </c:pt>
                <c:pt idx="1561">
                  <c:v>-44.524494169999997</c:v>
                </c:pt>
                <c:pt idx="1562">
                  <c:v>-44.698699949999998</c:v>
                </c:pt>
                <c:pt idx="1563">
                  <c:v>-44.826663969999998</c:v>
                </c:pt>
                <c:pt idx="1564">
                  <c:v>-44.414493559999997</c:v>
                </c:pt>
                <c:pt idx="1565">
                  <c:v>-44.296119689999998</c:v>
                </c:pt>
                <c:pt idx="1566">
                  <c:v>-44.155487059999999</c:v>
                </c:pt>
                <c:pt idx="1567">
                  <c:v>-44.427005770000001</c:v>
                </c:pt>
                <c:pt idx="1568">
                  <c:v>-44.801601410000004</c:v>
                </c:pt>
                <c:pt idx="1569">
                  <c:v>-44.719440460000001</c:v>
                </c:pt>
                <c:pt idx="1570">
                  <c:v>-44.578796390000001</c:v>
                </c:pt>
                <c:pt idx="1571">
                  <c:v>-44.381065370000002</c:v>
                </c:pt>
                <c:pt idx="1572">
                  <c:v>-44.212574009999997</c:v>
                </c:pt>
                <c:pt idx="1573">
                  <c:v>-44.116504669999998</c:v>
                </c:pt>
                <c:pt idx="1574">
                  <c:v>-44.112316130000004</c:v>
                </c:pt>
                <c:pt idx="1575">
                  <c:v>-44.18751907</c:v>
                </c:pt>
                <c:pt idx="1576">
                  <c:v>-44.271064760000002</c:v>
                </c:pt>
                <c:pt idx="1577">
                  <c:v>-44.3406868</c:v>
                </c:pt>
                <c:pt idx="1578">
                  <c:v>-44.399173740000002</c:v>
                </c:pt>
                <c:pt idx="1579">
                  <c:v>-44.414489750000001</c:v>
                </c:pt>
                <c:pt idx="1580">
                  <c:v>-44.337909699999997</c:v>
                </c:pt>
                <c:pt idx="1581">
                  <c:v>-44.279415129999997</c:v>
                </c:pt>
                <c:pt idx="1582">
                  <c:v>-44.202827450000001</c:v>
                </c:pt>
                <c:pt idx="1583">
                  <c:v>-44.131805419999999</c:v>
                </c:pt>
                <c:pt idx="1584">
                  <c:v>-44.15130997</c:v>
                </c:pt>
                <c:pt idx="1585">
                  <c:v>-44.184722899999997</c:v>
                </c:pt>
                <c:pt idx="1586">
                  <c:v>-44.286380770000001</c:v>
                </c:pt>
                <c:pt idx="1587">
                  <c:v>-44.475757600000001</c:v>
                </c:pt>
                <c:pt idx="1588">
                  <c:v>-44.580192570000001</c:v>
                </c:pt>
                <c:pt idx="1589">
                  <c:v>-44.71247864</c:v>
                </c:pt>
                <c:pt idx="1590">
                  <c:v>-44.772346499999998</c:v>
                </c:pt>
                <c:pt idx="1591">
                  <c:v>-44.794635769999999</c:v>
                </c:pt>
                <c:pt idx="1592">
                  <c:v>-44.796016690000002</c:v>
                </c:pt>
                <c:pt idx="1593">
                  <c:v>-44.733364109999997</c:v>
                </c:pt>
                <c:pt idx="1594">
                  <c:v>-44.535629270000001</c:v>
                </c:pt>
                <c:pt idx="1595">
                  <c:v>-44.342082980000001</c:v>
                </c:pt>
                <c:pt idx="1596">
                  <c:v>-44.173595429999999</c:v>
                </c:pt>
                <c:pt idx="1597">
                  <c:v>-44.169403080000002</c:v>
                </c:pt>
                <c:pt idx="1598">
                  <c:v>-44.410312650000002</c:v>
                </c:pt>
                <c:pt idx="1599">
                  <c:v>-44.748672489999997</c:v>
                </c:pt>
                <c:pt idx="1600">
                  <c:v>-44.809959409999998</c:v>
                </c:pt>
                <c:pt idx="1601">
                  <c:v>-44.719432830000002</c:v>
                </c:pt>
                <c:pt idx="1602">
                  <c:v>-44.467403410000003</c:v>
                </c:pt>
                <c:pt idx="1603">
                  <c:v>-44.25296402</c:v>
                </c:pt>
                <c:pt idx="1604">
                  <c:v>-44.174987790000003</c:v>
                </c:pt>
                <c:pt idx="1605">
                  <c:v>-44.276630400000002</c:v>
                </c:pt>
                <c:pt idx="1606">
                  <c:v>-44.51055908</c:v>
                </c:pt>
                <c:pt idx="1607">
                  <c:v>-44.705524439999998</c:v>
                </c:pt>
                <c:pt idx="1608">
                  <c:v>-44.75704193</c:v>
                </c:pt>
                <c:pt idx="1609">
                  <c:v>-44.835014340000001</c:v>
                </c:pt>
                <c:pt idx="1610">
                  <c:v>-44.82805252</c:v>
                </c:pt>
                <c:pt idx="1611">
                  <c:v>-44.853122710000001</c:v>
                </c:pt>
                <c:pt idx="1612">
                  <c:v>-44.862853999999999</c:v>
                </c:pt>
                <c:pt idx="1613">
                  <c:v>-44.828063960000001</c:v>
                </c:pt>
                <c:pt idx="1614">
                  <c:v>-44.801589970000002</c:v>
                </c:pt>
                <c:pt idx="1615">
                  <c:v>-44.759822849999999</c:v>
                </c:pt>
                <c:pt idx="1616">
                  <c:v>-44.697174070000003</c:v>
                </c:pt>
                <c:pt idx="1617">
                  <c:v>-44.550952909999999</c:v>
                </c:pt>
                <c:pt idx="1618">
                  <c:v>-44.339294430000002</c:v>
                </c:pt>
                <c:pt idx="1619">
                  <c:v>-44.207019809999998</c:v>
                </c:pt>
                <c:pt idx="1620">
                  <c:v>-44.517536159999999</c:v>
                </c:pt>
                <c:pt idx="1621">
                  <c:v>-44.858684539999999</c:v>
                </c:pt>
                <c:pt idx="1622">
                  <c:v>-44.549556729999999</c:v>
                </c:pt>
                <c:pt idx="1623">
                  <c:v>-44.222335819999998</c:v>
                </c:pt>
                <c:pt idx="1624">
                  <c:v>-44.6623497</c:v>
                </c:pt>
                <c:pt idx="1625">
                  <c:v>-44.784889219999997</c:v>
                </c:pt>
                <c:pt idx="1626">
                  <c:v>-44.294719700000002</c:v>
                </c:pt>
                <c:pt idx="1627">
                  <c:v>-44.396377559999998</c:v>
                </c:pt>
                <c:pt idx="1628">
                  <c:v>-44.847545619999998</c:v>
                </c:pt>
                <c:pt idx="1629">
                  <c:v>-44.61919022</c:v>
                </c:pt>
                <c:pt idx="1630">
                  <c:v>-44.2460022</c:v>
                </c:pt>
                <c:pt idx="1631">
                  <c:v>-44.792919159999997</c:v>
                </c:pt>
                <c:pt idx="1632">
                  <c:v>-44.534248349999999</c:v>
                </c:pt>
                <c:pt idx="1633">
                  <c:v>-44.27823257</c:v>
                </c:pt>
                <c:pt idx="1634">
                  <c:v>-44.694393159999997</c:v>
                </c:pt>
                <c:pt idx="1635">
                  <c:v>-44.577411650000002</c:v>
                </c:pt>
                <c:pt idx="1636">
                  <c:v>-44.251571660000003</c:v>
                </c:pt>
                <c:pt idx="1637">
                  <c:v>-44.443717960000001</c:v>
                </c:pt>
                <c:pt idx="1638">
                  <c:v>-44.735279079999998</c:v>
                </c:pt>
                <c:pt idx="1639">
                  <c:v>-44.475757600000001</c:v>
                </c:pt>
                <c:pt idx="1640">
                  <c:v>-44.223392490000002</c:v>
                </c:pt>
                <c:pt idx="1641">
                  <c:v>-44.617786410000001</c:v>
                </c:pt>
                <c:pt idx="1642">
                  <c:v>-44.770416259999998</c:v>
                </c:pt>
                <c:pt idx="1643">
                  <c:v>-44.47297287</c:v>
                </c:pt>
                <c:pt idx="1644">
                  <c:v>-44.307277679999999</c:v>
                </c:pt>
                <c:pt idx="1645">
                  <c:v>-44.36296463</c:v>
                </c:pt>
                <c:pt idx="1646">
                  <c:v>-44.879581450000003</c:v>
                </c:pt>
                <c:pt idx="1647">
                  <c:v>-44.719444269999997</c:v>
                </c:pt>
                <c:pt idx="1648">
                  <c:v>-44.457653049999998</c:v>
                </c:pt>
                <c:pt idx="1649">
                  <c:v>-44.257141109999999</c:v>
                </c:pt>
                <c:pt idx="1650">
                  <c:v>-44.475749970000003</c:v>
                </c:pt>
                <c:pt idx="1651">
                  <c:v>-44.769004819999999</c:v>
                </c:pt>
                <c:pt idx="1652">
                  <c:v>-44.811336519999998</c:v>
                </c:pt>
                <c:pt idx="1653">
                  <c:v>-44.48550797</c:v>
                </c:pt>
                <c:pt idx="1654">
                  <c:v>-44.252960209999998</c:v>
                </c:pt>
                <c:pt idx="1655">
                  <c:v>-44.335117339999996</c:v>
                </c:pt>
                <c:pt idx="1656">
                  <c:v>-44.578796390000001</c:v>
                </c:pt>
                <c:pt idx="1657">
                  <c:v>-44.880973820000001</c:v>
                </c:pt>
                <c:pt idx="1658">
                  <c:v>-44.782108309999998</c:v>
                </c:pt>
                <c:pt idx="1659">
                  <c:v>-44.382301329999997</c:v>
                </c:pt>
                <c:pt idx="1660">
                  <c:v>-44.254344940000003</c:v>
                </c:pt>
                <c:pt idx="1661">
                  <c:v>-44.312839510000003</c:v>
                </c:pt>
                <c:pt idx="1662">
                  <c:v>-44.652603149999997</c:v>
                </c:pt>
                <c:pt idx="1663">
                  <c:v>-44.908821109999998</c:v>
                </c:pt>
                <c:pt idx="1664">
                  <c:v>-44.897663119999997</c:v>
                </c:pt>
                <c:pt idx="1665">
                  <c:v>-44.737548830000001</c:v>
                </c:pt>
                <c:pt idx="1666">
                  <c:v>-44.62475586</c:v>
                </c:pt>
                <c:pt idx="1667">
                  <c:v>-44.381065370000002</c:v>
                </c:pt>
                <c:pt idx="1668">
                  <c:v>-44.250106809999998</c:v>
                </c:pt>
                <c:pt idx="1669">
                  <c:v>-44.202823639999998</c:v>
                </c:pt>
                <c:pt idx="1670">
                  <c:v>-44.254333500000001</c:v>
                </c:pt>
                <c:pt idx="1671">
                  <c:v>-44.374103550000001</c:v>
                </c:pt>
                <c:pt idx="1672">
                  <c:v>-44.677661899999997</c:v>
                </c:pt>
                <c:pt idx="1673">
                  <c:v>-44.839183810000002</c:v>
                </c:pt>
                <c:pt idx="1674">
                  <c:v>-44.836406709999999</c:v>
                </c:pt>
                <c:pt idx="1675">
                  <c:v>-44.580192570000001</c:v>
                </c:pt>
                <c:pt idx="1676">
                  <c:v>-44.266983029999999</c:v>
                </c:pt>
                <c:pt idx="1677">
                  <c:v>-44.220932009999999</c:v>
                </c:pt>
                <c:pt idx="1678">
                  <c:v>-44.353218079999998</c:v>
                </c:pt>
                <c:pt idx="1679">
                  <c:v>-44.71525192</c:v>
                </c:pt>
                <c:pt idx="1680">
                  <c:v>-44.85057449</c:v>
                </c:pt>
                <c:pt idx="1681">
                  <c:v>-44.72361755</c:v>
                </c:pt>
                <c:pt idx="1682">
                  <c:v>-44.552345279999997</c:v>
                </c:pt>
                <c:pt idx="1683">
                  <c:v>-44.492465969999998</c:v>
                </c:pt>
                <c:pt idx="1684">
                  <c:v>-44.39638901</c:v>
                </c:pt>
                <c:pt idx="1685">
                  <c:v>-44.35182571</c:v>
                </c:pt>
                <c:pt idx="1686">
                  <c:v>-44.368526459999998</c:v>
                </c:pt>
                <c:pt idx="1687">
                  <c:v>-44.374099729999998</c:v>
                </c:pt>
                <c:pt idx="1688">
                  <c:v>-44.447917940000004</c:v>
                </c:pt>
                <c:pt idx="1689">
                  <c:v>-44.652584079999997</c:v>
                </c:pt>
                <c:pt idx="1690">
                  <c:v>-44.679054260000001</c:v>
                </c:pt>
                <c:pt idx="1691">
                  <c:v>-44.8155365</c:v>
                </c:pt>
                <c:pt idx="1692">
                  <c:v>-44.879581450000003</c:v>
                </c:pt>
                <c:pt idx="1693">
                  <c:v>-44.786285399999997</c:v>
                </c:pt>
                <c:pt idx="1694">
                  <c:v>-44.633110049999999</c:v>
                </c:pt>
                <c:pt idx="1695">
                  <c:v>-44.524501800000003</c:v>
                </c:pt>
                <c:pt idx="1696">
                  <c:v>-44.404743189999998</c:v>
                </c:pt>
                <c:pt idx="1697">
                  <c:v>-44.278018950000003</c:v>
                </c:pt>
                <c:pt idx="1698">
                  <c:v>-44.215381620000002</c:v>
                </c:pt>
                <c:pt idx="1699">
                  <c:v>-44.220932009999999</c:v>
                </c:pt>
                <c:pt idx="1700">
                  <c:v>-44.186111449999999</c:v>
                </c:pt>
                <c:pt idx="1701">
                  <c:v>-44.222324370000003</c:v>
                </c:pt>
                <c:pt idx="1702">
                  <c:v>-44.307273860000002</c:v>
                </c:pt>
                <c:pt idx="1703">
                  <c:v>-44.393604279999998</c:v>
                </c:pt>
                <c:pt idx="1704">
                  <c:v>-44.478546139999999</c:v>
                </c:pt>
                <c:pt idx="1705">
                  <c:v>-44.464622499999997</c:v>
                </c:pt>
                <c:pt idx="1706">
                  <c:v>-44.457664489999999</c:v>
                </c:pt>
                <c:pt idx="1707">
                  <c:v>-44.346252440000001</c:v>
                </c:pt>
                <c:pt idx="1708">
                  <c:v>-44.27524185</c:v>
                </c:pt>
                <c:pt idx="1709">
                  <c:v>-44.218147279999997</c:v>
                </c:pt>
                <c:pt idx="1710">
                  <c:v>-44.159667970000001</c:v>
                </c:pt>
                <c:pt idx="1711">
                  <c:v>-44.181945800000001</c:v>
                </c:pt>
                <c:pt idx="1712">
                  <c:v>-44.202819820000002</c:v>
                </c:pt>
                <c:pt idx="1713">
                  <c:v>-44.368545529999999</c:v>
                </c:pt>
                <c:pt idx="1714">
                  <c:v>-44.53007126</c:v>
                </c:pt>
                <c:pt idx="1715">
                  <c:v>-44.725009919999998</c:v>
                </c:pt>
                <c:pt idx="1716">
                  <c:v>-44.889335629999998</c:v>
                </c:pt>
                <c:pt idx="1717">
                  <c:v>-44.882354739999997</c:v>
                </c:pt>
                <c:pt idx="1718">
                  <c:v>-44.780723569999999</c:v>
                </c:pt>
                <c:pt idx="1719">
                  <c:v>-44.641456599999998</c:v>
                </c:pt>
                <c:pt idx="1720">
                  <c:v>-44.43954849</c:v>
                </c:pt>
                <c:pt idx="1721">
                  <c:v>-44.38384628</c:v>
                </c:pt>
                <c:pt idx="1722">
                  <c:v>-44.163848880000003</c:v>
                </c:pt>
                <c:pt idx="1723">
                  <c:v>-44.339302060000001</c:v>
                </c:pt>
                <c:pt idx="1724">
                  <c:v>-44.595516199999999</c:v>
                </c:pt>
                <c:pt idx="1725">
                  <c:v>-44.829444889999998</c:v>
                </c:pt>
                <c:pt idx="1726">
                  <c:v>-44.950607300000001</c:v>
                </c:pt>
                <c:pt idx="1727">
                  <c:v>-44.815525049999998</c:v>
                </c:pt>
                <c:pt idx="1728">
                  <c:v>-44.53424072</c:v>
                </c:pt>
                <c:pt idx="1729">
                  <c:v>-44.294738770000002</c:v>
                </c:pt>
                <c:pt idx="1730">
                  <c:v>-44.225101469999998</c:v>
                </c:pt>
                <c:pt idx="1731">
                  <c:v>-44.232082370000001</c:v>
                </c:pt>
                <c:pt idx="1732">
                  <c:v>-44.393592830000003</c:v>
                </c:pt>
                <c:pt idx="1733">
                  <c:v>-44.485488889999999</c:v>
                </c:pt>
                <c:pt idx="1734">
                  <c:v>-44.620582579999997</c:v>
                </c:pt>
                <c:pt idx="1735">
                  <c:v>-44.719459530000002</c:v>
                </c:pt>
                <c:pt idx="1736">
                  <c:v>-44.861473080000003</c:v>
                </c:pt>
                <c:pt idx="1737">
                  <c:v>-44.789077759999998</c:v>
                </c:pt>
                <c:pt idx="1738">
                  <c:v>-44.514743799999998</c:v>
                </c:pt>
                <c:pt idx="1739">
                  <c:v>-44.286373140000002</c:v>
                </c:pt>
                <c:pt idx="1740">
                  <c:v>-44.227882389999998</c:v>
                </c:pt>
                <c:pt idx="1741">
                  <c:v>-44.294734949999999</c:v>
                </c:pt>
                <c:pt idx="1742">
                  <c:v>-44.530052189999999</c:v>
                </c:pt>
                <c:pt idx="1743">
                  <c:v>-44.775142670000001</c:v>
                </c:pt>
                <c:pt idx="1744">
                  <c:v>-44.960350040000002</c:v>
                </c:pt>
                <c:pt idx="1745">
                  <c:v>-44.869823459999999</c:v>
                </c:pt>
                <c:pt idx="1746">
                  <c:v>-44.660957340000003</c:v>
                </c:pt>
                <c:pt idx="1747">
                  <c:v>-44.449295040000003</c:v>
                </c:pt>
                <c:pt idx="1748">
                  <c:v>-44.312831879999997</c:v>
                </c:pt>
                <c:pt idx="1749">
                  <c:v>-44.297508239999999</c:v>
                </c:pt>
                <c:pt idx="1750">
                  <c:v>-44.300296779999996</c:v>
                </c:pt>
                <c:pt idx="1751">
                  <c:v>-44.294738770000002</c:v>
                </c:pt>
                <c:pt idx="1752">
                  <c:v>-44.296127319999997</c:v>
                </c:pt>
                <c:pt idx="1753">
                  <c:v>-44.350433350000003</c:v>
                </c:pt>
                <c:pt idx="1754">
                  <c:v>-44.383857730000003</c:v>
                </c:pt>
                <c:pt idx="1755">
                  <c:v>-44.383850099999997</c:v>
                </c:pt>
                <c:pt idx="1756">
                  <c:v>-44.435375209999997</c:v>
                </c:pt>
                <c:pt idx="1757">
                  <c:v>-44.40752792</c:v>
                </c:pt>
                <c:pt idx="1758">
                  <c:v>-44.381069179999997</c:v>
                </c:pt>
                <c:pt idx="1759">
                  <c:v>-44.502208709999998</c:v>
                </c:pt>
                <c:pt idx="1760">
                  <c:v>-44.61501312</c:v>
                </c:pt>
                <c:pt idx="1761">
                  <c:v>-44.648422240000002</c:v>
                </c:pt>
                <c:pt idx="1762">
                  <c:v>-44.784896850000003</c:v>
                </c:pt>
                <c:pt idx="1763">
                  <c:v>-44.885147089999997</c:v>
                </c:pt>
                <c:pt idx="1764">
                  <c:v>-44.985401150000001</c:v>
                </c:pt>
                <c:pt idx="1765">
                  <c:v>-44.787673949999999</c:v>
                </c:pt>
                <c:pt idx="1766">
                  <c:v>-44.609436039999999</c:v>
                </c:pt>
                <c:pt idx="1767">
                  <c:v>-44.400547029999998</c:v>
                </c:pt>
                <c:pt idx="1768">
                  <c:v>-44.319793699999998</c:v>
                </c:pt>
                <c:pt idx="1769">
                  <c:v>-44.291938780000002</c:v>
                </c:pt>
                <c:pt idx="1770">
                  <c:v>-44.259910580000003</c:v>
                </c:pt>
                <c:pt idx="1771">
                  <c:v>-44.248783109999998</c:v>
                </c:pt>
                <c:pt idx="1772">
                  <c:v>-44.32257843</c:v>
                </c:pt>
                <c:pt idx="1773">
                  <c:v>-44.388019559999996</c:v>
                </c:pt>
                <c:pt idx="1774">
                  <c:v>-44.488296509999998</c:v>
                </c:pt>
                <c:pt idx="1775">
                  <c:v>-44.527275090000003</c:v>
                </c:pt>
                <c:pt idx="1776">
                  <c:v>-44.545375819999997</c:v>
                </c:pt>
                <c:pt idx="1777">
                  <c:v>-44.500823969999999</c:v>
                </c:pt>
                <c:pt idx="1778">
                  <c:v>-44.493858340000003</c:v>
                </c:pt>
                <c:pt idx="1779">
                  <c:v>-44.435375209999997</c:v>
                </c:pt>
                <c:pt idx="1780">
                  <c:v>-44.372714999999999</c:v>
                </c:pt>
                <c:pt idx="1781">
                  <c:v>-44.303077700000003</c:v>
                </c:pt>
                <c:pt idx="1782">
                  <c:v>-44.311443330000003</c:v>
                </c:pt>
                <c:pt idx="1783">
                  <c:v>-44.395004270000001</c:v>
                </c:pt>
                <c:pt idx="1784">
                  <c:v>-44.62475586</c:v>
                </c:pt>
                <c:pt idx="1785">
                  <c:v>-44.918563839999997</c:v>
                </c:pt>
                <c:pt idx="1786">
                  <c:v>-45.007682799999998</c:v>
                </c:pt>
                <c:pt idx="1787">
                  <c:v>-44.844760890000003</c:v>
                </c:pt>
                <c:pt idx="1788">
                  <c:v>-44.478553769999998</c:v>
                </c:pt>
                <c:pt idx="1789">
                  <c:v>-44.297515869999998</c:v>
                </c:pt>
                <c:pt idx="1790">
                  <c:v>-44.35182571</c:v>
                </c:pt>
                <c:pt idx="1791">
                  <c:v>-44.627536769999999</c:v>
                </c:pt>
                <c:pt idx="1792">
                  <c:v>-44.875411990000003</c:v>
                </c:pt>
                <c:pt idx="1793">
                  <c:v>-44.825267789999998</c:v>
                </c:pt>
                <c:pt idx="1794">
                  <c:v>-44.819641109999999</c:v>
                </c:pt>
                <c:pt idx="1795">
                  <c:v>-44.776531220000003</c:v>
                </c:pt>
                <c:pt idx="1796">
                  <c:v>-44.626983639999999</c:v>
                </c:pt>
                <c:pt idx="1797">
                  <c:v>-44.502208709999998</c:v>
                </c:pt>
                <c:pt idx="1798">
                  <c:v>-44.546779630000003</c:v>
                </c:pt>
                <c:pt idx="1799">
                  <c:v>-44.752861019999997</c:v>
                </c:pt>
                <c:pt idx="1800">
                  <c:v>-44.753551479999999</c:v>
                </c:pt>
                <c:pt idx="1801">
                  <c:v>-44.608043670000001</c:v>
                </c:pt>
                <c:pt idx="1802">
                  <c:v>-44.788703920000003</c:v>
                </c:pt>
                <c:pt idx="1803">
                  <c:v>-44.801593779999997</c:v>
                </c:pt>
                <c:pt idx="1804">
                  <c:v>-44.671989439999997</c:v>
                </c:pt>
                <c:pt idx="1805">
                  <c:v>-44.635894780000001</c:v>
                </c:pt>
                <c:pt idx="1806">
                  <c:v>-44.719432830000002</c:v>
                </c:pt>
                <c:pt idx="1807">
                  <c:v>-44.453479770000001</c:v>
                </c:pt>
                <c:pt idx="1808">
                  <c:v>-44.39071655</c:v>
                </c:pt>
                <c:pt idx="1809">
                  <c:v>-44.326766970000001</c:v>
                </c:pt>
                <c:pt idx="1810">
                  <c:v>-44.569057460000003</c:v>
                </c:pt>
                <c:pt idx="1811">
                  <c:v>-44.924144740000003</c:v>
                </c:pt>
                <c:pt idx="1812">
                  <c:v>-44.942245479999997</c:v>
                </c:pt>
                <c:pt idx="1813">
                  <c:v>-44.688816070000001</c:v>
                </c:pt>
                <c:pt idx="1814">
                  <c:v>-44.388031009999999</c:v>
                </c:pt>
                <c:pt idx="1815">
                  <c:v>-44.291942599999999</c:v>
                </c:pt>
                <c:pt idx="1816">
                  <c:v>-44.498035430000002</c:v>
                </c:pt>
                <c:pt idx="1817">
                  <c:v>-44.804389950000001</c:v>
                </c:pt>
                <c:pt idx="1818">
                  <c:v>-44.981231690000001</c:v>
                </c:pt>
                <c:pt idx="1819">
                  <c:v>-44.901855470000001</c:v>
                </c:pt>
                <c:pt idx="1820">
                  <c:v>-44.595516199999999</c:v>
                </c:pt>
                <c:pt idx="1821">
                  <c:v>-44.390819550000003</c:v>
                </c:pt>
                <c:pt idx="1822">
                  <c:v>-44.304477689999999</c:v>
                </c:pt>
                <c:pt idx="1823">
                  <c:v>-44.562084200000001</c:v>
                </c:pt>
                <c:pt idx="1824">
                  <c:v>-44.89766693</c:v>
                </c:pt>
                <c:pt idx="1825">
                  <c:v>-44.977046970000004</c:v>
                </c:pt>
                <c:pt idx="1826">
                  <c:v>-44.748680110000002</c:v>
                </c:pt>
                <c:pt idx="1827">
                  <c:v>-44.42703247</c:v>
                </c:pt>
                <c:pt idx="1828">
                  <c:v>-44.279422760000003</c:v>
                </c:pt>
                <c:pt idx="1829">
                  <c:v>-44.48411179</c:v>
                </c:pt>
                <c:pt idx="1830">
                  <c:v>-44.791843409999998</c:v>
                </c:pt>
                <c:pt idx="1831">
                  <c:v>-44.886543269999997</c:v>
                </c:pt>
                <c:pt idx="1832">
                  <c:v>-44.94361877</c:v>
                </c:pt>
                <c:pt idx="1833">
                  <c:v>-44.861480710000002</c:v>
                </c:pt>
                <c:pt idx="1834">
                  <c:v>-44.939453120000003</c:v>
                </c:pt>
                <c:pt idx="1835">
                  <c:v>-44.91020966</c:v>
                </c:pt>
                <c:pt idx="1836">
                  <c:v>-44.971488950000001</c:v>
                </c:pt>
                <c:pt idx="1837">
                  <c:v>-44.92414093</c:v>
                </c:pt>
                <c:pt idx="1838">
                  <c:v>-44.72779465</c:v>
                </c:pt>
                <c:pt idx="1839">
                  <c:v>-44.55791473</c:v>
                </c:pt>
                <c:pt idx="1840">
                  <c:v>-44.427017210000002</c:v>
                </c:pt>
                <c:pt idx="1841">
                  <c:v>-44.404727940000001</c:v>
                </c:pt>
                <c:pt idx="1842">
                  <c:v>-44.404800420000001</c:v>
                </c:pt>
                <c:pt idx="1843">
                  <c:v>-44.460433960000003</c:v>
                </c:pt>
                <c:pt idx="1844">
                  <c:v>-44.684638980000003</c:v>
                </c:pt>
                <c:pt idx="1845">
                  <c:v>-44.84476471</c:v>
                </c:pt>
                <c:pt idx="1846">
                  <c:v>-45.013252260000002</c:v>
                </c:pt>
                <c:pt idx="1847">
                  <c:v>-44.754245760000003</c:v>
                </c:pt>
                <c:pt idx="1848">
                  <c:v>-44.421447749999999</c:v>
                </c:pt>
                <c:pt idx="1849">
                  <c:v>-44.375503539999997</c:v>
                </c:pt>
                <c:pt idx="1850">
                  <c:v>-44.556510930000002</c:v>
                </c:pt>
                <c:pt idx="1851">
                  <c:v>-44.96033096</c:v>
                </c:pt>
                <c:pt idx="1852">
                  <c:v>-45.041103360000001</c:v>
                </c:pt>
                <c:pt idx="1853">
                  <c:v>-44.772342680000001</c:v>
                </c:pt>
                <c:pt idx="1854">
                  <c:v>-44.440967559999997</c:v>
                </c:pt>
                <c:pt idx="1855">
                  <c:v>-44.407512660000002</c:v>
                </c:pt>
                <c:pt idx="1856">
                  <c:v>-44.608047489999997</c:v>
                </c:pt>
                <c:pt idx="1857">
                  <c:v>-44.961727140000001</c:v>
                </c:pt>
                <c:pt idx="1858">
                  <c:v>-44.979831699999998</c:v>
                </c:pt>
                <c:pt idx="1859">
                  <c:v>-44.704124450000002</c:v>
                </c:pt>
                <c:pt idx="1860">
                  <c:v>-44.367137909999997</c:v>
                </c:pt>
                <c:pt idx="1861">
                  <c:v>-44.466011049999999</c:v>
                </c:pt>
                <c:pt idx="1862">
                  <c:v>-44.801593779999997</c:v>
                </c:pt>
                <c:pt idx="1863">
                  <c:v>-45.006294250000003</c:v>
                </c:pt>
                <c:pt idx="1864">
                  <c:v>-44.72222137</c:v>
                </c:pt>
                <c:pt idx="1865">
                  <c:v>-44.365737920000001</c:v>
                </c:pt>
                <c:pt idx="1866">
                  <c:v>-44.521709440000002</c:v>
                </c:pt>
                <c:pt idx="1867">
                  <c:v>-44.925521850000003</c:v>
                </c:pt>
                <c:pt idx="1868">
                  <c:v>-45.017440800000003</c:v>
                </c:pt>
                <c:pt idx="1869">
                  <c:v>-44.75843811</c:v>
                </c:pt>
                <c:pt idx="1870">
                  <c:v>-44.400573729999998</c:v>
                </c:pt>
                <c:pt idx="1871">
                  <c:v>-44.471580510000003</c:v>
                </c:pt>
                <c:pt idx="1872">
                  <c:v>-44.828048709999997</c:v>
                </c:pt>
                <c:pt idx="1873">
                  <c:v>-45.048065190000003</c:v>
                </c:pt>
                <c:pt idx="1874">
                  <c:v>-44.880966190000002</c:v>
                </c:pt>
                <c:pt idx="1875">
                  <c:v>-44.495243070000001</c:v>
                </c:pt>
                <c:pt idx="1876">
                  <c:v>-44.396377559999998</c:v>
                </c:pt>
                <c:pt idx="1877">
                  <c:v>-44.79323196</c:v>
                </c:pt>
                <c:pt idx="1878">
                  <c:v>-45.043891909999999</c:v>
                </c:pt>
                <c:pt idx="1879">
                  <c:v>-44.9157753</c:v>
                </c:pt>
                <c:pt idx="1880">
                  <c:v>-44.560699460000002</c:v>
                </c:pt>
                <c:pt idx="1881">
                  <c:v>-44.346252440000001</c:v>
                </c:pt>
                <c:pt idx="1882">
                  <c:v>-44.360179899999999</c:v>
                </c:pt>
                <c:pt idx="1883">
                  <c:v>-44.587158199999998</c:v>
                </c:pt>
                <c:pt idx="1884">
                  <c:v>-44.928314210000003</c:v>
                </c:pt>
                <c:pt idx="1885">
                  <c:v>-45.003513339999998</c:v>
                </c:pt>
                <c:pt idx="1886">
                  <c:v>-44.875400540000001</c:v>
                </c:pt>
                <c:pt idx="1887">
                  <c:v>-44.619178769999998</c:v>
                </c:pt>
                <c:pt idx="1888">
                  <c:v>-44.438163760000002</c:v>
                </c:pt>
                <c:pt idx="1889">
                  <c:v>-44.330936430000001</c:v>
                </c:pt>
                <c:pt idx="1890">
                  <c:v>-44.312843319999999</c:v>
                </c:pt>
                <c:pt idx="1891">
                  <c:v>-44.368526459999998</c:v>
                </c:pt>
                <c:pt idx="1892">
                  <c:v>-44.381061549999998</c:v>
                </c:pt>
                <c:pt idx="1893">
                  <c:v>-44.468799590000003</c:v>
                </c:pt>
                <c:pt idx="1894">
                  <c:v>-44.630321500000001</c:v>
                </c:pt>
                <c:pt idx="1895">
                  <c:v>-44.841979979999998</c:v>
                </c:pt>
                <c:pt idx="1896">
                  <c:v>-44.993751529999997</c:v>
                </c:pt>
                <c:pt idx="1897">
                  <c:v>-45.057807920000002</c:v>
                </c:pt>
                <c:pt idx="1898">
                  <c:v>-44.933887480000003</c:v>
                </c:pt>
                <c:pt idx="1899">
                  <c:v>-44.758430480000001</c:v>
                </c:pt>
                <c:pt idx="1900">
                  <c:v>-44.631717680000001</c:v>
                </c:pt>
                <c:pt idx="1901">
                  <c:v>-44.539810180000003</c:v>
                </c:pt>
                <c:pt idx="1902">
                  <c:v>-44.447910309999997</c:v>
                </c:pt>
                <c:pt idx="1903">
                  <c:v>-44.442344669999997</c:v>
                </c:pt>
                <c:pt idx="1904">
                  <c:v>-44.367149349999998</c:v>
                </c:pt>
                <c:pt idx="1905">
                  <c:v>-44.468784329999998</c:v>
                </c:pt>
                <c:pt idx="1906">
                  <c:v>-44.605258939999999</c:v>
                </c:pt>
                <c:pt idx="1907">
                  <c:v>-44.861473080000003</c:v>
                </c:pt>
                <c:pt idx="1908">
                  <c:v>-45.028583529999999</c:v>
                </c:pt>
                <c:pt idx="1909">
                  <c:v>-45.087059019999998</c:v>
                </c:pt>
                <c:pt idx="1910">
                  <c:v>-44.933895110000002</c:v>
                </c:pt>
                <c:pt idx="1911">
                  <c:v>-44.755668640000003</c:v>
                </c:pt>
                <c:pt idx="1912">
                  <c:v>-44.779331210000002</c:v>
                </c:pt>
                <c:pt idx="1913">
                  <c:v>-44.734752659999998</c:v>
                </c:pt>
                <c:pt idx="1914">
                  <c:v>-44.677673339999998</c:v>
                </c:pt>
                <c:pt idx="1915">
                  <c:v>-44.588562009999997</c:v>
                </c:pt>
                <c:pt idx="1916">
                  <c:v>-44.655113219999997</c:v>
                </c:pt>
                <c:pt idx="1917">
                  <c:v>-44.563480380000001</c:v>
                </c:pt>
                <c:pt idx="1918">
                  <c:v>-44.688812259999999</c:v>
                </c:pt>
                <c:pt idx="1919">
                  <c:v>-44.905437470000003</c:v>
                </c:pt>
                <c:pt idx="1920">
                  <c:v>-44.977054600000002</c:v>
                </c:pt>
                <c:pt idx="1921">
                  <c:v>-44.939456939999999</c:v>
                </c:pt>
                <c:pt idx="1922">
                  <c:v>-45.028579710000002</c:v>
                </c:pt>
                <c:pt idx="1923">
                  <c:v>-45.103771209999998</c:v>
                </c:pt>
                <c:pt idx="1924">
                  <c:v>-44.996547700000001</c:v>
                </c:pt>
                <c:pt idx="1925">
                  <c:v>-44.978443149999997</c:v>
                </c:pt>
                <c:pt idx="1926">
                  <c:v>-44.996543879999997</c:v>
                </c:pt>
                <c:pt idx="1927">
                  <c:v>-44.938056950000004</c:v>
                </c:pt>
                <c:pt idx="1928">
                  <c:v>-44.92274475</c:v>
                </c:pt>
                <c:pt idx="1929">
                  <c:v>-44.789077759999998</c:v>
                </c:pt>
                <c:pt idx="1930">
                  <c:v>-44.602462770000002</c:v>
                </c:pt>
                <c:pt idx="1931">
                  <c:v>-44.4952507</c:v>
                </c:pt>
                <c:pt idx="1932">
                  <c:v>-44.492485049999999</c:v>
                </c:pt>
                <c:pt idx="1933">
                  <c:v>-44.421447749999999</c:v>
                </c:pt>
                <c:pt idx="1934">
                  <c:v>-44.495246889999997</c:v>
                </c:pt>
                <c:pt idx="1935">
                  <c:v>-44.70994949</c:v>
                </c:pt>
                <c:pt idx="1936">
                  <c:v>-44.864261630000001</c:v>
                </c:pt>
                <c:pt idx="1937">
                  <c:v>-44.9561615</c:v>
                </c:pt>
                <c:pt idx="1938">
                  <c:v>-45.053623199999997</c:v>
                </c:pt>
                <c:pt idx="1939">
                  <c:v>-45.053634639999999</c:v>
                </c:pt>
                <c:pt idx="1940">
                  <c:v>-45.092624659999998</c:v>
                </c:pt>
                <c:pt idx="1941">
                  <c:v>-44.960273739999998</c:v>
                </c:pt>
                <c:pt idx="1942">
                  <c:v>-44.804386139999998</c:v>
                </c:pt>
                <c:pt idx="1943">
                  <c:v>-44.602481840000003</c:v>
                </c:pt>
                <c:pt idx="1944">
                  <c:v>-44.447906490000001</c:v>
                </c:pt>
                <c:pt idx="1945">
                  <c:v>-44.453479770000001</c:v>
                </c:pt>
                <c:pt idx="1946">
                  <c:v>-44.57462692</c:v>
                </c:pt>
                <c:pt idx="1947">
                  <c:v>-44.82248688</c:v>
                </c:pt>
                <c:pt idx="1948">
                  <c:v>-44.861473080000003</c:v>
                </c:pt>
                <c:pt idx="1949">
                  <c:v>-44.9881897</c:v>
                </c:pt>
                <c:pt idx="1950">
                  <c:v>-45.041095730000002</c:v>
                </c:pt>
                <c:pt idx="1951">
                  <c:v>-44.965900419999997</c:v>
                </c:pt>
                <c:pt idx="1952">
                  <c:v>-44.674880979999998</c:v>
                </c:pt>
                <c:pt idx="1953">
                  <c:v>-44.481327059999998</c:v>
                </c:pt>
                <c:pt idx="1954">
                  <c:v>-44.521713259999999</c:v>
                </c:pt>
                <c:pt idx="1955">
                  <c:v>-44.784881589999998</c:v>
                </c:pt>
                <c:pt idx="1956">
                  <c:v>-44.961730959999997</c:v>
                </c:pt>
                <c:pt idx="1957">
                  <c:v>-45.119079589999998</c:v>
                </c:pt>
                <c:pt idx="1958">
                  <c:v>-45.077320100000001</c:v>
                </c:pt>
                <c:pt idx="1959">
                  <c:v>-44.932498930000001</c:v>
                </c:pt>
                <c:pt idx="1960">
                  <c:v>-44.795722959999999</c:v>
                </c:pt>
                <c:pt idx="1961">
                  <c:v>-44.482727050000001</c:v>
                </c:pt>
                <c:pt idx="1962">
                  <c:v>-44.40612411</c:v>
                </c:pt>
                <c:pt idx="1963">
                  <c:v>-44.401950839999998</c:v>
                </c:pt>
                <c:pt idx="1964">
                  <c:v>-44.562103270000001</c:v>
                </c:pt>
                <c:pt idx="1965">
                  <c:v>-44.415878300000003</c:v>
                </c:pt>
                <c:pt idx="1966">
                  <c:v>-44.463222500000001</c:v>
                </c:pt>
                <c:pt idx="1967">
                  <c:v>-44.427021029999999</c:v>
                </c:pt>
                <c:pt idx="1968">
                  <c:v>-44.420055390000002</c:v>
                </c:pt>
                <c:pt idx="1969">
                  <c:v>-44.453468319999999</c:v>
                </c:pt>
                <c:pt idx="1970">
                  <c:v>-44.640079499999999</c:v>
                </c:pt>
                <c:pt idx="1971">
                  <c:v>-44.754257199999998</c:v>
                </c:pt>
                <c:pt idx="1972">
                  <c:v>-44.843376159999998</c:v>
                </c:pt>
                <c:pt idx="1973">
                  <c:v>-44.951980589999998</c:v>
                </c:pt>
                <c:pt idx="1974">
                  <c:v>-45.017425539999998</c:v>
                </c:pt>
                <c:pt idx="1975">
                  <c:v>-45.080093380000001</c:v>
                </c:pt>
                <c:pt idx="1976">
                  <c:v>-45.128818510000002</c:v>
                </c:pt>
                <c:pt idx="1977">
                  <c:v>-45.064754489999999</c:v>
                </c:pt>
                <c:pt idx="1978">
                  <c:v>-45.050842289999999</c:v>
                </c:pt>
                <c:pt idx="1979">
                  <c:v>-44.965927120000003</c:v>
                </c:pt>
                <c:pt idx="1980">
                  <c:v>-44.864254000000003</c:v>
                </c:pt>
                <c:pt idx="1981">
                  <c:v>-44.765392300000002</c:v>
                </c:pt>
                <c:pt idx="1982">
                  <c:v>-44.580204010000003</c:v>
                </c:pt>
                <c:pt idx="1983">
                  <c:v>-44.459053040000001</c:v>
                </c:pt>
                <c:pt idx="1984">
                  <c:v>-44.407512660000002</c:v>
                </c:pt>
                <c:pt idx="1985">
                  <c:v>-44.550956730000003</c:v>
                </c:pt>
                <c:pt idx="1986">
                  <c:v>-44.737552639999997</c:v>
                </c:pt>
                <c:pt idx="1987">
                  <c:v>-44.957561490000003</c:v>
                </c:pt>
                <c:pt idx="1988">
                  <c:v>-45.119083400000001</c:v>
                </c:pt>
                <c:pt idx="1989">
                  <c:v>-45.003509520000001</c:v>
                </c:pt>
                <c:pt idx="1990">
                  <c:v>-44.686035160000003</c:v>
                </c:pt>
                <c:pt idx="1991">
                  <c:v>-44.443737030000001</c:v>
                </c:pt>
                <c:pt idx="1992">
                  <c:v>-44.563495639999999</c:v>
                </c:pt>
                <c:pt idx="1993">
                  <c:v>-44.92414093</c:v>
                </c:pt>
                <c:pt idx="1994">
                  <c:v>-45.059211730000001</c:v>
                </c:pt>
                <c:pt idx="1995">
                  <c:v>-44.649826050000001</c:v>
                </c:pt>
                <c:pt idx="1996">
                  <c:v>-44.435352330000001</c:v>
                </c:pt>
                <c:pt idx="1997">
                  <c:v>-44.780704499999999</c:v>
                </c:pt>
                <c:pt idx="1998">
                  <c:v>-45.031360630000002</c:v>
                </c:pt>
                <c:pt idx="1999">
                  <c:v>-44.971488950000001</c:v>
                </c:pt>
                <c:pt idx="2000">
                  <c:v>-44.528675079999999</c:v>
                </c:pt>
                <c:pt idx="2001">
                  <c:v>-44.41030121</c:v>
                </c:pt>
                <c:pt idx="2002">
                  <c:v>-44.669322970000003</c:v>
                </c:pt>
                <c:pt idx="2003">
                  <c:v>-45.068958279999997</c:v>
                </c:pt>
                <c:pt idx="2004">
                  <c:v>-44.96869659</c:v>
                </c:pt>
                <c:pt idx="2005">
                  <c:v>-44.706901549999998</c:v>
                </c:pt>
                <c:pt idx="2006">
                  <c:v>-44.479938509999997</c:v>
                </c:pt>
                <c:pt idx="2007">
                  <c:v>-44.443733219999999</c:v>
                </c:pt>
                <c:pt idx="2008">
                  <c:v>-44.495262150000002</c:v>
                </c:pt>
                <c:pt idx="2009">
                  <c:v>-44.62475586</c:v>
                </c:pt>
                <c:pt idx="2010">
                  <c:v>-44.759826660000002</c:v>
                </c:pt>
                <c:pt idx="2011">
                  <c:v>-44.918567660000001</c:v>
                </c:pt>
                <c:pt idx="2012">
                  <c:v>-45.107948299999997</c:v>
                </c:pt>
                <c:pt idx="2013">
                  <c:v>-45.1413765</c:v>
                </c:pt>
                <c:pt idx="2014">
                  <c:v>-45.053623199999997</c:v>
                </c:pt>
                <c:pt idx="2015">
                  <c:v>-44.791858670000003</c:v>
                </c:pt>
                <c:pt idx="2016">
                  <c:v>-44.581581120000003</c:v>
                </c:pt>
                <c:pt idx="2017">
                  <c:v>-44.443733219999999</c:v>
                </c:pt>
                <c:pt idx="2018">
                  <c:v>-44.475753779999998</c:v>
                </c:pt>
                <c:pt idx="2019">
                  <c:v>-44.589939119999997</c:v>
                </c:pt>
                <c:pt idx="2020">
                  <c:v>-44.665134430000002</c:v>
                </c:pt>
                <c:pt idx="2021">
                  <c:v>-44.796043400000002</c:v>
                </c:pt>
                <c:pt idx="2022">
                  <c:v>-45.022991179999998</c:v>
                </c:pt>
                <c:pt idx="2023">
                  <c:v>-45.074531559999997</c:v>
                </c:pt>
                <c:pt idx="2024">
                  <c:v>-45.120475769999999</c:v>
                </c:pt>
                <c:pt idx="2025">
                  <c:v>-45.1511116</c:v>
                </c:pt>
                <c:pt idx="2026">
                  <c:v>-45.127452849999997</c:v>
                </c:pt>
                <c:pt idx="2027">
                  <c:v>-45.073127749999998</c:v>
                </c:pt>
                <c:pt idx="2028">
                  <c:v>-45.138591769999998</c:v>
                </c:pt>
                <c:pt idx="2029">
                  <c:v>-45.148326869999998</c:v>
                </c:pt>
                <c:pt idx="2030">
                  <c:v>-45.009086609999997</c:v>
                </c:pt>
                <c:pt idx="2031">
                  <c:v>-44.816917420000003</c:v>
                </c:pt>
                <c:pt idx="2032">
                  <c:v>-44.66791534</c:v>
                </c:pt>
                <c:pt idx="2033">
                  <c:v>-44.582969669999997</c:v>
                </c:pt>
                <c:pt idx="2034">
                  <c:v>-44.517536159999999</c:v>
                </c:pt>
                <c:pt idx="2035">
                  <c:v>-44.461822509999998</c:v>
                </c:pt>
                <c:pt idx="2036">
                  <c:v>-44.563495639999999</c:v>
                </c:pt>
                <c:pt idx="2037">
                  <c:v>-44.488292690000002</c:v>
                </c:pt>
                <c:pt idx="2038">
                  <c:v>-44.511974330000001</c:v>
                </c:pt>
                <c:pt idx="2039">
                  <c:v>-44.660961149999999</c:v>
                </c:pt>
                <c:pt idx="2040">
                  <c:v>-44.64146805</c:v>
                </c:pt>
                <c:pt idx="2041">
                  <c:v>-44.872611999999997</c:v>
                </c:pt>
                <c:pt idx="2042">
                  <c:v>-45.013256069999997</c:v>
                </c:pt>
                <c:pt idx="2043">
                  <c:v>-45.134395599999998</c:v>
                </c:pt>
                <c:pt idx="2044">
                  <c:v>-44.967296599999997</c:v>
                </c:pt>
                <c:pt idx="2045">
                  <c:v>-44.787670140000003</c:v>
                </c:pt>
                <c:pt idx="2046">
                  <c:v>-44.577404020000003</c:v>
                </c:pt>
                <c:pt idx="2047">
                  <c:v>-44.52310181</c:v>
                </c:pt>
                <c:pt idx="2048">
                  <c:v>-44.574619290000001</c:v>
                </c:pt>
                <c:pt idx="2049">
                  <c:v>-44.928329470000001</c:v>
                </c:pt>
                <c:pt idx="2050">
                  <c:v>-45.071357730000003</c:v>
                </c:pt>
                <c:pt idx="2051">
                  <c:v>-45.09401321</c:v>
                </c:pt>
                <c:pt idx="2052">
                  <c:v>-44.715263370000002</c:v>
                </c:pt>
                <c:pt idx="2053">
                  <c:v>-44.493862149999998</c:v>
                </c:pt>
                <c:pt idx="2054">
                  <c:v>-44.744499210000001</c:v>
                </c:pt>
                <c:pt idx="2055">
                  <c:v>-45.107948299999997</c:v>
                </c:pt>
                <c:pt idx="2056">
                  <c:v>-44.926925660000002</c:v>
                </c:pt>
                <c:pt idx="2057">
                  <c:v>-44.488285060000003</c:v>
                </c:pt>
                <c:pt idx="2058">
                  <c:v>-44.711086270000003</c:v>
                </c:pt>
                <c:pt idx="2059">
                  <c:v>-45.070346829999998</c:v>
                </c:pt>
                <c:pt idx="2060">
                  <c:v>-44.950588230000001</c:v>
                </c:pt>
                <c:pt idx="2061">
                  <c:v>-44.492454530000003</c:v>
                </c:pt>
                <c:pt idx="2062">
                  <c:v>-44.681846620000002</c:v>
                </c:pt>
                <c:pt idx="2063">
                  <c:v>-45.09401321</c:v>
                </c:pt>
                <c:pt idx="2064">
                  <c:v>-44.740325929999997</c:v>
                </c:pt>
                <c:pt idx="2065">
                  <c:v>-44.452079769999997</c:v>
                </c:pt>
                <c:pt idx="2066">
                  <c:v>-44.853122710000001</c:v>
                </c:pt>
                <c:pt idx="2067">
                  <c:v>-45.091232300000001</c:v>
                </c:pt>
                <c:pt idx="2068">
                  <c:v>-44.591331480000001</c:v>
                </c:pt>
                <c:pt idx="2069">
                  <c:v>-44.630321500000001</c:v>
                </c:pt>
                <c:pt idx="2070">
                  <c:v>-45.02022934</c:v>
                </c:pt>
                <c:pt idx="2071">
                  <c:v>-44.602470400000001</c:v>
                </c:pt>
                <c:pt idx="2072">
                  <c:v>-44.64981461</c:v>
                </c:pt>
                <c:pt idx="2073">
                  <c:v>-45.074520110000002</c:v>
                </c:pt>
                <c:pt idx="2074">
                  <c:v>-44.642860409999997</c:v>
                </c:pt>
                <c:pt idx="2075">
                  <c:v>-44.60247803</c:v>
                </c:pt>
                <c:pt idx="2076">
                  <c:v>-45.004905700000002</c:v>
                </c:pt>
                <c:pt idx="2077">
                  <c:v>-45.066165920000003</c:v>
                </c:pt>
                <c:pt idx="2078">
                  <c:v>-44.536979680000002</c:v>
                </c:pt>
                <c:pt idx="2079">
                  <c:v>-44.54398346</c:v>
                </c:pt>
                <c:pt idx="2080">
                  <c:v>-44.860069269999997</c:v>
                </c:pt>
                <c:pt idx="2081">
                  <c:v>-45.09261703</c:v>
                </c:pt>
                <c:pt idx="2082">
                  <c:v>-44.698558810000002</c:v>
                </c:pt>
                <c:pt idx="2083">
                  <c:v>-44.461818700000002</c:v>
                </c:pt>
                <c:pt idx="2084">
                  <c:v>-44.622764590000003</c:v>
                </c:pt>
                <c:pt idx="2085">
                  <c:v>-44.807167049999997</c:v>
                </c:pt>
                <c:pt idx="2086">
                  <c:v>-45.074520110000002</c:v>
                </c:pt>
                <c:pt idx="2087">
                  <c:v>-45.113513949999998</c:v>
                </c:pt>
                <c:pt idx="2088">
                  <c:v>-45.053630830000003</c:v>
                </c:pt>
                <c:pt idx="2089">
                  <c:v>-44.690196989999997</c:v>
                </c:pt>
                <c:pt idx="2090">
                  <c:v>-44.489688870000002</c:v>
                </c:pt>
                <c:pt idx="2091">
                  <c:v>-44.567913060000002</c:v>
                </c:pt>
                <c:pt idx="2092">
                  <c:v>-44.62335968</c:v>
                </c:pt>
                <c:pt idx="2093">
                  <c:v>-44.641448969999999</c:v>
                </c:pt>
                <c:pt idx="2094">
                  <c:v>-44.752853389999999</c:v>
                </c:pt>
                <c:pt idx="2095">
                  <c:v>-44.999328609999999</c:v>
                </c:pt>
                <c:pt idx="2096">
                  <c:v>-45.139965060000002</c:v>
                </c:pt>
                <c:pt idx="2097">
                  <c:v>-45.151107789999998</c:v>
                </c:pt>
                <c:pt idx="2098">
                  <c:v>-45.098186490000003</c:v>
                </c:pt>
                <c:pt idx="2099">
                  <c:v>-44.950592039999997</c:v>
                </c:pt>
                <c:pt idx="2100">
                  <c:v>-44.808555599999998</c:v>
                </c:pt>
                <c:pt idx="2101">
                  <c:v>-44.704132080000001</c:v>
                </c:pt>
                <c:pt idx="2102">
                  <c:v>-44.716651919999997</c:v>
                </c:pt>
                <c:pt idx="2103">
                  <c:v>-44.769573209999997</c:v>
                </c:pt>
                <c:pt idx="2104">
                  <c:v>-44.770961759999999</c:v>
                </c:pt>
                <c:pt idx="2105">
                  <c:v>-44.768173220000001</c:v>
                </c:pt>
                <c:pt idx="2106">
                  <c:v>-44.812732699999998</c:v>
                </c:pt>
                <c:pt idx="2107">
                  <c:v>-44.698558810000002</c:v>
                </c:pt>
                <c:pt idx="2108">
                  <c:v>-44.608039859999998</c:v>
                </c:pt>
                <c:pt idx="2109">
                  <c:v>-44.516147609999997</c:v>
                </c:pt>
                <c:pt idx="2110">
                  <c:v>-44.486888890000003</c:v>
                </c:pt>
                <c:pt idx="2111">
                  <c:v>-44.595516199999999</c:v>
                </c:pt>
                <c:pt idx="2112">
                  <c:v>-44.855915070000002</c:v>
                </c:pt>
                <c:pt idx="2113">
                  <c:v>-45.03554535</c:v>
                </c:pt>
                <c:pt idx="2114">
                  <c:v>-45.244403839999997</c:v>
                </c:pt>
                <c:pt idx="2115">
                  <c:v>-45.099590300000003</c:v>
                </c:pt>
                <c:pt idx="2116">
                  <c:v>-44.816909789999997</c:v>
                </c:pt>
                <c:pt idx="2117">
                  <c:v>-44.566268919999999</c:v>
                </c:pt>
                <c:pt idx="2118">
                  <c:v>-44.567661289999997</c:v>
                </c:pt>
                <c:pt idx="2119">
                  <c:v>-44.68325806</c:v>
                </c:pt>
                <c:pt idx="2120">
                  <c:v>-44.961730959999997</c:v>
                </c:pt>
                <c:pt idx="2121">
                  <c:v>-45.121860499999997</c:v>
                </c:pt>
                <c:pt idx="2122">
                  <c:v>-45.14414215</c:v>
                </c:pt>
                <c:pt idx="2123">
                  <c:v>-45.123394009999998</c:v>
                </c:pt>
                <c:pt idx="2124">
                  <c:v>-45.061996460000003</c:v>
                </c:pt>
                <c:pt idx="2125">
                  <c:v>-45.037609099999997</c:v>
                </c:pt>
                <c:pt idx="2126">
                  <c:v>-44.971469880000001</c:v>
                </c:pt>
                <c:pt idx="2127">
                  <c:v>-45.184528350000001</c:v>
                </c:pt>
                <c:pt idx="2128">
                  <c:v>-45.077304839999996</c:v>
                </c:pt>
                <c:pt idx="2129">
                  <c:v>-45.060119630000003</c:v>
                </c:pt>
                <c:pt idx="2130">
                  <c:v>-45.13300323</c:v>
                </c:pt>
                <c:pt idx="2131">
                  <c:v>-45.210975650000002</c:v>
                </c:pt>
                <c:pt idx="2132">
                  <c:v>-45.206806180000001</c:v>
                </c:pt>
                <c:pt idx="2133">
                  <c:v>-45.192882539999999</c:v>
                </c:pt>
                <c:pt idx="2134">
                  <c:v>-45.089847560000003</c:v>
                </c:pt>
                <c:pt idx="2135">
                  <c:v>-44.911602019999997</c:v>
                </c:pt>
                <c:pt idx="2136">
                  <c:v>-44.854522709999998</c:v>
                </c:pt>
                <c:pt idx="2137">
                  <c:v>-44.832225800000003</c:v>
                </c:pt>
                <c:pt idx="2138">
                  <c:v>-44.748691559999997</c:v>
                </c:pt>
                <c:pt idx="2139">
                  <c:v>-44.704120639999999</c:v>
                </c:pt>
                <c:pt idx="2140">
                  <c:v>-44.65538025</c:v>
                </c:pt>
                <c:pt idx="2141">
                  <c:v>-44.531459810000001</c:v>
                </c:pt>
                <c:pt idx="2142">
                  <c:v>-44.534233090000001</c:v>
                </c:pt>
                <c:pt idx="2143">
                  <c:v>-44.523094180000001</c:v>
                </c:pt>
                <c:pt idx="2144">
                  <c:v>-44.713870999999997</c:v>
                </c:pt>
                <c:pt idx="2145">
                  <c:v>-44.961730959999997</c:v>
                </c:pt>
                <c:pt idx="2146">
                  <c:v>-45.089832309999998</c:v>
                </c:pt>
                <c:pt idx="2147">
                  <c:v>-45.208198549999999</c:v>
                </c:pt>
                <c:pt idx="2148">
                  <c:v>-45.174781799999998</c:v>
                </c:pt>
                <c:pt idx="2149">
                  <c:v>-44.999336239999998</c:v>
                </c:pt>
                <c:pt idx="2150">
                  <c:v>-44.759838100000003</c:v>
                </c:pt>
                <c:pt idx="2151">
                  <c:v>-44.595520020000002</c:v>
                </c:pt>
                <c:pt idx="2152">
                  <c:v>-44.552345279999997</c:v>
                </c:pt>
                <c:pt idx="2153">
                  <c:v>-44.833629610000003</c:v>
                </c:pt>
                <c:pt idx="2154">
                  <c:v>-45.066165920000003</c:v>
                </c:pt>
                <c:pt idx="2155">
                  <c:v>-45.180347439999998</c:v>
                </c:pt>
                <c:pt idx="2156">
                  <c:v>-45.197074890000003</c:v>
                </c:pt>
                <c:pt idx="2157">
                  <c:v>-45.176174160000002</c:v>
                </c:pt>
                <c:pt idx="2158">
                  <c:v>-45.149700160000002</c:v>
                </c:pt>
                <c:pt idx="2159">
                  <c:v>-45.191482540000003</c:v>
                </c:pt>
                <c:pt idx="2160">
                  <c:v>-45.198455809999999</c:v>
                </c:pt>
                <c:pt idx="2161">
                  <c:v>-45.258319849999999</c:v>
                </c:pt>
                <c:pt idx="2162">
                  <c:v>-45.19427872</c:v>
                </c:pt>
                <c:pt idx="2163">
                  <c:v>-45.170604709999999</c:v>
                </c:pt>
                <c:pt idx="2164">
                  <c:v>-45.043891909999999</c:v>
                </c:pt>
                <c:pt idx="2165">
                  <c:v>-44.836406709999999</c:v>
                </c:pt>
                <c:pt idx="2166">
                  <c:v>-44.603874210000001</c:v>
                </c:pt>
                <c:pt idx="2167">
                  <c:v>-44.589954380000002</c:v>
                </c:pt>
                <c:pt idx="2168">
                  <c:v>-44.644248959999999</c:v>
                </c:pt>
                <c:pt idx="2169">
                  <c:v>-44.883750919999997</c:v>
                </c:pt>
                <c:pt idx="2170">
                  <c:v>-45.117694849999999</c:v>
                </c:pt>
                <c:pt idx="2171">
                  <c:v>-45.177558900000001</c:v>
                </c:pt>
                <c:pt idx="2172">
                  <c:v>-45.120475769999999</c:v>
                </c:pt>
                <c:pt idx="2173">
                  <c:v>-44.828044890000001</c:v>
                </c:pt>
                <c:pt idx="2174">
                  <c:v>-44.65121078</c:v>
                </c:pt>
                <c:pt idx="2175">
                  <c:v>-44.509178159999998</c:v>
                </c:pt>
                <c:pt idx="2176">
                  <c:v>-44.532848360000003</c:v>
                </c:pt>
                <c:pt idx="2177">
                  <c:v>-44.56348801</c:v>
                </c:pt>
                <c:pt idx="2178">
                  <c:v>-44.681835169999999</c:v>
                </c:pt>
                <c:pt idx="2179">
                  <c:v>-44.85590363</c:v>
                </c:pt>
                <c:pt idx="2180">
                  <c:v>-45.053642269999997</c:v>
                </c:pt>
                <c:pt idx="2181">
                  <c:v>-45.219345089999997</c:v>
                </c:pt>
                <c:pt idx="2182">
                  <c:v>-45.174789429999997</c:v>
                </c:pt>
                <c:pt idx="2183">
                  <c:v>-45.066165920000003</c:v>
                </c:pt>
                <c:pt idx="2184">
                  <c:v>-44.744499210000001</c:v>
                </c:pt>
                <c:pt idx="2185">
                  <c:v>-44.560684199999997</c:v>
                </c:pt>
                <c:pt idx="2186">
                  <c:v>-44.730575559999998</c:v>
                </c:pt>
                <c:pt idx="2187">
                  <c:v>-45.052242280000002</c:v>
                </c:pt>
                <c:pt idx="2188">
                  <c:v>-45.216567990000001</c:v>
                </c:pt>
                <c:pt idx="2189">
                  <c:v>-45.146930689999998</c:v>
                </c:pt>
                <c:pt idx="2190">
                  <c:v>-44.869834900000001</c:v>
                </c:pt>
                <c:pt idx="2191">
                  <c:v>-44.588554379999998</c:v>
                </c:pt>
                <c:pt idx="2192">
                  <c:v>-44.630313870000002</c:v>
                </c:pt>
                <c:pt idx="2193">
                  <c:v>-44.990989689999999</c:v>
                </c:pt>
                <c:pt idx="2194">
                  <c:v>-45.112144469999997</c:v>
                </c:pt>
                <c:pt idx="2195">
                  <c:v>-44.872619630000003</c:v>
                </c:pt>
                <c:pt idx="2196">
                  <c:v>-44.660964970000002</c:v>
                </c:pt>
                <c:pt idx="2197">
                  <c:v>-44.634498600000001</c:v>
                </c:pt>
                <c:pt idx="2198">
                  <c:v>-44.937770839999999</c:v>
                </c:pt>
                <c:pt idx="2199">
                  <c:v>-45.238838200000004</c:v>
                </c:pt>
                <c:pt idx="2200">
                  <c:v>-44.867053990000002</c:v>
                </c:pt>
                <c:pt idx="2201">
                  <c:v>-44.676258089999997</c:v>
                </c:pt>
                <c:pt idx="2202">
                  <c:v>-44.912971499999998</c:v>
                </c:pt>
                <c:pt idx="2203">
                  <c:v>-45.181045529999999</c:v>
                </c:pt>
                <c:pt idx="2204">
                  <c:v>-45.034130099999999</c:v>
                </c:pt>
                <c:pt idx="2205">
                  <c:v>-44.596908569999997</c:v>
                </c:pt>
                <c:pt idx="2206">
                  <c:v>-44.840599060000002</c:v>
                </c:pt>
                <c:pt idx="2207">
                  <c:v>-45.206359859999999</c:v>
                </c:pt>
                <c:pt idx="2208">
                  <c:v>-45.113510130000002</c:v>
                </c:pt>
                <c:pt idx="2209">
                  <c:v>-44.747280119999999</c:v>
                </c:pt>
                <c:pt idx="2210">
                  <c:v>-44.885143280000001</c:v>
                </c:pt>
                <c:pt idx="2211">
                  <c:v>-45.130218509999999</c:v>
                </c:pt>
                <c:pt idx="2212">
                  <c:v>-45.053092960000001</c:v>
                </c:pt>
                <c:pt idx="2213">
                  <c:v>-44.876789090000003</c:v>
                </c:pt>
                <c:pt idx="2214">
                  <c:v>-44.777927400000003</c:v>
                </c:pt>
                <c:pt idx="2215">
                  <c:v>-44.747283940000003</c:v>
                </c:pt>
                <c:pt idx="2216">
                  <c:v>-44.839206699999998</c:v>
                </c:pt>
                <c:pt idx="2217">
                  <c:v>-45.015106199999998</c:v>
                </c:pt>
                <c:pt idx="2218">
                  <c:v>-45.245788570000002</c:v>
                </c:pt>
                <c:pt idx="2219">
                  <c:v>-45.134403229999997</c:v>
                </c:pt>
                <c:pt idx="2220">
                  <c:v>-45.273643489999998</c:v>
                </c:pt>
                <c:pt idx="2221">
                  <c:v>-45.255558010000001</c:v>
                </c:pt>
                <c:pt idx="2222">
                  <c:v>-45.268070219999998</c:v>
                </c:pt>
                <c:pt idx="2223">
                  <c:v>-45.230472560000003</c:v>
                </c:pt>
                <c:pt idx="2224">
                  <c:v>-45.238838200000004</c:v>
                </c:pt>
                <c:pt idx="2225">
                  <c:v>-45.227466579999998</c:v>
                </c:pt>
                <c:pt idx="2226">
                  <c:v>-45.234642030000003</c:v>
                </c:pt>
                <c:pt idx="2227">
                  <c:v>-45.211990360000001</c:v>
                </c:pt>
                <c:pt idx="2228">
                  <c:v>-45.304286959999999</c:v>
                </c:pt>
                <c:pt idx="2229">
                  <c:v>-45.270877839999997</c:v>
                </c:pt>
                <c:pt idx="2230">
                  <c:v>-45.259723659999999</c:v>
                </c:pt>
                <c:pt idx="2231">
                  <c:v>-45.19287491</c:v>
                </c:pt>
                <c:pt idx="2232">
                  <c:v>-45.220718380000001</c:v>
                </c:pt>
                <c:pt idx="2233">
                  <c:v>-45.266681669999997</c:v>
                </c:pt>
                <c:pt idx="2234">
                  <c:v>-45.204021449999999</c:v>
                </c:pt>
                <c:pt idx="2235">
                  <c:v>-45.19844818</c:v>
                </c:pt>
                <c:pt idx="2236">
                  <c:v>-45.230457309999998</c:v>
                </c:pt>
                <c:pt idx="2237">
                  <c:v>-45.248588560000002</c:v>
                </c:pt>
                <c:pt idx="2238">
                  <c:v>-45.287578580000002</c:v>
                </c:pt>
                <c:pt idx="2239">
                  <c:v>-45.241622919999998</c:v>
                </c:pt>
                <c:pt idx="2240">
                  <c:v>-45.287563319999997</c:v>
                </c:pt>
                <c:pt idx="2241">
                  <c:v>-45.222129819999999</c:v>
                </c:pt>
                <c:pt idx="2242">
                  <c:v>-45.188709260000003</c:v>
                </c:pt>
                <c:pt idx="2243">
                  <c:v>-45.30010223</c:v>
                </c:pt>
                <c:pt idx="2244">
                  <c:v>-45.21655655</c:v>
                </c:pt>
                <c:pt idx="2245">
                  <c:v>-45.200740809999999</c:v>
                </c:pt>
                <c:pt idx="2246">
                  <c:v>-45.176174160000002</c:v>
                </c:pt>
                <c:pt idx="2247">
                  <c:v>-45.319599150000002</c:v>
                </c:pt>
                <c:pt idx="2248">
                  <c:v>-45.339088439999998</c:v>
                </c:pt>
                <c:pt idx="2249">
                  <c:v>-45.298709870000003</c:v>
                </c:pt>
                <c:pt idx="2250">
                  <c:v>-45.280609130000002</c:v>
                </c:pt>
                <c:pt idx="2251">
                  <c:v>-45.130424499999997</c:v>
                </c:pt>
                <c:pt idx="2252">
                  <c:v>-44.99932098</c:v>
                </c:pt>
                <c:pt idx="2253">
                  <c:v>-44.926929469999997</c:v>
                </c:pt>
                <c:pt idx="2254">
                  <c:v>-44.835033420000002</c:v>
                </c:pt>
                <c:pt idx="2255">
                  <c:v>-44.800212860000002</c:v>
                </c:pt>
                <c:pt idx="2256">
                  <c:v>-44.876789090000003</c:v>
                </c:pt>
                <c:pt idx="2257">
                  <c:v>-44.95338821</c:v>
                </c:pt>
                <c:pt idx="2258">
                  <c:v>-44.953372960000003</c:v>
                </c:pt>
                <c:pt idx="2259">
                  <c:v>-44.967304230000003</c:v>
                </c:pt>
                <c:pt idx="2260">
                  <c:v>-44.878170009999998</c:v>
                </c:pt>
                <c:pt idx="2261">
                  <c:v>-44.825263980000003</c:v>
                </c:pt>
                <c:pt idx="2262">
                  <c:v>-44.77792358</c:v>
                </c:pt>
                <c:pt idx="2263">
                  <c:v>-44.733367919999999</c:v>
                </c:pt>
                <c:pt idx="2264">
                  <c:v>-44.699954990000002</c:v>
                </c:pt>
                <c:pt idx="2265">
                  <c:v>-44.73059464</c:v>
                </c:pt>
                <c:pt idx="2266">
                  <c:v>-44.80020142</c:v>
                </c:pt>
                <c:pt idx="2267">
                  <c:v>-44.965915680000002</c:v>
                </c:pt>
                <c:pt idx="2268">
                  <c:v>-45.130226139999998</c:v>
                </c:pt>
                <c:pt idx="2269">
                  <c:v>-45.183139799999999</c:v>
                </c:pt>
                <c:pt idx="2270">
                  <c:v>-45.256927490000002</c:v>
                </c:pt>
                <c:pt idx="2271">
                  <c:v>-45.293136599999997</c:v>
                </c:pt>
                <c:pt idx="2272">
                  <c:v>-45.31124878</c:v>
                </c:pt>
                <c:pt idx="2273">
                  <c:v>-45.28897095</c:v>
                </c:pt>
                <c:pt idx="2274">
                  <c:v>-45.249977110000003</c:v>
                </c:pt>
                <c:pt idx="2275">
                  <c:v>-45.208198549999999</c:v>
                </c:pt>
                <c:pt idx="2276">
                  <c:v>-45.09123993</c:v>
                </c:pt>
                <c:pt idx="2277">
                  <c:v>-45.100978849999997</c:v>
                </c:pt>
                <c:pt idx="2278">
                  <c:v>-45.183124540000001</c:v>
                </c:pt>
                <c:pt idx="2279">
                  <c:v>-45.270866390000002</c:v>
                </c:pt>
                <c:pt idx="2280">
                  <c:v>-45.336311340000002</c:v>
                </c:pt>
                <c:pt idx="2281">
                  <c:v>-45.329341890000002</c:v>
                </c:pt>
                <c:pt idx="2282">
                  <c:v>-45.334911349999999</c:v>
                </c:pt>
                <c:pt idx="2283">
                  <c:v>-45.343261720000001</c:v>
                </c:pt>
                <c:pt idx="2284">
                  <c:v>-45.38782501</c:v>
                </c:pt>
                <c:pt idx="2285">
                  <c:v>-45.357196809999998</c:v>
                </c:pt>
                <c:pt idx="2286">
                  <c:v>-45.34466553</c:v>
                </c:pt>
                <c:pt idx="2287">
                  <c:v>-45.346061710000001</c:v>
                </c:pt>
                <c:pt idx="2288">
                  <c:v>-45.343273160000003</c:v>
                </c:pt>
                <c:pt idx="2289">
                  <c:v>-45.361370090000001</c:v>
                </c:pt>
                <c:pt idx="2290">
                  <c:v>-45.31404114</c:v>
                </c:pt>
                <c:pt idx="2291">
                  <c:v>-45.240222930000002</c:v>
                </c:pt>
                <c:pt idx="2292">
                  <c:v>-45.177570340000003</c:v>
                </c:pt>
                <c:pt idx="2293">
                  <c:v>-45.071743009999999</c:v>
                </c:pt>
                <c:pt idx="2294">
                  <c:v>-44.890724179999999</c:v>
                </c:pt>
                <c:pt idx="2295">
                  <c:v>-44.814132690000001</c:v>
                </c:pt>
                <c:pt idx="2296">
                  <c:v>-44.804386139999998</c:v>
                </c:pt>
                <c:pt idx="2297">
                  <c:v>-44.75704193</c:v>
                </c:pt>
                <c:pt idx="2298">
                  <c:v>-44.736141199999999</c:v>
                </c:pt>
                <c:pt idx="2299">
                  <c:v>-44.692981719999999</c:v>
                </c:pt>
                <c:pt idx="2300">
                  <c:v>-44.81134033</c:v>
                </c:pt>
                <c:pt idx="2301">
                  <c:v>-44.932483670000003</c:v>
                </c:pt>
                <c:pt idx="2302">
                  <c:v>-45.254138949999998</c:v>
                </c:pt>
                <c:pt idx="2303">
                  <c:v>-45.442134860000003</c:v>
                </c:pt>
                <c:pt idx="2304">
                  <c:v>-45.430995940000003</c:v>
                </c:pt>
                <c:pt idx="2305">
                  <c:v>-45.155284880000004</c:v>
                </c:pt>
                <c:pt idx="2306">
                  <c:v>-44.997947689999997</c:v>
                </c:pt>
                <c:pt idx="2307">
                  <c:v>-44.862869259999997</c:v>
                </c:pt>
                <c:pt idx="2308">
                  <c:v>-44.752857210000002</c:v>
                </c:pt>
                <c:pt idx="2309">
                  <c:v>-44.848937990000003</c:v>
                </c:pt>
                <c:pt idx="2310">
                  <c:v>-45.171989439999997</c:v>
                </c:pt>
                <c:pt idx="2311">
                  <c:v>-45.424030299999998</c:v>
                </c:pt>
                <c:pt idx="2312">
                  <c:v>-45.340484619999998</c:v>
                </c:pt>
                <c:pt idx="2313">
                  <c:v>-45.046672819999998</c:v>
                </c:pt>
                <c:pt idx="2314">
                  <c:v>-44.835018159999997</c:v>
                </c:pt>
                <c:pt idx="2315">
                  <c:v>-44.776542659999997</c:v>
                </c:pt>
                <c:pt idx="2316">
                  <c:v>-44.681835169999999</c:v>
                </c:pt>
                <c:pt idx="2317">
                  <c:v>-44.816913599999999</c:v>
                </c:pt>
                <c:pt idx="2318">
                  <c:v>-44.901859279999996</c:v>
                </c:pt>
                <c:pt idx="2319">
                  <c:v>-45.064769740000003</c:v>
                </c:pt>
                <c:pt idx="2320">
                  <c:v>-45.062931059999997</c:v>
                </c:pt>
                <c:pt idx="2321">
                  <c:v>-45.088455199999999</c:v>
                </c:pt>
                <c:pt idx="2322">
                  <c:v>-45.123241419999999</c:v>
                </c:pt>
                <c:pt idx="2323">
                  <c:v>-45.231880189999998</c:v>
                </c:pt>
                <c:pt idx="2324">
                  <c:v>-45.329345699999998</c:v>
                </c:pt>
                <c:pt idx="2325">
                  <c:v>-45.36694336</c:v>
                </c:pt>
                <c:pt idx="2326">
                  <c:v>-45.432392120000003</c:v>
                </c:pt>
                <c:pt idx="2327">
                  <c:v>-45.442142490000002</c:v>
                </c:pt>
                <c:pt idx="2328">
                  <c:v>-45.437953950000001</c:v>
                </c:pt>
                <c:pt idx="2329">
                  <c:v>-45.347446439999999</c:v>
                </c:pt>
                <c:pt idx="2330">
                  <c:v>-45.142749790000003</c:v>
                </c:pt>
                <c:pt idx="2331">
                  <c:v>-44.889327999999999</c:v>
                </c:pt>
                <c:pt idx="2332">
                  <c:v>-44.984020229999999</c:v>
                </c:pt>
                <c:pt idx="2333">
                  <c:v>-45.169795989999997</c:v>
                </c:pt>
                <c:pt idx="2334">
                  <c:v>-45.458831789999998</c:v>
                </c:pt>
                <c:pt idx="2335">
                  <c:v>-45.554927829999997</c:v>
                </c:pt>
                <c:pt idx="2336">
                  <c:v>-45.30567551</c:v>
                </c:pt>
                <c:pt idx="2337">
                  <c:v>-44.9840126</c:v>
                </c:pt>
                <c:pt idx="2338">
                  <c:v>-44.876789090000003</c:v>
                </c:pt>
                <c:pt idx="2339">
                  <c:v>-45.153900149999998</c:v>
                </c:pt>
                <c:pt idx="2340">
                  <c:v>-45.442138669999999</c:v>
                </c:pt>
                <c:pt idx="2341">
                  <c:v>-45.546569820000002</c:v>
                </c:pt>
                <c:pt idx="2342">
                  <c:v>-45.54238892</c:v>
                </c:pt>
                <c:pt idx="2343">
                  <c:v>-45.371124270000003</c:v>
                </c:pt>
                <c:pt idx="2344">
                  <c:v>-45.096805570000001</c:v>
                </c:pt>
                <c:pt idx="2345">
                  <c:v>-44.981224060000002</c:v>
                </c:pt>
                <c:pt idx="2346">
                  <c:v>-44.926929469999997</c:v>
                </c:pt>
                <c:pt idx="2347">
                  <c:v>-44.95199203</c:v>
                </c:pt>
                <c:pt idx="2348">
                  <c:v>-44.98122025</c:v>
                </c:pt>
                <c:pt idx="2349">
                  <c:v>-44.960342410000003</c:v>
                </c:pt>
                <c:pt idx="2350">
                  <c:v>-44.925521850000003</c:v>
                </c:pt>
                <c:pt idx="2351">
                  <c:v>-44.938064580000002</c:v>
                </c:pt>
                <c:pt idx="2352">
                  <c:v>-44.92274475</c:v>
                </c:pt>
                <c:pt idx="2353">
                  <c:v>-45.00768661</c:v>
                </c:pt>
                <c:pt idx="2354">
                  <c:v>-45.098201750000001</c:v>
                </c:pt>
                <c:pt idx="2355">
                  <c:v>-45.2374382</c:v>
                </c:pt>
                <c:pt idx="2356">
                  <c:v>-45.355430599999998</c:v>
                </c:pt>
                <c:pt idx="2357">
                  <c:v>-45.62314224</c:v>
                </c:pt>
                <c:pt idx="2358">
                  <c:v>-45.592514039999998</c:v>
                </c:pt>
                <c:pt idx="2359">
                  <c:v>-45.606445309999998</c:v>
                </c:pt>
                <c:pt idx="2360">
                  <c:v>-45.578594209999999</c:v>
                </c:pt>
                <c:pt idx="2361">
                  <c:v>-45.552135470000003</c:v>
                </c:pt>
                <c:pt idx="2362">
                  <c:v>-45.494640349999997</c:v>
                </c:pt>
                <c:pt idx="2363">
                  <c:v>-45.202621460000003</c:v>
                </c:pt>
                <c:pt idx="2364">
                  <c:v>-44.992359159999999</c:v>
                </c:pt>
                <c:pt idx="2365">
                  <c:v>-45.045272830000002</c:v>
                </c:pt>
                <c:pt idx="2366">
                  <c:v>-44.992359159999999</c:v>
                </c:pt>
                <c:pt idx="2367">
                  <c:v>-45.082889559999998</c:v>
                </c:pt>
                <c:pt idx="2368">
                  <c:v>-45.237434389999997</c:v>
                </c:pt>
                <c:pt idx="2369">
                  <c:v>-45.081481930000002</c:v>
                </c:pt>
                <c:pt idx="2370">
                  <c:v>-45.092628480000002</c:v>
                </c:pt>
                <c:pt idx="2371">
                  <c:v>-45.280891420000003</c:v>
                </c:pt>
                <c:pt idx="2372">
                  <c:v>-45.109340670000002</c:v>
                </c:pt>
                <c:pt idx="2373">
                  <c:v>-45.034130099999999</c:v>
                </c:pt>
                <c:pt idx="2374">
                  <c:v>-45.077316279999998</c:v>
                </c:pt>
                <c:pt idx="2375">
                  <c:v>-45.024391170000001</c:v>
                </c:pt>
                <c:pt idx="2376">
                  <c:v>-45.006671910000001</c:v>
                </c:pt>
                <c:pt idx="2377">
                  <c:v>-45.02300262</c:v>
                </c:pt>
                <c:pt idx="2378">
                  <c:v>-45.076984410000001</c:v>
                </c:pt>
                <c:pt idx="2379">
                  <c:v>-44.984020229999999</c:v>
                </c:pt>
                <c:pt idx="2380">
                  <c:v>-45.091056819999999</c:v>
                </c:pt>
                <c:pt idx="2381">
                  <c:v>-45.12326813</c:v>
                </c:pt>
                <c:pt idx="2382">
                  <c:v>-45.11629868</c:v>
                </c:pt>
                <c:pt idx="2383">
                  <c:v>-45.124649050000002</c:v>
                </c:pt>
                <c:pt idx="2384">
                  <c:v>-45.043903350000001</c:v>
                </c:pt>
                <c:pt idx="2385">
                  <c:v>-45.080081939999999</c:v>
                </c:pt>
                <c:pt idx="2386">
                  <c:v>-45.071739200000003</c:v>
                </c:pt>
                <c:pt idx="2387">
                  <c:v>-45.121868130000003</c:v>
                </c:pt>
                <c:pt idx="2388">
                  <c:v>-45.119079589999998</c:v>
                </c:pt>
                <c:pt idx="2389">
                  <c:v>-45.1552887</c:v>
                </c:pt>
                <c:pt idx="2390">
                  <c:v>-45.226306919999999</c:v>
                </c:pt>
                <c:pt idx="2391">
                  <c:v>-45.326564789999999</c:v>
                </c:pt>
                <c:pt idx="2392">
                  <c:v>-45.528469090000002</c:v>
                </c:pt>
                <c:pt idx="2393">
                  <c:v>-45.696949009999997</c:v>
                </c:pt>
                <c:pt idx="2394">
                  <c:v>-45.72200394</c:v>
                </c:pt>
                <c:pt idx="2395">
                  <c:v>-45.627330780000001</c:v>
                </c:pt>
                <c:pt idx="2396">
                  <c:v>-45.382144930000003</c:v>
                </c:pt>
                <c:pt idx="2397">
                  <c:v>-45.301502229999997</c:v>
                </c:pt>
                <c:pt idx="2398">
                  <c:v>-45.302898409999997</c:v>
                </c:pt>
                <c:pt idx="2399">
                  <c:v>-45.113521579999997</c:v>
                </c:pt>
                <c:pt idx="2400">
                  <c:v>-45.087051389999999</c:v>
                </c:pt>
                <c:pt idx="2401">
                  <c:v>-45.194274900000003</c:v>
                </c:pt>
                <c:pt idx="2402">
                  <c:v>-45.195667270000001</c:v>
                </c:pt>
                <c:pt idx="2403">
                  <c:v>-45.411502839999997</c:v>
                </c:pt>
                <c:pt idx="2404">
                  <c:v>-45.642658230000002</c:v>
                </c:pt>
                <c:pt idx="2405">
                  <c:v>-45.715057369999997</c:v>
                </c:pt>
                <c:pt idx="2406">
                  <c:v>-45.75822067</c:v>
                </c:pt>
                <c:pt idx="2407">
                  <c:v>-45.612007140000003</c:v>
                </c:pt>
                <c:pt idx="2408">
                  <c:v>-45.42541885</c:v>
                </c:pt>
                <c:pt idx="2409">
                  <c:v>-45.234657290000001</c:v>
                </c:pt>
                <c:pt idx="2410">
                  <c:v>-45.128837590000003</c:v>
                </c:pt>
                <c:pt idx="2411">
                  <c:v>-45.109325409999997</c:v>
                </c:pt>
                <c:pt idx="2412">
                  <c:v>-45.113502500000003</c:v>
                </c:pt>
                <c:pt idx="2413">
                  <c:v>-45.173393249999997</c:v>
                </c:pt>
                <c:pt idx="2414">
                  <c:v>-45.422641749999997</c:v>
                </c:pt>
                <c:pt idx="2415">
                  <c:v>-45.476943970000001</c:v>
                </c:pt>
                <c:pt idx="2416">
                  <c:v>-45.506191250000001</c:v>
                </c:pt>
                <c:pt idx="2417">
                  <c:v>-45.375297549999999</c:v>
                </c:pt>
                <c:pt idx="2418">
                  <c:v>-45.336315159999998</c:v>
                </c:pt>
                <c:pt idx="2419">
                  <c:v>-45.222118379999998</c:v>
                </c:pt>
                <c:pt idx="2420">
                  <c:v>-45.183139799999999</c:v>
                </c:pt>
                <c:pt idx="2421">
                  <c:v>-45.148323060000003</c:v>
                </c:pt>
                <c:pt idx="2422">
                  <c:v>-45.177562709999997</c:v>
                </c:pt>
                <c:pt idx="2423">
                  <c:v>-45.201232910000002</c:v>
                </c:pt>
                <c:pt idx="2424">
                  <c:v>-45.301509860000003</c:v>
                </c:pt>
                <c:pt idx="2425">
                  <c:v>-45.322380070000001</c:v>
                </c:pt>
                <c:pt idx="2426">
                  <c:v>-45.45049667</c:v>
                </c:pt>
                <c:pt idx="2427">
                  <c:v>-45.419849399999997</c:v>
                </c:pt>
                <c:pt idx="2428">
                  <c:v>-45.529846190000001</c:v>
                </c:pt>
                <c:pt idx="2429">
                  <c:v>-45.674671170000003</c:v>
                </c:pt>
                <c:pt idx="2430">
                  <c:v>-45.748474119999997</c:v>
                </c:pt>
                <c:pt idx="2431">
                  <c:v>-45.72340775</c:v>
                </c:pt>
                <c:pt idx="2432">
                  <c:v>-45.482513429999997</c:v>
                </c:pt>
                <c:pt idx="2433">
                  <c:v>-45.17200089</c:v>
                </c:pt>
                <c:pt idx="2434">
                  <c:v>-45.177558900000001</c:v>
                </c:pt>
                <c:pt idx="2435">
                  <c:v>-45.525672909999997</c:v>
                </c:pt>
                <c:pt idx="2436">
                  <c:v>-45.822277069999998</c:v>
                </c:pt>
                <c:pt idx="2437">
                  <c:v>-45.695560460000003</c:v>
                </c:pt>
                <c:pt idx="2438">
                  <c:v>-45.33909225</c:v>
                </c:pt>
                <c:pt idx="2439">
                  <c:v>-45.141353610000003</c:v>
                </c:pt>
                <c:pt idx="2440">
                  <c:v>-45.251365659999998</c:v>
                </c:pt>
                <c:pt idx="2441">
                  <c:v>-45.460227969999998</c:v>
                </c:pt>
                <c:pt idx="2442">
                  <c:v>-45.717845920000002</c:v>
                </c:pt>
                <c:pt idx="2443">
                  <c:v>-45.767971039999999</c:v>
                </c:pt>
                <c:pt idx="2444">
                  <c:v>-45.60923004</c:v>
                </c:pt>
                <c:pt idx="2445">
                  <c:v>-45.275035860000003</c:v>
                </c:pt>
                <c:pt idx="2446">
                  <c:v>-45.139965060000002</c:v>
                </c:pt>
                <c:pt idx="2447">
                  <c:v>-45.106544489999997</c:v>
                </c:pt>
                <c:pt idx="2448">
                  <c:v>-45.16085434</c:v>
                </c:pt>
                <c:pt idx="2449">
                  <c:v>-45.204021449999999</c:v>
                </c:pt>
                <c:pt idx="2450">
                  <c:v>-45.312629700000002</c:v>
                </c:pt>
                <c:pt idx="2451">
                  <c:v>-45.442142490000002</c:v>
                </c:pt>
                <c:pt idx="2452">
                  <c:v>-45.508979799999999</c:v>
                </c:pt>
                <c:pt idx="2453">
                  <c:v>-45.535438540000001</c:v>
                </c:pt>
                <c:pt idx="2454">
                  <c:v>-45.559104920000003</c:v>
                </c:pt>
                <c:pt idx="2455">
                  <c:v>-45.627323150000002</c:v>
                </c:pt>
                <c:pt idx="2456">
                  <c:v>-45.663539890000003</c:v>
                </c:pt>
                <c:pt idx="2457">
                  <c:v>-45.677459720000002</c:v>
                </c:pt>
                <c:pt idx="2458">
                  <c:v>-45.593921659999999</c:v>
                </c:pt>
                <c:pt idx="2459">
                  <c:v>-45.571624759999999</c:v>
                </c:pt>
                <c:pt idx="2460">
                  <c:v>-45.497840879999998</c:v>
                </c:pt>
                <c:pt idx="2461">
                  <c:v>-45.465808869999996</c:v>
                </c:pt>
                <c:pt idx="2462">
                  <c:v>-45.47137833</c:v>
                </c:pt>
                <c:pt idx="2463">
                  <c:v>-45.518726350000001</c:v>
                </c:pt>
                <c:pt idx="2464">
                  <c:v>-45.506198879999999</c:v>
                </c:pt>
                <c:pt idx="2465">
                  <c:v>-45.479724879999999</c:v>
                </c:pt>
                <c:pt idx="2466">
                  <c:v>-45.359977720000003</c:v>
                </c:pt>
                <c:pt idx="2467">
                  <c:v>-45.251365659999998</c:v>
                </c:pt>
                <c:pt idx="2468">
                  <c:v>-45.297313690000003</c:v>
                </c:pt>
                <c:pt idx="2469">
                  <c:v>-45.22909164</c:v>
                </c:pt>
                <c:pt idx="2470">
                  <c:v>-45.199851989999999</c:v>
                </c:pt>
                <c:pt idx="2471">
                  <c:v>-45.18730927</c:v>
                </c:pt>
                <c:pt idx="2472">
                  <c:v>-45.195671079999997</c:v>
                </c:pt>
                <c:pt idx="2473">
                  <c:v>-45.190097809999997</c:v>
                </c:pt>
                <c:pt idx="2474">
                  <c:v>-45.294521330000002</c:v>
                </c:pt>
                <c:pt idx="2475">
                  <c:v>-45.456054690000002</c:v>
                </c:pt>
                <c:pt idx="2476">
                  <c:v>-45.659343720000003</c:v>
                </c:pt>
                <c:pt idx="2477">
                  <c:v>-45.765186309999997</c:v>
                </c:pt>
                <c:pt idx="2478">
                  <c:v>-45.751258849999999</c:v>
                </c:pt>
                <c:pt idx="2479">
                  <c:v>-45.813915250000001</c:v>
                </c:pt>
                <c:pt idx="2480">
                  <c:v>-45.694164280000003</c:v>
                </c:pt>
                <c:pt idx="2481">
                  <c:v>-45.755443569999997</c:v>
                </c:pt>
                <c:pt idx="2482">
                  <c:v>-45.774944310000002</c:v>
                </c:pt>
                <c:pt idx="2483">
                  <c:v>-45.816688540000001</c:v>
                </c:pt>
                <c:pt idx="2484">
                  <c:v>-45.53541946</c:v>
                </c:pt>
                <c:pt idx="2485">
                  <c:v>-45.496444699999998</c:v>
                </c:pt>
                <c:pt idx="2486">
                  <c:v>-45.359973910000001</c:v>
                </c:pt>
                <c:pt idx="2487">
                  <c:v>-45.247184750000002</c:v>
                </c:pt>
                <c:pt idx="2488">
                  <c:v>-45.290359500000001</c:v>
                </c:pt>
                <c:pt idx="2489">
                  <c:v>-45.240230560000001</c:v>
                </c:pt>
                <c:pt idx="2490">
                  <c:v>-45.229080199999999</c:v>
                </c:pt>
                <c:pt idx="2491">
                  <c:v>-45.28756714</c:v>
                </c:pt>
                <c:pt idx="2492">
                  <c:v>-45.315414429999997</c:v>
                </c:pt>
                <c:pt idx="2493">
                  <c:v>-45.33772278</c:v>
                </c:pt>
                <c:pt idx="2494">
                  <c:v>-45.243015290000002</c:v>
                </c:pt>
                <c:pt idx="2495">
                  <c:v>-45.404525759999999</c:v>
                </c:pt>
                <c:pt idx="2496">
                  <c:v>-45.372505189999998</c:v>
                </c:pt>
                <c:pt idx="2497">
                  <c:v>-45.347000119999997</c:v>
                </c:pt>
                <c:pt idx="2498">
                  <c:v>-45.390621189999997</c:v>
                </c:pt>
                <c:pt idx="2499">
                  <c:v>-45.478343959999997</c:v>
                </c:pt>
                <c:pt idx="2500">
                  <c:v>-45.247142789999998</c:v>
                </c:pt>
                <c:pt idx="2501">
                  <c:v>-45.297306059999997</c:v>
                </c:pt>
                <c:pt idx="2502">
                  <c:v>-45.209178919999999</c:v>
                </c:pt>
                <c:pt idx="2503">
                  <c:v>-45.340480800000002</c:v>
                </c:pt>
                <c:pt idx="2504">
                  <c:v>-45.112140660000001</c:v>
                </c:pt>
                <c:pt idx="2505">
                  <c:v>-45.24440002</c:v>
                </c:pt>
                <c:pt idx="2506">
                  <c:v>-45.394805910000002</c:v>
                </c:pt>
                <c:pt idx="2507">
                  <c:v>-45.389213560000002</c:v>
                </c:pt>
                <c:pt idx="2508">
                  <c:v>-45.680248259999999</c:v>
                </c:pt>
                <c:pt idx="2509">
                  <c:v>-45.818103790000002</c:v>
                </c:pt>
                <c:pt idx="2510">
                  <c:v>-45.780502319999997</c:v>
                </c:pt>
                <c:pt idx="2511">
                  <c:v>-45.560504909999999</c:v>
                </c:pt>
                <c:pt idx="2512">
                  <c:v>-45.233253480000002</c:v>
                </c:pt>
                <c:pt idx="2513">
                  <c:v>-45.398967740000003</c:v>
                </c:pt>
                <c:pt idx="2514">
                  <c:v>-45.599479680000002</c:v>
                </c:pt>
                <c:pt idx="2515">
                  <c:v>-45.90304184</c:v>
                </c:pt>
                <c:pt idx="2516">
                  <c:v>-45.94063568</c:v>
                </c:pt>
                <c:pt idx="2517">
                  <c:v>-45.638462070000003</c:v>
                </c:pt>
                <c:pt idx="2518">
                  <c:v>-45.44909286</c:v>
                </c:pt>
                <c:pt idx="2519">
                  <c:v>-45.418457029999999</c:v>
                </c:pt>
                <c:pt idx="2520">
                  <c:v>-45.34466553</c:v>
                </c:pt>
                <c:pt idx="2521">
                  <c:v>-45.318202970000002</c:v>
                </c:pt>
                <c:pt idx="2522">
                  <c:v>-45.346038819999997</c:v>
                </c:pt>
                <c:pt idx="2523">
                  <c:v>-45.485294340000003</c:v>
                </c:pt>
                <c:pt idx="2524">
                  <c:v>-45.446308139999999</c:v>
                </c:pt>
                <c:pt idx="2525">
                  <c:v>-45.546569820000002</c:v>
                </c:pt>
                <c:pt idx="2526">
                  <c:v>-45.714027399999999</c:v>
                </c:pt>
                <c:pt idx="2527">
                  <c:v>-45.81392288</c:v>
                </c:pt>
                <c:pt idx="2528">
                  <c:v>-45.869613649999998</c:v>
                </c:pt>
                <c:pt idx="2529">
                  <c:v>-45.88216019</c:v>
                </c:pt>
                <c:pt idx="2530">
                  <c:v>-45.889797209999998</c:v>
                </c:pt>
                <c:pt idx="2531">
                  <c:v>-45.898857120000002</c:v>
                </c:pt>
                <c:pt idx="2532">
                  <c:v>-45.788852689999999</c:v>
                </c:pt>
                <c:pt idx="2533">
                  <c:v>-45.439346309999998</c:v>
                </c:pt>
                <c:pt idx="2534">
                  <c:v>-45.42124939</c:v>
                </c:pt>
                <c:pt idx="2535">
                  <c:v>-45.560489650000001</c:v>
                </c:pt>
                <c:pt idx="2536">
                  <c:v>-45.7303772</c:v>
                </c:pt>
                <c:pt idx="2537">
                  <c:v>-45.852901459999998</c:v>
                </c:pt>
                <c:pt idx="2538">
                  <c:v>-45.905818940000003</c:v>
                </c:pt>
                <c:pt idx="2539">
                  <c:v>-45.795825960000002</c:v>
                </c:pt>
                <c:pt idx="2540">
                  <c:v>-45.486698150000002</c:v>
                </c:pt>
                <c:pt idx="2541">
                  <c:v>-45.283386229999998</c:v>
                </c:pt>
                <c:pt idx="2542">
                  <c:v>-45.269462590000003</c:v>
                </c:pt>
                <c:pt idx="2543">
                  <c:v>-45.485309600000001</c:v>
                </c:pt>
                <c:pt idx="2544">
                  <c:v>-45.788867949999997</c:v>
                </c:pt>
                <c:pt idx="2545">
                  <c:v>-45.947589870000002</c:v>
                </c:pt>
                <c:pt idx="2546">
                  <c:v>-45.933662409999997</c:v>
                </c:pt>
                <c:pt idx="2547">
                  <c:v>-45.80138779</c:v>
                </c:pt>
                <c:pt idx="2548">
                  <c:v>-45.67049789</c:v>
                </c:pt>
                <c:pt idx="2549">
                  <c:v>-45.461631769999997</c:v>
                </c:pt>
                <c:pt idx="2550">
                  <c:v>-45.354415889999999</c:v>
                </c:pt>
                <c:pt idx="2551">
                  <c:v>-45.323768620000003</c:v>
                </c:pt>
                <c:pt idx="2552">
                  <c:v>-45.359977720000003</c:v>
                </c:pt>
                <c:pt idx="2553">
                  <c:v>-45.490856170000001</c:v>
                </c:pt>
                <c:pt idx="2554">
                  <c:v>-45.809741969999997</c:v>
                </c:pt>
                <c:pt idx="2555">
                  <c:v>-46.001895900000001</c:v>
                </c:pt>
                <c:pt idx="2556">
                  <c:v>-45.964305879999998</c:v>
                </c:pt>
                <c:pt idx="2557">
                  <c:v>-45.733165739999997</c:v>
                </c:pt>
                <c:pt idx="2558">
                  <c:v>-45.492263790000003</c:v>
                </c:pt>
                <c:pt idx="2559">
                  <c:v>-45.403156279999997</c:v>
                </c:pt>
                <c:pt idx="2560">
                  <c:v>-45.460224150000002</c:v>
                </c:pt>
                <c:pt idx="2561">
                  <c:v>-45.659355159999997</c:v>
                </c:pt>
                <c:pt idx="2562">
                  <c:v>-45.942024230000001</c:v>
                </c:pt>
                <c:pt idx="2563">
                  <c:v>-46.058994290000001</c:v>
                </c:pt>
                <c:pt idx="2564">
                  <c:v>-46.139766690000002</c:v>
                </c:pt>
                <c:pt idx="2565">
                  <c:v>-46.038105010000002</c:v>
                </c:pt>
                <c:pt idx="2566">
                  <c:v>-45.85150909</c:v>
                </c:pt>
                <c:pt idx="2567">
                  <c:v>-45.631515499999999</c:v>
                </c:pt>
                <c:pt idx="2568">
                  <c:v>-45.474159239999999</c:v>
                </c:pt>
                <c:pt idx="2569">
                  <c:v>-45.383651729999997</c:v>
                </c:pt>
                <c:pt idx="2570">
                  <c:v>-45.453273770000003</c:v>
                </c:pt>
                <c:pt idx="2571">
                  <c:v>-45.471366879999998</c:v>
                </c:pt>
                <c:pt idx="2572">
                  <c:v>-45.539600370000002</c:v>
                </c:pt>
                <c:pt idx="2573">
                  <c:v>-45.564678190000002</c:v>
                </c:pt>
                <c:pt idx="2574">
                  <c:v>-45.556316379999998</c:v>
                </c:pt>
                <c:pt idx="2575">
                  <c:v>-45.539611819999998</c:v>
                </c:pt>
                <c:pt idx="2576">
                  <c:v>-45.524284360000003</c:v>
                </c:pt>
                <c:pt idx="2577">
                  <c:v>-45.450489040000001</c:v>
                </c:pt>
                <c:pt idx="2578">
                  <c:v>-45.450492859999997</c:v>
                </c:pt>
                <c:pt idx="2579">
                  <c:v>-45.375297549999999</c:v>
                </c:pt>
                <c:pt idx="2580">
                  <c:v>-45.320987700000003</c:v>
                </c:pt>
                <c:pt idx="2581">
                  <c:v>-45.309864040000001</c:v>
                </c:pt>
                <c:pt idx="2582">
                  <c:v>-45.364166259999998</c:v>
                </c:pt>
                <c:pt idx="2583">
                  <c:v>-45.418457029999999</c:v>
                </c:pt>
                <c:pt idx="2584">
                  <c:v>-45.429611209999997</c:v>
                </c:pt>
                <c:pt idx="2585">
                  <c:v>-45.41010284</c:v>
                </c:pt>
                <c:pt idx="2586">
                  <c:v>-45.371124270000003</c:v>
                </c:pt>
                <c:pt idx="2587">
                  <c:v>-45.456050869999999</c:v>
                </c:pt>
                <c:pt idx="2588">
                  <c:v>-45.451885220000001</c:v>
                </c:pt>
                <c:pt idx="2589">
                  <c:v>-45.504806520000002</c:v>
                </c:pt>
                <c:pt idx="2590">
                  <c:v>-45.502006530000003</c:v>
                </c:pt>
                <c:pt idx="2591">
                  <c:v>-45.574428560000001</c:v>
                </c:pt>
                <c:pt idx="2592">
                  <c:v>-45.64961624</c:v>
                </c:pt>
                <c:pt idx="2593">
                  <c:v>-45.7665863</c:v>
                </c:pt>
                <c:pt idx="2594">
                  <c:v>-45.933673859999999</c:v>
                </c:pt>
                <c:pt idx="2595">
                  <c:v>-46.067333220000002</c:v>
                </c:pt>
                <c:pt idx="2596">
                  <c:v>-46.104927060000001</c:v>
                </c:pt>
                <c:pt idx="2597">
                  <c:v>-46.003284450000002</c:v>
                </c:pt>
                <c:pt idx="2598">
                  <c:v>-45.815315249999998</c:v>
                </c:pt>
                <c:pt idx="2599">
                  <c:v>-45.669113160000002</c:v>
                </c:pt>
                <c:pt idx="2600">
                  <c:v>-45.532638550000001</c:v>
                </c:pt>
                <c:pt idx="2601">
                  <c:v>-45.538211820000001</c:v>
                </c:pt>
                <c:pt idx="2602">
                  <c:v>-45.708099369999999</c:v>
                </c:pt>
                <c:pt idx="2603">
                  <c:v>-45.876575469999999</c:v>
                </c:pt>
                <c:pt idx="2604">
                  <c:v>-46.074314119999997</c:v>
                </c:pt>
                <c:pt idx="2605">
                  <c:v>-45.987983700000001</c:v>
                </c:pt>
                <c:pt idx="2606">
                  <c:v>-45.955890660000001</c:v>
                </c:pt>
                <c:pt idx="2607">
                  <c:v>-45.566066739999997</c:v>
                </c:pt>
                <c:pt idx="2608">
                  <c:v>-45.494647980000003</c:v>
                </c:pt>
                <c:pt idx="2609">
                  <c:v>-45.859859470000004</c:v>
                </c:pt>
                <c:pt idx="2610">
                  <c:v>-46.113296509999998</c:v>
                </c:pt>
                <c:pt idx="2611">
                  <c:v>-45.985198969999999</c:v>
                </c:pt>
                <c:pt idx="2612">
                  <c:v>-45.612018589999998</c:v>
                </c:pt>
                <c:pt idx="2613">
                  <c:v>-45.578590390000002</c:v>
                </c:pt>
                <c:pt idx="2614">
                  <c:v>-45.940639500000003</c:v>
                </c:pt>
                <c:pt idx="2615">
                  <c:v>-46.102138519999997</c:v>
                </c:pt>
                <c:pt idx="2616">
                  <c:v>-45.748477940000001</c:v>
                </c:pt>
                <c:pt idx="2617">
                  <c:v>-45.578594209999999</c:v>
                </c:pt>
                <c:pt idx="2618">
                  <c:v>-46.085449220000001</c:v>
                </c:pt>
                <c:pt idx="2619">
                  <c:v>-45.825042719999999</c:v>
                </c:pt>
                <c:pt idx="2620">
                  <c:v>-45.678859709999998</c:v>
                </c:pt>
                <c:pt idx="2621">
                  <c:v>-46.11050797</c:v>
                </c:pt>
                <c:pt idx="2622">
                  <c:v>-45.691383360000003</c:v>
                </c:pt>
                <c:pt idx="2623">
                  <c:v>-45.916969299999998</c:v>
                </c:pt>
                <c:pt idx="2624">
                  <c:v>-46.086837770000002</c:v>
                </c:pt>
                <c:pt idx="2625">
                  <c:v>-45.573028559999997</c:v>
                </c:pt>
                <c:pt idx="2626">
                  <c:v>-45.882156369999997</c:v>
                </c:pt>
                <c:pt idx="2627">
                  <c:v>-46.104949949999998</c:v>
                </c:pt>
                <c:pt idx="2628">
                  <c:v>-45.655181880000001</c:v>
                </c:pt>
                <c:pt idx="2629">
                  <c:v>-45.600872039999999</c:v>
                </c:pt>
                <c:pt idx="2630">
                  <c:v>-45.939239499999999</c:v>
                </c:pt>
                <c:pt idx="2631">
                  <c:v>-46.153671260000003</c:v>
                </c:pt>
                <c:pt idx="2632">
                  <c:v>-46.141132349999999</c:v>
                </c:pt>
                <c:pt idx="2633">
                  <c:v>-45.883533479999997</c:v>
                </c:pt>
                <c:pt idx="2634">
                  <c:v>-45.616188049999998</c:v>
                </c:pt>
                <c:pt idx="2635">
                  <c:v>-45.513145450000003</c:v>
                </c:pt>
                <c:pt idx="2636">
                  <c:v>-45.571624759999999</c:v>
                </c:pt>
                <c:pt idx="2637">
                  <c:v>-45.820877080000002</c:v>
                </c:pt>
                <c:pt idx="2638">
                  <c:v>-45.63985443</c:v>
                </c:pt>
                <c:pt idx="2639">
                  <c:v>-45.830627440000001</c:v>
                </c:pt>
                <c:pt idx="2640">
                  <c:v>-46.189888000000003</c:v>
                </c:pt>
                <c:pt idx="2641">
                  <c:v>-46.330513000000003</c:v>
                </c:pt>
                <c:pt idx="2642">
                  <c:v>-46.412677760000001</c:v>
                </c:pt>
                <c:pt idx="2643">
                  <c:v>-46.471168519999999</c:v>
                </c:pt>
                <c:pt idx="2644">
                  <c:v>-46.252548220000001</c:v>
                </c:pt>
                <c:pt idx="2645">
                  <c:v>-45.96291351</c:v>
                </c:pt>
                <c:pt idx="2646">
                  <c:v>-46.054805760000001</c:v>
                </c:pt>
                <c:pt idx="2647">
                  <c:v>-46.285949709999997</c:v>
                </c:pt>
                <c:pt idx="2648">
                  <c:v>-46.462799070000003</c:v>
                </c:pt>
                <c:pt idx="2649">
                  <c:v>-46.688549039999998</c:v>
                </c:pt>
                <c:pt idx="2650">
                  <c:v>-46.512928010000003</c:v>
                </c:pt>
                <c:pt idx="2651">
                  <c:v>-46.263675689999999</c:v>
                </c:pt>
                <c:pt idx="2652">
                  <c:v>-46.131397249999999</c:v>
                </c:pt>
                <c:pt idx="2653">
                  <c:v>-46.521289830000001</c:v>
                </c:pt>
                <c:pt idx="2654">
                  <c:v>-46.69116211</c:v>
                </c:pt>
                <c:pt idx="2655">
                  <c:v>-46.652179719999999</c:v>
                </c:pt>
                <c:pt idx="2656">
                  <c:v>-46.317989349999998</c:v>
                </c:pt>
                <c:pt idx="2657">
                  <c:v>-46.150894170000001</c:v>
                </c:pt>
                <c:pt idx="2658">
                  <c:v>-46.149505619999999</c:v>
                </c:pt>
                <c:pt idx="2659">
                  <c:v>-46.348609920000001</c:v>
                </c:pt>
                <c:pt idx="2660">
                  <c:v>-46.625720979999997</c:v>
                </c:pt>
                <c:pt idx="2661">
                  <c:v>-46.764968869999997</c:v>
                </c:pt>
                <c:pt idx="2662">
                  <c:v>-46.737117769999998</c:v>
                </c:pt>
                <c:pt idx="2663">
                  <c:v>-46.54774475</c:v>
                </c:pt>
                <c:pt idx="2664">
                  <c:v>-46.358367919999999</c:v>
                </c:pt>
                <c:pt idx="2665">
                  <c:v>-46.248367309999999</c:v>
                </c:pt>
                <c:pt idx="2666">
                  <c:v>-46.171779630000003</c:v>
                </c:pt>
                <c:pt idx="2667">
                  <c:v>-46.121654509999999</c:v>
                </c:pt>
                <c:pt idx="2668">
                  <c:v>-46.16203308</c:v>
                </c:pt>
                <c:pt idx="2669">
                  <c:v>-46.263690949999997</c:v>
                </c:pt>
                <c:pt idx="2670">
                  <c:v>-46.395961759999999</c:v>
                </c:pt>
                <c:pt idx="2671">
                  <c:v>-46.546352390000003</c:v>
                </c:pt>
                <c:pt idx="2672">
                  <c:v>-46.688377379999999</c:v>
                </c:pt>
                <c:pt idx="2673">
                  <c:v>-46.762187959999999</c:v>
                </c:pt>
                <c:pt idx="2674">
                  <c:v>-46.801174160000002</c:v>
                </c:pt>
                <c:pt idx="2675">
                  <c:v>-46.731552120000003</c:v>
                </c:pt>
                <c:pt idx="2676">
                  <c:v>-46.649402619999996</c:v>
                </c:pt>
                <c:pt idx="2677">
                  <c:v>-46.599258419999998</c:v>
                </c:pt>
                <c:pt idx="2678">
                  <c:v>-46.51571655</c:v>
                </c:pt>
                <c:pt idx="2679">
                  <c:v>-46.507373809999997</c:v>
                </c:pt>
                <c:pt idx="2680">
                  <c:v>-46.556102750000001</c:v>
                </c:pt>
                <c:pt idx="2681">
                  <c:v>-46.408500670000002</c:v>
                </c:pt>
                <c:pt idx="2682">
                  <c:v>-46.278976440000001</c:v>
                </c:pt>
                <c:pt idx="2683">
                  <c:v>-46.163421630000002</c:v>
                </c:pt>
                <c:pt idx="2684">
                  <c:v>-46.20199203</c:v>
                </c:pt>
                <c:pt idx="2685">
                  <c:v>-46.210765840000001</c:v>
                </c:pt>
                <c:pt idx="2686">
                  <c:v>-46.284954069999998</c:v>
                </c:pt>
                <c:pt idx="2687">
                  <c:v>-46.273441310000003</c:v>
                </c:pt>
                <c:pt idx="2688">
                  <c:v>-46.475337979999999</c:v>
                </c:pt>
                <c:pt idx="2689">
                  <c:v>-46.625713349999998</c:v>
                </c:pt>
                <c:pt idx="2690">
                  <c:v>-46.852684019999998</c:v>
                </c:pt>
                <c:pt idx="2691">
                  <c:v>-46.900047299999997</c:v>
                </c:pt>
                <c:pt idx="2692">
                  <c:v>-46.820667270000001</c:v>
                </c:pt>
                <c:pt idx="2693">
                  <c:v>-46.617370610000002</c:v>
                </c:pt>
                <c:pt idx="2694">
                  <c:v>-46.40292358</c:v>
                </c:pt>
                <c:pt idx="2695">
                  <c:v>-46.322166439999997</c:v>
                </c:pt>
                <c:pt idx="2696">
                  <c:v>-46.466979979999998</c:v>
                </c:pt>
                <c:pt idx="2697">
                  <c:v>-46.795600890000003</c:v>
                </c:pt>
                <c:pt idx="2698">
                  <c:v>-46.9571228</c:v>
                </c:pt>
                <c:pt idx="2699">
                  <c:v>-47.030937190000003</c:v>
                </c:pt>
                <c:pt idx="2700">
                  <c:v>-46.805343630000003</c:v>
                </c:pt>
                <c:pt idx="2701">
                  <c:v>-46.585334779999997</c:v>
                </c:pt>
                <c:pt idx="2702">
                  <c:v>-46.450267789999998</c:v>
                </c:pt>
                <c:pt idx="2703">
                  <c:v>-46.553295140000003</c:v>
                </c:pt>
                <c:pt idx="2704">
                  <c:v>-46.788642879999998</c:v>
                </c:pt>
                <c:pt idx="2705">
                  <c:v>-46.983585359999999</c:v>
                </c:pt>
                <c:pt idx="2706">
                  <c:v>-46.983573909999997</c:v>
                </c:pt>
                <c:pt idx="2707">
                  <c:v>-46.724578860000001</c:v>
                </c:pt>
                <c:pt idx="2708">
                  <c:v>-46.454456329999999</c:v>
                </c:pt>
                <c:pt idx="2709">
                  <c:v>-46.450271610000001</c:v>
                </c:pt>
                <c:pt idx="2710">
                  <c:v>-46.795600890000003</c:v>
                </c:pt>
                <c:pt idx="2711">
                  <c:v>-47.039283750000003</c:v>
                </c:pt>
                <c:pt idx="2712">
                  <c:v>-46.990550990000003</c:v>
                </c:pt>
                <c:pt idx="2713">
                  <c:v>-46.741287229999998</c:v>
                </c:pt>
                <c:pt idx="2714">
                  <c:v>-46.471149439999998</c:v>
                </c:pt>
                <c:pt idx="2715">
                  <c:v>-46.49343872</c:v>
                </c:pt>
                <c:pt idx="2716">
                  <c:v>-46.744079589999998</c:v>
                </c:pt>
                <c:pt idx="2717">
                  <c:v>-47.017009739999999</c:v>
                </c:pt>
                <c:pt idx="2718">
                  <c:v>-46.923717500000002</c:v>
                </c:pt>
                <c:pt idx="2719">
                  <c:v>-46.563064580000002</c:v>
                </c:pt>
                <c:pt idx="2720">
                  <c:v>-46.507362370000003</c:v>
                </c:pt>
                <c:pt idx="2721">
                  <c:v>-46.920921329999999</c:v>
                </c:pt>
                <c:pt idx="2722">
                  <c:v>-47.069934840000002</c:v>
                </c:pt>
                <c:pt idx="2723">
                  <c:v>-46.671672819999998</c:v>
                </c:pt>
                <c:pt idx="2724">
                  <c:v>-46.422424319999998</c:v>
                </c:pt>
                <c:pt idx="2725">
                  <c:v>-46.731552120000003</c:v>
                </c:pt>
                <c:pt idx="2726">
                  <c:v>-47.088024140000002</c:v>
                </c:pt>
                <c:pt idx="2727">
                  <c:v>-46.893077849999997</c:v>
                </c:pt>
                <c:pt idx="2728">
                  <c:v>-46.473945620000002</c:v>
                </c:pt>
                <c:pt idx="2729">
                  <c:v>-46.59647751</c:v>
                </c:pt>
                <c:pt idx="2730">
                  <c:v>-47.015621189999997</c:v>
                </c:pt>
                <c:pt idx="2731">
                  <c:v>-46.939033510000002</c:v>
                </c:pt>
                <c:pt idx="2732">
                  <c:v>-46.560272220000002</c:v>
                </c:pt>
                <c:pt idx="2733">
                  <c:v>-46.482307429999999</c:v>
                </c:pt>
                <c:pt idx="2734">
                  <c:v>-46.799785610000001</c:v>
                </c:pt>
                <c:pt idx="2735">
                  <c:v>-47.065750119999997</c:v>
                </c:pt>
                <c:pt idx="2736">
                  <c:v>-46.753829959999997</c:v>
                </c:pt>
                <c:pt idx="2737">
                  <c:v>-46.490661619999997</c:v>
                </c:pt>
                <c:pt idx="2738">
                  <c:v>-46.556114200000003</c:v>
                </c:pt>
                <c:pt idx="2739">
                  <c:v>-46.973846440000003</c:v>
                </c:pt>
                <c:pt idx="2740">
                  <c:v>-46.965476989999999</c:v>
                </c:pt>
                <c:pt idx="2741">
                  <c:v>-46.629905700000002</c:v>
                </c:pt>
                <c:pt idx="2742">
                  <c:v>-46.454456329999999</c:v>
                </c:pt>
                <c:pt idx="2743">
                  <c:v>-46.5407753</c:v>
                </c:pt>
                <c:pt idx="2744">
                  <c:v>-46.767761229999998</c:v>
                </c:pt>
                <c:pt idx="2745">
                  <c:v>-47.033714289999999</c:v>
                </c:pt>
                <c:pt idx="2746">
                  <c:v>-47.093593599999998</c:v>
                </c:pt>
                <c:pt idx="2747">
                  <c:v>-46.96687317</c:v>
                </c:pt>
                <c:pt idx="2748">
                  <c:v>-46.719017030000003</c:v>
                </c:pt>
                <c:pt idx="2749">
                  <c:v>-46.487869259999997</c:v>
                </c:pt>
                <c:pt idx="2750">
                  <c:v>-46.539394379999997</c:v>
                </c:pt>
                <c:pt idx="2751">
                  <c:v>-46.813701629999997</c:v>
                </c:pt>
                <c:pt idx="2752">
                  <c:v>-47.09498215</c:v>
                </c:pt>
                <c:pt idx="2753">
                  <c:v>-47.110301970000002</c:v>
                </c:pt>
                <c:pt idx="2754">
                  <c:v>-47.040676120000001</c:v>
                </c:pt>
                <c:pt idx="2755">
                  <c:v>-46.897247309999997</c:v>
                </c:pt>
                <c:pt idx="2756">
                  <c:v>-46.692554469999997</c:v>
                </c:pt>
                <c:pt idx="2757">
                  <c:v>-46.609001159999998</c:v>
                </c:pt>
                <c:pt idx="2758">
                  <c:v>-46.632694239999999</c:v>
                </c:pt>
                <c:pt idx="2759">
                  <c:v>-46.7078743</c:v>
                </c:pt>
                <c:pt idx="2760">
                  <c:v>-46.908397669999999</c:v>
                </c:pt>
                <c:pt idx="2761">
                  <c:v>-47.08523941</c:v>
                </c:pt>
                <c:pt idx="2762">
                  <c:v>-47.187774660000002</c:v>
                </c:pt>
                <c:pt idx="2763">
                  <c:v>-47.13536835</c:v>
                </c:pt>
                <c:pt idx="2764">
                  <c:v>-46.873588560000002</c:v>
                </c:pt>
                <c:pt idx="2765">
                  <c:v>-46.865230560000001</c:v>
                </c:pt>
                <c:pt idx="2766">
                  <c:v>-46.987770079999997</c:v>
                </c:pt>
                <c:pt idx="2767">
                  <c:v>-46.870780940000003</c:v>
                </c:pt>
                <c:pt idx="2768">
                  <c:v>-46.652175900000003</c:v>
                </c:pt>
                <c:pt idx="2769">
                  <c:v>-46.759391780000001</c:v>
                </c:pt>
                <c:pt idx="2770">
                  <c:v>-46.62849808</c:v>
                </c:pt>
                <c:pt idx="2771">
                  <c:v>-46.568626399999999</c:v>
                </c:pt>
                <c:pt idx="2772">
                  <c:v>-46.635463710000003</c:v>
                </c:pt>
                <c:pt idx="2773">
                  <c:v>-46.707870479999997</c:v>
                </c:pt>
                <c:pt idx="2774">
                  <c:v>-46.758007050000003</c:v>
                </c:pt>
                <c:pt idx="2775">
                  <c:v>-46.792621609999998</c:v>
                </c:pt>
                <c:pt idx="2776">
                  <c:v>-46.656345369999997</c:v>
                </c:pt>
                <c:pt idx="2777">
                  <c:v>-46.68976593</c:v>
                </c:pt>
                <c:pt idx="2778">
                  <c:v>-46.79700089</c:v>
                </c:pt>
                <c:pt idx="2779">
                  <c:v>-46.969657900000001</c:v>
                </c:pt>
                <c:pt idx="2780">
                  <c:v>-47.168781279999997</c:v>
                </c:pt>
                <c:pt idx="2781">
                  <c:v>-47.172966000000002</c:v>
                </c:pt>
                <c:pt idx="2782">
                  <c:v>-46.99194336</c:v>
                </c:pt>
                <c:pt idx="2783">
                  <c:v>-46.68002319</c:v>
                </c:pt>
                <c:pt idx="2784">
                  <c:v>-46.62849808</c:v>
                </c:pt>
                <c:pt idx="2785">
                  <c:v>-46.820682529999999</c:v>
                </c:pt>
                <c:pt idx="2786">
                  <c:v>-46.930664059999998</c:v>
                </c:pt>
                <c:pt idx="2787">
                  <c:v>-47.207450870000002</c:v>
                </c:pt>
                <c:pt idx="2788">
                  <c:v>-47.128414149999998</c:v>
                </c:pt>
                <c:pt idx="2789">
                  <c:v>-46.929004669999998</c:v>
                </c:pt>
                <c:pt idx="2790">
                  <c:v>-46.795612339999998</c:v>
                </c:pt>
                <c:pt idx="2791">
                  <c:v>-46.685600280000003</c:v>
                </c:pt>
                <c:pt idx="2792">
                  <c:v>-46.581165310000003</c:v>
                </c:pt>
                <c:pt idx="2793">
                  <c:v>-46.741985319999998</c:v>
                </c:pt>
                <c:pt idx="2794">
                  <c:v>-46.890300750000002</c:v>
                </c:pt>
                <c:pt idx="2795">
                  <c:v>-47.118865970000002</c:v>
                </c:pt>
                <c:pt idx="2796">
                  <c:v>-47.20498276</c:v>
                </c:pt>
                <c:pt idx="2797">
                  <c:v>-47.181308749999999</c:v>
                </c:pt>
                <c:pt idx="2798">
                  <c:v>-46.991939539999997</c:v>
                </c:pt>
                <c:pt idx="2799">
                  <c:v>-46.695343020000003</c:v>
                </c:pt>
                <c:pt idx="2800">
                  <c:v>-46.667446140000003</c:v>
                </c:pt>
                <c:pt idx="2801">
                  <c:v>-46.803955080000001</c:v>
                </c:pt>
                <c:pt idx="2802">
                  <c:v>-47.193847660000003</c:v>
                </c:pt>
                <c:pt idx="2803">
                  <c:v>-47.304500580000003</c:v>
                </c:pt>
                <c:pt idx="2804">
                  <c:v>-47.168781279999997</c:v>
                </c:pt>
                <c:pt idx="2805">
                  <c:v>-46.989151</c:v>
                </c:pt>
                <c:pt idx="2806">
                  <c:v>-46.743381499999998</c:v>
                </c:pt>
                <c:pt idx="2807">
                  <c:v>-46.710659030000002</c:v>
                </c:pt>
                <c:pt idx="2808">
                  <c:v>-46.878398900000001</c:v>
                </c:pt>
                <c:pt idx="2809">
                  <c:v>-47.160438540000001</c:v>
                </c:pt>
                <c:pt idx="2810">
                  <c:v>-47.346683499999997</c:v>
                </c:pt>
                <c:pt idx="2811">
                  <c:v>-47.24677277</c:v>
                </c:pt>
                <c:pt idx="2812">
                  <c:v>-47.10334778</c:v>
                </c:pt>
                <c:pt idx="2813">
                  <c:v>-46.92230988</c:v>
                </c:pt>
                <c:pt idx="2814">
                  <c:v>-46.808135989999997</c:v>
                </c:pt>
                <c:pt idx="2815">
                  <c:v>-46.709266659999997</c:v>
                </c:pt>
                <c:pt idx="2816">
                  <c:v>-46.756610870000003</c:v>
                </c:pt>
                <c:pt idx="2817">
                  <c:v>-46.739910129999998</c:v>
                </c:pt>
                <c:pt idx="2818">
                  <c:v>-46.851306919999999</c:v>
                </c:pt>
                <c:pt idx="2819">
                  <c:v>-46.991947170000003</c:v>
                </c:pt>
                <c:pt idx="2820">
                  <c:v>-47.016998289999997</c:v>
                </c:pt>
                <c:pt idx="2821">
                  <c:v>-47.088047029999998</c:v>
                </c:pt>
                <c:pt idx="2822">
                  <c:v>-47.154861449999999</c:v>
                </c:pt>
                <c:pt idx="2823">
                  <c:v>-47.217525479999999</c:v>
                </c:pt>
                <c:pt idx="2824">
                  <c:v>-47.347023010000001</c:v>
                </c:pt>
                <c:pt idx="2825">
                  <c:v>-47.395767210000002</c:v>
                </c:pt>
                <c:pt idx="2826">
                  <c:v>-47.370700839999998</c:v>
                </c:pt>
                <c:pt idx="2827">
                  <c:v>-47.193859099999997</c:v>
                </c:pt>
                <c:pt idx="2828">
                  <c:v>-46.880538940000001</c:v>
                </c:pt>
                <c:pt idx="2829">
                  <c:v>-46.762187959999999</c:v>
                </c:pt>
                <c:pt idx="2830">
                  <c:v>-46.848518370000001</c:v>
                </c:pt>
                <c:pt idx="2831">
                  <c:v>-47.100551609999997</c:v>
                </c:pt>
                <c:pt idx="2832">
                  <c:v>-47.291316989999999</c:v>
                </c:pt>
                <c:pt idx="2833">
                  <c:v>-47.4361496</c:v>
                </c:pt>
                <c:pt idx="2834">
                  <c:v>-47.386009219999998</c:v>
                </c:pt>
                <c:pt idx="2835">
                  <c:v>-47.225887299999997</c:v>
                </c:pt>
                <c:pt idx="2836">
                  <c:v>-47.050407409999998</c:v>
                </c:pt>
                <c:pt idx="2837">
                  <c:v>-46.883331300000002</c:v>
                </c:pt>
                <c:pt idx="2838">
                  <c:v>-46.835975650000002</c:v>
                </c:pt>
                <c:pt idx="2839">
                  <c:v>-46.913280489999998</c:v>
                </c:pt>
                <c:pt idx="2840">
                  <c:v>-47.083839419999997</c:v>
                </c:pt>
                <c:pt idx="2841">
                  <c:v>-47.316375729999997</c:v>
                </c:pt>
                <c:pt idx="2842">
                  <c:v>-47.390193940000003</c:v>
                </c:pt>
                <c:pt idx="2843">
                  <c:v>-47.192451480000003</c:v>
                </c:pt>
                <c:pt idx="2844">
                  <c:v>-46.941822049999999</c:v>
                </c:pt>
                <c:pt idx="2845">
                  <c:v>-46.84572601</c:v>
                </c:pt>
                <c:pt idx="2846">
                  <c:v>-47.011425019999997</c:v>
                </c:pt>
                <c:pt idx="2847">
                  <c:v>-47.305263519999997</c:v>
                </c:pt>
                <c:pt idx="2848">
                  <c:v>-47.399955749999997</c:v>
                </c:pt>
                <c:pt idx="2849">
                  <c:v>-47.106124880000003</c:v>
                </c:pt>
                <c:pt idx="2850">
                  <c:v>-46.85409164</c:v>
                </c:pt>
                <c:pt idx="2851">
                  <c:v>-46.944599150000002</c:v>
                </c:pt>
                <c:pt idx="2852">
                  <c:v>-47.276008609999998</c:v>
                </c:pt>
                <c:pt idx="2853">
                  <c:v>-47.358177189999999</c:v>
                </c:pt>
                <c:pt idx="2854">
                  <c:v>-47.171562190000003</c:v>
                </c:pt>
                <c:pt idx="2855">
                  <c:v>-46.904205320000003</c:v>
                </c:pt>
                <c:pt idx="2856">
                  <c:v>-46.776103970000001</c:v>
                </c:pt>
                <c:pt idx="2857">
                  <c:v>-46.809516909999999</c:v>
                </c:pt>
                <c:pt idx="2858">
                  <c:v>-47.030929569999998</c:v>
                </c:pt>
                <c:pt idx="2859">
                  <c:v>-47.210559840000002</c:v>
                </c:pt>
                <c:pt idx="2860">
                  <c:v>-47.296897889999997</c:v>
                </c:pt>
                <c:pt idx="2861">
                  <c:v>-47.308032990000001</c:v>
                </c:pt>
                <c:pt idx="2862">
                  <c:v>-47.352592469999998</c:v>
                </c:pt>
                <c:pt idx="2863">
                  <c:v>-47.358173370000003</c:v>
                </c:pt>
                <c:pt idx="2864">
                  <c:v>-47.257907869999997</c:v>
                </c:pt>
                <c:pt idx="2865">
                  <c:v>-47.157642359999997</c:v>
                </c:pt>
                <c:pt idx="2866">
                  <c:v>-47.014221190000001</c:v>
                </c:pt>
                <c:pt idx="2867">
                  <c:v>-46.886116029999997</c:v>
                </c:pt>
                <c:pt idx="2868">
                  <c:v>-46.744079589999998</c:v>
                </c:pt>
                <c:pt idx="2869">
                  <c:v>-46.723201750000001</c:v>
                </c:pt>
                <c:pt idx="2870">
                  <c:v>-46.759532929999999</c:v>
                </c:pt>
                <c:pt idx="2871">
                  <c:v>-46.864833830000002</c:v>
                </c:pt>
                <c:pt idx="2872">
                  <c:v>-46.989147189999997</c:v>
                </c:pt>
                <c:pt idx="2873">
                  <c:v>-47.166011810000001</c:v>
                </c:pt>
                <c:pt idx="2874">
                  <c:v>-47.241191860000001</c:v>
                </c:pt>
                <c:pt idx="2875">
                  <c:v>-47.255126949999998</c:v>
                </c:pt>
                <c:pt idx="2876">
                  <c:v>-47.289943700000002</c:v>
                </c:pt>
                <c:pt idx="2877">
                  <c:v>-47.167400360000002</c:v>
                </c:pt>
                <c:pt idx="2878">
                  <c:v>-47.097766880000002</c:v>
                </c:pt>
                <c:pt idx="2879">
                  <c:v>-46.93764496</c:v>
                </c:pt>
                <c:pt idx="2880">
                  <c:v>-46.787246699999997</c:v>
                </c:pt>
                <c:pt idx="2881">
                  <c:v>-46.667499540000001</c:v>
                </c:pt>
                <c:pt idx="2882">
                  <c:v>-46.898651119999997</c:v>
                </c:pt>
                <c:pt idx="2883">
                  <c:v>-47.038715359999998</c:v>
                </c:pt>
                <c:pt idx="2884">
                  <c:v>-47.168792719999999</c:v>
                </c:pt>
                <c:pt idx="2885">
                  <c:v>-47.164611819999998</c:v>
                </c:pt>
                <c:pt idx="2886">
                  <c:v>-46.95852661</c:v>
                </c:pt>
                <c:pt idx="2887">
                  <c:v>-46.67460251</c:v>
                </c:pt>
                <c:pt idx="2888">
                  <c:v>-46.597866060000001</c:v>
                </c:pt>
                <c:pt idx="2889">
                  <c:v>-46.619632719999998</c:v>
                </c:pt>
                <c:pt idx="2890">
                  <c:v>-46.959926609999997</c:v>
                </c:pt>
                <c:pt idx="2891">
                  <c:v>-47.093601229999997</c:v>
                </c:pt>
                <c:pt idx="2892">
                  <c:v>-46.78725815</c:v>
                </c:pt>
                <c:pt idx="2893">
                  <c:v>-46.585350040000002</c:v>
                </c:pt>
                <c:pt idx="2894">
                  <c:v>-46.801177979999999</c:v>
                </c:pt>
                <c:pt idx="2895">
                  <c:v>-47.178543089999998</c:v>
                </c:pt>
                <c:pt idx="2896">
                  <c:v>-46.925090789999999</c:v>
                </c:pt>
                <c:pt idx="2897">
                  <c:v>-46.63268661</c:v>
                </c:pt>
                <c:pt idx="2898">
                  <c:v>-46.47952652</c:v>
                </c:pt>
                <c:pt idx="2899">
                  <c:v>-46.607627870000002</c:v>
                </c:pt>
                <c:pt idx="2900">
                  <c:v>-46.696743009999999</c:v>
                </c:pt>
                <c:pt idx="2901">
                  <c:v>-46.855480190000002</c:v>
                </c:pt>
                <c:pt idx="2902">
                  <c:v>-46.856861109999997</c:v>
                </c:pt>
                <c:pt idx="2903">
                  <c:v>-46.889648440000002</c:v>
                </c:pt>
                <c:pt idx="2904">
                  <c:v>-46.964080809999999</c:v>
                </c:pt>
                <c:pt idx="2905">
                  <c:v>-46.79700089</c:v>
                </c:pt>
                <c:pt idx="2906">
                  <c:v>-46.742687230000001</c:v>
                </c:pt>
                <c:pt idx="2907">
                  <c:v>-46.67585373</c:v>
                </c:pt>
                <c:pt idx="2908">
                  <c:v>-46.618762969999999</c:v>
                </c:pt>
                <c:pt idx="2909">
                  <c:v>-46.537994380000001</c:v>
                </c:pt>
                <c:pt idx="2910">
                  <c:v>-46.449485780000003</c:v>
                </c:pt>
                <c:pt idx="2911">
                  <c:v>-46.455829620000003</c:v>
                </c:pt>
                <c:pt idx="2912">
                  <c:v>-46.460018159999997</c:v>
                </c:pt>
                <c:pt idx="2913">
                  <c:v>-46.691177369999998</c:v>
                </c:pt>
                <c:pt idx="2914">
                  <c:v>-46.893077849999997</c:v>
                </c:pt>
              </c:numCache>
            </c:numRef>
          </c:yVal>
          <c:smooth val="1"/>
        </c:ser>
        <c:ser>
          <c:idx val="4"/>
          <c:order val="4"/>
          <c:tx>
            <c:strRef>
              <c:f>'[Head Loss vs Time 0.722 mm per s.xlsx]Surface Data'!$I$3</c:f>
              <c:strCache>
                <c:ptCount val="1"/>
                <c:pt idx="0">
                  <c:v>80 mg/L</c:v>
                </c:pt>
              </c:strCache>
            </c:strRef>
          </c:tx>
          <c:spPr>
            <a:ln w="19050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xVal>
            <c:numRef>
              <c:f>'[Head Loss vs Time 0.722 mm per s.xlsx]Surface Data'!$A$4:$A$16070</c:f>
              <c:numCache>
                <c:formatCode>General</c:formatCode>
                <c:ptCount val="16067"/>
                <c:pt idx="0">
                  <c:v>0</c:v>
                </c:pt>
                <c:pt idx="1">
                  <c:v>1.3888888888888889E-3</c:v>
                </c:pt>
                <c:pt idx="2">
                  <c:v>2.7777777777777779E-3</c:v>
                </c:pt>
                <c:pt idx="3">
                  <c:v>4.1666666666666666E-3</c:v>
                </c:pt>
                <c:pt idx="4">
                  <c:v>5.5555555555555558E-3</c:v>
                </c:pt>
                <c:pt idx="5">
                  <c:v>6.9444444444444449E-3</c:v>
                </c:pt>
                <c:pt idx="6">
                  <c:v>8.3333333333333332E-3</c:v>
                </c:pt>
                <c:pt idx="7">
                  <c:v>9.7222222222222224E-3</c:v>
                </c:pt>
                <c:pt idx="8">
                  <c:v>1.1111111111111112E-2</c:v>
                </c:pt>
                <c:pt idx="9">
                  <c:v>1.2500000000000001E-2</c:v>
                </c:pt>
                <c:pt idx="10">
                  <c:v>1.388888888888889E-2</c:v>
                </c:pt>
                <c:pt idx="11">
                  <c:v>1.5277777777777779E-2</c:v>
                </c:pt>
                <c:pt idx="12">
                  <c:v>1.6666666666666666E-2</c:v>
                </c:pt>
                <c:pt idx="13">
                  <c:v>1.8055555555555554E-2</c:v>
                </c:pt>
                <c:pt idx="14">
                  <c:v>1.9444444444444441E-2</c:v>
                </c:pt>
                <c:pt idx="15">
                  <c:v>2.0833333333333329E-2</c:v>
                </c:pt>
                <c:pt idx="16">
                  <c:v>2.2222222222222216E-2</c:v>
                </c:pt>
                <c:pt idx="17">
                  <c:v>2.3611111111111104E-2</c:v>
                </c:pt>
                <c:pt idx="18">
                  <c:v>2.4999999999999991E-2</c:v>
                </c:pt>
                <c:pt idx="19">
                  <c:v>2.6388888888888878E-2</c:v>
                </c:pt>
                <c:pt idx="20">
                  <c:v>2.7777777777777766E-2</c:v>
                </c:pt>
                <c:pt idx="21">
                  <c:v>2.9166666666666653E-2</c:v>
                </c:pt>
                <c:pt idx="22">
                  <c:v>3.0555555555555541E-2</c:v>
                </c:pt>
                <c:pt idx="23">
                  <c:v>3.1944444444444428E-2</c:v>
                </c:pt>
                <c:pt idx="24">
                  <c:v>3.3333333333333319E-2</c:v>
                </c:pt>
                <c:pt idx="25">
                  <c:v>3.472222222222221E-2</c:v>
                </c:pt>
                <c:pt idx="26">
                  <c:v>3.6111111111111101E-2</c:v>
                </c:pt>
                <c:pt idx="27">
                  <c:v>3.7499999999999992E-2</c:v>
                </c:pt>
                <c:pt idx="28">
                  <c:v>3.8888888888888883E-2</c:v>
                </c:pt>
                <c:pt idx="29">
                  <c:v>4.0277777777777773E-2</c:v>
                </c:pt>
                <c:pt idx="30">
                  <c:v>4.1666666666666664E-2</c:v>
                </c:pt>
                <c:pt idx="31">
                  <c:v>4.3055555555555555E-2</c:v>
                </c:pt>
                <c:pt idx="32">
                  <c:v>4.4444444444444446E-2</c:v>
                </c:pt>
                <c:pt idx="33">
                  <c:v>4.5833333333333337E-2</c:v>
                </c:pt>
                <c:pt idx="34">
                  <c:v>4.7222222222222228E-2</c:v>
                </c:pt>
                <c:pt idx="35">
                  <c:v>4.8611111111111119E-2</c:v>
                </c:pt>
                <c:pt idx="36">
                  <c:v>5.000000000000001E-2</c:v>
                </c:pt>
                <c:pt idx="37">
                  <c:v>5.1388888888888901E-2</c:v>
                </c:pt>
                <c:pt idx="38">
                  <c:v>5.2777777777777792E-2</c:v>
                </c:pt>
                <c:pt idx="39">
                  <c:v>5.4166666666666682E-2</c:v>
                </c:pt>
                <c:pt idx="40">
                  <c:v>5.5555555555555573E-2</c:v>
                </c:pt>
                <c:pt idx="41">
                  <c:v>5.6944444444444464E-2</c:v>
                </c:pt>
                <c:pt idx="42">
                  <c:v>5.8333333333333355E-2</c:v>
                </c:pt>
                <c:pt idx="43">
                  <c:v>5.9722222222222246E-2</c:v>
                </c:pt>
                <c:pt idx="44">
                  <c:v>6.1111111111111137E-2</c:v>
                </c:pt>
                <c:pt idx="45">
                  <c:v>6.2500000000000028E-2</c:v>
                </c:pt>
                <c:pt idx="46">
                  <c:v>6.3888888888888912E-2</c:v>
                </c:pt>
                <c:pt idx="47">
                  <c:v>6.5277777777777796E-2</c:v>
                </c:pt>
                <c:pt idx="48">
                  <c:v>6.666666666666668E-2</c:v>
                </c:pt>
                <c:pt idx="49">
                  <c:v>6.8055555555555564E-2</c:v>
                </c:pt>
                <c:pt idx="50">
                  <c:v>6.9444444444444448E-2</c:v>
                </c:pt>
                <c:pt idx="51">
                  <c:v>7.0833333333333331E-2</c:v>
                </c:pt>
                <c:pt idx="52">
                  <c:v>7.2222222222222215E-2</c:v>
                </c:pt>
                <c:pt idx="53">
                  <c:v>7.3611111111111099E-2</c:v>
                </c:pt>
                <c:pt idx="54">
                  <c:v>7.4999999999999983E-2</c:v>
                </c:pt>
                <c:pt idx="55">
                  <c:v>7.6388888888888867E-2</c:v>
                </c:pt>
                <c:pt idx="56">
                  <c:v>7.7777777777777751E-2</c:v>
                </c:pt>
                <c:pt idx="57">
                  <c:v>7.9166666666666635E-2</c:v>
                </c:pt>
                <c:pt idx="58">
                  <c:v>8.0555555555555519E-2</c:v>
                </c:pt>
                <c:pt idx="59">
                  <c:v>8.1944444444444403E-2</c:v>
                </c:pt>
                <c:pt idx="60">
                  <c:v>8.3333333333333287E-2</c:v>
                </c:pt>
                <c:pt idx="61">
                  <c:v>8.4722222222222171E-2</c:v>
                </c:pt>
                <c:pt idx="62">
                  <c:v>8.6111111111111055E-2</c:v>
                </c:pt>
                <c:pt idx="63">
                  <c:v>8.7499999999999939E-2</c:v>
                </c:pt>
                <c:pt idx="64">
                  <c:v>8.8888888888888823E-2</c:v>
                </c:pt>
                <c:pt idx="65">
                  <c:v>9.0277777777777707E-2</c:v>
                </c:pt>
                <c:pt idx="66">
                  <c:v>9.1666666666666591E-2</c:v>
                </c:pt>
                <c:pt idx="67">
                  <c:v>9.3055555555555475E-2</c:v>
                </c:pt>
                <c:pt idx="68">
                  <c:v>9.4444444444444359E-2</c:v>
                </c:pt>
                <c:pt idx="69">
                  <c:v>9.5833333333333243E-2</c:v>
                </c:pt>
                <c:pt idx="70">
                  <c:v>9.7222222222222127E-2</c:v>
                </c:pt>
                <c:pt idx="71">
                  <c:v>9.8611111111111011E-2</c:v>
                </c:pt>
                <c:pt idx="72">
                  <c:v>9.9999999999999895E-2</c:v>
                </c:pt>
                <c:pt idx="73">
                  <c:v>0.10138888888888878</c:v>
                </c:pt>
                <c:pt idx="74">
                  <c:v>0.10277777777777766</c:v>
                </c:pt>
                <c:pt idx="75">
                  <c:v>0.10416666666666655</c:v>
                </c:pt>
                <c:pt idx="76">
                  <c:v>0.10555555555555543</c:v>
                </c:pt>
                <c:pt idx="77">
                  <c:v>0.10694444444444431</c:v>
                </c:pt>
                <c:pt idx="78">
                  <c:v>0.1083333333333332</c:v>
                </c:pt>
                <c:pt idx="79">
                  <c:v>0.10972222222222208</c:v>
                </c:pt>
                <c:pt idx="80">
                  <c:v>0.11111111111111097</c:v>
                </c:pt>
                <c:pt idx="81">
                  <c:v>0.11249999999999985</c:v>
                </c:pt>
                <c:pt idx="82">
                  <c:v>0.11388888888888873</c:v>
                </c:pt>
                <c:pt idx="83">
                  <c:v>0.11527777777777762</c:v>
                </c:pt>
                <c:pt idx="84">
                  <c:v>0.1166666666666665</c:v>
                </c:pt>
                <c:pt idx="85">
                  <c:v>0.11805555555555539</c:v>
                </c:pt>
                <c:pt idx="86">
                  <c:v>0.11944444444444427</c:v>
                </c:pt>
                <c:pt idx="87">
                  <c:v>0.12083333333333315</c:v>
                </c:pt>
                <c:pt idx="88">
                  <c:v>0.12222222222222204</c:v>
                </c:pt>
                <c:pt idx="89">
                  <c:v>0.12361111111111092</c:v>
                </c:pt>
                <c:pt idx="90">
                  <c:v>0.12499999999999981</c:v>
                </c:pt>
                <c:pt idx="91">
                  <c:v>0.12638888888888869</c:v>
                </c:pt>
                <c:pt idx="92">
                  <c:v>0.12777777777777757</c:v>
                </c:pt>
                <c:pt idx="93">
                  <c:v>0.12916666666666646</c:v>
                </c:pt>
                <c:pt idx="94">
                  <c:v>0.13055555555555534</c:v>
                </c:pt>
                <c:pt idx="95">
                  <c:v>0.13194444444444423</c:v>
                </c:pt>
                <c:pt idx="96">
                  <c:v>0.13333333333333311</c:v>
                </c:pt>
                <c:pt idx="97">
                  <c:v>0.13472222222222199</c:v>
                </c:pt>
                <c:pt idx="98">
                  <c:v>0.13611111111111088</c:v>
                </c:pt>
                <c:pt idx="99">
                  <c:v>0.13749999999999976</c:v>
                </c:pt>
                <c:pt idx="100">
                  <c:v>0.13888888888888865</c:v>
                </c:pt>
                <c:pt idx="101">
                  <c:v>0.14027777777777753</c:v>
                </c:pt>
                <c:pt idx="102">
                  <c:v>0.14166666666666641</c:v>
                </c:pt>
                <c:pt idx="103">
                  <c:v>0.1430555555555553</c:v>
                </c:pt>
                <c:pt idx="104">
                  <c:v>0.14444444444444418</c:v>
                </c:pt>
                <c:pt idx="105">
                  <c:v>0.14583333333333307</c:v>
                </c:pt>
                <c:pt idx="106">
                  <c:v>0.14722222222222195</c:v>
                </c:pt>
                <c:pt idx="107">
                  <c:v>0.14861111111111083</c:v>
                </c:pt>
                <c:pt idx="108">
                  <c:v>0.14999999999999972</c:v>
                </c:pt>
                <c:pt idx="109">
                  <c:v>0.1513888888888886</c:v>
                </c:pt>
                <c:pt idx="110">
                  <c:v>0.15277777777777748</c:v>
                </c:pt>
                <c:pt idx="111">
                  <c:v>0.15416666666666637</c:v>
                </c:pt>
                <c:pt idx="112">
                  <c:v>0.15555555555555525</c:v>
                </c:pt>
                <c:pt idx="113">
                  <c:v>0.15694444444444414</c:v>
                </c:pt>
                <c:pt idx="114">
                  <c:v>0.15833333333333302</c:v>
                </c:pt>
                <c:pt idx="115">
                  <c:v>0.1597222222222219</c:v>
                </c:pt>
                <c:pt idx="116">
                  <c:v>0.16111111111111079</c:v>
                </c:pt>
                <c:pt idx="117">
                  <c:v>0.16249999999999967</c:v>
                </c:pt>
                <c:pt idx="118">
                  <c:v>0.16388888888888856</c:v>
                </c:pt>
                <c:pt idx="119">
                  <c:v>0.16527777777777744</c:v>
                </c:pt>
                <c:pt idx="120">
                  <c:v>0.16666666666666632</c:v>
                </c:pt>
                <c:pt idx="121">
                  <c:v>0.16805555555555521</c:v>
                </c:pt>
                <c:pt idx="122">
                  <c:v>0.16944444444444409</c:v>
                </c:pt>
                <c:pt idx="123">
                  <c:v>0.17083333333333298</c:v>
                </c:pt>
                <c:pt idx="124">
                  <c:v>0.17222222222222186</c:v>
                </c:pt>
                <c:pt idx="125">
                  <c:v>0.17361111111111074</c:v>
                </c:pt>
                <c:pt idx="126">
                  <c:v>0.17499999999999963</c:v>
                </c:pt>
                <c:pt idx="127">
                  <c:v>0.17638888888888851</c:v>
                </c:pt>
                <c:pt idx="128">
                  <c:v>0.1777777777777774</c:v>
                </c:pt>
                <c:pt idx="129">
                  <c:v>0.17916666666666628</c:v>
                </c:pt>
                <c:pt idx="130">
                  <c:v>0.18055555555555516</c:v>
                </c:pt>
                <c:pt idx="131">
                  <c:v>0.18194444444444405</c:v>
                </c:pt>
                <c:pt idx="132">
                  <c:v>0.18333333333333293</c:v>
                </c:pt>
                <c:pt idx="133">
                  <c:v>0.18472222222222182</c:v>
                </c:pt>
                <c:pt idx="134">
                  <c:v>0.1861111111111107</c:v>
                </c:pt>
                <c:pt idx="135">
                  <c:v>0.18749999999999958</c:v>
                </c:pt>
                <c:pt idx="136">
                  <c:v>0.18888888888888847</c:v>
                </c:pt>
                <c:pt idx="137">
                  <c:v>0.19027777777777735</c:v>
                </c:pt>
                <c:pt idx="138">
                  <c:v>0.19166666666666624</c:v>
                </c:pt>
                <c:pt idx="139">
                  <c:v>0.19305555555555512</c:v>
                </c:pt>
                <c:pt idx="140">
                  <c:v>0.194444444444444</c:v>
                </c:pt>
                <c:pt idx="141">
                  <c:v>0.19583333333333289</c:v>
                </c:pt>
                <c:pt idx="142">
                  <c:v>0.19722222222222177</c:v>
                </c:pt>
                <c:pt idx="143">
                  <c:v>0.19861111111111066</c:v>
                </c:pt>
                <c:pt idx="144">
                  <c:v>0.19999999999999954</c:v>
                </c:pt>
                <c:pt idx="145">
                  <c:v>0.20138888888888842</c:v>
                </c:pt>
                <c:pt idx="146">
                  <c:v>0.20277777777777731</c:v>
                </c:pt>
                <c:pt idx="147">
                  <c:v>0.20416666666666619</c:v>
                </c:pt>
                <c:pt idx="148">
                  <c:v>0.20555555555555508</c:v>
                </c:pt>
                <c:pt idx="149">
                  <c:v>0.20694444444444396</c:v>
                </c:pt>
                <c:pt idx="150">
                  <c:v>0.20833333333333284</c:v>
                </c:pt>
                <c:pt idx="151">
                  <c:v>0.20972222222222173</c:v>
                </c:pt>
                <c:pt idx="152">
                  <c:v>0.21111111111111061</c:v>
                </c:pt>
                <c:pt idx="153">
                  <c:v>0.21249999999999949</c:v>
                </c:pt>
                <c:pt idx="154">
                  <c:v>0.21388888888888838</c:v>
                </c:pt>
                <c:pt idx="155">
                  <c:v>0.21527777777777726</c:v>
                </c:pt>
                <c:pt idx="156">
                  <c:v>0.21666666666666615</c:v>
                </c:pt>
                <c:pt idx="157">
                  <c:v>0.21805555555555503</c:v>
                </c:pt>
                <c:pt idx="158">
                  <c:v>0.21944444444444391</c:v>
                </c:pt>
                <c:pt idx="159">
                  <c:v>0.2208333333333328</c:v>
                </c:pt>
                <c:pt idx="160">
                  <c:v>0.22222222222222168</c:v>
                </c:pt>
                <c:pt idx="161">
                  <c:v>0.22361111111111057</c:v>
                </c:pt>
                <c:pt idx="162">
                  <c:v>0.22499999999999945</c:v>
                </c:pt>
                <c:pt idx="163">
                  <c:v>0.22638888888888833</c:v>
                </c:pt>
                <c:pt idx="164">
                  <c:v>0.22777777777777722</c:v>
                </c:pt>
                <c:pt idx="165">
                  <c:v>0.2291666666666661</c:v>
                </c:pt>
                <c:pt idx="166">
                  <c:v>0.23055555555555499</c:v>
                </c:pt>
                <c:pt idx="167">
                  <c:v>0.23194444444444387</c:v>
                </c:pt>
                <c:pt idx="168">
                  <c:v>0.23333333333333275</c:v>
                </c:pt>
                <c:pt idx="169">
                  <c:v>0.23472222222222164</c:v>
                </c:pt>
                <c:pt idx="170">
                  <c:v>0.23611111111111052</c:v>
                </c:pt>
                <c:pt idx="171">
                  <c:v>0.23749999999999941</c:v>
                </c:pt>
                <c:pt idx="172">
                  <c:v>0.23888888888888829</c:v>
                </c:pt>
                <c:pt idx="173">
                  <c:v>0.24027777777777717</c:v>
                </c:pt>
                <c:pt idx="174">
                  <c:v>0.24166666666666606</c:v>
                </c:pt>
                <c:pt idx="175">
                  <c:v>0.24305555555555494</c:v>
                </c:pt>
                <c:pt idx="176">
                  <c:v>0.24444444444444383</c:v>
                </c:pt>
                <c:pt idx="177">
                  <c:v>0.24583333333333271</c:v>
                </c:pt>
                <c:pt idx="178">
                  <c:v>0.24722222222222159</c:v>
                </c:pt>
                <c:pt idx="179">
                  <c:v>0.24861111111111048</c:v>
                </c:pt>
                <c:pt idx="180">
                  <c:v>0.24999999999999936</c:v>
                </c:pt>
                <c:pt idx="181">
                  <c:v>0.25138888888888827</c:v>
                </c:pt>
                <c:pt idx="182">
                  <c:v>0.25277777777777716</c:v>
                </c:pt>
                <c:pt idx="183">
                  <c:v>0.25416666666666604</c:v>
                </c:pt>
                <c:pt idx="184">
                  <c:v>0.25555555555555493</c:v>
                </c:pt>
                <c:pt idx="185">
                  <c:v>0.25694444444444381</c:v>
                </c:pt>
                <c:pt idx="186">
                  <c:v>0.25833333333333269</c:v>
                </c:pt>
                <c:pt idx="187">
                  <c:v>0.25972222222222158</c:v>
                </c:pt>
                <c:pt idx="188">
                  <c:v>0.26111111111111046</c:v>
                </c:pt>
                <c:pt idx="189">
                  <c:v>0.26249999999999934</c:v>
                </c:pt>
                <c:pt idx="190">
                  <c:v>0.26388888888888823</c:v>
                </c:pt>
                <c:pt idx="191">
                  <c:v>0.26527777777777711</c:v>
                </c:pt>
                <c:pt idx="192">
                  <c:v>0.266666666666666</c:v>
                </c:pt>
                <c:pt idx="193">
                  <c:v>0.26805555555555488</c:v>
                </c:pt>
                <c:pt idx="194">
                  <c:v>0.26944444444444376</c:v>
                </c:pt>
                <c:pt idx="195">
                  <c:v>0.27083333333333265</c:v>
                </c:pt>
                <c:pt idx="196">
                  <c:v>0.27222222222222153</c:v>
                </c:pt>
                <c:pt idx="197">
                  <c:v>0.27361111111111042</c:v>
                </c:pt>
                <c:pt idx="198">
                  <c:v>0.2749999999999993</c:v>
                </c:pt>
                <c:pt idx="199">
                  <c:v>0.27638888888888818</c:v>
                </c:pt>
                <c:pt idx="200">
                  <c:v>0.27777777777777707</c:v>
                </c:pt>
                <c:pt idx="201">
                  <c:v>0.27916666666666595</c:v>
                </c:pt>
                <c:pt idx="202">
                  <c:v>0.28055555555555484</c:v>
                </c:pt>
                <c:pt idx="203">
                  <c:v>0.28194444444444372</c:v>
                </c:pt>
                <c:pt idx="204">
                  <c:v>0.2833333333333326</c:v>
                </c:pt>
                <c:pt idx="205">
                  <c:v>0.28472222222222149</c:v>
                </c:pt>
                <c:pt idx="206">
                  <c:v>0.28611111111111037</c:v>
                </c:pt>
                <c:pt idx="207">
                  <c:v>0.28749999999999926</c:v>
                </c:pt>
                <c:pt idx="208">
                  <c:v>0.28888888888888814</c:v>
                </c:pt>
                <c:pt idx="209">
                  <c:v>0.29027777777777702</c:v>
                </c:pt>
                <c:pt idx="210">
                  <c:v>0.29166666666666591</c:v>
                </c:pt>
                <c:pt idx="211">
                  <c:v>0.29305555555555479</c:v>
                </c:pt>
                <c:pt idx="212">
                  <c:v>0.29444444444444368</c:v>
                </c:pt>
                <c:pt idx="213">
                  <c:v>0.29583333333333256</c:v>
                </c:pt>
                <c:pt idx="214">
                  <c:v>0.29722222222222144</c:v>
                </c:pt>
                <c:pt idx="215">
                  <c:v>0.29861111111111033</c:v>
                </c:pt>
                <c:pt idx="216">
                  <c:v>0.29999999999999921</c:v>
                </c:pt>
                <c:pt idx="217">
                  <c:v>0.3013888888888881</c:v>
                </c:pt>
                <c:pt idx="218">
                  <c:v>0.30277777777777698</c:v>
                </c:pt>
                <c:pt idx="219">
                  <c:v>0.30416666666666586</c:v>
                </c:pt>
                <c:pt idx="220">
                  <c:v>0.30555555555555475</c:v>
                </c:pt>
                <c:pt idx="221">
                  <c:v>0.30694444444444363</c:v>
                </c:pt>
                <c:pt idx="222">
                  <c:v>0.30833333333333252</c:v>
                </c:pt>
                <c:pt idx="223">
                  <c:v>0.3097222222222214</c:v>
                </c:pt>
                <c:pt idx="224">
                  <c:v>0.31111111111111028</c:v>
                </c:pt>
                <c:pt idx="225">
                  <c:v>0.31249999999999917</c:v>
                </c:pt>
                <c:pt idx="226">
                  <c:v>0.31388888888888805</c:v>
                </c:pt>
                <c:pt idx="227">
                  <c:v>0.31527777777777694</c:v>
                </c:pt>
                <c:pt idx="228">
                  <c:v>0.31666666666666582</c:v>
                </c:pt>
                <c:pt idx="229">
                  <c:v>0.3180555555555547</c:v>
                </c:pt>
                <c:pt idx="230">
                  <c:v>0.31944444444444359</c:v>
                </c:pt>
                <c:pt idx="231">
                  <c:v>0.32083333333333247</c:v>
                </c:pt>
                <c:pt idx="232">
                  <c:v>0.32222222222222136</c:v>
                </c:pt>
                <c:pt idx="233">
                  <c:v>0.32361111111111024</c:v>
                </c:pt>
                <c:pt idx="234">
                  <c:v>0.32499999999999912</c:v>
                </c:pt>
                <c:pt idx="235">
                  <c:v>0.32638888888888801</c:v>
                </c:pt>
                <c:pt idx="236">
                  <c:v>0.32777777777777689</c:v>
                </c:pt>
                <c:pt idx="237">
                  <c:v>0.32916666666666577</c:v>
                </c:pt>
                <c:pt idx="238">
                  <c:v>0.33055555555555466</c:v>
                </c:pt>
                <c:pt idx="239">
                  <c:v>0.33194444444444354</c:v>
                </c:pt>
                <c:pt idx="240">
                  <c:v>0.33333333333333243</c:v>
                </c:pt>
                <c:pt idx="241">
                  <c:v>0.33472222222222131</c:v>
                </c:pt>
                <c:pt idx="242">
                  <c:v>0.33611111111111019</c:v>
                </c:pt>
                <c:pt idx="243">
                  <c:v>0.33749999999999908</c:v>
                </c:pt>
                <c:pt idx="244">
                  <c:v>0.33888888888888796</c:v>
                </c:pt>
                <c:pt idx="245">
                  <c:v>0.34027777777777685</c:v>
                </c:pt>
                <c:pt idx="246">
                  <c:v>0.34166666666666573</c:v>
                </c:pt>
                <c:pt idx="247">
                  <c:v>0.34305555555555461</c:v>
                </c:pt>
                <c:pt idx="248">
                  <c:v>0.3444444444444435</c:v>
                </c:pt>
                <c:pt idx="249">
                  <c:v>0.34583333333333238</c:v>
                </c:pt>
                <c:pt idx="250">
                  <c:v>0.34722222222222127</c:v>
                </c:pt>
                <c:pt idx="251">
                  <c:v>0.34861111111111015</c:v>
                </c:pt>
                <c:pt idx="252">
                  <c:v>0.34999999999999903</c:v>
                </c:pt>
                <c:pt idx="253">
                  <c:v>0.35138888888888792</c:v>
                </c:pt>
                <c:pt idx="254">
                  <c:v>0.3527777777777768</c:v>
                </c:pt>
                <c:pt idx="255">
                  <c:v>0.35416666666666569</c:v>
                </c:pt>
                <c:pt idx="256">
                  <c:v>0.35555555555555457</c:v>
                </c:pt>
                <c:pt idx="257">
                  <c:v>0.35694444444444345</c:v>
                </c:pt>
                <c:pt idx="258">
                  <c:v>0.35833333333333234</c:v>
                </c:pt>
                <c:pt idx="259">
                  <c:v>0.35972222222222122</c:v>
                </c:pt>
                <c:pt idx="260">
                  <c:v>0.36111111111111011</c:v>
                </c:pt>
                <c:pt idx="261">
                  <c:v>0.36249999999999899</c:v>
                </c:pt>
                <c:pt idx="262">
                  <c:v>0.36388888888888787</c:v>
                </c:pt>
                <c:pt idx="263">
                  <c:v>0.36527777777777676</c:v>
                </c:pt>
                <c:pt idx="264">
                  <c:v>0.36666666666666564</c:v>
                </c:pt>
                <c:pt idx="265">
                  <c:v>0.36805555555555453</c:v>
                </c:pt>
                <c:pt idx="266">
                  <c:v>0.36944444444444341</c:v>
                </c:pt>
                <c:pt idx="267">
                  <c:v>0.37083333333333229</c:v>
                </c:pt>
                <c:pt idx="268">
                  <c:v>0.37222222222222118</c:v>
                </c:pt>
                <c:pt idx="269">
                  <c:v>0.37361111111111006</c:v>
                </c:pt>
                <c:pt idx="270">
                  <c:v>0.37499999999999895</c:v>
                </c:pt>
                <c:pt idx="271">
                  <c:v>0.37638888888888783</c:v>
                </c:pt>
                <c:pt idx="272">
                  <c:v>0.37777777777777671</c:v>
                </c:pt>
                <c:pt idx="273">
                  <c:v>0.3791666666666656</c:v>
                </c:pt>
                <c:pt idx="274">
                  <c:v>0.38055555555555448</c:v>
                </c:pt>
                <c:pt idx="275">
                  <c:v>0.38194444444444337</c:v>
                </c:pt>
                <c:pt idx="276">
                  <c:v>0.38333333333333225</c:v>
                </c:pt>
                <c:pt idx="277">
                  <c:v>0.38472222222222113</c:v>
                </c:pt>
                <c:pt idx="278">
                  <c:v>0.38611111111111002</c:v>
                </c:pt>
                <c:pt idx="279">
                  <c:v>0.3874999999999989</c:v>
                </c:pt>
                <c:pt idx="280">
                  <c:v>0.38888888888888778</c:v>
                </c:pt>
                <c:pt idx="281">
                  <c:v>0.39027777777777667</c:v>
                </c:pt>
                <c:pt idx="282">
                  <c:v>0.39166666666666555</c:v>
                </c:pt>
                <c:pt idx="283">
                  <c:v>0.39305555555555444</c:v>
                </c:pt>
                <c:pt idx="284">
                  <c:v>0.39444444444444332</c:v>
                </c:pt>
                <c:pt idx="285">
                  <c:v>0.3958333333333322</c:v>
                </c:pt>
                <c:pt idx="286">
                  <c:v>0.39722222222222109</c:v>
                </c:pt>
                <c:pt idx="287">
                  <c:v>0.39861111111110997</c:v>
                </c:pt>
                <c:pt idx="288">
                  <c:v>0.39999999999999886</c:v>
                </c:pt>
                <c:pt idx="289">
                  <c:v>0.40138888888888774</c:v>
                </c:pt>
                <c:pt idx="290">
                  <c:v>0.40277777777777662</c:v>
                </c:pt>
                <c:pt idx="291">
                  <c:v>0.40416666666666551</c:v>
                </c:pt>
                <c:pt idx="292">
                  <c:v>0.40555555555555439</c:v>
                </c:pt>
                <c:pt idx="293">
                  <c:v>0.40694444444444328</c:v>
                </c:pt>
                <c:pt idx="294">
                  <c:v>0.40833333333333216</c:v>
                </c:pt>
                <c:pt idx="295">
                  <c:v>0.40972222222222104</c:v>
                </c:pt>
                <c:pt idx="296">
                  <c:v>0.41111111111110993</c:v>
                </c:pt>
                <c:pt idx="297">
                  <c:v>0.41249999999999881</c:v>
                </c:pt>
                <c:pt idx="298">
                  <c:v>0.4138888888888877</c:v>
                </c:pt>
                <c:pt idx="299">
                  <c:v>0.41527777777777658</c:v>
                </c:pt>
                <c:pt idx="300">
                  <c:v>0.41666666666666546</c:v>
                </c:pt>
                <c:pt idx="301">
                  <c:v>0.41805555555555435</c:v>
                </c:pt>
                <c:pt idx="302">
                  <c:v>0.41944444444444323</c:v>
                </c:pt>
                <c:pt idx="303">
                  <c:v>0.42083333333333212</c:v>
                </c:pt>
                <c:pt idx="304">
                  <c:v>0.422222222222221</c:v>
                </c:pt>
                <c:pt idx="305">
                  <c:v>0.42361111111110988</c:v>
                </c:pt>
                <c:pt idx="306">
                  <c:v>0.42499999999999877</c:v>
                </c:pt>
                <c:pt idx="307">
                  <c:v>0.42638888888888765</c:v>
                </c:pt>
                <c:pt idx="308">
                  <c:v>0.42777777777777654</c:v>
                </c:pt>
                <c:pt idx="309">
                  <c:v>0.42916666666666542</c:v>
                </c:pt>
                <c:pt idx="310">
                  <c:v>0.4305555555555543</c:v>
                </c:pt>
                <c:pt idx="311">
                  <c:v>0.43194444444444319</c:v>
                </c:pt>
                <c:pt idx="312">
                  <c:v>0.43333333333333207</c:v>
                </c:pt>
                <c:pt idx="313">
                  <c:v>0.43472222222222096</c:v>
                </c:pt>
                <c:pt idx="314">
                  <c:v>0.43611111111110984</c:v>
                </c:pt>
                <c:pt idx="315">
                  <c:v>0.43749999999999872</c:v>
                </c:pt>
                <c:pt idx="316">
                  <c:v>0.43888888888888761</c:v>
                </c:pt>
                <c:pt idx="317">
                  <c:v>0.44027777777777649</c:v>
                </c:pt>
                <c:pt idx="318">
                  <c:v>0.44166666666666538</c:v>
                </c:pt>
                <c:pt idx="319">
                  <c:v>0.44305555555555426</c:v>
                </c:pt>
                <c:pt idx="320">
                  <c:v>0.44444444444444314</c:v>
                </c:pt>
                <c:pt idx="321">
                  <c:v>0.44583333333333203</c:v>
                </c:pt>
                <c:pt idx="322">
                  <c:v>0.44722222222222091</c:v>
                </c:pt>
                <c:pt idx="323">
                  <c:v>0.44861111111110979</c:v>
                </c:pt>
                <c:pt idx="324">
                  <c:v>0.44999999999999868</c:v>
                </c:pt>
                <c:pt idx="325">
                  <c:v>0.45138888888888756</c:v>
                </c:pt>
                <c:pt idx="326">
                  <c:v>0.45277777777777645</c:v>
                </c:pt>
                <c:pt idx="327">
                  <c:v>0.45416666666666533</c:v>
                </c:pt>
                <c:pt idx="328">
                  <c:v>0.45555555555555421</c:v>
                </c:pt>
                <c:pt idx="329">
                  <c:v>0.4569444444444431</c:v>
                </c:pt>
                <c:pt idx="330">
                  <c:v>0.45833333333333198</c:v>
                </c:pt>
                <c:pt idx="331">
                  <c:v>0.45972222222222087</c:v>
                </c:pt>
                <c:pt idx="332">
                  <c:v>0.46111111111110975</c:v>
                </c:pt>
                <c:pt idx="333">
                  <c:v>0.46249999999999863</c:v>
                </c:pt>
                <c:pt idx="334">
                  <c:v>0.46388888888888752</c:v>
                </c:pt>
                <c:pt idx="335">
                  <c:v>0.4652777777777764</c:v>
                </c:pt>
                <c:pt idx="336">
                  <c:v>0.46666666666666529</c:v>
                </c:pt>
                <c:pt idx="337">
                  <c:v>0.46805555555555417</c:v>
                </c:pt>
                <c:pt idx="338">
                  <c:v>0.46944444444444305</c:v>
                </c:pt>
                <c:pt idx="339">
                  <c:v>0.47083333333333194</c:v>
                </c:pt>
                <c:pt idx="340">
                  <c:v>0.47222222222222082</c:v>
                </c:pt>
                <c:pt idx="341">
                  <c:v>0.47361111111110971</c:v>
                </c:pt>
                <c:pt idx="342">
                  <c:v>0.47499999999999859</c:v>
                </c:pt>
                <c:pt idx="343">
                  <c:v>0.47638888888888747</c:v>
                </c:pt>
                <c:pt idx="344">
                  <c:v>0.47777777777777636</c:v>
                </c:pt>
                <c:pt idx="345">
                  <c:v>0.47916666666666524</c:v>
                </c:pt>
                <c:pt idx="346">
                  <c:v>0.48055555555555413</c:v>
                </c:pt>
                <c:pt idx="347">
                  <c:v>0.48194444444444301</c:v>
                </c:pt>
                <c:pt idx="348">
                  <c:v>0.48333333333333189</c:v>
                </c:pt>
                <c:pt idx="349">
                  <c:v>0.48472222222222078</c:v>
                </c:pt>
                <c:pt idx="350">
                  <c:v>0.48611111111110966</c:v>
                </c:pt>
                <c:pt idx="351">
                  <c:v>0.48749999999999855</c:v>
                </c:pt>
                <c:pt idx="352">
                  <c:v>0.48888888888888743</c:v>
                </c:pt>
                <c:pt idx="353">
                  <c:v>0.49027777777777631</c:v>
                </c:pt>
                <c:pt idx="354">
                  <c:v>0.4916666666666652</c:v>
                </c:pt>
                <c:pt idx="355">
                  <c:v>0.49305555555555408</c:v>
                </c:pt>
                <c:pt idx="356">
                  <c:v>0.49444444444444297</c:v>
                </c:pt>
                <c:pt idx="357">
                  <c:v>0.49583333333333185</c:v>
                </c:pt>
                <c:pt idx="358">
                  <c:v>0.49722222222222073</c:v>
                </c:pt>
                <c:pt idx="359">
                  <c:v>0.49861111111110962</c:v>
                </c:pt>
                <c:pt idx="360">
                  <c:v>0.4999999999999985</c:v>
                </c:pt>
                <c:pt idx="361">
                  <c:v>0.50138888888888744</c:v>
                </c:pt>
                <c:pt idx="362">
                  <c:v>0.50277777777777632</c:v>
                </c:pt>
                <c:pt idx="363">
                  <c:v>0.50416666666666521</c:v>
                </c:pt>
                <c:pt idx="364">
                  <c:v>0.50555555555555409</c:v>
                </c:pt>
                <c:pt idx="365">
                  <c:v>0.50694444444444298</c:v>
                </c:pt>
                <c:pt idx="366">
                  <c:v>0.50833333333333186</c:v>
                </c:pt>
                <c:pt idx="367">
                  <c:v>0.50972222222222074</c:v>
                </c:pt>
                <c:pt idx="368">
                  <c:v>0.51111111111110963</c:v>
                </c:pt>
                <c:pt idx="369">
                  <c:v>0.51249999999999851</c:v>
                </c:pt>
                <c:pt idx="370">
                  <c:v>0.5138888888888874</c:v>
                </c:pt>
                <c:pt idx="371">
                  <c:v>0.51527777777777628</c:v>
                </c:pt>
                <c:pt idx="372">
                  <c:v>0.51666666666666516</c:v>
                </c:pt>
                <c:pt idx="373">
                  <c:v>0.51805555555555405</c:v>
                </c:pt>
                <c:pt idx="374">
                  <c:v>0.51944444444444293</c:v>
                </c:pt>
                <c:pt idx="375">
                  <c:v>0.52083333333333182</c:v>
                </c:pt>
                <c:pt idx="376">
                  <c:v>0.5222222222222207</c:v>
                </c:pt>
                <c:pt idx="377">
                  <c:v>0.52361111111110958</c:v>
                </c:pt>
                <c:pt idx="378">
                  <c:v>0.52499999999999847</c:v>
                </c:pt>
                <c:pt idx="379">
                  <c:v>0.52638888888888735</c:v>
                </c:pt>
                <c:pt idx="380">
                  <c:v>0.52777777777777624</c:v>
                </c:pt>
                <c:pt idx="381">
                  <c:v>0.52916666666666512</c:v>
                </c:pt>
                <c:pt idx="382">
                  <c:v>0.530555555555554</c:v>
                </c:pt>
                <c:pt idx="383">
                  <c:v>0.53194444444444289</c:v>
                </c:pt>
                <c:pt idx="384">
                  <c:v>0.53333333333333177</c:v>
                </c:pt>
                <c:pt idx="385">
                  <c:v>0.53472222222222066</c:v>
                </c:pt>
                <c:pt idx="386">
                  <c:v>0.53611111111110954</c:v>
                </c:pt>
                <c:pt idx="387">
                  <c:v>0.53749999999999842</c:v>
                </c:pt>
                <c:pt idx="388">
                  <c:v>0.53888888888888731</c:v>
                </c:pt>
                <c:pt idx="389">
                  <c:v>0.54027777777777619</c:v>
                </c:pt>
                <c:pt idx="390">
                  <c:v>0.54166666666666508</c:v>
                </c:pt>
                <c:pt idx="391">
                  <c:v>0.54305555555555396</c:v>
                </c:pt>
                <c:pt idx="392">
                  <c:v>0.54444444444444284</c:v>
                </c:pt>
                <c:pt idx="393">
                  <c:v>0.54583333333333173</c:v>
                </c:pt>
                <c:pt idx="394">
                  <c:v>0.54722222222222061</c:v>
                </c:pt>
                <c:pt idx="395">
                  <c:v>0.5486111111111095</c:v>
                </c:pt>
                <c:pt idx="396">
                  <c:v>0.54999999999999838</c:v>
                </c:pt>
                <c:pt idx="397">
                  <c:v>0.55138888888888726</c:v>
                </c:pt>
                <c:pt idx="398">
                  <c:v>0.55277777777777615</c:v>
                </c:pt>
                <c:pt idx="399">
                  <c:v>0.55416666666666503</c:v>
                </c:pt>
                <c:pt idx="400">
                  <c:v>0.55555555555555391</c:v>
                </c:pt>
                <c:pt idx="401">
                  <c:v>0.5569444444444428</c:v>
                </c:pt>
                <c:pt idx="402">
                  <c:v>0.55833333333333168</c:v>
                </c:pt>
                <c:pt idx="403">
                  <c:v>0.55972222222222057</c:v>
                </c:pt>
                <c:pt idx="404">
                  <c:v>0.56111111111110945</c:v>
                </c:pt>
                <c:pt idx="405">
                  <c:v>0.56249999999999833</c:v>
                </c:pt>
                <c:pt idx="406">
                  <c:v>0.56388888888888722</c:v>
                </c:pt>
                <c:pt idx="407">
                  <c:v>0.5652777777777761</c:v>
                </c:pt>
                <c:pt idx="408">
                  <c:v>0.56666666666666499</c:v>
                </c:pt>
                <c:pt idx="409">
                  <c:v>0.56805555555555387</c:v>
                </c:pt>
                <c:pt idx="410">
                  <c:v>0.56944444444444275</c:v>
                </c:pt>
                <c:pt idx="411">
                  <c:v>0.57083333333333164</c:v>
                </c:pt>
                <c:pt idx="412">
                  <c:v>0.57222222222222052</c:v>
                </c:pt>
                <c:pt idx="413">
                  <c:v>0.57361111111110941</c:v>
                </c:pt>
                <c:pt idx="414">
                  <c:v>0.57499999999999829</c:v>
                </c:pt>
                <c:pt idx="415">
                  <c:v>0.57638888888888717</c:v>
                </c:pt>
                <c:pt idx="416">
                  <c:v>0.57777777777777606</c:v>
                </c:pt>
                <c:pt idx="417">
                  <c:v>0.57916666666666494</c:v>
                </c:pt>
                <c:pt idx="418">
                  <c:v>0.58055555555555383</c:v>
                </c:pt>
                <c:pt idx="419">
                  <c:v>0.58194444444444271</c:v>
                </c:pt>
                <c:pt idx="420">
                  <c:v>0.58333333333333159</c:v>
                </c:pt>
                <c:pt idx="421">
                  <c:v>0.58472222222222048</c:v>
                </c:pt>
                <c:pt idx="422">
                  <c:v>0.58611111111110936</c:v>
                </c:pt>
                <c:pt idx="423">
                  <c:v>0.58749999999999825</c:v>
                </c:pt>
                <c:pt idx="424">
                  <c:v>0.58888888888888713</c:v>
                </c:pt>
                <c:pt idx="425">
                  <c:v>0.59027777777777601</c:v>
                </c:pt>
                <c:pt idx="426">
                  <c:v>0.5916666666666649</c:v>
                </c:pt>
                <c:pt idx="427">
                  <c:v>0.59305555555555378</c:v>
                </c:pt>
                <c:pt idx="428">
                  <c:v>0.59444444444444267</c:v>
                </c:pt>
                <c:pt idx="429">
                  <c:v>0.59583333333333155</c:v>
                </c:pt>
                <c:pt idx="430">
                  <c:v>0.59722222222222043</c:v>
                </c:pt>
                <c:pt idx="431">
                  <c:v>0.59861111111110932</c:v>
                </c:pt>
                <c:pt idx="432">
                  <c:v>0.5999999999999982</c:v>
                </c:pt>
                <c:pt idx="433">
                  <c:v>0.60138888888888709</c:v>
                </c:pt>
                <c:pt idx="434">
                  <c:v>0.60277777777777597</c:v>
                </c:pt>
                <c:pt idx="435">
                  <c:v>0.60416666666666485</c:v>
                </c:pt>
                <c:pt idx="436">
                  <c:v>0.60555555555555374</c:v>
                </c:pt>
                <c:pt idx="437">
                  <c:v>0.60694444444444262</c:v>
                </c:pt>
                <c:pt idx="438">
                  <c:v>0.60833333333333151</c:v>
                </c:pt>
                <c:pt idx="439">
                  <c:v>0.60972222222222039</c:v>
                </c:pt>
                <c:pt idx="440">
                  <c:v>0.61111111111110927</c:v>
                </c:pt>
                <c:pt idx="441">
                  <c:v>0.61249999999999816</c:v>
                </c:pt>
                <c:pt idx="442">
                  <c:v>0.61388888888888704</c:v>
                </c:pt>
                <c:pt idx="443">
                  <c:v>0.61527777777777592</c:v>
                </c:pt>
                <c:pt idx="444">
                  <c:v>0.61666666666666481</c:v>
                </c:pt>
                <c:pt idx="445">
                  <c:v>0.61805555555555369</c:v>
                </c:pt>
                <c:pt idx="446">
                  <c:v>0.61944444444444258</c:v>
                </c:pt>
                <c:pt idx="447">
                  <c:v>0.62083333333333146</c:v>
                </c:pt>
                <c:pt idx="448">
                  <c:v>0.62222222222222034</c:v>
                </c:pt>
                <c:pt idx="449">
                  <c:v>0.62361111111110923</c:v>
                </c:pt>
                <c:pt idx="450">
                  <c:v>0.62499999999999811</c:v>
                </c:pt>
                <c:pt idx="451">
                  <c:v>0.626388888888887</c:v>
                </c:pt>
                <c:pt idx="452">
                  <c:v>0.62777777777777588</c:v>
                </c:pt>
                <c:pt idx="453">
                  <c:v>0.62916666666666476</c:v>
                </c:pt>
                <c:pt idx="454">
                  <c:v>0.63055555555555365</c:v>
                </c:pt>
                <c:pt idx="455">
                  <c:v>0.63194444444444253</c:v>
                </c:pt>
                <c:pt idx="456">
                  <c:v>0.63333333333333142</c:v>
                </c:pt>
                <c:pt idx="457">
                  <c:v>0.6347222222222203</c:v>
                </c:pt>
                <c:pt idx="458">
                  <c:v>0.63611111111110918</c:v>
                </c:pt>
                <c:pt idx="459">
                  <c:v>0.63749999999999807</c:v>
                </c:pt>
                <c:pt idx="460">
                  <c:v>0.63888888888888695</c:v>
                </c:pt>
                <c:pt idx="461">
                  <c:v>0.64027777777777584</c:v>
                </c:pt>
                <c:pt idx="462">
                  <c:v>0.64166666666666472</c:v>
                </c:pt>
                <c:pt idx="463">
                  <c:v>0.6430555555555536</c:v>
                </c:pt>
                <c:pt idx="464">
                  <c:v>0.64444444444444249</c:v>
                </c:pt>
                <c:pt idx="465">
                  <c:v>0.64583333333333137</c:v>
                </c:pt>
                <c:pt idx="466">
                  <c:v>0.64722222222222026</c:v>
                </c:pt>
                <c:pt idx="467">
                  <c:v>0.64861111111110914</c:v>
                </c:pt>
                <c:pt idx="468">
                  <c:v>0.64999999999999802</c:v>
                </c:pt>
                <c:pt idx="469">
                  <c:v>0.65138888888888691</c:v>
                </c:pt>
                <c:pt idx="470">
                  <c:v>0.65277777777777579</c:v>
                </c:pt>
                <c:pt idx="471">
                  <c:v>0.65416666666666468</c:v>
                </c:pt>
                <c:pt idx="472">
                  <c:v>0.65555555555555356</c:v>
                </c:pt>
                <c:pt idx="473">
                  <c:v>0.65694444444444244</c:v>
                </c:pt>
                <c:pt idx="474">
                  <c:v>0.65833333333333133</c:v>
                </c:pt>
                <c:pt idx="475">
                  <c:v>0.65972222222222021</c:v>
                </c:pt>
                <c:pt idx="476">
                  <c:v>0.6611111111111091</c:v>
                </c:pt>
                <c:pt idx="477">
                  <c:v>0.66249999999999798</c:v>
                </c:pt>
                <c:pt idx="478">
                  <c:v>0.66388888888888686</c:v>
                </c:pt>
                <c:pt idx="479">
                  <c:v>0.66527777777777575</c:v>
                </c:pt>
                <c:pt idx="480">
                  <c:v>0.66666666666666463</c:v>
                </c:pt>
                <c:pt idx="481">
                  <c:v>0.66805555555555352</c:v>
                </c:pt>
                <c:pt idx="482">
                  <c:v>0.6694444444444424</c:v>
                </c:pt>
                <c:pt idx="483">
                  <c:v>0.67083333333333128</c:v>
                </c:pt>
                <c:pt idx="484">
                  <c:v>0.67222222222222017</c:v>
                </c:pt>
                <c:pt idx="485">
                  <c:v>0.67361111111110905</c:v>
                </c:pt>
                <c:pt idx="486">
                  <c:v>0.67499999999999793</c:v>
                </c:pt>
                <c:pt idx="487">
                  <c:v>0.67638888888888682</c:v>
                </c:pt>
                <c:pt idx="488">
                  <c:v>0.6777777777777757</c:v>
                </c:pt>
                <c:pt idx="489">
                  <c:v>0.67916666666666459</c:v>
                </c:pt>
                <c:pt idx="490">
                  <c:v>0.68055555555555347</c:v>
                </c:pt>
                <c:pt idx="491">
                  <c:v>0.68194444444444235</c:v>
                </c:pt>
                <c:pt idx="492">
                  <c:v>0.68333333333333124</c:v>
                </c:pt>
                <c:pt idx="493">
                  <c:v>0.68472222222222012</c:v>
                </c:pt>
                <c:pt idx="494">
                  <c:v>0.68611111111110901</c:v>
                </c:pt>
                <c:pt idx="495">
                  <c:v>0.68749999999999789</c:v>
                </c:pt>
                <c:pt idx="496">
                  <c:v>0.68888888888888677</c:v>
                </c:pt>
                <c:pt idx="497">
                  <c:v>0.69027777777777566</c:v>
                </c:pt>
                <c:pt idx="498">
                  <c:v>0.69166666666666454</c:v>
                </c:pt>
                <c:pt idx="499">
                  <c:v>0.69305555555555343</c:v>
                </c:pt>
                <c:pt idx="500">
                  <c:v>0.69444444444444231</c:v>
                </c:pt>
                <c:pt idx="501">
                  <c:v>0.69583333333333119</c:v>
                </c:pt>
                <c:pt idx="502">
                  <c:v>0.69722222222222008</c:v>
                </c:pt>
                <c:pt idx="503">
                  <c:v>0.69861111111110896</c:v>
                </c:pt>
                <c:pt idx="504">
                  <c:v>0.69999999999999785</c:v>
                </c:pt>
                <c:pt idx="505">
                  <c:v>0.70138888888888673</c:v>
                </c:pt>
                <c:pt idx="506">
                  <c:v>0.70277777777777561</c:v>
                </c:pt>
                <c:pt idx="507">
                  <c:v>0.7041666666666645</c:v>
                </c:pt>
                <c:pt idx="508">
                  <c:v>0.70555555555555338</c:v>
                </c:pt>
                <c:pt idx="509">
                  <c:v>0.70694444444444227</c:v>
                </c:pt>
                <c:pt idx="510">
                  <c:v>0.70833333333333115</c:v>
                </c:pt>
                <c:pt idx="511">
                  <c:v>0.70972222222222003</c:v>
                </c:pt>
                <c:pt idx="512">
                  <c:v>0.71111111111110892</c:v>
                </c:pt>
                <c:pt idx="513">
                  <c:v>0.7124999999999978</c:v>
                </c:pt>
                <c:pt idx="514">
                  <c:v>0.71388888888888669</c:v>
                </c:pt>
                <c:pt idx="515">
                  <c:v>0.71527777777777557</c:v>
                </c:pt>
                <c:pt idx="516">
                  <c:v>0.71666666666666445</c:v>
                </c:pt>
                <c:pt idx="517">
                  <c:v>0.71805555555555334</c:v>
                </c:pt>
                <c:pt idx="518">
                  <c:v>0.71944444444444222</c:v>
                </c:pt>
                <c:pt idx="519">
                  <c:v>0.72083333333333111</c:v>
                </c:pt>
                <c:pt idx="520">
                  <c:v>0.72222222222221999</c:v>
                </c:pt>
                <c:pt idx="521">
                  <c:v>0.72361111111110887</c:v>
                </c:pt>
                <c:pt idx="522">
                  <c:v>0.72499999999999776</c:v>
                </c:pt>
                <c:pt idx="523">
                  <c:v>0.72638888888888664</c:v>
                </c:pt>
                <c:pt idx="524">
                  <c:v>0.72777777777777553</c:v>
                </c:pt>
                <c:pt idx="525">
                  <c:v>0.72916666666666441</c:v>
                </c:pt>
                <c:pt idx="526">
                  <c:v>0.73055555555555329</c:v>
                </c:pt>
                <c:pt idx="527">
                  <c:v>0.73194444444444218</c:v>
                </c:pt>
                <c:pt idx="528">
                  <c:v>0.73333333333333106</c:v>
                </c:pt>
                <c:pt idx="529">
                  <c:v>0.73472222222221995</c:v>
                </c:pt>
                <c:pt idx="530">
                  <c:v>0.73611111111110883</c:v>
                </c:pt>
                <c:pt idx="531">
                  <c:v>0.73749999999999771</c:v>
                </c:pt>
                <c:pt idx="532">
                  <c:v>0.7388888888888866</c:v>
                </c:pt>
                <c:pt idx="533">
                  <c:v>0.74027777777777548</c:v>
                </c:pt>
                <c:pt idx="534">
                  <c:v>0.74166666666666436</c:v>
                </c:pt>
                <c:pt idx="535">
                  <c:v>0.74305555555555325</c:v>
                </c:pt>
                <c:pt idx="536">
                  <c:v>0.74444444444444213</c:v>
                </c:pt>
                <c:pt idx="537">
                  <c:v>0.74583333333333102</c:v>
                </c:pt>
                <c:pt idx="538">
                  <c:v>0.7472222222222199</c:v>
                </c:pt>
                <c:pt idx="539">
                  <c:v>0.74861111111110878</c:v>
                </c:pt>
                <c:pt idx="540">
                  <c:v>0.74999999999999767</c:v>
                </c:pt>
                <c:pt idx="541">
                  <c:v>0.75138888888888655</c:v>
                </c:pt>
                <c:pt idx="542">
                  <c:v>0.75277777777777544</c:v>
                </c:pt>
                <c:pt idx="543">
                  <c:v>0.75416666666666432</c:v>
                </c:pt>
                <c:pt idx="544">
                  <c:v>0.7555555555555532</c:v>
                </c:pt>
                <c:pt idx="545">
                  <c:v>0.75694444444444209</c:v>
                </c:pt>
                <c:pt idx="546">
                  <c:v>0.75833333333333097</c:v>
                </c:pt>
                <c:pt idx="547">
                  <c:v>0.75972222222221986</c:v>
                </c:pt>
                <c:pt idx="548">
                  <c:v>0.76111111111110874</c:v>
                </c:pt>
                <c:pt idx="549">
                  <c:v>0.76249999999999762</c:v>
                </c:pt>
                <c:pt idx="550">
                  <c:v>0.76388888888888651</c:v>
                </c:pt>
                <c:pt idx="551">
                  <c:v>0.76527777777777539</c:v>
                </c:pt>
                <c:pt idx="552">
                  <c:v>0.76666666666666428</c:v>
                </c:pt>
                <c:pt idx="553">
                  <c:v>0.76805555555555316</c:v>
                </c:pt>
                <c:pt idx="554">
                  <c:v>0.76944444444444204</c:v>
                </c:pt>
                <c:pt idx="555">
                  <c:v>0.77083333333333093</c:v>
                </c:pt>
                <c:pt idx="556">
                  <c:v>0.77222222222221981</c:v>
                </c:pt>
                <c:pt idx="557">
                  <c:v>0.7736111111111087</c:v>
                </c:pt>
                <c:pt idx="558">
                  <c:v>0.77499999999999758</c:v>
                </c:pt>
                <c:pt idx="559">
                  <c:v>0.77638888888888646</c:v>
                </c:pt>
                <c:pt idx="560">
                  <c:v>0.77777777777777535</c:v>
                </c:pt>
                <c:pt idx="561">
                  <c:v>0.77916666666666423</c:v>
                </c:pt>
                <c:pt idx="562">
                  <c:v>0.78055555555555312</c:v>
                </c:pt>
                <c:pt idx="563">
                  <c:v>0.781944444444442</c:v>
                </c:pt>
                <c:pt idx="564">
                  <c:v>0.78333333333333088</c:v>
                </c:pt>
                <c:pt idx="565">
                  <c:v>0.78472222222221977</c:v>
                </c:pt>
                <c:pt idx="566">
                  <c:v>0.78611111111110865</c:v>
                </c:pt>
                <c:pt idx="567">
                  <c:v>0.78749999999999754</c:v>
                </c:pt>
                <c:pt idx="568">
                  <c:v>0.78888888888888642</c:v>
                </c:pt>
                <c:pt idx="569">
                  <c:v>0.7902777777777753</c:v>
                </c:pt>
                <c:pt idx="570">
                  <c:v>0.79166666666666419</c:v>
                </c:pt>
                <c:pt idx="571">
                  <c:v>0.79305555555555307</c:v>
                </c:pt>
                <c:pt idx="572">
                  <c:v>0.79444444444444196</c:v>
                </c:pt>
                <c:pt idx="573">
                  <c:v>0.79583333333333084</c:v>
                </c:pt>
                <c:pt idx="574">
                  <c:v>0.79722222222221972</c:v>
                </c:pt>
                <c:pt idx="575">
                  <c:v>0.79861111111110861</c:v>
                </c:pt>
                <c:pt idx="576">
                  <c:v>0.79999999999999749</c:v>
                </c:pt>
                <c:pt idx="577">
                  <c:v>0.80138888888888637</c:v>
                </c:pt>
                <c:pt idx="578">
                  <c:v>0.80277777777777526</c:v>
                </c:pt>
                <c:pt idx="579">
                  <c:v>0.80416666666666414</c:v>
                </c:pt>
                <c:pt idx="580">
                  <c:v>0.80555555555555303</c:v>
                </c:pt>
                <c:pt idx="581">
                  <c:v>0.80694444444444191</c:v>
                </c:pt>
                <c:pt idx="582">
                  <c:v>0.80833333333333079</c:v>
                </c:pt>
                <c:pt idx="583">
                  <c:v>0.80972222222221968</c:v>
                </c:pt>
                <c:pt idx="584">
                  <c:v>0.81111111111110856</c:v>
                </c:pt>
                <c:pt idx="585">
                  <c:v>0.81249999999999745</c:v>
                </c:pt>
                <c:pt idx="586">
                  <c:v>0.81388888888888633</c:v>
                </c:pt>
                <c:pt idx="587">
                  <c:v>0.81527777777777521</c:v>
                </c:pt>
                <c:pt idx="588">
                  <c:v>0.8166666666666641</c:v>
                </c:pt>
                <c:pt idx="589">
                  <c:v>0.81805555555555298</c:v>
                </c:pt>
                <c:pt idx="590">
                  <c:v>0.81944444444444187</c:v>
                </c:pt>
                <c:pt idx="591">
                  <c:v>0.82083333333333075</c:v>
                </c:pt>
                <c:pt idx="592">
                  <c:v>0.82222222222221963</c:v>
                </c:pt>
                <c:pt idx="593">
                  <c:v>0.82361111111110852</c:v>
                </c:pt>
                <c:pt idx="594">
                  <c:v>0.8249999999999974</c:v>
                </c:pt>
                <c:pt idx="595">
                  <c:v>0.82638888888888629</c:v>
                </c:pt>
                <c:pt idx="596">
                  <c:v>0.82777777777777517</c:v>
                </c:pt>
                <c:pt idx="597">
                  <c:v>0.82916666666666405</c:v>
                </c:pt>
                <c:pt idx="598">
                  <c:v>0.83055555555555294</c:v>
                </c:pt>
                <c:pt idx="599">
                  <c:v>0.83194444444444182</c:v>
                </c:pt>
                <c:pt idx="600">
                  <c:v>0.83333333333333071</c:v>
                </c:pt>
                <c:pt idx="601">
                  <c:v>0.83472222222221959</c:v>
                </c:pt>
                <c:pt idx="602">
                  <c:v>0.83611111111110847</c:v>
                </c:pt>
                <c:pt idx="603">
                  <c:v>0.83749999999999736</c:v>
                </c:pt>
                <c:pt idx="604">
                  <c:v>0.83888888888888624</c:v>
                </c:pt>
                <c:pt idx="605">
                  <c:v>0.84027777777777513</c:v>
                </c:pt>
                <c:pt idx="606">
                  <c:v>0.84166666666666401</c:v>
                </c:pt>
                <c:pt idx="607">
                  <c:v>0.84305555555555289</c:v>
                </c:pt>
                <c:pt idx="608">
                  <c:v>0.84444444444444178</c:v>
                </c:pt>
                <c:pt idx="609">
                  <c:v>0.84583333333333066</c:v>
                </c:pt>
                <c:pt idx="610">
                  <c:v>0.84722222222221955</c:v>
                </c:pt>
                <c:pt idx="611">
                  <c:v>0.84861111111110843</c:v>
                </c:pt>
                <c:pt idx="612">
                  <c:v>0.84999999999999731</c:v>
                </c:pt>
                <c:pt idx="613">
                  <c:v>0.8513888888888862</c:v>
                </c:pt>
                <c:pt idx="614">
                  <c:v>0.85277777777777508</c:v>
                </c:pt>
                <c:pt idx="615">
                  <c:v>0.85416666666666397</c:v>
                </c:pt>
                <c:pt idx="616">
                  <c:v>0.85555555555555285</c:v>
                </c:pt>
                <c:pt idx="617">
                  <c:v>0.85694444444444173</c:v>
                </c:pt>
                <c:pt idx="618">
                  <c:v>0.85833333333333062</c:v>
                </c:pt>
                <c:pt idx="619">
                  <c:v>0.8597222222222195</c:v>
                </c:pt>
                <c:pt idx="620">
                  <c:v>0.86111111111110838</c:v>
                </c:pt>
                <c:pt idx="621">
                  <c:v>0.86249999999999727</c:v>
                </c:pt>
                <c:pt idx="622">
                  <c:v>0.86388888888888615</c:v>
                </c:pt>
                <c:pt idx="623">
                  <c:v>0.86527777777777504</c:v>
                </c:pt>
                <c:pt idx="624">
                  <c:v>0.86666666666666392</c:v>
                </c:pt>
                <c:pt idx="625">
                  <c:v>0.8680555555555528</c:v>
                </c:pt>
                <c:pt idx="626">
                  <c:v>0.86944444444444169</c:v>
                </c:pt>
                <c:pt idx="627">
                  <c:v>0.87083333333333057</c:v>
                </c:pt>
                <c:pt idx="628">
                  <c:v>0.87222222222221946</c:v>
                </c:pt>
                <c:pt idx="629">
                  <c:v>0.87361111111110834</c:v>
                </c:pt>
                <c:pt idx="630">
                  <c:v>0.87499999999999722</c:v>
                </c:pt>
                <c:pt idx="631">
                  <c:v>0.87638888888888611</c:v>
                </c:pt>
                <c:pt idx="632">
                  <c:v>0.87777777777777499</c:v>
                </c:pt>
                <c:pt idx="633">
                  <c:v>0.87916666666666388</c:v>
                </c:pt>
                <c:pt idx="634">
                  <c:v>0.88055555555555276</c:v>
                </c:pt>
                <c:pt idx="635">
                  <c:v>0.88194444444444164</c:v>
                </c:pt>
                <c:pt idx="636">
                  <c:v>0.88333333333333053</c:v>
                </c:pt>
                <c:pt idx="637">
                  <c:v>0.88472222222221941</c:v>
                </c:pt>
                <c:pt idx="638">
                  <c:v>0.8861111111111083</c:v>
                </c:pt>
                <c:pt idx="639">
                  <c:v>0.88749999999999718</c:v>
                </c:pt>
                <c:pt idx="640">
                  <c:v>0.88888888888888606</c:v>
                </c:pt>
                <c:pt idx="641">
                  <c:v>0.89027777777777495</c:v>
                </c:pt>
                <c:pt idx="642">
                  <c:v>0.89166666666666383</c:v>
                </c:pt>
                <c:pt idx="643">
                  <c:v>0.89305555555555272</c:v>
                </c:pt>
                <c:pt idx="644">
                  <c:v>0.8944444444444416</c:v>
                </c:pt>
                <c:pt idx="645">
                  <c:v>0.89583333333333048</c:v>
                </c:pt>
                <c:pt idx="646">
                  <c:v>0.89722222222221937</c:v>
                </c:pt>
                <c:pt idx="647">
                  <c:v>0.89861111111110825</c:v>
                </c:pt>
                <c:pt idx="648">
                  <c:v>0.89999999999999714</c:v>
                </c:pt>
                <c:pt idx="649">
                  <c:v>0.90138888888888602</c:v>
                </c:pt>
                <c:pt idx="650">
                  <c:v>0.9027777777777749</c:v>
                </c:pt>
                <c:pt idx="651">
                  <c:v>0.90416666666666379</c:v>
                </c:pt>
                <c:pt idx="652">
                  <c:v>0.90555555555555267</c:v>
                </c:pt>
                <c:pt idx="653">
                  <c:v>0.90694444444444156</c:v>
                </c:pt>
                <c:pt idx="654">
                  <c:v>0.90833333333333044</c:v>
                </c:pt>
                <c:pt idx="655">
                  <c:v>0.90972222222221932</c:v>
                </c:pt>
                <c:pt idx="656">
                  <c:v>0.91111111111110821</c:v>
                </c:pt>
                <c:pt idx="657">
                  <c:v>0.91249999999999709</c:v>
                </c:pt>
                <c:pt idx="658">
                  <c:v>0.91388888888888598</c:v>
                </c:pt>
                <c:pt idx="659">
                  <c:v>0.91527777777777486</c:v>
                </c:pt>
                <c:pt idx="660">
                  <c:v>0.91666666666666374</c:v>
                </c:pt>
                <c:pt idx="661">
                  <c:v>0.91805555555555263</c:v>
                </c:pt>
                <c:pt idx="662">
                  <c:v>0.91944444444444151</c:v>
                </c:pt>
                <c:pt idx="663">
                  <c:v>0.92083333333333039</c:v>
                </c:pt>
                <c:pt idx="664">
                  <c:v>0.92222222222221928</c:v>
                </c:pt>
                <c:pt idx="665">
                  <c:v>0.92361111111110816</c:v>
                </c:pt>
                <c:pt idx="666">
                  <c:v>0.92499999999999705</c:v>
                </c:pt>
                <c:pt idx="667">
                  <c:v>0.92638888888888593</c:v>
                </c:pt>
                <c:pt idx="668">
                  <c:v>0.92777777777777481</c:v>
                </c:pt>
                <c:pt idx="669">
                  <c:v>0.9291666666666637</c:v>
                </c:pt>
                <c:pt idx="670">
                  <c:v>0.93055555555555258</c:v>
                </c:pt>
                <c:pt idx="671">
                  <c:v>0.93194444444444147</c:v>
                </c:pt>
                <c:pt idx="672">
                  <c:v>0.93333333333333035</c:v>
                </c:pt>
                <c:pt idx="673">
                  <c:v>0.93472222222221923</c:v>
                </c:pt>
                <c:pt idx="674">
                  <c:v>0.93611111111110812</c:v>
                </c:pt>
                <c:pt idx="675">
                  <c:v>0.937499999999997</c:v>
                </c:pt>
                <c:pt idx="676">
                  <c:v>0.93888888888888589</c:v>
                </c:pt>
                <c:pt idx="677">
                  <c:v>0.94027777777777477</c:v>
                </c:pt>
                <c:pt idx="678">
                  <c:v>0.94166666666666365</c:v>
                </c:pt>
                <c:pt idx="679">
                  <c:v>0.94305555555555254</c:v>
                </c:pt>
                <c:pt idx="680">
                  <c:v>0.94444444444444142</c:v>
                </c:pt>
                <c:pt idx="681">
                  <c:v>0.94583333333333031</c:v>
                </c:pt>
                <c:pt idx="682">
                  <c:v>0.94722222222221919</c:v>
                </c:pt>
                <c:pt idx="683">
                  <c:v>0.94861111111110807</c:v>
                </c:pt>
                <c:pt idx="684">
                  <c:v>0.94999999999999696</c:v>
                </c:pt>
                <c:pt idx="685">
                  <c:v>0.95138888888888584</c:v>
                </c:pt>
                <c:pt idx="686">
                  <c:v>0.95277777777777473</c:v>
                </c:pt>
                <c:pt idx="687">
                  <c:v>0.95416666666666361</c:v>
                </c:pt>
                <c:pt idx="688">
                  <c:v>0.95555555555555249</c:v>
                </c:pt>
                <c:pt idx="689">
                  <c:v>0.95694444444444138</c:v>
                </c:pt>
                <c:pt idx="690">
                  <c:v>0.95833333333333026</c:v>
                </c:pt>
                <c:pt idx="691">
                  <c:v>0.95972222222221915</c:v>
                </c:pt>
                <c:pt idx="692">
                  <c:v>0.96111111111110803</c:v>
                </c:pt>
                <c:pt idx="693">
                  <c:v>0.96249999999999691</c:v>
                </c:pt>
                <c:pt idx="694">
                  <c:v>0.9638888888888858</c:v>
                </c:pt>
                <c:pt idx="695">
                  <c:v>0.96527777777777468</c:v>
                </c:pt>
                <c:pt idx="696">
                  <c:v>0.96666666666666357</c:v>
                </c:pt>
                <c:pt idx="697">
                  <c:v>0.96805555555555245</c:v>
                </c:pt>
                <c:pt idx="698">
                  <c:v>0.96944444444444133</c:v>
                </c:pt>
                <c:pt idx="699">
                  <c:v>0.97083333333333022</c:v>
                </c:pt>
                <c:pt idx="700">
                  <c:v>0.9722222222222191</c:v>
                </c:pt>
                <c:pt idx="701">
                  <c:v>0.97361111111110799</c:v>
                </c:pt>
                <c:pt idx="702">
                  <c:v>0.97499999999999687</c:v>
                </c:pt>
                <c:pt idx="703">
                  <c:v>0.97638888888888575</c:v>
                </c:pt>
                <c:pt idx="704">
                  <c:v>0.97777777777777464</c:v>
                </c:pt>
                <c:pt idx="705">
                  <c:v>0.97916666666666352</c:v>
                </c:pt>
                <c:pt idx="706">
                  <c:v>0.9805555555555524</c:v>
                </c:pt>
                <c:pt idx="707">
                  <c:v>0.98194444444444129</c:v>
                </c:pt>
                <c:pt idx="708">
                  <c:v>0.98333333333333017</c:v>
                </c:pt>
                <c:pt idx="709">
                  <c:v>0.98472222222221906</c:v>
                </c:pt>
                <c:pt idx="710">
                  <c:v>0.98611111111110794</c:v>
                </c:pt>
                <c:pt idx="711">
                  <c:v>0.98749999999999682</c:v>
                </c:pt>
                <c:pt idx="712">
                  <c:v>0.98888888888888571</c:v>
                </c:pt>
                <c:pt idx="713">
                  <c:v>0.99027777777777459</c:v>
                </c:pt>
                <c:pt idx="714">
                  <c:v>0.99166666666666348</c:v>
                </c:pt>
                <c:pt idx="715">
                  <c:v>0.99305555555555236</c:v>
                </c:pt>
                <c:pt idx="716">
                  <c:v>0.99444444444444124</c:v>
                </c:pt>
                <c:pt idx="717">
                  <c:v>0.99583333333333013</c:v>
                </c:pt>
                <c:pt idx="718">
                  <c:v>0.99722222222221901</c:v>
                </c:pt>
                <c:pt idx="719">
                  <c:v>0.9986111111111079</c:v>
                </c:pt>
                <c:pt idx="720">
                  <c:v>0.99999999999999678</c:v>
                </c:pt>
                <c:pt idx="721">
                  <c:v>1.0013888888888858</c:v>
                </c:pt>
                <c:pt idx="722">
                  <c:v>1.0027777777777747</c:v>
                </c:pt>
                <c:pt idx="723">
                  <c:v>1.0041666666666635</c:v>
                </c:pt>
                <c:pt idx="724">
                  <c:v>1.0055555555555524</c:v>
                </c:pt>
                <c:pt idx="725">
                  <c:v>1.0069444444444413</c:v>
                </c:pt>
                <c:pt idx="726">
                  <c:v>1.0083333333333302</c:v>
                </c:pt>
                <c:pt idx="727">
                  <c:v>1.0097222222222191</c:v>
                </c:pt>
                <c:pt idx="728">
                  <c:v>1.011111111111108</c:v>
                </c:pt>
                <c:pt idx="729">
                  <c:v>1.0124999999999968</c:v>
                </c:pt>
                <c:pt idx="730">
                  <c:v>1.0138888888888857</c:v>
                </c:pt>
                <c:pt idx="731">
                  <c:v>1.0152777777777746</c:v>
                </c:pt>
                <c:pt idx="732">
                  <c:v>1.0166666666666635</c:v>
                </c:pt>
                <c:pt idx="733">
                  <c:v>1.0180555555555524</c:v>
                </c:pt>
                <c:pt idx="734">
                  <c:v>1.0194444444444413</c:v>
                </c:pt>
                <c:pt idx="735">
                  <c:v>1.0208333333333302</c:v>
                </c:pt>
                <c:pt idx="736">
                  <c:v>1.022222222222219</c:v>
                </c:pt>
                <c:pt idx="737">
                  <c:v>1.0236111111111079</c:v>
                </c:pt>
                <c:pt idx="738">
                  <c:v>1.0249999999999968</c:v>
                </c:pt>
                <c:pt idx="739">
                  <c:v>1.0263888888888857</c:v>
                </c:pt>
                <c:pt idx="740">
                  <c:v>1.0277777777777746</c:v>
                </c:pt>
                <c:pt idx="741">
                  <c:v>1.0291666666666635</c:v>
                </c:pt>
                <c:pt idx="742">
                  <c:v>1.0305555555555523</c:v>
                </c:pt>
                <c:pt idx="743">
                  <c:v>1.0319444444444412</c:v>
                </c:pt>
                <c:pt idx="744">
                  <c:v>1.0333333333333301</c:v>
                </c:pt>
                <c:pt idx="745">
                  <c:v>1.034722222222219</c:v>
                </c:pt>
                <c:pt idx="746">
                  <c:v>1.0361111111111079</c:v>
                </c:pt>
                <c:pt idx="747">
                  <c:v>1.0374999999999968</c:v>
                </c:pt>
                <c:pt idx="748">
                  <c:v>1.0388888888888856</c:v>
                </c:pt>
                <c:pt idx="749">
                  <c:v>1.0402777777777745</c:v>
                </c:pt>
                <c:pt idx="750">
                  <c:v>1.0416666666666634</c:v>
                </c:pt>
                <c:pt idx="751">
                  <c:v>1.0430555555555523</c:v>
                </c:pt>
                <c:pt idx="752">
                  <c:v>1.0444444444444412</c:v>
                </c:pt>
                <c:pt idx="753">
                  <c:v>1.0458333333333301</c:v>
                </c:pt>
                <c:pt idx="754">
                  <c:v>1.0472222222222189</c:v>
                </c:pt>
                <c:pt idx="755">
                  <c:v>1.0486111111111078</c:v>
                </c:pt>
                <c:pt idx="756">
                  <c:v>1.0499999999999967</c:v>
                </c:pt>
                <c:pt idx="757">
                  <c:v>1.0513888888888856</c:v>
                </c:pt>
                <c:pt idx="758">
                  <c:v>1.0527777777777745</c:v>
                </c:pt>
                <c:pt idx="759">
                  <c:v>1.0541666666666634</c:v>
                </c:pt>
                <c:pt idx="760">
                  <c:v>1.0555555555555522</c:v>
                </c:pt>
                <c:pt idx="761">
                  <c:v>1.0569444444444411</c:v>
                </c:pt>
                <c:pt idx="762">
                  <c:v>1.05833333333333</c:v>
                </c:pt>
                <c:pt idx="763">
                  <c:v>1.0597222222222189</c:v>
                </c:pt>
                <c:pt idx="764">
                  <c:v>1.0611111111111078</c:v>
                </c:pt>
                <c:pt idx="765">
                  <c:v>1.0624999999999967</c:v>
                </c:pt>
                <c:pt idx="766">
                  <c:v>1.0638888888888856</c:v>
                </c:pt>
                <c:pt idx="767">
                  <c:v>1.0652777777777744</c:v>
                </c:pt>
                <c:pt idx="768">
                  <c:v>1.0666666666666633</c:v>
                </c:pt>
                <c:pt idx="769">
                  <c:v>1.0680555555555522</c:v>
                </c:pt>
                <c:pt idx="770">
                  <c:v>1.0694444444444411</c:v>
                </c:pt>
                <c:pt idx="771">
                  <c:v>1.07083333333333</c:v>
                </c:pt>
                <c:pt idx="772">
                  <c:v>1.0722222222222189</c:v>
                </c:pt>
                <c:pt idx="773">
                  <c:v>1.0736111111111077</c:v>
                </c:pt>
                <c:pt idx="774">
                  <c:v>1.0749999999999966</c:v>
                </c:pt>
                <c:pt idx="775">
                  <c:v>1.0763888888888855</c:v>
                </c:pt>
                <c:pt idx="776">
                  <c:v>1.0777777777777744</c:v>
                </c:pt>
                <c:pt idx="777">
                  <c:v>1.0791666666666633</c:v>
                </c:pt>
                <c:pt idx="778">
                  <c:v>1.0805555555555522</c:v>
                </c:pt>
                <c:pt idx="779">
                  <c:v>1.081944444444441</c:v>
                </c:pt>
                <c:pt idx="780">
                  <c:v>1.0833333333333299</c:v>
                </c:pt>
                <c:pt idx="781">
                  <c:v>1.0847222222222188</c:v>
                </c:pt>
                <c:pt idx="782">
                  <c:v>1.0861111111111077</c:v>
                </c:pt>
                <c:pt idx="783">
                  <c:v>1.0874999999999966</c:v>
                </c:pt>
                <c:pt idx="784">
                  <c:v>1.0888888888888855</c:v>
                </c:pt>
                <c:pt idx="785">
                  <c:v>1.0902777777777743</c:v>
                </c:pt>
                <c:pt idx="786">
                  <c:v>1.0916666666666632</c:v>
                </c:pt>
                <c:pt idx="787">
                  <c:v>1.0930555555555521</c:v>
                </c:pt>
                <c:pt idx="788">
                  <c:v>1.094444444444441</c:v>
                </c:pt>
                <c:pt idx="789">
                  <c:v>1.0958333333333299</c:v>
                </c:pt>
                <c:pt idx="790">
                  <c:v>1.0972222222222188</c:v>
                </c:pt>
                <c:pt idx="791">
                  <c:v>1.0986111111111077</c:v>
                </c:pt>
                <c:pt idx="792">
                  <c:v>1.0999999999999965</c:v>
                </c:pt>
                <c:pt idx="793">
                  <c:v>1.1013888888888854</c:v>
                </c:pt>
                <c:pt idx="794">
                  <c:v>1.1027777777777743</c:v>
                </c:pt>
                <c:pt idx="795">
                  <c:v>1.1041666666666632</c:v>
                </c:pt>
                <c:pt idx="796">
                  <c:v>1.1055555555555521</c:v>
                </c:pt>
                <c:pt idx="797">
                  <c:v>1.106944444444441</c:v>
                </c:pt>
                <c:pt idx="798">
                  <c:v>1.1083333333333298</c:v>
                </c:pt>
                <c:pt idx="799">
                  <c:v>1.1097222222222187</c:v>
                </c:pt>
                <c:pt idx="800">
                  <c:v>1.1111111111111076</c:v>
                </c:pt>
                <c:pt idx="801">
                  <c:v>1.1124999999999965</c:v>
                </c:pt>
                <c:pt idx="802">
                  <c:v>1.1138888888888854</c:v>
                </c:pt>
                <c:pt idx="803">
                  <c:v>1.1152777777777743</c:v>
                </c:pt>
                <c:pt idx="804">
                  <c:v>1.1166666666666631</c:v>
                </c:pt>
                <c:pt idx="805">
                  <c:v>1.118055555555552</c:v>
                </c:pt>
                <c:pt idx="806">
                  <c:v>1.1194444444444409</c:v>
                </c:pt>
                <c:pt idx="807">
                  <c:v>1.1208333333333298</c:v>
                </c:pt>
                <c:pt idx="808">
                  <c:v>1.1222222222222187</c:v>
                </c:pt>
                <c:pt idx="809">
                  <c:v>1.1236111111111076</c:v>
                </c:pt>
                <c:pt idx="810">
                  <c:v>1.1249999999999964</c:v>
                </c:pt>
                <c:pt idx="811">
                  <c:v>1.1263888888888853</c:v>
                </c:pt>
                <c:pt idx="812">
                  <c:v>1.1277777777777742</c:v>
                </c:pt>
                <c:pt idx="813">
                  <c:v>1.1291666666666631</c:v>
                </c:pt>
                <c:pt idx="814">
                  <c:v>1.130555555555552</c:v>
                </c:pt>
                <c:pt idx="815">
                  <c:v>1.1319444444444409</c:v>
                </c:pt>
                <c:pt idx="816">
                  <c:v>1.1333333333333298</c:v>
                </c:pt>
                <c:pt idx="817">
                  <c:v>1.1347222222222186</c:v>
                </c:pt>
                <c:pt idx="818">
                  <c:v>1.1361111111111075</c:v>
                </c:pt>
                <c:pt idx="819">
                  <c:v>1.1374999999999964</c:v>
                </c:pt>
                <c:pt idx="820">
                  <c:v>1.1388888888888853</c:v>
                </c:pt>
                <c:pt idx="821">
                  <c:v>1.1402777777777742</c:v>
                </c:pt>
                <c:pt idx="822">
                  <c:v>1.1416666666666631</c:v>
                </c:pt>
                <c:pt idx="823">
                  <c:v>1.1430555555555519</c:v>
                </c:pt>
                <c:pt idx="824">
                  <c:v>1.1444444444444408</c:v>
                </c:pt>
                <c:pt idx="825">
                  <c:v>1.1458333333333297</c:v>
                </c:pt>
                <c:pt idx="826">
                  <c:v>1.1472222222222186</c:v>
                </c:pt>
                <c:pt idx="827">
                  <c:v>1.1486111111111075</c:v>
                </c:pt>
                <c:pt idx="828">
                  <c:v>1.1499999999999964</c:v>
                </c:pt>
                <c:pt idx="829">
                  <c:v>1.1513888888888852</c:v>
                </c:pt>
                <c:pt idx="830">
                  <c:v>1.1527777777777741</c:v>
                </c:pt>
                <c:pt idx="831">
                  <c:v>1.154166666666663</c:v>
                </c:pt>
                <c:pt idx="832">
                  <c:v>1.1555555555555519</c:v>
                </c:pt>
                <c:pt idx="833">
                  <c:v>1.1569444444444408</c:v>
                </c:pt>
                <c:pt idx="834">
                  <c:v>1.1583333333333297</c:v>
                </c:pt>
                <c:pt idx="835">
                  <c:v>1.1597222222222185</c:v>
                </c:pt>
                <c:pt idx="836">
                  <c:v>1.1611111111111074</c:v>
                </c:pt>
                <c:pt idx="837">
                  <c:v>1.1624999999999963</c:v>
                </c:pt>
                <c:pt idx="838">
                  <c:v>1.1638888888888852</c:v>
                </c:pt>
                <c:pt idx="839">
                  <c:v>1.1652777777777741</c:v>
                </c:pt>
                <c:pt idx="840">
                  <c:v>1.166666666666663</c:v>
                </c:pt>
                <c:pt idx="841">
                  <c:v>1.1680555555555518</c:v>
                </c:pt>
                <c:pt idx="842">
                  <c:v>1.1694444444444407</c:v>
                </c:pt>
                <c:pt idx="843">
                  <c:v>1.1708333333333296</c:v>
                </c:pt>
                <c:pt idx="844">
                  <c:v>1.1722222222222185</c:v>
                </c:pt>
                <c:pt idx="845">
                  <c:v>1.1736111111111074</c:v>
                </c:pt>
                <c:pt idx="846">
                  <c:v>1.1749999999999963</c:v>
                </c:pt>
                <c:pt idx="847">
                  <c:v>1.1763888888888852</c:v>
                </c:pt>
                <c:pt idx="848">
                  <c:v>1.177777777777774</c:v>
                </c:pt>
                <c:pt idx="849">
                  <c:v>1.1791666666666629</c:v>
                </c:pt>
                <c:pt idx="850">
                  <c:v>1.1805555555555518</c:v>
                </c:pt>
                <c:pt idx="851">
                  <c:v>1.1819444444444407</c:v>
                </c:pt>
                <c:pt idx="852">
                  <c:v>1.1833333333333296</c:v>
                </c:pt>
                <c:pt idx="853">
                  <c:v>1.1847222222222185</c:v>
                </c:pt>
                <c:pt idx="854">
                  <c:v>1.1861111111111073</c:v>
                </c:pt>
                <c:pt idx="855">
                  <c:v>1.1874999999999962</c:v>
                </c:pt>
                <c:pt idx="856">
                  <c:v>1.1888888888888851</c:v>
                </c:pt>
                <c:pt idx="857">
                  <c:v>1.190277777777774</c:v>
                </c:pt>
                <c:pt idx="858">
                  <c:v>1.1916666666666629</c:v>
                </c:pt>
                <c:pt idx="859">
                  <c:v>1.1930555555555518</c:v>
                </c:pt>
                <c:pt idx="860">
                  <c:v>1.1944444444444406</c:v>
                </c:pt>
                <c:pt idx="861">
                  <c:v>1.1958333333333295</c:v>
                </c:pt>
                <c:pt idx="862">
                  <c:v>1.1972222222222184</c:v>
                </c:pt>
                <c:pt idx="863">
                  <c:v>1.1986111111111073</c:v>
                </c:pt>
                <c:pt idx="864">
                  <c:v>1.1999999999999962</c:v>
                </c:pt>
                <c:pt idx="865">
                  <c:v>1.2013888888888851</c:v>
                </c:pt>
                <c:pt idx="866">
                  <c:v>1.2027777777777739</c:v>
                </c:pt>
                <c:pt idx="867">
                  <c:v>1.2041666666666628</c:v>
                </c:pt>
                <c:pt idx="868">
                  <c:v>1.2055555555555517</c:v>
                </c:pt>
                <c:pt idx="869">
                  <c:v>1.2069444444444406</c:v>
                </c:pt>
                <c:pt idx="870">
                  <c:v>1.2083333333333295</c:v>
                </c:pt>
                <c:pt idx="871">
                  <c:v>1.2097222222222184</c:v>
                </c:pt>
                <c:pt idx="872">
                  <c:v>1.2111111111111073</c:v>
                </c:pt>
                <c:pt idx="873">
                  <c:v>1.2124999999999961</c:v>
                </c:pt>
                <c:pt idx="874">
                  <c:v>1.213888888888885</c:v>
                </c:pt>
                <c:pt idx="875">
                  <c:v>1.2152777777777739</c:v>
                </c:pt>
                <c:pt idx="876">
                  <c:v>1.2166666666666628</c:v>
                </c:pt>
                <c:pt idx="877">
                  <c:v>1.2180555555555517</c:v>
                </c:pt>
                <c:pt idx="878">
                  <c:v>1.2194444444444406</c:v>
                </c:pt>
                <c:pt idx="879">
                  <c:v>1.2208333333333294</c:v>
                </c:pt>
                <c:pt idx="880">
                  <c:v>1.2222222222222183</c:v>
                </c:pt>
                <c:pt idx="881">
                  <c:v>1.2236111111111072</c:v>
                </c:pt>
                <c:pt idx="882">
                  <c:v>1.2249999999999961</c:v>
                </c:pt>
                <c:pt idx="883">
                  <c:v>1.226388888888885</c:v>
                </c:pt>
                <c:pt idx="884">
                  <c:v>1.2277777777777739</c:v>
                </c:pt>
                <c:pt idx="885">
                  <c:v>1.2291666666666627</c:v>
                </c:pt>
                <c:pt idx="886">
                  <c:v>1.2305555555555516</c:v>
                </c:pt>
                <c:pt idx="887">
                  <c:v>1.2319444444444405</c:v>
                </c:pt>
                <c:pt idx="888">
                  <c:v>1.2333333333333294</c:v>
                </c:pt>
                <c:pt idx="889">
                  <c:v>1.2347222222222183</c:v>
                </c:pt>
                <c:pt idx="890">
                  <c:v>1.2361111111111072</c:v>
                </c:pt>
                <c:pt idx="891">
                  <c:v>1.237499999999996</c:v>
                </c:pt>
                <c:pt idx="892">
                  <c:v>1.2388888888888849</c:v>
                </c:pt>
                <c:pt idx="893">
                  <c:v>1.2402777777777738</c:v>
                </c:pt>
                <c:pt idx="894">
                  <c:v>1.2416666666666627</c:v>
                </c:pt>
                <c:pt idx="895">
                  <c:v>1.2430555555555516</c:v>
                </c:pt>
                <c:pt idx="896">
                  <c:v>1.2444444444444405</c:v>
                </c:pt>
                <c:pt idx="897">
                  <c:v>1.2458333333333294</c:v>
                </c:pt>
                <c:pt idx="898">
                  <c:v>1.2472222222222182</c:v>
                </c:pt>
                <c:pt idx="899">
                  <c:v>1.2486111111111071</c:v>
                </c:pt>
                <c:pt idx="900">
                  <c:v>1.249999999999996</c:v>
                </c:pt>
                <c:pt idx="901">
                  <c:v>1.2513888888888849</c:v>
                </c:pt>
                <c:pt idx="902">
                  <c:v>1.2527777777777738</c:v>
                </c:pt>
                <c:pt idx="903">
                  <c:v>1.2541666666666627</c:v>
                </c:pt>
                <c:pt idx="904">
                  <c:v>1.2555555555555515</c:v>
                </c:pt>
                <c:pt idx="905">
                  <c:v>1.2569444444444404</c:v>
                </c:pt>
                <c:pt idx="906">
                  <c:v>1.2583333333333293</c:v>
                </c:pt>
                <c:pt idx="907">
                  <c:v>1.2597222222222182</c:v>
                </c:pt>
                <c:pt idx="908">
                  <c:v>1.2611111111111071</c:v>
                </c:pt>
                <c:pt idx="909">
                  <c:v>1.262499999999996</c:v>
                </c:pt>
                <c:pt idx="910">
                  <c:v>1.2638888888888848</c:v>
                </c:pt>
                <c:pt idx="911">
                  <c:v>1.2652777777777737</c:v>
                </c:pt>
                <c:pt idx="912">
                  <c:v>1.2666666666666626</c:v>
                </c:pt>
                <c:pt idx="913">
                  <c:v>1.2680555555555515</c:v>
                </c:pt>
                <c:pt idx="914">
                  <c:v>1.2694444444444404</c:v>
                </c:pt>
                <c:pt idx="915">
                  <c:v>1.2708333333333293</c:v>
                </c:pt>
                <c:pt idx="916">
                  <c:v>1.2722222222222181</c:v>
                </c:pt>
                <c:pt idx="917">
                  <c:v>1.273611111111107</c:v>
                </c:pt>
                <c:pt idx="918">
                  <c:v>1.2749999999999959</c:v>
                </c:pt>
                <c:pt idx="919">
                  <c:v>1.2763888888888848</c:v>
                </c:pt>
                <c:pt idx="920">
                  <c:v>1.2777777777777737</c:v>
                </c:pt>
                <c:pt idx="921">
                  <c:v>1.2791666666666626</c:v>
                </c:pt>
                <c:pt idx="922">
                  <c:v>1.2805555555555515</c:v>
                </c:pt>
                <c:pt idx="923">
                  <c:v>1.2819444444444403</c:v>
                </c:pt>
                <c:pt idx="924">
                  <c:v>1.2833333333333292</c:v>
                </c:pt>
                <c:pt idx="925">
                  <c:v>1.2847222222222181</c:v>
                </c:pt>
                <c:pt idx="926">
                  <c:v>1.286111111111107</c:v>
                </c:pt>
                <c:pt idx="927">
                  <c:v>1.2874999999999959</c:v>
                </c:pt>
                <c:pt idx="928">
                  <c:v>1.2888888888888848</c:v>
                </c:pt>
                <c:pt idx="929">
                  <c:v>1.2902777777777736</c:v>
                </c:pt>
                <c:pt idx="930">
                  <c:v>1.2916666666666625</c:v>
                </c:pt>
                <c:pt idx="931">
                  <c:v>1.2930555555555514</c:v>
                </c:pt>
                <c:pt idx="932">
                  <c:v>1.2944444444444403</c:v>
                </c:pt>
                <c:pt idx="933">
                  <c:v>1.2958333333333292</c:v>
                </c:pt>
                <c:pt idx="934">
                  <c:v>1.2972222222222181</c:v>
                </c:pt>
                <c:pt idx="935">
                  <c:v>1.2986111111111069</c:v>
                </c:pt>
                <c:pt idx="936">
                  <c:v>1.2999999999999958</c:v>
                </c:pt>
                <c:pt idx="937">
                  <c:v>1.3013888888888847</c:v>
                </c:pt>
                <c:pt idx="938">
                  <c:v>1.3027777777777736</c:v>
                </c:pt>
                <c:pt idx="939">
                  <c:v>1.3041666666666625</c:v>
                </c:pt>
                <c:pt idx="940">
                  <c:v>1.3055555555555514</c:v>
                </c:pt>
                <c:pt idx="941">
                  <c:v>1.3069444444444402</c:v>
                </c:pt>
                <c:pt idx="942">
                  <c:v>1.3083333333333291</c:v>
                </c:pt>
                <c:pt idx="943">
                  <c:v>1.309722222222218</c:v>
                </c:pt>
                <c:pt idx="944">
                  <c:v>1.3111111111111069</c:v>
                </c:pt>
                <c:pt idx="945">
                  <c:v>1.3124999999999958</c:v>
                </c:pt>
                <c:pt idx="946">
                  <c:v>1.3138888888888847</c:v>
                </c:pt>
                <c:pt idx="947">
                  <c:v>1.3152777777777735</c:v>
                </c:pt>
                <c:pt idx="948">
                  <c:v>1.3166666666666624</c:v>
                </c:pt>
                <c:pt idx="949">
                  <c:v>1.3180555555555513</c:v>
                </c:pt>
                <c:pt idx="950">
                  <c:v>1.3194444444444402</c:v>
                </c:pt>
                <c:pt idx="951">
                  <c:v>1.3208333333333291</c:v>
                </c:pt>
                <c:pt idx="952">
                  <c:v>1.322222222222218</c:v>
                </c:pt>
                <c:pt idx="953">
                  <c:v>1.3236111111111069</c:v>
                </c:pt>
                <c:pt idx="954">
                  <c:v>1.3249999999999957</c:v>
                </c:pt>
                <c:pt idx="955">
                  <c:v>1.3263888888888846</c:v>
                </c:pt>
                <c:pt idx="956">
                  <c:v>1.3277777777777735</c:v>
                </c:pt>
                <c:pt idx="957">
                  <c:v>1.3291666666666624</c:v>
                </c:pt>
                <c:pt idx="958">
                  <c:v>1.3305555555555513</c:v>
                </c:pt>
                <c:pt idx="959">
                  <c:v>1.3319444444444402</c:v>
                </c:pt>
                <c:pt idx="960">
                  <c:v>1.333333333333329</c:v>
                </c:pt>
                <c:pt idx="961">
                  <c:v>1.3347222222222179</c:v>
                </c:pt>
                <c:pt idx="962">
                  <c:v>1.3361111111111068</c:v>
                </c:pt>
                <c:pt idx="963">
                  <c:v>1.3374999999999957</c:v>
                </c:pt>
                <c:pt idx="964">
                  <c:v>1.3388888888888846</c:v>
                </c:pt>
                <c:pt idx="965">
                  <c:v>1.3402777777777735</c:v>
                </c:pt>
                <c:pt idx="966">
                  <c:v>1.3416666666666623</c:v>
                </c:pt>
                <c:pt idx="967">
                  <c:v>1.3430555555555512</c:v>
                </c:pt>
                <c:pt idx="968">
                  <c:v>1.3444444444444401</c:v>
                </c:pt>
                <c:pt idx="969">
                  <c:v>1.345833333333329</c:v>
                </c:pt>
                <c:pt idx="970">
                  <c:v>1.3472222222222179</c:v>
                </c:pt>
                <c:pt idx="971">
                  <c:v>1.3486111111111068</c:v>
                </c:pt>
                <c:pt idx="972">
                  <c:v>1.3499999999999956</c:v>
                </c:pt>
                <c:pt idx="973">
                  <c:v>1.3513888888888845</c:v>
                </c:pt>
                <c:pt idx="974">
                  <c:v>1.3527777777777734</c:v>
                </c:pt>
                <c:pt idx="975">
                  <c:v>1.3541666666666623</c:v>
                </c:pt>
                <c:pt idx="976">
                  <c:v>1.3555555555555512</c:v>
                </c:pt>
                <c:pt idx="977">
                  <c:v>1.3569444444444401</c:v>
                </c:pt>
                <c:pt idx="978">
                  <c:v>1.358333333333329</c:v>
                </c:pt>
                <c:pt idx="979">
                  <c:v>1.3597222222222178</c:v>
                </c:pt>
                <c:pt idx="980">
                  <c:v>1.3611111111111067</c:v>
                </c:pt>
                <c:pt idx="981">
                  <c:v>1.3624999999999956</c:v>
                </c:pt>
                <c:pt idx="982">
                  <c:v>1.3638888888888845</c:v>
                </c:pt>
                <c:pt idx="983">
                  <c:v>1.3652777777777734</c:v>
                </c:pt>
                <c:pt idx="984">
                  <c:v>1.3666666666666623</c:v>
                </c:pt>
                <c:pt idx="985">
                  <c:v>1.3680555555555511</c:v>
                </c:pt>
                <c:pt idx="986">
                  <c:v>1.36944444444444</c:v>
                </c:pt>
                <c:pt idx="987">
                  <c:v>1.3708333333333289</c:v>
                </c:pt>
                <c:pt idx="988">
                  <c:v>1.3722222222222178</c:v>
                </c:pt>
                <c:pt idx="989">
                  <c:v>1.3736111111111067</c:v>
                </c:pt>
                <c:pt idx="990">
                  <c:v>1.3749999999999956</c:v>
                </c:pt>
                <c:pt idx="991">
                  <c:v>1.3763888888888844</c:v>
                </c:pt>
                <c:pt idx="992">
                  <c:v>1.3777777777777733</c:v>
                </c:pt>
                <c:pt idx="993">
                  <c:v>1.3791666666666622</c:v>
                </c:pt>
                <c:pt idx="994">
                  <c:v>1.3805555555555511</c:v>
                </c:pt>
                <c:pt idx="995">
                  <c:v>1.38194444444444</c:v>
                </c:pt>
                <c:pt idx="996">
                  <c:v>1.3833333333333289</c:v>
                </c:pt>
                <c:pt idx="997">
                  <c:v>1.3847222222222177</c:v>
                </c:pt>
                <c:pt idx="998">
                  <c:v>1.3861111111111066</c:v>
                </c:pt>
                <c:pt idx="999">
                  <c:v>1.3874999999999955</c:v>
                </c:pt>
                <c:pt idx="1000">
                  <c:v>1.3888888888888844</c:v>
                </c:pt>
                <c:pt idx="1001">
                  <c:v>1.3902777777777733</c:v>
                </c:pt>
                <c:pt idx="1002">
                  <c:v>1.3916666666666622</c:v>
                </c:pt>
                <c:pt idx="1003">
                  <c:v>1.3930555555555511</c:v>
                </c:pt>
                <c:pt idx="1004">
                  <c:v>1.3944444444444399</c:v>
                </c:pt>
                <c:pt idx="1005">
                  <c:v>1.3958333333333288</c:v>
                </c:pt>
                <c:pt idx="1006">
                  <c:v>1.3972222222222177</c:v>
                </c:pt>
                <c:pt idx="1007">
                  <c:v>1.3986111111111066</c:v>
                </c:pt>
                <c:pt idx="1008">
                  <c:v>1.3999999999999955</c:v>
                </c:pt>
                <c:pt idx="1009">
                  <c:v>1.4013888888888844</c:v>
                </c:pt>
                <c:pt idx="1010">
                  <c:v>1.4027777777777732</c:v>
                </c:pt>
                <c:pt idx="1011">
                  <c:v>1.4041666666666621</c:v>
                </c:pt>
                <c:pt idx="1012">
                  <c:v>1.405555555555551</c:v>
                </c:pt>
                <c:pt idx="1013">
                  <c:v>1.4069444444444399</c:v>
                </c:pt>
                <c:pt idx="1014">
                  <c:v>1.4083333333333288</c:v>
                </c:pt>
                <c:pt idx="1015">
                  <c:v>1.4097222222222177</c:v>
                </c:pt>
                <c:pt idx="1016">
                  <c:v>1.4111111111111065</c:v>
                </c:pt>
                <c:pt idx="1017">
                  <c:v>1.4124999999999954</c:v>
                </c:pt>
                <c:pt idx="1018">
                  <c:v>1.4138888888888843</c:v>
                </c:pt>
                <c:pt idx="1019">
                  <c:v>1.4152777777777732</c:v>
                </c:pt>
                <c:pt idx="1020">
                  <c:v>1.4166666666666621</c:v>
                </c:pt>
                <c:pt idx="1021">
                  <c:v>1.418055555555551</c:v>
                </c:pt>
                <c:pt idx="1022">
                  <c:v>1.4194444444444398</c:v>
                </c:pt>
                <c:pt idx="1023">
                  <c:v>1.4208333333333287</c:v>
                </c:pt>
                <c:pt idx="1024">
                  <c:v>1.4222222222222176</c:v>
                </c:pt>
                <c:pt idx="1025">
                  <c:v>1.4236111111111065</c:v>
                </c:pt>
                <c:pt idx="1026">
                  <c:v>1.4249999999999954</c:v>
                </c:pt>
                <c:pt idx="1027">
                  <c:v>1.4263888888888843</c:v>
                </c:pt>
                <c:pt idx="1028">
                  <c:v>1.4277777777777731</c:v>
                </c:pt>
                <c:pt idx="1029">
                  <c:v>1.429166666666662</c:v>
                </c:pt>
                <c:pt idx="1030">
                  <c:v>1.4305555555555509</c:v>
                </c:pt>
                <c:pt idx="1031">
                  <c:v>1.4319444444444398</c:v>
                </c:pt>
                <c:pt idx="1032">
                  <c:v>1.4333333333333287</c:v>
                </c:pt>
                <c:pt idx="1033">
                  <c:v>1.4347222222222176</c:v>
                </c:pt>
                <c:pt idx="1034">
                  <c:v>1.4361111111111065</c:v>
                </c:pt>
                <c:pt idx="1035">
                  <c:v>1.4374999999999953</c:v>
                </c:pt>
                <c:pt idx="1036">
                  <c:v>1.4388888888888842</c:v>
                </c:pt>
                <c:pt idx="1037">
                  <c:v>1.4402777777777731</c:v>
                </c:pt>
                <c:pt idx="1038">
                  <c:v>1.441666666666662</c:v>
                </c:pt>
                <c:pt idx="1039">
                  <c:v>1.4430555555555509</c:v>
                </c:pt>
                <c:pt idx="1040">
                  <c:v>1.4444444444444398</c:v>
                </c:pt>
                <c:pt idx="1041">
                  <c:v>1.4458333333333286</c:v>
                </c:pt>
                <c:pt idx="1042">
                  <c:v>1.4472222222222175</c:v>
                </c:pt>
                <c:pt idx="1043">
                  <c:v>1.4486111111111064</c:v>
                </c:pt>
                <c:pt idx="1044">
                  <c:v>1.4499999999999953</c:v>
                </c:pt>
                <c:pt idx="1045">
                  <c:v>1.4513888888888842</c:v>
                </c:pt>
                <c:pt idx="1046">
                  <c:v>1.4527777777777731</c:v>
                </c:pt>
                <c:pt idx="1047">
                  <c:v>1.4541666666666619</c:v>
                </c:pt>
                <c:pt idx="1048">
                  <c:v>1.4555555555555508</c:v>
                </c:pt>
                <c:pt idx="1049">
                  <c:v>1.4569444444444397</c:v>
                </c:pt>
                <c:pt idx="1050">
                  <c:v>1.4583333333333286</c:v>
                </c:pt>
                <c:pt idx="1051">
                  <c:v>1.4597222222222175</c:v>
                </c:pt>
                <c:pt idx="1052">
                  <c:v>1.4611111111111064</c:v>
                </c:pt>
                <c:pt idx="1053">
                  <c:v>1.4624999999999952</c:v>
                </c:pt>
                <c:pt idx="1054">
                  <c:v>1.4638888888888841</c:v>
                </c:pt>
                <c:pt idx="1055">
                  <c:v>1.465277777777773</c:v>
                </c:pt>
                <c:pt idx="1056">
                  <c:v>1.4666666666666619</c:v>
                </c:pt>
                <c:pt idx="1057">
                  <c:v>1.4680555555555508</c:v>
                </c:pt>
                <c:pt idx="1058">
                  <c:v>1.4694444444444397</c:v>
                </c:pt>
                <c:pt idx="1059">
                  <c:v>1.4708333333333286</c:v>
                </c:pt>
                <c:pt idx="1060">
                  <c:v>1.4722222222222174</c:v>
                </c:pt>
                <c:pt idx="1061">
                  <c:v>1.4736111111111063</c:v>
                </c:pt>
                <c:pt idx="1062">
                  <c:v>1.4749999999999952</c:v>
                </c:pt>
                <c:pt idx="1063">
                  <c:v>1.4763888888888841</c:v>
                </c:pt>
                <c:pt idx="1064">
                  <c:v>1.477777777777773</c:v>
                </c:pt>
                <c:pt idx="1065">
                  <c:v>1.4791666666666619</c:v>
                </c:pt>
                <c:pt idx="1066">
                  <c:v>1.4805555555555507</c:v>
                </c:pt>
                <c:pt idx="1067">
                  <c:v>1.4819444444444396</c:v>
                </c:pt>
                <c:pt idx="1068">
                  <c:v>1.4833333333333285</c:v>
                </c:pt>
                <c:pt idx="1069">
                  <c:v>1.4847222222222174</c:v>
                </c:pt>
                <c:pt idx="1070">
                  <c:v>1.4861111111111063</c:v>
                </c:pt>
                <c:pt idx="1071">
                  <c:v>1.4874999999999952</c:v>
                </c:pt>
                <c:pt idx="1072">
                  <c:v>1.488888888888884</c:v>
                </c:pt>
                <c:pt idx="1073">
                  <c:v>1.4902777777777729</c:v>
                </c:pt>
                <c:pt idx="1074">
                  <c:v>1.4916666666666618</c:v>
                </c:pt>
                <c:pt idx="1075">
                  <c:v>1.4930555555555507</c:v>
                </c:pt>
                <c:pt idx="1076">
                  <c:v>1.4944444444444396</c:v>
                </c:pt>
                <c:pt idx="1077">
                  <c:v>1.4958333333333285</c:v>
                </c:pt>
                <c:pt idx="1078">
                  <c:v>1.4972222222222173</c:v>
                </c:pt>
                <c:pt idx="1079">
                  <c:v>1.4986111111111062</c:v>
                </c:pt>
                <c:pt idx="1080">
                  <c:v>1.4999999999999951</c:v>
                </c:pt>
                <c:pt idx="1081">
                  <c:v>1.501388888888884</c:v>
                </c:pt>
                <c:pt idx="1082">
                  <c:v>1.5027777777777729</c:v>
                </c:pt>
                <c:pt idx="1083">
                  <c:v>1.5041666666666618</c:v>
                </c:pt>
                <c:pt idx="1084">
                  <c:v>1.5055555555555507</c:v>
                </c:pt>
                <c:pt idx="1085">
                  <c:v>1.5069444444444395</c:v>
                </c:pt>
                <c:pt idx="1086">
                  <c:v>1.5083333333333284</c:v>
                </c:pt>
                <c:pt idx="1087">
                  <c:v>1.5097222222222173</c:v>
                </c:pt>
                <c:pt idx="1088">
                  <c:v>1.5111111111111062</c:v>
                </c:pt>
                <c:pt idx="1089">
                  <c:v>1.5124999999999951</c:v>
                </c:pt>
                <c:pt idx="1090">
                  <c:v>1.513888888888884</c:v>
                </c:pt>
                <c:pt idx="1091">
                  <c:v>1.5152777777777728</c:v>
                </c:pt>
                <c:pt idx="1092">
                  <c:v>1.5166666666666617</c:v>
                </c:pt>
                <c:pt idx="1093">
                  <c:v>1.5180555555555506</c:v>
                </c:pt>
                <c:pt idx="1094">
                  <c:v>1.5194444444444395</c:v>
                </c:pt>
                <c:pt idx="1095">
                  <c:v>1.5208333333333284</c:v>
                </c:pt>
                <c:pt idx="1096">
                  <c:v>1.5222222222222173</c:v>
                </c:pt>
                <c:pt idx="1097">
                  <c:v>1.5236111111111061</c:v>
                </c:pt>
                <c:pt idx="1098">
                  <c:v>1.524999999999995</c:v>
                </c:pt>
                <c:pt idx="1099">
                  <c:v>1.5263888888888839</c:v>
                </c:pt>
                <c:pt idx="1100">
                  <c:v>1.5277777777777728</c:v>
                </c:pt>
                <c:pt idx="1101">
                  <c:v>1.5291666666666617</c:v>
                </c:pt>
                <c:pt idx="1102">
                  <c:v>1.5305555555555506</c:v>
                </c:pt>
                <c:pt idx="1103">
                  <c:v>1.5319444444444394</c:v>
                </c:pt>
                <c:pt idx="1104">
                  <c:v>1.5333333333333283</c:v>
                </c:pt>
                <c:pt idx="1105">
                  <c:v>1.5347222222222172</c:v>
                </c:pt>
                <c:pt idx="1106">
                  <c:v>1.5361111111111061</c:v>
                </c:pt>
                <c:pt idx="1107">
                  <c:v>1.537499999999995</c:v>
                </c:pt>
                <c:pt idx="1108">
                  <c:v>1.5388888888888839</c:v>
                </c:pt>
                <c:pt idx="1109">
                  <c:v>1.5402777777777727</c:v>
                </c:pt>
                <c:pt idx="1110">
                  <c:v>1.5416666666666616</c:v>
                </c:pt>
                <c:pt idx="1111">
                  <c:v>1.5430555555555505</c:v>
                </c:pt>
                <c:pt idx="1112">
                  <c:v>1.5444444444444394</c:v>
                </c:pt>
                <c:pt idx="1113">
                  <c:v>1.5458333333333283</c:v>
                </c:pt>
                <c:pt idx="1114">
                  <c:v>1.5472222222222172</c:v>
                </c:pt>
                <c:pt idx="1115">
                  <c:v>1.5486111111111061</c:v>
                </c:pt>
                <c:pt idx="1116">
                  <c:v>1.5499999999999949</c:v>
                </c:pt>
                <c:pt idx="1117">
                  <c:v>1.5513888888888838</c:v>
                </c:pt>
                <c:pt idx="1118">
                  <c:v>1.5527777777777727</c:v>
                </c:pt>
                <c:pt idx="1119">
                  <c:v>1.5541666666666616</c:v>
                </c:pt>
                <c:pt idx="1120">
                  <c:v>1.5555555555555505</c:v>
                </c:pt>
                <c:pt idx="1121">
                  <c:v>1.5569444444444394</c:v>
                </c:pt>
                <c:pt idx="1122">
                  <c:v>1.5583333333333282</c:v>
                </c:pt>
                <c:pt idx="1123">
                  <c:v>1.5597222222222171</c:v>
                </c:pt>
                <c:pt idx="1124">
                  <c:v>1.561111111111106</c:v>
                </c:pt>
                <c:pt idx="1125">
                  <c:v>1.5624999999999949</c:v>
                </c:pt>
                <c:pt idx="1126">
                  <c:v>1.5638888888888838</c:v>
                </c:pt>
                <c:pt idx="1127">
                  <c:v>1.5652777777777727</c:v>
                </c:pt>
                <c:pt idx="1128">
                  <c:v>1.5666666666666615</c:v>
                </c:pt>
                <c:pt idx="1129">
                  <c:v>1.5680555555555504</c:v>
                </c:pt>
                <c:pt idx="1130">
                  <c:v>1.5694444444444393</c:v>
                </c:pt>
                <c:pt idx="1131">
                  <c:v>1.5708333333333282</c:v>
                </c:pt>
                <c:pt idx="1132">
                  <c:v>1.5722222222222171</c:v>
                </c:pt>
                <c:pt idx="1133">
                  <c:v>1.573611111111106</c:v>
                </c:pt>
                <c:pt idx="1134">
                  <c:v>1.5749999999999948</c:v>
                </c:pt>
                <c:pt idx="1135">
                  <c:v>1.5763888888888837</c:v>
                </c:pt>
                <c:pt idx="1136">
                  <c:v>1.5777777777777726</c:v>
                </c:pt>
                <c:pt idx="1137">
                  <c:v>1.5791666666666615</c:v>
                </c:pt>
                <c:pt idx="1138">
                  <c:v>1.5805555555555504</c:v>
                </c:pt>
                <c:pt idx="1139">
                  <c:v>1.5819444444444393</c:v>
                </c:pt>
                <c:pt idx="1140">
                  <c:v>1.5833333333333282</c:v>
                </c:pt>
                <c:pt idx="1141">
                  <c:v>1.584722222222217</c:v>
                </c:pt>
                <c:pt idx="1142">
                  <c:v>1.5861111111111059</c:v>
                </c:pt>
                <c:pt idx="1143">
                  <c:v>1.5874999999999948</c:v>
                </c:pt>
                <c:pt idx="1144">
                  <c:v>1.5888888888888837</c:v>
                </c:pt>
                <c:pt idx="1145">
                  <c:v>1.5902777777777726</c:v>
                </c:pt>
                <c:pt idx="1146">
                  <c:v>1.5916666666666615</c:v>
                </c:pt>
                <c:pt idx="1147">
                  <c:v>1.5930555555555503</c:v>
                </c:pt>
                <c:pt idx="1148">
                  <c:v>1.5944444444444392</c:v>
                </c:pt>
                <c:pt idx="1149">
                  <c:v>1.5958333333333281</c:v>
                </c:pt>
                <c:pt idx="1150">
                  <c:v>1.597222222222217</c:v>
                </c:pt>
                <c:pt idx="1151">
                  <c:v>1.5986111111111059</c:v>
                </c:pt>
                <c:pt idx="1152">
                  <c:v>1.5999999999999948</c:v>
                </c:pt>
                <c:pt idx="1153">
                  <c:v>1.6013888888888836</c:v>
                </c:pt>
                <c:pt idx="1154">
                  <c:v>1.6027777777777725</c:v>
                </c:pt>
                <c:pt idx="1155">
                  <c:v>1.6041666666666614</c:v>
                </c:pt>
                <c:pt idx="1156">
                  <c:v>1.6055555555555503</c:v>
                </c:pt>
                <c:pt idx="1157">
                  <c:v>1.6069444444444392</c:v>
                </c:pt>
                <c:pt idx="1158">
                  <c:v>1.6083333333333281</c:v>
                </c:pt>
                <c:pt idx="1159">
                  <c:v>1.6097222222222169</c:v>
                </c:pt>
                <c:pt idx="1160">
                  <c:v>1.6111111111111058</c:v>
                </c:pt>
                <c:pt idx="1161">
                  <c:v>1.6124999999999947</c:v>
                </c:pt>
                <c:pt idx="1162">
                  <c:v>1.6138888888888836</c:v>
                </c:pt>
                <c:pt idx="1163">
                  <c:v>1.6152777777777725</c:v>
                </c:pt>
                <c:pt idx="1164">
                  <c:v>1.6166666666666614</c:v>
                </c:pt>
                <c:pt idx="1165">
                  <c:v>1.6180555555555503</c:v>
                </c:pt>
                <c:pt idx="1166">
                  <c:v>1.6194444444444391</c:v>
                </c:pt>
                <c:pt idx="1167">
                  <c:v>1.620833333333328</c:v>
                </c:pt>
                <c:pt idx="1168">
                  <c:v>1.6222222222222169</c:v>
                </c:pt>
                <c:pt idx="1169">
                  <c:v>1.6236111111111058</c:v>
                </c:pt>
                <c:pt idx="1170">
                  <c:v>1.6249999999999947</c:v>
                </c:pt>
                <c:pt idx="1171">
                  <c:v>1.6263888888888836</c:v>
                </c:pt>
                <c:pt idx="1172">
                  <c:v>1.6277777777777724</c:v>
                </c:pt>
                <c:pt idx="1173">
                  <c:v>1.6291666666666613</c:v>
                </c:pt>
                <c:pt idx="1174">
                  <c:v>1.6305555555555502</c:v>
                </c:pt>
                <c:pt idx="1175">
                  <c:v>1.6319444444444391</c:v>
                </c:pt>
                <c:pt idx="1176">
                  <c:v>1.633333333333328</c:v>
                </c:pt>
                <c:pt idx="1177">
                  <c:v>1.6347222222222169</c:v>
                </c:pt>
                <c:pt idx="1178">
                  <c:v>1.6361111111111057</c:v>
                </c:pt>
                <c:pt idx="1179">
                  <c:v>1.6374999999999946</c:v>
                </c:pt>
                <c:pt idx="1180">
                  <c:v>1.6388888888888835</c:v>
                </c:pt>
                <c:pt idx="1181">
                  <c:v>1.6402777777777724</c:v>
                </c:pt>
                <c:pt idx="1182">
                  <c:v>1.6416666666666613</c:v>
                </c:pt>
                <c:pt idx="1183">
                  <c:v>1.6430555555555502</c:v>
                </c:pt>
                <c:pt idx="1184">
                  <c:v>1.644444444444439</c:v>
                </c:pt>
                <c:pt idx="1185">
                  <c:v>1.6458333333333279</c:v>
                </c:pt>
                <c:pt idx="1186">
                  <c:v>1.6472222222222168</c:v>
                </c:pt>
                <c:pt idx="1187">
                  <c:v>1.6486111111111057</c:v>
                </c:pt>
                <c:pt idx="1188">
                  <c:v>1.6499999999999946</c:v>
                </c:pt>
                <c:pt idx="1189">
                  <c:v>1.6513888888888835</c:v>
                </c:pt>
                <c:pt idx="1190">
                  <c:v>1.6527777777777724</c:v>
                </c:pt>
                <c:pt idx="1191">
                  <c:v>1.6541666666666612</c:v>
                </c:pt>
                <c:pt idx="1192">
                  <c:v>1.6555555555555501</c:v>
                </c:pt>
                <c:pt idx="1193">
                  <c:v>1.656944444444439</c:v>
                </c:pt>
                <c:pt idx="1194">
                  <c:v>1.6583333333333279</c:v>
                </c:pt>
                <c:pt idx="1195">
                  <c:v>1.6597222222222168</c:v>
                </c:pt>
                <c:pt idx="1196">
                  <c:v>1.6611111111111057</c:v>
                </c:pt>
                <c:pt idx="1197">
                  <c:v>1.6624999999999945</c:v>
                </c:pt>
                <c:pt idx="1198">
                  <c:v>1.6638888888888834</c:v>
                </c:pt>
                <c:pt idx="1199">
                  <c:v>1.6652777777777723</c:v>
                </c:pt>
                <c:pt idx="1200">
                  <c:v>1.6666666666666612</c:v>
                </c:pt>
                <c:pt idx="1201">
                  <c:v>1.6680555555555501</c:v>
                </c:pt>
                <c:pt idx="1202">
                  <c:v>1.669444444444439</c:v>
                </c:pt>
                <c:pt idx="1203">
                  <c:v>1.6708333333333278</c:v>
                </c:pt>
                <c:pt idx="1204">
                  <c:v>1.6722222222222167</c:v>
                </c:pt>
                <c:pt idx="1205">
                  <c:v>1.6736111111111056</c:v>
                </c:pt>
                <c:pt idx="1206">
                  <c:v>1.6749999999999945</c:v>
                </c:pt>
                <c:pt idx="1207">
                  <c:v>1.6763888888888834</c:v>
                </c:pt>
                <c:pt idx="1208">
                  <c:v>1.6777777777777723</c:v>
                </c:pt>
                <c:pt idx="1209">
                  <c:v>1.6791666666666611</c:v>
                </c:pt>
                <c:pt idx="1210">
                  <c:v>1.68055555555555</c:v>
                </c:pt>
                <c:pt idx="1211">
                  <c:v>1.6819444444444389</c:v>
                </c:pt>
                <c:pt idx="1212">
                  <c:v>1.6833333333333278</c:v>
                </c:pt>
                <c:pt idx="1213">
                  <c:v>1.6847222222222167</c:v>
                </c:pt>
                <c:pt idx="1214">
                  <c:v>1.6861111111111056</c:v>
                </c:pt>
                <c:pt idx="1215">
                  <c:v>1.6874999999999944</c:v>
                </c:pt>
                <c:pt idx="1216">
                  <c:v>1.6888888888888833</c:v>
                </c:pt>
                <c:pt idx="1217">
                  <c:v>1.6902777777777722</c:v>
                </c:pt>
                <c:pt idx="1218">
                  <c:v>1.6916666666666611</c:v>
                </c:pt>
                <c:pt idx="1219">
                  <c:v>1.69305555555555</c:v>
                </c:pt>
                <c:pt idx="1220">
                  <c:v>1.6944444444444389</c:v>
                </c:pt>
                <c:pt idx="1221">
                  <c:v>1.6958333333333278</c:v>
                </c:pt>
                <c:pt idx="1222">
                  <c:v>1.6972222222222166</c:v>
                </c:pt>
                <c:pt idx="1223">
                  <c:v>1.6986111111111055</c:v>
                </c:pt>
                <c:pt idx="1224">
                  <c:v>1.6999999999999944</c:v>
                </c:pt>
                <c:pt idx="1225">
                  <c:v>1.7013888888888833</c:v>
                </c:pt>
                <c:pt idx="1226">
                  <c:v>1.7027777777777722</c:v>
                </c:pt>
                <c:pt idx="1227">
                  <c:v>1.7041666666666611</c:v>
                </c:pt>
                <c:pt idx="1228">
                  <c:v>1.7055555555555499</c:v>
                </c:pt>
                <c:pt idx="1229">
                  <c:v>1.7069444444444388</c:v>
                </c:pt>
                <c:pt idx="1230">
                  <c:v>1.7083333333333277</c:v>
                </c:pt>
                <c:pt idx="1231">
                  <c:v>1.7097222222222166</c:v>
                </c:pt>
                <c:pt idx="1232">
                  <c:v>1.7111111111111055</c:v>
                </c:pt>
                <c:pt idx="1233">
                  <c:v>1.7124999999999944</c:v>
                </c:pt>
                <c:pt idx="1234">
                  <c:v>1.7138888888888832</c:v>
                </c:pt>
                <c:pt idx="1235">
                  <c:v>1.7152777777777721</c:v>
                </c:pt>
                <c:pt idx="1236">
                  <c:v>1.716666666666661</c:v>
                </c:pt>
                <c:pt idx="1237">
                  <c:v>1.7180555555555499</c:v>
                </c:pt>
                <c:pt idx="1238">
                  <c:v>1.7194444444444388</c:v>
                </c:pt>
                <c:pt idx="1239">
                  <c:v>1.7208333333333277</c:v>
                </c:pt>
                <c:pt idx="1240">
                  <c:v>1.7222222222222165</c:v>
                </c:pt>
                <c:pt idx="1241">
                  <c:v>1.7236111111111054</c:v>
                </c:pt>
                <c:pt idx="1242">
                  <c:v>1.7249999999999943</c:v>
                </c:pt>
                <c:pt idx="1243">
                  <c:v>1.7263888888888832</c:v>
                </c:pt>
                <c:pt idx="1244">
                  <c:v>1.7277777777777721</c:v>
                </c:pt>
                <c:pt idx="1245">
                  <c:v>1.729166666666661</c:v>
                </c:pt>
                <c:pt idx="1246">
                  <c:v>1.7305555555555499</c:v>
                </c:pt>
                <c:pt idx="1247">
                  <c:v>1.7319444444444387</c:v>
                </c:pt>
                <c:pt idx="1248">
                  <c:v>1.7333333333333276</c:v>
                </c:pt>
                <c:pt idx="1249">
                  <c:v>1.7347222222222165</c:v>
                </c:pt>
                <c:pt idx="1250">
                  <c:v>1.7361111111111054</c:v>
                </c:pt>
                <c:pt idx="1251">
                  <c:v>1.7374999999999943</c:v>
                </c:pt>
                <c:pt idx="1252">
                  <c:v>1.7388888888888832</c:v>
                </c:pt>
                <c:pt idx="1253">
                  <c:v>1.740277777777772</c:v>
                </c:pt>
                <c:pt idx="1254">
                  <c:v>1.7416666666666609</c:v>
                </c:pt>
                <c:pt idx="1255">
                  <c:v>1.7430555555555498</c:v>
                </c:pt>
                <c:pt idx="1256">
                  <c:v>1.7444444444444387</c:v>
                </c:pt>
                <c:pt idx="1257">
                  <c:v>1.7458333333333276</c:v>
                </c:pt>
                <c:pt idx="1258">
                  <c:v>1.7472222222222165</c:v>
                </c:pt>
                <c:pt idx="1259">
                  <c:v>1.7486111111111053</c:v>
                </c:pt>
                <c:pt idx="1260">
                  <c:v>1.7499999999999942</c:v>
                </c:pt>
                <c:pt idx="1261">
                  <c:v>1.7513888888888831</c:v>
                </c:pt>
                <c:pt idx="1262">
                  <c:v>1.752777777777772</c:v>
                </c:pt>
                <c:pt idx="1263">
                  <c:v>1.7541666666666609</c:v>
                </c:pt>
                <c:pt idx="1264">
                  <c:v>1.7555555555555498</c:v>
                </c:pt>
                <c:pt idx="1265">
                  <c:v>1.7569444444444386</c:v>
                </c:pt>
                <c:pt idx="1266">
                  <c:v>1.7583333333333275</c:v>
                </c:pt>
                <c:pt idx="1267">
                  <c:v>1.7597222222222164</c:v>
                </c:pt>
                <c:pt idx="1268">
                  <c:v>1.7611111111111053</c:v>
                </c:pt>
                <c:pt idx="1269">
                  <c:v>1.7624999999999942</c:v>
                </c:pt>
                <c:pt idx="1270">
                  <c:v>1.7638888888888831</c:v>
                </c:pt>
                <c:pt idx="1271">
                  <c:v>1.765277777777772</c:v>
                </c:pt>
                <c:pt idx="1272">
                  <c:v>1.7666666666666608</c:v>
                </c:pt>
                <c:pt idx="1273">
                  <c:v>1.7680555555555497</c:v>
                </c:pt>
                <c:pt idx="1274">
                  <c:v>1.7694444444444386</c:v>
                </c:pt>
                <c:pt idx="1275">
                  <c:v>1.7708333333333275</c:v>
                </c:pt>
                <c:pt idx="1276">
                  <c:v>1.7722222222222164</c:v>
                </c:pt>
                <c:pt idx="1277">
                  <c:v>1.7736111111111053</c:v>
                </c:pt>
                <c:pt idx="1278">
                  <c:v>1.7749999999999941</c:v>
                </c:pt>
                <c:pt idx="1279">
                  <c:v>1.776388888888883</c:v>
                </c:pt>
                <c:pt idx="1280">
                  <c:v>1.7777777777777719</c:v>
                </c:pt>
                <c:pt idx="1281">
                  <c:v>1.7791666666666608</c:v>
                </c:pt>
                <c:pt idx="1282">
                  <c:v>1.7805555555555497</c:v>
                </c:pt>
                <c:pt idx="1283">
                  <c:v>1.7819444444444386</c:v>
                </c:pt>
                <c:pt idx="1284">
                  <c:v>1.7833333333333274</c:v>
                </c:pt>
                <c:pt idx="1285">
                  <c:v>1.7847222222222163</c:v>
                </c:pt>
                <c:pt idx="1286">
                  <c:v>1.7861111111111052</c:v>
                </c:pt>
                <c:pt idx="1287">
                  <c:v>1.7874999999999941</c:v>
                </c:pt>
                <c:pt idx="1288">
                  <c:v>1.788888888888883</c:v>
                </c:pt>
                <c:pt idx="1289">
                  <c:v>1.7902777777777719</c:v>
                </c:pt>
                <c:pt idx="1290">
                  <c:v>1.7916666666666607</c:v>
                </c:pt>
                <c:pt idx="1291">
                  <c:v>1.7930555555555496</c:v>
                </c:pt>
                <c:pt idx="1292">
                  <c:v>1.7944444444444385</c:v>
                </c:pt>
                <c:pt idx="1293">
                  <c:v>1.7958333333333274</c:v>
                </c:pt>
                <c:pt idx="1294">
                  <c:v>1.7972222222222163</c:v>
                </c:pt>
                <c:pt idx="1295">
                  <c:v>1.7986111111111052</c:v>
                </c:pt>
                <c:pt idx="1296">
                  <c:v>1.799999999999994</c:v>
                </c:pt>
                <c:pt idx="1297">
                  <c:v>1.8013888888888829</c:v>
                </c:pt>
                <c:pt idx="1298">
                  <c:v>1.8027777777777718</c:v>
                </c:pt>
                <c:pt idx="1299">
                  <c:v>1.8041666666666607</c:v>
                </c:pt>
                <c:pt idx="1300">
                  <c:v>1.8055555555555496</c:v>
                </c:pt>
                <c:pt idx="1301">
                  <c:v>1.8069444444444385</c:v>
                </c:pt>
                <c:pt idx="1302">
                  <c:v>1.8083333333333274</c:v>
                </c:pt>
                <c:pt idx="1303">
                  <c:v>1.8097222222222162</c:v>
                </c:pt>
                <c:pt idx="1304">
                  <c:v>1.8111111111111051</c:v>
                </c:pt>
                <c:pt idx="1305">
                  <c:v>1.812499999999994</c:v>
                </c:pt>
                <c:pt idx="1306">
                  <c:v>1.8138888888888829</c:v>
                </c:pt>
                <c:pt idx="1307">
                  <c:v>1.8152777777777718</c:v>
                </c:pt>
                <c:pt idx="1308">
                  <c:v>1.8166666666666607</c:v>
                </c:pt>
                <c:pt idx="1309">
                  <c:v>1.8180555555555495</c:v>
                </c:pt>
                <c:pt idx="1310">
                  <c:v>1.8194444444444384</c:v>
                </c:pt>
                <c:pt idx="1311">
                  <c:v>1.8208333333333273</c:v>
                </c:pt>
                <c:pt idx="1312">
                  <c:v>1.8222222222222162</c:v>
                </c:pt>
                <c:pt idx="1313">
                  <c:v>1.8236111111111051</c:v>
                </c:pt>
                <c:pt idx="1314">
                  <c:v>1.824999999999994</c:v>
                </c:pt>
                <c:pt idx="1315">
                  <c:v>1.8263888888888828</c:v>
                </c:pt>
                <c:pt idx="1316">
                  <c:v>1.8277777777777717</c:v>
                </c:pt>
                <c:pt idx="1317">
                  <c:v>1.8291666666666606</c:v>
                </c:pt>
                <c:pt idx="1318">
                  <c:v>1.8305555555555495</c:v>
                </c:pt>
                <c:pt idx="1319">
                  <c:v>1.8319444444444384</c:v>
                </c:pt>
                <c:pt idx="1320">
                  <c:v>1.8333333333333273</c:v>
                </c:pt>
                <c:pt idx="1321">
                  <c:v>1.8347222222222161</c:v>
                </c:pt>
                <c:pt idx="1322">
                  <c:v>1.836111111111105</c:v>
                </c:pt>
                <c:pt idx="1323">
                  <c:v>1.8374999999999939</c:v>
                </c:pt>
                <c:pt idx="1324">
                  <c:v>1.8388888888888828</c:v>
                </c:pt>
                <c:pt idx="1325">
                  <c:v>1.8402777777777717</c:v>
                </c:pt>
                <c:pt idx="1326">
                  <c:v>1.8416666666666606</c:v>
                </c:pt>
                <c:pt idx="1327">
                  <c:v>1.8430555555555495</c:v>
                </c:pt>
                <c:pt idx="1328">
                  <c:v>1.8444444444444383</c:v>
                </c:pt>
                <c:pt idx="1329">
                  <c:v>1.8458333333333272</c:v>
                </c:pt>
                <c:pt idx="1330">
                  <c:v>1.8472222222222161</c:v>
                </c:pt>
                <c:pt idx="1331">
                  <c:v>1.848611111111105</c:v>
                </c:pt>
                <c:pt idx="1332">
                  <c:v>1.8499999999999939</c:v>
                </c:pt>
                <c:pt idx="1333">
                  <c:v>1.8513888888888828</c:v>
                </c:pt>
                <c:pt idx="1334">
                  <c:v>1.8527777777777716</c:v>
                </c:pt>
                <c:pt idx="1335">
                  <c:v>1.8541666666666605</c:v>
                </c:pt>
                <c:pt idx="1336">
                  <c:v>1.8555555555555494</c:v>
                </c:pt>
                <c:pt idx="1337">
                  <c:v>1.8569444444444383</c:v>
                </c:pt>
                <c:pt idx="1338">
                  <c:v>1.8583333333333272</c:v>
                </c:pt>
                <c:pt idx="1339">
                  <c:v>1.8597222222222161</c:v>
                </c:pt>
                <c:pt idx="1340">
                  <c:v>1.8611111111111049</c:v>
                </c:pt>
                <c:pt idx="1341">
                  <c:v>1.8624999999999938</c:v>
                </c:pt>
                <c:pt idx="1342">
                  <c:v>1.8638888888888827</c:v>
                </c:pt>
                <c:pt idx="1343">
                  <c:v>1.8652777777777716</c:v>
                </c:pt>
                <c:pt idx="1344">
                  <c:v>1.8666666666666605</c:v>
                </c:pt>
                <c:pt idx="1345">
                  <c:v>1.8680555555555494</c:v>
                </c:pt>
                <c:pt idx="1346">
                  <c:v>1.8694444444444382</c:v>
                </c:pt>
                <c:pt idx="1347">
                  <c:v>1.8708333333333271</c:v>
                </c:pt>
                <c:pt idx="1348">
                  <c:v>1.872222222222216</c:v>
                </c:pt>
                <c:pt idx="1349">
                  <c:v>1.8736111111111049</c:v>
                </c:pt>
                <c:pt idx="1350">
                  <c:v>1.8749999999999938</c:v>
                </c:pt>
                <c:pt idx="1351">
                  <c:v>1.8763888888888827</c:v>
                </c:pt>
                <c:pt idx="1352">
                  <c:v>1.8777777777777716</c:v>
                </c:pt>
                <c:pt idx="1353">
                  <c:v>1.8791666666666604</c:v>
                </c:pt>
                <c:pt idx="1354">
                  <c:v>1.8805555555555493</c:v>
                </c:pt>
                <c:pt idx="1355">
                  <c:v>1.8819444444444382</c:v>
                </c:pt>
                <c:pt idx="1356">
                  <c:v>1.8833333333333271</c:v>
                </c:pt>
                <c:pt idx="1357">
                  <c:v>1.884722222222216</c:v>
                </c:pt>
                <c:pt idx="1358">
                  <c:v>1.8861111111111049</c:v>
                </c:pt>
                <c:pt idx="1359">
                  <c:v>1.8874999999999937</c:v>
                </c:pt>
                <c:pt idx="1360">
                  <c:v>1.8888888888888826</c:v>
                </c:pt>
                <c:pt idx="1361">
                  <c:v>1.8902777777777715</c:v>
                </c:pt>
                <c:pt idx="1362">
                  <c:v>1.8916666666666604</c:v>
                </c:pt>
                <c:pt idx="1363">
                  <c:v>1.8930555555555493</c:v>
                </c:pt>
                <c:pt idx="1364">
                  <c:v>1.8944444444444382</c:v>
                </c:pt>
                <c:pt idx="1365">
                  <c:v>1.895833333333327</c:v>
                </c:pt>
                <c:pt idx="1366">
                  <c:v>1.8972222222222159</c:v>
                </c:pt>
                <c:pt idx="1367">
                  <c:v>1.8986111111111048</c:v>
                </c:pt>
                <c:pt idx="1368">
                  <c:v>1.8999999999999937</c:v>
                </c:pt>
                <c:pt idx="1369">
                  <c:v>1.9013888888888826</c:v>
                </c:pt>
                <c:pt idx="1370">
                  <c:v>1.9027777777777715</c:v>
                </c:pt>
                <c:pt idx="1371">
                  <c:v>1.9041666666666603</c:v>
                </c:pt>
                <c:pt idx="1372">
                  <c:v>1.9055555555555492</c:v>
                </c:pt>
                <c:pt idx="1373">
                  <c:v>1.9069444444444381</c:v>
                </c:pt>
                <c:pt idx="1374">
                  <c:v>1.908333333333327</c:v>
                </c:pt>
                <c:pt idx="1375">
                  <c:v>1.9097222222222159</c:v>
                </c:pt>
                <c:pt idx="1376">
                  <c:v>1.9111111111111048</c:v>
                </c:pt>
                <c:pt idx="1377">
                  <c:v>1.9124999999999936</c:v>
                </c:pt>
                <c:pt idx="1378">
                  <c:v>1.9138888888888825</c:v>
                </c:pt>
                <c:pt idx="1379">
                  <c:v>1.9152777777777714</c:v>
                </c:pt>
                <c:pt idx="1380">
                  <c:v>1.9166666666666603</c:v>
                </c:pt>
                <c:pt idx="1381">
                  <c:v>1.9180555555555492</c:v>
                </c:pt>
                <c:pt idx="1382">
                  <c:v>1.9194444444444381</c:v>
                </c:pt>
                <c:pt idx="1383">
                  <c:v>1.920833333333327</c:v>
                </c:pt>
                <c:pt idx="1384">
                  <c:v>1.9222222222222158</c:v>
                </c:pt>
                <c:pt idx="1385">
                  <c:v>1.9236111111111047</c:v>
                </c:pt>
                <c:pt idx="1386">
                  <c:v>1.9249999999999936</c:v>
                </c:pt>
                <c:pt idx="1387">
                  <c:v>1.9263888888888825</c:v>
                </c:pt>
                <c:pt idx="1388">
                  <c:v>1.9277777777777714</c:v>
                </c:pt>
                <c:pt idx="1389">
                  <c:v>1.9291666666666603</c:v>
                </c:pt>
                <c:pt idx="1390">
                  <c:v>1.9305555555555491</c:v>
                </c:pt>
                <c:pt idx="1391">
                  <c:v>1.931944444444438</c:v>
                </c:pt>
                <c:pt idx="1392">
                  <c:v>1.9333333333333269</c:v>
                </c:pt>
                <c:pt idx="1393">
                  <c:v>1.9347222222222158</c:v>
                </c:pt>
                <c:pt idx="1394">
                  <c:v>1.9361111111111047</c:v>
                </c:pt>
                <c:pt idx="1395">
                  <c:v>1.9374999999999936</c:v>
                </c:pt>
                <c:pt idx="1396">
                  <c:v>1.9388888888888824</c:v>
                </c:pt>
                <c:pt idx="1397">
                  <c:v>1.9402777777777713</c:v>
                </c:pt>
                <c:pt idx="1398">
                  <c:v>1.9416666666666602</c:v>
                </c:pt>
                <c:pt idx="1399">
                  <c:v>1.9430555555555491</c:v>
                </c:pt>
                <c:pt idx="1400">
                  <c:v>1.944444444444438</c:v>
                </c:pt>
                <c:pt idx="1401">
                  <c:v>1.9458333333333269</c:v>
                </c:pt>
                <c:pt idx="1402">
                  <c:v>1.9472222222222157</c:v>
                </c:pt>
                <c:pt idx="1403">
                  <c:v>1.9486111111111046</c:v>
                </c:pt>
                <c:pt idx="1404">
                  <c:v>1.9499999999999935</c:v>
                </c:pt>
                <c:pt idx="1405">
                  <c:v>1.9513888888888824</c:v>
                </c:pt>
                <c:pt idx="1406">
                  <c:v>1.9527777777777713</c:v>
                </c:pt>
                <c:pt idx="1407">
                  <c:v>1.9541666666666602</c:v>
                </c:pt>
                <c:pt idx="1408">
                  <c:v>1.9555555555555491</c:v>
                </c:pt>
                <c:pt idx="1409">
                  <c:v>1.9569444444444379</c:v>
                </c:pt>
                <c:pt idx="1410">
                  <c:v>1.9583333333333268</c:v>
                </c:pt>
                <c:pt idx="1411">
                  <c:v>1.9597222222222157</c:v>
                </c:pt>
                <c:pt idx="1412">
                  <c:v>1.9611111111111046</c:v>
                </c:pt>
                <c:pt idx="1413">
                  <c:v>1.9624999999999935</c:v>
                </c:pt>
                <c:pt idx="1414">
                  <c:v>1.9638888888888824</c:v>
                </c:pt>
                <c:pt idx="1415">
                  <c:v>1.9652777777777712</c:v>
                </c:pt>
                <c:pt idx="1416">
                  <c:v>1.9666666666666601</c:v>
                </c:pt>
                <c:pt idx="1417">
                  <c:v>1.968055555555549</c:v>
                </c:pt>
                <c:pt idx="1418">
                  <c:v>1.9694444444444379</c:v>
                </c:pt>
                <c:pt idx="1419">
                  <c:v>1.9708333333333268</c:v>
                </c:pt>
                <c:pt idx="1420">
                  <c:v>1.9722222222222157</c:v>
                </c:pt>
                <c:pt idx="1421">
                  <c:v>1.9736111111111045</c:v>
                </c:pt>
                <c:pt idx="1422">
                  <c:v>1.9749999999999934</c:v>
                </c:pt>
                <c:pt idx="1423">
                  <c:v>1.9763888888888823</c:v>
                </c:pt>
                <c:pt idx="1424">
                  <c:v>1.9777777777777712</c:v>
                </c:pt>
                <c:pt idx="1425">
                  <c:v>1.9791666666666601</c:v>
                </c:pt>
                <c:pt idx="1426">
                  <c:v>1.980555555555549</c:v>
                </c:pt>
                <c:pt idx="1427">
                  <c:v>1.9819444444444378</c:v>
                </c:pt>
                <c:pt idx="1428">
                  <c:v>1.9833333333333267</c:v>
                </c:pt>
                <c:pt idx="1429">
                  <c:v>1.9847222222222156</c:v>
                </c:pt>
                <c:pt idx="1430">
                  <c:v>1.9861111111111045</c:v>
                </c:pt>
                <c:pt idx="1431">
                  <c:v>1.9874999999999934</c:v>
                </c:pt>
                <c:pt idx="1432">
                  <c:v>1.9888888888888823</c:v>
                </c:pt>
                <c:pt idx="1433">
                  <c:v>1.9902777777777712</c:v>
                </c:pt>
                <c:pt idx="1434">
                  <c:v>1.99166666666666</c:v>
                </c:pt>
                <c:pt idx="1435">
                  <c:v>1.9930555555555489</c:v>
                </c:pt>
                <c:pt idx="1436">
                  <c:v>1.9944444444444378</c:v>
                </c:pt>
                <c:pt idx="1437">
                  <c:v>1.9958333333333267</c:v>
                </c:pt>
                <c:pt idx="1438">
                  <c:v>1.9972222222222156</c:v>
                </c:pt>
                <c:pt idx="1439">
                  <c:v>1.9986111111111045</c:v>
                </c:pt>
                <c:pt idx="1440">
                  <c:v>1.9999999999999933</c:v>
                </c:pt>
                <c:pt idx="1441">
                  <c:v>2.0013888888888824</c:v>
                </c:pt>
                <c:pt idx="1442">
                  <c:v>2.0027777777777716</c:v>
                </c:pt>
                <c:pt idx="1443">
                  <c:v>2.0041666666666607</c:v>
                </c:pt>
                <c:pt idx="1444">
                  <c:v>2.0055555555555498</c:v>
                </c:pt>
                <c:pt idx="1445">
                  <c:v>2.0069444444444389</c:v>
                </c:pt>
                <c:pt idx="1446">
                  <c:v>2.008333333333328</c:v>
                </c:pt>
                <c:pt idx="1447">
                  <c:v>2.0097222222222171</c:v>
                </c:pt>
                <c:pt idx="1448">
                  <c:v>2.0111111111111062</c:v>
                </c:pt>
                <c:pt idx="1449">
                  <c:v>2.0124999999999953</c:v>
                </c:pt>
                <c:pt idx="1450">
                  <c:v>2.0138888888888844</c:v>
                </c:pt>
                <c:pt idx="1451">
                  <c:v>2.0152777777777735</c:v>
                </c:pt>
                <c:pt idx="1452">
                  <c:v>2.0166666666666626</c:v>
                </c:pt>
                <c:pt idx="1453">
                  <c:v>2.0180555555555517</c:v>
                </c:pt>
                <c:pt idx="1454">
                  <c:v>2.0194444444444408</c:v>
                </c:pt>
                <c:pt idx="1455">
                  <c:v>2.0208333333333299</c:v>
                </c:pt>
                <c:pt idx="1456">
                  <c:v>2.022222222222219</c:v>
                </c:pt>
                <c:pt idx="1457">
                  <c:v>2.0236111111111081</c:v>
                </c:pt>
                <c:pt idx="1458">
                  <c:v>2.0249999999999972</c:v>
                </c:pt>
                <c:pt idx="1459">
                  <c:v>2.0263888888888864</c:v>
                </c:pt>
                <c:pt idx="1460">
                  <c:v>2.0277777777777755</c:v>
                </c:pt>
                <c:pt idx="1461">
                  <c:v>2.0291666666666646</c:v>
                </c:pt>
                <c:pt idx="1462">
                  <c:v>2.0305555555555537</c:v>
                </c:pt>
                <c:pt idx="1463">
                  <c:v>2.0319444444444428</c:v>
                </c:pt>
                <c:pt idx="1464">
                  <c:v>2.0333333333333319</c:v>
                </c:pt>
                <c:pt idx="1465">
                  <c:v>2.034722222222221</c:v>
                </c:pt>
                <c:pt idx="1466">
                  <c:v>2.0361111111111101</c:v>
                </c:pt>
                <c:pt idx="1467">
                  <c:v>2.0374999999999992</c:v>
                </c:pt>
                <c:pt idx="1468">
                  <c:v>2.0388888888888883</c:v>
                </c:pt>
                <c:pt idx="1469">
                  <c:v>2.0402777777777774</c:v>
                </c:pt>
                <c:pt idx="1470">
                  <c:v>2.0416666666666665</c:v>
                </c:pt>
                <c:pt idx="1471">
                  <c:v>2.0430555555555556</c:v>
                </c:pt>
                <c:pt idx="1472">
                  <c:v>2.0444444444444447</c:v>
                </c:pt>
                <c:pt idx="1473">
                  <c:v>2.0458333333333338</c:v>
                </c:pt>
                <c:pt idx="1474">
                  <c:v>2.0472222222222229</c:v>
                </c:pt>
                <c:pt idx="1475">
                  <c:v>2.048611111111112</c:v>
                </c:pt>
                <c:pt idx="1476">
                  <c:v>2.0500000000000012</c:v>
                </c:pt>
                <c:pt idx="1477">
                  <c:v>2.0513888888888903</c:v>
                </c:pt>
                <c:pt idx="1478">
                  <c:v>2.0527777777777794</c:v>
                </c:pt>
                <c:pt idx="1479">
                  <c:v>2.0541666666666685</c:v>
                </c:pt>
                <c:pt idx="1480">
                  <c:v>2.0555555555555576</c:v>
                </c:pt>
                <c:pt idx="1481">
                  <c:v>2.0569444444444467</c:v>
                </c:pt>
                <c:pt idx="1482">
                  <c:v>2.0583333333333358</c:v>
                </c:pt>
                <c:pt idx="1483">
                  <c:v>2.0597222222222249</c:v>
                </c:pt>
                <c:pt idx="1484">
                  <c:v>2.061111111111114</c:v>
                </c:pt>
                <c:pt idx="1485">
                  <c:v>2.0625000000000031</c:v>
                </c:pt>
                <c:pt idx="1486">
                  <c:v>2.0638888888888922</c:v>
                </c:pt>
                <c:pt idx="1487">
                  <c:v>2.0652777777777813</c:v>
                </c:pt>
                <c:pt idx="1488">
                  <c:v>2.0666666666666704</c:v>
                </c:pt>
                <c:pt idx="1489">
                  <c:v>2.0680555555555595</c:v>
                </c:pt>
                <c:pt idx="1490">
                  <c:v>2.0694444444444486</c:v>
                </c:pt>
                <c:pt idx="1491">
                  <c:v>2.0708333333333377</c:v>
                </c:pt>
                <c:pt idx="1492">
                  <c:v>2.0722222222222269</c:v>
                </c:pt>
                <c:pt idx="1493">
                  <c:v>2.073611111111116</c:v>
                </c:pt>
                <c:pt idx="1494">
                  <c:v>2.0750000000000051</c:v>
                </c:pt>
                <c:pt idx="1495">
                  <c:v>2.0763888888888942</c:v>
                </c:pt>
                <c:pt idx="1496">
                  <c:v>2.0777777777777833</c:v>
                </c:pt>
                <c:pt idx="1497">
                  <c:v>2.0791666666666724</c:v>
                </c:pt>
                <c:pt idx="1498">
                  <c:v>2.0805555555555615</c:v>
                </c:pt>
                <c:pt idx="1499">
                  <c:v>2.0819444444444506</c:v>
                </c:pt>
                <c:pt idx="1500">
                  <c:v>2.0833333333333397</c:v>
                </c:pt>
                <c:pt idx="1501">
                  <c:v>2.0847222222222288</c:v>
                </c:pt>
                <c:pt idx="1502">
                  <c:v>2.0861111111111179</c:v>
                </c:pt>
                <c:pt idx="1503">
                  <c:v>2.087500000000007</c:v>
                </c:pt>
                <c:pt idx="1504">
                  <c:v>2.0888888888888961</c:v>
                </c:pt>
                <c:pt idx="1505">
                  <c:v>2.0902777777777852</c:v>
                </c:pt>
                <c:pt idx="1506">
                  <c:v>2.0916666666666743</c:v>
                </c:pt>
                <c:pt idx="1507">
                  <c:v>2.0930555555555634</c:v>
                </c:pt>
                <c:pt idx="1508">
                  <c:v>2.0944444444444525</c:v>
                </c:pt>
                <c:pt idx="1509">
                  <c:v>2.0958333333333417</c:v>
                </c:pt>
                <c:pt idx="1510">
                  <c:v>2.0972222222222308</c:v>
                </c:pt>
                <c:pt idx="1511">
                  <c:v>2.0986111111111199</c:v>
                </c:pt>
                <c:pt idx="1512">
                  <c:v>2.100000000000009</c:v>
                </c:pt>
                <c:pt idx="1513">
                  <c:v>2.1013888888888981</c:v>
                </c:pt>
                <c:pt idx="1514">
                  <c:v>2.1027777777777872</c:v>
                </c:pt>
                <c:pt idx="1515">
                  <c:v>2.1041666666666763</c:v>
                </c:pt>
                <c:pt idx="1516">
                  <c:v>2.1055555555555654</c:v>
                </c:pt>
                <c:pt idx="1517">
                  <c:v>2.1069444444444545</c:v>
                </c:pt>
                <c:pt idx="1518">
                  <c:v>2.1083333333333436</c:v>
                </c:pt>
                <c:pt idx="1519">
                  <c:v>2.1097222222222327</c:v>
                </c:pt>
                <c:pt idx="1520">
                  <c:v>2.1111111111111218</c:v>
                </c:pt>
                <c:pt idx="1521">
                  <c:v>2.1125000000000109</c:v>
                </c:pt>
                <c:pt idx="1522">
                  <c:v>2.1138888888889</c:v>
                </c:pt>
                <c:pt idx="1523">
                  <c:v>2.1152777777777891</c:v>
                </c:pt>
                <c:pt idx="1524">
                  <c:v>2.1166666666666782</c:v>
                </c:pt>
                <c:pt idx="1525">
                  <c:v>2.1180555555555673</c:v>
                </c:pt>
                <c:pt idx="1526">
                  <c:v>2.1194444444444565</c:v>
                </c:pt>
                <c:pt idx="1527">
                  <c:v>2.1208333333333456</c:v>
                </c:pt>
                <c:pt idx="1528">
                  <c:v>2.1222222222222347</c:v>
                </c:pt>
                <c:pt idx="1529">
                  <c:v>2.1236111111111238</c:v>
                </c:pt>
                <c:pt idx="1530">
                  <c:v>2.1250000000000129</c:v>
                </c:pt>
                <c:pt idx="1531">
                  <c:v>2.126388888888902</c:v>
                </c:pt>
                <c:pt idx="1532">
                  <c:v>2.1277777777777911</c:v>
                </c:pt>
                <c:pt idx="1533">
                  <c:v>2.1291666666666802</c:v>
                </c:pt>
                <c:pt idx="1534">
                  <c:v>2.1305555555555693</c:v>
                </c:pt>
                <c:pt idx="1535">
                  <c:v>2.1319444444444584</c:v>
                </c:pt>
                <c:pt idx="1536">
                  <c:v>2.1333333333333475</c:v>
                </c:pt>
                <c:pt idx="1537">
                  <c:v>2.1347222222222366</c:v>
                </c:pt>
                <c:pt idx="1538">
                  <c:v>2.1361111111111257</c:v>
                </c:pt>
                <c:pt idx="1539">
                  <c:v>2.1375000000000148</c:v>
                </c:pt>
                <c:pt idx="1540">
                  <c:v>2.1388888888889039</c:v>
                </c:pt>
                <c:pt idx="1541">
                  <c:v>2.140277777777793</c:v>
                </c:pt>
                <c:pt idx="1542">
                  <c:v>2.1416666666666822</c:v>
                </c:pt>
                <c:pt idx="1543">
                  <c:v>2.1430555555555713</c:v>
                </c:pt>
                <c:pt idx="1544">
                  <c:v>2.1444444444444604</c:v>
                </c:pt>
                <c:pt idx="1545">
                  <c:v>2.1458333333333495</c:v>
                </c:pt>
                <c:pt idx="1546">
                  <c:v>2.1472222222222386</c:v>
                </c:pt>
                <c:pt idx="1547">
                  <c:v>2.1486111111111277</c:v>
                </c:pt>
                <c:pt idx="1548">
                  <c:v>2.1500000000000168</c:v>
                </c:pt>
                <c:pt idx="1549">
                  <c:v>2.1513888888889059</c:v>
                </c:pt>
                <c:pt idx="1550">
                  <c:v>2.152777777777795</c:v>
                </c:pt>
                <c:pt idx="1551">
                  <c:v>2.1541666666666841</c:v>
                </c:pt>
                <c:pt idx="1552">
                  <c:v>2.1555555555555732</c:v>
                </c:pt>
                <c:pt idx="1553">
                  <c:v>2.1569444444444623</c:v>
                </c:pt>
                <c:pt idx="1554">
                  <c:v>2.1583333333333514</c:v>
                </c:pt>
                <c:pt idx="1555">
                  <c:v>2.1597222222222405</c:v>
                </c:pt>
                <c:pt idx="1556">
                  <c:v>2.1611111111111296</c:v>
                </c:pt>
                <c:pt idx="1557">
                  <c:v>2.1625000000000187</c:v>
                </c:pt>
                <c:pt idx="1558">
                  <c:v>2.1638888888889078</c:v>
                </c:pt>
                <c:pt idx="1559">
                  <c:v>2.165277777777797</c:v>
                </c:pt>
                <c:pt idx="1560">
                  <c:v>2.1666666666666861</c:v>
                </c:pt>
                <c:pt idx="1561">
                  <c:v>2.1680555555555752</c:v>
                </c:pt>
                <c:pt idx="1562">
                  <c:v>2.1694444444444643</c:v>
                </c:pt>
                <c:pt idx="1563">
                  <c:v>2.1708333333333534</c:v>
                </c:pt>
                <c:pt idx="1564">
                  <c:v>2.1722222222222425</c:v>
                </c:pt>
                <c:pt idx="1565">
                  <c:v>2.1736111111111316</c:v>
                </c:pt>
                <c:pt idx="1566">
                  <c:v>2.1750000000000207</c:v>
                </c:pt>
                <c:pt idx="1567">
                  <c:v>2.1763888888889098</c:v>
                </c:pt>
                <c:pt idx="1568">
                  <c:v>2.1777777777777989</c:v>
                </c:pt>
                <c:pt idx="1569">
                  <c:v>2.179166666666688</c:v>
                </c:pt>
                <c:pt idx="1570">
                  <c:v>2.1805555555555771</c:v>
                </c:pt>
                <c:pt idx="1571">
                  <c:v>2.1819444444444662</c:v>
                </c:pt>
                <c:pt idx="1572">
                  <c:v>2.1833333333333553</c:v>
                </c:pt>
                <c:pt idx="1573">
                  <c:v>2.1847222222222444</c:v>
                </c:pt>
                <c:pt idx="1574">
                  <c:v>2.1861111111111335</c:v>
                </c:pt>
                <c:pt idx="1575">
                  <c:v>2.1875000000000226</c:v>
                </c:pt>
                <c:pt idx="1576">
                  <c:v>2.1888888888889118</c:v>
                </c:pt>
                <c:pt idx="1577">
                  <c:v>2.1902777777778009</c:v>
                </c:pt>
                <c:pt idx="1578">
                  <c:v>2.19166666666669</c:v>
                </c:pt>
                <c:pt idx="1579">
                  <c:v>2.1930555555555791</c:v>
                </c:pt>
                <c:pt idx="1580">
                  <c:v>2.1944444444444682</c:v>
                </c:pt>
                <c:pt idx="1581">
                  <c:v>2.1958333333333573</c:v>
                </c:pt>
                <c:pt idx="1582">
                  <c:v>2.1972222222222464</c:v>
                </c:pt>
                <c:pt idx="1583">
                  <c:v>2.1986111111111355</c:v>
                </c:pt>
                <c:pt idx="1584">
                  <c:v>2.2000000000000246</c:v>
                </c:pt>
                <c:pt idx="1585">
                  <c:v>2.2013888888889137</c:v>
                </c:pt>
                <c:pt idx="1586">
                  <c:v>2.2027777777778028</c:v>
                </c:pt>
                <c:pt idx="1587">
                  <c:v>2.2041666666666919</c:v>
                </c:pt>
                <c:pt idx="1588">
                  <c:v>2.205555555555581</c:v>
                </c:pt>
                <c:pt idx="1589">
                  <c:v>2.2069444444444701</c:v>
                </c:pt>
                <c:pt idx="1590">
                  <c:v>2.2083333333333592</c:v>
                </c:pt>
                <c:pt idx="1591">
                  <c:v>2.2097222222222483</c:v>
                </c:pt>
                <c:pt idx="1592">
                  <c:v>2.2111111111111375</c:v>
                </c:pt>
                <c:pt idx="1593">
                  <c:v>2.2125000000000266</c:v>
                </c:pt>
                <c:pt idx="1594">
                  <c:v>2.2138888888889157</c:v>
                </c:pt>
                <c:pt idx="1595">
                  <c:v>2.2152777777778048</c:v>
                </c:pt>
                <c:pt idx="1596">
                  <c:v>2.2166666666666939</c:v>
                </c:pt>
                <c:pt idx="1597">
                  <c:v>2.218055555555583</c:v>
                </c:pt>
                <c:pt idx="1598">
                  <c:v>2.2194444444444721</c:v>
                </c:pt>
                <c:pt idx="1599">
                  <c:v>2.2208333333333612</c:v>
                </c:pt>
                <c:pt idx="1600">
                  <c:v>2.2222222222222503</c:v>
                </c:pt>
                <c:pt idx="1601">
                  <c:v>2.2236111111111394</c:v>
                </c:pt>
                <c:pt idx="1602">
                  <c:v>2.2250000000000285</c:v>
                </c:pt>
                <c:pt idx="1603">
                  <c:v>2.2263888888889176</c:v>
                </c:pt>
                <c:pt idx="1604">
                  <c:v>2.2277777777778067</c:v>
                </c:pt>
                <c:pt idx="1605">
                  <c:v>2.2291666666666958</c:v>
                </c:pt>
                <c:pt idx="1606">
                  <c:v>2.2305555555555849</c:v>
                </c:pt>
                <c:pt idx="1607">
                  <c:v>2.231944444444474</c:v>
                </c:pt>
                <c:pt idx="1608">
                  <c:v>2.2333333333333631</c:v>
                </c:pt>
                <c:pt idx="1609">
                  <c:v>2.2347222222222523</c:v>
                </c:pt>
                <c:pt idx="1610">
                  <c:v>2.2361111111111414</c:v>
                </c:pt>
                <c:pt idx="1611">
                  <c:v>2.2375000000000305</c:v>
                </c:pt>
                <c:pt idx="1612">
                  <c:v>2.2388888888889196</c:v>
                </c:pt>
                <c:pt idx="1613">
                  <c:v>2.2402777777778087</c:v>
                </c:pt>
                <c:pt idx="1614">
                  <c:v>2.2416666666666978</c:v>
                </c:pt>
                <c:pt idx="1615">
                  <c:v>2.2430555555555869</c:v>
                </c:pt>
                <c:pt idx="1616">
                  <c:v>2.244444444444476</c:v>
                </c:pt>
                <c:pt idx="1617">
                  <c:v>2.2458333333333651</c:v>
                </c:pt>
                <c:pt idx="1618">
                  <c:v>2.2472222222222542</c:v>
                </c:pt>
                <c:pt idx="1619">
                  <c:v>2.2486111111111433</c:v>
                </c:pt>
                <c:pt idx="1620">
                  <c:v>2.2500000000000324</c:v>
                </c:pt>
                <c:pt idx="1621">
                  <c:v>2.2513888888889215</c:v>
                </c:pt>
                <c:pt idx="1622">
                  <c:v>2.2527777777778106</c:v>
                </c:pt>
                <c:pt idx="1623">
                  <c:v>2.2541666666666997</c:v>
                </c:pt>
                <c:pt idx="1624">
                  <c:v>2.2555555555555888</c:v>
                </c:pt>
                <c:pt idx="1625">
                  <c:v>2.2569444444444779</c:v>
                </c:pt>
                <c:pt idx="1626">
                  <c:v>2.2583333333333671</c:v>
                </c:pt>
                <c:pt idx="1627">
                  <c:v>2.2597222222222562</c:v>
                </c:pt>
                <c:pt idx="1628">
                  <c:v>2.2611111111111453</c:v>
                </c:pt>
                <c:pt idx="1629">
                  <c:v>2.2625000000000344</c:v>
                </c:pt>
                <c:pt idx="1630">
                  <c:v>2.2638888888889235</c:v>
                </c:pt>
                <c:pt idx="1631">
                  <c:v>2.2652777777778126</c:v>
                </c:pt>
                <c:pt idx="1632">
                  <c:v>2.2666666666667017</c:v>
                </c:pt>
                <c:pt idx="1633">
                  <c:v>2.2680555555555908</c:v>
                </c:pt>
                <c:pt idx="1634">
                  <c:v>2.2694444444444799</c:v>
                </c:pt>
                <c:pt idx="1635">
                  <c:v>2.270833333333369</c:v>
                </c:pt>
                <c:pt idx="1636">
                  <c:v>2.2722222222222581</c:v>
                </c:pt>
                <c:pt idx="1637">
                  <c:v>2.2736111111111472</c:v>
                </c:pt>
                <c:pt idx="1638">
                  <c:v>2.2750000000000363</c:v>
                </c:pt>
                <c:pt idx="1639">
                  <c:v>2.2763888888889254</c:v>
                </c:pt>
                <c:pt idx="1640">
                  <c:v>2.2777777777778145</c:v>
                </c:pt>
                <c:pt idx="1641">
                  <c:v>2.2791666666667036</c:v>
                </c:pt>
                <c:pt idx="1642">
                  <c:v>2.2805555555555928</c:v>
                </c:pt>
                <c:pt idx="1643">
                  <c:v>2.2819444444444819</c:v>
                </c:pt>
                <c:pt idx="1644">
                  <c:v>2.283333333333371</c:v>
                </c:pt>
                <c:pt idx="1645">
                  <c:v>2.2847222222222601</c:v>
                </c:pt>
                <c:pt idx="1646">
                  <c:v>2.2861111111111492</c:v>
                </c:pt>
                <c:pt idx="1647">
                  <c:v>2.2875000000000383</c:v>
                </c:pt>
                <c:pt idx="1648">
                  <c:v>2.2888888888889274</c:v>
                </c:pt>
                <c:pt idx="1649">
                  <c:v>2.2902777777778165</c:v>
                </c:pt>
                <c:pt idx="1650">
                  <c:v>2.2916666666667056</c:v>
                </c:pt>
                <c:pt idx="1651">
                  <c:v>2.2930555555555947</c:v>
                </c:pt>
                <c:pt idx="1652">
                  <c:v>2.2944444444444838</c:v>
                </c:pt>
                <c:pt idx="1653">
                  <c:v>2.2958333333333729</c:v>
                </c:pt>
                <c:pt idx="1654">
                  <c:v>2.297222222222262</c:v>
                </c:pt>
                <c:pt idx="1655">
                  <c:v>2.2986111111111511</c:v>
                </c:pt>
                <c:pt idx="1656">
                  <c:v>2.3000000000000402</c:v>
                </c:pt>
                <c:pt idx="1657">
                  <c:v>2.3013888888889293</c:v>
                </c:pt>
                <c:pt idx="1658">
                  <c:v>2.3027777777778184</c:v>
                </c:pt>
                <c:pt idx="1659">
                  <c:v>2.3041666666667076</c:v>
                </c:pt>
                <c:pt idx="1660">
                  <c:v>2.3055555555555967</c:v>
                </c:pt>
                <c:pt idx="1661">
                  <c:v>2.3069444444444858</c:v>
                </c:pt>
                <c:pt idx="1662">
                  <c:v>2.3083333333333749</c:v>
                </c:pt>
                <c:pt idx="1663">
                  <c:v>2.309722222222264</c:v>
                </c:pt>
                <c:pt idx="1664">
                  <c:v>2.3111111111111531</c:v>
                </c:pt>
                <c:pt idx="1665">
                  <c:v>2.3125000000000422</c:v>
                </c:pt>
                <c:pt idx="1666">
                  <c:v>2.3138888888889313</c:v>
                </c:pt>
                <c:pt idx="1667">
                  <c:v>2.3152777777778204</c:v>
                </c:pt>
                <c:pt idx="1668">
                  <c:v>2.3166666666667095</c:v>
                </c:pt>
                <c:pt idx="1669">
                  <c:v>2.3180555555555986</c:v>
                </c:pt>
                <c:pt idx="1670">
                  <c:v>2.3194444444444877</c:v>
                </c:pt>
                <c:pt idx="1671">
                  <c:v>2.3208333333333768</c:v>
                </c:pt>
                <c:pt idx="1672">
                  <c:v>2.3222222222222659</c:v>
                </c:pt>
                <c:pt idx="1673">
                  <c:v>2.323611111111155</c:v>
                </c:pt>
                <c:pt idx="1674">
                  <c:v>2.3250000000000441</c:v>
                </c:pt>
                <c:pt idx="1675">
                  <c:v>2.3263888888889332</c:v>
                </c:pt>
                <c:pt idx="1676">
                  <c:v>2.3277777777778224</c:v>
                </c:pt>
                <c:pt idx="1677">
                  <c:v>2.3291666666667115</c:v>
                </c:pt>
                <c:pt idx="1678">
                  <c:v>2.3305555555556006</c:v>
                </c:pt>
                <c:pt idx="1679">
                  <c:v>2.3319444444444897</c:v>
                </c:pt>
                <c:pt idx="1680">
                  <c:v>2.3333333333333788</c:v>
                </c:pt>
                <c:pt idx="1681">
                  <c:v>2.3347222222222679</c:v>
                </c:pt>
                <c:pt idx="1682">
                  <c:v>2.336111111111157</c:v>
                </c:pt>
                <c:pt idx="1683">
                  <c:v>2.3375000000000461</c:v>
                </c:pt>
                <c:pt idx="1684">
                  <c:v>2.3388888888889352</c:v>
                </c:pt>
                <c:pt idx="1685">
                  <c:v>2.3402777777778243</c:v>
                </c:pt>
                <c:pt idx="1686">
                  <c:v>2.3416666666667134</c:v>
                </c:pt>
                <c:pt idx="1687">
                  <c:v>2.3430555555556025</c:v>
                </c:pt>
                <c:pt idx="1688">
                  <c:v>2.3444444444444916</c:v>
                </c:pt>
                <c:pt idx="1689">
                  <c:v>2.3458333333333807</c:v>
                </c:pt>
                <c:pt idx="1690">
                  <c:v>2.3472222222222698</c:v>
                </c:pt>
                <c:pt idx="1691">
                  <c:v>2.3486111111111589</c:v>
                </c:pt>
                <c:pt idx="1692">
                  <c:v>2.3500000000000481</c:v>
                </c:pt>
                <c:pt idx="1693">
                  <c:v>2.3513888888889372</c:v>
                </c:pt>
                <c:pt idx="1694">
                  <c:v>2.3527777777778263</c:v>
                </c:pt>
                <c:pt idx="1695">
                  <c:v>2.3541666666667154</c:v>
                </c:pt>
                <c:pt idx="1696">
                  <c:v>2.3555555555556045</c:v>
                </c:pt>
                <c:pt idx="1697">
                  <c:v>2.3569444444444936</c:v>
                </c:pt>
                <c:pt idx="1698">
                  <c:v>2.3583333333333827</c:v>
                </c:pt>
                <c:pt idx="1699">
                  <c:v>2.3597222222222718</c:v>
                </c:pt>
                <c:pt idx="1700">
                  <c:v>2.3611111111111609</c:v>
                </c:pt>
                <c:pt idx="1701">
                  <c:v>2.36250000000005</c:v>
                </c:pt>
                <c:pt idx="1702">
                  <c:v>2.3638888888889391</c:v>
                </c:pt>
                <c:pt idx="1703">
                  <c:v>2.3652777777778282</c:v>
                </c:pt>
                <c:pt idx="1704">
                  <c:v>2.3666666666667173</c:v>
                </c:pt>
                <c:pt idx="1705">
                  <c:v>2.3680555555556064</c:v>
                </c:pt>
                <c:pt idx="1706">
                  <c:v>2.3694444444444955</c:v>
                </c:pt>
                <c:pt idx="1707">
                  <c:v>2.3708333333333846</c:v>
                </c:pt>
                <c:pt idx="1708">
                  <c:v>2.3722222222222737</c:v>
                </c:pt>
                <c:pt idx="1709">
                  <c:v>2.3736111111111629</c:v>
                </c:pt>
                <c:pt idx="1710">
                  <c:v>2.375000000000052</c:v>
                </c:pt>
                <c:pt idx="1711">
                  <c:v>2.3763888888889411</c:v>
                </c:pt>
                <c:pt idx="1712">
                  <c:v>2.3777777777778302</c:v>
                </c:pt>
                <c:pt idx="1713">
                  <c:v>2.3791666666667193</c:v>
                </c:pt>
                <c:pt idx="1714">
                  <c:v>2.3805555555556084</c:v>
                </c:pt>
                <c:pt idx="1715">
                  <c:v>2.3819444444444975</c:v>
                </c:pt>
                <c:pt idx="1716">
                  <c:v>2.3833333333333866</c:v>
                </c:pt>
                <c:pt idx="1717">
                  <c:v>2.3847222222222757</c:v>
                </c:pt>
                <c:pt idx="1718">
                  <c:v>2.3861111111111648</c:v>
                </c:pt>
                <c:pt idx="1719">
                  <c:v>2.3875000000000539</c:v>
                </c:pt>
                <c:pt idx="1720">
                  <c:v>2.388888888888943</c:v>
                </c:pt>
                <c:pt idx="1721">
                  <c:v>2.3902777777778321</c:v>
                </c:pt>
                <c:pt idx="1722">
                  <c:v>2.3916666666667212</c:v>
                </c:pt>
                <c:pt idx="1723">
                  <c:v>2.3930555555556103</c:v>
                </c:pt>
                <c:pt idx="1724">
                  <c:v>2.3944444444444994</c:v>
                </c:pt>
                <c:pt idx="1725">
                  <c:v>2.3958333333333885</c:v>
                </c:pt>
                <c:pt idx="1726">
                  <c:v>2.3972222222222777</c:v>
                </c:pt>
                <c:pt idx="1727">
                  <c:v>2.3986111111111668</c:v>
                </c:pt>
                <c:pt idx="1728">
                  <c:v>2.4000000000000559</c:v>
                </c:pt>
                <c:pt idx="1729">
                  <c:v>2.401388888888945</c:v>
                </c:pt>
                <c:pt idx="1730">
                  <c:v>2.4027777777778341</c:v>
                </c:pt>
                <c:pt idx="1731">
                  <c:v>2.4041666666667232</c:v>
                </c:pt>
                <c:pt idx="1732">
                  <c:v>2.4055555555556123</c:v>
                </c:pt>
                <c:pt idx="1733">
                  <c:v>2.4069444444445014</c:v>
                </c:pt>
                <c:pt idx="1734">
                  <c:v>2.4083333333333905</c:v>
                </c:pt>
                <c:pt idx="1735">
                  <c:v>2.4097222222222796</c:v>
                </c:pt>
                <c:pt idx="1736">
                  <c:v>2.4111111111111687</c:v>
                </c:pt>
                <c:pt idx="1737">
                  <c:v>2.4125000000000578</c:v>
                </c:pt>
                <c:pt idx="1738">
                  <c:v>2.4138888888889469</c:v>
                </c:pt>
                <c:pt idx="1739">
                  <c:v>2.415277777777836</c:v>
                </c:pt>
                <c:pt idx="1740">
                  <c:v>2.4166666666667251</c:v>
                </c:pt>
                <c:pt idx="1741">
                  <c:v>2.4180555555556142</c:v>
                </c:pt>
                <c:pt idx="1742">
                  <c:v>2.4194444444445034</c:v>
                </c:pt>
                <c:pt idx="1743">
                  <c:v>2.4208333333333925</c:v>
                </c:pt>
                <c:pt idx="1744">
                  <c:v>2.4222222222222816</c:v>
                </c:pt>
                <c:pt idx="1745">
                  <c:v>2.4236111111111707</c:v>
                </c:pt>
                <c:pt idx="1746">
                  <c:v>2.4250000000000598</c:v>
                </c:pt>
                <c:pt idx="1747">
                  <c:v>2.4263888888889489</c:v>
                </c:pt>
                <c:pt idx="1748">
                  <c:v>2.427777777777838</c:v>
                </c:pt>
                <c:pt idx="1749">
                  <c:v>2.4291666666667271</c:v>
                </c:pt>
                <c:pt idx="1750">
                  <c:v>2.4305555555556162</c:v>
                </c:pt>
                <c:pt idx="1751">
                  <c:v>2.4319444444445053</c:v>
                </c:pt>
                <c:pt idx="1752">
                  <c:v>2.4333333333333944</c:v>
                </c:pt>
                <c:pt idx="1753">
                  <c:v>2.4347222222222835</c:v>
                </c:pt>
                <c:pt idx="1754">
                  <c:v>2.4361111111111726</c:v>
                </c:pt>
                <c:pt idx="1755">
                  <c:v>2.4375000000000617</c:v>
                </c:pt>
                <c:pt idx="1756">
                  <c:v>2.4388888888889508</c:v>
                </c:pt>
                <c:pt idx="1757">
                  <c:v>2.4402777777778399</c:v>
                </c:pt>
                <c:pt idx="1758">
                  <c:v>2.441666666666729</c:v>
                </c:pt>
                <c:pt idx="1759">
                  <c:v>2.4430555555556182</c:v>
                </c:pt>
                <c:pt idx="1760">
                  <c:v>2.4444444444445073</c:v>
                </c:pt>
                <c:pt idx="1761">
                  <c:v>2.4458333333333964</c:v>
                </c:pt>
                <c:pt idx="1762">
                  <c:v>2.4472222222222855</c:v>
                </c:pt>
                <c:pt idx="1763">
                  <c:v>2.4486111111111746</c:v>
                </c:pt>
                <c:pt idx="1764">
                  <c:v>2.4500000000000637</c:v>
                </c:pt>
                <c:pt idx="1765">
                  <c:v>2.4513888888889528</c:v>
                </c:pt>
                <c:pt idx="1766">
                  <c:v>2.4527777777778419</c:v>
                </c:pt>
                <c:pt idx="1767">
                  <c:v>2.454166666666731</c:v>
                </c:pt>
                <c:pt idx="1768">
                  <c:v>2.4555555555556201</c:v>
                </c:pt>
                <c:pt idx="1769">
                  <c:v>2.4569444444445092</c:v>
                </c:pt>
                <c:pt idx="1770">
                  <c:v>2.4583333333333983</c:v>
                </c:pt>
                <c:pt idx="1771">
                  <c:v>2.4597222222222874</c:v>
                </c:pt>
                <c:pt idx="1772">
                  <c:v>2.4611111111111765</c:v>
                </c:pt>
                <c:pt idx="1773">
                  <c:v>2.4625000000000656</c:v>
                </c:pt>
                <c:pt idx="1774">
                  <c:v>2.4638888888889547</c:v>
                </c:pt>
                <c:pt idx="1775">
                  <c:v>2.4652777777778438</c:v>
                </c:pt>
                <c:pt idx="1776">
                  <c:v>2.466666666666733</c:v>
                </c:pt>
                <c:pt idx="1777">
                  <c:v>2.4680555555556221</c:v>
                </c:pt>
                <c:pt idx="1778">
                  <c:v>2.4694444444445112</c:v>
                </c:pt>
                <c:pt idx="1779">
                  <c:v>2.4708333333334003</c:v>
                </c:pt>
                <c:pt idx="1780">
                  <c:v>2.4722222222222894</c:v>
                </c:pt>
                <c:pt idx="1781">
                  <c:v>2.4736111111111785</c:v>
                </c:pt>
                <c:pt idx="1782">
                  <c:v>2.4750000000000676</c:v>
                </c:pt>
                <c:pt idx="1783">
                  <c:v>2.4763888888889567</c:v>
                </c:pt>
                <c:pt idx="1784">
                  <c:v>2.4777777777778458</c:v>
                </c:pt>
                <c:pt idx="1785">
                  <c:v>2.4791666666667349</c:v>
                </c:pt>
                <c:pt idx="1786">
                  <c:v>2.480555555555624</c:v>
                </c:pt>
                <c:pt idx="1787">
                  <c:v>2.4819444444445131</c:v>
                </c:pt>
                <c:pt idx="1788">
                  <c:v>2.4833333333334022</c:v>
                </c:pt>
                <c:pt idx="1789">
                  <c:v>2.4847222222222913</c:v>
                </c:pt>
                <c:pt idx="1790">
                  <c:v>2.4861111111111804</c:v>
                </c:pt>
                <c:pt idx="1791">
                  <c:v>2.4875000000000695</c:v>
                </c:pt>
                <c:pt idx="1792">
                  <c:v>2.4888888888889587</c:v>
                </c:pt>
                <c:pt idx="1793">
                  <c:v>2.4902777777778478</c:v>
                </c:pt>
                <c:pt idx="1794">
                  <c:v>2.4916666666667369</c:v>
                </c:pt>
                <c:pt idx="1795">
                  <c:v>2.493055555555626</c:v>
                </c:pt>
                <c:pt idx="1796">
                  <c:v>2.4944444444445151</c:v>
                </c:pt>
                <c:pt idx="1797">
                  <c:v>2.4958333333334042</c:v>
                </c:pt>
                <c:pt idx="1798">
                  <c:v>2.4972222222222933</c:v>
                </c:pt>
                <c:pt idx="1799">
                  <c:v>2.4986111111111824</c:v>
                </c:pt>
                <c:pt idx="1800">
                  <c:v>2.5000000000000715</c:v>
                </c:pt>
                <c:pt idx="1801">
                  <c:v>2.5013888888889606</c:v>
                </c:pt>
                <c:pt idx="1802">
                  <c:v>2.5027777777778497</c:v>
                </c:pt>
                <c:pt idx="1803">
                  <c:v>2.5041666666667388</c:v>
                </c:pt>
                <c:pt idx="1804">
                  <c:v>2.5055555555556279</c:v>
                </c:pt>
                <c:pt idx="1805">
                  <c:v>2.506944444444517</c:v>
                </c:pt>
                <c:pt idx="1806">
                  <c:v>2.5083333333334061</c:v>
                </c:pt>
                <c:pt idx="1807">
                  <c:v>2.5097222222222952</c:v>
                </c:pt>
                <c:pt idx="1808">
                  <c:v>2.5111111111111843</c:v>
                </c:pt>
                <c:pt idx="1809">
                  <c:v>2.5125000000000735</c:v>
                </c:pt>
                <c:pt idx="1810">
                  <c:v>2.5138888888889626</c:v>
                </c:pt>
                <c:pt idx="1811">
                  <c:v>2.5152777777778517</c:v>
                </c:pt>
                <c:pt idx="1812">
                  <c:v>2.5166666666667408</c:v>
                </c:pt>
                <c:pt idx="1813">
                  <c:v>2.5180555555556299</c:v>
                </c:pt>
                <c:pt idx="1814">
                  <c:v>2.519444444444519</c:v>
                </c:pt>
                <c:pt idx="1815">
                  <c:v>2.5208333333334081</c:v>
                </c:pt>
                <c:pt idx="1816">
                  <c:v>2.5222222222222972</c:v>
                </c:pt>
                <c:pt idx="1817">
                  <c:v>2.5236111111111863</c:v>
                </c:pt>
                <c:pt idx="1818">
                  <c:v>2.5250000000000754</c:v>
                </c:pt>
                <c:pt idx="1819">
                  <c:v>2.5263888888889645</c:v>
                </c:pt>
                <c:pt idx="1820">
                  <c:v>2.5277777777778536</c:v>
                </c:pt>
                <c:pt idx="1821">
                  <c:v>2.5291666666667427</c:v>
                </c:pt>
                <c:pt idx="1822">
                  <c:v>2.5305555555556318</c:v>
                </c:pt>
                <c:pt idx="1823">
                  <c:v>2.5319444444445209</c:v>
                </c:pt>
                <c:pt idx="1824">
                  <c:v>2.53333333333341</c:v>
                </c:pt>
                <c:pt idx="1825">
                  <c:v>2.5347222222222991</c:v>
                </c:pt>
                <c:pt idx="1826">
                  <c:v>2.5361111111111883</c:v>
                </c:pt>
                <c:pt idx="1827">
                  <c:v>2.5375000000000774</c:v>
                </c:pt>
                <c:pt idx="1828">
                  <c:v>2.5388888888889665</c:v>
                </c:pt>
                <c:pt idx="1829">
                  <c:v>2.5402777777778556</c:v>
                </c:pt>
                <c:pt idx="1830">
                  <c:v>2.5416666666667447</c:v>
                </c:pt>
                <c:pt idx="1831">
                  <c:v>2.5430555555556338</c:v>
                </c:pt>
                <c:pt idx="1832">
                  <c:v>2.5444444444445229</c:v>
                </c:pt>
                <c:pt idx="1833">
                  <c:v>2.545833333333412</c:v>
                </c:pt>
                <c:pt idx="1834">
                  <c:v>2.5472222222223011</c:v>
                </c:pt>
                <c:pt idx="1835">
                  <c:v>2.5486111111111902</c:v>
                </c:pt>
                <c:pt idx="1836">
                  <c:v>2.5500000000000793</c:v>
                </c:pt>
                <c:pt idx="1837">
                  <c:v>2.5513888888889684</c:v>
                </c:pt>
                <c:pt idx="1838">
                  <c:v>2.5527777777778575</c:v>
                </c:pt>
                <c:pt idx="1839">
                  <c:v>2.5541666666667466</c:v>
                </c:pt>
                <c:pt idx="1840">
                  <c:v>2.5555555555556357</c:v>
                </c:pt>
                <c:pt idx="1841">
                  <c:v>2.5569444444445248</c:v>
                </c:pt>
                <c:pt idx="1842">
                  <c:v>2.558333333333414</c:v>
                </c:pt>
                <c:pt idx="1843">
                  <c:v>2.5597222222223031</c:v>
                </c:pt>
                <c:pt idx="1844">
                  <c:v>2.5611111111111922</c:v>
                </c:pt>
                <c:pt idx="1845">
                  <c:v>2.5625000000000813</c:v>
                </c:pt>
                <c:pt idx="1846">
                  <c:v>2.5638888888889704</c:v>
                </c:pt>
                <c:pt idx="1847">
                  <c:v>2.5652777777778595</c:v>
                </c:pt>
                <c:pt idx="1848">
                  <c:v>2.5666666666667486</c:v>
                </c:pt>
                <c:pt idx="1849">
                  <c:v>2.5680555555556377</c:v>
                </c:pt>
                <c:pt idx="1850">
                  <c:v>2.5694444444445268</c:v>
                </c:pt>
                <c:pt idx="1851">
                  <c:v>2.5708333333334159</c:v>
                </c:pt>
                <c:pt idx="1852">
                  <c:v>2.572222222222305</c:v>
                </c:pt>
                <c:pt idx="1853">
                  <c:v>2.5736111111111941</c:v>
                </c:pt>
                <c:pt idx="1854">
                  <c:v>2.5750000000000832</c:v>
                </c:pt>
                <c:pt idx="1855">
                  <c:v>2.5763888888889723</c:v>
                </c:pt>
                <c:pt idx="1856">
                  <c:v>2.5777777777778614</c:v>
                </c:pt>
                <c:pt idx="1857">
                  <c:v>2.5791666666667505</c:v>
                </c:pt>
                <c:pt idx="1858">
                  <c:v>2.5805555555556396</c:v>
                </c:pt>
                <c:pt idx="1859">
                  <c:v>2.5819444444445288</c:v>
                </c:pt>
                <c:pt idx="1860">
                  <c:v>2.5833333333334179</c:v>
                </c:pt>
                <c:pt idx="1861">
                  <c:v>2.584722222222307</c:v>
                </c:pt>
                <c:pt idx="1862">
                  <c:v>2.5861111111111961</c:v>
                </c:pt>
                <c:pt idx="1863">
                  <c:v>2.5875000000000852</c:v>
                </c:pt>
                <c:pt idx="1864">
                  <c:v>2.5888888888889743</c:v>
                </c:pt>
                <c:pt idx="1865">
                  <c:v>2.5902777777778634</c:v>
                </c:pt>
                <c:pt idx="1866">
                  <c:v>2.5916666666667525</c:v>
                </c:pt>
                <c:pt idx="1867">
                  <c:v>2.5930555555556416</c:v>
                </c:pt>
                <c:pt idx="1868">
                  <c:v>2.5944444444445307</c:v>
                </c:pt>
                <c:pt idx="1869">
                  <c:v>2.5958333333334198</c:v>
                </c:pt>
                <c:pt idx="1870">
                  <c:v>2.5972222222223089</c:v>
                </c:pt>
                <c:pt idx="1871">
                  <c:v>2.598611111111198</c:v>
                </c:pt>
                <c:pt idx="1872">
                  <c:v>2.6000000000000871</c:v>
                </c:pt>
                <c:pt idx="1873">
                  <c:v>2.6013888888889762</c:v>
                </c:pt>
                <c:pt idx="1874">
                  <c:v>2.6027777777778653</c:v>
                </c:pt>
                <c:pt idx="1875">
                  <c:v>2.6041666666667544</c:v>
                </c:pt>
                <c:pt idx="1876">
                  <c:v>2.6055555555556436</c:v>
                </c:pt>
                <c:pt idx="1877">
                  <c:v>2.6069444444445327</c:v>
                </c:pt>
                <c:pt idx="1878">
                  <c:v>2.6083333333334218</c:v>
                </c:pt>
                <c:pt idx="1879">
                  <c:v>2.6097222222223109</c:v>
                </c:pt>
                <c:pt idx="1880">
                  <c:v>2.6111111111112</c:v>
                </c:pt>
                <c:pt idx="1881">
                  <c:v>2.6125000000000891</c:v>
                </c:pt>
                <c:pt idx="1882">
                  <c:v>2.6138888888889782</c:v>
                </c:pt>
                <c:pt idx="1883">
                  <c:v>2.6152777777778673</c:v>
                </c:pt>
                <c:pt idx="1884">
                  <c:v>2.6166666666667564</c:v>
                </c:pt>
                <c:pt idx="1885">
                  <c:v>2.6180555555556455</c:v>
                </c:pt>
                <c:pt idx="1886">
                  <c:v>2.6194444444445346</c:v>
                </c:pt>
                <c:pt idx="1887">
                  <c:v>2.6208333333334237</c:v>
                </c:pt>
                <c:pt idx="1888">
                  <c:v>2.6222222222223128</c:v>
                </c:pt>
                <c:pt idx="1889">
                  <c:v>2.6236111111112019</c:v>
                </c:pt>
                <c:pt idx="1890">
                  <c:v>2.625000000000091</c:v>
                </c:pt>
                <c:pt idx="1891">
                  <c:v>2.6263888888889801</c:v>
                </c:pt>
                <c:pt idx="1892">
                  <c:v>2.6277777777778693</c:v>
                </c:pt>
                <c:pt idx="1893">
                  <c:v>2.6291666666667584</c:v>
                </c:pt>
                <c:pt idx="1894">
                  <c:v>2.6305555555556475</c:v>
                </c:pt>
                <c:pt idx="1895">
                  <c:v>2.6319444444445366</c:v>
                </c:pt>
                <c:pt idx="1896">
                  <c:v>2.6333333333334257</c:v>
                </c:pt>
                <c:pt idx="1897">
                  <c:v>2.6347222222223148</c:v>
                </c:pt>
                <c:pt idx="1898">
                  <c:v>2.6361111111112039</c:v>
                </c:pt>
                <c:pt idx="1899">
                  <c:v>2.637500000000093</c:v>
                </c:pt>
                <c:pt idx="1900">
                  <c:v>2.6388888888889821</c:v>
                </c:pt>
                <c:pt idx="1901">
                  <c:v>2.6402777777778712</c:v>
                </c:pt>
                <c:pt idx="1902">
                  <c:v>2.6416666666667603</c:v>
                </c:pt>
                <c:pt idx="1903">
                  <c:v>2.6430555555556494</c:v>
                </c:pt>
                <c:pt idx="1904">
                  <c:v>2.6444444444445385</c:v>
                </c:pt>
                <c:pt idx="1905">
                  <c:v>2.6458333333334276</c:v>
                </c:pt>
                <c:pt idx="1906">
                  <c:v>2.6472222222223167</c:v>
                </c:pt>
                <c:pt idx="1907">
                  <c:v>2.6486111111112058</c:v>
                </c:pt>
                <c:pt idx="1908">
                  <c:v>2.6500000000000949</c:v>
                </c:pt>
                <c:pt idx="1909">
                  <c:v>2.6513888888889841</c:v>
                </c:pt>
                <c:pt idx="1910">
                  <c:v>2.6527777777778732</c:v>
                </c:pt>
                <c:pt idx="1911">
                  <c:v>2.6541666666667623</c:v>
                </c:pt>
                <c:pt idx="1912">
                  <c:v>2.6555555555556514</c:v>
                </c:pt>
                <c:pt idx="1913">
                  <c:v>2.6569444444445405</c:v>
                </c:pt>
                <c:pt idx="1914">
                  <c:v>2.6583333333334296</c:v>
                </c:pt>
                <c:pt idx="1915">
                  <c:v>2.6597222222223187</c:v>
                </c:pt>
                <c:pt idx="1916">
                  <c:v>2.6611111111112078</c:v>
                </c:pt>
                <c:pt idx="1917">
                  <c:v>2.6625000000000969</c:v>
                </c:pt>
                <c:pt idx="1918">
                  <c:v>2.663888888888986</c:v>
                </c:pt>
                <c:pt idx="1919">
                  <c:v>2.6652777777778751</c:v>
                </c:pt>
                <c:pt idx="1920">
                  <c:v>2.6666666666667642</c:v>
                </c:pt>
                <c:pt idx="1921">
                  <c:v>2.6680555555556533</c:v>
                </c:pt>
                <c:pt idx="1922">
                  <c:v>2.6694444444445424</c:v>
                </c:pt>
                <c:pt idx="1923">
                  <c:v>2.6708333333334315</c:v>
                </c:pt>
                <c:pt idx="1924">
                  <c:v>2.6722222222223206</c:v>
                </c:pt>
                <c:pt idx="1925">
                  <c:v>2.6736111111112097</c:v>
                </c:pt>
                <c:pt idx="1926">
                  <c:v>2.6750000000000989</c:v>
                </c:pt>
                <c:pt idx="1927">
                  <c:v>2.676388888888988</c:v>
                </c:pt>
                <c:pt idx="1928">
                  <c:v>2.6777777777778771</c:v>
                </c:pt>
                <c:pt idx="1929">
                  <c:v>2.6791666666667662</c:v>
                </c:pt>
                <c:pt idx="1930">
                  <c:v>2.6805555555556553</c:v>
                </c:pt>
                <c:pt idx="1931">
                  <c:v>2.6819444444445444</c:v>
                </c:pt>
                <c:pt idx="1932">
                  <c:v>2.6833333333334335</c:v>
                </c:pt>
                <c:pt idx="1933">
                  <c:v>2.6847222222223226</c:v>
                </c:pt>
                <c:pt idx="1934">
                  <c:v>2.6861111111112117</c:v>
                </c:pt>
                <c:pt idx="1935">
                  <c:v>2.6875000000001008</c:v>
                </c:pt>
                <c:pt idx="1936">
                  <c:v>2.6888888888889899</c:v>
                </c:pt>
                <c:pt idx="1937">
                  <c:v>2.690277777777879</c:v>
                </c:pt>
                <c:pt idx="1938">
                  <c:v>2.6916666666667681</c:v>
                </c:pt>
                <c:pt idx="1939">
                  <c:v>2.6930555555556572</c:v>
                </c:pt>
                <c:pt idx="1940">
                  <c:v>2.6944444444445463</c:v>
                </c:pt>
                <c:pt idx="1941">
                  <c:v>2.6958333333334354</c:v>
                </c:pt>
                <c:pt idx="1942">
                  <c:v>2.6972222222223246</c:v>
                </c:pt>
                <c:pt idx="1943">
                  <c:v>2.6986111111112137</c:v>
                </c:pt>
                <c:pt idx="1944">
                  <c:v>2.7000000000001028</c:v>
                </c:pt>
                <c:pt idx="1945">
                  <c:v>2.7013888888889919</c:v>
                </c:pt>
                <c:pt idx="1946">
                  <c:v>2.702777777777881</c:v>
                </c:pt>
                <c:pt idx="1947">
                  <c:v>2.7041666666667701</c:v>
                </c:pt>
                <c:pt idx="1948">
                  <c:v>2.7055555555556592</c:v>
                </c:pt>
                <c:pt idx="1949">
                  <c:v>2.7069444444445483</c:v>
                </c:pt>
                <c:pt idx="1950">
                  <c:v>2.7083333333334374</c:v>
                </c:pt>
                <c:pt idx="1951">
                  <c:v>2.7097222222223265</c:v>
                </c:pt>
                <c:pt idx="1952">
                  <c:v>2.7111111111112156</c:v>
                </c:pt>
                <c:pt idx="1953">
                  <c:v>2.7125000000001047</c:v>
                </c:pt>
                <c:pt idx="1954">
                  <c:v>2.7138888888889938</c:v>
                </c:pt>
                <c:pt idx="1955">
                  <c:v>2.7152777777778829</c:v>
                </c:pt>
                <c:pt idx="1956">
                  <c:v>2.716666666666772</c:v>
                </c:pt>
                <c:pt idx="1957">
                  <c:v>2.7180555555556611</c:v>
                </c:pt>
                <c:pt idx="1958">
                  <c:v>2.7194444444445502</c:v>
                </c:pt>
                <c:pt idx="1959">
                  <c:v>2.7208333333334394</c:v>
                </c:pt>
                <c:pt idx="1960">
                  <c:v>2.7222222222223285</c:v>
                </c:pt>
                <c:pt idx="1961">
                  <c:v>2.7236111111112176</c:v>
                </c:pt>
                <c:pt idx="1962">
                  <c:v>2.7250000000001067</c:v>
                </c:pt>
                <c:pt idx="1963">
                  <c:v>2.7263888888889958</c:v>
                </c:pt>
                <c:pt idx="1964">
                  <c:v>2.7277777777778849</c:v>
                </c:pt>
                <c:pt idx="1965">
                  <c:v>2.729166666666774</c:v>
                </c:pt>
                <c:pt idx="1966">
                  <c:v>2.7305555555556631</c:v>
                </c:pt>
                <c:pt idx="1967">
                  <c:v>2.7319444444445522</c:v>
                </c:pt>
                <c:pt idx="1968">
                  <c:v>2.7333333333334413</c:v>
                </c:pt>
                <c:pt idx="1969">
                  <c:v>2.7347222222223304</c:v>
                </c:pt>
                <c:pt idx="1970">
                  <c:v>2.7361111111112195</c:v>
                </c:pt>
                <c:pt idx="1971">
                  <c:v>2.7375000000001086</c:v>
                </c:pt>
                <c:pt idx="1972">
                  <c:v>2.7388888888889977</c:v>
                </c:pt>
                <c:pt idx="1973">
                  <c:v>2.7402777777778868</c:v>
                </c:pt>
                <c:pt idx="1974">
                  <c:v>2.7416666666667759</c:v>
                </c:pt>
                <c:pt idx="1975">
                  <c:v>2.743055555555665</c:v>
                </c:pt>
                <c:pt idx="1976">
                  <c:v>2.7444444444445542</c:v>
                </c:pt>
                <c:pt idx="1977">
                  <c:v>2.7458333333334433</c:v>
                </c:pt>
                <c:pt idx="1978">
                  <c:v>2.7472222222223324</c:v>
                </c:pt>
                <c:pt idx="1979">
                  <c:v>2.7486111111112215</c:v>
                </c:pt>
                <c:pt idx="1980">
                  <c:v>2.7500000000001106</c:v>
                </c:pt>
                <c:pt idx="1981">
                  <c:v>2.7513888888889997</c:v>
                </c:pt>
                <c:pt idx="1982">
                  <c:v>2.7527777777778888</c:v>
                </c:pt>
                <c:pt idx="1983">
                  <c:v>2.7541666666667779</c:v>
                </c:pt>
                <c:pt idx="1984">
                  <c:v>2.755555555555667</c:v>
                </c:pt>
                <c:pt idx="1985">
                  <c:v>2.7569444444445561</c:v>
                </c:pt>
                <c:pt idx="1986">
                  <c:v>2.7583333333334452</c:v>
                </c:pt>
                <c:pt idx="1987">
                  <c:v>2.7597222222223343</c:v>
                </c:pt>
                <c:pt idx="1988">
                  <c:v>2.7611111111112234</c:v>
                </c:pt>
                <c:pt idx="1989">
                  <c:v>2.7625000000001125</c:v>
                </c:pt>
                <c:pt idx="1990">
                  <c:v>2.7638888888890016</c:v>
                </c:pt>
                <c:pt idx="1991">
                  <c:v>2.7652777777778907</c:v>
                </c:pt>
                <c:pt idx="1992">
                  <c:v>2.7666666666667799</c:v>
                </c:pt>
                <c:pt idx="1993">
                  <c:v>2.768055555555669</c:v>
                </c:pt>
                <c:pt idx="1994">
                  <c:v>2.7694444444445581</c:v>
                </c:pt>
                <c:pt idx="1995">
                  <c:v>2.7708333333334472</c:v>
                </c:pt>
                <c:pt idx="1996">
                  <c:v>2.7722222222223363</c:v>
                </c:pt>
                <c:pt idx="1997">
                  <c:v>2.7736111111112254</c:v>
                </c:pt>
                <c:pt idx="1998">
                  <c:v>2.7750000000001145</c:v>
                </c:pt>
                <c:pt idx="1999">
                  <c:v>2.7763888888890036</c:v>
                </c:pt>
                <c:pt idx="2000">
                  <c:v>2.7777777777778927</c:v>
                </c:pt>
                <c:pt idx="2001">
                  <c:v>2.7791666666667818</c:v>
                </c:pt>
                <c:pt idx="2002">
                  <c:v>2.7805555555556709</c:v>
                </c:pt>
                <c:pt idx="2003">
                  <c:v>2.78194444444456</c:v>
                </c:pt>
                <c:pt idx="2004">
                  <c:v>2.7833333333334491</c:v>
                </c:pt>
                <c:pt idx="2005">
                  <c:v>2.7847222222223382</c:v>
                </c:pt>
                <c:pt idx="2006">
                  <c:v>2.7861111111112273</c:v>
                </c:pt>
                <c:pt idx="2007">
                  <c:v>2.7875000000001164</c:v>
                </c:pt>
                <c:pt idx="2008">
                  <c:v>2.7888888888890055</c:v>
                </c:pt>
                <c:pt idx="2009">
                  <c:v>2.7902777777778947</c:v>
                </c:pt>
                <c:pt idx="2010">
                  <c:v>2.7916666666667838</c:v>
                </c:pt>
                <c:pt idx="2011">
                  <c:v>2.7930555555556729</c:v>
                </c:pt>
                <c:pt idx="2012">
                  <c:v>2.794444444444562</c:v>
                </c:pt>
                <c:pt idx="2013">
                  <c:v>2.7958333333334511</c:v>
                </c:pt>
                <c:pt idx="2014">
                  <c:v>2.7972222222223402</c:v>
                </c:pt>
                <c:pt idx="2015">
                  <c:v>2.7986111111112293</c:v>
                </c:pt>
                <c:pt idx="2016">
                  <c:v>2.8000000000001184</c:v>
                </c:pt>
                <c:pt idx="2017">
                  <c:v>2.8013888888890075</c:v>
                </c:pt>
                <c:pt idx="2018">
                  <c:v>2.8027777777778966</c:v>
                </c:pt>
                <c:pt idx="2019">
                  <c:v>2.8041666666667857</c:v>
                </c:pt>
                <c:pt idx="2020">
                  <c:v>2.8055555555556748</c:v>
                </c:pt>
                <c:pt idx="2021">
                  <c:v>2.8069444444445639</c:v>
                </c:pt>
                <c:pt idx="2022">
                  <c:v>2.808333333333453</c:v>
                </c:pt>
                <c:pt idx="2023">
                  <c:v>2.8097222222223421</c:v>
                </c:pt>
                <c:pt idx="2024">
                  <c:v>2.8111111111112312</c:v>
                </c:pt>
                <c:pt idx="2025">
                  <c:v>2.8125000000001203</c:v>
                </c:pt>
                <c:pt idx="2026">
                  <c:v>2.8138888888890095</c:v>
                </c:pt>
                <c:pt idx="2027">
                  <c:v>2.8152777777778986</c:v>
                </c:pt>
                <c:pt idx="2028">
                  <c:v>2.8166666666667877</c:v>
                </c:pt>
                <c:pt idx="2029">
                  <c:v>2.8180555555556768</c:v>
                </c:pt>
                <c:pt idx="2030">
                  <c:v>2.8194444444445659</c:v>
                </c:pt>
                <c:pt idx="2031">
                  <c:v>2.820833333333455</c:v>
                </c:pt>
                <c:pt idx="2032">
                  <c:v>2.8222222222223441</c:v>
                </c:pt>
                <c:pt idx="2033">
                  <c:v>2.8236111111112332</c:v>
                </c:pt>
                <c:pt idx="2034">
                  <c:v>2.8250000000001223</c:v>
                </c:pt>
                <c:pt idx="2035">
                  <c:v>2.8263888888890114</c:v>
                </c:pt>
                <c:pt idx="2036">
                  <c:v>2.8277777777779005</c:v>
                </c:pt>
                <c:pt idx="2037">
                  <c:v>2.8291666666667896</c:v>
                </c:pt>
                <c:pt idx="2038">
                  <c:v>2.8305555555556787</c:v>
                </c:pt>
                <c:pt idx="2039">
                  <c:v>2.8319444444445678</c:v>
                </c:pt>
                <c:pt idx="2040">
                  <c:v>2.8333333333334569</c:v>
                </c:pt>
                <c:pt idx="2041">
                  <c:v>2.834722222222346</c:v>
                </c:pt>
                <c:pt idx="2042">
                  <c:v>2.8361111111112352</c:v>
                </c:pt>
                <c:pt idx="2043">
                  <c:v>2.8375000000001243</c:v>
                </c:pt>
                <c:pt idx="2044">
                  <c:v>2.8388888888890134</c:v>
                </c:pt>
                <c:pt idx="2045">
                  <c:v>2.8402777777779025</c:v>
                </c:pt>
                <c:pt idx="2046">
                  <c:v>2.8416666666667916</c:v>
                </c:pt>
                <c:pt idx="2047">
                  <c:v>2.8430555555556807</c:v>
                </c:pt>
                <c:pt idx="2048">
                  <c:v>2.8444444444445698</c:v>
                </c:pt>
                <c:pt idx="2049">
                  <c:v>2.8458333333334589</c:v>
                </c:pt>
                <c:pt idx="2050">
                  <c:v>2.847222222222348</c:v>
                </c:pt>
                <c:pt idx="2051">
                  <c:v>2.8486111111112371</c:v>
                </c:pt>
                <c:pt idx="2052">
                  <c:v>2.8500000000001262</c:v>
                </c:pt>
                <c:pt idx="2053">
                  <c:v>2.8513888888890153</c:v>
                </c:pt>
                <c:pt idx="2054">
                  <c:v>2.8527777777779044</c:v>
                </c:pt>
                <c:pt idx="2055">
                  <c:v>2.8541666666667935</c:v>
                </c:pt>
                <c:pt idx="2056">
                  <c:v>2.8555555555556826</c:v>
                </c:pt>
                <c:pt idx="2057">
                  <c:v>2.8569444444445717</c:v>
                </c:pt>
                <c:pt idx="2058">
                  <c:v>2.8583333333334608</c:v>
                </c:pt>
                <c:pt idx="2059">
                  <c:v>2.85972222222235</c:v>
                </c:pt>
                <c:pt idx="2060">
                  <c:v>2.8611111111112391</c:v>
                </c:pt>
                <c:pt idx="2061">
                  <c:v>2.8625000000001282</c:v>
                </c:pt>
                <c:pt idx="2062">
                  <c:v>2.8638888888890173</c:v>
                </c:pt>
                <c:pt idx="2063">
                  <c:v>2.8652777777779064</c:v>
                </c:pt>
                <c:pt idx="2064">
                  <c:v>2.8666666666667955</c:v>
                </c:pt>
                <c:pt idx="2065">
                  <c:v>2.8680555555556846</c:v>
                </c:pt>
                <c:pt idx="2066">
                  <c:v>2.8694444444445737</c:v>
                </c:pt>
                <c:pt idx="2067">
                  <c:v>2.8708333333334628</c:v>
                </c:pt>
                <c:pt idx="2068">
                  <c:v>2.8722222222223519</c:v>
                </c:pt>
                <c:pt idx="2069">
                  <c:v>2.873611111111241</c:v>
                </c:pt>
                <c:pt idx="2070">
                  <c:v>2.8750000000001301</c:v>
                </c:pt>
                <c:pt idx="2071">
                  <c:v>2.8763888888890192</c:v>
                </c:pt>
                <c:pt idx="2072">
                  <c:v>2.8777777777779083</c:v>
                </c:pt>
                <c:pt idx="2073">
                  <c:v>2.8791666666667974</c:v>
                </c:pt>
                <c:pt idx="2074">
                  <c:v>2.8805555555556865</c:v>
                </c:pt>
                <c:pt idx="2075">
                  <c:v>2.8819444444445756</c:v>
                </c:pt>
                <c:pt idx="2076">
                  <c:v>2.8833333333334648</c:v>
                </c:pt>
                <c:pt idx="2077">
                  <c:v>2.8847222222223539</c:v>
                </c:pt>
                <c:pt idx="2078">
                  <c:v>2.886111111111243</c:v>
                </c:pt>
                <c:pt idx="2079">
                  <c:v>2.8875000000001321</c:v>
                </c:pt>
                <c:pt idx="2080">
                  <c:v>2.8888888888890212</c:v>
                </c:pt>
                <c:pt idx="2081">
                  <c:v>2.8902777777779103</c:v>
                </c:pt>
                <c:pt idx="2082">
                  <c:v>2.8916666666667994</c:v>
                </c:pt>
                <c:pt idx="2083">
                  <c:v>2.8930555555556885</c:v>
                </c:pt>
                <c:pt idx="2084">
                  <c:v>2.8944444444445776</c:v>
                </c:pt>
                <c:pt idx="2085">
                  <c:v>2.8958333333334667</c:v>
                </c:pt>
                <c:pt idx="2086">
                  <c:v>2.8972222222223558</c:v>
                </c:pt>
                <c:pt idx="2087">
                  <c:v>2.8986111111112449</c:v>
                </c:pt>
                <c:pt idx="2088">
                  <c:v>2.900000000000134</c:v>
                </c:pt>
                <c:pt idx="2089">
                  <c:v>2.9013888888890231</c:v>
                </c:pt>
                <c:pt idx="2090">
                  <c:v>2.9027777777779122</c:v>
                </c:pt>
                <c:pt idx="2091">
                  <c:v>2.9041666666668013</c:v>
                </c:pt>
                <c:pt idx="2092">
                  <c:v>2.9055555555556905</c:v>
                </c:pt>
                <c:pt idx="2093">
                  <c:v>2.9069444444445796</c:v>
                </c:pt>
                <c:pt idx="2094">
                  <c:v>2.9083333333334687</c:v>
                </c:pt>
                <c:pt idx="2095">
                  <c:v>2.9097222222223578</c:v>
                </c:pt>
                <c:pt idx="2096">
                  <c:v>2.9111111111112469</c:v>
                </c:pt>
                <c:pt idx="2097">
                  <c:v>2.912500000000136</c:v>
                </c:pt>
                <c:pt idx="2098">
                  <c:v>2.9138888888890251</c:v>
                </c:pt>
                <c:pt idx="2099">
                  <c:v>2.9152777777779142</c:v>
                </c:pt>
                <c:pt idx="2100">
                  <c:v>2.9166666666668033</c:v>
                </c:pt>
                <c:pt idx="2101">
                  <c:v>2.9180555555556924</c:v>
                </c:pt>
                <c:pt idx="2102">
                  <c:v>2.9194444444445815</c:v>
                </c:pt>
                <c:pt idx="2103">
                  <c:v>2.9208333333334706</c:v>
                </c:pt>
                <c:pt idx="2104">
                  <c:v>2.9222222222223597</c:v>
                </c:pt>
                <c:pt idx="2105">
                  <c:v>2.9236111111112488</c:v>
                </c:pt>
                <c:pt idx="2106">
                  <c:v>2.9250000000001379</c:v>
                </c:pt>
                <c:pt idx="2107">
                  <c:v>2.926388888889027</c:v>
                </c:pt>
                <c:pt idx="2108">
                  <c:v>2.9277777777779161</c:v>
                </c:pt>
                <c:pt idx="2109">
                  <c:v>2.9291666666668053</c:v>
                </c:pt>
                <c:pt idx="2110">
                  <c:v>2.9305555555556944</c:v>
                </c:pt>
                <c:pt idx="2111">
                  <c:v>2.9319444444445835</c:v>
                </c:pt>
                <c:pt idx="2112">
                  <c:v>2.9333333333334726</c:v>
                </c:pt>
                <c:pt idx="2113">
                  <c:v>2.9347222222223617</c:v>
                </c:pt>
                <c:pt idx="2114">
                  <c:v>2.9361111111112508</c:v>
                </c:pt>
                <c:pt idx="2115">
                  <c:v>2.9375000000001399</c:v>
                </c:pt>
                <c:pt idx="2116">
                  <c:v>2.938888888889029</c:v>
                </c:pt>
                <c:pt idx="2117">
                  <c:v>2.9402777777779181</c:v>
                </c:pt>
                <c:pt idx="2118">
                  <c:v>2.9416666666668072</c:v>
                </c:pt>
                <c:pt idx="2119">
                  <c:v>2.9430555555556963</c:v>
                </c:pt>
                <c:pt idx="2120">
                  <c:v>2.9444444444445854</c:v>
                </c:pt>
                <c:pt idx="2121">
                  <c:v>2.9458333333334745</c:v>
                </c:pt>
                <c:pt idx="2122">
                  <c:v>2.9472222222223636</c:v>
                </c:pt>
                <c:pt idx="2123">
                  <c:v>2.9486111111112527</c:v>
                </c:pt>
                <c:pt idx="2124">
                  <c:v>2.9500000000001418</c:v>
                </c:pt>
                <c:pt idx="2125">
                  <c:v>2.9513888888890309</c:v>
                </c:pt>
                <c:pt idx="2126">
                  <c:v>2.9527777777779201</c:v>
                </c:pt>
                <c:pt idx="2127">
                  <c:v>2.9541666666668092</c:v>
                </c:pt>
                <c:pt idx="2128">
                  <c:v>2.9555555555556983</c:v>
                </c:pt>
                <c:pt idx="2129">
                  <c:v>2.9569444444445874</c:v>
                </c:pt>
                <c:pt idx="2130">
                  <c:v>2.9583333333334765</c:v>
                </c:pt>
                <c:pt idx="2131">
                  <c:v>2.9597222222223656</c:v>
                </c:pt>
                <c:pt idx="2132">
                  <c:v>2.9611111111112547</c:v>
                </c:pt>
                <c:pt idx="2133">
                  <c:v>2.9625000000001438</c:v>
                </c:pt>
                <c:pt idx="2134">
                  <c:v>2.9638888888890329</c:v>
                </c:pt>
                <c:pt idx="2135">
                  <c:v>2.965277777777922</c:v>
                </c:pt>
                <c:pt idx="2136">
                  <c:v>2.9666666666668111</c:v>
                </c:pt>
                <c:pt idx="2137">
                  <c:v>2.9680555555557002</c:v>
                </c:pt>
                <c:pt idx="2138">
                  <c:v>2.9694444444445893</c:v>
                </c:pt>
                <c:pt idx="2139">
                  <c:v>2.9708333333334784</c:v>
                </c:pt>
                <c:pt idx="2140">
                  <c:v>2.9722222222223675</c:v>
                </c:pt>
                <c:pt idx="2141">
                  <c:v>2.9736111111112566</c:v>
                </c:pt>
                <c:pt idx="2142">
                  <c:v>2.9750000000001458</c:v>
                </c:pt>
                <c:pt idx="2143">
                  <c:v>2.9763888888890349</c:v>
                </c:pt>
                <c:pt idx="2144">
                  <c:v>2.977777777777924</c:v>
                </c:pt>
                <c:pt idx="2145">
                  <c:v>2.9791666666668131</c:v>
                </c:pt>
                <c:pt idx="2146">
                  <c:v>2.9805555555557022</c:v>
                </c:pt>
                <c:pt idx="2147">
                  <c:v>2.9819444444445913</c:v>
                </c:pt>
                <c:pt idx="2148">
                  <c:v>2.9833333333334804</c:v>
                </c:pt>
                <c:pt idx="2149">
                  <c:v>2.9847222222223695</c:v>
                </c:pt>
                <c:pt idx="2150">
                  <c:v>2.9861111111112586</c:v>
                </c:pt>
                <c:pt idx="2151">
                  <c:v>2.9875000000001477</c:v>
                </c:pt>
                <c:pt idx="2152">
                  <c:v>2.9888888888890368</c:v>
                </c:pt>
                <c:pt idx="2153">
                  <c:v>2.9902777777779259</c:v>
                </c:pt>
                <c:pt idx="2154">
                  <c:v>2.991666666666815</c:v>
                </c:pt>
                <c:pt idx="2155">
                  <c:v>2.9930555555557041</c:v>
                </c:pt>
                <c:pt idx="2156">
                  <c:v>2.9944444444445932</c:v>
                </c:pt>
                <c:pt idx="2157">
                  <c:v>2.9958333333334823</c:v>
                </c:pt>
                <c:pt idx="2158">
                  <c:v>2.9972222222223714</c:v>
                </c:pt>
                <c:pt idx="2159">
                  <c:v>2.9986111111112606</c:v>
                </c:pt>
                <c:pt idx="2160">
                  <c:v>3.0000000000001497</c:v>
                </c:pt>
                <c:pt idx="2161">
                  <c:v>3.0013888888890388</c:v>
                </c:pt>
                <c:pt idx="2162">
                  <c:v>3.0027777777779279</c:v>
                </c:pt>
                <c:pt idx="2163">
                  <c:v>3.004166666666817</c:v>
                </c:pt>
                <c:pt idx="2164">
                  <c:v>3.0055555555557061</c:v>
                </c:pt>
                <c:pt idx="2165">
                  <c:v>3.0069444444445952</c:v>
                </c:pt>
                <c:pt idx="2166">
                  <c:v>3.0083333333334843</c:v>
                </c:pt>
                <c:pt idx="2167">
                  <c:v>3.0097222222223734</c:v>
                </c:pt>
                <c:pt idx="2168">
                  <c:v>3.0111111111112625</c:v>
                </c:pt>
                <c:pt idx="2169">
                  <c:v>3.0125000000001516</c:v>
                </c:pt>
                <c:pt idx="2170">
                  <c:v>3.0138888888890407</c:v>
                </c:pt>
                <c:pt idx="2171">
                  <c:v>3.0152777777779298</c:v>
                </c:pt>
                <c:pt idx="2172">
                  <c:v>3.0166666666668189</c:v>
                </c:pt>
                <c:pt idx="2173">
                  <c:v>3.018055555555708</c:v>
                </c:pt>
                <c:pt idx="2174">
                  <c:v>3.0194444444445971</c:v>
                </c:pt>
                <c:pt idx="2175">
                  <c:v>3.0208333333334862</c:v>
                </c:pt>
                <c:pt idx="2176">
                  <c:v>3.0222222222223754</c:v>
                </c:pt>
                <c:pt idx="2177">
                  <c:v>3.0236111111112645</c:v>
                </c:pt>
                <c:pt idx="2178">
                  <c:v>3.0250000000001536</c:v>
                </c:pt>
                <c:pt idx="2179">
                  <c:v>3.0263888888890427</c:v>
                </c:pt>
                <c:pt idx="2180">
                  <c:v>3.0277777777779318</c:v>
                </c:pt>
                <c:pt idx="2181">
                  <c:v>3.0291666666668209</c:v>
                </c:pt>
                <c:pt idx="2182">
                  <c:v>3.03055555555571</c:v>
                </c:pt>
                <c:pt idx="2183">
                  <c:v>3.0319444444445991</c:v>
                </c:pt>
                <c:pt idx="2184">
                  <c:v>3.0333333333334882</c:v>
                </c:pt>
                <c:pt idx="2185">
                  <c:v>3.0347222222223773</c:v>
                </c:pt>
                <c:pt idx="2186">
                  <c:v>3.0361111111112664</c:v>
                </c:pt>
                <c:pt idx="2187">
                  <c:v>3.0375000000001555</c:v>
                </c:pt>
                <c:pt idx="2188">
                  <c:v>3.0388888888890446</c:v>
                </c:pt>
                <c:pt idx="2189">
                  <c:v>3.0402777777779337</c:v>
                </c:pt>
                <c:pt idx="2190">
                  <c:v>3.0416666666668228</c:v>
                </c:pt>
                <c:pt idx="2191">
                  <c:v>3.0430555555557119</c:v>
                </c:pt>
                <c:pt idx="2192">
                  <c:v>3.0444444444446011</c:v>
                </c:pt>
                <c:pt idx="2193">
                  <c:v>3.0458333333334902</c:v>
                </c:pt>
                <c:pt idx="2194">
                  <c:v>3.0472222222223793</c:v>
                </c:pt>
                <c:pt idx="2195">
                  <c:v>3.0486111111112684</c:v>
                </c:pt>
                <c:pt idx="2196">
                  <c:v>3.0500000000001575</c:v>
                </c:pt>
                <c:pt idx="2197">
                  <c:v>3.0513888888890466</c:v>
                </c:pt>
                <c:pt idx="2198">
                  <c:v>3.0527777777779357</c:v>
                </c:pt>
                <c:pt idx="2199">
                  <c:v>3.0541666666668248</c:v>
                </c:pt>
                <c:pt idx="2200">
                  <c:v>3.0555555555557139</c:v>
                </c:pt>
                <c:pt idx="2201">
                  <c:v>3.056944444444603</c:v>
                </c:pt>
                <c:pt idx="2202">
                  <c:v>3.0583333333334921</c:v>
                </c:pt>
                <c:pt idx="2203">
                  <c:v>3.0597222222223812</c:v>
                </c:pt>
                <c:pt idx="2204">
                  <c:v>3.0611111111112703</c:v>
                </c:pt>
                <c:pt idx="2205">
                  <c:v>3.0625000000001594</c:v>
                </c:pt>
                <c:pt idx="2206">
                  <c:v>3.0638888888890485</c:v>
                </c:pt>
                <c:pt idx="2207">
                  <c:v>3.0652777777779376</c:v>
                </c:pt>
                <c:pt idx="2208">
                  <c:v>3.0666666666668267</c:v>
                </c:pt>
                <c:pt idx="2209">
                  <c:v>3.0680555555557159</c:v>
                </c:pt>
                <c:pt idx="2210">
                  <c:v>3.069444444444605</c:v>
                </c:pt>
                <c:pt idx="2211">
                  <c:v>3.0708333333334941</c:v>
                </c:pt>
                <c:pt idx="2212">
                  <c:v>3.0722222222223832</c:v>
                </c:pt>
                <c:pt idx="2213">
                  <c:v>3.0736111111112723</c:v>
                </c:pt>
                <c:pt idx="2214">
                  <c:v>3.0750000000001614</c:v>
                </c:pt>
                <c:pt idx="2215">
                  <c:v>3.0763888888890505</c:v>
                </c:pt>
                <c:pt idx="2216">
                  <c:v>3.0777777777779396</c:v>
                </c:pt>
                <c:pt idx="2217">
                  <c:v>3.0791666666668287</c:v>
                </c:pt>
                <c:pt idx="2218">
                  <c:v>3.0805555555557178</c:v>
                </c:pt>
                <c:pt idx="2219">
                  <c:v>3.0819444444446069</c:v>
                </c:pt>
                <c:pt idx="2220">
                  <c:v>3.083333333333496</c:v>
                </c:pt>
                <c:pt idx="2221">
                  <c:v>3.0847222222223851</c:v>
                </c:pt>
                <c:pt idx="2222">
                  <c:v>3.0861111111112742</c:v>
                </c:pt>
                <c:pt idx="2223">
                  <c:v>3.0875000000001633</c:v>
                </c:pt>
                <c:pt idx="2224">
                  <c:v>3.0888888888890524</c:v>
                </c:pt>
                <c:pt idx="2225">
                  <c:v>3.0902777777779415</c:v>
                </c:pt>
                <c:pt idx="2226">
                  <c:v>3.0916666666668307</c:v>
                </c:pt>
                <c:pt idx="2227">
                  <c:v>3.0930555555557198</c:v>
                </c:pt>
                <c:pt idx="2228">
                  <c:v>3.0944444444446089</c:v>
                </c:pt>
                <c:pt idx="2229">
                  <c:v>3.095833333333498</c:v>
                </c:pt>
                <c:pt idx="2230">
                  <c:v>3.0972222222223871</c:v>
                </c:pt>
                <c:pt idx="2231">
                  <c:v>3.0986111111112762</c:v>
                </c:pt>
                <c:pt idx="2232">
                  <c:v>3.1000000000001653</c:v>
                </c:pt>
                <c:pt idx="2233">
                  <c:v>3.1013888888890544</c:v>
                </c:pt>
                <c:pt idx="2234">
                  <c:v>3.1027777777779435</c:v>
                </c:pt>
                <c:pt idx="2235">
                  <c:v>3.1041666666668326</c:v>
                </c:pt>
                <c:pt idx="2236">
                  <c:v>3.1055555555557217</c:v>
                </c:pt>
                <c:pt idx="2237">
                  <c:v>3.1069444444446108</c:v>
                </c:pt>
                <c:pt idx="2238">
                  <c:v>3.1083333333334999</c:v>
                </c:pt>
                <c:pt idx="2239">
                  <c:v>3.109722222222389</c:v>
                </c:pt>
                <c:pt idx="2240">
                  <c:v>3.1111111111112781</c:v>
                </c:pt>
                <c:pt idx="2241">
                  <c:v>3.1125000000001672</c:v>
                </c:pt>
                <c:pt idx="2242">
                  <c:v>3.1138888888890563</c:v>
                </c:pt>
                <c:pt idx="2243">
                  <c:v>3.1152777777779455</c:v>
                </c:pt>
                <c:pt idx="2244">
                  <c:v>3.1166666666668346</c:v>
                </c:pt>
                <c:pt idx="2245">
                  <c:v>3.1180555555557237</c:v>
                </c:pt>
                <c:pt idx="2246">
                  <c:v>3.1194444444446128</c:v>
                </c:pt>
                <c:pt idx="2247">
                  <c:v>3.1208333333335019</c:v>
                </c:pt>
                <c:pt idx="2248">
                  <c:v>3.122222222222391</c:v>
                </c:pt>
                <c:pt idx="2249">
                  <c:v>3.1236111111112801</c:v>
                </c:pt>
                <c:pt idx="2250">
                  <c:v>3.1250000000001692</c:v>
                </c:pt>
                <c:pt idx="2251">
                  <c:v>3.1263888888890583</c:v>
                </c:pt>
                <c:pt idx="2252">
                  <c:v>3.1277777777779474</c:v>
                </c:pt>
                <c:pt idx="2253">
                  <c:v>3.1291666666668365</c:v>
                </c:pt>
                <c:pt idx="2254">
                  <c:v>3.1305555555557256</c:v>
                </c:pt>
                <c:pt idx="2255">
                  <c:v>3.1319444444446147</c:v>
                </c:pt>
                <c:pt idx="2256">
                  <c:v>3.1333333333335038</c:v>
                </c:pt>
                <c:pt idx="2257">
                  <c:v>3.1347222222223929</c:v>
                </c:pt>
                <c:pt idx="2258">
                  <c:v>3.136111111111282</c:v>
                </c:pt>
                <c:pt idx="2259">
                  <c:v>3.1375000000001712</c:v>
                </c:pt>
                <c:pt idx="2260">
                  <c:v>3.1388888888890603</c:v>
                </c:pt>
                <c:pt idx="2261">
                  <c:v>3.1402777777779494</c:v>
                </c:pt>
                <c:pt idx="2262">
                  <c:v>3.1416666666668385</c:v>
                </c:pt>
                <c:pt idx="2263">
                  <c:v>3.1430555555557276</c:v>
                </c:pt>
                <c:pt idx="2264">
                  <c:v>3.1444444444446167</c:v>
                </c:pt>
                <c:pt idx="2265">
                  <c:v>3.1458333333335058</c:v>
                </c:pt>
                <c:pt idx="2266">
                  <c:v>3.1472222222223949</c:v>
                </c:pt>
                <c:pt idx="2267">
                  <c:v>3.148611111111284</c:v>
                </c:pt>
                <c:pt idx="2268">
                  <c:v>3.1500000000001731</c:v>
                </c:pt>
                <c:pt idx="2269">
                  <c:v>3.1513888888890622</c:v>
                </c:pt>
                <c:pt idx="2270">
                  <c:v>3.1527777777779513</c:v>
                </c:pt>
                <c:pt idx="2271">
                  <c:v>3.1541666666668404</c:v>
                </c:pt>
                <c:pt idx="2272">
                  <c:v>3.1555555555557295</c:v>
                </c:pt>
                <c:pt idx="2273">
                  <c:v>3.1569444444446186</c:v>
                </c:pt>
                <c:pt idx="2274">
                  <c:v>3.1583333333335077</c:v>
                </c:pt>
                <c:pt idx="2275">
                  <c:v>3.1597222222223968</c:v>
                </c:pt>
                <c:pt idx="2276">
                  <c:v>3.161111111111286</c:v>
                </c:pt>
                <c:pt idx="2277">
                  <c:v>3.1625000000001751</c:v>
                </c:pt>
                <c:pt idx="2278">
                  <c:v>3.1638888888890642</c:v>
                </c:pt>
                <c:pt idx="2279">
                  <c:v>3.1652777777779533</c:v>
                </c:pt>
                <c:pt idx="2280">
                  <c:v>3.1666666666668424</c:v>
                </c:pt>
                <c:pt idx="2281">
                  <c:v>3.1680555555557315</c:v>
                </c:pt>
                <c:pt idx="2282">
                  <c:v>3.1694444444446206</c:v>
                </c:pt>
                <c:pt idx="2283">
                  <c:v>3.1708333333335097</c:v>
                </c:pt>
                <c:pt idx="2284">
                  <c:v>3.1722222222223988</c:v>
                </c:pt>
                <c:pt idx="2285">
                  <c:v>3.1736111111112879</c:v>
                </c:pt>
                <c:pt idx="2286">
                  <c:v>3.175000000000177</c:v>
                </c:pt>
                <c:pt idx="2287">
                  <c:v>3.1763888888890661</c:v>
                </c:pt>
                <c:pt idx="2288">
                  <c:v>3.1777777777779552</c:v>
                </c:pt>
                <c:pt idx="2289">
                  <c:v>3.1791666666668443</c:v>
                </c:pt>
                <c:pt idx="2290">
                  <c:v>3.1805555555557334</c:v>
                </c:pt>
                <c:pt idx="2291">
                  <c:v>3.1819444444446225</c:v>
                </c:pt>
                <c:pt idx="2292">
                  <c:v>3.1833333333335116</c:v>
                </c:pt>
                <c:pt idx="2293">
                  <c:v>3.1847222222224008</c:v>
                </c:pt>
                <c:pt idx="2294">
                  <c:v>3.1861111111112899</c:v>
                </c:pt>
                <c:pt idx="2295">
                  <c:v>3.187500000000179</c:v>
                </c:pt>
                <c:pt idx="2296">
                  <c:v>3.1888888888890681</c:v>
                </c:pt>
                <c:pt idx="2297">
                  <c:v>3.1902777777779572</c:v>
                </c:pt>
                <c:pt idx="2298">
                  <c:v>3.1916666666668463</c:v>
                </c:pt>
                <c:pt idx="2299">
                  <c:v>3.1930555555557354</c:v>
                </c:pt>
                <c:pt idx="2300">
                  <c:v>3.1944444444446245</c:v>
                </c:pt>
                <c:pt idx="2301">
                  <c:v>3.1958333333335136</c:v>
                </c:pt>
                <c:pt idx="2302">
                  <c:v>3.1972222222224027</c:v>
                </c:pt>
                <c:pt idx="2303">
                  <c:v>3.1986111111112918</c:v>
                </c:pt>
                <c:pt idx="2304">
                  <c:v>3.2000000000001809</c:v>
                </c:pt>
                <c:pt idx="2305">
                  <c:v>3.20138888888907</c:v>
                </c:pt>
                <c:pt idx="2306">
                  <c:v>3.2027777777779591</c:v>
                </c:pt>
                <c:pt idx="2307">
                  <c:v>3.2041666666668482</c:v>
                </c:pt>
                <c:pt idx="2308">
                  <c:v>3.2055555555557373</c:v>
                </c:pt>
                <c:pt idx="2309">
                  <c:v>3.2069444444446265</c:v>
                </c:pt>
                <c:pt idx="2310">
                  <c:v>3.2083333333335156</c:v>
                </c:pt>
                <c:pt idx="2311">
                  <c:v>3.2097222222224047</c:v>
                </c:pt>
                <c:pt idx="2312">
                  <c:v>3.2111111111112938</c:v>
                </c:pt>
                <c:pt idx="2313">
                  <c:v>3.2125000000001829</c:v>
                </c:pt>
                <c:pt idx="2314">
                  <c:v>3.213888888889072</c:v>
                </c:pt>
                <c:pt idx="2315">
                  <c:v>3.2152777777779611</c:v>
                </c:pt>
                <c:pt idx="2316">
                  <c:v>3.2166666666668502</c:v>
                </c:pt>
                <c:pt idx="2317">
                  <c:v>3.2180555555557393</c:v>
                </c:pt>
                <c:pt idx="2318">
                  <c:v>3.2194444444446284</c:v>
                </c:pt>
                <c:pt idx="2319">
                  <c:v>3.2208333333335175</c:v>
                </c:pt>
                <c:pt idx="2320">
                  <c:v>3.2222222222224066</c:v>
                </c:pt>
                <c:pt idx="2321">
                  <c:v>3.2236111111112957</c:v>
                </c:pt>
                <c:pt idx="2322">
                  <c:v>3.2250000000001848</c:v>
                </c:pt>
                <c:pt idx="2323">
                  <c:v>3.2263888888890739</c:v>
                </c:pt>
                <c:pt idx="2324">
                  <c:v>3.227777777777963</c:v>
                </c:pt>
                <c:pt idx="2325">
                  <c:v>3.2291666666668521</c:v>
                </c:pt>
                <c:pt idx="2326">
                  <c:v>3.2305555555557413</c:v>
                </c:pt>
                <c:pt idx="2327">
                  <c:v>3.2319444444446304</c:v>
                </c:pt>
                <c:pt idx="2328">
                  <c:v>3.2333333333335195</c:v>
                </c:pt>
                <c:pt idx="2329">
                  <c:v>3.2347222222224086</c:v>
                </c:pt>
                <c:pt idx="2330">
                  <c:v>3.2361111111112977</c:v>
                </c:pt>
                <c:pt idx="2331">
                  <c:v>3.2375000000001868</c:v>
                </c:pt>
                <c:pt idx="2332">
                  <c:v>3.2388888888890759</c:v>
                </c:pt>
                <c:pt idx="2333">
                  <c:v>3.240277777777965</c:v>
                </c:pt>
                <c:pt idx="2334">
                  <c:v>3.2416666666668541</c:v>
                </c:pt>
                <c:pt idx="2335">
                  <c:v>3.2430555555557432</c:v>
                </c:pt>
                <c:pt idx="2336">
                  <c:v>3.2444444444446323</c:v>
                </c:pt>
                <c:pt idx="2337">
                  <c:v>3.2458333333335214</c:v>
                </c:pt>
                <c:pt idx="2338">
                  <c:v>3.2472222222224105</c:v>
                </c:pt>
                <c:pt idx="2339">
                  <c:v>3.2486111111112996</c:v>
                </c:pt>
                <c:pt idx="2340">
                  <c:v>3.2500000000001887</c:v>
                </c:pt>
                <c:pt idx="2341">
                  <c:v>3.2513888888890778</c:v>
                </c:pt>
                <c:pt idx="2342">
                  <c:v>3.2527777777779669</c:v>
                </c:pt>
                <c:pt idx="2343">
                  <c:v>3.2541666666668561</c:v>
                </c:pt>
                <c:pt idx="2344">
                  <c:v>3.2555555555557452</c:v>
                </c:pt>
                <c:pt idx="2345">
                  <c:v>3.2569444444446343</c:v>
                </c:pt>
                <c:pt idx="2346">
                  <c:v>3.2583333333335234</c:v>
                </c:pt>
                <c:pt idx="2347">
                  <c:v>3.2597222222224125</c:v>
                </c:pt>
                <c:pt idx="2348">
                  <c:v>3.2611111111113016</c:v>
                </c:pt>
                <c:pt idx="2349">
                  <c:v>3.2625000000001907</c:v>
                </c:pt>
                <c:pt idx="2350">
                  <c:v>3.2638888888890798</c:v>
                </c:pt>
                <c:pt idx="2351">
                  <c:v>3.2652777777779689</c:v>
                </c:pt>
                <c:pt idx="2352">
                  <c:v>3.266666666666858</c:v>
                </c:pt>
                <c:pt idx="2353">
                  <c:v>3.2680555555557471</c:v>
                </c:pt>
                <c:pt idx="2354">
                  <c:v>3.2694444444446362</c:v>
                </c:pt>
                <c:pt idx="2355">
                  <c:v>3.2708333333335253</c:v>
                </c:pt>
                <c:pt idx="2356">
                  <c:v>3.2722222222224144</c:v>
                </c:pt>
                <c:pt idx="2357">
                  <c:v>3.2736111111113035</c:v>
                </c:pt>
                <c:pt idx="2358">
                  <c:v>3.2750000000001926</c:v>
                </c:pt>
                <c:pt idx="2359">
                  <c:v>3.2763888888890818</c:v>
                </c:pt>
                <c:pt idx="2360">
                  <c:v>3.2777777777779709</c:v>
                </c:pt>
                <c:pt idx="2361">
                  <c:v>3.27916666666686</c:v>
                </c:pt>
                <c:pt idx="2362">
                  <c:v>3.2805555555557491</c:v>
                </c:pt>
                <c:pt idx="2363">
                  <c:v>3.2819444444446382</c:v>
                </c:pt>
                <c:pt idx="2364">
                  <c:v>3.2833333333335273</c:v>
                </c:pt>
                <c:pt idx="2365">
                  <c:v>3.2847222222224164</c:v>
                </c:pt>
                <c:pt idx="2366">
                  <c:v>3.2861111111113055</c:v>
                </c:pt>
                <c:pt idx="2367">
                  <c:v>3.2875000000001946</c:v>
                </c:pt>
                <c:pt idx="2368">
                  <c:v>3.2888888888890837</c:v>
                </c:pt>
                <c:pt idx="2369">
                  <c:v>3.2902777777779728</c:v>
                </c:pt>
                <c:pt idx="2370">
                  <c:v>3.2916666666668619</c:v>
                </c:pt>
                <c:pt idx="2371">
                  <c:v>3.293055555555751</c:v>
                </c:pt>
                <c:pt idx="2372">
                  <c:v>3.2944444444446401</c:v>
                </c:pt>
                <c:pt idx="2373">
                  <c:v>3.2958333333335292</c:v>
                </c:pt>
                <c:pt idx="2374">
                  <c:v>3.2972222222224183</c:v>
                </c:pt>
                <c:pt idx="2375">
                  <c:v>3.2986111111113074</c:v>
                </c:pt>
                <c:pt idx="2376">
                  <c:v>3.3000000000001966</c:v>
                </c:pt>
                <c:pt idx="2377">
                  <c:v>3.3013888888890857</c:v>
                </c:pt>
                <c:pt idx="2378">
                  <c:v>3.3027777777779748</c:v>
                </c:pt>
                <c:pt idx="2379">
                  <c:v>3.3041666666668639</c:v>
                </c:pt>
                <c:pt idx="2380">
                  <c:v>3.305555555555753</c:v>
                </c:pt>
                <c:pt idx="2381">
                  <c:v>3.3069444444446421</c:v>
                </c:pt>
                <c:pt idx="2382">
                  <c:v>3.3083333333335312</c:v>
                </c:pt>
                <c:pt idx="2383">
                  <c:v>3.3097222222224203</c:v>
                </c:pt>
                <c:pt idx="2384">
                  <c:v>3.3111111111113094</c:v>
                </c:pt>
                <c:pt idx="2385">
                  <c:v>3.3125000000001985</c:v>
                </c:pt>
                <c:pt idx="2386">
                  <c:v>3.3138888888890876</c:v>
                </c:pt>
                <c:pt idx="2387">
                  <c:v>3.3152777777779767</c:v>
                </c:pt>
                <c:pt idx="2388">
                  <c:v>3.3166666666668658</c:v>
                </c:pt>
                <c:pt idx="2389">
                  <c:v>3.3180555555557549</c:v>
                </c:pt>
                <c:pt idx="2390">
                  <c:v>3.319444444444644</c:v>
                </c:pt>
                <c:pt idx="2391">
                  <c:v>3.3208333333335331</c:v>
                </c:pt>
                <c:pt idx="2392">
                  <c:v>3.3222222222224222</c:v>
                </c:pt>
                <c:pt idx="2393">
                  <c:v>3.3236111111113114</c:v>
                </c:pt>
                <c:pt idx="2394">
                  <c:v>3.3250000000002005</c:v>
                </c:pt>
                <c:pt idx="2395">
                  <c:v>3.3263888888890896</c:v>
                </c:pt>
                <c:pt idx="2396">
                  <c:v>3.3277777777779787</c:v>
                </c:pt>
                <c:pt idx="2397">
                  <c:v>3.3291666666668678</c:v>
                </c:pt>
                <c:pt idx="2398">
                  <c:v>3.3305555555557569</c:v>
                </c:pt>
                <c:pt idx="2399">
                  <c:v>3.331944444444646</c:v>
                </c:pt>
                <c:pt idx="2400">
                  <c:v>3.3333333333335351</c:v>
                </c:pt>
                <c:pt idx="2401">
                  <c:v>3.3347222222224242</c:v>
                </c:pt>
                <c:pt idx="2402">
                  <c:v>3.3361111111113133</c:v>
                </c:pt>
                <c:pt idx="2403">
                  <c:v>3.3375000000002024</c:v>
                </c:pt>
                <c:pt idx="2404">
                  <c:v>3.3388888888890915</c:v>
                </c:pt>
                <c:pt idx="2405">
                  <c:v>3.3402777777779806</c:v>
                </c:pt>
                <c:pt idx="2406">
                  <c:v>3.3416666666668697</c:v>
                </c:pt>
                <c:pt idx="2407">
                  <c:v>3.3430555555557588</c:v>
                </c:pt>
                <c:pt idx="2408">
                  <c:v>3.3444444444446479</c:v>
                </c:pt>
                <c:pt idx="2409">
                  <c:v>3.3458333333335371</c:v>
                </c:pt>
                <c:pt idx="2410">
                  <c:v>3.3472222222224262</c:v>
                </c:pt>
                <c:pt idx="2411">
                  <c:v>3.3486111111113153</c:v>
                </c:pt>
                <c:pt idx="2412">
                  <c:v>3.3500000000002044</c:v>
                </c:pt>
                <c:pt idx="2413">
                  <c:v>3.3513888888890935</c:v>
                </c:pt>
                <c:pt idx="2414">
                  <c:v>3.3527777777779826</c:v>
                </c:pt>
                <c:pt idx="2415">
                  <c:v>3.3541666666668717</c:v>
                </c:pt>
                <c:pt idx="2416">
                  <c:v>3.3555555555557608</c:v>
                </c:pt>
                <c:pt idx="2417">
                  <c:v>3.3569444444446499</c:v>
                </c:pt>
                <c:pt idx="2418">
                  <c:v>3.358333333333539</c:v>
                </c:pt>
                <c:pt idx="2419">
                  <c:v>3.3597222222224281</c:v>
                </c:pt>
                <c:pt idx="2420">
                  <c:v>3.3611111111113172</c:v>
                </c:pt>
                <c:pt idx="2421">
                  <c:v>3.3625000000002063</c:v>
                </c:pt>
                <c:pt idx="2422">
                  <c:v>3.3638888888890954</c:v>
                </c:pt>
                <c:pt idx="2423">
                  <c:v>3.3652777777779845</c:v>
                </c:pt>
                <c:pt idx="2424">
                  <c:v>3.3666666666668736</c:v>
                </c:pt>
                <c:pt idx="2425">
                  <c:v>3.3680555555557627</c:v>
                </c:pt>
                <c:pt idx="2426">
                  <c:v>3.3694444444446519</c:v>
                </c:pt>
                <c:pt idx="2427">
                  <c:v>3.370833333333541</c:v>
                </c:pt>
                <c:pt idx="2428">
                  <c:v>3.3722222222224301</c:v>
                </c:pt>
                <c:pt idx="2429">
                  <c:v>3.3736111111113192</c:v>
                </c:pt>
                <c:pt idx="2430">
                  <c:v>3.3750000000002083</c:v>
                </c:pt>
                <c:pt idx="2431">
                  <c:v>3.3763888888890974</c:v>
                </c:pt>
                <c:pt idx="2432">
                  <c:v>3.3777777777779865</c:v>
                </c:pt>
                <c:pt idx="2433">
                  <c:v>3.3791666666668756</c:v>
                </c:pt>
                <c:pt idx="2434">
                  <c:v>3.3805555555557647</c:v>
                </c:pt>
                <c:pt idx="2435">
                  <c:v>3.3819444444446538</c:v>
                </c:pt>
                <c:pt idx="2436">
                  <c:v>3.3833333333335429</c:v>
                </c:pt>
                <c:pt idx="2437">
                  <c:v>3.384722222222432</c:v>
                </c:pt>
                <c:pt idx="2438">
                  <c:v>3.3861111111113211</c:v>
                </c:pt>
                <c:pt idx="2439">
                  <c:v>3.3875000000002102</c:v>
                </c:pt>
                <c:pt idx="2440">
                  <c:v>3.3888888888890993</c:v>
                </c:pt>
                <c:pt idx="2441">
                  <c:v>3.3902777777779884</c:v>
                </c:pt>
                <c:pt idx="2442">
                  <c:v>3.3916666666668775</c:v>
                </c:pt>
                <c:pt idx="2443">
                  <c:v>3.3930555555557667</c:v>
                </c:pt>
                <c:pt idx="2444">
                  <c:v>3.3944444444446558</c:v>
                </c:pt>
                <c:pt idx="2445">
                  <c:v>3.3958333333335449</c:v>
                </c:pt>
                <c:pt idx="2446">
                  <c:v>3.397222222222434</c:v>
                </c:pt>
                <c:pt idx="2447">
                  <c:v>3.3986111111113231</c:v>
                </c:pt>
                <c:pt idx="2448">
                  <c:v>3.4000000000002122</c:v>
                </c:pt>
                <c:pt idx="2449">
                  <c:v>3.4013888888891013</c:v>
                </c:pt>
                <c:pt idx="2450">
                  <c:v>3.4027777777779904</c:v>
                </c:pt>
                <c:pt idx="2451">
                  <c:v>3.4041666666668795</c:v>
                </c:pt>
                <c:pt idx="2452">
                  <c:v>3.4055555555557686</c:v>
                </c:pt>
                <c:pt idx="2453">
                  <c:v>3.4069444444446577</c:v>
                </c:pt>
                <c:pt idx="2454">
                  <c:v>3.4083333333335468</c:v>
                </c:pt>
                <c:pt idx="2455">
                  <c:v>3.4097222222224359</c:v>
                </c:pt>
                <c:pt idx="2456">
                  <c:v>3.411111111111325</c:v>
                </c:pt>
                <c:pt idx="2457">
                  <c:v>3.4125000000002141</c:v>
                </c:pt>
                <c:pt idx="2458">
                  <c:v>3.4138888888891032</c:v>
                </c:pt>
                <c:pt idx="2459">
                  <c:v>3.4152777777779924</c:v>
                </c:pt>
                <c:pt idx="2460">
                  <c:v>3.4166666666668815</c:v>
                </c:pt>
                <c:pt idx="2461">
                  <c:v>3.4180555555557706</c:v>
                </c:pt>
                <c:pt idx="2462">
                  <c:v>3.4194444444446597</c:v>
                </c:pt>
                <c:pt idx="2463">
                  <c:v>3.4208333333335488</c:v>
                </c:pt>
                <c:pt idx="2464">
                  <c:v>3.4222222222224379</c:v>
                </c:pt>
                <c:pt idx="2465">
                  <c:v>3.423611111111327</c:v>
                </c:pt>
                <c:pt idx="2466">
                  <c:v>3.4250000000002161</c:v>
                </c:pt>
                <c:pt idx="2467">
                  <c:v>3.4263888888891052</c:v>
                </c:pt>
                <c:pt idx="2468">
                  <c:v>3.4277777777779943</c:v>
                </c:pt>
                <c:pt idx="2469">
                  <c:v>3.4291666666668834</c:v>
                </c:pt>
                <c:pt idx="2470">
                  <c:v>3.4305555555557725</c:v>
                </c:pt>
                <c:pt idx="2471">
                  <c:v>3.4319444444446616</c:v>
                </c:pt>
                <c:pt idx="2472">
                  <c:v>3.4333333333335507</c:v>
                </c:pt>
                <c:pt idx="2473">
                  <c:v>3.4347222222224398</c:v>
                </c:pt>
                <c:pt idx="2474">
                  <c:v>3.4361111111113289</c:v>
                </c:pt>
                <c:pt idx="2475">
                  <c:v>3.437500000000218</c:v>
                </c:pt>
                <c:pt idx="2476">
                  <c:v>3.4388888888891072</c:v>
                </c:pt>
                <c:pt idx="2477">
                  <c:v>3.4402777777779963</c:v>
                </c:pt>
                <c:pt idx="2478">
                  <c:v>3.4416666666668854</c:v>
                </c:pt>
                <c:pt idx="2479">
                  <c:v>3.4430555555557745</c:v>
                </c:pt>
                <c:pt idx="2480">
                  <c:v>3.4444444444446636</c:v>
                </c:pt>
                <c:pt idx="2481">
                  <c:v>3.4458333333335527</c:v>
                </c:pt>
                <c:pt idx="2482">
                  <c:v>3.4472222222224418</c:v>
                </c:pt>
                <c:pt idx="2483">
                  <c:v>3.4486111111113309</c:v>
                </c:pt>
                <c:pt idx="2484">
                  <c:v>3.45000000000022</c:v>
                </c:pt>
                <c:pt idx="2485">
                  <c:v>3.4513888888891091</c:v>
                </c:pt>
                <c:pt idx="2486">
                  <c:v>3.4527777777779982</c:v>
                </c:pt>
                <c:pt idx="2487">
                  <c:v>3.4541666666668873</c:v>
                </c:pt>
                <c:pt idx="2488">
                  <c:v>3.4555555555557764</c:v>
                </c:pt>
                <c:pt idx="2489">
                  <c:v>3.4569444444446655</c:v>
                </c:pt>
                <c:pt idx="2490">
                  <c:v>3.4583333333335546</c:v>
                </c:pt>
                <c:pt idx="2491">
                  <c:v>3.4597222222224437</c:v>
                </c:pt>
                <c:pt idx="2492">
                  <c:v>3.4611111111113328</c:v>
                </c:pt>
                <c:pt idx="2493">
                  <c:v>3.462500000000222</c:v>
                </c:pt>
                <c:pt idx="2494">
                  <c:v>3.4638888888891111</c:v>
                </c:pt>
                <c:pt idx="2495">
                  <c:v>3.4652777777780002</c:v>
                </c:pt>
                <c:pt idx="2496">
                  <c:v>3.4666666666668893</c:v>
                </c:pt>
                <c:pt idx="2497">
                  <c:v>3.4680555555557784</c:v>
                </c:pt>
                <c:pt idx="2498">
                  <c:v>3.4694444444446675</c:v>
                </c:pt>
                <c:pt idx="2499">
                  <c:v>3.4708333333335566</c:v>
                </c:pt>
                <c:pt idx="2500">
                  <c:v>3.4722222222224457</c:v>
                </c:pt>
                <c:pt idx="2501">
                  <c:v>3.4736111111113348</c:v>
                </c:pt>
                <c:pt idx="2502">
                  <c:v>3.4750000000002239</c:v>
                </c:pt>
                <c:pt idx="2503">
                  <c:v>3.476388888889113</c:v>
                </c:pt>
                <c:pt idx="2504">
                  <c:v>3.4777777777780021</c:v>
                </c:pt>
                <c:pt idx="2505">
                  <c:v>3.4791666666668912</c:v>
                </c:pt>
                <c:pt idx="2506">
                  <c:v>3.4805555555557803</c:v>
                </c:pt>
                <c:pt idx="2507">
                  <c:v>3.4819444444446694</c:v>
                </c:pt>
                <c:pt idx="2508">
                  <c:v>3.4833333333335585</c:v>
                </c:pt>
                <c:pt idx="2509">
                  <c:v>3.4847222222224477</c:v>
                </c:pt>
                <c:pt idx="2510">
                  <c:v>3.4861111111113368</c:v>
                </c:pt>
                <c:pt idx="2511">
                  <c:v>3.4875000000002259</c:v>
                </c:pt>
                <c:pt idx="2512">
                  <c:v>3.488888888889115</c:v>
                </c:pt>
                <c:pt idx="2513">
                  <c:v>3.4902777777780041</c:v>
                </c:pt>
                <c:pt idx="2514">
                  <c:v>3.4916666666668932</c:v>
                </c:pt>
                <c:pt idx="2515">
                  <c:v>3.4930555555557823</c:v>
                </c:pt>
                <c:pt idx="2516">
                  <c:v>3.4944444444446714</c:v>
                </c:pt>
                <c:pt idx="2517">
                  <c:v>3.4958333333335605</c:v>
                </c:pt>
                <c:pt idx="2518">
                  <c:v>3.4972222222224496</c:v>
                </c:pt>
                <c:pt idx="2519">
                  <c:v>3.4986111111113387</c:v>
                </c:pt>
                <c:pt idx="2520">
                  <c:v>3.5000000000002278</c:v>
                </c:pt>
                <c:pt idx="2521">
                  <c:v>3.5013888888891169</c:v>
                </c:pt>
                <c:pt idx="2522">
                  <c:v>3.502777777778006</c:v>
                </c:pt>
                <c:pt idx="2523">
                  <c:v>3.5041666666668951</c:v>
                </c:pt>
                <c:pt idx="2524">
                  <c:v>3.5055555555557842</c:v>
                </c:pt>
                <c:pt idx="2525">
                  <c:v>3.5069444444446733</c:v>
                </c:pt>
                <c:pt idx="2526">
                  <c:v>3.5083333333335625</c:v>
                </c:pt>
                <c:pt idx="2527">
                  <c:v>3.5097222222224516</c:v>
                </c:pt>
                <c:pt idx="2528">
                  <c:v>3.5111111111113407</c:v>
                </c:pt>
                <c:pt idx="2529">
                  <c:v>3.5125000000002298</c:v>
                </c:pt>
                <c:pt idx="2530">
                  <c:v>3.5138888888891189</c:v>
                </c:pt>
                <c:pt idx="2531">
                  <c:v>3.515277777778008</c:v>
                </c:pt>
                <c:pt idx="2532">
                  <c:v>3.5166666666668971</c:v>
                </c:pt>
                <c:pt idx="2533">
                  <c:v>3.5180555555557862</c:v>
                </c:pt>
                <c:pt idx="2534">
                  <c:v>3.5194444444446753</c:v>
                </c:pt>
                <c:pt idx="2535">
                  <c:v>3.5208333333335644</c:v>
                </c:pt>
                <c:pt idx="2536">
                  <c:v>3.5222222222224535</c:v>
                </c:pt>
                <c:pt idx="2537">
                  <c:v>3.5236111111113426</c:v>
                </c:pt>
                <c:pt idx="2538">
                  <c:v>3.5250000000002317</c:v>
                </c:pt>
                <c:pt idx="2539">
                  <c:v>3.5263888888891208</c:v>
                </c:pt>
                <c:pt idx="2540">
                  <c:v>3.5277777777780099</c:v>
                </c:pt>
                <c:pt idx="2541">
                  <c:v>3.529166666666899</c:v>
                </c:pt>
                <c:pt idx="2542">
                  <c:v>3.5305555555557881</c:v>
                </c:pt>
                <c:pt idx="2543">
                  <c:v>3.5319444444446773</c:v>
                </c:pt>
                <c:pt idx="2544">
                  <c:v>3.5333333333335664</c:v>
                </c:pt>
                <c:pt idx="2545">
                  <c:v>3.5347222222224555</c:v>
                </c:pt>
                <c:pt idx="2546">
                  <c:v>3.5361111111113446</c:v>
                </c:pt>
                <c:pt idx="2547">
                  <c:v>3.5375000000002337</c:v>
                </c:pt>
                <c:pt idx="2548">
                  <c:v>3.5388888888891228</c:v>
                </c:pt>
                <c:pt idx="2549">
                  <c:v>3.5402777777780119</c:v>
                </c:pt>
                <c:pt idx="2550">
                  <c:v>3.541666666666901</c:v>
                </c:pt>
                <c:pt idx="2551">
                  <c:v>3.5430555555557901</c:v>
                </c:pt>
                <c:pt idx="2552">
                  <c:v>3.5444444444446792</c:v>
                </c:pt>
                <c:pt idx="2553">
                  <c:v>3.5458333333335683</c:v>
                </c:pt>
                <c:pt idx="2554">
                  <c:v>3.5472222222224574</c:v>
                </c:pt>
                <c:pt idx="2555">
                  <c:v>3.5486111111113465</c:v>
                </c:pt>
                <c:pt idx="2556">
                  <c:v>3.5500000000002356</c:v>
                </c:pt>
                <c:pt idx="2557">
                  <c:v>3.5513888888891247</c:v>
                </c:pt>
                <c:pt idx="2558">
                  <c:v>3.5527777777780138</c:v>
                </c:pt>
                <c:pt idx="2559">
                  <c:v>3.554166666666903</c:v>
                </c:pt>
                <c:pt idx="2560">
                  <c:v>3.5555555555557921</c:v>
                </c:pt>
                <c:pt idx="2561">
                  <c:v>3.5569444444446812</c:v>
                </c:pt>
                <c:pt idx="2562">
                  <c:v>3.5583333333335703</c:v>
                </c:pt>
                <c:pt idx="2563">
                  <c:v>3.5597222222224594</c:v>
                </c:pt>
                <c:pt idx="2564">
                  <c:v>3.5611111111113485</c:v>
                </c:pt>
                <c:pt idx="2565">
                  <c:v>3.5625000000002376</c:v>
                </c:pt>
                <c:pt idx="2566">
                  <c:v>3.5638888888891267</c:v>
                </c:pt>
                <c:pt idx="2567">
                  <c:v>3.5652777777780158</c:v>
                </c:pt>
                <c:pt idx="2568">
                  <c:v>3.5666666666669049</c:v>
                </c:pt>
                <c:pt idx="2569">
                  <c:v>3.568055555555794</c:v>
                </c:pt>
                <c:pt idx="2570">
                  <c:v>3.5694444444446831</c:v>
                </c:pt>
                <c:pt idx="2571">
                  <c:v>3.5708333333335722</c:v>
                </c:pt>
                <c:pt idx="2572">
                  <c:v>3.5722222222224613</c:v>
                </c:pt>
                <c:pt idx="2573">
                  <c:v>3.5736111111113504</c:v>
                </c:pt>
                <c:pt idx="2574">
                  <c:v>3.5750000000002395</c:v>
                </c:pt>
                <c:pt idx="2575">
                  <c:v>3.5763888888891286</c:v>
                </c:pt>
                <c:pt idx="2576">
                  <c:v>3.5777777777780178</c:v>
                </c:pt>
                <c:pt idx="2577">
                  <c:v>3.5791666666669069</c:v>
                </c:pt>
                <c:pt idx="2578">
                  <c:v>3.580555555555796</c:v>
                </c:pt>
                <c:pt idx="2579">
                  <c:v>3.5819444444446851</c:v>
                </c:pt>
                <c:pt idx="2580">
                  <c:v>3.5833333333335742</c:v>
                </c:pt>
                <c:pt idx="2581">
                  <c:v>3.5847222222224633</c:v>
                </c:pt>
                <c:pt idx="2582">
                  <c:v>3.5861111111113524</c:v>
                </c:pt>
                <c:pt idx="2583">
                  <c:v>3.5875000000002415</c:v>
                </c:pt>
                <c:pt idx="2584">
                  <c:v>3.5888888888891306</c:v>
                </c:pt>
                <c:pt idx="2585">
                  <c:v>3.5902777777780197</c:v>
                </c:pt>
                <c:pt idx="2586">
                  <c:v>3.5916666666669088</c:v>
                </c:pt>
                <c:pt idx="2587">
                  <c:v>3.5930555555557979</c:v>
                </c:pt>
                <c:pt idx="2588">
                  <c:v>3.594444444444687</c:v>
                </c:pt>
                <c:pt idx="2589">
                  <c:v>3.5958333333335761</c:v>
                </c:pt>
                <c:pt idx="2590">
                  <c:v>3.5972222222224652</c:v>
                </c:pt>
                <c:pt idx="2591">
                  <c:v>3.5986111111113543</c:v>
                </c:pt>
                <c:pt idx="2592">
                  <c:v>3.6000000000002434</c:v>
                </c:pt>
                <c:pt idx="2593">
                  <c:v>3.6013888888891326</c:v>
                </c:pt>
                <c:pt idx="2594">
                  <c:v>3.6027777777780217</c:v>
                </c:pt>
                <c:pt idx="2595">
                  <c:v>3.6041666666669108</c:v>
                </c:pt>
                <c:pt idx="2596">
                  <c:v>3.6055555555557999</c:v>
                </c:pt>
                <c:pt idx="2597">
                  <c:v>3.606944444444689</c:v>
                </c:pt>
                <c:pt idx="2598">
                  <c:v>3.6083333333335781</c:v>
                </c:pt>
                <c:pt idx="2599">
                  <c:v>3.6097222222224672</c:v>
                </c:pt>
                <c:pt idx="2600">
                  <c:v>3.6111111111113563</c:v>
                </c:pt>
                <c:pt idx="2601">
                  <c:v>3.6125000000002454</c:v>
                </c:pt>
                <c:pt idx="2602">
                  <c:v>3.6138888888891345</c:v>
                </c:pt>
                <c:pt idx="2603">
                  <c:v>3.6152777777780236</c:v>
                </c:pt>
                <c:pt idx="2604">
                  <c:v>3.6166666666669127</c:v>
                </c:pt>
                <c:pt idx="2605">
                  <c:v>3.6180555555558018</c:v>
                </c:pt>
                <c:pt idx="2606">
                  <c:v>3.6194444444446909</c:v>
                </c:pt>
                <c:pt idx="2607">
                  <c:v>3.62083333333358</c:v>
                </c:pt>
                <c:pt idx="2608">
                  <c:v>3.6222222222224691</c:v>
                </c:pt>
                <c:pt idx="2609">
                  <c:v>3.6236111111113583</c:v>
                </c:pt>
                <c:pt idx="2610">
                  <c:v>3.6250000000002474</c:v>
                </c:pt>
                <c:pt idx="2611">
                  <c:v>3.6263888888891365</c:v>
                </c:pt>
                <c:pt idx="2612">
                  <c:v>3.6277777777780256</c:v>
                </c:pt>
                <c:pt idx="2613">
                  <c:v>3.6291666666669147</c:v>
                </c:pt>
                <c:pt idx="2614">
                  <c:v>3.6305555555558038</c:v>
                </c:pt>
                <c:pt idx="2615">
                  <c:v>3.6319444444446929</c:v>
                </c:pt>
                <c:pt idx="2616">
                  <c:v>3.633333333333582</c:v>
                </c:pt>
                <c:pt idx="2617">
                  <c:v>3.6347222222224711</c:v>
                </c:pt>
                <c:pt idx="2618">
                  <c:v>3.6361111111113602</c:v>
                </c:pt>
                <c:pt idx="2619">
                  <c:v>3.6375000000002493</c:v>
                </c:pt>
                <c:pt idx="2620">
                  <c:v>3.6388888888891384</c:v>
                </c:pt>
                <c:pt idx="2621">
                  <c:v>3.6402777777780275</c:v>
                </c:pt>
                <c:pt idx="2622">
                  <c:v>3.6416666666669166</c:v>
                </c:pt>
                <c:pt idx="2623">
                  <c:v>3.6430555555558057</c:v>
                </c:pt>
                <c:pt idx="2624">
                  <c:v>3.6444444444446948</c:v>
                </c:pt>
                <c:pt idx="2625">
                  <c:v>3.6458333333335839</c:v>
                </c:pt>
                <c:pt idx="2626">
                  <c:v>3.6472222222224731</c:v>
                </c:pt>
                <c:pt idx="2627">
                  <c:v>3.6486111111113622</c:v>
                </c:pt>
                <c:pt idx="2628">
                  <c:v>3.6500000000002513</c:v>
                </c:pt>
                <c:pt idx="2629">
                  <c:v>3.6513888888891404</c:v>
                </c:pt>
                <c:pt idx="2630">
                  <c:v>3.6527777777780295</c:v>
                </c:pt>
                <c:pt idx="2631">
                  <c:v>3.6541666666669186</c:v>
                </c:pt>
                <c:pt idx="2632">
                  <c:v>3.6555555555558077</c:v>
                </c:pt>
                <c:pt idx="2633">
                  <c:v>3.6569444444446968</c:v>
                </c:pt>
                <c:pt idx="2634">
                  <c:v>3.6583333333335859</c:v>
                </c:pt>
                <c:pt idx="2635">
                  <c:v>3.659722222222475</c:v>
                </c:pt>
                <c:pt idx="2636">
                  <c:v>3.6611111111113641</c:v>
                </c:pt>
                <c:pt idx="2637">
                  <c:v>3.6625000000002532</c:v>
                </c:pt>
                <c:pt idx="2638">
                  <c:v>3.6638888888891423</c:v>
                </c:pt>
                <c:pt idx="2639">
                  <c:v>3.6652777777780314</c:v>
                </c:pt>
                <c:pt idx="2640">
                  <c:v>3.6666666666669205</c:v>
                </c:pt>
                <c:pt idx="2641">
                  <c:v>3.6680555555558096</c:v>
                </c:pt>
                <c:pt idx="2642">
                  <c:v>3.6694444444446987</c:v>
                </c:pt>
                <c:pt idx="2643">
                  <c:v>3.6708333333335879</c:v>
                </c:pt>
                <c:pt idx="2644">
                  <c:v>3.672222222222477</c:v>
                </c:pt>
                <c:pt idx="2645">
                  <c:v>3.6736111111113661</c:v>
                </c:pt>
                <c:pt idx="2646">
                  <c:v>3.6750000000002552</c:v>
                </c:pt>
                <c:pt idx="2647">
                  <c:v>3.6763888888891443</c:v>
                </c:pt>
                <c:pt idx="2648">
                  <c:v>3.6777777777780334</c:v>
                </c:pt>
                <c:pt idx="2649">
                  <c:v>3.6791666666669225</c:v>
                </c:pt>
                <c:pt idx="2650">
                  <c:v>3.6805555555558116</c:v>
                </c:pt>
                <c:pt idx="2651">
                  <c:v>3.6819444444447007</c:v>
                </c:pt>
                <c:pt idx="2652">
                  <c:v>3.6833333333335898</c:v>
                </c:pt>
                <c:pt idx="2653">
                  <c:v>3.6847222222224789</c:v>
                </c:pt>
                <c:pt idx="2654">
                  <c:v>3.686111111111368</c:v>
                </c:pt>
                <c:pt idx="2655">
                  <c:v>3.6875000000002571</c:v>
                </c:pt>
                <c:pt idx="2656">
                  <c:v>3.6888888888891462</c:v>
                </c:pt>
                <c:pt idx="2657">
                  <c:v>3.6902777777780353</c:v>
                </c:pt>
                <c:pt idx="2658">
                  <c:v>3.6916666666669244</c:v>
                </c:pt>
                <c:pt idx="2659">
                  <c:v>3.6930555555558136</c:v>
                </c:pt>
                <c:pt idx="2660">
                  <c:v>3.6944444444447027</c:v>
                </c:pt>
                <c:pt idx="2661">
                  <c:v>3.6958333333335918</c:v>
                </c:pt>
                <c:pt idx="2662">
                  <c:v>3.6972222222224809</c:v>
                </c:pt>
                <c:pt idx="2663">
                  <c:v>3.69861111111137</c:v>
                </c:pt>
                <c:pt idx="2664">
                  <c:v>3.7000000000002591</c:v>
                </c:pt>
                <c:pt idx="2665">
                  <c:v>3.7013888888891482</c:v>
                </c:pt>
                <c:pt idx="2666">
                  <c:v>3.7027777777780373</c:v>
                </c:pt>
                <c:pt idx="2667">
                  <c:v>3.7041666666669264</c:v>
                </c:pt>
                <c:pt idx="2668">
                  <c:v>3.7055555555558155</c:v>
                </c:pt>
                <c:pt idx="2669">
                  <c:v>3.7069444444447046</c:v>
                </c:pt>
                <c:pt idx="2670">
                  <c:v>3.7083333333335937</c:v>
                </c:pt>
                <c:pt idx="2671">
                  <c:v>3.7097222222224828</c:v>
                </c:pt>
                <c:pt idx="2672">
                  <c:v>3.7111111111113719</c:v>
                </c:pt>
                <c:pt idx="2673">
                  <c:v>3.712500000000261</c:v>
                </c:pt>
                <c:pt idx="2674">
                  <c:v>3.7138888888891501</c:v>
                </c:pt>
                <c:pt idx="2675">
                  <c:v>3.7152777777780392</c:v>
                </c:pt>
                <c:pt idx="2676">
                  <c:v>3.7166666666669284</c:v>
                </c:pt>
                <c:pt idx="2677">
                  <c:v>3.7180555555558175</c:v>
                </c:pt>
                <c:pt idx="2678">
                  <c:v>3.7194444444447066</c:v>
                </c:pt>
                <c:pt idx="2679">
                  <c:v>3.7208333333335957</c:v>
                </c:pt>
                <c:pt idx="2680">
                  <c:v>3.7222222222224848</c:v>
                </c:pt>
                <c:pt idx="2681">
                  <c:v>3.7236111111113739</c:v>
                </c:pt>
                <c:pt idx="2682">
                  <c:v>3.725000000000263</c:v>
                </c:pt>
                <c:pt idx="2683">
                  <c:v>3.7263888888891521</c:v>
                </c:pt>
                <c:pt idx="2684">
                  <c:v>3.7277777777780412</c:v>
                </c:pt>
                <c:pt idx="2685">
                  <c:v>3.7291666666669303</c:v>
                </c:pt>
                <c:pt idx="2686">
                  <c:v>3.7305555555558194</c:v>
                </c:pt>
                <c:pt idx="2687">
                  <c:v>3.7319444444447085</c:v>
                </c:pt>
                <c:pt idx="2688">
                  <c:v>3.7333333333335976</c:v>
                </c:pt>
                <c:pt idx="2689">
                  <c:v>3.7347222222224867</c:v>
                </c:pt>
                <c:pt idx="2690">
                  <c:v>3.7361111111113758</c:v>
                </c:pt>
                <c:pt idx="2691">
                  <c:v>3.7375000000002649</c:v>
                </c:pt>
                <c:pt idx="2692">
                  <c:v>3.738888888889154</c:v>
                </c:pt>
                <c:pt idx="2693">
                  <c:v>3.7402777777780432</c:v>
                </c:pt>
                <c:pt idx="2694">
                  <c:v>3.7416666666669323</c:v>
                </c:pt>
                <c:pt idx="2695">
                  <c:v>3.7430555555558214</c:v>
                </c:pt>
                <c:pt idx="2696">
                  <c:v>3.7444444444447105</c:v>
                </c:pt>
                <c:pt idx="2697">
                  <c:v>3.7458333333335996</c:v>
                </c:pt>
                <c:pt idx="2698">
                  <c:v>3.7472222222224887</c:v>
                </c:pt>
                <c:pt idx="2699">
                  <c:v>3.7486111111113778</c:v>
                </c:pt>
                <c:pt idx="2700">
                  <c:v>3.7500000000002669</c:v>
                </c:pt>
                <c:pt idx="2701">
                  <c:v>3.751388888889156</c:v>
                </c:pt>
                <c:pt idx="2702">
                  <c:v>3.7527777777780451</c:v>
                </c:pt>
                <c:pt idx="2703">
                  <c:v>3.7541666666669342</c:v>
                </c:pt>
                <c:pt idx="2704">
                  <c:v>3.7555555555558233</c:v>
                </c:pt>
                <c:pt idx="2705">
                  <c:v>3.7569444444447124</c:v>
                </c:pt>
                <c:pt idx="2706">
                  <c:v>3.7583333333336015</c:v>
                </c:pt>
                <c:pt idx="2707">
                  <c:v>3.7597222222224906</c:v>
                </c:pt>
                <c:pt idx="2708">
                  <c:v>3.7611111111113797</c:v>
                </c:pt>
                <c:pt idx="2709">
                  <c:v>3.7625000000002689</c:v>
                </c:pt>
                <c:pt idx="2710">
                  <c:v>3.763888888889158</c:v>
                </c:pt>
                <c:pt idx="2711">
                  <c:v>3.7652777777780471</c:v>
                </c:pt>
                <c:pt idx="2712">
                  <c:v>3.7666666666669362</c:v>
                </c:pt>
                <c:pt idx="2713">
                  <c:v>3.7680555555558253</c:v>
                </c:pt>
                <c:pt idx="2714">
                  <c:v>3.7694444444447144</c:v>
                </c:pt>
                <c:pt idx="2715">
                  <c:v>3.7708333333336035</c:v>
                </c:pt>
                <c:pt idx="2716">
                  <c:v>3.7722222222224926</c:v>
                </c:pt>
                <c:pt idx="2717">
                  <c:v>3.7736111111113817</c:v>
                </c:pt>
                <c:pt idx="2718">
                  <c:v>3.7750000000002708</c:v>
                </c:pt>
                <c:pt idx="2719">
                  <c:v>3.7763888888891599</c:v>
                </c:pt>
                <c:pt idx="2720">
                  <c:v>3.777777777778049</c:v>
                </c:pt>
                <c:pt idx="2721">
                  <c:v>3.7791666666669381</c:v>
                </c:pt>
                <c:pt idx="2722">
                  <c:v>3.7805555555558272</c:v>
                </c:pt>
                <c:pt idx="2723">
                  <c:v>3.7819444444447163</c:v>
                </c:pt>
                <c:pt idx="2724">
                  <c:v>3.7833333333336054</c:v>
                </c:pt>
                <c:pt idx="2725">
                  <c:v>3.7847222222224945</c:v>
                </c:pt>
                <c:pt idx="2726">
                  <c:v>3.7861111111113837</c:v>
                </c:pt>
                <c:pt idx="2727">
                  <c:v>3.7875000000002728</c:v>
                </c:pt>
                <c:pt idx="2728">
                  <c:v>3.7888888888891619</c:v>
                </c:pt>
                <c:pt idx="2729">
                  <c:v>3.790277777778051</c:v>
                </c:pt>
                <c:pt idx="2730">
                  <c:v>3.7916666666669401</c:v>
                </c:pt>
                <c:pt idx="2731">
                  <c:v>3.7930555555558292</c:v>
                </c:pt>
                <c:pt idx="2732">
                  <c:v>3.7944444444447183</c:v>
                </c:pt>
                <c:pt idx="2733">
                  <c:v>3.7958333333336074</c:v>
                </c:pt>
                <c:pt idx="2734">
                  <c:v>3.7972222222224965</c:v>
                </c:pt>
                <c:pt idx="2735">
                  <c:v>3.7986111111113856</c:v>
                </c:pt>
                <c:pt idx="2736">
                  <c:v>3.8000000000002747</c:v>
                </c:pt>
                <c:pt idx="2737">
                  <c:v>3.8013888888891638</c:v>
                </c:pt>
                <c:pt idx="2738">
                  <c:v>3.8027777777780529</c:v>
                </c:pt>
                <c:pt idx="2739">
                  <c:v>3.804166666666942</c:v>
                </c:pt>
                <c:pt idx="2740">
                  <c:v>3.8055555555558311</c:v>
                </c:pt>
                <c:pt idx="2741">
                  <c:v>3.8069444444447202</c:v>
                </c:pt>
                <c:pt idx="2742">
                  <c:v>3.8083333333336093</c:v>
                </c:pt>
                <c:pt idx="2743">
                  <c:v>3.8097222222224985</c:v>
                </c:pt>
                <c:pt idx="2744">
                  <c:v>3.8111111111113876</c:v>
                </c:pt>
                <c:pt idx="2745">
                  <c:v>3.8125000000002767</c:v>
                </c:pt>
                <c:pt idx="2746">
                  <c:v>3.8138888888891658</c:v>
                </c:pt>
                <c:pt idx="2747">
                  <c:v>3.8152777777780549</c:v>
                </c:pt>
                <c:pt idx="2748">
                  <c:v>3.816666666666944</c:v>
                </c:pt>
                <c:pt idx="2749">
                  <c:v>3.8180555555558331</c:v>
                </c:pt>
                <c:pt idx="2750">
                  <c:v>3.8194444444447222</c:v>
                </c:pt>
                <c:pt idx="2751">
                  <c:v>3.8208333333336113</c:v>
                </c:pt>
                <c:pt idx="2752">
                  <c:v>3.8222222222225004</c:v>
                </c:pt>
                <c:pt idx="2753">
                  <c:v>3.8236111111113895</c:v>
                </c:pt>
                <c:pt idx="2754">
                  <c:v>3.8250000000002786</c:v>
                </c:pt>
                <c:pt idx="2755">
                  <c:v>3.8263888888891677</c:v>
                </c:pt>
                <c:pt idx="2756">
                  <c:v>3.8277777777780568</c:v>
                </c:pt>
                <c:pt idx="2757">
                  <c:v>3.8291666666669459</c:v>
                </c:pt>
                <c:pt idx="2758">
                  <c:v>3.830555555555835</c:v>
                </c:pt>
                <c:pt idx="2759">
                  <c:v>3.8319444444447242</c:v>
                </c:pt>
                <c:pt idx="2760">
                  <c:v>3.8333333333336133</c:v>
                </c:pt>
                <c:pt idx="2761">
                  <c:v>3.8347222222225024</c:v>
                </c:pt>
                <c:pt idx="2762">
                  <c:v>3.8361111111113915</c:v>
                </c:pt>
                <c:pt idx="2763">
                  <c:v>3.8375000000002806</c:v>
                </c:pt>
                <c:pt idx="2764">
                  <c:v>3.8388888888891697</c:v>
                </c:pt>
                <c:pt idx="2765">
                  <c:v>3.8402777777780588</c:v>
                </c:pt>
                <c:pt idx="2766">
                  <c:v>3.8416666666669479</c:v>
                </c:pt>
                <c:pt idx="2767">
                  <c:v>3.843055555555837</c:v>
                </c:pt>
                <c:pt idx="2768">
                  <c:v>3.8444444444447261</c:v>
                </c:pt>
                <c:pt idx="2769">
                  <c:v>3.8458333333336152</c:v>
                </c:pt>
                <c:pt idx="2770">
                  <c:v>3.8472222222225043</c:v>
                </c:pt>
                <c:pt idx="2771">
                  <c:v>3.8486111111113934</c:v>
                </c:pt>
                <c:pt idx="2772">
                  <c:v>3.8500000000002825</c:v>
                </c:pt>
                <c:pt idx="2773">
                  <c:v>3.8513888888891716</c:v>
                </c:pt>
                <c:pt idx="2774">
                  <c:v>3.8527777777780607</c:v>
                </c:pt>
                <c:pt idx="2775">
                  <c:v>3.8541666666669498</c:v>
                </c:pt>
                <c:pt idx="2776">
                  <c:v>3.855555555555839</c:v>
                </c:pt>
                <c:pt idx="2777">
                  <c:v>3.8569444444447281</c:v>
                </c:pt>
                <c:pt idx="2778">
                  <c:v>3.8583333333336172</c:v>
                </c:pt>
                <c:pt idx="2779">
                  <c:v>3.8597222222225063</c:v>
                </c:pt>
                <c:pt idx="2780">
                  <c:v>3.8611111111113954</c:v>
                </c:pt>
                <c:pt idx="2781">
                  <c:v>3.8625000000002845</c:v>
                </c:pt>
                <c:pt idx="2782">
                  <c:v>3.8638888888891736</c:v>
                </c:pt>
                <c:pt idx="2783">
                  <c:v>3.8652777777780627</c:v>
                </c:pt>
                <c:pt idx="2784">
                  <c:v>3.8666666666669518</c:v>
                </c:pt>
                <c:pt idx="2785">
                  <c:v>3.8680555555558409</c:v>
                </c:pt>
                <c:pt idx="2786">
                  <c:v>3.86944444444473</c:v>
                </c:pt>
                <c:pt idx="2787">
                  <c:v>3.8708333333336191</c:v>
                </c:pt>
                <c:pt idx="2788">
                  <c:v>3.8722222222225082</c:v>
                </c:pt>
                <c:pt idx="2789">
                  <c:v>3.8736111111113973</c:v>
                </c:pt>
                <c:pt idx="2790">
                  <c:v>3.8750000000002864</c:v>
                </c:pt>
                <c:pt idx="2791">
                  <c:v>3.8763888888891755</c:v>
                </c:pt>
                <c:pt idx="2792">
                  <c:v>3.8777777777780646</c:v>
                </c:pt>
                <c:pt idx="2793">
                  <c:v>3.8791666666669538</c:v>
                </c:pt>
                <c:pt idx="2794">
                  <c:v>3.8805555555558429</c:v>
                </c:pt>
                <c:pt idx="2795">
                  <c:v>3.881944444444732</c:v>
                </c:pt>
                <c:pt idx="2796">
                  <c:v>3.8833333333336211</c:v>
                </c:pt>
                <c:pt idx="2797">
                  <c:v>3.8847222222225102</c:v>
                </c:pt>
                <c:pt idx="2798">
                  <c:v>3.8861111111113993</c:v>
                </c:pt>
                <c:pt idx="2799">
                  <c:v>3.8875000000002884</c:v>
                </c:pt>
                <c:pt idx="2800">
                  <c:v>3.8888888888891775</c:v>
                </c:pt>
                <c:pt idx="2801">
                  <c:v>3.8902777777780666</c:v>
                </c:pt>
                <c:pt idx="2802">
                  <c:v>3.8916666666669557</c:v>
                </c:pt>
                <c:pt idx="2803">
                  <c:v>3.8930555555558448</c:v>
                </c:pt>
                <c:pt idx="2804">
                  <c:v>3.8944444444447339</c:v>
                </c:pt>
                <c:pt idx="2805">
                  <c:v>3.895833333333623</c:v>
                </c:pt>
                <c:pt idx="2806">
                  <c:v>3.8972222222225121</c:v>
                </c:pt>
                <c:pt idx="2807">
                  <c:v>3.8986111111114012</c:v>
                </c:pt>
                <c:pt idx="2808">
                  <c:v>3.9000000000002903</c:v>
                </c:pt>
                <c:pt idx="2809">
                  <c:v>3.9013888888891795</c:v>
                </c:pt>
                <c:pt idx="2810">
                  <c:v>3.9027777777780686</c:v>
                </c:pt>
                <c:pt idx="2811">
                  <c:v>3.9041666666669577</c:v>
                </c:pt>
                <c:pt idx="2812">
                  <c:v>3.9055555555558468</c:v>
                </c:pt>
                <c:pt idx="2813">
                  <c:v>3.9069444444447359</c:v>
                </c:pt>
                <c:pt idx="2814">
                  <c:v>3.908333333333625</c:v>
                </c:pt>
                <c:pt idx="2815">
                  <c:v>3.9097222222225141</c:v>
                </c:pt>
                <c:pt idx="2816">
                  <c:v>3.9111111111114032</c:v>
                </c:pt>
                <c:pt idx="2817">
                  <c:v>3.9125000000002923</c:v>
                </c:pt>
                <c:pt idx="2818">
                  <c:v>3.9138888888891814</c:v>
                </c:pt>
                <c:pt idx="2819">
                  <c:v>3.9152777777780705</c:v>
                </c:pt>
                <c:pt idx="2820">
                  <c:v>3.9166666666669596</c:v>
                </c:pt>
                <c:pt idx="2821">
                  <c:v>3.9180555555558487</c:v>
                </c:pt>
                <c:pt idx="2822">
                  <c:v>3.9194444444447378</c:v>
                </c:pt>
                <c:pt idx="2823">
                  <c:v>3.9208333333336269</c:v>
                </c:pt>
                <c:pt idx="2824">
                  <c:v>3.922222222222516</c:v>
                </c:pt>
                <c:pt idx="2825">
                  <c:v>3.9236111111114051</c:v>
                </c:pt>
                <c:pt idx="2826">
                  <c:v>3.9250000000002943</c:v>
                </c:pt>
                <c:pt idx="2827">
                  <c:v>3.9263888888891834</c:v>
                </c:pt>
                <c:pt idx="2828">
                  <c:v>3.9277777777780725</c:v>
                </c:pt>
                <c:pt idx="2829">
                  <c:v>3.9291666666669616</c:v>
                </c:pt>
                <c:pt idx="2830">
                  <c:v>3.9305555555558507</c:v>
                </c:pt>
                <c:pt idx="2831">
                  <c:v>3.9319444444447398</c:v>
                </c:pt>
                <c:pt idx="2832">
                  <c:v>3.9333333333336289</c:v>
                </c:pt>
                <c:pt idx="2833">
                  <c:v>3.934722222222518</c:v>
                </c:pt>
                <c:pt idx="2834">
                  <c:v>3.9361111111114071</c:v>
                </c:pt>
                <c:pt idx="2835">
                  <c:v>3.9375000000002962</c:v>
                </c:pt>
                <c:pt idx="2836">
                  <c:v>3.9388888888891853</c:v>
                </c:pt>
                <c:pt idx="2837">
                  <c:v>3.9402777777780744</c:v>
                </c:pt>
                <c:pt idx="2838">
                  <c:v>3.9416666666669635</c:v>
                </c:pt>
                <c:pt idx="2839">
                  <c:v>3.9430555555558526</c:v>
                </c:pt>
                <c:pt idx="2840">
                  <c:v>3.9444444444447417</c:v>
                </c:pt>
                <c:pt idx="2841">
                  <c:v>3.9458333333336308</c:v>
                </c:pt>
                <c:pt idx="2842">
                  <c:v>3.9472222222225199</c:v>
                </c:pt>
                <c:pt idx="2843">
                  <c:v>3.9486111111114091</c:v>
                </c:pt>
                <c:pt idx="2844">
                  <c:v>3.9500000000002982</c:v>
                </c:pt>
                <c:pt idx="2845">
                  <c:v>3.9513888888891873</c:v>
                </c:pt>
                <c:pt idx="2846">
                  <c:v>3.9527777777780764</c:v>
                </c:pt>
                <c:pt idx="2847">
                  <c:v>3.9541666666669655</c:v>
                </c:pt>
                <c:pt idx="2848">
                  <c:v>3.9555555555558546</c:v>
                </c:pt>
                <c:pt idx="2849">
                  <c:v>3.9569444444447437</c:v>
                </c:pt>
                <c:pt idx="2850">
                  <c:v>3.9583333333336328</c:v>
                </c:pt>
                <c:pt idx="2851">
                  <c:v>3.9597222222225219</c:v>
                </c:pt>
                <c:pt idx="2852">
                  <c:v>3.961111111111411</c:v>
                </c:pt>
                <c:pt idx="2853">
                  <c:v>3.9625000000003001</c:v>
                </c:pt>
                <c:pt idx="2854">
                  <c:v>3.9638888888891892</c:v>
                </c:pt>
                <c:pt idx="2855">
                  <c:v>3.9652777777780783</c:v>
                </c:pt>
                <c:pt idx="2856">
                  <c:v>3.9666666666669674</c:v>
                </c:pt>
                <c:pt idx="2857">
                  <c:v>3.9680555555558565</c:v>
                </c:pt>
                <c:pt idx="2858">
                  <c:v>3.9694444444447456</c:v>
                </c:pt>
                <c:pt idx="2859">
                  <c:v>3.9708333333336348</c:v>
                </c:pt>
                <c:pt idx="2860">
                  <c:v>3.9722222222225239</c:v>
                </c:pt>
                <c:pt idx="2861">
                  <c:v>3.973611111111413</c:v>
                </c:pt>
                <c:pt idx="2862">
                  <c:v>3.9750000000003021</c:v>
                </c:pt>
                <c:pt idx="2863">
                  <c:v>3.9763888888891912</c:v>
                </c:pt>
                <c:pt idx="2864">
                  <c:v>3.9777777777780803</c:v>
                </c:pt>
                <c:pt idx="2865">
                  <c:v>3.9791666666669694</c:v>
                </c:pt>
                <c:pt idx="2866">
                  <c:v>3.9805555555558585</c:v>
                </c:pt>
                <c:pt idx="2867">
                  <c:v>3.9819444444447476</c:v>
                </c:pt>
                <c:pt idx="2868">
                  <c:v>3.9833333333336367</c:v>
                </c:pt>
                <c:pt idx="2869">
                  <c:v>3.9847222222225258</c:v>
                </c:pt>
                <c:pt idx="2870">
                  <c:v>3.9861111111114149</c:v>
                </c:pt>
                <c:pt idx="2871">
                  <c:v>3.987500000000304</c:v>
                </c:pt>
                <c:pt idx="2872">
                  <c:v>3.9888888888891931</c:v>
                </c:pt>
                <c:pt idx="2873">
                  <c:v>3.9902777777780822</c:v>
                </c:pt>
                <c:pt idx="2874">
                  <c:v>3.9916666666669713</c:v>
                </c:pt>
                <c:pt idx="2875">
                  <c:v>3.9930555555558604</c:v>
                </c:pt>
                <c:pt idx="2876">
                  <c:v>3.9944444444447496</c:v>
                </c:pt>
                <c:pt idx="2877">
                  <c:v>3.9958333333336387</c:v>
                </c:pt>
                <c:pt idx="2878">
                  <c:v>3.9972222222225278</c:v>
                </c:pt>
                <c:pt idx="2879">
                  <c:v>3.9986111111114169</c:v>
                </c:pt>
                <c:pt idx="2880">
                  <c:v>4.0000000000003055</c:v>
                </c:pt>
                <c:pt idx="2881">
                  <c:v>4.0013888888891946</c:v>
                </c:pt>
                <c:pt idx="2882">
                  <c:v>4.0027777777780837</c:v>
                </c:pt>
                <c:pt idx="2883">
                  <c:v>4.0041666666669729</c:v>
                </c:pt>
                <c:pt idx="2884">
                  <c:v>4.005555555555862</c:v>
                </c:pt>
                <c:pt idx="2885">
                  <c:v>4.0069444444447511</c:v>
                </c:pt>
                <c:pt idx="2886">
                  <c:v>4.0083333333336402</c:v>
                </c:pt>
                <c:pt idx="2887">
                  <c:v>4.0097222222225293</c:v>
                </c:pt>
                <c:pt idx="2888">
                  <c:v>4.0111111111114184</c:v>
                </c:pt>
                <c:pt idx="2889">
                  <c:v>4.0125000000003075</c:v>
                </c:pt>
                <c:pt idx="2890">
                  <c:v>4.0138888888891966</c:v>
                </c:pt>
                <c:pt idx="2891">
                  <c:v>4.0152777777780857</c:v>
                </c:pt>
                <c:pt idx="2892">
                  <c:v>4.0166666666669748</c:v>
                </c:pt>
                <c:pt idx="2893">
                  <c:v>4.0180555555558639</c:v>
                </c:pt>
                <c:pt idx="2894">
                  <c:v>4.019444444444753</c:v>
                </c:pt>
                <c:pt idx="2895">
                  <c:v>4.0208333333336421</c:v>
                </c:pt>
                <c:pt idx="2896">
                  <c:v>4.0222222222225312</c:v>
                </c:pt>
                <c:pt idx="2897">
                  <c:v>4.0236111111114203</c:v>
                </c:pt>
                <c:pt idx="2898">
                  <c:v>4.0250000000003094</c:v>
                </c:pt>
                <c:pt idx="2899">
                  <c:v>4.0263888888891985</c:v>
                </c:pt>
                <c:pt idx="2900">
                  <c:v>4.0277777777780877</c:v>
                </c:pt>
                <c:pt idx="2901">
                  <c:v>4.0291666666669768</c:v>
                </c:pt>
                <c:pt idx="2902">
                  <c:v>4.0305555555558659</c:v>
                </c:pt>
                <c:pt idx="2903">
                  <c:v>4.031944444444755</c:v>
                </c:pt>
                <c:pt idx="2904">
                  <c:v>4.0333333333336441</c:v>
                </c:pt>
                <c:pt idx="2905">
                  <c:v>4.0347222222225332</c:v>
                </c:pt>
                <c:pt idx="2906">
                  <c:v>4.0361111111114223</c:v>
                </c:pt>
                <c:pt idx="2907">
                  <c:v>4.0375000000003114</c:v>
                </c:pt>
                <c:pt idx="2908">
                  <c:v>4.0388888888892005</c:v>
                </c:pt>
                <c:pt idx="2909">
                  <c:v>4.0402777777780896</c:v>
                </c:pt>
                <c:pt idx="2910">
                  <c:v>4.0416666666669787</c:v>
                </c:pt>
                <c:pt idx="2911">
                  <c:v>4.0430555555558678</c:v>
                </c:pt>
                <c:pt idx="2912">
                  <c:v>4.0444444444447569</c:v>
                </c:pt>
                <c:pt idx="2913">
                  <c:v>4.045833333333646</c:v>
                </c:pt>
                <c:pt idx="2914">
                  <c:v>4.0472222222225351</c:v>
                </c:pt>
                <c:pt idx="2915">
                  <c:v>4.0486111111114242</c:v>
                </c:pt>
                <c:pt idx="2916">
                  <c:v>4.0500000000003133</c:v>
                </c:pt>
                <c:pt idx="2917">
                  <c:v>4.0513888888892025</c:v>
                </c:pt>
                <c:pt idx="2918">
                  <c:v>4.0527777777780916</c:v>
                </c:pt>
                <c:pt idx="2919">
                  <c:v>4.0541666666669807</c:v>
                </c:pt>
                <c:pt idx="2920">
                  <c:v>4.0555555555558698</c:v>
                </c:pt>
                <c:pt idx="2921">
                  <c:v>4.0569444444447589</c:v>
                </c:pt>
                <c:pt idx="2922">
                  <c:v>4.058333333333648</c:v>
                </c:pt>
                <c:pt idx="2923">
                  <c:v>4.0597222222225371</c:v>
                </c:pt>
                <c:pt idx="2924">
                  <c:v>4.0611111111114262</c:v>
                </c:pt>
                <c:pt idx="2925">
                  <c:v>4.0625000000003153</c:v>
                </c:pt>
                <c:pt idx="2926">
                  <c:v>4.0638888888892044</c:v>
                </c:pt>
                <c:pt idx="2927">
                  <c:v>4.0652777777780935</c:v>
                </c:pt>
                <c:pt idx="2928">
                  <c:v>4.0666666666669826</c:v>
                </c:pt>
                <c:pt idx="2929">
                  <c:v>4.0680555555558717</c:v>
                </c:pt>
                <c:pt idx="2930">
                  <c:v>4.0694444444447608</c:v>
                </c:pt>
                <c:pt idx="2931">
                  <c:v>4.0708333333336499</c:v>
                </c:pt>
                <c:pt idx="2932">
                  <c:v>4.072222222222539</c:v>
                </c:pt>
                <c:pt idx="2933">
                  <c:v>4.0736111111114282</c:v>
                </c:pt>
                <c:pt idx="2934">
                  <c:v>4.0750000000003173</c:v>
                </c:pt>
                <c:pt idx="2935">
                  <c:v>4.0763888888892064</c:v>
                </c:pt>
                <c:pt idx="2936">
                  <c:v>4.0777777777780955</c:v>
                </c:pt>
                <c:pt idx="2937">
                  <c:v>4.0791666666669846</c:v>
                </c:pt>
                <c:pt idx="2938">
                  <c:v>4.0805555555558737</c:v>
                </c:pt>
                <c:pt idx="2939">
                  <c:v>4.0819444444447628</c:v>
                </c:pt>
                <c:pt idx="2940">
                  <c:v>4.0833333333336519</c:v>
                </c:pt>
                <c:pt idx="2941">
                  <c:v>4.084722222222541</c:v>
                </c:pt>
                <c:pt idx="2942">
                  <c:v>4.0861111111114301</c:v>
                </c:pt>
                <c:pt idx="2943">
                  <c:v>4.0875000000003192</c:v>
                </c:pt>
                <c:pt idx="2944">
                  <c:v>4.0888888888892083</c:v>
                </c:pt>
                <c:pt idx="2945">
                  <c:v>4.0902777777780974</c:v>
                </c:pt>
                <c:pt idx="2946">
                  <c:v>4.0916666666669865</c:v>
                </c:pt>
                <c:pt idx="2947">
                  <c:v>4.0930555555558756</c:v>
                </c:pt>
                <c:pt idx="2948">
                  <c:v>4.0944444444447647</c:v>
                </c:pt>
                <c:pt idx="2949">
                  <c:v>4.0958333333336538</c:v>
                </c:pt>
                <c:pt idx="2950">
                  <c:v>4.097222222222543</c:v>
                </c:pt>
                <c:pt idx="2951">
                  <c:v>4.0986111111114321</c:v>
                </c:pt>
                <c:pt idx="2952">
                  <c:v>4.1000000000003212</c:v>
                </c:pt>
                <c:pt idx="2953">
                  <c:v>4.1013888888892103</c:v>
                </c:pt>
                <c:pt idx="2954">
                  <c:v>4.1027777777780994</c:v>
                </c:pt>
                <c:pt idx="2955">
                  <c:v>4.1041666666669885</c:v>
                </c:pt>
                <c:pt idx="2956">
                  <c:v>4.1055555555558776</c:v>
                </c:pt>
                <c:pt idx="2957">
                  <c:v>4.1069444444447667</c:v>
                </c:pt>
                <c:pt idx="2958">
                  <c:v>4.1083333333336558</c:v>
                </c:pt>
                <c:pt idx="2959">
                  <c:v>4.1097222222225449</c:v>
                </c:pt>
                <c:pt idx="2960">
                  <c:v>4.111111111111434</c:v>
                </c:pt>
                <c:pt idx="2961">
                  <c:v>4.1125000000003231</c:v>
                </c:pt>
                <c:pt idx="2962">
                  <c:v>4.1138888888892122</c:v>
                </c:pt>
                <c:pt idx="2963">
                  <c:v>4.1152777777781013</c:v>
                </c:pt>
                <c:pt idx="2964">
                  <c:v>4.1166666666669904</c:v>
                </c:pt>
                <c:pt idx="2965">
                  <c:v>4.1180555555558795</c:v>
                </c:pt>
                <c:pt idx="2966">
                  <c:v>4.1194444444447686</c:v>
                </c:pt>
                <c:pt idx="2967">
                  <c:v>4.1208333333336578</c:v>
                </c:pt>
                <c:pt idx="2968">
                  <c:v>4.1222222222225469</c:v>
                </c:pt>
                <c:pt idx="2969">
                  <c:v>4.123611111111436</c:v>
                </c:pt>
                <c:pt idx="2970">
                  <c:v>4.1250000000003251</c:v>
                </c:pt>
                <c:pt idx="2971">
                  <c:v>4.1263888888892142</c:v>
                </c:pt>
                <c:pt idx="2972">
                  <c:v>4.1277777777781033</c:v>
                </c:pt>
                <c:pt idx="2973">
                  <c:v>4.1291666666669924</c:v>
                </c:pt>
                <c:pt idx="2974">
                  <c:v>4.1305555555558815</c:v>
                </c:pt>
                <c:pt idx="2975">
                  <c:v>4.1319444444447706</c:v>
                </c:pt>
                <c:pt idx="2976">
                  <c:v>4.1333333333336597</c:v>
                </c:pt>
                <c:pt idx="2977">
                  <c:v>4.1347222222225488</c:v>
                </c:pt>
                <c:pt idx="2978">
                  <c:v>4.1361111111114379</c:v>
                </c:pt>
                <c:pt idx="2979">
                  <c:v>4.137500000000327</c:v>
                </c:pt>
                <c:pt idx="2980">
                  <c:v>4.1388888888892161</c:v>
                </c:pt>
                <c:pt idx="2981">
                  <c:v>4.1402777777781052</c:v>
                </c:pt>
                <c:pt idx="2982">
                  <c:v>4.1416666666669943</c:v>
                </c:pt>
                <c:pt idx="2983">
                  <c:v>4.1430555555558835</c:v>
                </c:pt>
                <c:pt idx="2984">
                  <c:v>4.1444444444447726</c:v>
                </c:pt>
                <c:pt idx="2985">
                  <c:v>4.1458333333336617</c:v>
                </c:pt>
                <c:pt idx="2986">
                  <c:v>4.1472222222225508</c:v>
                </c:pt>
                <c:pt idx="2987">
                  <c:v>4.1486111111114399</c:v>
                </c:pt>
                <c:pt idx="2988">
                  <c:v>4.150000000000329</c:v>
                </c:pt>
                <c:pt idx="2989">
                  <c:v>4.1513888888892181</c:v>
                </c:pt>
                <c:pt idx="2990">
                  <c:v>4.1527777777781072</c:v>
                </c:pt>
                <c:pt idx="2991">
                  <c:v>4.1541666666669963</c:v>
                </c:pt>
                <c:pt idx="2992">
                  <c:v>4.1555555555558854</c:v>
                </c:pt>
                <c:pt idx="2993">
                  <c:v>4.1569444444447745</c:v>
                </c:pt>
                <c:pt idx="2994">
                  <c:v>4.1583333333336636</c:v>
                </c:pt>
                <c:pt idx="2995">
                  <c:v>4.1597222222225527</c:v>
                </c:pt>
                <c:pt idx="2996">
                  <c:v>4.1611111111114418</c:v>
                </c:pt>
                <c:pt idx="2997">
                  <c:v>4.1625000000003309</c:v>
                </c:pt>
                <c:pt idx="2998">
                  <c:v>4.16388888888922</c:v>
                </c:pt>
                <c:pt idx="2999">
                  <c:v>4.1652777777781091</c:v>
                </c:pt>
                <c:pt idx="3000">
                  <c:v>4.1666666666669983</c:v>
                </c:pt>
                <c:pt idx="3001">
                  <c:v>4.1680555555558874</c:v>
                </c:pt>
                <c:pt idx="3002">
                  <c:v>4.1694444444447765</c:v>
                </c:pt>
                <c:pt idx="3003">
                  <c:v>4.1708333333336656</c:v>
                </c:pt>
                <c:pt idx="3004">
                  <c:v>4.1722222222225547</c:v>
                </c:pt>
                <c:pt idx="3005">
                  <c:v>4.1736111111114438</c:v>
                </c:pt>
                <c:pt idx="3006">
                  <c:v>4.1750000000003329</c:v>
                </c:pt>
                <c:pt idx="3007">
                  <c:v>4.176388888889222</c:v>
                </c:pt>
                <c:pt idx="3008">
                  <c:v>4.1777777777781111</c:v>
                </c:pt>
                <c:pt idx="3009">
                  <c:v>4.1791666666670002</c:v>
                </c:pt>
                <c:pt idx="3010">
                  <c:v>4.1805555555558893</c:v>
                </c:pt>
                <c:pt idx="3011">
                  <c:v>4.1819444444447784</c:v>
                </c:pt>
                <c:pt idx="3012">
                  <c:v>4.1833333333336675</c:v>
                </c:pt>
                <c:pt idx="3013">
                  <c:v>4.1847222222225566</c:v>
                </c:pt>
                <c:pt idx="3014">
                  <c:v>4.1861111111114457</c:v>
                </c:pt>
                <c:pt idx="3015">
                  <c:v>4.1875000000003348</c:v>
                </c:pt>
                <c:pt idx="3016">
                  <c:v>4.1888888888892239</c:v>
                </c:pt>
                <c:pt idx="3017">
                  <c:v>4.1902777777781131</c:v>
                </c:pt>
                <c:pt idx="3018">
                  <c:v>4.1916666666670022</c:v>
                </c:pt>
                <c:pt idx="3019">
                  <c:v>4.1930555555558913</c:v>
                </c:pt>
                <c:pt idx="3020">
                  <c:v>4.1944444444447804</c:v>
                </c:pt>
                <c:pt idx="3021">
                  <c:v>4.1958333333336695</c:v>
                </c:pt>
                <c:pt idx="3022">
                  <c:v>4.1972222222225586</c:v>
                </c:pt>
                <c:pt idx="3023">
                  <c:v>4.1986111111114477</c:v>
                </c:pt>
                <c:pt idx="3024">
                  <c:v>4.2000000000003368</c:v>
                </c:pt>
                <c:pt idx="3025">
                  <c:v>4.2013888888892259</c:v>
                </c:pt>
                <c:pt idx="3026">
                  <c:v>4.202777777778115</c:v>
                </c:pt>
                <c:pt idx="3027">
                  <c:v>4.2041666666670041</c:v>
                </c:pt>
                <c:pt idx="3028">
                  <c:v>4.2055555555558932</c:v>
                </c:pt>
                <c:pt idx="3029">
                  <c:v>4.2069444444447823</c:v>
                </c:pt>
                <c:pt idx="3030">
                  <c:v>4.2083333333336714</c:v>
                </c:pt>
                <c:pt idx="3031">
                  <c:v>4.2097222222225605</c:v>
                </c:pt>
                <c:pt idx="3032">
                  <c:v>4.2111111111114496</c:v>
                </c:pt>
                <c:pt idx="3033">
                  <c:v>4.2125000000003388</c:v>
                </c:pt>
                <c:pt idx="3034">
                  <c:v>4.2138888888892279</c:v>
                </c:pt>
                <c:pt idx="3035">
                  <c:v>4.215277777778117</c:v>
                </c:pt>
                <c:pt idx="3036">
                  <c:v>4.2166666666670061</c:v>
                </c:pt>
                <c:pt idx="3037">
                  <c:v>4.2180555555558952</c:v>
                </c:pt>
                <c:pt idx="3038">
                  <c:v>4.2194444444447843</c:v>
                </c:pt>
                <c:pt idx="3039">
                  <c:v>4.2208333333336734</c:v>
                </c:pt>
                <c:pt idx="3040">
                  <c:v>4.2222222222225625</c:v>
                </c:pt>
                <c:pt idx="3041">
                  <c:v>4.2236111111114516</c:v>
                </c:pt>
                <c:pt idx="3042">
                  <c:v>4.2250000000003407</c:v>
                </c:pt>
                <c:pt idx="3043">
                  <c:v>4.2263888888892298</c:v>
                </c:pt>
                <c:pt idx="3044">
                  <c:v>4.2277777777781189</c:v>
                </c:pt>
                <c:pt idx="3045">
                  <c:v>4.229166666667008</c:v>
                </c:pt>
                <c:pt idx="3046">
                  <c:v>4.2305555555558971</c:v>
                </c:pt>
                <c:pt idx="3047">
                  <c:v>4.2319444444447862</c:v>
                </c:pt>
                <c:pt idx="3048">
                  <c:v>4.2333333333336753</c:v>
                </c:pt>
                <c:pt idx="3049">
                  <c:v>4.2347222222225644</c:v>
                </c:pt>
                <c:pt idx="3050">
                  <c:v>4.2361111111114536</c:v>
                </c:pt>
                <c:pt idx="3051">
                  <c:v>4.2375000000003427</c:v>
                </c:pt>
                <c:pt idx="3052">
                  <c:v>4.2388888888892318</c:v>
                </c:pt>
                <c:pt idx="3053">
                  <c:v>4.2402777777781209</c:v>
                </c:pt>
                <c:pt idx="3054">
                  <c:v>4.24166666666701</c:v>
                </c:pt>
                <c:pt idx="3055">
                  <c:v>4.2430555555558991</c:v>
                </c:pt>
                <c:pt idx="3056">
                  <c:v>4.2444444444447882</c:v>
                </c:pt>
                <c:pt idx="3057">
                  <c:v>4.2458333333336773</c:v>
                </c:pt>
                <c:pt idx="3058">
                  <c:v>4.2472222222225664</c:v>
                </c:pt>
                <c:pt idx="3059">
                  <c:v>4.2486111111114555</c:v>
                </c:pt>
                <c:pt idx="3060">
                  <c:v>4.2500000000003446</c:v>
                </c:pt>
                <c:pt idx="3061">
                  <c:v>4.2513888888892337</c:v>
                </c:pt>
                <c:pt idx="3062">
                  <c:v>4.2527777777781228</c:v>
                </c:pt>
                <c:pt idx="3063">
                  <c:v>4.2541666666670119</c:v>
                </c:pt>
                <c:pt idx="3064">
                  <c:v>4.255555555555901</c:v>
                </c:pt>
                <c:pt idx="3065">
                  <c:v>4.2569444444447901</c:v>
                </c:pt>
                <c:pt idx="3066">
                  <c:v>4.2583333333336792</c:v>
                </c:pt>
                <c:pt idx="3067">
                  <c:v>4.2597222222225684</c:v>
                </c:pt>
                <c:pt idx="3068">
                  <c:v>4.2611111111114575</c:v>
                </c:pt>
                <c:pt idx="3069">
                  <c:v>4.2625000000003466</c:v>
                </c:pt>
                <c:pt idx="3070">
                  <c:v>4.2638888888892357</c:v>
                </c:pt>
                <c:pt idx="3071">
                  <c:v>4.2652777777781248</c:v>
                </c:pt>
                <c:pt idx="3072">
                  <c:v>4.2666666666670139</c:v>
                </c:pt>
                <c:pt idx="3073">
                  <c:v>4.268055555555903</c:v>
                </c:pt>
                <c:pt idx="3074">
                  <c:v>4.2694444444447921</c:v>
                </c:pt>
                <c:pt idx="3075">
                  <c:v>4.2708333333336812</c:v>
                </c:pt>
                <c:pt idx="3076">
                  <c:v>4.2722222222225703</c:v>
                </c:pt>
                <c:pt idx="3077">
                  <c:v>4.2736111111114594</c:v>
                </c:pt>
                <c:pt idx="3078">
                  <c:v>4.2750000000003485</c:v>
                </c:pt>
                <c:pt idx="3079">
                  <c:v>4.2763888888892376</c:v>
                </c:pt>
                <c:pt idx="3080">
                  <c:v>4.2777777777781267</c:v>
                </c:pt>
                <c:pt idx="3081">
                  <c:v>4.2791666666670158</c:v>
                </c:pt>
                <c:pt idx="3082">
                  <c:v>4.2805555555559049</c:v>
                </c:pt>
                <c:pt idx="3083">
                  <c:v>4.2819444444447941</c:v>
                </c:pt>
                <c:pt idx="3084">
                  <c:v>4.2833333333336832</c:v>
                </c:pt>
                <c:pt idx="3085">
                  <c:v>4.2847222222225723</c:v>
                </c:pt>
                <c:pt idx="3086">
                  <c:v>4.2861111111114614</c:v>
                </c:pt>
                <c:pt idx="3087">
                  <c:v>4.2875000000003505</c:v>
                </c:pt>
                <c:pt idx="3088">
                  <c:v>4.2888888888892396</c:v>
                </c:pt>
                <c:pt idx="3089">
                  <c:v>4.2902777777781287</c:v>
                </c:pt>
                <c:pt idx="3090">
                  <c:v>4.2916666666670178</c:v>
                </c:pt>
                <c:pt idx="3091">
                  <c:v>4.2930555555559069</c:v>
                </c:pt>
                <c:pt idx="3092">
                  <c:v>4.294444444444796</c:v>
                </c:pt>
                <c:pt idx="3093">
                  <c:v>4.2958333333336851</c:v>
                </c:pt>
                <c:pt idx="3094">
                  <c:v>4.2972222222225742</c:v>
                </c:pt>
                <c:pt idx="3095">
                  <c:v>4.2986111111114633</c:v>
                </c:pt>
                <c:pt idx="3096">
                  <c:v>4.3000000000003524</c:v>
                </c:pt>
                <c:pt idx="3097">
                  <c:v>4.3013888888892415</c:v>
                </c:pt>
                <c:pt idx="3098">
                  <c:v>4.3027777777781306</c:v>
                </c:pt>
                <c:pt idx="3099">
                  <c:v>4.3041666666670197</c:v>
                </c:pt>
                <c:pt idx="3100">
                  <c:v>4.3055555555559089</c:v>
                </c:pt>
                <c:pt idx="3101">
                  <c:v>4.306944444444798</c:v>
                </c:pt>
                <c:pt idx="3102">
                  <c:v>4.3083333333336871</c:v>
                </c:pt>
                <c:pt idx="3103">
                  <c:v>4.3097222222225762</c:v>
                </c:pt>
                <c:pt idx="3104">
                  <c:v>4.3111111111114653</c:v>
                </c:pt>
                <c:pt idx="3105">
                  <c:v>4.3125000000003544</c:v>
                </c:pt>
                <c:pt idx="3106">
                  <c:v>4.3138888888892435</c:v>
                </c:pt>
                <c:pt idx="3107">
                  <c:v>4.3152777777781326</c:v>
                </c:pt>
                <c:pt idx="3108">
                  <c:v>4.3166666666670217</c:v>
                </c:pt>
                <c:pt idx="3109">
                  <c:v>4.3180555555559108</c:v>
                </c:pt>
                <c:pt idx="3110">
                  <c:v>4.3194444444447999</c:v>
                </c:pt>
                <c:pt idx="3111">
                  <c:v>4.320833333333689</c:v>
                </c:pt>
                <c:pt idx="3112">
                  <c:v>4.3222222222225781</c:v>
                </c:pt>
                <c:pt idx="3113">
                  <c:v>4.3236111111114672</c:v>
                </c:pt>
                <c:pt idx="3114">
                  <c:v>4.3250000000003563</c:v>
                </c:pt>
                <c:pt idx="3115">
                  <c:v>4.3263888888892454</c:v>
                </c:pt>
                <c:pt idx="3116">
                  <c:v>4.3277777777781345</c:v>
                </c:pt>
                <c:pt idx="3117">
                  <c:v>4.3291666666670237</c:v>
                </c:pt>
                <c:pt idx="3118">
                  <c:v>4.3305555555559128</c:v>
                </c:pt>
                <c:pt idx="3119">
                  <c:v>4.3319444444448019</c:v>
                </c:pt>
                <c:pt idx="3120">
                  <c:v>4.333333333333691</c:v>
                </c:pt>
                <c:pt idx="3121">
                  <c:v>4.3347222222225801</c:v>
                </c:pt>
                <c:pt idx="3122">
                  <c:v>4.3361111111114692</c:v>
                </c:pt>
                <c:pt idx="3123">
                  <c:v>4.3375000000003583</c:v>
                </c:pt>
                <c:pt idx="3124">
                  <c:v>4.3388888888892474</c:v>
                </c:pt>
                <c:pt idx="3125">
                  <c:v>4.3402777777781365</c:v>
                </c:pt>
                <c:pt idx="3126">
                  <c:v>4.3416666666670256</c:v>
                </c:pt>
                <c:pt idx="3127">
                  <c:v>4.3430555555559147</c:v>
                </c:pt>
                <c:pt idx="3128">
                  <c:v>4.3444444444448038</c:v>
                </c:pt>
                <c:pt idx="3129">
                  <c:v>4.3458333333336929</c:v>
                </c:pt>
                <c:pt idx="3130">
                  <c:v>4.347222222222582</c:v>
                </c:pt>
                <c:pt idx="3131">
                  <c:v>4.3486111111114711</c:v>
                </c:pt>
                <c:pt idx="3132">
                  <c:v>4.3500000000003602</c:v>
                </c:pt>
                <c:pt idx="3133">
                  <c:v>4.3513888888892494</c:v>
                </c:pt>
                <c:pt idx="3134">
                  <c:v>4.3527777777781385</c:v>
                </c:pt>
                <c:pt idx="3135">
                  <c:v>4.3541666666670276</c:v>
                </c:pt>
                <c:pt idx="3136">
                  <c:v>4.3555555555559167</c:v>
                </c:pt>
                <c:pt idx="3137">
                  <c:v>4.3569444444448058</c:v>
                </c:pt>
                <c:pt idx="3138">
                  <c:v>4.3583333333336949</c:v>
                </c:pt>
                <c:pt idx="3139">
                  <c:v>4.359722222222584</c:v>
                </c:pt>
                <c:pt idx="3140">
                  <c:v>4.3611111111114731</c:v>
                </c:pt>
                <c:pt idx="3141">
                  <c:v>4.3625000000003622</c:v>
                </c:pt>
                <c:pt idx="3142">
                  <c:v>4.3638888888892513</c:v>
                </c:pt>
                <c:pt idx="3143">
                  <c:v>4.3652777777781404</c:v>
                </c:pt>
                <c:pt idx="3144">
                  <c:v>4.3666666666670295</c:v>
                </c:pt>
                <c:pt idx="3145">
                  <c:v>4.3680555555559186</c:v>
                </c:pt>
                <c:pt idx="3146">
                  <c:v>4.3694444444448077</c:v>
                </c:pt>
                <c:pt idx="3147">
                  <c:v>4.3708333333336968</c:v>
                </c:pt>
                <c:pt idx="3148">
                  <c:v>4.3722222222225859</c:v>
                </c:pt>
                <c:pt idx="3149">
                  <c:v>4.373611111111475</c:v>
                </c:pt>
                <c:pt idx="3150">
                  <c:v>4.3750000000003642</c:v>
                </c:pt>
                <c:pt idx="3151">
                  <c:v>4.3763888888892533</c:v>
                </c:pt>
                <c:pt idx="3152">
                  <c:v>4.3777777777781424</c:v>
                </c:pt>
                <c:pt idx="3153">
                  <c:v>4.3791666666670315</c:v>
                </c:pt>
                <c:pt idx="3154">
                  <c:v>4.3805555555559206</c:v>
                </c:pt>
                <c:pt idx="3155">
                  <c:v>4.3819444444448097</c:v>
                </c:pt>
                <c:pt idx="3156">
                  <c:v>4.3833333333336988</c:v>
                </c:pt>
                <c:pt idx="3157">
                  <c:v>4.3847222222225879</c:v>
                </c:pt>
                <c:pt idx="3158">
                  <c:v>4.386111111111477</c:v>
                </c:pt>
                <c:pt idx="3159">
                  <c:v>4.3875000000003661</c:v>
                </c:pt>
                <c:pt idx="3160">
                  <c:v>4.3888888888892552</c:v>
                </c:pt>
                <c:pt idx="3161">
                  <c:v>4.3902777777781443</c:v>
                </c:pt>
                <c:pt idx="3162">
                  <c:v>4.3916666666670334</c:v>
                </c:pt>
                <c:pt idx="3163">
                  <c:v>4.3930555555559225</c:v>
                </c:pt>
                <c:pt idx="3164">
                  <c:v>4.3944444444448116</c:v>
                </c:pt>
                <c:pt idx="3165">
                  <c:v>4.3958333333337007</c:v>
                </c:pt>
                <c:pt idx="3166">
                  <c:v>4.3972222222225898</c:v>
                </c:pt>
                <c:pt idx="3167">
                  <c:v>4.398611111111479</c:v>
                </c:pt>
                <c:pt idx="3168">
                  <c:v>4.4000000000003681</c:v>
                </c:pt>
                <c:pt idx="3169">
                  <c:v>4.4013888888892572</c:v>
                </c:pt>
                <c:pt idx="3170">
                  <c:v>4.4027777777781463</c:v>
                </c:pt>
                <c:pt idx="3171">
                  <c:v>4.4041666666670354</c:v>
                </c:pt>
                <c:pt idx="3172">
                  <c:v>4.4055555555559245</c:v>
                </c:pt>
                <c:pt idx="3173">
                  <c:v>4.4069444444448136</c:v>
                </c:pt>
                <c:pt idx="3174">
                  <c:v>4.4083333333337027</c:v>
                </c:pt>
                <c:pt idx="3175">
                  <c:v>4.4097222222225918</c:v>
                </c:pt>
                <c:pt idx="3176">
                  <c:v>4.4111111111114809</c:v>
                </c:pt>
                <c:pt idx="3177">
                  <c:v>4.41250000000037</c:v>
                </c:pt>
                <c:pt idx="3178">
                  <c:v>4.4138888888892591</c:v>
                </c:pt>
                <c:pt idx="3179">
                  <c:v>4.4152777777781482</c:v>
                </c:pt>
                <c:pt idx="3180">
                  <c:v>4.4166666666670373</c:v>
                </c:pt>
                <c:pt idx="3181">
                  <c:v>4.4180555555559264</c:v>
                </c:pt>
                <c:pt idx="3182">
                  <c:v>4.4194444444448155</c:v>
                </c:pt>
                <c:pt idx="3183">
                  <c:v>4.4208333333337047</c:v>
                </c:pt>
                <c:pt idx="3184">
                  <c:v>4.4222222222225938</c:v>
                </c:pt>
                <c:pt idx="3185">
                  <c:v>4.4236111111114829</c:v>
                </c:pt>
                <c:pt idx="3186">
                  <c:v>4.425000000000372</c:v>
                </c:pt>
                <c:pt idx="3187">
                  <c:v>4.4263888888892611</c:v>
                </c:pt>
                <c:pt idx="3188">
                  <c:v>4.4277777777781502</c:v>
                </c:pt>
                <c:pt idx="3189">
                  <c:v>4.4291666666670393</c:v>
                </c:pt>
                <c:pt idx="3190">
                  <c:v>4.4305555555559284</c:v>
                </c:pt>
                <c:pt idx="3191">
                  <c:v>4.4319444444448175</c:v>
                </c:pt>
                <c:pt idx="3192">
                  <c:v>4.4333333333337066</c:v>
                </c:pt>
                <c:pt idx="3193">
                  <c:v>4.4347222222225957</c:v>
                </c:pt>
                <c:pt idx="3194">
                  <c:v>4.4361111111114848</c:v>
                </c:pt>
                <c:pt idx="3195">
                  <c:v>4.4375000000003739</c:v>
                </c:pt>
                <c:pt idx="3196">
                  <c:v>4.438888888889263</c:v>
                </c:pt>
                <c:pt idx="3197">
                  <c:v>4.4402777777781521</c:v>
                </c:pt>
                <c:pt idx="3198">
                  <c:v>4.4416666666670412</c:v>
                </c:pt>
                <c:pt idx="3199">
                  <c:v>4.4430555555559303</c:v>
                </c:pt>
                <c:pt idx="3200">
                  <c:v>4.4444444444448195</c:v>
                </c:pt>
                <c:pt idx="3201">
                  <c:v>4.4458333333337086</c:v>
                </c:pt>
                <c:pt idx="3202">
                  <c:v>4.4472222222225977</c:v>
                </c:pt>
                <c:pt idx="3203">
                  <c:v>4.4486111111114868</c:v>
                </c:pt>
                <c:pt idx="3204">
                  <c:v>4.4500000000003759</c:v>
                </c:pt>
                <c:pt idx="3205">
                  <c:v>4.451388888889265</c:v>
                </c:pt>
                <c:pt idx="3206">
                  <c:v>4.4527777777781541</c:v>
                </c:pt>
                <c:pt idx="3207">
                  <c:v>4.4541666666670432</c:v>
                </c:pt>
                <c:pt idx="3208">
                  <c:v>4.4555555555559323</c:v>
                </c:pt>
                <c:pt idx="3209">
                  <c:v>4.4569444444448214</c:v>
                </c:pt>
                <c:pt idx="3210">
                  <c:v>4.4583333333337105</c:v>
                </c:pt>
                <c:pt idx="3211">
                  <c:v>4.4597222222225996</c:v>
                </c:pt>
                <c:pt idx="3212">
                  <c:v>4.4611111111114887</c:v>
                </c:pt>
                <c:pt idx="3213">
                  <c:v>4.4625000000003778</c:v>
                </c:pt>
                <c:pt idx="3214">
                  <c:v>4.4638888888892669</c:v>
                </c:pt>
                <c:pt idx="3215">
                  <c:v>4.465277777778156</c:v>
                </c:pt>
                <c:pt idx="3216">
                  <c:v>4.4666666666670451</c:v>
                </c:pt>
                <c:pt idx="3217">
                  <c:v>4.4680555555559343</c:v>
                </c:pt>
                <c:pt idx="3218">
                  <c:v>4.4694444444448234</c:v>
                </c:pt>
                <c:pt idx="3219">
                  <c:v>4.4708333333337125</c:v>
                </c:pt>
                <c:pt idx="3220">
                  <c:v>4.4722222222226016</c:v>
                </c:pt>
                <c:pt idx="3221">
                  <c:v>4.4736111111114907</c:v>
                </c:pt>
                <c:pt idx="3222">
                  <c:v>4.4750000000003798</c:v>
                </c:pt>
                <c:pt idx="3223">
                  <c:v>4.4763888888892689</c:v>
                </c:pt>
                <c:pt idx="3224">
                  <c:v>4.477777777778158</c:v>
                </c:pt>
                <c:pt idx="3225">
                  <c:v>4.4791666666670471</c:v>
                </c:pt>
                <c:pt idx="3226">
                  <c:v>4.4805555555559362</c:v>
                </c:pt>
                <c:pt idx="3227">
                  <c:v>4.4819444444448253</c:v>
                </c:pt>
                <c:pt idx="3228">
                  <c:v>4.4833333333337144</c:v>
                </c:pt>
                <c:pt idx="3229">
                  <c:v>4.4847222222226035</c:v>
                </c:pt>
                <c:pt idx="3230">
                  <c:v>4.4861111111114926</c:v>
                </c:pt>
                <c:pt idx="3231">
                  <c:v>4.4875000000003817</c:v>
                </c:pt>
                <c:pt idx="3232">
                  <c:v>4.4888888888892708</c:v>
                </c:pt>
                <c:pt idx="3233">
                  <c:v>4.49027777777816</c:v>
                </c:pt>
                <c:pt idx="3234">
                  <c:v>4.4916666666670491</c:v>
                </c:pt>
                <c:pt idx="3235">
                  <c:v>4.4930555555559382</c:v>
                </c:pt>
                <c:pt idx="3236">
                  <c:v>4.4944444444448273</c:v>
                </c:pt>
                <c:pt idx="3237">
                  <c:v>4.4958333333337164</c:v>
                </c:pt>
                <c:pt idx="3238">
                  <c:v>4.4972222222226055</c:v>
                </c:pt>
                <c:pt idx="3239">
                  <c:v>4.4986111111114946</c:v>
                </c:pt>
                <c:pt idx="3240">
                  <c:v>4.5000000000003837</c:v>
                </c:pt>
                <c:pt idx="3241">
                  <c:v>4.5013888888892728</c:v>
                </c:pt>
                <c:pt idx="3242">
                  <c:v>4.5027777777781619</c:v>
                </c:pt>
                <c:pt idx="3243">
                  <c:v>4.504166666667051</c:v>
                </c:pt>
                <c:pt idx="3244">
                  <c:v>4.5055555555559401</c:v>
                </c:pt>
                <c:pt idx="3245">
                  <c:v>4.5069444444448292</c:v>
                </c:pt>
                <c:pt idx="3246">
                  <c:v>4.5083333333337183</c:v>
                </c:pt>
                <c:pt idx="3247">
                  <c:v>4.5097222222226074</c:v>
                </c:pt>
                <c:pt idx="3248">
                  <c:v>4.5111111111114965</c:v>
                </c:pt>
                <c:pt idx="3249">
                  <c:v>4.5125000000003856</c:v>
                </c:pt>
                <c:pt idx="3250">
                  <c:v>4.5138888888892748</c:v>
                </c:pt>
                <c:pt idx="3251">
                  <c:v>4.5152777777781639</c:v>
                </c:pt>
                <c:pt idx="3252">
                  <c:v>4.516666666667053</c:v>
                </c:pt>
                <c:pt idx="3253">
                  <c:v>4.5180555555559421</c:v>
                </c:pt>
                <c:pt idx="3254">
                  <c:v>4.5194444444448312</c:v>
                </c:pt>
                <c:pt idx="3255">
                  <c:v>4.5208333333337203</c:v>
                </c:pt>
                <c:pt idx="3256">
                  <c:v>4.5222222222226094</c:v>
                </c:pt>
                <c:pt idx="3257">
                  <c:v>4.5236111111114985</c:v>
                </c:pt>
                <c:pt idx="3258">
                  <c:v>4.5250000000003876</c:v>
                </c:pt>
                <c:pt idx="3259">
                  <c:v>4.5263888888892767</c:v>
                </c:pt>
                <c:pt idx="3260">
                  <c:v>4.5277777777781658</c:v>
                </c:pt>
                <c:pt idx="3261">
                  <c:v>4.5291666666670549</c:v>
                </c:pt>
                <c:pt idx="3262">
                  <c:v>4.530555555555944</c:v>
                </c:pt>
                <c:pt idx="3263">
                  <c:v>4.5319444444448331</c:v>
                </c:pt>
                <c:pt idx="3264">
                  <c:v>4.5333333333337222</c:v>
                </c:pt>
                <c:pt idx="3265">
                  <c:v>4.5347222222226113</c:v>
                </c:pt>
                <c:pt idx="3266">
                  <c:v>4.5361111111115004</c:v>
                </c:pt>
                <c:pt idx="3267">
                  <c:v>4.5375000000003896</c:v>
                </c:pt>
                <c:pt idx="3268">
                  <c:v>4.5388888888892787</c:v>
                </c:pt>
                <c:pt idx="3269">
                  <c:v>4.5402777777781678</c:v>
                </c:pt>
                <c:pt idx="3270">
                  <c:v>4.5416666666670569</c:v>
                </c:pt>
                <c:pt idx="3271">
                  <c:v>4.543055555555946</c:v>
                </c:pt>
                <c:pt idx="3272">
                  <c:v>4.5444444444448351</c:v>
                </c:pt>
                <c:pt idx="3273">
                  <c:v>4.5458333333337242</c:v>
                </c:pt>
                <c:pt idx="3274">
                  <c:v>4.5472222222226133</c:v>
                </c:pt>
                <c:pt idx="3275">
                  <c:v>4.5486111111115024</c:v>
                </c:pt>
                <c:pt idx="3276">
                  <c:v>4.5500000000003915</c:v>
                </c:pt>
                <c:pt idx="3277">
                  <c:v>4.5513888888892806</c:v>
                </c:pt>
                <c:pt idx="3278">
                  <c:v>4.5527777777781697</c:v>
                </c:pt>
                <c:pt idx="3279">
                  <c:v>4.5541666666670588</c:v>
                </c:pt>
                <c:pt idx="3280">
                  <c:v>4.5555555555559479</c:v>
                </c:pt>
                <c:pt idx="3281">
                  <c:v>4.556944444444837</c:v>
                </c:pt>
                <c:pt idx="3282">
                  <c:v>4.5583333333337261</c:v>
                </c:pt>
                <c:pt idx="3283">
                  <c:v>4.5597222222226153</c:v>
                </c:pt>
                <c:pt idx="3284">
                  <c:v>4.5611111111115044</c:v>
                </c:pt>
                <c:pt idx="3285">
                  <c:v>4.5625000000003935</c:v>
                </c:pt>
                <c:pt idx="3286">
                  <c:v>4.5638888888892826</c:v>
                </c:pt>
                <c:pt idx="3287">
                  <c:v>4.5652777777781717</c:v>
                </c:pt>
                <c:pt idx="3288">
                  <c:v>4.5666666666670608</c:v>
                </c:pt>
                <c:pt idx="3289">
                  <c:v>4.5680555555559499</c:v>
                </c:pt>
                <c:pt idx="3290">
                  <c:v>4.569444444444839</c:v>
                </c:pt>
                <c:pt idx="3291">
                  <c:v>4.5708333333337281</c:v>
                </c:pt>
                <c:pt idx="3292">
                  <c:v>4.5722222222226172</c:v>
                </c:pt>
                <c:pt idx="3293">
                  <c:v>4.5736111111115063</c:v>
                </c:pt>
                <c:pt idx="3294">
                  <c:v>4.5750000000003954</c:v>
                </c:pt>
                <c:pt idx="3295">
                  <c:v>4.5763888888892845</c:v>
                </c:pt>
                <c:pt idx="3296">
                  <c:v>4.5777777777781736</c:v>
                </c:pt>
                <c:pt idx="3297">
                  <c:v>4.5791666666670627</c:v>
                </c:pt>
                <c:pt idx="3298">
                  <c:v>4.5805555555559518</c:v>
                </c:pt>
                <c:pt idx="3299">
                  <c:v>4.5819444444448409</c:v>
                </c:pt>
                <c:pt idx="3300">
                  <c:v>4.5833333333337301</c:v>
                </c:pt>
                <c:pt idx="3301">
                  <c:v>4.5847222222226192</c:v>
                </c:pt>
                <c:pt idx="3302">
                  <c:v>4.5861111111115083</c:v>
                </c:pt>
                <c:pt idx="3303">
                  <c:v>4.5875000000003974</c:v>
                </c:pt>
                <c:pt idx="3304">
                  <c:v>4.5888888888892865</c:v>
                </c:pt>
                <c:pt idx="3305">
                  <c:v>4.5902777777781756</c:v>
                </c:pt>
                <c:pt idx="3306">
                  <c:v>4.5916666666670647</c:v>
                </c:pt>
                <c:pt idx="3307">
                  <c:v>4.5930555555559538</c:v>
                </c:pt>
                <c:pt idx="3308">
                  <c:v>4.5944444444448429</c:v>
                </c:pt>
                <c:pt idx="3309">
                  <c:v>4.595833333333732</c:v>
                </c:pt>
                <c:pt idx="3310">
                  <c:v>4.5972222222226211</c:v>
                </c:pt>
                <c:pt idx="3311">
                  <c:v>4.5986111111115102</c:v>
                </c:pt>
                <c:pt idx="3312">
                  <c:v>4.6000000000003993</c:v>
                </c:pt>
                <c:pt idx="3313">
                  <c:v>4.6013888888892884</c:v>
                </c:pt>
                <c:pt idx="3314">
                  <c:v>4.6027777777781775</c:v>
                </c:pt>
                <c:pt idx="3315">
                  <c:v>4.6041666666670666</c:v>
                </c:pt>
                <c:pt idx="3316">
                  <c:v>4.6055555555559557</c:v>
                </c:pt>
                <c:pt idx="3317">
                  <c:v>4.6069444444448449</c:v>
                </c:pt>
                <c:pt idx="3318">
                  <c:v>4.608333333333734</c:v>
                </c:pt>
                <c:pt idx="3319">
                  <c:v>4.6097222222226231</c:v>
                </c:pt>
                <c:pt idx="3320">
                  <c:v>4.6111111111115122</c:v>
                </c:pt>
                <c:pt idx="3321">
                  <c:v>4.6125000000004013</c:v>
                </c:pt>
                <c:pt idx="3322">
                  <c:v>4.6138888888892904</c:v>
                </c:pt>
                <c:pt idx="3323">
                  <c:v>4.6152777777781795</c:v>
                </c:pt>
                <c:pt idx="3324">
                  <c:v>4.6166666666670686</c:v>
                </c:pt>
                <c:pt idx="3325">
                  <c:v>4.6180555555559577</c:v>
                </c:pt>
                <c:pt idx="3326">
                  <c:v>4.6194444444448468</c:v>
                </c:pt>
                <c:pt idx="3327">
                  <c:v>4.6208333333337359</c:v>
                </c:pt>
                <c:pt idx="3328">
                  <c:v>4.622222222222625</c:v>
                </c:pt>
                <c:pt idx="3329">
                  <c:v>4.6236111111115141</c:v>
                </c:pt>
                <c:pt idx="3330">
                  <c:v>4.6250000000004032</c:v>
                </c:pt>
                <c:pt idx="3331">
                  <c:v>4.6263888888892923</c:v>
                </c:pt>
                <c:pt idx="3332">
                  <c:v>4.6277777777781814</c:v>
                </c:pt>
                <c:pt idx="3333">
                  <c:v>4.6291666666670706</c:v>
                </c:pt>
                <c:pt idx="3334">
                  <c:v>4.6305555555559597</c:v>
                </c:pt>
                <c:pt idx="3335">
                  <c:v>4.6319444444448488</c:v>
                </c:pt>
                <c:pt idx="3336">
                  <c:v>4.6333333333337379</c:v>
                </c:pt>
                <c:pt idx="3337">
                  <c:v>4.634722222222627</c:v>
                </c:pt>
                <c:pt idx="3338">
                  <c:v>4.6361111111115161</c:v>
                </c:pt>
                <c:pt idx="3339">
                  <c:v>4.6375000000004052</c:v>
                </c:pt>
                <c:pt idx="3340">
                  <c:v>4.6388888888892943</c:v>
                </c:pt>
                <c:pt idx="3341">
                  <c:v>4.6402777777781834</c:v>
                </c:pt>
                <c:pt idx="3342">
                  <c:v>4.6416666666670725</c:v>
                </c:pt>
                <c:pt idx="3343">
                  <c:v>4.6430555555559616</c:v>
                </c:pt>
                <c:pt idx="3344">
                  <c:v>4.6444444444448507</c:v>
                </c:pt>
                <c:pt idx="3345">
                  <c:v>4.6458333333337398</c:v>
                </c:pt>
                <c:pt idx="3346">
                  <c:v>4.6472222222226289</c:v>
                </c:pt>
                <c:pt idx="3347">
                  <c:v>4.648611111111518</c:v>
                </c:pt>
                <c:pt idx="3348">
                  <c:v>4.6500000000004071</c:v>
                </c:pt>
                <c:pt idx="3349">
                  <c:v>4.6513888888892962</c:v>
                </c:pt>
                <c:pt idx="3350">
                  <c:v>4.6527777777781854</c:v>
                </c:pt>
                <c:pt idx="3351">
                  <c:v>4.6541666666670745</c:v>
                </c:pt>
                <c:pt idx="3352">
                  <c:v>4.6555555555559636</c:v>
                </c:pt>
                <c:pt idx="3353">
                  <c:v>4.6569444444448527</c:v>
                </c:pt>
                <c:pt idx="3354">
                  <c:v>4.6583333333337418</c:v>
                </c:pt>
                <c:pt idx="3355">
                  <c:v>4.6597222222226309</c:v>
                </c:pt>
                <c:pt idx="3356">
                  <c:v>4.66111111111152</c:v>
                </c:pt>
                <c:pt idx="3357">
                  <c:v>4.6625000000004091</c:v>
                </c:pt>
                <c:pt idx="3358">
                  <c:v>4.6638888888892982</c:v>
                </c:pt>
                <c:pt idx="3359">
                  <c:v>4.6652777777781873</c:v>
                </c:pt>
                <c:pt idx="3360">
                  <c:v>4.6666666666670764</c:v>
                </c:pt>
                <c:pt idx="3361">
                  <c:v>4.6680555555559655</c:v>
                </c:pt>
                <c:pt idx="3362">
                  <c:v>4.6694444444448546</c:v>
                </c:pt>
                <c:pt idx="3363">
                  <c:v>4.6708333333337437</c:v>
                </c:pt>
                <c:pt idx="3364">
                  <c:v>4.6722222222226328</c:v>
                </c:pt>
                <c:pt idx="3365">
                  <c:v>4.6736111111115219</c:v>
                </c:pt>
                <c:pt idx="3366">
                  <c:v>4.675000000000411</c:v>
                </c:pt>
                <c:pt idx="3367">
                  <c:v>4.6763888888893002</c:v>
                </c:pt>
                <c:pt idx="3368">
                  <c:v>4.6777777777781893</c:v>
                </c:pt>
                <c:pt idx="3369">
                  <c:v>4.6791666666670784</c:v>
                </c:pt>
                <c:pt idx="3370">
                  <c:v>4.6805555555559675</c:v>
                </c:pt>
                <c:pt idx="3371">
                  <c:v>4.6819444444448566</c:v>
                </c:pt>
                <c:pt idx="3372">
                  <c:v>4.6833333333337457</c:v>
                </c:pt>
                <c:pt idx="3373">
                  <c:v>4.6847222222226348</c:v>
                </c:pt>
                <c:pt idx="3374">
                  <c:v>4.6861111111115239</c:v>
                </c:pt>
                <c:pt idx="3375">
                  <c:v>4.687500000000413</c:v>
                </c:pt>
                <c:pt idx="3376">
                  <c:v>4.6888888888893021</c:v>
                </c:pt>
                <c:pt idx="3377">
                  <c:v>4.6902777777781912</c:v>
                </c:pt>
                <c:pt idx="3378">
                  <c:v>4.6916666666670803</c:v>
                </c:pt>
                <c:pt idx="3379">
                  <c:v>4.6930555555559694</c:v>
                </c:pt>
                <c:pt idx="3380">
                  <c:v>4.6944444444448585</c:v>
                </c:pt>
                <c:pt idx="3381">
                  <c:v>4.6958333333337476</c:v>
                </c:pt>
                <c:pt idx="3382">
                  <c:v>4.6972222222226367</c:v>
                </c:pt>
                <c:pt idx="3383">
                  <c:v>4.6986111111115259</c:v>
                </c:pt>
                <c:pt idx="3384">
                  <c:v>4.700000000000415</c:v>
                </c:pt>
                <c:pt idx="3385">
                  <c:v>4.7013888888893041</c:v>
                </c:pt>
                <c:pt idx="3386">
                  <c:v>4.7027777777781932</c:v>
                </c:pt>
                <c:pt idx="3387">
                  <c:v>4.7041666666670823</c:v>
                </c:pt>
                <c:pt idx="3388">
                  <c:v>4.7055555555559714</c:v>
                </c:pt>
                <c:pt idx="3389">
                  <c:v>4.7069444444448605</c:v>
                </c:pt>
                <c:pt idx="3390">
                  <c:v>4.7083333333337496</c:v>
                </c:pt>
                <c:pt idx="3391">
                  <c:v>4.7097222222226387</c:v>
                </c:pt>
                <c:pt idx="3392">
                  <c:v>4.7111111111115278</c:v>
                </c:pt>
                <c:pt idx="3393">
                  <c:v>4.7125000000004169</c:v>
                </c:pt>
                <c:pt idx="3394">
                  <c:v>4.713888888889306</c:v>
                </c:pt>
                <c:pt idx="3395">
                  <c:v>4.7152777777781951</c:v>
                </c:pt>
                <c:pt idx="3396">
                  <c:v>4.7166666666670842</c:v>
                </c:pt>
                <c:pt idx="3397">
                  <c:v>4.7180555555559733</c:v>
                </c:pt>
                <c:pt idx="3398">
                  <c:v>4.7194444444448624</c:v>
                </c:pt>
                <c:pt idx="3399">
                  <c:v>4.7208333333337515</c:v>
                </c:pt>
                <c:pt idx="3400">
                  <c:v>4.7222222222226407</c:v>
                </c:pt>
                <c:pt idx="3401">
                  <c:v>4.7236111111115298</c:v>
                </c:pt>
                <c:pt idx="3402">
                  <c:v>4.7250000000004189</c:v>
                </c:pt>
                <c:pt idx="3403">
                  <c:v>4.726388888889308</c:v>
                </c:pt>
                <c:pt idx="3404">
                  <c:v>4.7277777777781971</c:v>
                </c:pt>
                <c:pt idx="3405">
                  <c:v>4.7291666666670862</c:v>
                </c:pt>
                <c:pt idx="3406">
                  <c:v>4.7305555555559753</c:v>
                </c:pt>
                <c:pt idx="3407">
                  <c:v>4.7319444444448644</c:v>
                </c:pt>
                <c:pt idx="3408">
                  <c:v>4.7333333333337535</c:v>
                </c:pt>
                <c:pt idx="3409">
                  <c:v>4.7347222222226426</c:v>
                </c:pt>
                <c:pt idx="3410">
                  <c:v>4.7361111111115317</c:v>
                </c:pt>
                <c:pt idx="3411">
                  <c:v>4.7375000000004208</c:v>
                </c:pt>
                <c:pt idx="3412">
                  <c:v>4.7388888888893099</c:v>
                </c:pt>
                <c:pt idx="3413">
                  <c:v>4.740277777778199</c:v>
                </c:pt>
                <c:pt idx="3414">
                  <c:v>4.7416666666670881</c:v>
                </c:pt>
                <c:pt idx="3415">
                  <c:v>4.7430555555559772</c:v>
                </c:pt>
                <c:pt idx="3416">
                  <c:v>4.7444444444448663</c:v>
                </c:pt>
                <c:pt idx="3417">
                  <c:v>4.7458333333337555</c:v>
                </c:pt>
                <c:pt idx="3418">
                  <c:v>4.7472222222226446</c:v>
                </c:pt>
                <c:pt idx="3419">
                  <c:v>4.7486111111115337</c:v>
                </c:pt>
                <c:pt idx="3420">
                  <c:v>4.7500000000004228</c:v>
                </c:pt>
                <c:pt idx="3421">
                  <c:v>4.7513888888893119</c:v>
                </c:pt>
                <c:pt idx="3422">
                  <c:v>4.752777777778201</c:v>
                </c:pt>
                <c:pt idx="3423">
                  <c:v>4.7541666666670901</c:v>
                </c:pt>
                <c:pt idx="3424">
                  <c:v>4.7555555555559792</c:v>
                </c:pt>
                <c:pt idx="3425">
                  <c:v>4.7569444444448683</c:v>
                </c:pt>
                <c:pt idx="3426">
                  <c:v>4.7583333333337574</c:v>
                </c:pt>
                <c:pt idx="3427">
                  <c:v>4.7597222222226465</c:v>
                </c:pt>
                <c:pt idx="3428">
                  <c:v>4.7611111111115356</c:v>
                </c:pt>
                <c:pt idx="3429">
                  <c:v>4.7625000000004247</c:v>
                </c:pt>
                <c:pt idx="3430">
                  <c:v>4.7638888888893138</c:v>
                </c:pt>
                <c:pt idx="3431">
                  <c:v>4.7652777777782029</c:v>
                </c:pt>
                <c:pt idx="3432">
                  <c:v>4.766666666667092</c:v>
                </c:pt>
                <c:pt idx="3433">
                  <c:v>4.7680555555559812</c:v>
                </c:pt>
                <c:pt idx="3434">
                  <c:v>4.7694444444448703</c:v>
                </c:pt>
                <c:pt idx="3435">
                  <c:v>4.7708333333337594</c:v>
                </c:pt>
                <c:pt idx="3436">
                  <c:v>4.7722222222226485</c:v>
                </c:pt>
                <c:pt idx="3437">
                  <c:v>4.7736111111115376</c:v>
                </c:pt>
                <c:pt idx="3438">
                  <c:v>4.7750000000004267</c:v>
                </c:pt>
                <c:pt idx="3439">
                  <c:v>4.7763888888893158</c:v>
                </c:pt>
                <c:pt idx="3440">
                  <c:v>4.7777777777782049</c:v>
                </c:pt>
                <c:pt idx="3441">
                  <c:v>4.779166666667094</c:v>
                </c:pt>
                <c:pt idx="3442">
                  <c:v>4.7805555555559831</c:v>
                </c:pt>
                <c:pt idx="3443">
                  <c:v>4.7819444444448722</c:v>
                </c:pt>
                <c:pt idx="3444">
                  <c:v>4.7833333333337613</c:v>
                </c:pt>
                <c:pt idx="3445">
                  <c:v>4.7847222222226504</c:v>
                </c:pt>
                <c:pt idx="3446">
                  <c:v>4.7861111111115395</c:v>
                </c:pt>
                <c:pt idx="3447">
                  <c:v>4.7875000000004286</c:v>
                </c:pt>
                <c:pt idx="3448">
                  <c:v>4.7888888888893177</c:v>
                </c:pt>
                <c:pt idx="3449">
                  <c:v>4.7902777777782068</c:v>
                </c:pt>
                <c:pt idx="3450">
                  <c:v>4.791666666667096</c:v>
                </c:pt>
                <c:pt idx="3451">
                  <c:v>4.7930555555559851</c:v>
                </c:pt>
                <c:pt idx="3452">
                  <c:v>4.7944444444448742</c:v>
                </c:pt>
                <c:pt idx="3453">
                  <c:v>4.7958333333337633</c:v>
                </c:pt>
                <c:pt idx="3454">
                  <c:v>4.7972222222226524</c:v>
                </c:pt>
                <c:pt idx="3455">
                  <c:v>4.7986111111115415</c:v>
                </c:pt>
                <c:pt idx="3456">
                  <c:v>4.8000000000004306</c:v>
                </c:pt>
                <c:pt idx="3457">
                  <c:v>4.8013888888893197</c:v>
                </c:pt>
                <c:pt idx="3458">
                  <c:v>4.8027777777782088</c:v>
                </c:pt>
                <c:pt idx="3459">
                  <c:v>4.8041666666670979</c:v>
                </c:pt>
                <c:pt idx="3460">
                  <c:v>4.805555555555987</c:v>
                </c:pt>
                <c:pt idx="3461">
                  <c:v>4.8069444444448761</c:v>
                </c:pt>
                <c:pt idx="3462">
                  <c:v>4.8083333333337652</c:v>
                </c:pt>
                <c:pt idx="3463">
                  <c:v>4.8097222222226543</c:v>
                </c:pt>
                <c:pt idx="3464">
                  <c:v>4.8111111111115434</c:v>
                </c:pt>
                <c:pt idx="3465">
                  <c:v>4.8125000000004325</c:v>
                </c:pt>
                <c:pt idx="3466">
                  <c:v>4.8138888888893216</c:v>
                </c:pt>
                <c:pt idx="3467">
                  <c:v>4.8152777777782108</c:v>
                </c:pt>
                <c:pt idx="3468">
                  <c:v>4.8166666666670999</c:v>
                </c:pt>
                <c:pt idx="3469">
                  <c:v>4.818055555555989</c:v>
                </c:pt>
                <c:pt idx="3470">
                  <c:v>4.8194444444448781</c:v>
                </c:pt>
                <c:pt idx="3471">
                  <c:v>4.8208333333337672</c:v>
                </c:pt>
                <c:pt idx="3472">
                  <c:v>4.8222222222226563</c:v>
                </c:pt>
                <c:pt idx="3473">
                  <c:v>4.8236111111115454</c:v>
                </c:pt>
                <c:pt idx="3474">
                  <c:v>4.8250000000004345</c:v>
                </c:pt>
                <c:pt idx="3475">
                  <c:v>4.8263888888893236</c:v>
                </c:pt>
                <c:pt idx="3476">
                  <c:v>4.8277777777782127</c:v>
                </c:pt>
                <c:pt idx="3477">
                  <c:v>4.8291666666671018</c:v>
                </c:pt>
                <c:pt idx="3478">
                  <c:v>4.8305555555559909</c:v>
                </c:pt>
                <c:pt idx="3479">
                  <c:v>4.83194444444488</c:v>
                </c:pt>
                <c:pt idx="3480">
                  <c:v>4.8333333333337691</c:v>
                </c:pt>
                <c:pt idx="3481">
                  <c:v>4.8347222222226582</c:v>
                </c:pt>
                <c:pt idx="3482">
                  <c:v>4.8361111111115473</c:v>
                </c:pt>
                <c:pt idx="3483">
                  <c:v>4.8375000000004365</c:v>
                </c:pt>
                <c:pt idx="3484">
                  <c:v>4.8388888888893256</c:v>
                </c:pt>
                <c:pt idx="3485">
                  <c:v>4.8402777777782147</c:v>
                </c:pt>
                <c:pt idx="3486">
                  <c:v>4.8416666666671038</c:v>
                </c:pt>
                <c:pt idx="3487">
                  <c:v>4.8430555555559929</c:v>
                </c:pt>
                <c:pt idx="3488">
                  <c:v>4.844444444444882</c:v>
                </c:pt>
                <c:pt idx="3489">
                  <c:v>4.8458333333337711</c:v>
                </c:pt>
                <c:pt idx="3490">
                  <c:v>4.8472222222226602</c:v>
                </c:pt>
                <c:pt idx="3491">
                  <c:v>4.8486111111115493</c:v>
                </c:pt>
                <c:pt idx="3492">
                  <c:v>4.8500000000004384</c:v>
                </c:pt>
                <c:pt idx="3493">
                  <c:v>4.8513888888893275</c:v>
                </c:pt>
                <c:pt idx="3494">
                  <c:v>4.8527777777782166</c:v>
                </c:pt>
                <c:pt idx="3495">
                  <c:v>4.8541666666671057</c:v>
                </c:pt>
                <c:pt idx="3496">
                  <c:v>4.8555555555559948</c:v>
                </c:pt>
                <c:pt idx="3497">
                  <c:v>4.8569444444448839</c:v>
                </c:pt>
                <c:pt idx="3498">
                  <c:v>4.858333333333773</c:v>
                </c:pt>
                <c:pt idx="3499">
                  <c:v>4.8597222222226621</c:v>
                </c:pt>
                <c:pt idx="3500">
                  <c:v>4.8611111111115513</c:v>
                </c:pt>
                <c:pt idx="3501">
                  <c:v>4.8625000000004404</c:v>
                </c:pt>
                <c:pt idx="3502">
                  <c:v>4.8638888888893295</c:v>
                </c:pt>
                <c:pt idx="3503">
                  <c:v>4.8652777777782186</c:v>
                </c:pt>
                <c:pt idx="3504">
                  <c:v>4.8666666666671077</c:v>
                </c:pt>
                <c:pt idx="3505">
                  <c:v>4.8680555555559968</c:v>
                </c:pt>
                <c:pt idx="3506">
                  <c:v>4.8694444444448859</c:v>
                </c:pt>
                <c:pt idx="3507">
                  <c:v>4.870833333333775</c:v>
                </c:pt>
                <c:pt idx="3508">
                  <c:v>4.8722222222226641</c:v>
                </c:pt>
                <c:pt idx="3509">
                  <c:v>4.8736111111115532</c:v>
                </c:pt>
                <c:pt idx="3510">
                  <c:v>4.8750000000004423</c:v>
                </c:pt>
                <c:pt idx="3511">
                  <c:v>4.8763888888893314</c:v>
                </c:pt>
                <c:pt idx="3512">
                  <c:v>4.8777777777782205</c:v>
                </c:pt>
                <c:pt idx="3513">
                  <c:v>4.8791666666671096</c:v>
                </c:pt>
                <c:pt idx="3514">
                  <c:v>4.8805555555559987</c:v>
                </c:pt>
                <c:pt idx="3515">
                  <c:v>4.8819444444448878</c:v>
                </c:pt>
                <c:pt idx="3516">
                  <c:v>4.8833333333337769</c:v>
                </c:pt>
                <c:pt idx="3517">
                  <c:v>4.8847222222226661</c:v>
                </c:pt>
                <c:pt idx="3518">
                  <c:v>4.8861111111115552</c:v>
                </c:pt>
                <c:pt idx="3519">
                  <c:v>4.8875000000004443</c:v>
                </c:pt>
                <c:pt idx="3520">
                  <c:v>4.8888888888893334</c:v>
                </c:pt>
                <c:pt idx="3521">
                  <c:v>4.8902777777782225</c:v>
                </c:pt>
                <c:pt idx="3522">
                  <c:v>4.8916666666671116</c:v>
                </c:pt>
                <c:pt idx="3523">
                  <c:v>4.8930555555560007</c:v>
                </c:pt>
                <c:pt idx="3524">
                  <c:v>4.8944444444448898</c:v>
                </c:pt>
                <c:pt idx="3525">
                  <c:v>4.8958333333337789</c:v>
                </c:pt>
                <c:pt idx="3526">
                  <c:v>4.897222222222668</c:v>
                </c:pt>
                <c:pt idx="3527">
                  <c:v>4.8986111111115571</c:v>
                </c:pt>
                <c:pt idx="3528">
                  <c:v>4.9000000000004462</c:v>
                </c:pt>
                <c:pt idx="3529">
                  <c:v>4.9013888888893353</c:v>
                </c:pt>
                <c:pt idx="3530">
                  <c:v>4.9027777777782244</c:v>
                </c:pt>
                <c:pt idx="3531">
                  <c:v>4.9041666666671135</c:v>
                </c:pt>
                <c:pt idx="3532">
                  <c:v>4.9055555555560026</c:v>
                </c:pt>
                <c:pt idx="3533">
                  <c:v>4.9069444444448918</c:v>
                </c:pt>
                <c:pt idx="3534">
                  <c:v>4.9083333333337809</c:v>
                </c:pt>
                <c:pt idx="3535">
                  <c:v>4.90972222222267</c:v>
                </c:pt>
                <c:pt idx="3536">
                  <c:v>4.9111111111115591</c:v>
                </c:pt>
                <c:pt idx="3537">
                  <c:v>4.9125000000004482</c:v>
                </c:pt>
                <c:pt idx="3538">
                  <c:v>4.9138888888893373</c:v>
                </c:pt>
                <c:pt idx="3539">
                  <c:v>4.9152777777782264</c:v>
                </c:pt>
                <c:pt idx="3540">
                  <c:v>4.9166666666671155</c:v>
                </c:pt>
                <c:pt idx="3541">
                  <c:v>4.9180555555560046</c:v>
                </c:pt>
                <c:pt idx="3542">
                  <c:v>4.9194444444448937</c:v>
                </c:pt>
                <c:pt idx="3543">
                  <c:v>4.9208333333337828</c:v>
                </c:pt>
                <c:pt idx="3544">
                  <c:v>4.9222222222226719</c:v>
                </c:pt>
                <c:pt idx="3545">
                  <c:v>4.923611111111561</c:v>
                </c:pt>
                <c:pt idx="3546">
                  <c:v>4.9250000000004501</c:v>
                </c:pt>
                <c:pt idx="3547">
                  <c:v>4.9263888888893392</c:v>
                </c:pt>
                <c:pt idx="3548">
                  <c:v>4.9277777777782283</c:v>
                </c:pt>
                <c:pt idx="3549">
                  <c:v>4.9291666666671174</c:v>
                </c:pt>
                <c:pt idx="3550">
                  <c:v>4.9305555555560066</c:v>
                </c:pt>
                <c:pt idx="3551">
                  <c:v>4.9319444444448957</c:v>
                </c:pt>
                <c:pt idx="3552">
                  <c:v>4.9333333333337848</c:v>
                </c:pt>
                <c:pt idx="3553">
                  <c:v>4.9347222222226739</c:v>
                </c:pt>
                <c:pt idx="3554">
                  <c:v>4.936111111111563</c:v>
                </c:pt>
                <c:pt idx="3555">
                  <c:v>4.9375000000004521</c:v>
                </c:pt>
                <c:pt idx="3556">
                  <c:v>4.9388888888893412</c:v>
                </c:pt>
                <c:pt idx="3557">
                  <c:v>4.9402777777782303</c:v>
                </c:pt>
                <c:pt idx="3558">
                  <c:v>4.9416666666671194</c:v>
                </c:pt>
                <c:pt idx="3559">
                  <c:v>4.9430555555560085</c:v>
                </c:pt>
                <c:pt idx="3560">
                  <c:v>4.9444444444448976</c:v>
                </c:pt>
                <c:pt idx="3561">
                  <c:v>4.9458333333337867</c:v>
                </c:pt>
                <c:pt idx="3562">
                  <c:v>4.9472222222226758</c:v>
                </c:pt>
                <c:pt idx="3563">
                  <c:v>4.9486111111115649</c:v>
                </c:pt>
                <c:pt idx="3564">
                  <c:v>4.950000000000454</c:v>
                </c:pt>
                <c:pt idx="3565">
                  <c:v>4.9513888888893431</c:v>
                </c:pt>
                <c:pt idx="3566">
                  <c:v>4.9527777777782322</c:v>
                </c:pt>
                <c:pt idx="3567">
                  <c:v>4.9541666666671214</c:v>
                </c:pt>
                <c:pt idx="3568">
                  <c:v>4.9555555555560105</c:v>
                </c:pt>
                <c:pt idx="3569">
                  <c:v>4.9569444444448996</c:v>
                </c:pt>
                <c:pt idx="3570">
                  <c:v>4.9583333333337887</c:v>
                </c:pt>
                <c:pt idx="3571">
                  <c:v>4.9597222222226778</c:v>
                </c:pt>
                <c:pt idx="3572">
                  <c:v>4.9611111111115669</c:v>
                </c:pt>
                <c:pt idx="3573">
                  <c:v>4.962500000000456</c:v>
                </c:pt>
                <c:pt idx="3574">
                  <c:v>4.9638888888893451</c:v>
                </c:pt>
                <c:pt idx="3575">
                  <c:v>4.9652777777782342</c:v>
                </c:pt>
                <c:pt idx="3576">
                  <c:v>4.9666666666671233</c:v>
                </c:pt>
                <c:pt idx="3577">
                  <c:v>4.9680555555560124</c:v>
                </c:pt>
                <c:pt idx="3578">
                  <c:v>4.9694444444449015</c:v>
                </c:pt>
                <c:pt idx="3579">
                  <c:v>4.9708333333337906</c:v>
                </c:pt>
                <c:pt idx="3580">
                  <c:v>4.9722222222226797</c:v>
                </c:pt>
                <c:pt idx="3581">
                  <c:v>4.9736111111115688</c:v>
                </c:pt>
                <c:pt idx="3582">
                  <c:v>4.9750000000004579</c:v>
                </c:pt>
                <c:pt idx="3583">
                  <c:v>4.9763888888893471</c:v>
                </c:pt>
                <c:pt idx="3584">
                  <c:v>4.9777777777782362</c:v>
                </c:pt>
                <c:pt idx="3585">
                  <c:v>4.9791666666671253</c:v>
                </c:pt>
                <c:pt idx="3586">
                  <c:v>4.9805555555560144</c:v>
                </c:pt>
                <c:pt idx="3587">
                  <c:v>4.9819444444449035</c:v>
                </c:pt>
                <c:pt idx="3588">
                  <c:v>4.9833333333337926</c:v>
                </c:pt>
                <c:pt idx="3589">
                  <c:v>4.9847222222226817</c:v>
                </c:pt>
                <c:pt idx="3590">
                  <c:v>4.9861111111115708</c:v>
                </c:pt>
                <c:pt idx="3591">
                  <c:v>4.9875000000004599</c:v>
                </c:pt>
                <c:pt idx="3592">
                  <c:v>4.988888888889349</c:v>
                </c:pt>
                <c:pt idx="3593">
                  <c:v>4.9902777777782381</c:v>
                </c:pt>
                <c:pt idx="3594">
                  <c:v>4.9916666666671272</c:v>
                </c:pt>
                <c:pt idx="3595">
                  <c:v>4.9930555555560163</c:v>
                </c:pt>
                <c:pt idx="3596">
                  <c:v>4.9944444444449054</c:v>
                </c:pt>
                <c:pt idx="3597">
                  <c:v>4.9958333333337945</c:v>
                </c:pt>
                <c:pt idx="3598">
                  <c:v>4.9972222222226836</c:v>
                </c:pt>
                <c:pt idx="3599">
                  <c:v>4.9986111111115727</c:v>
                </c:pt>
                <c:pt idx="3600">
                  <c:v>5.0000000000004619</c:v>
                </c:pt>
                <c:pt idx="3601">
                  <c:v>5.001388888889351</c:v>
                </c:pt>
                <c:pt idx="3602">
                  <c:v>5.0027777777782401</c:v>
                </c:pt>
                <c:pt idx="3603">
                  <c:v>5.0041666666671292</c:v>
                </c:pt>
                <c:pt idx="3604">
                  <c:v>5.0055555555560183</c:v>
                </c:pt>
                <c:pt idx="3605">
                  <c:v>5.0069444444449074</c:v>
                </c:pt>
                <c:pt idx="3606">
                  <c:v>5.0083333333337965</c:v>
                </c:pt>
                <c:pt idx="3607">
                  <c:v>5.0097222222226856</c:v>
                </c:pt>
                <c:pt idx="3608">
                  <c:v>5.0111111111115747</c:v>
                </c:pt>
                <c:pt idx="3609">
                  <c:v>5.0125000000004638</c:v>
                </c:pt>
                <c:pt idx="3610">
                  <c:v>5.0138888888893529</c:v>
                </c:pt>
                <c:pt idx="3611">
                  <c:v>5.015277777778242</c:v>
                </c:pt>
                <c:pt idx="3612">
                  <c:v>5.0166666666671311</c:v>
                </c:pt>
                <c:pt idx="3613">
                  <c:v>5.0180555555560202</c:v>
                </c:pt>
                <c:pt idx="3614">
                  <c:v>5.0194444444449093</c:v>
                </c:pt>
                <c:pt idx="3615">
                  <c:v>5.0208333333337984</c:v>
                </c:pt>
                <c:pt idx="3616">
                  <c:v>5.0222222222226875</c:v>
                </c:pt>
                <c:pt idx="3617">
                  <c:v>5.0236111111115767</c:v>
                </c:pt>
                <c:pt idx="3618">
                  <c:v>5.0250000000004658</c:v>
                </c:pt>
                <c:pt idx="3619">
                  <c:v>5.0263888888893549</c:v>
                </c:pt>
                <c:pt idx="3620">
                  <c:v>5.027777777778244</c:v>
                </c:pt>
                <c:pt idx="3621">
                  <c:v>5.0291666666671331</c:v>
                </c:pt>
                <c:pt idx="3622">
                  <c:v>5.0305555555560222</c:v>
                </c:pt>
                <c:pt idx="3623">
                  <c:v>5.0319444444449113</c:v>
                </c:pt>
                <c:pt idx="3624">
                  <c:v>5.0333333333338004</c:v>
                </c:pt>
                <c:pt idx="3625">
                  <c:v>5.0347222222226895</c:v>
                </c:pt>
                <c:pt idx="3626">
                  <c:v>5.0361111111115786</c:v>
                </c:pt>
                <c:pt idx="3627">
                  <c:v>5.0375000000004677</c:v>
                </c:pt>
                <c:pt idx="3628">
                  <c:v>5.0388888888893568</c:v>
                </c:pt>
                <c:pt idx="3629">
                  <c:v>5.0402777777782459</c:v>
                </c:pt>
                <c:pt idx="3630">
                  <c:v>5.041666666667135</c:v>
                </c:pt>
                <c:pt idx="3631">
                  <c:v>5.0430555555560241</c:v>
                </c:pt>
                <c:pt idx="3632">
                  <c:v>5.0444444444449132</c:v>
                </c:pt>
                <c:pt idx="3633">
                  <c:v>5.0458333333338024</c:v>
                </c:pt>
                <c:pt idx="3634">
                  <c:v>5.0472222222226915</c:v>
                </c:pt>
                <c:pt idx="3635">
                  <c:v>5.0486111111115806</c:v>
                </c:pt>
                <c:pt idx="3636">
                  <c:v>5.0500000000004697</c:v>
                </c:pt>
                <c:pt idx="3637">
                  <c:v>5.0513888888893588</c:v>
                </c:pt>
                <c:pt idx="3638">
                  <c:v>5.0527777777782479</c:v>
                </c:pt>
                <c:pt idx="3639">
                  <c:v>5.054166666667137</c:v>
                </c:pt>
                <c:pt idx="3640">
                  <c:v>5.0555555555560261</c:v>
                </c:pt>
                <c:pt idx="3641">
                  <c:v>5.0569444444449152</c:v>
                </c:pt>
                <c:pt idx="3642">
                  <c:v>5.0583333333338043</c:v>
                </c:pt>
                <c:pt idx="3643">
                  <c:v>5.0597222222226934</c:v>
                </c:pt>
                <c:pt idx="3644">
                  <c:v>5.0611111111115825</c:v>
                </c:pt>
                <c:pt idx="3645">
                  <c:v>5.0625000000004716</c:v>
                </c:pt>
                <c:pt idx="3646">
                  <c:v>5.0638888888893607</c:v>
                </c:pt>
                <c:pt idx="3647">
                  <c:v>5.0652777777782498</c:v>
                </c:pt>
                <c:pt idx="3648">
                  <c:v>5.0666666666671389</c:v>
                </c:pt>
                <c:pt idx="3649">
                  <c:v>5.068055555556028</c:v>
                </c:pt>
                <c:pt idx="3650">
                  <c:v>5.0694444444449172</c:v>
                </c:pt>
                <c:pt idx="3651">
                  <c:v>5.0708333333338063</c:v>
                </c:pt>
                <c:pt idx="3652">
                  <c:v>5.0722222222226954</c:v>
                </c:pt>
                <c:pt idx="3653">
                  <c:v>5.0736111111115845</c:v>
                </c:pt>
                <c:pt idx="3654">
                  <c:v>5.0750000000004736</c:v>
                </c:pt>
                <c:pt idx="3655">
                  <c:v>5.0763888888893627</c:v>
                </c:pt>
                <c:pt idx="3656">
                  <c:v>5.0777777777782518</c:v>
                </c:pt>
                <c:pt idx="3657">
                  <c:v>5.0791666666671409</c:v>
                </c:pt>
                <c:pt idx="3658">
                  <c:v>5.08055555555603</c:v>
                </c:pt>
                <c:pt idx="3659">
                  <c:v>5.0819444444449191</c:v>
                </c:pt>
                <c:pt idx="3660">
                  <c:v>5.0833333333338082</c:v>
                </c:pt>
                <c:pt idx="3661">
                  <c:v>5.0847222222226973</c:v>
                </c:pt>
                <c:pt idx="3662">
                  <c:v>5.0861111111115864</c:v>
                </c:pt>
                <c:pt idx="3663">
                  <c:v>5.0875000000004755</c:v>
                </c:pt>
                <c:pt idx="3664">
                  <c:v>5.0888888888893646</c:v>
                </c:pt>
                <c:pt idx="3665">
                  <c:v>5.0902777777782537</c:v>
                </c:pt>
                <c:pt idx="3666">
                  <c:v>5.0916666666671428</c:v>
                </c:pt>
                <c:pt idx="3667">
                  <c:v>5.093055555556032</c:v>
                </c:pt>
                <c:pt idx="3668">
                  <c:v>5.0944444444449211</c:v>
                </c:pt>
                <c:pt idx="3669">
                  <c:v>5.0958333333338102</c:v>
                </c:pt>
                <c:pt idx="3670">
                  <c:v>5.0972222222226993</c:v>
                </c:pt>
                <c:pt idx="3671">
                  <c:v>5.0986111111115884</c:v>
                </c:pt>
                <c:pt idx="3672">
                  <c:v>5.1000000000004775</c:v>
                </c:pt>
                <c:pt idx="3673">
                  <c:v>5.1013888888893666</c:v>
                </c:pt>
                <c:pt idx="3674">
                  <c:v>5.1027777777782557</c:v>
                </c:pt>
                <c:pt idx="3675">
                  <c:v>5.1041666666671448</c:v>
                </c:pt>
                <c:pt idx="3676">
                  <c:v>5.1055555555560339</c:v>
                </c:pt>
                <c:pt idx="3677">
                  <c:v>5.106944444444923</c:v>
                </c:pt>
                <c:pt idx="3678">
                  <c:v>5.1083333333338121</c:v>
                </c:pt>
                <c:pt idx="3679">
                  <c:v>5.1097222222227012</c:v>
                </c:pt>
                <c:pt idx="3680">
                  <c:v>5.1111111111115903</c:v>
                </c:pt>
                <c:pt idx="3681">
                  <c:v>5.1125000000004794</c:v>
                </c:pt>
                <c:pt idx="3682">
                  <c:v>5.1138888888893685</c:v>
                </c:pt>
                <c:pt idx="3683">
                  <c:v>5.1152777777782577</c:v>
                </c:pt>
                <c:pt idx="3684">
                  <c:v>5.1166666666671468</c:v>
                </c:pt>
                <c:pt idx="3685">
                  <c:v>5.1180555555560359</c:v>
                </c:pt>
                <c:pt idx="3686">
                  <c:v>5.119444444444925</c:v>
                </c:pt>
                <c:pt idx="3687">
                  <c:v>5.1208333333338141</c:v>
                </c:pt>
                <c:pt idx="3688">
                  <c:v>5.1222222222227032</c:v>
                </c:pt>
                <c:pt idx="3689">
                  <c:v>5.1236111111115923</c:v>
                </c:pt>
                <c:pt idx="3690">
                  <c:v>5.1250000000004814</c:v>
                </c:pt>
                <c:pt idx="3691">
                  <c:v>5.1263888888893705</c:v>
                </c:pt>
                <c:pt idx="3692">
                  <c:v>5.1277777777782596</c:v>
                </c:pt>
                <c:pt idx="3693">
                  <c:v>5.1291666666671487</c:v>
                </c:pt>
                <c:pt idx="3694">
                  <c:v>5.1305555555560378</c:v>
                </c:pt>
                <c:pt idx="3695">
                  <c:v>5.1319444444449269</c:v>
                </c:pt>
                <c:pt idx="3696">
                  <c:v>5.133333333333816</c:v>
                </c:pt>
                <c:pt idx="3697">
                  <c:v>5.1347222222227051</c:v>
                </c:pt>
                <c:pt idx="3698">
                  <c:v>5.1361111111115942</c:v>
                </c:pt>
                <c:pt idx="3699">
                  <c:v>5.1375000000004833</c:v>
                </c:pt>
                <c:pt idx="3700">
                  <c:v>5.1388888888893725</c:v>
                </c:pt>
                <c:pt idx="3701">
                  <c:v>5.1402777777782616</c:v>
                </c:pt>
                <c:pt idx="3702">
                  <c:v>5.1416666666671507</c:v>
                </c:pt>
                <c:pt idx="3703">
                  <c:v>5.1430555555560398</c:v>
                </c:pt>
                <c:pt idx="3704">
                  <c:v>5.1444444444449289</c:v>
                </c:pt>
                <c:pt idx="3705">
                  <c:v>5.145833333333818</c:v>
                </c:pt>
                <c:pt idx="3706">
                  <c:v>5.1472222222227071</c:v>
                </c:pt>
                <c:pt idx="3707">
                  <c:v>5.1486111111115962</c:v>
                </c:pt>
                <c:pt idx="3708">
                  <c:v>5.1500000000004853</c:v>
                </c:pt>
                <c:pt idx="3709">
                  <c:v>5.1513888888893744</c:v>
                </c:pt>
                <c:pt idx="3710">
                  <c:v>5.1527777777782635</c:v>
                </c:pt>
                <c:pt idx="3711">
                  <c:v>5.1541666666671526</c:v>
                </c:pt>
                <c:pt idx="3712">
                  <c:v>5.1555555555560417</c:v>
                </c:pt>
                <c:pt idx="3713">
                  <c:v>5.1569444444449308</c:v>
                </c:pt>
                <c:pt idx="3714">
                  <c:v>5.1583333333338199</c:v>
                </c:pt>
                <c:pt idx="3715">
                  <c:v>5.159722222222709</c:v>
                </c:pt>
                <c:pt idx="3716">
                  <c:v>5.1611111111115981</c:v>
                </c:pt>
                <c:pt idx="3717">
                  <c:v>5.1625000000004873</c:v>
                </c:pt>
                <c:pt idx="3718">
                  <c:v>5.1638888888893764</c:v>
                </c:pt>
                <c:pt idx="3719">
                  <c:v>5.1652777777782655</c:v>
                </c:pt>
                <c:pt idx="3720">
                  <c:v>5.1666666666671546</c:v>
                </c:pt>
                <c:pt idx="3721">
                  <c:v>5.1680555555560437</c:v>
                </c:pt>
                <c:pt idx="3722">
                  <c:v>5.1694444444449328</c:v>
                </c:pt>
                <c:pt idx="3723">
                  <c:v>5.1708333333338219</c:v>
                </c:pt>
                <c:pt idx="3724">
                  <c:v>5.172222222222711</c:v>
                </c:pt>
                <c:pt idx="3725">
                  <c:v>5.1736111111116001</c:v>
                </c:pt>
                <c:pt idx="3726">
                  <c:v>5.1750000000004892</c:v>
                </c:pt>
                <c:pt idx="3727">
                  <c:v>5.1763888888893783</c:v>
                </c:pt>
                <c:pt idx="3728">
                  <c:v>5.1777777777782674</c:v>
                </c:pt>
                <c:pt idx="3729">
                  <c:v>5.1791666666671565</c:v>
                </c:pt>
                <c:pt idx="3730">
                  <c:v>5.1805555555560456</c:v>
                </c:pt>
                <c:pt idx="3731">
                  <c:v>5.1819444444449347</c:v>
                </c:pt>
                <c:pt idx="3732">
                  <c:v>5.1833333333338238</c:v>
                </c:pt>
                <c:pt idx="3733">
                  <c:v>5.184722222222713</c:v>
                </c:pt>
                <c:pt idx="3734">
                  <c:v>5.1861111111116021</c:v>
                </c:pt>
                <c:pt idx="3735">
                  <c:v>5.1875000000004912</c:v>
                </c:pt>
                <c:pt idx="3736">
                  <c:v>5.1888888888893803</c:v>
                </c:pt>
                <c:pt idx="3737">
                  <c:v>5.1902777777782694</c:v>
                </c:pt>
                <c:pt idx="3738">
                  <c:v>5.1916666666671585</c:v>
                </c:pt>
                <c:pt idx="3739">
                  <c:v>5.1930555555560476</c:v>
                </c:pt>
                <c:pt idx="3740">
                  <c:v>5.1944444444449367</c:v>
                </c:pt>
                <c:pt idx="3741">
                  <c:v>5.1958333333338258</c:v>
                </c:pt>
                <c:pt idx="3742">
                  <c:v>5.1972222222227149</c:v>
                </c:pt>
                <c:pt idx="3743">
                  <c:v>5.198611111111604</c:v>
                </c:pt>
                <c:pt idx="3744">
                  <c:v>5.2000000000004931</c:v>
                </c:pt>
                <c:pt idx="3745">
                  <c:v>5.2013888888893822</c:v>
                </c:pt>
                <c:pt idx="3746">
                  <c:v>5.2027777777782713</c:v>
                </c:pt>
                <c:pt idx="3747">
                  <c:v>5.2041666666671604</c:v>
                </c:pt>
                <c:pt idx="3748">
                  <c:v>5.2055555555560495</c:v>
                </c:pt>
                <c:pt idx="3749">
                  <c:v>5.2069444444449386</c:v>
                </c:pt>
                <c:pt idx="3750">
                  <c:v>5.2083333333338278</c:v>
                </c:pt>
                <c:pt idx="3751">
                  <c:v>5.2097222222227169</c:v>
                </c:pt>
                <c:pt idx="3752">
                  <c:v>5.211111111111606</c:v>
                </c:pt>
                <c:pt idx="3753">
                  <c:v>5.2125000000004951</c:v>
                </c:pt>
                <c:pt idx="3754">
                  <c:v>5.2138888888893842</c:v>
                </c:pt>
                <c:pt idx="3755">
                  <c:v>5.2152777777782733</c:v>
                </c:pt>
                <c:pt idx="3756">
                  <c:v>5.2166666666671624</c:v>
                </c:pt>
                <c:pt idx="3757">
                  <c:v>5.2180555555560515</c:v>
                </c:pt>
                <c:pt idx="3758">
                  <c:v>5.2194444444449406</c:v>
                </c:pt>
                <c:pt idx="3759">
                  <c:v>5.2208333333338297</c:v>
                </c:pt>
                <c:pt idx="3760">
                  <c:v>5.2222222222227188</c:v>
                </c:pt>
                <c:pt idx="3761">
                  <c:v>5.2236111111116079</c:v>
                </c:pt>
                <c:pt idx="3762">
                  <c:v>5.225000000000497</c:v>
                </c:pt>
                <c:pt idx="3763">
                  <c:v>5.2263888888893861</c:v>
                </c:pt>
                <c:pt idx="3764">
                  <c:v>5.2277777777782752</c:v>
                </c:pt>
                <c:pt idx="3765">
                  <c:v>5.2291666666671643</c:v>
                </c:pt>
                <c:pt idx="3766">
                  <c:v>5.2305555555560534</c:v>
                </c:pt>
                <c:pt idx="3767">
                  <c:v>5.2319444444449426</c:v>
                </c:pt>
                <c:pt idx="3768">
                  <c:v>5.2333333333338317</c:v>
                </c:pt>
                <c:pt idx="3769">
                  <c:v>5.2347222222227208</c:v>
                </c:pt>
                <c:pt idx="3770">
                  <c:v>5.2361111111116099</c:v>
                </c:pt>
                <c:pt idx="3771">
                  <c:v>5.237500000000499</c:v>
                </c:pt>
                <c:pt idx="3772">
                  <c:v>5.2388888888893881</c:v>
                </c:pt>
                <c:pt idx="3773">
                  <c:v>5.2402777777782772</c:v>
                </c:pt>
                <c:pt idx="3774">
                  <c:v>5.2416666666671663</c:v>
                </c:pt>
                <c:pt idx="3775">
                  <c:v>5.2430555555560554</c:v>
                </c:pt>
                <c:pt idx="3776">
                  <c:v>5.2444444444449445</c:v>
                </c:pt>
                <c:pt idx="3777">
                  <c:v>5.2458333333338336</c:v>
                </c:pt>
                <c:pt idx="3778">
                  <c:v>5.2472222222227227</c:v>
                </c:pt>
                <c:pt idx="3779">
                  <c:v>5.2486111111116118</c:v>
                </c:pt>
                <c:pt idx="3780">
                  <c:v>5.2500000000005009</c:v>
                </c:pt>
                <c:pt idx="3781">
                  <c:v>5.25138888888939</c:v>
                </c:pt>
                <c:pt idx="3782">
                  <c:v>5.2527777777782791</c:v>
                </c:pt>
                <c:pt idx="3783">
                  <c:v>5.2541666666671683</c:v>
                </c:pt>
                <c:pt idx="3784">
                  <c:v>5.2555555555560574</c:v>
                </c:pt>
                <c:pt idx="3785">
                  <c:v>5.2569444444449465</c:v>
                </c:pt>
                <c:pt idx="3786">
                  <c:v>5.2583333333338356</c:v>
                </c:pt>
                <c:pt idx="3787">
                  <c:v>5.2597222222227247</c:v>
                </c:pt>
                <c:pt idx="3788">
                  <c:v>5.2611111111116138</c:v>
                </c:pt>
                <c:pt idx="3789">
                  <c:v>5.2625000000005029</c:v>
                </c:pt>
                <c:pt idx="3790">
                  <c:v>5.263888888889392</c:v>
                </c:pt>
                <c:pt idx="3791">
                  <c:v>5.2652777777782811</c:v>
                </c:pt>
                <c:pt idx="3792">
                  <c:v>5.2666666666671702</c:v>
                </c:pt>
                <c:pt idx="3793">
                  <c:v>5.2680555555560593</c:v>
                </c:pt>
                <c:pt idx="3794">
                  <c:v>5.2694444444449484</c:v>
                </c:pt>
                <c:pt idx="3795">
                  <c:v>5.2708333333338375</c:v>
                </c:pt>
                <c:pt idx="3796">
                  <c:v>5.2722222222227266</c:v>
                </c:pt>
                <c:pt idx="3797">
                  <c:v>5.2736111111116157</c:v>
                </c:pt>
                <c:pt idx="3798">
                  <c:v>5.2750000000005048</c:v>
                </c:pt>
                <c:pt idx="3799">
                  <c:v>5.2763888888893939</c:v>
                </c:pt>
                <c:pt idx="3800">
                  <c:v>5.2777777777782831</c:v>
                </c:pt>
                <c:pt idx="3801">
                  <c:v>5.2791666666671722</c:v>
                </c:pt>
                <c:pt idx="3802">
                  <c:v>5.2805555555560613</c:v>
                </c:pt>
                <c:pt idx="3803">
                  <c:v>5.2819444444449504</c:v>
                </c:pt>
                <c:pt idx="3804">
                  <c:v>5.2833333333338395</c:v>
                </c:pt>
                <c:pt idx="3805">
                  <c:v>5.2847222222227286</c:v>
                </c:pt>
                <c:pt idx="3806">
                  <c:v>5.2861111111116177</c:v>
                </c:pt>
                <c:pt idx="3807">
                  <c:v>5.2875000000005068</c:v>
                </c:pt>
                <c:pt idx="3808">
                  <c:v>5.2888888888893959</c:v>
                </c:pt>
                <c:pt idx="3809">
                  <c:v>5.290277777778285</c:v>
                </c:pt>
                <c:pt idx="3810">
                  <c:v>5.2916666666671741</c:v>
                </c:pt>
                <c:pt idx="3811">
                  <c:v>5.2930555555560632</c:v>
                </c:pt>
                <c:pt idx="3812">
                  <c:v>5.2944444444449523</c:v>
                </c:pt>
                <c:pt idx="3813">
                  <c:v>5.2958333333338414</c:v>
                </c:pt>
                <c:pt idx="3814">
                  <c:v>5.2972222222227305</c:v>
                </c:pt>
                <c:pt idx="3815">
                  <c:v>5.2986111111116196</c:v>
                </c:pt>
                <c:pt idx="3816">
                  <c:v>5.3000000000005087</c:v>
                </c:pt>
                <c:pt idx="3817">
                  <c:v>5.3013888888893979</c:v>
                </c:pt>
                <c:pt idx="3818">
                  <c:v>5.302777777778287</c:v>
                </c:pt>
                <c:pt idx="3819">
                  <c:v>5.3041666666671761</c:v>
                </c:pt>
                <c:pt idx="3820">
                  <c:v>5.3055555555560652</c:v>
                </c:pt>
                <c:pt idx="3821">
                  <c:v>5.3069444444449543</c:v>
                </c:pt>
                <c:pt idx="3822">
                  <c:v>5.3083333333338434</c:v>
                </c:pt>
                <c:pt idx="3823">
                  <c:v>5.3097222222227325</c:v>
                </c:pt>
                <c:pt idx="3824">
                  <c:v>5.3111111111116216</c:v>
                </c:pt>
                <c:pt idx="3825">
                  <c:v>5.3125000000005107</c:v>
                </c:pt>
                <c:pt idx="3826">
                  <c:v>5.3138888888893998</c:v>
                </c:pt>
                <c:pt idx="3827">
                  <c:v>5.3152777777782889</c:v>
                </c:pt>
                <c:pt idx="3828">
                  <c:v>5.316666666667178</c:v>
                </c:pt>
                <c:pt idx="3829">
                  <c:v>5.3180555555560671</c:v>
                </c:pt>
                <c:pt idx="3830">
                  <c:v>5.3194444444449562</c:v>
                </c:pt>
                <c:pt idx="3831">
                  <c:v>5.3208333333338453</c:v>
                </c:pt>
                <c:pt idx="3832">
                  <c:v>5.3222222222227344</c:v>
                </c:pt>
                <c:pt idx="3833">
                  <c:v>5.3236111111116236</c:v>
                </c:pt>
                <c:pt idx="3834">
                  <c:v>5.3250000000005127</c:v>
                </c:pt>
                <c:pt idx="3835">
                  <c:v>5.3263888888894018</c:v>
                </c:pt>
                <c:pt idx="3836">
                  <c:v>5.3277777777782909</c:v>
                </c:pt>
                <c:pt idx="3837">
                  <c:v>5.32916666666718</c:v>
                </c:pt>
                <c:pt idx="3838">
                  <c:v>5.3305555555560691</c:v>
                </c:pt>
                <c:pt idx="3839">
                  <c:v>5.3319444444449582</c:v>
                </c:pt>
                <c:pt idx="3840">
                  <c:v>5.3333333333338473</c:v>
                </c:pt>
                <c:pt idx="3841">
                  <c:v>5.3347222222227364</c:v>
                </c:pt>
                <c:pt idx="3842">
                  <c:v>5.3361111111116255</c:v>
                </c:pt>
                <c:pt idx="3843">
                  <c:v>5.3375000000005146</c:v>
                </c:pt>
                <c:pt idx="3844">
                  <c:v>5.3388888888894037</c:v>
                </c:pt>
                <c:pt idx="3845">
                  <c:v>5.3402777777782928</c:v>
                </c:pt>
                <c:pt idx="3846">
                  <c:v>5.3416666666671819</c:v>
                </c:pt>
                <c:pt idx="3847">
                  <c:v>5.343055555556071</c:v>
                </c:pt>
                <c:pt idx="3848">
                  <c:v>5.3444444444449601</c:v>
                </c:pt>
                <c:pt idx="3849">
                  <c:v>5.3458333333338492</c:v>
                </c:pt>
                <c:pt idx="3850">
                  <c:v>5.3472222222227384</c:v>
                </c:pt>
                <c:pt idx="3851">
                  <c:v>5.3486111111116275</c:v>
                </c:pt>
                <c:pt idx="3852">
                  <c:v>5.3500000000005166</c:v>
                </c:pt>
                <c:pt idx="3853">
                  <c:v>5.3513888888894057</c:v>
                </c:pt>
                <c:pt idx="3854">
                  <c:v>5.3527777777782948</c:v>
                </c:pt>
                <c:pt idx="3855">
                  <c:v>5.3541666666671839</c:v>
                </c:pt>
                <c:pt idx="3856">
                  <c:v>5.355555555556073</c:v>
                </c:pt>
                <c:pt idx="3857">
                  <c:v>5.3569444444449621</c:v>
                </c:pt>
                <c:pt idx="3858">
                  <c:v>5.3583333333338512</c:v>
                </c:pt>
                <c:pt idx="3859">
                  <c:v>5.3597222222227403</c:v>
                </c:pt>
                <c:pt idx="3860">
                  <c:v>5.3611111111116294</c:v>
                </c:pt>
                <c:pt idx="3861">
                  <c:v>5.3625000000005185</c:v>
                </c:pt>
                <c:pt idx="3862">
                  <c:v>5.3638888888894076</c:v>
                </c:pt>
                <c:pt idx="3863">
                  <c:v>5.3652777777782967</c:v>
                </c:pt>
                <c:pt idx="3864">
                  <c:v>5.3666666666671858</c:v>
                </c:pt>
                <c:pt idx="3865">
                  <c:v>5.3680555555560749</c:v>
                </c:pt>
                <c:pt idx="3866">
                  <c:v>5.369444444444964</c:v>
                </c:pt>
                <c:pt idx="3867">
                  <c:v>5.3708333333338532</c:v>
                </c:pt>
                <c:pt idx="3868">
                  <c:v>5.3722222222227423</c:v>
                </c:pt>
                <c:pt idx="3869">
                  <c:v>5.3736111111116314</c:v>
                </c:pt>
                <c:pt idx="3870">
                  <c:v>5.3750000000005205</c:v>
                </c:pt>
                <c:pt idx="3871">
                  <c:v>5.3763888888894096</c:v>
                </c:pt>
                <c:pt idx="3872">
                  <c:v>5.3777777777782987</c:v>
                </c:pt>
                <c:pt idx="3873">
                  <c:v>5.3791666666671878</c:v>
                </c:pt>
                <c:pt idx="3874">
                  <c:v>5.3805555555560769</c:v>
                </c:pt>
                <c:pt idx="3875">
                  <c:v>5.381944444444966</c:v>
                </c:pt>
                <c:pt idx="3876">
                  <c:v>5.3833333333338551</c:v>
                </c:pt>
                <c:pt idx="3877">
                  <c:v>5.3847222222227442</c:v>
                </c:pt>
                <c:pt idx="3878">
                  <c:v>5.3861111111116333</c:v>
                </c:pt>
                <c:pt idx="3879">
                  <c:v>5.3875000000005224</c:v>
                </c:pt>
                <c:pt idx="3880">
                  <c:v>5.3888888888894115</c:v>
                </c:pt>
                <c:pt idx="3881">
                  <c:v>5.3902777777783006</c:v>
                </c:pt>
                <c:pt idx="3882">
                  <c:v>5.3916666666671897</c:v>
                </c:pt>
                <c:pt idx="3883">
                  <c:v>5.3930555555560789</c:v>
                </c:pt>
                <c:pt idx="3884">
                  <c:v>5.394444444444968</c:v>
                </c:pt>
                <c:pt idx="3885">
                  <c:v>5.3958333333338571</c:v>
                </c:pt>
                <c:pt idx="3886">
                  <c:v>5.3972222222227462</c:v>
                </c:pt>
                <c:pt idx="3887">
                  <c:v>5.3986111111116353</c:v>
                </c:pt>
                <c:pt idx="3888">
                  <c:v>5.4000000000005244</c:v>
                </c:pt>
                <c:pt idx="3889">
                  <c:v>5.4013888888894135</c:v>
                </c:pt>
                <c:pt idx="3890">
                  <c:v>5.4027777777783026</c:v>
                </c:pt>
                <c:pt idx="3891">
                  <c:v>5.4041666666671917</c:v>
                </c:pt>
                <c:pt idx="3892">
                  <c:v>5.4055555555560808</c:v>
                </c:pt>
                <c:pt idx="3893">
                  <c:v>5.4069444444449699</c:v>
                </c:pt>
                <c:pt idx="3894">
                  <c:v>5.408333333333859</c:v>
                </c:pt>
                <c:pt idx="3895">
                  <c:v>5.4097222222227481</c:v>
                </c:pt>
                <c:pt idx="3896">
                  <c:v>5.4111111111116372</c:v>
                </c:pt>
                <c:pt idx="3897">
                  <c:v>5.4125000000005263</c:v>
                </c:pt>
                <c:pt idx="3898">
                  <c:v>5.4138888888894154</c:v>
                </c:pt>
                <c:pt idx="3899">
                  <c:v>5.4152777777783045</c:v>
                </c:pt>
                <c:pt idx="3900">
                  <c:v>5.4166666666671937</c:v>
                </c:pt>
                <c:pt idx="3901">
                  <c:v>5.4180555555560828</c:v>
                </c:pt>
                <c:pt idx="3902">
                  <c:v>5.4194444444449719</c:v>
                </c:pt>
                <c:pt idx="3903">
                  <c:v>5.420833333333861</c:v>
                </c:pt>
                <c:pt idx="3904">
                  <c:v>5.4222222222227501</c:v>
                </c:pt>
                <c:pt idx="3905">
                  <c:v>5.4236111111116392</c:v>
                </c:pt>
                <c:pt idx="3906">
                  <c:v>5.4250000000005283</c:v>
                </c:pt>
                <c:pt idx="3907">
                  <c:v>5.4263888888894174</c:v>
                </c:pt>
                <c:pt idx="3908">
                  <c:v>5.4277777777783065</c:v>
                </c:pt>
                <c:pt idx="3909">
                  <c:v>5.4291666666671956</c:v>
                </c:pt>
                <c:pt idx="3910">
                  <c:v>5.4305555555560847</c:v>
                </c:pt>
                <c:pt idx="3911">
                  <c:v>5.4319444444449738</c:v>
                </c:pt>
                <c:pt idx="3912">
                  <c:v>5.4333333333338629</c:v>
                </c:pt>
                <c:pt idx="3913">
                  <c:v>5.434722222222752</c:v>
                </c:pt>
                <c:pt idx="3914">
                  <c:v>5.4361111111116411</c:v>
                </c:pt>
                <c:pt idx="3915">
                  <c:v>5.4375000000005302</c:v>
                </c:pt>
                <c:pt idx="3916">
                  <c:v>5.4388888888894193</c:v>
                </c:pt>
                <c:pt idx="3917">
                  <c:v>5.4402777777783085</c:v>
                </c:pt>
                <c:pt idx="3918">
                  <c:v>5.4416666666671976</c:v>
                </c:pt>
                <c:pt idx="3919">
                  <c:v>5.4430555555560867</c:v>
                </c:pt>
                <c:pt idx="3920">
                  <c:v>5.4444444444449758</c:v>
                </c:pt>
                <c:pt idx="3921">
                  <c:v>5.4458333333338649</c:v>
                </c:pt>
                <c:pt idx="3922">
                  <c:v>5.447222222222754</c:v>
                </c:pt>
                <c:pt idx="3923">
                  <c:v>5.4486111111116431</c:v>
                </c:pt>
                <c:pt idx="3924">
                  <c:v>5.4500000000005322</c:v>
                </c:pt>
                <c:pt idx="3925">
                  <c:v>5.4513888888894213</c:v>
                </c:pt>
                <c:pt idx="3926">
                  <c:v>5.4527777777783104</c:v>
                </c:pt>
                <c:pt idx="3927">
                  <c:v>5.4541666666671995</c:v>
                </c:pt>
                <c:pt idx="3928">
                  <c:v>5.4555555555560886</c:v>
                </c:pt>
                <c:pt idx="3929">
                  <c:v>5.4569444444449777</c:v>
                </c:pt>
                <c:pt idx="3930">
                  <c:v>5.4583333333338668</c:v>
                </c:pt>
                <c:pt idx="3931">
                  <c:v>5.4597222222227559</c:v>
                </c:pt>
                <c:pt idx="3932">
                  <c:v>5.461111111111645</c:v>
                </c:pt>
                <c:pt idx="3933">
                  <c:v>5.4625000000005342</c:v>
                </c:pt>
                <c:pt idx="3934">
                  <c:v>5.4638888888894233</c:v>
                </c:pt>
                <c:pt idx="3935">
                  <c:v>5.4652777777783124</c:v>
                </c:pt>
                <c:pt idx="3936">
                  <c:v>5.4666666666672015</c:v>
                </c:pt>
                <c:pt idx="3937">
                  <c:v>5.4680555555560906</c:v>
                </c:pt>
                <c:pt idx="3938">
                  <c:v>5.4694444444449797</c:v>
                </c:pt>
                <c:pt idx="3939">
                  <c:v>5.4708333333338688</c:v>
                </c:pt>
                <c:pt idx="3940">
                  <c:v>5.4722222222227579</c:v>
                </c:pt>
                <c:pt idx="3941">
                  <c:v>5.473611111111647</c:v>
                </c:pt>
                <c:pt idx="3942">
                  <c:v>5.4750000000005361</c:v>
                </c:pt>
                <c:pt idx="3943">
                  <c:v>5.4763888888894252</c:v>
                </c:pt>
                <c:pt idx="3944">
                  <c:v>5.4777777777783143</c:v>
                </c:pt>
                <c:pt idx="3945">
                  <c:v>5.4791666666672034</c:v>
                </c:pt>
                <c:pt idx="3946">
                  <c:v>5.4805555555560925</c:v>
                </c:pt>
                <c:pt idx="3947">
                  <c:v>5.4819444444449816</c:v>
                </c:pt>
                <c:pt idx="3948">
                  <c:v>5.4833333333338707</c:v>
                </c:pt>
                <c:pt idx="3949">
                  <c:v>5.4847222222227598</c:v>
                </c:pt>
                <c:pt idx="3950">
                  <c:v>5.486111111111649</c:v>
                </c:pt>
                <c:pt idx="3951">
                  <c:v>5.4875000000005381</c:v>
                </c:pt>
                <c:pt idx="3952">
                  <c:v>5.4888888888894272</c:v>
                </c:pt>
                <c:pt idx="3953">
                  <c:v>5.4902777777783163</c:v>
                </c:pt>
                <c:pt idx="3954">
                  <c:v>5.4916666666672054</c:v>
                </c:pt>
                <c:pt idx="3955">
                  <c:v>5.4930555555560945</c:v>
                </c:pt>
                <c:pt idx="3956">
                  <c:v>5.4944444444449836</c:v>
                </c:pt>
                <c:pt idx="3957">
                  <c:v>5.4958333333338727</c:v>
                </c:pt>
                <c:pt idx="3958">
                  <c:v>5.4972222222227618</c:v>
                </c:pt>
                <c:pt idx="3959">
                  <c:v>5.4986111111116509</c:v>
                </c:pt>
                <c:pt idx="3960">
                  <c:v>5.50000000000054</c:v>
                </c:pt>
                <c:pt idx="3961">
                  <c:v>5.5013888888894291</c:v>
                </c:pt>
                <c:pt idx="3962">
                  <c:v>5.5027777777783182</c:v>
                </c:pt>
                <c:pt idx="3963">
                  <c:v>5.5041666666672073</c:v>
                </c:pt>
                <c:pt idx="3964">
                  <c:v>5.5055555555560964</c:v>
                </c:pt>
                <c:pt idx="3965">
                  <c:v>5.5069444444449855</c:v>
                </c:pt>
                <c:pt idx="3966">
                  <c:v>5.5083333333338746</c:v>
                </c:pt>
                <c:pt idx="3967">
                  <c:v>5.5097222222227638</c:v>
                </c:pt>
                <c:pt idx="3968">
                  <c:v>5.5111111111116529</c:v>
                </c:pt>
                <c:pt idx="3969">
                  <c:v>5.512500000000542</c:v>
                </c:pt>
                <c:pt idx="3970">
                  <c:v>5.5138888888894311</c:v>
                </c:pt>
                <c:pt idx="3971">
                  <c:v>5.5152777777783202</c:v>
                </c:pt>
                <c:pt idx="3972">
                  <c:v>5.5166666666672093</c:v>
                </c:pt>
                <c:pt idx="3973">
                  <c:v>5.5180555555560984</c:v>
                </c:pt>
                <c:pt idx="3974">
                  <c:v>5.5194444444449875</c:v>
                </c:pt>
                <c:pt idx="3975">
                  <c:v>5.5208333333338766</c:v>
                </c:pt>
                <c:pt idx="3976">
                  <c:v>5.5222222222227657</c:v>
                </c:pt>
                <c:pt idx="3977">
                  <c:v>5.5236111111116548</c:v>
                </c:pt>
                <c:pt idx="3978">
                  <c:v>5.5250000000005439</c:v>
                </c:pt>
                <c:pt idx="3979">
                  <c:v>5.526388888889433</c:v>
                </c:pt>
                <c:pt idx="3980">
                  <c:v>5.5277777777783221</c:v>
                </c:pt>
                <c:pt idx="3981">
                  <c:v>5.5291666666672112</c:v>
                </c:pt>
                <c:pt idx="3982">
                  <c:v>5.5305555555561003</c:v>
                </c:pt>
                <c:pt idx="3983">
                  <c:v>5.5319444444449895</c:v>
                </c:pt>
                <c:pt idx="3984">
                  <c:v>5.5333333333338786</c:v>
                </c:pt>
                <c:pt idx="3985">
                  <c:v>5.5347222222227677</c:v>
                </c:pt>
                <c:pt idx="3986">
                  <c:v>5.5361111111116568</c:v>
                </c:pt>
                <c:pt idx="3987">
                  <c:v>5.5375000000005459</c:v>
                </c:pt>
                <c:pt idx="3988">
                  <c:v>5.538888888889435</c:v>
                </c:pt>
                <c:pt idx="3989">
                  <c:v>5.5402777777783241</c:v>
                </c:pt>
                <c:pt idx="3990">
                  <c:v>5.5416666666672132</c:v>
                </c:pt>
                <c:pt idx="3991">
                  <c:v>5.5430555555561023</c:v>
                </c:pt>
                <c:pt idx="3992">
                  <c:v>5.5444444444449914</c:v>
                </c:pt>
                <c:pt idx="3993">
                  <c:v>5.5458333333338805</c:v>
                </c:pt>
                <c:pt idx="3994">
                  <c:v>5.5472222222227696</c:v>
                </c:pt>
                <c:pt idx="3995">
                  <c:v>5.5486111111116587</c:v>
                </c:pt>
                <c:pt idx="3996">
                  <c:v>5.5500000000005478</c:v>
                </c:pt>
                <c:pt idx="3997">
                  <c:v>5.5513888888894369</c:v>
                </c:pt>
                <c:pt idx="3998">
                  <c:v>5.552777777778326</c:v>
                </c:pt>
                <c:pt idx="3999">
                  <c:v>5.5541666666672151</c:v>
                </c:pt>
                <c:pt idx="4000">
                  <c:v>5.5555555555561043</c:v>
                </c:pt>
                <c:pt idx="4001">
                  <c:v>5.5569444444449934</c:v>
                </c:pt>
                <c:pt idx="4002">
                  <c:v>5.5583333333338825</c:v>
                </c:pt>
                <c:pt idx="4003">
                  <c:v>5.5597222222227716</c:v>
                </c:pt>
                <c:pt idx="4004">
                  <c:v>5.5611111111116607</c:v>
                </c:pt>
                <c:pt idx="4005">
                  <c:v>5.5625000000005498</c:v>
                </c:pt>
                <c:pt idx="4006">
                  <c:v>5.5638888888894389</c:v>
                </c:pt>
                <c:pt idx="4007">
                  <c:v>5.565277777778328</c:v>
                </c:pt>
                <c:pt idx="4008">
                  <c:v>5.5666666666672171</c:v>
                </c:pt>
                <c:pt idx="4009">
                  <c:v>5.5680555555561062</c:v>
                </c:pt>
                <c:pt idx="4010">
                  <c:v>5.5694444444449953</c:v>
                </c:pt>
                <c:pt idx="4011">
                  <c:v>5.5708333333338844</c:v>
                </c:pt>
                <c:pt idx="4012">
                  <c:v>5.5722222222227735</c:v>
                </c:pt>
                <c:pt idx="4013">
                  <c:v>5.5736111111116626</c:v>
                </c:pt>
                <c:pt idx="4014">
                  <c:v>5.5750000000005517</c:v>
                </c:pt>
                <c:pt idx="4015">
                  <c:v>5.5763888888894408</c:v>
                </c:pt>
                <c:pt idx="4016">
                  <c:v>5.5777777777783299</c:v>
                </c:pt>
                <c:pt idx="4017">
                  <c:v>5.5791666666672191</c:v>
                </c:pt>
                <c:pt idx="4018">
                  <c:v>5.5805555555561082</c:v>
                </c:pt>
                <c:pt idx="4019">
                  <c:v>5.5819444444449973</c:v>
                </c:pt>
                <c:pt idx="4020">
                  <c:v>5.5833333333338864</c:v>
                </c:pt>
                <c:pt idx="4021">
                  <c:v>5.5847222222227755</c:v>
                </c:pt>
                <c:pt idx="4022">
                  <c:v>5.5861111111116646</c:v>
                </c:pt>
                <c:pt idx="4023">
                  <c:v>5.5875000000005537</c:v>
                </c:pt>
                <c:pt idx="4024">
                  <c:v>5.5888888888894428</c:v>
                </c:pt>
                <c:pt idx="4025">
                  <c:v>5.5902777777783319</c:v>
                </c:pt>
                <c:pt idx="4026">
                  <c:v>5.591666666667221</c:v>
                </c:pt>
                <c:pt idx="4027">
                  <c:v>5.5930555555561101</c:v>
                </c:pt>
                <c:pt idx="4028">
                  <c:v>5.5944444444449992</c:v>
                </c:pt>
                <c:pt idx="4029">
                  <c:v>5.5958333333338883</c:v>
                </c:pt>
                <c:pt idx="4030">
                  <c:v>5.5972222222227774</c:v>
                </c:pt>
                <c:pt idx="4031">
                  <c:v>5.5986111111116665</c:v>
                </c:pt>
                <c:pt idx="4032">
                  <c:v>5.6000000000005556</c:v>
                </c:pt>
                <c:pt idx="4033">
                  <c:v>5.6013888888894448</c:v>
                </c:pt>
                <c:pt idx="4034">
                  <c:v>5.6027777777783339</c:v>
                </c:pt>
                <c:pt idx="4035">
                  <c:v>5.604166666667223</c:v>
                </c:pt>
                <c:pt idx="4036">
                  <c:v>5.6055555555561121</c:v>
                </c:pt>
                <c:pt idx="4037">
                  <c:v>5.6069444444450012</c:v>
                </c:pt>
                <c:pt idx="4038">
                  <c:v>5.6083333333338903</c:v>
                </c:pt>
                <c:pt idx="4039">
                  <c:v>5.6097222222227794</c:v>
                </c:pt>
                <c:pt idx="4040">
                  <c:v>5.6111111111116685</c:v>
                </c:pt>
                <c:pt idx="4041">
                  <c:v>5.6125000000005576</c:v>
                </c:pt>
                <c:pt idx="4042">
                  <c:v>5.6138888888894467</c:v>
                </c:pt>
                <c:pt idx="4043">
                  <c:v>5.6152777777783358</c:v>
                </c:pt>
                <c:pt idx="4044">
                  <c:v>5.6166666666672249</c:v>
                </c:pt>
                <c:pt idx="4045">
                  <c:v>5.618055555556114</c:v>
                </c:pt>
                <c:pt idx="4046">
                  <c:v>5.6194444444450031</c:v>
                </c:pt>
                <c:pt idx="4047">
                  <c:v>5.6208333333338922</c:v>
                </c:pt>
                <c:pt idx="4048">
                  <c:v>5.6222222222227813</c:v>
                </c:pt>
                <c:pt idx="4049">
                  <c:v>5.6236111111116704</c:v>
                </c:pt>
                <c:pt idx="4050">
                  <c:v>5.6250000000005596</c:v>
                </c:pt>
                <c:pt idx="4051">
                  <c:v>5.6263888888894487</c:v>
                </c:pt>
                <c:pt idx="4052">
                  <c:v>5.6277777777783378</c:v>
                </c:pt>
                <c:pt idx="4053">
                  <c:v>5.6291666666672269</c:v>
                </c:pt>
                <c:pt idx="4054">
                  <c:v>5.630555555556116</c:v>
                </c:pt>
                <c:pt idx="4055">
                  <c:v>5.6319444444450051</c:v>
                </c:pt>
                <c:pt idx="4056">
                  <c:v>5.6333333333338942</c:v>
                </c:pt>
                <c:pt idx="4057">
                  <c:v>5.6347222222227833</c:v>
                </c:pt>
                <c:pt idx="4058">
                  <c:v>5.6361111111116724</c:v>
                </c:pt>
                <c:pt idx="4059">
                  <c:v>5.6375000000005615</c:v>
                </c:pt>
                <c:pt idx="4060">
                  <c:v>5.6388888888894506</c:v>
                </c:pt>
                <c:pt idx="4061">
                  <c:v>5.6402777777783397</c:v>
                </c:pt>
                <c:pt idx="4062">
                  <c:v>5.6416666666672288</c:v>
                </c:pt>
                <c:pt idx="4063">
                  <c:v>5.6430555555561179</c:v>
                </c:pt>
                <c:pt idx="4064">
                  <c:v>5.644444444445007</c:v>
                </c:pt>
                <c:pt idx="4065">
                  <c:v>5.6458333333338961</c:v>
                </c:pt>
                <c:pt idx="4066">
                  <c:v>5.6472222222227852</c:v>
                </c:pt>
                <c:pt idx="4067">
                  <c:v>5.6486111111116744</c:v>
                </c:pt>
                <c:pt idx="4068">
                  <c:v>5.6500000000005635</c:v>
                </c:pt>
                <c:pt idx="4069">
                  <c:v>5.6513888888894526</c:v>
                </c:pt>
                <c:pt idx="4070">
                  <c:v>5.6527777777783417</c:v>
                </c:pt>
                <c:pt idx="4071">
                  <c:v>5.6541666666672308</c:v>
                </c:pt>
                <c:pt idx="4072">
                  <c:v>5.6555555555561199</c:v>
                </c:pt>
                <c:pt idx="4073">
                  <c:v>5.656944444445009</c:v>
                </c:pt>
                <c:pt idx="4074">
                  <c:v>5.6583333333338981</c:v>
                </c:pt>
                <c:pt idx="4075">
                  <c:v>5.6597222222227872</c:v>
                </c:pt>
                <c:pt idx="4076">
                  <c:v>5.6611111111116763</c:v>
                </c:pt>
                <c:pt idx="4077">
                  <c:v>5.6625000000005654</c:v>
                </c:pt>
                <c:pt idx="4078">
                  <c:v>5.6638888888894545</c:v>
                </c:pt>
                <c:pt idx="4079">
                  <c:v>5.6652777777783436</c:v>
                </c:pt>
                <c:pt idx="4080">
                  <c:v>5.6666666666672327</c:v>
                </c:pt>
                <c:pt idx="4081">
                  <c:v>5.6680555555561218</c:v>
                </c:pt>
                <c:pt idx="4082">
                  <c:v>5.6694444444450109</c:v>
                </c:pt>
                <c:pt idx="4083">
                  <c:v>5.6708333333339001</c:v>
                </c:pt>
                <c:pt idx="4084">
                  <c:v>5.6722222222227892</c:v>
                </c:pt>
                <c:pt idx="4085">
                  <c:v>5.6736111111116783</c:v>
                </c:pt>
                <c:pt idx="4086">
                  <c:v>5.6750000000005674</c:v>
                </c:pt>
                <c:pt idx="4087">
                  <c:v>5.6763888888894565</c:v>
                </c:pt>
                <c:pt idx="4088">
                  <c:v>5.6777777777783456</c:v>
                </c:pt>
                <c:pt idx="4089">
                  <c:v>5.6791666666672347</c:v>
                </c:pt>
                <c:pt idx="4090">
                  <c:v>5.6805555555561238</c:v>
                </c:pt>
                <c:pt idx="4091">
                  <c:v>5.6819444444450129</c:v>
                </c:pt>
                <c:pt idx="4092">
                  <c:v>5.683333333333902</c:v>
                </c:pt>
                <c:pt idx="4093">
                  <c:v>5.6847222222227911</c:v>
                </c:pt>
                <c:pt idx="4094">
                  <c:v>5.6861111111116802</c:v>
                </c:pt>
                <c:pt idx="4095">
                  <c:v>5.6875000000005693</c:v>
                </c:pt>
                <c:pt idx="4096">
                  <c:v>5.6888888888894584</c:v>
                </c:pt>
                <c:pt idx="4097">
                  <c:v>5.6902777777783475</c:v>
                </c:pt>
                <c:pt idx="4098">
                  <c:v>5.6916666666672366</c:v>
                </c:pt>
                <c:pt idx="4099">
                  <c:v>5.6930555555561257</c:v>
                </c:pt>
                <c:pt idx="4100">
                  <c:v>5.6944444444450149</c:v>
                </c:pt>
                <c:pt idx="4101">
                  <c:v>5.695833333333904</c:v>
                </c:pt>
                <c:pt idx="4102">
                  <c:v>5.6972222222227931</c:v>
                </c:pt>
                <c:pt idx="4103">
                  <c:v>5.6986111111116822</c:v>
                </c:pt>
                <c:pt idx="4104">
                  <c:v>5.7000000000005713</c:v>
                </c:pt>
                <c:pt idx="4105">
                  <c:v>5.7013888888894604</c:v>
                </c:pt>
                <c:pt idx="4106">
                  <c:v>5.7027777777783495</c:v>
                </c:pt>
                <c:pt idx="4107">
                  <c:v>5.7041666666672386</c:v>
                </c:pt>
                <c:pt idx="4108">
                  <c:v>5.7055555555561277</c:v>
                </c:pt>
                <c:pt idx="4109">
                  <c:v>5.7069444444450168</c:v>
                </c:pt>
                <c:pt idx="4110">
                  <c:v>5.7083333333339059</c:v>
                </c:pt>
                <c:pt idx="4111">
                  <c:v>5.709722222222795</c:v>
                </c:pt>
                <c:pt idx="4112">
                  <c:v>5.7111111111116841</c:v>
                </c:pt>
                <c:pt idx="4113">
                  <c:v>5.7125000000005732</c:v>
                </c:pt>
                <c:pt idx="4114">
                  <c:v>5.7138888888894623</c:v>
                </c:pt>
                <c:pt idx="4115">
                  <c:v>5.7152777777783514</c:v>
                </c:pt>
                <c:pt idx="4116">
                  <c:v>5.7166666666672405</c:v>
                </c:pt>
                <c:pt idx="4117">
                  <c:v>5.7180555555561297</c:v>
                </c:pt>
                <c:pt idx="4118">
                  <c:v>5.7194444444450188</c:v>
                </c:pt>
                <c:pt idx="4119">
                  <c:v>5.7208333333339079</c:v>
                </c:pt>
                <c:pt idx="4120">
                  <c:v>5.722222222222797</c:v>
                </c:pt>
                <c:pt idx="4121">
                  <c:v>5.7236111111116861</c:v>
                </c:pt>
                <c:pt idx="4122">
                  <c:v>5.7250000000005752</c:v>
                </c:pt>
                <c:pt idx="4123">
                  <c:v>5.7263888888894643</c:v>
                </c:pt>
                <c:pt idx="4124">
                  <c:v>5.7277777777783534</c:v>
                </c:pt>
                <c:pt idx="4125">
                  <c:v>5.7291666666672425</c:v>
                </c:pt>
                <c:pt idx="4126">
                  <c:v>5.7305555555561316</c:v>
                </c:pt>
                <c:pt idx="4127">
                  <c:v>5.7319444444450207</c:v>
                </c:pt>
                <c:pt idx="4128">
                  <c:v>5.7333333333339098</c:v>
                </c:pt>
                <c:pt idx="4129">
                  <c:v>5.7347222222227989</c:v>
                </c:pt>
                <c:pt idx="4130">
                  <c:v>5.736111111111688</c:v>
                </c:pt>
                <c:pt idx="4131">
                  <c:v>5.7375000000005771</c:v>
                </c:pt>
                <c:pt idx="4132">
                  <c:v>5.7388888888894662</c:v>
                </c:pt>
                <c:pt idx="4133">
                  <c:v>5.7402777777783554</c:v>
                </c:pt>
                <c:pt idx="4134">
                  <c:v>5.7416666666672445</c:v>
                </c:pt>
                <c:pt idx="4135">
                  <c:v>5.7430555555561336</c:v>
                </c:pt>
                <c:pt idx="4136">
                  <c:v>5.7444444444450227</c:v>
                </c:pt>
                <c:pt idx="4137">
                  <c:v>5.7458333333339118</c:v>
                </c:pt>
                <c:pt idx="4138">
                  <c:v>5.7472222222228009</c:v>
                </c:pt>
                <c:pt idx="4139">
                  <c:v>5.74861111111169</c:v>
                </c:pt>
                <c:pt idx="4140">
                  <c:v>5.7500000000005791</c:v>
                </c:pt>
                <c:pt idx="4141">
                  <c:v>5.7513888888894682</c:v>
                </c:pt>
                <c:pt idx="4142">
                  <c:v>5.7527777777783573</c:v>
                </c:pt>
                <c:pt idx="4143">
                  <c:v>5.7541666666672464</c:v>
                </c:pt>
                <c:pt idx="4144">
                  <c:v>5.7555555555561355</c:v>
                </c:pt>
                <c:pt idx="4145">
                  <c:v>5.7569444444450246</c:v>
                </c:pt>
                <c:pt idx="4146">
                  <c:v>5.7583333333339137</c:v>
                </c:pt>
                <c:pt idx="4147">
                  <c:v>5.7597222222228028</c:v>
                </c:pt>
                <c:pt idx="4148">
                  <c:v>5.7611111111116919</c:v>
                </c:pt>
                <c:pt idx="4149">
                  <c:v>5.762500000000581</c:v>
                </c:pt>
                <c:pt idx="4150">
                  <c:v>5.7638888888894702</c:v>
                </c:pt>
                <c:pt idx="4151">
                  <c:v>5.7652777777783593</c:v>
                </c:pt>
                <c:pt idx="4152">
                  <c:v>5.7666666666672484</c:v>
                </c:pt>
                <c:pt idx="4153">
                  <c:v>5.7680555555561375</c:v>
                </c:pt>
                <c:pt idx="4154">
                  <c:v>5.7694444444450266</c:v>
                </c:pt>
                <c:pt idx="4155">
                  <c:v>5.7708333333339157</c:v>
                </c:pt>
                <c:pt idx="4156">
                  <c:v>5.7722222222228048</c:v>
                </c:pt>
                <c:pt idx="4157">
                  <c:v>5.7736111111116939</c:v>
                </c:pt>
                <c:pt idx="4158">
                  <c:v>5.775000000000583</c:v>
                </c:pt>
                <c:pt idx="4159">
                  <c:v>5.7763888888894721</c:v>
                </c:pt>
                <c:pt idx="4160">
                  <c:v>5.7777777777783612</c:v>
                </c:pt>
                <c:pt idx="4161">
                  <c:v>5.7791666666672503</c:v>
                </c:pt>
                <c:pt idx="4162">
                  <c:v>5.7805555555561394</c:v>
                </c:pt>
                <c:pt idx="4163">
                  <c:v>5.7819444444450285</c:v>
                </c:pt>
                <c:pt idx="4164">
                  <c:v>5.7833333333339176</c:v>
                </c:pt>
                <c:pt idx="4165">
                  <c:v>5.7847222222228067</c:v>
                </c:pt>
                <c:pt idx="4166">
                  <c:v>5.7861111111116958</c:v>
                </c:pt>
                <c:pt idx="4167">
                  <c:v>5.787500000000585</c:v>
                </c:pt>
                <c:pt idx="4168">
                  <c:v>5.7888888888894741</c:v>
                </c:pt>
                <c:pt idx="4169">
                  <c:v>5.7902777777783632</c:v>
                </c:pt>
                <c:pt idx="4170">
                  <c:v>5.7916666666672523</c:v>
                </c:pt>
                <c:pt idx="4171">
                  <c:v>5.7930555555561414</c:v>
                </c:pt>
                <c:pt idx="4172">
                  <c:v>5.7944444444450305</c:v>
                </c:pt>
                <c:pt idx="4173">
                  <c:v>5.7958333333339196</c:v>
                </c:pt>
                <c:pt idx="4174">
                  <c:v>5.7972222222228087</c:v>
                </c:pt>
                <c:pt idx="4175">
                  <c:v>5.7986111111116978</c:v>
                </c:pt>
                <c:pt idx="4176">
                  <c:v>5.8000000000005869</c:v>
                </c:pt>
                <c:pt idx="4177">
                  <c:v>5.801388888889476</c:v>
                </c:pt>
                <c:pt idx="4178">
                  <c:v>5.8027777777783651</c:v>
                </c:pt>
                <c:pt idx="4179">
                  <c:v>5.8041666666672542</c:v>
                </c:pt>
                <c:pt idx="4180">
                  <c:v>5.8055555555561433</c:v>
                </c:pt>
                <c:pt idx="4181">
                  <c:v>5.8069444444450324</c:v>
                </c:pt>
                <c:pt idx="4182">
                  <c:v>5.8083333333339215</c:v>
                </c:pt>
                <c:pt idx="4183">
                  <c:v>5.8097222222228107</c:v>
                </c:pt>
                <c:pt idx="4184">
                  <c:v>5.8111111111116998</c:v>
                </c:pt>
                <c:pt idx="4185">
                  <c:v>5.8125000000005889</c:v>
                </c:pt>
                <c:pt idx="4186">
                  <c:v>5.813888888889478</c:v>
                </c:pt>
                <c:pt idx="4187">
                  <c:v>5.8152777777783671</c:v>
                </c:pt>
                <c:pt idx="4188">
                  <c:v>5.8166666666672562</c:v>
                </c:pt>
                <c:pt idx="4189">
                  <c:v>5.8180555555561453</c:v>
                </c:pt>
                <c:pt idx="4190">
                  <c:v>5.8194444444450344</c:v>
                </c:pt>
                <c:pt idx="4191">
                  <c:v>5.8208333333339235</c:v>
                </c:pt>
                <c:pt idx="4192">
                  <c:v>5.8222222222228126</c:v>
                </c:pt>
                <c:pt idx="4193">
                  <c:v>5.8236111111117017</c:v>
                </c:pt>
                <c:pt idx="4194">
                  <c:v>5.8250000000005908</c:v>
                </c:pt>
                <c:pt idx="4195">
                  <c:v>5.8263888888894799</c:v>
                </c:pt>
                <c:pt idx="4196">
                  <c:v>5.827777777778369</c:v>
                </c:pt>
                <c:pt idx="4197">
                  <c:v>5.8291666666672581</c:v>
                </c:pt>
                <c:pt idx="4198">
                  <c:v>5.8305555555561472</c:v>
                </c:pt>
                <c:pt idx="4199">
                  <c:v>5.8319444444450363</c:v>
                </c:pt>
                <c:pt idx="4200">
                  <c:v>5.8333333333339255</c:v>
                </c:pt>
                <c:pt idx="4201">
                  <c:v>5.8347222222228146</c:v>
                </c:pt>
                <c:pt idx="4202">
                  <c:v>5.8361111111117037</c:v>
                </c:pt>
                <c:pt idx="4203">
                  <c:v>5.8375000000005928</c:v>
                </c:pt>
                <c:pt idx="4204">
                  <c:v>5.8388888888894819</c:v>
                </c:pt>
                <c:pt idx="4205">
                  <c:v>5.840277777778371</c:v>
                </c:pt>
                <c:pt idx="4206">
                  <c:v>5.8416666666672601</c:v>
                </c:pt>
                <c:pt idx="4207">
                  <c:v>5.8430555555561492</c:v>
                </c:pt>
                <c:pt idx="4208">
                  <c:v>5.8444444444450383</c:v>
                </c:pt>
                <c:pt idx="4209">
                  <c:v>5.8458333333339274</c:v>
                </c:pt>
                <c:pt idx="4210">
                  <c:v>5.8472222222228165</c:v>
                </c:pt>
                <c:pt idx="4211">
                  <c:v>5.8486111111117056</c:v>
                </c:pt>
                <c:pt idx="4212">
                  <c:v>5.8500000000005947</c:v>
                </c:pt>
                <c:pt idx="4213">
                  <c:v>5.8513888888894838</c:v>
                </c:pt>
                <c:pt idx="4214">
                  <c:v>5.8527777777783729</c:v>
                </c:pt>
                <c:pt idx="4215">
                  <c:v>5.854166666667262</c:v>
                </c:pt>
                <c:pt idx="4216">
                  <c:v>5.8555555555561511</c:v>
                </c:pt>
                <c:pt idx="4217">
                  <c:v>5.8569444444450403</c:v>
                </c:pt>
                <c:pt idx="4218">
                  <c:v>5.8583333333339294</c:v>
                </c:pt>
                <c:pt idx="4219">
                  <c:v>5.8597222222228185</c:v>
                </c:pt>
                <c:pt idx="4220">
                  <c:v>5.8611111111117076</c:v>
                </c:pt>
                <c:pt idx="4221">
                  <c:v>5.8625000000005967</c:v>
                </c:pt>
                <c:pt idx="4222">
                  <c:v>5.8638888888894858</c:v>
                </c:pt>
                <c:pt idx="4223">
                  <c:v>5.8652777777783749</c:v>
                </c:pt>
                <c:pt idx="4224">
                  <c:v>5.866666666667264</c:v>
                </c:pt>
                <c:pt idx="4225">
                  <c:v>5.8680555555561531</c:v>
                </c:pt>
                <c:pt idx="4226">
                  <c:v>5.8694444444450422</c:v>
                </c:pt>
                <c:pt idx="4227">
                  <c:v>5.8708333333339313</c:v>
                </c:pt>
                <c:pt idx="4228">
                  <c:v>5.8722222222228204</c:v>
                </c:pt>
                <c:pt idx="4229">
                  <c:v>5.8736111111117095</c:v>
                </c:pt>
                <c:pt idx="4230">
                  <c:v>5.8750000000005986</c:v>
                </c:pt>
                <c:pt idx="4231">
                  <c:v>5.8763888888894877</c:v>
                </c:pt>
                <c:pt idx="4232">
                  <c:v>5.8777777777783768</c:v>
                </c:pt>
                <c:pt idx="4233">
                  <c:v>5.879166666667266</c:v>
                </c:pt>
                <c:pt idx="4234">
                  <c:v>5.8805555555561551</c:v>
                </c:pt>
                <c:pt idx="4235">
                  <c:v>5.8819444444450442</c:v>
                </c:pt>
                <c:pt idx="4236">
                  <c:v>5.8833333333339333</c:v>
                </c:pt>
                <c:pt idx="4237">
                  <c:v>5.8847222222228224</c:v>
                </c:pt>
                <c:pt idx="4238">
                  <c:v>5.8861111111117115</c:v>
                </c:pt>
                <c:pt idx="4239">
                  <c:v>5.8875000000006006</c:v>
                </c:pt>
                <c:pt idx="4240">
                  <c:v>5.8888888888894897</c:v>
                </c:pt>
                <c:pt idx="4241">
                  <c:v>5.8902777777783788</c:v>
                </c:pt>
                <c:pt idx="4242">
                  <c:v>5.8916666666672679</c:v>
                </c:pt>
                <c:pt idx="4243">
                  <c:v>5.893055555556157</c:v>
                </c:pt>
                <c:pt idx="4244">
                  <c:v>5.8944444444450461</c:v>
                </c:pt>
                <c:pt idx="4245">
                  <c:v>5.8958333333339352</c:v>
                </c:pt>
                <c:pt idx="4246">
                  <c:v>5.8972222222228243</c:v>
                </c:pt>
                <c:pt idx="4247">
                  <c:v>5.8986111111117134</c:v>
                </c:pt>
                <c:pt idx="4248">
                  <c:v>5.9000000000006025</c:v>
                </c:pt>
                <c:pt idx="4249">
                  <c:v>5.9013888888894916</c:v>
                </c:pt>
                <c:pt idx="4250">
                  <c:v>5.9027777777783808</c:v>
                </c:pt>
                <c:pt idx="4251">
                  <c:v>5.9041666666672699</c:v>
                </c:pt>
                <c:pt idx="4252">
                  <c:v>5.905555555556159</c:v>
                </c:pt>
                <c:pt idx="4253">
                  <c:v>5.9069444444450481</c:v>
                </c:pt>
                <c:pt idx="4254">
                  <c:v>5.9083333333339372</c:v>
                </c:pt>
                <c:pt idx="4255">
                  <c:v>5.9097222222228263</c:v>
                </c:pt>
                <c:pt idx="4256">
                  <c:v>5.9111111111117154</c:v>
                </c:pt>
                <c:pt idx="4257">
                  <c:v>5.9125000000006045</c:v>
                </c:pt>
                <c:pt idx="4258">
                  <c:v>5.9138888888894936</c:v>
                </c:pt>
                <c:pt idx="4259">
                  <c:v>5.9152777777783827</c:v>
                </c:pt>
                <c:pt idx="4260">
                  <c:v>5.9166666666672718</c:v>
                </c:pt>
                <c:pt idx="4261">
                  <c:v>5.9180555555561609</c:v>
                </c:pt>
                <c:pt idx="4262">
                  <c:v>5.91944444444505</c:v>
                </c:pt>
                <c:pt idx="4263">
                  <c:v>5.9208333333339391</c:v>
                </c:pt>
                <c:pt idx="4264">
                  <c:v>5.9222222222228282</c:v>
                </c:pt>
                <c:pt idx="4265">
                  <c:v>5.9236111111117173</c:v>
                </c:pt>
                <c:pt idx="4266">
                  <c:v>5.9250000000006064</c:v>
                </c:pt>
                <c:pt idx="4267">
                  <c:v>5.9263888888894956</c:v>
                </c:pt>
                <c:pt idx="4268">
                  <c:v>5.9277777777783847</c:v>
                </c:pt>
                <c:pt idx="4269">
                  <c:v>5.9291666666672738</c:v>
                </c:pt>
                <c:pt idx="4270">
                  <c:v>5.9305555555561629</c:v>
                </c:pt>
                <c:pt idx="4271">
                  <c:v>5.931944444445052</c:v>
                </c:pt>
                <c:pt idx="4272">
                  <c:v>5.9333333333339411</c:v>
                </c:pt>
                <c:pt idx="4273">
                  <c:v>5.9347222222228302</c:v>
                </c:pt>
                <c:pt idx="4274">
                  <c:v>5.9361111111117193</c:v>
                </c:pt>
                <c:pt idx="4275">
                  <c:v>5.9375000000006084</c:v>
                </c:pt>
                <c:pt idx="4276">
                  <c:v>5.9388888888894975</c:v>
                </c:pt>
                <c:pt idx="4277">
                  <c:v>5.9402777777783866</c:v>
                </c:pt>
                <c:pt idx="4278">
                  <c:v>5.9416666666672757</c:v>
                </c:pt>
                <c:pt idx="4279">
                  <c:v>5.9430555555561648</c:v>
                </c:pt>
                <c:pt idx="4280">
                  <c:v>5.9444444444450539</c:v>
                </c:pt>
                <c:pt idx="4281">
                  <c:v>5.945833333333943</c:v>
                </c:pt>
                <c:pt idx="4282">
                  <c:v>5.9472222222228321</c:v>
                </c:pt>
                <c:pt idx="4283">
                  <c:v>5.9486111111117213</c:v>
                </c:pt>
                <c:pt idx="4284">
                  <c:v>5.9500000000006104</c:v>
                </c:pt>
                <c:pt idx="4285">
                  <c:v>5.9513888888894995</c:v>
                </c:pt>
                <c:pt idx="4286">
                  <c:v>5.9527777777783886</c:v>
                </c:pt>
                <c:pt idx="4287">
                  <c:v>5.9541666666672777</c:v>
                </c:pt>
                <c:pt idx="4288">
                  <c:v>5.9555555555561668</c:v>
                </c:pt>
                <c:pt idx="4289">
                  <c:v>5.9569444444450559</c:v>
                </c:pt>
                <c:pt idx="4290">
                  <c:v>5.958333333333945</c:v>
                </c:pt>
                <c:pt idx="4291">
                  <c:v>5.9597222222228341</c:v>
                </c:pt>
                <c:pt idx="4292">
                  <c:v>5.9611111111117232</c:v>
                </c:pt>
                <c:pt idx="4293">
                  <c:v>5.9625000000006123</c:v>
                </c:pt>
                <c:pt idx="4294">
                  <c:v>5.9638888888895014</c:v>
                </c:pt>
                <c:pt idx="4295">
                  <c:v>5.9652777777783905</c:v>
                </c:pt>
                <c:pt idx="4296">
                  <c:v>5.9666666666672796</c:v>
                </c:pt>
                <c:pt idx="4297">
                  <c:v>5.9680555555561687</c:v>
                </c:pt>
                <c:pt idx="4298">
                  <c:v>5.9694444444450578</c:v>
                </c:pt>
                <c:pt idx="4299">
                  <c:v>5.9708333333339469</c:v>
                </c:pt>
                <c:pt idx="4300">
                  <c:v>5.9722222222228361</c:v>
                </c:pt>
                <c:pt idx="4301">
                  <c:v>5.9736111111117252</c:v>
                </c:pt>
                <c:pt idx="4302">
                  <c:v>5.9750000000006143</c:v>
                </c:pt>
                <c:pt idx="4303">
                  <c:v>5.9763888888895034</c:v>
                </c:pt>
                <c:pt idx="4304">
                  <c:v>5.9777777777783925</c:v>
                </c:pt>
                <c:pt idx="4305">
                  <c:v>5.9791666666672816</c:v>
                </c:pt>
                <c:pt idx="4306">
                  <c:v>5.9805555555561707</c:v>
                </c:pt>
                <c:pt idx="4307">
                  <c:v>5.9819444444450598</c:v>
                </c:pt>
                <c:pt idx="4308">
                  <c:v>5.9833333333339489</c:v>
                </c:pt>
                <c:pt idx="4309">
                  <c:v>5.984722222222838</c:v>
                </c:pt>
                <c:pt idx="4310">
                  <c:v>5.9861111111117271</c:v>
                </c:pt>
                <c:pt idx="4311">
                  <c:v>5.9875000000006162</c:v>
                </c:pt>
                <c:pt idx="4312">
                  <c:v>5.9888888888895053</c:v>
                </c:pt>
                <c:pt idx="4313">
                  <c:v>5.9902777777783944</c:v>
                </c:pt>
                <c:pt idx="4314">
                  <c:v>5.9916666666672835</c:v>
                </c:pt>
                <c:pt idx="4315">
                  <c:v>5.9930555555561726</c:v>
                </c:pt>
                <c:pt idx="4316">
                  <c:v>5.9944444444450617</c:v>
                </c:pt>
                <c:pt idx="4317">
                  <c:v>5.9958333333339509</c:v>
                </c:pt>
                <c:pt idx="4318">
                  <c:v>5.99722222222284</c:v>
                </c:pt>
                <c:pt idx="4319">
                  <c:v>5.9986111111117291</c:v>
                </c:pt>
                <c:pt idx="4320">
                  <c:v>6.0000000000006182</c:v>
                </c:pt>
                <c:pt idx="4321">
                  <c:v>6.0013888888895073</c:v>
                </c:pt>
                <c:pt idx="4322">
                  <c:v>6.0027777777783964</c:v>
                </c:pt>
                <c:pt idx="4323">
                  <c:v>6.0041666666672855</c:v>
                </c:pt>
                <c:pt idx="4324">
                  <c:v>6.0055555555561746</c:v>
                </c:pt>
                <c:pt idx="4325">
                  <c:v>6.0069444444450637</c:v>
                </c:pt>
                <c:pt idx="4326">
                  <c:v>6.0083333333339528</c:v>
                </c:pt>
                <c:pt idx="4327">
                  <c:v>6.0097222222228419</c:v>
                </c:pt>
                <c:pt idx="4328">
                  <c:v>6.011111111111731</c:v>
                </c:pt>
                <c:pt idx="4329">
                  <c:v>6.0125000000006201</c:v>
                </c:pt>
                <c:pt idx="4330">
                  <c:v>6.0138888888895092</c:v>
                </c:pt>
                <c:pt idx="4331">
                  <c:v>6.0152777777783983</c:v>
                </c:pt>
                <c:pt idx="4332">
                  <c:v>6.0166666666672874</c:v>
                </c:pt>
                <c:pt idx="4333">
                  <c:v>6.0180555555561766</c:v>
                </c:pt>
                <c:pt idx="4334">
                  <c:v>6.0194444444450657</c:v>
                </c:pt>
                <c:pt idx="4335">
                  <c:v>6.0208333333339548</c:v>
                </c:pt>
                <c:pt idx="4336">
                  <c:v>6.0222222222228439</c:v>
                </c:pt>
                <c:pt idx="4337">
                  <c:v>6.023611111111733</c:v>
                </c:pt>
                <c:pt idx="4338">
                  <c:v>6.0250000000006221</c:v>
                </c:pt>
                <c:pt idx="4339">
                  <c:v>6.0263888888895112</c:v>
                </c:pt>
                <c:pt idx="4340">
                  <c:v>6.0277777777784003</c:v>
                </c:pt>
                <c:pt idx="4341">
                  <c:v>6.0291666666672894</c:v>
                </c:pt>
                <c:pt idx="4342">
                  <c:v>6.0305555555561785</c:v>
                </c:pt>
                <c:pt idx="4343">
                  <c:v>6.0319444444450676</c:v>
                </c:pt>
                <c:pt idx="4344">
                  <c:v>6.0333333333339567</c:v>
                </c:pt>
                <c:pt idx="4345">
                  <c:v>6.0347222222228458</c:v>
                </c:pt>
                <c:pt idx="4346">
                  <c:v>6.0361111111117349</c:v>
                </c:pt>
                <c:pt idx="4347">
                  <c:v>6.037500000000624</c:v>
                </c:pt>
                <c:pt idx="4348">
                  <c:v>6.0388888888895131</c:v>
                </c:pt>
                <c:pt idx="4349">
                  <c:v>6.0402777777784022</c:v>
                </c:pt>
                <c:pt idx="4350">
                  <c:v>6.0416666666672914</c:v>
                </c:pt>
                <c:pt idx="4351">
                  <c:v>6.0430555555561805</c:v>
                </c:pt>
                <c:pt idx="4352">
                  <c:v>6.0444444444450696</c:v>
                </c:pt>
                <c:pt idx="4353">
                  <c:v>6.0458333333339587</c:v>
                </c:pt>
                <c:pt idx="4354">
                  <c:v>6.0472222222228478</c:v>
                </c:pt>
                <c:pt idx="4355">
                  <c:v>6.0486111111117369</c:v>
                </c:pt>
                <c:pt idx="4356">
                  <c:v>6.050000000000626</c:v>
                </c:pt>
                <c:pt idx="4357">
                  <c:v>6.0513888888895151</c:v>
                </c:pt>
                <c:pt idx="4358">
                  <c:v>6.0527777777784042</c:v>
                </c:pt>
                <c:pt idx="4359">
                  <c:v>6.0541666666672933</c:v>
                </c:pt>
                <c:pt idx="4360">
                  <c:v>6.0555555555561824</c:v>
                </c:pt>
                <c:pt idx="4361">
                  <c:v>6.0569444444450715</c:v>
                </c:pt>
                <c:pt idx="4362">
                  <c:v>6.0583333333339606</c:v>
                </c:pt>
                <c:pt idx="4363">
                  <c:v>6.0597222222228497</c:v>
                </c:pt>
                <c:pt idx="4364">
                  <c:v>6.0611111111117388</c:v>
                </c:pt>
                <c:pt idx="4365">
                  <c:v>6.0625000000006279</c:v>
                </c:pt>
                <c:pt idx="4366">
                  <c:v>6.063888888889517</c:v>
                </c:pt>
                <c:pt idx="4367">
                  <c:v>6.0652777777784062</c:v>
                </c:pt>
                <c:pt idx="4368">
                  <c:v>6.0666666666672953</c:v>
                </c:pt>
                <c:pt idx="4369">
                  <c:v>6.0680555555561844</c:v>
                </c:pt>
                <c:pt idx="4370">
                  <c:v>6.0694444444450735</c:v>
                </c:pt>
                <c:pt idx="4371">
                  <c:v>6.0708333333339626</c:v>
                </c:pt>
                <c:pt idx="4372">
                  <c:v>6.0722222222228517</c:v>
                </c:pt>
                <c:pt idx="4373">
                  <c:v>6.0736111111117408</c:v>
                </c:pt>
                <c:pt idx="4374">
                  <c:v>6.0750000000006299</c:v>
                </c:pt>
                <c:pt idx="4375">
                  <c:v>6.076388888889519</c:v>
                </c:pt>
                <c:pt idx="4376">
                  <c:v>6.0777777777784081</c:v>
                </c:pt>
                <c:pt idx="4377">
                  <c:v>6.0791666666672972</c:v>
                </c:pt>
                <c:pt idx="4378">
                  <c:v>6.0805555555561863</c:v>
                </c:pt>
                <c:pt idx="4379">
                  <c:v>6.0819444444450754</c:v>
                </c:pt>
                <c:pt idx="4380">
                  <c:v>6.0833333333339645</c:v>
                </c:pt>
                <c:pt idx="4381">
                  <c:v>6.0847222222228536</c:v>
                </c:pt>
                <c:pt idx="4382">
                  <c:v>6.0861111111117427</c:v>
                </c:pt>
                <c:pt idx="4383">
                  <c:v>6.0875000000006319</c:v>
                </c:pt>
                <c:pt idx="4384">
                  <c:v>6.088888888889521</c:v>
                </c:pt>
                <c:pt idx="4385">
                  <c:v>6.0902777777784101</c:v>
                </c:pt>
                <c:pt idx="4386">
                  <c:v>6.0916666666672992</c:v>
                </c:pt>
                <c:pt idx="4387">
                  <c:v>6.0930555555561883</c:v>
                </c:pt>
                <c:pt idx="4388">
                  <c:v>6.0944444444450774</c:v>
                </c:pt>
                <c:pt idx="4389">
                  <c:v>6.0958333333339665</c:v>
                </c:pt>
                <c:pt idx="4390">
                  <c:v>6.0972222222228556</c:v>
                </c:pt>
                <c:pt idx="4391">
                  <c:v>6.0986111111117447</c:v>
                </c:pt>
                <c:pt idx="4392">
                  <c:v>6.1000000000006338</c:v>
                </c:pt>
                <c:pt idx="4393">
                  <c:v>6.1013888888895229</c:v>
                </c:pt>
                <c:pt idx="4394">
                  <c:v>6.102777777778412</c:v>
                </c:pt>
                <c:pt idx="4395">
                  <c:v>6.1041666666673011</c:v>
                </c:pt>
                <c:pt idx="4396">
                  <c:v>6.1055555555561902</c:v>
                </c:pt>
                <c:pt idx="4397">
                  <c:v>6.1069444444450793</c:v>
                </c:pt>
                <c:pt idx="4398">
                  <c:v>6.1083333333339684</c:v>
                </c:pt>
                <c:pt idx="4399">
                  <c:v>6.1097222222228575</c:v>
                </c:pt>
                <c:pt idx="4400">
                  <c:v>6.1111111111117467</c:v>
                </c:pt>
                <c:pt idx="4401">
                  <c:v>6.1125000000006358</c:v>
                </c:pt>
                <c:pt idx="4402">
                  <c:v>6.1138888888895249</c:v>
                </c:pt>
                <c:pt idx="4403">
                  <c:v>6.115277777778414</c:v>
                </c:pt>
                <c:pt idx="4404">
                  <c:v>6.1166666666673031</c:v>
                </c:pt>
                <c:pt idx="4405">
                  <c:v>6.1180555555561922</c:v>
                </c:pt>
                <c:pt idx="4406">
                  <c:v>6.1194444444450813</c:v>
                </c:pt>
                <c:pt idx="4407">
                  <c:v>6.1208333333339704</c:v>
                </c:pt>
                <c:pt idx="4408">
                  <c:v>6.1222222222228595</c:v>
                </c:pt>
                <c:pt idx="4409">
                  <c:v>6.1236111111117486</c:v>
                </c:pt>
                <c:pt idx="4410">
                  <c:v>6.1250000000006377</c:v>
                </c:pt>
                <c:pt idx="4411">
                  <c:v>6.1263888888895268</c:v>
                </c:pt>
                <c:pt idx="4412">
                  <c:v>6.1277777777784159</c:v>
                </c:pt>
                <c:pt idx="4413">
                  <c:v>6.129166666667305</c:v>
                </c:pt>
                <c:pt idx="4414">
                  <c:v>6.1305555555561941</c:v>
                </c:pt>
                <c:pt idx="4415">
                  <c:v>6.1319444444450832</c:v>
                </c:pt>
                <c:pt idx="4416">
                  <c:v>6.1333333333339723</c:v>
                </c:pt>
                <c:pt idx="4417">
                  <c:v>6.1347222222228615</c:v>
                </c:pt>
                <c:pt idx="4418">
                  <c:v>6.1361111111117506</c:v>
                </c:pt>
                <c:pt idx="4419">
                  <c:v>6.1375000000006397</c:v>
                </c:pt>
                <c:pt idx="4420">
                  <c:v>6.1388888888895288</c:v>
                </c:pt>
                <c:pt idx="4421">
                  <c:v>6.1402777777784179</c:v>
                </c:pt>
                <c:pt idx="4422">
                  <c:v>6.141666666667307</c:v>
                </c:pt>
                <c:pt idx="4423">
                  <c:v>6.1430555555561961</c:v>
                </c:pt>
                <c:pt idx="4424">
                  <c:v>6.1444444444450852</c:v>
                </c:pt>
                <c:pt idx="4425">
                  <c:v>6.1458333333339743</c:v>
                </c:pt>
                <c:pt idx="4426">
                  <c:v>6.1472222222228634</c:v>
                </c:pt>
                <c:pt idx="4427">
                  <c:v>6.1486111111117525</c:v>
                </c:pt>
                <c:pt idx="4428">
                  <c:v>6.1500000000006416</c:v>
                </c:pt>
                <c:pt idx="4429">
                  <c:v>6.1513888888895307</c:v>
                </c:pt>
                <c:pt idx="4430">
                  <c:v>6.1527777777784198</c:v>
                </c:pt>
                <c:pt idx="4431">
                  <c:v>6.1541666666673089</c:v>
                </c:pt>
                <c:pt idx="4432">
                  <c:v>6.155555555556198</c:v>
                </c:pt>
                <c:pt idx="4433">
                  <c:v>6.1569444444450872</c:v>
                </c:pt>
                <c:pt idx="4434">
                  <c:v>6.1583333333339763</c:v>
                </c:pt>
                <c:pt idx="4435">
                  <c:v>6.1597222222228654</c:v>
                </c:pt>
                <c:pt idx="4436">
                  <c:v>6.1611111111117545</c:v>
                </c:pt>
                <c:pt idx="4437">
                  <c:v>6.1625000000006436</c:v>
                </c:pt>
                <c:pt idx="4438">
                  <c:v>6.1638888888895327</c:v>
                </c:pt>
                <c:pt idx="4439">
                  <c:v>6.1652777777784218</c:v>
                </c:pt>
                <c:pt idx="4440">
                  <c:v>6.1666666666673109</c:v>
                </c:pt>
                <c:pt idx="4441">
                  <c:v>6.1680555555562</c:v>
                </c:pt>
                <c:pt idx="4442">
                  <c:v>6.1694444444450891</c:v>
                </c:pt>
                <c:pt idx="4443">
                  <c:v>6.1708333333339782</c:v>
                </c:pt>
                <c:pt idx="4444">
                  <c:v>6.1722222222228673</c:v>
                </c:pt>
                <c:pt idx="4445">
                  <c:v>6.1736111111117564</c:v>
                </c:pt>
                <c:pt idx="4446">
                  <c:v>6.1750000000006455</c:v>
                </c:pt>
                <c:pt idx="4447">
                  <c:v>6.1763888888895346</c:v>
                </c:pt>
                <c:pt idx="4448">
                  <c:v>6.1777777777784237</c:v>
                </c:pt>
                <c:pt idx="4449">
                  <c:v>6.1791666666673128</c:v>
                </c:pt>
                <c:pt idx="4450">
                  <c:v>6.180555555556202</c:v>
                </c:pt>
                <c:pt idx="4451">
                  <c:v>6.1819444444450911</c:v>
                </c:pt>
                <c:pt idx="4452">
                  <c:v>6.1833333333339802</c:v>
                </c:pt>
                <c:pt idx="4453">
                  <c:v>6.1847222222228693</c:v>
                </c:pt>
                <c:pt idx="4454">
                  <c:v>6.1861111111117584</c:v>
                </c:pt>
                <c:pt idx="4455">
                  <c:v>6.1875000000006475</c:v>
                </c:pt>
                <c:pt idx="4456">
                  <c:v>6.1888888888895366</c:v>
                </c:pt>
                <c:pt idx="4457">
                  <c:v>6.1902777777784257</c:v>
                </c:pt>
                <c:pt idx="4458">
                  <c:v>6.1916666666673148</c:v>
                </c:pt>
                <c:pt idx="4459">
                  <c:v>6.1930555555562039</c:v>
                </c:pt>
                <c:pt idx="4460">
                  <c:v>6.194444444445093</c:v>
                </c:pt>
                <c:pt idx="4461">
                  <c:v>6.1958333333339821</c:v>
                </c:pt>
                <c:pt idx="4462">
                  <c:v>6.1972222222228712</c:v>
                </c:pt>
                <c:pt idx="4463">
                  <c:v>6.1986111111117603</c:v>
                </c:pt>
                <c:pt idx="4464">
                  <c:v>6.2000000000006494</c:v>
                </c:pt>
                <c:pt idx="4465">
                  <c:v>6.2013888888895385</c:v>
                </c:pt>
                <c:pt idx="4466">
                  <c:v>6.2027777777784276</c:v>
                </c:pt>
                <c:pt idx="4467">
                  <c:v>6.2041666666673168</c:v>
                </c:pt>
                <c:pt idx="4468">
                  <c:v>6.2055555555562059</c:v>
                </c:pt>
                <c:pt idx="4469">
                  <c:v>6.206944444445095</c:v>
                </c:pt>
                <c:pt idx="4470">
                  <c:v>6.2083333333339841</c:v>
                </c:pt>
                <c:pt idx="4471">
                  <c:v>6.2097222222228732</c:v>
                </c:pt>
                <c:pt idx="4472">
                  <c:v>6.2111111111117623</c:v>
                </c:pt>
                <c:pt idx="4473">
                  <c:v>6.2125000000006514</c:v>
                </c:pt>
                <c:pt idx="4474">
                  <c:v>6.2138888888895405</c:v>
                </c:pt>
                <c:pt idx="4475">
                  <c:v>6.2152777777784296</c:v>
                </c:pt>
                <c:pt idx="4476">
                  <c:v>6.2166666666673187</c:v>
                </c:pt>
                <c:pt idx="4477">
                  <c:v>6.2180555555562078</c:v>
                </c:pt>
                <c:pt idx="4478">
                  <c:v>6.2194444444450969</c:v>
                </c:pt>
                <c:pt idx="4479">
                  <c:v>6.220833333333986</c:v>
                </c:pt>
                <c:pt idx="4480">
                  <c:v>6.2222222222228751</c:v>
                </c:pt>
                <c:pt idx="4481">
                  <c:v>6.2236111111117642</c:v>
                </c:pt>
                <c:pt idx="4482">
                  <c:v>6.2250000000006533</c:v>
                </c:pt>
                <c:pt idx="4483">
                  <c:v>6.2263888888895425</c:v>
                </c:pt>
                <c:pt idx="4484">
                  <c:v>6.2277777777784316</c:v>
                </c:pt>
                <c:pt idx="4485">
                  <c:v>6.2291666666673207</c:v>
                </c:pt>
                <c:pt idx="4486">
                  <c:v>6.2305555555562098</c:v>
                </c:pt>
                <c:pt idx="4487">
                  <c:v>6.2319444444450989</c:v>
                </c:pt>
                <c:pt idx="4488">
                  <c:v>6.233333333333988</c:v>
                </c:pt>
                <c:pt idx="4489">
                  <c:v>6.2347222222228771</c:v>
                </c:pt>
                <c:pt idx="4490">
                  <c:v>6.2361111111117662</c:v>
                </c:pt>
                <c:pt idx="4491">
                  <c:v>6.2375000000006553</c:v>
                </c:pt>
                <c:pt idx="4492">
                  <c:v>6.2388888888895444</c:v>
                </c:pt>
                <c:pt idx="4493">
                  <c:v>6.2402777777784335</c:v>
                </c:pt>
                <c:pt idx="4494">
                  <c:v>6.2416666666673226</c:v>
                </c:pt>
                <c:pt idx="4495">
                  <c:v>6.2430555555562117</c:v>
                </c:pt>
                <c:pt idx="4496">
                  <c:v>6.2444444444451008</c:v>
                </c:pt>
                <c:pt idx="4497">
                  <c:v>6.2458333333339899</c:v>
                </c:pt>
                <c:pt idx="4498">
                  <c:v>6.247222222222879</c:v>
                </c:pt>
                <c:pt idx="4499">
                  <c:v>6.2486111111117681</c:v>
                </c:pt>
                <c:pt idx="4500">
                  <c:v>6.2500000000006573</c:v>
                </c:pt>
                <c:pt idx="4501">
                  <c:v>6.2513888888895464</c:v>
                </c:pt>
                <c:pt idx="4502">
                  <c:v>6.2527777777784355</c:v>
                </c:pt>
                <c:pt idx="4503">
                  <c:v>6.2541666666673246</c:v>
                </c:pt>
                <c:pt idx="4504">
                  <c:v>6.2555555555562137</c:v>
                </c:pt>
                <c:pt idx="4505">
                  <c:v>6.2569444444451028</c:v>
                </c:pt>
                <c:pt idx="4506">
                  <c:v>6.2583333333339919</c:v>
                </c:pt>
                <c:pt idx="4507">
                  <c:v>6.259722222222881</c:v>
                </c:pt>
                <c:pt idx="4508">
                  <c:v>6.2611111111117701</c:v>
                </c:pt>
                <c:pt idx="4509">
                  <c:v>6.2625000000006592</c:v>
                </c:pt>
                <c:pt idx="4510">
                  <c:v>6.2638888888895483</c:v>
                </c:pt>
                <c:pt idx="4511">
                  <c:v>6.2652777777784374</c:v>
                </c:pt>
                <c:pt idx="4512">
                  <c:v>6.2666666666673265</c:v>
                </c:pt>
                <c:pt idx="4513">
                  <c:v>6.2680555555562156</c:v>
                </c:pt>
                <c:pt idx="4514">
                  <c:v>6.2694444444451047</c:v>
                </c:pt>
                <c:pt idx="4515">
                  <c:v>6.2708333333339938</c:v>
                </c:pt>
                <c:pt idx="4516">
                  <c:v>6.2722222222228829</c:v>
                </c:pt>
                <c:pt idx="4517">
                  <c:v>6.2736111111117721</c:v>
                </c:pt>
                <c:pt idx="4518">
                  <c:v>6.2750000000006612</c:v>
                </c:pt>
                <c:pt idx="4519">
                  <c:v>6.2763888888895503</c:v>
                </c:pt>
                <c:pt idx="4520">
                  <c:v>6.2777777777784394</c:v>
                </c:pt>
                <c:pt idx="4521">
                  <c:v>6.2791666666673285</c:v>
                </c:pt>
                <c:pt idx="4522">
                  <c:v>6.2805555555562176</c:v>
                </c:pt>
                <c:pt idx="4523">
                  <c:v>6.2819444444451067</c:v>
                </c:pt>
                <c:pt idx="4524">
                  <c:v>6.2833333333339958</c:v>
                </c:pt>
                <c:pt idx="4525">
                  <c:v>6.2847222222228849</c:v>
                </c:pt>
                <c:pt idx="4526">
                  <c:v>6.286111111111774</c:v>
                </c:pt>
                <c:pt idx="4527">
                  <c:v>6.2875000000006631</c:v>
                </c:pt>
                <c:pt idx="4528">
                  <c:v>6.2888888888895522</c:v>
                </c:pt>
                <c:pt idx="4529">
                  <c:v>6.2902777777784413</c:v>
                </c:pt>
                <c:pt idx="4530">
                  <c:v>6.2916666666673304</c:v>
                </c:pt>
                <c:pt idx="4531">
                  <c:v>6.2930555555562195</c:v>
                </c:pt>
                <c:pt idx="4532">
                  <c:v>6.2944444444451086</c:v>
                </c:pt>
                <c:pt idx="4533">
                  <c:v>6.2958333333339978</c:v>
                </c:pt>
                <c:pt idx="4534">
                  <c:v>6.2972222222228869</c:v>
                </c:pt>
                <c:pt idx="4535">
                  <c:v>6.298611111111776</c:v>
                </c:pt>
                <c:pt idx="4536">
                  <c:v>6.3000000000006651</c:v>
                </c:pt>
                <c:pt idx="4537">
                  <c:v>6.3013888888895542</c:v>
                </c:pt>
                <c:pt idx="4538">
                  <c:v>6.3027777777784433</c:v>
                </c:pt>
                <c:pt idx="4539">
                  <c:v>6.3041666666673324</c:v>
                </c:pt>
                <c:pt idx="4540">
                  <c:v>6.3055555555562215</c:v>
                </c:pt>
                <c:pt idx="4541">
                  <c:v>6.3069444444451106</c:v>
                </c:pt>
                <c:pt idx="4542">
                  <c:v>6.3083333333339997</c:v>
                </c:pt>
                <c:pt idx="4543">
                  <c:v>6.3097222222228888</c:v>
                </c:pt>
                <c:pt idx="4544">
                  <c:v>6.3111111111117779</c:v>
                </c:pt>
                <c:pt idx="4545">
                  <c:v>6.312500000000667</c:v>
                </c:pt>
                <c:pt idx="4546">
                  <c:v>6.3138888888895561</c:v>
                </c:pt>
                <c:pt idx="4547">
                  <c:v>6.3152777777784452</c:v>
                </c:pt>
                <c:pt idx="4548">
                  <c:v>6.3166666666673343</c:v>
                </c:pt>
                <c:pt idx="4549">
                  <c:v>6.3180555555562234</c:v>
                </c:pt>
                <c:pt idx="4550">
                  <c:v>6.3194444444451126</c:v>
                </c:pt>
                <c:pt idx="4551">
                  <c:v>6.3208333333340017</c:v>
                </c:pt>
                <c:pt idx="4552">
                  <c:v>6.3222222222228908</c:v>
                </c:pt>
                <c:pt idx="4553">
                  <c:v>6.3236111111117799</c:v>
                </c:pt>
                <c:pt idx="4554">
                  <c:v>6.325000000000669</c:v>
                </c:pt>
                <c:pt idx="4555">
                  <c:v>6.3263888888895581</c:v>
                </c:pt>
                <c:pt idx="4556">
                  <c:v>6.3277777777784472</c:v>
                </c:pt>
                <c:pt idx="4557">
                  <c:v>6.3291666666673363</c:v>
                </c:pt>
                <c:pt idx="4558">
                  <c:v>6.3305555555562254</c:v>
                </c:pt>
                <c:pt idx="4559">
                  <c:v>6.3319444444451145</c:v>
                </c:pt>
                <c:pt idx="4560">
                  <c:v>6.3333333333340036</c:v>
                </c:pt>
                <c:pt idx="4561">
                  <c:v>6.3347222222228927</c:v>
                </c:pt>
                <c:pt idx="4562">
                  <c:v>6.3361111111117818</c:v>
                </c:pt>
                <c:pt idx="4563">
                  <c:v>6.3375000000006709</c:v>
                </c:pt>
                <c:pt idx="4564">
                  <c:v>6.33888888888956</c:v>
                </c:pt>
                <c:pt idx="4565">
                  <c:v>6.3402777777784491</c:v>
                </c:pt>
                <c:pt idx="4566">
                  <c:v>6.3416666666673382</c:v>
                </c:pt>
                <c:pt idx="4567">
                  <c:v>6.3430555555562274</c:v>
                </c:pt>
                <c:pt idx="4568">
                  <c:v>6.3444444444451165</c:v>
                </c:pt>
                <c:pt idx="4569">
                  <c:v>6.3458333333340056</c:v>
                </c:pt>
                <c:pt idx="4570">
                  <c:v>6.3472222222228947</c:v>
                </c:pt>
                <c:pt idx="4571">
                  <c:v>6.3486111111117838</c:v>
                </c:pt>
                <c:pt idx="4572">
                  <c:v>6.3500000000006729</c:v>
                </c:pt>
                <c:pt idx="4573">
                  <c:v>6.351388888889562</c:v>
                </c:pt>
                <c:pt idx="4574">
                  <c:v>6.3527777777784511</c:v>
                </c:pt>
                <c:pt idx="4575">
                  <c:v>6.3541666666673402</c:v>
                </c:pt>
                <c:pt idx="4576">
                  <c:v>6.3555555555562293</c:v>
                </c:pt>
                <c:pt idx="4577">
                  <c:v>6.3569444444451184</c:v>
                </c:pt>
                <c:pt idx="4578">
                  <c:v>6.3583333333340075</c:v>
                </c:pt>
                <c:pt idx="4579">
                  <c:v>6.3597222222228966</c:v>
                </c:pt>
                <c:pt idx="4580">
                  <c:v>6.3611111111117857</c:v>
                </c:pt>
                <c:pt idx="4581">
                  <c:v>6.3625000000006748</c:v>
                </c:pt>
                <c:pt idx="4582">
                  <c:v>6.3638888888895639</c:v>
                </c:pt>
                <c:pt idx="4583">
                  <c:v>6.365277777778453</c:v>
                </c:pt>
                <c:pt idx="4584">
                  <c:v>6.3666666666673422</c:v>
                </c:pt>
                <c:pt idx="4585">
                  <c:v>6.3680555555562313</c:v>
                </c:pt>
                <c:pt idx="4586">
                  <c:v>6.3694444444451204</c:v>
                </c:pt>
                <c:pt idx="4587">
                  <c:v>6.3708333333340095</c:v>
                </c:pt>
                <c:pt idx="4588">
                  <c:v>6.3722222222228986</c:v>
                </c:pt>
                <c:pt idx="4589">
                  <c:v>6.3736111111117877</c:v>
                </c:pt>
                <c:pt idx="4590">
                  <c:v>6.3750000000006768</c:v>
                </c:pt>
                <c:pt idx="4591">
                  <c:v>6.3763888888895659</c:v>
                </c:pt>
                <c:pt idx="4592">
                  <c:v>6.377777777778455</c:v>
                </c:pt>
                <c:pt idx="4593">
                  <c:v>6.3791666666673441</c:v>
                </c:pt>
                <c:pt idx="4594">
                  <c:v>6.3805555555562332</c:v>
                </c:pt>
                <c:pt idx="4595">
                  <c:v>6.3819444444451223</c:v>
                </c:pt>
                <c:pt idx="4596">
                  <c:v>6.3833333333340114</c:v>
                </c:pt>
                <c:pt idx="4597">
                  <c:v>6.3847222222229005</c:v>
                </c:pt>
                <c:pt idx="4598">
                  <c:v>6.3861111111117896</c:v>
                </c:pt>
                <c:pt idx="4599">
                  <c:v>6.3875000000006787</c:v>
                </c:pt>
                <c:pt idx="4600">
                  <c:v>6.3888888888895679</c:v>
                </c:pt>
                <c:pt idx="4601">
                  <c:v>6.390277777778457</c:v>
                </c:pt>
                <c:pt idx="4602">
                  <c:v>6.3916666666673461</c:v>
                </c:pt>
                <c:pt idx="4603">
                  <c:v>6.3930555555562352</c:v>
                </c:pt>
                <c:pt idx="4604">
                  <c:v>6.3944444444451243</c:v>
                </c:pt>
                <c:pt idx="4605">
                  <c:v>6.3958333333340134</c:v>
                </c:pt>
                <c:pt idx="4606">
                  <c:v>6.3972222222229025</c:v>
                </c:pt>
                <c:pt idx="4607">
                  <c:v>6.3986111111117916</c:v>
                </c:pt>
                <c:pt idx="4608">
                  <c:v>6.4000000000006807</c:v>
                </c:pt>
                <c:pt idx="4609">
                  <c:v>6.4013888888895698</c:v>
                </c:pt>
                <c:pt idx="4610">
                  <c:v>6.4027777777784589</c:v>
                </c:pt>
                <c:pt idx="4611">
                  <c:v>6.404166666667348</c:v>
                </c:pt>
                <c:pt idx="4612">
                  <c:v>6.4055555555562371</c:v>
                </c:pt>
                <c:pt idx="4613">
                  <c:v>6.4069444444451262</c:v>
                </c:pt>
                <c:pt idx="4614">
                  <c:v>6.4083333333340153</c:v>
                </c:pt>
                <c:pt idx="4615">
                  <c:v>6.4097222222229044</c:v>
                </c:pt>
                <c:pt idx="4616">
                  <c:v>6.4111111111117935</c:v>
                </c:pt>
                <c:pt idx="4617">
                  <c:v>6.4125000000006827</c:v>
                </c:pt>
                <c:pt idx="4618">
                  <c:v>6.4138888888895718</c:v>
                </c:pt>
                <c:pt idx="4619">
                  <c:v>6.4152777777784609</c:v>
                </c:pt>
                <c:pt idx="4620">
                  <c:v>6.41666666666735</c:v>
                </c:pt>
                <c:pt idx="4621">
                  <c:v>6.4180555555562391</c:v>
                </c:pt>
                <c:pt idx="4622">
                  <c:v>6.4194444444451282</c:v>
                </c:pt>
                <c:pt idx="4623">
                  <c:v>6.4208333333340173</c:v>
                </c:pt>
                <c:pt idx="4624">
                  <c:v>6.4222222222229064</c:v>
                </c:pt>
                <c:pt idx="4625">
                  <c:v>6.4236111111117955</c:v>
                </c:pt>
                <c:pt idx="4626">
                  <c:v>6.4250000000006846</c:v>
                </c:pt>
                <c:pt idx="4627">
                  <c:v>6.4263888888895737</c:v>
                </c:pt>
                <c:pt idx="4628">
                  <c:v>6.4277777777784628</c:v>
                </c:pt>
                <c:pt idx="4629">
                  <c:v>6.4291666666673519</c:v>
                </c:pt>
                <c:pt idx="4630">
                  <c:v>6.430555555556241</c:v>
                </c:pt>
                <c:pt idx="4631">
                  <c:v>6.4319444444451301</c:v>
                </c:pt>
                <c:pt idx="4632">
                  <c:v>6.4333333333340192</c:v>
                </c:pt>
                <c:pt idx="4633">
                  <c:v>6.4347222222229083</c:v>
                </c:pt>
                <c:pt idx="4634">
                  <c:v>6.4361111111117975</c:v>
                </c:pt>
                <c:pt idx="4635">
                  <c:v>6.4375000000006866</c:v>
                </c:pt>
                <c:pt idx="4636">
                  <c:v>6.4388888888895757</c:v>
                </c:pt>
                <c:pt idx="4637">
                  <c:v>6.4402777777784648</c:v>
                </c:pt>
                <c:pt idx="4638">
                  <c:v>6.4416666666673539</c:v>
                </c:pt>
                <c:pt idx="4639">
                  <c:v>6.443055555556243</c:v>
                </c:pt>
                <c:pt idx="4640">
                  <c:v>6.4444444444451321</c:v>
                </c:pt>
                <c:pt idx="4641">
                  <c:v>6.4458333333340212</c:v>
                </c:pt>
                <c:pt idx="4642">
                  <c:v>6.4472222222229103</c:v>
                </c:pt>
                <c:pt idx="4643">
                  <c:v>6.4486111111117994</c:v>
                </c:pt>
                <c:pt idx="4644">
                  <c:v>6.4500000000006885</c:v>
                </c:pt>
                <c:pt idx="4645">
                  <c:v>6.4513888888895776</c:v>
                </c:pt>
                <c:pt idx="4646">
                  <c:v>6.4527777777784667</c:v>
                </c:pt>
                <c:pt idx="4647">
                  <c:v>6.4541666666673558</c:v>
                </c:pt>
                <c:pt idx="4648">
                  <c:v>6.4555555555562449</c:v>
                </c:pt>
                <c:pt idx="4649">
                  <c:v>6.456944444445134</c:v>
                </c:pt>
                <c:pt idx="4650">
                  <c:v>6.4583333333340232</c:v>
                </c:pt>
                <c:pt idx="4651">
                  <c:v>6.4597222222229123</c:v>
                </c:pt>
                <c:pt idx="4652">
                  <c:v>6.4611111111118014</c:v>
                </c:pt>
                <c:pt idx="4653">
                  <c:v>6.4625000000006905</c:v>
                </c:pt>
                <c:pt idx="4654">
                  <c:v>6.4638888888895796</c:v>
                </c:pt>
                <c:pt idx="4655">
                  <c:v>6.4652777777784687</c:v>
                </c:pt>
                <c:pt idx="4656">
                  <c:v>6.4666666666673578</c:v>
                </c:pt>
                <c:pt idx="4657">
                  <c:v>6.4680555555562469</c:v>
                </c:pt>
                <c:pt idx="4658">
                  <c:v>6.469444444445136</c:v>
                </c:pt>
                <c:pt idx="4659">
                  <c:v>6.4708333333340251</c:v>
                </c:pt>
                <c:pt idx="4660">
                  <c:v>6.4722222222229142</c:v>
                </c:pt>
                <c:pt idx="4661">
                  <c:v>6.4736111111118033</c:v>
                </c:pt>
                <c:pt idx="4662">
                  <c:v>6.4750000000006924</c:v>
                </c:pt>
                <c:pt idx="4663">
                  <c:v>6.4763888888895815</c:v>
                </c:pt>
                <c:pt idx="4664">
                  <c:v>6.4777777777784706</c:v>
                </c:pt>
                <c:pt idx="4665">
                  <c:v>6.4791666666673597</c:v>
                </c:pt>
                <c:pt idx="4666">
                  <c:v>6.4805555555562488</c:v>
                </c:pt>
                <c:pt idx="4667">
                  <c:v>6.481944444445138</c:v>
                </c:pt>
                <c:pt idx="4668">
                  <c:v>6.4833333333340271</c:v>
                </c:pt>
                <c:pt idx="4669">
                  <c:v>6.4847222222229162</c:v>
                </c:pt>
                <c:pt idx="4670">
                  <c:v>6.4861111111118053</c:v>
                </c:pt>
                <c:pt idx="4671">
                  <c:v>6.4875000000006944</c:v>
                </c:pt>
                <c:pt idx="4672">
                  <c:v>6.4888888888895835</c:v>
                </c:pt>
                <c:pt idx="4673">
                  <c:v>6.4902777777784726</c:v>
                </c:pt>
                <c:pt idx="4674">
                  <c:v>6.4916666666673617</c:v>
                </c:pt>
                <c:pt idx="4675">
                  <c:v>6.4930555555562508</c:v>
                </c:pt>
                <c:pt idx="4676">
                  <c:v>6.4944444444451399</c:v>
                </c:pt>
                <c:pt idx="4677">
                  <c:v>6.495833333334029</c:v>
                </c:pt>
                <c:pt idx="4678">
                  <c:v>6.4972222222229181</c:v>
                </c:pt>
                <c:pt idx="4679">
                  <c:v>6.4986111111118072</c:v>
                </c:pt>
                <c:pt idx="4680">
                  <c:v>6.5000000000006963</c:v>
                </c:pt>
                <c:pt idx="4681">
                  <c:v>6.5013888888895854</c:v>
                </c:pt>
                <c:pt idx="4682">
                  <c:v>6.5027777777784745</c:v>
                </c:pt>
                <c:pt idx="4683">
                  <c:v>6.5041666666673636</c:v>
                </c:pt>
                <c:pt idx="4684">
                  <c:v>6.5055555555562528</c:v>
                </c:pt>
                <c:pt idx="4685">
                  <c:v>6.5069444444451419</c:v>
                </c:pt>
                <c:pt idx="4686">
                  <c:v>6.508333333334031</c:v>
                </c:pt>
                <c:pt idx="4687">
                  <c:v>6.5097222222229201</c:v>
                </c:pt>
                <c:pt idx="4688">
                  <c:v>6.5111111111118092</c:v>
                </c:pt>
                <c:pt idx="4689">
                  <c:v>6.5125000000006983</c:v>
                </c:pt>
                <c:pt idx="4690">
                  <c:v>6.5138888888895874</c:v>
                </c:pt>
                <c:pt idx="4691">
                  <c:v>6.5152777777784765</c:v>
                </c:pt>
                <c:pt idx="4692">
                  <c:v>6.5166666666673656</c:v>
                </c:pt>
                <c:pt idx="4693">
                  <c:v>6.5180555555562547</c:v>
                </c:pt>
                <c:pt idx="4694">
                  <c:v>6.5194444444451438</c:v>
                </c:pt>
                <c:pt idx="4695">
                  <c:v>6.5208333333340329</c:v>
                </c:pt>
                <c:pt idx="4696">
                  <c:v>6.522222222222922</c:v>
                </c:pt>
                <c:pt idx="4697">
                  <c:v>6.5236111111118111</c:v>
                </c:pt>
                <c:pt idx="4698">
                  <c:v>6.5250000000007002</c:v>
                </c:pt>
                <c:pt idx="4699">
                  <c:v>6.5263888888895893</c:v>
                </c:pt>
                <c:pt idx="4700">
                  <c:v>6.5277777777784785</c:v>
                </c:pt>
                <c:pt idx="4701">
                  <c:v>6.5291666666673676</c:v>
                </c:pt>
                <c:pt idx="4702">
                  <c:v>6.5305555555562567</c:v>
                </c:pt>
                <c:pt idx="4703">
                  <c:v>6.5319444444451458</c:v>
                </c:pt>
                <c:pt idx="4704">
                  <c:v>6.5333333333340349</c:v>
                </c:pt>
                <c:pt idx="4705">
                  <c:v>6.534722222222924</c:v>
                </c:pt>
                <c:pt idx="4706">
                  <c:v>6.5361111111118131</c:v>
                </c:pt>
                <c:pt idx="4707">
                  <c:v>6.5375000000007022</c:v>
                </c:pt>
                <c:pt idx="4708">
                  <c:v>6.5388888888895913</c:v>
                </c:pt>
                <c:pt idx="4709">
                  <c:v>6.5402777777784804</c:v>
                </c:pt>
                <c:pt idx="4710">
                  <c:v>6.5416666666673695</c:v>
                </c:pt>
                <c:pt idx="4711">
                  <c:v>6.5430555555562586</c:v>
                </c:pt>
                <c:pt idx="4712">
                  <c:v>6.5444444444451477</c:v>
                </c:pt>
                <c:pt idx="4713">
                  <c:v>6.5458333333340368</c:v>
                </c:pt>
                <c:pt idx="4714">
                  <c:v>6.5472222222229259</c:v>
                </c:pt>
                <c:pt idx="4715">
                  <c:v>6.548611111111815</c:v>
                </c:pt>
                <c:pt idx="4716">
                  <c:v>6.5500000000007041</c:v>
                </c:pt>
                <c:pt idx="4717">
                  <c:v>6.5513888888895933</c:v>
                </c:pt>
                <c:pt idx="4718">
                  <c:v>6.5527777777784824</c:v>
                </c:pt>
                <c:pt idx="4719">
                  <c:v>6.5541666666673715</c:v>
                </c:pt>
                <c:pt idx="4720">
                  <c:v>6.5555555555562606</c:v>
                </c:pt>
                <c:pt idx="4721">
                  <c:v>6.5569444444451497</c:v>
                </c:pt>
                <c:pt idx="4722">
                  <c:v>6.5583333333340388</c:v>
                </c:pt>
                <c:pt idx="4723">
                  <c:v>6.5597222222229279</c:v>
                </c:pt>
                <c:pt idx="4724">
                  <c:v>6.561111111111817</c:v>
                </c:pt>
                <c:pt idx="4725">
                  <c:v>6.5625000000007061</c:v>
                </c:pt>
                <c:pt idx="4726">
                  <c:v>6.5638888888895952</c:v>
                </c:pt>
                <c:pt idx="4727">
                  <c:v>6.5652777777784843</c:v>
                </c:pt>
                <c:pt idx="4728">
                  <c:v>6.5666666666673734</c:v>
                </c:pt>
                <c:pt idx="4729">
                  <c:v>6.5680555555562625</c:v>
                </c:pt>
                <c:pt idx="4730">
                  <c:v>6.5694444444451516</c:v>
                </c:pt>
                <c:pt idx="4731">
                  <c:v>6.5708333333340407</c:v>
                </c:pt>
                <c:pt idx="4732">
                  <c:v>6.5722222222229298</c:v>
                </c:pt>
                <c:pt idx="4733">
                  <c:v>6.5736111111118189</c:v>
                </c:pt>
                <c:pt idx="4734">
                  <c:v>6.5750000000007081</c:v>
                </c:pt>
                <c:pt idx="4735">
                  <c:v>6.5763888888895972</c:v>
                </c:pt>
                <c:pt idx="4736">
                  <c:v>6.5777777777784863</c:v>
                </c:pt>
                <c:pt idx="4737">
                  <c:v>6.5791666666673754</c:v>
                </c:pt>
                <c:pt idx="4738">
                  <c:v>6.5805555555562645</c:v>
                </c:pt>
                <c:pt idx="4739">
                  <c:v>6.5819444444451536</c:v>
                </c:pt>
                <c:pt idx="4740">
                  <c:v>6.5833333333340427</c:v>
                </c:pt>
                <c:pt idx="4741">
                  <c:v>6.5847222222229318</c:v>
                </c:pt>
                <c:pt idx="4742">
                  <c:v>6.5861111111118209</c:v>
                </c:pt>
                <c:pt idx="4743">
                  <c:v>6.58750000000071</c:v>
                </c:pt>
                <c:pt idx="4744">
                  <c:v>6.5888888888895991</c:v>
                </c:pt>
                <c:pt idx="4745">
                  <c:v>6.5902777777784882</c:v>
                </c:pt>
                <c:pt idx="4746">
                  <c:v>6.5916666666673773</c:v>
                </c:pt>
                <c:pt idx="4747">
                  <c:v>6.5930555555562664</c:v>
                </c:pt>
                <c:pt idx="4748">
                  <c:v>6.5944444444451555</c:v>
                </c:pt>
                <c:pt idx="4749">
                  <c:v>6.5958333333340446</c:v>
                </c:pt>
                <c:pt idx="4750">
                  <c:v>6.5972222222229338</c:v>
                </c:pt>
                <c:pt idx="4751">
                  <c:v>6.5986111111118229</c:v>
                </c:pt>
                <c:pt idx="4752">
                  <c:v>6.600000000000712</c:v>
                </c:pt>
                <c:pt idx="4753">
                  <c:v>6.6013888888896011</c:v>
                </c:pt>
                <c:pt idx="4754">
                  <c:v>6.6027777777784902</c:v>
                </c:pt>
                <c:pt idx="4755">
                  <c:v>6.6041666666673793</c:v>
                </c:pt>
                <c:pt idx="4756">
                  <c:v>6.6055555555562684</c:v>
                </c:pt>
                <c:pt idx="4757">
                  <c:v>6.6069444444451575</c:v>
                </c:pt>
                <c:pt idx="4758">
                  <c:v>6.6083333333340466</c:v>
                </c:pt>
                <c:pt idx="4759">
                  <c:v>6.6097222222229357</c:v>
                </c:pt>
                <c:pt idx="4760">
                  <c:v>6.6111111111118248</c:v>
                </c:pt>
                <c:pt idx="4761">
                  <c:v>6.6125000000007139</c:v>
                </c:pt>
                <c:pt idx="4762">
                  <c:v>6.613888888889603</c:v>
                </c:pt>
                <c:pt idx="4763">
                  <c:v>6.6152777777784921</c:v>
                </c:pt>
                <c:pt idx="4764">
                  <c:v>6.6166666666673812</c:v>
                </c:pt>
                <c:pt idx="4765">
                  <c:v>6.6180555555562703</c:v>
                </c:pt>
                <c:pt idx="4766">
                  <c:v>6.6194444444451594</c:v>
                </c:pt>
                <c:pt idx="4767">
                  <c:v>6.6208333333340486</c:v>
                </c:pt>
                <c:pt idx="4768">
                  <c:v>6.6222222222229377</c:v>
                </c:pt>
                <c:pt idx="4769">
                  <c:v>6.6236111111118268</c:v>
                </c:pt>
                <c:pt idx="4770">
                  <c:v>6.6250000000007159</c:v>
                </c:pt>
                <c:pt idx="4771">
                  <c:v>6.626388888889605</c:v>
                </c:pt>
                <c:pt idx="4772">
                  <c:v>6.6277777777784941</c:v>
                </c:pt>
                <c:pt idx="4773">
                  <c:v>6.6291666666673832</c:v>
                </c:pt>
                <c:pt idx="4774">
                  <c:v>6.6305555555562723</c:v>
                </c:pt>
                <c:pt idx="4775">
                  <c:v>6.6319444444451614</c:v>
                </c:pt>
                <c:pt idx="4776">
                  <c:v>6.6333333333340505</c:v>
                </c:pt>
                <c:pt idx="4777">
                  <c:v>6.6347222222229396</c:v>
                </c:pt>
                <c:pt idx="4778">
                  <c:v>6.6361111111118287</c:v>
                </c:pt>
                <c:pt idx="4779">
                  <c:v>6.6375000000007178</c:v>
                </c:pt>
                <c:pt idx="4780">
                  <c:v>6.6388888888896069</c:v>
                </c:pt>
                <c:pt idx="4781">
                  <c:v>6.640277777778496</c:v>
                </c:pt>
                <c:pt idx="4782">
                  <c:v>6.6416666666673851</c:v>
                </c:pt>
                <c:pt idx="4783">
                  <c:v>6.6430555555562742</c:v>
                </c:pt>
                <c:pt idx="4784">
                  <c:v>6.6444444444451634</c:v>
                </c:pt>
                <c:pt idx="4785">
                  <c:v>6.6458333333340525</c:v>
                </c:pt>
                <c:pt idx="4786">
                  <c:v>6.6472222222229416</c:v>
                </c:pt>
                <c:pt idx="4787">
                  <c:v>6.6486111111118307</c:v>
                </c:pt>
                <c:pt idx="4788">
                  <c:v>6.6500000000007198</c:v>
                </c:pt>
                <c:pt idx="4789">
                  <c:v>6.6513888888896089</c:v>
                </c:pt>
                <c:pt idx="4790">
                  <c:v>6.652777777778498</c:v>
                </c:pt>
                <c:pt idx="4791">
                  <c:v>6.6541666666673871</c:v>
                </c:pt>
                <c:pt idx="4792">
                  <c:v>6.6555555555562762</c:v>
                </c:pt>
                <c:pt idx="4793">
                  <c:v>6.6569444444451653</c:v>
                </c:pt>
                <c:pt idx="4794">
                  <c:v>6.6583333333340544</c:v>
                </c:pt>
                <c:pt idx="4795">
                  <c:v>6.6597222222229435</c:v>
                </c:pt>
                <c:pt idx="4796">
                  <c:v>6.6611111111118326</c:v>
                </c:pt>
                <c:pt idx="4797">
                  <c:v>6.6625000000007217</c:v>
                </c:pt>
                <c:pt idx="4798">
                  <c:v>6.6638888888896108</c:v>
                </c:pt>
                <c:pt idx="4799">
                  <c:v>6.6652777777784999</c:v>
                </c:pt>
                <c:pt idx="4800">
                  <c:v>6.6666666666673891</c:v>
                </c:pt>
                <c:pt idx="4801">
                  <c:v>6.6680555555562782</c:v>
                </c:pt>
                <c:pt idx="4802">
                  <c:v>6.6694444444451673</c:v>
                </c:pt>
                <c:pt idx="4803">
                  <c:v>6.6708333333340564</c:v>
                </c:pt>
                <c:pt idx="4804">
                  <c:v>6.6722222222229455</c:v>
                </c:pt>
                <c:pt idx="4805">
                  <c:v>6.6736111111118346</c:v>
                </c:pt>
                <c:pt idx="4806">
                  <c:v>6.6750000000007237</c:v>
                </c:pt>
                <c:pt idx="4807">
                  <c:v>6.6763888888896128</c:v>
                </c:pt>
                <c:pt idx="4808">
                  <c:v>6.6777777777785019</c:v>
                </c:pt>
                <c:pt idx="4809">
                  <c:v>6.679166666667391</c:v>
                </c:pt>
                <c:pt idx="4810">
                  <c:v>6.6805555555562801</c:v>
                </c:pt>
                <c:pt idx="4811">
                  <c:v>6.6819444444451692</c:v>
                </c:pt>
                <c:pt idx="4812">
                  <c:v>6.6833333333340583</c:v>
                </c:pt>
                <c:pt idx="4813">
                  <c:v>6.6847222222229474</c:v>
                </c:pt>
                <c:pt idx="4814">
                  <c:v>6.6861111111118365</c:v>
                </c:pt>
                <c:pt idx="4815">
                  <c:v>6.6875000000007256</c:v>
                </c:pt>
                <c:pt idx="4816">
                  <c:v>6.6888888888896147</c:v>
                </c:pt>
                <c:pt idx="4817">
                  <c:v>6.6902777777785039</c:v>
                </c:pt>
                <c:pt idx="4818">
                  <c:v>6.691666666667393</c:v>
                </c:pt>
                <c:pt idx="4819">
                  <c:v>6.6930555555562821</c:v>
                </c:pt>
                <c:pt idx="4820">
                  <c:v>6.6944444444451712</c:v>
                </c:pt>
                <c:pt idx="4821">
                  <c:v>6.6958333333340603</c:v>
                </c:pt>
                <c:pt idx="4822">
                  <c:v>6.6972222222229494</c:v>
                </c:pt>
                <c:pt idx="4823">
                  <c:v>6.6986111111118385</c:v>
                </c:pt>
                <c:pt idx="4824">
                  <c:v>6.7000000000007276</c:v>
                </c:pt>
                <c:pt idx="4825">
                  <c:v>6.7013888888896167</c:v>
                </c:pt>
                <c:pt idx="4826">
                  <c:v>6.7027777777785058</c:v>
                </c:pt>
                <c:pt idx="4827">
                  <c:v>6.7041666666673949</c:v>
                </c:pt>
                <c:pt idx="4828">
                  <c:v>6.705555555556284</c:v>
                </c:pt>
                <c:pt idx="4829">
                  <c:v>6.7069444444451731</c:v>
                </c:pt>
                <c:pt idx="4830">
                  <c:v>6.7083333333340622</c:v>
                </c:pt>
                <c:pt idx="4831">
                  <c:v>6.7097222222229513</c:v>
                </c:pt>
                <c:pt idx="4832">
                  <c:v>6.7111111111118404</c:v>
                </c:pt>
                <c:pt idx="4833">
                  <c:v>6.7125000000007295</c:v>
                </c:pt>
                <c:pt idx="4834">
                  <c:v>6.7138888888896187</c:v>
                </c:pt>
                <c:pt idx="4835">
                  <c:v>6.7152777777785078</c:v>
                </c:pt>
                <c:pt idx="4836">
                  <c:v>6.7166666666673969</c:v>
                </c:pt>
                <c:pt idx="4837">
                  <c:v>6.718055555556286</c:v>
                </c:pt>
                <c:pt idx="4838">
                  <c:v>6.7194444444451751</c:v>
                </c:pt>
                <c:pt idx="4839">
                  <c:v>6.7208333333340642</c:v>
                </c:pt>
                <c:pt idx="4840">
                  <c:v>6.7222222222229533</c:v>
                </c:pt>
                <c:pt idx="4841">
                  <c:v>6.7236111111118424</c:v>
                </c:pt>
                <c:pt idx="4842">
                  <c:v>6.7250000000007315</c:v>
                </c:pt>
                <c:pt idx="4843">
                  <c:v>6.7263888888896206</c:v>
                </c:pt>
                <c:pt idx="4844">
                  <c:v>6.7277777777785097</c:v>
                </c:pt>
                <c:pt idx="4845">
                  <c:v>6.7291666666673988</c:v>
                </c:pt>
                <c:pt idx="4846">
                  <c:v>6.7305555555562879</c:v>
                </c:pt>
                <c:pt idx="4847">
                  <c:v>6.731944444445177</c:v>
                </c:pt>
                <c:pt idx="4848">
                  <c:v>6.7333333333340661</c:v>
                </c:pt>
                <c:pt idx="4849">
                  <c:v>6.7347222222229552</c:v>
                </c:pt>
                <c:pt idx="4850">
                  <c:v>6.7361111111118444</c:v>
                </c:pt>
                <c:pt idx="4851">
                  <c:v>6.7375000000007335</c:v>
                </c:pt>
                <c:pt idx="4852">
                  <c:v>6.7388888888896226</c:v>
                </c:pt>
                <c:pt idx="4853">
                  <c:v>6.7402777777785117</c:v>
                </c:pt>
                <c:pt idx="4854">
                  <c:v>6.7416666666674008</c:v>
                </c:pt>
                <c:pt idx="4855">
                  <c:v>6.7430555555562899</c:v>
                </c:pt>
                <c:pt idx="4856">
                  <c:v>6.744444444445179</c:v>
                </c:pt>
                <c:pt idx="4857">
                  <c:v>6.7458333333340681</c:v>
                </c:pt>
                <c:pt idx="4858">
                  <c:v>6.7472222222229572</c:v>
                </c:pt>
                <c:pt idx="4859">
                  <c:v>6.7486111111118463</c:v>
                </c:pt>
                <c:pt idx="4860">
                  <c:v>6.7500000000007354</c:v>
                </c:pt>
                <c:pt idx="4861">
                  <c:v>6.7513888888896245</c:v>
                </c:pt>
                <c:pt idx="4862">
                  <c:v>6.7527777777785136</c:v>
                </c:pt>
                <c:pt idx="4863">
                  <c:v>6.7541666666674027</c:v>
                </c:pt>
                <c:pt idx="4864">
                  <c:v>6.7555555555562918</c:v>
                </c:pt>
                <c:pt idx="4865">
                  <c:v>6.7569444444451809</c:v>
                </c:pt>
                <c:pt idx="4866">
                  <c:v>6.75833333333407</c:v>
                </c:pt>
                <c:pt idx="4867">
                  <c:v>6.7597222222229592</c:v>
                </c:pt>
                <c:pt idx="4868">
                  <c:v>6.7611111111118483</c:v>
                </c:pt>
                <c:pt idx="4869">
                  <c:v>6.7625000000007374</c:v>
                </c:pt>
                <c:pt idx="4870">
                  <c:v>6.7638888888896265</c:v>
                </c:pt>
                <c:pt idx="4871">
                  <c:v>6.7652777777785156</c:v>
                </c:pt>
                <c:pt idx="4872">
                  <c:v>6.7666666666674047</c:v>
                </c:pt>
                <c:pt idx="4873">
                  <c:v>6.7680555555562938</c:v>
                </c:pt>
                <c:pt idx="4874">
                  <c:v>6.7694444444451829</c:v>
                </c:pt>
                <c:pt idx="4875">
                  <c:v>6.770833333334072</c:v>
                </c:pt>
                <c:pt idx="4876">
                  <c:v>6.7722222222229611</c:v>
                </c:pt>
                <c:pt idx="4877">
                  <c:v>6.7736111111118502</c:v>
                </c:pt>
                <c:pt idx="4878">
                  <c:v>6.7750000000007393</c:v>
                </c:pt>
                <c:pt idx="4879">
                  <c:v>6.7763888888896284</c:v>
                </c:pt>
                <c:pt idx="4880">
                  <c:v>6.7777777777785175</c:v>
                </c:pt>
                <c:pt idx="4881">
                  <c:v>6.7791666666674066</c:v>
                </c:pt>
                <c:pt idx="4882">
                  <c:v>6.7805555555562957</c:v>
                </c:pt>
                <c:pt idx="4883">
                  <c:v>6.7819444444451848</c:v>
                </c:pt>
                <c:pt idx="4884">
                  <c:v>6.783333333334074</c:v>
                </c:pt>
                <c:pt idx="4885">
                  <c:v>6.7847222222229631</c:v>
                </c:pt>
                <c:pt idx="4886">
                  <c:v>6.7861111111118522</c:v>
                </c:pt>
                <c:pt idx="4887">
                  <c:v>6.7875000000007413</c:v>
                </c:pt>
                <c:pt idx="4888">
                  <c:v>6.7888888888896304</c:v>
                </c:pt>
                <c:pt idx="4889">
                  <c:v>6.7902777777785195</c:v>
                </c:pt>
                <c:pt idx="4890">
                  <c:v>6.7916666666674086</c:v>
                </c:pt>
                <c:pt idx="4891">
                  <c:v>6.7930555555562977</c:v>
                </c:pt>
                <c:pt idx="4892">
                  <c:v>6.7944444444451868</c:v>
                </c:pt>
                <c:pt idx="4893">
                  <c:v>6.7958333333340759</c:v>
                </c:pt>
                <c:pt idx="4894">
                  <c:v>6.797222222222965</c:v>
                </c:pt>
                <c:pt idx="4895">
                  <c:v>6.7986111111118541</c:v>
                </c:pt>
                <c:pt idx="4896">
                  <c:v>6.8000000000007432</c:v>
                </c:pt>
                <c:pt idx="4897">
                  <c:v>6.8013888888896323</c:v>
                </c:pt>
                <c:pt idx="4898">
                  <c:v>6.8027777777785214</c:v>
                </c:pt>
                <c:pt idx="4899">
                  <c:v>6.8041666666674105</c:v>
                </c:pt>
                <c:pt idx="4900">
                  <c:v>6.8055555555562997</c:v>
                </c:pt>
                <c:pt idx="4901">
                  <c:v>6.8069444444451888</c:v>
                </c:pt>
                <c:pt idx="4902">
                  <c:v>6.8083333333340779</c:v>
                </c:pt>
                <c:pt idx="4903">
                  <c:v>6.809722222222967</c:v>
                </c:pt>
                <c:pt idx="4904">
                  <c:v>6.8111111111118561</c:v>
                </c:pt>
                <c:pt idx="4905">
                  <c:v>6.8125000000007452</c:v>
                </c:pt>
                <c:pt idx="4906">
                  <c:v>6.8138888888896343</c:v>
                </c:pt>
                <c:pt idx="4907">
                  <c:v>6.8152777777785234</c:v>
                </c:pt>
                <c:pt idx="4908">
                  <c:v>6.8166666666674125</c:v>
                </c:pt>
                <c:pt idx="4909">
                  <c:v>6.8180555555563016</c:v>
                </c:pt>
                <c:pt idx="4910">
                  <c:v>6.8194444444451907</c:v>
                </c:pt>
                <c:pt idx="4911">
                  <c:v>6.8208333333340798</c:v>
                </c:pt>
                <c:pt idx="4912">
                  <c:v>6.8222222222229689</c:v>
                </c:pt>
                <c:pt idx="4913">
                  <c:v>6.823611111111858</c:v>
                </c:pt>
                <c:pt idx="4914">
                  <c:v>6.8250000000007471</c:v>
                </c:pt>
                <c:pt idx="4915">
                  <c:v>6.8263888888896362</c:v>
                </c:pt>
                <c:pt idx="4916">
                  <c:v>6.8277777777785253</c:v>
                </c:pt>
                <c:pt idx="4917">
                  <c:v>6.8291666666674145</c:v>
                </c:pt>
                <c:pt idx="4918">
                  <c:v>6.8305555555563036</c:v>
                </c:pt>
                <c:pt idx="4919">
                  <c:v>6.8319444444451927</c:v>
                </c:pt>
                <c:pt idx="4920">
                  <c:v>6.8333333333340818</c:v>
                </c:pt>
                <c:pt idx="4921">
                  <c:v>6.8347222222229709</c:v>
                </c:pt>
                <c:pt idx="4922">
                  <c:v>6.83611111111186</c:v>
                </c:pt>
                <c:pt idx="4923">
                  <c:v>6.8375000000007491</c:v>
                </c:pt>
                <c:pt idx="4924">
                  <c:v>6.8388888888896382</c:v>
                </c:pt>
                <c:pt idx="4925">
                  <c:v>6.8402777777785273</c:v>
                </c:pt>
                <c:pt idx="4926">
                  <c:v>6.8416666666674164</c:v>
                </c:pt>
                <c:pt idx="4927">
                  <c:v>6.8430555555563055</c:v>
                </c:pt>
                <c:pt idx="4928">
                  <c:v>6.8444444444451946</c:v>
                </c:pt>
                <c:pt idx="4929">
                  <c:v>6.8458333333340837</c:v>
                </c:pt>
                <c:pt idx="4930">
                  <c:v>6.8472222222229728</c:v>
                </c:pt>
                <c:pt idx="4931">
                  <c:v>6.8486111111118619</c:v>
                </c:pt>
                <c:pt idx="4932">
                  <c:v>6.850000000000751</c:v>
                </c:pt>
                <c:pt idx="4933">
                  <c:v>6.8513888888896401</c:v>
                </c:pt>
                <c:pt idx="4934">
                  <c:v>6.8527777777785293</c:v>
                </c:pt>
                <c:pt idx="4935">
                  <c:v>6.8541666666674184</c:v>
                </c:pt>
                <c:pt idx="4936">
                  <c:v>6.8555555555563075</c:v>
                </c:pt>
                <c:pt idx="4937">
                  <c:v>6.8569444444451966</c:v>
                </c:pt>
                <c:pt idx="4938">
                  <c:v>6.8583333333340857</c:v>
                </c:pt>
                <c:pt idx="4939">
                  <c:v>6.8597222222229748</c:v>
                </c:pt>
                <c:pt idx="4940">
                  <c:v>6.8611111111118639</c:v>
                </c:pt>
                <c:pt idx="4941">
                  <c:v>6.862500000000753</c:v>
                </c:pt>
                <c:pt idx="4942">
                  <c:v>6.8638888888896421</c:v>
                </c:pt>
                <c:pt idx="4943">
                  <c:v>6.8652777777785312</c:v>
                </c:pt>
                <c:pt idx="4944">
                  <c:v>6.8666666666674203</c:v>
                </c:pt>
                <c:pt idx="4945">
                  <c:v>6.8680555555563094</c:v>
                </c:pt>
                <c:pt idx="4946">
                  <c:v>6.8694444444451985</c:v>
                </c:pt>
                <c:pt idx="4947">
                  <c:v>6.8708333333340876</c:v>
                </c:pt>
                <c:pt idx="4948">
                  <c:v>6.8722222222229767</c:v>
                </c:pt>
                <c:pt idx="4949">
                  <c:v>6.8736111111118658</c:v>
                </c:pt>
                <c:pt idx="4950">
                  <c:v>6.875000000000755</c:v>
                </c:pt>
                <c:pt idx="4951">
                  <c:v>6.8763888888896441</c:v>
                </c:pt>
                <c:pt idx="4952">
                  <c:v>6.8777777777785332</c:v>
                </c:pt>
                <c:pt idx="4953">
                  <c:v>6.8791666666674223</c:v>
                </c:pt>
                <c:pt idx="4954">
                  <c:v>6.8805555555563114</c:v>
                </c:pt>
                <c:pt idx="4955">
                  <c:v>6.8819444444452005</c:v>
                </c:pt>
                <c:pt idx="4956">
                  <c:v>6.8833333333340896</c:v>
                </c:pt>
                <c:pt idx="4957">
                  <c:v>6.8847222222229787</c:v>
                </c:pt>
                <c:pt idx="4958">
                  <c:v>6.8861111111118678</c:v>
                </c:pt>
                <c:pt idx="4959">
                  <c:v>6.8875000000007569</c:v>
                </c:pt>
                <c:pt idx="4960">
                  <c:v>6.888888888889646</c:v>
                </c:pt>
                <c:pt idx="4961">
                  <c:v>6.8902777777785351</c:v>
                </c:pt>
                <c:pt idx="4962">
                  <c:v>6.8916666666674242</c:v>
                </c:pt>
                <c:pt idx="4963">
                  <c:v>6.8930555555563133</c:v>
                </c:pt>
                <c:pt idx="4964">
                  <c:v>6.8944444444452024</c:v>
                </c:pt>
                <c:pt idx="4965">
                  <c:v>6.8958333333340915</c:v>
                </c:pt>
                <c:pt idx="4966">
                  <c:v>6.8972222222229806</c:v>
                </c:pt>
                <c:pt idx="4967">
                  <c:v>6.8986111111118698</c:v>
                </c:pt>
                <c:pt idx="4968">
                  <c:v>6.9000000000007589</c:v>
                </c:pt>
                <c:pt idx="4969">
                  <c:v>6.901388888889648</c:v>
                </c:pt>
                <c:pt idx="4970">
                  <c:v>6.9027777777785371</c:v>
                </c:pt>
                <c:pt idx="4971">
                  <c:v>6.9041666666674262</c:v>
                </c:pt>
                <c:pt idx="4972">
                  <c:v>6.9055555555563153</c:v>
                </c:pt>
                <c:pt idx="4973">
                  <c:v>6.9069444444452044</c:v>
                </c:pt>
                <c:pt idx="4974">
                  <c:v>6.9083333333340935</c:v>
                </c:pt>
                <c:pt idx="4975">
                  <c:v>6.9097222222229826</c:v>
                </c:pt>
                <c:pt idx="4976">
                  <c:v>6.9111111111118717</c:v>
                </c:pt>
                <c:pt idx="4977">
                  <c:v>6.9125000000007608</c:v>
                </c:pt>
                <c:pt idx="4978">
                  <c:v>6.9138888888896499</c:v>
                </c:pt>
                <c:pt idx="4979">
                  <c:v>6.915277777778539</c:v>
                </c:pt>
                <c:pt idx="4980">
                  <c:v>6.9166666666674281</c:v>
                </c:pt>
                <c:pt idx="4981">
                  <c:v>6.9180555555563172</c:v>
                </c:pt>
                <c:pt idx="4982">
                  <c:v>6.9194444444452063</c:v>
                </c:pt>
                <c:pt idx="4983">
                  <c:v>6.9208333333340954</c:v>
                </c:pt>
                <c:pt idx="4984">
                  <c:v>6.9222222222229846</c:v>
                </c:pt>
                <c:pt idx="4985">
                  <c:v>6.9236111111118737</c:v>
                </c:pt>
                <c:pt idx="4986">
                  <c:v>6.9250000000007628</c:v>
                </c:pt>
                <c:pt idx="4987">
                  <c:v>6.9263888888896519</c:v>
                </c:pt>
                <c:pt idx="4988">
                  <c:v>6.927777777778541</c:v>
                </c:pt>
                <c:pt idx="4989">
                  <c:v>6.9291666666674301</c:v>
                </c:pt>
                <c:pt idx="4990">
                  <c:v>6.9305555555563192</c:v>
                </c:pt>
                <c:pt idx="4991">
                  <c:v>6.9319444444452083</c:v>
                </c:pt>
                <c:pt idx="4992">
                  <c:v>6.9333333333340974</c:v>
                </c:pt>
                <c:pt idx="4993">
                  <c:v>6.9347222222229865</c:v>
                </c:pt>
                <c:pt idx="4994">
                  <c:v>6.9361111111118756</c:v>
                </c:pt>
                <c:pt idx="4995">
                  <c:v>6.9375000000007647</c:v>
                </c:pt>
                <c:pt idx="4996">
                  <c:v>6.9388888888896538</c:v>
                </c:pt>
                <c:pt idx="4997">
                  <c:v>6.9402777777785429</c:v>
                </c:pt>
                <c:pt idx="4998">
                  <c:v>6.941666666667432</c:v>
                </c:pt>
                <c:pt idx="4999">
                  <c:v>6.9430555555563211</c:v>
                </c:pt>
                <c:pt idx="5000">
                  <c:v>6.9444444444452103</c:v>
                </c:pt>
                <c:pt idx="5001">
                  <c:v>6.9458333333340994</c:v>
                </c:pt>
                <c:pt idx="5002">
                  <c:v>6.9472222222229885</c:v>
                </c:pt>
                <c:pt idx="5003">
                  <c:v>6.9486111111118776</c:v>
                </c:pt>
                <c:pt idx="5004">
                  <c:v>6.9500000000007667</c:v>
                </c:pt>
                <c:pt idx="5005">
                  <c:v>6.9513888888896558</c:v>
                </c:pt>
                <c:pt idx="5006">
                  <c:v>6.9527777777785449</c:v>
                </c:pt>
                <c:pt idx="5007">
                  <c:v>6.954166666667434</c:v>
                </c:pt>
                <c:pt idx="5008">
                  <c:v>6.9555555555563231</c:v>
                </c:pt>
                <c:pt idx="5009">
                  <c:v>6.9569444444452122</c:v>
                </c:pt>
                <c:pt idx="5010">
                  <c:v>6.9583333333341013</c:v>
                </c:pt>
                <c:pt idx="5011">
                  <c:v>6.9597222222229904</c:v>
                </c:pt>
                <c:pt idx="5012">
                  <c:v>6.9611111111118795</c:v>
                </c:pt>
                <c:pt idx="5013">
                  <c:v>6.9625000000007686</c:v>
                </c:pt>
                <c:pt idx="5014">
                  <c:v>6.9638888888896577</c:v>
                </c:pt>
                <c:pt idx="5015">
                  <c:v>6.9652777777785468</c:v>
                </c:pt>
                <c:pt idx="5016">
                  <c:v>6.9666666666674359</c:v>
                </c:pt>
                <c:pt idx="5017">
                  <c:v>6.9680555555563251</c:v>
                </c:pt>
                <c:pt idx="5018">
                  <c:v>6.9694444444452142</c:v>
                </c:pt>
                <c:pt idx="5019">
                  <c:v>6.9708333333341033</c:v>
                </c:pt>
                <c:pt idx="5020">
                  <c:v>6.9722222222229924</c:v>
                </c:pt>
                <c:pt idx="5021">
                  <c:v>6.9736111111118815</c:v>
                </c:pt>
                <c:pt idx="5022">
                  <c:v>6.9750000000007706</c:v>
                </c:pt>
                <c:pt idx="5023">
                  <c:v>6.9763888888896597</c:v>
                </c:pt>
                <c:pt idx="5024">
                  <c:v>6.9777777777785488</c:v>
                </c:pt>
                <c:pt idx="5025">
                  <c:v>6.9791666666674379</c:v>
                </c:pt>
                <c:pt idx="5026">
                  <c:v>6.980555555556327</c:v>
                </c:pt>
                <c:pt idx="5027">
                  <c:v>6.9819444444452161</c:v>
                </c:pt>
                <c:pt idx="5028">
                  <c:v>6.9833333333341052</c:v>
                </c:pt>
                <c:pt idx="5029">
                  <c:v>6.9847222222229943</c:v>
                </c:pt>
                <c:pt idx="5030">
                  <c:v>6.9861111111118834</c:v>
                </c:pt>
                <c:pt idx="5031">
                  <c:v>6.9875000000007725</c:v>
                </c:pt>
                <c:pt idx="5032">
                  <c:v>6.9888888888896616</c:v>
                </c:pt>
                <c:pt idx="5033">
                  <c:v>6.9902777777785507</c:v>
                </c:pt>
                <c:pt idx="5034">
                  <c:v>6.9916666666674399</c:v>
                </c:pt>
                <c:pt idx="5035">
                  <c:v>6.993055555556329</c:v>
                </c:pt>
                <c:pt idx="5036">
                  <c:v>6.9944444444452181</c:v>
                </c:pt>
                <c:pt idx="5037">
                  <c:v>6.9958333333341072</c:v>
                </c:pt>
                <c:pt idx="5038">
                  <c:v>6.9972222222229963</c:v>
                </c:pt>
                <c:pt idx="5039">
                  <c:v>6.9986111111118854</c:v>
                </c:pt>
                <c:pt idx="5040">
                  <c:v>7.0000000000007745</c:v>
                </c:pt>
                <c:pt idx="5041">
                  <c:v>7.0013888888896636</c:v>
                </c:pt>
                <c:pt idx="5042">
                  <c:v>7.0027777777785527</c:v>
                </c:pt>
                <c:pt idx="5043">
                  <c:v>7.0041666666674418</c:v>
                </c:pt>
                <c:pt idx="5044">
                  <c:v>7.0055555555563309</c:v>
                </c:pt>
                <c:pt idx="5045">
                  <c:v>7.00694444444522</c:v>
                </c:pt>
                <c:pt idx="5046">
                  <c:v>7.0083333333341091</c:v>
                </c:pt>
                <c:pt idx="5047">
                  <c:v>7.0097222222229982</c:v>
                </c:pt>
                <c:pt idx="5048">
                  <c:v>7.0111111111118873</c:v>
                </c:pt>
                <c:pt idx="5049">
                  <c:v>7.0125000000007764</c:v>
                </c:pt>
                <c:pt idx="5050">
                  <c:v>7.0138888888896656</c:v>
                </c:pt>
                <c:pt idx="5051">
                  <c:v>7.0152777777785547</c:v>
                </c:pt>
                <c:pt idx="5052">
                  <c:v>7.0166666666674438</c:v>
                </c:pt>
                <c:pt idx="5053">
                  <c:v>7.0180555555563329</c:v>
                </c:pt>
                <c:pt idx="5054">
                  <c:v>7.019444444445222</c:v>
                </c:pt>
                <c:pt idx="5055">
                  <c:v>7.0208333333341111</c:v>
                </c:pt>
                <c:pt idx="5056">
                  <c:v>7.0222222222230002</c:v>
                </c:pt>
                <c:pt idx="5057">
                  <c:v>7.0236111111118893</c:v>
                </c:pt>
                <c:pt idx="5058">
                  <c:v>7.0250000000007784</c:v>
                </c:pt>
                <c:pt idx="5059">
                  <c:v>7.0263888888896675</c:v>
                </c:pt>
                <c:pt idx="5060">
                  <c:v>7.0277777777785566</c:v>
                </c:pt>
                <c:pt idx="5061">
                  <c:v>7.0291666666674457</c:v>
                </c:pt>
                <c:pt idx="5062">
                  <c:v>7.0305555555563348</c:v>
                </c:pt>
                <c:pt idx="5063">
                  <c:v>7.0319444444452239</c:v>
                </c:pt>
                <c:pt idx="5064">
                  <c:v>7.033333333334113</c:v>
                </c:pt>
                <c:pt idx="5065">
                  <c:v>7.0347222222230021</c:v>
                </c:pt>
                <c:pt idx="5066">
                  <c:v>7.0361111111118912</c:v>
                </c:pt>
                <c:pt idx="5067">
                  <c:v>7.0375000000007804</c:v>
                </c:pt>
                <c:pt idx="5068">
                  <c:v>7.0388888888896695</c:v>
                </c:pt>
                <c:pt idx="5069">
                  <c:v>7.0402777777785586</c:v>
                </c:pt>
                <c:pt idx="5070">
                  <c:v>7.0416666666674477</c:v>
                </c:pt>
                <c:pt idx="5071">
                  <c:v>7.0430555555563368</c:v>
                </c:pt>
                <c:pt idx="5072">
                  <c:v>7.0444444444452259</c:v>
                </c:pt>
                <c:pt idx="5073">
                  <c:v>7.045833333334115</c:v>
                </c:pt>
                <c:pt idx="5074">
                  <c:v>7.0472222222230041</c:v>
                </c:pt>
                <c:pt idx="5075">
                  <c:v>7.0486111111118932</c:v>
                </c:pt>
                <c:pt idx="5076">
                  <c:v>7.0500000000007823</c:v>
                </c:pt>
                <c:pt idx="5077">
                  <c:v>7.0513888888896714</c:v>
                </c:pt>
                <c:pt idx="5078">
                  <c:v>7.0527777777785605</c:v>
                </c:pt>
                <c:pt idx="5079">
                  <c:v>7.0541666666674496</c:v>
                </c:pt>
                <c:pt idx="5080">
                  <c:v>7.0555555555563387</c:v>
                </c:pt>
                <c:pt idx="5081">
                  <c:v>7.0569444444452278</c:v>
                </c:pt>
                <c:pt idx="5082">
                  <c:v>7.0583333333341169</c:v>
                </c:pt>
                <c:pt idx="5083">
                  <c:v>7.059722222223006</c:v>
                </c:pt>
                <c:pt idx="5084">
                  <c:v>7.0611111111118952</c:v>
                </c:pt>
                <c:pt idx="5085">
                  <c:v>7.0625000000007843</c:v>
                </c:pt>
                <c:pt idx="5086">
                  <c:v>7.0638888888896734</c:v>
                </c:pt>
                <c:pt idx="5087">
                  <c:v>7.0652777777785625</c:v>
                </c:pt>
                <c:pt idx="5088">
                  <c:v>7.0666666666674516</c:v>
                </c:pt>
                <c:pt idx="5089">
                  <c:v>7.0680555555563407</c:v>
                </c:pt>
                <c:pt idx="5090">
                  <c:v>7.0694444444452298</c:v>
                </c:pt>
                <c:pt idx="5091">
                  <c:v>7.0708333333341189</c:v>
                </c:pt>
                <c:pt idx="5092">
                  <c:v>7.072222222223008</c:v>
                </c:pt>
                <c:pt idx="5093">
                  <c:v>7.0736111111118971</c:v>
                </c:pt>
                <c:pt idx="5094">
                  <c:v>7.0750000000007862</c:v>
                </c:pt>
                <c:pt idx="5095">
                  <c:v>7.0763888888896753</c:v>
                </c:pt>
                <c:pt idx="5096">
                  <c:v>7.0777777777785644</c:v>
                </c:pt>
                <c:pt idx="5097">
                  <c:v>7.0791666666674535</c:v>
                </c:pt>
                <c:pt idx="5098">
                  <c:v>7.0805555555563426</c:v>
                </c:pt>
                <c:pt idx="5099">
                  <c:v>7.0819444444452317</c:v>
                </c:pt>
                <c:pt idx="5100">
                  <c:v>7.0833333333341209</c:v>
                </c:pt>
                <c:pt idx="5101">
                  <c:v>7.08472222222301</c:v>
                </c:pt>
                <c:pt idx="5102">
                  <c:v>7.0861111111118991</c:v>
                </c:pt>
                <c:pt idx="5103">
                  <c:v>7.0875000000007882</c:v>
                </c:pt>
                <c:pt idx="5104">
                  <c:v>7.0888888888896773</c:v>
                </c:pt>
                <c:pt idx="5105">
                  <c:v>7.0902777777785664</c:v>
                </c:pt>
                <c:pt idx="5106">
                  <c:v>7.0916666666674555</c:v>
                </c:pt>
                <c:pt idx="5107">
                  <c:v>7.0930555555563446</c:v>
                </c:pt>
                <c:pt idx="5108">
                  <c:v>7.0944444444452337</c:v>
                </c:pt>
                <c:pt idx="5109">
                  <c:v>7.0958333333341228</c:v>
                </c:pt>
                <c:pt idx="5110">
                  <c:v>7.0972222222230119</c:v>
                </c:pt>
                <c:pt idx="5111">
                  <c:v>7.098611111111901</c:v>
                </c:pt>
                <c:pt idx="5112">
                  <c:v>7.1000000000007901</c:v>
                </c:pt>
                <c:pt idx="5113">
                  <c:v>7.1013888888896792</c:v>
                </c:pt>
                <c:pt idx="5114">
                  <c:v>7.1027777777785683</c:v>
                </c:pt>
                <c:pt idx="5115">
                  <c:v>7.1041666666674574</c:v>
                </c:pt>
                <c:pt idx="5116">
                  <c:v>7.1055555555563465</c:v>
                </c:pt>
                <c:pt idx="5117">
                  <c:v>7.1069444444452357</c:v>
                </c:pt>
                <c:pt idx="5118">
                  <c:v>7.1083333333341248</c:v>
                </c:pt>
                <c:pt idx="5119">
                  <c:v>7.1097222222230139</c:v>
                </c:pt>
                <c:pt idx="5120">
                  <c:v>7.111111111111903</c:v>
                </c:pt>
                <c:pt idx="5121">
                  <c:v>7.1125000000007921</c:v>
                </c:pt>
                <c:pt idx="5122">
                  <c:v>7.1138888888896812</c:v>
                </c:pt>
                <c:pt idx="5123">
                  <c:v>7.1152777777785703</c:v>
                </c:pt>
                <c:pt idx="5124">
                  <c:v>7.1166666666674594</c:v>
                </c:pt>
                <c:pt idx="5125">
                  <c:v>7.1180555555563485</c:v>
                </c:pt>
                <c:pt idx="5126">
                  <c:v>7.1194444444452376</c:v>
                </c:pt>
                <c:pt idx="5127">
                  <c:v>7.1208333333341267</c:v>
                </c:pt>
                <c:pt idx="5128">
                  <c:v>7.1222222222230158</c:v>
                </c:pt>
                <c:pt idx="5129">
                  <c:v>7.1236111111119049</c:v>
                </c:pt>
                <c:pt idx="5130">
                  <c:v>7.125000000000794</c:v>
                </c:pt>
                <c:pt idx="5131">
                  <c:v>7.1263888888896831</c:v>
                </c:pt>
                <c:pt idx="5132">
                  <c:v>7.1277777777785722</c:v>
                </c:pt>
                <c:pt idx="5133">
                  <c:v>7.1291666666674613</c:v>
                </c:pt>
                <c:pt idx="5134">
                  <c:v>7.1305555555563505</c:v>
                </c:pt>
                <c:pt idx="5135">
                  <c:v>7.1319444444452396</c:v>
                </c:pt>
                <c:pt idx="5136">
                  <c:v>7.1333333333341287</c:v>
                </c:pt>
                <c:pt idx="5137">
                  <c:v>7.1347222222230178</c:v>
                </c:pt>
                <c:pt idx="5138">
                  <c:v>7.1361111111119069</c:v>
                </c:pt>
                <c:pt idx="5139">
                  <c:v>7.137500000000796</c:v>
                </c:pt>
                <c:pt idx="5140">
                  <c:v>7.1388888888896851</c:v>
                </c:pt>
                <c:pt idx="5141">
                  <c:v>7.1402777777785742</c:v>
                </c:pt>
                <c:pt idx="5142">
                  <c:v>7.1416666666674633</c:v>
                </c:pt>
                <c:pt idx="5143">
                  <c:v>7.1430555555563524</c:v>
                </c:pt>
                <c:pt idx="5144">
                  <c:v>7.1444444444452415</c:v>
                </c:pt>
                <c:pt idx="5145">
                  <c:v>7.1458333333341306</c:v>
                </c:pt>
                <c:pt idx="5146">
                  <c:v>7.1472222222230197</c:v>
                </c:pt>
                <c:pt idx="5147">
                  <c:v>7.1486111111119088</c:v>
                </c:pt>
                <c:pt idx="5148">
                  <c:v>7.1500000000007979</c:v>
                </c:pt>
                <c:pt idx="5149">
                  <c:v>7.151388888889687</c:v>
                </c:pt>
                <c:pt idx="5150">
                  <c:v>7.1527777777785762</c:v>
                </c:pt>
                <c:pt idx="5151">
                  <c:v>7.1541666666674653</c:v>
                </c:pt>
                <c:pt idx="5152">
                  <c:v>7.1555555555563544</c:v>
                </c:pt>
                <c:pt idx="5153">
                  <c:v>7.1569444444452435</c:v>
                </c:pt>
                <c:pt idx="5154">
                  <c:v>7.1583333333341326</c:v>
                </c:pt>
                <c:pt idx="5155">
                  <c:v>7.1597222222230217</c:v>
                </c:pt>
                <c:pt idx="5156">
                  <c:v>7.1611111111119108</c:v>
                </c:pt>
                <c:pt idx="5157">
                  <c:v>7.1625000000007999</c:v>
                </c:pt>
                <c:pt idx="5158">
                  <c:v>7.163888888889689</c:v>
                </c:pt>
                <c:pt idx="5159">
                  <c:v>7.1652777777785781</c:v>
                </c:pt>
                <c:pt idx="5160">
                  <c:v>7.1666666666674672</c:v>
                </c:pt>
                <c:pt idx="5161">
                  <c:v>7.1680555555563563</c:v>
                </c:pt>
                <c:pt idx="5162">
                  <c:v>7.1694444444452454</c:v>
                </c:pt>
                <c:pt idx="5163">
                  <c:v>7.1708333333341345</c:v>
                </c:pt>
                <c:pt idx="5164">
                  <c:v>7.1722222222230236</c:v>
                </c:pt>
                <c:pt idx="5165">
                  <c:v>7.1736111111119127</c:v>
                </c:pt>
                <c:pt idx="5166">
                  <c:v>7.1750000000008018</c:v>
                </c:pt>
                <c:pt idx="5167">
                  <c:v>7.176388888889691</c:v>
                </c:pt>
                <c:pt idx="5168">
                  <c:v>7.1777777777785801</c:v>
                </c:pt>
                <c:pt idx="5169">
                  <c:v>7.1791666666674692</c:v>
                </c:pt>
                <c:pt idx="5170">
                  <c:v>7.1805555555563583</c:v>
                </c:pt>
                <c:pt idx="5171">
                  <c:v>7.1819444444452474</c:v>
                </c:pt>
                <c:pt idx="5172">
                  <c:v>7.1833333333341365</c:v>
                </c:pt>
                <c:pt idx="5173">
                  <c:v>7.1847222222230256</c:v>
                </c:pt>
                <c:pt idx="5174">
                  <c:v>7.1861111111119147</c:v>
                </c:pt>
                <c:pt idx="5175">
                  <c:v>7.1875000000008038</c:v>
                </c:pt>
                <c:pt idx="5176">
                  <c:v>7.1888888888896929</c:v>
                </c:pt>
                <c:pt idx="5177">
                  <c:v>7.190277777778582</c:v>
                </c:pt>
                <c:pt idx="5178">
                  <c:v>7.1916666666674711</c:v>
                </c:pt>
                <c:pt idx="5179">
                  <c:v>7.1930555555563602</c:v>
                </c:pt>
                <c:pt idx="5180">
                  <c:v>7.1944444444452493</c:v>
                </c:pt>
                <c:pt idx="5181">
                  <c:v>7.1958333333341384</c:v>
                </c:pt>
                <c:pt idx="5182">
                  <c:v>7.1972222222230275</c:v>
                </c:pt>
                <c:pt idx="5183">
                  <c:v>7.1986111111119166</c:v>
                </c:pt>
                <c:pt idx="5184">
                  <c:v>7.2000000000008058</c:v>
                </c:pt>
                <c:pt idx="5185">
                  <c:v>7.2013888888896949</c:v>
                </c:pt>
                <c:pt idx="5186">
                  <c:v>7.202777777778584</c:v>
                </c:pt>
                <c:pt idx="5187">
                  <c:v>7.2041666666674731</c:v>
                </c:pt>
                <c:pt idx="5188">
                  <c:v>7.2055555555563622</c:v>
                </c:pt>
                <c:pt idx="5189">
                  <c:v>7.2069444444452513</c:v>
                </c:pt>
                <c:pt idx="5190">
                  <c:v>7.2083333333341404</c:v>
                </c:pt>
                <c:pt idx="5191">
                  <c:v>7.2097222222230295</c:v>
                </c:pt>
                <c:pt idx="5192">
                  <c:v>7.2111111111119186</c:v>
                </c:pt>
                <c:pt idx="5193">
                  <c:v>7.2125000000008077</c:v>
                </c:pt>
                <c:pt idx="5194">
                  <c:v>7.2138888888896968</c:v>
                </c:pt>
                <c:pt idx="5195">
                  <c:v>7.2152777777785859</c:v>
                </c:pt>
                <c:pt idx="5196">
                  <c:v>7.216666666667475</c:v>
                </c:pt>
                <c:pt idx="5197">
                  <c:v>7.2180555555563641</c:v>
                </c:pt>
                <c:pt idx="5198">
                  <c:v>7.2194444444452532</c:v>
                </c:pt>
                <c:pt idx="5199">
                  <c:v>7.2208333333341423</c:v>
                </c:pt>
                <c:pt idx="5200">
                  <c:v>7.2222222222230315</c:v>
                </c:pt>
                <c:pt idx="5201">
                  <c:v>7.2236111111119206</c:v>
                </c:pt>
                <c:pt idx="5202">
                  <c:v>7.2250000000008097</c:v>
                </c:pt>
                <c:pt idx="5203">
                  <c:v>7.2263888888896988</c:v>
                </c:pt>
                <c:pt idx="5204">
                  <c:v>7.2277777777785879</c:v>
                </c:pt>
                <c:pt idx="5205">
                  <c:v>7.229166666667477</c:v>
                </c:pt>
                <c:pt idx="5206">
                  <c:v>7.2305555555563661</c:v>
                </c:pt>
                <c:pt idx="5207">
                  <c:v>7.2319444444452552</c:v>
                </c:pt>
                <c:pt idx="5208">
                  <c:v>7.2333333333341443</c:v>
                </c:pt>
                <c:pt idx="5209">
                  <c:v>7.2347222222230334</c:v>
                </c:pt>
                <c:pt idx="5210">
                  <c:v>7.2361111111119225</c:v>
                </c:pt>
                <c:pt idx="5211">
                  <c:v>7.2375000000008116</c:v>
                </c:pt>
                <c:pt idx="5212">
                  <c:v>7.2388888888897007</c:v>
                </c:pt>
                <c:pt idx="5213">
                  <c:v>7.2402777777785898</c:v>
                </c:pt>
                <c:pt idx="5214">
                  <c:v>7.2416666666674789</c:v>
                </c:pt>
                <c:pt idx="5215">
                  <c:v>7.243055555556368</c:v>
                </c:pt>
                <c:pt idx="5216">
                  <c:v>7.2444444444452571</c:v>
                </c:pt>
                <c:pt idx="5217">
                  <c:v>7.2458333333341463</c:v>
                </c:pt>
                <c:pt idx="5218">
                  <c:v>7.2472222222230354</c:v>
                </c:pt>
                <c:pt idx="5219">
                  <c:v>7.2486111111119245</c:v>
                </c:pt>
                <c:pt idx="5220">
                  <c:v>7.2500000000008136</c:v>
                </c:pt>
                <c:pt idx="5221">
                  <c:v>7.2513888888897027</c:v>
                </c:pt>
                <c:pt idx="5222">
                  <c:v>7.2527777777785918</c:v>
                </c:pt>
                <c:pt idx="5223">
                  <c:v>7.2541666666674809</c:v>
                </c:pt>
                <c:pt idx="5224">
                  <c:v>7.25555555555637</c:v>
                </c:pt>
                <c:pt idx="5225">
                  <c:v>7.2569444444452591</c:v>
                </c:pt>
                <c:pt idx="5226">
                  <c:v>7.2583333333341482</c:v>
                </c:pt>
                <c:pt idx="5227">
                  <c:v>7.2597222222230373</c:v>
                </c:pt>
                <c:pt idx="5228">
                  <c:v>7.2611111111119264</c:v>
                </c:pt>
                <c:pt idx="5229">
                  <c:v>7.2625000000008155</c:v>
                </c:pt>
                <c:pt idx="5230">
                  <c:v>7.2638888888897046</c:v>
                </c:pt>
                <c:pt idx="5231">
                  <c:v>7.2652777777785937</c:v>
                </c:pt>
                <c:pt idx="5232">
                  <c:v>7.2666666666674828</c:v>
                </c:pt>
                <c:pt idx="5233">
                  <c:v>7.2680555555563719</c:v>
                </c:pt>
                <c:pt idx="5234">
                  <c:v>7.2694444444452611</c:v>
                </c:pt>
                <c:pt idx="5235">
                  <c:v>7.2708333333341502</c:v>
                </c:pt>
                <c:pt idx="5236">
                  <c:v>7.2722222222230393</c:v>
                </c:pt>
                <c:pt idx="5237">
                  <c:v>7.2736111111119284</c:v>
                </c:pt>
                <c:pt idx="5238">
                  <c:v>7.2750000000008175</c:v>
                </c:pt>
                <c:pt idx="5239">
                  <c:v>7.2763888888897066</c:v>
                </c:pt>
                <c:pt idx="5240">
                  <c:v>7.2777777777785957</c:v>
                </c:pt>
                <c:pt idx="5241">
                  <c:v>7.2791666666674848</c:v>
                </c:pt>
                <c:pt idx="5242">
                  <c:v>7.2805555555563739</c:v>
                </c:pt>
                <c:pt idx="5243">
                  <c:v>7.281944444445263</c:v>
                </c:pt>
                <c:pt idx="5244">
                  <c:v>7.2833333333341521</c:v>
                </c:pt>
                <c:pt idx="5245">
                  <c:v>7.2847222222230412</c:v>
                </c:pt>
                <c:pt idx="5246">
                  <c:v>7.2861111111119303</c:v>
                </c:pt>
                <c:pt idx="5247">
                  <c:v>7.2875000000008194</c:v>
                </c:pt>
                <c:pt idx="5248">
                  <c:v>7.2888888888897085</c:v>
                </c:pt>
                <c:pt idx="5249">
                  <c:v>7.2902777777785976</c:v>
                </c:pt>
                <c:pt idx="5250">
                  <c:v>7.2916666666674868</c:v>
                </c:pt>
                <c:pt idx="5251">
                  <c:v>7.2930555555563759</c:v>
                </c:pt>
                <c:pt idx="5252">
                  <c:v>7.294444444445265</c:v>
                </c:pt>
                <c:pt idx="5253">
                  <c:v>7.2958333333341541</c:v>
                </c:pt>
                <c:pt idx="5254">
                  <c:v>7.2972222222230432</c:v>
                </c:pt>
                <c:pt idx="5255">
                  <c:v>7.2986111111119323</c:v>
                </c:pt>
                <c:pt idx="5256">
                  <c:v>7.3000000000008214</c:v>
                </c:pt>
                <c:pt idx="5257">
                  <c:v>7.3013888888897105</c:v>
                </c:pt>
                <c:pt idx="5258">
                  <c:v>7.3027777777785996</c:v>
                </c:pt>
                <c:pt idx="5259">
                  <c:v>7.3041666666674887</c:v>
                </c:pt>
                <c:pt idx="5260">
                  <c:v>7.3055555555563778</c:v>
                </c:pt>
                <c:pt idx="5261">
                  <c:v>7.3069444444452669</c:v>
                </c:pt>
                <c:pt idx="5262">
                  <c:v>7.308333333334156</c:v>
                </c:pt>
                <c:pt idx="5263">
                  <c:v>7.3097222222230451</c:v>
                </c:pt>
                <c:pt idx="5264">
                  <c:v>7.3111111111119342</c:v>
                </c:pt>
                <c:pt idx="5265">
                  <c:v>7.3125000000008233</c:v>
                </c:pt>
                <c:pt idx="5266">
                  <c:v>7.3138888888897124</c:v>
                </c:pt>
                <c:pt idx="5267">
                  <c:v>7.3152777777786016</c:v>
                </c:pt>
                <c:pt idx="5268">
                  <c:v>7.3166666666674907</c:v>
                </c:pt>
                <c:pt idx="5269">
                  <c:v>7.3180555555563798</c:v>
                </c:pt>
                <c:pt idx="5270">
                  <c:v>7.3194444444452689</c:v>
                </c:pt>
                <c:pt idx="5271">
                  <c:v>7.320833333334158</c:v>
                </c:pt>
                <c:pt idx="5272">
                  <c:v>7.3222222222230471</c:v>
                </c:pt>
                <c:pt idx="5273">
                  <c:v>7.3236111111119362</c:v>
                </c:pt>
                <c:pt idx="5274">
                  <c:v>7.3250000000008253</c:v>
                </c:pt>
                <c:pt idx="5275">
                  <c:v>7.3263888888897144</c:v>
                </c:pt>
                <c:pt idx="5276">
                  <c:v>7.3277777777786035</c:v>
                </c:pt>
                <c:pt idx="5277">
                  <c:v>7.3291666666674926</c:v>
                </c:pt>
                <c:pt idx="5278">
                  <c:v>7.3305555555563817</c:v>
                </c:pt>
                <c:pt idx="5279">
                  <c:v>7.3319444444452708</c:v>
                </c:pt>
                <c:pt idx="5280">
                  <c:v>7.3333333333341599</c:v>
                </c:pt>
                <c:pt idx="5281">
                  <c:v>7.334722222223049</c:v>
                </c:pt>
                <c:pt idx="5282">
                  <c:v>7.3361111111119381</c:v>
                </c:pt>
                <c:pt idx="5283">
                  <c:v>7.3375000000008272</c:v>
                </c:pt>
                <c:pt idx="5284">
                  <c:v>7.3388888888897164</c:v>
                </c:pt>
                <c:pt idx="5285">
                  <c:v>7.3402777777786055</c:v>
                </c:pt>
                <c:pt idx="5286">
                  <c:v>7.3416666666674946</c:v>
                </c:pt>
                <c:pt idx="5287">
                  <c:v>7.3430555555563837</c:v>
                </c:pt>
                <c:pt idx="5288">
                  <c:v>7.3444444444452728</c:v>
                </c:pt>
                <c:pt idx="5289">
                  <c:v>7.3458333333341619</c:v>
                </c:pt>
                <c:pt idx="5290">
                  <c:v>7.347222222223051</c:v>
                </c:pt>
                <c:pt idx="5291">
                  <c:v>7.3486111111119401</c:v>
                </c:pt>
                <c:pt idx="5292">
                  <c:v>7.3500000000008292</c:v>
                </c:pt>
                <c:pt idx="5293">
                  <c:v>7.3513888888897183</c:v>
                </c:pt>
                <c:pt idx="5294">
                  <c:v>7.3527777777786074</c:v>
                </c:pt>
                <c:pt idx="5295">
                  <c:v>7.3541666666674965</c:v>
                </c:pt>
                <c:pt idx="5296">
                  <c:v>7.3555555555563856</c:v>
                </c:pt>
                <c:pt idx="5297">
                  <c:v>7.3569444444452747</c:v>
                </c:pt>
                <c:pt idx="5298">
                  <c:v>7.3583333333341638</c:v>
                </c:pt>
                <c:pt idx="5299">
                  <c:v>7.3597222222230529</c:v>
                </c:pt>
                <c:pt idx="5300">
                  <c:v>7.3611111111119421</c:v>
                </c:pt>
                <c:pt idx="5301">
                  <c:v>7.3625000000008312</c:v>
                </c:pt>
                <c:pt idx="5302">
                  <c:v>7.3638888888897203</c:v>
                </c:pt>
                <c:pt idx="5303">
                  <c:v>7.3652777777786094</c:v>
                </c:pt>
                <c:pt idx="5304">
                  <c:v>7.3666666666674985</c:v>
                </c:pt>
                <c:pt idx="5305">
                  <c:v>7.3680555555563876</c:v>
                </c:pt>
                <c:pt idx="5306">
                  <c:v>7.3694444444452767</c:v>
                </c:pt>
                <c:pt idx="5307">
                  <c:v>7.3708333333341658</c:v>
                </c:pt>
                <c:pt idx="5308">
                  <c:v>7.3722222222230549</c:v>
                </c:pt>
                <c:pt idx="5309">
                  <c:v>7.373611111111944</c:v>
                </c:pt>
                <c:pt idx="5310">
                  <c:v>7.3750000000008331</c:v>
                </c:pt>
                <c:pt idx="5311">
                  <c:v>7.3763888888897222</c:v>
                </c:pt>
                <c:pt idx="5312">
                  <c:v>7.3777777777786113</c:v>
                </c:pt>
                <c:pt idx="5313">
                  <c:v>7.3791666666675004</c:v>
                </c:pt>
                <c:pt idx="5314">
                  <c:v>7.3805555555563895</c:v>
                </c:pt>
                <c:pt idx="5315">
                  <c:v>7.3819444444452786</c:v>
                </c:pt>
                <c:pt idx="5316">
                  <c:v>7.3833333333341677</c:v>
                </c:pt>
                <c:pt idx="5317">
                  <c:v>7.3847222222230569</c:v>
                </c:pt>
                <c:pt idx="5318">
                  <c:v>7.386111111111946</c:v>
                </c:pt>
                <c:pt idx="5319">
                  <c:v>7.3875000000008351</c:v>
                </c:pt>
                <c:pt idx="5320">
                  <c:v>7.3888888888897242</c:v>
                </c:pt>
                <c:pt idx="5321">
                  <c:v>7.3902777777786133</c:v>
                </c:pt>
                <c:pt idx="5322">
                  <c:v>7.3916666666675024</c:v>
                </c:pt>
                <c:pt idx="5323">
                  <c:v>7.3930555555563915</c:v>
                </c:pt>
                <c:pt idx="5324">
                  <c:v>7.3944444444452806</c:v>
                </c:pt>
                <c:pt idx="5325">
                  <c:v>7.3958333333341697</c:v>
                </c:pt>
                <c:pt idx="5326">
                  <c:v>7.3972222222230588</c:v>
                </c:pt>
                <c:pt idx="5327">
                  <c:v>7.3986111111119479</c:v>
                </c:pt>
                <c:pt idx="5328">
                  <c:v>7.400000000000837</c:v>
                </c:pt>
                <c:pt idx="5329">
                  <c:v>7.4013888888897261</c:v>
                </c:pt>
                <c:pt idx="5330">
                  <c:v>7.4027777777786152</c:v>
                </c:pt>
                <c:pt idx="5331">
                  <c:v>7.4041666666675043</c:v>
                </c:pt>
                <c:pt idx="5332">
                  <c:v>7.4055555555563934</c:v>
                </c:pt>
                <c:pt idx="5333">
                  <c:v>7.4069444444452825</c:v>
                </c:pt>
                <c:pt idx="5334">
                  <c:v>7.4083333333341717</c:v>
                </c:pt>
                <c:pt idx="5335">
                  <c:v>7.4097222222230608</c:v>
                </c:pt>
                <c:pt idx="5336">
                  <c:v>7.4111111111119499</c:v>
                </c:pt>
                <c:pt idx="5337">
                  <c:v>7.412500000000839</c:v>
                </c:pt>
                <c:pt idx="5338">
                  <c:v>7.4138888888897281</c:v>
                </c:pt>
                <c:pt idx="5339">
                  <c:v>7.4152777777786172</c:v>
                </c:pt>
                <c:pt idx="5340">
                  <c:v>7.4166666666675063</c:v>
                </c:pt>
                <c:pt idx="5341">
                  <c:v>7.4180555555563954</c:v>
                </c:pt>
                <c:pt idx="5342">
                  <c:v>7.4194444444452845</c:v>
                </c:pt>
                <c:pt idx="5343">
                  <c:v>7.4208333333341736</c:v>
                </c:pt>
                <c:pt idx="5344">
                  <c:v>7.4222222222230627</c:v>
                </c:pt>
                <c:pt idx="5345">
                  <c:v>7.4236111111119518</c:v>
                </c:pt>
                <c:pt idx="5346">
                  <c:v>7.4250000000008409</c:v>
                </c:pt>
                <c:pt idx="5347">
                  <c:v>7.42638888888973</c:v>
                </c:pt>
                <c:pt idx="5348">
                  <c:v>7.4277777777786191</c:v>
                </c:pt>
                <c:pt idx="5349">
                  <c:v>7.4291666666675082</c:v>
                </c:pt>
                <c:pt idx="5350">
                  <c:v>7.4305555555563974</c:v>
                </c:pt>
                <c:pt idx="5351">
                  <c:v>7.4319444444452865</c:v>
                </c:pt>
                <c:pt idx="5352">
                  <c:v>7.4333333333341756</c:v>
                </c:pt>
                <c:pt idx="5353">
                  <c:v>7.4347222222230647</c:v>
                </c:pt>
                <c:pt idx="5354">
                  <c:v>7.4361111111119538</c:v>
                </c:pt>
                <c:pt idx="5355">
                  <c:v>7.4375000000008429</c:v>
                </c:pt>
                <c:pt idx="5356">
                  <c:v>7.438888888889732</c:v>
                </c:pt>
                <c:pt idx="5357">
                  <c:v>7.4402777777786211</c:v>
                </c:pt>
                <c:pt idx="5358">
                  <c:v>7.4416666666675102</c:v>
                </c:pt>
                <c:pt idx="5359">
                  <c:v>7.4430555555563993</c:v>
                </c:pt>
                <c:pt idx="5360">
                  <c:v>7.4444444444452884</c:v>
                </c:pt>
                <c:pt idx="5361">
                  <c:v>7.4458333333341775</c:v>
                </c:pt>
                <c:pt idx="5362">
                  <c:v>7.4472222222230666</c:v>
                </c:pt>
                <c:pt idx="5363">
                  <c:v>7.4486111111119557</c:v>
                </c:pt>
                <c:pt idx="5364">
                  <c:v>7.4500000000008448</c:v>
                </c:pt>
                <c:pt idx="5365">
                  <c:v>7.4513888888897339</c:v>
                </c:pt>
                <c:pt idx="5366">
                  <c:v>7.452777777778623</c:v>
                </c:pt>
                <c:pt idx="5367">
                  <c:v>7.4541666666675122</c:v>
                </c:pt>
                <c:pt idx="5368">
                  <c:v>7.4555555555564013</c:v>
                </c:pt>
                <c:pt idx="5369">
                  <c:v>7.4569444444452904</c:v>
                </c:pt>
                <c:pt idx="5370">
                  <c:v>7.4583333333341795</c:v>
                </c:pt>
                <c:pt idx="5371">
                  <c:v>7.4597222222230686</c:v>
                </c:pt>
                <c:pt idx="5372">
                  <c:v>7.4611111111119577</c:v>
                </c:pt>
                <c:pt idx="5373">
                  <c:v>7.4625000000008468</c:v>
                </c:pt>
                <c:pt idx="5374">
                  <c:v>7.4638888888897359</c:v>
                </c:pt>
                <c:pt idx="5375">
                  <c:v>7.465277777778625</c:v>
                </c:pt>
                <c:pt idx="5376">
                  <c:v>7.4666666666675141</c:v>
                </c:pt>
                <c:pt idx="5377">
                  <c:v>7.4680555555564032</c:v>
                </c:pt>
                <c:pt idx="5378">
                  <c:v>7.4694444444452923</c:v>
                </c:pt>
                <c:pt idx="5379">
                  <c:v>7.4708333333341814</c:v>
                </c:pt>
                <c:pt idx="5380">
                  <c:v>7.4722222222230705</c:v>
                </c:pt>
                <c:pt idx="5381">
                  <c:v>7.4736111111119596</c:v>
                </c:pt>
                <c:pt idx="5382">
                  <c:v>7.4750000000008487</c:v>
                </c:pt>
                <c:pt idx="5383">
                  <c:v>7.4763888888897378</c:v>
                </c:pt>
                <c:pt idx="5384">
                  <c:v>7.477777777778627</c:v>
                </c:pt>
                <c:pt idx="5385">
                  <c:v>7.4791666666675161</c:v>
                </c:pt>
                <c:pt idx="5386">
                  <c:v>7.4805555555564052</c:v>
                </c:pt>
                <c:pt idx="5387">
                  <c:v>7.4819444444452943</c:v>
                </c:pt>
                <c:pt idx="5388">
                  <c:v>7.4833333333341834</c:v>
                </c:pt>
                <c:pt idx="5389">
                  <c:v>7.4847222222230725</c:v>
                </c:pt>
                <c:pt idx="5390">
                  <c:v>7.4861111111119616</c:v>
                </c:pt>
                <c:pt idx="5391">
                  <c:v>7.4875000000008507</c:v>
                </c:pt>
                <c:pt idx="5392">
                  <c:v>7.4888888888897398</c:v>
                </c:pt>
                <c:pt idx="5393">
                  <c:v>7.4902777777786289</c:v>
                </c:pt>
                <c:pt idx="5394">
                  <c:v>7.491666666667518</c:v>
                </c:pt>
                <c:pt idx="5395">
                  <c:v>7.4930555555564071</c:v>
                </c:pt>
                <c:pt idx="5396">
                  <c:v>7.4944444444452962</c:v>
                </c:pt>
                <c:pt idx="5397">
                  <c:v>7.4958333333341853</c:v>
                </c:pt>
                <c:pt idx="5398">
                  <c:v>7.4972222222230744</c:v>
                </c:pt>
                <c:pt idx="5399">
                  <c:v>7.4986111111119635</c:v>
                </c:pt>
                <c:pt idx="5400">
                  <c:v>7.5000000000008527</c:v>
                </c:pt>
                <c:pt idx="5401">
                  <c:v>7.5013888888897418</c:v>
                </c:pt>
                <c:pt idx="5402">
                  <c:v>7.5027777777786309</c:v>
                </c:pt>
                <c:pt idx="5403">
                  <c:v>7.50416666666752</c:v>
                </c:pt>
                <c:pt idx="5404">
                  <c:v>7.5055555555564091</c:v>
                </c:pt>
                <c:pt idx="5405">
                  <c:v>7.5069444444452982</c:v>
                </c:pt>
                <c:pt idx="5406">
                  <c:v>7.5083333333341873</c:v>
                </c:pt>
                <c:pt idx="5407">
                  <c:v>7.5097222222230764</c:v>
                </c:pt>
                <c:pt idx="5408">
                  <c:v>7.5111111111119655</c:v>
                </c:pt>
                <c:pt idx="5409">
                  <c:v>7.5125000000008546</c:v>
                </c:pt>
                <c:pt idx="5410">
                  <c:v>7.5138888888897437</c:v>
                </c:pt>
                <c:pt idx="5411">
                  <c:v>7.5152777777786328</c:v>
                </c:pt>
                <c:pt idx="5412">
                  <c:v>7.5166666666675219</c:v>
                </c:pt>
                <c:pt idx="5413">
                  <c:v>7.518055555556411</c:v>
                </c:pt>
                <c:pt idx="5414">
                  <c:v>7.5194444444453001</c:v>
                </c:pt>
                <c:pt idx="5415">
                  <c:v>7.5208333333341892</c:v>
                </c:pt>
                <c:pt idx="5416">
                  <c:v>7.5222222222230783</c:v>
                </c:pt>
                <c:pt idx="5417">
                  <c:v>7.5236111111119675</c:v>
                </c:pt>
                <c:pt idx="5418">
                  <c:v>7.5250000000008566</c:v>
                </c:pt>
                <c:pt idx="5419">
                  <c:v>7.5263888888897457</c:v>
                </c:pt>
                <c:pt idx="5420">
                  <c:v>7.5277777777786348</c:v>
                </c:pt>
                <c:pt idx="5421">
                  <c:v>7.5291666666675239</c:v>
                </c:pt>
                <c:pt idx="5422">
                  <c:v>7.530555555556413</c:v>
                </c:pt>
                <c:pt idx="5423">
                  <c:v>7.5319444444453021</c:v>
                </c:pt>
                <c:pt idx="5424">
                  <c:v>7.5333333333341912</c:v>
                </c:pt>
                <c:pt idx="5425">
                  <c:v>7.5347222222230803</c:v>
                </c:pt>
                <c:pt idx="5426">
                  <c:v>7.5361111111119694</c:v>
                </c:pt>
                <c:pt idx="5427">
                  <c:v>7.5375000000008585</c:v>
                </c:pt>
                <c:pt idx="5428">
                  <c:v>7.5388888888897476</c:v>
                </c:pt>
                <c:pt idx="5429">
                  <c:v>7.5402777777786367</c:v>
                </c:pt>
                <c:pt idx="5430">
                  <c:v>7.5416666666675258</c:v>
                </c:pt>
                <c:pt idx="5431">
                  <c:v>7.5430555555564149</c:v>
                </c:pt>
                <c:pt idx="5432">
                  <c:v>7.544444444445304</c:v>
                </c:pt>
                <c:pt idx="5433">
                  <c:v>7.5458333333341931</c:v>
                </c:pt>
                <c:pt idx="5434">
                  <c:v>7.5472222222230823</c:v>
                </c:pt>
                <c:pt idx="5435">
                  <c:v>7.5486111111119714</c:v>
                </c:pt>
                <c:pt idx="5436">
                  <c:v>7.5500000000008605</c:v>
                </c:pt>
                <c:pt idx="5437">
                  <c:v>7.5513888888897496</c:v>
                </c:pt>
                <c:pt idx="5438">
                  <c:v>7.5527777777786387</c:v>
                </c:pt>
                <c:pt idx="5439">
                  <c:v>7.5541666666675278</c:v>
                </c:pt>
                <c:pt idx="5440">
                  <c:v>7.5555555555564169</c:v>
                </c:pt>
                <c:pt idx="5441">
                  <c:v>7.556944444445306</c:v>
                </c:pt>
                <c:pt idx="5442">
                  <c:v>7.5583333333341951</c:v>
                </c:pt>
                <c:pt idx="5443">
                  <c:v>7.5597222222230842</c:v>
                </c:pt>
                <c:pt idx="5444">
                  <c:v>7.5611111111119733</c:v>
                </c:pt>
                <c:pt idx="5445">
                  <c:v>7.5625000000008624</c:v>
                </c:pt>
                <c:pt idx="5446">
                  <c:v>7.5638888888897515</c:v>
                </c:pt>
                <c:pt idx="5447">
                  <c:v>7.5652777777786406</c:v>
                </c:pt>
                <c:pt idx="5448">
                  <c:v>7.5666666666675297</c:v>
                </c:pt>
                <c:pt idx="5449">
                  <c:v>7.5680555555564188</c:v>
                </c:pt>
                <c:pt idx="5450">
                  <c:v>7.569444444445308</c:v>
                </c:pt>
                <c:pt idx="5451">
                  <c:v>7.5708333333341971</c:v>
                </c:pt>
                <c:pt idx="5452">
                  <c:v>7.5722222222230862</c:v>
                </c:pt>
                <c:pt idx="5453">
                  <c:v>7.5736111111119753</c:v>
                </c:pt>
                <c:pt idx="5454">
                  <c:v>7.5750000000008644</c:v>
                </c:pt>
                <c:pt idx="5455">
                  <c:v>7.5763888888897535</c:v>
                </c:pt>
                <c:pt idx="5456">
                  <c:v>7.5777777777786426</c:v>
                </c:pt>
                <c:pt idx="5457">
                  <c:v>7.5791666666675317</c:v>
                </c:pt>
                <c:pt idx="5458">
                  <c:v>7.5805555555564208</c:v>
                </c:pt>
                <c:pt idx="5459">
                  <c:v>7.5819444444453099</c:v>
                </c:pt>
                <c:pt idx="5460">
                  <c:v>7.583333333334199</c:v>
                </c:pt>
                <c:pt idx="5461">
                  <c:v>7.5847222222230881</c:v>
                </c:pt>
                <c:pt idx="5462">
                  <c:v>7.5861111111119772</c:v>
                </c:pt>
                <c:pt idx="5463">
                  <c:v>7.5875000000008663</c:v>
                </c:pt>
                <c:pt idx="5464">
                  <c:v>7.5888888888897554</c:v>
                </c:pt>
                <c:pt idx="5465">
                  <c:v>7.5902777777786445</c:v>
                </c:pt>
                <c:pt idx="5466">
                  <c:v>7.5916666666675336</c:v>
                </c:pt>
                <c:pt idx="5467">
                  <c:v>7.5930555555564228</c:v>
                </c:pt>
                <c:pt idx="5468">
                  <c:v>7.5944444444453119</c:v>
                </c:pt>
                <c:pt idx="5469">
                  <c:v>7.595833333334201</c:v>
                </c:pt>
                <c:pt idx="5470">
                  <c:v>7.5972222222230901</c:v>
                </c:pt>
                <c:pt idx="5471">
                  <c:v>7.5986111111119792</c:v>
                </c:pt>
                <c:pt idx="5472">
                  <c:v>7.6000000000008683</c:v>
                </c:pt>
                <c:pt idx="5473">
                  <c:v>7.6013888888897574</c:v>
                </c:pt>
                <c:pt idx="5474">
                  <c:v>7.6027777777786465</c:v>
                </c:pt>
                <c:pt idx="5475">
                  <c:v>7.6041666666675356</c:v>
                </c:pt>
                <c:pt idx="5476">
                  <c:v>7.6055555555564247</c:v>
                </c:pt>
                <c:pt idx="5477">
                  <c:v>7.6069444444453138</c:v>
                </c:pt>
                <c:pt idx="5478">
                  <c:v>7.6083333333342029</c:v>
                </c:pt>
                <c:pt idx="5479">
                  <c:v>7.609722222223092</c:v>
                </c:pt>
                <c:pt idx="5480">
                  <c:v>7.6111111111119811</c:v>
                </c:pt>
                <c:pt idx="5481">
                  <c:v>7.6125000000008702</c:v>
                </c:pt>
                <c:pt idx="5482">
                  <c:v>7.6138888888897593</c:v>
                </c:pt>
                <c:pt idx="5483">
                  <c:v>7.6152777777786484</c:v>
                </c:pt>
                <c:pt idx="5484">
                  <c:v>7.6166666666675376</c:v>
                </c:pt>
                <c:pt idx="5485">
                  <c:v>7.6180555555564267</c:v>
                </c:pt>
                <c:pt idx="5486">
                  <c:v>7.6194444444453158</c:v>
                </c:pt>
                <c:pt idx="5487">
                  <c:v>7.6208333333342049</c:v>
                </c:pt>
                <c:pt idx="5488">
                  <c:v>7.622222222223094</c:v>
                </c:pt>
                <c:pt idx="5489">
                  <c:v>7.6236111111119831</c:v>
                </c:pt>
                <c:pt idx="5490">
                  <c:v>7.6250000000008722</c:v>
                </c:pt>
                <c:pt idx="5491">
                  <c:v>7.6263888888897613</c:v>
                </c:pt>
                <c:pt idx="5492">
                  <c:v>7.6277777777786504</c:v>
                </c:pt>
                <c:pt idx="5493">
                  <c:v>7.6291666666675395</c:v>
                </c:pt>
                <c:pt idx="5494">
                  <c:v>7.6305555555564286</c:v>
                </c:pt>
                <c:pt idx="5495">
                  <c:v>7.6319444444453177</c:v>
                </c:pt>
                <c:pt idx="5496">
                  <c:v>7.6333333333342068</c:v>
                </c:pt>
                <c:pt idx="5497">
                  <c:v>7.6347222222230959</c:v>
                </c:pt>
                <c:pt idx="5498">
                  <c:v>7.636111111111985</c:v>
                </c:pt>
                <c:pt idx="5499">
                  <c:v>7.6375000000008741</c:v>
                </c:pt>
                <c:pt idx="5500">
                  <c:v>7.6388888888897633</c:v>
                </c:pt>
                <c:pt idx="5501">
                  <c:v>7.6402777777786524</c:v>
                </c:pt>
                <c:pt idx="5502">
                  <c:v>7.6416666666675415</c:v>
                </c:pt>
                <c:pt idx="5503">
                  <c:v>7.6430555555564306</c:v>
                </c:pt>
                <c:pt idx="5504">
                  <c:v>7.6444444444453197</c:v>
                </c:pt>
                <c:pt idx="5505">
                  <c:v>7.6458333333342088</c:v>
                </c:pt>
                <c:pt idx="5506">
                  <c:v>7.6472222222230979</c:v>
                </c:pt>
                <c:pt idx="5507">
                  <c:v>7.648611111111987</c:v>
                </c:pt>
                <c:pt idx="5508">
                  <c:v>7.6500000000008761</c:v>
                </c:pt>
                <c:pt idx="5509">
                  <c:v>7.6513888888897652</c:v>
                </c:pt>
                <c:pt idx="5510">
                  <c:v>7.6527777777786543</c:v>
                </c:pt>
                <c:pt idx="5511">
                  <c:v>7.6541666666675434</c:v>
                </c:pt>
                <c:pt idx="5512">
                  <c:v>7.6555555555564325</c:v>
                </c:pt>
                <c:pt idx="5513">
                  <c:v>7.6569444444453216</c:v>
                </c:pt>
                <c:pt idx="5514">
                  <c:v>7.6583333333342107</c:v>
                </c:pt>
                <c:pt idx="5515">
                  <c:v>7.6597222222230998</c:v>
                </c:pt>
                <c:pt idx="5516">
                  <c:v>7.6611111111119889</c:v>
                </c:pt>
                <c:pt idx="5517">
                  <c:v>7.6625000000008781</c:v>
                </c:pt>
                <c:pt idx="5518">
                  <c:v>7.6638888888897672</c:v>
                </c:pt>
                <c:pt idx="5519">
                  <c:v>7.6652777777786563</c:v>
                </c:pt>
                <c:pt idx="5520">
                  <c:v>7.6666666666675454</c:v>
                </c:pt>
                <c:pt idx="5521">
                  <c:v>7.6680555555564345</c:v>
                </c:pt>
                <c:pt idx="5522">
                  <c:v>7.6694444444453236</c:v>
                </c:pt>
                <c:pt idx="5523">
                  <c:v>7.6708333333342127</c:v>
                </c:pt>
                <c:pt idx="5524">
                  <c:v>7.6722222222231018</c:v>
                </c:pt>
                <c:pt idx="5525">
                  <c:v>7.6736111111119909</c:v>
                </c:pt>
                <c:pt idx="5526">
                  <c:v>7.67500000000088</c:v>
                </c:pt>
                <c:pt idx="5527">
                  <c:v>7.6763888888897691</c:v>
                </c:pt>
                <c:pt idx="5528">
                  <c:v>7.6777777777786582</c:v>
                </c:pt>
                <c:pt idx="5529">
                  <c:v>7.6791666666675473</c:v>
                </c:pt>
                <c:pt idx="5530">
                  <c:v>7.6805555555564364</c:v>
                </c:pt>
                <c:pt idx="5531">
                  <c:v>7.6819444444453255</c:v>
                </c:pt>
                <c:pt idx="5532">
                  <c:v>7.6833333333342146</c:v>
                </c:pt>
                <c:pt idx="5533">
                  <c:v>7.6847222222231037</c:v>
                </c:pt>
                <c:pt idx="5534">
                  <c:v>7.6861111111119929</c:v>
                </c:pt>
                <c:pt idx="5535">
                  <c:v>7.687500000000882</c:v>
                </c:pt>
                <c:pt idx="5536">
                  <c:v>7.6888888888897711</c:v>
                </c:pt>
                <c:pt idx="5537">
                  <c:v>7.6902777777786602</c:v>
                </c:pt>
                <c:pt idx="5538">
                  <c:v>7.6916666666675493</c:v>
                </c:pt>
                <c:pt idx="5539">
                  <c:v>7.6930555555564384</c:v>
                </c:pt>
                <c:pt idx="5540">
                  <c:v>7.6944444444453275</c:v>
                </c:pt>
                <c:pt idx="5541">
                  <c:v>7.6958333333342166</c:v>
                </c:pt>
                <c:pt idx="5542">
                  <c:v>7.6972222222231057</c:v>
                </c:pt>
                <c:pt idx="5543">
                  <c:v>7.6986111111119948</c:v>
                </c:pt>
                <c:pt idx="5544">
                  <c:v>7.7000000000008839</c:v>
                </c:pt>
                <c:pt idx="5545">
                  <c:v>7.701388888889773</c:v>
                </c:pt>
                <c:pt idx="5546">
                  <c:v>7.7027777777786621</c:v>
                </c:pt>
                <c:pt idx="5547">
                  <c:v>7.7041666666675512</c:v>
                </c:pt>
                <c:pt idx="5548">
                  <c:v>7.7055555555564403</c:v>
                </c:pt>
                <c:pt idx="5549">
                  <c:v>7.7069444444453294</c:v>
                </c:pt>
                <c:pt idx="5550">
                  <c:v>7.7083333333342186</c:v>
                </c:pt>
                <c:pt idx="5551">
                  <c:v>7.7097222222231077</c:v>
                </c:pt>
                <c:pt idx="5552">
                  <c:v>7.7111111111119968</c:v>
                </c:pt>
                <c:pt idx="5553">
                  <c:v>7.7125000000008859</c:v>
                </c:pt>
                <c:pt idx="5554">
                  <c:v>7.713888888889775</c:v>
                </c:pt>
                <c:pt idx="5555">
                  <c:v>7.7152777777786641</c:v>
                </c:pt>
                <c:pt idx="5556">
                  <c:v>7.7166666666675532</c:v>
                </c:pt>
                <c:pt idx="5557">
                  <c:v>7.7180555555564423</c:v>
                </c:pt>
                <c:pt idx="5558">
                  <c:v>7.7194444444453314</c:v>
                </c:pt>
                <c:pt idx="5559">
                  <c:v>7.7208333333342205</c:v>
                </c:pt>
                <c:pt idx="5560">
                  <c:v>7.7222222222231096</c:v>
                </c:pt>
                <c:pt idx="5561">
                  <c:v>7.7236111111119987</c:v>
                </c:pt>
                <c:pt idx="5562">
                  <c:v>7.7250000000008878</c:v>
                </c:pt>
                <c:pt idx="5563">
                  <c:v>7.7263888888897769</c:v>
                </c:pt>
                <c:pt idx="5564">
                  <c:v>7.727777777778666</c:v>
                </c:pt>
                <c:pt idx="5565">
                  <c:v>7.7291666666675551</c:v>
                </c:pt>
                <c:pt idx="5566">
                  <c:v>7.7305555555564442</c:v>
                </c:pt>
                <c:pt idx="5567">
                  <c:v>7.7319444444453334</c:v>
                </c:pt>
                <c:pt idx="5568">
                  <c:v>7.7333333333342225</c:v>
                </c:pt>
                <c:pt idx="5569">
                  <c:v>7.7347222222231116</c:v>
                </c:pt>
                <c:pt idx="5570">
                  <c:v>7.7361111111120007</c:v>
                </c:pt>
                <c:pt idx="5571">
                  <c:v>7.7375000000008898</c:v>
                </c:pt>
                <c:pt idx="5572">
                  <c:v>7.7388888888897789</c:v>
                </c:pt>
                <c:pt idx="5573">
                  <c:v>7.740277777778668</c:v>
                </c:pt>
                <c:pt idx="5574">
                  <c:v>7.7416666666675571</c:v>
                </c:pt>
                <c:pt idx="5575">
                  <c:v>7.7430555555564462</c:v>
                </c:pt>
                <c:pt idx="5576">
                  <c:v>7.7444444444453353</c:v>
                </c:pt>
                <c:pt idx="5577">
                  <c:v>7.7458333333342244</c:v>
                </c:pt>
                <c:pt idx="5578">
                  <c:v>7.7472222222231135</c:v>
                </c:pt>
                <c:pt idx="5579">
                  <c:v>7.7486111111120026</c:v>
                </c:pt>
                <c:pt idx="5580">
                  <c:v>7.7500000000008917</c:v>
                </c:pt>
                <c:pt idx="5581">
                  <c:v>7.7513888888897808</c:v>
                </c:pt>
                <c:pt idx="5582">
                  <c:v>7.7527777777786699</c:v>
                </c:pt>
                <c:pt idx="5583">
                  <c:v>7.754166666667559</c:v>
                </c:pt>
                <c:pt idx="5584">
                  <c:v>7.7555555555564482</c:v>
                </c:pt>
                <c:pt idx="5585">
                  <c:v>7.7569444444453373</c:v>
                </c:pt>
                <c:pt idx="5586">
                  <c:v>7.7583333333342264</c:v>
                </c:pt>
                <c:pt idx="5587">
                  <c:v>7.7597222222231155</c:v>
                </c:pt>
                <c:pt idx="5588">
                  <c:v>7.7611111111120046</c:v>
                </c:pt>
                <c:pt idx="5589">
                  <c:v>7.7625000000008937</c:v>
                </c:pt>
                <c:pt idx="5590">
                  <c:v>7.7638888888897828</c:v>
                </c:pt>
                <c:pt idx="5591">
                  <c:v>7.7652777777786719</c:v>
                </c:pt>
                <c:pt idx="5592">
                  <c:v>7.766666666667561</c:v>
                </c:pt>
                <c:pt idx="5593">
                  <c:v>7.7680555555564501</c:v>
                </c:pt>
                <c:pt idx="5594">
                  <c:v>7.7694444444453392</c:v>
                </c:pt>
                <c:pt idx="5595">
                  <c:v>7.7708333333342283</c:v>
                </c:pt>
                <c:pt idx="5596">
                  <c:v>7.7722222222231174</c:v>
                </c:pt>
                <c:pt idx="5597">
                  <c:v>7.7736111111120065</c:v>
                </c:pt>
                <c:pt idx="5598">
                  <c:v>7.7750000000008956</c:v>
                </c:pt>
                <c:pt idx="5599">
                  <c:v>7.7763888888897847</c:v>
                </c:pt>
                <c:pt idx="5600">
                  <c:v>7.7777777777786739</c:v>
                </c:pt>
                <c:pt idx="5601">
                  <c:v>7.779166666667563</c:v>
                </c:pt>
                <c:pt idx="5602">
                  <c:v>7.7805555555564521</c:v>
                </c:pt>
                <c:pt idx="5603">
                  <c:v>7.7819444444453412</c:v>
                </c:pt>
                <c:pt idx="5604">
                  <c:v>7.7833333333342303</c:v>
                </c:pt>
                <c:pt idx="5605">
                  <c:v>7.7847222222231194</c:v>
                </c:pt>
                <c:pt idx="5606">
                  <c:v>7.7861111111120085</c:v>
                </c:pt>
                <c:pt idx="5607">
                  <c:v>7.7875000000008976</c:v>
                </c:pt>
                <c:pt idx="5608">
                  <c:v>7.7888888888897867</c:v>
                </c:pt>
                <c:pt idx="5609">
                  <c:v>7.7902777777786758</c:v>
                </c:pt>
                <c:pt idx="5610">
                  <c:v>7.7916666666675649</c:v>
                </c:pt>
                <c:pt idx="5611">
                  <c:v>7.793055555556454</c:v>
                </c:pt>
                <c:pt idx="5612">
                  <c:v>7.7944444444453431</c:v>
                </c:pt>
                <c:pt idx="5613">
                  <c:v>7.7958333333342322</c:v>
                </c:pt>
                <c:pt idx="5614">
                  <c:v>7.7972222222231213</c:v>
                </c:pt>
                <c:pt idx="5615">
                  <c:v>7.7986111111120104</c:v>
                </c:pt>
                <c:pt idx="5616">
                  <c:v>7.8000000000008995</c:v>
                </c:pt>
                <c:pt idx="5617">
                  <c:v>7.8013888888897887</c:v>
                </c:pt>
                <c:pt idx="5618">
                  <c:v>7.8027777777786778</c:v>
                </c:pt>
                <c:pt idx="5619">
                  <c:v>7.8041666666675669</c:v>
                </c:pt>
                <c:pt idx="5620">
                  <c:v>7.805555555556456</c:v>
                </c:pt>
                <c:pt idx="5621">
                  <c:v>7.8069444444453451</c:v>
                </c:pt>
                <c:pt idx="5622">
                  <c:v>7.8083333333342342</c:v>
                </c:pt>
                <c:pt idx="5623">
                  <c:v>7.8097222222231233</c:v>
                </c:pt>
                <c:pt idx="5624">
                  <c:v>7.8111111111120124</c:v>
                </c:pt>
                <c:pt idx="5625">
                  <c:v>7.8125000000009015</c:v>
                </c:pt>
                <c:pt idx="5626">
                  <c:v>7.8138888888897906</c:v>
                </c:pt>
                <c:pt idx="5627">
                  <c:v>7.8152777777786797</c:v>
                </c:pt>
                <c:pt idx="5628">
                  <c:v>7.8166666666675688</c:v>
                </c:pt>
                <c:pt idx="5629">
                  <c:v>7.8180555555564579</c:v>
                </c:pt>
                <c:pt idx="5630">
                  <c:v>7.819444444445347</c:v>
                </c:pt>
                <c:pt idx="5631">
                  <c:v>7.8208333333342361</c:v>
                </c:pt>
                <c:pt idx="5632">
                  <c:v>7.8222222222231252</c:v>
                </c:pt>
                <c:pt idx="5633">
                  <c:v>7.8236111111120143</c:v>
                </c:pt>
                <c:pt idx="5634">
                  <c:v>7.8250000000009035</c:v>
                </c:pt>
                <c:pt idx="5635">
                  <c:v>7.8263888888897926</c:v>
                </c:pt>
                <c:pt idx="5636">
                  <c:v>7.8277777777786817</c:v>
                </c:pt>
                <c:pt idx="5637">
                  <c:v>7.8291666666675708</c:v>
                </c:pt>
                <c:pt idx="5638">
                  <c:v>7.8305555555564599</c:v>
                </c:pt>
                <c:pt idx="5639">
                  <c:v>7.831944444445349</c:v>
                </c:pt>
                <c:pt idx="5640">
                  <c:v>7.8333333333342381</c:v>
                </c:pt>
                <c:pt idx="5641">
                  <c:v>7.8347222222231272</c:v>
                </c:pt>
                <c:pt idx="5642">
                  <c:v>7.8361111111120163</c:v>
                </c:pt>
                <c:pt idx="5643">
                  <c:v>7.8375000000009054</c:v>
                </c:pt>
                <c:pt idx="5644">
                  <c:v>7.8388888888897945</c:v>
                </c:pt>
                <c:pt idx="5645">
                  <c:v>7.8402777777786836</c:v>
                </c:pt>
                <c:pt idx="5646">
                  <c:v>7.8416666666675727</c:v>
                </c:pt>
                <c:pt idx="5647">
                  <c:v>7.8430555555564618</c:v>
                </c:pt>
                <c:pt idx="5648">
                  <c:v>7.8444444444453509</c:v>
                </c:pt>
                <c:pt idx="5649">
                  <c:v>7.84583333333424</c:v>
                </c:pt>
                <c:pt idx="5650">
                  <c:v>7.8472222222231292</c:v>
                </c:pt>
                <c:pt idx="5651">
                  <c:v>7.8486111111120183</c:v>
                </c:pt>
                <c:pt idx="5652">
                  <c:v>7.8500000000009074</c:v>
                </c:pt>
                <c:pt idx="5653">
                  <c:v>7.8513888888897965</c:v>
                </c:pt>
                <c:pt idx="5654">
                  <c:v>7.8527777777786856</c:v>
                </c:pt>
                <c:pt idx="5655">
                  <c:v>7.8541666666675747</c:v>
                </c:pt>
                <c:pt idx="5656">
                  <c:v>7.8555555555564638</c:v>
                </c:pt>
                <c:pt idx="5657">
                  <c:v>7.8569444444453529</c:v>
                </c:pt>
                <c:pt idx="5658">
                  <c:v>7.858333333334242</c:v>
                </c:pt>
                <c:pt idx="5659">
                  <c:v>7.8597222222231311</c:v>
                </c:pt>
                <c:pt idx="5660">
                  <c:v>7.8611111111120202</c:v>
                </c:pt>
                <c:pt idx="5661">
                  <c:v>7.8625000000009093</c:v>
                </c:pt>
                <c:pt idx="5662">
                  <c:v>7.8638888888897984</c:v>
                </c:pt>
                <c:pt idx="5663">
                  <c:v>7.8652777777786875</c:v>
                </c:pt>
                <c:pt idx="5664">
                  <c:v>7.8666666666675766</c:v>
                </c:pt>
                <c:pt idx="5665">
                  <c:v>7.8680555555564657</c:v>
                </c:pt>
                <c:pt idx="5666">
                  <c:v>7.8694444444453548</c:v>
                </c:pt>
                <c:pt idx="5667">
                  <c:v>7.870833333334244</c:v>
                </c:pt>
                <c:pt idx="5668">
                  <c:v>7.8722222222231331</c:v>
                </c:pt>
                <c:pt idx="5669">
                  <c:v>7.8736111111120222</c:v>
                </c:pt>
                <c:pt idx="5670">
                  <c:v>7.8750000000009113</c:v>
                </c:pt>
                <c:pt idx="5671">
                  <c:v>7.8763888888898004</c:v>
                </c:pt>
                <c:pt idx="5672">
                  <c:v>7.8777777777786895</c:v>
                </c:pt>
                <c:pt idx="5673">
                  <c:v>7.8791666666675786</c:v>
                </c:pt>
                <c:pt idx="5674">
                  <c:v>7.8805555555564677</c:v>
                </c:pt>
                <c:pt idx="5675">
                  <c:v>7.8819444444453568</c:v>
                </c:pt>
                <c:pt idx="5676">
                  <c:v>7.8833333333342459</c:v>
                </c:pt>
                <c:pt idx="5677">
                  <c:v>7.884722222223135</c:v>
                </c:pt>
                <c:pt idx="5678">
                  <c:v>7.8861111111120241</c:v>
                </c:pt>
                <c:pt idx="5679">
                  <c:v>7.8875000000009132</c:v>
                </c:pt>
                <c:pt idx="5680">
                  <c:v>7.8888888888898023</c:v>
                </c:pt>
                <c:pt idx="5681">
                  <c:v>7.8902777777786914</c:v>
                </c:pt>
                <c:pt idx="5682">
                  <c:v>7.8916666666675805</c:v>
                </c:pt>
                <c:pt idx="5683">
                  <c:v>7.8930555555564696</c:v>
                </c:pt>
                <c:pt idx="5684">
                  <c:v>7.8944444444453588</c:v>
                </c:pt>
                <c:pt idx="5685">
                  <c:v>7.8958333333342479</c:v>
                </c:pt>
                <c:pt idx="5686">
                  <c:v>7.897222222223137</c:v>
                </c:pt>
                <c:pt idx="5687">
                  <c:v>7.8986111111120261</c:v>
                </c:pt>
                <c:pt idx="5688">
                  <c:v>7.9000000000009152</c:v>
                </c:pt>
                <c:pt idx="5689">
                  <c:v>7.9013888888898043</c:v>
                </c:pt>
                <c:pt idx="5690">
                  <c:v>7.9027777777786934</c:v>
                </c:pt>
                <c:pt idx="5691">
                  <c:v>7.9041666666675825</c:v>
                </c:pt>
                <c:pt idx="5692">
                  <c:v>7.9055555555564716</c:v>
                </c:pt>
                <c:pt idx="5693">
                  <c:v>7.9069444444453607</c:v>
                </c:pt>
                <c:pt idx="5694">
                  <c:v>7.9083333333342498</c:v>
                </c:pt>
                <c:pt idx="5695">
                  <c:v>7.9097222222231389</c:v>
                </c:pt>
                <c:pt idx="5696">
                  <c:v>7.911111111112028</c:v>
                </c:pt>
                <c:pt idx="5697">
                  <c:v>7.9125000000009171</c:v>
                </c:pt>
                <c:pt idx="5698">
                  <c:v>7.9138888888898062</c:v>
                </c:pt>
                <c:pt idx="5699">
                  <c:v>7.9152777777786953</c:v>
                </c:pt>
                <c:pt idx="5700">
                  <c:v>7.9166666666675845</c:v>
                </c:pt>
                <c:pt idx="5701">
                  <c:v>7.9180555555564736</c:v>
                </c:pt>
                <c:pt idx="5702">
                  <c:v>7.9194444444453627</c:v>
                </c:pt>
                <c:pt idx="5703">
                  <c:v>7.9208333333342518</c:v>
                </c:pt>
                <c:pt idx="5704">
                  <c:v>7.9222222222231409</c:v>
                </c:pt>
                <c:pt idx="5705">
                  <c:v>7.92361111111203</c:v>
                </c:pt>
                <c:pt idx="5706">
                  <c:v>7.9250000000009191</c:v>
                </c:pt>
                <c:pt idx="5707">
                  <c:v>7.9263888888898082</c:v>
                </c:pt>
                <c:pt idx="5708">
                  <c:v>7.9277777777786973</c:v>
                </c:pt>
                <c:pt idx="5709">
                  <c:v>7.9291666666675864</c:v>
                </c:pt>
                <c:pt idx="5710">
                  <c:v>7.9305555555564755</c:v>
                </c:pt>
                <c:pt idx="5711">
                  <c:v>7.9319444444453646</c:v>
                </c:pt>
                <c:pt idx="5712">
                  <c:v>7.9333333333342537</c:v>
                </c:pt>
                <c:pt idx="5713">
                  <c:v>7.9347222222231428</c:v>
                </c:pt>
                <c:pt idx="5714">
                  <c:v>7.9361111111120319</c:v>
                </c:pt>
                <c:pt idx="5715">
                  <c:v>7.937500000000921</c:v>
                </c:pt>
                <c:pt idx="5716">
                  <c:v>7.9388888888898101</c:v>
                </c:pt>
                <c:pt idx="5717">
                  <c:v>7.9402777777786993</c:v>
                </c:pt>
                <c:pt idx="5718">
                  <c:v>7.9416666666675884</c:v>
                </c:pt>
                <c:pt idx="5719">
                  <c:v>7.9430555555564775</c:v>
                </c:pt>
                <c:pt idx="5720">
                  <c:v>7.9444444444453666</c:v>
                </c:pt>
                <c:pt idx="5721">
                  <c:v>7.9458333333342557</c:v>
                </c:pt>
                <c:pt idx="5722">
                  <c:v>7.9472222222231448</c:v>
                </c:pt>
                <c:pt idx="5723">
                  <c:v>7.9486111111120339</c:v>
                </c:pt>
                <c:pt idx="5724">
                  <c:v>7.950000000000923</c:v>
                </c:pt>
                <c:pt idx="5725">
                  <c:v>7.9513888888898121</c:v>
                </c:pt>
                <c:pt idx="5726">
                  <c:v>7.9527777777787012</c:v>
                </c:pt>
                <c:pt idx="5727">
                  <c:v>7.9541666666675903</c:v>
                </c:pt>
                <c:pt idx="5728">
                  <c:v>7.9555555555564794</c:v>
                </c:pt>
                <c:pt idx="5729">
                  <c:v>7.9569444444453685</c:v>
                </c:pt>
                <c:pt idx="5730">
                  <c:v>7.9583333333342576</c:v>
                </c:pt>
                <c:pt idx="5731">
                  <c:v>7.9597222222231467</c:v>
                </c:pt>
                <c:pt idx="5732">
                  <c:v>7.9611111111120358</c:v>
                </c:pt>
                <c:pt idx="5733">
                  <c:v>7.9625000000009249</c:v>
                </c:pt>
                <c:pt idx="5734">
                  <c:v>7.9638888888898141</c:v>
                </c:pt>
                <c:pt idx="5735">
                  <c:v>7.9652777777787032</c:v>
                </c:pt>
                <c:pt idx="5736">
                  <c:v>7.9666666666675923</c:v>
                </c:pt>
                <c:pt idx="5737">
                  <c:v>7.9680555555564814</c:v>
                </c:pt>
                <c:pt idx="5738">
                  <c:v>7.9694444444453705</c:v>
                </c:pt>
                <c:pt idx="5739">
                  <c:v>7.9708333333342596</c:v>
                </c:pt>
                <c:pt idx="5740">
                  <c:v>7.9722222222231487</c:v>
                </c:pt>
                <c:pt idx="5741">
                  <c:v>7.9736111111120378</c:v>
                </c:pt>
                <c:pt idx="5742">
                  <c:v>7.9750000000009269</c:v>
                </c:pt>
                <c:pt idx="5743">
                  <c:v>7.976388888889816</c:v>
                </c:pt>
                <c:pt idx="5744">
                  <c:v>7.9777777777787051</c:v>
                </c:pt>
                <c:pt idx="5745">
                  <c:v>7.9791666666675942</c:v>
                </c:pt>
                <c:pt idx="5746">
                  <c:v>7.9805555555564833</c:v>
                </c:pt>
                <c:pt idx="5747">
                  <c:v>7.9819444444453724</c:v>
                </c:pt>
                <c:pt idx="5748">
                  <c:v>7.9833333333342615</c:v>
                </c:pt>
                <c:pt idx="5749">
                  <c:v>7.9847222222231506</c:v>
                </c:pt>
                <c:pt idx="5750">
                  <c:v>7.9861111111120398</c:v>
                </c:pt>
                <c:pt idx="5751">
                  <c:v>7.9875000000009289</c:v>
                </c:pt>
                <c:pt idx="5752">
                  <c:v>7.988888888889818</c:v>
                </c:pt>
                <c:pt idx="5753">
                  <c:v>7.9902777777787071</c:v>
                </c:pt>
                <c:pt idx="5754">
                  <c:v>7.9916666666675962</c:v>
                </c:pt>
                <c:pt idx="5755">
                  <c:v>7.9930555555564853</c:v>
                </c:pt>
                <c:pt idx="5756">
                  <c:v>7.9944444444453744</c:v>
                </c:pt>
                <c:pt idx="5757">
                  <c:v>7.9958333333342635</c:v>
                </c:pt>
                <c:pt idx="5758">
                  <c:v>7.9972222222231526</c:v>
                </c:pt>
                <c:pt idx="5759">
                  <c:v>7.9986111111120417</c:v>
                </c:pt>
                <c:pt idx="5760">
                  <c:v>8.0000000000009308</c:v>
                </c:pt>
                <c:pt idx="5761">
                  <c:v>8.001388888889819</c:v>
                </c:pt>
                <c:pt idx="5762">
                  <c:v>8.0027777777787072</c:v>
                </c:pt>
                <c:pt idx="5763">
                  <c:v>8.0041666666675955</c:v>
                </c:pt>
                <c:pt idx="5764">
                  <c:v>8.0055555555564837</c:v>
                </c:pt>
                <c:pt idx="5765">
                  <c:v>8.0069444444453719</c:v>
                </c:pt>
                <c:pt idx="5766">
                  <c:v>8.0083333333342601</c:v>
                </c:pt>
                <c:pt idx="5767">
                  <c:v>8.0097222222231483</c:v>
                </c:pt>
                <c:pt idx="5768">
                  <c:v>8.0111111111120366</c:v>
                </c:pt>
                <c:pt idx="5769">
                  <c:v>8.0125000000009248</c:v>
                </c:pt>
                <c:pt idx="5770">
                  <c:v>8.013888888889813</c:v>
                </c:pt>
                <c:pt idx="5771">
                  <c:v>8.0152777777787012</c:v>
                </c:pt>
                <c:pt idx="5772">
                  <c:v>8.0166666666675894</c:v>
                </c:pt>
                <c:pt idx="5773">
                  <c:v>8.0180555555564776</c:v>
                </c:pt>
                <c:pt idx="5774">
                  <c:v>8.0194444444453659</c:v>
                </c:pt>
                <c:pt idx="5775">
                  <c:v>8.0208333333342541</c:v>
                </c:pt>
                <c:pt idx="5776">
                  <c:v>8.0222222222231423</c:v>
                </c:pt>
                <c:pt idx="5777">
                  <c:v>8.0236111111120305</c:v>
                </c:pt>
                <c:pt idx="5778">
                  <c:v>8.0250000000009187</c:v>
                </c:pt>
                <c:pt idx="5779">
                  <c:v>8.0263888888898069</c:v>
                </c:pt>
                <c:pt idx="5780">
                  <c:v>8.0277777777786952</c:v>
                </c:pt>
                <c:pt idx="5781">
                  <c:v>8.0291666666675834</c:v>
                </c:pt>
                <c:pt idx="5782">
                  <c:v>8.0305555555564716</c:v>
                </c:pt>
                <c:pt idx="5783">
                  <c:v>8.0319444444453598</c:v>
                </c:pt>
                <c:pt idx="5784">
                  <c:v>8.033333333334248</c:v>
                </c:pt>
                <c:pt idx="5785">
                  <c:v>8.0347222222231363</c:v>
                </c:pt>
                <c:pt idx="5786">
                  <c:v>8.0361111111120245</c:v>
                </c:pt>
                <c:pt idx="5787">
                  <c:v>8.0375000000009127</c:v>
                </c:pt>
                <c:pt idx="5788">
                  <c:v>8.0388888888898009</c:v>
                </c:pt>
                <c:pt idx="5789">
                  <c:v>8.0402777777786891</c:v>
                </c:pt>
                <c:pt idx="5790">
                  <c:v>8.0416666666675773</c:v>
                </c:pt>
                <c:pt idx="5791">
                  <c:v>8.0430555555564656</c:v>
                </c:pt>
                <c:pt idx="5792">
                  <c:v>8.0444444444453538</c:v>
                </c:pt>
                <c:pt idx="5793">
                  <c:v>8.045833333334242</c:v>
                </c:pt>
                <c:pt idx="5794">
                  <c:v>8.0472222222231302</c:v>
                </c:pt>
                <c:pt idx="5795">
                  <c:v>8.0486111111120184</c:v>
                </c:pt>
                <c:pt idx="5796">
                  <c:v>8.0500000000009067</c:v>
                </c:pt>
                <c:pt idx="5797">
                  <c:v>8.0513888888897949</c:v>
                </c:pt>
                <c:pt idx="5798">
                  <c:v>8.0527777777786831</c:v>
                </c:pt>
                <c:pt idx="5799">
                  <c:v>8.0541666666675713</c:v>
                </c:pt>
                <c:pt idx="5800">
                  <c:v>8.0555555555564595</c:v>
                </c:pt>
                <c:pt idx="5801">
                  <c:v>8.0569444444453477</c:v>
                </c:pt>
                <c:pt idx="5802">
                  <c:v>8.058333333334236</c:v>
                </c:pt>
                <c:pt idx="5803">
                  <c:v>8.0597222222231242</c:v>
                </c:pt>
                <c:pt idx="5804">
                  <c:v>8.0611111111120124</c:v>
                </c:pt>
                <c:pt idx="5805">
                  <c:v>8.0625000000009006</c:v>
                </c:pt>
                <c:pt idx="5806">
                  <c:v>8.0638888888897888</c:v>
                </c:pt>
                <c:pt idx="5807">
                  <c:v>8.065277777778677</c:v>
                </c:pt>
                <c:pt idx="5808">
                  <c:v>8.0666666666675653</c:v>
                </c:pt>
                <c:pt idx="5809">
                  <c:v>8.0680555555564535</c:v>
                </c:pt>
                <c:pt idx="5810">
                  <c:v>8.0694444444453417</c:v>
                </c:pt>
                <c:pt idx="5811">
                  <c:v>8.0708333333342299</c:v>
                </c:pt>
                <c:pt idx="5812">
                  <c:v>8.0722222222231181</c:v>
                </c:pt>
                <c:pt idx="5813">
                  <c:v>8.0736111111120064</c:v>
                </c:pt>
                <c:pt idx="5814">
                  <c:v>8.0750000000008946</c:v>
                </c:pt>
                <c:pt idx="5815">
                  <c:v>8.0763888888897828</c:v>
                </c:pt>
                <c:pt idx="5816">
                  <c:v>8.077777777778671</c:v>
                </c:pt>
                <c:pt idx="5817">
                  <c:v>8.0791666666675592</c:v>
                </c:pt>
                <c:pt idx="5818">
                  <c:v>8.0805555555564474</c:v>
                </c:pt>
                <c:pt idx="5819">
                  <c:v>8.0819444444453357</c:v>
                </c:pt>
                <c:pt idx="5820">
                  <c:v>8.0833333333342239</c:v>
                </c:pt>
                <c:pt idx="5821">
                  <c:v>8.0847222222231121</c:v>
                </c:pt>
                <c:pt idx="5822">
                  <c:v>8.0861111111120003</c:v>
                </c:pt>
                <c:pt idx="5823">
                  <c:v>8.0875000000008885</c:v>
                </c:pt>
                <c:pt idx="5824">
                  <c:v>8.0888888888897768</c:v>
                </c:pt>
                <c:pt idx="5825">
                  <c:v>8.090277777778665</c:v>
                </c:pt>
                <c:pt idx="5826">
                  <c:v>8.0916666666675532</c:v>
                </c:pt>
                <c:pt idx="5827">
                  <c:v>8.0930555555564414</c:v>
                </c:pt>
                <c:pt idx="5828">
                  <c:v>8.0944444444453296</c:v>
                </c:pt>
                <c:pt idx="5829">
                  <c:v>8.0958333333342178</c:v>
                </c:pt>
                <c:pt idx="5830">
                  <c:v>8.0972222222231061</c:v>
                </c:pt>
                <c:pt idx="5831">
                  <c:v>8.0986111111119943</c:v>
                </c:pt>
                <c:pt idx="5832">
                  <c:v>8.1000000000008825</c:v>
                </c:pt>
                <c:pt idx="5833">
                  <c:v>8.1013888888897707</c:v>
                </c:pt>
                <c:pt idx="5834">
                  <c:v>8.1027777777786589</c:v>
                </c:pt>
                <c:pt idx="5835">
                  <c:v>8.1041666666675471</c:v>
                </c:pt>
                <c:pt idx="5836">
                  <c:v>8.1055555555564354</c:v>
                </c:pt>
                <c:pt idx="5837">
                  <c:v>8.1069444444453236</c:v>
                </c:pt>
                <c:pt idx="5838">
                  <c:v>8.1083333333342118</c:v>
                </c:pt>
                <c:pt idx="5839">
                  <c:v>8.1097222222231</c:v>
                </c:pt>
                <c:pt idx="5840">
                  <c:v>8.1111111111119882</c:v>
                </c:pt>
                <c:pt idx="5841">
                  <c:v>8.1125000000008765</c:v>
                </c:pt>
                <c:pt idx="5842">
                  <c:v>8.1138888888897647</c:v>
                </c:pt>
                <c:pt idx="5843">
                  <c:v>8.1152777777786529</c:v>
                </c:pt>
                <c:pt idx="5844">
                  <c:v>8.1166666666675411</c:v>
                </c:pt>
                <c:pt idx="5845">
                  <c:v>8.1180555555564293</c:v>
                </c:pt>
                <c:pt idx="5846">
                  <c:v>8.1194444444453175</c:v>
                </c:pt>
                <c:pt idx="5847">
                  <c:v>8.1208333333342058</c:v>
                </c:pt>
                <c:pt idx="5848">
                  <c:v>8.122222222223094</c:v>
                </c:pt>
                <c:pt idx="5849">
                  <c:v>8.1236111111119822</c:v>
                </c:pt>
                <c:pt idx="5850">
                  <c:v>8.1250000000008704</c:v>
                </c:pt>
                <c:pt idx="5851">
                  <c:v>8.1263888888897586</c:v>
                </c:pt>
                <c:pt idx="5852">
                  <c:v>8.1277777777786469</c:v>
                </c:pt>
                <c:pt idx="5853">
                  <c:v>8.1291666666675351</c:v>
                </c:pt>
                <c:pt idx="5854">
                  <c:v>8.1305555555564233</c:v>
                </c:pt>
                <c:pt idx="5855">
                  <c:v>8.1319444444453115</c:v>
                </c:pt>
                <c:pt idx="5856">
                  <c:v>8.1333333333341997</c:v>
                </c:pt>
                <c:pt idx="5857">
                  <c:v>8.1347222222230879</c:v>
                </c:pt>
                <c:pt idx="5858">
                  <c:v>8.1361111111119762</c:v>
                </c:pt>
                <c:pt idx="5859">
                  <c:v>8.1375000000008644</c:v>
                </c:pt>
                <c:pt idx="5860">
                  <c:v>8.1388888888897526</c:v>
                </c:pt>
                <c:pt idx="5861">
                  <c:v>8.1402777777786408</c:v>
                </c:pt>
                <c:pt idx="5862">
                  <c:v>8.141666666667529</c:v>
                </c:pt>
                <c:pt idx="5863">
                  <c:v>8.1430555555564172</c:v>
                </c:pt>
                <c:pt idx="5864">
                  <c:v>8.1444444444453055</c:v>
                </c:pt>
                <c:pt idx="5865">
                  <c:v>8.1458333333341937</c:v>
                </c:pt>
                <c:pt idx="5866">
                  <c:v>8.1472222222230819</c:v>
                </c:pt>
                <c:pt idx="5867">
                  <c:v>8.1486111111119701</c:v>
                </c:pt>
                <c:pt idx="5868">
                  <c:v>8.1500000000008583</c:v>
                </c:pt>
                <c:pt idx="5869">
                  <c:v>8.1513888888897466</c:v>
                </c:pt>
                <c:pt idx="5870">
                  <c:v>8.1527777777786348</c:v>
                </c:pt>
                <c:pt idx="5871">
                  <c:v>8.154166666667523</c:v>
                </c:pt>
                <c:pt idx="5872">
                  <c:v>8.1555555555564112</c:v>
                </c:pt>
                <c:pt idx="5873">
                  <c:v>8.1569444444452994</c:v>
                </c:pt>
                <c:pt idx="5874">
                  <c:v>8.1583333333341876</c:v>
                </c:pt>
                <c:pt idx="5875">
                  <c:v>8.1597222222230759</c:v>
                </c:pt>
                <c:pt idx="5876">
                  <c:v>8.1611111111119641</c:v>
                </c:pt>
                <c:pt idx="5877">
                  <c:v>8.1625000000008523</c:v>
                </c:pt>
                <c:pt idx="5878">
                  <c:v>8.1638888888897405</c:v>
                </c:pt>
                <c:pt idx="5879">
                  <c:v>8.1652777777786287</c:v>
                </c:pt>
                <c:pt idx="5880">
                  <c:v>8.1666666666675169</c:v>
                </c:pt>
                <c:pt idx="5881">
                  <c:v>8.1680555555564052</c:v>
                </c:pt>
                <c:pt idx="5882">
                  <c:v>8.1694444444452934</c:v>
                </c:pt>
                <c:pt idx="5883">
                  <c:v>8.1708333333341816</c:v>
                </c:pt>
                <c:pt idx="5884">
                  <c:v>8.1722222222230698</c:v>
                </c:pt>
                <c:pt idx="5885">
                  <c:v>8.173611111111958</c:v>
                </c:pt>
                <c:pt idx="5886">
                  <c:v>8.1750000000008463</c:v>
                </c:pt>
                <c:pt idx="5887">
                  <c:v>8.1763888888897345</c:v>
                </c:pt>
                <c:pt idx="5888">
                  <c:v>8.1777777777786227</c:v>
                </c:pt>
                <c:pt idx="5889">
                  <c:v>8.1791666666675109</c:v>
                </c:pt>
                <c:pt idx="5890">
                  <c:v>8.1805555555563991</c:v>
                </c:pt>
                <c:pt idx="5891">
                  <c:v>8.1819444444452873</c:v>
                </c:pt>
                <c:pt idx="5892">
                  <c:v>8.1833333333341756</c:v>
                </c:pt>
                <c:pt idx="5893">
                  <c:v>8.1847222222230638</c:v>
                </c:pt>
                <c:pt idx="5894">
                  <c:v>8.186111111111952</c:v>
                </c:pt>
                <c:pt idx="5895">
                  <c:v>8.1875000000008402</c:v>
                </c:pt>
                <c:pt idx="5896">
                  <c:v>8.1888888888897284</c:v>
                </c:pt>
                <c:pt idx="5897">
                  <c:v>8.1902777777786167</c:v>
                </c:pt>
                <c:pt idx="5898">
                  <c:v>8.1916666666675049</c:v>
                </c:pt>
                <c:pt idx="5899">
                  <c:v>8.1930555555563931</c:v>
                </c:pt>
                <c:pt idx="5900">
                  <c:v>8.1944444444452813</c:v>
                </c:pt>
                <c:pt idx="5901">
                  <c:v>8.1958333333341695</c:v>
                </c:pt>
                <c:pt idx="5902">
                  <c:v>8.1972222222230577</c:v>
                </c:pt>
                <c:pt idx="5903">
                  <c:v>8.198611111111946</c:v>
                </c:pt>
                <c:pt idx="5904">
                  <c:v>8.2000000000008342</c:v>
                </c:pt>
                <c:pt idx="5905">
                  <c:v>8.2013888888897224</c:v>
                </c:pt>
                <c:pt idx="5906">
                  <c:v>8.2027777777786106</c:v>
                </c:pt>
                <c:pt idx="5907">
                  <c:v>8.2041666666674988</c:v>
                </c:pt>
                <c:pt idx="5908">
                  <c:v>8.205555555556387</c:v>
                </c:pt>
                <c:pt idx="5909">
                  <c:v>8.2069444444452753</c:v>
                </c:pt>
                <c:pt idx="5910">
                  <c:v>8.2083333333341635</c:v>
                </c:pt>
                <c:pt idx="5911">
                  <c:v>8.2097222222230517</c:v>
                </c:pt>
                <c:pt idx="5912">
                  <c:v>8.2111111111119399</c:v>
                </c:pt>
                <c:pt idx="5913">
                  <c:v>8.2125000000008281</c:v>
                </c:pt>
                <c:pt idx="5914">
                  <c:v>8.2138888888897164</c:v>
                </c:pt>
                <c:pt idx="5915">
                  <c:v>8.2152777777786046</c:v>
                </c:pt>
                <c:pt idx="5916">
                  <c:v>8.2166666666674928</c:v>
                </c:pt>
                <c:pt idx="5917">
                  <c:v>8.218055555556381</c:v>
                </c:pt>
                <c:pt idx="5918">
                  <c:v>8.2194444444452692</c:v>
                </c:pt>
                <c:pt idx="5919">
                  <c:v>8.2208333333341574</c:v>
                </c:pt>
                <c:pt idx="5920">
                  <c:v>8.2222222222230457</c:v>
                </c:pt>
                <c:pt idx="5921">
                  <c:v>8.2236111111119339</c:v>
                </c:pt>
                <c:pt idx="5922">
                  <c:v>8.2250000000008221</c:v>
                </c:pt>
                <c:pt idx="5923">
                  <c:v>8.2263888888897103</c:v>
                </c:pt>
                <c:pt idx="5924">
                  <c:v>8.2277777777785985</c:v>
                </c:pt>
                <c:pt idx="5925">
                  <c:v>8.2291666666674868</c:v>
                </c:pt>
                <c:pt idx="5926">
                  <c:v>8.230555555556375</c:v>
                </c:pt>
                <c:pt idx="5927">
                  <c:v>8.2319444444452632</c:v>
                </c:pt>
                <c:pt idx="5928">
                  <c:v>8.2333333333341514</c:v>
                </c:pt>
                <c:pt idx="5929">
                  <c:v>8.2347222222230396</c:v>
                </c:pt>
                <c:pt idx="5930">
                  <c:v>8.2361111111119278</c:v>
                </c:pt>
                <c:pt idx="5931">
                  <c:v>8.2375000000008161</c:v>
                </c:pt>
                <c:pt idx="5932">
                  <c:v>8.2388888888897043</c:v>
                </c:pt>
                <c:pt idx="5933">
                  <c:v>8.2402777777785925</c:v>
                </c:pt>
                <c:pt idx="5934">
                  <c:v>8.2416666666674807</c:v>
                </c:pt>
                <c:pt idx="5935">
                  <c:v>8.2430555555563689</c:v>
                </c:pt>
                <c:pt idx="5936">
                  <c:v>8.2444444444452571</c:v>
                </c:pt>
                <c:pt idx="5937">
                  <c:v>8.2458333333341454</c:v>
                </c:pt>
                <c:pt idx="5938">
                  <c:v>8.2472222222230336</c:v>
                </c:pt>
                <c:pt idx="5939">
                  <c:v>8.2486111111119218</c:v>
                </c:pt>
                <c:pt idx="5940">
                  <c:v>8.25000000000081</c:v>
                </c:pt>
                <c:pt idx="5941">
                  <c:v>8.2513888888896982</c:v>
                </c:pt>
                <c:pt idx="5942">
                  <c:v>8.2527777777785865</c:v>
                </c:pt>
                <c:pt idx="5943">
                  <c:v>8.2541666666674747</c:v>
                </c:pt>
                <c:pt idx="5944">
                  <c:v>8.2555555555563629</c:v>
                </c:pt>
                <c:pt idx="5945">
                  <c:v>8.2569444444452511</c:v>
                </c:pt>
                <c:pt idx="5946">
                  <c:v>8.2583333333341393</c:v>
                </c:pt>
                <c:pt idx="5947">
                  <c:v>8.2597222222230275</c:v>
                </c:pt>
                <c:pt idx="5948">
                  <c:v>8.2611111111119158</c:v>
                </c:pt>
                <c:pt idx="5949">
                  <c:v>8.262500000000804</c:v>
                </c:pt>
                <c:pt idx="5950">
                  <c:v>8.2638888888896922</c:v>
                </c:pt>
                <c:pt idx="5951">
                  <c:v>8.2652777777785804</c:v>
                </c:pt>
                <c:pt idx="5952">
                  <c:v>8.2666666666674686</c:v>
                </c:pt>
                <c:pt idx="5953">
                  <c:v>8.2680555555563569</c:v>
                </c:pt>
                <c:pt idx="5954">
                  <c:v>8.2694444444452451</c:v>
                </c:pt>
                <c:pt idx="5955">
                  <c:v>8.2708333333341333</c:v>
                </c:pt>
                <c:pt idx="5956">
                  <c:v>8.2722222222230215</c:v>
                </c:pt>
                <c:pt idx="5957">
                  <c:v>8.2736111111119097</c:v>
                </c:pt>
                <c:pt idx="5958">
                  <c:v>8.2750000000007979</c:v>
                </c:pt>
                <c:pt idx="5959">
                  <c:v>8.2763888888896862</c:v>
                </c:pt>
                <c:pt idx="5960">
                  <c:v>8.2777777777785744</c:v>
                </c:pt>
                <c:pt idx="5961">
                  <c:v>8.2791666666674626</c:v>
                </c:pt>
                <c:pt idx="5962">
                  <c:v>8.2805555555563508</c:v>
                </c:pt>
                <c:pt idx="5963">
                  <c:v>8.281944444445239</c:v>
                </c:pt>
                <c:pt idx="5964">
                  <c:v>8.2833333333341272</c:v>
                </c:pt>
                <c:pt idx="5965">
                  <c:v>8.2847222222230155</c:v>
                </c:pt>
                <c:pt idx="5966">
                  <c:v>8.2861111111119037</c:v>
                </c:pt>
                <c:pt idx="5967">
                  <c:v>8.2875000000007919</c:v>
                </c:pt>
                <c:pt idx="5968">
                  <c:v>8.2888888888896801</c:v>
                </c:pt>
                <c:pt idx="5969">
                  <c:v>8.2902777777785683</c:v>
                </c:pt>
                <c:pt idx="5970">
                  <c:v>8.2916666666674566</c:v>
                </c:pt>
                <c:pt idx="5971">
                  <c:v>8.2930555555563448</c:v>
                </c:pt>
                <c:pt idx="5972">
                  <c:v>8.294444444445233</c:v>
                </c:pt>
                <c:pt idx="5973">
                  <c:v>8.2958333333341212</c:v>
                </c:pt>
                <c:pt idx="5974">
                  <c:v>8.2972222222230094</c:v>
                </c:pt>
                <c:pt idx="5975">
                  <c:v>8.2986111111118976</c:v>
                </c:pt>
                <c:pt idx="5976">
                  <c:v>8.3000000000007859</c:v>
                </c:pt>
                <c:pt idx="5977">
                  <c:v>8.3013888888896741</c:v>
                </c:pt>
                <c:pt idx="5978">
                  <c:v>8.3027777777785623</c:v>
                </c:pt>
                <c:pt idx="5979">
                  <c:v>8.3041666666674505</c:v>
                </c:pt>
                <c:pt idx="5980">
                  <c:v>8.3055555555563387</c:v>
                </c:pt>
                <c:pt idx="5981">
                  <c:v>8.3069444444452269</c:v>
                </c:pt>
                <c:pt idx="5982">
                  <c:v>8.3083333333341152</c:v>
                </c:pt>
                <c:pt idx="5983">
                  <c:v>8.3097222222230034</c:v>
                </c:pt>
                <c:pt idx="5984">
                  <c:v>8.3111111111118916</c:v>
                </c:pt>
                <c:pt idx="5985">
                  <c:v>8.3125000000007798</c:v>
                </c:pt>
                <c:pt idx="5986">
                  <c:v>8.313888888889668</c:v>
                </c:pt>
                <c:pt idx="5987">
                  <c:v>8.3152777777785563</c:v>
                </c:pt>
                <c:pt idx="5988">
                  <c:v>8.3166666666674445</c:v>
                </c:pt>
                <c:pt idx="5989">
                  <c:v>8.3180555555563327</c:v>
                </c:pt>
                <c:pt idx="5990">
                  <c:v>8.3194444444452209</c:v>
                </c:pt>
                <c:pt idx="5991">
                  <c:v>8.3208333333341091</c:v>
                </c:pt>
                <c:pt idx="5992">
                  <c:v>8.3222222222229973</c:v>
                </c:pt>
                <c:pt idx="5993">
                  <c:v>8.3236111111118856</c:v>
                </c:pt>
                <c:pt idx="5994">
                  <c:v>8.3250000000007738</c:v>
                </c:pt>
                <c:pt idx="5995">
                  <c:v>8.326388888889662</c:v>
                </c:pt>
                <c:pt idx="5996">
                  <c:v>8.3277777777785502</c:v>
                </c:pt>
                <c:pt idx="5997">
                  <c:v>8.3291666666674384</c:v>
                </c:pt>
                <c:pt idx="5998">
                  <c:v>8.3305555555563267</c:v>
                </c:pt>
                <c:pt idx="5999">
                  <c:v>8.3319444444452149</c:v>
                </c:pt>
                <c:pt idx="6000">
                  <c:v>8.3333333333341031</c:v>
                </c:pt>
                <c:pt idx="6001">
                  <c:v>8.3347222222229913</c:v>
                </c:pt>
                <c:pt idx="6002">
                  <c:v>8.3361111111118795</c:v>
                </c:pt>
                <c:pt idx="6003">
                  <c:v>8.3375000000007677</c:v>
                </c:pt>
                <c:pt idx="6004">
                  <c:v>8.338888888889656</c:v>
                </c:pt>
                <c:pt idx="6005">
                  <c:v>8.3402777777785442</c:v>
                </c:pt>
                <c:pt idx="6006">
                  <c:v>8.3416666666674324</c:v>
                </c:pt>
                <c:pt idx="6007">
                  <c:v>8.3430555555563206</c:v>
                </c:pt>
                <c:pt idx="6008">
                  <c:v>8.3444444444452088</c:v>
                </c:pt>
                <c:pt idx="6009">
                  <c:v>8.345833333334097</c:v>
                </c:pt>
                <c:pt idx="6010">
                  <c:v>8.3472222222229853</c:v>
                </c:pt>
                <c:pt idx="6011">
                  <c:v>8.3486111111118735</c:v>
                </c:pt>
                <c:pt idx="6012">
                  <c:v>8.3500000000007617</c:v>
                </c:pt>
                <c:pt idx="6013">
                  <c:v>8.3513888888896499</c:v>
                </c:pt>
                <c:pt idx="6014">
                  <c:v>8.3527777777785381</c:v>
                </c:pt>
                <c:pt idx="6015">
                  <c:v>8.3541666666674264</c:v>
                </c:pt>
                <c:pt idx="6016">
                  <c:v>8.3555555555563146</c:v>
                </c:pt>
                <c:pt idx="6017">
                  <c:v>8.3569444444452028</c:v>
                </c:pt>
                <c:pt idx="6018">
                  <c:v>8.358333333334091</c:v>
                </c:pt>
                <c:pt idx="6019">
                  <c:v>8.3597222222229792</c:v>
                </c:pt>
                <c:pt idx="6020">
                  <c:v>8.3611111111118674</c:v>
                </c:pt>
                <c:pt idx="6021">
                  <c:v>8.3625000000007557</c:v>
                </c:pt>
                <c:pt idx="6022">
                  <c:v>8.3638888888896439</c:v>
                </c:pt>
                <c:pt idx="6023">
                  <c:v>8.3652777777785321</c:v>
                </c:pt>
                <c:pt idx="6024">
                  <c:v>8.3666666666674203</c:v>
                </c:pt>
                <c:pt idx="6025">
                  <c:v>8.3680555555563085</c:v>
                </c:pt>
                <c:pt idx="6026">
                  <c:v>8.3694444444451968</c:v>
                </c:pt>
                <c:pt idx="6027">
                  <c:v>8.370833333334085</c:v>
                </c:pt>
                <c:pt idx="6028">
                  <c:v>8.3722222222229732</c:v>
                </c:pt>
                <c:pt idx="6029">
                  <c:v>8.3736111111118614</c:v>
                </c:pt>
                <c:pt idx="6030">
                  <c:v>8.3750000000007496</c:v>
                </c:pt>
                <c:pt idx="6031">
                  <c:v>8.3763888888896378</c:v>
                </c:pt>
                <c:pt idx="6032">
                  <c:v>8.3777777777785261</c:v>
                </c:pt>
                <c:pt idx="6033">
                  <c:v>8.3791666666674143</c:v>
                </c:pt>
                <c:pt idx="6034">
                  <c:v>8.3805555555563025</c:v>
                </c:pt>
                <c:pt idx="6035">
                  <c:v>8.3819444444451907</c:v>
                </c:pt>
                <c:pt idx="6036">
                  <c:v>8.3833333333340789</c:v>
                </c:pt>
                <c:pt idx="6037">
                  <c:v>8.3847222222229671</c:v>
                </c:pt>
                <c:pt idx="6038">
                  <c:v>8.3861111111118554</c:v>
                </c:pt>
                <c:pt idx="6039">
                  <c:v>8.3875000000007436</c:v>
                </c:pt>
                <c:pt idx="6040">
                  <c:v>8.3888888888896318</c:v>
                </c:pt>
                <c:pt idx="6041">
                  <c:v>8.39027777777852</c:v>
                </c:pt>
                <c:pt idx="6042">
                  <c:v>8.3916666666674082</c:v>
                </c:pt>
                <c:pt idx="6043">
                  <c:v>8.3930555555562965</c:v>
                </c:pt>
                <c:pt idx="6044">
                  <c:v>8.3944444444451847</c:v>
                </c:pt>
                <c:pt idx="6045">
                  <c:v>8.3958333333340729</c:v>
                </c:pt>
                <c:pt idx="6046">
                  <c:v>8.3972222222229611</c:v>
                </c:pt>
                <c:pt idx="6047">
                  <c:v>8.3986111111118493</c:v>
                </c:pt>
                <c:pt idx="6048">
                  <c:v>8.4000000000007375</c:v>
                </c:pt>
                <c:pt idx="6049">
                  <c:v>8.4013888888896258</c:v>
                </c:pt>
                <c:pt idx="6050">
                  <c:v>8.402777777778514</c:v>
                </c:pt>
                <c:pt idx="6051">
                  <c:v>8.4041666666674022</c:v>
                </c:pt>
                <c:pt idx="6052">
                  <c:v>8.4055555555562904</c:v>
                </c:pt>
                <c:pt idx="6053">
                  <c:v>8.4069444444451786</c:v>
                </c:pt>
                <c:pt idx="6054">
                  <c:v>8.4083333333340669</c:v>
                </c:pt>
                <c:pt idx="6055">
                  <c:v>8.4097222222229551</c:v>
                </c:pt>
                <c:pt idx="6056">
                  <c:v>8.4111111111118433</c:v>
                </c:pt>
                <c:pt idx="6057">
                  <c:v>8.4125000000007315</c:v>
                </c:pt>
                <c:pt idx="6058">
                  <c:v>8.4138888888896197</c:v>
                </c:pt>
                <c:pt idx="6059">
                  <c:v>8.4152777777785079</c:v>
                </c:pt>
                <c:pt idx="6060">
                  <c:v>8.4166666666673962</c:v>
                </c:pt>
                <c:pt idx="6061">
                  <c:v>8.4180555555562844</c:v>
                </c:pt>
                <c:pt idx="6062">
                  <c:v>8.4194444444451726</c:v>
                </c:pt>
                <c:pt idx="6063">
                  <c:v>8.4208333333340608</c:v>
                </c:pt>
                <c:pt idx="6064">
                  <c:v>8.422222222222949</c:v>
                </c:pt>
                <c:pt idx="6065">
                  <c:v>8.4236111111118372</c:v>
                </c:pt>
                <c:pt idx="6066">
                  <c:v>8.4250000000007255</c:v>
                </c:pt>
                <c:pt idx="6067">
                  <c:v>8.4263888888896137</c:v>
                </c:pt>
                <c:pt idx="6068">
                  <c:v>8.4277777777785019</c:v>
                </c:pt>
                <c:pt idx="6069">
                  <c:v>8.4291666666673901</c:v>
                </c:pt>
                <c:pt idx="6070">
                  <c:v>8.4305555555562783</c:v>
                </c:pt>
                <c:pt idx="6071">
                  <c:v>8.4319444444451666</c:v>
                </c:pt>
                <c:pt idx="6072">
                  <c:v>8.4333333333340548</c:v>
                </c:pt>
                <c:pt idx="6073">
                  <c:v>8.434722222222943</c:v>
                </c:pt>
                <c:pt idx="6074">
                  <c:v>8.4361111111118312</c:v>
                </c:pt>
                <c:pt idx="6075">
                  <c:v>8.4375000000007194</c:v>
                </c:pt>
                <c:pt idx="6076">
                  <c:v>8.4388888888896076</c:v>
                </c:pt>
                <c:pt idx="6077">
                  <c:v>8.4402777777784959</c:v>
                </c:pt>
                <c:pt idx="6078">
                  <c:v>8.4416666666673841</c:v>
                </c:pt>
                <c:pt idx="6079">
                  <c:v>8.4430555555562723</c:v>
                </c:pt>
                <c:pt idx="6080">
                  <c:v>8.4444444444451605</c:v>
                </c:pt>
                <c:pt idx="6081">
                  <c:v>8.4458333333340487</c:v>
                </c:pt>
                <c:pt idx="6082">
                  <c:v>8.4472222222229369</c:v>
                </c:pt>
                <c:pt idx="6083">
                  <c:v>8.4486111111118252</c:v>
                </c:pt>
                <c:pt idx="6084">
                  <c:v>8.4500000000007134</c:v>
                </c:pt>
                <c:pt idx="6085">
                  <c:v>8.4513888888896016</c:v>
                </c:pt>
                <c:pt idx="6086">
                  <c:v>8.4527777777784898</c:v>
                </c:pt>
                <c:pt idx="6087">
                  <c:v>8.454166666667378</c:v>
                </c:pt>
                <c:pt idx="6088">
                  <c:v>8.4555555555562663</c:v>
                </c:pt>
                <c:pt idx="6089">
                  <c:v>8.4569444444451545</c:v>
                </c:pt>
                <c:pt idx="6090">
                  <c:v>8.4583333333340427</c:v>
                </c:pt>
                <c:pt idx="6091">
                  <c:v>8.4597222222229309</c:v>
                </c:pt>
                <c:pt idx="6092">
                  <c:v>8.4611111111118191</c:v>
                </c:pt>
                <c:pt idx="6093">
                  <c:v>8.4625000000007073</c:v>
                </c:pt>
                <c:pt idx="6094">
                  <c:v>8.4638888888895956</c:v>
                </c:pt>
                <c:pt idx="6095">
                  <c:v>8.4652777777784838</c:v>
                </c:pt>
                <c:pt idx="6096">
                  <c:v>8.466666666667372</c:v>
                </c:pt>
                <c:pt idx="6097">
                  <c:v>8.4680555555562602</c:v>
                </c:pt>
                <c:pt idx="6098">
                  <c:v>8.4694444444451484</c:v>
                </c:pt>
                <c:pt idx="6099">
                  <c:v>8.4708333333340367</c:v>
                </c:pt>
                <c:pt idx="6100">
                  <c:v>8.4722222222229249</c:v>
                </c:pt>
                <c:pt idx="6101">
                  <c:v>8.4736111111118131</c:v>
                </c:pt>
                <c:pt idx="6102">
                  <c:v>8.4750000000007013</c:v>
                </c:pt>
                <c:pt idx="6103">
                  <c:v>8.4763888888895895</c:v>
                </c:pt>
                <c:pt idx="6104">
                  <c:v>8.4777777777784777</c:v>
                </c:pt>
                <c:pt idx="6105">
                  <c:v>8.479166666667366</c:v>
                </c:pt>
                <c:pt idx="6106">
                  <c:v>8.4805555555562542</c:v>
                </c:pt>
                <c:pt idx="6107">
                  <c:v>8.4819444444451424</c:v>
                </c:pt>
                <c:pt idx="6108">
                  <c:v>8.4833333333340306</c:v>
                </c:pt>
                <c:pt idx="6109">
                  <c:v>8.4847222222229188</c:v>
                </c:pt>
                <c:pt idx="6110">
                  <c:v>8.486111111111807</c:v>
                </c:pt>
                <c:pt idx="6111">
                  <c:v>8.4875000000006953</c:v>
                </c:pt>
                <c:pt idx="6112">
                  <c:v>8.4888888888895835</c:v>
                </c:pt>
                <c:pt idx="6113">
                  <c:v>8.4902777777784717</c:v>
                </c:pt>
                <c:pt idx="6114">
                  <c:v>8.4916666666673599</c:v>
                </c:pt>
                <c:pt idx="6115">
                  <c:v>8.4930555555562481</c:v>
                </c:pt>
                <c:pt idx="6116">
                  <c:v>8.4944444444451364</c:v>
                </c:pt>
                <c:pt idx="6117">
                  <c:v>8.4958333333340246</c:v>
                </c:pt>
                <c:pt idx="6118">
                  <c:v>8.4972222222229128</c:v>
                </c:pt>
                <c:pt idx="6119">
                  <c:v>8.498611111111801</c:v>
                </c:pt>
                <c:pt idx="6120">
                  <c:v>8.5000000000006892</c:v>
                </c:pt>
                <c:pt idx="6121">
                  <c:v>8.5013888888895774</c:v>
                </c:pt>
                <c:pt idx="6122">
                  <c:v>8.5027777777784657</c:v>
                </c:pt>
                <c:pt idx="6123">
                  <c:v>8.5041666666673539</c:v>
                </c:pt>
                <c:pt idx="6124">
                  <c:v>8.5055555555562421</c:v>
                </c:pt>
                <c:pt idx="6125">
                  <c:v>8.5069444444451303</c:v>
                </c:pt>
                <c:pt idx="6126">
                  <c:v>8.5083333333340185</c:v>
                </c:pt>
                <c:pt idx="6127">
                  <c:v>8.5097222222229068</c:v>
                </c:pt>
                <c:pt idx="6128">
                  <c:v>8.511111111111795</c:v>
                </c:pt>
                <c:pt idx="6129">
                  <c:v>8.5125000000006832</c:v>
                </c:pt>
                <c:pt idx="6130">
                  <c:v>8.5138888888895714</c:v>
                </c:pt>
                <c:pt idx="6131">
                  <c:v>8.5152777777784596</c:v>
                </c:pt>
                <c:pt idx="6132">
                  <c:v>8.5166666666673478</c:v>
                </c:pt>
                <c:pt idx="6133">
                  <c:v>8.5180555555562361</c:v>
                </c:pt>
                <c:pt idx="6134">
                  <c:v>8.5194444444451243</c:v>
                </c:pt>
                <c:pt idx="6135">
                  <c:v>8.5208333333340125</c:v>
                </c:pt>
                <c:pt idx="6136">
                  <c:v>8.5222222222229007</c:v>
                </c:pt>
                <c:pt idx="6137">
                  <c:v>8.5236111111117889</c:v>
                </c:pt>
                <c:pt idx="6138">
                  <c:v>8.5250000000006771</c:v>
                </c:pt>
                <c:pt idx="6139">
                  <c:v>8.5263888888895654</c:v>
                </c:pt>
                <c:pt idx="6140">
                  <c:v>8.5277777777784536</c:v>
                </c:pt>
                <c:pt idx="6141">
                  <c:v>8.5291666666673418</c:v>
                </c:pt>
                <c:pt idx="6142">
                  <c:v>8.53055555555623</c:v>
                </c:pt>
                <c:pt idx="6143">
                  <c:v>8.5319444444451182</c:v>
                </c:pt>
                <c:pt idx="6144">
                  <c:v>8.5333333333340065</c:v>
                </c:pt>
                <c:pt idx="6145">
                  <c:v>8.5347222222228947</c:v>
                </c:pt>
                <c:pt idx="6146">
                  <c:v>8.5361111111117829</c:v>
                </c:pt>
                <c:pt idx="6147">
                  <c:v>8.5375000000006711</c:v>
                </c:pt>
                <c:pt idx="6148">
                  <c:v>8.5388888888895593</c:v>
                </c:pt>
                <c:pt idx="6149">
                  <c:v>8.5402777777784475</c:v>
                </c:pt>
                <c:pt idx="6150">
                  <c:v>8.5416666666673358</c:v>
                </c:pt>
                <c:pt idx="6151">
                  <c:v>8.543055555556224</c:v>
                </c:pt>
                <c:pt idx="6152">
                  <c:v>8.5444444444451122</c:v>
                </c:pt>
                <c:pt idx="6153">
                  <c:v>8.5458333333340004</c:v>
                </c:pt>
                <c:pt idx="6154">
                  <c:v>8.5472222222228886</c:v>
                </c:pt>
                <c:pt idx="6155">
                  <c:v>8.5486111111117769</c:v>
                </c:pt>
                <c:pt idx="6156">
                  <c:v>8.5500000000006651</c:v>
                </c:pt>
                <c:pt idx="6157">
                  <c:v>8.5513888888895533</c:v>
                </c:pt>
                <c:pt idx="6158">
                  <c:v>8.5527777777784415</c:v>
                </c:pt>
                <c:pt idx="6159">
                  <c:v>8.5541666666673297</c:v>
                </c:pt>
                <c:pt idx="6160">
                  <c:v>8.5555555555562179</c:v>
                </c:pt>
                <c:pt idx="6161">
                  <c:v>8.5569444444451062</c:v>
                </c:pt>
                <c:pt idx="6162">
                  <c:v>8.5583333333339944</c:v>
                </c:pt>
                <c:pt idx="6163">
                  <c:v>8.5597222222228826</c:v>
                </c:pt>
                <c:pt idx="6164">
                  <c:v>8.5611111111117708</c:v>
                </c:pt>
                <c:pt idx="6165">
                  <c:v>8.562500000000659</c:v>
                </c:pt>
                <c:pt idx="6166">
                  <c:v>8.5638888888895472</c:v>
                </c:pt>
                <c:pt idx="6167">
                  <c:v>8.5652777777784355</c:v>
                </c:pt>
                <c:pt idx="6168">
                  <c:v>8.5666666666673237</c:v>
                </c:pt>
                <c:pt idx="6169">
                  <c:v>8.5680555555562119</c:v>
                </c:pt>
                <c:pt idx="6170">
                  <c:v>8.5694444444451001</c:v>
                </c:pt>
                <c:pt idx="6171">
                  <c:v>8.5708333333339883</c:v>
                </c:pt>
                <c:pt idx="6172">
                  <c:v>8.5722222222228766</c:v>
                </c:pt>
                <c:pt idx="6173">
                  <c:v>8.5736111111117648</c:v>
                </c:pt>
                <c:pt idx="6174">
                  <c:v>8.575000000000653</c:v>
                </c:pt>
                <c:pt idx="6175">
                  <c:v>8.5763888888895412</c:v>
                </c:pt>
                <c:pt idx="6176">
                  <c:v>8.5777777777784294</c:v>
                </c:pt>
                <c:pt idx="6177">
                  <c:v>8.5791666666673176</c:v>
                </c:pt>
                <c:pt idx="6178">
                  <c:v>8.5805555555562059</c:v>
                </c:pt>
                <c:pt idx="6179">
                  <c:v>8.5819444444450941</c:v>
                </c:pt>
                <c:pt idx="6180">
                  <c:v>8.5833333333339823</c:v>
                </c:pt>
                <c:pt idx="6181">
                  <c:v>8.5847222222228705</c:v>
                </c:pt>
                <c:pt idx="6182">
                  <c:v>8.5861111111117587</c:v>
                </c:pt>
                <c:pt idx="6183">
                  <c:v>8.5875000000006469</c:v>
                </c:pt>
                <c:pt idx="6184">
                  <c:v>8.5888888888895352</c:v>
                </c:pt>
                <c:pt idx="6185">
                  <c:v>8.5902777777784234</c:v>
                </c:pt>
                <c:pt idx="6186">
                  <c:v>8.5916666666673116</c:v>
                </c:pt>
                <c:pt idx="6187">
                  <c:v>8.5930555555561998</c:v>
                </c:pt>
                <c:pt idx="6188">
                  <c:v>8.594444444445088</c:v>
                </c:pt>
                <c:pt idx="6189">
                  <c:v>8.5958333333339763</c:v>
                </c:pt>
                <c:pt idx="6190">
                  <c:v>8.5972222222228645</c:v>
                </c:pt>
                <c:pt idx="6191">
                  <c:v>8.5986111111117527</c:v>
                </c:pt>
                <c:pt idx="6192">
                  <c:v>8.6000000000006409</c:v>
                </c:pt>
                <c:pt idx="6193">
                  <c:v>8.6013888888895291</c:v>
                </c:pt>
                <c:pt idx="6194">
                  <c:v>8.6027777777784173</c:v>
                </c:pt>
                <c:pt idx="6195">
                  <c:v>8.6041666666673056</c:v>
                </c:pt>
                <c:pt idx="6196">
                  <c:v>8.6055555555561938</c:v>
                </c:pt>
                <c:pt idx="6197">
                  <c:v>8.606944444445082</c:v>
                </c:pt>
                <c:pt idx="6198">
                  <c:v>8.6083333333339702</c:v>
                </c:pt>
                <c:pt idx="6199">
                  <c:v>8.6097222222228584</c:v>
                </c:pt>
                <c:pt idx="6200">
                  <c:v>8.6111111111117467</c:v>
                </c:pt>
                <c:pt idx="6201">
                  <c:v>8.6125000000006349</c:v>
                </c:pt>
                <c:pt idx="6202">
                  <c:v>8.6138888888895231</c:v>
                </c:pt>
                <c:pt idx="6203">
                  <c:v>8.6152777777784113</c:v>
                </c:pt>
                <c:pt idx="6204">
                  <c:v>8.6166666666672995</c:v>
                </c:pt>
                <c:pt idx="6205">
                  <c:v>8.6180555555561877</c:v>
                </c:pt>
                <c:pt idx="6206">
                  <c:v>8.619444444445076</c:v>
                </c:pt>
                <c:pt idx="6207">
                  <c:v>8.6208333333339642</c:v>
                </c:pt>
                <c:pt idx="6208">
                  <c:v>8.6222222222228524</c:v>
                </c:pt>
                <c:pt idx="6209">
                  <c:v>8.6236111111117406</c:v>
                </c:pt>
                <c:pt idx="6210">
                  <c:v>8.6250000000006288</c:v>
                </c:pt>
                <c:pt idx="6211">
                  <c:v>8.626388888889517</c:v>
                </c:pt>
                <c:pt idx="6212">
                  <c:v>8.6277777777784053</c:v>
                </c:pt>
                <c:pt idx="6213">
                  <c:v>8.6291666666672935</c:v>
                </c:pt>
                <c:pt idx="6214">
                  <c:v>8.6305555555561817</c:v>
                </c:pt>
                <c:pt idx="6215">
                  <c:v>8.6319444444450699</c:v>
                </c:pt>
                <c:pt idx="6216">
                  <c:v>8.6333333333339581</c:v>
                </c:pt>
                <c:pt idx="6217">
                  <c:v>8.6347222222228464</c:v>
                </c:pt>
                <c:pt idx="6218">
                  <c:v>8.6361111111117346</c:v>
                </c:pt>
                <c:pt idx="6219">
                  <c:v>8.6375000000006228</c:v>
                </c:pt>
                <c:pt idx="6220">
                  <c:v>8.638888888889511</c:v>
                </c:pt>
                <c:pt idx="6221">
                  <c:v>8.6402777777783992</c:v>
                </c:pt>
                <c:pt idx="6222">
                  <c:v>8.6416666666672874</c:v>
                </c:pt>
                <c:pt idx="6223">
                  <c:v>8.6430555555561757</c:v>
                </c:pt>
                <c:pt idx="6224">
                  <c:v>8.6444444444450639</c:v>
                </c:pt>
                <c:pt idx="6225">
                  <c:v>8.6458333333339521</c:v>
                </c:pt>
                <c:pt idx="6226">
                  <c:v>8.6472222222228403</c:v>
                </c:pt>
                <c:pt idx="6227">
                  <c:v>8.6486111111117285</c:v>
                </c:pt>
                <c:pt idx="6228">
                  <c:v>8.6500000000006168</c:v>
                </c:pt>
                <c:pt idx="6229">
                  <c:v>8.651388888889505</c:v>
                </c:pt>
                <c:pt idx="6230">
                  <c:v>8.6527777777783932</c:v>
                </c:pt>
                <c:pt idx="6231">
                  <c:v>8.6541666666672814</c:v>
                </c:pt>
                <c:pt idx="6232">
                  <c:v>8.6555555555561696</c:v>
                </c:pt>
                <c:pt idx="6233">
                  <c:v>8.6569444444450578</c:v>
                </c:pt>
                <c:pt idx="6234">
                  <c:v>8.6583333333339461</c:v>
                </c:pt>
                <c:pt idx="6235">
                  <c:v>8.6597222222228343</c:v>
                </c:pt>
                <c:pt idx="6236">
                  <c:v>8.6611111111117225</c:v>
                </c:pt>
                <c:pt idx="6237">
                  <c:v>8.6625000000006107</c:v>
                </c:pt>
                <c:pt idx="6238">
                  <c:v>8.6638888888894989</c:v>
                </c:pt>
                <c:pt idx="6239">
                  <c:v>8.6652777777783871</c:v>
                </c:pt>
                <c:pt idx="6240">
                  <c:v>8.6666666666672754</c:v>
                </c:pt>
                <c:pt idx="6241">
                  <c:v>8.6680555555561636</c:v>
                </c:pt>
                <c:pt idx="6242">
                  <c:v>8.6694444444450518</c:v>
                </c:pt>
                <c:pt idx="6243">
                  <c:v>8.67083333333394</c:v>
                </c:pt>
                <c:pt idx="6244">
                  <c:v>8.6722222222228282</c:v>
                </c:pt>
                <c:pt idx="6245">
                  <c:v>8.6736111111117165</c:v>
                </c:pt>
                <c:pt idx="6246">
                  <c:v>8.6750000000006047</c:v>
                </c:pt>
                <c:pt idx="6247">
                  <c:v>8.6763888888894929</c:v>
                </c:pt>
                <c:pt idx="6248">
                  <c:v>8.6777777777783811</c:v>
                </c:pt>
                <c:pt idx="6249">
                  <c:v>8.6791666666672693</c:v>
                </c:pt>
                <c:pt idx="6250">
                  <c:v>8.6805555555561575</c:v>
                </c:pt>
                <c:pt idx="6251">
                  <c:v>8.6819444444450458</c:v>
                </c:pt>
                <c:pt idx="6252">
                  <c:v>8.683333333333934</c:v>
                </c:pt>
                <c:pt idx="6253">
                  <c:v>8.6847222222228222</c:v>
                </c:pt>
                <c:pt idx="6254">
                  <c:v>8.6861111111117104</c:v>
                </c:pt>
                <c:pt idx="6255">
                  <c:v>8.6875000000005986</c:v>
                </c:pt>
                <c:pt idx="6256">
                  <c:v>8.6888888888894869</c:v>
                </c:pt>
                <c:pt idx="6257">
                  <c:v>8.6902777777783751</c:v>
                </c:pt>
                <c:pt idx="6258">
                  <c:v>8.6916666666672633</c:v>
                </c:pt>
                <c:pt idx="6259">
                  <c:v>8.6930555555561515</c:v>
                </c:pt>
                <c:pt idx="6260">
                  <c:v>8.6944444444450397</c:v>
                </c:pt>
                <c:pt idx="6261">
                  <c:v>8.6958333333339279</c:v>
                </c:pt>
                <c:pt idx="6262">
                  <c:v>8.6972222222228162</c:v>
                </c:pt>
                <c:pt idx="6263">
                  <c:v>8.6986111111117044</c:v>
                </c:pt>
                <c:pt idx="6264">
                  <c:v>8.7000000000005926</c:v>
                </c:pt>
                <c:pt idx="6265">
                  <c:v>8.7013888888894808</c:v>
                </c:pt>
                <c:pt idx="6266">
                  <c:v>8.702777777778369</c:v>
                </c:pt>
                <c:pt idx="6267">
                  <c:v>8.7041666666672572</c:v>
                </c:pt>
                <c:pt idx="6268">
                  <c:v>8.7055555555561455</c:v>
                </c:pt>
                <c:pt idx="6269">
                  <c:v>8.7069444444450337</c:v>
                </c:pt>
                <c:pt idx="6270">
                  <c:v>8.7083333333339219</c:v>
                </c:pt>
                <c:pt idx="6271">
                  <c:v>8.7097222222228101</c:v>
                </c:pt>
                <c:pt idx="6272">
                  <c:v>8.7111111111116983</c:v>
                </c:pt>
                <c:pt idx="6273">
                  <c:v>8.7125000000005866</c:v>
                </c:pt>
                <c:pt idx="6274">
                  <c:v>8.7138888888894748</c:v>
                </c:pt>
                <c:pt idx="6275">
                  <c:v>8.715277777778363</c:v>
                </c:pt>
                <c:pt idx="6276">
                  <c:v>8.7166666666672512</c:v>
                </c:pt>
                <c:pt idx="6277">
                  <c:v>8.7180555555561394</c:v>
                </c:pt>
                <c:pt idx="6278">
                  <c:v>8.7194444444450276</c:v>
                </c:pt>
                <c:pt idx="6279">
                  <c:v>8.7208333333339159</c:v>
                </c:pt>
                <c:pt idx="6280">
                  <c:v>8.7222222222228041</c:v>
                </c:pt>
                <c:pt idx="6281">
                  <c:v>8.7236111111116923</c:v>
                </c:pt>
                <c:pt idx="6282">
                  <c:v>8.7250000000005805</c:v>
                </c:pt>
                <c:pt idx="6283">
                  <c:v>8.7263888888894687</c:v>
                </c:pt>
                <c:pt idx="6284">
                  <c:v>8.7277777777783569</c:v>
                </c:pt>
                <c:pt idx="6285">
                  <c:v>8.7291666666672452</c:v>
                </c:pt>
                <c:pt idx="6286">
                  <c:v>8.7305555555561334</c:v>
                </c:pt>
                <c:pt idx="6287">
                  <c:v>8.7319444444450216</c:v>
                </c:pt>
                <c:pt idx="6288">
                  <c:v>8.7333333333339098</c:v>
                </c:pt>
                <c:pt idx="6289">
                  <c:v>8.734722222222798</c:v>
                </c:pt>
                <c:pt idx="6290">
                  <c:v>8.7361111111116863</c:v>
                </c:pt>
                <c:pt idx="6291">
                  <c:v>8.7375000000005745</c:v>
                </c:pt>
                <c:pt idx="6292">
                  <c:v>8.7388888888894627</c:v>
                </c:pt>
                <c:pt idx="6293">
                  <c:v>8.7402777777783509</c:v>
                </c:pt>
                <c:pt idx="6294">
                  <c:v>8.7416666666672391</c:v>
                </c:pt>
                <c:pt idx="6295">
                  <c:v>8.7430555555561273</c:v>
                </c:pt>
                <c:pt idx="6296">
                  <c:v>8.7444444444450156</c:v>
                </c:pt>
                <c:pt idx="6297">
                  <c:v>8.7458333333339038</c:v>
                </c:pt>
                <c:pt idx="6298">
                  <c:v>8.747222222222792</c:v>
                </c:pt>
                <c:pt idx="6299">
                  <c:v>8.7486111111116802</c:v>
                </c:pt>
                <c:pt idx="6300">
                  <c:v>8.7500000000005684</c:v>
                </c:pt>
                <c:pt idx="6301">
                  <c:v>8.7513888888894567</c:v>
                </c:pt>
                <c:pt idx="6302">
                  <c:v>8.7527777777783449</c:v>
                </c:pt>
                <c:pt idx="6303">
                  <c:v>8.7541666666672331</c:v>
                </c:pt>
                <c:pt idx="6304">
                  <c:v>8.7555555555561213</c:v>
                </c:pt>
                <c:pt idx="6305">
                  <c:v>8.7569444444450095</c:v>
                </c:pt>
                <c:pt idx="6306">
                  <c:v>8.7583333333338977</c:v>
                </c:pt>
                <c:pt idx="6307">
                  <c:v>8.759722222222786</c:v>
                </c:pt>
                <c:pt idx="6308">
                  <c:v>8.7611111111116742</c:v>
                </c:pt>
                <c:pt idx="6309">
                  <c:v>8.7625000000005624</c:v>
                </c:pt>
                <c:pt idx="6310">
                  <c:v>8.7638888888894506</c:v>
                </c:pt>
                <c:pt idx="6311">
                  <c:v>8.7652777777783388</c:v>
                </c:pt>
                <c:pt idx="6312">
                  <c:v>8.766666666667227</c:v>
                </c:pt>
                <c:pt idx="6313">
                  <c:v>8.7680555555561153</c:v>
                </c:pt>
                <c:pt idx="6314">
                  <c:v>8.7694444444450035</c:v>
                </c:pt>
                <c:pt idx="6315">
                  <c:v>8.7708333333338917</c:v>
                </c:pt>
                <c:pt idx="6316">
                  <c:v>8.7722222222227799</c:v>
                </c:pt>
                <c:pt idx="6317">
                  <c:v>8.7736111111116681</c:v>
                </c:pt>
                <c:pt idx="6318">
                  <c:v>8.7750000000005564</c:v>
                </c:pt>
                <c:pt idx="6319">
                  <c:v>8.7763888888894446</c:v>
                </c:pt>
                <c:pt idx="6320">
                  <c:v>8.7777777777783328</c:v>
                </c:pt>
                <c:pt idx="6321">
                  <c:v>8.779166666667221</c:v>
                </c:pt>
                <c:pt idx="6322">
                  <c:v>8.7805555555561092</c:v>
                </c:pt>
                <c:pt idx="6323">
                  <c:v>8.7819444444449974</c:v>
                </c:pt>
                <c:pt idx="6324">
                  <c:v>8.7833333333338857</c:v>
                </c:pt>
                <c:pt idx="6325">
                  <c:v>8.7847222222227739</c:v>
                </c:pt>
                <c:pt idx="6326">
                  <c:v>8.7861111111116621</c:v>
                </c:pt>
                <c:pt idx="6327">
                  <c:v>8.7875000000005503</c:v>
                </c:pt>
                <c:pt idx="6328">
                  <c:v>8.7888888888894385</c:v>
                </c:pt>
                <c:pt idx="6329">
                  <c:v>8.7902777777783268</c:v>
                </c:pt>
                <c:pt idx="6330">
                  <c:v>8.791666666667215</c:v>
                </c:pt>
                <c:pt idx="6331">
                  <c:v>8.7930555555561032</c:v>
                </c:pt>
                <c:pt idx="6332">
                  <c:v>8.7944444444449914</c:v>
                </c:pt>
                <c:pt idx="6333">
                  <c:v>8.7958333333338796</c:v>
                </c:pt>
                <c:pt idx="6334">
                  <c:v>8.7972222222227678</c:v>
                </c:pt>
                <c:pt idx="6335">
                  <c:v>8.7986111111116561</c:v>
                </c:pt>
                <c:pt idx="6336">
                  <c:v>8.8000000000005443</c:v>
                </c:pt>
                <c:pt idx="6337">
                  <c:v>8.8013888888894325</c:v>
                </c:pt>
                <c:pt idx="6338">
                  <c:v>8.8027777777783207</c:v>
                </c:pt>
                <c:pt idx="6339">
                  <c:v>8.8041666666672089</c:v>
                </c:pt>
                <c:pt idx="6340">
                  <c:v>8.8055555555560971</c:v>
                </c:pt>
                <c:pt idx="6341">
                  <c:v>8.8069444444449854</c:v>
                </c:pt>
                <c:pt idx="6342">
                  <c:v>8.8083333333338736</c:v>
                </c:pt>
                <c:pt idx="6343">
                  <c:v>8.8097222222227618</c:v>
                </c:pt>
                <c:pt idx="6344">
                  <c:v>8.81111111111165</c:v>
                </c:pt>
                <c:pt idx="6345">
                  <c:v>8.8125000000005382</c:v>
                </c:pt>
                <c:pt idx="6346">
                  <c:v>8.8138888888894265</c:v>
                </c:pt>
                <c:pt idx="6347">
                  <c:v>8.8152777777783147</c:v>
                </c:pt>
                <c:pt idx="6348">
                  <c:v>8.8166666666672029</c:v>
                </c:pt>
                <c:pt idx="6349">
                  <c:v>8.8180555555560911</c:v>
                </c:pt>
                <c:pt idx="6350">
                  <c:v>8.8194444444449793</c:v>
                </c:pt>
                <c:pt idx="6351">
                  <c:v>8.8208333333338675</c:v>
                </c:pt>
                <c:pt idx="6352">
                  <c:v>8.8222222222227558</c:v>
                </c:pt>
                <c:pt idx="6353">
                  <c:v>8.823611111111644</c:v>
                </c:pt>
                <c:pt idx="6354">
                  <c:v>8.8250000000005322</c:v>
                </c:pt>
                <c:pt idx="6355">
                  <c:v>8.8263888888894204</c:v>
                </c:pt>
                <c:pt idx="6356">
                  <c:v>8.8277777777783086</c:v>
                </c:pt>
                <c:pt idx="6357">
                  <c:v>8.8291666666671968</c:v>
                </c:pt>
                <c:pt idx="6358">
                  <c:v>8.8305555555560851</c:v>
                </c:pt>
                <c:pt idx="6359">
                  <c:v>8.8319444444449733</c:v>
                </c:pt>
                <c:pt idx="6360">
                  <c:v>8.8333333333338615</c:v>
                </c:pt>
                <c:pt idx="6361">
                  <c:v>8.8347222222227497</c:v>
                </c:pt>
                <c:pt idx="6362">
                  <c:v>8.8361111111116379</c:v>
                </c:pt>
                <c:pt idx="6363">
                  <c:v>8.8375000000005262</c:v>
                </c:pt>
                <c:pt idx="6364">
                  <c:v>8.8388888888894144</c:v>
                </c:pt>
                <c:pt idx="6365">
                  <c:v>8.8402777777783026</c:v>
                </c:pt>
                <c:pt idx="6366">
                  <c:v>8.8416666666671908</c:v>
                </c:pt>
                <c:pt idx="6367">
                  <c:v>8.843055555556079</c:v>
                </c:pt>
                <c:pt idx="6368">
                  <c:v>8.8444444444449672</c:v>
                </c:pt>
                <c:pt idx="6369">
                  <c:v>8.8458333333338555</c:v>
                </c:pt>
                <c:pt idx="6370">
                  <c:v>8.8472222222227437</c:v>
                </c:pt>
                <c:pt idx="6371">
                  <c:v>8.8486111111116319</c:v>
                </c:pt>
                <c:pt idx="6372">
                  <c:v>8.8500000000005201</c:v>
                </c:pt>
                <c:pt idx="6373">
                  <c:v>8.8513888888894083</c:v>
                </c:pt>
                <c:pt idx="6374">
                  <c:v>8.8527777777782966</c:v>
                </c:pt>
                <c:pt idx="6375">
                  <c:v>8.8541666666671848</c:v>
                </c:pt>
                <c:pt idx="6376">
                  <c:v>8.855555555556073</c:v>
                </c:pt>
                <c:pt idx="6377">
                  <c:v>8.8569444444449612</c:v>
                </c:pt>
                <c:pt idx="6378">
                  <c:v>8.8583333333338494</c:v>
                </c:pt>
                <c:pt idx="6379">
                  <c:v>8.8597222222227376</c:v>
                </c:pt>
                <c:pt idx="6380">
                  <c:v>8.8611111111116259</c:v>
                </c:pt>
                <c:pt idx="6381">
                  <c:v>8.8625000000005141</c:v>
                </c:pt>
                <c:pt idx="6382">
                  <c:v>8.8638888888894023</c:v>
                </c:pt>
                <c:pt idx="6383">
                  <c:v>8.8652777777782905</c:v>
                </c:pt>
                <c:pt idx="6384">
                  <c:v>8.8666666666671787</c:v>
                </c:pt>
                <c:pt idx="6385">
                  <c:v>8.8680555555560669</c:v>
                </c:pt>
                <c:pt idx="6386">
                  <c:v>8.8694444444449552</c:v>
                </c:pt>
                <c:pt idx="6387">
                  <c:v>8.8708333333338434</c:v>
                </c:pt>
                <c:pt idx="6388">
                  <c:v>8.8722222222227316</c:v>
                </c:pt>
                <c:pt idx="6389">
                  <c:v>8.8736111111116198</c:v>
                </c:pt>
                <c:pt idx="6390">
                  <c:v>8.875000000000508</c:v>
                </c:pt>
                <c:pt idx="6391">
                  <c:v>8.8763888888893963</c:v>
                </c:pt>
                <c:pt idx="6392">
                  <c:v>8.8777777777782845</c:v>
                </c:pt>
                <c:pt idx="6393">
                  <c:v>8.8791666666671727</c:v>
                </c:pt>
                <c:pt idx="6394">
                  <c:v>8.8805555555560609</c:v>
                </c:pt>
                <c:pt idx="6395">
                  <c:v>8.8819444444449491</c:v>
                </c:pt>
                <c:pt idx="6396">
                  <c:v>8.8833333333338373</c:v>
                </c:pt>
                <c:pt idx="6397">
                  <c:v>8.8847222222227256</c:v>
                </c:pt>
                <c:pt idx="6398">
                  <c:v>8.8861111111116138</c:v>
                </c:pt>
                <c:pt idx="6399">
                  <c:v>8.887500000000502</c:v>
                </c:pt>
                <c:pt idx="6400">
                  <c:v>8.8888888888893902</c:v>
                </c:pt>
                <c:pt idx="6401">
                  <c:v>8.8902777777782784</c:v>
                </c:pt>
                <c:pt idx="6402">
                  <c:v>8.8916666666671667</c:v>
                </c:pt>
                <c:pt idx="6403">
                  <c:v>8.8930555555560549</c:v>
                </c:pt>
                <c:pt idx="6404">
                  <c:v>8.8944444444449431</c:v>
                </c:pt>
                <c:pt idx="6405">
                  <c:v>8.8958333333338313</c:v>
                </c:pt>
                <c:pt idx="6406">
                  <c:v>8.8972222222227195</c:v>
                </c:pt>
                <c:pt idx="6407">
                  <c:v>8.8986111111116077</c:v>
                </c:pt>
                <c:pt idx="6408">
                  <c:v>8.900000000000496</c:v>
                </c:pt>
                <c:pt idx="6409">
                  <c:v>8.9013888888893842</c:v>
                </c:pt>
                <c:pt idx="6410">
                  <c:v>8.9027777777782724</c:v>
                </c:pt>
                <c:pt idx="6411">
                  <c:v>8.9041666666671606</c:v>
                </c:pt>
                <c:pt idx="6412">
                  <c:v>8.9055555555560488</c:v>
                </c:pt>
                <c:pt idx="6413">
                  <c:v>8.906944444444937</c:v>
                </c:pt>
                <c:pt idx="6414">
                  <c:v>8.9083333333338253</c:v>
                </c:pt>
                <c:pt idx="6415">
                  <c:v>8.9097222222227135</c:v>
                </c:pt>
                <c:pt idx="6416">
                  <c:v>8.9111111111116017</c:v>
                </c:pt>
                <c:pt idx="6417">
                  <c:v>8.9125000000004899</c:v>
                </c:pt>
                <c:pt idx="6418">
                  <c:v>8.9138888888893781</c:v>
                </c:pt>
                <c:pt idx="6419">
                  <c:v>8.9152777777782664</c:v>
                </c:pt>
                <c:pt idx="6420">
                  <c:v>8.9166666666671546</c:v>
                </c:pt>
                <c:pt idx="6421">
                  <c:v>8.9180555555560428</c:v>
                </c:pt>
                <c:pt idx="6422">
                  <c:v>8.919444444444931</c:v>
                </c:pt>
                <c:pt idx="6423">
                  <c:v>8.9208333333338192</c:v>
                </c:pt>
                <c:pt idx="6424">
                  <c:v>8.9222222222227074</c:v>
                </c:pt>
                <c:pt idx="6425">
                  <c:v>8.9236111111115957</c:v>
                </c:pt>
                <c:pt idx="6426">
                  <c:v>8.9250000000004839</c:v>
                </c:pt>
                <c:pt idx="6427">
                  <c:v>8.9263888888893721</c:v>
                </c:pt>
                <c:pt idx="6428">
                  <c:v>8.9277777777782603</c:v>
                </c:pt>
                <c:pt idx="6429">
                  <c:v>8.9291666666671485</c:v>
                </c:pt>
                <c:pt idx="6430">
                  <c:v>8.9305555555560368</c:v>
                </c:pt>
                <c:pt idx="6431">
                  <c:v>8.931944444444925</c:v>
                </c:pt>
                <c:pt idx="6432">
                  <c:v>8.9333333333338132</c:v>
                </c:pt>
                <c:pt idx="6433">
                  <c:v>8.9347222222227014</c:v>
                </c:pt>
                <c:pt idx="6434">
                  <c:v>8.9361111111115896</c:v>
                </c:pt>
                <c:pt idx="6435">
                  <c:v>8.9375000000004778</c:v>
                </c:pt>
                <c:pt idx="6436">
                  <c:v>8.9388888888893661</c:v>
                </c:pt>
                <c:pt idx="6437">
                  <c:v>8.9402777777782543</c:v>
                </c:pt>
                <c:pt idx="6438">
                  <c:v>8.9416666666671425</c:v>
                </c:pt>
                <c:pt idx="6439">
                  <c:v>8.9430555555560307</c:v>
                </c:pt>
                <c:pt idx="6440">
                  <c:v>8.9444444444449189</c:v>
                </c:pt>
                <c:pt idx="6441">
                  <c:v>8.9458333333338071</c:v>
                </c:pt>
                <c:pt idx="6442">
                  <c:v>8.9472222222226954</c:v>
                </c:pt>
                <c:pt idx="6443">
                  <c:v>8.9486111111115836</c:v>
                </c:pt>
                <c:pt idx="6444">
                  <c:v>8.9500000000004718</c:v>
                </c:pt>
                <c:pt idx="6445">
                  <c:v>8.95138888888936</c:v>
                </c:pt>
                <c:pt idx="6446">
                  <c:v>8.9527777777782482</c:v>
                </c:pt>
                <c:pt idx="6447">
                  <c:v>8.9541666666671365</c:v>
                </c:pt>
                <c:pt idx="6448">
                  <c:v>8.9555555555560247</c:v>
                </c:pt>
                <c:pt idx="6449">
                  <c:v>8.9569444444449129</c:v>
                </c:pt>
                <c:pt idx="6450">
                  <c:v>8.9583333333338011</c:v>
                </c:pt>
                <c:pt idx="6451">
                  <c:v>8.9597222222226893</c:v>
                </c:pt>
                <c:pt idx="6452">
                  <c:v>8.9611111111115775</c:v>
                </c:pt>
                <c:pt idx="6453">
                  <c:v>8.9625000000004658</c:v>
                </c:pt>
                <c:pt idx="6454">
                  <c:v>8.963888888889354</c:v>
                </c:pt>
                <c:pt idx="6455">
                  <c:v>8.9652777777782422</c:v>
                </c:pt>
                <c:pt idx="6456">
                  <c:v>8.9666666666671304</c:v>
                </c:pt>
                <c:pt idx="6457">
                  <c:v>8.9680555555560186</c:v>
                </c:pt>
                <c:pt idx="6458">
                  <c:v>8.9694444444449068</c:v>
                </c:pt>
                <c:pt idx="6459">
                  <c:v>8.9708333333337951</c:v>
                </c:pt>
                <c:pt idx="6460">
                  <c:v>8.9722222222226833</c:v>
                </c:pt>
                <c:pt idx="6461">
                  <c:v>8.9736111111115715</c:v>
                </c:pt>
                <c:pt idx="6462">
                  <c:v>8.9750000000004597</c:v>
                </c:pt>
                <c:pt idx="6463">
                  <c:v>8.9763888888893479</c:v>
                </c:pt>
                <c:pt idx="6464">
                  <c:v>8.9777777777782362</c:v>
                </c:pt>
                <c:pt idx="6465">
                  <c:v>8.9791666666671244</c:v>
                </c:pt>
                <c:pt idx="6466">
                  <c:v>8.9805555555560126</c:v>
                </c:pt>
                <c:pt idx="6467">
                  <c:v>8.9819444444449008</c:v>
                </c:pt>
                <c:pt idx="6468">
                  <c:v>8.983333333333789</c:v>
                </c:pt>
                <c:pt idx="6469">
                  <c:v>8.9847222222226772</c:v>
                </c:pt>
                <c:pt idx="6470">
                  <c:v>8.9861111111115655</c:v>
                </c:pt>
                <c:pt idx="6471">
                  <c:v>8.9875000000004537</c:v>
                </c:pt>
                <c:pt idx="6472">
                  <c:v>8.9888888888893419</c:v>
                </c:pt>
                <c:pt idx="6473">
                  <c:v>8.9902777777782301</c:v>
                </c:pt>
                <c:pt idx="6474">
                  <c:v>8.9916666666671183</c:v>
                </c:pt>
                <c:pt idx="6475">
                  <c:v>8.9930555555560066</c:v>
                </c:pt>
                <c:pt idx="6476">
                  <c:v>8.9944444444448948</c:v>
                </c:pt>
                <c:pt idx="6477">
                  <c:v>8.995833333333783</c:v>
                </c:pt>
                <c:pt idx="6478">
                  <c:v>8.9972222222226712</c:v>
                </c:pt>
                <c:pt idx="6479">
                  <c:v>8.9986111111115594</c:v>
                </c:pt>
                <c:pt idx="6480">
                  <c:v>9.0000000000004476</c:v>
                </c:pt>
                <c:pt idx="6481">
                  <c:v>9.0013888888893359</c:v>
                </c:pt>
                <c:pt idx="6482">
                  <c:v>9.0027777777782241</c:v>
                </c:pt>
                <c:pt idx="6483">
                  <c:v>9.0041666666671123</c:v>
                </c:pt>
                <c:pt idx="6484">
                  <c:v>9.0055555555560005</c:v>
                </c:pt>
                <c:pt idx="6485">
                  <c:v>9.0069444444448887</c:v>
                </c:pt>
                <c:pt idx="6486">
                  <c:v>9.0083333333337769</c:v>
                </c:pt>
                <c:pt idx="6487">
                  <c:v>9.0097222222226652</c:v>
                </c:pt>
                <c:pt idx="6488">
                  <c:v>9.0111111111115534</c:v>
                </c:pt>
                <c:pt idx="6489">
                  <c:v>9.0125000000004416</c:v>
                </c:pt>
                <c:pt idx="6490">
                  <c:v>9.0138888888893298</c:v>
                </c:pt>
                <c:pt idx="6491">
                  <c:v>9.015277777778218</c:v>
                </c:pt>
                <c:pt idx="6492">
                  <c:v>9.0166666666671063</c:v>
                </c:pt>
                <c:pt idx="6493">
                  <c:v>9.0180555555559945</c:v>
                </c:pt>
                <c:pt idx="6494">
                  <c:v>9.0194444444448827</c:v>
                </c:pt>
                <c:pt idx="6495">
                  <c:v>9.0208333333337709</c:v>
                </c:pt>
                <c:pt idx="6496">
                  <c:v>9.0222222222226591</c:v>
                </c:pt>
                <c:pt idx="6497">
                  <c:v>9.0236111111115473</c:v>
                </c:pt>
                <c:pt idx="6498">
                  <c:v>9.0250000000004356</c:v>
                </c:pt>
                <c:pt idx="6499">
                  <c:v>9.0263888888893238</c:v>
                </c:pt>
                <c:pt idx="6500">
                  <c:v>9.027777777778212</c:v>
                </c:pt>
                <c:pt idx="6501">
                  <c:v>9.0291666666671002</c:v>
                </c:pt>
                <c:pt idx="6502">
                  <c:v>9.0305555555559884</c:v>
                </c:pt>
                <c:pt idx="6503">
                  <c:v>9.0319444444448767</c:v>
                </c:pt>
                <c:pt idx="6504">
                  <c:v>9.0333333333337649</c:v>
                </c:pt>
                <c:pt idx="6505">
                  <c:v>9.0347222222226531</c:v>
                </c:pt>
                <c:pt idx="6506">
                  <c:v>9.0361111111115413</c:v>
                </c:pt>
                <c:pt idx="6507">
                  <c:v>9.0375000000004295</c:v>
                </c:pt>
                <c:pt idx="6508">
                  <c:v>9.0388888888893177</c:v>
                </c:pt>
                <c:pt idx="6509">
                  <c:v>9.040277777778206</c:v>
                </c:pt>
                <c:pt idx="6510">
                  <c:v>9.0416666666670942</c:v>
                </c:pt>
                <c:pt idx="6511">
                  <c:v>9.0430555555559824</c:v>
                </c:pt>
                <c:pt idx="6512">
                  <c:v>9.0444444444448706</c:v>
                </c:pt>
                <c:pt idx="6513">
                  <c:v>9.0458333333337588</c:v>
                </c:pt>
                <c:pt idx="6514">
                  <c:v>9.047222222222647</c:v>
                </c:pt>
                <c:pt idx="6515">
                  <c:v>9.0486111111115353</c:v>
                </c:pt>
                <c:pt idx="6516">
                  <c:v>9.0500000000004235</c:v>
                </c:pt>
                <c:pt idx="6517">
                  <c:v>9.0513888888893117</c:v>
                </c:pt>
                <c:pt idx="6518">
                  <c:v>9.0527777777781999</c:v>
                </c:pt>
                <c:pt idx="6519">
                  <c:v>9.0541666666670881</c:v>
                </c:pt>
                <c:pt idx="6520">
                  <c:v>9.0555555555559764</c:v>
                </c:pt>
                <c:pt idx="6521">
                  <c:v>9.0569444444448646</c:v>
                </c:pt>
                <c:pt idx="6522">
                  <c:v>9.0583333333337528</c:v>
                </c:pt>
                <c:pt idx="6523">
                  <c:v>9.059722222222641</c:v>
                </c:pt>
                <c:pt idx="6524">
                  <c:v>9.0611111111115292</c:v>
                </c:pt>
                <c:pt idx="6525">
                  <c:v>9.0625000000004174</c:v>
                </c:pt>
                <c:pt idx="6526">
                  <c:v>9.0638888888893057</c:v>
                </c:pt>
                <c:pt idx="6527">
                  <c:v>9.0652777777781939</c:v>
                </c:pt>
                <c:pt idx="6528">
                  <c:v>9.0666666666670821</c:v>
                </c:pt>
                <c:pt idx="6529">
                  <c:v>9.0680555555559703</c:v>
                </c:pt>
                <c:pt idx="6530">
                  <c:v>9.0694444444448585</c:v>
                </c:pt>
                <c:pt idx="6531">
                  <c:v>9.0708333333337468</c:v>
                </c:pt>
                <c:pt idx="6532">
                  <c:v>9.072222222222635</c:v>
                </c:pt>
                <c:pt idx="6533">
                  <c:v>9.0736111111115232</c:v>
                </c:pt>
                <c:pt idx="6534">
                  <c:v>9.0750000000004114</c:v>
                </c:pt>
                <c:pt idx="6535">
                  <c:v>9.0763888888892996</c:v>
                </c:pt>
                <c:pt idx="6536">
                  <c:v>9.0777777777781878</c:v>
                </c:pt>
                <c:pt idx="6537">
                  <c:v>9.0791666666670761</c:v>
                </c:pt>
                <c:pt idx="6538">
                  <c:v>9.0805555555559643</c:v>
                </c:pt>
                <c:pt idx="6539">
                  <c:v>9.0819444444448525</c:v>
                </c:pt>
                <c:pt idx="6540">
                  <c:v>9.0833333333337407</c:v>
                </c:pt>
                <c:pt idx="6541">
                  <c:v>9.0847222222226289</c:v>
                </c:pt>
                <c:pt idx="6542">
                  <c:v>9.0861111111115171</c:v>
                </c:pt>
                <c:pt idx="6543">
                  <c:v>9.0875000000004054</c:v>
                </c:pt>
                <c:pt idx="6544">
                  <c:v>9.0888888888892936</c:v>
                </c:pt>
                <c:pt idx="6545">
                  <c:v>9.0902777777781818</c:v>
                </c:pt>
                <c:pt idx="6546">
                  <c:v>9.09166666666707</c:v>
                </c:pt>
                <c:pt idx="6547">
                  <c:v>9.0930555555559582</c:v>
                </c:pt>
                <c:pt idx="6548">
                  <c:v>9.0944444444448465</c:v>
                </c:pt>
                <c:pt idx="6549">
                  <c:v>9.0958333333337347</c:v>
                </c:pt>
                <c:pt idx="6550">
                  <c:v>9.0972222222226229</c:v>
                </c:pt>
                <c:pt idx="6551">
                  <c:v>9.0986111111115111</c:v>
                </c:pt>
                <c:pt idx="6552">
                  <c:v>9.1000000000003993</c:v>
                </c:pt>
                <c:pt idx="6553">
                  <c:v>9.1013888888892875</c:v>
                </c:pt>
                <c:pt idx="6554">
                  <c:v>9.1027777777781758</c:v>
                </c:pt>
                <c:pt idx="6555">
                  <c:v>9.104166666667064</c:v>
                </c:pt>
                <c:pt idx="6556">
                  <c:v>9.1055555555559522</c:v>
                </c:pt>
                <c:pt idx="6557">
                  <c:v>9.1069444444448404</c:v>
                </c:pt>
                <c:pt idx="6558">
                  <c:v>9.1083333333337286</c:v>
                </c:pt>
                <c:pt idx="6559">
                  <c:v>9.1097222222226168</c:v>
                </c:pt>
                <c:pt idx="6560">
                  <c:v>9.1111111111115051</c:v>
                </c:pt>
                <c:pt idx="6561">
                  <c:v>9.1125000000003933</c:v>
                </c:pt>
                <c:pt idx="6562">
                  <c:v>9.1138888888892815</c:v>
                </c:pt>
                <c:pt idx="6563">
                  <c:v>9.1152777777781697</c:v>
                </c:pt>
                <c:pt idx="6564">
                  <c:v>9.1166666666670579</c:v>
                </c:pt>
                <c:pt idx="6565">
                  <c:v>9.1180555555559462</c:v>
                </c:pt>
                <c:pt idx="6566">
                  <c:v>9.1194444444448344</c:v>
                </c:pt>
                <c:pt idx="6567">
                  <c:v>9.1208333333337226</c:v>
                </c:pt>
                <c:pt idx="6568">
                  <c:v>9.1222222222226108</c:v>
                </c:pt>
                <c:pt idx="6569">
                  <c:v>9.123611111111499</c:v>
                </c:pt>
                <c:pt idx="6570">
                  <c:v>9.1250000000003872</c:v>
                </c:pt>
                <c:pt idx="6571">
                  <c:v>9.1263888888892755</c:v>
                </c:pt>
                <c:pt idx="6572">
                  <c:v>9.1277777777781637</c:v>
                </c:pt>
                <c:pt idx="6573">
                  <c:v>9.1291666666670519</c:v>
                </c:pt>
                <c:pt idx="6574">
                  <c:v>9.1305555555559401</c:v>
                </c:pt>
                <c:pt idx="6575">
                  <c:v>9.1319444444448283</c:v>
                </c:pt>
                <c:pt idx="6576">
                  <c:v>9.1333333333337166</c:v>
                </c:pt>
                <c:pt idx="6577">
                  <c:v>9.1347222222226048</c:v>
                </c:pt>
                <c:pt idx="6578">
                  <c:v>9.136111111111493</c:v>
                </c:pt>
                <c:pt idx="6579">
                  <c:v>9.1375000000003812</c:v>
                </c:pt>
                <c:pt idx="6580">
                  <c:v>9.1388888888892694</c:v>
                </c:pt>
                <c:pt idx="6581">
                  <c:v>9.1402777777781576</c:v>
                </c:pt>
                <c:pt idx="6582">
                  <c:v>9.1416666666670459</c:v>
                </c:pt>
                <c:pt idx="6583">
                  <c:v>9.1430555555559341</c:v>
                </c:pt>
                <c:pt idx="6584">
                  <c:v>9.1444444444448223</c:v>
                </c:pt>
                <c:pt idx="6585">
                  <c:v>9.1458333333337105</c:v>
                </c:pt>
                <c:pt idx="6586">
                  <c:v>9.1472222222225987</c:v>
                </c:pt>
                <c:pt idx="6587">
                  <c:v>9.1486111111114869</c:v>
                </c:pt>
                <c:pt idx="6588">
                  <c:v>9.1500000000003752</c:v>
                </c:pt>
                <c:pt idx="6589">
                  <c:v>9.1513888888892634</c:v>
                </c:pt>
                <c:pt idx="6590">
                  <c:v>9.1527777777781516</c:v>
                </c:pt>
                <c:pt idx="6591">
                  <c:v>9.1541666666670398</c:v>
                </c:pt>
                <c:pt idx="6592">
                  <c:v>9.155555555555928</c:v>
                </c:pt>
                <c:pt idx="6593">
                  <c:v>9.1569444444448163</c:v>
                </c:pt>
                <c:pt idx="6594">
                  <c:v>9.1583333333337045</c:v>
                </c:pt>
                <c:pt idx="6595">
                  <c:v>9.1597222222225927</c:v>
                </c:pt>
                <c:pt idx="6596">
                  <c:v>9.1611111111114809</c:v>
                </c:pt>
                <c:pt idx="6597">
                  <c:v>9.1625000000003691</c:v>
                </c:pt>
                <c:pt idx="6598">
                  <c:v>9.1638888888892573</c:v>
                </c:pt>
                <c:pt idx="6599">
                  <c:v>9.1652777777781456</c:v>
                </c:pt>
                <c:pt idx="6600">
                  <c:v>9.1666666666670338</c:v>
                </c:pt>
                <c:pt idx="6601">
                  <c:v>9.168055555555922</c:v>
                </c:pt>
                <c:pt idx="6602">
                  <c:v>9.1694444444448102</c:v>
                </c:pt>
                <c:pt idx="6603">
                  <c:v>9.1708333333336984</c:v>
                </c:pt>
                <c:pt idx="6604">
                  <c:v>9.1722222222225867</c:v>
                </c:pt>
                <c:pt idx="6605">
                  <c:v>9.1736111111114749</c:v>
                </c:pt>
                <c:pt idx="6606">
                  <c:v>9.1750000000003631</c:v>
                </c:pt>
                <c:pt idx="6607">
                  <c:v>9.1763888888892513</c:v>
                </c:pt>
                <c:pt idx="6608">
                  <c:v>9.1777777777781395</c:v>
                </c:pt>
                <c:pt idx="6609">
                  <c:v>9.1791666666670277</c:v>
                </c:pt>
                <c:pt idx="6610">
                  <c:v>9.180555555555916</c:v>
                </c:pt>
                <c:pt idx="6611">
                  <c:v>9.1819444444448042</c:v>
                </c:pt>
                <c:pt idx="6612">
                  <c:v>9.1833333333336924</c:v>
                </c:pt>
                <c:pt idx="6613">
                  <c:v>9.1847222222225806</c:v>
                </c:pt>
                <c:pt idx="6614">
                  <c:v>9.1861111111114688</c:v>
                </c:pt>
                <c:pt idx="6615">
                  <c:v>9.187500000000357</c:v>
                </c:pt>
                <c:pt idx="6616">
                  <c:v>9.1888888888892453</c:v>
                </c:pt>
                <c:pt idx="6617">
                  <c:v>9.1902777777781335</c:v>
                </c:pt>
                <c:pt idx="6618">
                  <c:v>9.1916666666670217</c:v>
                </c:pt>
                <c:pt idx="6619">
                  <c:v>9.1930555555559099</c:v>
                </c:pt>
                <c:pt idx="6620">
                  <c:v>9.1944444444447981</c:v>
                </c:pt>
                <c:pt idx="6621">
                  <c:v>9.1958333333336864</c:v>
                </c:pt>
                <c:pt idx="6622">
                  <c:v>9.1972222222225746</c:v>
                </c:pt>
                <c:pt idx="6623">
                  <c:v>9.1986111111114628</c:v>
                </c:pt>
                <c:pt idx="6624">
                  <c:v>9.200000000000351</c:v>
                </c:pt>
                <c:pt idx="6625">
                  <c:v>9.2013888888892392</c:v>
                </c:pt>
                <c:pt idx="6626">
                  <c:v>9.2027777777781274</c:v>
                </c:pt>
                <c:pt idx="6627">
                  <c:v>9.2041666666670157</c:v>
                </c:pt>
                <c:pt idx="6628">
                  <c:v>9.2055555555559039</c:v>
                </c:pt>
                <c:pt idx="6629">
                  <c:v>9.2069444444447921</c:v>
                </c:pt>
                <c:pt idx="6630">
                  <c:v>9.2083333333336803</c:v>
                </c:pt>
                <c:pt idx="6631">
                  <c:v>9.2097222222225685</c:v>
                </c:pt>
                <c:pt idx="6632">
                  <c:v>9.2111111111114568</c:v>
                </c:pt>
                <c:pt idx="6633">
                  <c:v>9.212500000000345</c:v>
                </c:pt>
                <c:pt idx="6634">
                  <c:v>9.2138888888892332</c:v>
                </c:pt>
                <c:pt idx="6635">
                  <c:v>9.2152777777781214</c:v>
                </c:pt>
                <c:pt idx="6636">
                  <c:v>9.2166666666670096</c:v>
                </c:pt>
                <c:pt idx="6637">
                  <c:v>9.2180555555558978</c:v>
                </c:pt>
                <c:pt idx="6638">
                  <c:v>9.2194444444447861</c:v>
                </c:pt>
                <c:pt idx="6639">
                  <c:v>9.2208333333336743</c:v>
                </c:pt>
                <c:pt idx="6640">
                  <c:v>9.2222222222225625</c:v>
                </c:pt>
                <c:pt idx="6641">
                  <c:v>9.2236111111114507</c:v>
                </c:pt>
                <c:pt idx="6642">
                  <c:v>9.2250000000003389</c:v>
                </c:pt>
                <c:pt idx="6643">
                  <c:v>9.2263888888892271</c:v>
                </c:pt>
                <c:pt idx="6644">
                  <c:v>9.2277777777781154</c:v>
                </c:pt>
                <c:pt idx="6645">
                  <c:v>9.2291666666670036</c:v>
                </c:pt>
                <c:pt idx="6646">
                  <c:v>9.2305555555558918</c:v>
                </c:pt>
                <c:pt idx="6647">
                  <c:v>9.23194444444478</c:v>
                </c:pt>
                <c:pt idx="6648">
                  <c:v>9.2333333333336682</c:v>
                </c:pt>
                <c:pt idx="6649">
                  <c:v>9.2347222222225565</c:v>
                </c:pt>
                <c:pt idx="6650">
                  <c:v>9.2361111111114447</c:v>
                </c:pt>
                <c:pt idx="6651">
                  <c:v>9.2375000000003329</c:v>
                </c:pt>
                <c:pt idx="6652">
                  <c:v>9.2388888888892211</c:v>
                </c:pt>
                <c:pt idx="6653">
                  <c:v>9.2402777777781093</c:v>
                </c:pt>
                <c:pt idx="6654">
                  <c:v>9.2416666666669975</c:v>
                </c:pt>
                <c:pt idx="6655">
                  <c:v>9.2430555555558858</c:v>
                </c:pt>
                <c:pt idx="6656">
                  <c:v>9.244444444444774</c:v>
                </c:pt>
                <c:pt idx="6657">
                  <c:v>9.2458333333336622</c:v>
                </c:pt>
                <c:pt idx="6658">
                  <c:v>9.2472222222225504</c:v>
                </c:pt>
                <c:pt idx="6659">
                  <c:v>9.2486111111114386</c:v>
                </c:pt>
                <c:pt idx="6660">
                  <c:v>9.2500000000003268</c:v>
                </c:pt>
                <c:pt idx="6661">
                  <c:v>9.2513888888892151</c:v>
                </c:pt>
                <c:pt idx="6662">
                  <c:v>9.2527777777781033</c:v>
                </c:pt>
                <c:pt idx="6663">
                  <c:v>9.2541666666669915</c:v>
                </c:pt>
                <c:pt idx="6664">
                  <c:v>9.2555555555558797</c:v>
                </c:pt>
                <c:pt idx="6665">
                  <c:v>9.2569444444447679</c:v>
                </c:pt>
                <c:pt idx="6666">
                  <c:v>9.2583333333336562</c:v>
                </c:pt>
                <c:pt idx="6667">
                  <c:v>9.2597222222225444</c:v>
                </c:pt>
                <c:pt idx="6668">
                  <c:v>9.2611111111114326</c:v>
                </c:pt>
                <c:pt idx="6669">
                  <c:v>9.2625000000003208</c:v>
                </c:pt>
                <c:pt idx="6670">
                  <c:v>9.263888888889209</c:v>
                </c:pt>
                <c:pt idx="6671">
                  <c:v>9.2652777777780972</c:v>
                </c:pt>
                <c:pt idx="6672">
                  <c:v>9.2666666666669855</c:v>
                </c:pt>
                <c:pt idx="6673">
                  <c:v>9.2680555555558737</c:v>
                </c:pt>
                <c:pt idx="6674">
                  <c:v>9.2694444444447619</c:v>
                </c:pt>
                <c:pt idx="6675">
                  <c:v>9.2708333333336501</c:v>
                </c:pt>
                <c:pt idx="6676">
                  <c:v>9.2722222222225383</c:v>
                </c:pt>
                <c:pt idx="6677">
                  <c:v>9.2736111111114266</c:v>
                </c:pt>
                <c:pt idx="6678">
                  <c:v>9.2750000000003148</c:v>
                </c:pt>
                <c:pt idx="6679">
                  <c:v>9.276388888889203</c:v>
                </c:pt>
                <c:pt idx="6680">
                  <c:v>9.2777777777780912</c:v>
                </c:pt>
                <c:pt idx="6681">
                  <c:v>9.2791666666669794</c:v>
                </c:pt>
                <c:pt idx="6682">
                  <c:v>9.2805555555558676</c:v>
                </c:pt>
                <c:pt idx="6683">
                  <c:v>9.2819444444447559</c:v>
                </c:pt>
                <c:pt idx="6684">
                  <c:v>9.2833333333336441</c:v>
                </c:pt>
                <c:pt idx="6685">
                  <c:v>9.2847222222225323</c:v>
                </c:pt>
                <c:pt idx="6686">
                  <c:v>9.2861111111114205</c:v>
                </c:pt>
                <c:pt idx="6687">
                  <c:v>9.2875000000003087</c:v>
                </c:pt>
                <c:pt idx="6688">
                  <c:v>9.2888888888891969</c:v>
                </c:pt>
                <c:pt idx="6689">
                  <c:v>9.2902777777780852</c:v>
                </c:pt>
                <c:pt idx="6690">
                  <c:v>9.2916666666669734</c:v>
                </c:pt>
                <c:pt idx="6691">
                  <c:v>9.2930555555558616</c:v>
                </c:pt>
                <c:pt idx="6692">
                  <c:v>9.2944444444447498</c:v>
                </c:pt>
                <c:pt idx="6693">
                  <c:v>9.295833333333638</c:v>
                </c:pt>
                <c:pt idx="6694">
                  <c:v>9.2972222222225263</c:v>
                </c:pt>
                <c:pt idx="6695">
                  <c:v>9.2986111111114145</c:v>
                </c:pt>
                <c:pt idx="6696">
                  <c:v>9.3000000000003027</c:v>
                </c:pt>
                <c:pt idx="6697">
                  <c:v>9.3013888888891909</c:v>
                </c:pt>
                <c:pt idx="6698">
                  <c:v>9.3027777777780791</c:v>
                </c:pt>
                <c:pt idx="6699">
                  <c:v>9.3041666666669673</c:v>
                </c:pt>
                <c:pt idx="6700">
                  <c:v>9.3055555555558556</c:v>
                </c:pt>
                <c:pt idx="6701">
                  <c:v>9.3069444444447438</c:v>
                </c:pt>
                <c:pt idx="6702">
                  <c:v>9.308333333333632</c:v>
                </c:pt>
                <c:pt idx="6703">
                  <c:v>9.3097222222225202</c:v>
                </c:pt>
                <c:pt idx="6704">
                  <c:v>9.3111111111114084</c:v>
                </c:pt>
                <c:pt idx="6705">
                  <c:v>9.3125000000002967</c:v>
                </c:pt>
                <c:pt idx="6706">
                  <c:v>9.3138888888891849</c:v>
                </c:pt>
                <c:pt idx="6707">
                  <c:v>9.3152777777780731</c:v>
                </c:pt>
                <c:pt idx="6708">
                  <c:v>9.3166666666669613</c:v>
                </c:pt>
                <c:pt idx="6709">
                  <c:v>9.3180555555558495</c:v>
                </c:pt>
                <c:pt idx="6710">
                  <c:v>9.3194444444447377</c:v>
                </c:pt>
                <c:pt idx="6711">
                  <c:v>9.320833333333626</c:v>
                </c:pt>
                <c:pt idx="6712">
                  <c:v>9.3222222222225142</c:v>
                </c:pt>
                <c:pt idx="6713">
                  <c:v>9.3236111111114024</c:v>
                </c:pt>
                <c:pt idx="6714">
                  <c:v>9.3250000000002906</c:v>
                </c:pt>
                <c:pt idx="6715">
                  <c:v>9.3263888888891788</c:v>
                </c:pt>
                <c:pt idx="6716">
                  <c:v>9.327777777778067</c:v>
                </c:pt>
                <c:pt idx="6717">
                  <c:v>9.3291666666669553</c:v>
                </c:pt>
                <c:pt idx="6718">
                  <c:v>9.3305555555558435</c:v>
                </c:pt>
                <c:pt idx="6719">
                  <c:v>9.3319444444447317</c:v>
                </c:pt>
                <c:pt idx="6720">
                  <c:v>9.3333333333336199</c:v>
                </c:pt>
                <c:pt idx="6721">
                  <c:v>9.3347222222225081</c:v>
                </c:pt>
                <c:pt idx="6722">
                  <c:v>9.3361111111113964</c:v>
                </c:pt>
                <c:pt idx="6723">
                  <c:v>9.3375000000002846</c:v>
                </c:pt>
                <c:pt idx="6724">
                  <c:v>9.3388888888891728</c:v>
                </c:pt>
                <c:pt idx="6725">
                  <c:v>9.340277777778061</c:v>
                </c:pt>
                <c:pt idx="6726">
                  <c:v>9.3416666666669492</c:v>
                </c:pt>
                <c:pt idx="6727">
                  <c:v>9.3430555555558374</c:v>
                </c:pt>
                <c:pt idx="6728">
                  <c:v>9.3444444444447257</c:v>
                </c:pt>
                <c:pt idx="6729">
                  <c:v>9.3458333333336139</c:v>
                </c:pt>
                <c:pt idx="6730">
                  <c:v>9.3472222222225021</c:v>
                </c:pt>
                <c:pt idx="6731">
                  <c:v>9.3486111111113903</c:v>
                </c:pt>
                <c:pt idx="6732">
                  <c:v>9.3500000000002785</c:v>
                </c:pt>
                <c:pt idx="6733">
                  <c:v>9.3513888888891668</c:v>
                </c:pt>
                <c:pt idx="6734">
                  <c:v>9.352777777778055</c:v>
                </c:pt>
                <c:pt idx="6735">
                  <c:v>9.3541666666669432</c:v>
                </c:pt>
                <c:pt idx="6736">
                  <c:v>9.3555555555558314</c:v>
                </c:pt>
                <c:pt idx="6737">
                  <c:v>9.3569444444447196</c:v>
                </c:pt>
                <c:pt idx="6738">
                  <c:v>9.3583333333336078</c:v>
                </c:pt>
                <c:pt idx="6739">
                  <c:v>9.3597222222224961</c:v>
                </c:pt>
                <c:pt idx="6740">
                  <c:v>9.3611111111113843</c:v>
                </c:pt>
                <c:pt idx="6741">
                  <c:v>9.3625000000002725</c:v>
                </c:pt>
                <c:pt idx="6742">
                  <c:v>9.3638888888891607</c:v>
                </c:pt>
                <c:pt idx="6743">
                  <c:v>9.3652777777780489</c:v>
                </c:pt>
                <c:pt idx="6744">
                  <c:v>9.3666666666669371</c:v>
                </c:pt>
                <c:pt idx="6745">
                  <c:v>9.3680555555558254</c:v>
                </c:pt>
                <c:pt idx="6746">
                  <c:v>9.3694444444447136</c:v>
                </c:pt>
                <c:pt idx="6747">
                  <c:v>9.3708333333336018</c:v>
                </c:pt>
                <c:pt idx="6748">
                  <c:v>9.37222222222249</c:v>
                </c:pt>
                <c:pt idx="6749">
                  <c:v>9.3736111111113782</c:v>
                </c:pt>
                <c:pt idx="6750">
                  <c:v>9.3750000000002665</c:v>
                </c:pt>
                <c:pt idx="6751">
                  <c:v>9.3763888888891547</c:v>
                </c:pt>
                <c:pt idx="6752">
                  <c:v>9.3777777777780429</c:v>
                </c:pt>
                <c:pt idx="6753">
                  <c:v>9.3791666666669311</c:v>
                </c:pt>
                <c:pt idx="6754">
                  <c:v>9.3805555555558193</c:v>
                </c:pt>
                <c:pt idx="6755">
                  <c:v>9.3819444444447075</c:v>
                </c:pt>
                <c:pt idx="6756">
                  <c:v>9.3833333333335958</c:v>
                </c:pt>
                <c:pt idx="6757">
                  <c:v>9.384722222222484</c:v>
                </c:pt>
                <c:pt idx="6758">
                  <c:v>9.3861111111113722</c:v>
                </c:pt>
                <c:pt idx="6759">
                  <c:v>9.3875000000002604</c:v>
                </c:pt>
                <c:pt idx="6760">
                  <c:v>9.3888888888891486</c:v>
                </c:pt>
                <c:pt idx="6761">
                  <c:v>9.3902777777780368</c:v>
                </c:pt>
                <c:pt idx="6762">
                  <c:v>9.3916666666669251</c:v>
                </c:pt>
                <c:pt idx="6763">
                  <c:v>9.3930555555558133</c:v>
                </c:pt>
                <c:pt idx="6764">
                  <c:v>9.3944444444447015</c:v>
                </c:pt>
                <c:pt idx="6765">
                  <c:v>9.3958333333335897</c:v>
                </c:pt>
                <c:pt idx="6766">
                  <c:v>9.3972222222224779</c:v>
                </c:pt>
                <c:pt idx="6767">
                  <c:v>9.3986111111113662</c:v>
                </c:pt>
                <c:pt idx="6768">
                  <c:v>9.4000000000002544</c:v>
                </c:pt>
                <c:pt idx="6769">
                  <c:v>9.4013888888891426</c:v>
                </c:pt>
                <c:pt idx="6770">
                  <c:v>9.4027777777780308</c:v>
                </c:pt>
                <c:pt idx="6771">
                  <c:v>9.404166666666919</c:v>
                </c:pt>
                <c:pt idx="6772">
                  <c:v>9.4055555555558072</c:v>
                </c:pt>
                <c:pt idx="6773">
                  <c:v>9.4069444444446955</c:v>
                </c:pt>
                <c:pt idx="6774">
                  <c:v>9.4083333333335837</c:v>
                </c:pt>
                <c:pt idx="6775">
                  <c:v>9.4097222222224719</c:v>
                </c:pt>
                <c:pt idx="6776">
                  <c:v>9.4111111111113601</c:v>
                </c:pt>
                <c:pt idx="6777">
                  <c:v>9.4125000000002483</c:v>
                </c:pt>
                <c:pt idx="6778">
                  <c:v>9.4138888888891366</c:v>
                </c:pt>
                <c:pt idx="6779">
                  <c:v>9.4152777777780248</c:v>
                </c:pt>
                <c:pt idx="6780">
                  <c:v>9.416666666666913</c:v>
                </c:pt>
                <c:pt idx="6781">
                  <c:v>9.4180555555558012</c:v>
                </c:pt>
                <c:pt idx="6782">
                  <c:v>9.4194444444446894</c:v>
                </c:pt>
                <c:pt idx="6783">
                  <c:v>9.4208333333335776</c:v>
                </c:pt>
                <c:pt idx="6784">
                  <c:v>9.4222222222224659</c:v>
                </c:pt>
                <c:pt idx="6785">
                  <c:v>9.4236111111113541</c:v>
                </c:pt>
                <c:pt idx="6786">
                  <c:v>9.4250000000002423</c:v>
                </c:pt>
                <c:pt idx="6787">
                  <c:v>9.4263888888891305</c:v>
                </c:pt>
                <c:pt idx="6788">
                  <c:v>9.4277777777780187</c:v>
                </c:pt>
                <c:pt idx="6789">
                  <c:v>9.4291666666669069</c:v>
                </c:pt>
                <c:pt idx="6790">
                  <c:v>9.4305555555557952</c:v>
                </c:pt>
                <c:pt idx="6791">
                  <c:v>9.4319444444446834</c:v>
                </c:pt>
                <c:pt idx="6792">
                  <c:v>9.4333333333335716</c:v>
                </c:pt>
                <c:pt idx="6793">
                  <c:v>9.4347222222224598</c:v>
                </c:pt>
                <c:pt idx="6794">
                  <c:v>9.436111111111348</c:v>
                </c:pt>
                <c:pt idx="6795">
                  <c:v>9.4375000000002363</c:v>
                </c:pt>
                <c:pt idx="6796">
                  <c:v>9.4388888888891245</c:v>
                </c:pt>
                <c:pt idx="6797">
                  <c:v>9.4402777777780127</c:v>
                </c:pt>
                <c:pt idx="6798">
                  <c:v>9.4416666666669009</c:v>
                </c:pt>
                <c:pt idx="6799">
                  <c:v>9.4430555555557891</c:v>
                </c:pt>
                <c:pt idx="6800">
                  <c:v>9.4444444444446773</c:v>
                </c:pt>
                <c:pt idx="6801">
                  <c:v>9.4458333333335656</c:v>
                </c:pt>
                <c:pt idx="6802">
                  <c:v>9.4472222222224538</c:v>
                </c:pt>
                <c:pt idx="6803">
                  <c:v>9.448611111111342</c:v>
                </c:pt>
                <c:pt idx="6804">
                  <c:v>9.4500000000002302</c:v>
                </c:pt>
                <c:pt idx="6805">
                  <c:v>9.4513888888891184</c:v>
                </c:pt>
                <c:pt idx="6806">
                  <c:v>9.4527777777780067</c:v>
                </c:pt>
                <c:pt idx="6807">
                  <c:v>9.4541666666668949</c:v>
                </c:pt>
                <c:pt idx="6808">
                  <c:v>9.4555555555557831</c:v>
                </c:pt>
                <c:pt idx="6809">
                  <c:v>9.4569444444446713</c:v>
                </c:pt>
                <c:pt idx="6810">
                  <c:v>9.4583333333335595</c:v>
                </c:pt>
                <c:pt idx="6811">
                  <c:v>9.4597222222224477</c:v>
                </c:pt>
                <c:pt idx="6812">
                  <c:v>9.461111111111336</c:v>
                </c:pt>
                <c:pt idx="6813">
                  <c:v>9.4625000000002242</c:v>
                </c:pt>
                <c:pt idx="6814">
                  <c:v>9.4638888888891124</c:v>
                </c:pt>
                <c:pt idx="6815">
                  <c:v>9.4652777777780006</c:v>
                </c:pt>
                <c:pt idx="6816">
                  <c:v>9.4666666666668888</c:v>
                </c:pt>
                <c:pt idx="6817">
                  <c:v>9.468055555555777</c:v>
                </c:pt>
                <c:pt idx="6818">
                  <c:v>9.4694444444446653</c:v>
                </c:pt>
                <c:pt idx="6819">
                  <c:v>9.4708333333335535</c:v>
                </c:pt>
                <c:pt idx="6820">
                  <c:v>9.4722222222224417</c:v>
                </c:pt>
                <c:pt idx="6821">
                  <c:v>9.4736111111113299</c:v>
                </c:pt>
                <c:pt idx="6822">
                  <c:v>9.4750000000002181</c:v>
                </c:pt>
                <c:pt idx="6823">
                  <c:v>9.4763888888891064</c:v>
                </c:pt>
                <c:pt idx="6824">
                  <c:v>9.4777777777779946</c:v>
                </c:pt>
                <c:pt idx="6825">
                  <c:v>9.4791666666668828</c:v>
                </c:pt>
                <c:pt idx="6826">
                  <c:v>9.480555555555771</c:v>
                </c:pt>
                <c:pt idx="6827">
                  <c:v>9.4819444444446592</c:v>
                </c:pt>
                <c:pt idx="6828">
                  <c:v>9.4833333333335474</c:v>
                </c:pt>
                <c:pt idx="6829">
                  <c:v>9.4847222222224357</c:v>
                </c:pt>
                <c:pt idx="6830">
                  <c:v>9.4861111111113239</c:v>
                </c:pt>
                <c:pt idx="6831">
                  <c:v>9.4875000000002121</c:v>
                </c:pt>
                <c:pt idx="6832">
                  <c:v>9.4888888888891003</c:v>
                </c:pt>
                <c:pt idx="6833">
                  <c:v>9.4902777777779885</c:v>
                </c:pt>
                <c:pt idx="6834">
                  <c:v>9.4916666666668768</c:v>
                </c:pt>
                <c:pt idx="6835">
                  <c:v>9.493055555555765</c:v>
                </c:pt>
                <c:pt idx="6836">
                  <c:v>9.4944444444446532</c:v>
                </c:pt>
                <c:pt idx="6837">
                  <c:v>9.4958333333335414</c:v>
                </c:pt>
                <c:pt idx="6838">
                  <c:v>9.4972222222224296</c:v>
                </c:pt>
                <c:pt idx="6839">
                  <c:v>9.4986111111113178</c:v>
                </c:pt>
                <c:pt idx="6840">
                  <c:v>9.5000000000002061</c:v>
                </c:pt>
                <c:pt idx="6841">
                  <c:v>9.5013888888890943</c:v>
                </c:pt>
                <c:pt idx="6842">
                  <c:v>9.5027777777779825</c:v>
                </c:pt>
                <c:pt idx="6843">
                  <c:v>9.5041666666668707</c:v>
                </c:pt>
                <c:pt idx="6844">
                  <c:v>9.5055555555557589</c:v>
                </c:pt>
                <c:pt idx="6845">
                  <c:v>9.5069444444446471</c:v>
                </c:pt>
                <c:pt idx="6846">
                  <c:v>9.5083333333335354</c:v>
                </c:pt>
                <c:pt idx="6847">
                  <c:v>9.5097222222224236</c:v>
                </c:pt>
                <c:pt idx="6848">
                  <c:v>9.5111111111113118</c:v>
                </c:pt>
                <c:pt idx="6849">
                  <c:v>9.5125000000002</c:v>
                </c:pt>
                <c:pt idx="6850">
                  <c:v>9.5138888888890882</c:v>
                </c:pt>
                <c:pt idx="6851">
                  <c:v>9.5152777777779765</c:v>
                </c:pt>
                <c:pt idx="6852">
                  <c:v>9.5166666666668647</c:v>
                </c:pt>
                <c:pt idx="6853">
                  <c:v>9.5180555555557529</c:v>
                </c:pt>
                <c:pt idx="6854">
                  <c:v>9.5194444444446411</c:v>
                </c:pt>
                <c:pt idx="6855">
                  <c:v>9.5208333333335293</c:v>
                </c:pt>
                <c:pt idx="6856">
                  <c:v>9.5222222222224175</c:v>
                </c:pt>
                <c:pt idx="6857">
                  <c:v>9.5236111111113058</c:v>
                </c:pt>
                <c:pt idx="6858">
                  <c:v>9.525000000000194</c:v>
                </c:pt>
                <c:pt idx="6859">
                  <c:v>9.5263888888890822</c:v>
                </c:pt>
                <c:pt idx="6860">
                  <c:v>9.5277777777779704</c:v>
                </c:pt>
                <c:pt idx="6861">
                  <c:v>9.5291666666668586</c:v>
                </c:pt>
                <c:pt idx="6862">
                  <c:v>9.5305555555557468</c:v>
                </c:pt>
                <c:pt idx="6863">
                  <c:v>9.5319444444446351</c:v>
                </c:pt>
                <c:pt idx="6864">
                  <c:v>9.5333333333335233</c:v>
                </c:pt>
                <c:pt idx="6865">
                  <c:v>9.5347222222224115</c:v>
                </c:pt>
                <c:pt idx="6866">
                  <c:v>9.5361111111112997</c:v>
                </c:pt>
                <c:pt idx="6867">
                  <c:v>9.5375000000001879</c:v>
                </c:pt>
                <c:pt idx="6868">
                  <c:v>9.5388888888890762</c:v>
                </c:pt>
                <c:pt idx="6869">
                  <c:v>9.5402777777779644</c:v>
                </c:pt>
                <c:pt idx="6870">
                  <c:v>9.5416666666668526</c:v>
                </c:pt>
                <c:pt idx="6871">
                  <c:v>9.5430555555557408</c:v>
                </c:pt>
                <c:pt idx="6872">
                  <c:v>9.544444444444629</c:v>
                </c:pt>
                <c:pt idx="6873">
                  <c:v>9.5458333333335172</c:v>
                </c:pt>
                <c:pt idx="6874">
                  <c:v>9.5472222222224055</c:v>
                </c:pt>
                <c:pt idx="6875">
                  <c:v>9.5486111111112937</c:v>
                </c:pt>
                <c:pt idx="6876">
                  <c:v>9.5500000000001819</c:v>
                </c:pt>
                <c:pt idx="6877">
                  <c:v>9.5513888888890701</c:v>
                </c:pt>
                <c:pt idx="6878">
                  <c:v>9.5527777777779583</c:v>
                </c:pt>
                <c:pt idx="6879">
                  <c:v>9.5541666666668466</c:v>
                </c:pt>
                <c:pt idx="6880">
                  <c:v>9.5555555555557348</c:v>
                </c:pt>
                <c:pt idx="6881">
                  <c:v>9.556944444444623</c:v>
                </c:pt>
                <c:pt idx="6882">
                  <c:v>9.5583333333335112</c:v>
                </c:pt>
                <c:pt idx="6883">
                  <c:v>9.5597222222223994</c:v>
                </c:pt>
                <c:pt idx="6884">
                  <c:v>9.5611111111112876</c:v>
                </c:pt>
                <c:pt idx="6885">
                  <c:v>9.5625000000001759</c:v>
                </c:pt>
                <c:pt idx="6886">
                  <c:v>9.5638888888890641</c:v>
                </c:pt>
                <c:pt idx="6887">
                  <c:v>9.5652777777779523</c:v>
                </c:pt>
                <c:pt idx="6888">
                  <c:v>9.5666666666668405</c:v>
                </c:pt>
                <c:pt idx="6889">
                  <c:v>9.5680555555557287</c:v>
                </c:pt>
                <c:pt idx="6890">
                  <c:v>9.5694444444446169</c:v>
                </c:pt>
                <c:pt idx="6891">
                  <c:v>9.5708333333335052</c:v>
                </c:pt>
                <c:pt idx="6892">
                  <c:v>9.5722222222223934</c:v>
                </c:pt>
                <c:pt idx="6893">
                  <c:v>9.5736111111112816</c:v>
                </c:pt>
                <c:pt idx="6894">
                  <c:v>9.5750000000001698</c:v>
                </c:pt>
                <c:pt idx="6895">
                  <c:v>9.576388888889058</c:v>
                </c:pt>
                <c:pt idx="6896">
                  <c:v>9.5777777777779463</c:v>
                </c:pt>
                <c:pt idx="6897">
                  <c:v>9.5791666666668345</c:v>
                </c:pt>
                <c:pt idx="6898">
                  <c:v>9.5805555555557227</c:v>
                </c:pt>
                <c:pt idx="6899">
                  <c:v>9.5819444444446109</c:v>
                </c:pt>
                <c:pt idx="6900">
                  <c:v>9.5833333333334991</c:v>
                </c:pt>
                <c:pt idx="6901">
                  <c:v>9.5847222222223873</c:v>
                </c:pt>
                <c:pt idx="6902">
                  <c:v>9.5861111111112756</c:v>
                </c:pt>
                <c:pt idx="6903">
                  <c:v>9.5875000000001638</c:v>
                </c:pt>
                <c:pt idx="6904">
                  <c:v>9.588888888889052</c:v>
                </c:pt>
                <c:pt idx="6905">
                  <c:v>9.5902777777779402</c:v>
                </c:pt>
                <c:pt idx="6906">
                  <c:v>9.5916666666668284</c:v>
                </c:pt>
                <c:pt idx="6907">
                  <c:v>9.5930555555557167</c:v>
                </c:pt>
                <c:pt idx="6908">
                  <c:v>9.5944444444446049</c:v>
                </c:pt>
                <c:pt idx="6909">
                  <c:v>9.5958333333334931</c:v>
                </c:pt>
                <c:pt idx="6910">
                  <c:v>9.5972222222223813</c:v>
                </c:pt>
                <c:pt idx="6911">
                  <c:v>9.5986111111112695</c:v>
                </c:pt>
                <c:pt idx="6912">
                  <c:v>9.6000000000001577</c:v>
                </c:pt>
                <c:pt idx="6913">
                  <c:v>9.601388888889046</c:v>
                </c:pt>
                <c:pt idx="6914">
                  <c:v>9.6027777777779342</c:v>
                </c:pt>
                <c:pt idx="6915">
                  <c:v>9.6041666666668224</c:v>
                </c:pt>
                <c:pt idx="6916">
                  <c:v>9.6055555555557106</c:v>
                </c:pt>
                <c:pt idx="6917">
                  <c:v>9.6069444444445988</c:v>
                </c:pt>
                <c:pt idx="6918">
                  <c:v>9.608333333333487</c:v>
                </c:pt>
                <c:pt idx="6919">
                  <c:v>9.6097222222223753</c:v>
                </c:pt>
                <c:pt idx="6920">
                  <c:v>9.6111111111112635</c:v>
                </c:pt>
                <c:pt idx="6921">
                  <c:v>9.6125000000001517</c:v>
                </c:pt>
                <c:pt idx="6922">
                  <c:v>9.6138888888890399</c:v>
                </c:pt>
                <c:pt idx="6923">
                  <c:v>9.6152777777779281</c:v>
                </c:pt>
                <c:pt idx="6924">
                  <c:v>9.6166666666668164</c:v>
                </c:pt>
                <c:pt idx="6925">
                  <c:v>9.6180555555557046</c:v>
                </c:pt>
                <c:pt idx="6926">
                  <c:v>9.6194444444445928</c:v>
                </c:pt>
                <c:pt idx="6927">
                  <c:v>9.620833333333481</c:v>
                </c:pt>
                <c:pt idx="6928">
                  <c:v>9.6222222222223692</c:v>
                </c:pt>
                <c:pt idx="6929">
                  <c:v>9.6236111111112574</c:v>
                </c:pt>
                <c:pt idx="6930">
                  <c:v>9.6250000000001457</c:v>
                </c:pt>
                <c:pt idx="6931">
                  <c:v>9.6263888888890339</c:v>
                </c:pt>
                <c:pt idx="6932">
                  <c:v>9.6277777777779221</c:v>
                </c:pt>
                <c:pt idx="6933">
                  <c:v>9.6291666666668103</c:v>
                </c:pt>
                <c:pt idx="6934">
                  <c:v>9.6305555555556985</c:v>
                </c:pt>
                <c:pt idx="6935">
                  <c:v>9.6319444444445868</c:v>
                </c:pt>
                <c:pt idx="6936">
                  <c:v>9.633333333333475</c:v>
                </c:pt>
                <c:pt idx="6937">
                  <c:v>9.6347222222223632</c:v>
                </c:pt>
                <c:pt idx="6938">
                  <c:v>9.6361111111112514</c:v>
                </c:pt>
                <c:pt idx="6939">
                  <c:v>9.6375000000001396</c:v>
                </c:pt>
                <c:pt idx="6940">
                  <c:v>9.6388888888890278</c:v>
                </c:pt>
                <c:pt idx="6941">
                  <c:v>9.6402777777779161</c:v>
                </c:pt>
                <c:pt idx="6942">
                  <c:v>9.6416666666668043</c:v>
                </c:pt>
                <c:pt idx="6943">
                  <c:v>9.6430555555556925</c:v>
                </c:pt>
                <c:pt idx="6944">
                  <c:v>9.6444444444445807</c:v>
                </c:pt>
                <c:pt idx="6945">
                  <c:v>9.6458333333334689</c:v>
                </c:pt>
                <c:pt idx="6946">
                  <c:v>9.6472222222223571</c:v>
                </c:pt>
                <c:pt idx="6947">
                  <c:v>9.6486111111112454</c:v>
                </c:pt>
                <c:pt idx="6948">
                  <c:v>9.6500000000001336</c:v>
                </c:pt>
                <c:pt idx="6949">
                  <c:v>9.6513888888890218</c:v>
                </c:pt>
                <c:pt idx="6950">
                  <c:v>9.65277777777791</c:v>
                </c:pt>
                <c:pt idx="6951">
                  <c:v>9.6541666666667982</c:v>
                </c:pt>
                <c:pt idx="6952">
                  <c:v>9.6555555555556865</c:v>
                </c:pt>
                <c:pt idx="6953">
                  <c:v>9.6569444444445747</c:v>
                </c:pt>
                <c:pt idx="6954">
                  <c:v>9.6583333333334629</c:v>
                </c:pt>
                <c:pt idx="6955">
                  <c:v>9.6597222222223511</c:v>
                </c:pt>
                <c:pt idx="6956">
                  <c:v>9.6611111111112393</c:v>
                </c:pt>
                <c:pt idx="6957">
                  <c:v>9.6625000000001275</c:v>
                </c:pt>
                <c:pt idx="6958">
                  <c:v>9.6638888888890158</c:v>
                </c:pt>
                <c:pt idx="6959">
                  <c:v>9.665277777777904</c:v>
                </c:pt>
                <c:pt idx="6960">
                  <c:v>9.6666666666667922</c:v>
                </c:pt>
                <c:pt idx="6961">
                  <c:v>9.6680555555556804</c:v>
                </c:pt>
                <c:pt idx="6962">
                  <c:v>9.6694444444445686</c:v>
                </c:pt>
                <c:pt idx="6963">
                  <c:v>9.6708333333334568</c:v>
                </c:pt>
                <c:pt idx="6964">
                  <c:v>9.6722222222223451</c:v>
                </c:pt>
                <c:pt idx="6965">
                  <c:v>9.6736111111112333</c:v>
                </c:pt>
                <c:pt idx="6966">
                  <c:v>9.6750000000001215</c:v>
                </c:pt>
                <c:pt idx="6967">
                  <c:v>9.6763888888890097</c:v>
                </c:pt>
                <c:pt idx="6968">
                  <c:v>9.6777777777778979</c:v>
                </c:pt>
                <c:pt idx="6969">
                  <c:v>9.6791666666667862</c:v>
                </c:pt>
                <c:pt idx="6970">
                  <c:v>9.6805555555556744</c:v>
                </c:pt>
                <c:pt idx="6971">
                  <c:v>9.6819444444445626</c:v>
                </c:pt>
                <c:pt idx="6972">
                  <c:v>9.6833333333334508</c:v>
                </c:pt>
                <c:pt idx="6973">
                  <c:v>9.684722222222339</c:v>
                </c:pt>
                <c:pt idx="6974">
                  <c:v>9.6861111111112272</c:v>
                </c:pt>
                <c:pt idx="6975">
                  <c:v>9.6875000000001155</c:v>
                </c:pt>
                <c:pt idx="6976">
                  <c:v>9.6888888888890037</c:v>
                </c:pt>
                <c:pt idx="6977">
                  <c:v>9.6902777777778919</c:v>
                </c:pt>
                <c:pt idx="6978">
                  <c:v>9.6916666666667801</c:v>
                </c:pt>
                <c:pt idx="6979">
                  <c:v>9.6930555555556683</c:v>
                </c:pt>
                <c:pt idx="6980">
                  <c:v>9.6944444444445566</c:v>
                </c:pt>
                <c:pt idx="6981">
                  <c:v>9.6958333333334448</c:v>
                </c:pt>
                <c:pt idx="6982">
                  <c:v>9.697222222222333</c:v>
                </c:pt>
                <c:pt idx="6983">
                  <c:v>9.6986111111112212</c:v>
                </c:pt>
                <c:pt idx="6984">
                  <c:v>9.7000000000001094</c:v>
                </c:pt>
                <c:pt idx="6985">
                  <c:v>9.7013888888889976</c:v>
                </c:pt>
                <c:pt idx="6986">
                  <c:v>9.7027777777778859</c:v>
                </c:pt>
                <c:pt idx="6987">
                  <c:v>9.7041666666667741</c:v>
                </c:pt>
                <c:pt idx="6988">
                  <c:v>9.7055555555556623</c:v>
                </c:pt>
                <c:pt idx="6989">
                  <c:v>9.7069444444445505</c:v>
                </c:pt>
                <c:pt idx="6990">
                  <c:v>9.7083333333334387</c:v>
                </c:pt>
                <c:pt idx="6991">
                  <c:v>9.7097222222223269</c:v>
                </c:pt>
                <c:pt idx="6992">
                  <c:v>9.7111111111112152</c:v>
                </c:pt>
                <c:pt idx="6993">
                  <c:v>9.7125000000001034</c:v>
                </c:pt>
                <c:pt idx="6994">
                  <c:v>9.7138888888889916</c:v>
                </c:pt>
                <c:pt idx="6995">
                  <c:v>9.7152777777778798</c:v>
                </c:pt>
                <c:pt idx="6996">
                  <c:v>9.716666666666768</c:v>
                </c:pt>
                <c:pt idx="6997">
                  <c:v>9.7180555555556563</c:v>
                </c:pt>
                <c:pt idx="6998">
                  <c:v>9.7194444444445445</c:v>
                </c:pt>
                <c:pt idx="6999">
                  <c:v>9.7208333333334327</c:v>
                </c:pt>
                <c:pt idx="7000">
                  <c:v>9.7222222222223209</c:v>
                </c:pt>
                <c:pt idx="7001">
                  <c:v>9.7236111111112091</c:v>
                </c:pt>
                <c:pt idx="7002">
                  <c:v>9.7250000000000973</c:v>
                </c:pt>
                <c:pt idx="7003">
                  <c:v>9.7263888888889856</c:v>
                </c:pt>
                <c:pt idx="7004">
                  <c:v>9.7277777777778738</c:v>
                </c:pt>
                <c:pt idx="7005">
                  <c:v>9.729166666666762</c:v>
                </c:pt>
                <c:pt idx="7006">
                  <c:v>9.7305555555556502</c:v>
                </c:pt>
                <c:pt idx="7007">
                  <c:v>9.7319444444445384</c:v>
                </c:pt>
                <c:pt idx="7008">
                  <c:v>9.7333333333334267</c:v>
                </c:pt>
                <c:pt idx="7009">
                  <c:v>9.7347222222223149</c:v>
                </c:pt>
                <c:pt idx="7010">
                  <c:v>9.7361111111112031</c:v>
                </c:pt>
                <c:pt idx="7011">
                  <c:v>9.7375000000000913</c:v>
                </c:pt>
                <c:pt idx="7012">
                  <c:v>9.7388888888889795</c:v>
                </c:pt>
                <c:pt idx="7013">
                  <c:v>9.7402777777778677</c:v>
                </c:pt>
                <c:pt idx="7014">
                  <c:v>9.741666666666756</c:v>
                </c:pt>
                <c:pt idx="7015">
                  <c:v>9.7430555555556442</c:v>
                </c:pt>
                <c:pt idx="7016">
                  <c:v>9.7444444444445324</c:v>
                </c:pt>
                <c:pt idx="7017">
                  <c:v>9.7458333333334206</c:v>
                </c:pt>
                <c:pt idx="7018">
                  <c:v>9.7472222222223088</c:v>
                </c:pt>
                <c:pt idx="7019">
                  <c:v>9.748611111111197</c:v>
                </c:pt>
                <c:pt idx="7020">
                  <c:v>9.7500000000000853</c:v>
                </c:pt>
                <c:pt idx="7021">
                  <c:v>9.7513888888889735</c:v>
                </c:pt>
                <c:pt idx="7022">
                  <c:v>9.7527777777778617</c:v>
                </c:pt>
                <c:pt idx="7023">
                  <c:v>9.7541666666667499</c:v>
                </c:pt>
                <c:pt idx="7024">
                  <c:v>9.7555555555556381</c:v>
                </c:pt>
                <c:pt idx="7025">
                  <c:v>9.7569444444445264</c:v>
                </c:pt>
                <c:pt idx="7026">
                  <c:v>9.7583333333334146</c:v>
                </c:pt>
                <c:pt idx="7027">
                  <c:v>9.7597222222223028</c:v>
                </c:pt>
                <c:pt idx="7028">
                  <c:v>9.761111111111191</c:v>
                </c:pt>
                <c:pt idx="7029">
                  <c:v>9.7625000000000792</c:v>
                </c:pt>
                <c:pt idx="7030">
                  <c:v>9.7638888888889674</c:v>
                </c:pt>
                <c:pt idx="7031">
                  <c:v>9.7652777777778557</c:v>
                </c:pt>
                <c:pt idx="7032">
                  <c:v>9.7666666666667439</c:v>
                </c:pt>
                <c:pt idx="7033">
                  <c:v>9.7680555555556321</c:v>
                </c:pt>
                <c:pt idx="7034">
                  <c:v>9.7694444444445203</c:v>
                </c:pt>
                <c:pt idx="7035">
                  <c:v>9.7708333333334085</c:v>
                </c:pt>
                <c:pt idx="7036">
                  <c:v>9.7722222222222968</c:v>
                </c:pt>
                <c:pt idx="7037">
                  <c:v>9.773611111111185</c:v>
                </c:pt>
                <c:pt idx="7038">
                  <c:v>9.7750000000000732</c:v>
                </c:pt>
                <c:pt idx="7039">
                  <c:v>9.7763888888889614</c:v>
                </c:pt>
                <c:pt idx="7040">
                  <c:v>9.7777777777778496</c:v>
                </c:pt>
                <c:pt idx="7041">
                  <c:v>9.7791666666667378</c:v>
                </c:pt>
                <c:pt idx="7042">
                  <c:v>9.7805555555556261</c:v>
                </c:pt>
                <c:pt idx="7043">
                  <c:v>9.7819444444445143</c:v>
                </c:pt>
                <c:pt idx="7044">
                  <c:v>9.7833333333334025</c:v>
                </c:pt>
                <c:pt idx="7045">
                  <c:v>9.7847222222222907</c:v>
                </c:pt>
                <c:pt idx="7046">
                  <c:v>9.7861111111111789</c:v>
                </c:pt>
                <c:pt idx="7047">
                  <c:v>9.7875000000000671</c:v>
                </c:pt>
                <c:pt idx="7048">
                  <c:v>9.7888888888889554</c:v>
                </c:pt>
                <c:pt idx="7049">
                  <c:v>9.7902777777778436</c:v>
                </c:pt>
                <c:pt idx="7050">
                  <c:v>9.7916666666667318</c:v>
                </c:pt>
                <c:pt idx="7051">
                  <c:v>9.79305555555562</c:v>
                </c:pt>
                <c:pt idx="7052">
                  <c:v>9.7944444444445082</c:v>
                </c:pt>
                <c:pt idx="7053">
                  <c:v>9.7958333333333965</c:v>
                </c:pt>
                <c:pt idx="7054">
                  <c:v>9.7972222222222847</c:v>
                </c:pt>
                <c:pt idx="7055">
                  <c:v>9.7986111111111729</c:v>
                </c:pt>
                <c:pt idx="7056">
                  <c:v>9.8000000000000611</c:v>
                </c:pt>
                <c:pt idx="7057">
                  <c:v>9.8013888888889493</c:v>
                </c:pt>
                <c:pt idx="7058">
                  <c:v>9.8027777777778375</c:v>
                </c:pt>
                <c:pt idx="7059">
                  <c:v>9.8041666666667258</c:v>
                </c:pt>
                <c:pt idx="7060">
                  <c:v>9.805555555555614</c:v>
                </c:pt>
                <c:pt idx="7061">
                  <c:v>9.8069444444445022</c:v>
                </c:pt>
                <c:pt idx="7062">
                  <c:v>9.8083333333333904</c:v>
                </c:pt>
                <c:pt idx="7063">
                  <c:v>9.8097222222222786</c:v>
                </c:pt>
                <c:pt idx="7064">
                  <c:v>9.8111111111111668</c:v>
                </c:pt>
                <c:pt idx="7065">
                  <c:v>9.8125000000000551</c:v>
                </c:pt>
                <c:pt idx="7066">
                  <c:v>9.8138888888889433</c:v>
                </c:pt>
                <c:pt idx="7067">
                  <c:v>9.8152777777778315</c:v>
                </c:pt>
                <c:pt idx="7068">
                  <c:v>9.8166666666667197</c:v>
                </c:pt>
                <c:pt idx="7069">
                  <c:v>9.8180555555556079</c:v>
                </c:pt>
                <c:pt idx="7070">
                  <c:v>9.8194444444444962</c:v>
                </c:pt>
                <c:pt idx="7071">
                  <c:v>9.8208333333333844</c:v>
                </c:pt>
                <c:pt idx="7072">
                  <c:v>9.8222222222222726</c:v>
                </c:pt>
                <c:pt idx="7073">
                  <c:v>9.8236111111111608</c:v>
                </c:pt>
                <c:pt idx="7074">
                  <c:v>9.825000000000049</c:v>
                </c:pt>
                <c:pt idx="7075">
                  <c:v>9.8263888888889372</c:v>
                </c:pt>
                <c:pt idx="7076">
                  <c:v>9.8277777777778255</c:v>
                </c:pt>
                <c:pt idx="7077">
                  <c:v>9.8291666666667137</c:v>
                </c:pt>
                <c:pt idx="7078">
                  <c:v>9.8305555555556019</c:v>
                </c:pt>
                <c:pt idx="7079">
                  <c:v>9.8319444444444901</c:v>
                </c:pt>
                <c:pt idx="7080">
                  <c:v>9.8333333333333783</c:v>
                </c:pt>
                <c:pt idx="7081">
                  <c:v>9.8347222222222666</c:v>
                </c:pt>
                <c:pt idx="7082">
                  <c:v>9.8361111111111548</c:v>
                </c:pt>
                <c:pt idx="7083">
                  <c:v>9.837500000000043</c:v>
                </c:pt>
                <c:pt idx="7084">
                  <c:v>9.8388888888889312</c:v>
                </c:pt>
                <c:pt idx="7085">
                  <c:v>9.8402777777778194</c:v>
                </c:pt>
                <c:pt idx="7086">
                  <c:v>9.8416666666667076</c:v>
                </c:pt>
                <c:pt idx="7087">
                  <c:v>9.8430555555555959</c:v>
                </c:pt>
                <c:pt idx="7088">
                  <c:v>9.8444444444444841</c:v>
                </c:pt>
                <c:pt idx="7089">
                  <c:v>9.8458333333333723</c:v>
                </c:pt>
                <c:pt idx="7090">
                  <c:v>9.8472222222222605</c:v>
                </c:pt>
                <c:pt idx="7091">
                  <c:v>9.8486111111111487</c:v>
                </c:pt>
                <c:pt idx="7092">
                  <c:v>9.8500000000000369</c:v>
                </c:pt>
                <c:pt idx="7093">
                  <c:v>9.8513888888889252</c:v>
                </c:pt>
                <c:pt idx="7094">
                  <c:v>9.8527777777778134</c:v>
                </c:pt>
                <c:pt idx="7095">
                  <c:v>9.8541666666667016</c:v>
                </c:pt>
                <c:pt idx="7096">
                  <c:v>9.8555555555555898</c:v>
                </c:pt>
                <c:pt idx="7097">
                  <c:v>9.856944444444478</c:v>
                </c:pt>
                <c:pt idx="7098">
                  <c:v>9.8583333333333663</c:v>
                </c:pt>
                <c:pt idx="7099">
                  <c:v>9.8597222222222545</c:v>
                </c:pt>
                <c:pt idx="7100">
                  <c:v>9.8611111111111427</c:v>
                </c:pt>
                <c:pt idx="7101">
                  <c:v>9.8625000000000309</c:v>
                </c:pt>
                <c:pt idx="7102">
                  <c:v>9.8638888888889191</c:v>
                </c:pt>
                <c:pt idx="7103">
                  <c:v>9.8652777777778073</c:v>
                </c:pt>
                <c:pt idx="7104">
                  <c:v>9.8666666666666956</c:v>
                </c:pt>
                <c:pt idx="7105">
                  <c:v>9.8680555555555838</c:v>
                </c:pt>
                <c:pt idx="7106">
                  <c:v>9.869444444444472</c:v>
                </c:pt>
                <c:pt idx="7107">
                  <c:v>9.8708333333333602</c:v>
                </c:pt>
                <c:pt idx="7108">
                  <c:v>9.8722222222222484</c:v>
                </c:pt>
                <c:pt idx="7109">
                  <c:v>9.8736111111111367</c:v>
                </c:pt>
                <c:pt idx="7110">
                  <c:v>9.8750000000000249</c:v>
                </c:pt>
                <c:pt idx="7111">
                  <c:v>9.8763888888889131</c:v>
                </c:pt>
                <c:pt idx="7112">
                  <c:v>9.8777777777778013</c:v>
                </c:pt>
                <c:pt idx="7113">
                  <c:v>9.8791666666666895</c:v>
                </c:pt>
                <c:pt idx="7114">
                  <c:v>9.8805555555555777</c:v>
                </c:pt>
                <c:pt idx="7115">
                  <c:v>9.881944444444466</c:v>
                </c:pt>
                <c:pt idx="7116">
                  <c:v>9.8833333333333542</c:v>
                </c:pt>
                <c:pt idx="7117">
                  <c:v>9.8847222222222424</c:v>
                </c:pt>
                <c:pt idx="7118">
                  <c:v>9.8861111111111306</c:v>
                </c:pt>
                <c:pt idx="7119">
                  <c:v>9.8875000000000188</c:v>
                </c:pt>
                <c:pt idx="7120">
                  <c:v>9.888888888888907</c:v>
                </c:pt>
                <c:pt idx="7121">
                  <c:v>9.8902777777777953</c:v>
                </c:pt>
                <c:pt idx="7122">
                  <c:v>9.8916666666666835</c:v>
                </c:pt>
                <c:pt idx="7123">
                  <c:v>9.8930555555555717</c:v>
                </c:pt>
                <c:pt idx="7124">
                  <c:v>9.8944444444444599</c:v>
                </c:pt>
                <c:pt idx="7125">
                  <c:v>9.8958333333333481</c:v>
                </c:pt>
                <c:pt idx="7126">
                  <c:v>9.8972222222222364</c:v>
                </c:pt>
                <c:pt idx="7127">
                  <c:v>9.8986111111111246</c:v>
                </c:pt>
                <c:pt idx="7128">
                  <c:v>9.9000000000000128</c:v>
                </c:pt>
                <c:pt idx="7129">
                  <c:v>9.901388888888901</c:v>
                </c:pt>
                <c:pt idx="7130">
                  <c:v>9.9027777777777892</c:v>
                </c:pt>
                <c:pt idx="7131">
                  <c:v>9.9041666666666774</c:v>
                </c:pt>
                <c:pt idx="7132">
                  <c:v>9.9055555555555657</c:v>
                </c:pt>
                <c:pt idx="7133">
                  <c:v>9.9069444444444539</c:v>
                </c:pt>
                <c:pt idx="7134">
                  <c:v>9.9083333333333421</c:v>
                </c:pt>
                <c:pt idx="7135">
                  <c:v>9.9097222222222303</c:v>
                </c:pt>
                <c:pt idx="7136">
                  <c:v>9.9111111111111185</c:v>
                </c:pt>
                <c:pt idx="7137">
                  <c:v>9.9125000000000068</c:v>
                </c:pt>
                <c:pt idx="7138">
                  <c:v>9.913888888888895</c:v>
                </c:pt>
                <c:pt idx="7139">
                  <c:v>9.9152777777777832</c:v>
                </c:pt>
                <c:pt idx="7140">
                  <c:v>9.9166666666666714</c:v>
                </c:pt>
                <c:pt idx="7141">
                  <c:v>9.9180555555555596</c:v>
                </c:pt>
                <c:pt idx="7142">
                  <c:v>9.9194444444444478</c:v>
                </c:pt>
                <c:pt idx="7143">
                  <c:v>9.9208333333333361</c:v>
                </c:pt>
                <c:pt idx="7144">
                  <c:v>9.9222222222222243</c:v>
                </c:pt>
                <c:pt idx="7145">
                  <c:v>9.9236111111111125</c:v>
                </c:pt>
                <c:pt idx="7146">
                  <c:v>9.9250000000000007</c:v>
                </c:pt>
                <c:pt idx="7147">
                  <c:v>9.9263888888888889</c:v>
                </c:pt>
                <c:pt idx="7148">
                  <c:v>9.9277777777777771</c:v>
                </c:pt>
                <c:pt idx="7149">
                  <c:v>9.9291666666666654</c:v>
                </c:pt>
                <c:pt idx="7150">
                  <c:v>9.9305555555555536</c:v>
                </c:pt>
                <c:pt idx="7151">
                  <c:v>9.9319444444444418</c:v>
                </c:pt>
                <c:pt idx="7152">
                  <c:v>9.93333333333333</c:v>
                </c:pt>
                <c:pt idx="7153">
                  <c:v>9.9347222222222182</c:v>
                </c:pt>
                <c:pt idx="7154">
                  <c:v>9.9361111111111065</c:v>
                </c:pt>
                <c:pt idx="7155">
                  <c:v>9.9374999999999947</c:v>
                </c:pt>
                <c:pt idx="7156">
                  <c:v>9.9388888888888829</c:v>
                </c:pt>
                <c:pt idx="7157">
                  <c:v>9.9402777777777711</c:v>
                </c:pt>
                <c:pt idx="7158">
                  <c:v>9.9416666666666593</c:v>
                </c:pt>
                <c:pt idx="7159">
                  <c:v>9.9430555555555475</c:v>
                </c:pt>
                <c:pt idx="7160">
                  <c:v>9.9444444444444358</c:v>
                </c:pt>
                <c:pt idx="7161">
                  <c:v>9.945833333333324</c:v>
                </c:pt>
                <c:pt idx="7162">
                  <c:v>9.9472222222222122</c:v>
                </c:pt>
                <c:pt idx="7163">
                  <c:v>9.9486111111111004</c:v>
                </c:pt>
                <c:pt idx="7164">
                  <c:v>9.9499999999999886</c:v>
                </c:pt>
                <c:pt idx="7165">
                  <c:v>9.9513888888888768</c:v>
                </c:pt>
                <c:pt idx="7166">
                  <c:v>9.9527777777777651</c:v>
                </c:pt>
                <c:pt idx="7167">
                  <c:v>9.9541666666666533</c:v>
                </c:pt>
                <c:pt idx="7168">
                  <c:v>9.9555555555555415</c:v>
                </c:pt>
                <c:pt idx="7169">
                  <c:v>9.9569444444444297</c:v>
                </c:pt>
                <c:pt idx="7170">
                  <c:v>9.9583333333333179</c:v>
                </c:pt>
                <c:pt idx="7171">
                  <c:v>9.9597222222222062</c:v>
                </c:pt>
                <c:pt idx="7172">
                  <c:v>9.9611111111110944</c:v>
                </c:pt>
                <c:pt idx="7173">
                  <c:v>9.9624999999999826</c:v>
                </c:pt>
                <c:pt idx="7174">
                  <c:v>9.9638888888888708</c:v>
                </c:pt>
                <c:pt idx="7175">
                  <c:v>9.965277777777759</c:v>
                </c:pt>
                <c:pt idx="7176">
                  <c:v>9.9666666666666472</c:v>
                </c:pt>
                <c:pt idx="7177">
                  <c:v>9.9680555555555355</c:v>
                </c:pt>
                <c:pt idx="7178">
                  <c:v>9.9694444444444237</c:v>
                </c:pt>
                <c:pt idx="7179">
                  <c:v>9.9708333333333119</c:v>
                </c:pt>
                <c:pt idx="7180">
                  <c:v>9.9722222222222001</c:v>
                </c:pt>
                <c:pt idx="7181">
                  <c:v>9.9736111111110883</c:v>
                </c:pt>
                <c:pt idx="7182">
                  <c:v>9.9749999999999766</c:v>
                </c:pt>
                <c:pt idx="7183">
                  <c:v>9.9763888888888648</c:v>
                </c:pt>
                <c:pt idx="7184">
                  <c:v>9.977777777777753</c:v>
                </c:pt>
                <c:pt idx="7185">
                  <c:v>9.9791666666666412</c:v>
                </c:pt>
                <c:pt idx="7186">
                  <c:v>9.9805555555555294</c:v>
                </c:pt>
                <c:pt idx="7187">
                  <c:v>9.9819444444444176</c:v>
                </c:pt>
                <c:pt idx="7188">
                  <c:v>9.9833333333333059</c:v>
                </c:pt>
                <c:pt idx="7189">
                  <c:v>9.9847222222221941</c:v>
                </c:pt>
                <c:pt idx="7190">
                  <c:v>9.9861111111110823</c:v>
                </c:pt>
                <c:pt idx="7191">
                  <c:v>9.9874999999999705</c:v>
                </c:pt>
                <c:pt idx="7192">
                  <c:v>9.9888888888888587</c:v>
                </c:pt>
                <c:pt idx="7193">
                  <c:v>9.9902777777777469</c:v>
                </c:pt>
                <c:pt idx="7194">
                  <c:v>9.9916666666666352</c:v>
                </c:pt>
                <c:pt idx="7195">
                  <c:v>9.9930555555555234</c:v>
                </c:pt>
                <c:pt idx="7196">
                  <c:v>9.9944444444444116</c:v>
                </c:pt>
                <c:pt idx="7197">
                  <c:v>9.9958333333332998</c:v>
                </c:pt>
                <c:pt idx="7198">
                  <c:v>9.997222222222188</c:v>
                </c:pt>
                <c:pt idx="7199">
                  <c:v>9.9986111111110763</c:v>
                </c:pt>
                <c:pt idx="7200">
                  <c:v>9.9999999999999645</c:v>
                </c:pt>
                <c:pt idx="7201">
                  <c:v>10.001388888888853</c:v>
                </c:pt>
                <c:pt idx="7202">
                  <c:v>10.002777777777741</c:v>
                </c:pt>
                <c:pt idx="7203">
                  <c:v>10.004166666666629</c:v>
                </c:pt>
                <c:pt idx="7204">
                  <c:v>10.005555555555517</c:v>
                </c:pt>
                <c:pt idx="7205">
                  <c:v>10.006944444444406</c:v>
                </c:pt>
                <c:pt idx="7206">
                  <c:v>10.008333333333294</c:v>
                </c:pt>
                <c:pt idx="7207">
                  <c:v>10.009722222222182</c:v>
                </c:pt>
                <c:pt idx="7208">
                  <c:v>10.01111111111107</c:v>
                </c:pt>
                <c:pt idx="7209">
                  <c:v>10.012499999999958</c:v>
                </c:pt>
                <c:pt idx="7210">
                  <c:v>10.013888888888847</c:v>
                </c:pt>
                <c:pt idx="7211">
                  <c:v>10.015277777777735</c:v>
                </c:pt>
                <c:pt idx="7212">
                  <c:v>10.016666666666623</c:v>
                </c:pt>
                <c:pt idx="7213">
                  <c:v>10.018055555555511</c:v>
                </c:pt>
                <c:pt idx="7214">
                  <c:v>10.0194444444444</c:v>
                </c:pt>
                <c:pt idx="7215">
                  <c:v>10.020833333333288</c:v>
                </c:pt>
                <c:pt idx="7216">
                  <c:v>10.022222222222176</c:v>
                </c:pt>
                <c:pt idx="7217">
                  <c:v>10.023611111111064</c:v>
                </c:pt>
                <c:pt idx="7218">
                  <c:v>10.024999999999952</c:v>
                </c:pt>
                <c:pt idx="7219">
                  <c:v>10.026388888888841</c:v>
                </c:pt>
                <c:pt idx="7220">
                  <c:v>10.027777777777729</c:v>
                </c:pt>
                <c:pt idx="7221">
                  <c:v>10.029166666666617</c:v>
                </c:pt>
                <c:pt idx="7222">
                  <c:v>10.030555555555505</c:v>
                </c:pt>
                <c:pt idx="7223">
                  <c:v>10.031944444444393</c:v>
                </c:pt>
                <c:pt idx="7224">
                  <c:v>10.033333333333282</c:v>
                </c:pt>
                <c:pt idx="7225">
                  <c:v>10.03472222222217</c:v>
                </c:pt>
                <c:pt idx="7226">
                  <c:v>10.036111111111058</c:v>
                </c:pt>
                <c:pt idx="7227">
                  <c:v>10.037499999999946</c:v>
                </c:pt>
                <c:pt idx="7228">
                  <c:v>10.038888888888835</c:v>
                </c:pt>
                <c:pt idx="7229">
                  <c:v>10.040277777777723</c:v>
                </c:pt>
                <c:pt idx="7230">
                  <c:v>10.041666666666611</c:v>
                </c:pt>
                <c:pt idx="7231">
                  <c:v>10.043055555555499</c:v>
                </c:pt>
                <c:pt idx="7232">
                  <c:v>10.044444444444387</c:v>
                </c:pt>
                <c:pt idx="7233">
                  <c:v>10.045833333333276</c:v>
                </c:pt>
                <c:pt idx="7234">
                  <c:v>10.047222222222164</c:v>
                </c:pt>
                <c:pt idx="7235">
                  <c:v>10.048611111111052</c:v>
                </c:pt>
                <c:pt idx="7236">
                  <c:v>10.04999999999994</c:v>
                </c:pt>
                <c:pt idx="7237">
                  <c:v>10.051388888888829</c:v>
                </c:pt>
                <c:pt idx="7238">
                  <c:v>10.052777777777717</c:v>
                </c:pt>
                <c:pt idx="7239">
                  <c:v>10.054166666666605</c:v>
                </c:pt>
                <c:pt idx="7240">
                  <c:v>10.055555555555493</c:v>
                </c:pt>
                <c:pt idx="7241">
                  <c:v>10.056944444444381</c:v>
                </c:pt>
                <c:pt idx="7242">
                  <c:v>10.05833333333327</c:v>
                </c:pt>
                <c:pt idx="7243">
                  <c:v>10.059722222222158</c:v>
                </c:pt>
                <c:pt idx="7244">
                  <c:v>10.061111111111046</c:v>
                </c:pt>
                <c:pt idx="7245">
                  <c:v>10.062499999999934</c:v>
                </c:pt>
                <c:pt idx="7246">
                  <c:v>10.063888888888822</c:v>
                </c:pt>
                <c:pt idx="7247">
                  <c:v>10.065277777777711</c:v>
                </c:pt>
                <c:pt idx="7248">
                  <c:v>10.066666666666599</c:v>
                </c:pt>
                <c:pt idx="7249">
                  <c:v>10.068055555555487</c:v>
                </c:pt>
                <c:pt idx="7250">
                  <c:v>10.069444444444375</c:v>
                </c:pt>
                <c:pt idx="7251">
                  <c:v>10.070833333333264</c:v>
                </c:pt>
                <c:pt idx="7252">
                  <c:v>10.072222222222152</c:v>
                </c:pt>
                <c:pt idx="7253">
                  <c:v>10.07361111111104</c:v>
                </c:pt>
                <c:pt idx="7254">
                  <c:v>10.074999999999928</c:v>
                </c:pt>
                <c:pt idx="7255">
                  <c:v>10.076388888888816</c:v>
                </c:pt>
                <c:pt idx="7256">
                  <c:v>10.077777777777705</c:v>
                </c:pt>
                <c:pt idx="7257">
                  <c:v>10.079166666666593</c:v>
                </c:pt>
                <c:pt idx="7258">
                  <c:v>10.080555555555481</c:v>
                </c:pt>
                <c:pt idx="7259">
                  <c:v>10.081944444444369</c:v>
                </c:pt>
                <c:pt idx="7260">
                  <c:v>10.083333333333258</c:v>
                </c:pt>
                <c:pt idx="7261">
                  <c:v>10.084722222222146</c:v>
                </c:pt>
                <c:pt idx="7262">
                  <c:v>10.086111111111034</c:v>
                </c:pt>
                <c:pt idx="7263">
                  <c:v>10.087499999999922</c:v>
                </c:pt>
                <c:pt idx="7264">
                  <c:v>10.08888888888881</c:v>
                </c:pt>
                <c:pt idx="7265">
                  <c:v>10.090277777777699</c:v>
                </c:pt>
                <c:pt idx="7266">
                  <c:v>10.091666666666587</c:v>
                </c:pt>
                <c:pt idx="7267">
                  <c:v>10.093055555555475</c:v>
                </c:pt>
                <c:pt idx="7268">
                  <c:v>10.094444444444363</c:v>
                </c:pt>
                <c:pt idx="7269">
                  <c:v>10.095833333333252</c:v>
                </c:pt>
                <c:pt idx="7270">
                  <c:v>10.09722222222214</c:v>
                </c:pt>
                <c:pt idx="7271">
                  <c:v>10.098611111111028</c:v>
                </c:pt>
                <c:pt idx="7272">
                  <c:v>10.099999999999916</c:v>
                </c:pt>
                <c:pt idx="7273">
                  <c:v>10.101388888888804</c:v>
                </c:pt>
                <c:pt idx="7274">
                  <c:v>10.102777777777693</c:v>
                </c:pt>
                <c:pt idx="7275">
                  <c:v>10.104166666666581</c:v>
                </c:pt>
                <c:pt idx="7276">
                  <c:v>10.105555555555469</c:v>
                </c:pt>
                <c:pt idx="7277">
                  <c:v>10.106944444444357</c:v>
                </c:pt>
                <c:pt idx="7278">
                  <c:v>10.108333333333245</c:v>
                </c:pt>
                <c:pt idx="7279">
                  <c:v>10.109722222222134</c:v>
                </c:pt>
                <c:pt idx="7280">
                  <c:v>10.111111111111022</c:v>
                </c:pt>
                <c:pt idx="7281">
                  <c:v>10.11249999999991</c:v>
                </c:pt>
                <c:pt idx="7282">
                  <c:v>10.113888888888798</c:v>
                </c:pt>
                <c:pt idx="7283">
                  <c:v>10.115277777777687</c:v>
                </c:pt>
                <c:pt idx="7284">
                  <c:v>10.116666666666575</c:v>
                </c:pt>
                <c:pt idx="7285">
                  <c:v>10.118055555555463</c:v>
                </c:pt>
                <c:pt idx="7286">
                  <c:v>10.119444444444351</c:v>
                </c:pt>
                <c:pt idx="7287">
                  <c:v>10.120833333333239</c:v>
                </c:pt>
                <c:pt idx="7288">
                  <c:v>10.122222222222128</c:v>
                </c:pt>
                <c:pt idx="7289">
                  <c:v>10.123611111111016</c:v>
                </c:pt>
                <c:pt idx="7290">
                  <c:v>10.124999999999904</c:v>
                </c:pt>
                <c:pt idx="7291">
                  <c:v>10.126388888888792</c:v>
                </c:pt>
                <c:pt idx="7292">
                  <c:v>10.127777777777681</c:v>
                </c:pt>
                <c:pt idx="7293">
                  <c:v>10.129166666666569</c:v>
                </c:pt>
                <c:pt idx="7294">
                  <c:v>10.130555555555457</c:v>
                </c:pt>
                <c:pt idx="7295">
                  <c:v>10.131944444444345</c:v>
                </c:pt>
                <c:pt idx="7296">
                  <c:v>10.133333333333233</c:v>
                </c:pt>
                <c:pt idx="7297">
                  <c:v>10.134722222222122</c:v>
                </c:pt>
                <c:pt idx="7298">
                  <c:v>10.13611111111101</c:v>
                </c:pt>
                <c:pt idx="7299">
                  <c:v>10.137499999999898</c:v>
                </c:pt>
                <c:pt idx="7300">
                  <c:v>10.138888888888786</c:v>
                </c:pt>
                <c:pt idx="7301">
                  <c:v>10.140277777777674</c:v>
                </c:pt>
                <c:pt idx="7302">
                  <c:v>10.141666666666563</c:v>
                </c:pt>
                <c:pt idx="7303">
                  <c:v>10.143055555555451</c:v>
                </c:pt>
                <c:pt idx="7304">
                  <c:v>10.144444444444339</c:v>
                </c:pt>
                <c:pt idx="7305">
                  <c:v>10.145833333333227</c:v>
                </c:pt>
                <c:pt idx="7306">
                  <c:v>10.147222222222116</c:v>
                </c:pt>
                <c:pt idx="7307">
                  <c:v>10.148611111111004</c:v>
                </c:pt>
                <c:pt idx="7308">
                  <c:v>10.149999999999892</c:v>
                </c:pt>
                <c:pt idx="7309">
                  <c:v>10.15138888888878</c:v>
                </c:pt>
                <c:pt idx="7310">
                  <c:v>10.152777777777668</c:v>
                </c:pt>
                <c:pt idx="7311">
                  <c:v>10.154166666666557</c:v>
                </c:pt>
                <c:pt idx="7312">
                  <c:v>10.155555555555445</c:v>
                </c:pt>
                <c:pt idx="7313">
                  <c:v>10.156944444444333</c:v>
                </c:pt>
                <c:pt idx="7314">
                  <c:v>10.158333333333221</c:v>
                </c:pt>
                <c:pt idx="7315">
                  <c:v>10.15972222222211</c:v>
                </c:pt>
                <c:pt idx="7316">
                  <c:v>10.161111111110998</c:v>
                </c:pt>
                <c:pt idx="7317">
                  <c:v>10.162499999999886</c:v>
                </c:pt>
                <c:pt idx="7318">
                  <c:v>10.163888888888774</c:v>
                </c:pt>
                <c:pt idx="7319">
                  <c:v>10.165277777777662</c:v>
                </c:pt>
                <c:pt idx="7320">
                  <c:v>10.166666666666551</c:v>
                </c:pt>
                <c:pt idx="7321">
                  <c:v>10.168055555555439</c:v>
                </c:pt>
                <c:pt idx="7322">
                  <c:v>10.169444444444327</c:v>
                </c:pt>
                <c:pt idx="7323">
                  <c:v>10.170833333333215</c:v>
                </c:pt>
                <c:pt idx="7324">
                  <c:v>10.172222222222103</c:v>
                </c:pt>
                <c:pt idx="7325">
                  <c:v>10.173611111110992</c:v>
                </c:pt>
                <c:pt idx="7326">
                  <c:v>10.17499999999988</c:v>
                </c:pt>
                <c:pt idx="7327">
                  <c:v>10.176388888888768</c:v>
                </c:pt>
                <c:pt idx="7328">
                  <c:v>10.177777777777656</c:v>
                </c:pt>
                <c:pt idx="7329">
                  <c:v>10.179166666666545</c:v>
                </c:pt>
                <c:pt idx="7330">
                  <c:v>10.180555555555433</c:v>
                </c:pt>
                <c:pt idx="7331">
                  <c:v>10.181944444444321</c:v>
                </c:pt>
                <c:pt idx="7332">
                  <c:v>10.183333333333209</c:v>
                </c:pt>
                <c:pt idx="7333">
                  <c:v>10.184722222222097</c:v>
                </c:pt>
                <c:pt idx="7334">
                  <c:v>10.186111111110986</c:v>
                </c:pt>
                <c:pt idx="7335">
                  <c:v>10.187499999999874</c:v>
                </c:pt>
                <c:pt idx="7336">
                  <c:v>10.188888888888762</c:v>
                </c:pt>
                <c:pt idx="7337">
                  <c:v>10.19027777777765</c:v>
                </c:pt>
                <c:pt idx="7338">
                  <c:v>10.191666666666539</c:v>
                </c:pt>
                <c:pt idx="7339">
                  <c:v>10.193055555555427</c:v>
                </c:pt>
                <c:pt idx="7340">
                  <c:v>10.194444444444315</c:v>
                </c:pt>
                <c:pt idx="7341">
                  <c:v>10.195833333333203</c:v>
                </c:pt>
                <c:pt idx="7342">
                  <c:v>10.197222222222091</c:v>
                </c:pt>
                <c:pt idx="7343">
                  <c:v>10.19861111111098</c:v>
                </c:pt>
                <c:pt idx="7344">
                  <c:v>10.199999999999868</c:v>
                </c:pt>
                <c:pt idx="7345">
                  <c:v>10.201388888888756</c:v>
                </c:pt>
                <c:pt idx="7346">
                  <c:v>10.202777777777644</c:v>
                </c:pt>
                <c:pt idx="7347">
                  <c:v>10.204166666666532</c:v>
                </c:pt>
                <c:pt idx="7348">
                  <c:v>10.205555555555421</c:v>
                </c:pt>
                <c:pt idx="7349">
                  <c:v>10.206944444444309</c:v>
                </c:pt>
                <c:pt idx="7350">
                  <c:v>10.208333333333197</c:v>
                </c:pt>
                <c:pt idx="7351">
                  <c:v>10.209722222222085</c:v>
                </c:pt>
                <c:pt idx="7352">
                  <c:v>10.211111111110974</c:v>
                </c:pt>
                <c:pt idx="7353">
                  <c:v>10.212499999999862</c:v>
                </c:pt>
                <c:pt idx="7354">
                  <c:v>10.21388888888875</c:v>
                </c:pt>
                <c:pt idx="7355">
                  <c:v>10.215277777777638</c:v>
                </c:pt>
                <c:pt idx="7356">
                  <c:v>10.216666666666526</c:v>
                </c:pt>
                <c:pt idx="7357">
                  <c:v>10.218055555555415</c:v>
                </c:pt>
                <c:pt idx="7358">
                  <c:v>10.219444444444303</c:v>
                </c:pt>
                <c:pt idx="7359">
                  <c:v>10.220833333333191</c:v>
                </c:pt>
                <c:pt idx="7360">
                  <c:v>10.222222222222079</c:v>
                </c:pt>
                <c:pt idx="7361">
                  <c:v>10.223611111110968</c:v>
                </c:pt>
                <c:pt idx="7362">
                  <c:v>10.224999999999856</c:v>
                </c:pt>
                <c:pt idx="7363">
                  <c:v>10.226388888888744</c:v>
                </c:pt>
                <c:pt idx="7364">
                  <c:v>10.227777777777632</c:v>
                </c:pt>
                <c:pt idx="7365">
                  <c:v>10.22916666666652</c:v>
                </c:pt>
                <c:pt idx="7366">
                  <c:v>10.230555555555409</c:v>
                </c:pt>
                <c:pt idx="7367">
                  <c:v>10.231944444444297</c:v>
                </c:pt>
                <c:pt idx="7368">
                  <c:v>10.233333333333185</c:v>
                </c:pt>
                <c:pt idx="7369">
                  <c:v>10.234722222222073</c:v>
                </c:pt>
                <c:pt idx="7370">
                  <c:v>10.236111111110962</c:v>
                </c:pt>
                <c:pt idx="7371">
                  <c:v>10.23749999999985</c:v>
                </c:pt>
                <c:pt idx="7372">
                  <c:v>10.238888888888738</c:v>
                </c:pt>
                <c:pt idx="7373">
                  <c:v>10.240277777777626</c:v>
                </c:pt>
                <c:pt idx="7374">
                  <c:v>10.241666666666514</c:v>
                </c:pt>
                <c:pt idx="7375">
                  <c:v>10.243055555555403</c:v>
                </c:pt>
                <c:pt idx="7376">
                  <c:v>10.244444444444291</c:v>
                </c:pt>
                <c:pt idx="7377">
                  <c:v>10.245833333333179</c:v>
                </c:pt>
                <c:pt idx="7378">
                  <c:v>10.247222222222067</c:v>
                </c:pt>
                <c:pt idx="7379">
                  <c:v>10.248611111110955</c:v>
                </c:pt>
                <c:pt idx="7380">
                  <c:v>10.249999999999844</c:v>
                </c:pt>
                <c:pt idx="7381">
                  <c:v>10.251388888888732</c:v>
                </c:pt>
                <c:pt idx="7382">
                  <c:v>10.25277777777762</c:v>
                </c:pt>
                <c:pt idx="7383">
                  <c:v>10.254166666666508</c:v>
                </c:pt>
                <c:pt idx="7384">
                  <c:v>10.255555555555397</c:v>
                </c:pt>
                <c:pt idx="7385">
                  <c:v>10.256944444444285</c:v>
                </c:pt>
                <c:pt idx="7386">
                  <c:v>10.258333333333173</c:v>
                </c:pt>
                <c:pt idx="7387">
                  <c:v>10.259722222222061</c:v>
                </c:pt>
                <c:pt idx="7388">
                  <c:v>10.261111111110949</c:v>
                </c:pt>
                <c:pt idx="7389">
                  <c:v>10.262499999999838</c:v>
                </c:pt>
                <c:pt idx="7390">
                  <c:v>10.263888888888726</c:v>
                </c:pt>
                <c:pt idx="7391">
                  <c:v>10.265277777777614</c:v>
                </c:pt>
                <c:pt idx="7392">
                  <c:v>10.266666666666502</c:v>
                </c:pt>
                <c:pt idx="7393">
                  <c:v>10.268055555555391</c:v>
                </c:pt>
                <c:pt idx="7394">
                  <c:v>10.269444444444279</c:v>
                </c:pt>
                <c:pt idx="7395">
                  <c:v>10.270833333333167</c:v>
                </c:pt>
                <c:pt idx="7396">
                  <c:v>10.272222222222055</c:v>
                </c:pt>
                <c:pt idx="7397">
                  <c:v>10.273611111110943</c:v>
                </c:pt>
                <c:pt idx="7398">
                  <c:v>10.274999999999832</c:v>
                </c:pt>
                <c:pt idx="7399">
                  <c:v>10.27638888888872</c:v>
                </c:pt>
                <c:pt idx="7400">
                  <c:v>10.277777777777608</c:v>
                </c:pt>
                <c:pt idx="7401">
                  <c:v>10.279166666666496</c:v>
                </c:pt>
                <c:pt idx="7402">
                  <c:v>10.280555555555384</c:v>
                </c:pt>
                <c:pt idx="7403">
                  <c:v>10.281944444444273</c:v>
                </c:pt>
                <c:pt idx="7404">
                  <c:v>10.283333333333161</c:v>
                </c:pt>
                <c:pt idx="7405">
                  <c:v>10.284722222222049</c:v>
                </c:pt>
                <c:pt idx="7406">
                  <c:v>10.286111111110937</c:v>
                </c:pt>
                <c:pt idx="7407">
                  <c:v>10.287499999999826</c:v>
                </c:pt>
                <c:pt idx="7408">
                  <c:v>10.288888888888714</c:v>
                </c:pt>
                <c:pt idx="7409">
                  <c:v>10.290277777777602</c:v>
                </c:pt>
                <c:pt idx="7410">
                  <c:v>10.29166666666649</c:v>
                </c:pt>
                <c:pt idx="7411">
                  <c:v>10.293055555555378</c:v>
                </c:pt>
                <c:pt idx="7412">
                  <c:v>10.294444444444267</c:v>
                </c:pt>
                <c:pt idx="7413">
                  <c:v>10.295833333333155</c:v>
                </c:pt>
                <c:pt idx="7414">
                  <c:v>10.297222222222043</c:v>
                </c:pt>
                <c:pt idx="7415">
                  <c:v>10.298611111110931</c:v>
                </c:pt>
                <c:pt idx="7416">
                  <c:v>10.29999999999982</c:v>
                </c:pt>
                <c:pt idx="7417">
                  <c:v>10.301388888888708</c:v>
                </c:pt>
                <c:pt idx="7418">
                  <c:v>10.302777777777596</c:v>
                </c:pt>
                <c:pt idx="7419">
                  <c:v>10.304166666666484</c:v>
                </c:pt>
                <c:pt idx="7420">
                  <c:v>10.305555555555372</c:v>
                </c:pt>
                <c:pt idx="7421">
                  <c:v>10.306944444444261</c:v>
                </c:pt>
                <c:pt idx="7422">
                  <c:v>10.308333333333149</c:v>
                </c:pt>
                <c:pt idx="7423">
                  <c:v>10.309722222222037</c:v>
                </c:pt>
                <c:pt idx="7424">
                  <c:v>10.311111111110925</c:v>
                </c:pt>
                <c:pt idx="7425">
                  <c:v>10.312499999999813</c:v>
                </c:pt>
                <c:pt idx="7426">
                  <c:v>10.313888888888702</c:v>
                </c:pt>
                <c:pt idx="7427">
                  <c:v>10.31527777777759</c:v>
                </c:pt>
                <c:pt idx="7428">
                  <c:v>10.316666666666478</c:v>
                </c:pt>
                <c:pt idx="7429">
                  <c:v>10.318055555555366</c:v>
                </c:pt>
                <c:pt idx="7430">
                  <c:v>10.319444444444255</c:v>
                </c:pt>
                <c:pt idx="7431">
                  <c:v>10.320833333333143</c:v>
                </c:pt>
                <c:pt idx="7432">
                  <c:v>10.322222222222031</c:v>
                </c:pt>
                <c:pt idx="7433">
                  <c:v>10.323611111110919</c:v>
                </c:pt>
                <c:pt idx="7434">
                  <c:v>10.324999999999807</c:v>
                </c:pt>
                <c:pt idx="7435">
                  <c:v>10.326388888888696</c:v>
                </c:pt>
                <c:pt idx="7436">
                  <c:v>10.327777777777584</c:v>
                </c:pt>
                <c:pt idx="7437">
                  <c:v>10.329166666666472</c:v>
                </c:pt>
                <c:pt idx="7438">
                  <c:v>10.33055555555536</c:v>
                </c:pt>
                <c:pt idx="7439">
                  <c:v>10.331944444444249</c:v>
                </c:pt>
                <c:pt idx="7440">
                  <c:v>10.333333333333137</c:v>
                </c:pt>
                <c:pt idx="7441">
                  <c:v>10.334722222222025</c:v>
                </c:pt>
                <c:pt idx="7442">
                  <c:v>10.336111111110913</c:v>
                </c:pt>
                <c:pt idx="7443">
                  <c:v>10.337499999999801</c:v>
                </c:pt>
                <c:pt idx="7444">
                  <c:v>10.33888888888869</c:v>
                </c:pt>
                <c:pt idx="7445">
                  <c:v>10.340277777777578</c:v>
                </c:pt>
                <c:pt idx="7446">
                  <c:v>10.341666666666466</c:v>
                </c:pt>
                <c:pt idx="7447">
                  <c:v>10.343055555555354</c:v>
                </c:pt>
                <c:pt idx="7448">
                  <c:v>10.344444444444242</c:v>
                </c:pt>
                <c:pt idx="7449">
                  <c:v>10.345833333333131</c:v>
                </c:pt>
                <c:pt idx="7450">
                  <c:v>10.347222222222019</c:v>
                </c:pt>
                <c:pt idx="7451">
                  <c:v>10.348611111110907</c:v>
                </c:pt>
                <c:pt idx="7452">
                  <c:v>10.349999999999795</c:v>
                </c:pt>
                <c:pt idx="7453">
                  <c:v>10.351388888888684</c:v>
                </c:pt>
                <c:pt idx="7454">
                  <c:v>10.352777777777572</c:v>
                </c:pt>
                <c:pt idx="7455">
                  <c:v>10.35416666666646</c:v>
                </c:pt>
                <c:pt idx="7456">
                  <c:v>10.355555555555348</c:v>
                </c:pt>
                <c:pt idx="7457">
                  <c:v>10.356944444444236</c:v>
                </c:pt>
                <c:pt idx="7458">
                  <c:v>10.358333333333125</c:v>
                </c:pt>
                <c:pt idx="7459">
                  <c:v>10.359722222222013</c:v>
                </c:pt>
                <c:pt idx="7460">
                  <c:v>10.361111111110901</c:v>
                </c:pt>
                <c:pt idx="7461">
                  <c:v>10.362499999999789</c:v>
                </c:pt>
                <c:pt idx="7462">
                  <c:v>10.363888888888678</c:v>
                </c:pt>
                <c:pt idx="7463">
                  <c:v>10.365277777777566</c:v>
                </c:pt>
                <c:pt idx="7464">
                  <c:v>10.366666666666454</c:v>
                </c:pt>
                <c:pt idx="7465">
                  <c:v>10.368055555555342</c:v>
                </c:pt>
                <c:pt idx="7466">
                  <c:v>10.36944444444423</c:v>
                </c:pt>
                <c:pt idx="7467">
                  <c:v>10.370833333333119</c:v>
                </c:pt>
                <c:pt idx="7468">
                  <c:v>10.372222222222007</c:v>
                </c:pt>
                <c:pt idx="7469">
                  <c:v>10.373611111110895</c:v>
                </c:pt>
                <c:pt idx="7470">
                  <c:v>10.374999999999783</c:v>
                </c:pt>
                <c:pt idx="7471">
                  <c:v>10.376388888888672</c:v>
                </c:pt>
                <c:pt idx="7472">
                  <c:v>10.37777777777756</c:v>
                </c:pt>
                <c:pt idx="7473">
                  <c:v>10.379166666666448</c:v>
                </c:pt>
                <c:pt idx="7474">
                  <c:v>10.380555555555336</c:v>
                </c:pt>
                <c:pt idx="7475">
                  <c:v>10.381944444444224</c:v>
                </c:pt>
                <c:pt idx="7476">
                  <c:v>10.383333333333113</c:v>
                </c:pt>
                <c:pt idx="7477">
                  <c:v>10.384722222222001</c:v>
                </c:pt>
                <c:pt idx="7478">
                  <c:v>10.386111111110889</c:v>
                </c:pt>
                <c:pt idx="7479">
                  <c:v>10.387499999999777</c:v>
                </c:pt>
                <c:pt idx="7480">
                  <c:v>10.388888888888665</c:v>
                </c:pt>
                <c:pt idx="7481">
                  <c:v>10.390277777777554</c:v>
                </c:pt>
                <c:pt idx="7482">
                  <c:v>10.391666666666442</c:v>
                </c:pt>
                <c:pt idx="7483">
                  <c:v>10.39305555555533</c:v>
                </c:pt>
                <c:pt idx="7484">
                  <c:v>10.394444444444218</c:v>
                </c:pt>
                <c:pt idx="7485">
                  <c:v>10.395833333333107</c:v>
                </c:pt>
                <c:pt idx="7486">
                  <c:v>10.397222222221995</c:v>
                </c:pt>
                <c:pt idx="7487">
                  <c:v>10.398611111110883</c:v>
                </c:pt>
                <c:pt idx="7488">
                  <c:v>10.399999999999771</c:v>
                </c:pt>
                <c:pt idx="7489">
                  <c:v>10.401388888888659</c:v>
                </c:pt>
                <c:pt idx="7490">
                  <c:v>10.402777777777548</c:v>
                </c:pt>
                <c:pt idx="7491">
                  <c:v>10.404166666666436</c:v>
                </c:pt>
                <c:pt idx="7492">
                  <c:v>10.405555555555324</c:v>
                </c:pt>
                <c:pt idx="7493">
                  <c:v>10.406944444444212</c:v>
                </c:pt>
                <c:pt idx="7494">
                  <c:v>10.408333333333101</c:v>
                </c:pt>
                <c:pt idx="7495">
                  <c:v>10.409722222221989</c:v>
                </c:pt>
                <c:pt idx="7496">
                  <c:v>10.411111111110877</c:v>
                </c:pt>
                <c:pt idx="7497">
                  <c:v>10.412499999999765</c:v>
                </c:pt>
                <c:pt idx="7498">
                  <c:v>10.413888888888653</c:v>
                </c:pt>
                <c:pt idx="7499">
                  <c:v>10.415277777777542</c:v>
                </c:pt>
                <c:pt idx="7500">
                  <c:v>10.41666666666643</c:v>
                </c:pt>
                <c:pt idx="7501">
                  <c:v>10.418055555555318</c:v>
                </c:pt>
                <c:pt idx="7502">
                  <c:v>10.419444444444206</c:v>
                </c:pt>
                <c:pt idx="7503">
                  <c:v>10.420833333333094</c:v>
                </c:pt>
                <c:pt idx="7504">
                  <c:v>10.422222222221983</c:v>
                </c:pt>
                <c:pt idx="7505">
                  <c:v>10.423611111110871</c:v>
                </c:pt>
                <c:pt idx="7506">
                  <c:v>10.424999999999759</c:v>
                </c:pt>
                <c:pt idx="7507">
                  <c:v>10.426388888888647</c:v>
                </c:pt>
                <c:pt idx="7508">
                  <c:v>10.427777777777536</c:v>
                </c:pt>
                <c:pt idx="7509">
                  <c:v>10.429166666666424</c:v>
                </c:pt>
                <c:pt idx="7510">
                  <c:v>10.430555555555312</c:v>
                </c:pt>
                <c:pt idx="7511">
                  <c:v>10.4319444444442</c:v>
                </c:pt>
                <c:pt idx="7512">
                  <c:v>10.433333333333088</c:v>
                </c:pt>
                <c:pt idx="7513">
                  <c:v>10.434722222221977</c:v>
                </c:pt>
                <c:pt idx="7514">
                  <c:v>10.436111111110865</c:v>
                </c:pt>
                <c:pt idx="7515">
                  <c:v>10.437499999999753</c:v>
                </c:pt>
                <c:pt idx="7516">
                  <c:v>10.438888888888641</c:v>
                </c:pt>
                <c:pt idx="7517">
                  <c:v>10.44027777777753</c:v>
                </c:pt>
                <c:pt idx="7518">
                  <c:v>10.441666666666418</c:v>
                </c:pt>
                <c:pt idx="7519">
                  <c:v>10.443055555555306</c:v>
                </c:pt>
                <c:pt idx="7520">
                  <c:v>10.444444444444194</c:v>
                </c:pt>
                <c:pt idx="7521">
                  <c:v>10.445833333333082</c:v>
                </c:pt>
                <c:pt idx="7522">
                  <c:v>10.447222222221971</c:v>
                </c:pt>
                <c:pt idx="7523">
                  <c:v>10.448611111110859</c:v>
                </c:pt>
                <c:pt idx="7524">
                  <c:v>10.449999999999747</c:v>
                </c:pt>
                <c:pt idx="7525">
                  <c:v>10.451388888888635</c:v>
                </c:pt>
                <c:pt idx="7526">
                  <c:v>10.452777777777523</c:v>
                </c:pt>
                <c:pt idx="7527">
                  <c:v>10.454166666666412</c:v>
                </c:pt>
                <c:pt idx="7528">
                  <c:v>10.4555555555553</c:v>
                </c:pt>
                <c:pt idx="7529">
                  <c:v>10.456944444444188</c:v>
                </c:pt>
                <c:pt idx="7530">
                  <c:v>10.458333333333076</c:v>
                </c:pt>
                <c:pt idx="7531">
                  <c:v>10.459722222221965</c:v>
                </c:pt>
                <c:pt idx="7532">
                  <c:v>10.461111111110853</c:v>
                </c:pt>
                <c:pt idx="7533">
                  <c:v>10.462499999999741</c:v>
                </c:pt>
                <c:pt idx="7534">
                  <c:v>10.463888888888629</c:v>
                </c:pt>
                <c:pt idx="7535">
                  <c:v>10.465277777777517</c:v>
                </c:pt>
                <c:pt idx="7536">
                  <c:v>10.466666666666406</c:v>
                </c:pt>
                <c:pt idx="7537">
                  <c:v>10.468055555555294</c:v>
                </c:pt>
                <c:pt idx="7538">
                  <c:v>10.469444444444182</c:v>
                </c:pt>
                <c:pt idx="7539">
                  <c:v>10.47083333333307</c:v>
                </c:pt>
                <c:pt idx="7540">
                  <c:v>10.472222222221959</c:v>
                </c:pt>
                <c:pt idx="7541">
                  <c:v>10.473611111110847</c:v>
                </c:pt>
                <c:pt idx="7542">
                  <c:v>10.474999999999735</c:v>
                </c:pt>
                <c:pt idx="7543">
                  <c:v>10.476388888888623</c:v>
                </c:pt>
                <c:pt idx="7544">
                  <c:v>10.477777777777511</c:v>
                </c:pt>
                <c:pt idx="7545">
                  <c:v>10.4791666666664</c:v>
                </c:pt>
                <c:pt idx="7546">
                  <c:v>10.480555555555288</c:v>
                </c:pt>
                <c:pt idx="7547">
                  <c:v>10.481944444444176</c:v>
                </c:pt>
                <c:pt idx="7548">
                  <c:v>10.483333333333064</c:v>
                </c:pt>
                <c:pt idx="7549">
                  <c:v>10.484722222221952</c:v>
                </c:pt>
                <c:pt idx="7550">
                  <c:v>10.486111111110841</c:v>
                </c:pt>
                <c:pt idx="7551">
                  <c:v>10.487499999999729</c:v>
                </c:pt>
                <c:pt idx="7552">
                  <c:v>10.488888888888617</c:v>
                </c:pt>
                <c:pt idx="7553">
                  <c:v>10.490277777777505</c:v>
                </c:pt>
                <c:pt idx="7554">
                  <c:v>10.491666666666394</c:v>
                </c:pt>
                <c:pt idx="7555">
                  <c:v>10.493055555555282</c:v>
                </c:pt>
                <c:pt idx="7556">
                  <c:v>10.49444444444417</c:v>
                </c:pt>
                <c:pt idx="7557">
                  <c:v>10.495833333333058</c:v>
                </c:pt>
                <c:pt idx="7558">
                  <c:v>10.497222222221946</c:v>
                </c:pt>
                <c:pt idx="7559">
                  <c:v>10.498611111110835</c:v>
                </c:pt>
                <c:pt idx="7560">
                  <c:v>10.499999999999723</c:v>
                </c:pt>
                <c:pt idx="7561">
                  <c:v>10.501388888888611</c:v>
                </c:pt>
                <c:pt idx="7562">
                  <c:v>10.502777777777499</c:v>
                </c:pt>
                <c:pt idx="7563">
                  <c:v>10.504166666666388</c:v>
                </c:pt>
                <c:pt idx="7564">
                  <c:v>10.505555555555276</c:v>
                </c:pt>
                <c:pt idx="7565">
                  <c:v>10.506944444444164</c:v>
                </c:pt>
                <c:pt idx="7566">
                  <c:v>10.508333333333052</c:v>
                </c:pt>
                <c:pt idx="7567">
                  <c:v>10.50972222222194</c:v>
                </c:pt>
                <c:pt idx="7568">
                  <c:v>10.511111111110829</c:v>
                </c:pt>
                <c:pt idx="7569">
                  <c:v>10.512499999999717</c:v>
                </c:pt>
                <c:pt idx="7570">
                  <c:v>10.513888888888605</c:v>
                </c:pt>
                <c:pt idx="7571">
                  <c:v>10.515277777777493</c:v>
                </c:pt>
                <c:pt idx="7572">
                  <c:v>10.516666666666382</c:v>
                </c:pt>
                <c:pt idx="7573">
                  <c:v>10.51805555555527</c:v>
                </c:pt>
                <c:pt idx="7574">
                  <c:v>10.519444444444158</c:v>
                </c:pt>
                <c:pt idx="7575">
                  <c:v>10.520833333333046</c:v>
                </c:pt>
                <c:pt idx="7576">
                  <c:v>10.522222222221934</c:v>
                </c:pt>
                <c:pt idx="7577">
                  <c:v>10.523611111110823</c:v>
                </c:pt>
                <c:pt idx="7578">
                  <c:v>10.524999999999711</c:v>
                </c:pt>
                <c:pt idx="7579">
                  <c:v>10.526388888888599</c:v>
                </c:pt>
                <c:pt idx="7580">
                  <c:v>10.527777777777487</c:v>
                </c:pt>
                <c:pt idx="7581">
                  <c:v>10.529166666666375</c:v>
                </c:pt>
                <c:pt idx="7582">
                  <c:v>10.530555555555264</c:v>
                </c:pt>
                <c:pt idx="7583">
                  <c:v>10.531944444444152</c:v>
                </c:pt>
                <c:pt idx="7584">
                  <c:v>10.53333333333304</c:v>
                </c:pt>
                <c:pt idx="7585">
                  <c:v>10.534722222221928</c:v>
                </c:pt>
                <c:pt idx="7586">
                  <c:v>10.536111111110817</c:v>
                </c:pt>
                <c:pt idx="7587">
                  <c:v>10.537499999999705</c:v>
                </c:pt>
                <c:pt idx="7588">
                  <c:v>10.538888888888593</c:v>
                </c:pt>
                <c:pt idx="7589">
                  <c:v>10.540277777777481</c:v>
                </c:pt>
                <c:pt idx="7590">
                  <c:v>10.541666666666369</c:v>
                </c:pt>
                <c:pt idx="7591">
                  <c:v>10.543055555555258</c:v>
                </c:pt>
                <c:pt idx="7592">
                  <c:v>10.544444444444146</c:v>
                </c:pt>
                <c:pt idx="7593">
                  <c:v>10.545833333333034</c:v>
                </c:pt>
                <c:pt idx="7594">
                  <c:v>10.547222222221922</c:v>
                </c:pt>
                <c:pt idx="7595">
                  <c:v>10.548611111110811</c:v>
                </c:pt>
                <c:pt idx="7596">
                  <c:v>10.549999999999699</c:v>
                </c:pt>
                <c:pt idx="7597">
                  <c:v>10.551388888888587</c:v>
                </c:pt>
                <c:pt idx="7598">
                  <c:v>10.552777777777475</c:v>
                </c:pt>
                <c:pt idx="7599">
                  <c:v>10.554166666666363</c:v>
                </c:pt>
                <c:pt idx="7600">
                  <c:v>10.555555555555252</c:v>
                </c:pt>
                <c:pt idx="7601">
                  <c:v>10.55694444444414</c:v>
                </c:pt>
                <c:pt idx="7602">
                  <c:v>10.558333333333028</c:v>
                </c:pt>
                <c:pt idx="7603">
                  <c:v>10.559722222221916</c:v>
                </c:pt>
                <c:pt idx="7604">
                  <c:v>10.561111111110804</c:v>
                </c:pt>
                <c:pt idx="7605">
                  <c:v>10.562499999999693</c:v>
                </c:pt>
                <c:pt idx="7606">
                  <c:v>10.563888888888581</c:v>
                </c:pt>
                <c:pt idx="7607">
                  <c:v>10.565277777777469</c:v>
                </c:pt>
                <c:pt idx="7608">
                  <c:v>10.566666666666357</c:v>
                </c:pt>
                <c:pt idx="7609">
                  <c:v>10.568055555555246</c:v>
                </c:pt>
                <c:pt idx="7610">
                  <c:v>10.569444444444134</c:v>
                </c:pt>
                <c:pt idx="7611">
                  <c:v>10.570833333333022</c:v>
                </c:pt>
                <c:pt idx="7612">
                  <c:v>10.57222222222191</c:v>
                </c:pt>
                <c:pt idx="7613">
                  <c:v>10.573611111110798</c:v>
                </c:pt>
                <c:pt idx="7614">
                  <c:v>10.574999999999687</c:v>
                </c:pt>
                <c:pt idx="7615">
                  <c:v>10.576388888888575</c:v>
                </c:pt>
                <c:pt idx="7616">
                  <c:v>10.577777777777463</c:v>
                </c:pt>
                <c:pt idx="7617">
                  <c:v>10.579166666666351</c:v>
                </c:pt>
                <c:pt idx="7618">
                  <c:v>10.58055555555524</c:v>
                </c:pt>
                <c:pt idx="7619">
                  <c:v>10.581944444444128</c:v>
                </c:pt>
                <c:pt idx="7620">
                  <c:v>10.583333333333016</c:v>
                </c:pt>
                <c:pt idx="7621">
                  <c:v>10.584722222221904</c:v>
                </c:pt>
                <c:pt idx="7622">
                  <c:v>10.586111111110792</c:v>
                </c:pt>
                <c:pt idx="7623">
                  <c:v>10.587499999999681</c:v>
                </c:pt>
                <c:pt idx="7624">
                  <c:v>10.588888888888569</c:v>
                </c:pt>
                <c:pt idx="7625">
                  <c:v>10.590277777777457</c:v>
                </c:pt>
                <c:pt idx="7626">
                  <c:v>10.591666666666345</c:v>
                </c:pt>
                <c:pt idx="7627">
                  <c:v>10.593055555555233</c:v>
                </c:pt>
                <c:pt idx="7628">
                  <c:v>10.594444444444122</c:v>
                </c:pt>
                <c:pt idx="7629">
                  <c:v>10.59583333333301</c:v>
                </c:pt>
                <c:pt idx="7630">
                  <c:v>10.597222222221898</c:v>
                </c:pt>
                <c:pt idx="7631">
                  <c:v>10.598611111110786</c:v>
                </c:pt>
                <c:pt idx="7632">
                  <c:v>10.599999999999675</c:v>
                </c:pt>
                <c:pt idx="7633">
                  <c:v>10.601388888888563</c:v>
                </c:pt>
                <c:pt idx="7634">
                  <c:v>10.602777777777451</c:v>
                </c:pt>
                <c:pt idx="7635">
                  <c:v>10.604166666666339</c:v>
                </c:pt>
                <c:pt idx="7636">
                  <c:v>10.605555555555227</c:v>
                </c:pt>
                <c:pt idx="7637">
                  <c:v>10.606944444444116</c:v>
                </c:pt>
                <c:pt idx="7638">
                  <c:v>10.608333333333004</c:v>
                </c:pt>
                <c:pt idx="7639">
                  <c:v>10.609722222221892</c:v>
                </c:pt>
                <c:pt idx="7640">
                  <c:v>10.61111111111078</c:v>
                </c:pt>
                <c:pt idx="7641">
                  <c:v>10.612499999999669</c:v>
                </c:pt>
                <c:pt idx="7642">
                  <c:v>10.613888888888557</c:v>
                </c:pt>
                <c:pt idx="7643">
                  <c:v>10.615277777777445</c:v>
                </c:pt>
                <c:pt idx="7644">
                  <c:v>10.616666666666333</c:v>
                </c:pt>
                <c:pt idx="7645">
                  <c:v>10.618055555555221</c:v>
                </c:pt>
                <c:pt idx="7646">
                  <c:v>10.61944444444411</c:v>
                </c:pt>
                <c:pt idx="7647">
                  <c:v>10.620833333332998</c:v>
                </c:pt>
                <c:pt idx="7648">
                  <c:v>10.622222222221886</c:v>
                </c:pt>
                <c:pt idx="7649">
                  <c:v>10.623611111110774</c:v>
                </c:pt>
                <c:pt idx="7650">
                  <c:v>10.624999999999662</c:v>
                </c:pt>
                <c:pt idx="7651">
                  <c:v>10.626388888888551</c:v>
                </c:pt>
                <c:pt idx="7652">
                  <c:v>10.627777777777439</c:v>
                </c:pt>
                <c:pt idx="7653">
                  <c:v>10.629166666666327</c:v>
                </c:pt>
                <c:pt idx="7654">
                  <c:v>10.630555555555215</c:v>
                </c:pt>
                <c:pt idx="7655">
                  <c:v>10.631944444444104</c:v>
                </c:pt>
                <c:pt idx="7656">
                  <c:v>10.633333333332992</c:v>
                </c:pt>
                <c:pt idx="7657">
                  <c:v>10.63472222222188</c:v>
                </c:pt>
                <c:pt idx="7658">
                  <c:v>10.636111111110768</c:v>
                </c:pt>
                <c:pt idx="7659">
                  <c:v>10.637499999999656</c:v>
                </c:pt>
                <c:pt idx="7660">
                  <c:v>10.638888888888545</c:v>
                </c:pt>
                <c:pt idx="7661">
                  <c:v>10.640277777777433</c:v>
                </c:pt>
                <c:pt idx="7662">
                  <c:v>10.641666666666321</c:v>
                </c:pt>
                <c:pt idx="7663">
                  <c:v>10.643055555555209</c:v>
                </c:pt>
                <c:pt idx="7664">
                  <c:v>10.644444444444098</c:v>
                </c:pt>
                <c:pt idx="7665">
                  <c:v>10.645833333332986</c:v>
                </c:pt>
                <c:pt idx="7666">
                  <c:v>10.647222222221874</c:v>
                </c:pt>
                <c:pt idx="7667">
                  <c:v>10.648611111110762</c:v>
                </c:pt>
                <c:pt idx="7668">
                  <c:v>10.64999999999965</c:v>
                </c:pt>
                <c:pt idx="7669">
                  <c:v>10.651388888888539</c:v>
                </c:pt>
                <c:pt idx="7670">
                  <c:v>10.652777777777427</c:v>
                </c:pt>
                <c:pt idx="7671">
                  <c:v>10.654166666666315</c:v>
                </c:pt>
                <c:pt idx="7672">
                  <c:v>10.655555555555203</c:v>
                </c:pt>
                <c:pt idx="7673">
                  <c:v>10.656944444444092</c:v>
                </c:pt>
                <c:pt idx="7674">
                  <c:v>10.65833333333298</c:v>
                </c:pt>
                <c:pt idx="7675">
                  <c:v>10.659722222221868</c:v>
                </c:pt>
                <c:pt idx="7676">
                  <c:v>10.661111111110756</c:v>
                </c:pt>
                <c:pt idx="7677">
                  <c:v>10.662499999999644</c:v>
                </c:pt>
                <c:pt idx="7678">
                  <c:v>10.663888888888533</c:v>
                </c:pt>
                <c:pt idx="7679">
                  <c:v>10.665277777777421</c:v>
                </c:pt>
                <c:pt idx="7680">
                  <c:v>10.666666666666309</c:v>
                </c:pt>
                <c:pt idx="7681">
                  <c:v>10.668055555555197</c:v>
                </c:pt>
                <c:pt idx="7682">
                  <c:v>10.669444444444085</c:v>
                </c:pt>
                <c:pt idx="7683">
                  <c:v>10.670833333332974</c:v>
                </c:pt>
                <c:pt idx="7684">
                  <c:v>10.672222222221862</c:v>
                </c:pt>
                <c:pt idx="7685">
                  <c:v>10.67361111111075</c:v>
                </c:pt>
                <c:pt idx="7686">
                  <c:v>10.674999999999638</c:v>
                </c:pt>
                <c:pt idx="7687">
                  <c:v>10.676388888888527</c:v>
                </c:pt>
                <c:pt idx="7688">
                  <c:v>10.677777777777415</c:v>
                </c:pt>
                <c:pt idx="7689">
                  <c:v>10.679166666666303</c:v>
                </c:pt>
                <c:pt idx="7690">
                  <c:v>10.680555555555191</c:v>
                </c:pt>
                <c:pt idx="7691">
                  <c:v>10.681944444444079</c:v>
                </c:pt>
                <c:pt idx="7692">
                  <c:v>10.683333333332968</c:v>
                </c:pt>
                <c:pt idx="7693">
                  <c:v>10.684722222221856</c:v>
                </c:pt>
                <c:pt idx="7694">
                  <c:v>10.686111111110744</c:v>
                </c:pt>
                <c:pt idx="7695">
                  <c:v>10.687499999999632</c:v>
                </c:pt>
                <c:pt idx="7696">
                  <c:v>10.688888888888521</c:v>
                </c:pt>
                <c:pt idx="7697">
                  <c:v>10.690277777777409</c:v>
                </c:pt>
                <c:pt idx="7698">
                  <c:v>10.691666666666297</c:v>
                </c:pt>
                <c:pt idx="7699">
                  <c:v>10.693055555555185</c:v>
                </c:pt>
                <c:pt idx="7700">
                  <c:v>10.694444444444073</c:v>
                </c:pt>
                <c:pt idx="7701">
                  <c:v>10.695833333332962</c:v>
                </c:pt>
                <c:pt idx="7702">
                  <c:v>10.69722222222185</c:v>
                </c:pt>
                <c:pt idx="7703">
                  <c:v>10.698611111110738</c:v>
                </c:pt>
                <c:pt idx="7704">
                  <c:v>10.699999999999626</c:v>
                </c:pt>
                <c:pt idx="7705">
                  <c:v>10.701388888888514</c:v>
                </c:pt>
                <c:pt idx="7706">
                  <c:v>10.702777777777403</c:v>
                </c:pt>
                <c:pt idx="7707">
                  <c:v>10.704166666666291</c:v>
                </c:pt>
                <c:pt idx="7708">
                  <c:v>10.705555555555179</c:v>
                </c:pt>
                <c:pt idx="7709">
                  <c:v>10.706944444444067</c:v>
                </c:pt>
                <c:pt idx="7710">
                  <c:v>10.708333333332956</c:v>
                </c:pt>
                <c:pt idx="7711">
                  <c:v>10.709722222221844</c:v>
                </c:pt>
                <c:pt idx="7712">
                  <c:v>10.711111111110732</c:v>
                </c:pt>
                <c:pt idx="7713">
                  <c:v>10.71249999999962</c:v>
                </c:pt>
                <c:pt idx="7714">
                  <c:v>10.713888888888508</c:v>
                </c:pt>
                <c:pt idx="7715">
                  <c:v>10.715277777777397</c:v>
                </c:pt>
                <c:pt idx="7716">
                  <c:v>10.716666666666285</c:v>
                </c:pt>
                <c:pt idx="7717">
                  <c:v>10.718055555555173</c:v>
                </c:pt>
                <c:pt idx="7718">
                  <c:v>10.719444444444061</c:v>
                </c:pt>
                <c:pt idx="7719">
                  <c:v>10.72083333333295</c:v>
                </c:pt>
                <c:pt idx="7720">
                  <c:v>10.722222222221838</c:v>
                </c:pt>
                <c:pt idx="7721">
                  <c:v>10.723611111110726</c:v>
                </c:pt>
                <c:pt idx="7722">
                  <c:v>10.724999999999614</c:v>
                </c:pt>
                <c:pt idx="7723">
                  <c:v>10.726388888888502</c:v>
                </c:pt>
                <c:pt idx="7724">
                  <c:v>10.727777777777391</c:v>
                </c:pt>
                <c:pt idx="7725">
                  <c:v>10.729166666666279</c:v>
                </c:pt>
                <c:pt idx="7726">
                  <c:v>10.730555555555167</c:v>
                </c:pt>
                <c:pt idx="7727">
                  <c:v>10.731944444444055</c:v>
                </c:pt>
                <c:pt idx="7728">
                  <c:v>10.733333333332943</c:v>
                </c:pt>
                <c:pt idx="7729">
                  <c:v>10.734722222221832</c:v>
                </c:pt>
                <c:pt idx="7730">
                  <c:v>10.73611111111072</c:v>
                </c:pt>
                <c:pt idx="7731">
                  <c:v>10.737499999999608</c:v>
                </c:pt>
                <c:pt idx="7732">
                  <c:v>10.738888888888496</c:v>
                </c:pt>
                <c:pt idx="7733">
                  <c:v>10.740277777777385</c:v>
                </c:pt>
                <c:pt idx="7734">
                  <c:v>10.741666666666273</c:v>
                </c:pt>
                <c:pt idx="7735">
                  <c:v>10.743055555555161</c:v>
                </c:pt>
                <c:pt idx="7736">
                  <c:v>10.744444444444049</c:v>
                </c:pt>
                <c:pt idx="7737">
                  <c:v>10.745833333332937</c:v>
                </c:pt>
                <c:pt idx="7738">
                  <c:v>10.747222222221826</c:v>
                </c:pt>
                <c:pt idx="7739">
                  <c:v>10.748611111110714</c:v>
                </c:pt>
                <c:pt idx="7740">
                  <c:v>10.749999999999602</c:v>
                </c:pt>
                <c:pt idx="7741">
                  <c:v>10.75138888888849</c:v>
                </c:pt>
                <c:pt idx="7742">
                  <c:v>10.752777777777379</c:v>
                </c:pt>
                <c:pt idx="7743">
                  <c:v>10.754166666666267</c:v>
                </c:pt>
                <c:pt idx="7744">
                  <c:v>10.755555555555155</c:v>
                </c:pt>
                <c:pt idx="7745">
                  <c:v>10.756944444444043</c:v>
                </c:pt>
                <c:pt idx="7746">
                  <c:v>10.758333333332931</c:v>
                </c:pt>
                <c:pt idx="7747">
                  <c:v>10.75972222222182</c:v>
                </c:pt>
                <c:pt idx="7748">
                  <c:v>10.761111111110708</c:v>
                </c:pt>
                <c:pt idx="7749">
                  <c:v>10.762499999999596</c:v>
                </c:pt>
                <c:pt idx="7750">
                  <c:v>10.763888888888484</c:v>
                </c:pt>
                <c:pt idx="7751">
                  <c:v>10.765277777777372</c:v>
                </c:pt>
                <c:pt idx="7752">
                  <c:v>10.766666666666261</c:v>
                </c:pt>
                <c:pt idx="7753">
                  <c:v>10.768055555555149</c:v>
                </c:pt>
                <c:pt idx="7754">
                  <c:v>10.769444444444037</c:v>
                </c:pt>
                <c:pt idx="7755">
                  <c:v>10.770833333332925</c:v>
                </c:pt>
                <c:pt idx="7756">
                  <c:v>10.772222222221814</c:v>
                </c:pt>
                <c:pt idx="7757">
                  <c:v>10.773611111110702</c:v>
                </c:pt>
                <c:pt idx="7758">
                  <c:v>10.77499999999959</c:v>
                </c:pt>
                <c:pt idx="7759">
                  <c:v>10.776388888888478</c:v>
                </c:pt>
                <c:pt idx="7760">
                  <c:v>10.777777777777366</c:v>
                </c:pt>
                <c:pt idx="7761">
                  <c:v>10.779166666666255</c:v>
                </c:pt>
                <c:pt idx="7762">
                  <c:v>10.780555555555143</c:v>
                </c:pt>
                <c:pt idx="7763">
                  <c:v>10.781944444444031</c:v>
                </c:pt>
                <c:pt idx="7764">
                  <c:v>10.783333333332919</c:v>
                </c:pt>
                <c:pt idx="7765">
                  <c:v>10.784722222221808</c:v>
                </c:pt>
                <c:pt idx="7766">
                  <c:v>10.786111111110696</c:v>
                </c:pt>
                <c:pt idx="7767">
                  <c:v>10.787499999999584</c:v>
                </c:pt>
                <c:pt idx="7768">
                  <c:v>10.788888888888472</c:v>
                </c:pt>
                <c:pt idx="7769">
                  <c:v>10.79027777777736</c:v>
                </c:pt>
                <c:pt idx="7770">
                  <c:v>10.791666666666249</c:v>
                </c:pt>
                <c:pt idx="7771">
                  <c:v>10.793055555555137</c:v>
                </c:pt>
                <c:pt idx="7772">
                  <c:v>10.794444444444025</c:v>
                </c:pt>
                <c:pt idx="7773">
                  <c:v>10.795833333332913</c:v>
                </c:pt>
                <c:pt idx="7774">
                  <c:v>10.797222222221802</c:v>
                </c:pt>
                <c:pt idx="7775">
                  <c:v>10.79861111111069</c:v>
                </c:pt>
                <c:pt idx="7776">
                  <c:v>10.799999999999578</c:v>
                </c:pt>
                <c:pt idx="7777">
                  <c:v>10.801388888888466</c:v>
                </c:pt>
                <c:pt idx="7778">
                  <c:v>10.802777777777354</c:v>
                </c:pt>
                <c:pt idx="7779">
                  <c:v>10.804166666666243</c:v>
                </c:pt>
                <c:pt idx="7780">
                  <c:v>10.805555555555131</c:v>
                </c:pt>
                <c:pt idx="7781">
                  <c:v>10.806944444444019</c:v>
                </c:pt>
                <c:pt idx="7782">
                  <c:v>10.808333333332907</c:v>
                </c:pt>
                <c:pt idx="7783">
                  <c:v>10.809722222221795</c:v>
                </c:pt>
                <c:pt idx="7784">
                  <c:v>10.811111111110684</c:v>
                </c:pt>
                <c:pt idx="7785">
                  <c:v>10.812499999999572</c:v>
                </c:pt>
                <c:pt idx="7786">
                  <c:v>10.81388888888846</c:v>
                </c:pt>
                <c:pt idx="7787">
                  <c:v>10.815277777777348</c:v>
                </c:pt>
                <c:pt idx="7788">
                  <c:v>10.816666666666237</c:v>
                </c:pt>
                <c:pt idx="7789">
                  <c:v>10.818055555555125</c:v>
                </c:pt>
                <c:pt idx="7790">
                  <c:v>10.819444444444013</c:v>
                </c:pt>
                <c:pt idx="7791">
                  <c:v>10.820833333332901</c:v>
                </c:pt>
                <c:pt idx="7792">
                  <c:v>10.822222222221789</c:v>
                </c:pt>
                <c:pt idx="7793">
                  <c:v>10.823611111110678</c:v>
                </c:pt>
                <c:pt idx="7794">
                  <c:v>10.824999999999566</c:v>
                </c:pt>
                <c:pt idx="7795">
                  <c:v>10.826388888888454</c:v>
                </c:pt>
                <c:pt idx="7796">
                  <c:v>10.827777777777342</c:v>
                </c:pt>
                <c:pt idx="7797">
                  <c:v>10.829166666666231</c:v>
                </c:pt>
                <c:pt idx="7798">
                  <c:v>10.830555555555119</c:v>
                </c:pt>
                <c:pt idx="7799">
                  <c:v>10.831944444444007</c:v>
                </c:pt>
                <c:pt idx="7800">
                  <c:v>10.833333333332895</c:v>
                </c:pt>
                <c:pt idx="7801">
                  <c:v>10.834722222221783</c:v>
                </c:pt>
                <c:pt idx="7802">
                  <c:v>10.836111111110672</c:v>
                </c:pt>
                <c:pt idx="7803">
                  <c:v>10.83749999999956</c:v>
                </c:pt>
                <c:pt idx="7804">
                  <c:v>10.838888888888448</c:v>
                </c:pt>
                <c:pt idx="7805">
                  <c:v>10.840277777777336</c:v>
                </c:pt>
                <c:pt idx="7806">
                  <c:v>10.841666666666224</c:v>
                </c:pt>
                <c:pt idx="7807">
                  <c:v>10.843055555555113</c:v>
                </c:pt>
                <c:pt idx="7808">
                  <c:v>10.844444444444001</c:v>
                </c:pt>
                <c:pt idx="7809">
                  <c:v>10.845833333332889</c:v>
                </c:pt>
                <c:pt idx="7810">
                  <c:v>10.847222222221777</c:v>
                </c:pt>
                <c:pt idx="7811">
                  <c:v>10.848611111110666</c:v>
                </c:pt>
                <c:pt idx="7812">
                  <c:v>10.849999999999554</c:v>
                </c:pt>
                <c:pt idx="7813">
                  <c:v>10.851388888888442</c:v>
                </c:pt>
                <c:pt idx="7814">
                  <c:v>10.85277777777733</c:v>
                </c:pt>
                <c:pt idx="7815">
                  <c:v>10.854166666666218</c:v>
                </c:pt>
                <c:pt idx="7816">
                  <c:v>10.855555555555107</c:v>
                </c:pt>
                <c:pt idx="7817">
                  <c:v>10.856944444443995</c:v>
                </c:pt>
                <c:pt idx="7818">
                  <c:v>10.858333333332883</c:v>
                </c:pt>
                <c:pt idx="7819">
                  <c:v>10.859722222221771</c:v>
                </c:pt>
                <c:pt idx="7820">
                  <c:v>10.86111111111066</c:v>
                </c:pt>
                <c:pt idx="7821">
                  <c:v>10.862499999999548</c:v>
                </c:pt>
                <c:pt idx="7822">
                  <c:v>10.863888888888436</c:v>
                </c:pt>
                <c:pt idx="7823">
                  <c:v>10.865277777777324</c:v>
                </c:pt>
                <c:pt idx="7824">
                  <c:v>10.866666666666212</c:v>
                </c:pt>
                <c:pt idx="7825">
                  <c:v>10.868055555555101</c:v>
                </c:pt>
                <c:pt idx="7826">
                  <c:v>10.869444444443989</c:v>
                </c:pt>
                <c:pt idx="7827">
                  <c:v>10.870833333332877</c:v>
                </c:pt>
                <c:pt idx="7828">
                  <c:v>10.872222222221765</c:v>
                </c:pt>
                <c:pt idx="7829">
                  <c:v>10.873611111110653</c:v>
                </c:pt>
                <c:pt idx="7830">
                  <c:v>10.874999999999542</c:v>
                </c:pt>
                <c:pt idx="7831">
                  <c:v>10.87638888888843</c:v>
                </c:pt>
                <c:pt idx="7832">
                  <c:v>10.877777777777318</c:v>
                </c:pt>
                <c:pt idx="7833">
                  <c:v>10.879166666666206</c:v>
                </c:pt>
                <c:pt idx="7834">
                  <c:v>10.880555555555095</c:v>
                </c:pt>
                <c:pt idx="7835">
                  <c:v>10.881944444443983</c:v>
                </c:pt>
                <c:pt idx="7836">
                  <c:v>10.883333333332871</c:v>
                </c:pt>
                <c:pt idx="7837">
                  <c:v>10.884722222221759</c:v>
                </c:pt>
                <c:pt idx="7838">
                  <c:v>10.886111111110647</c:v>
                </c:pt>
                <c:pt idx="7839">
                  <c:v>10.887499999999536</c:v>
                </c:pt>
                <c:pt idx="7840">
                  <c:v>10.888888888888424</c:v>
                </c:pt>
                <c:pt idx="7841">
                  <c:v>10.890277777777312</c:v>
                </c:pt>
                <c:pt idx="7842">
                  <c:v>10.8916666666662</c:v>
                </c:pt>
                <c:pt idx="7843">
                  <c:v>10.893055555555089</c:v>
                </c:pt>
                <c:pt idx="7844">
                  <c:v>10.894444444443977</c:v>
                </c:pt>
                <c:pt idx="7845">
                  <c:v>10.895833333332865</c:v>
                </c:pt>
                <c:pt idx="7846">
                  <c:v>10.897222222221753</c:v>
                </c:pt>
                <c:pt idx="7847">
                  <c:v>10.898611111110641</c:v>
                </c:pt>
                <c:pt idx="7848">
                  <c:v>10.89999999999953</c:v>
                </c:pt>
                <c:pt idx="7849">
                  <c:v>10.901388888888418</c:v>
                </c:pt>
                <c:pt idx="7850">
                  <c:v>10.902777777777306</c:v>
                </c:pt>
                <c:pt idx="7851">
                  <c:v>10.904166666666194</c:v>
                </c:pt>
                <c:pt idx="7852">
                  <c:v>10.905555555555082</c:v>
                </c:pt>
                <c:pt idx="7853">
                  <c:v>10.906944444443971</c:v>
                </c:pt>
                <c:pt idx="7854">
                  <c:v>10.908333333332859</c:v>
                </c:pt>
                <c:pt idx="7855">
                  <c:v>10.909722222221747</c:v>
                </c:pt>
                <c:pt idx="7856">
                  <c:v>10.911111111110635</c:v>
                </c:pt>
                <c:pt idx="7857">
                  <c:v>10.912499999999524</c:v>
                </c:pt>
                <c:pt idx="7858">
                  <c:v>10.913888888888412</c:v>
                </c:pt>
                <c:pt idx="7859">
                  <c:v>10.9152777777773</c:v>
                </c:pt>
                <c:pt idx="7860">
                  <c:v>10.916666666666188</c:v>
                </c:pt>
                <c:pt idx="7861">
                  <c:v>10.918055555555076</c:v>
                </c:pt>
                <c:pt idx="7862">
                  <c:v>10.919444444443965</c:v>
                </c:pt>
                <c:pt idx="7863">
                  <c:v>10.920833333332853</c:v>
                </c:pt>
                <c:pt idx="7864">
                  <c:v>10.922222222221741</c:v>
                </c:pt>
                <c:pt idx="7865">
                  <c:v>10.923611111110629</c:v>
                </c:pt>
                <c:pt idx="7866">
                  <c:v>10.924999999999518</c:v>
                </c:pt>
                <c:pt idx="7867">
                  <c:v>10.926388888888406</c:v>
                </c:pt>
                <c:pt idx="7868">
                  <c:v>10.927777777777294</c:v>
                </c:pt>
                <c:pt idx="7869">
                  <c:v>10.929166666666182</c:v>
                </c:pt>
                <c:pt idx="7870">
                  <c:v>10.93055555555507</c:v>
                </c:pt>
                <c:pt idx="7871">
                  <c:v>10.931944444443959</c:v>
                </c:pt>
                <c:pt idx="7872">
                  <c:v>10.933333333332847</c:v>
                </c:pt>
                <c:pt idx="7873">
                  <c:v>10.934722222221735</c:v>
                </c:pt>
                <c:pt idx="7874">
                  <c:v>10.936111111110623</c:v>
                </c:pt>
                <c:pt idx="7875">
                  <c:v>10.937499999999512</c:v>
                </c:pt>
                <c:pt idx="7876">
                  <c:v>10.9388888888884</c:v>
                </c:pt>
                <c:pt idx="7877">
                  <c:v>10.940277777777288</c:v>
                </c:pt>
                <c:pt idx="7878">
                  <c:v>10.941666666666176</c:v>
                </c:pt>
                <c:pt idx="7879">
                  <c:v>10.943055555555064</c:v>
                </c:pt>
                <c:pt idx="7880">
                  <c:v>10.944444444443953</c:v>
                </c:pt>
                <c:pt idx="7881">
                  <c:v>10.945833333332841</c:v>
                </c:pt>
                <c:pt idx="7882">
                  <c:v>10.947222222221729</c:v>
                </c:pt>
                <c:pt idx="7883">
                  <c:v>10.948611111110617</c:v>
                </c:pt>
                <c:pt idx="7884">
                  <c:v>10.949999999999505</c:v>
                </c:pt>
                <c:pt idx="7885">
                  <c:v>10.951388888888394</c:v>
                </c:pt>
                <c:pt idx="7886">
                  <c:v>10.952777777777282</c:v>
                </c:pt>
                <c:pt idx="7887">
                  <c:v>10.95416666666617</c:v>
                </c:pt>
                <c:pt idx="7888">
                  <c:v>10.955555555555058</c:v>
                </c:pt>
                <c:pt idx="7889">
                  <c:v>10.956944444443947</c:v>
                </c:pt>
                <c:pt idx="7890">
                  <c:v>10.958333333332835</c:v>
                </c:pt>
                <c:pt idx="7891">
                  <c:v>10.959722222221723</c:v>
                </c:pt>
                <c:pt idx="7892">
                  <c:v>10.961111111110611</c:v>
                </c:pt>
                <c:pt idx="7893">
                  <c:v>10.962499999999499</c:v>
                </c:pt>
                <c:pt idx="7894">
                  <c:v>10.963888888888388</c:v>
                </c:pt>
                <c:pt idx="7895">
                  <c:v>10.965277777777276</c:v>
                </c:pt>
                <c:pt idx="7896">
                  <c:v>10.966666666666164</c:v>
                </c:pt>
                <c:pt idx="7897">
                  <c:v>10.968055555555052</c:v>
                </c:pt>
                <c:pt idx="7898">
                  <c:v>10.969444444443941</c:v>
                </c:pt>
                <c:pt idx="7899">
                  <c:v>10.970833333332829</c:v>
                </c:pt>
                <c:pt idx="7900">
                  <c:v>10.972222222221717</c:v>
                </c:pt>
                <c:pt idx="7901">
                  <c:v>10.973611111110605</c:v>
                </c:pt>
                <c:pt idx="7902">
                  <c:v>10.974999999999493</c:v>
                </c:pt>
                <c:pt idx="7903">
                  <c:v>10.976388888888382</c:v>
                </c:pt>
                <c:pt idx="7904">
                  <c:v>10.97777777777727</c:v>
                </c:pt>
                <c:pt idx="7905">
                  <c:v>10.979166666666158</c:v>
                </c:pt>
                <c:pt idx="7906">
                  <c:v>10.980555555555046</c:v>
                </c:pt>
                <c:pt idx="7907">
                  <c:v>10.981944444443934</c:v>
                </c:pt>
                <c:pt idx="7908">
                  <c:v>10.983333333332823</c:v>
                </c:pt>
                <c:pt idx="7909">
                  <c:v>10.984722222221711</c:v>
                </c:pt>
                <c:pt idx="7910">
                  <c:v>10.986111111110599</c:v>
                </c:pt>
                <c:pt idx="7911">
                  <c:v>10.987499999999487</c:v>
                </c:pt>
                <c:pt idx="7912">
                  <c:v>10.988888888888376</c:v>
                </c:pt>
                <c:pt idx="7913">
                  <c:v>10.990277777777264</c:v>
                </c:pt>
                <c:pt idx="7914">
                  <c:v>10.991666666666152</c:v>
                </c:pt>
                <c:pt idx="7915">
                  <c:v>10.99305555555504</c:v>
                </c:pt>
                <c:pt idx="7916">
                  <c:v>10.994444444443928</c:v>
                </c:pt>
                <c:pt idx="7917">
                  <c:v>10.995833333332817</c:v>
                </c:pt>
                <c:pt idx="7918">
                  <c:v>10.997222222221705</c:v>
                </c:pt>
                <c:pt idx="7919">
                  <c:v>10.998611111110593</c:v>
                </c:pt>
                <c:pt idx="7920">
                  <c:v>10.999999999999481</c:v>
                </c:pt>
                <c:pt idx="7921">
                  <c:v>11.00138888888837</c:v>
                </c:pt>
                <c:pt idx="7922">
                  <c:v>11.002777777777258</c:v>
                </c:pt>
                <c:pt idx="7923">
                  <c:v>11.004166666666146</c:v>
                </c:pt>
                <c:pt idx="7924">
                  <c:v>11.005555555555034</c:v>
                </c:pt>
                <c:pt idx="7925">
                  <c:v>11.006944444443922</c:v>
                </c:pt>
                <c:pt idx="7926">
                  <c:v>11.008333333332811</c:v>
                </c:pt>
                <c:pt idx="7927">
                  <c:v>11.009722222221699</c:v>
                </c:pt>
                <c:pt idx="7928">
                  <c:v>11.011111111110587</c:v>
                </c:pt>
                <c:pt idx="7929">
                  <c:v>11.012499999999475</c:v>
                </c:pt>
                <c:pt idx="7930">
                  <c:v>11.013888888888363</c:v>
                </c:pt>
                <c:pt idx="7931">
                  <c:v>11.015277777777252</c:v>
                </c:pt>
                <c:pt idx="7932">
                  <c:v>11.01666666666614</c:v>
                </c:pt>
                <c:pt idx="7933">
                  <c:v>11.018055555555028</c:v>
                </c:pt>
                <c:pt idx="7934">
                  <c:v>11.019444444443916</c:v>
                </c:pt>
                <c:pt idx="7935">
                  <c:v>11.020833333332805</c:v>
                </c:pt>
                <c:pt idx="7936">
                  <c:v>11.022222222221693</c:v>
                </c:pt>
                <c:pt idx="7937">
                  <c:v>11.023611111110581</c:v>
                </c:pt>
                <c:pt idx="7938">
                  <c:v>11.024999999999469</c:v>
                </c:pt>
                <c:pt idx="7939">
                  <c:v>11.026388888888357</c:v>
                </c:pt>
                <c:pt idx="7940">
                  <c:v>11.027777777777246</c:v>
                </c:pt>
                <c:pt idx="7941">
                  <c:v>11.029166666666134</c:v>
                </c:pt>
                <c:pt idx="7942">
                  <c:v>11.030555555555022</c:v>
                </c:pt>
                <c:pt idx="7943">
                  <c:v>11.03194444444391</c:v>
                </c:pt>
                <c:pt idx="7944">
                  <c:v>11.033333333332799</c:v>
                </c:pt>
                <c:pt idx="7945">
                  <c:v>11.034722222221687</c:v>
                </c:pt>
                <c:pt idx="7946">
                  <c:v>11.036111111110575</c:v>
                </c:pt>
                <c:pt idx="7947">
                  <c:v>11.037499999999463</c:v>
                </c:pt>
                <c:pt idx="7948">
                  <c:v>11.038888888888351</c:v>
                </c:pt>
                <c:pt idx="7949">
                  <c:v>11.04027777777724</c:v>
                </c:pt>
                <c:pt idx="7950">
                  <c:v>11.041666666666128</c:v>
                </c:pt>
                <c:pt idx="7951">
                  <c:v>11.043055555555016</c:v>
                </c:pt>
                <c:pt idx="7952">
                  <c:v>11.044444444443904</c:v>
                </c:pt>
                <c:pt idx="7953">
                  <c:v>11.045833333332792</c:v>
                </c:pt>
                <c:pt idx="7954">
                  <c:v>11.047222222221681</c:v>
                </c:pt>
                <c:pt idx="7955">
                  <c:v>11.048611111110569</c:v>
                </c:pt>
                <c:pt idx="7956">
                  <c:v>11.049999999999457</c:v>
                </c:pt>
                <c:pt idx="7957">
                  <c:v>11.051388888888345</c:v>
                </c:pt>
                <c:pt idx="7958">
                  <c:v>11.052777777777234</c:v>
                </c:pt>
                <c:pt idx="7959">
                  <c:v>11.054166666666122</c:v>
                </c:pt>
                <c:pt idx="7960">
                  <c:v>11.05555555555501</c:v>
                </c:pt>
                <c:pt idx="7961">
                  <c:v>11.056944444443898</c:v>
                </c:pt>
                <c:pt idx="7962">
                  <c:v>11.058333333332786</c:v>
                </c:pt>
                <c:pt idx="7963">
                  <c:v>11.059722222221675</c:v>
                </c:pt>
                <c:pt idx="7964">
                  <c:v>11.061111111110563</c:v>
                </c:pt>
                <c:pt idx="7965">
                  <c:v>11.062499999999451</c:v>
                </c:pt>
                <c:pt idx="7966">
                  <c:v>11.063888888888339</c:v>
                </c:pt>
                <c:pt idx="7967">
                  <c:v>11.065277777777228</c:v>
                </c:pt>
                <c:pt idx="7968">
                  <c:v>11.066666666666116</c:v>
                </c:pt>
                <c:pt idx="7969">
                  <c:v>11.068055555555004</c:v>
                </c:pt>
                <c:pt idx="7970">
                  <c:v>11.069444444443892</c:v>
                </c:pt>
                <c:pt idx="7971">
                  <c:v>11.07083333333278</c:v>
                </c:pt>
                <c:pt idx="7972">
                  <c:v>11.072222222221669</c:v>
                </c:pt>
                <c:pt idx="7973">
                  <c:v>11.073611111110557</c:v>
                </c:pt>
                <c:pt idx="7974">
                  <c:v>11.074999999999445</c:v>
                </c:pt>
                <c:pt idx="7975">
                  <c:v>11.076388888888333</c:v>
                </c:pt>
                <c:pt idx="7976">
                  <c:v>11.077777777777222</c:v>
                </c:pt>
                <c:pt idx="7977">
                  <c:v>11.07916666666611</c:v>
                </c:pt>
                <c:pt idx="7978">
                  <c:v>11.080555555554998</c:v>
                </c:pt>
                <c:pt idx="7979">
                  <c:v>11.081944444443886</c:v>
                </c:pt>
                <c:pt idx="7980">
                  <c:v>11.083333333332774</c:v>
                </c:pt>
                <c:pt idx="7981">
                  <c:v>11.084722222221663</c:v>
                </c:pt>
                <c:pt idx="7982">
                  <c:v>11.086111111110551</c:v>
                </c:pt>
                <c:pt idx="7983">
                  <c:v>11.087499999999439</c:v>
                </c:pt>
                <c:pt idx="7984">
                  <c:v>11.088888888888327</c:v>
                </c:pt>
                <c:pt idx="7985">
                  <c:v>11.090277777777215</c:v>
                </c:pt>
                <c:pt idx="7986">
                  <c:v>11.091666666666104</c:v>
                </c:pt>
                <c:pt idx="7987">
                  <c:v>11.093055555554992</c:v>
                </c:pt>
                <c:pt idx="7988">
                  <c:v>11.09444444444388</c:v>
                </c:pt>
                <c:pt idx="7989">
                  <c:v>11.095833333332768</c:v>
                </c:pt>
                <c:pt idx="7990">
                  <c:v>11.097222222221657</c:v>
                </c:pt>
                <c:pt idx="7991">
                  <c:v>11.098611111110545</c:v>
                </c:pt>
                <c:pt idx="7992">
                  <c:v>11.099999999999433</c:v>
                </c:pt>
                <c:pt idx="7993">
                  <c:v>11.101388888888321</c:v>
                </c:pt>
                <c:pt idx="7994">
                  <c:v>11.102777777777209</c:v>
                </c:pt>
                <c:pt idx="7995">
                  <c:v>11.104166666666098</c:v>
                </c:pt>
                <c:pt idx="7996">
                  <c:v>11.105555555554986</c:v>
                </c:pt>
                <c:pt idx="7997">
                  <c:v>11.106944444443874</c:v>
                </c:pt>
                <c:pt idx="7998">
                  <c:v>11.108333333332762</c:v>
                </c:pt>
                <c:pt idx="7999">
                  <c:v>11.109722222221651</c:v>
                </c:pt>
                <c:pt idx="8000">
                  <c:v>11.111111111110539</c:v>
                </c:pt>
                <c:pt idx="8001">
                  <c:v>11.112499999999427</c:v>
                </c:pt>
                <c:pt idx="8002">
                  <c:v>11.113888888888315</c:v>
                </c:pt>
                <c:pt idx="8003">
                  <c:v>11.115277777777203</c:v>
                </c:pt>
                <c:pt idx="8004">
                  <c:v>11.116666666666092</c:v>
                </c:pt>
                <c:pt idx="8005">
                  <c:v>11.11805555555498</c:v>
                </c:pt>
                <c:pt idx="8006">
                  <c:v>11.119444444443868</c:v>
                </c:pt>
                <c:pt idx="8007">
                  <c:v>11.120833333332756</c:v>
                </c:pt>
                <c:pt idx="8008">
                  <c:v>11.122222222221644</c:v>
                </c:pt>
                <c:pt idx="8009">
                  <c:v>11.123611111110533</c:v>
                </c:pt>
                <c:pt idx="8010">
                  <c:v>11.124999999999421</c:v>
                </c:pt>
                <c:pt idx="8011">
                  <c:v>11.126388888888309</c:v>
                </c:pt>
                <c:pt idx="8012">
                  <c:v>11.127777777777197</c:v>
                </c:pt>
                <c:pt idx="8013">
                  <c:v>11.129166666666086</c:v>
                </c:pt>
                <c:pt idx="8014">
                  <c:v>11.130555555554974</c:v>
                </c:pt>
                <c:pt idx="8015">
                  <c:v>11.131944444443862</c:v>
                </c:pt>
                <c:pt idx="8016">
                  <c:v>11.13333333333275</c:v>
                </c:pt>
                <c:pt idx="8017">
                  <c:v>11.134722222221638</c:v>
                </c:pt>
                <c:pt idx="8018">
                  <c:v>11.136111111110527</c:v>
                </c:pt>
                <c:pt idx="8019">
                  <c:v>11.137499999999415</c:v>
                </c:pt>
                <c:pt idx="8020">
                  <c:v>11.138888888888303</c:v>
                </c:pt>
                <c:pt idx="8021">
                  <c:v>11.140277777777191</c:v>
                </c:pt>
                <c:pt idx="8022">
                  <c:v>11.14166666666608</c:v>
                </c:pt>
                <c:pt idx="8023">
                  <c:v>11.143055555554968</c:v>
                </c:pt>
                <c:pt idx="8024">
                  <c:v>11.144444444443856</c:v>
                </c:pt>
                <c:pt idx="8025">
                  <c:v>11.145833333332744</c:v>
                </c:pt>
                <c:pt idx="8026">
                  <c:v>11.147222222221632</c:v>
                </c:pt>
                <c:pt idx="8027">
                  <c:v>11.148611111110521</c:v>
                </c:pt>
                <c:pt idx="8028">
                  <c:v>11.149999999999409</c:v>
                </c:pt>
                <c:pt idx="8029">
                  <c:v>11.151388888888297</c:v>
                </c:pt>
                <c:pt idx="8030">
                  <c:v>11.152777777777185</c:v>
                </c:pt>
                <c:pt idx="8031">
                  <c:v>11.154166666666073</c:v>
                </c:pt>
                <c:pt idx="8032">
                  <c:v>11.155555555554962</c:v>
                </c:pt>
                <c:pt idx="8033">
                  <c:v>11.15694444444385</c:v>
                </c:pt>
                <c:pt idx="8034">
                  <c:v>11.158333333332738</c:v>
                </c:pt>
                <c:pt idx="8035">
                  <c:v>11.159722222221626</c:v>
                </c:pt>
                <c:pt idx="8036">
                  <c:v>11.161111111110515</c:v>
                </c:pt>
                <c:pt idx="8037">
                  <c:v>11.162499999999403</c:v>
                </c:pt>
                <c:pt idx="8038">
                  <c:v>11.163888888888291</c:v>
                </c:pt>
                <c:pt idx="8039">
                  <c:v>11.165277777777179</c:v>
                </c:pt>
                <c:pt idx="8040">
                  <c:v>11.166666666666067</c:v>
                </c:pt>
                <c:pt idx="8041">
                  <c:v>11.168055555554956</c:v>
                </c:pt>
                <c:pt idx="8042">
                  <c:v>11.169444444443844</c:v>
                </c:pt>
                <c:pt idx="8043">
                  <c:v>11.170833333332732</c:v>
                </c:pt>
                <c:pt idx="8044">
                  <c:v>11.17222222222162</c:v>
                </c:pt>
                <c:pt idx="8045">
                  <c:v>11.173611111110509</c:v>
                </c:pt>
                <c:pt idx="8046">
                  <c:v>11.174999999999397</c:v>
                </c:pt>
                <c:pt idx="8047">
                  <c:v>11.176388888888285</c:v>
                </c:pt>
                <c:pt idx="8048">
                  <c:v>11.177777777777173</c:v>
                </c:pt>
                <c:pt idx="8049">
                  <c:v>11.179166666666061</c:v>
                </c:pt>
                <c:pt idx="8050">
                  <c:v>11.18055555555495</c:v>
                </c:pt>
                <c:pt idx="8051">
                  <c:v>11.181944444443838</c:v>
                </c:pt>
                <c:pt idx="8052">
                  <c:v>11.183333333332726</c:v>
                </c:pt>
                <c:pt idx="8053">
                  <c:v>11.184722222221614</c:v>
                </c:pt>
                <c:pt idx="8054">
                  <c:v>11.186111111110502</c:v>
                </c:pt>
                <c:pt idx="8055">
                  <c:v>11.187499999999391</c:v>
                </c:pt>
                <c:pt idx="8056">
                  <c:v>11.188888888888279</c:v>
                </c:pt>
                <c:pt idx="8057">
                  <c:v>11.190277777777167</c:v>
                </c:pt>
                <c:pt idx="8058">
                  <c:v>11.191666666666055</c:v>
                </c:pt>
                <c:pt idx="8059">
                  <c:v>11.193055555554944</c:v>
                </c:pt>
                <c:pt idx="8060">
                  <c:v>11.194444444443832</c:v>
                </c:pt>
                <c:pt idx="8061">
                  <c:v>11.19583333333272</c:v>
                </c:pt>
                <c:pt idx="8062">
                  <c:v>11.197222222221608</c:v>
                </c:pt>
                <c:pt idx="8063">
                  <c:v>11.198611111110496</c:v>
                </c:pt>
                <c:pt idx="8064">
                  <c:v>11.199999999999385</c:v>
                </c:pt>
                <c:pt idx="8065">
                  <c:v>11.201388888888273</c:v>
                </c:pt>
                <c:pt idx="8066">
                  <c:v>11.202777777777161</c:v>
                </c:pt>
                <c:pt idx="8067">
                  <c:v>11.204166666666049</c:v>
                </c:pt>
                <c:pt idx="8068">
                  <c:v>11.205555555554938</c:v>
                </c:pt>
                <c:pt idx="8069">
                  <c:v>11.206944444443826</c:v>
                </c:pt>
                <c:pt idx="8070">
                  <c:v>11.208333333332714</c:v>
                </c:pt>
                <c:pt idx="8071">
                  <c:v>11.209722222221602</c:v>
                </c:pt>
                <c:pt idx="8072">
                  <c:v>11.21111111111049</c:v>
                </c:pt>
                <c:pt idx="8073">
                  <c:v>11.212499999999379</c:v>
                </c:pt>
                <c:pt idx="8074">
                  <c:v>11.213888888888267</c:v>
                </c:pt>
                <c:pt idx="8075">
                  <c:v>11.215277777777155</c:v>
                </c:pt>
                <c:pt idx="8076">
                  <c:v>11.216666666666043</c:v>
                </c:pt>
                <c:pt idx="8077">
                  <c:v>11.218055555554932</c:v>
                </c:pt>
                <c:pt idx="8078">
                  <c:v>11.21944444444382</c:v>
                </c:pt>
                <c:pt idx="8079">
                  <c:v>11.220833333332708</c:v>
                </c:pt>
                <c:pt idx="8080">
                  <c:v>11.222222222221596</c:v>
                </c:pt>
                <c:pt idx="8081">
                  <c:v>11.223611111110484</c:v>
                </c:pt>
                <c:pt idx="8082">
                  <c:v>11.224999999999373</c:v>
                </c:pt>
                <c:pt idx="8083">
                  <c:v>11.226388888888261</c:v>
                </c:pt>
                <c:pt idx="8084">
                  <c:v>11.227777777777149</c:v>
                </c:pt>
                <c:pt idx="8085">
                  <c:v>11.229166666666037</c:v>
                </c:pt>
                <c:pt idx="8086">
                  <c:v>11.230555555554925</c:v>
                </c:pt>
                <c:pt idx="8087">
                  <c:v>11.231944444443814</c:v>
                </c:pt>
                <c:pt idx="8088">
                  <c:v>11.233333333332702</c:v>
                </c:pt>
                <c:pt idx="8089">
                  <c:v>11.23472222222159</c:v>
                </c:pt>
                <c:pt idx="8090">
                  <c:v>11.236111111110478</c:v>
                </c:pt>
                <c:pt idx="8091">
                  <c:v>11.237499999999367</c:v>
                </c:pt>
                <c:pt idx="8092">
                  <c:v>11.238888888888255</c:v>
                </c:pt>
                <c:pt idx="8093">
                  <c:v>11.240277777777143</c:v>
                </c:pt>
                <c:pt idx="8094">
                  <c:v>11.241666666666031</c:v>
                </c:pt>
                <c:pt idx="8095">
                  <c:v>11.243055555554919</c:v>
                </c:pt>
                <c:pt idx="8096">
                  <c:v>11.244444444443808</c:v>
                </c:pt>
                <c:pt idx="8097">
                  <c:v>11.245833333332696</c:v>
                </c:pt>
                <c:pt idx="8098">
                  <c:v>11.247222222221584</c:v>
                </c:pt>
                <c:pt idx="8099">
                  <c:v>11.248611111110472</c:v>
                </c:pt>
                <c:pt idx="8100">
                  <c:v>11.249999999999361</c:v>
                </c:pt>
                <c:pt idx="8101">
                  <c:v>11.251388888888249</c:v>
                </c:pt>
                <c:pt idx="8102">
                  <c:v>11.252777777777137</c:v>
                </c:pt>
                <c:pt idx="8103">
                  <c:v>11.254166666666025</c:v>
                </c:pt>
                <c:pt idx="8104">
                  <c:v>11.255555555554913</c:v>
                </c:pt>
                <c:pt idx="8105">
                  <c:v>11.256944444443802</c:v>
                </c:pt>
                <c:pt idx="8106">
                  <c:v>11.25833333333269</c:v>
                </c:pt>
                <c:pt idx="8107">
                  <c:v>11.259722222221578</c:v>
                </c:pt>
                <c:pt idx="8108">
                  <c:v>11.261111111110466</c:v>
                </c:pt>
                <c:pt idx="8109">
                  <c:v>11.262499999999354</c:v>
                </c:pt>
                <c:pt idx="8110">
                  <c:v>11.263888888888243</c:v>
                </c:pt>
                <c:pt idx="8111">
                  <c:v>11.265277777777131</c:v>
                </c:pt>
                <c:pt idx="8112">
                  <c:v>11.266666666666019</c:v>
                </c:pt>
                <c:pt idx="8113">
                  <c:v>11.268055555554907</c:v>
                </c:pt>
                <c:pt idx="8114">
                  <c:v>11.269444444443796</c:v>
                </c:pt>
                <c:pt idx="8115">
                  <c:v>11.270833333332684</c:v>
                </c:pt>
                <c:pt idx="8116">
                  <c:v>11.272222222221572</c:v>
                </c:pt>
                <c:pt idx="8117">
                  <c:v>11.27361111111046</c:v>
                </c:pt>
                <c:pt idx="8118">
                  <c:v>11.274999999999348</c:v>
                </c:pt>
                <c:pt idx="8119">
                  <c:v>11.276388888888237</c:v>
                </c:pt>
                <c:pt idx="8120">
                  <c:v>11.277777777777125</c:v>
                </c:pt>
                <c:pt idx="8121">
                  <c:v>11.279166666666013</c:v>
                </c:pt>
                <c:pt idx="8122">
                  <c:v>11.280555555554901</c:v>
                </c:pt>
                <c:pt idx="8123">
                  <c:v>11.28194444444379</c:v>
                </c:pt>
                <c:pt idx="8124">
                  <c:v>11.283333333332678</c:v>
                </c:pt>
                <c:pt idx="8125">
                  <c:v>11.284722222221566</c:v>
                </c:pt>
                <c:pt idx="8126">
                  <c:v>11.286111111110454</c:v>
                </c:pt>
                <c:pt idx="8127">
                  <c:v>11.287499999999342</c:v>
                </c:pt>
                <c:pt idx="8128">
                  <c:v>11.288888888888231</c:v>
                </c:pt>
                <c:pt idx="8129">
                  <c:v>11.290277777777119</c:v>
                </c:pt>
                <c:pt idx="8130">
                  <c:v>11.291666666666007</c:v>
                </c:pt>
                <c:pt idx="8131">
                  <c:v>11.293055555554895</c:v>
                </c:pt>
                <c:pt idx="8132">
                  <c:v>11.294444444443783</c:v>
                </c:pt>
                <c:pt idx="8133">
                  <c:v>11.295833333332672</c:v>
                </c:pt>
                <c:pt idx="8134">
                  <c:v>11.29722222222156</c:v>
                </c:pt>
                <c:pt idx="8135">
                  <c:v>11.298611111110448</c:v>
                </c:pt>
                <c:pt idx="8136">
                  <c:v>11.299999999999336</c:v>
                </c:pt>
                <c:pt idx="8137">
                  <c:v>11.301388888888225</c:v>
                </c:pt>
                <c:pt idx="8138">
                  <c:v>11.302777777777113</c:v>
                </c:pt>
                <c:pt idx="8139">
                  <c:v>11.304166666666001</c:v>
                </c:pt>
                <c:pt idx="8140">
                  <c:v>11.305555555554889</c:v>
                </c:pt>
                <c:pt idx="8141">
                  <c:v>11.306944444443777</c:v>
                </c:pt>
                <c:pt idx="8142">
                  <c:v>11.308333333332666</c:v>
                </c:pt>
                <c:pt idx="8143">
                  <c:v>11.309722222221554</c:v>
                </c:pt>
                <c:pt idx="8144">
                  <c:v>11.311111111110442</c:v>
                </c:pt>
                <c:pt idx="8145">
                  <c:v>11.31249999999933</c:v>
                </c:pt>
                <c:pt idx="8146">
                  <c:v>11.313888888888219</c:v>
                </c:pt>
                <c:pt idx="8147">
                  <c:v>11.315277777777107</c:v>
                </c:pt>
                <c:pt idx="8148">
                  <c:v>11.316666666665995</c:v>
                </c:pt>
                <c:pt idx="8149">
                  <c:v>11.318055555554883</c:v>
                </c:pt>
                <c:pt idx="8150">
                  <c:v>11.319444444443771</c:v>
                </c:pt>
                <c:pt idx="8151">
                  <c:v>11.32083333333266</c:v>
                </c:pt>
                <c:pt idx="8152">
                  <c:v>11.322222222221548</c:v>
                </c:pt>
                <c:pt idx="8153">
                  <c:v>11.323611111110436</c:v>
                </c:pt>
                <c:pt idx="8154">
                  <c:v>11.324999999999324</c:v>
                </c:pt>
                <c:pt idx="8155">
                  <c:v>11.326388888888212</c:v>
                </c:pt>
                <c:pt idx="8156">
                  <c:v>11.327777777777101</c:v>
                </c:pt>
                <c:pt idx="8157">
                  <c:v>11.329166666665989</c:v>
                </c:pt>
                <c:pt idx="8158">
                  <c:v>11.330555555554877</c:v>
                </c:pt>
                <c:pt idx="8159">
                  <c:v>11.331944444443765</c:v>
                </c:pt>
                <c:pt idx="8160">
                  <c:v>11.333333333332654</c:v>
                </c:pt>
                <c:pt idx="8161">
                  <c:v>11.334722222221542</c:v>
                </c:pt>
                <c:pt idx="8162">
                  <c:v>11.33611111111043</c:v>
                </c:pt>
                <c:pt idx="8163">
                  <c:v>11.337499999999318</c:v>
                </c:pt>
                <c:pt idx="8164">
                  <c:v>11.338888888888206</c:v>
                </c:pt>
                <c:pt idx="8165">
                  <c:v>11.340277777777095</c:v>
                </c:pt>
                <c:pt idx="8166">
                  <c:v>11.341666666665983</c:v>
                </c:pt>
                <c:pt idx="8167">
                  <c:v>11.343055555554871</c:v>
                </c:pt>
                <c:pt idx="8168">
                  <c:v>11.344444444443759</c:v>
                </c:pt>
                <c:pt idx="8169">
                  <c:v>11.345833333332648</c:v>
                </c:pt>
                <c:pt idx="8170">
                  <c:v>11.347222222221536</c:v>
                </c:pt>
                <c:pt idx="8171">
                  <c:v>11.348611111110424</c:v>
                </c:pt>
                <c:pt idx="8172">
                  <c:v>11.349999999999312</c:v>
                </c:pt>
                <c:pt idx="8173">
                  <c:v>11.3513888888882</c:v>
                </c:pt>
                <c:pt idx="8174">
                  <c:v>11.352777777777089</c:v>
                </c:pt>
                <c:pt idx="8175">
                  <c:v>11.354166666665977</c:v>
                </c:pt>
                <c:pt idx="8176">
                  <c:v>11.355555555554865</c:v>
                </c:pt>
                <c:pt idx="8177">
                  <c:v>11.356944444443753</c:v>
                </c:pt>
                <c:pt idx="8178">
                  <c:v>11.358333333332642</c:v>
                </c:pt>
                <c:pt idx="8179">
                  <c:v>11.35972222222153</c:v>
                </c:pt>
                <c:pt idx="8180">
                  <c:v>11.361111111110418</c:v>
                </c:pt>
                <c:pt idx="8181">
                  <c:v>11.362499999999306</c:v>
                </c:pt>
                <c:pt idx="8182">
                  <c:v>11.363888888888194</c:v>
                </c:pt>
                <c:pt idx="8183">
                  <c:v>11.365277777777083</c:v>
                </c:pt>
                <c:pt idx="8184">
                  <c:v>11.366666666665971</c:v>
                </c:pt>
                <c:pt idx="8185">
                  <c:v>11.368055555554859</c:v>
                </c:pt>
                <c:pt idx="8186">
                  <c:v>11.369444444443747</c:v>
                </c:pt>
                <c:pt idx="8187">
                  <c:v>11.370833333332635</c:v>
                </c:pt>
                <c:pt idx="8188">
                  <c:v>11.372222222221524</c:v>
                </c:pt>
                <c:pt idx="8189">
                  <c:v>11.373611111110412</c:v>
                </c:pt>
                <c:pt idx="8190">
                  <c:v>11.3749999999993</c:v>
                </c:pt>
                <c:pt idx="8191">
                  <c:v>11.376388888888188</c:v>
                </c:pt>
                <c:pt idx="8192">
                  <c:v>11.377777777777077</c:v>
                </c:pt>
                <c:pt idx="8193">
                  <c:v>11.379166666665965</c:v>
                </c:pt>
                <c:pt idx="8194">
                  <c:v>11.380555555554853</c:v>
                </c:pt>
                <c:pt idx="8195">
                  <c:v>11.381944444443741</c:v>
                </c:pt>
                <c:pt idx="8196">
                  <c:v>11.383333333332629</c:v>
                </c:pt>
                <c:pt idx="8197">
                  <c:v>11.384722222221518</c:v>
                </c:pt>
                <c:pt idx="8198">
                  <c:v>11.386111111110406</c:v>
                </c:pt>
                <c:pt idx="8199">
                  <c:v>11.387499999999294</c:v>
                </c:pt>
                <c:pt idx="8200">
                  <c:v>11.388888888888182</c:v>
                </c:pt>
                <c:pt idx="8201">
                  <c:v>11.390277777777071</c:v>
                </c:pt>
                <c:pt idx="8202">
                  <c:v>11.391666666665959</c:v>
                </c:pt>
                <c:pt idx="8203">
                  <c:v>11.393055555554847</c:v>
                </c:pt>
                <c:pt idx="8204">
                  <c:v>11.394444444443735</c:v>
                </c:pt>
                <c:pt idx="8205">
                  <c:v>11.395833333332623</c:v>
                </c:pt>
                <c:pt idx="8206">
                  <c:v>11.397222222221512</c:v>
                </c:pt>
                <c:pt idx="8207">
                  <c:v>11.3986111111104</c:v>
                </c:pt>
                <c:pt idx="8208">
                  <c:v>11.399999999999288</c:v>
                </c:pt>
                <c:pt idx="8209">
                  <c:v>11.401388888888176</c:v>
                </c:pt>
                <c:pt idx="8210">
                  <c:v>11.402777777777064</c:v>
                </c:pt>
                <c:pt idx="8211">
                  <c:v>11.404166666665953</c:v>
                </c:pt>
                <c:pt idx="8212">
                  <c:v>11.405555555554841</c:v>
                </c:pt>
                <c:pt idx="8213">
                  <c:v>11.406944444443729</c:v>
                </c:pt>
                <c:pt idx="8214">
                  <c:v>11.408333333332617</c:v>
                </c:pt>
                <c:pt idx="8215">
                  <c:v>11.409722222221506</c:v>
                </c:pt>
                <c:pt idx="8216">
                  <c:v>11.411111111110394</c:v>
                </c:pt>
                <c:pt idx="8217">
                  <c:v>11.412499999999282</c:v>
                </c:pt>
                <c:pt idx="8218">
                  <c:v>11.41388888888817</c:v>
                </c:pt>
                <c:pt idx="8219">
                  <c:v>11.415277777777058</c:v>
                </c:pt>
                <c:pt idx="8220">
                  <c:v>11.416666666665947</c:v>
                </c:pt>
                <c:pt idx="8221">
                  <c:v>11.418055555554835</c:v>
                </c:pt>
                <c:pt idx="8222">
                  <c:v>11.419444444443723</c:v>
                </c:pt>
                <c:pt idx="8223">
                  <c:v>11.420833333332611</c:v>
                </c:pt>
                <c:pt idx="8224">
                  <c:v>11.4222222222215</c:v>
                </c:pt>
                <c:pt idx="8225">
                  <c:v>11.423611111110388</c:v>
                </c:pt>
                <c:pt idx="8226">
                  <c:v>11.424999999999276</c:v>
                </c:pt>
                <c:pt idx="8227">
                  <c:v>11.426388888888164</c:v>
                </c:pt>
                <c:pt idx="8228">
                  <c:v>11.427777777777052</c:v>
                </c:pt>
                <c:pt idx="8229">
                  <c:v>11.429166666665941</c:v>
                </c:pt>
                <c:pt idx="8230">
                  <c:v>11.430555555554829</c:v>
                </c:pt>
                <c:pt idx="8231">
                  <c:v>11.431944444443717</c:v>
                </c:pt>
                <c:pt idx="8232">
                  <c:v>11.433333333332605</c:v>
                </c:pt>
                <c:pt idx="8233">
                  <c:v>11.434722222221493</c:v>
                </c:pt>
                <c:pt idx="8234">
                  <c:v>11.436111111110382</c:v>
                </c:pt>
                <c:pt idx="8235">
                  <c:v>11.43749999999927</c:v>
                </c:pt>
                <c:pt idx="8236">
                  <c:v>11.438888888888158</c:v>
                </c:pt>
                <c:pt idx="8237">
                  <c:v>11.440277777777046</c:v>
                </c:pt>
                <c:pt idx="8238">
                  <c:v>11.441666666665935</c:v>
                </c:pt>
                <c:pt idx="8239">
                  <c:v>11.443055555554823</c:v>
                </c:pt>
                <c:pt idx="8240">
                  <c:v>11.444444444443711</c:v>
                </c:pt>
                <c:pt idx="8241">
                  <c:v>11.445833333332599</c:v>
                </c:pt>
                <c:pt idx="8242">
                  <c:v>11.447222222221487</c:v>
                </c:pt>
                <c:pt idx="8243">
                  <c:v>11.448611111110376</c:v>
                </c:pt>
                <c:pt idx="8244">
                  <c:v>11.449999999999264</c:v>
                </c:pt>
                <c:pt idx="8245">
                  <c:v>11.451388888888152</c:v>
                </c:pt>
                <c:pt idx="8246">
                  <c:v>11.45277777777704</c:v>
                </c:pt>
                <c:pt idx="8247">
                  <c:v>11.454166666665929</c:v>
                </c:pt>
                <c:pt idx="8248">
                  <c:v>11.455555555554817</c:v>
                </c:pt>
                <c:pt idx="8249">
                  <c:v>11.456944444443705</c:v>
                </c:pt>
                <c:pt idx="8250">
                  <c:v>11.458333333332593</c:v>
                </c:pt>
                <c:pt idx="8251">
                  <c:v>11.459722222221481</c:v>
                </c:pt>
                <c:pt idx="8252">
                  <c:v>11.46111111111037</c:v>
                </c:pt>
                <c:pt idx="8253">
                  <c:v>11.462499999999258</c:v>
                </c:pt>
                <c:pt idx="8254">
                  <c:v>11.463888888888146</c:v>
                </c:pt>
                <c:pt idx="8255">
                  <c:v>11.465277777777034</c:v>
                </c:pt>
                <c:pt idx="8256">
                  <c:v>11.466666666665922</c:v>
                </c:pt>
                <c:pt idx="8257">
                  <c:v>11.468055555554811</c:v>
                </c:pt>
                <c:pt idx="8258">
                  <c:v>11.469444444443699</c:v>
                </c:pt>
                <c:pt idx="8259">
                  <c:v>11.470833333332587</c:v>
                </c:pt>
                <c:pt idx="8260">
                  <c:v>11.472222222221475</c:v>
                </c:pt>
                <c:pt idx="8261">
                  <c:v>11.473611111110364</c:v>
                </c:pt>
                <c:pt idx="8262">
                  <c:v>11.474999999999252</c:v>
                </c:pt>
                <c:pt idx="8263">
                  <c:v>11.47638888888814</c:v>
                </c:pt>
                <c:pt idx="8264">
                  <c:v>11.477777777777028</c:v>
                </c:pt>
                <c:pt idx="8265">
                  <c:v>11.479166666665916</c:v>
                </c:pt>
                <c:pt idx="8266">
                  <c:v>11.480555555554805</c:v>
                </c:pt>
                <c:pt idx="8267">
                  <c:v>11.481944444443693</c:v>
                </c:pt>
                <c:pt idx="8268">
                  <c:v>11.483333333332581</c:v>
                </c:pt>
                <c:pt idx="8269">
                  <c:v>11.484722222221469</c:v>
                </c:pt>
                <c:pt idx="8270">
                  <c:v>11.486111111110358</c:v>
                </c:pt>
                <c:pt idx="8271">
                  <c:v>11.487499999999246</c:v>
                </c:pt>
                <c:pt idx="8272">
                  <c:v>11.488888888888134</c:v>
                </c:pt>
                <c:pt idx="8273">
                  <c:v>11.490277777777022</c:v>
                </c:pt>
                <c:pt idx="8274">
                  <c:v>11.49166666666591</c:v>
                </c:pt>
                <c:pt idx="8275">
                  <c:v>11.493055555554799</c:v>
                </c:pt>
                <c:pt idx="8276">
                  <c:v>11.494444444443687</c:v>
                </c:pt>
                <c:pt idx="8277">
                  <c:v>11.495833333332575</c:v>
                </c:pt>
                <c:pt idx="8278">
                  <c:v>11.497222222221463</c:v>
                </c:pt>
                <c:pt idx="8279">
                  <c:v>11.498611111110352</c:v>
                </c:pt>
                <c:pt idx="8280">
                  <c:v>11.49999999999924</c:v>
                </c:pt>
                <c:pt idx="8281">
                  <c:v>11.501388888888128</c:v>
                </c:pt>
                <c:pt idx="8282">
                  <c:v>11.502777777777016</c:v>
                </c:pt>
                <c:pt idx="8283">
                  <c:v>11.504166666665904</c:v>
                </c:pt>
                <c:pt idx="8284">
                  <c:v>11.505555555554793</c:v>
                </c:pt>
                <c:pt idx="8285">
                  <c:v>11.506944444443681</c:v>
                </c:pt>
                <c:pt idx="8286">
                  <c:v>11.508333333332569</c:v>
                </c:pt>
                <c:pt idx="8287">
                  <c:v>11.509722222221457</c:v>
                </c:pt>
                <c:pt idx="8288">
                  <c:v>11.511111111110345</c:v>
                </c:pt>
                <c:pt idx="8289">
                  <c:v>11.512499999999234</c:v>
                </c:pt>
                <c:pt idx="8290">
                  <c:v>11.513888888888122</c:v>
                </c:pt>
                <c:pt idx="8291">
                  <c:v>11.51527777777701</c:v>
                </c:pt>
                <c:pt idx="8292">
                  <c:v>11.516666666665898</c:v>
                </c:pt>
                <c:pt idx="8293">
                  <c:v>11.518055555554787</c:v>
                </c:pt>
                <c:pt idx="8294">
                  <c:v>11.519444444443675</c:v>
                </c:pt>
                <c:pt idx="8295">
                  <c:v>11.520833333332563</c:v>
                </c:pt>
                <c:pt idx="8296">
                  <c:v>11.522222222221451</c:v>
                </c:pt>
                <c:pt idx="8297">
                  <c:v>11.523611111110339</c:v>
                </c:pt>
                <c:pt idx="8298">
                  <c:v>11.524999999999228</c:v>
                </c:pt>
                <c:pt idx="8299">
                  <c:v>11.526388888888116</c:v>
                </c:pt>
                <c:pt idx="8300">
                  <c:v>11.527777777777004</c:v>
                </c:pt>
                <c:pt idx="8301">
                  <c:v>11.529166666665892</c:v>
                </c:pt>
                <c:pt idx="8302">
                  <c:v>11.530555555554781</c:v>
                </c:pt>
                <c:pt idx="8303">
                  <c:v>11.531944444443669</c:v>
                </c:pt>
                <c:pt idx="8304">
                  <c:v>11.533333333332557</c:v>
                </c:pt>
                <c:pt idx="8305">
                  <c:v>11.534722222221445</c:v>
                </c:pt>
                <c:pt idx="8306">
                  <c:v>11.536111111110333</c:v>
                </c:pt>
                <c:pt idx="8307">
                  <c:v>11.537499999999222</c:v>
                </c:pt>
                <c:pt idx="8308">
                  <c:v>11.53888888888811</c:v>
                </c:pt>
                <c:pt idx="8309">
                  <c:v>11.540277777776998</c:v>
                </c:pt>
                <c:pt idx="8310">
                  <c:v>11.541666666665886</c:v>
                </c:pt>
                <c:pt idx="8311">
                  <c:v>11.543055555554774</c:v>
                </c:pt>
                <c:pt idx="8312">
                  <c:v>11.544444444443663</c:v>
                </c:pt>
                <c:pt idx="8313">
                  <c:v>11.545833333332551</c:v>
                </c:pt>
                <c:pt idx="8314">
                  <c:v>11.547222222221439</c:v>
                </c:pt>
                <c:pt idx="8315">
                  <c:v>11.548611111110327</c:v>
                </c:pt>
                <c:pt idx="8316">
                  <c:v>11.549999999999216</c:v>
                </c:pt>
                <c:pt idx="8317">
                  <c:v>11.551388888888104</c:v>
                </c:pt>
                <c:pt idx="8318">
                  <c:v>11.552777777776992</c:v>
                </c:pt>
                <c:pt idx="8319">
                  <c:v>11.55416666666588</c:v>
                </c:pt>
                <c:pt idx="8320">
                  <c:v>11.555555555554768</c:v>
                </c:pt>
                <c:pt idx="8321">
                  <c:v>11.556944444443657</c:v>
                </c:pt>
                <c:pt idx="8322">
                  <c:v>11.558333333332545</c:v>
                </c:pt>
                <c:pt idx="8323">
                  <c:v>11.559722222221433</c:v>
                </c:pt>
                <c:pt idx="8324">
                  <c:v>11.561111111110321</c:v>
                </c:pt>
                <c:pt idx="8325">
                  <c:v>11.56249999999921</c:v>
                </c:pt>
                <c:pt idx="8326">
                  <c:v>11.563888888888098</c:v>
                </c:pt>
                <c:pt idx="8327">
                  <c:v>11.565277777776986</c:v>
                </c:pt>
                <c:pt idx="8328">
                  <c:v>11.566666666665874</c:v>
                </c:pt>
                <c:pt idx="8329">
                  <c:v>11.568055555554762</c:v>
                </c:pt>
                <c:pt idx="8330">
                  <c:v>11.569444444443651</c:v>
                </c:pt>
                <c:pt idx="8331">
                  <c:v>11.570833333332539</c:v>
                </c:pt>
                <c:pt idx="8332">
                  <c:v>11.572222222221427</c:v>
                </c:pt>
                <c:pt idx="8333">
                  <c:v>11.573611111110315</c:v>
                </c:pt>
                <c:pt idx="8334">
                  <c:v>11.574999999999203</c:v>
                </c:pt>
                <c:pt idx="8335">
                  <c:v>11.576388888888092</c:v>
                </c:pt>
                <c:pt idx="8336">
                  <c:v>11.57777777777698</c:v>
                </c:pt>
                <c:pt idx="8337">
                  <c:v>11.579166666665868</c:v>
                </c:pt>
                <c:pt idx="8338">
                  <c:v>11.580555555554756</c:v>
                </c:pt>
                <c:pt idx="8339">
                  <c:v>11.581944444443645</c:v>
                </c:pt>
                <c:pt idx="8340">
                  <c:v>11.583333333332533</c:v>
                </c:pt>
                <c:pt idx="8341">
                  <c:v>11.584722222221421</c:v>
                </c:pt>
                <c:pt idx="8342">
                  <c:v>11.586111111110309</c:v>
                </c:pt>
                <c:pt idx="8343">
                  <c:v>11.587499999999197</c:v>
                </c:pt>
                <c:pt idx="8344">
                  <c:v>11.588888888888086</c:v>
                </c:pt>
                <c:pt idx="8345">
                  <c:v>11.590277777776974</c:v>
                </c:pt>
                <c:pt idx="8346">
                  <c:v>11.591666666665862</c:v>
                </c:pt>
                <c:pt idx="8347">
                  <c:v>11.59305555555475</c:v>
                </c:pt>
                <c:pt idx="8348">
                  <c:v>11.594444444443639</c:v>
                </c:pt>
                <c:pt idx="8349">
                  <c:v>11.595833333332527</c:v>
                </c:pt>
                <c:pt idx="8350">
                  <c:v>11.597222222221415</c:v>
                </c:pt>
                <c:pt idx="8351">
                  <c:v>11.598611111110303</c:v>
                </c:pt>
                <c:pt idx="8352">
                  <c:v>11.599999999999191</c:v>
                </c:pt>
                <c:pt idx="8353">
                  <c:v>11.60138888888808</c:v>
                </c:pt>
                <c:pt idx="8354">
                  <c:v>11.602777777776968</c:v>
                </c:pt>
                <c:pt idx="8355">
                  <c:v>11.604166666665856</c:v>
                </c:pt>
                <c:pt idx="8356">
                  <c:v>11.605555555554744</c:v>
                </c:pt>
                <c:pt idx="8357">
                  <c:v>11.606944444443632</c:v>
                </c:pt>
                <c:pt idx="8358">
                  <c:v>11.608333333332521</c:v>
                </c:pt>
                <c:pt idx="8359">
                  <c:v>11.609722222221409</c:v>
                </c:pt>
                <c:pt idx="8360">
                  <c:v>11.611111111110297</c:v>
                </c:pt>
                <c:pt idx="8361">
                  <c:v>11.612499999999185</c:v>
                </c:pt>
                <c:pt idx="8362">
                  <c:v>11.613888888888074</c:v>
                </c:pt>
                <c:pt idx="8363">
                  <c:v>11.615277777776962</c:v>
                </c:pt>
                <c:pt idx="8364">
                  <c:v>11.61666666666585</c:v>
                </c:pt>
                <c:pt idx="8365">
                  <c:v>11.618055555554738</c:v>
                </c:pt>
                <c:pt idx="8366">
                  <c:v>11.619444444443626</c:v>
                </c:pt>
                <c:pt idx="8367">
                  <c:v>11.620833333332515</c:v>
                </c:pt>
                <c:pt idx="8368">
                  <c:v>11.622222222221403</c:v>
                </c:pt>
                <c:pt idx="8369">
                  <c:v>11.623611111110291</c:v>
                </c:pt>
                <c:pt idx="8370">
                  <c:v>11.624999999999179</c:v>
                </c:pt>
                <c:pt idx="8371">
                  <c:v>11.626388888888068</c:v>
                </c:pt>
                <c:pt idx="8372">
                  <c:v>11.627777777776956</c:v>
                </c:pt>
                <c:pt idx="8373">
                  <c:v>11.629166666665844</c:v>
                </c:pt>
                <c:pt idx="8374">
                  <c:v>11.630555555554732</c:v>
                </c:pt>
                <c:pt idx="8375">
                  <c:v>11.63194444444362</c:v>
                </c:pt>
                <c:pt idx="8376">
                  <c:v>11.633333333332509</c:v>
                </c:pt>
                <c:pt idx="8377">
                  <c:v>11.634722222221397</c:v>
                </c:pt>
                <c:pt idx="8378">
                  <c:v>11.636111111110285</c:v>
                </c:pt>
                <c:pt idx="8379">
                  <c:v>11.637499999999173</c:v>
                </c:pt>
                <c:pt idx="8380">
                  <c:v>11.638888888888062</c:v>
                </c:pt>
                <c:pt idx="8381">
                  <c:v>11.64027777777695</c:v>
                </c:pt>
                <c:pt idx="8382">
                  <c:v>11.641666666665838</c:v>
                </c:pt>
                <c:pt idx="8383">
                  <c:v>11.643055555554726</c:v>
                </c:pt>
                <c:pt idx="8384">
                  <c:v>11.644444444443614</c:v>
                </c:pt>
                <c:pt idx="8385">
                  <c:v>11.645833333332503</c:v>
                </c:pt>
                <c:pt idx="8386">
                  <c:v>11.647222222221391</c:v>
                </c:pt>
                <c:pt idx="8387">
                  <c:v>11.648611111110279</c:v>
                </c:pt>
                <c:pt idx="8388">
                  <c:v>11.649999999999167</c:v>
                </c:pt>
                <c:pt idx="8389">
                  <c:v>11.651388888888055</c:v>
                </c:pt>
                <c:pt idx="8390">
                  <c:v>11.652777777776944</c:v>
                </c:pt>
                <c:pt idx="8391">
                  <c:v>11.654166666665832</c:v>
                </c:pt>
                <c:pt idx="8392">
                  <c:v>11.65555555555472</c:v>
                </c:pt>
                <c:pt idx="8393">
                  <c:v>11.656944444443608</c:v>
                </c:pt>
                <c:pt idx="8394">
                  <c:v>11.658333333332497</c:v>
                </c:pt>
                <c:pt idx="8395">
                  <c:v>11.659722222221385</c:v>
                </c:pt>
                <c:pt idx="8396">
                  <c:v>11.661111111110273</c:v>
                </c:pt>
                <c:pt idx="8397">
                  <c:v>11.662499999999161</c:v>
                </c:pt>
                <c:pt idx="8398">
                  <c:v>11.663888888888049</c:v>
                </c:pt>
                <c:pt idx="8399">
                  <c:v>11.665277777776938</c:v>
                </c:pt>
                <c:pt idx="8400">
                  <c:v>11.666666666665826</c:v>
                </c:pt>
                <c:pt idx="8401">
                  <c:v>11.668055555554714</c:v>
                </c:pt>
                <c:pt idx="8402">
                  <c:v>11.669444444443602</c:v>
                </c:pt>
                <c:pt idx="8403">
                  <c:v>11.670833333332491</c:v>
                </c:pt>
                <c:pt idx="8404">
                  <c:v>11.672222222221379</c:v>
                </c:pt>
                <c:pt idx="8405">
                  <c:v>11.673611111110267</c:v>
                </c:pt>
                <c:pt idx="8406">
                  <c:v>11.674999999999155</c:v>
                </c:pt>
                <c:pt idx="8407">
                  <c:v>11.676388888888043</c:v>
                </c:pt>
                <c:pt idx="8408">
                  <c:v>11.677777777776932</c:v>
                </c:pt>
                <c:pt idx="8409">
                  <c:v>11.67916666666582</c:v>
                </c:pt>
                <c:pt idx="8410">
                  <c:v>11.680555555554708</c:v>
                </c:pt>
                <c:pt idx="8411">
                  <c:v>11.681944444443596</c:v>
                </c:pt>
                <c:pt idx="8412">
                  <c:v>11.683333333332484</c:v>
                </c:pt>
                <c:pt idx="8413">
                  <c:v>11.684722222221373</c:v>
                </c:pt>
                <c:pt idx="8414">
                  <c:v>11.686111111110261</c:v>
                </c:pt>
                <c:pt idx="8415">
                  <c:v>11.687499999999149</c:v>
                </c:pt>
                <c:pt idx="8416">
                  <c:v>11.688888888888037</c:v>
                </c:pt>
                <c:pt idx="8417">
                  <c:v>11.690277777776926</c:v>
                </c:pt>
                <c:pt idx="8418">
                  <c:v>11.691666666665814</c:v>
                </c:pt>
                <c:pt idx="8419">
                  <c:v>11.693055555554702</c:v>
                </c:pt>
                <c:pt idx="8420">
                  <c:v>11.69444444444359</c:v>
                </c:pt>
                <c:pt idx="8421">
                  <c:v>11.695833333332478</c:v>
                </c:pt>
                <c:pt idx="8422">
                  <c:v>11.697222222221367</c:v>
                </c:pt>
                <c:pt idx="8423">
                  <c:v>11.698611111110255</c:v>
                </c:pt>
                <c:pt idx="8424">
                  <c:v>11.699999999999143</c:v>
                </c:pt>
                <c:pt idx="8425">
                  <c:v>11.701388888888031</c:v>
                </c:pt>
                <c:pt idx="8426">
                  <c:v>11.70277777777692</c:v>
                </c:pt>
                <c:pt idx="8427">
                  <c:v>11.704166666665808</c:v>
                </c:pt>
                <c:pt idx="8428">
                  <c:v>11.705555555554696</c:v>
                </c:pt>
                <c:pt idx="8429">
                  <c:v>11.706944444443584</c:v>
                </c:pt>
                <c:pt idx="8430">
                  <c:v>11.708333333332472</c:v>
                </c:pt>
                <c:pt idx="8431">
                  <c:v>11.709722222221361</c:v>
                </c:pt>
                <c:pt idx="8432">
                  <c:v>11.711111111110249</c:v>
                </c:pt>
                <c:pt idx="8433">
                  <c:v>11.712499999999137</c:v>
                </c:pt>
                <c:pt idx="8434">
                  <c:v>11.713888888888025</c:v>
                </c:pt>
                <c:pt idx="8435">
                  <c:v>11.715277777776913</c:v>
                </c:pt>
                <c:pt idx="8436">
                  <c:v>11.716666666665802</c:v>
                </c:pt>
                <c:pt idx="8437">
                  <c:v>11.71805555555469</c:v>
                </c:pt>
                <c:pt idx="8438">
                  <c:v>11.719444444443578</c:v>
                </c:pt>
                <c:pt idx="8439">
                  <c:v>11.720833333332466</c:v>
                </c:pt>
                <c:pt idx="8440">
                  <c:v>11.722222222221355</c:v>
                </c:pt>
                <c:pt idx="8441">
                  <c:v>11.723611111110243</c:v>
                </c:pt>
                <c:pt idx="8442">
                  <c:v>11.724999999999131</c:v>
                </c:pt>
                <c:pt idx="8443">
                  <c:v>11.726388888888019</c:v>
                </c:pt>
                <c:pt idx="8444">
                  <c:v>11.727777777776907</c:v>
                </c:pt>
                <c:pt idx="8445">
                  <c:v>11.729166666665796</c:v>
                </c:pt>
                <c:pt idx="8446">
                  <c:v>11.730555555554684</c:v>
                </c:pt>
                <c:pt idx="8447">
                  <c:v>11.731944444443572</c:v>
                </c:pt>
                <c:pt idx="8448">
                  <c:v>11.73333333333246</c:v>
                </c:pt>
                <c:pt idx="8449">
                  <c:v>11.734722222221349</c:v>
                </c:pt>
                <c:pt idx="8450">
                  <c:v>11.736111111110237</c:v>
                </c:pt>
                <c:pt idx="8451">
                  <c:v>11.737499999999125</c:v>
                </c:pt>
                <c:pt idx="8452">
                  <c:v>11.738888888888013</c:v>
                </c:pt>
                <c:pt idx="8453">
                  <c:v>11.740277777776901</c:v>
                </c:pt>
                <c:pt idx="8454">
                  <c:v>11.74166666666579</c:v>
                </c:pt>
                <c:pt idx="8455">
                  <c:v>11.743055555554678</c:v>
                </c:pt>
                <c:pt idx="8456">
                  <c:v>11.744444444443566</c:v>
                </c:pt>
                <c:pt idx="8457">
                  <c:v>11.745833333332454</c:v>
                </c:pt>
                <c:pt idx="8458">
                  <c:v>11.747222222221342</c:v>
                </c:pt>
                <c:pt idx="8459">
                  <c:v>11.748611111110231</c:v>
                </c:pt>
                <c:pt idx="8460">
                  <c:v>11.749999999999119</c:v>
                </c:pt>
                <c:pt idx="8461">
                  <c:v>11.751388888888007</c:v>
                </c:pt>
                <c:pt idx="8462">
                  <c:v>11.752777777776895</c:v>
                </c:pt>
                <c:pt idx="8463">
                  <c:v>11.754166666665784</c:v>
                </c:pt>
                <c:pt idx="8464">
                  <c:v>11.755555555554672</c:v>
                </c:pt>
                <c:pt idx="8465">
                  <c:v>11.75694444444356</c:v>
                </c:pt>
                <c:pt idx="8466">
                  <c:v>11.758333333332448</c:v>
                </c:pt>
                <c:pt idx="8467">
                  <c:v>11.759722222221336</c:v>
                </c:pt>
                <c:pt idx="8468">
                  <c:v>11.761111111110225</c:v>
                </c:pt>
                <c:pt idx="8469">
                  <c:v>11.762499999999113</c:v>
                </c:pt>
                <c:pt idx="8470">
                  <c:v>11.763888888888001</c:v>
                </c:pt>
                <c:pt idx="8471">
                  <c:v>11.765277777776889</c:v>
                </c:pt>
                <c:pt idx="8472">
                  <c:v>11.766666666665778</c:v>
                </c:pt>
                <c:pt idx="8473">
                  <c:v>11.768055555554666</c:v>
                </c:pt>
                <c:pt idx="8474">
                  <c:v>11.769444444443554</c:v>
                </c:pt>
                <c:pt idx="8475">
                  <c:v>11.770833333332442</c:v>
                </c:pt>
                <c:pt idx="8476">
                  <c:v>11.77222222222133</c:v>
                </c:pt>
                <c:pt idx="8477">
                  <c:v>11.773611111110219</c:v>
                </c:pt>
                <c:pt idx="8478">
                  <c:v>11.774999999999107</c:v>
                </c:pt>
                <c:pt idx="8479">
                  <c:v>11.776388888887995</c:v>
                </c:pt>
                <c:pt idx="8480">
                  <c:v>11.777777777776883</c:v>
                </c:pt>
                <c:pt idx="8481">
                  <c:v>11.779166666665772</c:v>
                </c:pt>
                <c:pt idx="8482">
                  <c:v>11.78055555555466</c:v>
                </c:pt>
                <c:pt idx="8483">
                  <c:v>11.781944444443548</c:v>
                </c:pt>
                <c:pt idx="8484">
                  <c:v>11.783333333332436</c:v>
                </c:pt>
                <c:pt idx="8485">
                  <c:v>11.784722222221324</c:v>
                </c:pt>
                <c:pt idx="8486">
                  <c:v>11.786111111110213</c:v>
                </c:pt>
                <c:pt idx="8487">
                  <c:v>11.787499999999101</c:v>
                </c:pt>
                <c:pt idx="8488">
                  <c:v>11.788888888887989</c:v>
                </c:pt>
                <c:pt idx="8489">
                  <c:v>11.790277777776877</c:v>
                </c:pt>
                <c:pt idx="8490">
                  <c:v>11.791666666665765</c:v>
                </c:pt>
                <c:pt idx="8491">
                  <c:v>11.793055555554654</c:v>
                </c:pt>
                <c:pt idx="8492">
                  <c:v>11.794444444443542</c:v>
                </c:pt>
                <c:pt idx="8493">
                  <c:v>11.79583333333243</c:v>
                </c:pt>
                <c:pt idx="8494">
                  <c:v>11.797222222221318</c:v>
                </c:pt>
                <c:pt idx="8495">
                  <c:v>11.798611111110207</c:v>
                </c:pt>
                <c:pt idx="8496">
                  <c:v>11.799999999999095</c:v>
                </c:pt>
                <c:pt idx="8497">
                  <c:v>11.801388888887983</c:v>
                </c:pt>
                <c:pt idx="8498">
                  <c:v>11.802777777776871</c:v>
                </c:pt>
                <c:pt idx="8499">
                  <c:v>11.804166666665759</c:v>
                </c:pt>
                <c:pt idx="8500">
                  <c:v>11.805555555554648</c:v>
                </c:pt>
                <c:pt idx="8501">
                  <c:v>11.806944444443536</c:v>
                </c:pt>
                <c:pt idx="8502">
                  <c:v>11.808333333332424</c:v>
                </c:pt>
                <c:pt idx="8503">
                  <c:v>11.809722222221312</c:v>
                </c:pt>
                <c:pt idx="8504">
                  <c:v>11.811111111110201</c:v>
                </c:pt>
                <c:pt idx="8505">
                  <c:v>11.812499999999089</c:v>
                </c:pt>
                <c:pt idx="8506">
                  <c:v>11.813888888887977</c:v>
                </c:pt>
                <c:pt idx="8507">
                  <c:v>11.815277777776865</c:v>
                </c:pt>
                <c:pt idx="8508">
                  <c:v>11.816666666665753</c:v>
                </c:pt>
                <c:pt idx="8509">
                  <c:v>11.818055555554642</c:v>
                </c:pt>
                <c:pt idx="8510">
                  <c:v>11.81944444444353</c:v>
                </c:pt>
                <c:pt idx="8511">
                  <c:v>11.820833333332418</c:v>
                </c:pt>
                <c:pt idx="8512">
                  <c:v>11.822222222221306</c:v>
                </c:pt>
                <c:pt idx="8513">
                  <c:v>11.823611111110194</c:v>
                </c:pt>
                <c:pt idx="8514">
                  <c:v>11.824999999999083</c:v>
                </c:pt>
                <c:pt idx="8515">
                  <c:v>11.826388888887971</c:v>
                </c:pt>
                <c:pt idx="8516">
                  <c:v>11.827777777776859</c:v>
                </c:pt>
                <c:pt idx="8517">
                  <c:v>11.829166666665747</c:v>
                </c:pt>
                <c:pt idx="8518">
                  <c:v>11.830555555554636</c:v>
                </c:pt>
                <c:pt idx="8519">
                  <c:v>11.831944444443524</c:v>
                </c:pt>
                <c:pt idx="8520">
                  <c:v>11.833333333332412</c:v>
                </c:pt>
                <c:pt idx="8521">
                  <c:v>11.8347222222213</c:v>
                </c:pt>
                <c:pt idx="8522">
                  <c:v>11.836111111110188</c:v>
                </c:pt>
                <c:pt idx="8523">
                  <c:v>11.837499999999077</c:v>
                </c:pt>
                <c:pt idx="8524">
                  <c:v>11.838888888887965</c:v>
                </c:pt>
                <c:pt idx="8525">
                  <c:v>11.840277777776853</c:v>
                </c:pt>
                <c:pt idx="8526">
                  <c:v>11.841666666665741</c:v>
                </c:pt>
                <c:pt idx="8527">
                  <c:v>11.84305555555463</c:v>
                </c:pt>
                <c:pt idx="8528">
                  <c:v>11.844444444443518</c:v>
                </c:pt>
                <c:pt idx="8529">
                  <c:v>11.845833333332406</c:v>
                </c:pt>
                <c:pt idx="8530">
                  <c:v>11.847222222221294</c:v>
                </c:pt>
                <c:pt idx="8531">
                  <c:v>11.848611111110182</c:v>
                </c:pt>
                <c:pt idx="8532">
                  <c:v>11.849999999999071</c:v>
                </c:pt>
                <c:pt idx="8533">
                  <c:v>11.851388888887959</c:v>
                </c:pt>
                <c:pt idx="8534">
                  <c:v>11.852777777776847</c:v>
                </c:pt>
                <c:pt idx="8535">
                  <c:v>11.854166666665735</c:v>
                </c:pt>
                <c:pt idx="8536">
                  <c:v>11.855555555554623</c:v>
                </c:pt>
                <c:pt idx="8537">
                  <c:v>11.856944444443512</c:v>
                </c:pt>
                <c:pt idx="8538">
                  <c:v>11.8583333333324</c:v>
                </c:pt>
                <c:pt idx="8539">
                  <c:v>11.859722222221288</c:v>
                </c:pt>
                <c:pt idx="8540">
                  <c:v>11.861111111110176</c:v>
                </c:pt>
                <c:pt idx="8541">
                  <c:v>11.862499999999065</c:v>
                </c:pt>
                <c:pt idx="8542">
                  <c:v>11.863888888887953</c:v>
                </c:pt>
                <c:pt idx="8543">
                  <c:v>11.865277777776841</c:v>
                </c:pt>
                <c:pt idx="8544">
                  <c:v>11.866666666665729</c:v>
                </c:pt>
                <c:pt idx="8545">
                  <c:v>11.868055555554617</c:v>
                </c:pt>
                <c:pt idx="8546">
                  <c:v>11.869444444443506</c:v>
                </c:pt>
                <c:pt idx="8547">
                  <c:v>11.870833333332394</c:v>
                </c:pt>
                <c:pt idx="8548">
                  <c:v>11.872222222221282</c:v>
                </c:pt>
                <c:pt idx="8549">
                  <c:v>11.87361111111017</c:v>
                </c:pt>
                <c:pt idx="8550">
                  <c:v>11.874999999999059</c:v>
                </c:pt>
                <c:pt idx="8551">
                  <c:v>11.876388888887947</c:v>
                </c:pt>
                <c:pt idx="8552">
                  <c:v>11.877777777776835</c:v>
                </c:pt>
                <c:pt idx="8553">
                  <c:v>11.879166666665723</c:v>
                </c:pt>
                <c:pt idx="8554">
                  <c:v>11.880555555554611</c:v>
                </c:pt>
                <c:pt idx="8555">
                  <c:v>11.8819444444435</c:v>
                </c:pt>
                <c:pt idx="8556">
                  <c:v>11.883333333332388</c:v>
                </c:pt>
                <c:pt idx="8557">
                  <c:v>11.884722222221276</c:v>
                </c:pt>
                <c:pt idx="8558">
                  <c:v>11.886111111110164</c:v>
                </c:pt>
                <c:pt idx="8559">
                  <c:v>11.887499999999052</c:v>
                </c:pt>
                <c:pt idx="8560">
                  <c:v>11.888888888887941</c:v>
                </c:pt>
                <c:pt idx="8561">
                  <c:v>11.890277777776829</c:v>
                </c:pt>
                <c:pt idx="8562">
                  <c:v>11.891666666665717</c:v>
                </c:pt>
                <c:pt idx="8563">
                  <c:v>11.893055555554605</c:v>
                </c:pt>
                <c:pt idx="8564">
                  <c:v>11.894444444443494</c:v>
                </c:pt>
                <c:pt idx="8565">
                  <c:v>11.895833333332382</c:v>
                </c:pt>
                <c:pt idx="8566">
                  <c:v>11.89722222222127</c:v>
                </c:pt>
                <c:pt idx="8567">
                  <c:v>11.898611111110158</c:v>
                </c:pt>
                <c:pt idx="8568">
                  <c:v>11.899999999999046</c:v>
                </c:pt>
                <c:pt idx="8569">
                  <c:v>11.901388888887935</c:v>
                </c:pt>
                <c:pt idx="8570">
                  <c:v>11.902777777776823</c:v>
                </c:pt>
                <c:pt idx="8571">
                  <c:v>11.904166666665711</c:v>
                </c:pt>
                <c:pt idx="8572">
                  <c:v>11.905555555554599</c:v>
                </c:pt>
                <c:pt idx="8573">
                  <c:v>11.906944444443488</c:v>
                </c:pt>
                <c:pt idx="8574">
                  <c:v>11.908333333332376</c:v>
                </c:pt>
                <c:pt idx="8575">
                  <c:v>11.909722222221264</c:v>
                </c:pt>
                <c:pt idx="8576">
                  <c:v>11.911111111110152</c:v>
                </c:pt>
                <c:pt idx="8577">
                  <c:v>11.91249999999904</c:v>
                </c:pt>
                <c:pt idx="8578">
                  <c:v>11.913888888887929</c:v>
                </c:pt>
                <c:pt idx="8579">
                  <c:v>11.915277777776817</c:v>
                </c:pt>
                <c:pt idx="8580">
                  <c:v>11.916666666665705</c:v>
                </c:pt>
                <c:pt idx="8581">
                  <c:v>11.918055555554593</c:v>
                </c:pt>
                <c:pt idx="8582">
                  <c:v>11.919444444443482</c:v>
                </c:pt>
                <c:pt idx="8583">
                  <c:v>11.92083333333237</c:v>
                </c:pt>
                <c:pt idx="8584">
                  <c:v>11.922222222221258</c:v>
                </c:pt>
                <c:pt idx="8585">
                  <c:v>11.923611111110146</c:v>
                </c:pt>
                <c:pt idx="8586">
                  <c:v>11.924999999999034</c:v>
                </c:pt>
                <c:pt idx="8587">
                  <c:v>11.926388888887923</c:v>
                </c:pt>
                <c:pt idx="8588">
                  <c:v>11.927777777776811</c:v>
                </c:pt>
                <c:pt idx="8589">
                  <c:v>11.929166666665699</c:v>
                </c:pt>
                <c:pt idx="8590">
                  <c:v>11.930555555554587</c:v>
                </c:pt>
                <c:pt idx="8591">
                  <c:v>11.931944444443475</c:v>
                </c:pt>
                <c:pt idx="8592">
                  <c:v>11.933333333332364</c:v>
                </c:pt>
                <c:pt idx="8593">
                  <c:v>11.934722222221252</c:v>
                </c:pt>
                <c:pt idx="8594">
                  <c:v>11.93611111111014</c:v>
                </c:pt>
                <c:pt idx="8595">
                  <c:v>11.937499999999028</c:v>
                </c:pt>
                <c:pt idx="8596">
                  <c:v>11.938888888887917</c:v>
                </c:pt>
                <c:pt idx="8597">
                  <c:v>11.940277777776805</c:v>
                </c:pt>
                <c:pt idx="8598">
                  <c:v>11.941666666665693</c:v>
                </c:pt>
                <c:pt idx="8599">
                  <c:v>11.943055555554581</c:v>
                </c:pt>
                <c:pt idx="8600">
                  <c:v>11.944444444443469</c:v>
                </c:pt>
                <c:pt idx="8601">
                  <c:v>11.945833333332358</c:v>
                </c:pt>
                <c:pt idx="8602">
                  <c:v>11.947222222221246</c:v>
                </c:pt>
                <c:pt idx="8603">
                  <c:v>11.948611111110134</c:v>
                </c:pt>
                <c:pt idx="8604">
                  <c:v>11.949999999999022</c:v>
                </c:pt>
                <c:pt idx="8605">
                  <c:v>11.951388888887911</c:v>
                </c:pt>
                <c:pt idx="8606">
                  <c:v>11.952777777776799</c:v>
                </c:pt>
                <c:pt idx="8607">
                  <c:v>11.954166666665687</c:v>
                </c:pt>
                <c:pt idx="8608">
                  <c:v>11.955555555554575</c:v>
                </c:pt>
                <c:pt idx="8609">
                  <c:v>11.956944444443463</c:v>
                </c:pt>
                <c:pt idx="8610">
                  <c:v>11.958333333332352</c:v>
                </c:pt>
                <c:pt idx="8611">
                  <c:v>11.95972222222124</c:v>
                </c:pt>
                <c:pt idx="8612">
                  <c:v>11.961111111110128</c:v>
                </c:pt>
                <c:pt idx="8613">
                  <c:v>11.962499999999016</c:v>
                </c:pt>
                <c:pt idx="8614">
                  <c:v>11.963888888887904</c:v>
                </c:pt>
                <c:pt idx="8615">
                  <c:v>11.965277777776793</c:v>
                </c:pt>
                <c:pt idx="8616">
                  <c:v>11.966666666665681</c:v>
                </c:pt>
                <c:pt idx="8617">
                  <c:v>11.968055555554569</c:v>
                </c:pt>
                <c:pt idx="8618">
                  <c:v>11.969444444443457</c:v>
                </c:pt>
                <c:pt idx="8619">
                  <c:v>11.970833333332346</c:v>
                </c:pt>
                <c:pt idx="8620">
                  <c:v>11.972222222221234</c:v>
                </c:pt>
                <c:pt idx="8621">
                  <c:v>11.973611111110122</c:v>
                </c:pt>
                <c:pt idx="8622">
                  <c:v>11.97499999999901</c:v>
                </c:pt>
                <c:pt idx="8623">
                  <c:v>11.976388888887898</c:v>
                </c:pt>
                <c:pt idx="8624">
                  <c:v>11.977777777776787</c:v>
                </c:pt>
                <c:pt idx="8625">
                  <c:v>11.979166666665675</c:v>
                </c:pt>
                <c:pt idx="8626">
                  <c:v>11.980555555554563</c:v>
                </c:pt>
                <c:pt idx="8627">
                  <c:v>11.981944444443451</c:v>
                </c:pt>
                <c:pt idx="8628">
                  <c:v>11.98333333333234</c:v>
                </c:pt>
                <c:pt idx="8629">
                  <c:v>11.984722222221228</c:v>
                </c:pt>
                <c:pt idx="8630">
                  <c:v>11.986111111110116</c:v>
                </c:pt>
                <c:pt idx="8631">
                  <c:v>11.987499999999004</c:v>
                </c:pt>
                <c:pt idx="8632">
                  <c:v>11.988888888887892</c:v>
                </c:pt>
                <c:pt idx="8633">
                  <c:v>11.990277777776781</c:v>
                </c:pt>
                <c:pt idx="8634">
                  <c:v>11.991666666665669</c:v>
                </c:pt>
                <c:pt idx="8635">
                  <c:v>11.993055555554557</c:v>
                </c:pt>
                <c:pt idx="8636">
                  <c:v>11.994444444443445</c:v>
                </c:pt>
                <c:pt idx="8637">
                  <c:v>11.995833333332333</c:v>
                </c:pt>
                <c:pt idx="8638">
                  <c:v>11.997222222221222</c:v>
                </c:pt>
                <c:pt idx="8639">
                  <c:v>11.99861111111011</c:v>
                </c:pt>
                <c:pt idx="8640">
                  <c:v>11.999999999998998</c:v>
                </c:pt>
                <c:pt idx="8641">
                  <c:v>12.001388888887886</c:v>
                </c:pt>
                <c:pt idx="8642">
                  <c:v>12.002777777776775</c:v>
                </c:pt>
                <c:pt idx="8643">
                  <c:v>12.004166666665663</c:v>
                </c:pt>
                <c:pt idx="8644">
                  <c:v>12.005555555554551</c:v>
                </c:pt>
                <c:pt idx="8645">
                  <c:v>12.006944444443439</c:v>
                </c:pt>
                <c:pt idx="8646">
                  <c:v>12.008333333332327</c:v>
                </c:pt>
                <c:pt idx="8647">
                  <c:v>12.009722222221216</c:v>
                </c:pt>
                <c:pt idx="8648">
                  <c:v>12.011111111110104</c:v>
                </c:pt>
                <c:pt idx="8649">
                  <c:v>12.012499999998992</c:v>
                </c:pt>
                <c:pt idx="8650">
                  <c:v>12.01388888888788</c:v>
                </c:pt>
                <c:pt idx="8651">
                  <c:v>12.015277777776769</c:v>
                </c:pt>
                <c:pt idx="8652">
                  <c:v>12.016666666665657</c:v>
                </c:pt>
                <c:pt idx="8653">
                  <c:v>12.018055555554545</c:v>
                </c:pt>
                <c:pt idx="8654">
                  <c:v>12.019444444443433</c:v>
                </c:pt>
                <c:pt idx="8655">
                  <c:v>12.020833333332321</c:v>
                </c:pt>
                <c:pt idx="8656">
                  <c:v>12.02222222222121</c:v>
                </c:pt>
                <c:pt idx="8657">
                  <c:v>12.023611111110098</c:v>
                </c:pt>
                <c:pt idx="8658">
                  <c:v>12.024999999998986</c:v>
                </c:pt>
                <c:pt idx="8659">
                  <c:v>12.026388888887874</c:v>
                </c:pt>
                <c:pt idx="8660">
                  <c:v>12.027777777776762</c:v>
                </c:pt>
                <c:pt idx="8661">
                  <c:v>12.029166666665651</c:v>
                </c:pt>
                <c:pt idx="8662">
                  <c:v>12.030555555554539</c:v>
                </c:pt>
                <c:pt idx="8663">
                  <c:v>12.031944444443427</c:v>
                </c:pt>
                <c:pt idx="8664">
                  <c:v>12.033333333332315</c:v>
                </c:pt>
                <c:pt idx="8665">
                  <c:v>12.034722222221204</c:v>
                </c:pt>
                <c:pt idx="8666">
                  <c:v>12.036111111110092</c:v>
                </c:pt>
                <c:pt idx="8667">
                  <c:v>12.03749999999898</c:v>
                </c:pt>
                <c:pt idx="8668">
                  <c:v>12.038888888887868</c:v>
                </c:pt>
                <c:pt idx="8669">
                  <c:v>12.040277777776756</c:v>
                </c:pt>
                <c:pt idx="8670">
                  <c:v>12.041666666665645</c:v>
                </c:pt>
                <c:pt idx="8671">
                  <c:v>12.043055555554533</c:v>
                </c:pt>
                <c:pt idx="8672">
                  <c:v>12.044444444443421</c:v>
                </c:pt>
                <c:pt idx="8673">
                  <c:v>12.045833333332309</c:v>
                </c:pt>
                <c:pt idx="8674">
                  <c:v>12.047222222221198</c:v>
                </c:pt>
                <c:pt idx="8675">
                  <c:v>12.048611111110086</c:v>
                </c:pt>
                <c:pt idx="8676">
                  <c:v>12.049999999998974</c:v>
                </c:pt>
                <c:pt idx="8677">
                  <c:v>12.051388888887862</c:v>
                </c:pt>
                <c:pt idx="8678">
                  <c:v>12.05277777777675</c:v>
                </c:pt>
                <c:pt idx="8679">
                  <c:v>12.054166666665639</c:v>
                </c:pt>
                <c:pt idx="8680">
                  <c:v>12.055555555554527</c:v>
                </c:pt>
                <c:pt idx="8681">
                  <c:v>12.056944444443415</c:v>
                </c:pt>
                <c:pt idx="8682">
                  <c:v>12.058333333332303</c:v>
                </c:pt>
                <c:pt idx="8683">
                  <c:v>12.059722222221192</c:v>
                </c:pt>
                <c:pt idx="8684">
                  <c:v>12.06111111111008</c:v>
                </c:pt>
                <c:pt idx="8685">
                  <c:v>12.062499999998968</c:v>
                </c:pt>
                <c:pt idx="8686">
                  <c:v>12.063888888887856</c:v>
                </c:pt>
                <c:pt idx="8687">
                  <c:v>12.065277777776744</c:v>
                </c:pt>
                <c:pt idx="8688">
                  <c:v>12.066666666665633</c:v>
                </c:pt>
                <c:pt idx="8689">
                  <c:v>12.068055555554521</c:v>
                </c:pt>
                <c:pt idx="8690">
                  <c:v>12.069444444443409</c:v>
                </c:pt>
                <c:pt idx="8691">
                  <c:v>12.070833333332297</c:v>
                </c:pt>
                <c:pt idx="8692">
                  <c:v>12.072222222221185</c:v>
                </c:pt>
                <c:pt idx="8693">
                  <c:v>12.073611111110074</c:v>
                </c:pt>
                <c:pt idx="8694">
                  <c:v>12.074999999998962</c:v>
                </c:pt>
                <c:pt idx="8695">
                  <c:v>12.07638888888785</c:v>
                </c:pt>
                <c:pt idx="8696">
                  <c:v>12.077777777776738</c:v>
                </c:pt>
                <c:pt idx="8697">
                  <c:v>12.079166666665627</c:v>
                </c:pt>
                <c:pt idx="8698">
                  <c:v>12.080555555554515</c:v>
                </c:pt>
                <c:pt idx="8699">
                  <c:v>12.081944444443403</c:v>
                </c:pt>
                <c:pt idx="8700">
                  <c:v>12.083333333332291</c:v>
                </c:pt>
                <c:pt idx="8701">
                  <c:v>12.084722222221179</c:v>
                </c:pt>
                <c:pt idx="8702">
                  <c:v>12.086111111110068</c:v>
                </c:pt>
                <c:pt idx="8703">
                  <c:v>12.087499999998956</c:v>
                </c:pt>
                <c:pt idx="8704">
                  <c:v>12.088888888887844</c:v>
                </c:pt>
                <c:pt idx="8705">
                  <c:v>12.090277777776732</c:v>
                </c:pt>
                <c:pt idx="8706">
                  <c:v>12.091666666665621</c:v>
                </c:pt>
                <c:pt idx="8707">
                  <c:v>12.093055555554509</c:v>
                </c:pt>
                <c:pt idx="8708">
                  <c:v>12.094444444443397</c:v>
                </c:pt>
                <c:pt idx="8709">
                  <c:v>12.095833333332285</c:v>
                </c:pt>
                <c:pt idx="8710">
                  <c:v>12.097222222221173</c:v>
                </c:pt>
                <c:pt idx="8711">
                  <c:v>12.098611111110062</c:v>
                </c:pt>
                <c:pt idx="8712">
                  <c:v>12.09999999999895</c:v>
                </c:pt>
                <c:pt idx="8713">
                  <c:v>12.101388888887838</c:v>
                </c:pt>
                <c:pt idx="8714">
                  <c:v>12.102777777776726</c:v>
                </c:pt>
                <c:pt idx="8715">
                  <c:v>12.104166666665614</c:v>
                </c:pt>
                <c:pt idx="8716">
                  <c:v>12.105555555554503</c:v>
                </c:pt>
                <c:pt idx="8717">
                  <c:v>12.106944444443391</c:v>
                </c:pt>
                <c:pt idx="8718">
                  <c:v>12.108333333332279</c:v>
                </c:pt>
                <c:pt idx="8719">
                  <c:v>12.109722222221167</c:v>
                </c:pt>
                <c:pt idx="8720">
                  <c:v>12.111111111110056</c:v>
                </c:pt>
                <c:pt idx="8721">
                  <c:v>12.112499999998944</c:v>
                </c:pt>
                <c:pt idx="8722">
                  <c:v>12.113888888887832</c:v>
                </c:pt>
                <c:pt idx="8723">
                  <c:v>12.11527777777672</c:v>
                </c:pt>
                <c:pt idx="8724">
                  <c:v>12.116666666665608</c:v>
                </c:pt>
                <c:pt idx="8725">
                  <c:v>12.118055555554497</c:v>
                </c:pt>
                <c:pt idx="8726">
                  <c:v>12.119444444443385</c:v>
                </c:pt>
                <c:pt idx="8727">
                  <c:v>12.120833333332273</c:v>
                </c:pt>
                <c:pt idx="8728">
                  <c:v>12.122222222221161</c:v>
                </c:pt>
                <c:pt idx="8729">
                  <c:v>12.12361111111005</c:v>
                </c:pt>
                <c:pt idx="8730">
                  <c:v>12.124999999998938</c:v>
                </c:pt>
                <c:pt idx="8731">
                  <c:v>12.126388888887826</c:v>
                </c:pt>
                <c:pt idx="8732">
                  <c:v>12.127777777776714</c:v>
                </c:pt>
                <c:pt idx="8733">
                  <c:v>12.129166666665602</c:v>
                </c:pt>
                <c:pt idx="8734">
                  <c:v>12.130555555554491</c:v>
                </c:pt>
                <c:pt idx="8735">
                  <c:v>12.131944444443379</c:v>
                </c:pt>
                <c:pt idx="8736">
                  <c:v>12.133333333332267</c:v>
                </c:pt>
                <c:pt idx="8737">
                  <c:v>12.134722222221155</c:v>
                </c:pt>
                <c:pt idx="8738">
                  <c:v>12.136111111110043</c:v>
                </c:pt>
                <c:pt idx="8739">
                  <c:v>12.137499999998932</c:v>
                </c:pt>
                <c:pt idx="8740">
                  <c:v>12.13888888888782</c:v>
                </c:pt>
                <c:pt idx="8741">
                  <c:v>12.140277777776708</c:v>
                </c:pt>
                <c:pt idx="8742">
                  <c:v>12.141666666665596</c:v>
                </c:pt>
                <c:pt idx="8743">
                  <c:v>12.143055555554485</c:v>
                </c:pt>
                <c:pt idx="8744">
                  <c:v>12.144444444443373</c:v>
                </c:pt>
                <c:pt idx="8745">
                  <c:v>12.145833333332261</c:v>
                </c:pt>
                <c:pt idx="8746">
                  <c:v>12.147222222221149</c:v>
                </c:pt>
                <c:pt idx="8747">
                  <c:v>12.148611111110037</c:v>
                </c:pt>
                <c:pt idx="8748">
                  <c:v>12.149999999998926</c:v>
                </c:pt>
                <c:pt idx="8749">
                  <c:v>12.151388888887814</c:v>
                </c:pt>
                <c:pt idx="8750">
                  <c:v>12.152777777776702</c:v>
                </c:pt>
                <c:pt idx="8751">
                  <c:v>12.15416666666559</c:v>
                </c:pt>
                <c:pt idx="8752">
                  <c:v>12.155555555554479</c:v>
                </c:pt>
                <c:pt idx="8753">
                  <c:v>12.156944444443367</c:v>
                </c:pt>
                <c:pt idx="8754">
                  <c:v>12.158333333332255</c:v>
                </c:pt>
                <c:pt idx="8755">
                  <c:v>12.159722222221143</c:v>
                </c:pt>
                <c:pt idx="8756">
                  <c:v>12.161111111110031</c:v>
                </c:pt>
                <c:pt idx="8757">
                  <c:v>12.16249999999892</c:v>
                </c:pt>
                <c:pt idx="8758">
                  <c:v>12.163888888887808</c:v>
                </c:pt>
                <c:pt idx="8759">
                  <c:v>12.165277777776696</c:v>
                </c:pt>
                <c:pt idx="8760">
                  <c:v>12.166666666665584</c:v>
                </c:pt>
                <c:pt idx="8761">
                  <c:v>12.168055555554472</c:v>
                </c:pt>
                <c:pt idx="8762">
                  <c:v>12.169444444443361</c:v>
                </c:pt>
                <c:pt idx="8763">
                  <c:v>12.170833333332249</c:v>
                </c:pt>
                <c:pt idx="8764">
                  <c:v>12.172222222221137</c:v>
                </c:pt>
                <c:pt idx="8765">
                  <c:v>12.173611111110025</c:v>
                </c:pt>
                <c:pt idx="8766">
                  <c:v>12.174999999998914</c:v>
                </c:pt>
                <c:pt idx="8767">
                  <c:v>12.176388888887802</c:v>
                </c:pt>
                <c:pt idx="8768">
                  <c:v>12.17777777777669</c:v>
                </c:pt>
                <c:pt idx="8769">
                  <c:v>12.179166666665578</c:v>
                </c:pt>
                <c:pt idx="8770">
                  <c:v>12.180555555554466</c:v>
                </c:pt>
                <c:pt idx="8771">
                  <c:v>12.181944444443355</c:v>
                </c:pt>
                <c:pt idx="8772">
                  <c:v>12.183333333332243</c:v>
                </c:pt>
                <c:pt idx="8773">
                  <c:v>12.184722222221131</c:v>
                </c:pt>
                <c:pt idx="8774">
                  <c:v>12.186111111110019</c:v>
                </c:pt>
                <c:pt idx="8775">
                  <c:v>12.187499999998908</c:v>
                </c:pt>
                <c:pt idx="8776">
                  <c:v>12.188888888887796</c:v>
                </c:pt>
                <c:pt idx="8777">
                  <c:v>12.190277777776684</c:v>
                </c:pt>
                <c:pt idx="8778">
                  <c:v>12.191666666665572</c:v>
                </c:pt>
                <c:pt idx="8779">
                  <c:v>12.19305555555446</c:v>
                </c:pt>
                <c:pt idx="8780">
                  <c:v>12.194444444443349</c:v>
                </c:pt>
                <c:pt idx="8781">
                  <c:v>12.195833333332237</c:v>
                </c:pt>
                <c:pt idx="8782">
                  <c:v>12.197222222221125</c:v>
                </c:pt>
                <c:pt idx="8783">
                  <c:v>12.198611111110013</c:v>
                </c:pt>
                <c:pt idx="8784">
                  <c:v>12.199999999998902</c:v>
                </c:pt>
                <c:pt idx="8785">
                  <c:v>12.20138888888779</c:v>
                </c:pt>
                <c:pt idx="8786">
                  <c:v>12.202777777776678</c:v>
                </c:pt>
                <c:pt idx="8787">
                  <c:v>12.204166666665566</c:v>
                </c:pt>
                <c:pt idx="8788">
                  <c:v>12.205555555554454</c:v>
                </c:pt>
                <c:pt idx="8789">
                  <c:v>12.206944444443343</c:v>
                </c:pt>
                <c:pt idx="8790">
                  <c:v>12.208333333332231</c:v>
                </c:pt>
                <c:pt idx="8791">
                  <c:v>12.209722222221119</c:v>
                </c:pt>
                <c:pt idx="8792">
                  <c:v>12.211111111110007</c:v>
                </c:pt>
                <c:pt idx="8793">
                  <c:v>12.212499999998895</c:v>
                </c:pt>
                <c:pt idx="8794">
                  <c:v>12.213888888887784</c:v>
                </c:pt>
                <c:pt idx="8795">
                  <c:v>12.215277777776672</c:v>
                </c:pt>
                <c:pt idx="8796">
                  <c:v>12.21666666666556</c:v>
                </c:pt>
                <c:pt idx="8797">
                  <c:v>12.218055555554448</c:v>
                </c:pt>
                <c:pt idx="8798">
                  <c:v>12.219444444443337</c:v>
                </c:pt>
                <c:pt idx="8799">
                  <c:v>12.220833333332225</c:v>
                </c:pt>
                <c:pt idx="8800">
                  <c:v>12.222222222221113</c:v>
                </c:pt>
                <c:pt idx="8801">
                  <c:v>12.223611111110001</c:v>
                </c:pt>
                <c:pt idx="8802">
                  <c:v>12.224999999998889</c:v>
                </c:pt>
                <c:pt idx="8803">
                  <c:v>12.226388888887778</c:v>
                </c:pt>
                <c:pt idx="8804">
                  <c:v>12.227777777776666</c:v>
                </c:pt>
                <c:pt idx="8805">
                  <c:v>12.229166666665554</c:v>
                </c:pt>
                <c:pt idx="8806">
                  <c:v>12.230555555554442</c:v>
                </c:pt>
                <c:pt idx="8807">
                  <c:v>12.231944444443331</c:v>
                </c:pt>
                <c:pt idx="8808">
                  <c:v>12.233333333332219</c:v>
                </c:pt>
                <c:pt idx="8809">
                  <c:v>12.234722222221107</c:v>
                </c:pt>
                <c:pt idx="8810">
                  <c:v>12.236111111109995</c:v>
                </c:pt>
                <c:pt idx="8811">
                  <c:v>12.237499999998883</c:v>
                </c:pt>
                <c:pt idx="8812">
                  <c:v>12.238888888887772</c:v>
                </c:pt>
                <c:pt idx="8813">
                  <c:v>12.24027777777666</c:v>
                </c:pt>
                <c:pt idx="8814">
                  <c:v>12.241666666665548</c:v>
                </c:pt>
                <c:pt idx="8815">
                  <c:v>12.243055555554436</c:v>
                </c:pt>
                <c:pt idx="8816">
                  <c:v>12.244444444443324</c:v>
                </c:pt>
                <c:pt idx="8817">
                  <c:v>12.245833333332213</c:v>
                </c:pt>
                <c:pt idx="8818">
                  <c:v>12.247222222221101</c:v>
                </c:pt>
                <c:pt idx="8819">
                  <c:v>12.248611111109989</c:v>
                </c:pt>
                <c:pt idx="8820">
                  <c:v>12.249999999998877</c:v>
                </c:pt>
                <c:pt idx="8821">
                  <c:v>12.251388888887766</c:v>
                </c:pt>
                <c:pt idx="8822">
                  <c:v>12.252777777776654</c:v>
                </c:pt>
                <c:pt idx="8823">
                  <c:v>12.254166666665542</c:v>
                </c:pt>
                <c:pt idx="8824">
                  <c:v>12.25555555555443</c:v>
                </c:pt>
                <c:pt idx="8825">
                  <c:v>12.256944444443318</c:v>
                </c:pt>
                <c:pt idx="8826">
                  <c:v>12.258333333332207</c:v>
                </c:pt>
                <c:pt idx="8827">
                  <c:v>12.259722222221095</c:v>
                </c:pt>
                <c:pt idx="8828">
                  <c:v>12.261111111109983</c:v>
                </c:pt>
                <c:pt idx="8829">
                  <c:v>12.262499999998871</c:v>
                </c:pt>
                <c:pt idx="8830">
                  <c:v>12.26388888888776</c:v>
                </c:pt>
                <c:pt idx="8831">
                  <c:v>12.265277777776648</c:v>
                </c:pt>
                <c:pt idx="8832">
                  <c:v>12.266666666665536</c:v>
                </c:pt>
                <c:pt idx="8833">
                  <c:v>12.268055555554424</c:v>
                </c:pt>
                <c:pt idx="8834">
                  <c:v>12.269444444443312</c:v>
                </c:pt>
                <c:pt idx="8835">
                  <c:v>12.270833333332201</c:v>
                </c:pt>
                <c:pt idx="8836">
                  <c:v>12.272222222221089</c:v>
                </c:pt>
                <c:pt idx="8837">
                  <c:v>12.273611111109977</c:v>
                </c:pt>
                <c:pt idx="8838">
                  <c:v>12.274999999998865</c:v>
                </c:pt>
                <c:pt idx="8839">
                  <c:v>12.276388888887753</c:v>
                </c:pt>
                <c:pt idx="8840">
                  <c:v>12.277777777776642</c:v>
                </c:pt>
                <c:pt idx="8841">
                  <c:v>12.27916666666553</c:v>
                </c:pt>
                <c:pt idx="8842">
                  <c:v>12.280555555554418</c:v>
                </c:pt>
                <c:pt idx="8843">
                  <c:v>12.281944444443306</c:v>
                </c:pt>
                <c:pt idx="8844">
                  <c:v>12.283333333332195</c:v>
                </c:pt>
                <c:pt idx="8845">
                  <c:v>12.284722222221083</c:v>
                </c:pt>
                <c:pt idx="8846">
                  <c:v>12.286111111109971</c:v>
                </c:pt>
                <c:pt idx="8847">
                  <c:v>12.287499999998859</c:v>
                </c:pt>
                <c:pt idx="8848">
                  <c:v>12.288888888887747</c:v>
                </c:pt>
                <c:pt idx="8849">
                  <c:v>12.290277777776636</c:v>
                </c:pt>
                <c:pt idx="8850">
                  <c:v>12.291666666665524</c:v>
                </c:pt>
                <c:pt idx="8851">
                  <c:v>12.293055555554412</c:v>
                </c:pt>
                <c:pt idx="8852">
                  <c:v>12.2944444444433</c:v>
                </c:pt>
                <c:pt idx="8853">
                  <c:v>12.295833333332189</c:v>
                </c:pt>
                <c:pt idx="8854">
                  <c:v>12.297222222221077</c:v>
                </c:pt>
                <c:pt idx="8855">
                  <c:v>12.298611111109965</c:v>
                </c:pt>
                <c:pt idx="8856">
                  <c:v>12.299999999998853</c:v>
                </c:pt>
                <c:pt idx="8857">
                  <c:v>12.301388888887741</c:v>
                </c:pt>
                <c:pt idx="8858">
                  <c:v>12.30277777777663</c:v>
                </c:pt>
                <c:pt idx="8859">
                  <c:v>12.304166666665518</c:v>
                </c:pt>
                <c:pt idx="8860">
                  <c:v>12.305555555554406</c:v>
                </c:pt>
                <c:pt idx="8861">
                  <c:v>12.306944444443294</c:v>
                </c:pt>
                <c:pt idx="8862">
                  <c:v>12.308333333332182</c:v>
                </c:pt>
                <c:pt idx="8863">
                  <c:v>12.309722222221071</c:v>
                </c:pt>
                <c:pt idx="8864">
                  <c:v>12.311111111109959</c:v>
                </c:pt>
                <c:pt idx="8865">
                  <c:v>12.312499999998847</c:v>
                </c:pt>
                <c:pt idx="8866">
                  <c:v>12.313888888887735</c:v>
                </c:pt>
                <c:pt idx="8867">
                  <c:v>12.315277777776624</c:v>
                </c:pt>
                <c:pt idx="8868">
                  <c:v>12.316666666665512</c:v>
                </c:pt>
                <c:pt idx="8869">
                  <c:v>12.3180555555544</c:v>
                </c:pt>
                <c:pt idx="8870">
                  <c:v>12.319444444443288</c:v>
                </c:pt>
                <c:pt idx="8871">
                  <c:v>12.320833333332176</c:v>
                </c:pt>
                <c:pt idx="8872">
                  <c:v>12.322222222221065</c:v>
                </c:pt>
                <c:pt idx="8873">
                  <c:v>12.323611111109953</c:v>
                </c:pt>
                <c:pt idx="8874">
                  <c:v>12.324999999998841</c:v>
                </c:pt>
                <c:pt idx="8875">
                  <c:v>12.326388888887729</c:v>
                </c:pt>
                <c:pt idx="8876">
                  <c:v>12.327777777776618</c:v>
                </c:pt>
                <c:pt idx="8877">
                  <c:v>12.329166666665506</c:v>
                </c:pt>
                <c:pt idx="8878">
                  <c:v>12.330555555554394</c:v>
                </c:pt>
                <c:pt idx="8879">
                  <c:v>12.331944444443282</c:v>
                </c:pt>
                <c:pt idx="8880">
                  <c:v>12.33333333333217</c:v>
                </c:pt>
                <c:pt idx="8881">
                  <c:v>12.334722222221059</c:v>
                </c:pt>
                <c:pt idx="8882">
                  <c:v>12.336111111109947</c:v>
                </c:pt>
                <c:pt idx="8883">
                  <c:v>12.337499999998835</c:v>
                </c:pt>
                <c:pt idx="8884">
                  <c:v>12.338888888887723</c:v>
                </c:pt>
                <c:pt idx="8885">
                  <c:v>12.340277777776612</c:v>
                </c:pt>
                <c:pt idx="8886">
                  <c:v>12.3416666666655</c:v>
                </c:pt>
                <c:pt idx="8887">
                  <c:v>12.343055555554388</c:v>
                </c:pt>
                <c:pt idx="8888">
                  <c:v>12.344444444443276</c:v>
                </c:pt>
                <c:pt idx="8889">
                  <c:v>12.345833333332164</c:v>
                </c:pt>
                <c:pt idx="8890">
                  <c:v>12.347222222221053</c:v>
                </c:pt>
                <c:pt idx="8891">
                  <c:v>12.348611111109941</c:v>
                </c:pt>
                <c:pt idx="8892">
                  <c:v>12.349999999998829</c:v>
                </c:pt>
                <c:pt idx="8893">
                  <c:v>12.351388888887717</c:v>
                </c:pt>
                <c:pt idx="8894">
                  <c:v>12.352777777776605</c:v>
                </c:pt>
                <c:pt idx="8895">
                  <c:v>12.354166666665494</c:v>
                </c:pt>
                <c:pt idx="8896">
                  <c:v>12.355555555554382</c:v>
                </c:pt>
                <c:pt idx="8897">
                  <c:v>12.35694444444327</c:v>
                </c:pt>
                <c:pt idx="8898">
                  <c:v>12.358333333332158</c:v>
                </c:pt>
                <c:pt idx="8899">
                  <c:v>12.359722222221047</c:v>
                </c:pt>
                <c:pt idx="8900">
                  <c:v>12.361111111109935</c:v>
                </c:pt>
                <c:pt idx="8901">
                  <c:v>12.362499999998823</c:v>
                </c:pt>
                <c:pt idx="8902">
                  <c:v>12.363888888887711</c:v>
                </c:pt>
                <c:pt idx="8903">
                  <c:v>12.365277777776599</c:v>
                </c:pt>
                <c:pt idx="8904">
                  <c:v>12.366666666665488</c:v>
                </c:pt>
                <c:pt idx="8905">
                  <c:v>12.368055555554376</c:v>
                </c:pt>
                <c:pt idx="8906">
                  <c:v>12.369444444443264</c:v>
                </c:pt>
                <c:pt idx="8907">
                  <c:v>12.370833333332152</c:v>
                </c:pt>
                <c:pt idx="8908">
                  <c:v>12.372222222221041</c:v>
                </c:pt>
                <c:pt idx="8909">
                  <c:v>12.373611111109929</c:v>
                </c:pt>
                <c:pt idx="8910">
                  <c:v>12.374999999998817</c:v>
                </c:pt>
                <c:pt idx="8911">
                  <c:v>12.376388888887705</c:v>
                </c:pt>
                <c:pt idx="8912">
                  <c:v>12.377777777776593</c:v>
                </c:pt>
                <c:pt idx="8913">
                  <c:v>12.379166666665482</c:v>
                </c:pt>
                <c:pt idx="8914">
                  <c:v>12.38055555555437</c:v>
                </c:pt>
                <c:pt idx="8915">
                  <c:v>12.381944444443258</c:v>
                </c:pt>
                <c:pt idx="8916">
                  <c:v>12.383333333332146</c:v>
                </c:pt>
                <c:pt idx="8917">
                  <c:v>12.384722222221034</c:v>
                </c:pt>
                <c:pt idx="8918">
                  <c:v>12.386111111109923</c:v>
                </c:pt>
                <c:pt idx="8919">
                  <c:v>12.387499999998811</c:v>
                </c:pt>
                <c:pt idx="8920">
                  <c:v>12.388888888887699</c:v>
                </c:pt>
                <c:pt idx="8921">
                  <c:v>12.390277777776587</c:v>
                </c:pt>
                <c:pt idx="8922">
                  <c:v>12.391666666665476</c:v>
                </c:pt>
                <c:pt idx="8923">
                  <c:v>12.393055555554364</c:v>
                </c:pt>
                <c:pt idx="8924">
                  <c:v>12.394444444443252</c:v>
                </c:pt>
                <c:pt idx="8925">
                  <c:v>12.39583333333214</c:v>
                </c:pt>
                <c:pt idx="8926">
                  <c:v>12.397222222221028</c:v>
                </c:pt>
                <c:pt idx="8927">
                  <c:v>12.398611111109917</c:v>
                </c:pt>
                <c:pt idx="8928">
                  <c:v>12.399999999998805</c:v>
                </c:pt>
                <c:pt idx="8929">
                  <c:v>12.401388888887693</c:v>
                </c:pt>
                <c:pt idx="8930">
                  <c:v>12.402777777776581</c:v>
                </c:pt>
                <c:pt idx="8931">
                  <c:v>12.40416666666547</c:v>
                </c:pt>
                <c:pt idx="8932">
                  <c:v>12.405555555554358</c:v>
                </c:pt>
                <c:pt idx="8933">
                  <c:v>12.406944444443246</c:v>
                </c:pt>
                <c:pt idx="8934">
                  <c:v>12.408333333332134</c:v>
                </c:pt>
                <c:pt idx="8935">
                  <c:v>12.409722222221022</c:v>
                </c:pt>
                <c:pt idx="8936">
                  <c:v>12.411111111109911</c:v>
                </c:pt>
                <c:pt idx="8937">
                  <c:v>12.412499999998799</c:v>
                </c:pt>
                <c:pt idx="8938">
                  <c:v>12.413888888887687</c:v>
                </c:pt>
                <c:pt idx="8939">
                  <c:v>12.415277777776575</c:v>
                </c:pt>
                <c:pt idx="8940">
                  <c:v>12.416666666665463</c:v>
                </c:pt>
                <c:pt idx="8941">
                  <c:v>12.418055555554352</c:v>
                </c:pt>
                <c:pt idx="8942">
                  <c:v>12.41944444444324</c:v>
                </c:pt>
                <c:pt idx="8943">
                  <c:v>12.420833333332128</c:v>
                </c:pt>
                <c:pt idx="8944">
                  <c:v>12.422222222221016</c:v>
                </c:pt>
                <c:pt idx="8945">
                  <c:v>12.423611111109905</c:v>
                </c:pt>
                <c:pt idx="8946">
                  <c:v>12.424999999998793</c:v>
                </c:pt>
                <c:pt idx="8947">
                  <c:v>12.426388888887681</c:v>
                </c:pt>
                <c:pt idx="8948">
                  <c:v>12.427777777776569</c:v>
                </c:pt>
                <c:pt idx="8949">
                  <c:v>12.429166666665457</c:v>
                </c:pt>
                <c:pt idx="8950">
                  <c:v>12.430555555554346</c:v>
                </c:pt>
                <c:pt idx="8951">
                  <c:v>12.431944444443234</c:v>
                </c:pt>
                <c:pt idx="8952">
                  <c:v>12.433333333332122</c:v>
                </c:pt>
                <c:pt idx="8953">
                  <c:v>12.43472222222101</c:v>
                </c:pt>
                <c:pt idx="8954">
                  <c:v>12.436111111109899</c:v>
                </c:pt>
                <c:pt idx="8955">
                  <c:v>12.437499999998787</c:v>
                </c:pt>
                <c:pt idx="8956">
                  <c:v>12.438888888887675</c:v>
                </c:pt>
                <c:pt idx="8957">
                  <c:v>12.440277777776563</c:v>
                </c:pt>
                <c:pt idx="8958">
                  <c:v>12.441666666665451</c:v>
                </c:pt>
                <c:pt idx="8959">
                  <c:v>12.44305555555434</c:v>
                </c:pt>
                <c:pt idx="8960">
                  <c:v>12.444444444443228</c:v>
                </c:pt>
                <c:pt idx="8961">
                  <c:v>12.445833333332116</c:v>
                </c:pt>
                <c:pt idx="8962">
                  <c:v>12.447222222221004</c:v>
                </c:pt>
                <c:pt idx="8963">
                  <c:v>12.448611111109892</c:v>
                </c:pt>
                <c:pt idx="8964">
                  <c:v>12.449999999998781</c:v>
                </c:pt>
                <c:pt idx="8965">
                  <c:v>12.451388888887669</c:v>
                </c:pt>
                <c:pt idx="8966">
                  <c:v>12.452777777776557</c:v>
                </c:pt>
                <c:pt idx="8967">
                  <c:v>12.454166666665445</c:v>
                </c:pt>
                <c:pt idx="8968">
                  <c:v>12.455555555554334</c:v>
                </c:pt>
                <c:pt idx="8969">
                  <c:v>12.456944444443222</c:v>
                </c:pt>
                <c:pt idx="8970">
                  <c:v>12.45833333333211</c:v>
                </c:pt>
                <c:pt idx="8971">
                  <c:v>12.459722222220998</c:v>
                </c:pt>
                <c:pt idx="8972">
                  <c:v>12.461111111109886</c:v>
                </c:pt>
                <c:pt idx="8973">
                  <c:v>12.462499999998775</c:v>
                </c:pt>
                <c:pt idx="8974">
                  <c:v>12.463888888887663</c:v>
                </c:pt>
                <c:pt idx="8975">
                  <c:v>12.465277777776551</c:v>
                </c:pt>
                <c:pt idx="8976">
                  <c:v>12.466666666665439</c:v>
                </c:pt>
                <c:pt idx="8977">
                  <c:v>12.468055555554328</c:v>
                </c:pt>
                <c:pt idx="8978">
                  <c:v>12.469444444443216</c:v>
                </c:pt>
                <c:pt idx="8979">
                  <c:v>12.470833333332104</c:v>
                </c:pt>
                <c:pt idx="8980">
                  <c:v>12.472222222220992</c:v>
                </c:pt>
                <c:pt idx="8981">
                  <c:v>12.47361111110988</c:v>
                </c:pt>
                <c:pt idx="8982">
                  <c:v>12.474999999998769</c:v>
                </c:pt>
                <c:pt idx="8983">
                  <c:v>12.476388888887657</c:v>
                </c:pt>
                <c:pt idx="8984">
                  <c:v>12.477777777776545</c:v>
                </c:pt>
                <c:pt idx="8985">
                  <c:v>12.479166666665433</c:v>
                </c:pt>
                <c:pt idx="8986">
                  <c:v>12.480555555554322</c:v>
                </c:pt>
                <c:pt idx="8987">
                  <c:v>12.48194444444321</c:v>
                </c:pt>
                <c:pt idx="8988">
                  <c:v>12.483333333332098</c:v>
                </c:pt>
                <c:pt idx="8989">
                  <c:v>12.484722222220986</c:v>
                </c:pt>
                <c:pt idx="8990">
                  <c:v>12.486111111109874</c:v>
                </c:pt>
                <c:pt idx="8991">
                  <c:v>12.487499999998763</c:v>
                </c:pt>
                <c:pt idx="8992">
                  <c:v>12.488888888887651</c:v>
                </c:pt>
                <c:pt idx="8993">
                  <c:v>12.490277777776539</c:v>
                </c:pt>
                <c:pt idx="8994">
                  <c:v>12.491666666665427</c:v>
                </c:pt>
                <c:pt idx="8995">
                  <c:v>12.493055555554315</c:v>
                </c:pt>
                <c:pt idx="8996">
                  <c:v>12.494444444443204</c:v>
                </c:pt>
                <c:pt idx="8997">
                  <c:v>12.495833333332092</c:v>
                </c:pt>
                <c:pt idx="8998">
                  <c:v>12.49722222222098</c:v>
                </c:pt>
                <c:pt idx="8999">
                  <c:v>12.498611111109868</c:v>
                </c:pt>
                <c:pt idx="9000">
                  <c:v>12.499999999998757</c:v>
                </c:pt>
                <c:pt idx="9001">
                  <c:v>12.501388888887645</c:v>
                </c:pt>
                <c:pt idx="9002">
                  <c:v>12.502777777776533</c:v>
                </c:pt>
                <c:pt idx="9003">
                  <c:v>12.504166666665421</c:v>
                </c:pt>
                <c:pt idx="9004">
                  <c:v>12.505555555554309</c:v>
                </c:pt>
                <c:pt idx="9005">
                  <c:v>12.506944444443198</c:v>
                </c:pt>
                <c:pt idx="9006">
                  <c:v>12.508333333332086</c:v>
                </c:pt>
                <c:pt idx="9007">
                  <c:v>12.509722222220974</c:v>
                </c:pt>
                <c:pt idx="9008">
                  <c:v>12.511111111109862</c:v>
                </c:pt>
                <c:pt idx="9009">
                  <c:v>12.512499999998751</c:v>
                </c:pt>
                <c:pt idx="9010">
                  <c:v>12.513888888887639</c:v>
                </c:pt>
                <c:pt idx="9011">
                  <c:v>12.515277777776527</c:v>
                </c:pt>
                <c:pt idx="9012">
                  <c:v>12.516666666665415</c:v>
                </c:pt>
                <c:pt idx="9013">
                  <c:v>12.518055555554303</c:v>
                </c:pt>
                <c:pt idx="9014">
                  <c:v>12.519444444443192</c:v>
                </c:pt>
                <c:pt idx="9015">
                  <c:v>12.52083333333208</c:v>
                </c:pt>
                <c:pt idx="9016">
                  <c:v>12.522222222220968</c:v>
                </c:pt>
                <c:pt idx="9017">
                  <c:v>12.523611111109856</c:v>
                </c:pt>
                <c:pt idx="9018">
                  <c:v>12.524999999998744</c:v>
                </c:pt>
                <c:pt idx="9019">
                  <c:v>12.526388888887633</c:v>
                </c:pt>
                <c:pt idx="9020">
                  <c:v>12.527777777776521</c:v>
                </c:pt>
                <c:pt idx="9021">
                  <c:v>12.529166666665409</c:v>
                </c:pt>
                <c:pt idx="9022">
                  <c:v>12.530555555554297</c:v>
                </c:pt>
                <c:pt idx="9023">
                  <c:v>12.531944444443186</c:v>
                </c:pt>
                <c:pt idx="9024">
                  <c:v>12.533333333332074</c:v>
                </c:pt>
                <c:pt idx="9025">
                  <c:v>12.534722222220962</c:v>
                </c:pt>
                <c:pt idx="9026">
                  <c:v>12.53611111110985</c:v>
                </c:pt>
                <c:pt idx="9027">
                  <c:v>12.537499999998738</c:v>
                </c:pt>
                <c:pt idx="9028">
                  <c:v>12.538888888887627</c:v>
                </c:pt>
                <c:pt idx="9029">
                  <c:v>12.540277777776515</c:v>
                </c:pt>
                <c:pt idx="9030">
                  <c:v>12.541666666665403</c:v>
                </c:pt>
                <c:pt idx="9031">
                  <c:v>12.543055555554291</c:v>
                </c:pt>
                <c:pt idx="9032">
                  <c:v>12.54444444444318</c:v>
                </c:pt>
                <c:pt idx="9033">
                  <c:v>12.545833333332068</c:v>
                </c:pt>
                <c:pt idx="9034">
                  <c:v>12.547222222220956</c:v>
                </c:pt>
                <c:pt idx="9035">
                  <c:v>12.548611111109844</c:v>
                </c:pt>
                <c:pt idx="9036">
                  <c:v>12.549999999998732</c:v>
                </c:pt>
                <c:pt idx="9037">
                  <c:v>12.551388888887621</c:v>
                </c:pt>
                <c:pt idx="9038">
                  <c:v>12.552777777776509</c:v>
                </c:pt>
                <c:pt idx="9039">
                  <c:v>12.554166666665397</c:v>
                </c:pt>
                <c:pt idx="9040">
                  <c:v>12.555555555554285</c:v>
                </c:pt>
                <c:pt idx="9041">
                  <c:v>12.556944444443173</c:v>
                </c:pt>
                <c:pt idx="9042">
                  <c:v>12.558333333332062</c:v>
                </c:pt>
                <c:pt idx="9043">
                  <c:v>12.55972222222095</c:v>
                </c:pt>
                <c:pt idx="9044">
                  <c:v>12.561111111109838</c:v>
                </c:pt>
                <c:pt idx="9045">
                  <c:v>12.562499999998726</c:v>
                </c:pt>
                <c:pt idx="9046">
                  <c:v>12.563888888887615</c:v>
                </c:pt>
                <c:pt idx="9047">
                  <c:v>12.565277777776503</c:v>
                </c:pt>
                <c:pt idx="9048">
                  <c:v>12.566666666665391</c:v>
                </c:pt>
                <c:pt idx="9049">
                  <c:v>12.568055555554279</c:v>
                </c:pt>
                <c:pt idx="9050">
                  <c:v>12.569444444443167</c:v>
                </c:pt>
                <c:pt idx="9051">
                  <c:v>12.570833333332056</c:v>
                </c:pt>
                <c:pt idx="9052">
                  <c:v>12.572222222220944</c:v>
                </c:pt>
                <c:pt idx="9053">
                  <c:v>12.573611111109832</c:v>
                </c:pt>
                <c:pt idx="9054">
                  <c:v>12.57499999999872</c:v>
                </c:pt>
                <c:pt idx="9055">
                  <c:v>12.576388888887609</c:v>
                </c:pt>
                <c:pt idx="9056">
                  <c:v>12.577777777776497</c:v>
                </c:pt>
                <c:pt idx="9057">
                  <c:v>12.579166666665385</c:v>
                </c:pt>
                <c:pt idx="9058">
                  <c:v>12.580555555554273</c:v>
                </c:pt>
                <c:pt idx="9059">
                  <c:v>12.581944444443161</c:v>
                </c:pt>
                <c:pt idx="9060">
                  <c:v>12.58333333333205</c:v>
                </c:pt>
                <c:pt idx="9061">
                  <c:v>12.584722222220938</c:v>
                </c:pt>
                <c:pt idx="9062">
                  <c:v>12.586111111109826</c:v>
                </c:pt>
                <c:pt idx="9063">
                  <c:v>12.587499999998714</c:v>
                </c:pt>
                <c:pt idx="9064">
                  <c:v>12.588888888887602</c:v>
                </c:pt>
                <c:pt idx="9065">
                  <c:v>12.590277777776491</c:v>
                </c:pt>
                <c:pt idx="9066">
                  <c:v>12.591666666665379</c:v>
                </c:pt>
                <c:pt idx="9067">
                  <c:v>12.593055555554267</c:v>
                </c:pt>
                <c:pt idx="9068">
                  <c:v>12.594444444443155</c:v>
                </c:pt>
                <c:pt idx="9069">
                  <c:v>12.595833333332044</c:v>
                </c:pt>
                <c:pt idx="9070">
                  <c:v>12.597222222220932</c:v>
                </c:pt>
                <c:pt idx="9071">
                  <c:v>12.59861111110982</c:v>
                </c:pt>
                <c:pt idx="9072">
                  <c:v>12.599999999998708</c:v>
                </c:pt>
                <c:pt idx="9073">
                  <c:v>12.601388888887596</c:v>
                </c:pt>
                <c:pt idx="9074">
                  <c:v>12.602777777776485</c:v>
                </c:pt>
                <c:pt idx="9075">
                  <c:v>12.604166666665373</c:v>
                </c:pt>
                <c:pt idx="9076">
                  <c:v>12.605555555554261</c:v>
                </c:pt>
                <c:pt idx="9077">
                  <c:v>12.606944444443149</c:v>
                </c:pt>
                <c:pt idx="9078">
                  <c:v>12.608333333332038</c:v>
                </c:pt>
                <c:pt idx="9079">
                  <c:v>12.609722222220926</c:v>
                </c:pt>
                <c:pt idx="9080">
                  <c:v>12.611111111109814</c:v>
                </c:pt>
                <c:pt idx="9081">
                  <c:v>12.612499999998702</c:v>
                </c:pt>
                <c:pt idx="9082">
                  <c:v>12.61388888888759</c:v>
                </c:pt>
                <c:pt idx="9083">
                  <c:v>12.615277777776479</c:v>
                </c:pt>
                <c:pt idx="9084">
                  <c:v>12.616666666665367</c:v>
                </c:pt>
                <c:pt idx="9085">
                  <c:v>12.618055555554255</c:v>
                </c:pt>
                <c:pt idx="9086">
                  <c:v>12.619444444443143</c:v>
                </c:pt>
                <c:pt idx="9087">
                  <c:v>12.620833333332032</c:v>
                </c:pt>
                <c:pt idx="9088">
                  <c:v>12.62222222222092</c:v>
                </c:pt>
                <c:pt idx="9089">
                  <c:v>12.623611111109808</c:v>
                </c:pt>
                <c:pt idx="9090">
                  <c:v>12.624999999998696</c:v>
                </c:pt>
                <c:pt idx="9091">
                  <c:v>12.626388888887584</c:v>
                </c:pt>
                <c:pt idx="9092">
                  <c:v>12.627777777776473</c:v>
                </c:pt>
                <c:pt idx="9093">
                  <c:v>12.629166666665361</c:v>
                </c:pt>
                <c:pt idx="9094">
                  <c:v>12.630555555554249</c:v>
                </c:pt>
                <c:pt idx="9095">
                  <c:v>12.631944444443137</c:v>
                </c:pt>
                <c:pt idx="9096">
                  <c:v>12.633333333332025</c:v>
                </c:pt>
                <c:pt idx="9097">
                  <c:v>12.634722222220914</c:v>
                </c:pt>
                <c:pt idx="9098">
                  <c:v>12.636111111109802</c:v>
                </c:pt>
                <c:pt idx="9099">
                  <c:v>12.63749999999869</c:v>
                </c:pt>
                <c:pt idx="9100">
                  <c:v>12.638888888887578</c:v>
                </c:pt>
                <c:pt idx="9101">
                  <c:v>12.640277777776467</c:v>
                </c:pt>
                <c:pt idx="9102">
                  <c:v>12.641666666665355</c:v>
                </c:pt>
                <c:pt idx="9103">
                  <c:v>12.643055555554243</c:v>
                </c:pt>
                <c:pt idx="9104">
                  <c:v>12.644444444443131</c:v>
                </c:pt>
                <c:pt idx="9105">
                  <c:v>12.645833333332019</c:v>
                </c:pt>
                <c:pt idx="9106">
                  <c:v>12.647222222220908</c:v>
                </c:pt>
                <c:pt idx="9107">
                  <c:v>12.648611111109796</c:v>
                </c:pt>
                <c:pt idx="9108">
                  <c:v>12.649999999998684</c:v>
                </c:pt>
                <c:pt idx="9109">
                  <c:v>12.651388888887572</c:v>
                </c:pt>
                <c:pt idx="9110">
                  <c:v>12.652777777776461</c:v>
                </c:pt>
                <c:pt idx="9111">
                  <c:v>12.654166666665349</c:v>
                </c:pt>
                <c:pt idx="9112">
                  <c:v>12.655555555554237</c:v>
                </c:pt>
                <c:pt idx="9113">
                  <c:v>12.656944444443125</c:v>
                </c:pt>
                <c:pt idx="9114">
                  <c:v>12.658333333332013</c:v>
                </c:pt>
                <c:pt idx="9115">
                  <c:v>12.659722222220902</c:v>
                </c:pt>
                <c:pt idx="9116">
                  <c:v>12.66111111110979</c:v>
                </c:pt>
                <c:pt idx="9117">
                  <c:v>12.662499999998678</c:v>
                </c:pt>
                <c:pt idx="9118">
                  <c:v>12.663888888887566</c:v>
                </c:pt>
                <c:pt idx="9119">
                  <c:v>12.665277777776454</c:v>
                </c:pt>
                <c:pt idx="9120">
                  <c:v>12.666666666665343</c:v>
                </c:pt>
                <c:pt idx="9121">
                  <c:v>12.668055555554231</c:v>
                </c:pt>
                <c:pt idx="9122">
                  <c:v>12.669444444443119</c:v>
                </c:pt>
                <c:pt idx="9123">
                  <c:v>12.670833333332007</c:v>
                </c:pt>
                <c:pt idx="9124">
                  <c:v>12.672222222220896</c:v>
                </c:pt>
                <c:pt idx="9125">
                  <c:v>12.673611111109784</c:v>
                </c:pt>
                <c:pt idx="9126">
                  <c:v>12.674999999998672</c:v>
                </c:pt>
                <c:pt idx="9127">
                  <c:v>12.67638888888756</c:v>
                </c:pt>
                <c:pt idx="9128">
                  <c:v>12.677777777776448</c:v>
                </c:pt>
                <c:pt idx="9129">
                  <c:v>12.679166666665337</c:v>
                </c:pt>
                <c:pt idx="9130">
                  <c:v>12.680555555554225</c:v>
                </c:pt>
                <c:pt idx="9131">
                  <c:v>12.681944444443113</c:v>
                </c:pt>
                <c:pt idx="9132">
                  <c:v>12.683333333332001</c:v>
                </c:pt>
                <c:pt idx="9133">
                  <c:v>12.68472222222089</c:v>
                </c:pt>
                <c:pt idx="9134">
                  <c:v>12.686111111109778</c:v>
                </c:pt>
                <c:pt idx="9135">
                  <c:v>12.687499999998666</c:v>
                </c:pt>
                <c:pt idx="9136">
                  <c:v>12.688888888887554</c:v>
                </c:pt>
                <c:pt idx="9137">
                  <c:v>12.690277777776442</c:v>
                </c:pt>
                <c:pt idx="9138">
                  <c:v>12.691666666665331</c:v>
                </c:pt>
                <c:pt idx="9139">
                  <c:v>12.693055555554219</c:v>
                </c:pt>
                <c:pt idx="9140">
                  <c:v>12.694444444443107</c:v>
                </c:pt>
                <c:pt idx="9141">
                  <c:v>12.695833333331995</c:v>
                </c:pt>
                <c:pt idx="9142">
                  <c:v>12.697222222220883</c:v>
                </c:pt>
                <c:pt idx="9143">
                  <c:v>12.698611111109772</c:v>
                </c:pt>
                <c:pt idx="9144">
                  <c:v>12.69999999999866</c:v>
                </c:pt>
                <c:pt idx="9145">
                  <c:v>12.701388888887548</c:v>
                </c:pt>
                <c:pt idx="9146">
                  <c:v>12.702777777776436</c:v>
                </c:pt>
                <c:pt idx="9147">
                  <c:v>12.704166666665325</c:v>
                </c:pt>
                <c:pt idx="9148">
                  <c:v>12.705555555554213</c:v>
                </c:pt>
                <c:pt idx="9149">
                  <c:v>12.706944444443101</c:v>
                </c:pt>
                <c:pt idx="9150">
                  <c:v>12.708333333331989</c:v>
                </c:pt>
                <c:pt idx="9151">
                  <c:v>12.709722222220877</c:v>
                </c:pt>
                <c:pt idx="9152">
                  <c:v>12.711111111109766</c:v>
                </c:pt>
                <c:pt idx="9153">
                  <c:v>12.712499999998654</c:v>
                </c:pt>
                <c:pt idx="9154">
                  <c:v>12.713888888887542</c:v>
                </c:pt>
                <c:pt idx="9155">
                  <c:v>12.71527777777643</c:v>
                </c:pt>
                <c:pt idx="9156">
                  <c:v>12.716666666665319</c:v>
                </c:pt>
                <c:pt idx="9157">
                  <c:v>12.718055555554207</c:v>
                </c:pt>
                <c:pt idx="9158">
                  <c:v>12.719444444443095</c:v>
                </c:pt>
                <c:pt idx="9159">
                  <c:v>12.720833333331983</c:v>
                </c:pt>
                <c:pt idx="9160">
                  <c:v>12.722222222220871</c:v>
                </c:pt>
                <c:pt idx="9161">
                  <c:v>12.72361111110976</c:v>
                </c:pt>
                <c:pt idx="9162">
                  <c:v>12.724999999998648</c:v>
                </c:pt>
                <c:pt idx="9163">
                  <c:v>12.726388888887536</c:v>
                </c:pt>
                <c:pt idx="9164">
                  <c:v>12.727777777776424</c:v>
                </c:pt>
                <c:pt idx="9165">
                  <c:v>12.729166666665312</c:v>
                </c:pt>
                <c:pt idx="9166">
                  <c:v>12.730555555554201</c:v>
                </c:pt>
                <c:pt idx="9167">
                  <c:v>12.731944444443089</c:v>
                </c:pt>
                <c:pt idx="9168">
                  <c:v>12.733333333331977</c:v>
                </c:pt>
                <c:pt idx="9169">
                  <c:v>12.734722222220865</c:v>
                </c:pt>
                <c:pt idx="9170">
                  <c:v>12.736111111109754</c:v>
                </c:pt>
                <c:pt idx="9171">
                  <c:v>12.737499999998642</c:v>
                </c:pt>
                <c:pt idx="9172">
                  <c:v>12.73888888888753</c:v>
                </c:pt>
                <c:pt idx="9173">
                  <c:v>12.740277777776418</c:v>
                </c:pt>
                <c:pt idx="9174">
                  <c:v>12.741666666665306</c:v>
                </c:pt>
                <c:pt idx="9175">
                  <c:v>12.743055555554195</c:v>
                </c:pt>
                <c:pt idx="9176">
                  <c:v>12.744444444443083</c:v>
                </c:pt>
                <c:pt idx="9177">
                  <c:v>12.745833333331971</c:v>
                </c:pt>
                <c:pt idx="9178">
                  <c:v>12.747222222220859</c:v>
                </c:pt>
                <c:pt idx="9179">
                  <c:v>12.748611111109748</c:v>
                </c:pt>
                <c:pt idx="9180">
                  <c:v>12.749999999998636</c:v>
                </c:pt>
                <c:pt idx="9181">
                  <c:v>12.751388888887524</c:v>
                </c:pt>
                <c:pt idx="9182">
                  <c:v>12.752777777776412</c:v>
                </c:pt>
                <c:pt idx="9183">
                  <c:v>12.7541666666653</c:v>
                </c:pt>
                <c:pt idx="9184">
                  <c:v>12.755555555554189</c:v>
                </c:pt>
                <c:pt idx="9185">
                  <c:v>12.756944444443077</c:v>
                </c:pt>
                <c:pt idx="9186">
                  <c:v>12.758333333331965</c:v>
                </c:pt>
                <c:pt idx="9187">
                  <c:v>12.759722222220853</c:v>
                </c:pt>
                <c:pt idx="9188">
                  <c:v>12.761111111109742</c:v>
                </c:pt>
                <c:pt idx="9189">
                  <c:v>12.76249999999863</c:v>
                </c:pt>
                <c:pt idx="9190">
                  <c:v>12.763888888887518</c:v>
                </c:pt>
                <c:pt idx="9191">
                  <c:v>12.765277777776406</c:v>
                </c:pt>
                <c:pt idx="9192">
                  <c:v>12.766666666665294</c:v>
                </c:pt>
                <c:pt idx="9193">
                  <c:v>12.768055555554183</c:v>
                </c:pt>
                <c:pt idx="9194">
                  <c:v>12.769444444443071</c:v>
                </c:pt>
                <c:pt idx="9195">
                  <c:v>12.770833333331959</c:v>
                </c:pt>
                <c:pt idx="9196">
                  <c:v>12.772222222220847</c:v>
                </c:pt>
                <c:pt idx="9197">
                  <c:v>12.773611111109735</c:v>
                </c:pt>
                <c:pt idx="9198">
                  <c:v>12.774999999998624</c:v>
                </c:pt>
                <c:pt idx="9199">
                  <c:v>12.776388888887512</c:v>
                </c:pt>
                <c:pt idx="9200">
                  <c:v>12.7777777777764</c:v>
                </c:pt>
                <c:pt idx="9201">
                  <c:v>12.779166666665288</c:v>
                </c:pt>
                <c:pt idx="9202">
                  <c:v>12.780555555554177</c:v>
                </c:pt>
                <c:pt idx="9203">
                  <c:v>12.781944444443065</c:v>
                </c:pt>
                <c:pt idx="9204">
                  <c:v>12.783333333331953</c:v>
                </c:pt>
                <c:pt idx="9205">
                  <c:v>12.784722222220841</c:v>
                </c:pt>
                <c:pt idx="9206">
                  <c:v>12.786111111109729</c:v>
                </c:pt>
                <c:pt idx="9207">
                  <c:v>12.787499999998618</c:v>
                </c:pt>
                <c:pt idx="9208">
                  <c:v>12.788888888887506</c:v>
                </c:pt>
                <c:pt idx="9209">
                  <c:v>12.790277777776394</c:v>
                </c:pt>
                <c:pt idx="9210">
                  <c:v>12.791666666665282</c:v>
                </c:pt>
                <c:pt idx="9211">
                  <c:v>12.793055555554171</c:v>
                </c:pt>
                <c:pt idx="9212">
                  <c:v>12.794444444443059</c:v>
                </c:pt>
                <c:pt idx="9213">
                  <c:v>12.795833333331947</c:v>
                </c:pt>
                <c:pt idx="9214">
                  <c:v>12.797222222220835</c:v>
                </c:pt>
                <c:pt idx="9215">
                  <c:v>12.798611111109723</c:v>
                </c:pt>
                <c:pt idx="9216">
                  <c:v>12.799999999998612</c:v>
                </c:pt>
                <c:pt idx="9217">
                  <c:v>12.8013888888875</c:v>
                </c:pt>
                <c:pt idx="9218">
                  <c:v>12.802777777776388</c:v>
                </c:pt>
                <c:pt idx="9219">
                  <c:v>12.804166666665276</c:v>
                </c:pt>
                <c:pt idx="9220">
                  <c:v>12.805555555554164</c:v>
                </c:pt>
                <c:pt idx="9221">
                  <c:v>12.806944444443053</c:v>
                </c:pt>
                <c:pt idx="9222">
                  <c:v>12.808333333331941</c:v>
                </c:pt>
                <c:pt idx="9223">
                  <c:v>12.809722222220829</c:v>
                </c:pt>
                <c:pt idx="9224">
                  <c:v>12.811111111109717</c:v>
                </c:pt>
                <c:pt idx="9225">
                  <c:v>12.812499999998606</c:v>
                </c:pt>
                <c:pt idx="9226">
                  <c:v>12.813888888887494</c:v>
                </c:pt>
                <c:pt idx="9227">
                  <c:v>12.815277777776382</c:v>
                </c:pt>
                <c:pt idx="9228">
                  <c:v>12.81666666666527</c:v>
                </c:pt>
                <c:pt idx="9229">
                  <c:v>12.818055555554158</c:v>
                </c:pt>
                <c:pt idx="9230">
                  <c:v>12.819444444443047</c:v>
                </c:pt>
                <c:pt idx="9231">
                  <c:v>12.820833333331935</c:v>
                </c:pt>
                <c:pt idx="9232">
                  <c:v>12.822222222220823</c:v>
                </c:pt>
                <c:pt idx="9233">
                  <c:v>12.823611111109711</c:v>
                </c:pt>
                <c:pt idx="9234">
                  <c:v>12.8249999999986</c:v>
                </c:pt>
                <c:pt idx="9235">
                  <c:v>12.826388888887488</c:v>
                </c:pt>
                <c:pt idx="9236">
                  <c:v>12.827777777776376</c:v>
                </c:pt>
                <c:pt idx="9237">
                  <c:v>12.829166666665264</c:v>
                </c:pt>
                <c:pt idx="9238">
                  <c:v>12.830555555554152</c:v>
                </c:pt>
                <c:pt idx="9239">
                  <c:v>12.831944444443041</c:v>
                </c:pt>
                <c:pt idx="9240">
                  <c:v>12.833333333331929</c:v>
                </c:pt>
                <c:pt idx="9241">
                  <c:v>12.834722222220817</c:v>
                </c:pt>
                <c:pt idx="9242">
                  <c:v>12.836111111109705</c:v>
                </c:pt>
                <c:pt idx="9243">
                  <c:v>12.837499999998593</c:v>
                </c:pt>
                <c:pt idx="9244">
                  <c:v>12.838888888887482</c:v>
                </c:pt>
                <c:pt idx="9245">
                  <c:v>12.84027777777637</c:v>
                </c:pt>
                <c:pt idx="9246">
                  <c:v>12.841666666665258</c:v>
                </c:pt>
                <c:pt idx="9247">
                  <c:v>12.843055555554146</c:v>
                </c:pt>
                <c:pt idx="9248">
                  <c:v>12.844444444443035</c:v>
                </c:pt>
                <c:pt idx="9249">
                  <c:v>12.845833333331923</c:v>
                </c:pt>
                <c:pt idx="9250">
                  <c:v>12.847222222220811</c:v>
                </c:pt>
                <c:pt idx="9251">
                  <c:v>12.848611111109699</c:v>
                </c:pt>
                <c:pt idx="9252">
                  <c:v>12.849999999998587</c:v>
                </c:pt>
                <c:pt idx="9253">
                  <c:v>12.851388888887476</c:v>
                </c:pt>
                <c:pt idx="9254">
                  <c:v>12.852777777776364</c:v>
                </c:pt>
                <c:pt idx="9255">
                  <c:v>12.854166666665252</c:v>
                </c:pt>
                <c:pt idx="9256">
                  <c:v>12.85555555555414</c:v>
                </c:pt>
                <c:pt idx="9257">
                  <c:v>12.856944444443029</c:v>
                </c:pt>
                <c:pt idx="9258">
                  <c:v>12.858333333331917</c:v>
                </c:pt>
                <c:pt idx="9259">
                  <c:v>12.859722222220805</c:v>
                </c:pt>
                <c:pt idx="9260">
                  <c:v>12.861111111109693</c:v>
                </c:pt>
                <c:pt idx="9261">
                  <c:v>12.862499999998581</c:v>
                </c:pt>
                <c:pt idx="9262">
                  <c:v>12.86388888888747</c:v>
                </c:pt>
                <c:pt idx="9263">
                  <c:v>12.865277777776358</c:v>
                </c:pt>
                <c:pt idx="9264">
                  <c:v>12.866666666665246</c:v>
                </c:pt>
                <c:pt idx="9265">
                  <c:v>12.868055555554134</c:v>
                </c:pt>
                <c:pt idx="9266">
                  <c:v>12.869444444443022</c:v>
                </c:pt>
                <c:pt idx="9267">
                  <c:v>12.870833333331911</c:v>
                </c:pt>
                <c:pt idx="9268">
                  <c:v>12.872222222220799</c:v>
                </c:pt>
                <c:pt idx="9269">
                  <c:v>12.873611111109687</c:v>
                </c:pt>
                <c:pt idx="9270">
                  <c:v>12.874999999998575</c:v>
                </c:pt>
                <c:pt idx="9271">
                  <c:v>12.876388888887464</c:v>
                </c:pt>
                <c:pt idx="9272">
                  <c:v>12.877777777776352</c:v>
                </c:pt>
                <c:pt idx="9273">
                  <c:v>12.87916666666524</c:v>
                </c:pt>
                <c:pt idx="9274">
                  <c:v>12.880555555554128</c:v>
                </c:pt>
                <c:pt idx="9275">
                  <c:v>12.881944444443016</c:v>
                </c:pt>
                <c:pt idx="9276">
                  <c:v>12.883333333331905</c:v>
                </c:pt>
                <c:pt idx="9277">
                  <c:v>12.884722222220793</c:v>
                </c:pt>
                <c:pt idx="9278">
                  <c:v>12.886111111109681</c:v>
                </c:pt>
                <c:pt idx="9279">
                  <c:v>12.887499999998569</c:v>
                </c:pt>
                <c:pt idx="9280">
                  <c:v>12.888888888887458</c:v>
                </c:pt>
                <c:pt idx="9281">
                  <c:v>12.890277777776346</c:v>
                </c:pt>
                <c:pt idx="9282">
                  <c:v>12.891666666665234</c:v>
                </c:pt>
                <c:pt idx="9283">
                  <c:v>12.893055555554122</c:v>
                </c:pt>
                <c:pt idx="9284">
                  <c:v>12.89444444444301</c:v>
                </c:pt>
                <c:pt idx="9285">
                  <c:v>12.895833333331899</c:v>
                </c:pt>
                <c:pt idx="9286">
                  <c:v>12.897222222220787</c:v>
                </c:pt>
                <c:pt idx="9287">
                  <c:v>12.898611111109675</c:v>
                </c:pt>
                <c:pt idx="9288">
                  <c:v>12.899999999998563</c:v>
                </c:pt>
                <c:pt idx="9289">
                  <c:v>12.901388888887452</c:v>
                </c:pt>
                <c:pt idx="9290">
                  <c:v>12.90277777777634</c:v>
                </c:pt>
                <c:pt idx="9291">
                  <c:v>12.904166666665228</c:v>
                </c:pt>
                <c:pt idx="9292">
                  <c:v>12.905555555554116</c:v>
                </c:pt>
                <c:pt idx="9293">
                  <c:v>12.906944444443004</c:v>
                </c:pt>
                <c:pt idx="9294">
                  <c:v>12.908333333331893</c:v>
                </c:pt>
                <c:pt idx="9295">
                  <c:v>12.909722222220781</c:v>
                </c:pt>
                <c:pt idx="9296">
                  <c:v>12.911111111109669</c:v>
                </c:pt>
                <c:pt idx="9297">
                  <c:v>12.912499999998557</c:v>
                </c:pt>
                <c:pt idx="9298">
                  <c:v>12.913888888887445</c:v>
                </c:pt>
                <c:pt idx="9299">
                  <c:v>12.915277777776334</c:v>
                </c:pt>
                <c:pt idx="9300">
                  <c:v>12.916666666665222</c:v>
                </c:pt>
                <c:pt idx="9301">
                  <c:v>12.91805555555411</c:v>
                </c:pt>
                <c:pt idx="9302">
                  <c:v>12.919444444442998</c:v>
                </c:pt>
                <c:pt idx="9303">
                  <c:v>12.920833333331887</c:v>
                </c:pt>
                <c:pt idx="9304">
                  <c:v>12.922222222220775</c:v>
                </c:pt>
                <c:pt idx="9305">
                  <c:v>12.923611111109663</c:v>
                </c:pt>
                <c:pt idx="9306">
                  <c:v>12.924999999998551</c:v>
                </c:pt>
                <c:pt idx="9307">
                  <c:v>12.926388888887439</c:v>
                </c:pt>
                <c:pt idx="9308">
                  <c:v>12.927777777776328</c:v>
                </c:pt>
                <c:pt idx="9309">
                  <c:v>12.929166666665216</c:v>
                </c:pt>
                <c:pt idx="9310">
                  <c:v>12.930555555554104</c:v>
                </c:pt>
                <c:pt idx="9311">
                  <c:v>12.931944444442992</c:v>
                </c:pt>
                <c:pt idx="9312">
                  <c:v>12.933333333331881</c:v>
                </c:pt>
                <c:pt idx="9313">
                  <c:v>12.934722222220769</c:v>
                </c:pt>
                <c:pt idx="9314">
                  <c:v>12.936111111109657</c:v>
                </c:pt>
                <c:pt idx="9315">
                  <c:v>12.937499999998545</c:v>
                </c:pt>
                <c:pt idx="9316">
                  <c:v>12.938888888887433</c:v>
                </c:pt>
                <c:pt idx="9317">
                  <c:v>12.940277777776322</c:v>
                </c:pt>
                <c:pt idx="9318">
                  <c:v>12.94166666666521</c:v>
                </c:pt>
                <c:pt idx="9319">
                  <c:v>12.943055555554098</c:v>
                </c:pt>
                <c:pt idx="9320">
                  <c:v>12.944444444442986</c:v>
                </c:pt>
                <c:pt idx="9321">
                  <c:v>12.945833333331874</c:v>
                </c:pt>
                <c:pt idx="9322">
                  <c:v>12.947222222220763</c:v>
                </c:pt>
                <c:pt idx="9323">
                  <c:v>12.948611111109651</c:v>
                </c:pt>
                <c:pt idx="9324">
                  <c:v>12.949999999998539</c:v>
                </c:pt>
                <c:pt idx="9325">
                  <c:v>12.951388888887427</c:v>
                </c:pt>
                <c:pt idx="9326">
                  <c:v>12.952777777776316</c:v>
                </c:pt>
                <c:pt idx="9327">
                  <c:v>12.954166666665204</c:v>
                </c:pt>
                <c:pt idx="9328">
                  <c:v>12.955555555554092</c:v>
                </c:pt>
                <c:pt idx="9329">
                  <c:v>12.95694444444298</c:v>
                </c:pt>
                <c:pt idx="9330">
                  <c:v>12.958333333331868</c:v>
                </c:pt>
                <c:pt idx="9331">
                  <c:v>12.959722222220757</c:v>
                </c:pt>
                <c:pt idx="9332">
                  <c:v>12.961111111109645</c:v>
                </c:pt>
                <c:pt idx="9333">
                  <c:v>12.962499999998533</c:v>
                </c:pt>
                <c:pt idx="9334">
                  <c:v>12.963888888887421</c:v>
                </c:pt>
                <c:pt idx="9335">
                  <c:v>12.96527777777631</c:v>
                </c:pt>
                <c:pt idx="9336">
                  <c:v>12.966666666665198</c:v>
                </c:pt>
                <c:pt idx="9337">
                  <c:v>12.968055555554086</c:v>
                </c:pt>
                <c:pt idx="9338">
                  <c:v>12.969444444442974</c:v>
                </c:pt>
                <c:pt idx="9339">
                  <c:v>12.970833333331862</c:v>
                </c:pt>
                <c:pt idx="9340">
                  <c:v>12.972222222220751</c:v>
                </c:pt>
                <c:pt idx="9341">
                  <c:v>12.973611111109639</c:v>
                </c:pt>
                <c:pt idx="9342">
                  <c:v>12.974999999998527</c:v>
                </c:pt>
                <c:pt idx="9343">
                  <c:v>12.976388888887415</c:v>
                </c:pt>
                <c:pt idx="9344">
                  <c:v>12.977777777776303</c:v>
                </c:pt>
                <c:pt idx="9345">
                  <c:v>12.979166666665192</c:v>
                </c:pt>
                <c:pt idx="9346">
                  <c:v>12.98055555555408</c:v>
                </c:pt>
                <c:pt idx="9347">
                  <c:v>12.981944444442968</c:v>
                </c:pt>
                <c:pt idx="9348">
                  <c:v>12.983333333331856</c:v>
                </c:pt>
                <c:pt idx="9349">
                  <c:v>12.984722222220745</c:v>
                </c:pt>
                <c:pt idx="9350">
                  <c:v>12.986111111109633</c:v>
                </c:pt>
                <c:pt idx="9351">
                  <c:v>12.987499999998521</c:v>
                </c:pt>
                <c:pt idx="9352">
                  <c:v>12.988888888887409</c:v>
                </c:pt>
                <c:pt idx="9353">
                  <c:v>12.990277777776297</c:v>
                </c:pt>
                <c:pt idx="9354">
                  <c:v>12.991666666665186</c:v>
                </c:pt>
                <c:pt idx="9355">
                  <c:v>12.993055555554074</c:v>
                </c:pt>
                <c:pt idx="9356">
                  <c:v>12.994444444442962</c:v>
                </c:pt>
                <c:pt idx="9357">
                  <c:v>12.99583333333185</c:v>
                </c:pt>
                <c:pt idx="9358">
                  <c:v>12.997222222220739</c:v>
                </c:pt>
                <c:pt idx="9359">
                  <c:v>12.998611111109627</c:v>
                </c:pt>
                <c:pt idx="9360">
                  <c:v>12.999999999998515</c:v>
                </c:pt>
                <c:pt idx="9361">
                  <c:v>13.001388888887403</c:v>
                </c:pt>
                <c:pt idx="9362">
                  <c:v>13.002777777776291</c:v>
                </c:pt>
                <c:pt idx="9363">
                  <c:v>13.00416666666518</c:v>
                </c:pt>
                <c:pt idx="9364">
                  <c:v>13.005555555554068</c:v>
                </c:pt>
                <c:pt idx="9365">
                  <c:v>13.006944444442956</c:v>
                </c:pt>
                <c:pt idx="9366">
                  <c:v>13.008333333331844</c:v>
                </c:pt>
                <c:pt idx="9367">
                  <c:v>13.009722222220732</c:v>
                </c:pt>
                <c:pt idx="9368">
                  <c:v>13.011111111109621</c:v>
                </c:pt>
                <c:pt idx="9369">
                  <c:v>13.012499999998509</c:v>
                </c:pt>
                <c:pt idx="9370">
                  <c:v>13.013888888887397</c:v>
                </c:pt>
                <c:pt idx="9371">
                  <c:v>13.015277777776285</c:v>
                </c:pt>
                <c:pt idx="9372">
                  <c:v>13.016666666665174</c:v>
                </c:pt>
                <c:pt idx="9373">
                  <c:v>13.018055555554062</c:v>
                </c:pt>
                <c:pt idx="9374">
                  <c:v>13.01944444444295</c:v>
                </c:pt>
                <c:pt idx="9375">
                  <c:v>13.020833333331838</c:v>
                </c:pt>
                <c:pt idx="9376">
                  <c:v>13.022222222220726</c:v>
                </c:pt>
                <c:pt idx="9377">
                  <c:v>13.023611111109615</c:v>
                </c:pt>
                <c:pt idx="9378">
                  <c:v>13.024999999998503</c:v>
                </c:pt>
                <c:pt idx="9379">
                  <c:v>13.026388888887391</c:v>
                </c:pt>
                <c:pt idx="9380">
                  <c:v>13.027777777776279</c:v>
                </c:pt>
                <c:pt idx="9381">
                  <c:v>13.029166666665168</c:v>
                </c:pt>
                <c:pt idx="9382">
                  <c:v>13.030555555554056</c:v>
                </c:pt>
                <c:pt idx="9383">
                  <c:v>13.031944444442944</c:v>
                </c:pt>
                <c:pt idx="9384">
                  <c:v>13.033333333331832</c:v>
                </c:pt>
                <c:pt idx="9385">
                  <c:v>13.03472222222072</c:v>
                </c:pt>
                <c:pt idx="9386">
                  <c:v>13.036111111109609</c:v>
                </c:pt>
                <c:pt idx="9387">
                  <c:v>13.037499999998497</c:v>
                </c:pt>
                <c:pt idx="9388">
                  <c:v>13.038888888887385</c:v>
                </c:pt>
                <c:pt idx="9389">
                  <c:v>13.040277777776273</c:v>
                </c:pt>
                <c:pt idx="9390">
                  <c:v>13.041666666665162</c:v>
                </c:pt>
                <c:pt idx="9391">
                  <c:v>13.04305555555405</c:v>
                </c:pt>
                <c:pt idx="9392">
                  <c:v>13.044444444442938</c:v>
                </c:pt>
                <c:pt idx="9393">
                  <c:v>13.045833333331826</c:v>
                </c:pt>
                <c:pt idx="9394">
                  <c:v>13.047222222220714</c:v>
                </c:pt>
                <c:pt idx="9395">
                  <c:v>13.048611111109603</c:v>
                </c:pt>
                <c:pt idx="9396">
                  <c:v>13.049999999998491</c:v>
                </c:pt>
                <c:pt idx="9397">
                  <c:v>13.051388888887379</c:v>
                </c:pt>
                <c:pt idx="9398">
                  <c:v>13.052777777776267</c:v>
                </c:pt>
                <c:pt idx="9399">
                  <c:v>13.054166666665155</c:v>
                </c:pt>
                <c:pt idx="9400">
                  <c:v>13.055555555554044</c:v>
                </c:pt>
                <c:pt idx="9401">
                  <c:v>13.056944444442932</c:v>
                </c:pt>
                <c:pt idx="9402">
                  <c:v>13.05833333333182</c:v>
                </c:pt>
                <c:pt idx="9403">
                  <c:v>13.059722222220708</c:v>
                </c:pt>
                <c:pt idx="9404">
                  <c:v>13.061111111109597</c:v>
                </c:pt>
                <c:pt idx="9405">
                  <c:v>13.062499999998485</c:v>
                </c:pt>
                <c:pt idx="9406">
                  <c:v>13.063888888887373</c:v>
                </c:pt>
                <c:pt idx="9407">
                  <c:v>13.065277777776261</c:v>
                </c:pt>
                <c:pt idx="9408">
                  <c:v>13.066666666665149</c:v>
                </c:pt>
                <c:pt idx="9409">
                  <c:v>13.068055555554038</c:v>
                </c:pt>
                <c:pt idx="9410">
                  <c:v>13.069444444442926</c:v>
                </c:pt>
                <c:pt idx="9411">
                  <c:v>13.070833333331814</c:v>
                </c:pt>
                <c:pt idx="9412">
                  <c:v>13.072222222220702</c:v>
                </c:pt>
                <c:pt idx="9413">
                  <c:v>13.073611111109591</c:v>
                </c:pt>
                <c:pt idx="9414">
                  <c:v>13.074999999998479</c:v>
                </c:pt>
                <c:pt idx="9415">
                  <c:v>13.076388888887367</c:v>
                </c:pt>
                <c:pt idx="9416">
                  <c:v>13.077777777776255</c:v>
                </c:pt>
                <c:pt idx="9417">
                  <c:v>13.079166666665143</c:v>
                </c:pt>
                <c:pt idx="9418">
                  <c:v>13.080555555554032</c:v>
                </c:pt>
                <c:pt idx="9419">
                  <c:v>13.08194444444292</c:v>
                </c:pt>
                <c:pt idx="9420">
                  <c:v>13.083333333331808</c:v>
                </c:pt>
                <c:pt idx="9421">
                  <c:v>13.084722222220696</c:v>
                </c:pt>
                <c:pt idx="9422">
                  <c:v>13.086111111109584</c:v>
                </c:pt>
                <c:pt idx="9423">
                  <c:v>13.087499999998473</c:v>
                </c:pt>
                <c:pt idx="9424">
                  <c:v>13.088888888887361</c:v>
                </c:pt>
                <c:pt idx="9425">
                  <c:v>13.090277777776249</c:v>
                </c:pt>
                <c:pt idx="9426">
                  <c:v>13.091666666665137</c:v>
                </c:pt>
                <c:pt idx="9427">
                  <c:v>13.093055555554026</c:v>
                </c:pt>
                <c:pt idx="9428">
                  <c:v>13.094444444442914</c:v>
                </c:pt>
                <c:pt idx="9429">
                  <c:v>13.095833333331802</c:v>
                </c:pt>
                <c:pt idx="9430">
                  <c:v>13.09722222222069</c:v>
                </c:pt>
                <c:pt idx="9431">
                  <c:v>13.098611111109578</c:v>
                </c:pt>
                <c:pt idx="9432">
                  <c:v>13.099999999998467</c:v>
                </c:pt>
                <c:pt idx="9433">
                  <c:v>13.101388888887355</c:v>
                </c:pt>
                <c:pt idx="9434">
                  <c:v>13.102777777776243</c:v>
                </c:pt>
                <c:pt idx="9435">
                  <c:v>13.104166666665131</c:v>
                </c:pt>
                <c:pt idx="9436">
                  <c:v>13.10555555555402</c:v>
                </c:pt>
                <c:pt idx="9437">
                  <c:v>13.106944444442908</c:v>
                </c:pt>
                <c:pt idx="9438">
                  <c:v>13.108333333331796</c:v>
                </c:pt>
                <c:pt idx="9439">
                  <c:v>13.109722222220684</c:v>
                </c:pt>
                <c:pt idx="9440">
                  <c:v>13.111111111109572</c:v>
                </c:pt>
                <c:pt idx="9441">
                  <c:v>13.112499999998461</c:v>
                </c:pt>
                <c:pt idx="9442">
                  <c:v>13.113888888887349</c:v>
                </c:pt>
                <c:pt idx="9443">
                  <c:v>13.115277777776237</c:v>
                </c:pt>
                <c:pt idx="9444">
                  <c:v>13.116666666665125</c:v>
                </c:pt>
                <c:pt idx="9445">
                  <c:v>13.118055555554013</c:v>
                </c:pt>
                <c:pt idx="9446">
                  <c:v>13.119444444442902</c:v>
                </c:pt>
                <c:pt idx="9447">
                  <c:v>13.12083333333179</c:v>
                </c:pt>
                <c:pt idx="9448">
                  <c:v>13.122222222220678</c:v>
                </c:pt>
                <c:pt idx="9449">
                  <c:v>13.123611111109566</c:v>
                </c:pt>
                <c:pt idx="9450">
                  <c:v>13.124999999998455</c:v>
                </c:pt>
                <c:pt idx="9451">
                  <c:v>13.126388888887343</c:v>
                </c:pt>
                <c:pt idx="9452">
                  <c:v>13.127777777776231</c:v>
                </c:pt>
                <c:pt idx="9453">
                  <c:v>13.129166666665119</c:v>
                </c:pt>
                <c:pt idx="9454">
                  <c:v>13.130555555554007</c:v>
                </c:pt>
                <c:pt idx="9455">
                  <c:v>13.131944444442896</c:v>
                </c:pt>
                <c:pt idx="9456">
                  <c:v>13.133333333331784</c:v>
                </c:pt>
                <c:pt idx="9457">
                  <c:v>13.134722222220672</c:v>
                </c:pt>
                <c:pt idx="9458">
                  <c:v>13.13611111110956</c:v>
                </c:pt>
                <c:pt idx="9459">
                  <c:v>13.137499999998449</c:v>
                </c:pt>
                <c:pt idx="9460">
                  <c:v>13.138888888887337</c:v>
                </c:pt>
                <c:pt idx="9461">
                  <c:v>13.140277777776225</c:v>
                </c:pt>
                <c:pt idx="9462">
                  <c:v>13.141666666665113</c:v>
                </c:pt>
                <c:pt idx="9463">
                  <c:v>13.143055555554001</c:v>
                </c:pt>
                <c:pt idx="9464">
                  <c:v>13.14444444444289</c:v>
                </c:pt>
                <c:pt idx="9465">
                  <c:v>13.145833333331778</c:v>
                </c:pt>
                <c:pt idx="9466">
                  <c:v>13.147222222220666</c:v>
                </c:pt>
                <c:pt idx="9467">
                  <c:v>13.148611111109554</c:v>
                </c:pt>
                <c:pt idx="9468">
                  <c:v>13.149999999998442</c:v>
                </c:pt>
                <c:pt idx="9469">
                  <c:v>13.151388888887331</c:v>
                </c:pt>
                <c:pt idx="9470">
                  <c:v>13.152777777776219</c:v>
                </c:pt>
                <c:pt idx="9471">
                  <c:v>13.154166666665107</c:v>
                </c:pt>
                <c:pt idx="9472">
                  <c:v>13.155555555553995</c:v>
                </c:pt>
                <c:pt idx="9473">
                  <c:v>13.156944444442884</c:v>
                </c:pt>
                <c:pt idx="9474">
                  <c:v>13.158333333331772</c:v>
                </c:pt>
                <c:pt idx="9475">
                  <c:v>13.15972222222066</c:v>
                </c:pt>
                <c:pt idx="9476">
                  <c:v>13.161111111109548</c:v>
                </c:pt>
                <c:pt idx="9477">
                  <c:v>13.162499999998436</c:v>
                </c:pt>
                <c:pt idx="9478">
                  <c:v>13.163888888887325</c:v>
                </c:pt>
                <c:pt idx="9479">
                  <c:v>13.165277777776213</c:v>
                </c:pt>
                <c:pt idx="9480">
                  <c:v>13.166666666665101</c:v>
                </c:pt>
                <c:pt idx="9481">
                  <c:v>13.168055555553989</c:v>
                </c:pt>
                <c:pt idx="9482">
                  <c:v>13.169444444442878</c:v>
                </c:pt>
                <c:pt idx="9483">
                  <c:v>13.170833333331766</c:v>
                </c:pt>
                <c:pt idx="9484">
                  <c:v>13.172222222220654</c:v>
                </c:pt>
                <c:pt idx="9485">
                  <c:v>13.173611111109542</c:v>
                </c:pt>
                <c:pt idx="9486">
                  <c:v>13.17499999999843</c:v>
                </c:pt>
                <c:pt idx="9487">
                  <c:v>13.176388888887319</c:v>
                </c:pt>
                <c:pt idx="9488">
                  <c:v>13.177777777776207</c:v>
                </c:pt>
                <c:pt idx="9489">
                  <c:v>13.179166666665095</c:v>
                </c:pt>
                <c:pt idx="9490">
                  <c:v>13.180555555553983</c:v>
                </c:pt>
                <c:pt idx="9491">
                  <c:v>13.181944444442872</c:v>
                </c:pt>
                <c:pt idx="9492">
                  <c:v>13.18333333333176</c:v>
                </c:pt>
                <c:pt idx="9493">
                  <c:v>13.184722222220648</c:v>
                </c:pt>
                <c:pt idx="9494">
                  <c:v>13.186111111109536</c:v>
                </c:pt>
                <c:pt idx="9495">
                  <c:v>13.187499999998424</c:v>
                </c:pt>
                <c:pt idx="9496">
                  <c:v>13.188888888887313</c:v>
                </c:pt>
                <c:pt idx="9497">
                  <c:v>13.190277777776201</c:v>
                </c:pt>
                <c:pt idx="9498">
                  <c:v>13.191666666665089</c:v>
                </c:pt>
                <c:pt idx="9499">
                  <c:v>13.193055555553977</c:v>
                </c:pt>
                <c:pt idx="9500">
                  <c:v>13.194444444442865</c:v>
                </c:pt>
                <c:pt idx="9501">
                  <c:v>13.195833333331754</c:v>
                </c:pt>
                <c:pt idx="9502">
                  <c:v>13.197222222220642</c:v>
                </c:pt>
                <c:pt idx="9503">
                  <c:v>13.19861111110953</c:v>
                </c:pt>
                <c:pt idx="9504">
                  <c:v>13.199999999998418</c:v>
                </c:pt>
                <c:pt idx="9505">
                  <c:v>13.201388888887307</c:v>
                </c:pt>
                <c:pt idx="9506">
                  <c:v>13.202777777776195</c:v>
                </c:pt>
                <c:pt idx="9507">
                  <c:v>13.204166666665083</c:v>
                </c:pt>
                <c:pt idx="9508">
                  <c:v>13.205555555553971</c:v>
                </c:pt>
                <c:pt idx="9509">
                  <c:v>13.206944444442859</c:v>
                </c:pt>
                <c:pt idx="9510">
                  <c:v>13.208333333331748</c:v>
                </c:pt>
                <c:pt idx="9511">
                  <c:v>13.209722222220636</c:v>
                </c:pt>
                <c:pt idx="9512">
                  <c:v>13.211111111109524</c:v>
                </c:pt>
                <c:pt idx="9513">
                  <c:v>13.212499999998412</c:v>
                </c:pt>
                <c:pt idx="9514">
                  <c:v>13.213888888887301</c:v>
                </c:pt>
                <c:pt idx="9515">
                  <c:v>13.215277777776189</c:v>
                </c:pt>
                <c:pt idx="9516">
                  <c:v>13.216666666665077</c:v>
                </c:pt>
                <c:pt idx="9517">
                  <c:v>13.218055555553965</c:v>
                </c:pt>
                <c:pt idx="9518">
                  <c:v>13.219444444442853</c:v>
                </c:pt>
                <c:pt idx="9519">
                  <c:v>13.220833333331742</c:v>
                </c:pt>
                <c:pt idx="9520">
                  <c:v>13.22222222222063</c:v>
                </c:pt>
                <c:pt idx="9521">
                  <c:v>13.223611111109518</c:v>
                </c:pt>
                <c:pt idx="9522">
                  <c:v>13.224999999998406</c:v>
                </c:pt>
                <c:pt idx="9523">
                  <c:v>13.226388888887294</c:v>
                </c:pt>
                <c:pt idx="9524">
                  <c:v>13.227777777776183</c:v>
                </c:pt>
                <c:pt idx="9525">
                  <c:v>13.229166666665071</c:v>
                </c:pt>
                <c:pt idx="9526">
                  <c:v>13.230555555553959</c:v>
                </c:pt>
                <c:pt idx="9527">
                  <c:v>13.231944444442847</c:v>
                </c:pt>
                <c:pt idx="9528">
                  <c:v>13.233333333331736</c:v>
                </c:pt>
                <c:pt idx="9529">
                  <c:v>13.234722222220624</c:v>
                </c:pt>
                <c:pt idx="9530">
                  <c:v>13.236111111109512</c:v>
                </c:pt>
                <c:pt idx="9531">
                  <c:v>13.2374999999984</c:v>
                </c:pt>
                <c:pt idx="9532">
                  <c:v>13.238888888887288</c:v>
                </c:pt>
                <c:pt idx="9533">
                  <c:v>13.240277777776177</c:v>
                </c:pt>
                <c:pt idx="9534">
                  <c:v>13.241666666665065</c:v>
                </c:pt>
                <c:pt idx="9535">
                  <c:v>13.243055555553953</c:v>
                </c:pt>
                <c:pt idx="9536">
                  <c:v>13.244444444442841</c:v>
                </c:pt>
                <c:pt idx="9537">
                  <c:v>13.24583333333173</c:v>
                </c:pt>
                <c:pt idx="9538">
                  <c:v>13.247222222220618</c:v>
                </c:pt>
                <c:pt idx="9539">
                  <c:v>13.248611111109506</c:v>
                </c:pt>
                <c:pt idx="9540">
                  <c:v>13.249999999998394</c:v>
                </c:pt>
                <c:pt idx="9541">
                  <c:v>13.251388888887282</c:v>
                </c:pt>
                <c:pt idx="9542">
                  <c:v>13.252777777776171</c:v>
                </c:pt>
                <c:pt idx="9543">
                  <c:v>13.254166666665059</c:v>
                </c:pt>
                <c:pt idx="9544">
                  <c:v>13.255555555553947</c:v>
                </c:pt>
                <c:pt idx="9545">
                  <c:v>13.256944444442835</c:v>
                </c:pt>
                <c:pt idx="9546">
                  <c:v>13.258333333331723</c:v>
                </c:pt>
                <c:pt idx="9547">
                  <c:v>13.259722222220612</c:v>
                </c:pt>
                <c:pt idx="9548">
                  <c:v>13.2611111111095</c:v>
                </c:pt>
                <c:pt idx="9549">
                  <c:v>13.262499999998388</c:v>
                </c:pt>
                <c:pt idx="9550">
                  <c:v>13.263888888887276</c:v>
                </c:pt>
                <c:pt idx="9551">
                  <c:v>13.265277777776165</c:v>
                </c:pt>
                <c:pt idx="9552">
                  <c:v>13.266666666665053</c:v>
                </c:pt>
                <c:pt idx="9553">
                  <c:v>13.268055555553941</c:v>
                </c:pt>
                <c:pt idx="9554">
                  <c:v>13.269444444442829</c:v>
                </c:pt>
                <c:pt idx="9555">
                  <c:v>13.270833333331717</c:v>
                </c:pt>
                <c:pt idx="9556">
                  <c:v>13.272222222220606</c:v>
                </c:pt>
                <c:pt idx="9557">
                  <c:v>13.273611111109494</c:v>
                </c:pt>
                <c:pt idx="9558">
                  <c:v>13.274999999998382</c:v>
                </c:pt>
                <c:pt idx="9559">
                  <c:v>13.27638888888727</c:v>
                </c:pt>
                <c:pt idx="9560">
                  <c:v>13.277777777776159</c:v>
                </c:pt>
                <c:pt idx="9561">
                  <c:v>13.279166666665047</c:v>
                </c:pt>
                <c:pt idx="9562">
                  <c:v>13.280555555553935</c:v>
                </c:pt>
                <c:pt idx="9563">
                  <c:v>13.281944444442823</c:v>
                </c:pt>
                <c:pt idx="9564">
                  <c:v>13.283333333331711</c:v>
                </c:pt>
                <c:pt idx="9565">
                  <c:v>13.2847222222206</c:v>
                </c:pt>
                <c:pt idx="9566">
                  <c:v>13.286111111109488</c:v>
                </c:pt>
                <c:pt idx="9567">
                  <c:v>13.287499999998376</c:v>
                </c:pt>
                <c:pt idx="9568">
                  <c:v>13.288888888887264</c:v>
                </c:pt>
                <c:pt idx="9569">
                  <c:v>13.290277777776152</c:v>
                </c:pt>
                <c:pt idx="9570">
                  <c:v>13.291666666665041</c:v>
                </c:pt>
                <c:pt idx="9571">
                  <c:v>13.293055555553929</c:v>
                </c:pt>
                <c:pt idx="9572">
                  <c:v>13.294444444442817</c:v>
                </c:pt>
                <c:pt idx="9573">
                  <c:v>13.295833333331705</c:v>
                </c:pt>
                <c:pt idx="9574">
                  <c:v>13.297222222220594</c:v>
                </c:pt>
                <c:pt idx="9575">
                  <c:v>13.298611111109482</c:v>
                </c:pt>
                <c:pt idx="9576">
                  <c:v>13.29999999999837</c:v>
                </c:pt>
                <c:pt idx="9577">
                  <c:v>13.301388888887258</c:v>
                </c:pt>
                <c:pt idx="9578">
                  <c:v>13.302777777776146</c:v>
                </c:pt>
                <c:pt idx="9579">
                  <c:v>13.304166666665035</c:v>
                </c:pt>
                <c:pt idx="9580">
                  <c:v>13.305555555553923</c:v>
                </c:pt>
                <c:pt idx="9581">
                  <c:v>13.306944444442811</c:v>
                </c:pt>
                <c:pt idx="9582">
                  <c:v>13.308333333331699</c:v>
                </c:pt>
                <c:pt idx="9583">
                  <c:v>13.309722222220588</c:v>
                </c:pt>
                <c:pt idx="9584">
                  <c:v>13.311111111109476</c:v>
                </c:pt>
                <c:pt idx="9585">
                  <c:v>13.312499999998364</c:v>
                </c:pt>
                <c:pt idx="9586">
                  <c:v>13.313888888887252</c:v>
                </c:pt>
                <c:pt idx="9587">
                  <c:v>13.31527777777614</c:v>
                </c:pt>
                <c:pt idx="9588">
                  <c:v>13.316666666665029</c:v>
                </c:pt>
                <c:pt idx="9589">
                  <c:v>13.318055555553917</c:v>
                </c:pt>
                <c:pt idx="9590">
                  <c:v>13.319444444442805</c:v>
                </c:pt>
                <c:pt idx="9591">
                  <c:v>13.320833333331693</c:v>
                </c:pt>
                <c:pt idx="9592">
                  <c:v>13.322222222220582</c:v>
                </c:pt>
                <c:pt idx="9593">
                  <c:v>13.32361111110947</c:v>
                </c:pt>
                <c:pt idx="9594">
                  <c:v>13.324999999998358</c:v>
                </c:pt>
                <c:pt idx="9595">
                  <c:v>13.326388888887246</c:v>
                </c:pt>
                <c:pt idx="9596">
                  <c:v>13.327777777776134</c:v>
                </c:pt>
                <c:pt idx="9597">
                  <c:v>13.329166666665023</c:v>
                </c:pt>
                <c:pt idx="9598">
                  <c:v>13.330555555553911</c:v>
                </c:pt>
                <c:pt idx="9599">
                  <c:v>13.331944444442799</c:v>
                </c:pt>
                <c:pt idx="9600">
                  <c:v>13.333333333331687</c:v>
                </c:pt>
                <c:pt idx="9601">
                  <c:v>13.334722222220575</c:v>
                </c:pt>
                <c:pt idx="9602">
                  <c:v>13.336111111109464</c:v>
                </c:pt>
                <c:pt idx="9603">
                  <c:v>13.337499999998352</c:v>
                </c:pt>
                <c:pt idx="9604">
                  <c:v>13.33888888888724</c:v>
                </c:pt>
                <c:pt idx="9605">
                  <c:v>13.340277777776128</c:v>
                </c:pt>
                <c:pt idx="9606">
                  <c:v>13.341666666665017</c:v>
                </c:pt>
                <c:pt idx="9607">
                  <c:v>13.343055555553905</c:v>
                </c:pt>
                <c:pt idx="9608">
                  <c:v>13.344444444442793</c:v>
                </c:pt>
                <c:pt idx="9609">
                  <c:v>13.345833333331681</c:v>
                </c:pt>
                <c:pt idx="9610">
                  <c:v>13.347222222220569</c:v>
                </c:pt>
                <c:pt idx="9611">
                  <c:v>13.348611111109458</c:v>
                </c:pt>
                <c:pt idx="9612">
                  <c:v>13.349999999998346</c:v>
                </c:pt>
                <c:pt idx="9613">
                  <c:v>13.351388888887234</c:v>
                </c:pt>
                <c:pt idx="9614">
                  <c:v>13.352777777776122</c:v>
                </c:pt>
                <c:pt idx="9615">
                  <c:v>13.354166666665011</c:v>
                </c:pt>
                <c:pt idx="9616">
                  <c:v>13.355555555553899</c:v>
                </c:pt>
                <c:pt idx="9617">
                  <c:v>13.356944444442787</c:v>
                </c:pt>
                <c:pt idx="9618">
                  <c:v>13.358333333331675</c:v>
                </c:pt>
                <c:pt idx="9619">
                  <c:v>13.359722222220563</c:v>
                </c:pt>
                <c:pt idx="9620">
                  <c:v>13.361111111109452</c:v>
                </c:pt>
                <c:pt idx="9621">
                  <c:v>13.36249999999834</c:v>
                </c:pt>
                <c:pt idx="9622">
                  <c:v>13.363888888887228</c:v>
                </c:pt>
                <c:pt idx="9623">
                  <c:v>13.365277777776116</c:v>
                </c:pt>
                <c:pt idx="9624">
                  <c:v>13.366666666665004</c:v>
                </c:pt>
                <c:pt idx="9625">
                  <c:v>13.368055555553893</c:v>
                </c:pt>
                <c:pt idx="9626">
                  <c:v>13.369444444442781</c:v>
                </c:pt>
                <c:pt idx="9627">
                  <c:v>13.370833333331669</c:v>
                </c:pt>
                <c:pt idx="9628">
                  <c:v>13.372222222220557</c:v>
                </c:pt>
                <c:pt idx="9629">
                  <c:v>13.373611111109446</c:v>
                </c:pt>
                <c:pt idx="9630">
                  <c:v>13.374999999998334</c:v>
                </c:pt>
                <c:pt idx="9631">
                  <c:v>13.376388888887222</c:v>
                </c:pt>
                <c:pt idx="9632">
                  <c:v>13.37777777777611</c:v>
                </c:pt>
                <c:pt idx="9633">
                  <c:v>13.379166666664998</c:v>
                </c:pt>
                <c:pt idx="9634">
                  <c:v>13.380555555553887</c:v>
                </c:pt>
                <c:pt idx="9635">
                  <c:v>13.381944444442775</c:v>
                </c:pt>
                <c:pt idx="9636">
                  <c:v>13.383333333331663</c:v>
                </c:pt>
                <c:pt idx="9637">
                  <c:v>13.384722222220551</c:v>
                </c:pt>
                <c:pt idx="9638">
                  <c:v>13.38611111110944</c:v>
                </c:pt>
                <c:pt idx="9639">
                  <c:v>13.387499999998328</c:v>
                </c:pt>
                <c:pt idx="9640">
                  <c:v>13.388888888887216</c:v>
                </c:pt>
                <c:pt idx="9641">
                  <c:v>13.390277777776104</c:v>
                </c:pt>
                <c:pt idx="9642">
                  <c:v>13.391666666664992</c:v>
                </c:pt>
                <c:pt idx="9643">
                  <c:v>13.393055555553881</c:v>
                </c:pt>
                <c:pt idx="9644">
                  <c:v>13.394444444442769</c:v>
                </c:pt>
                <c:pt idx="9645">
                  <c:v>13.395833333331657</c:v>
                </c:pt>
                <c:pt idx="9646">
                  <c:v>13.397222222220545</c:v>
                </c:pt>
                <c:pt idx="9647">
                  <c:v>13.398611111109433</c:v>
                </c:pt>
                <c:pt idx="9648">
                  <c:v>13.399999999998322</c:v>
                </c:pt>
                <c:pt idx="9649">
                  <c:v>13.40138888888721</c:v>
                </c:pt>
                <c:pt idx="9650">
                  <c:v>13.402777777776098</c:v>
                </c:pt>
                <c:pt idx="9651">
                  <c:v>13.404166666664986</c:v>
                </c:pt>
                <c:pt idx="9652">
                  <c:v>13.405555555553875</c:v>
                </c:pt>
                <c:pt idx="9653">
                  <c:v>13.406944444442763</c:v>
                </c:pt>
                <c:pt idx="9654">
                  <c:v>13.408333333331651</c:v>
                </c:pt>
                <c:pt idx="9655">
                  <c:v>13.409722222220539</c:v>
                </c:pt>
                <c:pt idx="9656">
                  <c:v>13.411111111109427</c:v>
                </c:pt>
                <c:pt idx="9657">
                  <c:v>13.412499999998316</c:v>
                </c:pt>
                <c:pt idx="9658">
                  <c:v>13.413888888887204</c:v>
                </c:pt>
                <c:pt idx="9659">
                  <c:v>13.415277777776092</c:v>
                </c:pt>
                <c:pt idx="9660">
                  <c:v>13.41666666666498</c:v>
                </c:pt>
                <c:pt idx="9661">
                  <c:v>13.418055555553869</c:v>
                </c:pt>
                <c:pt idx="9662">
                  <c:v>13.419444444442757</c:v>
                </c:pt>
                <c:pt idx="9663">
                  <c:v>13.420833333331645</c:v>
                </c:pt>
                <c:pt idx="9664">
                  <c:v>13.422222222220533</c:v>
                </c:pt>
                <c:pt idx="9665">
                  <c:v>13.423611111109421</c:v>
                </c:pt>
                <c:pt idx="9666">
                  <c:v>13.42499999999831</c:v>
                </c:pt>
                <c:pt idx="9667">
                  <c:v>13.426388888887198</c:v>
                </c:pt>
                <c:pt idx="9668">
                  <c:v>13.427777777776086</c:v>
                </c:pt>
                <c:pt idx="9669">
                  <c:v>13.429166666664974</c:v>
                </c:pt>
                <c:pt idx="9670">
                  <c:v>13.430555555553862</c:v>
                </c:pt>
                <c:pt idx="9671">
                  <c:v>13.431944444442751</c:v>
                </c:pt>
                <c:pt idx="9672">
                  <c:v>13.433333333331639</c:v>
                </c:pt>
                <c:pt idx="9673">
                  <c:v>13.434722222220527</c:v>
                </c:pt>
                <c:pt idx="9674">
                  <c:v>13.436111111109415</c:v>
                </c:pt>
                <c:pt idx="9675">
                  <c:v>13.437499999998304</c:v>
                </c:pt>
                <c:pt idx="9676">
                  <c:v>13.438888888887192</c:v>
                </c:pt>
                <c:pt idx="9677">
                  <c:v>13.44027777777608</c:v>
                </c:pt>
                <c:pt idx="9678">
                  <c:v>13.441666666664968</c:v>
                </c:pt>
                <c:pt idx="9679">
                  <c:v>13.443055555553856</c:v>
                </c:pt>
                <c:pt idx="9680">
                  <c:v>13.444444444442745</c:v>
                </c:pt>
                <c:pt idx="9681">
                  <c:v>13.445833333331633</c:v>
                </c:pt>
                <c:pt idx="9682">
                  <c:v>13.447222222220521</c:v>
                </c:pt>
                <c:pt idx="9683">
                  <c:v>13.448611111109409</c:v>
                </c:pt>
                <c:pt idx="9684">
                  <c:v>13.449999999998298</c:v>
                </c:pt>
                <c:pt idx="9685">
                  <c:v>13.451388888887186</c:v>
                </c:pt>
                <c:pt idx="9686">
                  <c:v>13.452777777776074</c:v>
                </c:pt>
                <c:pt idx="9687">
                  <c:v>13.454166666664962</c:v>
                </c:pt>
                <c:pt idx="9688">
                  <c:v>13.45555555555385</c:v>
                </c:pt>
                <c:pt idx="9689">
                  <c:v>13.456944444442739</c:v>
                </c:pt>
                <c:pt idx="9690">
                  <c:v>13.458333333331627</c:v>
                </c:pt>
                <c:pt idx="9691">
                  <c:v>13.459722222220515</c:v>
                </c:pt>
                <c:pt idx="9692">
                  <c:v>13.461111111109403</c:v>
                </c:pt>
                <c:pt idx="9693">
                  <c:v>13.462499999998291</c:v>
                </c:pt>
                <c:pt idx="9694">
                  <c:v>13.46388888888718</c:v>
                </c:pt>
                <c:pt idx="9695">
                  <c:v>13.465277777776068</c:v>
                </c:pt>
                <c:pt idx="9696">
                  <c:v>13.466666666664956</c:v>
                </c:pt>
                <c:pt idx="9697">
                  <c:v>13.468055555553844</c:v>
                </c:pt>
                <c:pt idx="9698">
                  <c:v>13.469444444442733</c:v>
                </c:pt>
                <c:pt idx="9699">
                  <c:v>13.470833333331621</c:v>
                </c:pt>
                <c:pt idx="9700">
                  <c:v>13.472222222220509</c:v>
                </c:pt>
                <c:pt idx="9701">
                  <c:v>13.473611111109397</c:v>
                </c:pt>
                <c:pt idx="9702">
                  <c:v>13.474999999998285</c:v>
                </c:pt>
                <c:pt idx="9703">
                  <c:v>13.476388888887174</c:v>
                </c:pt>
                <c:pt idx="9704">
                  <c:v>13.477777777776062</c:v>
                </c:pt>
                <c:pt idx="9705">
                  <c:v>13.47916666666495</c:v>
                </c:pt>
                <c:pt idx="9706">
                  <c:v>13.480555555553838</c:v>
                </c:pt>
                <c:pt idx="9707">
                  <c:v>13.481944444442727</c:v>
                </c:pt>
                <c:pt idx="9708">
                  <c:v>13.483333333331615</c:v>
                </c:pt>
                <c:pt idx="9709">
                  <c:v>13.484722222220503</c:v>
                </c:pt>
                <c:pt idx="9710">
                  <c:v>13.486111111109391</c:v>
                </c:pt>
                <c:pt idx="9711">
                  <c:v>13.487499999998279</c:v>
                </c:pt>
                <c:pt idx="9712">
                  <c:v>13.488888888887168</c:v>
                </c:pt>
                <c:pt idx="9713">
                  <c:v>13.490277777776056</c:v>
                </c:pt>
                <c:pt idx="9714">
                  <c:v>13.491666666664944</c:v>
                </c:pt>
                <c:pt idx="9715">
                  <c:v>13.493055555553832</c:v>
                </c:pt>
                <c:pt idx="9716">
                  <c:v>13.494444444442721</c:v>
                </c:pt>
                <c:pt idx="9717">
                  <c:v>13.495833333331609</c:v>
                </c:pt>
                <c:pt idx="9718">
                  <c:v>13.497222222220497</c:v>
                </c:pt>
                <c:pt idx="9719">
                  <c:v>13.498611111109385</c:v>
                </c:pt>
                <c:pt idx="9720">
                  <c:v>13.499999999998273</c:v>
                </c:pt>
                <c:pt idx="9721">
                  <c:v>13.501388888887162</c:v>
                </c:pt>
                <c:pt idx="9722">
                  <c:v>13.50277777777605</c:v>
                </c:pt>
                <c:pt idx="9723">
                  <c:v>13.504166666664938</c:v>
                </c:pt>
                <c:pt idx="9724">
                  <c:v>13.505555555553826</c:v>
                </c:pt>
                <c:pt idx="9725">
                  <c:v>13.506944444442714</c:v>
                </c:pt>
                <c:pt idx="9726">
                  <c:v>13.508333333331603</c:v>
                </c:pt>
                <c:pt idx="9727">
                  <c:v>13.509722222220491</c:v>
                </c:pt>
                <c:pt idx="9728">
                  <c:v>13.511111111109379</c:v>
                </c:pt>
                <c:pt idx="9729">
                  <c:v>13.512499999998267</c:v>
                </c:pt>
                <c:pt idx="9730">
                  <c:v>13.513888888887156</c:v>
                </c:pt>
                <c:pt idx="9731">
                  <c:v>13.515277777776044</c:v>
                </c:pt>
                <c:pt idx="9732">
                  <c:v>13.516666666664932</c:v>
                </c:pt>
                <c:pt idx="9733">
                  <c:v>13.51805555555382</c:v>
                </c:pt>
                <c:pt idx="9734">
                  <c:v>13.519444444442708</c:v>
                </c:pt>
                <c:pt idx="9735">
                  <c:v>13.520833333331597</c:v>
                </c:pt>
                <c:pt idx="9736">
                  <c:v>13.522222222220485</c:v>
                </c:pt>
                <c:pt idx="9737">
                  <c:v>13.523611111109373</c:v>
                </c:pt>
                <c:pt idx="9738">
                  <c:v>13.524999999998261</c:v>
                </c:pt>
                <c:pt idx="9739">
                  <c:v>13.52638888888715</c:v>
                </c:pt>
                <c:pt idx="9740">
                  <c:v>13.527777777776038</c:v>
                </c:pt>
                <c:pt idx="9741">
                  <c:v>13.529166666664926</c:v>
                </c:pt>
                <c:pt idx="9742">
                  <c:v>13.530555555553814</c:v>
                </c:pt>
                <c:pt idx="9743">
                  <c:v>13.531944444442702</c:v>
                </c:pt>
                <c:pt idx="9744">
                  <c:v>13.533333333331591</c:v>
                </c:pt>
                <c:pt idx="9745">
                  <c:v>13.534722222220479</c:v>
                </c:pt>
                <c:pt idx="9746">
                  <c:v>13.536111111109367</c:v>
                </c:pt>
                <c:pt idx="9747">
                  <c:v>13.537499999998255</c:v>
                </c:pt>
                <c:pt idx="9748">
                  <c:v>13.538888888887143</c:v>
                </c:pt>
                <c:pt idx="9749">
                  <c:v>13.540277777776032</c:v>
                </c:pt>
                <c:pt idx="9750">
                  <c:v>13.54166666666492</c:v>
                </c:pt>
                <c:pt idx="9751">
                  <c:v>13.543055555553808</c:v>
                </c:pt>
                <c:pt idx="9752">
                  <c:v>13.544444444442696</c:v>
                </c:pt>
                <c:pt idx="9753">
                  <c:v>13.545833333331585</c:v>
                </c:pt>
                <c:pt idx="9754">
                  <c:v>13.547222222220473</c:v>
                </c:pt>
                <c:pt idx="9755">
                  <c:v>13.548611111109361</c:v>
                </c:pt>
                <c:pt idx="9756">
                  <c:v>13.549999999998249</c:v>
                </c:pt>
                <c:pt idx="9757">
                  <c:v>13.551388888887137</c:v>
                </c:pt>
                <c:pt idx="9758">
                  <c:v>13.552777777776026</c:v>
                </c:pt>
                <c:pt idx="9759">
                  <c:v>13.554166666664914</c:v>
                </c:pt>
                <c:pt idx="9760">
                  <c:v>13.555555555553802</c:v>
                </c:pt>
                <c:pt idx="9761">
                  <c:v>13.55694444444269</c:v>
                </c:pt>
                <c:pt idx="9762">
                  <c:v>13.558333333331579</c:v>
                </c:pt>
                <c:pt idx="9763">
                  <c:v>13.559722222220467</c:v>
                </c:pt>
                <c:pt idx="9764">
                  <c:v>13.561111111109355</c:v>
                </c:pt>
                <c:pt idx="9765">
                  <c:v>13.562499999998243</c:v>
                </c:pt>
                <c:pt idx="9766">
                  <c:v>13.563888888887131</c:v>
                </c:pt>
                <c:pt idx="9767">
                  <c:v>13.56527777777602</c:v>
                </c:pt>
                <c:pt idx="9768">
                  <c:v>13.566666666664908</c:v>
                </c:pt>
                <c:pt idx="9769">
                  <c:v>13.568055555553796</c:v>
                </c:pt>
                <c:pt idx="9770">
                  <c:v>13.569444444442684</c:v>
                </c:pt>
                <c:pt idx="9771">
                  <c:v>13.570833333331572</c:v>
                </c:pt>
                <c:pt idx="9772">
                  <c:v>13.572222222220461</c:v>
                </c:pt>
                <c:pt idx="9773">
                  <c:v>13.573611111109349</c:v>
                </c:pt>
                <c:pt idx="9774">
                  <c:v>13.574999999998237</c:v>
                </c:pt>
                <c:pt idx="9775">
                  <c:v>13.576388888887125</c:v>
                </c:pt>
                <c:pt idx="9776">
                  <c:v>13.577777777776014</c:v>
                </c:pt>
                <c:pt idx="9777">
                  <c:v>13.579166666664902</c:v>
                </c:pt>
                <c:pt idx="9778">
                  <c:v>13.58055555555379</c:v>
                </c:pt>
                <c:pt idx="9779">
                  <c:v>13.581944444442678</c:v>
                </c:pt>
                <c:pt idx="9780">
                  <c:v>13.583333333331566</c:v>
                </c:pt>
                <c:pt idx="9781">
                  <c:v>13.584722222220455</c:v>
                </c:pt>
                <c:pt idx="9782">
                  <c:v>13.586111111109343</c:v>
                </c:pt>
                <c:pt idx="9783">
                  <c:v>13.587499999998231</c:v>
                </c:pt>
                <c:pt idx="9784">
                  <c:v>13.588888888887119</c:v>
                </c:pt>
                <c:pt idx="9785">
                  <c:v>13.590277777776008</c:v>
                </c:pt>
                <c:pt idx="9786">
                  <c:v>13.591666666664896</c:v>
                </c:pt>
                <c:pt idx="9787">
                  <c:v>13.593055555553784</c:v>
                </c:pt>
                <c:pt idx="9788">
                  <c:v>13.594444444442672</c:v>
                </c:pt>
                <c:pt idx="9789">
                  <c:v>13.59583333333156</c:v>
                </c:pt>
                <c:pt idx="9790">
                  <c:v>13.597222222220449</c:v>
                </c:pt>
                <c:pt idx="9791">
                  <c:v>13.598611111109337</c:v>
                </c:pt>
                <c:pt idx="9792">
                  <c:v>13.599999999998225</c:v>
                </c:pt>
                <c:pt idx="9793">
                  <c:v>13.601388888887113</c:v>
                </c:pt>
                <c:pt idx="9794">
                  <c:v>13.602777777776001</c:v>
                </c:pt>
                <c:pt idx="9795">
                  <c:v>13.60416666666489</c:v>
                </c:pt>
                <c:pt idx="9796">
                  <c:v>13.605555555553778</c:v>
                </c:pt>
                <c:pt idx="9797">
                  <c:v>13.606944444442666</c:v>
                </c:pt>
                <c:pt idx="9798">
                  <c:v>13.608333333331554</c:v>
                </c:pt>
                <c:pt idx="9799">
                  <c:v>13.609722222220443</c:v>
                </c:pt>
                <c:pt idx="9800">
                  <c:v>13.611111111109331</c:v>
                </c:pt>
                <c:pt idx="9801">
                  <c:v>13.612499999998219</c:v>
                </c:pt>
                <c:pt idx="9802">
                  <c:v>13.613888888887107</c:v>
                </c:pt>
                <c:pt idx="9803">
                  <c:v>13.615277777775995</c:v>
                </c:pt>
                <c:pt idx="9804">
                  <c:v>13.616666666664884</c:v>
                </c:pt>
                <c:pt idx="9805">
                  <c:v>13.618055555553772</c:v>
                </c:pt>
                <c:pt idx="9806">
                  <c:v>13.61944444444266</c:v>
                </c:pt>
                <c:pt idx="9807">
                  <c:v>13.620833333331548</c:v>
                </c:pt>
                <c:pt idx="9808">
                  <c:v>13.622222222220437</c:v>
                </c:pt>
                <c:pt idx="9809">
                  <c:v>13.623611111109325</c:v>
                </c:pt>
                <c:pt idx="9810">
                  <c:v>13.624999999998213</c:v>
                </c:pt>
                <c:pt idx="9811">
                  <c:v>13.626388888887101</c:v>
                </c:pt>
                <c:pt idx="9812">
                  <c:v>13.627777777775989</c:v>
                </c:pt>
                <c:pt idx="9813">
                  <c:v>13.629166666664878</c:v>
                </c:pt>
                <c:pt idx="9814">
                  <c:v>13.630555555553766</c:v>
                </c:pt>
                <c:pt idx="9815">
                  <c:v>13.631944444442654</c:v>
                </c:pt>
                <c:pt idx="9816">
                  <c:v>13.633333333331542</c:v>
                </c:pt>
                <c:pt idx="9817">
                  <c:v>13.634722222220431</c:v>
                </c:pt>
                <c:pt idx="9818">
                  <c:v>13.636111111109319</c:v>
                </c:pt>
                <c:pt idx="9819">
                  <c:v>13.637499999998207</c:v>
                </c:pt>
                <c:pt idx="9820">
                  <c:v>13.638888888887095</c:v>
                </c:pt>
                <c:pt idx="9821">
                  <c:v>13.640277777775983</c:v>
                </c:pt>
                <c:pt idx="9822">
                  <c:v>13.641666666664872</c:v>
                </c:pt>
                <c:pt idx="9823">
                  <c:v>13.64305555555376</c:v>
                </c:pt>
                <c:pt idx="9824">
                  <c:v>13.644444444442648</c:v>
                </c:pt>
                <c:pt idx="9825">
                  <c:v>13.645833333331536</c:v>
                </c:pt>
                <c:pt idx="9826">
                  <c:v>13.647222222220424</c:v>
                </c:pt>
                <c:pt idx="9827">
                  <c:v>13.648611111109313</c:v>
                </c:pt>
                <c:pt idx="9828">
                  <c:v>13.649999999998201</c:v>
                </c:pt>
                <c:pt idx="9829">
                  <c:v>13.651388888887089</c:v>
                </c:pt>
                <c:pt idx="9830">
                  <c:v>13.652777777775977</c:v>
                </c:pt>
                <c:pt idx="9831">
                  <c:v>13.654166666664866</c:v>
                </c:pt>
                <c:pt idx="9832">
                  <c:v>13.655555555553754</c:v>
                </c:pt>
                <c:pt idx="9833">
                  <c:v>13.656944444442642</c:v>
                </c:pt>
                <c:pt idx="9834">
                  <c:v>13.65833333333153</c:v>
                </c:pt>
                <c:pt idx="9835">
                  <c:v>13.659722222220418</c:v>
                </c:pt>
                <c:pt idx="9836">
                  <c:v>13.661111111109307</c:v>
                </c:pt>
                <c:pt idx="9837">
                  <c:v>13.662499999998195</c:v>
                </c:pt>
                <c:pt idx="9838">
                  <c:v>13.663888888887083</c:v>
                </c:pt>
                <c:pt idx="9839">
                  <c:v>13.665277777775971</c:v>
                </c:pt>
                <c:pt idx="9840">
                  <c:v>13.66666666666486</c:v>
                </c:pt>
                <c:pt idx="9841">
                  <c:v>13.668055555553748</c:v>
                </c:pt>
                <c:pt idx="9842">
                  <c:v>13.669444444442636</c:v>
                </c:pt>
                <c:pt idx="9843">
                  <c:v>13.670833333331524</c:v>
                </c:pt>
                <c:pt idx="9844">
                  <c:v>13.672222222220412</c:v>
                </c:pt>
                <c:pt idx="9845">
                  <c:v>13.673611111109301</c:v>
                </c:pt>
                <c:pt idx="9846">
                  <c:v>13.674999999998189</c:v>
                </c:pt>
                <c:pt idx="9847">
                  <c:v>13.676388888887077</c:v>
                </c:pt>
                <c:pt idx="9848">
                  <c:v>13.677777777775965</c:v>
                </c:pt>
                <c:pt idx="9849">
                  <c:v>13.679166666664853</c:v>
                </c:pt>
                <c:pt idx="9850">
                  <c:v>13.680555555553742</c:v>
                </c:pt>
                <c:pt idx="9851">
                  <c:v>13.68194444444263</c:v>
                </c:pt>
                <c:pt idx="9852">
                  <c:v>13.683333333331518</c:v>
                </c:pt>
                <c:pt idx="9853">
                  <c:v>13.684722222220406</c:v>
                </c:pt>
                <c:pt idx="9854">
                  <c:v>13.686111111109295</c:v>
                </c:pt>
                <c:pt idx="9855">
                  <c:v>13.687499999998183</c:v>
                </c:pt>
                <c:pt idx="9856">
                  <c:v>13.688888888887071</c:v>
                </c:pt>
                <c:pt idx="9857">
                  <c:v>13.690277777775959</c:v>
                </c:pt>
                <c:pt idx="9858">
                  <c:v>13.691666666664847</c:v>
                </c:pt>
                <c:pt idx="9859">
                  <c:v>13.693055555553736</c:v>
                </c:pt>
                <c:pt idx="9860">
                  <c:v>13.694444444442624</c:v>
                </c:pt>
                <c:pt idx="9861">
                  <c:v>13.695833333331512</c:v>
                </c:pt>
                <c:pt idx="9862">
                  <c:v>13.6972222222204</c:v>
                </c:pt>
                <c:pt idx="9863">
                  <c:v>13.698611111109289</c:v>
                </c:pt>
                <c:pt idx="9864">
                  <c:v>13.699999999998177</c:v>
                </c:pt>
                <c:pt idx="9865">
                  <c:v>13.701388888887065</c:v>
                </c:pt>
                <c:pt idx="9866">
                  <c:v>13.702777777775953</c:v>
                </c:pt>
                <c:pt idx="9867">
                  <c:v>13.704166666664841</c:v>
                </c:pt>
                <c:pt idx="9868">
                  <c:v>13.70555555555373</c:v>
                </c:pt>
                <c:pt idx="9869">
                  <c:v>13.706944444442618</c:v>
                </c:pt>
                <c:pt idx="9870">
                  <c:v>13.708333333331506</c:v>
                </c:pt>
                <c:pt idx="9871">
                  <c:v>13.709722222220394</c:v>
                </c:pt>
                <c:pt idx="9872">
                  <c:v>13.711111111109282</c:v>
                </c:pt>
                <c:pt idx="9873">
                  <c:v>13.712499999998171</c:v>
                </c:pt>
                <c:pt idx="9874">
                  <c:v>13.713888888887059</c:v>
                </c:pt>
                <c:pt idx="9875">
                  <c:v>13.715277777775947</c:v>
                </c:pt>
                <c:pt idx="9876">
                  <c:v>13.716666666664835</c:v>
                </c:pt>
                <c:pt idx="9877">
                  <c:v>13.718055555553724</c:v>
                </c:pt>
                <c:pt idx="9878">
                  <c:v>13.719444444442612</c:v>
                </c:pt>
                <c:pt idx="9879">
                  <c:v>13.7208333333315</c:v>
                </c:pt>
                <c:pt idx="9880">
                  <c:v>13.722222222220388</c:v>
                </c:pt>
                <c:pt idx="9881">
                  <c:v>13.723611111109276</c:v>
                </c:pt>
                <c:pt idx="9882">
                  <c:v>13.724999999998165</c:v>
                </c:pt>
                <c:pt idx="9883">
                  <c:v>13.726388888887053</c:v>
                </c:pt>
                <c:pt idx="9884">
                  <c:v>13.727777777775941</c:v>
                </c:pt>
                <c:pt idx="9885">
                  <c:v>13.729166666664829</c:v>
                </c:pt>
                <c:pt idx="9886">
                  <c:v>13.730555555553718</c:v>
                </c:pt>
                <c:pt idx="9887">
                  <c:v>13.731944444442606</c:v>
                </c:pt>
                <c:pt idx="9888">
                  <c:v>13.733333333331494</c:v>
                </c:pt>
                <c:pt idx="9889">
                  <c:v>13.734722222220382</c:v>
                </c:pt>
                <c:pt idx="9890">
                  <c:v>13.73611111110927</c:v>
                </c:pt>
                <c:pt idx="9891">
                  <c:v>13.737499999998159</c:v>
                </c:pt>
                <c:pt idx="9892">
                  <c:v>13.738888888887047</c:v>
                </c:pt>
                <c:pt idx="9893">
                  <c:v>13.740277777775935</c:v>
                </c:pt>
                <c:pt idx="9894">
                  <c:v>13.741666666664823</c:v>
                </c:pt>
                <c:pt idx="9895">
                  <c:v>13.743055555553711</c:v>
                </c:pt>
                <c:pt idx="9896">
                  <c:v>13.7444444444426</c:v>
                </c:pt>
                <c:pt idx="9897">
                  <c:v>13.745833333331488</c:v>
                </c:pt>
                <c:pt idx="9898">
                  <c:v>13.747222222220376</c:v>
                </c:pt>
                <c:pt idx="9899">
                  <c:v>13.748611111109264</c:v>
                </c:pt>
                <c:pt idx="9900">
                  <c:v>13.749999999998153</c:v>
                </c:pt>
                <c:pt idx="9901">
                  <c:v>13.751388888887041</c:v>
                </c:pt>
                <c:pt idx="9902">
                  <c:v>13.752777777775929</c:v>
                </c:pt>
                <c:pt idx="9903">
                  <c:v>13.754166666664817</c:v>
                </c:pt>
                <c:pt idx="9904">
                  <c:v>13.755555555553705</c:v>
                </c:pt>
                <c:pt idx="9905">
                  <c:v>13.756944444442594</c:v>
                </c:pt>
                <c:pt idx="9906">
                  <c:v>13.758333333331482</c:v>
                </c:pt>
                <c:pt idx="9907">
                  <c:v>13.75972222222037</c:v>
                </c:pt>
                <c:pt idx="9908">
                  <c:v>13.761111111109258</c:v>
                </c:pt>
                <c:pt idx="9909">
                  <c:v>13.762499999998147</c:v>
                </c:pt>
                <c:pt idx="9910">
                  <c:v>13.763888888887035</c:v>
                </c:pt>
                <c:pt idx="9911">
                  <c:v>13.765277777775923</c:v>
                </c:pt>
                <c:pt idx="9912">
                  <c:v>13.766666666664811</c:v>
                </c:pt>
                <c:pt idx="9913">
                  <c:v>13.768055555553699</c:v>
                </c:pt>
                <c:pt idx="9914">
                  <c:v>13.769444444442588</c:v>
                </c:pt>
                <c:pt idx="9915">
                  <c:v>13.770833333331476</c:v>
                </c:pt>
                <c:pt idx="9916">
                  <c:v>13.772222222220364</c:v>
                </c:pt>
                <c:pt idx="9917">
                  <c:v>13.773611111109252</c:v>
                </c:pt>
                <c:pt idx="9918">
                  <c:v>13.774999999998141</c:v>
                </c:pt>
                <c:pt idx="9919">
                  <c:v>13.776388888887029</c:v>
                </c:pt>
                <c:pt idx="9920">
                  <c:v>13.777777777775917</c:v>
                </c:pt>
                <c:pt idx="9921">
                  <c:v>13.779166666664805</c:v>
                </c:pt>
                <c:pt idx="9922">
                  <c:v>13.780555555553693</c:v>
                </c:pt>
                <c:pt idx="9923">
                  <c:v>13.781944444442582</c:v>
                </c:pt>
                <c:pt idx="9924">
                  <c:v>13.78333333333147</c:v>
                </c:pt>
                <c:pt idx="9925">
                  <c:v>13.784722222220358</c:v>
                </c:pt>
                <c:pt idx="9926">
                  <c:v>13.786111111109246</c:v>
                </c:pt>
                <c:pt idx="9927">
                  <c:v>13.787499999998134</c:v>
                </c:pt>
                <c:pt idx="9928">
                  <c:v>13.788888888887023</c:v>
                </c:pt>
                <c:pt idx="9929">
                  <c:v>13.790277777775911</c:v>
                </c:pt>
                <c:pt idx="9930">
                  <c:v>13.791666666664799</c:v>
                </c:pt>
                <c:pt idx="9931">
                  <c:v>13.793055555553687</c:v>
                </c:pt>
                <c:pt idx="9932">
                  <c:v>13.794444444442576</c:v>
                </c:pt>
                <c:pt idx="9933">
                  <c:v>13.795833333331464</c:v>
                </c:pt>
                <c:pt idx="9934">
                  <c:v>13.797222222220352</c:v>
                </c:pt>
                <c:pt idx="9935">
                  <c:v>13.79861111110924</c:v>
                </c:pt>
                <c:pt idx="9936">
                  <c:v>13.799999999998128</c:v>
                </c:pt>
                <c:pt idx="9937">
                  <c:v>13.801388888887017</c:v>
                </c:pt>
                <c:pt idx="9938">
                  <c:v>13.802777777775905</c:v>
                </c:pt>
                <c:pt idx="9939">
                  <c:v>13.804166666664793</c:v>
                </c:pt>
                <c:pt idx="9940">
                  <c:v>13.805555555553681</c:v>
                </c:pt>
                <c:pt idx="9941">
                  <c:v>13.80694444444257</c:v>
                </c:pt>
                <c:pt idx="9942">
                  <c:v>13.808333333331458</c:v>
                </c:pt>
                <c:pt idx="9943">
                  <c:v>13.809722222220346</c:v>
                </c:pt>
                <c:pt idx="9944">
                  <c:v>13.811111111109234</c:v>
                </c:pt>
                <c:pt idx="9945">
                  <c:v>13.812499999998122</c:v>
                </c:pt>
                <c:pt idx="9946">
                  <c:v>13.813888888887011</c:v>
                </c:pt>
                <c:pt idx="9947">
                  <c:v>13.815277777775899</c:v>
                </c:pt>
                <c:pt idx="9948">
                  <c:v>13.816666666664787</c:v>
                </c:pt>
                <c:pt idx="9949">
                  <c:v>13.818055555553675</c:v>
                </c:pt>
                <c:pt idx="9950">
                  <c:v>13.819444444442563</c:v>
                </c:pt>
                <c:pt idx="9951">
                  <c:v>13.820833333331452</c:v>
                </c:pt>
                <c:pt idx="9952">
                  <c:v>13.82222222222034</c:v>
                </c:pt>
                <c:pt idx="9953">
                  <c:v>13.823611111109228</c:v>
                </c:pt>
                <c:pt idx="9954">
                  <c:v>13.824999999998116</c:v>
                </c:pt>
                <c:pt idx="9955">
                  <c:v>13.826388888887005</c:v>
                </c:pt>
                <c:pt idx="9956">
                  <c:v>13.827777777775893</c:v>
                </c:pt>
                <c:pt idx="9957">
                  <c:v>13.829166666664781</c:v>
                </c:pt>
                <c:pt idx="9958">
                  <c:v>13.830555555553669</c:v>
                </c:pt>
                <c:pt idx="9959">
                  <c:v>13.831944444442557</c:v>
                </c:pt>
                <c:pt idx="9960">
                  <c:v>13.833333333331446</c:v>
                </c:pt>
                <c:pt idx="9961">
                  <c:v>13.834722222220334</c:v>
                </c:pt>
                <c:pt idx="9962">
                  <c:v>13.836111111109222</c:v>
                </c:pt>
                <c:pt idx="9963">
                  <c:v>13.83749999999811</c:v>
                </c:pt>
                <c:pt idx="9964">
                  <c:v>13.838888888886999</c:v>
                </c:pt>
                <c:pt idx="9965">
                  <c:v>13.840277777775887</c:v>
                </c:pt>
                <c:pt idx="9966">
                  <c:v>13.841666666664775</c:v>
                </c:pt>
                <c:pt idx="9967">
                  <c:v>13.843055555553663</c:v>
                </c:pt>
                <c:pt idx="9968">
                  <c:v>13.844444444442551</c:v>
                </c:pt>
                <c:pt idx="9969">
                  <c:v>13.84583333333144</c:v>
                </c:pt>
                <c:pt idx="9970">
                  <c:v>13.847222222220328</c:v>
                </c:pt>
                <c:pt idx="9971">
                  <c:v>13.848611111109216</c:v>
                </c:pt>
                <c:pt idx="9972">
                  <c:v>13.849999999998104</c:v>
                </c:pt>
                <c:pt idx="9973">
                  <c:v>13.851388888886992</c:v>
                </c:pt>
                <c:pt idx="9974">
                  <c:v>13.852777777775881</c:v>
                </c:pt>
                <c:pt idx="9975">
                  <c:v>13.854166666664769</c:v>
                </c:pt>
                <c:pt idx="9976">
                  <c:v>13.855555555553657</c:v>
                </c:pt>
                <c:pt idx="9977">
                  <c:v>13.856944444442545</c:v>
                </c:pt>
                <c:pt idx="9978">
                  <c:v>13.858333333331434</c:v>
                </c:pt>
                <c:pt idx="9979">
                  <c:v>13.859722222220322</c:v>
                </c:pt>
                <c:pt idx="9980">
                  <c:v>13.86111111110921</c:v>
                </c:pt>
                <c:pt idx="9981">
                  <c:v>13.862499999998098</c:v>
                </c:pt>
                <c:pt idx="9982">
                  <c:v>13.863888888886986</c:v>
                </c:pt>
                <c:pt idx="9983">
                  <c:v>13.865277777775875</c:v>
                </c:pt>
                <c:pt idx="9984">
                  <c:v>13.866666666664763</c:v>
                </c:pt>
                <c:pt idx="9985">
                  <c:v>13.868055555553651</c:v>
                </c:pt>
                <c:pt idx="9986">
                  <c:v>13.869444444442539</c:v>
                </c:pt>
                <c:pt idx="9987">
                  <c:v>13.870833333331428</c:v>
                </c:pt>
                <c:pt idx="9988">
                  <c:v>13.872222222220316</c:v>
                </c:pt>
                <c:pt idx="9989">
                  <c:v>13.873611111109204</c:v>
                </c:pt>
                <c:pt idx="9990">
                  <c:v>13.874999999998092</c:v>
                </c:pt>
                <c:pt idx="9991">
                  <c:v>13.87638888888698</c:v>
                </c:pt>
                <c:pt idx="9992">
                  <c:v>13.877777777775869</c:v>
                </c:pt>
                <c:pt idx="9993">
                  <c:v>13.879166666664757</c:v>
                </c:pt>
                <c:pt idx="9994">
                  <c:v>13.880555555553645</c:v>
                </c:pt>
                <c:pt idx="9995">
                  <c:v>13.881944444442533</c:v>
                </c:pt>
                <c:pt idx="9996">
                  <c:v>13.883333333331421</c:v>
                </c:pt>
                <c:pt idx="9997">
                  <c:v>13.88472222222031</c:v>
                </c:pt>
                <c:pt idx="9998">
                  <c:v>13.886111111109198</c:v>
                </c:pt>
                <c:pt idx="9999">
                  <c:v>13.887499999998086</c:v>
                </c:pt>
                <c:pt idx="10000">
                  <c:v>13.888888888886974</c:v>
                </c:pt>
                <c:pt idx="10001">
                  <c:v>13.890277777775863</c:v>
                </c:pt>
                <c:pt idx="10002">
                  <c:v>13.891666666664751</c:v>
                </c:pt>
                <c:pt idx="10003">
                  <c:v>13.893055555553639</c:v>
                </c:pt>
                <c:pt idx="10004">
                  <c:v>13.894444444442527</c:v>
                </c:pt>
                <c:pt idx="10005">
                  <c:v>13.895833333331415</c:v>
                </c:pt>
                <c:pt idx="10006">
                  <c:v>13.897222222220304</c:v>
                </c:pt>
                <c:pt idx="10007">
                  <c:v>13.898611111109192</c:v>
                </c:pt>
                <c:pt idx="10008">
                  <c:v>13.89999999999808</c:v>
                </c:pt>
                <c:pt idx="10009">
                  <c:v>13.901388888886968</c:v>
                </c:pt>
                <c:pt idx="10010">
                  <c:v>13.902777777775857</c:v>
                </c:pt>
                <c:pt idx="10011">
                  <c:v>13.904166666664745</c:v>
                </c:pt>
                <c:pt idx="10012">
                  <c:v>13.905555555553633</c:v>
                </c:pt>
                <c:pt idx="10013">
                  <c:v>13.906944444442521</c:v>
                </c:pt>
                <c:pt idx="10014">
                  <c:v>13.908333333331409</c:v>
                </c:pt>
                <c:pt idx="10015">
                  <c:v>13.909722222220298</c:v>
                </c:pt>
                <c:pt idx="10016">
                  <c:v>13.911111111109186</c:v>
                </c:pt>
                <c:pt idx="10017">
                  <c:v>13.912499999998074</c:v>
                </c:pt>
                <c:pt idx="10018">
                  <c:v>13.913888888886962</c:v>
                </c:pt>
                <c:pt idx="10019">
                  <c:v>13.915277777775851</c:v>
                </c:pt>
                <c:pt idx="10020">
                  <c:v>13.916666666664739</c:v>
                </c:pt>
                <c:pt idx="10021">
                  <c:v>13.918055555553627</c:v>
                </c:pt>
                <c:pt idx="10022">
                  <c:v>13.919444444442515</c:v>
                </c:pt>
                <c:pt idx="10023">
                  <c:v>13.920833333331403</c:v>
                </c:pt>
                <c:pt idx="10024">
                  <c:v>13.922222222220292</c:v>
                </c:pt>
                <c:pt idx="10025">
                  <c:v>13.92361111110918</c:v>
                </c:pt>
                <c:pt idx="10026">
                  <c:v>13.924999999998068</c:v>
                </c:pt>
                <c:pt idx="10027">
                  <c:v>13.926388888886956</c:v>
                </c:pt>
                <c:pt idx="10028">
                  <c:v>13.927777777775844</c:v>
                </c:pt>
                <c:pt idx="10029">
                  <c:v>13.929166666664733</c:v>
                </c:pt>
                <c:pt idx="10030">
                  <c:v>13.930555555553621</c:v>
                </c:pt>
                <c:pt idx="10031">
                  <c:v>13.931944444442509</c:v>
                </c:pt>
                <c:pt idx="10032">
                  <c:v>13.933333333331397</c:v>
                </c:pt>
                <c:pt idx="10033">
                  <c:v>13.934722222220286</c:v>
                </c:pt>
                <c:pt idx="10034">
                  <c:v>13.936111111109174</c:v>
                </c:pt>
                <c:pt idx="10035">
                  <c:v>13.937499999998062</c:v>
                </c:pt>
                <c:pt idx="10036">
                  <c:v>13.93888888888695</c:v>
                </c:pt>
                <c:pt idx="10037">
                  <c:v>13.940277777775838</c:v>
                </c:pt>
                <c:pt idx="10038">
                  <c:v>13.941666666664727</c:v>
                </c:pt>
                <c:pt idx="10039">
                  <c:v>13.943055555553615</c:v>
                </c:pt>
                <c:pt idx="10040">
                  <c:v>13.944444444442503</c:v>
                </c:pt>
                <c:pt idx="10041">
                  <c:v>13.945833333331391</c:v>
                </c:pt>
                <c:pt idx="10042">
                  <c:v>13.94722222222028</c:v>
                </c:pt>
                <c:pt idx="10043">
                  <c:v>13.948611111109168</c:v>
                </c:pt>
                <c:pt idx="10044">
                  <c:v>13.949999999998056</c:v>
                </c:pt>
                <c:pt idx="10045">
                  <c:v>13.951388888886944</c:v>
                </c:pt>
                <c:pt idx="10046">
                  <c:v>13.952777777775832</c:v>
                </c:pt>
                <c:pt idx="10047">
                  <c:v>13.954166666664721</c:v>
                </c:pt>
                <c:pt idx="10048">
                  <c:v>13.955555555553609</c:v>
                </c:pt>
                <c:pt idx="10049">
                  <c:v>13.956944444442497</c:v>
                </c:pt>
                <c:pt idx="10050">
                  <c:v>13.958333333331385</c:v>
                </c:pt>
                <c:pt idx="10051">
                  <c:v>13.959722222220273</c:v>
                </c:pt>
                <c:pt idx="10052">
                  <c:v>13.961111111109162</c:v>
                </c:pt>
                <c:pt idx="10053">
                  <c:v>13.96249999999805</c:v>
                </c:pt>
                <c:pt idx="10054">
                  <c:v>13.963888888886938</c:v>
                </c:pt>
                <c:pt idx="10055">
                  <c:v>13.965277777775826</c:v>
                </c:pt>
                <c:pt idx="10056">
                  <c:v>13.966666666664715</c:v>
                </c:pt>
                <c:pt idx="10057">
                  <c:v>13.968055555553603</c:v>
                </c:pt>
                <c:pt idx="10058">
                  <c:v>13.969444444442491</c:v>
                </c:pt>
                <c:pt idx="10059">
                  <c:v>13.970833333331379</c:v>
                </c:pt>
                <c:pt idx="10060">
                  <c:v>13.972222222220267</c:v>
                </c:pt>
                <c:pt idx="10061">
                  <c:v>13.973611111109156</c:v>
                </c:pt>
                <c:pt idx="10062">
                  <c:v>13.974999999998044</c:v>
                </c:pt>
                <c:pt idx="10063">
                  <c:v>13.976388888886932</c:v>
                </c:pt>
                <c:pt idx="10064">
                  <c:v>13.97777777777582</c:v>
                </c:pt>
                <c:pt idx="10065">
                  <c:v>13.979166666664709</c:v>
                </c:pt>
                <c:pt idx="10066">
                  <c:v>13.980555555553597</c:v>
                </c:pt>
                <c:pt idx="10067">
                  <c:v>13.981944444442485</c:v>
                </c:pt>
                <c:pt idx="10068">
                  <c:v>13.983333333331373</c:v>
                </c:pt>
                <c:pt idx="10069">
                  <c:v>13.984722222220261</c:v>
                </c:pt>
                <c:pt idx="10070">
                  <c:v>13.98611111110915</c:v>
                </c:pt>
                <c:pt idx="10071">
                  <c:v>13.987499999998038</c:v>
                </c:pt>
                <c:pt idx="10072">
                  <c:v>13.988888888886926</c:v>
                </c:pt>
                <c:pt idx="10073">
                  <c:v>13.990277777775814</c:v>
                </c:pt>
                <c:pt idx="10074">
                  <c:v>13.991666666664702</c:v>
                </c:pt>
                <c:pt idx="10075">
                  <c:v>13.993055555553591</c:v>
                </c:pt>
                <c:pt idx="10076">
                  <c:v>13.994444444442479</c:v>
                </c:pt>
                <c:pt idx="10077">
                  <c:v>13.995833333331367</c:v>
                </c:pt>
                <c:pt idx="10078">
                  <c:v>13.997222222220255</c:v>
                </c:pt>
                <c:pt idx="10079">
                  <c:v>13.998611111109144</c:v>
                </c:pt>
                <c:pt idx="10080">
                  <c:v>13.999999999998032</c:v>
                </c:pt>
                <c:pt idx="10081">
                  <c:v>14.00138888888692</c:v>
                </c:pt>
                <c:pt idx="10082">
                  <c:v>14.002777777775808</c:v>
                </c:pt>
                <c:pt idx="10083">
                  <c:v>14.004166666664696</c:v>
                </c:pt>
                <c:pt idx="10084">
                  <c:v>14.005555555553585</c:v>
                </c:pt>
                <c:pt idx="10085">
                  <c:v>14.006944444442473</c:v>
                </c:pt>
                <c:pt idx="10086">
                  <c:v>14.008333333331361</c:v>
                </c:pt>
                <c:pt idx="10087">
                  <c:v>14.009722222220249</c:v>
                </c:pt>
                <c:pt idx="10088">
                  <c:v>14.011111111109138</c:v>
                </c:pt>
                <c:pt idx="10089">
                  <c:v>14.012499999998026</c:v>
                </c:pt>
                <c:pt idx="10090">
                  <c:v>14.013888888886914</c:v>
                </c:pt>
                <c:pt idx="10091">
                  <c:v>14.015277777775802</c:v>
                </c:pt>
                <c:pt idx="10092">
                  <c:v>14.01666666666469</c:v>
                </c:pt>
                <c:pt idx="10093">
                  <c:v>14.018055555553579</c:v>
                </c:pt>
                <c:pt idx="10094">
                  <c:v>14.019444444442467</c:v>
                </c:pt>
                <c:pt idx="10095">
                  <c:v>14.020833333331355</c:v>
                </c:pt>
                <c:pt idx="10096">
                  <c:v>14.022222222220243</c:v>
                </c:pt>
                <c:pt idx="10097">
                  <c:v>14.023611111109131</c:v>
                </c:pt>
                <c:pt idx="10098">
                  <c:v>14.02499999999802</c:v>
                </c:pt>
                <c:pt idx="10099">
                  <c:v>14.026388888886908</c:v>
                </c:pt>
                <c:pt idx="10100">
                  <c:v>14.027777777775796</c:v>
                </c:pt>
                <c:pt idx="10101">
                  <c:v>14.029166666664684</c:v>
                </c:pt>
                <c:pt idx="10102">
                  <c:v>14.030555555553573</c:v>
                </c:pt>
                <c:pt idx="10103">
                  <c:v>14.031944444442461</c:v>
                </c:pt>
                <c:pt idx="10104">
                  <c:v>14.033333333331349</c:v>
                </c:pt>
                <c:pt idx="10105">
                  <c:v>14.034722222220237</c:v>
                </c:pt>
                <c:pt idx="10106">
                  <c:v>14.036111111109125</c:v>
                </c:pt>
                <c:pt idx="10107">
                  <c:v>14.037499999998014</c:v>
                </c:pt>
                <c:pt idx="10108">
                  <c:v>14.038888888886902</c:v>
                </c:pt>
                <c:pt idx="10109">
                  <c:v>14.04027777777579</c:v>
                </c:pt>
                <c:pt idx="10110">
                  <c:v>14.041666666664678</c:v>
                </c:pt>
                <c:pt idx="10111">
                  <c:v>14.043055555553567</c:v>
                </c:pt>
                <c:pt idx="10112">
                  <c:v>14.044444444442455</c:v>
                </c:pt>
                <c:pt idx="10113">
                  <c:v>14.045833333331343</c:v>
                </c:pt>
                <c:pt idx="10114">
                  <c:v>14.047222222220231</c:v>
                </c:pt>
                <c:pt idx="10115">
                  <c:v>14.048611111109119</c:v>
                </c:pt>
                <c:pt idx="10116">
                  <c:v>14.049999999998008</c:v>
                </c:pt>
                <c:pt idx="10117">
                  <c:v>14.051388888886896</c:v>
                </c:pt>
                <c:pt idx="10118">
                  <c:v>14.052777777775784</c:v>
                </c:pt>
                <c:pt idx="10119">
                  <c:v>14.054166666664672</c:v>
                </c:pt>
                <c:pt idx="10120">
                  <c:v>14.055555555553561</c:v>
                </c:pt>
                <c:pt idx="10121">
                  <c:v>14.056944444442449</c:v>
                </c:pt>
                <c:pt idx="10122">
                  <c:v>14.058333333331337</c:v>
                </c:pt>
                <c:pt idx="10123">
                  <c:v>14.059722222220225</c:v>
                </c:pt>
                <c:pt idx="10124">
                  <c:v>14.061111111109113</c:v>
                </c:pt>
                <c:pt idx="10125">
                  <c:v>14.062499999998002</c:v>
                </c:pt>
                <c:pt idx="10126">
                  <c:v>14.06388888888689</c:v>
                </c:pt>
                <c:pt idx="10127">
                  <c:v>14.065277777775778</c:v>
                </c:pt>
                <c:pt idx="10128">
                  <c:v>14.066666666664666</c:v>
                </c:pt>
                <c:pt idx="10129">
                  <c:v>14.068055555553554</c:v>
                </c:pt>
                <c:pt idx="10130">
                  <c:v>14.069444444442443</c:v>
                </c:pt>
                <c:pt idx="10131">
                  <c:v>14.070833333331331</c:v>
                </c:pt>
                <c:pt idx="10132">
                  <c:v>14.072222222220219</c:v>
                </c:pt>
                <c:pt idx="10133">
                  <c:v>14.073611111109107</c:v>
                </c:pt>
                <c:pt idx="10134">
                  <c:v>14.074999999997996</c:v>
                </c:pt>
                <c:pt idx="10135">
                  <c:v>14.076388888886884</c:v>
                </c:pt>
                <c:pt idx="10136">
                  <c:v>14.077777777775772</c:v>
                </c:pt>
                <c:pt idx="10137">
                  <c:v>14.07916666666466</c:v>
                </c:pt>
                <c:pt idx="10138">
                  <c:v>14.080555555553548</c:v>
                </c:pt>
                <c:pt idx="10139">
                  <c:v>14.081944444442437</c:v>
                </c:pt>
                <c:pt idx="10140">
                  <c:v>14.083333333331325</c:v>
                </c:pt>
                <c:pt idx="10141">
                  <c:v>14.084722222220213</c:v>
                </c:pt>
                <c:pt idx="10142">
                  <c:v>14.086111111109101</c:v>
                </c:pt>
                <c:pt idx="10143">
                  <c:v>14.08749999999799</c:v>
                </c:pt>
                <c:pt idx="10144">
                  <c:v>14.088888888886878</c:v>
                </c:pt>
                <c:pt idx="10145">
                  <c:v>14.090277777775766</c:v>
                </c:pt>
                <c:pt idx="10146">
                  <c:v>14.091666666664654</c:v>
                </c:pt>
                <c:pt idx="10147">
                  <c:v>14.093055555553542</c:v>
                </c:pt>
                <c:pt idx="10148">
                  <c:v>14.094444444442431</c:v>
                </c:pt>
                <c:pt idx="10149">
                  <c:v>14.095833333331319</c:v>
                </c:pt>
                <c:pt idx="10150">
                  <c:v>14.097222222220207</c:v>
                </c:pt>
                <c:pt idx="10151">
                  <c:v>14.098611111109095</c:v>
                </c:pt>
                <c:pt idx="10152">
                  <c:v>14.099999999997983</c:v>
                </c:pt>
                <c:pt idx="10153">
                  <c:v>14.101388888886872</c:v>
                </c:pt>
                <c:pt idx="10154">
                  <c:v>14.10277777777576</c:v>
                </c:pt>
                <c:pt idx="10155">
                  <c:v>14.104166666664648</c:v>
                </c:pt>
                <c:pt idx="10156">
                  <c:v>14.105555555553536</c:v>
                </c:pt>
                <c:pt idx="10157">
                  <c:v>14.106944444442425</c:v>
                </c:pt>
                <c:pt idx="10158">
                  <c:v>14.108333333331313</c:v>
                </c:pt>
                <c:pt idx="10159">
                  <c:v>14.109722222220201</c:v>
                </c:pt>
                <c:pt idx="10160">
                  <c:v>14.111111111109089</c:v>
                </c:pt>
                <c:pt idx="10161">
                  <c:v>14.112499999997977</c:v>
                </c:pt>
                <c:pt idx="10162">
                  <c:v>14.113888888886866</c:v>
                </c:pt>
                <c:pt idx="10163">
                  <c:v>14.115277777775754</c:v>
                </c:pt>
                <c:pt idx="10164">
                  <c:v>14.116666666664642</c:v>
                </c:pt>
                <c:pt idx="10165">
                  <c:v>14.11805555555353</c:v>
                </c:pt>
                <c:pt idx="10166">
                  <c:v>14.119444444442419</c:v>
                </c:pt>
                <c:pt idx="10167">
                  <c:v>14.120833333331307</c:v>
                </c:pt>
                <c:pt idx="10168">
                  <c:v>14.122222222220195</c:v>
                </c:pt>
                <c:pt idx="10169">
                  <c:v>14.123611111109083</c:v>
                </c:pt>
                <c:pt idx="10170">
                  <c:v>14.124999999997971</c:v>
                </c:pt>
                <c:pt idx="10171">
                  <c:v>14.12638888888686</c:v>
                </c:pt>
                <c:pt idx="10172">
                  <c:v>14.127777777775748</c:v>
                </c:pt>
                <c:pt idx="10173">
                  <c:v>14.129166666664636</c:v>
                </c:pt>
                <c:pt idx="10174">
                  <c:v>14.130555555553524</c:v>
                </c:pt>
                <c:pt idx="10175">
                  <c:v>14.131944444442412</c:v>
                </c:pt>
                <c:pt idx="10176">
                  <c:v>14.133333333331301</c:v>
                </c:pt>
                <c:pt idx="10177">
                  <c:v>14.134722222220189</c:v>
                </c:pt>
                <c:pt idx="10178">
                  <c:v>14.136111111109077</c:v>
                </c:pt>
                <c:pt idx="10179">
                  <c:v>14.137499999997965</c:v>
                </c:pt>
                <c:pt idx="10180">
                  <c:v>14.138888888886854</c:v>
                </c:pt>
                <c:pt idx="10181">
                  <c:v>14.140277777775742</c:v>
                </c:pt>
                <c:pt idx="10182">
                  <c:v>14.14166666666463</c:v>
                </c:pt>
                <c:pt idx="10183">
                  <c:v>14.143055555553518</c:v>
                </c:pt>
                <c:pt idx="10184">
                  <c:v>14.144444444442406</c:v>
                </c:pt>
                <c:pt idx="10185">
                  <c:v>14.145833333331295</c:v>
                </c:pt>
                <c:pt idx="10186">
                  <c:v>14.147222222220183</c:v>
                </c:pt>
                <c:pt idx="10187">
                  <c:v>14.148611111109071</c:v>
                </c:pt>
                <c:pt idx="10188">
                  <c:v>14.149999999997959</c:v>
                </c:pt>
                <c:pt idx="10189">
                  <c:v>14.151388888886848</c:v>
                </c:pt>
                <c:pt idx="10190">
                  <c:v>14.152777777775736</c:v>
                </c:pt>
                <c:pt idx="10191">
                  <c:v>14.154166666664624</c:v>
                </c:pt>
                <c:pt idx="10192">
                  <c:v>14.155555555553512</c:v>
                </c:pt>
                <c:pt idx="10193">
                  <c:v>14.1569444444424</c:v>
                </c:pt>
                <c:pt idx="10194">
                  <c:v>14.158333333331289</c:v>
                </c:pt>
                <c:pt idx="10195">
                  <c:v>14.159722222220177</c:v>
                </c:pt>
                <c:pt idx="10196">
                  <c:v>14.161111111109065</c:v>
                </c:pt>
                <c:pt idx="10197">
                  <c:v>14.162499999997953</c:v>
                </c:pt>
                <c:pt idx="10198">
                  <c:v>14.163888888886841</c:v>
                </c:pt>
                <c:pt idx="10199">
                  <c:v>14.16527777777573</c:v>
                </c:pt>
                <c:pt idx="10200">
                  <c:v>14.166666666664618</c:v>
                </c:pt>
                <c:pt idx="10201">
                  <c:v>14.168055555553506</c:v>
                </c:pt>
                <c:pt idx="10202">
                  <c:v>14.169444444442394</c:v>
                </c:pt>
                <c:pt idx="10203">
                  <c:v>14.170833333331283</c:v>
                </c:pt>
                <c:pt idx="10204">
                  <c:v>14.172222222220171</c:v>
                </c:pt>
                <c:pt idx="10205">
                  <c:v>14.173611111109059</c:v>
                </c:pt>
                <c:pt idx="10206">
                  <c:v>14.174999999997947</c:v>
                </c:pt>
                <c:pt idx="10207">
                  <c:v>14.176388888886835</c:v>
                </c:pt>
                <c:pt idx="10208">
                  <c:v>14.177777777775724</c:v>
                </c:pt>
                <c:pt idx="10209">
                  <c:v>14.179166666664612</c:v>
                </c:pt>
                <c:pt idx="10210">
                  <c:v>14.1805555555535</c:v>
                </c:pt>
                <c:pt idx="10211">
                  <c:v>14.181944444442388</c:v>
                </c:pt>
                <c:pt idx="10212">
                  <c:v>14.183333333331277</c:v>
                </c:pt>
                <c:pt idx="10213">
                  <c:v>14.184722222220165</c:v>
                </c:pt>
                <c:pt idx="10214">
                  <c:v>14.186111111109053</c:v>
                </c:pt>
                <c:pt idx="10215">
                  <c:v>14.187499999997941</c:v>
                </c:pt>
                <c:pt idx="10216">
                  <c:v>14.188888888886829</c:v>
                </c:pt>
                <c:pt idx="10217">
                  <c:v>14.190277777775718</c:v>
                </c:pt>
                <c:pt idx="10218">
                  <c:v>14.191666666664606</c:v>
                </c:pt>
                <c:pt idx="10219">
                  <c:v>14.193055555553494</c:v>
                </c:pt>
                <c:pt idx="10220">
                  <c:v>14.194444444442382</c:v>
                </c:pt>
                <c:pt idx="10221">
                  <c:v>14.195833333331271</c:v>
                </c:pt>
                <c:pt idx="10222">
                  <c:v>14.197222222220159</c:v>
                </c:pt>
                <c:pt idx="10223">
                  <c:v>14.198611111109047</c:v>
                </c:pt>
                <c:pt idx="10224">
                  <c:v>14.199999999997935</c:v>
                </c:pt>
                <c:pt idx="10225">
                  <c:v>14.201388888886823</c:v>
                </c:pt>
                <c:pt idx="10226">
                  <c:v>14.202777777775712</c:v>
                </c:pt>
                <c:pt idx="10227">
                  <c:v>14.2041666666646</c:v>
                </c:pt>
                <c:pt idx="10228">
                  <c:v>14.205555555553488</c:v>
                </c:pt>
                <c:pt idx="10229">
                  <c:v>14.206944444442376</c:v>
                </c:pt>
                <c:pt idx="10230">
                  <c:v>14.208333333331264</c:v>
                </c:pt>
                <c:pt idx="10231">
                  <c:v>14.209722222220153</c:v>
                </c:pt>
                <c:pt idx="10232">
                  <c:v>14.211111111109041</c:v>
                </c:pt>
                <c:pt idx="10233">
                  <c:v>14.212499999997929</c:v>
                </c:pt>
                <c:pt idx="10234">
                  <c:v>14.213888888886817</c:v>
                </c:pt>
                <c:pt idx="10235">
                  <c:v>14.215277777775706</c:v>
                </c:pt>
                <c:pt idx="10236">
                  <c:v>14.216666666664594</c:v>
                </c:pt>
                <c:pt idx="10237">
                  <c:v>14.218055555553482</c:v>
                </c:pt>
                <c:pt idx="10238">
                  <c:v>14.21944444444237</c:v>
                </c:pt>
                <c:pt idx="10239">
                  <c:v>14.220833333331258</c:v>
                </c:pt>
                <c:pt idx="10240">
                  <c:v>14.222222222220147</c:v>
                </c:pt>
                <c:pt idx="10241">
                  <c:v>14.223611111109035</c:v>
                </c:pt>
                <c:pt idx="10242">
                  <c:v>14.224999999997923</c:v>
                </c:pt>
                <c:pt idx="10243">
                  <c:v>14.226388888886811</c:v>
                </c:pt>
                <c:pt idx="10244">
                  <c:v>14.2277777777757</c:v>
                </c:pt>
                <c:pt idx="10245">
                  <c:v>14.229166666664588</c:v>
                </c:pt>
                <c:pt idx="10246">
                  <c:v>14.230555555553476</c:v>
                </c:pt>
                <c:pt idx="10247">
                  <c:v>14.231944444442364</c:v>
                </c:pt>
                <c:pt idx="10248">
                  <c:v>14.233333333331252</c:v>
                </c:pt>
                <c:pt idx="10249">
                  <c:v>14.234722222220141</c:v>
                </c:pt>
                <c:pt idx="10250">
                  <c:v>14.236111111109029</c:v>
                </c:pt>
                <c:pt idx="10251">
                  <c:v>14.237499999997917</c:v>
                </c:pt>
                <c:pt idx="10252">
                  <c:v>14.238888888886805</c:v>
                </c:pt>
                <c:pt idx="10253">
                  <c:v>14.240277777775693</c:v>
                </c:pt>
                <c:pt idx="10254">
                  <c:v>14.241666666664582</c:v>
                </c:pt>
                <c:pt idx="10255">
                  <c:v>14.24305555555347</c:v>
                </c:pt>
                <c:pt idx="10256">
                  <c:v>14.244444444442358</c:v>
                </c:pt>
                <c:pt idx="10257">
                  <c:v>14.245833333331246</c:v>
                </c:pt>
                <c:pt idx="10258">
                  <c:v>14.247222222220135</c:v>
                </c:pt>
                <c:pt idx="10259">
                  <c:v>14.248611111109023</c:v>
                </c:pt>
                <c:pt idx="10260">
                  <c:v>14.249999999997911</c:v>
                </c:pt>
                <c:pt idx="10261">
                  <c:v>14.251388888886799</c:v>
                </c:pt>
                <c:pt idx="10262">
                  <c:v>14.252777777775687</c:v>
                </c:pt>
                <c:pt idx="10263">
                  <c:v>14.254166666664576</c:v>
                </c:pt>
                <c:pt idx="10264">
                  <c:v>14.255555555553464</c:v>
                </c:pt>
                <c:pt idx="10265">
                  <c:v>14.256944444442352</c:v>
                </c:pt>
                <c:pt idx="10266">
                  <c:v>14.25833333333124</c:v>
                </c:pt>
                <c:pt idx="10267">
                  <c:v>14.259722222220129</c:v>
                </c:pt>
                <c:pt idx="10268">
                  <c:v>14.261111111109017</c:v>
                </c:pt>
                <c:pt idx="10269">
                  <c:v>14.262499999997905</c:v>
                </c:pt>
                <c:pt idx="10270">
                  <c:v>14.263888888886793</c:v>
                </c:pt>
                <c:pt idx="10271">
                  <c:v>14.265277777775681</c:v>
                </c:pt>
                <c:pt idx="10272">
                  <c:v>14.26666666666457</c:v>
                </c:pt>
                <c:pt idx="10273">
                  <c:v>14.268055555553458</c:v>
                </c:pt>
                <c:pt idx="10274">
                  <c:v>14.269444444442346</c:v>
                </c:pt>
                <c:pt idx="10275">
                  <c:v>14.270833333331234</c:v>
                </c:pt>
                <c:pt idx="10276">
                  <c:v>14.272222222220122</c:v>
                </c:pt>
                <c:pt idx="10277">
                  <c:v>14.273611111109011</c:v>
                </c:pt>
                <c:pt idx="10278">
                  <c:v>14.274999999997899</c:v>
                </c:pt>
                <c:pt idx="10279">
                  <c:v>14.276388888886787</c:v>
                </c:pt>
                <c:pt idx="10280">
                  <c:v>14.277777777775675</c:v>
                </c:pt>
                <c:pt idx="10281">
                  <c:v>14.279166666664564</c:v>
                </c:pt>
                <c:pt idx="10282">
                  <c:v>14.280555555553452</c:v>
                </c:pt>
                <c:pt idx="10283">
                  <c:v>14.28194444444234</c:v>
                </c:pt>
                <c:pt idx="10284">
                  <c:v>14.283333333331228</c:v>
                </c:pt>
                <c:pt idx="10285">
                  <c:v>14.284722222220116</c:v>
                </c:pt>
                <c:pt idx="10286">
                  <c:v>14.286111111109005</c:v>
                </c:pt>
                <c:pt idx="10287">
                  <c:v>14.287499999997893</c:v>
                </c:pt>
                <c:pt idx="10288">
                  <c:v>14.288888888886781</c:v>
                </c:pt>
                <c:pt idx="10289">
                  <c:v>14.290277777775669</c:v>
                </c:pt>
                <c:pt idx="10290">
                  <c:v>14.291666666664558</c:v>
                </c:pt>
                <c:pt idx="10291">
                  <c:v>14.293055555553446</c:v>
                </c:pt>
                <c:pt idx="10292">
                  <c:v>14.294444444442334</c:v>
                </c:pt>
                <c:pt idx="10293">
                  <c:v>14.295833333331222</c:v>
                </c:pt>
                <c:pt idx="10294">
                  <c:v>14.29722222222011</c:v>
                </c:pt>
                <c:pt idx="10295">
                  <c:v>14.298611111108999</c:v>
                </c:pt>
                <c:pt idx="10296">
                  <c:v>14.299999999997887</c:v>
                </c:pt>
                <c:pt idx="10297">
                  <c:v>14.301388888886775</c:v>
                </c:pt>
                <c:pt idx="10298">
                  <c:v>14.302777777775663</c:v>
                </c:pt>
                <c:pt idx="10299">
                  <c:v>14.304166666664551</c:v>
                </c:pt>
                <c:pt idx="10300">
                  <c:v>14.30555555555344</c:v>
                </c:pt>
                <c:pt idx="10301">
                  <c:v>14.306944444442328</c:v>
                </c:pt>
                <c:pt idx="10302">
                  <c:v>14.308333333331216</c:v>
                </c:pt>
                <c:pt idx="10303">
                  <c:v>14.309722222220104</c:v>
                </c:pt>
                <c:pt idx="10304">
                  <c:v>14.311111111108993</c:v>
                </c:pt>
                <c:pt idx="10305">
                  <c:v>14.312499999997881</c:v>
                </c:pt>
                <c:pt idx="10306">
                  <c:v>14.313888888886769</c:v>
                </c:pt>
                <c:pt idx="10307">
                  <c:v>14.315277777775657</c:v>
                </c:pt>
                <c:pt idx="10308">
                  <c:v>14.316666666664545</c:v>
                </c:pt>
                <c:pt idx="10309">
                  <c:v>14.318055555553434</c:v>
                </c:pt>
                <c:pt idx="10310">
                  <c:v>14.319444444442322</c:v>
                </c:pt>
                <c:pt idx="10311">
                  <c:v>14.32083333333121</c:v>
                </c:pt>
                <c:pt idx="10312">
                  <c:v>14.322222222220098</c:v>
                </c:pt>
                <c:pt idx="10313">
                  <c:v>14.323611111108987</c:v>
                </c:pt>
                <c:pt idx="10314">
                  <c:v>14.324999999997875</c:v>
                </c:pt>
                <c:pt idx="10315">
                  <c:v>14.326388888886763</c:v>
                </c:pt>
                <c:pt idx="10316">
                  <c:v>14.327777777775651</c:v>
                </c:pt>
                <c:pt idx="10317">
                  <c:v>14.329166666664539</c:v>
                </c:pt>
                <c:pt idx="10318">
                  <c:v>14.330555555553428</c:v>
                </c:pt>
                <c:pt idx="10319">
                  <c:v>14.331944444442316</c:v>
                </c:pt>
                <c:pt idx="10320">
                  <c:v>14.333333333331204</c:v>
                </c:pt>
                <c:pt idx="10321">
                  <c:v>14.334722222220092</c:v>
                </c:pt>
                <c:pt idx="10322">
                  <c:v>14.336111111108981</c:v>
                </c:pt>
                <c:pt idx="10323">
                  <c:v>14.337499999997869</c:v>
                </c:pt>
                <c:pt idx="10324">
                  <c:v>14.338888888886757</c:v>
                </c:pt>
                <c:pt idx="10325">
                  <c:v>14.340277777775645</c:v>
                </c:pt>
                <c:pt idx="10326">
                  <c:v>14.341666666664533</c:v>
                </c:pt>
                <c:pt idx="10327">
                  <c:v>14.343055555553422</c:v>
                </c:pt>
                <c:pt idx="10328">
                  <c:v>14.34444444444231</c:v>
                </c:pt>
                <c:pt idx="10329">
                  <c:v>14.345833333331198</c:v>
                </c:pt>
                <c:pt idx="10330">
                  <c:v>14.347222222220086</c:v>
                </c:pt>
                <c:pt idx="10331">
                  <c:v>14.348611111108974</c:v>
                </c:pt>
                <c:pt idx="10332">
                  <c:v>14.349999999997863</c:v>
                </c:pt>
                <c:pt idx="10333">
                  <c:v>14.351388888886751</c:v>
                </c:pt>
                <c:pt idx="10334">
                  <c:v>14.352777777775639</c:v>
                </c:pt>
                <c:pt idx="10335">
                  <c:v>14.354166666664527</c:v>
                </c:pt>
                <c:pt idx="10336">
                  <c:v>14.355555555553416</c:v>
                </c:pt>
                <c:pt idx="10337">
                  <c:v>14.356944444442304</c:v>
                </c:pt>
                <c:pt idx="10338">
                  <c:v>14.358333333331192</c:v>
                </c:pt>
                <c:pt idx="10339">
                  <c:v>14.35972222222008</c:v>
                </c:pt>
                <c:pt idx="10340">
                  <c:v>14.361111111108968</c:v>
                </c:pt>
                <c:pt idx="10341">
                  <c:v>14.362499999997857</c:v>
                </c:pt>
                <c:pt idx="10342">
                  <c:v>14.363888888886745</c:v>
                </c:pt>
                <c:pt idx="10343">
                  <c:v>14.365277777775633</c:v>
                </c:pt>
                <c:pt idx="10344">
                  <c:v>14.366666666664521</c:v>
                </c:pt>
                <c:pt idx="10345">
                  <c:v>14.36805555555341</c:v>
                </c:pt>
                <c:pt idx="10346">
                  <c:v>14.369444444442298</c:v>
                </c:pt>
                <c:pt idx="10347">
                  <c:v>14.370833333331186</c:v>
                </c:pt>
                <c:pt idx="10348">
                  <c:v>14.372222222220074</c:v>
                </c:pt>
                <c:pt idx="10349">
                  <c:v>14.373611111108962</c:v>
                </c:pt>
                <c:pt idx="10350">
                  <c:v>14.374999999997851</c:v>
                </c:pt>
                <c:pt idx="10351">
                  <c:v>14.376388888886739</c:v>
                </c:pt>
                <c:pt idx="10352">
                  <c:v>14.377777777775627</c:v>
                </c:pt>
                <c:pt idx="10353">
                  <c:v>14.379166666664515</c:v>
                </c:pt>
                <c:pt idx="10354">
                  <c:v>14.380555555553403</c:v>
                </c:pt>
                <c:pt idx="10355">
                  <c:v>14.381944444442292</c:v>
                </c:pt>
                <c:pt idx="10356">
                  <c:v>14.38333333333118</c:v>
                </c:pt>
                <c:pt idx="10357">
                  <c:v>14.384722222220068</c:v>
                </c:pt>
                <c:pt idx="10358">
                  <c:v>14.386111111108956</c:v>
                </c:pt>
                <c:pt idx="10359">
                  <c:v>14.387499999997845</c:v>
                </c:pt>
                <c:pt idx="10360">
                  <c:v>14.388888888886733</c:v>
                </c:pt>
                <c:pt idx="10361">
                  <c:v>14.390277777775621</c:v>
                </c:pt>
                <c:pt idx="10362">
                  <c:v>14.391666666664509</c:v>
                </c:pt>
                <c:pt idx="10363">
                  <c:v>14.393055555553397</c:v>
                </c:pt>
                <c:pt idx="10364">
                  <c:v>14.394444444442286</c:v>
                </c:pt>
                <c:pt idx="10365">
                  <c:v>14.395833333331174</c:v>
                </c:pt>
                <c:pt idx="10366">
                  <c:v>14.397222222220062</c:v>
                </c:pt>
                <c:pt idx="10367">
                  <c:v>14.39861111110895</c:v>
                </c:pt>
                <c:pt idx="10368">
                  <c:v>14.399999999997839</c:v>
                </c:pt>
                <c:pt idx="10369">
                  <c:v>14.401388888886727</c:v>
                </c:pt>
                <c:pt idx="10370">
                  <c:v>14.402777777775615</c:v>
                </c:pt>
                <c:pt idx="10371">
                  <c:v>14.404166666664503</c:v>
                </c:pt>
                <c:pt idx="10372">
                  <c:v>14.405555555553391</c:v>
                </c:pt>
                <c:pt idx="10373">
                  <c:v>14.40694444444228</c:v>
                </c:pt>
                <c:pt idx="10374">
                  <c:v>14.408333333331168</c:v>
                </c:pt>
                <c:pt idx="10375">
                  <c:v>14.409722222220056</c:v>
                </c:pt>
                <c:pt idx="10376">
                  <c:v>14.411111111108944</c:v>
                </c:pt>
                <c:pt idx="10377">
                  <c:v>14.412499999997832</c:v>
                </c:pt>
                <c:pt idx="10378">
                  <c:v>14.413888888886721</c:v>
                </c:pt>
                <c:pt idx="10379">
                  <c:v>14.415277777775609</c:v>
                </c:pt>
                <c:pt idx="10380">
                  <c:v>14.416666666664497</c:v>
                </c:pt>
                <c:pt idx="10381">
                  <c:v>14.418055555553385</c:v>
                </c:pt>
                <c:pt idx="10382">
                  <c:v>14.419444444442274</c:v>
                </c:pt>
                <c:pt idx="10383">
                  <c:v>14.420833333331162</c:v>
                </c:pt>
                <c:pt idx="10384">
                  <c:v>14.42222222222005</c:v>
                </c:pt>
                <c:pt idx="10385">
                  <c:v>14.423611111108938</c:v>
                </c:pt>
                <c:pt idx="10386">
                  <c:v>14.424999999997826</c:v>
                </c:pt>
                <c:pt idx="10387">
                  <c:v>14.426388888886715</c:v>
                </c:pt>
                <c:pt idx="10388">
                  <c:v>14.427777777775603</c:v>
                </c:pt>
                <c:pt idx="10389">
                  <c:v>14.429166666664491</c:v>
                </c:pt>
                <c:pt idx="10390">
                  <c:v>14.430555555553379</c:v>
                </c:pt>
                <c:pt idx="10391">
                  <c:v>14.431944444442268</c:v>
                </c:pt>
                <c:pt idx="10392">
                  <c:v>14.433333333331156</c:v>
                </c:pt>
                <c:pt idx="10393">
                  <c:v>14.434722222220044</c:v>
                </c:pt>
                <c:pt idx="10394">
                  <c:v>14.436111111108932</c:v>
                </c:pt>
                <c:pt idx="10395">
                  <c:v>14.43749999999782</c:v>
                </c:pt>
                <c:pt idx="10396">
                  <c:v>14.438888888886709</c:v>
                </c:pt>
                <c:pt idx="10397">
                  <c:v>14.440277777775597</c:v>
                </c:pt>
                <c:pt idx="10398">
                  <c:v>14.441666666664485</c:v>
                </c:pt>
                <c:pt idx="10399">
                  <c:v>14.443055555553373</c:v>
                </c:pt>
                <c:pt idx="10400">
                  <c:v>14.444444444442261</c:v>
                </c:pt>
                <c:pt idx="10401">
                  <c:v>14.44583333333115</c:v>
                </c:pt>
                <c:pt idx="10402">
                  <c:v>14.447222222220038</c:v>
                </c:pt>
                <c:pt idx="10403">
                  <c:v>14.448611111108926</c:v>
                </c:pt>
                <c:pt idx="10404">
                  <c:v>14.449999999997814</c:v>
                </c:pt>
                <c:pt idx="10405">
                  <c:v>14.451388888886703</c:v>
                </c:pt>
                <c:pt idx="10406">
                  <c:v>14.452777777775591</c:v>
                </c:pt>
                <c:pt idx="10407">
                  <c:v>14.454166666664479</c:v>
                </c:pt>
                <c:pt idx="10408">
                  <c:v>14.455555555553367</c:v>
                </c:pt>
                <c:pt idx="10409">
                  <c:v>14.456944444442255</c:v>
                </c:pt>
                <c:pt idx="10410">
                  <c:v>14.458333333331144</c:v>
                </c:pt>
                <c:pt idx="10411">
                  <c:v>14.459722222220032</c:v>
                </c:pt>
                <c:pt idx="10412">
                  <c:v>14.46111111110892</c:v>
                </c:pt>
                <c:pt idx="10413">
                  <c:v>14.462499999997808</c:v>
                </c:pt>
                <c:pt idx="10414">
                  <c:v>14.463888888886697</c:v>
                </c:pt>
                <c:pt idx="10415">
                  <c:v>14.465277777775585</c:v>
                </c:pt>
                <c:pt idx="10416">
                  <c:v>14.466666666664473</c:v>
                </c:pt>
                <c:pt idx="10417">
                  <c:v>14.468055555553361</c:v>
                </c:pt>
                <c:pt idx="10418">
                  <c:v>14.469444444442249</c:v>
                </c:pt>
                <c:pt idx="10419">
                  <c:v>14.470833333331138</c:v>
                </c:pt>
                <c:pt idx="10420">
                  <c:v>14.472222222220026</c:v>
                </c:pt>
                <c:pt idx="10421">
                  <c:v>14.473611111108914</c:v>
                </c:pt>
                <c:pt idx="10422">
                  <c:v>14.474999999997802</c:v>
                </c:pt>
                <c:pt idx="10423">
                  <c:v>14.476388888886691</c:v>
                </c:pt>
                <c:pt idx="10424">
                  <c:v>14.477777777775579</c:v>
                </c:pt>
                <c:pt idx="10425">
                  <c:v>14.479166666664467</c:v>
                </c:pt>
                <c:pt idx="10426">
                  <c:v>14.480555555553355</c:v>
                </c:pt>
                <c:pt idx="10427">
                  <c:v>14.481944444442243</c:v>
                </c:pt>
                <c:pt idx="10428">
                  <c:v>14.483333333331132</c:v>
                </c:pt>
                <c:pt idx="10429">
                  <c:v>14.48472222222002</c:v>
                </c:pt>
                <c:pt idx="10430">
                  <c:v>14.486111111108908</c:v>
                </c:pt>
                <c:pt idx="10431">
                  <c:v>14.487499999997796</c:v>
                </c:pt>
                <c:pt idx="10432">
                  <c:v>14.488888888886684</c:v>
                </c:pt>
                <c:pt idx="10433">
                  <c:v>14.490277777775573</c:v>
                </c:pt>
                <c:pt idx="10434">
                  <c:v>14.491666666664461</c:v>
                </c:pt>
                <c:pt idx="10435">
                  <c:v>14.493055555553349</c:v>
                </c:pt>
                <c:pt idx="10436">
                  <c:v>14.494444444442237</c:v>
                </c:pt>
                <c:pt idx="10437">
                  <c:v>14.495833333331126</c:v>
                </c:pt>
                <c:pt idx="10438">
                  <c:v>14.497222222220014</c:v>
                </c:pt>
                <c:pt idx="10439">
                  <c:v>14.498611111108902</c:v>
                </c:pt>
                <c:pt idx="10440">
                  <c:v>14.49999999999779</c:v>
                </c:pt>
                <c:pt idx="10441">
                  <c:v>14.501388888886678</c:v>
                </c:pt>
                <c:pt idx="10442">
                  <c:v>14.502777777775567</c:v>
                </c:pt>
                <c:pt idx="10443">
                  <c:v>14.504166666664455</c:v>
                </c:pt>
                <c:pt idx="10444">
                  <c:v>14.505555555553343</c:v>
                </c:pt>
                <c:pt idx="10445">
                  <c:v>14.506944444442231</c:v>
                </c:pt>
                <c:pt idx="10446">
                  <c:v>14.50833333333112</c:v>
                </c:pt>
                <c:pt idx="10447">
                  <c:v>14.509722222220008</c:v>
                </c:pt>
                <c:pt idx="10448">
                  <c:v>14.511111111108896</c:v>
                </c:pt>
                <c:pt idx="10449">
                  <c:v>14.512499999997784</c:v>
                </c:pt>
                <c:pt idx="10450">
                  <c:v>14.513888888886672</c:v>
                </c:pt>
                <c:pt idx="10451">
                  <c:v>14.515277777775561</c:v>
                </c:pt>
                <c:pt idx="10452">
                  <c:v>14.516666666664449</c:v>
                </c:pt>
                <c:pt idx="10453">
                  <c:v>14.518055555553337</c:v>
                </c:pt>
                <c:pt idx="10454">
                  <c:v>14.519444444442225</c:v>
                </c:pt>
                <c:pt idx="10455">
                  <c:v>14.520833333331113</c:v>
                </c:pt>
                <c:pt idx="10456">
                  <c:v>14.522222222220002</c:v>
                </c:pt>
                <c:pt idx="10457">
                  <c:v>14.52361111110889</c:v>
                </c:pt>
                <c:pt idx="10458">
                  <c:v>14.524999999997778</c:v>
                </c:pt>
                <c:pt idx="10459">
                  <c:v>14.526388888886666</c:v>
                </c:pt>
                <c:pt idx="10460">
                  <c:v>14.527777777775555</c:v>
                </c:pt>
                <c:pt idx="10461">
                  <c:v>14.529166666664443</c:v>
                </c:pt>
                <c:pt idx="10462">
                  <c:v>14.530555555553331</c:v>
                </c:pt>
                <c:pt idx="10463">
                  <c:v>14.531944444442219</c:v>
                </c:pt>
                <c:pt idx="10464">
                  <c:v>14.533333333331107</c:v>
                </c:pt>
                <c:pt idx="10465">
                  <c:v>14.534722222219996</c:v>
                </c:pt>
                <c:pt idx="10466">
                  <c:v>14.536111111108884</c:v>
                </c:pt>
                <c:pt idx="10467">
                  <c:v>14.537499999997772</c:v>
                </c:pt>
                <c:pt idx="10468">
                  <c:v>14.53888888888666</c:v>
                </c:pt>
                <c:pt idx="10469">
                  <c:v>14.540277777775549</c:v>
                </c:pt>
                <c:pt idx="10470">
                  <c:v>14.541666666664437</c:v>
                </c:pt>
                <c:pt idx="10471">
                  <c:v>14.543055555553325</c:v>
                </c:pt>
                <c:pt idx="10472">
                  <c:v>14.544444444442213</c:v>
                </c:pt>
                <c:pt idx="10473">
                  <c:v>14.545833333331101</c:v>
                </c:pt>
                <c:pt idx="10474">
                  <c:v>14.54722222221999</c:v>
                </c:pt>
                <c:pt idx="10475">
                  <c:v>14.548611111108878</c:v>
                </c:pt>
                <c:pt idx="10476">
                  <c:v>14.549999999997766</c:v>
                </c:pt>
                <c:pt idx="10477">
                  <c:v>14.551388888886654</c:v>
                </c:pt>
                <c:pt idx="10478">
                  <c:v>14.552777777775542</c:v>
                </c:pt>
                <c:pt idx="10479">
                  <c:v>14.554166666664431</c:v>
                </c:pt>
                <c:pt idx="10480">
                  <c:v>14.555555555553319</c:v>
                </c:pt>
                <c:pt idx="10481">
                  <c:v>14.556944444442207</c:v>
                </c:pt>
                <c:pt idx="10482">
                  <c:v>14.558333333331095</c:v>
                </c:pt>
                <c:pt idx="10483">
                  <c:v>14.559722222219984</c:v>
                </c:pt>
                <c:pt idx="10484">
                  <c:v>14.561111111108872</c:v>
                </c:pt>
                <c:pt idx="10485">
                  <c:v>14.56249999999776</c:v>
                </c:pt>
                <c:pt idx="10486">
                  <c:v>14.563888888886648</c:v>
                </c:pt>
                <c:pt idx="10487">
                  <c:v>14.565277777775536</c:v>
                </c:pt>
                <c:pt idx="10488">
                  <c:v>14.566666666664425</c:v>
                </c:pt>
                <c:pt idx="10489">
                  <c:v>14.568055555553313</c:v>
                </c:pt>
                <c:pt idx="10490">
                  <c:v>14.569444444442201</c:v>
                </c:pt>
                <c:pt idx="10491">
                  <c:v>14.570833333331089</c:v>
                </c:pt>
                <c:pt idx="10492">
                  <c:v>14.572222222219978</c:v>
                </c:pt>
                <c:pt idx="10493">
                  <c:v>14.573611111108866</c:v>
                </c:pt>
                <c:pt idx="10494">
                  <c:v>14.574999999997754</c:v>
                </c:pt>
                <c:pt idx="10495">
                  <c:v>14.576388888886642</c:v>
                </c:pt>
                <c:pt idx="10496">
                  <c:v>14.57777777777553</c:v>
                </c:pt>
                <c:pt idx="10497">
                  <c:v>14.579166666664419</c:v>
                </c:pt>
                <c:pt idx="10498">
                  <c:v>14.580555555553307</c:v>
                </c:pt>
                <c:pt idx="10499">
                  <c:v>14.581944444442195</c:v>
                </c:pt>
                <c:pt idx="10500">
                  <c:v>14.583333333331083</c:v>
                </c:pt>
                <c:pt idx="10501">
                  <c:v>14.584722222219971</c:v>
                </c:pt>
                <c:pt idx="10502">
                  <c:v>14.58611111110886</c:v>
                </c:pt>
                <c:pt idx="10503">
                  <c:v>14.587499999997748</c:v>
                </c:pt>
                <c:pt idx="10504">
                  <c:v>14.588888888886636</c:v>
                </c:pt>
                <c:pt idx="10505">
                  <c:v>14.590277777775524</c:v>
                </c:pt>
                <c:pt idx="10506">
                  <c:v>14.591666666664413</c:v>
                </c:pt>
                <c:pt idx="10507">
                  <c:v>14.593055555553301</c:v>
                </c:pt>
                <c:pt idx="10508">
                  <c:v>14.594444444442189</c:v>
                </c:pt>
                <c:pt idx="10509">
                  <c:v>14.595833333331077</c:v>
                </c:pt>
                <c:pt idx="10510">
                  <c:v>14.597222222219965</c:v>
                </c:pt>
                <c:pt idx="10511">
                  <c:v>14.598611111108854</c:v>
                </c:pt>
                <c:pt idx="10512">
                  <c:v>14.599999999997742</c:v>
                </c:pt>
                <c:pt idx="10513">
                  <c:v>14.60138888888663</c:v>
                </c:pt>
                <c:pt idx="10514">
                  <c:v>14.602777777775518</c:v>
                </c:pt>
                <c:pt idx="10515">
                  <c:v>14.604166666664407</c:v>
                </c:pt>
                <c:pt idx="10516">
                  <c:v>14.605555555553295</c:v>
                </c:pt>
                <c:pt idx="10517">
                  <c:v>14.606944444442183</c:v>
                </c:pt>
                <c:pt idx="10518">
                  <c:v>14.608333333331071</c:v>
                </c:pt>
                <c:pt idx="10519">
                  <c:v>14.609722222219959</c:v>
                </c:pt>
                <c:pt idx="10520">
                  <c:v>14.611111111108848</c:v>
                </c:pt>
                <c:pt idx="10521">
                  <c:v>14.612499999997736</c:v>
                </c:pt>
                <c:pt idx="10522">
                  <c:v>14.613888888886624</c:v>
                </c:pt>
                <c:pt idx="10523">
                  <c:v>14.615277777775512</c:v>
                </c:pt>
                <c:pt idx="10524">
                  <c:v>14.616666666664401</c:v>
                </c:pt>
                <c:pt idx="10525">
                  <c:v>14.618055555553289</c:v>
                </c:pt>
                <c:pt idx="10526">
                  <c:v>14.619444444442177</c:v>
                </c:pt>
                <c:pt idx="10527">
                  <c:v>14.620833333331065</c:v>
                </c:pt>
                <c:pt idx="10528">
                  <c:v>14.622222222219953</c:v>
                </c:pt>
                <c:pt idx="10529">
                  <c:v>14.623611111108842</c:v>
                </c:pt>
                <c:pt idx="10530">
                  <c:v>14.62499999999773</c:v>
                </c:pt>
                <c:pt idx="10531">
                  <c:v>14.626388888886618</c:v>
                </c:pt>
                <c:pt idx="10532">
                  <c:v>14.627777777775506</c:v>
                </c:pt>
                <c:pt idx="10533">
                  <c:v>14.629166666664394</c:v>
                </c:pt>
                <c:pt idx="10534">
                  <c:v>14.630555555553283</c:v>
                </c:pt>
                <c:pt idx="10535">
                  <c:v>14.631944444442171</c:v>
                </c:pt>
                <c:pt idx="10536">
                  <c:v>14.633333333331059</c:v>
                </c:pt>
                <c:pt idx="10537">
                  <c:v>14.634722222219947</c:v>
                </c:pt>
                <c:pt idx="10538">
                  <c:v>14.636111111108836</c:v>
                </c:pt>
                <c:pt idx="10539">
                  <c:v>14.637499999997724</c:v>
                </c:pt>
                <c:pt idx="10540">
                  <c:v>14.638888888886612</c:v>
                </c:pt>
                <c:pt idx="10541">
                  <c:v>14.6402777777755</c:v>
                </c:pt>
                <c:pt idx="10542">
                  <c:v>14.641666666664388</c:v>
                </c:pt>
                <c:pt idx="10543">
                  <c:v>14.643055555553277</c:v>
                </c:pt>
                <c:pt idx="10544">
                  <c:v>14.644444444442165</c:v>
                </c:pt>
                <c:pt idx="10545">
                  <c:v>14.645833333331053</c:v>
                </c:pt>
                <c:pt idx="10546">
                  <c:v>14.647222222219941</c:v>
                </c:pt>
                <c:pt idx="10547">
                  <c:v>14.64861111110883</c:v>
                </c:pt>
                <c:pt idx="10548">
                  <c:v>14.649999999997718</c:v>
                </c:pt>
                <c:pt idx="10549">
                  <c:v>14.651388888886606</c:v>
                </c:pt>
                <c:pt idx="10550">
                  <c:v>14.652777777775494</c:v>
                </c:pt>
                <c:pt idx="10551">
                  <c:v>14.654166666664382</c:v>
                </c:pt>
                <c:pt idx="10552">
                  <c:v>14.655555555553271</c:v>
                </c:pt>
                <c:pt idx="10553">
                  <c:v>14.656944444442159</c:v>
                </c:pt>
                <c:pt idx="10554">
                  <c:v>14.658333333331047</c:v>
                </c:pt>
                <c:pt idx="10555">
                  <c:v>14.659722222219935</c:v>
                </c:pt>
                <c:pt idx="10556">
                  <c:v>14.661111111108823</c:v>
                </c:pt>
                <c:pt idx="10557">
                  <c:v>14.662499999997712</c:v>
                </c:pt>
                <c:pt idx="10558">
                  <c:v>14.6638888888866</c:v>
                </c:pt>
                <c:pt idx="10559">
                  <c:v>14.665277777775488</c:v>
                </c:pt>
                <c:pt idx="10560">
                  <c:v>14.666666666664376</c:v>
                </c:pt>
                <c:pt idx="10561">
                  <c:v>14.668055555553265</c:v>
                </c:pt>
                <c:pt idx="10562">
                  <c:v>14.669444444442153</c:v>
                </c:pt>
                <c:pt idx="10563">
                  <c:v>14.670833333331041</c:v>
                </c:pt>
                <c:pt idx="10564">
                  <c:v>14.672222222219929</c:v>
                </c:pt>
                <c:pt idx="10565">
                  <c:v>14.673611111108817</c:v>
                </c:pt>
                <c:pt idx="10566">
                  <c:v>14.674999999997706</c:v>
                </c:pt>
                <c:pt idx="10567">
                  <c:v>14.676388888886594</c:v>
                </c:pt>
                <c:pt idx="10568">
                  <c:v>14.677777777775482</c:v>
                </c:pt>
                <c:pt idx="10569">
                  <c:v>14.67916666666437</c:v>
                </c:pt>
                <c:pt idx="10570">
                  <c:v>14.680555555553259</c:v>
                </c:pt>
                <c:pt idx="10571">
                  <c:v>14.681944444442147</c:v>
                </c:pt>
                <c:pt idx="10572">
                  <c:v>14.683333333331035</c:v>
                </c:pt>
                <c:pt idx="10573">
                  <c:v>14.684722222219923</c:v>
                </c:pt>
                <c:pt idx="10574">
                  <c:v>14.686111111108811</c:v>
                </c:pt>
                <c:pt idx="10575">
                  <c:v>14.6874999999977</c:v>
                </c:pt>
                <c:pt idx="10576">
                  <c:v>14.688888888886588</c:v>
                </c:pt>
                <c:pt idx="10577">
                  <c:v>14.690277777775476</c:v>
                </c:pt>
                <c:pt idx="10578">
                  <c:v>14.691666666664364</c:v>
                </c:pt>
                <c:pt idx="10579">
                  <c:v>14.693055555553252</c:v>
                </c:pt>
                <c:pt idx="10580">
                  <c:v>14.694444444442141</c:v>
                </c:pt>
                <c:pt idx="10581">
                  <c:v>14.695833333331029</c:v>
                </c:pt>
                <c:pt idx="10582">
                  <c:v>14.697222222219917</c:v>
                </c:pt>
                <c:pt idx="10583">
                  <c:v>14.698611111108805</c:v>
                </c:pt>
                <c:pt idx="10584">
                  <c:v>14.699999999997694</c:v>
                </c:pt>
                <c:pt idx="10585">
                  <c:v>14.701388888886582</c:v>
                </c:pt>
                <c:pt idx="10586">
                  <c:v>14.70277777777547</c:v>
                </c:pt>
                <c:pt idx="10587">
                  <c:v>14.704166666664358</c:v>
                </c:pt>
                <c:pt idx="10588">
                  <c:v>14.705555555553246</c:v>
                </c:pt>
                <c:pt idx="10589">
                  <c:v>14.706944444442135</c:v>
                </c:pt>
                <c:pt idx="10590">
                  <c:v>14.708333333331023</c:v>
                </c:pt>
                <c:pt idx="10591">
                  <c:v>14.709722222219911</c:v>
                </c:pt>
                <c:pt idx="10592">
                  <c:v>14.711111111108799</c:v>
                </c:pt>
                <c:pt idx="10593">
                  <c:v>14.712499999997688</c:v>
                </c:pt>
                <c:pt idx="10594">
                  <c:v>14.713888888886576</c:v>
                </c:pt>
                <c:pt idx="10595">
                  <c:v>14.715277777775464</c:v>
                </c:pt>
                <c:pt idx="10596">
                  <c:v>14.716666666664352</c:v>
                </c:pt>
                <c:pt idx="10597">
                  <c:v>14.71805555555324</c:v>
                </c:pt>
                <c:pt idx="10598">
                  <c:v>14.719444444442129</c:v>
                </c:pt>
                <c:pt idx="10599">
                  <c:v>14.720833333331017</c:v>
                </c:pt>
                <c:pt idx="10600">
                  <c:v>14.722222222219905</c:v>
                </c:pt>
                <c:pt idx="10601">
                  <c:v>14.723611111108793</c:v>
                </c:pt>
                <c:pt idx="10602">
                  <c:v>14.724999999997681</c:v>
                </c:pt>
                <c:pt idx="10603">
                  <c:v>14.72638888888657</c:v>
                </c:pt>
                <c:pt idx="10604">
                  <c:v>14.727777777775458</c:v>
                </c:pt>
                <c:pt idx="10605">
                  <c:v>14.729166666664346</c:v>
                </c:pt>
                <c:pt idx="10606">
                  <c:v>14.730555555553234</c:v>
                </c:pt>
                <c:pt idx="10607">
                  <c:v>14.731944444442123</c:v>
                </c:pt>
                <c:pt idx="10608">
                  <c:v>14.733333333331011</c:v>
                </c:pt>
                <c:pt idx="10609">
                  <c:v>14.734722222219899</c:v>
                </c:pt>
                <c:pt idx="10610">
                  <c:v>14.736111111108787</c:v>
                </c:pt>
                <c:pt idx="10611">
                  <c:v>14.737499999997675</c:v>
                </c:pt>
                <c:pt idx="10612">
                  <c:v>14.738888888886564</c:v>
                </c:pt>
                <c:pt idx="10613">
                  <c:v>14.740277777775452</c:v>
                </c:pt>
                <c:pt idx="10614">
                  <c:v>14.74166666666434</c:v>
                </c:pt>
                <c:pt idx="10615">
                  <c:v>14.743055555553228</c:v>
                </c:pt>
                <c:pt idx="10616">
                  <c:v>14.744444444442117</c:v>
                </c:pt>
                <c:pt idx="10617">
                  <c:v>14.745833333331005</c:v>
                </c:pt>
                <c:pt idx="10618">
                  <c:v>14.747222222219893</c:v>
                </c:pt>
                <c:pt idx="10619">
                  <c:v>14.748611111108781</c:v>
                </c:pt>
                <c:pt idx="10620">
                  <c:v>14.749999999997669</c:v>
                </c:pt>
                <c:pt idx="10621">
                  <c:v>14.751388888886558</c:v>
                </c:pt>
                <c:pt idx="10622">
                  <c:v>14.752777777775446</c:v>
                </c:pt>
                <c:pt idx="10623">
                  <c:v>14.754166666664334</c:v>
                </c:pt>
                <c:pt idx="10624">
                  <c:v>14.755555555553222</c:v>
                </c:pt>
                <c:pt idx="10625">
                  <c:v>14.756944444442111</c:v>
                </c:pt>
                <c:pt idx="10626">
                  <c:v>14.758333333330999</c:v>
                </c:pt>
                <c:pt idx="10627">
                  <c:v>14.759722222219887</c:v>
                </c:pt>
                <c:pt idx="10628">
                  <c:v>14.761111111108775</c:v>
                </c:pt>
                <c:pt idx="10629">
                  <c:v>14.762499999997663</c:v>
                </c:pt>
                <c:pt idx="10630">
                  <c:v>14.763888888886552</c:v>
                </c:pt>
                <c:pt idx="10631">
                  <c:v>14.76527777777544</c:v>
                </c:pt>
                <c:pt idx="10632">
                  <c:v>14.766666666664328</c:v>
                </c:pt>
                <c:pt idx="10633">
                  <c:v>14.768055555553216</c:v>
                </c:pt>
                <c:pt idx="10634">
                  <c:v>14.769444444442104</c:v>
                </c:pt>
                <c:pt idx="10635">
                  <c:v>14.770833333330993</c:v>
                </c:pt>
                <c:pt idx="10636">
                  <c:v>14.772222222219881</c:v>
                </c:pt>
                <c:pt idx="10637">
                  <c:v>14.773611111108769</c:v>
                </c:pt>
                <c:pt idx="10638">
                  <c:v>14.774999999997657</c:v>
                </c:pt>
                <c:pt idx="10639">
                  <c:v>14.776388888886546</c:v>
                </c:pt>
                <c:pt idx="10640">
                  <c:v>14.777777777775434</c:v>
                </c:pt>
                <c:pt idx="10641">
                  <c:v>14.779166666664322</c:v>
                </c:pt>
                <c:pt idx="10642">
                  <c:v>14.78055555555321</c:v>
                </c:pt>
                <c:pt idx="10643">
                  <c:v>14.781944444442098</c:v>
                </c:pt>
                <c:pt idx="10644">
                  <c:v>14.783333333330987</c:v>
                </c:pt>
                <c:pt idx="10645">
                  <c:v>14.784722222219875</c:v>
                </c:pt>
                <c:pt idx="10646">
                  <c:v>14.786111111108763</c:v>
                </c:pt>
                <c:pt idx="10647">
                  <c:v>14.787499999997651</c:v>
                </c:pt>
                <c:pt idx="10648">
                  <c:v>14.78888888888654</c:v>
                </c:pt>
                <c:pt idx="10649">
                  <c:v>14.790277777775428</c:v>
                </c:pt>
                <c:pt idx="10650">
                  <c:v>14.791666666664316</c:v>
                </c:pt>
                <c:pt idx="10651">
                  <c:v>14.793055555553204</c:v>
                </c:pt>
                <c:pt idx="10652">
                  <c:v>14.794444444442092</c:v>
                </c:pt>
                <c:pt idx="10653">
                  <c:v>14.795833333330981</c:v>
                </c:pt>
                <c:pt idx="10654">
                  <c:v>14.797222222219869</c:v>
                </c:pt>
                <c:pt idx="10655">
                  <c:v>14.798611111108757</c:v>
                </c:pt>
                <c:pt idx="10656">
                  <c:v>14.799999999997645</c:v>
                </c:pt>
                <c:pt idx="10657">
                  <c:v>14.801388888886533</c:v>
                </c:pt>
                <c:pt idx="10658">
                  <c:v>14.802777777775422</c:v>
                </c:pt>
                <c:pt idx="10659">
                  <c:v>14.80416666666431</c:v>
                </c:pt>
                <c:pt idx="10660">
                  <c:v>14.805555555553198</c:v>
                </c:pt>
                <c:pt idx="10661">
                  <c:v>14.806944444442086</c:v>
                </c:pt>
                <c:pt idx="10662">
                  <c:v>14.808333333330975</c:v>
                </c:pt>
                <c:pt idx="10663">
                  <c:v>14.809722222219863</c:v>
                </c:pt>
                <c:pt idx="10664">
                  <c:v>14.811111111108751</c:v>
                </c:pt>
                <c:pt idx="10665">
                  <c:v>14.812499999997639</c:v>
                </c:pt>
                <c:pt idx="10666">
                  <c:v>14.813888888886527</c:v>
                </c:pt>
                <c:pt idx="10667">
                  <c:v>14.815277777775416</c:v>
                </c:pt>
                <c:pt idx="10668">
                  <c:v>14.816666666664304</c:v>
                </c:pt>
                <c:pt idx="10669">
                  <c:v>14.818055555553192</c:v>
                </c:pt>
                <c:pt idx="10670">
                  <c:v>14.81944444444208</c:v>
                </c:pt>
                <c:pt idx="10671">
                  <c:v>14.820833333330969</c:v>
                </c:pt>
                <c:pt idx="10672">
                  <c:v>14.822222222219857</c:v>
                </c:pt>
                <c:pt idx="10673">
                  <c:v>14.823611111108745</c:v>
                </c:pt>
                <c:pt idx="10674">
                  <c:v>14.824999999997633</c:v>
                </c:pt>
                <c:pt idx="10675">
                  <c:v>14.826388888886521</c:v>
                </c:pt>
                <c:pt idx="10676">
                  <c:v>14.82777777777541</c:v>
                </c:pt>
                <c:pt idx="10677">
                  <c:v>14.829166666664298</c:v>
                </c:pt>
                <c:pt idx="10678">
                  <c:v>14.830555555553186</c:v>
                </c:pt>
                <c:pt idx="10679">
                  <c:v>14.831944444442074</c:v>
                </c:pt>
                <c:pt idx="10680">
                  <c:v>14.833333333330962</c:v>
                </c:pt>
                <c:pt idx="10681">
                  <c:v>14.834722222219851</c:v>
                </c:pt>
                <c:pt idx="10682">
                  <c:v>14.836111111108739</c:v>
                </c:pt>
                <c:pt idx="10683">
                  <c:v>14.837499999997627</c:v>
                </c:pt>
                <c:pt idx="10684">
                  <c:v>14.838888888886515</c:v>
                </c:pt>
                <c:pt idx="10685">
                  <c:v>14.840277777775404</c:v>
                </c:pt>
                <c:pt idx="10686">
                  <c:v>14.841666666664292</c:v>
                </c:pt>
                <c:pt idx="10687">
                  <c:v>14.84305555555318</c:v>
                </c:pt>
                <c:pt idx="10688">
                  <c:v>14.844444444442068</c:v>
                </c:pt>
                <c:pt idx="10689">
                  <c:v>14.845833333330956</c:v>
                </c:pt>
                <c:pt idx="10690">
                  <c:v>14.847222222219845</c:v>
                </c:pt>
                <c:pt idx="10691">
                  <c:v>14.848611111108733</c:v>
                </c:pt>
                <c:pt idx="10692">
                  <c:v>14.849999999997621</c:v>
                </c:pt>
                <c:pt idx="10693">
                  <c:v>14.851388888886509</c:v>
                </c:pt>
                <c:pt idx="10694">
                  <c:v>14.852777777775398</c:v>
                </c:pt>
                <c:pt idx="10695">
                  <c:v>14.854166666664286</c:v>
                </c:pt>
                <c:pt idx="10696">
                  <c:v>14.855555555553174</c:v>
                </c:pt>
                <c:pt idx="10697">
                  <c:v>14.856944444442062</c:v>
                </c:pt>
                <c:pt idx="10698">
                  <c:v>14.85833333333095</c:v>
                </c:pt>
                <c:pt idx="10699">
                  <c:v>14.859722222219839</c:v>
                </c:pt>
                <c:pt idx="10700">
                  <c:v>14.861111111108727</c:v>
                </c:pt>
                <c:pt idx="10701">
                  <c:v>14.862499999997615</c:v>
                </c:pt>
                <c:pt idx="10702">
                  <c:v>14.863888888886503</c:v>
                </c:pt>
                <c:pt idx="10703">
                  <c:v>14.865277777775391</c:v>
                </c:pt>
                <c:pt idx="10704">
                  <c:v>14.86666666666428</c:v>
                </c:pt>
                <c:pt idx="10705">
                  <c:v>14.868055555553168</c:v>
                </c:pt>
                <c:pt idx="10706">
                  <c:v>14.869444444442056</c:v>
                </c:pt>
                <c:pt idx="10707">
                  <c:v>14.870833333330944</c:v>
                </c:pt>
                <c:pt idx="10708">
                  <c:v>14.872222222219833</c:v>
                </c:pt>
                <c:pt idx="10709">
                  <c:v>14.873611111108721</c:v>
                </c:pt>
                <c:pt idx="10710">
                  <c:v>14.874999999997609</c:v>
                </c:pt>
                <c:pt idx="10711">
                  <c:v>14.876388888886497</c:v>
                </c:pt>
                <c:pt idx="10712">
                  <c:v>14.877777777775385</c:v>
                </c:pt>
                <c:pt idx="10713">
                  <c:v>14.879166666664274</c:v>
                </c:pt>
                <c:pt idx="10714">
                  <c:v>14.880555555553162</c:v>
                </c:pt>
                <c:pt idx="10715">
                  <c:v>14.88194444444205</c:v>
                </c:pt>
                <c:pt idx="10716">
                  <c:v>14.883333333330938</c:v>
                </c:pt>
                <c:pt idx="10717">
                  <c:v>14.884722222219827</c:v>
                </c:pt>
                <c:pt idx="10718">
                  <c:v>14.886111111108715</c:v>
                </c:pt>
                <c:pt idx="10719">
                  <c:v>14.887499999997603</c:v>
                </c:pt>
                <c:pt idx="10720">
                  <c:v>14.888888888886491</c:v>
                </c:pt>
                <c:pt idx="10721">
                  <c:v>14.890277777775379</c:v>
                </c:pt>
                <c:pt idx="10722">
                  <c:v>14.891666666664268</c:v>
                </c:pt>
                <c:pt idx="10723">
                  <c:v>14.893055555553156</c:v>
                </c:pt>
                <c:pt idx="10724">
                  <c:v>14.894444444442044</c:v>
                </c:pt>
                <c:pt idx="10725">
                  <c:v>14.895833333330932</c:v>
                </c:pt>
                <c:pt idx="10726">
                  <c:v>14.897222222219821</c:v>
                </c:pt>
                <c:pt idx="10727">
                  <c:v>14.898611111108709</c:v>
                </c:pt>
                <c:pt idx="10728">
                  <c:v>14.899999999997597</c:v>
                </c:pt>
                <c:pt idx="10729">
                  <c:v>14.901388888886485</c:v>
                </c:pt>
                <c:pt idx="10730">
                  <c:v>14.902777777775373</c:v>
                </c:pt>
                <c:pt idx="10731">
                  <c:v>14.904166666664262</c:v>
                </c:pt>
                <c:pt idx="10732">
                  <c:v>14.90555555555315</c:v>
                </c:pt>
                <c:pt idx="10733">
                  <c:v>14.906944444442038</c:v>
                </c:pt>
                <c:pt idx="10734">
                  <c:v>14.908333333330926</c:v>
                </c:pt>
                <c:pt idx="10735">
                  <c:v>14.909722222219814</c:v>
                </c:pt>
                <c:pt idx="10736">
                  <c:v>14.911111111108703</c:v>
                </c:pt>
                <c:pt idx="10737">
                  <c:v>14.912499999997591</c:v>
                </c:pt>
                <c:pt idx="10738">
                  <c:v>14.913888888886479</c:v>
                </c:pt>
                <c:pt idx="10739">
                  <c:v>14.915277777775367</c:v>
                </c:pt>
                <c:pt idx="10740">
                  <c:v>14.916666666664256</c:v>
                </c:pt>
                <c:pt idx="10741">
                  <c:v>14.918055555553144</c:v>
                </c:pt>
                <c:pt idx="10742">
                  <c:v>14.919444444442032</c:v>
                </c:pt>
                <c:pt idx="10743">
                  <c:v>14.92083333333092</c:v>
                </c:pt>
                <c:pt idx="10744">
                  <c:v>14.922222222219808</c:v>
                </c:pt>
                <c:pt idx="10745">
                  <c:v>14.923611111108697</c:v>
                </c:pt>
                <c:pt idx="10746">
                  <c:v>14.924999999997585</c:v>
                </c:pt>
                <c:pt idx="10747">
                  <c:v>14.926388888886473</c:v>
                </c:pt>
                <c:pt idx="10748">
                  <c:v>14.927777777775361</c:v>
                </c:pt>
                <c:pt idx="10749">
                  <c:v>14.92916666666425</c:v>
                </c:pt>
                <c:pt idx="10750">
                  <c:v>14.930555555553138</c:v>
                </c:pt>
                <c:pt idx="10751">
                  <c:v>14.931944444442026</c:v>
                </c:pt>
                <c:pt idx="10752">
                  <c:v>14.933333333330914</c:v>
                </c:pt>
                <c:pt idx="10753">
                  <c:v>14.934722222219802</c:v>
                </c:pt>
                <c:pt idx="10754">
                  <c:v>14.936111111108691</c:v>
                </c:pt>
                <c:pt idx="10755">
                  <c:v>14.937499999997579</c:v>
                </c:pt>
                <c:pt idx="10756">
                  <c:v>14.938888888886467</c:v>
                </c:pt>
                <c:pt idx="10757">
                  <c:v>14.940277777775355</c:v>
                </c:pt>
                <c:pt idx="10758">
                  <c:v>14.941666666664243</c:v>
                </c:pt>
                <c:pt idx="10759">
                  <c:v>14.943055555553132</c:v>
                </c:pt>
                <c:pt idx="10760">
                  <c:v>14.94444444444202</c:v>
                </c:pt>
                <c:pt idx="10761">
                  <c:v>14.945833333330908</c:v>
                </c:pt>
                <c:pt idx="10762">
                  <c:v>14.947222222219796</c:v>
                </c:pt>
                <c:pt idx="10763">
                  <c:v>14.948611111108685</c:v>
                </c:pt>
                <c:pt idx="10764">
                  <c:v>14.949999999997573</c:v>
                </c:pt>
                <c:pt idx="10765">
                  <c:v>14.951388888886461</c:v>
                </c:pt>
                <c:pt idx="10766">
                  <c:v>14.952777777775349</c:v>
                </c:pt>
                <c:pt idx="10767">
                  <c:v>14.954166666664237</c:v>
                </c:pt>
                <c:pt idx="10768">
                  <c:v>14.955555555553126</c:v>
                </c:pt>
                <c:pt idx="10769">
                  <c:v>14.956944444442014</c:v>
                </c:pt>
                <c:pt idx="10770">
                  <c:v>14.958333333330902</c:v>
                </c:pt>
                <c:pt idx="10771">
                  <c:v>14.95972222221979</c:v>
                </c:pt>
                <c:pt idx="10772">
                  <c:v>14.961111111108679</c:v>
                </c:pt>
                <c:pt idx="10773">
                  <c:v>14.962499999997567</c:v>
                </c:pt>
                <c:pt idx="10774">
                  <c:v>14.963888888886455</c:v>
                </c:pt>
                <c:pt idx="10775">
                  <c:v>14.965277777775343</c:v>
                </c:pt>
                <c:pt idx="10776">
                  <c:v>14.966666666664231</c:v>
                </c:pt>
                <c:pt idx="10777">
                  <c:v>14.96805555555312</c:v>
                </c:pt>
                <c:pt idx="10778">
                  <c:v>14.969444444442008</c:v>
                </c:pt>
                <c:pt idx="10779">
                  <c:v>14.970833333330896</c:v>
                </c:pt>
                <c:pt idx="10780">
                  <c:v>14.972222222219784</c:v>
                </c:pt>
                <c:pt idx="10781">
                  <c:v>14.973611111108672</c:v>
                </c:pt>
                <c:pt idx="10782">
                  <c:v>14.974999999997561</c:v>
                </c:pt>
                <c:pt idx="10783">
                  <c:v>14.976388888886449</c:v>
                </c:pt>
                <c:pt idx="10784">
                  <c:v>14.977777777775337</c:v>
                </c:pt>
                <c:pt idx="10785">
                  <c:v>14.979166666664225</c:v>
                </c:pt>
                <c:pt idx="10786">
                  <c:v>14.980555555553114</c:v>
                </c:pt>
                <c:pt idx="10787">
                  <c:v>14.981944444442002</c:v>
                </c:pt>
                <c:pt idx="10788">
                  <c:v>14.98333333333089</c:v>
                </c:pt>
                <c:pt idx="10789">
                  <c:v>14.984722222219778</c:v>
                </c:pt>
                <c:pt idx="10790">
                  <c:v>14.986111111108666</c:v>
                </c:pt>
                <c:pt idx="10791">
                  <c:v>14.987499999997555</c:v>
                </c:pt>
                <c:pt idx="10792">
                  <c:v>14.988888888886443</c:v>
                </c:pt>
                <c:pt idx="10793">
                  <c:v>14.990277777775331</c:v>
                </c:pt>
                <c:pt idx="10794">
                  <c:v>14.991666666664219</c:v>
                </c:pt>
                <c:pt idx="10795">
                  <c:v>14.993055555553108</c:v>
                </c:pt>
                <c:pt idx="10796">
                  <c:v>14.994444444441996</c:v>
                </c:pt>
                <c:pt idx="10797">
                  <c:v>14.995833333330884</c:v>
                </c:pt>
                <c:pt idx="10798">
                  <c:v>14.997222222219772</c:v>
                </c:pt>
                <c:pt idx="10799">
                  <c:v>14.99861111110866</c:v>
                </c:pt>
                <c:pt idx="10800">
                  <c:v>14.999999999997549</c:v>
                </c:pt>
                <c:pt idx="10801">
                  <c:v>15.001388888886437</c:v>
                </c:pt>
                <c:pt idx="10802">
                  <c:v>15.002777777775325</c:v>
                </c:pt>
                <c:pt idx="10803">
                  <c:v>15.004166666664213</c:v>
                </c:pt>
                <c:pt idx="10804">
                  <c:v>15.005555555553101</c:v>
                </c:pt>
                <c:pt idx="10805">
                  <c:v>15.00694444444199</c:v>
                </c:pt>
                <c:pt idx="10806">
                  <c:v>15.008333333330878</c:v>
                </c:pt>
                <c:pt idx="10807">
                  <c:v>15.009722222219766</c:v>
                </c:pt>
                <c:pt idx="10808">
                  <c:v>15.011111111108654</c:v>
                </c:pt>
                <c:pt idx="10809">
                  <c:v>15.012499999997543</c:v>
                </c:pt>
                <c:pt idx="10810">
                  <c:v>15.013888888886431</c:v>
                </c:pt>
                <c:pt idx="10811">
                  <c:v>15.015277777775319</c:v>
                </c:pt>
                <c:pt idx="10812">
                  <c:v>15.016666666664207</c:v>
                </c:pt>
                <c:pt idx="10813">
                  <c:v>15.018055555553095</c:v>
                </c:pt>
                <c:pt idx="10814">
                  <c:v>15.019444444441984</c:v>
                </c:pt>
                <c:pt idx="10815">
                  <c:v>15.020833333330872</c:v>
                </c:pt>
                <c:pt idx="10816">
                  <c:v>15.02222222221976</c:v>
                </c:pt>
                <c:pt idx="10817">
                  <c:v>15.023611111108648</c:v>
                </c:pt>
                <c:pt idx="10818">
                  <c:v>15.024999999997537</c:v>
                </c:pt>
                <c:pt idx="10819">
                  <c:v>15.026388888886425</c:v>
                </c:pt>
                <c:pt idx="10820">
                  <c:v>15.027777777775313</c:v>
                </c:pt>
                <c:pt idx="10821">
                  <c:v>15.029166666664201</c:v>
                </c:pt>
                <c:pt idx="10822">
                  <c:v>15.030555555553089</c:v>
                </c:pt>
                <c:pt idx="10823">
                  <c:v>15.031944444441978</c:v>
                </c:pt>
                <c:pt idx="10824">
                  <c:v>15.033333333330866</c:v>
                </c:pt>
                <c:pt idx="10825">
                  <c:v>15.034722222219754</c:v>
                </c:pt>
                <c:pt idx="10826">
                  <c:v>15.036111111108642</c:v>
                </c:pt>
                <c:pt idx="10827">
                  <c:v>15.037499999997531</c:v>
                </c:pt>
                <c:pt idx="10828">
                  <c:v>15.038888888886419</c:v>
                </c:pt>
                <c:pt idx="10829">
                  <c:v>15.040277777775307</c:v>
                </c:pt>
                <c:pt idx="10830">
                  <c:v>15.041666666664195</c:v>
                </c:pt>
                <c:pt idx="10831">
                  <c:v>15.043055555553083</c:v>
                </c:pt>
                <c:pt idx="10832">
                  <c:v>15.044444444441972</c:v>
                </c:pt>
                <c:pt idx="10833">
                  <c:v>15.04583333333086</c:v>
                </c:pt>
                <c:pt idx="10834">
                  <c:v>15.047222222219748</c:v>
                </c:pt>
                <c:pt idx="10835">
                  <c:v>15.048611111108636</c:v>
                </c:pt>
                <c:pt idx="10836">
                  <c:v>15.049999999997524</c:v>
                </c:pt>
                <c:pt idx="10837">
                  <c:v>15.051388888886413</c:v>
                </c:pt>
                <c:pt idx="10838">
                  <c:v>15.052777777775301</c:v>
                </c:pt>
                <c:pt idx="10839">
                  <c:v>15.054166666664189</c:v>
                </c:pt>
                <c:pt idx="10840">
                  <c:v>15.055555555553077</c:v>
                </c:pt>
                <c:pt idx="10841">
                  <c:v>15.056944444441966</c:v>
                </c:pt>
                <c:pt idx="10842">
                  <c:v>15.058333333330854</c:v>
                </c:pt>
                <c:pt idx="10843">
                  <c:v>15.059722222219742</c:v>
                </c:pt>
                <c:pt idx="10844">
                  <c:v>15.06111111110863</c:v>
                </c:pt>
                <c:pt idx="10845">
                  <c:v>15.062499999997518</c:v>
                </c:pt>
                <c:pt idx="10846">
                  <c:v>15.063888888886407</c:v>
                </c:pt>
                <c:pt idx="10847">
                  <c:v>15.065277777775295</c:v>
                </c:pt>
                <c:pt idx="10848">
                  <c:v>15.066666666664183</c:v>
                </c:pt>
                <c:pt idx="10849">
                  <c:v>15.068055555553071</c:v>
                </c:pt>
                <c:pt idx="10850">
                  <c:v>15.06944444444196</c:v>
                </c:pt>
                <c:pt idx="10851">
                  <c:v>15.070833333330848</c:v>
                </c:pt>
                <c:pt idx="10852">
                  <c:v>15.072222222219736</c:v>
                </c:pt>
                <c:pt idx="10853">
                  <c:v>15.073611111108624</c:v>
                </c:pt>
                <c:pt idx="10854">
                  <c:v>15.074999999997512</c:v>
                </c:pt>
                <c:pt idx="10855">
                  <c:v>15.076388888886401</c:v>
                </c:pt>
                <c:pt idx="10856">
                  <c:v>15.077777777775289</c:v>
                </c:pt>
                <c:pt idx="10857">
                  <c:v>15.079166666664177</c:v>
                </c:pt>
                <c:pt idx="10858">
                  <c:v>15.080555555553065</c:v>
                </c:pt>
                <c:pt idx="10859">
                  <c:v>15.081944444441953</c:v>
                </c:pt>
                <c:pt idx="10860">
                  <c:v>15.083333333330842</c:v>
                </c:pt>
                <c:pt idx="10861">
                  <c:v>15.08472222221973</c:v>
                </c:pt>
                <c:pt idx="10862">
                  <c:v>15.086111111108618</c:v>
                </c:pt>
                <c:pt idx="10863">
                  <c:v>15.087499999997506</c:v>
                </c:pt>
                <c:pt idx="10864">
                  <c:v>15.088888888886395</c:v>
                </c:pt>
                <c:pt idx="10865">
                  <c:v>15.090277777775283</c:v>
                </c:pt>
                <c:pt idx="10866">
                  <c:v>15.091666666664171</c:v>
                </c:pt>
                <c:pt idx="10867">
                  <c:v>15.093055555553059</c:v>
                </c:pt>
                <c:pt idx="10868">
                  <c:v>15.094444444441947</c:v>
                </c:pt>
                <c:pt idx="10869">
                  <c:v>15.095833333330836</c:v>
                </c:pt>
                <c:pt idx="10870">
                  <c:v>15.097222222219724</c:v>
                </c:pt>
                <c:pt idx="10871">
                  <c:v>15.098611111108612</c:v>
                </c:pt>
                <c:pt idx="10872">
                  <c:v>15.0999999999975</c:v>
                </c:pt>
                <c:pt idx="10873">
                  <c:v>15.101388888886389</c:v>
                </c:pt>
                <c:pt idx="10874">
                  <c:v>15.102777777775277</c:v>
                </c:pt>
                <c:pt idx="10875">
                  <c:v>15.104166666664165</c:v>
                </c:pt>
                <c:pt idx="10876">
                  <c:v>15.105555555553053</c:v>
                </c:pt>
                <c:pt idx="10877">
                  <c:v>15.106944444441941</c:v>
                </c:pt>
                <c:pt idx="10878">
                  <c:v>15.10833333333083</c:v>
                </c:pt>
                <c:pt idx="10879">
                  <c:v>15.109722222219718</c:v>
                </c:pt>
                <c:pt idx="10880">
                  <c:v>15.111111111108606</c:v>
                </c:pt>
                <c:pt idx="10881">
                  <c:v>15.112499999997494</c:v>
                </c:pt>
                <c:pt idx="10882">
                  <c:v>15.113888888886382</c:v>
                </c:pt>
                <c:pt idx="10883">
                  <c:v>15.115277777775271</c:v>
                </c:pt>
                <c:pt idx="10884">
                  <c:v>15.116666666664159</c:v>
                </c:pt>
                <c:pt idx="10885">
                  <c:v>15.118055555553047</c:v>
                </c:pt>
                <c:pt idx="10886">
                  <c:v>15.119444444441935</c:v>
                </c:pt>
                <c:pt idx="10887">
                  <c:v>15.120833333330824</c:v>
                </c:pt>
                <c:pt idx="10888">
                  <c:v>15.122222222219712</c:v>
                </c:pt>
                <c:pt idx="10889">
                  <c:v>15.1236111111086</c:v>
                </c:pt>
                <c:pt idx="10890">
                  <c:v>15.124999999997488</c:v>
                </c:pt>
                <c:pt idx="10891">
                  <c:v>15.126388888886376</c:v>
                </c:pt>
                <c:pt idx="10892">
                  <c:v>15.127777777775265</c:v>
                </c:pt>
                <c:pt idx="10893">
                  <c:v>15.129166666664153</c:v>
                </c:pt>
                <c:pt idx="10894">
                  <c:v>15.130555555553041</c:v>
                </c:pt>
                <c:pt idx="10895">
                  <c:v>15.131944444441929</c:v>
                </c:pt>
                <c:pt idx="10896">
                  <c:v>15.133333333330818</c:v>
                </c:pt>
                <c:pt idx="10897">
                  <c:v>15.134722222219706</c:v>
                </c:pt>
                <c:pt idx="10898">
                  <c:v>15.136111111108594</c:v>
                </c:pt>
                <c:pt idx="10899">
                  <c:v>15.137499999997482</c:v>
                </c:pt>
                <c:pt idx="10900">
                  <c:v>15.13888888888637</c:v>
                </c:pt>
                <c:pt idx="10901">
                  <c:v>15.140277777775259</c:v>
                </c:pt>
                <c:pt idx="10902">
                  <c:v>15.141666666664147</c:v>
                </c:pt>
                <c:pt idx="10903">
                  <c:v>15.143055555553035</c:v>
                </c:pt>
                <c:pt idx="10904">
                  <c:v>15.144444444441923</c:v>
                </c:pt>
                <c:pt idx="10905">
                  <c:v>15.145833333330811</c:v>
                </c:pt>
                <c:pt idx="10906">
                  <c:v>15.1472222222197</c:v>
                </c:pt>
                <c:pt idx="10907">
                  <c:v>15.148611111108588</c:v>
                </c:pt>
                <c:pt idx="10908">
                  <c:v>15.149999999997476</c:v>
                </c:pt>
                <c:pt idx="10909">
                  <c:v>15.151388888886364</c:v>
                </c:pt>
                <c:pt idx="10910">
                  <c:v>15.152777777775253</c:v>
                </c:pt>
                <c:pt idx="10911">
                  <c:v>15.154166666664141</c:v>
                </c:pt>
                <c:pt idx="10912">
                  <c:v>15.155555555553029</c:v>
                </c:pt>
                <c:pt idx="10913">
                  <c:v>15.156944444441917</c:v>
                </c:pt>
                <c:pt idx="10914">
                  <c:v>15.158333333330805</c:v>
                </c:pt>
                <c:pt idx="10915">
                  <c:v>15.159722222219694</c:v>
                </c:pt>
                <c:pt idx="10916">
                  <c:v>15.161111111108582</c:v>
                </c:pt>
                <c:pt idx="10917">
                  <c:v>15.16249999999747</c:v>
                </c:pt>
                <c:pt idx="10918">
                  <c:v>15.163888888886358</c:v>
                </c:pt>
                <c:pt idx="10919">
                  <c:v>15.165277777775247</c:v>
                </c:pt>
                <c:pt idx="10920">
                  <c:v>15.166666666664135</c:v>
                </c:pt>
                <c:pt idx="10921">
                  <c:v>15.168055555553023</c:v>
                </c:pt>
                <c:pt idx="10922">
                  <c:v>15.169444444441911</c:v>
                </c:pt>
                <c:pt idx="10923">
                  <c:v>15.170833333330799</c:v>
                </c:pt>
                <c:pt idx="10924">
                  <c:v>15.172222222219688</c:v>
                </c:pt>
                <c:pt idx="10925">
                  <c:v>15.173611111108576</c:v>
                </c:pt>
                <c:pt idx="10926">
                  <c:v>15.174999999997464</c:v>
                </c:pt>
                <c:pt idx="10927">
                  <c:v>15.176388888886352</c:v>
                </c:pt>
                <c:pt idx="10928">
                  <c:v>15.177777777775241</c:v>
                </c:pt>
                <c:pt idx="10929">
                  <c:v>15.179166666664129</c:v>
                </c:pt>
                <c:pt idx="10930">
                  <c:v>15.180555555553017</c:v>
                </c:pt>
                <c:pt idx="10931">
                  <c:v>15.181944444441905</c:v>
                </c:pt>
                <c:pt idx="10932">
                  <c:v>15.183333333330793</c:v>
                </c:pt>
                <c:pt idx="10933">
                  <c:v>15.184722222219682</c:v>
                </c:pt>
                <c:pt idx="10934">
                  <c:v>15.18611111110857</c:v>
                </c:pt>
                <c:pt idx="10935">
                  <c:v>15.187499999997458</c:v>
                </c:pt>
                <c:pt idx="10936">
                  <c:v>15.188888888886346</c:v>
                </c:pt>
                <c:pt idx="10937">
                  <c:v>15.190277777775234</c:v>
                </c:pt>
                <c:pt idx="10938">
                  <c:v>15.191666666664123</c:v>
                </c:pt>
                <c:pt idx="10939">
                  <c:v>15.193055555553011</c:v>
                </c:pt>
                <c:pt idx="10940">
                  <c:v>15.194444444441899</c:v>
                </c:pt>
                <c:pt idx="10941">
                  <c:v>15.195833333330787</c:v>
                </c:pt>
                <c:pt idx="10942">
                  <c:v>15.197222222219676</c:v>
                </c:pt>
                <c:pt idx="10943">
                  <c:v>15.198611111108564</c:v>
                </c:pt>
                <c:pt idx="10944">
                  <c:v>15.199999999997452</c:v>
                </c:pt>
                <c:pt idx="10945">
                  <c:v>15.20138888888634</c:v>
                </c:pt>
                <c:pt idx="10946">
                  <c:v>15.202777777775228</c:v>
                </c:pt>
                <c:pt idx="10947">
                  <c:v>15.204166666664117</c:v>
                </c:pt>
                <c:pt idx="10948">
                  <c:v>15.205555555553005</c:v>
                </c:pt>
                <c:pt idx="10949">
                  <c:v>15.206944444441893</c:v>
                </c:pt>
                <c:pt idx="10950">
                  <c:v>15.208333333330781</c:v>
                </c:pt>
                <c:pt idx="10951">
                  <c:v>15.20972222221967</c:v>
                </c:pt>
                <c:pt idx="10952">
                  <c:v>15.211111111108558</c:v>
                </c:pt>
                <c:pt idx="10953">
                  <c:v>15.212499999997446</c:v>
                </c:pt>
                <c:pt idx="10954">
                  <c:v>15.213888888886334</c:v>
                </c:pt>
                <c:pt idx="10955">
                  <c:v>15.215277777775222</c:v>
                </c:pt>
                <c:pt idx="10956">
                  <c:v>15.216666666664111</c:v>
                </c:pt>
                <c:pt idx="10957">
                  <c:v>15.218055555552999</c:v>
                </c:pt>
                <c:pt idx="10958">
                  <c:v>15.219444444441887</c:v>
                </c:pt>
                <c:pt idx="10959">
                  <c:v>15.220833333330775</c:v>
                </c:pt>
                <c:pt idx="10960">
                  <c:v>15.222222222219663</c:v>
                </c:pt>
                <c:pt idx="10961">
                  <c:v>15.223611111108552</c:v>
                </c:pt>
                <c:pt idx="10962">
                  <c:v>15.22499999999744</c:v>
                </c:pt>
                <c:pt idx="10963">
                  <c:v>15.226388888886328</c:v>
                </c:pt>
                <c:pt idx="10964">
                  <c:v>15.227777777775216</c:v>
                </c:pt>
                <c:pt idx="10965">
                  <c:v>15.229166666664105</c:v>
                </c:pt>
                <c:pt idx="10966">
                  <c:v>15.230555555552993</c:v>
                </c:pt>
                <c:pt idx="10967">
                  <c:v>15.231944444441881</c:v>
                </c:pt>
                <c:pt idx="10968">
                  <c:v>15.233333333330769</c:v>
                </c:pt>
                <c:pt idx="10969">
                  <c:v>15.234722222219657</c:v>
                </c:pt>
                <c:pt idx="10970">
                  <c:v>15.236111111108546</c:v>
                </c:pt>
                <c:pt idx="10971">
                  <c:v>15.237499999997434</c:v>
                </c:pt>
                <c:pt idx="10972">
                  <c:v>15.238888888886322</c:v>
                </c:pt>
                <c:pt idx="10973">
                  <c:v>15.24027777777521</c:v>
                </c:pt>
                <c:pt idx="10974">
                  <c:v>15.241666666664099</c:v>
                </c:pt>
                <c:pt idx="10975">
                  <c:v>15.243055555552987</c:v>
                </c:pt>
                <c:pt idx="10976">
                  <c:v>15.244444444441875</c:v>
                </c:pt>
                <c:pt idx="10977">
                  <c:v>15.245833333330763</c:v>
                </c:pt>
                <c:pt idx="10978">
                  <c:v>15.247222222219651</c:v>
                </c:pt>
                <c:pt idx="10979">
                  <c:v>15.24861111110854</c:v>
                </c:pt>
                <c:pt idx="10980">
                  <c:v>15.249999999997428</c:v>
                </c:pt>
                <c:pt idx="10981">
                  <c:v>15.251388888886316</c:v>
                </c:pt>
                <c:pt idx="10982">
                  <c:v>15.252777777775204</c:v>
                </c:pt>
                <c:pt idx="10983">
                  <c:v>15.254166666664092</c:v>
                </c:pt>
                <c:pt idx="10984">
                  <c:v>15.255555555552981</c:v>
                </c:pt>
                <c:pt idx="10985">
                  <c:v>15.256944444441869</c:v>
                </c:pt>
                <c:pt idx="10986">
                  <c:v>15.258333333330757</c:v>
                </c:pt>
                <c:pt idx="10987">
                  <c:v>15.259722222219645</c:v>
                </c:pt>
                <c:pt idx="10988">
                  <c:v>15.261111111108534</c:v>
                </c:pt>
                <c:pt idx="10989">
                  <c:v>15.262499999997422</c:v>
                </c:pt>
                <c:pt idx="10990">
                  <c:v>15.26388888888631</c:v>
                </c:pt>
                <c:pt idx="10991">
                  <c:v>15.265277777775198</c:v>
                </c:pt>
                <c:pt idx="10992">
                  <c:v>15.266666666664086</c:v>
                </c:pt>
                <c:pt idx="10993">
                  <c:v>15.268055555552975</c:v>
                </c:pt>
                <c:pt idx="10994">
                  <c:v>15.269444444441863</c:v>
                </c:pt>
                <c:pt idx="10995">
                  <c:v>15.270833333330751</c:v>
                </c:pt>
                <c:pt idx="10996">
                  <c:v>15.272222222219639</c:v>
                </c:pt>
                <c:pt idx="10997">
                  <c:v>15.273611111108528</c:v>
                </c:pt>
                <c:pt idx="10998">
                  <c:v>15.274999999997416</c:v>
                </c:pt>
                <c:pt idx="10999">
                  <c:v>15.276388888886304</c:v>
                </c:pt>
                <c:pt idx="11000">
                  <c:v>15.277777777775192</c:v>
                </c:pt>
                <c:pt idx="11001">
                  <c:v>15.27916666666408</c:v>
                </c:pt>
                <c:pt idx="11002">
                  <c:v>15.280555555552969</c:v>
                </c:pt>
                <c:pt idx="11003">
                  <c:v>15.281944444441857</c:v>
                </c:pt>
                <c:pt idx="11004">
                  <c:v>15.283333333330745</c:v>
                </c:pt>
                <c:pt idx="11005">
                  <c:v>15.284722222219633</c:v>
                </c:pt>
                <c:pt idx="11006">
                  <c:v>15.286111111108521</c:v>
                </c:pt>
                <c:pt idx="11007">
                  <c:v>15.28749999999741</c:v>
                </c:pt>
                <c:pt idx="11008">
                  <c:v>15.288888888886298</c:v>
                </c:pt>
                <c:pt idx="11009">
                  <c:v>15.290277777775186</c:v>
                </c:pt>
                <c:pt idx="11010">
                  <c:v>15.291666666664074</c:v>
                </c:pt>
                <c:pt idx="11011">
                  <c:v>15.293055555552963</c:v>
                </c:pt>
                <c:pt idx="11012">
                  <c:v>15.294444444441851</c:v>
                </c:pt>
                <c:pt idx="11013">
                  <c:v>15.295833333330739</c:v>
                </c:pt>
                <c:pt idx="11014">
                  <c:v>15.297222222219627</c:v>
                </c:pt>
                <c:pt idx="11015">
                  <c:v>15.298611111108515</c:v>
                </c:pt>
                <c:pt idx="11016">
                  <c:v>15.299999999997404</c:v>
                </c:pt>
                <c:pt idx="11017">
                  <c:v>15.301388888886292</c:v>
                </c:pt>
                <c:pt idx="11018">
                  <c:v>15.30277777777518</c:v>
                </c:pt>
                <c:pt idx="11019">
                  <c:v>15.304166666664068</c:v>
                </c:pt>
                <c:pt idx="11020">
                  <c:v>15.305555555552957</c:v>
                </c:pt>
                <c:pt idx="11021">
                  <c:v>15.306944444441845</c:v>
                </c:pt>
                <c:pt idx="11022">
                  <c:v>15.308333333330733</c:v>
                </c:pt>
                <c:pt idx="11023">
                  <c:v>15.309722222219621</c:v>
                </c:pt>
                <c:pt idx="11024">
                  <c:v>15.311111111108509</c:v>
                </c:pt>
                <c:pt idx="11025">
                  <c:v>15.312499999997398</c:v>
                </c:pt>
                <c:pt idx="11026">
                  <c:v>15.313888888886286</c:v>
                </c:pt>
                <c:pt idx="11027">
                  <c:v>15.315277777775174</c:v>
                </c:pt>
                <c:pt idx="11028">
                  <c:v>15.316666666664062</c:v>
                </c:pt>
                <c:pt idx="11029">
                  <c:v>15.318055555552951</c:v>
                </c:pt>
                <c:pt idx="11030">
                  <c:v>15.319444444441839</c:v>
                </c:pt>
                <c:pt idx="11031">
                  <c:v>15.320833333330727</c:v>
                </c:pt>
                <c:pt idx="11032">
                  <c:v>15.322222222219615</c:v>
                </c:pt>
                <c:pt idx="11033">
                  <c:v>15.323611111108503</c:v>
                </c:pt>
                <c:pt idx="11034">
                  <c:v>15.324999999997392</c:v>
                </c:pt>
                <c:pt idx="11035">
                  <c:v>15.32638888888628</c:v>
                </c:pt>
                <c:pt idx="11036">
                  <c:v>15.327777777775168</c:v>
                </c:pt>
                <c:pt idx="11037">
                  <c:v>15.329166666664056</c:v>
                </c:pt>
                <c:pt idx="11038">
                  <c:v>15.330555555552944</c:v>
                </c:pt>
                <c:pt idx="11039">
                  <c:v>15.331944444441833</c:v>
                </c:pt>
                <c:pt idx="11040">
                  <c:v>15.333333333330721</c:v>
                </c:pt>
                <c:pt idx="11041">
                  <c:v>15.334722222219609</c:v>
                </c:pt>
                <c:pt idx="11042">
                  <c:v>15.336111111108497</c:v>
                </c:pt>
                <c:pt idx="11043">
                  <c:v>15.337499999997386</c:v>
                </c:pt>
                <c:pt idx="11044">
                  <c:v>15.338888888886274</c:v>
                </c:pt>
                <c:pt idx="11045">
                  <c:v>15.340277777775162</c:v>
                </c:pt>
                <c:pt idx="11046">
                  <c:v>15.34166666666405</c:v>
                </c:pt>
                <c:pt idx="11047">
                  <c:v>15.343055555552938</c:v>
                </c:pt>
                <c:pt idx="11048">
                  <c:v>15.344444444441827</c:v>
                </c:pt>
                <c:pt idx="11049">
                  <c:v>15.345833333330715</c:v>
                </c:pt>
                <c:pt idx="11050">
                  <c:v>15.347222222219603</c:v>
                </c:pt>
                <c:pt idx="11051">
                  <c:v>15.348611111108491</c:v>
                </c:pt>
                <c:pt idx="11052">
                  <c:v>15.34999999999738</c:v>
                </c:pt>
                <c:pt idx="11053">
                  <c:v>15.351388888886268</c:v>
                </c:pt>
                <c:pt idx="11054">
                  <c:v>15.352777777775156</c:v>
                </c:pt>
                <c:pt idx="11055">
                  <c:v>15.354166666664044</c:v>
                </c:pt>
                <c:pt idx="11056">
                  <c:v>15.355555555552932</c:v>
                </c:pt>
                <c:pt idx="11057">
                  <c:v>15.356944444441821</c:v>
                </c:pt>
                <c:pt idx="11058">
                  <c:v>15.358333333330709</c:v>
                </c:pt>
                <c:pt idx="11059">
                  <c:v>15.359722222219597</c:v>
                </c:pt>
                <c:pt idx="11060">
                  <c:v>15.361111111108485</c:v>
                </c:pt>
                <c:pt idx="11061">
                  <c:v>15.362499999997373</c:v>
                </c:pt>
                <c:pt idx="11062">
                  <c:v>15.363888888886262</c:v>
                </c:pt>
                <c:pt idx="11063">
                  <c:v>15.36527777777515</c:v>
                </c:pt>
                <c:pt idx="11064">
                  <c:v>15.366666666664038</c:v>
                </c:pt>
                <c:pt idx="11065">
                  <c:v>15.368055555552926</c:v>
                </c:pt>
                <c:pt idx="11066">
                  <c:v>15.369444444441815</c:v>
                </c:pt>
                <c:pt idx="11067">
                  <c:v>15.370833333330703</c:v>
                </c:pt>
                <c:pt idx="11068">
                  <c:v>15.372222222219591</c:v>
                </c:pt>
                <c:pt idx="11069">
                  <c:v>15.373611111108479</c:v>
                </c:pt>
                <c:pt idx="11070">
                  <c:v>15.374999999997367</c:v>
                </c:pt>
                <c:pt idx="11071">
                  <c:v>15.376388888886256</c:v>
                </c:pt>
                <c:pt idx="11072">
                  <c:v>15.377777777775144</c:v>
                </c:pt>
                <c:pt idx="11073">
                  <c:v>15.379166666664032</c:v>
                </c:pt>
                <c:pt idx="11074">
                  <c:v>15.38055555555292</c:v>
                </c:pt>
                <c:pt idx="11075">
                  <c:v>15.381944444441809</c:v>
                </c:pt>
                <c:pt idx="11076">
                  <c:v>15.383333333330697</c:v>
                </c:pt>
                <c:pt idx="11077">
                  <c:v>15.384722222219585</c:v>
                </c:pt>
                <c:pt idx="11078">
                  <c:v>15.386111111108473</c:v>
                </c:pt>
                <c:pt idx="11079">
                  <c:v>15.387499999997361</c:v>
                </c:pt>
                <c:pt idx="11080">
                  <c:v>15.38888888888625</c:v>
                </c:pt>
                <c:pt idx="11081">
                  <c:v>15.390277777775138</c:v>
                </c:pt>
                <c:pt idx="11082">
                  <c:v>15.391666666664026</c:v>
                </c:pt>
                <c:pt idx="11083">
                  <c:v>15.393055555552914</c:v>
                </c:pt>
                <c:pt idx="11084">
                  <c:v>15.394444444441802</c:v>
                </c:pt>
                <c:pt idx="11085">
                  <c:v>15.395833333330691</c:v>
                </c:pt>
                <c:pt idx="11086">
                  <c:v>15.397222222219579</c:v>
                </c:pt>
                <c:pt idx="11087">
                  <c:v>15.398611111108467</c:v>
                </c:pt>
                <c:pt idx="11088">
                  <c:v>15.399999999997355</c:v>
                </c:pt>
                <c:pt idx="11089">
                  <c:v>15.401388888886244</c:v>
                </c:pt>
                <c:pt idx="11090">
                  <c:v>15.402777777775132</c:v>
                </c:pt>
                <c:pt idx="11091">
                  <c:v>15.40416666666402</c:v>
                </c:pt>
                <c:pt idx="11092">
                  <c:v>15.405555555552908</c:v>
                </c:pt>
                <c:pt idx="11093">
                  <c:v>15.406944444441796</c:v>
                </c:pt>
                <c:pt idx="11094">
                  <c:v>15.408333333330685</c:v>
                </c:pt>
                <c:pt idx="11095">
                  <c:v>15.409722222219573</c:v>
                </c:pt>
                <c:pt idx="11096">
                  <c:v>15.411111111108461</c:v>
                </c:pt>
                <c:pt idx="11097">
                  <c:v>15.412499999997349</c:v>
                </c:pt>
                <c:pt idx="11098">
                  <c:v>15.413888888886238</c:v>
                </c:pt>
                <c:pt idx="11099">
                  <c:v>15.415277777775126</c:v>
                </c:pt>
                <c:pt idx="11100">
                  <c:v>15.416666666664014</c:v>
                </c:pt>
                <c:pt idx="11101">
                  <c:v>15.418055555552902</c:v>
                </c:pt>
                <c:pt idx="11102">
                  <c:v>15.41944444444179</c:v>
                </c:pt>
                <c:pt idx="11103">
                  <c:v>15.420833333330679</c:v>
                </c:pt>
                <c:pt idx="11104">
                  <c:v>15.422222222219567</c:v>
                </c:pt>
                <c:pt idx="11105">
                  <c:v>15.423611111108455</c:v>
                </c:pt>
                <c:pt idx="11106">
                  <c:v>15.424999999997343</c:v>
                </c:pt>
                <c:pt idx="11107">
                  <c:v>15.426388888886231</c:v>
                </c:pt>
                <c:pt idx="11108">
                  <c:v>15.42777777777512</c:v>
                </c:pt>
                <c:pt idx="11109">
                  <c:v>15.429166666664008</c:v>
                </c:pt>
                <c:pt idx="11110">
                  <c:v>15.430555555552896</c:v>
                </c:pt>
                <c:pt idx="11111">
                  <c:v>15.431944444441784</c:v>
                </c:pt>
                <c:pt idx="11112">
                  <c:v>15.433333333330673</c:v>
                </c:pt>
                <c:pt idx="11113">
                  <c:v>15.434722222219561</c:v>
                </c:pt>
                <c:pt idx="11114">
                  <c:v>15.436111111108449</c:v>
                </c:pt>
                <c:pt idx="11115">
                  <c:v>15.437499999997337</c:v>
                </c:pt>
                <c:pt idx="11116">
                  <c:v>15.438888888886225</c:v>
                </c:pt>
                <c:pt idx="11117">
                  <c:v>15.440277777775114</c:v>
                </c:pt>
                <c:pt idx="11118">
                  <c:v>15.441666666664002</c:v>
                </c:pt>
                <c:pt idx="11119">
                  <c:v>15.44305555555289</c:v>
                </c:pt>
                <c:pt idx="11120">
                  <c:v>15.444444444441778</c:v>
                </c:pt>
                <c:pt idx="11121">
                  <c:v>15.445833333330667</c:v>
                </c:pt>
                <c:pt idx="11122">
                  <c:v>15.447222222219555</c:v>
                </c:pt>
                <c:pt idx="11123">
                  <c:v>15.448611111108443</c:v>
                </c:pt>
                <c:pt idx="11124">
                  <c:v>15.449999999997331</c:v>
                </c:pt>
                <c:pt idx="11125">
                  <c:v>15.451388888886219</c:v>
                </c:pt>
                <c:pt idx="11126">
                  <c:v>15.452777777775108</c:v>
                </c:pt>
                <c:pt idx="11127">
                  <c:v>15.454166666663996</c:v>
                </c:pt>
                <c:pt idx="11128">
                  <c:v>15.455555555552884</c:v>
                </c:pt>
                <c:pt idx="11129">
                  <c:v>15.456944444441772</c:v>
                </c:pt>
                <c:pt idx="11130">
                  <c:v>15.458333333330661</c:v>
                </c:pt>
                <c:pt idx="11131">
                  <c:v>15.459722222219549</c:v>
                </c:pt>
                <c:pt idx="11132">
                  <c:v>15.461111111108437</c:v>
                </c:pt>
                <c:pt idx="11133">
                  <c:v>15.462499999997325</c:v>
                </c:pt>
                <c:pt idx="11134">
                  <c:v>15.463888888886213</c:v>
                </c:pt>
                <c:pt idx="11135">
                  <c:v>15.465277777775102</c:v>
                </c:pt>
                <c:pt idx="11136">
                  <c:v>15.46666666666399</c:v>
                </c:pt>
                <c:pt idx="11137">
                  <c:v>15.468055555552878</c:v>
                </c:pt>
                <c:pt idx="11138">
                  <c:v>15.469444444441766</c:v>
                </c:pt>
                <c:pt idx="11139">
                  <c:v>15.470833333330654</c:v>
                </c:pt>
                <c:pt idx="11140">
                  <c:v>15.472222222219543</c:v>
                </c:pt>
                <c:pt idx="11141">
                  <c:v>15.473611111108431</c:v>
                </c:pt>
                <c:pt idx="11142">
                  <c:v>15.474999999997319</c:v>
                </c:pt>
                <c:pt idx="11143">
                  <c:v>15.476388888886207</c:v>
                </c:pt>
                <c:pt idx="11144">
                  <c:v>15.477777777775096</c:v>
                </c:pt>
                <c:pt idx="11145">
                  <c:v>15.479166666663984</c:v>
                </c:pt>
                <c:pt idx="11146">
                  <c:v>15.480555555552872</c:v>
                </c:pt>
                <c:pt idx="11147">
                  <c:v>15.48194444444176</c:v>
                </c:pt>
                <c:pt idx="11148">
                  <c:v>15.483333333330648</c:v>
                </c:pt>
                <c:pt idx="11149">
                  <c:v>15.484722222219537</c:v>
                </c:pt>
                <c:pt idx="11150">
                  <c:v>15.486111111108425</c:v>
                </c:pt>
                <c:pt idx="11151">
                  <c:v>15.487499999997313</c:v>
                </c:pt>
                <c:pt idx="11152">
                  <c:v>15.488888888886201</c:v>
                </c:pt>
                <c:pt idx="11153">
                  <c:v>15.49027777777509</c:v>
                </c:pt>
                <c:pt idx="11154">
                  <c:v>15.491666666663978</c:v>
                </c:pt>
                <c:pt idx="11155">
                  <c:v>15.493055555552866</c:v>
                </c:pt>
                <c:pt idx="11156">
                  <c:v>15.494444444441754</c:v>
                </c:pt>
                <c:pt idx="11157">
                  <c:v>15.495833333330642</c:v>
                </c:pt>
                <c:pt idx="11158">
                  <c:v>15.497222222219531</c:v>
                </c:pt>
                <c:pt idx="11159">
                  <c:v>15.498611111108419</c:v>
                </c:pt>
                <c:pt idx="11160">
                  <c:v>15.499999999997307</c:v>
                </c:pt>
                <c:pt idx="11161">
                  <c:v>15.501388888886195</c:v>
                </c:pt>
                <c:pt idx="11162">
                  <c:v>15.502777777775083</c:v>
                </c:pt>
                <c:pt idx="11163">
                  <c:v>15.504166666663972</c:v>
                </c:pt>
                <c:pt idx="11164">
                  <c:v>15.50555555555286</c:v>
                </c:pt>
                <c:pt idx="11165">
                  <c:v>15.506944444441748</c:v>
                </c:pt>
                <c:pt idx="11166">
                  <c:v>15.508333333330636</c:v>
                </c:pt>
                <c:pt idx="11167">
                  <c:v>15.509722222219525</c:v>
                </c:pt>
                <c:pt idx="11168">
                  <c:v>15.511111111108413</c:v>
                </c:pt>
                <c:pt idx="11169">
                  <c:v>15.512499999997301</c:v>
                </c:pt>
                <c:pt idx="11170">
                  <c:v>15.513888888886189</c:v>
                </c:pt>
                <c:pt idx="11171">
                  <c:v>15.515277777775077</c:v>
                </c:pt>
                <c:pt idx="11172">
                  <c:v>15.516666666663966</c:v>
                </c:pt>
                <c:pt idx="11173">
                  <c:v>15.518055555552854</c:v>
                </c:pt>
                <c:pt idx="11174">
                  <c:v>15.519444444441742</c:v>
                </c:pt>
                <c:pt idx="11175">
                  <c:v>15.52083333333063</c:v>
                </c:pt>
                <c:pt idx="11176">
                  <c:v>15.522222222219519</c:v>
                </c:pt>
                <c:pt idx="11177">
                  <c:v>15.523611111108407</c:v>
                </c:pt>
                <c:pt idx="11178">
                  <c:v>15.524999999997295</c:v>
                </c:pt>
                <c:pt idx="11179">
                  <c:v>15.526388888886183</c:v>
                </c:pt>
                <c:pt idx="11180">
                  <c:v>15.527777777775071</c:v>
                </c:pt>
                <c:pt idx="11181">
                  <c:v>15.52916666666396</c:v>
                </c:pt>
                <c:pt idx="11182">
                  <c:v>15.530555555552848</c:v>
                </c:pt>
                <c:pt idx="11183">
                  <c:v>15.531944444441736</c:v>
                </c:pt>
                <c:pt idx="11184">
                  <c:v>15.533333333330624</c:v>
                </c:pt>
                <c:pt idx="11185">
                  <c:v>15.534722222219512</c:v>
                </c:pt>
                <c:pt idx="11186">
                  <c:v>15.536111111108401</c:v>
                </c:pt>
                <c:pt idx="11187">
                  <c:v>15.537499999997289</c:v>
                </c:pt>
                <c:pt idx="11188">
                  <c:v>15.538888888886177</c:v>
                </c:pt>
                <c:pt idx="11189">
                  <c:v>15.540277777775065</c:v>
                </c:pt>
                <c:pt idx="11190">
                  <c:v>15.541666666663954</c:v>
                </c:pt>
                <c:pt idx="11191">
                  <c:v>15.543055555552842</c:v>
                </c:pt>
                <c:pt idx="11192">
                  <c:v>15.54444444444173</c:v>
                </c:pt>
                <c:pt idx="11193">
                  <c:v>15.545833333330618</c:v>
                </c:pt>
                <c:pt idx="11194">
                  <c:v>15.547222222219506</c:v>
                </c:pt>
                <c:pt idx="11195">
                  <c:v>15.548611111108395</c:v>
                </c:pt>
                <c:pt idx="11196">
                  <c:v>15.549999999997283</c:v>
                </c:pt>
                <c:pt idx="11197">
                  <c:v>15.551388888886171</c:v>
                </c:pt>
                <c:pt idx="11198">
                  <c:v>15.552777777775059</c:v>
                </c:pt>
                <c:pt idx="11199">
                  <c:v>15.554166666663948</c:v>
                </c:pt>
                <c:pt idx="11200">
                  <c:v>15.555555555552836</c:v>
                </c:pt>
                <c:pt idx="11201">
                  <c:v>15.556944444441724</c:v>
                </c:pt>
                <c:pt idx="11202">
                  <c:v>15.558333333330612</c:v>
                </c:pt>
                <c:pt idx="11203">
                  <c:v>15.5597222222195</c:v>
                </c:pt>
                <c:pt idx="11204">
                  <c:v>15.561111111108389</c:v>
                </c:pt>
                <c:pt idx="11205">
                  <c:v>15.562499999997277</c:v>
                </c:pt>
                <c:pt idx="11206">
                  <c:v>15.563888888886165</c:v>
                </c:pt>
                <c:pt idx="11207">
                  <c:v>15.565277777775053</c:v>
                </c:pt>
                <c:pt idx="11208">
                  <c:v>15.566666666663941</c:v>
                </c:pt>
                <c:pt idx="11209">
                  <c:v>15.56805555555283</c:v>
                </c:pt>
                <c:pt idx="11210">
                  <c:v>15.569444444441718</c:v>
                </c:pt>
                <c:pt idx="11211">
                  <c:v>15.570833333330606</c:v>
                </c:pt>
                <c:pt idx="11212">
                  <c:v>15.572222222219494</c:v>
                </c:pt>
                <c:pt idx="11213">
                  <c:v>15.573611111108383</c:v>
                </c:pt>
                <c:pt idx="11214">
                  <c:v>15.574999999997271</c:v>
                </c:pt>
                <c:pt idx="11215">
                  <c:v>15.576388888886159</c:v>
                </c:pt>
                <c:pt idx="11216">
                  <c:v>15.577777777775047</c:v>
                </c:pt>
                <c:pt idx="11217">
                  <c:v>15.579166666663935</c:v>
                </c:pt>
                <c:pt idx="11218">
                  <c:v>15.580555555552824</c:v>
                </c:pt>
                <c:pt idx="11219">
                  <c:v>15.581944444441712</c:v>
                </c:pt>
                <c:pt idx="11220">
                  <c:v>15.5833333333306</c:v>
                </c:pt>
                <c:pt idx="11221">
                  <c:v>15.584722222219488</c:v>
                </c:pt>
                <c:pt idx="11222">
                  <c:v>15.586111111108377</c:v>
                </c:pt>
                <c:pt idx="11223">
                  <c:v>15.587499999997265</c:v>
                </c:pt>
                <c:pt idx="11224">
                  <c:v>15.588888888886153</c:v>
                </c:pt>
                <c:pt idx="11225">
                  <c:v>15.590277777775041</c:v>
                </c:pt>
                <c:pt idx="11226">
                  <c:v>15.591666666663929</c:v>
                </c:pt>
                <c:pt idx="11227">
                  <c:v>15.593055555552818</c:v>
                </c:pt>
                <c:pt idx="11228">
                  <c:v>15.594444444441706</c:v>
                </c:pt>
                <c:pt idx="11229">
                  <c:v>15.595833333330594</c:v>
                </c:pt>
                <c:pt idx="11230">
                  <c:v>15.597222222219482</c:v>
                </c:pt>
                <c:pt idx="11231">
                  <c:v>15.598611111108371</c:v>
                </c:pt>
                <c:pt idx="11232">
                  <c:v>15.599999999997259</c:v>
                </c:pt>
                <c:pt idx="11233">
                  <c:v>15.601388888886147</c:v>
                </c:pt>
                <c:pt idx="11234">
                  <c:v>15.602777777775035</c:v>
                </c:pt>
                <c:pt idx="11235">
                  <c:v>15.604166666663923</c:v>
                </c:pt>
                <c:pt idx="11236">
                  <c:v>15.605555555552812</c:v>
                </c:pt>
                <c:pt idx="11237">
                  <c:v>15.6069444444417</c:v>
                </c:pt>
                <c:pt idx="11238">
                  <c:v>15.608333333330588</c:v>
                </c:pt>
                <c:pt idx="11239">
                  <c:v>15.609722222219476</c:v>
                </c:pt>
                <c:pt idx="11240">
                  <c:v>15.611111111108364</c:v>
                </c:pt>
                <c:pt idx="11241">
                  <c:v>15.612499999997253</c:v>
                </c:pt>
                <c:pt idx="11242">
                  <c:v>15.613888888886141</c:v>
                </c:pt>
                <c:pt idx="11243">
                  <c:v>15.615277777775029</c:v>
                </c:pt>
                <c:pt idx="11244">
                  <c:v>15.616666666663917</c:v>
                </c:pt>
                <c:pt idx="11245">
                  <c:v>15.618055555552806</c:v>
                </c:pt>
                <c:pt idx="11246">
                  <c:v>15.619444444441694</c:v>
                </c:pt>
                <c:pt idx="11247">
                  <c:v>15.620833333330582</c:v>
                </c:pt>
                <c:pt idx="11248">
                  <c:v>15.62222222221947</c:v>
                </c:pt>
                <c:pt idx="11249">
                  <c:v>15.623611111108358</c:v>
                </c:pt>
                <c:pt idx="11250">
                  <c:v>15.624999999997247</c:v>
                </c:pt>
                <c:pt idx="11251">
                  <c:v>15.626388888886135</c:v>
                </c:pt>
                <c:pt idx="11252">
                  <c:v>15.627777777775023</c:v>
                </c:pt>
                <c:pt idx="11253">
                  <c:v>15.629166666663911</c:v>
                </c:pt>
                <c:pt idx="11254">
                  <c:v>15.6305555555528</c:v>
                </c:pt>
                <c:pt idx="11255">
                  <c:v>15.631944444441688</c:v>
                </c:pt>
                <c:pt idx="11256">
                  <c:v>15.633333333330576</c:v>
                </c:pt>
                <c:pt idx="11257">
                  <c:v>15.634722222219464</c:v>
                </c:pt>
                <c:pt idx="11258">
                  <c:v>15.636111111108352</c:v>
                </c:pt>
                <c:pt idx="11259">
                  <c:v>15.637499999997241</c:v>
                </c:pt>
                <c:pt idx="11260">
                  <c:v>15.638888888886129</c:v>
                </c:pt>
                <c:pt idx="11261">
                  <c:v>15.640277777775017</c:v>
                </c:pt>
                <c:pt idx="11262">
                  <c:v>15.641666666663905</c:v>
                </c:pt>
                <c:pt idx="11263">
                  <c:v>15.643055555552793</c:v>
                </c:pt>
                <c:pt idx="11264">
                  <c:v>15.644444444441682</c:v>
                </c:pt>
                <c:pt idx="11265">
                  <c:v>15.64583333333057</c:v>
                </c:pt>
                <c:pt idx="11266">
                  <c:v>15.647222222219458</c:v>
                </c:pt>
                <c:pt idx="11267">
                  <c:v>15.648611111108346</c:v>
                </c:pt>
                <c:pt idx="11268">
                  <c:v>15.649999999997235</c:v>
                </c:pt>
                <c:pt idx="11269">
                  <c:v>15.651388888886123</c:v>
                </c:pt>
                <c:pt idx="11270">
                  <c:v>15.652777777775011</c:v>
                </c:pt>
                <c:pt idx="11271">
                  <c:v>15.654166666663899</c:v>
                </c:pt>
                <c:pt idx="11272">
                  <c:v>15.655555555552787</c:v>
                </c:pt>
                <c:pt idx="11273">
                  <c:v>15.656944444441676</c:v>
                </c:pt>
                <c:pt idx="11274">
                  <c:v>15.658333333330564</c:v>
                </c:pt>
                <c:pt idx="11275">
                  <c:v>15.659722222219452</c:v>
                </c:pt>
                <c:pt idx="11276">
                  <c:v>15.66111111110834</c:v>
                </c:pt>
                <c:pt idx="11277">
                  <c:v>15.662499999997229</c:v>
                </c:pt>
                <c:pt idx="11278">
                  <c:v>15.663888888886117</c:v>
                </c:pt>
                <c:pt idx="11279">
                  <c:v>15.665277777775005</c:v>
                </c:pt>
                <c:pt idx="11280">
                  <c:v>15.666666666663893</c:v>
                </c:pt>
                <c:pt idx="11281">
                  <c:v>15.668055555552781</c:v>
                </c:pt>
                <c:pt idx="11282">
                  <c:v>15.66944444444167</c:v>
                </c:pt>
                <c:pt idx="11283">
                  <c:v>15.670833333330558</c:v>
                </c:pt>
                <c:pt idx="11284">
                  <c:v>15.672222222219446</c:v>
                </c:pt>
                <c:pt idx="11285">
                  <c:v>15.673611111108334</c:v>
                </c:pt>
                <c:pt idx="11286">
                  <c:v>15.674999999997222</c:v>
                </c:pt>
                <c:pt idx="11287">
                  <c:v>15.676388888886111</c:v>
                </c:pt>
                <c:pt idx="11288">
                  <c:v>15.677777777774999</c:v>
                </c:pt>
                <c:pt idx="11289">
                  <c:v>15.679166666663887</c:v>
                </c:pt>
                <c:pt idx="11290">
                  <c:v>15.680555555552775</c:v>
                </c:pt>
                <c:pt idx="11291">
                  <c:v>15.681944444441664</c:v>
                </c:pt>
                <c:pt idx="11292">
                  <c:v>15.683333333330552</c:v>
                </c:pt>
                <c:pt idx="11293">
                  <c:v>15.68472222221944</c:v>
                </c:pt>
                <c:pt idx="11294">
                  <c:v>15.686111111108328</c:v>
                </c:pt>
                <c:pt idx="11295">
                  <c:v>15.687499999997216</c:v>
                </c:pt>
                <c:pt idx="11296">
                  <c:v>15.688888888886105</c:v>
                </c:pt>
                <c:pt idx="11297">
                  <c:v>15.690277777774993</c:v>
                </c:pt>
                <c:pt idx="11298">
                  <c:v>15.691666666663881</c:v>
                </c:pt>
                <c:pt idx="11299">
                  <c:v>15.693055555552769</c:v>
                </c:pt>
                <c:pt idx="11300">
                  <c:v>15.694444444441658</c:v>
                </c:pt>
                <c:pt idx="11301">
                  <c:v>15.695833333330546</c:v>
                </c:pt>
                <c:pt idx="11302">
                  <c:v>15.697222222219434</c:v>
                </c:pt>
                <c:pt idx="11303">
                  <c:v>15.698611111108322</c:v>
                </c:pt>
                <c:pt idx="11304">
                  <c:v>15.69999999999721</c:v>
                </c:pt>
                <c:pt idx="11305">
                  <c:v>15.701388888886099</c:v>
                </c:pt>
                <c:pt idx="11306">
                  <c:v>15.702777777774987</c:v>
                </c:pt>
                <c:pt idx="11307">
                  <c:v>15.704166666663875</c:v>
                </c:pt>
                <c:pt idx="11308">
                  <c:v>15.705555555552763</c:v>
                </c:pt>
                <c:pt idx="11309">
                  <c:v>15.706944444441651</c:v>
                </c:pt>
                <c:pt idx="11310">
                  <c:v>15.70833333333054</c:v>
                </c:pt>
                <c:pt idx="11311">
                  <c:v>15.709722222219428</c:v>
                </c:pt>
                <c:pt idx="11312">
                  <c:v>15.711111111108316</c:v>
                </c:pt>
                <c:pt idx="11313">
                  <c:v>15.712499999997204</c:v>
                </c:pt>
                <c:pt idx="11314">
                  <c:v>15.713888888886093</c:v>
                </c:pt>
                <c:pt idx="11315">
                  <c:v>15.715277777774981</c:v>
                </c:pt>
                <c:pt idx="11316">
                  <c:v>15.716666666663869</c:v>
                </c:pt>
                <c:pt idx="11317">
                  <c:v>15.718055555552757</c:v>
                </c:pt>
                <c:pt idx="11318">
                  <c:v>15.719444444441645</c:v>
                </c:pt>
                <c:pt idx="11319">
                  <c:v>15.720833333330534</c:v>
                </c:pt>
                <c:pt idx="11320">
                  <c:v>15.722222222219422</c:v>
                </c:pt>
                <c:pt idx="11321">
                  <c:v>15.72361111110831</c:v>
                </c:pt>
                <c:pt idx="11322">
                  <c:v>15.724999999997198</c:v>
                </c:pt>
                <c:pt idx="11323">
                  <c:v>15.726388888886087</c:v>
                </c:pt>
                <c:pt idx="11324">
                  <c:v>15.727777777774975</c:v>
                </c:pt>
                <c:pt idx="11325">
                  <c:v>15.729166666663863</c:v>
                </c:pt>
                <c:pt idx="11326">
                  <c:v>15.730555555552751</c:v>
                </c:pt>
                <c:pt idx="11327">
                  <c:v>15.731944444441639</c:v>
                </c:pt>
                <c:pt idx="11328">
                  <c:v>15.733333333330528</c:v>
                </c:pt>
                <c:pt idx="11329">
                  <c:v>15.734722222219416</c:v>
                </c:pt>
                <c:pt idx="11330">
                  <c:v>15.736111111108304</c:v>
                </c:pt>
                <c:pt idx="11331">
                  <c:v>15.737499999997192</c:v>
                </c:pt>
                <c:pt idx="11332">
                  <c:v>15.738888888886081</c:v>
                </c:pt>
                <c:pt idx="11333">
                  <c:v>15.740277777774969</c:v>
                </c:pt>
                <c:pt idx="11334">
                  <c:v>15.741666666663857</c:v>
                </c:pt>
                <c:pt idx="11335">
                  <c:v>15.743055555552745</c:v>
                </c:pt>
                <c:pt idx="11336">
                  <c:v>15.744444444441633</c:v>
                </c:pt>
                <c:pt idx="11337">
                  <c:v>15.745833333330522</c:v>
                </c:pt>
                <c:pt idx="11338">
                  <c:v>15.74722222221941</c:v>
                </c:pt>
                <c:pt idx="11339">
                  <c:v>15.748611111108298</c:v>
                </c:pt>
                <c:pt idx="11340">
                  <c:v>15.749999999997186</c:v>
                </c:pt>
                <c:pt idx="11341">
                  <c:v>15.751388888886074</c:v>
                </c:pt>
                <c:pt idx="11342">
                  <c:v>15.752777777774963</c:v>
                </c:pt>
                <c:pt idx="11343">
                  <c:v>15.754166666663851</c:v>
                </c:pt>
                <c:pt idx="11344">
                  <c:v>15.755555555552739</c:v>
                </c:pt>
                <c:pt idx="11345">
                  <c:v>15.756944444441627</c:v>
                </c:pt>
                <c:pt idx="11346">
                  <c:v>15.758333333330516</c:v>
                </c:pt>
                <c:pt idx="11347">
                  <c:v>15.759722222219404</c:v>
                </c:pt>
                <c:pt idx="11348">
                  <c:v>15.761111111108292</c:v>
                </c:pt>
                <c:pt idx="11349">
                  <c:v>15.76249999999718</c:v>
                </c:pt>
                <c:pt idx="11350">
                  <c:v>15.763888888886068</c:v>
                </c:pt>
                <c:pt idx="11351">
                  <c:v>15.765277777774957</c:v>
                </c:pt>
                <c:pt idx="11352">
                  <c:v>15.766666666663845</c:v>
                </c:pt>
                <c:pt idx="11353">
                  <c:v>15.768055555552733</c:v>
                </c:pt>
                <c:pt idx="11354">
                  <c:v>15.769444444441621</c:v>
                </c:pt>
                <c:pt idx="11355">
                  <c:v>15.77083333333051</c:v>
                </c:pt>
                <c:pt idx="11356">
                  <c:v>15.772222222219398</c:v>
                </c:pt>
                <c:pt idx="11357">
                  <c:v>15.773611111108286</c:v>
                </c:pt>
                <c:pt idx="11358">
                  <c:v>15.774999999997174</c:v>
                </c:pt>
                <c:pt idx="11359">
                  <c:v>15.776388888886062</c:v>
                </c:pt>
                <c:pt idx="11360">
                  <c:v>15.777777777774951</c:v>
                </c:pt>
                <c:pt idx="11361">
                  <c:v>15.779166666663839</c:v>
                </c:pt>
                <c:pt idx="11362">
                  <c:v>15.780555555552727</c:v>
                </c:pt>
                <c:pt idx="11363">
                  <c:v>15.781944444441615</c:v>
                </c:pt>
                <c:pt idx="11364">
                  <c:v>15.783333333330503</c:v>
                </c:pt>
                <c:pt idx="11365">
                  <c:v>15.784722222219392</c:v>
                </c:pt>
                <c:pt idx="11366">
                  <c:v>15.78611111110828</c:v>
                </c:pt>
                <c:pt idx="11367">
                  <c:v>15.787499999997168</c:v>
                </c:pt>
                <c:pt idx="11368">
                  <c:v>15.788888888886056</c:v>
                </c:pt>
                <c:pt idx="11369">
                  <c:v>15.790277777774945</c:v>
                </c:pt>
                <c:pt idx="11370">
                  <c:v>15.791666666663833</c:v>
                </c:pt>
                <c:pt idx="11371">
                  <c:v>15.793055555552721</c:v>
                </c:pt>
                <c:pt idx="11372">
                  <c:v>15.794444444441609</c:v>
                </c:pt>
                <c:pt idx="11373">
                  <c:v>15.795833333330497</c:v>
                </c:pt>
                <c:pt idx="11374">
                  <c:v>15.797222222219386</c:v>
                </c:pt>
                <c:pt idx="11375">
                  <c:v>15.798611111108274</c:v>
                </c:pt>
                <c:pt idx="11376">
                  <c:v>15.799999999997162</c:v>
                </c:pt>
                <c:pt idx="11377">
                  <c:v>15.80138888888605</c:v>
                </c:pt>
                <c:pt idx="11378">
                  <c:v>15.802777777774939</c:v>
                </c:pt>
                <c:pt idx="11379">
                  <c:v>15.804166666663827</c:v>
                </c:pt>
                <c:pt idx="11380">
                  <c:v>15.805555555552715</c:v>
                </c:pt>
                <c:pt idx="11381">
                  <c:v>15.806944444441603</c:v>
                </c:pt>
                <c:pt idx="11382">
                  <c:v>15.808333333330491</c:v>
                </c:pt>
                <c:pt idx="11383">
                  <c:v>15.80972222221938</c:v>
                </c:pt>
                <c:pt idx="11384">
                  <c:v>15.811111111108268</c:v>
                </c:pt>
                <c:pt idx="11385">
                  <c:v>15.812499999997156</c:v>
                </c:pt>
                <c:pt idx="11386">
                  <c:v>15.813888888886044</c:v>
                </c:pt>
                <c:pt idx="11387">
                  <c:v>15.815277777774932</c:v>
                </c:pt>
                <c:pt idx="11388">
                  <c:v>15.816666666663821</c:v>
                </c:pt>
                <c:pt idx="11389">
                  <c:v>15.818055555552709</c:v>
                </c:pt>
                <c:pt idx="11390">
                  <c:v>15.819444444441597</c:v>
                </c:pt>
                <c:pt idx="11391">
                  <c:v>15.820833333330485</c:v>
                </c:pt>
                <c:pt idx="11392">
                  <c:v>15.822222222219374</c:v>
                </c:pt>
                <c:pt idx="11393">
                  <c:v>15.823611111108262</c:v>
                </c:pt>
                <c:pt idx="11394">
                  <c:v>15.82499999999715</c:v>
                </c:pt>
                <c:pt idx="11395">
                  <c:v>15.826388888886038</c:v>
                </c:pt>
                <c:pt idx="11396">
                  <c:v>15.827777777774926</c:v>
                </c:pt>
                <c:pt idx="11397">
                  <c:v>15.829166666663815</c:v>
                </c:pt>
                <c:pt idx="11398">
                  <c:v>15.830555555552703</c:v>
                </c:pt>
                <c:pt idx="11399">
                  <c:v>15.831944444441591</c:v>
                </c:pt>
                <c:pt idx="11400">
                  <c:v>15.833333333330479</c:v>
                </c:pt>
                <c:pt idx="11401">
                  <c:v>15.834722222219368</c:v>
                </c:pt>
                <c:pt idx="11402">
                  <c:v>15.836111111108256</c:v>
                </c:pt>
                <c:pt idx="11403">
                  <c:v>15.837499999997144</c:v>
                </c:pt>
                <c:pt idx="11404">
                  <c:v>15.838888888886032</c:v>
                </c:pt>
                <c:pt idx="11405">
                  <c:v>15.84027777777492</c:v>
                </c:pt>
                <c:pt idx="11406">
                  <c:v>15.841666666663809</c:v>
                </c:pt>
                <c:pt idx="11407">
                  <c:v>15.843055555552697</c:v>
                </c:pt>
                <c:pt idx="11408">
                  <c:v>15.844444444441585</c:v>
                </c:pt>
                <c:pt idx="11409">
                  <c:v>15.845833333330473</c:v>
                </c:pt>
                <c:pt idx="11410">
                  <c:v>15.847222222219361</c:v>
                </c:pt>
                <c:pt idx="11411">
                  <c:v>15.84861111110825</c:v>
                </c:pt>
                <c:pt idx="11412">
                  <c:v>15.849999999997138</c:v>
                </c:pt>
                <c:pt idx="11413">
                  <c:v>15.851388888886026</c:v>
                </c:pt>
                <c:pt idx="11414">
                  <c:v>15.852777777774914</c:v>
                </c:pt>
                <c:pt idx="11415">
                  <c:v>15.854166666663803</c:v>
                </c:pt>
                <c:pt idx="11416">
                  <c:v>15.855555555552691</c:v>
                </c:pt>
                <c:pt idx="11417">
                  <c:v>15.856944444441579</c:v>
                </c:pt>
                <c:pt idx="11418">
                  <c:v>15.858333333330467</c:v>
                </c:pt>
                <c:pt idx="11419">
                  <c:v>15.859722222219355</c:v>
                </c:pt>
                <c:pt idx="11420">
                  <c:v>15.861111111108244</c:v>
                </c:pt>
                <c:pt idx="11421">
                  <c:v>15.862499999997132</c:v>
                </c:pt>
                <c:pt idx="11422">
                  <c:v>15.86388888888602</c:v>
                </c:pt>
                <c:pt idx="11423">
                  <c:v>15.865277777774908</c:v>
                </c:pt>
                <c:pt idx="11424">
                  <c:v>15.866666666663797</c:v>
                </c:pt>
                <c:pt idx="11425">
                  <c:v>15.868055555552685</c:v>
                </c:pt>
                <c:pt idx="11426">
                  <c:v>15.869444444441573</c:v>
                </c:pt>
                <c:pt idx="11427">
                  <c:v>15.870833333330461</c:v>
                </c:pt>
                <c:pt idx="11428">
                  <c:v>15.872222222219349</c:v>
                </c:pt>
                <c:pt idx="11429">
                  <c:v>15.873611111108238</c:v>
                </c:pt>
                <c:pt idx="11430">
                  <c:v>15.874999999997126</c:v>
                </c:pt>
                <c:pt idx="11431">
                  <c:v>15.876388888886014</c:v>
                </c:pt>
                <c:pt idx="11432">
                  <c:v>15.877777777774902</c:v>
                </c:pt>
                <c:pt idx="11433">
                  <c:v>15.879166666663791</c:v>
                </c:pt>
                <c:pt idx="11434">
                  <c:v>15.880555555552679</c:v>
                </c:pt>
                <c:pt idx="11435">
                  <c:v>15.881944444441567</c:v>
                </c:pt>
                <c:pt idx="11436">
                  <c:v>15.883333333330455</c:v>
                </c:pt>
                <c:pt idx="11437">
                  <c:v>15.884722222219343</c:v>
                </c:pt>
                <c:pt idx="11438">
                  <c:v>15.886111111108232</c:v>
                </c:pt>
                <c:pt idx="11439">
                  <c:v>15.88749999999712</c:v>
                </c:pt>
                <c:pt idx="11440">
                  <c:v>15.888888888886008</c:v>
                </c:pt>
                <c:pt idx="11441">
                  <c:v>15.890277777774896</c:v>
                </c:pt>
                <c:pt idx="11442">
                  <c:v>15.891666666663784</c:v>
                </c:pt>
                <c:pt idx="11443">
                  <c:v>15.893055555552673</c:v>
                </c:pt>
                <c:pt idx="11444">
                  <c:v>15.894444444441561</c:v>
                </c:pt>
                <c:pt idx="11445">
                  <c:v>15.895833333330449</c:v>
                </c:pt>
                <c:pt idx="11446">
                  <c:v>15.897222222219337</c:v>
                </c:pt>
                <c:pt idx="11447">
                  <c:v>15.898611111108226</c:v>
                </c:pt>
                <c:pt idx="11448">
                  <c:v>15.899999999997114</c:v>
                </c:pt>
                <c:pt idx="11449">
                  <c:v>15.901388888886002</c:v>
                </c:pt>
                <c:pt idx="11450">
                  <c:v>15.90277777777489</c:v>
                </c:pt>
                <c:pt idx="11451">
                  <c:v>15.904166666663778</c:v>
                </c:pt>
                <c:pt idx="11452">
                  <c:v>15.905555555552667</c:v>
                </c:pt>
                <c:pt idx="11453">
                  <c:v>15.906944444441555</c:v>
                </c:pt>
                <c:pt idx="11454">
                  <c:v>15.908333333330443</c:v>
                </c:pt>
                <c:pt idx="11455">
                  <c:v>15.909722222219331</c:v>
                </c:pt>
                <c:pt idx="11456">
                  <c:v>15.91111111110822</c:v>
                </c:pt>
                <c:pt idx="11457">
                  <c:v>15.912499999997108</c:v>
                </c:pt>
                <c:pt idx="11458">
                  <c:v>15.913888888885996</c:v>
                </c:pt>
                <c:pt idx="11459">
                  <c:v>15.915277777774884</c:v>
                </c:pt>
                <c:pt idx="11460">
                  <c:v>15.916666666663772</c:v>
                </c:pt>
                <c:pt idx="11461">
                  <c:v>15.918055555552661</c:v>
                </c:pt>
                <c:pt idx="11462">
                  <c:v>15.919444444441549</c:v>
                </c:pt>
                <c:pt idx="11463">
                  <c:v>15.920833333330437</c:v>
                </c:pt>
                <c:pt idx="11464">
                  <c:v>15.922222222219325</c:v>
                </c:pt>
                <c:pt idx="11465">
                  <c:v>15.923611111108213</c:v>
                </c:pt>
                <c:pt idx="11466">
                  <c:v>15.924999999997102</c:v>
                </c:pt>
                <c:pt idx="11467">
                  <c:v>15.92638888888599</c:v>
                </c:pt>
                <c:pt idx="11468">
                  <c:v>15.927777777774878</c:v>
                </c:pt>
                <c:pt idx="11469">
                  <c:v>15.929166666663766</c:v>
                </c:pt>
                <c:pt idx="11470">
                  <c:v>15.930555555552655</c:v>
                </c:pt>
                <c:pt idx="11471">
                  <c:v>15.931944444441543</c:v>
                </c:pt>
                <c:pt idx="11472">
                  <c:v>15.933333333330431</c:v>
                </c:pt>
                <c:pt idx="11473">
                  <c:v>15.934722222219319</c:v>
                </c:pt>
                <c:pt idx="11474">
                  <c:v>15.936111111108207</c:v>
                </c:pt>
                <c:pt idx="11475">
                  <c:v>15.937499999997096</c:v>
                </c:pt>
                <c:pt idx="11476">
                  <c:v>15.938888888885984</c:v>
                </c:pt>
                <c:pt idx="11477">
                  <c:v>15.940277777774872</c:v>
                </c:pt>
                <c:pt idx="11478">
                  <c:v>15.94166666666376</c:v>
                </c:pt>
                <c:pt idx="11479">
                  <c:v>15.943055555552649</c:v>
                </c:pt>
                <c:pt idx="11480">
                  <c:v>15.944444444441537</c:v>
                </c:pt>
                <c:pt idx="11481">
                  <c:v>15.945833333330425</c:v>
                </c:pt>
                <c:pt idx="11482">
                  <c:v>15.947222222219313</c:v>
                </c:pt>
                <c:pt idx="11483">
                  <c:v>15.948611111108201</c:v>
                </c:pt>
                <c:pt idx="11484">
                  <c:v>15.94999999999709</c:v>
                </c:pt>
                <c:pt idx="11485">
                  <c:v>15.951388888885978</c:v>
                </c:pt>
                <c:pt idx="11486">
                  <c:v>15.952777777774866</c:v>
                </c:pt>
                <c:pt idx="11487">
                  <c:v>15.954166666663754</c:v>
                </c:pt>
                <c:pt idx="11488">
                  <c:v>15.955555555552642</c:v>
                </c:pt>
                <c:pt idx="11489">
                  <c:v>15.956944444441531</c:v>
                </c:pt>
                <c:pt idx="11490">
                  <c:v>15.958333333330419</c:v>
                </c:pt>
                <c:pt idx="11491">
                  <c:v>15.959722222219307</c:v>
                </c:pt>
                <c:pt idx="11492">
                  <c:v>15.961111111108195</c:v>
                </c:pt>
                <c:pt idx="11493">
                  <c:v>15.962499999997084</c:v>
                </c:pt>
                <c:pt idx="11494">
                  <c:v>15.963888888885972</c:v>
                </c:pt>
                <c:pt idx="11495">
                  <c:v>15.96527777777486</c:v>
                </c:pt>
                <c:pt idx="11496">
                  <c:v>15.966666666663748</c:v>
                </c:pt>
                <c:pt idx="11497">
                  <c:v>15.968055555552636</c:v>
                </c:pt>
                <c:pt idx="11498">
                  <c:v>15.969444444441525</c:v>
                </c:pt>
                <c:pt idx="11499">
                  <c:v>15.970833333330413</c:v>
                </c:pt>
                <c:pt idx="11500">
                  <c:v>15.972222222219301</c:v>
                </c:pt>
                <c:pt idx="11501">
                  <c:v>15.973611111108189</c:v>
                </c:pt>
                <c:pt idx="11502">
                  <c:v>15.974999999997078</c:v>
                </c:pt>
                <c:pt idx="11503">
                  <c:v>15.976388888885966</c:v>
                </c:pt>
                <c:pt idx="11504">
                  <c:v>15.977777777774854</c:v>
                </c:pt>
                <c:pt idx="11505">
                  <c:v>15.979166666663742</c:v>
                </c:pt>
                <c:pt idx="11506">
                  <c:v>15.98055555555263</c:v>
                </c:pt>
                <c:pt idx="11507">
                  <c:v>15.981944444441519</c:v>
                </c:pt>
                <c:pt idx="11508">
                  <c:v>15.983333333330407</c:v>
                </c:pt>
                <c:pt idx="11509">
                  <c:v>15.984722222219295</c:v>
                </c:pt>
                <c:pt idx="11510">
                  <c:v>15.986111111108183</c:v>
                </c:pt>
                <c:pt idx="11511">
                  <c:v>15.987499999997071</c:v>
                </c:pt>
                <c:pt idx="11512">
                  <c:v>15.98888888888596</c:v>
                </c:pt>
                <c:pt idx="11513">
                  <c:v>15.990277777774848</c:v>
                </c:pt>
                <c:pt idx="11514">
                  <c:v>15.991666666663736</c:v>
                </c:pt>
                <c:pt idx="11515">
                  <c:v>15.993055555552624</c:v>
                </c:pt>
                <c:pt idx="11516">
                  <c:v>15.994444444441513</c:v>
                </c:pt>
                <c:pt idx="11517">
                  <c:v>15.995833333330401</c:v>
                </c:pt>
                <c:pt idx="11518">
                  <c:v>15.997222222219289</c:v>
                </c:pt>
                <c:pt idx="11519">
                  <c:v>15.998611111108177</c:v>
                </c:pt>
                <c:pt idx="11520">
                  <c:v>15.999999999997065</c:v>
                </c:pt>
              </c:numCache>
            </c:numRef>
          </c:xVal>
          <c:yVal>
            <c:numRef>
              <c:f>'[Head Loss vs Time 0.722 mm per s.xlsx]Surface Data'!$I$4:$I$16070</c:f>
              <c:numCache>
                <c:formatCode>General</c:formatCode>
                <c:ptCount val="16067"/>
                <c:pt idx="0">
                  <c:v>-11.162680630000001</c:v>
                </c:pt>
                <c:pt idx="1">
                  <c:v>-14.06737232</c:v>
                </c:pt>
                <c:pt idx="2">
                  <c:v>-16.23962212</c:v>
                </c:pt>
                <c:pt idx="3">
                  <c:v>-18.264276500000001</c:v>
                </c:pt>
                <c:pt idx="4">
                  <c:v>-19.390777589999999</c:v>
                </c:pt>
                <c:pt idx="5">
                  <c:v>-20.153856279999999</c:v>
                </c:pt>
                <c:pt idx="6">
                  <c:v>-20.642618179999999</c:v>
                </c:pt>
                <c:pt idx="7">
                  <c:v>-20.827814100000001</c:v>
                </c:pt>
                <c:pt idx="8">
                  <c:v>-21.102125170000001</c:v>
                </c:pt>
                <c:pt idx="9">
                  <c:v>-20.847301479999999</c:v>
                </c:pt>
                <c:pt idx="10">
                  <c:v>-20.769330979999999</c:v>
                </c:pt>
                <c:pt idx="11">
                  <c:v>-20.94199562</c:v>
                </c:pt>
                <c:pt idx="12">
                  <c:v>-20.79810333</c:v>
                </c:pt>
                <c:pt idx="13">
                  <c:v>-20.89742661</c:v>
                </c:pt>
                <c:pt idx="14">
                  <c:v>-20.873764040000001</c:v>
                </c:pt>
                <c:pt idx="15">
                  <c:v>-21.031110760000001</c:v>
                </c:pt>
                <c:pt idx="16">
                  <c:v>-21.146684650000001</c:v>
                </c:pt>
                <c:pt idx="17">
                  <c:v>-21.21491623</c:v>
                </c:pt>
                <c:pt idx="18">
                  <c:v>-21.241376880000001</c:v>
                </c:pt>
                <c:pt idx="19">
                  <c:v>-21.121620180000001</c:v>
                </c:pt>
                <c:pt idx="20">
                  <c:v>-21.068704610000001</c:v>
                </c:pt>
                <c:pt idx="21">
                  <c:v>-20.967058179999999</c:v>
                </c:pt>
                <c:pt idx="22">
                  <c:v>-20.85844612</c:v>
                </c:pt>
                <c:pt idx="23">
                  <c:v>-20.864023209999999</c:v>
                </c:pt>
                <c:pt idx="24">
                  <c:v>-21.008832930000001</c:v>
                </c:pt>
                <c:pt idx="25">
                  <c:v>-21.310998919999999</c:v>
                </c:pt>
                <c:pt idx="26">
                  <c:v>-21.450241089999999</c:v>
                </c:pt>
                <c:pt idx="27">
                  <c:v>-21.58252525</c:v>
                </c:pt>
                <c:pt idx="28">
                  <c:v>-21.46555901</c:v>
                </c:pt>
                <c:pt idx="29">
                  <c:v>-21.411254880000001</c:v>
                </c:pt>
                <c:pt idx="30">
                  <c:v>-21.216314319999999</c:v>
                </c:pt>
                <c:pt idx="31">
                  <c:v>-20.989334110000001</c:v>
                </c:pt>
                <c:pt idx="32">
                  <c:v>-20.75679779</c:v>
                </c:pt>
                <c:pt idx="33">
                  <c:v>-20.822240829999998</c:v>
                </c:pt>
                <c:pt idx="34">
                  <c:v>-20.78186607</c:v>
                </c:pt>
                <c:pt idx="35">
                  <c:v>-20.861234660000001</c:v>
                </c:pt>
                <c:pt idx="36">
                  <c:v>-21.159217829999999</c:v>
                </c:pt>
                <c:pt idx="37">
                  <c:v>-21.34719849</c:v>
                </c:pt>
                <c:pt idx="38">
                  <c:v>-21.29846191</c:v>
                </c:pt>
                <c:pt idx="39">
                  <c:v>-20.989336009999999</c:v>
                </c:pt>
                <c:pt idx="40">
                  <c:v>-20.811100010000001</c:v>
                </c:pt>
                <c:pt idx="41">
                  <c:v>-20.55070877</c:v>
                </c:pt>
                <c:pt idx="42">
                  <c:v>-20.454626080000001</c:v>
                </c:pt>
                <c:pt idx="43">
                  <c:v>-20.481086730000001</c:v>
                </c:pt>
                <c:pt idx="44">
                  <c:v>-20.75540543</c:v>
                </c:pt>
                <c:pt idx="45">
                  <c:v>-21.15782166</c:v>
                </c:pt>
                <c:pt idx="46">
                  <c:v>-21.39176178</c:v>
                </c:pt>
                <c:pt idx="47">
                  <c:v>-21.41821289</c:v>
                </c:pt>
                <c:pt idx="48">
                  <c:v>-21.355556490000001</c:v>
                </c:pt>
                <c:pt idx="49">
                  <c:v>-21.02832794</c:v>
                </c:pt>
                <c:pt idx="50">
                  <c:v>-20.559066770000001</c:v>
                </c:pt>
                <c:pt idx="51">
                  <c:v>-20.51310921</c:v>
                </c:pt>
                <c:pt idx="52">
                  <c:v>-20.422607419999999</c:v>
                </c:pt>
                <c:pt idx="53">
                  <c:v>-20.511720660000002</c:v>
                </c:pt>
                <c:pt idx="54">
                  <c:v>-20.369691849999999</c:v>
                </c:pt>
                <c:pt idx="55">
                  <c:v>-20.481691359999999</c:v>
                </c:pt>
                <c:pt idx="56">
                  <c:v>-20.744264600000001</c:v>
                </c:pt>
                <c:pt idx="57">
                  <c:v>-20.730340959999999</c:v>
                </c:pt>
                <c:pt idx="58">
                  <c:v>-21.063882830000001</c:v>
                </c:pt>
                <c:pt idx="59">
                  <c:v>-21.323526380000001</c:v>
                </c:pt>
                <c:pt idx="60">
                  <c:v>-21.487838750000002</c:v>
                </c:pt>
                <c:pt idx="61">
                  <c:v>-21.674428939999999</c:v>
                </c:pt>
                <c:pt idx="62">
                  <c:v>-21.847091670000001</c:v>
                </c:pt>
                <c:pt idx="63">
                  <c:v>-21.858236309999999</c:v>
                </c:pt>
                <c:pt idx="64">
                  <c:v>-21.7677269</c:v>
                </c:pt>
                <c:pt idx="65">
                  <c:v>-21.49480629</c:v>
                </c:pt>
                <c:pt idx="66">
                  <c:v>-21.189853670000002</c:v>
                </c:pt>
                <c:pt idx="67">
                  <c:v>-20.88072777</c:v>
                </c:pt>
                <c:pt idx="68">
                  <c:v>-20.93642616</c:v>
                </c:pt>
                <c:pt idx="69">
                  <c:v>-21.292894359999998</c:v>
                </c:pt>
                <c:pt idx="70">
                  <c:v>-21.71759415</c:v>
                </c:pt>
                <c:pt idx="71">
                  <c:v>-21.98912048</c:v>
                </c:pt>
                <c:pt idx="72">
                  <c:v>-21.771903989999998</c:v>
                </c:pt>
                <c:pt idx="73">
                  <c:v>-21.198198319999999</c:v>
                </c:pt>
                <c:pt idx="74">
                  <c:v>-20.872369769999999</c:v>
                </c:pt>
                <c:pt idx="75">
                  <c:v>-21.055440900000001</c:v>
                </c:pt>
                <c:pt idx="76">
                  <c:v>-21.338848110000001</c:v>
                </c:pt>
                <c:pt idx="77">
                  <c:v>-21.59365845</c:v>
                </c:pt>
                <c:pt idx="78">
                  <c:v>-21.826210020000001</c:v>
                </c:pt>
                <c:pt idx="79">
                  <c:v>-21.95292091</c:v>
                </c:pt>
                <c:pt idx="80">
                  <c:v>-21.85684204</c:v>
                </c:pt>
                <c:pt idx="81">
                  <c:v>-21.63126183</c:v>
                </c:pt>
                <c:pt idx="82">
                  <c:v>-21.52682686</c:v>
                </c:pt>
                <c:pt idx="83">
                  <c:v>-21.146684650000001</c:v>
                </c:pt>
                <c:pt idx="84">
                  <c:v>-20.893257139999999</c:v>
                </c:pt>
                <c:pt idx="85">
                  <c:v>-20.831985469999999</c:v>
                </c:pt>
                <c:pt idx="86">
                  <c:v>-20.742874149999999</c:v>
                </c:pt>
                <c:pt idx="87">
                  <c:v>-20.73312378</c:v>
                </c:pt>
                <c:pt idx="88">
                  <c:v>-20.806924819999999</c:v>
                </c:pt>
                <c:pt idx="89">
                  <c:v>-21.308567050000001</c:v>
                </c:pt>
                <c:pt idx="90">
                  <c:v>-21.451631549999998</c:v>
                </c:pt>
                <c:pt idx="91">
                  <c:v>-21.525434489999999</c:v>
                </c:pt>
                <c:pt idx="92">
                  <c:v>-21.343027110000001</c:v>
                </c:pt>
                <c:pt idx="93">
                  <c:v>-21.345809939999999</c:v>
                </c:pt>
                <c:pt idx="94">
                  <c:v>-21.455810549999999</c:v>
                </c:pt>
                <c:pt idx="95">
                  <c:v>-21.33884239</c:v>
                </c:pt>
                <c:pt idx="96">
                  <c:v>-21.22327232</c:v>
                </c:pt>
                <c:pt idx="97">
                  <c:v>-21.049215319999998</c:v>
                </c:pt>
                <c:pt idx="98">
                  <c:v>-20.855657579999999</c:v>
                </c:pt>
                <c:pt idx="99">
                  <c:v>-20.692741389999998</c:v>
                </c:pt>
                <c:pt idx="100">
                  <c:v>-20.561853410000001</c:v>
                </c:pt>
                <c:pt idx="101">
                  <c:v>-20.462984089999999</c:v>
                </c:pt>
                <c:pt idx="102">
                  <c:v>-20.45741653</c:v>
                </c:pt>
                <c:pt idx="103">
                  <c:v>-20.791610720000001</c:v>
                </c:pt>
                <c:pt idx="104">
                  <c:v>-21.276178359999999</c:v>
                </c:pt>
                <c:pt idx="105">
                  <c:v>-21.437707899999999</c:v>
                </c:pt>
                <c:pt idx="106">
                  <c:v>-21.139722819999999</c:v>
                </c:pt>
                <c:pt idx="107">
                  <c:v>-20.554887770000001</c:v>
                </c:pt>
                <c:pt idx="108">
                  <c:v>-20.35994148</c:v>
                </c:pt>
                <c:pt idx="109">
                  <c:v>-20.646795269999998</c:v>
                </c:pt>
                <c:pt idx="110">
                  <c:v>-21.07706451</c:v>
                </c:pt>
                <c:pt idx="111">
                  <c:v>-21.233016970000001</c:v>
                </c:pt>
                <c:pt idx="112">
                  <c:v>-20.83755493</c:v>
                </c:pt>
                <c:pt idx="113">
                  <c:v>-20.279180530000001</c:v>
                </c:pt>
                <c:pt idx="114">
                  <c:v>-20.046638489999999</c:v>
                </c:pt>
                <c:pt idx="115">
                  <c:v>-20.15525246</c:v>
                </c:pt>
                <c:pt idx="116">
                  <c:v>-20.497800829999999</c:v>
                </c:pt>
                <c:pt idx="117">
                  <c:v>-20.809711459999999</c:v>
                </c:pt>
                <c:pt idx="118">
                  <c:v>-20.928066250000001</c:v>
                </c:pt>
                <c:pt idx="119">
                  <c:v>-20.820848460000001</c:v>
                </c:pt>
                <c:pt idx="120">
                  <c:v>-20.325132369999999</c:v>
                </c:pt>
                <c:pt idx="121">
                  <c:v>-19.963088989999999</c:v>
                </c:pt>
                <c:pt idx="122">
                  <c:v>-19.811311719999999</c:v>
                </c:pt>
                <c:pt idx="123">
                  <c:v>-20.060564039999999</c:v>
                </c:pt>
                <c:pt idx="124">
                  <c:v>-20.2805748</c:v>
                </c:pt>
                <c:pt idx="125">
                  <c:v>-20.508939739999999</c:v>
                </c:pt>
                <c:pt idx="126">
                  <c:v>-20.457412720000001</c:v>
                </c:pt>
                <c:pt idx="127">
                  <c:v>-20.44070816</c:v>
                </c:pt>
                <c:pt idx="128">
                  <c:v>-20.561849590000001</c:v>
                </c:pt>
                <c:pt idx="129">
                  <c:v>-20.55210495</c:v>
                </c:pt>
                <c:pt idx="130">
                  <c:v>-20.592483519999998</c:v>
                </c:pt>
                <c:pt idx="131">
                  <c:v>-20.67324829</c:v>
                </c:pt>
                <c:pt idx="132">
                  <c:v>-20.63147163</c:v>
                </c:pt>
                <c:pt idx="133">
                  <c:v>-20.435136799999999</c:v>
                </c:pt>
                <c:pt idx="134">
                  <c:v>-20.350193019999999</c:v>
                </c:pt>
                <c:pt idx="135">
                  <c:v>-20.203987120000001</c:v>
                </c:pt>
                <c:pt idx="136">
                  <c:v>-20.014612199999998</c:v>
                </c:pt>
                <c:pt idx="137">
                  <c:v>-19.712444309999999</c:v>
                </c:pt>
                <c:pt idx="138">
                  <c:v>-19.652566910000001</c:v>
                </c:pt>
                <c:pt idx="139">
                  <c:v>-19.637250900000002</c:v>
                </c:pt>
                <c:pt idx="140">
                  <c:v>-19.672061920000001</c:v>
                </c:pt>
                <c:pt idx="141">
                  <c:v>-20.060565950000001</c:v>
                </c:pt>
                <c:pt idx="142">
                  <c:v>-20.429571150000001</c:v>
                </c:pt>
                <c:pt idx="143">
                  <c:v>-20.326522829999998</c:v>
                </c:pt>
                <c:pt idx="144">
                  <c:v>-19.892074579999999</c:v>
                </c:pt>
                <c:pt idx="145">
                  <c:v>-19.642824170000001</c:v>
                </c:pt>
                <c:pt idx="146">
                  <c:v>-19.474330899999998</c:v>
                </c:pt>
                <c:pt idx="147">
                  <c:v>-19.470153809999999</c:v>
                </c:pt>
                <c:pt idx="148">
                  <c:v>-19.424205780000001</c:v>
                </c:pt>
                <c:pt idx="149">
                  <c:v>-19.293306350000002</c:v>
                </c:pt>
                <c:pt idx="150">
                  <c:v>-19.200014110000001</c:v>
                </c:pt>
                <c:pt idx="151">
                  <c:v>-19.067726140000001</c:v>
                </c:pt>
                <c:pt idx="152">
                  <c:v>-19.201404570000001</c:v>
                </c:pt>
                <c:pt idx="153">
                  <c:v>-19.325334550000001</c:v>
                </c:pt>
                <c:pt idx="154">
                  <c:v>-19.470151900000001</c:v>
                </c:pt>
                <c:pt idx="155">
                  <c:v>-19.524456019999999</c:v>
                </c:pt>
                <c:pt idx="156">
                  <c:v>-19.617759700000001</c:v>
                </c:pt>
                <c:pt idx="157">
                  <c:v>-19.86840248</c:v>
                </c:pt>
                <c:pt idx="158">
                  <c:v>-20.092586520000001</c:v>
                </c:pt>
                <c:pt idx="159">
                  <c:v>-20.061952590000001</c:v>
                </c:pt>
                <c:pt idx="160">
                  <c:v>-19.899032590000001</c:v>
                </c:pt>
                <c:pt idx="161">
                  <c:v>-19.562057500000002</c:v>
                </c:pt>
                <c:pt idx="162">
                  <c:v>-19.093711849999998</c:v>
                </c:pt>
                <c:pt idx="163">
                  <c:v>-19.078865050000001</c:v>
                </c:pt>
                <c:pt idx="164">
                  <c:v>-19.542558669999998</c:v>
                </c:pt>
                <c:pt idx="165">
                  <c:v>-19.734725950000001</c:v>
                </c:pt>
                <c:pt idx="166">
                  <c:v>-19.504964829999999</c:v>
                </c:pt>
                <c:pt idx="167">
                  <c:v>-19.262674329999999</c:v>
                </c:pt>
                <c:pt idx="168">
                  <c:v>-18.985569000000002</c:v>
                </c:pt>
                <c:pt idx="169">
                  <c:v>-19.218112949999998</c:v>
                </c:pt>
                <c:pt idx="170">
                  <c:v>-19.589900969999999</c:v>
                </c:pt>
                <c:pt idx="171">
                  <c:v>-19.615440370000002</c:v>
                </c:pt>
                <c:pt idx="172">
                  <c:v>-18.922914509999998</c:v>
                </c:pt>
                <c:pt idx="173">
                  <c:v>-19.245964050000001</c:v>
                </c:pt>
                <c:pt idx="174">
                  <c:v>-19.752824780000001</c:v>
                </c:pt>
                <c:pt idx="175">
                  <c:v>-19.630287169999999</c:v>
                </c:pt>
                <c:pt idx="176">
                  <c:v>-18.950765610000001</c:v>
                </c:pt>
                <c:pt idx="177">
                  <c:v>-18.747459410000001</c:v>
                </c:pt>
                <c:pt idx="178">
                  <c:v>-19.380590439999999</c:v>
                </c:pt>
                <c:pt idx="179">
                  <c:v>-19.5411644</c:v>
                </c:pt>
                <c:pt idx="180">
                  <c:v>-18.971649169999999</c:v>
                </c:pt>
                <c:pt idx="181">
                  <c:v>-18.580362319999999</c:v>
                </c:pt>
                <c:pt idx="182">
                  <c:v>-18.857465739999999</c:v>
                </c:pt>
                <c:pt idx="183">
                  <c:v>-19.408885959999999</c:v>
                </c:pt>
                <c:pt idx="184">
                  <c:v>-19.462158200000001</c:v>
                </c:pt>
                <c:pt idx="185">
                  <c:v>-19.179126740000001</c:v>
                </c:pt>
                <c:pt idx="186">
                  <c:v>-18.81986809</c:v>
                </c:pt>
                <c:pt idx="187">
                  <c:v>-18.517705920000001</c:v>
                </c:pt>
                <c:pt idx="188">
                  <c:v>-18.867208479999999</c:v>
                </c:pt>
                <c:pt idx="189">
                  <c:v>-19.22925949</c:v>
                </c:pt>
                <c:pt idx="190">
                  <c:v>-19.268241880000001</c:v>
                </c:pt>
                <c:pt idx="191">
                  <c:v>-18.9215126</c:v>
                </c:pt>
                <c:pt idx="192">
                  <c:v>-18.563652040000001</c:v>
                </c:pt>
                <c:pt idx="193">
                  <c:v>-18.448078160000001</c:v>
                </c:pt>
                <c:pt idx="194">
                  <c:v>-19.208370209999998</c:v>
                </c:pt>
                <c:pt idx="195">
                  <c:v>-19.20697784</c:v>
                </c:pt>
                <c:pt idx="196">
                  <c:v>-18.936834340000001</c:v>
                </c:pt>
                <c:pt idx="197">
                  <c:v>-18.652151109999998</c:v>
                </c:pt>
                <c:pt idx="198">
                  <c:v>-18.418840410000001</c:v>
                </c:pt>
                <c:pt idx="199">
                  <c:v>-18.798980709999999</c:v>
                </c:pt>
                <c:pt idx="200">
                  <c:v>-19.189342499999999</c:v>
                </c:pt>
                <c:pt idx="201">
                  <c:v>-19.19862556</c:v>
                </c:pt>
                <c:pt idx="202">
                  <c:v>-18.768346789999999</c:v>
                </c:pt>
                <c:pt idx="203">
                  <c:v>-18.434154509999999</c:v>
                </c:pt>
                <c:pt idx="204">
                  <c:v>-18.300588609999998</c:v>
                </c:pt>
                <c:pt idx="205">
                  <c:v>-18.406307219999999</c:v>
                </c:pt>
                <c:pt idx="206">
                  <c:v>-18.874174119999999</c:v>
                </c:pt>
                <c:pt idx="207">
                  <c:v>-19.14431763</c:v>
                </c:pt>
                <c:pt idx="208">
                  <c:v>-19.018993380000001</c:v>
                </c:pt>
                <c:pt idx="209">
                  <c:v>-18.63049316</c:v>
                </c:pt>
                <c:pt idx="210">
                  <c:v>-18.26844788</c:v>
                </c:pt>
                <c:pt idx="211">
                  <c:v>-18.384025569999999</c:v>
                </c:pt>
                <c:pt idx="212">
                  <c:v>-18.71824646</c:v>
                </c:pt>
                <c:pt idx="213">
                  <c:v>-19.023164749999999</c:v>
                </c:pt>
                <c:pt idx="214">
                  <c:v>-18.686193469999999</c:v>
                </c:pt>
                <c:pt idx="215">
                  <c:v>-18.212751390000001</c:v>
                </c:pt>
                <c:pt idx="216">
                  <c:v>-18.02894783</c:v>
                </c:pt>
                <c:pt idx="217">
                  <c:v>-18.62214088</c:v>
                </c:pt>
                <c:pt idx="218">
                  <c:v>-18.900627140000001</c:v>
                </c:pt>
                <c:pt idx="219">
                  <c:v>-18.642309189999999</c:v>
                </c:pt>
                <c:pt idx="220">
                  <c:v>-18.482891080000002</c:v>
                </c:pt>
                <c:pt idx="221">
                  <c:v>-18.04982948</c:v>
                </c:pt>
                <c:pt idx="222">
                  <c:v>-18.489854810000001</c:v>
                </c:pt>
                <c:pt idx="223">
                  <c:v>-19.0412693</c:v>
                </c:pt>
                <c:pt idx="224">
                  <c:v>-19.425592420000001</c:v>
                </c:pt>
                <c:pt idx="225">
                  <c:v>-19.284954070000001</c:v>
                </c:pt>
                <c:pt idx="226">
                  <c:v>-19.18470001</c:v>
                </c:pt>
                <c:pt idx="227">
                  <c:v>-19.113683699999999</c:v>
                </c:pt>
                <c:pt idx="228">
                  <c:v>-19.550916669999999</c:v>
                </c:pt>
                <c:pt idx="229">
                  <c:v>-20.229051590000001</c:v>
                </c:pt>
                <c:pt idx="230">
                  <c:v>-20.593879699999999</c:v>
                </c:pt>
                <c:pt idx="231">
                  <c:v>-20.355762479999999</c:v>
                </c:pt>
                <c:pt idx="232">
                  <c:v>-19.954734800000001</c:v>
                </c:pt>
                <c:pt idx="233">
                  <c:v>-19.68181229</c:v>
                </c:pt>
                <c:pt idx="234">
                  <c:v>-19.72636795</c:v>
                </c:pt>
                <c:pt idx="235">
                  <c:v>-20.02853584</c:v>
                </c:pt>
                <c:pt idx="236">
                  <c:v>-20.407285689999998</c:v>
                </c:pt>
                <c:pt idx="237">
                  <c:v>-20.58970261</c:v>
                </c:pt>
                <c:pt idx="238">
                  <c:v>-20.508937840000002</c:v>
                </c:pt>
                <c:pt idx="239">
                  <c:v>-20.521472930000002</c:v>
                </c:pt>
                <c:pt idx="240">
                  <c:v>-20.613368990000001</c:v>
                </c:pt>
                <c:pt idx="241">
                  <c:v>-20.67603493</c:v>
                </c:pt>
                <c:pt idx="242">
                  <c:v>-20.6091938</c:v>
                </c:pt>
                <c:pt idx="243">
                  <c:v>-20.563241959999999</c:v>
                </c:pt>
                <c:pt idx="244">
                  <c:v>-20.34462929</c:v>
                </c:pt>
                <c:pt idx="245">
                  <c:v>-20.26386261</c:v>
                </c:pt>
                <c:pt idx="246">
                  <c:v>-20.114860530000001</c:v>
                </c:pt>
                <c:pt idx="247">
                  <c:v>-20.01321411</c:v>
                </c:pt>
                <c:pt idx="248">
                  <c:v>-19.84612083</c:v>
                </c:pt>
                <c:pt idx="249">
                  <c:v>-19.747255330000002</c:v>
                </c:pt>
                <c:pt idx="250">
                  <c:v>-19.634468080000001</c:v>
                </c:pt>
                <c:pt idx="251">
                  <c:v>-19.620542530000002</c:v>
                </c:pt>
                <c:pt idx="252">
                  <c:v>-19.92827797</c:v>
                </c:pt>
                <c:pt idx="253">
                  <c:v>-20.270824430000001</c:v>
                </c:pt>
                <c:pt idx="254">
                  <c:v>-20.68857002</c:v>
                </c:pt>
                <c:pt idx="255">
                  <c:v>-21.09098625</c:v>
                </c:pt>
                <c:pt idx="256">
                  <c:v>-21.337448120000001</c:v>
                </c:pt>
                <c:pt idx="257">
                  <c:v>-21.38618469</c:v>
                </c:pt>
                <c:pt idx="258">
                  <c:v>-21.270610810000001</c:v>
                </c:pt>
                <c:pt idx="259">
                  <c:v>-20.990730289999998</c:v>
                </c:pt>
                <c:pt idx="260">
                  <c:v>-20.801355359999999</c:v>
                </c:pt>
                <c:pt idx="261">
                  <c:v>-20.702493669999999</c:v>
                </c:pt>
                <c:pt idx="262">
                  <c:v>-20.733125690000001</c:v>
                </c:pt>
                <c:pt idx="263">
                  <c:v>-20.947563169999999</c:v>
                </c:pt>
                <c:pt idx="264">
                  <c:v>-21.228836059999999</c:v>
                </c:pt>
                <c:pt idx="265">
                  <c:v>-21.306819919999999</c:v>
                </c:pt>
                <c:pt idx="266">
                  <c:v>-21.348588939999999</c:v>
                </c:pt>
                <c:pt idx="267">
                  <c:v>-21.295680999999998</c:v>
                </c:pt>
                <c:pt idx="268">
                  <c:v>-21.164783480000001</c:v>
                </c:pt>
                <c:pt idx="269">
                  <c:v>-20.72059059</c:v>
                </c:pt>
                <c:pt idx="270">
                  <c:v>-20.449058529999999</c:v>
                </c:pt>
                <c:pt idx="271">
                  <c:v>-20.421215060000002</c:v>
                </c:pt>
                <c:pt idx="272">
                  <c:v>-20.816677089999999</c:v>
                </c:pt>
                <c:pt idx="273">
                  <c:v>-21.241369250000002</c:v>
                </c:pt>
                <c:pt idx="274">
                  <c:v>-21.088199620000001</c:v>
                </c:pt>
                <c:pt idx="275">
                  <c:v>-20.560459139999999</c:v>
                </c:pt>
                <c:pt idx="276">
                  <c:v>-20.93920898</c:v>
                </c:pt>
                <c:pt idx="277">
                  <c:v>-21.272008899999999</c:v>
                </c:pt>
                <c:pt idx="278">
                  <c:v>-20.614770889999999</c:v>
                </c:pt>
                <c:pt idx="279">
                  <c:v>-20.81110382</c:v>
                </c:pt>
                <c:pt idx="280">
                  <c:v>-21.36112404</c:v>
                </c:pt>
                <c:pt idx="281">
                  <c:v>-20.691349030000001</c:v>
                </c:pt>
                <c:pt idx="282">
                  <c:v>-20.793006900000002</c:v>
                </c:pt>
                <c:pt idx="283">
                  <c:v>-21.391754150000001</c:v>
                </c:pt>
                <c:pt idx="284">
                  <c:v>-20.812494279999999</c:v>
                </c:pt>
                <c:pt idx="285">
                  <c:v>-20.961492539999998</c:v>
                </c:pt>
                <c:pt idx="286">
                  <c:v>-21.52682686</c:v>
                </c:pt>
                <c:pt idx="287">
                  <c:v>-21.07985115</c:v>
                </c:pt>
                <c:pt idx="288">
                  <c:v>-20.820854189999999</c:v>
                </c:pt>
                <c:pt idx="289">
                  <c:v>-21.4864502</c:v>
                </c:pt>
                <c:pt idx="290">
                  <c:v>-20.979583739999999</c:v>
                </c:pt>
                <c:pt idx="291">
                  <c:v>-21.0144062</c:v>
                </c:pt>
                <c:pt idx="292">
                  <c:v>-21.597843170000001</c:v>
                </c:pt>
                <c:pt idx="293">
                  <c:v>-20.96009445</c:v>
                </c:pt>
                <c:pt idx="294">
                  <c:v>-21.036684040000001</c:v>
                </c:pt>
                <c:pt idx="295">
                  <c:v>-21.518468859999999</c:v>
                </c:pt>
                <c:pt idx="296">
                  <c:v>-21.284538269999999</c:v>
                </c:pt>
                <c:pt idx="297">
                  <c:v>-20.861381529999999</c:v>
                </c:pt>
                <c:pt idx="298">
                  <c:v>-20.847305299999999</c:v>
                </c:pt>
                <c:pt idx="299">
                  <c:v>-21.28454018</c:v>
                </c:pt>
                <c:pt idx="300">
                  <c:v>-21.734310149999999</c:v>
                </c:pt>
                <c:pt idx="301">
                  <c:v>-21.698102949999999</c:v>
                </c:pt>
                <c:pt idx="302">
                  <c:v>-21.507329940000002</c:v>
                </c:pt>
                <c:pt idx="303">
                  <c:v>-21.09098625</c:v>
                </c:pt>
                <c:pt idx="304">
                  <c:v>-20.738695140000001</c:v>
                </c:pt>
                <c:pt idx="305">
                  <c:v>-20.737298970000001</c:v>
                </c:pt>
                <c:pt idx="306">
                  <c:v>-21.235811229999999</c:v>
                </c:pt>
                <c:pt idx="307">
                  <c:v>-21.69809532</c:v>
                </c:pt>
                <c:pt idx="308">
                  <c:v>-21.760761259999999</c:v>
                </c:pt>
                <c:pt idx="309">
                  <c:v>-21.48923302</c:v>
                </c:pt>
                <c:pt idx="310">
                  <c:v>-20.975414279999999</c:v>
                </c:pt>
                <c:pt idx="311">
                  <c:v>-20.855665210000002</c:v>
                </c:pt>
                <c:pt idx="312">
                  <c:v>-21.53239632</c:v>
                </c:pt>
                <c:pt idx="313">
                  <c:v>-21.922290799999999</c:v>
                </c:pt>
                <c:pt idx="314">
                  <c:v>-21.42099571</c:v>
                </c:pt>
                <c:pt idx="315">
                  <c:v>-20.83756065</c:v>
                </c:pt>
                <c:pt idx="316">
                  <c:v>-21.010225299999998</c:v>
                </c:pt>
                <c:pt idx="317">
                  <c:v>-21.660503389999999</c:v>
                </c:pt>
                <c:pt idx="318">
                  <c:v>-21.739879609999999</c:v>
                </c:pt>
                <c:pt idx="319">
                  <c:v>-21.029716489999998</c:v>
                </c:pt>
                <c:pt idx="320">
                  <c:v>-20.66489601</c:v>
                </c:pt>
                <c:pt idx="321">
                  <c:v>-21.22188568</c:v>
                </c:pt>
                <c:pt idx="322">
                  <c:v>-21.692533489999999</c:v>
                </c:pt>
                <c:pt idx="323">
                  <c:v>-21.272006990000001</c:v>
                </c:pt>
                <c:pt idx="324">
                  <c:v>-20.737298970000001</c:v>
                </c:pt>
                <c:pt idx="325">
                  <c:v>-20.919715879999998</c:v>
                </c:pt>
                <c:pt idx="326">
                  <c:v>-21.512905119999999</c:v>
                </c:pt>
                <c:pt idx="327">
                  <c:v>-21.762157439999999</c:v>
                </c:pt>
                <c:pt idx="328">
                  <c:v>-21.390363690000001</c:v>
                </c:pt>
                <c:pt idx="329">
                  <c:v>-20.954524989999999</c:v>
                </c:pt>
                <c:pt idx="330">
                  <c:v>-20.681600570000001</c:v>
                </c:pt>
                <c:pt idx="331">
                  <c:v>-20.667318340000001</c:v>
                </c:pt>
                <c:pt idx="332">
                  <c:v>-20.65514374</c:v>
                </c:pt>
                <c:pt idx="333">
                  <c:v>-20.607805249999998</c:v>
                </c:pt>
                <c:pt idx="334">
                  <c:v>-20.752620700000001</c:v>
                </c:pt>
                <c:pt idx="335">
                  <c:v>-21.322629930000002</c:v>
                </c:pt>
                <c:pt idx="336">
                  <c:v>-21.50593567</c:v>
                </c:pt>
                <c:pt idx="337">
                  <c:v>-21.6521492</c:v>
                </c:pt>
                <c:pt idx="338">
                  <c:v>-21.441884989999998</c:v>
                </c:pt>
                <c:pt idx="339">
                  <c:v>-21.025537490000001</c:v>
                </c:pt>
                <c:pt idx="340">
                  <c:v>-20.54931831</c:v>
                </c:pt>
                <c:pt idx="341">
                  <c:v>-20.38640213</c:v>
                </c:pt>
                <c:pt idx="342">
                  <c:v>-20.723377230000001</c:v>
                </c:pt>
                <c:pt idx="343">
                  <c:v>-21.13554573</c:v>
                </c:pt>
                <c:pt idx="344">
                  <c:v>-21.41682243</c:v>
                </c:pt>
                <c:pt idx="345">
                  <c:v>-21.409862520000001</c:v>
                </c:pt>
                <c:pt idx="346">
                  <c:v>-21.178712839999999</c:v>
                </c:pt>
                <c:pt idx="347">
                  <c:v>-20.82223892</c:v>
                </c:pt>
                <c:pt idx="348">
                  <c:v>-20.449062349999998</c:v>
                </c:pt>
                <c:pt idx="349">
                  <c:v>-20.337665560000001</c:v>
                </c:pt>
                <c:pt idx="350">
                  <c:v>-20.550716399999999</c:v>
                </c:pt>
                <c:pt idx="351">
                  <c:v>-21.027318950000002</c:v>
                </c:pt>
                <c:pt idx="352">
                  <c:v>-21.210737229999999</c:v>
                </c:pt>
                <c:pt idx="353">
                  <c:v>-21.241069790000001</c:v>
                </c:pt>
                <c:pt idx="354">
                  <c:v>-20.982374190000002</c:v>
                </c:pt>
                <c:pt idx="355">
                  <c:v>-20.861381529999999</c:v>
                </c:pt>
                <c:pt idx="356">
                  <c:v>-20.511716839999998</c:v>
                </c:pt>
                <c:pt idx="357">
                  <c:v>-20.4031105</c:v>
                </c:pt>
                <c:pt idx="358">
                  <c:v>-20.390579219999999</c:v>
                </c:pt>
                <c:pt idx="359">
                  <c:v>-20.716409680000002</c:v>
                </c:pt>
                <c:pt idx="360">
                  <c:v>-20.979587550000002</c:v>
                </c:pt>
                <c:pt idx="361">
                  <c:v>-21.270599369999999</c:v>
                </c:pt>
                <c:pt idx="362">
                  <c:v>-21.095167159999999</c:v>
                </c:pt>
                <c:pt idx="363">
                  <c:v>-20.837558749999999</c:v>
                </c:pt>
                <c:pt idx="364">
                  <c:v>-20.51263428</c:v>
                </c:pt>
                <c:pt idx="365">
                  <c:v>-20.313991550000001</c:v>
                </c:pt>
                <c:pt idx="366">
                  <c:v>-20.054191589999999</c:v>
                </c:pt>
                <c:pt idx="367">
                  <c:v>-20.03270912</c:v>
                </c:pt>
                <c:pt idx="368">
                  <c:v>-20.221538540000001</c:v>
                </c:pt>
                <c:pt idx="369">
                  <c:v>-20.368301389999999</c:v>
                </c:pt>
                <c:pt idx="370">
                  <c:v>-20.657472609999999</c:v>
                </c:pt>
                <c:pt idx="371">
                  <c:v>-21.011615750000001</c:v>
                </c:pt>
                <c:pt idx="372">
                  <c:v>-20.540962220000001</c:v>
                </c:pt>
                <c:pt idx="373">
                  <c:v>-20.048028949999999</c:v>
                </c:pt>
                <c:pt idx="374">
                  <c:v>-20.080913540000001</c:v>
                </c:pt>
                <c:pt idx="375">
                  <c:v>-20.103721620000002</c:v>
                </c:pt>
                <c:pt idx="376">
                  <c:v>-20.476066589999999</c:v>
                </c:pt>
                <c:pt idx="377">
                  <c:v>-20.79578781</c:v>
                </c:pt>
                <c:pt idx="378">
                  <c:v>-20.84730721</c:v>
                </c:pt>
                <c:pt idx="379">
                  <c:v>-20.935914990000001</c:v>
                </c:pt>
                <c:pt idx="380">
                  <c:v>-20.766542430000001</c:v>
                </c:pt>
                <c:pt idx="381">
                  <c:v>-20.792999269999999</c:v>
                </c:pt>
                <c:pt idx="382">
                  <c:v>-20.866796489999999</c:v>
                </c:pt>
                <c:pt idx="383">
                  <c:v>-20.957309720000001</c:v>
                </c:pt>
                <c:pt idx="384">
                  <c:v>-20.904390339999999</c:v>
                </c:pt>
                <c:pt idx="385">
                  <c:v>-20.787429809999999</c:v>
                </c:pt>
                <c:pt idx="386">
                  <c:v>-20.780467989999998</c:v>
                </c:pt>
                <c:pt idx="387">
                  <c:v>-20.653751369999998</c:v>
                </c:pt>
                <c:pt idx="388">
                  <c:v>-20.48387146</c:v>
                </c:pt>
                <c:pt idx="389">
                  <c:v>-20.415639880000001</c:v>
                </c:pt>
                <c:pt idx="390">
                  <c:v>-20.533998489999998</c:v>
                </c:pt>
                <c:pt idx="391">
                  <c:v>-20.55210495</c:v>
                </c:pt>
                <c:pt idx="392">
                  <c:v>-20.60641098</c:v>
                </c:pt>
                <c:pt idx="393">
                  <c:v>-20.44766808</c:v>
                </c:pt>
                <c:pt idx="394">
                  <c:v>-20.478300090000001</c:v>
                </c:pt>
                <c:pt idx="395">
                  <c:v>-20.476907730000001</c:v>
                </c:pt>
                <c:pt idx="396">
                  <c:v>-20.34323311</c:v>
                </c:pt>
                <c:pt idx="397">
                  <c:v>-20.042459489999999</c:v>
                </c:pt>
                <c:pt idx="398">
                  <c:v>-19.92271233</c:v>
                </c:pt>
                <c:pt idx="399">
                  <c:v>-19.972841259999999</c:v>
                </c:pt>
                <c:pt idx="400">
                  <c:v>-19.762578959999999</c:v>
                </c:pt>
                <c:pt idx="401">
                  <c:v>-19.596874239999998</c:v>
                </c:pt>
                <c:pt idx="402">
                  <c:v>-19.408882139999999</c:v>
                </c:pt>
                <c:pt idx="403">
                  <c:v>-19.403312679999999</c:v>
                </c:pt>
                <c:pt idx="404">
                  <c:v>-19.510532380000001</c:v>
                </c:pt>
                <c:pt idx="405">
                  <c:v>-19.627506260000001</c:v>
                </c:pt>
                <c:pt idx="406">
                  <c:v>-19.545351029999999</c:v>
                </c:pt>
                <c:pt idx="407">
                  <c:v>-19.499395369999998</c:v>
                </c:pt>
                <c:pt idx="408">
                  <c:v>-19.573196410000001</c:v>
                </c:pt>
                <c:pt idx="409">
                  <c:v>-19.530033110000002</c:v>
                </c:pt>
                <c:pt idx="410">
                  <c:v>-19.459012990000002</c:v>
                </c:pt>
                <c:pt idx="411">
                  <c:v>-19.40192223</c:v>
                </c:pt>
                <c:pt idx="412">
                  <c:v>-19.400529859999999</c:v>
                </c:pt>
                <c:pt idx="413">
                  <c:v>-19.296092989999998</c:v>
                </c:pt>
                <c:pt idx="414">
                  <c:v>-19.244571690000001</c:v>
                </c:pt>
                <c:pt idx="415">
                  <c:v>-19.311410899999998</c:v>
                </c:pt>
                <c:pt idx="416">
                  <c:v>-19.315588000000002</c:v>
                </c:pt>
                <c:pt idx="417">
                  <c:v>-19.289129259999999</c:v>
                </c:pt>
                <c:pt idx="418">
                  <c:v>-19.265459060000001</c:v>
                </c:pt>
                <c:pt idx="419">
                  <c:v>-19.268241880000001</c:v>
                </c:pt>
                <c:pt idx="420">
                  <c:v>-19.45622826</c:v>
                </c:pt>
                <c:pt idx="421">
                  <c:v>-19.84751129</c:v>
                </c:pt>
                <c:pt idx="422">
                  <c:v>-20.19841766</c:v>
                </c:pt>
                <c:pt idx="423">
                  <c:v>-20.36829758</c:v>
                </c:pt>
                <c:pt idx="424">
                  <c:v>-19.90877914</c:v>
                </c:pt>
                <c:pt idx="425">
                  <c:v>-19.406097410000001</c:v>
                </c:pt>
                <c:pt idx="426">
                  <c:v>-19.31001663</c:v>
                </c:pt>
                <c:pt idx="427">
                  <c:v>-19.42141724</c:v>
                </c:pt>
                <c:pt idx="428">
                  <c:v>-19.66927338</c:v>
                </c:pt>
                <c:pt idx="429">
                  <c:v>-20.121833800000001</c:v>
                </c:pt>
                <c:pt idx="430">
                  <c:v>-20.332094189999999</c:v>
                </c:pt>
                <c:pt idx="431">
                  <c:v>-20.000684740000001</c:v>
                </c:pt>
                <c:pt idx="432">
                  <c:v>-19.37685776</c:v>
                </c:pt>
                <c:pt idx="433">
                  <c:v>-19.305839540000001</c:v>
                </c:pt>
                <c:pt idx="434">
                  <c:v>-19.915742869999999</c:v>
                </c:pt>
                <c:pt idx="435">
                  <c:v>-20.339056020000001</c:v>
                </c:pt>
                <c:pt idx="436">
                  <c:v>-20.158041000000001</c:v>
                </c:pt>
                <c:pt idx="437">
                  <c:v>-19.581554409999999</c:v>
                </c:pt>
                <c:pt idx="438">
                  <c:v>-19.32255554</c:v>
                </c:pt>
                <c:pt idx="439">
                  <c:v>-19.692949299999999</c:v>
                </c:pt>
                <c:pt idx="440">
                  <c:v>-20.30423927</c:v>
                </c:pt>
                <c:pt idx="441">
                  <c:v>-20.29310989</c:v>
                </c:pt>
                <c:pt idx="442">
                  <c:v>-19.737506870000001</c:v>
                </c:pt>
                <c:pt idx="443">
                  <c:v>-19.35875893</c:v>
                </c:pt>
                <c:pt idx="444">
                  <c:v>-19.461799620000001</c:v>
                </c:pt>
                <c:pt idx="445">
                  <c:v>-20.198419569999999</c:v>
                </c:pt>
                <c:pt idx="446">
                  <c:v>-20.40012741</c:v>
                </c:pt>
                <c:pt idx="447">
                  <c:v>-20.21791267</c:v>
                </c:pt>
                <c:pt idx="448">
                  <c:v>-19.506355289999998</c:v>
                </c:pt>
                <c:pt idx="449">
                  <c:v>-19.599653239999999</c:v>
                </c:pt>
                <c:pt idx="450">
                  <c:v>-20.038282389999999</c:v>
                </c:pt>
                <c:pt idx="451">
                  <c:v>-20.291707989999999</c:v>
                </c:pt>
                <c:pt idx="452">
                  <c:v>-19.573202129999999</c:v>
                </c:pt>
                <c:pt idx="453">
                  <c:v>-19.240394590000001</c:v>
                </c:pt>
                <c:pt idx="454">
                  <c:v>-19.404499049999998</c:v>
                </c:pt>
                <c:pt idx="455">
                  <c:v>-19.773710250000001</c:v>
                </c:pt>
                <c:pt idx="456">
                  <c:v>-20.201200490000002</c:v>
                </c:pt>
                <c:pt idx="457">
                  <c:v>-19.899501799999999</c:v>
                </c:pt>
                <c:pt idx="458">
                  <c:v>-19.454835889999998</c:v>
                </c:pt>
                <c:pt idx="459">
                  <c:v>-19.098361969999999</c:v>
                </c:pt>
                <c:pt idx="460">
                  <c:v>-19.14988327</c:v>
                </c:pt>
                <c:pt idx="461">
                  <c:v>-19.40749168</c:v>
                </c:pt>
                <c:pt idx="462">
                  <c:v>-19.83637238</c:v>
                </c:pt>
                <c:pt idx="463">
                  <c:v>-20.156641010000001</c:v>
                </c:pt>
                <c:pt idx="464">
                  <c:v>-20.068920139999999</c:v>
                </c:pt>
                <c:pt idx="465">
                  <c:v>-19.798780440000002</c:v>
                </c:pt>
                <c:pt idx="466">
                  <c:v>-19.68459511</c:v>
                </c:pt>
                <c:pt idx="467">
                  <c:v>-19.549524309999999</c:v>
                </c:pt>
                <c:pt idx="468">
                  <c:v>-19.249813079999999</c:v>
                </c:pt>
                <c:pt idx="469">
                  <c:v>-19.049629209999999</c:v>
                </c:pt>
                <c:pt idx="470">
                  <c:v>-19.149967190000002</c:v>
                </c:pt>
                <c:pt idx="471">
                  <c:v>-19.68598175</c:v>
                </c:pt>
                <c:pt idx="472">
                  <c:v>-20.01059914</c:v>
                </c:pt>
                <c:pt idx="473">
                  <c:v>-19.963090900000001</c:v>
                </c:pt>
                <c:pt idx="474">
                  <c:v>-19.68598557</c:v>
                </c:pt>
                <c:pt idx="475">
                  <c:v>-19.224494929999999</c:v>
                </c:pt>
                <c:pt idx="476">
                  <c:v>-18.957723619999999</c:v>
                </c:pt>
                <c:pt idx="477">
                  <c:v>-19.265274049999999</c:v>
                </c:pt>
                <c:pt idx="478">
                  <c:v>-19.521677019999998</c:v>
                </c:pt>
                <c:pt idx="479">
                  <c:v>-19.770923610000001</c:v>
                </c:pt>
                <c:pt idx="480">
                  <c:v>-19.471548080000002</c:v>
                </c:pt>
                <c:pt idx="481">
                  <c:v>-19.135961529999999</c:v>
                </c:pt>
                <c:pt idx="482">
                  <c:v>-18.856073380000002</c:v>
                </c:pt>
                <c:pt idx="483">
                  <c:v>-19.15545273</c:v>
                </c:pt>
                <c:pt idx="484">
                  <c:v>-19.59965515</c:v>
                </c:pt>
                <c:pt idx="485">
                  <c:v>-19.514711380000001</c:v>
                </c:pt>
                <c:pt idx="486">
                  <c:v>-19.318374630000001</c:v>
                </c:pt>
                <c:pt idx="487">
                  <c:v>-18.847717289999999</c:v>
                </c:pt>
                <c:pt idx="488">
                  <c:v>-18.818475719999999</c:v>
                </c:pt>
                <c:pt idx="489">
                  <c:v>-19.23343277</c:v>
                </c:pt>
                <c:pt idx="490">
                  <c:v>-19.569015499999999</c:v>
                </c:pt>
                <c:pt idx="491">
                  <c:v>-19.396354680000002</c:v>
                </c:pt>
                <c:pt idx="492">
                  <c:v>-18.77391815</c:v>
                </c:pt>
                <c:pt idx="493">
                  <c:v>-18.590108870000002</c:v>
                </c:pt>
                <c:pt idx="494">
                  <c:v>-19.354578020000002</c:v>
                </c:pt>
                <c:pt idx="495">
                  <c:v>-19.410276410000002</c:v>
                </c:pt>
                <c:pt idx="496">
                  <c:v>-19.273719790000001</c:v>
                </c:pt>
                <c:pt idx="497">
                  <c:v>-19.16798592</c:v>
                </c:pt>
                <c:pt idx="498">
                  <c:v>-18.560871120000002</c:v>
                </c:pt>
                <c:pt idx="499">
                  <c:v>-18.67087746</c:v>
                </c:pt>
                <c:pt idx="500">
                  <c:v>-18.577575679999999</c:v>
                </c:pt>
                <c:pt idx="501">
                  <c:v>-18.907592770000001</c:v>
                </c:pt>
                <c:pt idx="502">
                  <c:v>-19.112287519999999</c:v>
                </c:pt>
                <c:pt idx="503">
                  <c:v>-19.06077003</c:v>
                </c:pt>
                <c:pt idx="504">
                  <c:v>-19.134565349999999</c:v>
                </c:pt>
                <c:pt idx="505">
                  <c:v>-19.261281969999999</c:v>
                </c:pt>
                <c:pt idx="506">
                  <c:v>-19.300271989999999</c:v>
                </c:pt>
                <c:pt idx="507">
                  <c:v>-19.312805180000002</c:v>
                </c:pt>
                <c:pt idx="508">
                  <c:v>-19.161022190000001</c:v>
                </c:pt>
                <c:pt idx="509">
                  <c:v>-18.768344880000001</c:v>
                </c:pt>
                <c:pt idx="510">
                  <c:v>-18.43276024</c:v>
                </c:pt>
                <c:pt idx="511">
                  <c:v>-18.319971079999998</c:v>
                </c:pt>
                <c:pt idx="512">
                  <c:v>-18.378452299999999</c:v>
                </c:pt>
                <c:pt idx="513">
                  <c:v>-18.68897247</c:v>
                </c:pt>
                <c:pt idx="514">
                  <c:v>-19.02038383</c:v>
                </c:pt>
                <c:pt idx="515">
                  <c:v>-19.204187390000001</c:v>
                </c:pt>
                <c:pt idx="516">
                  <c:v>-19.35318947</c:v>
                </c:pt>
                <c:pt idx="517">
                  <c:v>-19.43951607</c:v>
                </c:pt>
                <c:pt idx="518">
                  <c:v>-19.47293663</c:v>
                </c:pt>
                <c:pt idx="519">
                  <c:v>-19.394954680000001</c:v>
                </c:pt>
                <c:pt idx="520">
                  <c:v>-19.173561100000001</c:v>
                </c:pt>
                <c:pt idx="521">
                  <c:v>-19.00367546</c:v>
                </c:pt>
                <c:pt idx="522">
                  <c:v>-18.832401279999999</c:v>
                </c:pt>
                <c:pt idx="523">
                  <c:v>-18.697332379999999</c:v>
                </c:pt>
                <c:pt idx="524">
                  <c:v>-18.74328423</c:v>
                </c:pt>
                <c:pt idx="525">
                  <c:v>-18.826827999999999</c:v>
                </c:pt>
                <c:pt idx="526">
                  <c:v>-19.102537160000001</c:v>
                </c:pt>
                <c:pt idx="527">
                  <c:v>-19.330902099999999</c:v>
                </c:pt>
                <c:pt idx="528">
                  <c:v>-19.31141663</c:v>
                </c:pt>
                <c:pt idx="529">
                  <c:v>-19.191661830000001</c:v>
                </c:pt>
                <c:pt idx="530">
                  <c:v>-18.913164139999999</c:v>
                </c:pt>
                <c:pt idx="531">
                  <c:v>-18.5455513</c:v>
                </c:pt>
                <c:pt idx="532">
                  <c:v>-18.255916599999999</c:v>
                </c:pt>
                <c:pt idx="533">
                  <c:v>-18.338073730000001</c:v>
                </c:pt>
                <c:pt idx="534">
                  <c:v>-18.750247959999999</c:v>
                </c:pt>
                <c:pt idx="535">
                  <c:v>-19.144315720000002</c:v>
                </c:pt>
                <c:pt idx="536">
                  <c:v>-19.137353900000001</c:v>
                </c:pt>
                <c:pt idx="537">
                  <c:v>-18.551124569999999</c:v>
                </c:pt>
                <c:pt idx="538">
                  <c:v>-18.258703229999998</c:v>
                </c:pt>
                <c:pt idx="539">
                  <c:v>-18.622137070000001</c:v>
                </c:pt>
                <c:pt idx="540">
                  <c:v>-19.059366229999998</c:v>
                </c:pt>
                <c:pt idx="541">
                  <c:v>-18.755817409999999</c:v>
                </c:pt>
                <c:pt idx="542">
                  <c:v>-18.123630519999999</c:v>
                </c:pt>
                <c:pt idx="543">
                  <c:v>-18.25313568</c:v>
                </c:pt>
                <c:pt idx="544">
                  <c:v>-18.867212299999998</c:v>
                </c:pt>
                <c:pt idx="545">
                  <c:v>-18.911771770000001</c:v>
                </c:pt>
                <c:pt idx="546">
                  <c:v>-18.331113819999999</c:v>
                </c:pt>
                <c:pt idx="547">
                  <c:v>-18.102752689999999</c:v>
                </c:pt>
                <c:pt idx="548">
                  <c:v>-18.818475719999999</c:v>
                </c:pt>
                <c:pt idx="549">
                  <c:v>-19.059371949999999</c:v>
                </c:pt>
                <c:pt idx="550">
                  <c:v>-18.300472259999999</c:v>
                </c:pt>
                <c:pt idx="551">
                  <c:v>-18.48707199</c:v>
                </c:pt>
                <c:pt idx="552">
                  <c:v>-19.19659996</c:v>
                </c:pt>
                <c:pt idx="553">
                  <c:v>-18.846324920000001</c:v>
                </c:pt>
                <c:pt idx="554">
                  <c:v>-18.230852129999999</c:v>
                </c:pt>
                <c:pt idx="555">
                  <c:v>-18.36035347</c:v>
                </c:pt>
                <c:pt idx="556">
                  <c:v>-18.892274860000001</c:v>
                </c:pt>
                <c:pt idx="557">
                  <c:v>-19.155454639999999</c:v>
                </c:pt>
                <c:pt idx="558">
                  <c:v>-18.991146090000001</c:v>
                </c:pt>
                <c:pt idx="559">
                  <c:v>-18.48846245</c:v>
                </c:pt>
                <c:pt idx="560">
                  <c:v>-18.0609684</c:v>
                </c:pt>
                <c:pt idx="561">
                  <c:v>-18.14591789</c:v>
                </c:pt>
                <c:pt idx="562">
                  <c:v>-18.700115199999999</c:v>
                </c:pt>
                <c:pt idx="563">
                  <c:v>-19.052410129999998</c:v>
                </c:pt>
                <c:pt idx="564">
                  <c:v>-18.810121540000001</c:v>
                </c:pt>
                <c:pt idx="565">
                  <c:v>-18.294906619999999</c:v>
                </c:pt>
                <c:pt idx="566">
                  <c:v>-17.97324944</c:v>
                </c:pt>
                <c:pt idx="567">
                  <c:v>-18.27819633</c:v>
                </c:pt>
                <c:pt idx="568">
                  <c:v>-18.858856200000002</c:v>
                </c:pt>
                <c:pt idx="569">
                  <c:v>-18.977220540000001</c:v>
                </c:pt>
                <c:pt idx="570">
                  <c:v>-18.37845802</c:v>
                </c:pt>
                <c:pt idx="571">
                  <c:v>-17.969068530000001</c:v>
                </c:pt>
                <c:pt idx="572">
                  <c:v>-18.0971756</c:v>
                </c:pt>
                <c:pt idx="573">
                  <c:v>-18.549722670000001</c:v>
                </c:pt>
                <c:pt idx="574">
                  <c:v>-18.984029769999999</c:v>
                </c:pt>
                <c:pt idx="575">
                  <c:v>-19.14014053</c:v>
                </c:pt>
                <c:pt idx="576">
                  <c:v>-19.009241100000001</c:v>
                </c:pt>
                <c:pt idx="577">
                  <c:v>-19.010641100000001</c:v>
                </c:pt>
                <c:pt idx="578">
                  <c:v>-19.163806919999999</c:v>
                </c:pt>
                <c:pt idx="579">
                  <c:v>-19.265462880000001</c:v>
                </c:pt>
                <c:pt idx="580">
                  <c:v>-19.16402626</c:v>
                </c:pt>
                <c:pt idx="581">
                  <c:v>-19.18052101</c:v>
                </c:pt>
                <c:pt idx="582">
                  <c:v>-19.26128387</c:v>
                </c:pt>
                <c:pt idx="583">
                  <c:v>-19.18887711</c:v>
                </c:pt>
                <c:pt idx="584">
                  <c:v>-19.1679821</c:v>
                </c:pt>
                <c:pt idx="585">
                  <c:v>-19.138740540000001</c:v>
                </c:pt>
                <c:pt idx="586">
                  <c:v>-19.13595772</c:v>
                </c:pt>
                <c:pt idx="587">
                  <c:v>-19.006460189999999</c:v>
                </c:pt>
                <c:pt idx="588">
                  <c:v>-18.764171600000001</c:v>
                </c:pt>
                <c:pt idx="589">
                  <c:v>-18.520486829999999</c:v>
                </c:pt>
                <c:pt idx="590">
                  <c:v>-18.386806490000001</c:v>
                </c:pt>
                <c:pt idx="591">
                  <c:v>-18.23781395</c:v>
                </c:pt>
                <c:pt idx="592">
                  <c:v>-18.193258289999999</c:v>
                </c:pt>
                <c:pt idx="593">
                  <c:v>-18.133377079999999</c:v>
                </c:pt>
                <c:pt idx="594">
                  <c:v>-18.158445360000002</c:v>
                </c:pt>
                <c:pt idx="595">
                  <c:v>-18.250350950000001</c:v>
                </c:pt>
                <c:pt idx="596">
                  <c:v>-18.374279019999999</c:v>
                </c:pt>
                <c:pt idx="597">
                  <c:v>-18.594287869999999</c:v>
                </c:pt>
                <c:pt idx="598">
                  <c:v>-18.68479919</c:v>
                </c:pt>
                <c:pt idx="599">
                  <c:v>-18.636060709999999</c:v>
                </c:pt>
                <c:pt idx="600">
                  <c:v>-18.553907389999999</c:v>
                </c:pt>
                <c:pt idx="601">
                  <c:v>-18.404911040000002</c:v>
                </c:pt>
                <c:pt idx="602">
                  <c:v>-18.168188099999998</c:v>
                </c:pt>
                <c:pt idx="603">
                  <c:v>-17.934257509999998</c:v>
                </c:pt>
                <c:pt idx="604">
                  <c:v>-17.67526436</c:v>
                </c:pt>
                <c:pt idx="605">
                  <c:v>-17.579179759999999</c:v>
                </c:pt>
                <c:pt idx="606">
                  <c:v>-17.633485790000002</c:v>
                </c:pt>
                <c:pt idx="607">
                  <c:v>-17.927293779999999</c:v>
                </c:pt>
                <c:pt idx="608">
                  <c:v>-18.261484150000001</c:v>
                </c:pt>
                <c:pt idx="609">
                  <c:v>-18.367315290000001</c:v>
                </c:pt>
                <c:pt idx="610">
                  <c:v>-18.3826313</c:v>
                </c:pt>
                <c:pt idx="611">
                  <c:v>-18.123630519999999</c:v>
                </c:pt>
                <c:pt idx="612">
                  <c:v>-17.815896989999999</c:v>
                </c:pt>
                <c:pt idx="613">
                  <c:v>-17.797798159999999</c:v>
                </c:pt>
                <c:pt idx="614">
                  <c:v>-17.327459340000001</c:v>
                </c:pt>
                <c:pt idx="615">
                  <c:v>-17.2686615</c:v>
                </c:pt>
                <c:pt idx="616">
                  <c:v>-17.39676476</c:v>
                </c:pt>
                <c:pt idx="617">
                  <c:v>-17.573610309999999</c:v>
                </c:pt>
                <c:pt idx="618">
                  <c:v>-17.910589219999999</c:v>
                </c:pt>
                <c:pt idx="619">
                  <c:v>-18.122241970000001</c:v>
                </c:pt>
                <c:pt idx="620">
                  <c:v>-18.164018630000001</c:v>
                </c:pt>
                <c:pt idx="621">
                  <c:v>-17.940580369999999</c:v>
                </c:pt>
                <c:pt idx="622">
                  <c:v>-17.57221985</c:v>
                </c:pt>
                <c:pt idx="623">
                  <c:v>-17.233842849999998</c:v>
                </c:pt>
                <c:pt idx="624">
                  <c:v>-17.011053090000001</c:v>
                </c:pt>
                <c:pt idx="625">
                  <c:v>-17.077888489999999</c:v>
                </c:pt>
                <c:pt idx="626">
                  <c:v>-17.173971179999999</c:v>
                </c:pt>
                <c:pt idx="627">
                  <c:v>-17.378660199999999</c:v>
                </c:pt>
                <c:pt idx="628">
                  <c:v>-17.776906969999999</c:v>
                </c:pt>
                <c:pt idx="629">
                  <c:v>-17.98160553</c:v>
                </c:pt>
                <c:pt idx="630">
                  <c:v>-18.030336380000001</c:v>
                </c:pt>
                <c:pt idx="631">
                  <c:v>-17.998311999999999</c:v>
                </c:pt>
                <c:pt idx="632">
                  <c:v>-18.003881450000002</c:v>
                </c:pt>
                <c:pt idx="633">
                  <c:v>-18.019201280000001</c:v>
                </c:pt>
                <c:pt idx="634">
                  <c:v>-17.985778809999999</c:v>
                </c:pt>
                <c:pt idx="635">
                  <c:v>-17.928684230000002</c:v>
                </c:pt>
                <c:pt idx="636">
                  <c:v>-17.817291260000001</c:v>
                </c:pt>
                <c:pt idx="637">
                  <c:v>-17.785266880000002</c:v>
                </c:pt>
                <c:pt idx="638">
                  <c:v>-17.810331340000001</c:v>
                </c:pt>
                <c:pt idx="639">
                  <c:v>-17.783872599999999</c:v>
                </c:pt>
                <c:pt idx="640">
                  <c:v>-17.673871989999999</c:v>
                </c:pt>
                <c:pt idx="641">
                  <c:v>-17.462213519999999</c:v>
                </c:pt>
                <c:pt idx="642">
                  <c:v>-17.238023760000001</c:v>
                </c:pt>
                <c:pt idx="643">
                  <c:v>-17.023586269999999</c:v>
                </c:pt>
                <c:pt idx="644">
                  <c:v>-16.923322679999998</c:v>
                </c:pt>
                <c:pt idx="645">
                  <c:v>-16.95813751</c:v>
                </c:pt>
                <c:pt idx="646">
                  <c:v>-17.189283369999998</c:v>
                </c:pt>
                <c:pt idx="647">
                  <c:v>-17.609813689999999</c:v>
                </c:pt>
                <c:pt idx="648">
                  <c:v>-17.976030349999998</c:v>
                </c:pt>
                <c:pt idx="649">
                  <c:v>-17.934257509999998</c:v>
                </c:pt>
                <c:pt idx="650">
                  <c:v>-17.487277980000002</c:v>
                </c:pt>
                <c:pt idx="651">
                  <c:v>-17.06257248</c:v>
                </c:pt>
                <c:pt idx="652">
                  <c:v>-17.201822279999998</c:v>
                </c:pt>
                <c:pt idx="653">
                  <c:v>-17.774124149999999</c:v>
                </c:pt>
                <c:pt idx="654">
                  <c:v>-18.060972209999999</c:v>
                </c:pt>
                <c:pt idx="655">
                  <c:v>-17.49980927</c:v>
                </c:pt>
                <c:pt idx="656">
                  <c:v>-17.094598770000001</c:v>
                </c:pt>
                <c:pt idx="657">
                  <c:v>-17.42448997</c:v>
                </c:pt>
                <c:pt idx="658">
                  <c:v>-17.988565439999999</c:v>
                </c:pt>
                <c:pt idx="659">
                  <c:v>-17.919490809999999</c:v>
                </c:pt>
                <c:pt idx="660">
                  <c:v>-17.44410706</c:v>
                </c:pt>
                <c:pt idx="661">
                  <c:v>-17.132194519999999</c:v>
                </c:pt>
                <c:pt idx="662">
                  <c:v>-17.572221760000001</c:v>
                </c:pt>
                <c:pt idx="663">
                  <c:v>-17.90501785</c:v>
                </c:pt>
                <c:pt idx="664">
                  <c:v>-17.211568830000001</c:v>
                </c:pt>
                <c:pt idx="665">
                  <c:v>-17.651586529999999</c:v>
                </c:pt>
                <c:pt idx="666">
                  <c:v>-17.85070992</c:v>
                </c:pt>
                <c:pt idx="667">
                  <c:v>-17.01940536</c:v>
                </c:pt>
                <c:pt idx="668">
                  <c:v>-17.80615044</c:v>
                </c:pt>
                <c:pt idx="669">
                  <c:v>-17.576391220000001</c:v>
                </c:pt>
                <c:pt idx="670">
                  <c:v>-17.06535912</c:v>
                </c:pt>
                <c:pt idx="671">
                  <c:v>-17.88274002</c:v>
                </c:pt>
                <c:pt idx="672">
                  <c:v>-17.267267230000002</c:v>
                </c:pt>
                <c:pt idx="673">
                  <c:v>-17.22687912</c:v>
                </c:pt>
                <c:pt idx="674">
                  <c:v>-17.806152340000001</c:v>
                </c:pt>
                <c:pt idx="675">
                  <c:v>-16.909399029999999</c:v>
                </c:pt>
                <c:pt idx="676">
                  <c:v>-17.399549480000001</c:v>
                </c:pt>
                <c:pt idx="677">
                  <c:v>-17.854885100000001</c:v>
                </c:pt>
                <c:pt idx="678">
                  <c:v>-17.050045010000002</c:v>
                </c:pt>
                <c:pt idx="679">
                  <c:v>-16.912189479999999</c:v>
                </c:pt>
                <c:pt idx="680">
                  <c:v>-17.595891949999999</c:v>
                </c:pt>
                <c:pt idx="681">
                  <c:v>-17.92033386</c:v>
                </c:pt>
                <c:pt idx="682">
                  <c:v>-17.5220871</c:v>
                </c:pt>
                <c:pt idx="683">
                  <c:v>-16.946996689999999</c:v>
                </c:pt>
                <c:pt idx="684">
                  <c:v>-16.895484920000001</c:v>
                </c:pt>
                <c:pt idx="685">
                  <c:v>-16.924718859999999</c:v>
                </c:pt>
                <c:pt idx="686">
                  <c:v>-17.153081889999999</c:v>
                </c:pt>
                <c:pt idx="687">
                  <c:v>-17.393980030000002</c:v>
                </c:pt>
                <c:pt idx="688">
                  <c:v>-17.680828089999999</c:v>
                </c:pt>
                <c:pt idx="689">
                  <c:v>-17.882736210000001</c:v>
                </c:pt>
                <c:pt idx="690">
                  <c:v>-18.065149309999999</c:v>
                </c:pt>
                <c:pt idx="691">
                  <c:v>-18.151483540000001</c:v>
                </c:pt>
                <c:pt idx="692">
                  <c:v>-18.11528015</c:v>
                </c:pt>
                <c:pt idx="693">
                  <c:v>-18.13477516</c:v>
                </c:pt>
                <c:pt idx="694">
                  <c:v>-18.130594250000001</c:v>
                </c:pt>
                <c:pt idx="695">
                  <c:v>-18.12780952</c:v>
                </c:pt>
                <c:pt idx="696">
                  <c:v>-18.094394680000001</c:v>
                </c:pt>
                <c:pt idx="697">
                  <c:v>-17.84931564</c:v>
                </c:pt>
                <c:pt idx="698">
                  <c:v>-17.476135249999999</c:v>
                </c:pt>
                <c:pt idx="699">
                  <c:v>-16.994340900000001</c:v>
                </c:pt>
                <c:pt idx="700">
                  <c:v>-16.987377169999998</c:v>
                </c:pt>
                <c:pt idx="701">
                  <c:v>-17.380056379999999</c:v>
                </c:pt>
                <c:pt idx="702">
                  <c:v>-17.86881447</c:v>
                </c:pt>
                <c:pt idx="703">
                  <c:v>-17.77969551</c:v>
                </c:pt>
                <c:pt idx="704">
                  <c:v>-17.14333916</c:v>
                </c:pt>
                <c:pt idx="705">
                  <c:v>-16.987377169999998</c:v>
                </c:pt>
                <c:pt idx="706">
                  <c:v>-17.651590349999999</c:v>
                </c:pt>
                <c:pt idx="707">
                  <c:v>-17.861850740000001</c:v>
                </c:pt>
                <c:pt idx="708">
                  <c:v>-17.129413599999999</c:v>
                </c:pt>
                <c:pt idx="709">
                  <c:v>-17.080675129999999</c:v>
                </c:pt>
                <c:pt idx="710">
                  <c:v>-17.743497850000001</c:v>
                </c:pt>
                <c:pt idx="711">
                  <c:v>-17.878555299999999</c:v>
                </c:pt>
                <c:pt idx="712">
                  <c:v>-17.238025669999999</c:v>
                </c:pt>
                <c:pt idx="713">
                  <c:v>-17.02497292</c:v>
                </c:pt>
                <c:pt idx="714">
                  <c:v>-17.65437317</c:v>
                </c:pt>
                <c:pt idx="715">
                  <c:v>-17.88134956</c:v>
                </c:pt>
                <c:pt idx="716">
                  <c:v>-17.04864693</c:v>
                </c:pt>
                <c:pt idx="717">
                  <c:v>-17.33688545</c:v>
                </c:pt>
                <c:pt idx="718">
                  <c:v>-17.917549130000001</c:v>
                </c:pt>
                <c:pt idx="719">
                  <c:v>-17.242202760000001</c:v>
                </c:pt>
                <c:pt idx="720">
                  <c:v>-17.186500550000002</c:v>
                </c:pt>
                <c:pt idx="721">
                  <c:v>-17.863243099999998</c:v>
                </c:pt>
                <c:pt idx="722">
                  <c:v>-17.277011869999999</c:v>
                </c:pt>
                <c:pt idx="723">
                  <c:v>-17.040288929999999</c:v>
                </c:pt>
                <c:pt idx="724">
                  <c:v>-17.776910780000001</c:v>
                </c:pt>
                <c:pt idx="725">
                  <c:v>-17.455253599999999</c:v>
                </c:pt>
                <c:pt idx="726">
                  <c:v>-16.913574220000001</c:v>
                </c:pt>
                <c:pt idx="727">
                  <c:v>-17.515123370000001</c:v>
                </c:pt>
                <c:pt idx="728">
                  <c:v>-17.455247880000002</c:v>
                </c:pt>
                <c:pt idx="729">
                  <c:v>-16.831422809999999</c:v>
                </c:pt>
                <c:pt idx="730">
                  <c:v>-17.33271027</c:v>
                </c:pt>
                <c:pt idx="731">
                  <c:v>-17.349422449999999</c:v>
                </c:pt>
                <c:pt idx="732">
                  <c:v>-16.637868879999999</c:v>
                </c:pt>
                <c:pt idx="733">
                  <c:v>-16.866233829999999</c:v>
                </c:pt>
                <c:pt idx="734">
                  <c:v>-17.50605011</c:v>
                </c:pt>
                <c:pt idx="735">
                  <c:v>-16.99294853</c:v>
                </c:pt>
                <c:pt idx="736">
                  <c:v>-16.637866970000001</c:v>
                </c:pt>
                <c:pt idx="737">
                  <c:v>-17.144727710000002</c:v>
                </c:pt>
                <c:pt idx="738">
                  <c:v>-17.630701070000001</c:v>
                </c:pt>
                <c:pt idx="739">
                  <c:v>-17.584747310000001</c:v>
                </c:pt>
                <c:pt idx="740">
                  <c:v>-17.118268969999999</c:v>
                </c:pt>
                <c:pt idx="741">
                  <c:v>-16.786859509999999</c:v>
                </c:pt>
                <c:pt idx="742">
                  <c:v>-16.515331270000001</c:v>
                </c:pt>
                <c:pt idx="743">
                  <c:v>-16.601665499999999</c:v>
                </c:pt>
                <c:pt idx="744">
                  <c:v>-16.743700029999999</c:v>
                </c:pt>
                <c:pt idx="745">
                  <c:v>-16.99851799</c:v>
                </c:pt>
                <c:pt idx="746">
                  <c:v>-17.249164579999999</c:v>
                </c:pt>
                <c:pt idx="747">
                  <c:v>-17.464998250000001</c:v>
                </c:pt>
                <c:pt idx="748">
                  <c:v>-17.675258639999999</c:v>
                </c:pt>
                <c:pt idx="749">
                  <c:v>-17.527145390000001</c:v>
                </c:pt>
                <c:pt idx="750">
                  <c:v>-17.62234497</c:v>
                </c:pt>
                <c:pt idx="751">
                  <c:v>-17.484493260000001</c:v>
                </c:pt>
                <c:pt idx="752">
                  <c:v>-17.605632780000001</c:v>
                </c:pt>
                <c:pt idx="753">
                  <c:v>-17.49423599</c:v>
                </c:pt>
                <c:pt idx="754">
                  <c:v>-17.498414990000001</c:v>
                </c:pt>
                <c:pt idx="755">
                  <c:v>-17.299291610000001</c:v>
                </c:pt>
                <c:pt idx="756">
                  <c:v>-16.987380980000001</c:v>
                </c:pt>
                <c:pt idx="757">
                  <c:v>-16.701923369999999</c:v>
                </c:pt>
                <c:pt idx="758">
                  <c:v>-16.58356285</c:v>
                </c:pt>
                <c:pt idx="759">
                  <c:v>-16.580778120000002</c:v>
                </c:pt>
                <c:pt idx="760">
                  <c:v>-16.533435820000001</c:v>
                </c:pt>
                <c:pt idx="761">
                  <c:v>-16.50836945</c:v>
                </c:pt>
                <c:pt idx="762">
                  <c:v>-16.525083540000001</c:v>
                </c:pt>
                <c:pt idx="763">
                  <c:v>-16.706100459999998</c:v>
                </c:pt>
                <c:pt idx="764">
                  <c:v>-16.96788025</c:v>
                </c:pt>
                <c:pt idx="765">
                  <c:v>-17.257518770000001</c:v>
                </c:pt>
                <c:pt idx="766">
                  <c:v>-17.441326140000001</c:v>
                </c:pt>
                <c:pt idx="767">
                  <c:v>-17.567928309999999</c:v>
                </c:pt>
                <c:pt idx="768">
                  <c:v>-17.50955772</c:v>
                </c:pt>
                <c:pt idx="769">
                  <c:v>-17.607030869999999</c:v>
                </c:pt>
                <c:pt idx="770">
                  <c:v>-17.480312349999998</c:v>
                </c:pt>
                <c:pt idx="771">
                  <c:v>-17.424613950000001</c:v>
                </c:pt>
                <c:pt idx="772">
                  <c:v>-17.4033947</c:v>
                </c:pt>
                <c:pt idx="773">
                  <c:v>-17.445501329999999</c:v>
                </c:pt>
                <c:pt idx="774">
                  <c:v>-17.192071909999999</c:v>
                </c:pt>
                <c:pt idx="775">
                  <c:v>-16.722770690000001</c:v>
                </c:pt>
                <c:pt idx="776">
                  <c:v>-16.373298649999999</c:v>
                </c:pt>
                <c:pt idx="777">
                  <c:v>-16.576599120000001</c:v>
                </c:pt>
                <c:pt idx="778">
                  <c:v>-16.43457222</c:v>
                </c:pt>
                <c:pt idx="779">
                  <c:v>-16.39836884</c:v>
                </c:pt>
                <c:pt idx="780">
                  <c:v>-16.374692920000001</c:v>
                </c:pt>
                <c:pt idx="781">
                  <c:v>-16.26995659</c:v>
                </c:pt>
                <c:pt idx="782">
                  <c:v>-16.600269319999999</c:v>
                </c:pt>
                <c:pt idx="783">
                  <c:v>-16.637870790000001</c:v>
                </c:pt>
                <c:pt idx="784">
                  <c:v>-16.409248349999999</c:v>
                </c:pt>
                <c:pt idx="785">
                  <c:v>-16.419254299999999</c:v>
                </c:pt>
                <c:pt idx="786">
                  <c:v>-16.750654220000001</c:v>
                </c:pt>
                <c:pt idx="787">
                  <c:v>-17.299291610000001</c:v>
                </c:pt>
                <c:pt idx="788">
                  <c:v>-17.459426879999999</c:v>
                </c:pt>
                <c:pt idx="789">
                  <c:v>-17.066749569999999</c:v>
                </c:pt>
                <c:pt idx="790">
                  <c:v>-16.566114429999999</c:v>
                </c:pt>
                <c:pt idx="791">
                  <c:v>-16.30367661</c:v>
                </c:pt>
                <c:pt idx="792">
                  <c:v>-16.759014130000001</c:v>
                </c:pt>
                <c:pt idx="793">
                  <c:v>-17.416261670000001</c:v>
                </c:pt>
                <c:pt idx="794">
                  <c:v>-17.22270584</c:v>
                </c:pt>
                <c:pt idx="795">
                  <c:v>-16.495838169999999</c:v>
                </c:pt>
                <c:pt idx="796">
                  <c:v>-16.58634949</c:v>
                </c:pt>
                <c:pt idx="797">
                  <c:v>-17.366132740000001</c:v>
                </c:pt>
                <c:pt idx="798">
                  <c:v>-17.13080025</c:v>
                </c:pt>
                <c:pt idx="799">
                  <c:v>-16.394186019999999</c:v>
                </c:pt>
                <c:pt idx="800">
                  <c:v>-16.579381940000001</c:v>
                </c:pt>
                <c:pt idx="801">
                  <c:v>-17.221309659999999</c:v>
                </c:pt>
                <c:pt idx="802">
                  <c:v>-17.20042801</c:v>
                </c:pt>
                <c:pt idx="803">
                  <c:v>-16.50140953</c:v>
                </c:pt>
                <c:pt idx="804">
                  <c:v>-16.284181589999999</c:v>
                </c:pt>
                <c:pt idx="805">
                  <c:v>-16.63507843</c:v>
                </c:pt>
                <c:pt idx="806">
                  <c:v>-16.98459244</c:v>
                </c:pt>
                <c:pt idx="807">
                  <c:v>-17.24498749</c:v>
                </c:pt>
                <c:pt idx="808">
                  <c:v>-17.480312349999998</c:v>
                </c:pt>
                <c:pt idx="809">
                  <c:v>-17.629302979999999</c:v>
                </c:pt>
                <c:pt idx="810">
                  <c:v>-17.565254209999999</c:v>
                </c:pt>
                <c:pt idx="811">
                  <c:v>-17.32992935</c:v>
                </c:pt>
                <c:pt idx="812">
                  <c:v>-16.93029022</c:v>
                </c:pt>
                <c:pt idx="813">
                  <c:v>-16.526474</c:v>
                </c:pt>
                <c:pt idx="814">
                  <c:v>-16.598880770000001</c:v>
                </c:pt>
                <c:pt idx="815">
                  <c:v>-17.187891010000001</c:v>
                </c:pt>
                <c:pt idx="816">
                  <c:v>-17.67943764</c:v>
                </c:pt>
                <c:pt idx="817">
                  <c:v>-17.399553300000001</c:v>
                </c:pt>
                <c:pt idx="818">
                  <c:v>-16.657367709999999</c:v>
                </c:pt>
                <c:pt idx="819">
                  <c:v>-16.710273740000002</c:v>
                </c:pt>
                <c:pt idx="820">
                  <c:v>-17.49423599</c:v>
                </c:pt>
                <c:pt idx="821">
                  <c:v>-17.409294129999999</c:v>
                </c:pt>
                <c:pt idx="822">
                  <c:v>-16.5696373</c:v>
                </c:pt>
                <c:pt idx="823">
                  <c:v>-17.086242680000002</c:v>
                </c:pt>
                <c:pt idx="824">
                  <c:v>-17.49006271</c:v>
                </c:pt>
                <c:pt idx="825">
                  <c:v>-16.664327620000002</c:v>
                </c:pt>
                <c:pt idx="826">
                  <c:v>-16.846733090000001</c:v>
                </c:pt>
                <c:pt idx="827">
                  <c:v>-17.48867035</c:v>
                </c:pt>
                <c:pt idx="828">
                  <c:v>-16.879163739999999</c:v>
                </c:pt>
                <c:pt idx="829">
                  <c:v>-16.541139600000001</c:v>
                </c:pt>
                <c:pt idx="830">
                  <c:v>-17.36467743</c:v>
                </c:pt>
                <c:pt idx="831">
                  <c:v>-17.247293469999999</c:v>
                </c:pt>
                <c:pt idx="832">
                  <c:v>-16.51828575</c:v>
                </c:pt>
                <c:pt idx="833">
                  <c:v>-16.845344539999999</c:v>
                </c:pt>
                <c:pt idx="834">
                  <c:v>-17.466390610000001</c:v>
                </c:pt>
                <c:pt idx="835">
                  <c:v>-16.905221940000001</c:v>
                </c:pt>
                <c:pt idx="836">
                  <c:v>-16.442922589999998</c:v>
                </c:pt>
                <c:pt idx="837">
                  <c:v>-17.211570739999999</c:v>
                </c:pt>
                <c:pt idx="838">
                  <c:v>-17.125232700000002</c:v>
                </c:pt>
                <c:pt idx="839">
                  <c:v>-16.42899895</c:v>
                </c:pt>
                <c:pt idx="840">
                  <c:v>-16.799392699999999</c:v>
                </c:pt>
                <c:pt idx="841">
                  <c:v>-17.382843019999999</c:v>
                </c:pt>
                <c:pt idx="842">
                  <c:v>-16.778511049999999</c:v>
                </c:pt>
                <c:pt idx="843">
                  <c:v>-16.278614040000001</c:v>
                </c:pt>
                <c:pt idx="844">
                  <c:v>-16.991550449999998</c:v>
                </c:pt>
                <c:pt idx="845">
                  <c:v>-17.313219069999999</c:v>
                </c:pt>
                <c:pt idx="846">
                  <c:v>-16.52368736</c:v>
                </c:pt>
                <c:pt idx="847">
                  <c:v>-16.6016674</c:v>
                </c:pt>
                <c:pt idx="848">
                  <c:v>-17.26587486</c:v>
                </c:pt>
                <c:pt idx="849">
                  <c:v>-16.733947749999999</c:v>
                </c:pt>
                <c:pt idx="850">
                  <c:v>-16.206203460000001</c:v>
                </c:pt>
                <c:pt idx="851">
                  <c:v>-16.878763200000002</c:v>
                </c:pt>
                <c:pt idx="852">
                  <c:v>-17.034723280000001</c:v>
                </c:pt>
                <c:pt idx="853">
                  <c:v>-16.39000893</c:v>
                </c:pt>
                <c:pt idx="854">
                  <c:v>-16.178358079999999</c:v>
                </c:pt>
                <c:pt idx="855">
                  <c:v>-16.790264130000001</c:v>
                </c:pt>
                <c:pt idx="856">
                  <c:v>-16.965099330000001</c:v>
                </c:pt>
                <c:pt idx="857">
                  <c:v>-16.84651947</c:v>
                </c:pt>
                <c:pt idx="858">
                  <c:v>-16.35659218</c:v>
                </c:pt>
                <c:pt idx="859">
                  <c:v>-16.05720711</c:v>
                </c:pt>
                <c:pt idx="860">
                  <c:v>-16.139366150000001</c:v>
                </c:pt>
                <c:pt idx="861">
                  <c:v>-16.573814389999999</c:v>
                </c:pt>
                <c:pt idx="862">
                  <c:v>-16.901041029999998</c:v>
                </c:pt>
                <c:pt idx="863">
                  <c:v>-17.016624449999998</c:v>
                </c:pt>
                <c:pt idx="864">
                  <c:v>-16.786046979999998</c:v>
                </c:pt>
                <c:pt idx="865">
                  <c:v>-16.394184110000001</c:v>
                </c:pt>
                <c:pt idx="866">
                  <c:v>-15.95973873</c:v>
                </c:pt>
                <c:pt idx="867">
                  <c:v>-15.878973009999999</c:v>
                </c:pt>
                <c:pt idx="868">
                  <c:v>-16.150505070000001</c:v>
                </c:pt>
                <c:pt idx="869">
                  <c:v>-16.5974884</c:v>
                </c:pt>
                <c:pt idx="870">
                  <c:v>-17.006874079999999</c:v>
                </c:pt>
                <c:pt idx="871">
                  <c:v>-16.924718859999999</c:v>
                </c:pt>
                <c:pt idx="872">
                  <c:v>-16.451282500000001</c:v>
                </c:pt>
                <c:pt idx="873">
                  <c:v>-15.960306170000001</c:v>
                </c:pt>
                <c:pt idx="874">
                  <c:v>-15.92353344</c:v>
                </c:pt>
                <c:pt idx="875">
                  <c:v>-16.094806670000001</c:v>
                </c:pt>
                <c:pt idx="876">
                  <c:v>-16.463811870000001</c:v>
                </c:pt>
                <c:pt idx="877">
                  <c:v>-16.74926567</c:v>
                </c:pt>
                <c:pt idx="878">
                  <c:v>-16.976238250000002</c:v>
                </c:pt>
                <c:pt idx="879">
                  <c:v>-16.924716950000001</c:v>
                </c:pt>
                <c:pt idx="880">
                  <c:v>-16.800786970000001</c:v>
                </c:pt>
                <c:pt idx="881">
                  <c:v>-16.659633639999999</c:v>
                </c:pt>
                <c:pt idx="882">
                  <c:v>-16.469385150000001</c:v>
                </c:pt>
                <c:pt idx="883">
                  <c:v>-16.156074520000001</c:v>
                </c:pt>
                <c:pt idx="884">
                  <c:v>-15.85808754</c:v>
                </c:pt>
                <c:pt idx="885">
                  <c:v>-15.67984867</c:v>
                </c:pt>
                <c:pt idx="886">
                  <c:v>-15.64921665</c:v>
                </c:pt>
                <c:pt idx="887">
                  <c:v>-15.91378212</c:v>
                </c:pt>
                <c:pt idx="888">
                  <c:v>-16.39836502</c:v>
                </c:pt>
                <c:pt idx="889">
                  <c:v>-16.710279459999999</c:v>
                </c:pt>
                <c:pt idx="890">
                  <c:v>-16.6058445</c:v>
                </c:pt>
                <c:pt idx="891">
                  <c:v>-15.954166409999999</c:v>
                </c:pt>
                <c:pt idx="892">
                  <c:v>-15.75226116</c:v>
                </c:pt>
                <c:pt idx="893">
                  <c:v>-16.08784485</c:v>
                </c:pt>
                <c:pt idx="894">
                  <c:v>-16.699138640000001</c:v>
                </c:pt>
                <c:pt idx="895">
                  <c:v>-16.234054570000001</c:v>
                </c:pt>
                <c:pt idx="896">
                  <c:v>-15.792639729999999</c:v>
                </c:pt>
                <c:pt idx="897">
                  <c:v>-16.49635696</c:v>
                </c:pt>
                <c:pt idx="898">
                  <c:v>-16.646228789999999</c:v>
                </c:pt>
                <c:pt idx="899">
                  <c:v>-16.410896300000001</c:v>
                </c:pt>
                <c:pt idx="900">
                  <c:v>-15.647819520000001</c:v>
                </c:pt>
                <c:pt idx="901">
                  <c:v>-15.929103850000001</c:v>
                </c:pt>
                <c:pt idx="902">
                  <c:v>-16.368389130000001</c:v>
                </c:pt>
                <c:pt idx="903">
                  <c:v>-16.185316090000001</c:v>
                </c:pt>
                <c:pt idx="904">
                  <c:v>-15.580983160000001</c:v>
                </c:pt>
                <c:pt idx="905">
                  <c:v>-15.621369359999999</c:v>
                </c:pt>
                <c:pt idx="906">
                  <c:v>-16.257724759999999</c:v>
                </c:pt>
                <c:pt idx="907">
                  <c:v>-16.501411439999998</c:v>
                </c:pt>
                <c:pt idx="908">
                  <c:v>-15.7606144</c:v>
                </c:pt>
                <c:pt idx="909">
                  <c:v>-15.76061726</c:v>
                </c:pt>
                <c:pt idx="910">
                  <c:v>-16.54178619</c:v>
                </c:pt>
                <c:pt idx="911">
                  <c:v>-16.55014229</c:v>
                </c:pt>
                <c:pt idx="912">
                  <c:v>-15.910998340000001</c:v>
                </c:pt>
                <c:pt idx="913">
                  <c:v>-15.57402134</c:v>
                </c:pt>
                <c:pt idx="914">
                  <c:v>-15.539211269999999</c:v>
                </c:pt>
                <c:pt idx="915">
                  <c:v>-15.92074871</c:v>
                </c:pt>
                <c:pt idx="916">
                  <c:v>-16.36215782</c:v>
                </c:pt>
                <c:pt idx="917">
                  <c:v>-16.603055950000002</c:v>
                </c:pt>
                <c:pt idx="918">
                  <c:v>-16.547361370000001</c:v>
                </c:pt>
                <c:pt idx="919">
                  <c:v>-16.267471310000001</c:v>
                </c:pt>
                <c:pt idx="920">
                  <c:v>-15.79681778</c:v>
                </c:pt>
                <c:pt idx="921">
                  <c:v>-15.54617691</c:v>
                </c:pt>
                <c:pt idx="922">
                  <c:v>-15.45148659</c:v>
                </c:pt>
                <c:pt idx="923">
                  <c:v>-15.787067410000001</c:v>
                </c:pt>
                <c:pt idx="924">
                  <c:v>-16.206201549999999</c:v>
                </c:pt>
                <c:pt idx="925">
                  <c:v>-16.591917039999998</c:v>
                </c:pt>
                <c:pt idx="926">
                  <c:v>-16.610019680000001</c:v>
                </c:pt>
                <c:pt idx="927">
                  <c:v>-16.551538470000001</c:v>
                </c:pt>
                <c:pt idx="928">
                  <c:v>-16.402536390000002</c:v>
                </c:pt>
                <c:pt idx="929">
                  <c:v>-16.346841810000001</c:v>
                </c:pt>
                <c:pt idx="930">
                  <c:v>-16.360767360000001</c:v>
                </c:pt>
                <c:pt idx="931">
                  <c:v>-16.38582993</c:v>
                </c:pt>
                <c:pt idx="932">
                  <c:v>-16.38025665</c:v>
                </c:pt>
                <c:pt idx="933">
                  <c:v>-16.266080859999999</c:v>
                </c:pt>
                <c:pt idx="934">
                  <c:v>-16.190887450000002</c:v>
                </c:pt>
                <c:pt idx="935">
                  <c:v>-16.0655632</c:v>
                </c:pt>
                <c:pt idx="936">
                  <c:v>-15.84416199</c:v>
                </c:pt>
                <c:pt idx="937">
                  <c:v>-15.69620228</c:v>
                </c:pt>
                <c:pt idx="938">
                  <c:v>-15.846945760000001</c:v>
                </c:pt>
                <c:pt idx="939">
                  <c:v>-15.79041481</c:v>
                </c:pt>
                <c:pt idx="940">
                  <c:v>-15.948603629999999</c:v>
                </c:pt>
                <c:pt idx="941">
                  <c:v>-16.662927629999999</c:v>
                </c:pt>
                <c:pt idx="942">
                  <c:v>-16.677764889999999</c:v>
                </c:pt>
                <c:pt idx="943">
                  <c:v>-16.391401290000001</c:v>
                </c:pt>
                <c:pt idx="944">
                  <c:v>-15.87897587</c:v>
                </c:pt>
                <c:pt idx="945">
                  <c:v>-15.91378403</c:v>
                </c:pt>
                <c:pt idx="946">
                  <c:v>-16.40393448</c:v>
                </c:pt>
                <c:pt idx="947">
                  <c:v>-16.683818819999999</c:v>
                </c:pt>
                <c:pt idx="948">
                  <c:v>-16.717237470000001</c:v>
                </c:pt>
                <c:pt idx="949">
                  <c:v>-16.449890140000001</c:v>
                </c:pt>
                <c:pt idx="950">
                  <c:v>-16.083663940000001</c:v>
                </c:pt>
                <c:pt idx="951">
                  <c:v>-15.78706837</c:v>
                </c:pt>
                <c:pt idx="952">
                  <c:v>-15.64782333</c:v>
                </c:pt>
                <c:pt idx="953">
                  <c:v>-15.543388370000001</c:v>
                </c:pt>
                <c:pt idx="954">
                  <c:v>-15.647824290000001</c:v>
                </c:pt>
                <c:pt idx="955">
                  <c:v>-15.955557819999999</c:v>
                </c:pt>
                <c:pt idx="956">
                  <c:v>-16.295318600000002</c:v>
                </c:pt>
                <c:pt idx="957">
                  <c:v>-16.586347580000002</c:v>
                </c:pt>
                <c:pt idx="958">
                  <c:v>-16.658754349999999</c:v>
                </c:pt>
                <c:pt idx="959">
                  <c:v>-16.39975548</c:v>
                </c:pt>
                <c:pt idx="960">
                  <c:v>-15.930495260000001</c:v>
                </c:pt>
                <c:pt idx="961">
                  <c:v>-15.608834269999999</c:v>
                </c:pt>
                <c:pt idx="962">
                  <c:v>-15.70212555</c:v>
                </c:pt>
                <c:pt idx="963">
                  <c:v>-16.306463239999999</c:v>
                </c:pt>
                <c:pt idx="964">
                  <c:v>-16.629516599999999</c:v>
                </c:pt>
                <c:pt idx="965">
                  <c:v>-16.1212616</c:v>
                </c:pt>
                <c:pt idx="966">
                  <c:v>-15.55591869</c:v>
                </c:pt>
                <c:pt idx="967">
                  <c:v>-15.774537090000001</c:v>
                </c:pt>
                <c:pt idx="968">
                  <c:v>-16.416465760000001</c:v>
                </c:pt>
                <c:pt idx="969">
                  <c:v>-16.596094130000001</c:v>
                </c:pt>
                <c:pt idx="970">
                  <c:v>-16.161642069999999</c:v>
                </c:pt>
                <c:pt idx="971">
                  <c:v>-15.668715479999999</c:v>
                </c:pt>
                <c:pt idx="972">
                  <c:v>-15.54756832</c:v>
                </c:pt>
                <c:pt idx="973">
                  <c:v>-15.954163550000001</c:v>
                </c:pt>
                <c:pt idx="974">
                  <c:v>-16.456844329999999</c:v>
                </c:pt>
                <c:pt idx="975">
                  <c:v>-16.639263150000001</c:v>
                </c:pt>
                <c:pt idx="976">
                  <c:v>-16.413684839999998</c:v>
                </c:pt>
                <c:pt idx="977">
                  <c:v>-15.98480225</c:v>
                </c:pt>
                <c:pt idx="978">
                  <c:v>-15.45565891</c:v>
                </c:pt>
                <c:pt idx="979">
                  <c:v>-15.38186741</c:v>
                </c:pt>
                <c:pt idx="980">
                  <c:v>-15.8483429</c:v>
                </c:pt>
                <c:pt idx="981">
                  <c:v>-16.24240112</c:v>
                </c:pt>
                <c:pt idx="982">
                  <c:v>-16.135185239999998</c:v>
                </c:pt>
                <c:pt idx="983">
                  <c:v>-15.508574490000001</c:v>
                </c:pt>
                <c:pt idx="984">
                  <c:v>-15.19806004</c:v>
                </c:pt>
                <c:pt idx="985">
                  <c:v>-15.686814310000001</c:v>
                </c:pt>
                <c:pt idx="986">
                  <c:v>-16.21455765</c:v>
                </c:pt>
                <c:pt idx="987">
                  <c:v>-15.94720459</c:v>
                </c:pt>
                <c:pt idx="988">
                  <c:v>-15.23565292</c:v>
                </c:pt>
                <c:pt idx="989">
                  <c:v>-15.18691349</c:v>
                </c:pt>
                <c:pt idx="990">
                  <c:v>-15.756438259999999</c:v>
                </c:pt>
                <c:pt idx="991">
                  <c:v>-16.150506969999999</c:v>
                </c:pt>
                <c:pt idx="992">
                  <c:v>-15.8274498</c:v>
                </c:pt>
                <c:pt idx="993">
                  <c:v>-15.25375462</c:v>
                </c:pt>
                <c:pt idx="994">
                  <c:v>-15.03374386</c:v>
                </c:pt>
                <c:pt idx="995">
                  <c:v>-15.174381260000001</c:v>
                </c:pt>
                <c:pt idx="996">
                  <c:v>-15.564277649999999</c:v>
                </c:pt>
                <c:pt idx="997">
                  <c:v>-15.98897648</c:v>
                </c:pt>
                <c:pt idx="998">
                  <c:v>-16.2006321</c:v>
                </c:pt>
                <c:pt idx="999">
                  <c:v>-15.89428711</c:v>
                </c:pt>
                <c:pt idx="1000">
                  <c:v>-15.356798169999999</c:v>
                </c:pt>
                <c:pt idx="1001">
                  <c:v>-15.049064639999999</c:v>
                </c:pt>
                <c:pt idx="1002">
                  <c:v>-15.278821949999999</c:v>
                </c:pt>
                <c:pt idx="1003">
                  <c:v>-15.83441448</c:v>
                </c:pt>
                <c:pt idx="1004">
                  <c:v>-16.181142810000001</c:v>
                </c:pt>
                <c:pt idx="1005">
                  <c:v>-15.81909943</c:v>
                </c:pt>
                <c:pt idx="1006">
                  <c:v>-15.36793995</c:v>
                </c:pt>
                <c:pt idx="1007">
                  <c:v>-14.97108364</c:v>
                </c:pt>
                <c:pt idx="1008">
                  <c:v>-15.18274212</c:v>
                </c:pt>
                <c:pt idx="1009">
                  <c:v>-15.17299652</c:v>
                </c:pt>
                <c:pt idx="1010">
                  <c:v>-15.257929799999999</c:v>
                </c:pt>
                <c:pt idx="1011">
                  <c:v>-15.34426212</c:v>
                </c:pt>
                <c:pt idx="1012">
                  <c:v>-15.505790709999999</c:v>
                </c:pt>
                <c:pt idx="1013">
                  <c:v>-15.564272880000001</c:v>
                </c:pt>
                <c:pt idx="1014">
                  <c:v>-15.587950709999999</c:v>
                </c:pt>
                <c:pt idx="1015">
                  <c:v>-16.008472439999998</c:v>
                </c:pt>
                <c:pt idx="1016">
                  <c:v>-16.05198669</c:v>
                </c:pt>
                <c:pt idx="1017">
                  <c:v>-15.92910004</c:v>
                </c:pt>
                <c:pt idx="1018">
                  <c:v>-15.977836610000001</c:v>
                </c:pt>
                <c:pt idx="1019">
                  <c:v>-15.961982730000001</c:v>
                </c:pt>
                <c:pt idx="1020">
                  <c:v>-15.93188572</c:v>
                </c:pt>
                <c:pt idx="1021">
                  <c:v>-15.86643982</c:v>
                </c:pt>
                <c:pt idx="1022">
                  <c:v>-15.79542446</c:v>
                </c:pt>
                <c:pt idx="1023">
                  <c:v>-15.7842865</c:v>
                </c:pt>
                <c:pt idx="1024">
                  <c:v>-15.665925980000001</c:v>
                </c:pt>
                <c:pt idx="1025">
                  <c:v>-15.50857353</c:v>
                </c:pt>
                <c:pt idx="1026">
                  <c:v>-15.295528409999999</c:v>
                </c:pt>
                <c:pt idx="1027">
                  <c:v>-15.082481380000001</c:v>
                </c:pt>
                <c:pt idx="1028">
                  <c:v>-14.89032269</c:v>
                </c:pt>
                <c:pt idx="1029">
                  <c:v>-14.85550785</c:v>
                </c:pt>
                <c:pt idx="1030">
                  <c:v>-14.90666103</c:v>
                </c:pt>
                <c:pt idx="1031">
                  <c:v>-15.16881371</c:v>
                </c:pt>
                <c:pt idx="1032">
                  <c:v>-15.48526478</c:v>
                </c:pt>
                <c:pt idx="1033">
                  <c:v>-15.83302593</c:v>
                </c:pt>
                <c:pt idx="1034">
                  <c:v>-16.068347930000002</c:v>
                </c:pt>
                <c:pt idx="1035">
                  <c:v>-15.592137340000001</c:v>
                </c:pt>
                <c:pt idx="1036">
                  <c:v>-15.14375019</c:v>
                </c:pt>
                <c:pt idx="1037">
                  <c:v>-15.36237049</c:v>
                </c:pt>
                <c:pt idx="1038">
                  <c:v>-15.78011227</c:v>
                </c:pt>
                <c:pt idx="1039">
                  <c:v>-16.214555740000002</c:v>
                </c:pt>
                <c:pt idx="1040">
                  <c:v>-15.79960728</c:v>
                </c:pt>
                <c:pt idx="1041">
                  <c:v>-15.179953579999999</c:v>
                </c:pt>
                <c:pt idx="1042">
                  <c:v>-15.55035019</c:v>
                </c:pt>
                <c:pt idx="1043">
                  <c:v>-16.07870483</c:v>
                </c:pt>
                <c:pt idx="1044">
                  <c:v>-15.877581599999999</c:v>
                </c:pt>
                <c:pt idx="1045">
                  <c:v>-15.30245304</c:v>
                </c:pt>
                <c:pt idx="1046">
                  <c:v>-15.196663859999999</c:v>
                </c:pt>
                <c:pt idx="1047">
                  <c:v>-15.444483760000001</c:v>
                </c:pt>
                <c:pt idx="1048">
                  <c:v>-15.81352425</c:v>
                </c:pt>
                <c:pt idx="1049">
                  <c:v>-16.200634000000001</c:v>
                </c:pt>
                <c:pt idx="1050">
                  <c:v>-16.026577</c:v>
                </c:pt>
                <c:pt idx="1051">
                  <c:v>-15.642252920000001</c:v>
                </c:pt>
                <c:pt idx="1052">
                  <c:v>-15.188311580000001</c:v>
                </c:pt>
                <c:pt idx="1053">
                  <c:v>-15.237041469999999</c:v>
                </c:pt>
                <c:pt idx="1054">
                  <c:v>-15.210585590000001</c:v>
                </c:pt>
                <c:pt idx="1055">
                  <c:v>-15.49325848</c:v>
                </c:pt>
                <c:pt idx="1056">
                  <c:v>-15.80517292</c:v>
                </c:pt>
                <c:pt idx="1057">
                  <c:v>-16.168613430000001</c:v>
                </c:pt>
                <c:pt idx="1058">
                  <c:v>-16.179744719999999</c:v>
                </c:pt>
                <c:pt idx="1059">
                  <c:v>-16.146205899999998</c:v>
                </c:pt>
                <c:pt idx="1060">
                  <c:v>-16.249366760000001</c:v>
                </c:pt>
                <c:pt idx="1061">
                  <c:v>-16.278614040000001</c:v>
                </c:pt>
                <c:pt idx="1062">
                  <c:v>-16.296712880000001</c:v>
                </c:pt>
                <c:pt idx="1063">
                  <c:v>-16.344057079999999</c:v>
                </c:pt>
                <c:pt idx="1064">
                  <c:v>-16.31202888</c:v>
                </c:pt>
                <c:pt idx="1065">
                  <c:v>-16.402540210000002</c:v>
                </c:pt>
                <c:pt idx="1066">
                  <c:v>-16.327346800000001</c:v>
                </c:pt>
                <c:pt idx="1067">
                  <c:v>-16.501403809999999</c:v>
                </c:pt>
                <c:pt idx="1068">
                  <c:v>-16.548749919999999</c:v>
                </c:pt>
                <c:pt idx="1069">
                  <c:v>-16.512546539999999</c:v>
                </c:pt>
                <c:pt idx="1070">
                  <c:v>-16.467987059999999</c:v>
                </c:pt>
                <c:pt idx="1071">
                  <c:v>-16.430393219999999</c:v>
                </c:pt>
                <c:pt idx="1072">
                  <c:v>-16.381650919999998</c:v>
                </c:pt>
                <c:pt idx="1073">
                  <c:v>-16.33292007</c:v>
                </c:pt>
                <c:pt idx="1074">
                  <c:v>-16.252155299999998</c:v>
                </c:pt>
                <c:pt idx="1075">
                  <c:v>-16.25772285</c:v>
                </c:pt>
                <c:pt idx="1076">
                  <c:v>-16.38861275</c:v>
                </c:pt>
                <c:pt idx="1077">
                  <c:v>-16.437351230000001</c:v>
                </c:pt>
                <c:pt idx="1078">
                  <c:v>-16.427604680000002</c:v>
                </c:pt>
                <c:pt idx="1079">
                  <c:v>-16.415071489999999</c:v>
                </c:pt>
                <c:pt idx="1080">
                  <c:v>-16.458238600000001</c:v>
                </c:pt>
                <c:pt idx="1081">
                  <c:v>-16.469383239999999</c:v>
                </c:pt>
                <c:pt idx="1082">
                  <c:v>-16.381650919999998</c:v>
                </c:pt>
                <c:pt idx="1083">
                  <c:v>-16.295318600000002</c:v>
                </c:pt>
                <c:pt idx="1084">
                  <c:v>-16.200630189999998</c:v>
                </c:pt>
                <c:pt idx="1085">
                  <c:v>-16.00290871</c:v>
                </c:pt>
                <c:pt idx="1086">
                  <c:v>-15.870618820000001</c:v>
                </c:pt>
                <c:pt idx="1087">
                  <c:v>-15.610225679999999</c:v>
                </c:pt>
                <c:pt idx="1088">
                  <c:v>-15.393000600000001</c:v>
                </c:pt>
                <c:pt idx="1089">
                  <c:v>-15.358191489999999</c:v>
                </c:pt>
                <c:pt idx="1090">
                  <c:v>-15.355403900000001</c:v>
                </c:pt>
                <c:pt idx="1091">
                  <c:v>-15.295528409999999</c:v>
                </c:pt>
                <c:pt idx="1092">
                  <c:v>-15.384646419999999</c:v>
                </c:pt>
                <c:pt idx="1093">
                  <c:v>-15.42920685</c:v>
                </c:pt>
                <c:pt idx="1094">
                  <c:v>-15.53085995</c:v>
                </c:pt>
                <c:pt idx="1095">
                  <c:v>-15.646435739999999</c:v>
                </c:pt>
                <c:pt idx="1096">
                  <c:v>-15.876184459999999</c:v>
                </c:pt>
                <c:pt idx="1097">
                  <c:v>-16.046066280000002</c:v>
                </c:pt>
                <c:pt idx="1098">
                  <c:v>-16.19924164</c:v>
                </c:pt>
                <c:pt idx="1099">
                  <c:v>-16.305070879999999</c:v>
                </c:pt>
                <c:pt idx="1100">
                  <c:v>-16.34963226</c:v>
                </c:pt>
                <c:pt idx="1101">
                  <c:v>-16.32873726</c:v>
                </c:pt>
                <c:pt idx="1102">
                  <c:v>-16.29393005</c:v>
                </c:pt>
                <c:pt idx="1103">
                  <c:v>-16.188095090000001</c:v>
                </c:pt>
                <c:pt idx="1104">
                  <c:v>-16.06556702</c:v>
                </c:pt>
                <c:pt idx="1105">
                  <c:v>-16.047460560000001</c:v>
                </c:pt>
                <c:pt idx="1106">
                  <c:v>-16.064168930000001</c:v>
                </c:pt>
                <c:pt idx="1107">
                  <c:v>-16.110982889999999</c:v>
                </c:pt>
                <c:pt idx="1108">
                  <c:v>-16.280002589999999</c:v>
                </c:pt>
                <c:pt idx="1109">
                  <c:v>-16.263210300000001</c:v>
                </c:pt>
                <c:pt idx="1110">
                  <c:v>-16.22012711</c:v>
                </c:pt>
                <c:pt idx="1111">
                  <c:v>-15.92075157</c:v>
                </c:pt>
                <c:pt idx="1112">
                  <c:v>-15.63668156</c:v>
                </c:pt>
                <c:pt idx="1113">
                  <c:v>-15.401354789999999</c:v>
                </c:pt>
                <c:pt idx="1114">
                  <c:v>-15.1493187</c:v>
                </c:pt>
                <c:pt idx="1115">
                  <c:v>-15.0184269</c:v>
                </c:pt>
                <c:pt idx="1116">
                  <c:v>-15.11868477</c:v>
                </c:pt>
                <c:pt idx="1117">
                  <c:v>-15.21894073</c:v>
                </c:pt>
                <c:pt idx="1118">
                  <c:v>-15.519718170000001</c:v>
                </c:pt>
                <c:pt idx="1119">
                  <c:v>-15.83441257</c:v>
                </c:pt>
                <c:pt idx="1120">
                  <c:v>-15.93467045</c:v>
                </c:pt>
                <c:pt idx="1121">
                  <c:v>-15.872008320000001</c:v>
                </c:pt>
                <c:pt idx="1122">
                  <c:v>-15.653391839999999</c:v>
                </c:pt>
                <c:pt idx="1123">
                  <c:v>-15.36932945</c:v>
                </c:pt>
                <c:pt idx="1124">
                  <c:v>-15.104761119999999</c:v>
                </c:pt>
                <c:pt idx="1125">
                  <c:v>-14.95715714</c:v>
                </c:pt>
                <c:pt idx="1126">
                  <c:v>-14.88475513</c:v>
                </c:pt>
                <c:pt idx="1127">
                  <c:v>-14.861078259999999</c:v>
                </c:pt>
                <c:pt idx="1128">
                  <c:v>-14.85829449</c:v>
                </c:pt>
                <c:pt idx="1129">
                  <c:v>-14.7858839</c:v>
                </c:pt>
                <c:pt idx="1130">
                  <c:v>-14.802595139999999</c:v>
                </c:pt>
                <c:pt idx="1131">
                  <c:v>-14.85690117</c:v>
                </c:pt>
                <c:pt idx="1132">
                  <c:v>-14.78031635</c:v>
                </c:pt>
                <c:pt idx="1133">
                  <c:v>-14.893109320000001</c:v>
                </c:pt>
                <c:pt idx="1134">
                  <c:v>-14.87639427</c:v>
                </c:pt>
                <c:pt idx="1135">
                  <c:v>-14.79702473</c:v>
                </c:pt>
                <c:pt idx="1136">
                  <c:v>-14.764996529999999</c:v>
                </c:pt>
                <c:pt idx="1137">
                  <c:v>-14.87221718</c:v>
                </c:pt>
                <c:pt idx="1138">
                  <c:v>-14.78031635</c:v>
                </c:pt>
                <c:pt idx="1139">
                  <c:v>-14.861079220000001</c:v>
                </c:pt>
                <c:pt idx="1140">
                  <c:v>-14.78867149</c:v>
                </c:pt>
                <c:pt idx="1141">
                  <c:v>-14.79651642</c:v>
                </c:pt>
                <c:pt idx="1142">
                  <c:v>-14.94880199</c:v>
                </c:pt>
                <c:pt idx="1143">
                  <c:v>-15.066203120000001</c:v>
                </c:pt>
                <c:pt idx="1144">
                  <c:v>-15.237047199999999</c:v>
                </c:pt>
                <c:pt idx="1145">
                  <c:v>-15.604656220000001</c:v>
                </c:pt>
                <c:pt idx="1146">
                  <c:v>-15.71466064</c:v>
                </c:pt>
                <c:pt idx="1147">
                  <c:v>-15.85948181</c:v>
                </c:pt>
                <c:pt idx="1148">
                  <c:v>-15.76339817</c:v>
                </c:pt>
                <c:pt idx="1149">
                  <c:v>-15.62832832</c:v>
                </c:pt>
                <c:pt idx="1150">
                  <c:v>-15.44730854</c:v>
                </c:pt>
                <c:pt idx="1151">
                  <c:v>-15.225906370000001</c:v>
                </c:pt>
                <c:pt idx="1152">
                  <c:v>-15.053237920000001</c:v>
                </c:pt>
                <c:pt idx="1153">
                  <c:v>-14.97665215</c:v>
                </c:pt>
                <c:pt idx="1154">
                  <c:v>-14.939055440000001</c:v>
                </c:pt>
                <c:pt idx="1155">
                  <c:v>-14.88892937</c:v>
                </c:pt>
                <c:pt idx="1156">
                  <c:v>-14.91816998</c:v>
                </c:pt>
                <c:pt idx="1157">
                  <c:v>-14.97108364</c:v>
                </c:pt>
                <c:pt idx="1158">
                  <c:v>-15.05602455</c:v>
                </c:pt>
                <c:pt idx="1159">
                  <c:v>-15.216158869999999</c:v>
                </c:pt>
                <c:pt idx="1160">
                  <c:v>-15.239830019999999</c:v>
                </c:pt>
                <c:pt idx="1161">
                  <c:v>-15.164639469999999</c:v>
                </c:pt>
                <c:pt idx="1162">
                  <c:v>-15.06437874</c:v>
                </c:pt>
                <c:pt idx="1163">
                  <c:v>-14.98500919</c:v>
                </c:pt>
                <c:pt idx="1164">
                  <c:v>-14.920953750000001</c:v>
                </c:pt>
                <c:pt idx="1165">
                  <c:v>-14.79841614</c:v>
                </c:pt>
                <c:pt idx="1166">
                  <c:v>-14.838800429999999</c:v>
                </c:pt>
                <c:pt idx="1167">
                  <c:v>-15.06159306</c:v>
                </c:pt>
                <c:pt idx="1168">
                  <c:v>-15.32198715</c:v>
                </c:pt>
                <c:pt idx="1169">
                  <c:v>-15.70352364</c:v>
                </c:pt>
                <c:pt idx="1170">
                  <c:v>-15.86644459</c:v>
                </c:pt>
                <c:pt idx="1171">
                  <c:v>-15.66174698</c:v>
                </c:pt>
                <c:pt idx="1172">
                  <c:v>-15.12425041</c:v>
                </c:pt>
                <c:pt idx="1173">
                  <c:v>-14.759424210000001</c:v>
                </c:pt>
                <c:pt idx="1174">
                  <c:v>-15.15350246</c:v>
                </c:pt>
                <c:pt idx="1175">
                  <c:v>-15.69795132</c:v>
                </c:pt>
                <c:pt idx="1176">
                  <c:v>-15.65478802</c:v>
                </c:pt>
                <c:pt idx="1177">
                  <c:v>-15.113112449999999</c:v>
                </c:pt>
                <c:pt idx="1178">
                  <c:v>-14.845761299999999</c:v>
                </c:pt>
                <c:pt idx="1179">
                  <c:v>-15.26628876</c:v>
                </c:pt>
                <c:pt idx="1180">
                  <c:v>-15.684029580000001</c:v>
                </c:pt>
                <c:pt idx="1181">
                  <c:v>-15.80238628</c:v>
                </c:pt>
                <c:pt idx="1182">
                  <c:v>-15.441738129999999</c:v>
                </c:pt>
                <c:pt idx="1183">
                  <c:v>-15.05916691</c:v>
                </c:pt>
                <c:pt idx="1184">
                  <c:v>-15.28578854</c:v>
                </c:pt>
                <c:pt idx="1185">
                  <c:v>-15.00854015</c:v>
                </c:pt>
                <c:pt idx="1186">
                  <c:v>-14.95715809</c:v>
                </c:pt>
                <c:pt idx="1187">
                  <c:v>-15.166030879999999</c:v>
                </c:pt>
                <c:pt idx="1188">
                  <c:v>-15.51832581</c:v>
                </c:pt>
                <c:pt idx="1189">
                  <c:v>-15.79542255</c:v>
                </c:pt>
                <c:pt idx="1190">
                  <c:v>-15.849730490000001</c:v>
                </c:pt>
                <c:pt idx="1191">
                  <c:v>-15.753651619999999</c:v>
                </c:pt>
                <c:pt idx="1192">
                  <c:v>-15.51693058</c:v>
                </c:pt>
                <c:pt idx="1193">
                  <c:v>-15.172992710000001</c:v>
                </c:pt>
                <c:pt idx="1194">
                  <c:v>-14.982221600000001</c:v>
                </c:pt>
                <c:pt idx="1195">
                  <c:v>-14.76499557</c:v>
                </c:pt>
                <c:pt idx="1196">
                  <c:v>-14.76917553</c:v>
                </c:pt>
                <c:pt idx="1197">
                  <c:v>-14.798414230000001</c:v>
                </c:pt>
                <c:pt idx="1198">
                  <c:v>-14.92512894</c:v>
                </c:pt>
                <c:pt idx="1199">
                  <c:v>-15.047671319999999</c:v>
                </c:pt>
                <c:pt idx="1200">
                  <c:v>-15.22311974</c:v>
                </c:pt>
                <c:pt idx="1201">
                  <c:v>-15.437560080000001</c:v>
                </c:pt>
                <c:pt idx="1202">
                  <c:v>-15.71327114</c:v>
                </c:pt>
                <c:pt idx="1203">
                  <c:v>-15.87061596</c:v>
                </c:pt>
                <c:pt idx="1204">
                  <c:v>-15.84137726</c:v>
                </c:pt>
                <c:pt idx="1205">
                  <c:v>-15.87758064</c:v>
                </c:pt>
                <c:pt idx="1206">
                  <c:v>-15.86504841</c:v>
                </c:pt>
                <c:pt idx="1207">
                  <c:v>-15.778713229999999</c:v>
                </c:pt>
                <c:pt idx="1208">
                  <c:v>-15.671491619999999</c:v>
                </c:pt>
                <c:pt idx="1209">
                  <c:v>-15.46401882</c:v>
                </c:pt>
                <c:pt idx="1210">
                  <c:v>-15.394392010000001</c:v>
                </c:pt>
                <c:pt idx="1211">
                  <c:v>-15.296920780000001</c:v>
                </c:pt>
                <c:pt idx="1212">
                  <c:v>-15.17995548</c:v>
                </c:pt>
                <c:pt idx="1213">
                  <c:v>-15.03235626</c:v>
                </c:pt>
                <c:pt idx="1214">
                  <c:v>-15.001719469999999</c:v>
                </c:pt>
                <c:pt idx="1215">
                  <c:v>-15.22729588</c:v>
                </c:pt>
                <c:pt idx="1216">
                  <c:v>-15.603267669999999</c:v>
                </c:pt>
                <c:pt idx="1217">
                  <c:v>-15.888720510000001</c:v>
                </c:pt>
                <c:pt idx="1218">
                  <c:v>-16.079488749999999</c:v>
                </c:pt>
                <c:pt idx="1219">
                  <c:v>-15.92353153</c:v>
                </c:pt>
                <c:pt idx="1220">
                  <c:v>-15.45983887</c:v>
                </c:pt>
                <c:pt idx="1221">
                  <c:v>-15.065768240000001</c:v>
                </c:pt>
                <c:pt idx="1222">
                  <c:v>-15.17159653</c:v>
                </c:pt>
                <c:pt idx="1223">
                  <c:v>-15.709094049999999</c:v>
                </c:pt>
                <c:pt idx="1224">
                  <c:v>-15.88871479</c:v>
                </c:pt>
                <c:pt idx="1225">
                  <c:v>-15.15349483</c:v>
                </c:pt>
                <c:pt idx="1226">
                  <c:v>-15.253755569999999</c:v>
                </c:pt>
                <c:pt idx="1227">
                  <c:v>-15.90995216</c:v>
                </c:pt>
                <c:pt idx="1228">
                  <c:v>-15.642252920000001</c:v>
                </c:pt>
                <c:pt idx="1229">
                  <c:v>-15.015639309999999</c:v>
                </c:pt>
                <c:pt idx="1230">
                  <c:v>-15.67846203</c:v>
                </c:pt>
                <c:pt idx="1231">
                  <c:v>-15.68402195</c:v>
                </c:pt>
                <c:pt idx="1232">
                  <c:v>-15.03234863</c:v>
                </c:pt>
                <c:pt idx="1233">
                  <c:v>-15.75782967</c:v>
                </c:pt>
                <c:pt idx="1234">
                  <c:v>-15.582377429999999</c:v>
                </c:pt>
                <c:pt idx="1235">
                  <c:v>-14.99754143</c:v>
                </c:pt>
                <c:pt idx="1236">
                  <c:v>-15.8260603</c:v>
                </c:pt>
                <c:pt idx="1237">
                  <c:v>-15.4236393</c:v>
                </c:pt>
                <c:pt idx="1238">
                  <c:v>-15.09362411</c:v>
                </c:pt>
                <c:pt idx="1239">
                  <c:v>-15.92770767</c:v>
                </c:pt>
                <c:pt idx="1240">
                  <c:v>-15.30388355</c:v>
                </c:pt>
                <c:pt idx="1241">
                  <c:v>-14.98083115</c:v>
                </c:pt>
                <c:pt idx="1242">
                  <c:v>-15.75225925</c:v>
                </c:pt>
                <c:pt idx="1243">
                  <c:v>-15.908215520000001</c:v>
                </c:pt>
                <c:pt idx="1244">
                  <c:v>-15.19805431</c:v>
                </c:pt>
                <c:pt idx="1245">
                  <c:v>-14.95855141</c:v>
                </c:pt>
                <c:pt idx="1246">
                  <c:v>-15.39299965</c:v>
                </c:pt>
                <c:pt idx="1247">
                  <c:v>-15.877578740000001</c:v>
                </c:pt>
                <c:pt idx="1248">
                  <c:v>-15.855298039999999</c:v>
                </c:pt>
                <c:pt idx="1249">
                  <c:v>-15.337302210000001</c:v>
                </c:pt>
                <c:pt idx="1250">
                  <c:v>-14.869436260000001</c:v>
                </c:pt>
                <c:pt idx="1251">
                  <c:v>-14.742718699999999</c:v>
                </c:pt>
                <c:pt idx="1252">
                  <c:v>-14.82487583</c:v>
                </c:pt>
                <c:pt idx="1253">
                  <c:v>-15.0365324</c:v>
                </c:pt>
                <c:pt idx="1254">
                  <c:v>-15.140971179999999</c:v>
                </c:pt>
                <c:pt idx="1255">
                  <c:v>-15.438954349999999</c:v>
                </c:pt>
                <c:pt idx="1256">
                  <c:v>-15.5559206</c:v>
                </c:pt>
                <c:pt idx="1257">
                  <c:v>-15.60743999</c:v>
                </c:pt>
                <c:pt idx="1258">
                  <c:v>-15.642254830000001</c:v>
                </c:pt>
                <c:pt idx="1259">
                  <c:v>-15.63250828</c:v>
                </c:pt>
                <c:pt idx="1260">
                  <c:v>-15.61996841</c:v>
                </c:pt>
                <c:pt idx="1261">
                  <c:v>-15.49464893</c:v>
                </c:pt>
                <c:pt idx="1262">
                  <c:v>-15.230080600000001</c:v>
                </c:pt>
                <c:pt idx="1263">
                  <c:v>-14.720436100000001</c:v>
                </c:pt>
                <c:pt idx="1264">
                  <c:v>-14.414091109999999</c:v>
                </c:pt>
                <c:pt idx="1265">
                  <c:v>-14.68701649</c:v>
                </c:pt>
                <c:pt idx="1266">
                  <c:v>-15.30527592</c:v>
                </c:pt>
                <c:pt idx="1267">
                  <c:v>-15.501614569999999</c:v>
                </c:pt>
                <c:pt idx="1268">
                  <c:v>-15.193877219999999</c:v>
                </c:pt>
                <c:pt idx="1269">
                  <c:v>-14.726008419999999</c:v>
                </c:pt>
                <c:pt idx="1270">
                  <c:v>-14.38345623</c:v>
                </c:pt>
                <c:pt idx="1271">
                  <c:v>-14.595116620000001</c:v>
                </c:pt>
                <c:pt idx="1272">
                  <c:v>-15.01703644</c:v>
                </c:pt>
                <c:pt idx="1273">
                  <c:v>-15.356798169999999</c:v>
                </c:pt>
                <c:pt idx="1274">
                  <c:v>-15.444522859999999</c:v>
                </c:pt>
                <c:pt idx="1275">
                  <c:v>-15.166028020000001</c:v>
                </c:pt>
                <c:pt idx="1276">
                  <c:v>-14.66473961</c:v>
                </c:pt>
                <c:pt idx="1277">
                  <c:v>-14.348647120000001</c:v>
                </c:pt>
                <c:pt idx="1278">
                  <c:v>-14.650817869999999</c:v>
                </c:pt>
                <c:pt idx="1279">
                  <c:v>-15.19388199</c:v>
                </c:pt>
                <c:pt idx="1280">
                  <c:v>-15.42224693</c:v>
                </c:pt>
                <c:pt idx="1281">
                  <c:v>-15.16324139</c:v>
                </c:pt>
                <c:pt idx="1282">
                  <c:v>-14.6647377</c:v>
                </c:pt>
                <c:pt idx="1283">
                  <c:v>-14.294342990000001</c:v>
                </c:pt>
                <c:pt idx="1284">
                  <c:v>-14.432192799999999</c:v>
                </c:pt>
                <c:pt idx="1285">
                  <c:v>-14.9028492</c:v>
                </c:pt>
                <c:pt idx="1286">
                  <c:v>-15.37490463</c:v>
                </c:pt>
                <c:pt idx="1287">
                  <c:v>-15.07412529</c:v>
                </c:pt>
                <c:pt idx="1288">
                  <c:v>-14.504609110000001</c:v>
                </c:pt>
                <c:pt idx="1289">
                  <c:v>-14.27345276</c:v>
                </c:pt>
                <c:pt idx="1290">
                  <c:v>-14.79424</c:v>
                </c:pt>
                <c:pt idx="1291">
                  <c:v>-15.20362663</c:v>
                </c:pt>
                <c:pt idx="1292">
                  <c:v>-15.18412876</c:v>
                </c:pt>
                <c:pt idx="1293">
                  <c:v>-14.510174749999999</c:v>
                </c:pt>
                <c:pt idx="1294">
                  <c:v>-14.30687618</c:v>
                </c:pt>
                <c:pt idx="1295">
                  <c:v>-14.51354218</c:v>
                </c:pt>
                <c:pt idx="1296">
                  <c:v>-14.90145779</c:v>
                </c:pt>
                <c:pt idx="1297">
                  <c:v>-15.16881847</c:v>
                </c:pt>
                <c:pt idx="1298">
                  <c:v>-14.55195045</c:v>
                </c:pt>
                <c:pt idx="1299">
                  <c:v>-14.143959049999999</c:v>
                </c:pt>
                <c:pt idx="1300">
                  <c:v>-14.59651184</c:v>
                </c:pt>
                <c:pt idx="1301">
                  <c:v>-15.1061554</c:v>
                </c:pt>
                <c:pt idx="1302">
                  <c:v>-15.023999209999999</c:v>
                </c:pt>
                <c:pt idx="1303">
                  <c:v>-14.24421501</c:v>
                </c:pt>
                <c:pt idx="1304">
                  <c:v>-14.29155922</c:v>
                </c:pt>
                <c:pt idx="1305">
                  <c:v>-15.09640789</c:v>
                </c:pt>
                <c:pt idx="1306">
                  <c:v>-14.902851099999999</c:v>
                </c:pt>
                <c:pt idx="1307">
                  <c:v>-14.088261599999999</c:v>
                </c:pt>
                <c:pt idx="1308">
                  <c:v>-14.45725822</c:v>
                </c:pt>
                <c:pt idx="1309">
                  <c:v>-15.166032789999999</c:v>
                </c:pt>
                <c:pt idx="1310">
                  <c:v>-14.74967766</c:v>
                </c:pt>
                <c:pt idx="1311">
                  <c:v>-14.16762924</c:v>
                </c:pt>
                <c:pt idx="1312">
                  <c:v>-14.652209279999999</c:v>
                </c:pt>
                <c:pt idx="1313">
                  <c:v>-15.224515909999999</c:v>
                </c:pt>
                <c:pt idx="1314">
                  <c:v>-15.00310898</c:v>
                </c:pt>
                <c:pt idx="1315">
                  <c:v>-14.54166603</c:v>
                </c:pt>
                <c:pt idx="1316">
                  <c:v>-14.28877449</c:v>
                </c:pt>
                <c:pt idx="1317">
                  <c:v>-14.43916035</c:v>
                </c:pt>
                <c:pt idx="1318">
                  <c:v>-14.904476170000001</c:v>
                </c:pt>
                <c:pt idx="1319">
                  <c:v>-15.18830872</c:v>
                </c:pt>
                <c:pt idx="1320">
                  <c:v>-15.001719469999999</c:v>
                </c:pt>
                <c:pt idx="1321">
                  <c:v>-14.47258091</c:v>
                </c:pt>
                <c:pt idx="1322">
                  <c:v>-14.17459011</c:v>
                </c:pt>
                <c:pt idx="1323">
                  <c:v>-14.60213375</c:v>
                </c:pt>
                <c:pt idx="1324">
                  <c:v>-15.22451115</c:v>
                </c:pt>
                <c:pt idx="1325">
                  <c:v>-15.0657692</c:v>
                </c:pt>
                <c:pt idx="1326">
                  <c:v>-14.42384148</c:v>
                </c:pt>
                <c:pt idx="1327">
                  <c:v>-14.29294968</c:v>
                </c:pt>
                <c:pt idx="1328">
                  <c:v>-14.748386379999999</c:v>
                </c:pt>
                <c:pt idx="1329">
                  <c:v>-14.95437527</c:v>
                </c:pt>
                <c:pt idx="1330">
                  <c:v>-15.12245083</c:v>
                </c:pt>
                <c:pt idx="1331">
                  <c:v>-15.19805908</c:v>
                </c:pt>
                <c:pt idx="1332">
                  <c:v>-15.30388641</c:v>
                </c:pt>
                <c:pt idx="1333">
                  <c:v>-15.2648983</c:v>
                </c:pt>
                <c:pt idx="1334">
                  <c:v>-14.97526169</c:v>
                </c:pt>
                <c:pt idx="1335">
                  <c:v>-14.83183575</c:v>
                </c:pt>
                <c:pt idx="1336">
                  <c:v>-14.73157597</c:v>
                </c:pt>
                <c:pt idx="1337">
                  <c:v>-14.67807198</c:v>
                </c:pt>
                <c:pt idx="1338">
                  <c:v>-14.592330929999999</c:v>
                </c:pt>
                <c:pt idx="1339">
                  <c:v>-14.719042780000001</c:v>
                </c:pt>
                <c:pt idx="1340">
                  <c:v>-14.46700764</c:v>
                </c:pt>
                <c:pt idx="1341">
                  <c:v>-14.485112190000001</c:v>
                </c:pt>
                <c:pt idx="1342">
                  <c:v>-14.60775757</c:v>
                </c:pt>
                <c:pt idx="1343">
                  <c:v>-14.49903679</c:v>
                </c:pt>
                <c:pt idx="1344">
                  <c:v>-14.569787979999999</c:v>
                </c:pt>
                <c:pt idx="1345">
                  <c:v>-14.73435783</c:v>
                </c:pt>
                <c:pt idx="1346">
                  <c:v>-14.741325379999999</c:v>
                </c:pt>
                <c:pt idx="1347">
                  <c:v>-15.153500559999999</c:v>
                </c:pt>
                <c:pt idx="1348">
                  <c:v>-15.44870281</c:v>
                </c:pt>
                <c:pt idx="1349">
                  <c:v>-15.550349239999999</c:v>
                </c:pt>
                <c:pt idx="1350">
                  <c:v>-15.57541466</c:v>
                </c:pt>
                <c:pt idx="1351">
                  <c:v>-15.63250828</c:v>
                </c:pt>
                <c:pt idx="1352">
                  <c:v>-15.65617943</c:v>
                </c:pt>
                <c:pt idx="1353">
                  <c:v>-15.702131270000001</c:v>
                </c:pt>
                <c:pt idx="1354">
                  <c:v>-15.71883965</c:v>
                </c:pt>
                <c:pt idx="1355">
                  <c:v>-15.75225925</c:v>
                </c:pt>
                <c:pt idx="1356">
                  <c:v>-15.7689743</c:v>
                </c:pt>
                <c:pt idx="1357">
                  <c:v>-15.583768839999999</c:v>
                </c:pt>
                <c:pt idx="1358">
                  <c:v>-15.29134941</c:v>
                </c:pt>
                <c:pt idx="1359">
                  <c:v>-14.987792020000001</c:v>
                </c:pt>
                <c:pt idx="1360">
                  <c:v>-14.79702663</c:v>
                </c:pt>
                <c:pt idx="1361">
                  <c:v>-14.652211189999999</c:v>
                </c:pt>
                <c:pt idx="1362">
                  <c:v>-14.661953929999999</c:v>
                </c:pt>
                <c:pt idx="1363">
                  <c:v>-14.865258219999999</c:v>
                </c:pt>
                <c:pt idx="1364">
                  <c:v>-15.08526707</c:v>
                </c:pt>
                <c:pt idx="1365">
                  <c:v>-15.34844208</c:v>
                </c:pt>
                <c:pt idx="1366">
                  <c:v>-15.47237301</c:v>
                </c:pt>
                <c:pt idx="1367">
                  <c:v>-15.60186768</c:v>
                </c:pt>
                <c:pt idx="1368">
                  <c:v>-15.684025760000001</c:v>
                </c:pt>
                <c:pt idx="1369">
                  <c:v>-15.668710709999999</c:v>
                </c:pt>
                <c:pt idx="1370">
                  <c:v>-15.645037650000001</c:v>
                </c:pt>
                <c:pt idx="1371">
                  <c:v>-15.622759820000001</c:v>
                </c:pt>
                <c:pt idx="1372">
                  <c:v>-15.585163120000001</c:v>
                </c:pt>
                <c:pt idx="1373">
                  <c:v>-15.585164069999999</c:v>
                </c:pt>
                <c:pt idx="1374">
                  <c:v>-15.61440372</c:v>
                </c:pt>
                <c:pt idx="1375">
                  <c:v>-15.52528667</c:v>
                </c:pt>
                <c:pt idx="1376">
                  <c:v>-15.413888930000001</c:v>
                </c:pt>
                <c:pt idx="1377">
                  <c:v>-15.30249405</c:v>
                </c:pt>
                <c:pt idx="1378">
                  <c:v>-15.22033978</c:v>
                </c:pt>
                <c:pt idx="1379">
                  <c:v>-15.122866630000001</c:v>
                </c:pt>
                <c:pt idx="1380">
                  <c:v>-15.143748280000001</c:v>
                </c:pt>
                <c:pt idx="1381">
                  <c:v>-15.259325029999999</c:v>
                </c:pt>
                <c:pt idx="1382">
                  <c:v>-15.287176130000001</c:v>
                </c:pt>
                <c:pt idx="1383">
                  <c:v>-15.32059288</c:v>
                </c:pt>
                <c:pt idx="1384">
                  <c:v>-15.2955246</c:v>
                </c:pt>
                <c:pt idx="1385">
                  <c:v>-15.21197796</c:v>
                </c:pt>
                <c:pt idx="1386">
                  <c:v>-14.95576477</c:v>
                </c:pt>
                <c:pt idx="1387">
                  <c:v>-14.766389849999999</c:v>
                </c:pt>
                <c:pt idx="1388">
                  <c:v>-14.519927020000001</c:v>
                </c:pt>
                <c:pt idx="1389">
                  <c:v>-14.52549076</c:v>
                </c:pt>
                <c:pt idx="1390">
                  <c:v>-14.629929539999999</c:v>
                </c:pt>
                <c:pt idx="1391">
                  <c:v>-14.753862379999999</c:v>
                </c:pt>
                <c:pt idx="1392">
                  <c:v>-14.948804859999999</c:v>
                </c:pt>
                <c:pt idx="1393">
                  <c:v>-15.07969666</c:v>
                </c:pt>
                <c:pt idx="1394">
                  <c:v>-15.185523030000001</c:v>
                </c:pt>
                <c:pt idx="1395">
                  <c:v>-15.22312069</c:v>
                </c:pt>
                <c:pt idx="1396">
                  <c:v>-15.263503070000001</c:v>
                </c:pt>
                <c:pt idx="1397">
                  <c:v>-15.242611889999999</c:v>
                </c:pt>
                <c:pt idx="1398">
                  <c:v>-15.086659429999999</c:v>
                </c:pt>
                <c:pt idx="1399">
                  <c:v>-14.91817474</c:v>
                </c:pt>
                <c:pt idx="1400">
                  <c:v>-14.77752972</c:v>
                </c:pt>
                <c:pt idx="1401">
                  <c:v>-14.64385128</c:v>
                </c:pt>
                <c:pt idx="1402">
                  <c:v>-14.592330929999999</c:v>
                </c:pt>
                <c:pt idx="1403">
                  <c:v>-14.54359627</c:v>
                </c:pt>
                <c:pt idx="1404">
                  <c:v>-14.60208321</c:v>
                </c:pt>
                <c:pt idx="1405">
                  <c:v>-14.620177269999999</c:v>
                </c:pt>
                <c:pt idx="1406">
                  <c:v>-14.515744209999999</c:v>
                </c:pt>
                <c:pt idx="1407">
                  <c:v>-14.55055714</c:v>
                </c:pt>
                <c:pt idx="1408">
                  <c:v>-14.657780649999999</c:v>
                </c:pt>
                <c:pt idx="1409">
                  <c:v>-14.7051239</c:v>
                </c:pt>
                <c:pt idx="1410">
                  <c:v>-14.713474270000001</c:v>
                </c:pt>
                <c:pt idx="1411">
                  <c:v>-14.898674010000001</c:v>
                </c:pt>
                <c:pt idx="1412">
                  <c:v>-14.97386932</c:v>
                </c:pt>
                <c:pt idx="1413">
                  <c:v>-14.987792969999999</c:v>
                </c:pt>
                <c:pt idx="1414">
                  <c:v>-15.00729084</c:v>
                </c:pt>
                <c:pt idx="1415">
                  <c:v>-15.086661339999999</c:v>
                </c:pt>
                <c:pt idx="1416">
                  <c:v>-15.05602169</c:v>
                </c:pt>
                <c:pt idx="1417">
                  <c:v>-14.87500286</c:v>
                </c:pt>
                <c:pt idx="1418">
                  <c:v>-14.634476660000001</c:v>
                </c:pt>
                <c:pt idx="1419">
                  <c:v>-14.68005466</c:v>
                </c:pt>
                <c:pt idx="1420">
                  <c:v>-14.3514328</c:v>
                </c:pt>
                <c:pt idx="1421">
                  <c:v>-14.208379750000001</c:v>
                </c:pt>
                <c:pt idx="1422">
                  <c:v>-14.09939861</c:v>
                </c:pt>
                <c:pt idx="1423">
                  <c:v>-14.138384820000001</c:v>
                </c:pt>
                <c:pt idx="1424">
                  <c:v>-14.288770680000001</c:v>
                </c:pt>
                <c:pt idx="1425">
                  <c:v>-14.448904990000001</c:v>
                </c:pt>
                <c:pt idx="1426">
                  <c:v>-14.721828459999999</c:v>
                </c:pt>
                <c:pt idx="1427">
                  <c:v>-14.94741535</c:v>
                </c:pt>
                <c:pt idx="1428">
                  <c:v>-14.70930004</c:v>
                </c:pt>
                <c:pt idx="1429">
                  <c:v>-14.51775932</c:v>
                </c:pt>
                <c:pt idx="1430">
                  <c:v>-14.16763115</c:v>
                </c:pt>
                <c:pt idx="1431">
                  <c:v>-14.04509163</c:v>
                </c:pt>
                <c:pt idx="1432">
                  <c:v>-13.96571827</c:v>
                </c:pt>
                <c:pt idx="1433">
                  <c:v>-14.06736946</c:v>
                </c:pt>
                <c:pt idx="1434">
                  <c:v>-14.13838387</c:v>
                </c:pt>
                <c:pt idx="1435">
                  <c:v>-14.33890343</c:v>
                </c:pt>
                <c:pt idx="1436">
                  <c:v>-14.39460087</c:v>
                </c:pt>
                <c:pt idx="1437">
                  <c:v>-14.40016842</c:v>
                </c:pt>
                <c:pt idx="1438">
                  <c:v>-14.44194603</c:v>
                </c:pt>
                <c:pt idx="1439">
                  <c:v>-14.453081129999999</c:v>
                </c:pt>
                <c:pt idx="1440">
                  <c:v>-14.907030109999999</c:v>
                </c:pt>
                <c:pt idx="1441">
                  <c:v>-16.781290049999999</c:v>
                </c:pt>
                <c:pt idx="1442">
                  <c:v>-18.435554499999999</c:v>
                </c:pt>
                <c:pt idx="1443">
                  <c:v>-19.96865845</c:v>
                </c:pt>
                <c:pt idx="1444">
                  <c:v>-21.18428802</c:v>
                </c:pt>
                <c:pt idx="1445">
                  <c:v>-22.118625640000001</c:v>
                </c:pt>
                <c:pt idx="1446">
                  <c:v>-22.734104160000001</c:v>
                </c:pt>
                <c:pt idx="1447">
                  <c:v>-22.963857650000001</c:v>
                </c:pt>
                <c:pt idx="1448">
                  <c:v>-23.026515960000001</c:v>
                </c:pt>
                <c:pt idx="1449">
                  <c:v>-23.32033157</c:v>
                </c:pt>
                <c:pt idx="1450">
                  <c:v>-24.036060330000002</c:v>
                </c:pt>
                <c:pt idx="1451">
                  <c:v>-24.90077591</c:v>
                </c:pt>
                <c:pt idx="1452">
                  <c:v>-25.191812519999999</c:v>
                </c:pt>
                <c:pt idx="1453">
                  <c:v>-24.921669009999999</c:v>
                </c:pt>
                <c:pt idx="1454">
                  <c:v>-24.590263369999999</c:v>
                </c:pt>
                <c:pt idx="1455">
                  <c:v>-24.956476210000002</c:v>
                </c:pt>
                <c:pt idx="1456">
                  <c:v>-25.420463560000002</c:v>
                </c:pt>
                <c:pt idx="1457">
                  <c:v>-25.85184288</c:v>
                </c:pt>
                <c:pt idx="1458">
                  <c:v>-25.647144319999999</c:v>
                </c:pt>
                <c:pt idx="1459">
                  <c:v>-25.038639069999999</c:v>
                </c:pt>
                <c:pt idx="1460">
                  <c:v>-25.510692599999999</c:v>
                </c:pt>
                <c:pt idx="1461">
                  <c:v>-26.016160960000001</c:v>
                </c:pt>
                <c:pt idx="1462">
                  <c:v>-25.94931412</c:v>
                </c:pt>
                <c:pt idx="1463">
                  <c:v>-25.35750771</c:v>
                </c:pt>
                <c:pt idx="1464">
                  <c:v>-25.222448350000001</c:v>
                </c:pt>
                <c:pt idx="1465">
                  <c:v>-25.431322099999999</c:v>
                </c:pt>
                <c:pt idx="1466">
                  <c:v>-26.087173459999999</c:v>
                </c:pt>
                <c:pt idx="1467">
                  <c:v>-26.26958466</c:v>
                </c:pt>
                <c:pt idx="1468">
                  <c:v>-26.03641129</c:v>
                </c:pt>
                <c:pt idx="1469">
                  <c:v>-25.615119929999999</c:v>
                </c:pt>
                <c:pt idx="1470">
                  <c:v>-25.2043438</c:v>
                </c:pt>
                <c:pt idx="1471">
                  <c:v>-25.52878952</c:v>
                </c:pt>
                <c:pt idx="1472">
                  <c:v>-26.170722959999999</c:v>
                </c:pt>
                <c:pt idx="1473">
                  <c:v>-26.265401839999999</c:v>
                </c:pt>
                <c:pt idx="1474">
                  <c:v>-25.693094250000001</c:v>
                </c:pt>
                <c:pt idx="1475">
                  <c:v>-25.255870819999998</c:v>
                </c:pt>
                <c:pt idx="1476">
                  <c:v>-25.300420760000002</c:v>
                </c:pt>
                <c:pt idx="1477">
                  <c:v>-25.658287049999998</c:v>
                </c:pt>
                <c:pt idx="1478">
                  <c:v>-26.057928090000001</c:v>
                </c:pt>
                <c:pt idx="1479">
                  <c:v>-26.307176590000001</c:v>
                </c:pt>
                <c:pt idx="1480">
                  <c:v>-26.297430039999998</c:v>
                </c:pt>
                <c:pt idx="1481">
                  <c:v>-26.115018840000001</c:v>
                </c:pt>
                <c:pt idx="1482">
                  <c:v>-25.85323524</c:v>
                </c:pt>
                <c:pt idx="1483">
                  <c:v>-25.62625504</c:v>
                </c:pt>
                <c:pt idx="1484">
                  <c:v>-25.499547960000001</c:v>
                </c:pt>
                <c:pt idx="1485">
                  <c:v>-25.37840271</c:v>
                </c:pt>
                <c:pt idx="1486">
                  <c:v>-25.32966614</c:v>
                </c:pt>
                <c:pt idx="1487">
                  <c:v>-25.32688332</c:v>
                </c:pt>
                <c:pt idx="1488">
                  <c:v>-25.385366439999999</c:v>
                </c:pt>
                <c:pt idx="1489">
                  <c:v>-25.464736940000002</c:v>
                </c:pt>
                <c:pt idx="1490">
                  <c:v>-25.619298929999999</c:v>
                </c:pt>
                <c:pt idx="1491">
                  <c:v>-25.797534939999998</c:v>
                </c:pt>
                <c:pt idx="1492">
                  <c:v>-25.956281659999998</c:v>
                </c:pt>
                <c:pt idx="1493">
                  <c:v>-26.130342479999999</c:v>
                </c:pt>
                <c:pt idx="1494">
                  <c:v>-26.212499619999999</c:v>
                </c:pt>
                <c:pt idx="1495">
                  <c:v>-26.261228559999999</c:v>
                </c:pt>
                <c:pt idx="1496">
                  <c:v>-26.322502140000001</c:v>
                </c:pt>
                <c:pt idx="1497">
                  <c:v>-26.41579819</c:v>
                </c:pt>
                <c:pt idx="1498">
                  <c:v>-26.497949599999998</c:v>
                </c:pt>
                <c:pt idx="1499">
                  <c:v>-26.62744331</c:v>
                </c:pt>
                <c:pt idx="1500">
                  <c:v>-26.457567210000001</c:v>
                </c:pt>
                <c:pt idx="1501">
                  <c:v>-26.39629936</c:v>
                </c:pt>
                <c:pt idx="1502">
                  <c:v>-26.243127820000002</c:v>
                </c:pt>
                <c:pt idx="1503">
                  <c:v>-26.183242799999999</c:v>
                </c:pt>
                <c:pt idx="1504">
                  <c:v>-26.117805480000001</c:v>
                </c:pt>
                <c:pt idx="1505">
                  <c:v>-26.073242189999998</c:v>
                </c:pt>
                <c:pt idx="1506">
                  <c:v>-25.970205310000001</c:v>
                </c:pt>
                <c:pt idx="1507">
                  <c:v>-25.856019969999998</c:v>
                </c:pt>
                <c:pt idx="1508">
                  <c:v>-25.8657608</c:v>
                </c:pt>
                <c:pt idx="1509">
                  <c:v>-25.825389860000001</c:v>
                </c:pt>
                <c:pt idx="1510">
                  <c:v>-25.925638200000002</c:v>
                </c:pt>
                <c:pt idx="1511">
                  <c:v>-25.979946139999999</c:v>
                </c:pt>
                <c:pt idx="1512">
                  <c:v>-26.094131470000001</c:v>
                </c:pt>
                <c:pt idx="1513">
                  <c:v>-26.190212249999998</c:v>
                </c:pt>
                <c:pt idx="1514">
                  <c:v>-26.3475647</c:v>
                </c:pt>
                <c:pt idx="1515">
                  <c:v>-26.48122978</c:v>
                </c:pt>
                <c:pt idx="1516">
                  <c:v>-26.51187706</c:v>
                </c:pt>
                <c:pt idx="1517">
                  <c:v>-26.481237409999999</c:v>
                </c:pt>
                <c:pt idx="1518">
                  <c:v>-26.33224487</c:v>
                </c:pt>
                <c:pt idx="1519">
                  <c:v>-26.21946144</c:v>
                </c:pt>
                <c:pt idx="1520">
                  <c:v>-26.126161580000002</c:v>
                </c:pt>
                <c:pt idx="1521">
                  <c:v>-25.959072110000001</c:v>
                </c:pt>
                <c:pt idx="1522">
                  <c:v>-25.772470469999998</c:v>
                </c:pt>
                <c:pt idx="1523">
                  <c:v>-25.733474730000001</c:v>
                </c:pt>
                <c:pt idx="1524">
                  <c:v>-25.610940930000002</c:v>
                </c:pt>
                <c:pt idx="1525">
                  <c:v>-25.636011119999999</c:v>
                </c:pt>
                <c:pt idx="1526">
                  <c:v>-25.718168259999999</c:v>
                </c:pt>
                <c:pt idx="1527">
                  <c:v>-25.928426739999999</c:v>
                </c:pt>
                <c:pt idx="1528">
                  <c:v>-26.244516369999999</c:v>
                </c:pt>
                <c:pt idx="1529">
                  <c:v>-26.343385699999999</c:v>
                </c:pt>
                <c:pt idx="1530">
                  <c:v>-26.186035159999999</c:v>
                </c:pt>
                <c:pt idx="1531">
                  <c:v>-25.77664948</c:v>
                </c:pt>
                <c:pt idx="1532">
                  <c:v>-25.590059279999998</c:v>
                </c:pt>
                <c:pt idx="1533">
                  <c:v>-26.052366259999999</c:v>
                </c:pt>
                <c:pt idx="1534">
                  <c:v>-26.332246779999998</c:v>
                </c:pt>
                <c:pt idx="1535">
                  <c:v>-26.25565529</c:v>
                </c:pt>
                <c:pt idx="1536">
                  <c:v>-25.888053889999998</c:v>
                </c:pt>
                <c:pt idx="1537">
                  <c:v>-25.605375290000001</c:v>
                </c:pt>
                <c:pt idx="1538">
                  <c:v>-25.57892227</c:v>
                </c:pt>
                <c:pt idx="1539">
                  <c:v>-25.894634249999999</c:v>
                </c:pt>
                <c:pt idx="1540">
                  <c:v>-26.27097702</c:v>
                </c:pt>
                <c:pt idx="1541">
                  <c:v>-26.216667180000002</c:v>
                </c:pt>
                <c:pt idx="1542">
                  <c:v>-26.071849820000001</c:v>
                </c:pt>
                <c:pt idx="1543">
                  <c:v>-25.947925569999999</c:v>
                </c:pt>
                <c:pt idx="1544">
                  <c:v>-25.814247129999998</c:v>
                </c:pt>
                <c:pt idx="1545">
                  <c:v>-25.779439929999999</c:v>
                </c:pt>
                <c:pt idx="1546">
                  <c:v>-25.716777799999999</c:v>
                </c:pt>
                <c:pt idx="1547">
                  <c:v>-25.672216420000002</c:v>
                </c:pt>
                <c:pt idx="1548">
                  <c:v>-25.75436783</c:v>
                </c:pt>
                <c:pt idx="1549">
                  <c:v>-25.915901179999999</c:v>
                </c:pt>
                <c:pt idx="1550">
                  <c:v>-26.028692249999999</c:v>
                </c:pt>
                <c:pt idx="1551">
                  <c:v>-26.131732939999999</c:v>
                </c:pt>
                <c:pt idx="1552">
                  <c:v>-26.191606520000001</c:v>
                </c:pt>
                <c:pt idx="1553">
                  <c:v>-26.142860410000001</c:v>
                </c:pt>
                <c:pt idx="1554">
                  <c:v>-25.99804687</c:v>
                </c:pt>
                <c:pt idx="1555">
                  <c:v>-25.69727516</c:v>
                </c:pt>
                <c:pt idx="1556">
                  <c:v>-25.441059110000001</c:v>
                </c:pt>
                <c:pt idx="1557">
                  <c:v>-25.524608610000001</c:v>
                </c:pt>
                <c:pt idx="1558">
                  <c:v>-25.903369900000001</c:v>
                </c:pt>
                <c:pt idx="1559">
                  <c:v>-26.20692635</c:v>
                </c:pt>
                <c:pt idx="1560">
                  <c:v>-26.11363029</c:v>
                </c:pt>
                <c:pt idx="1561">
                  <c:v>-25.716768259999998</c:v>
                </c:pt>
                <c:pt idx="1562">
                  <c:v>-25.370038990000001</c:v>
                </c:pt>
                <c:pt idx="1563">
                  <c:v>-25.45916557</c:v>
                </c:pt>
                <c:pt idx="1564">
                  <c:v>-25.832349780000001</c:v>
                </c:pt>
                <c:pt idx="1565">
                  <c:v>-26.144258499999999</c:v>
                </c:pt>
                <c:pt idx="1566">
                  <c:v>-26.13172913</c:v>
                </c:pt>
                <c:pt idx="1567">
                  <c:v>-25.740449909999999</c:v>
                </c:pt>
                <c:pt idx="1568">
                  <c:v>-25.395112990000001</c:v>
                </c:pt>
                <c:pt idx="1569">
                  <c:v>-25.633222580000002</c:v>
                </c:pt>
                <c:pt idx="1570">
                  <c:v>-26.085775380000001</c:v>
                </c:pt>
                <c:pt idx="1571">
                  <c:v>-25.925642010000001</c:v>
                </c:pt>
                <c:pt idx="1572">
                  <c:v>-25.442455290000002</c:v>
                </c:pt>
                <c:pt idx="1573">
                  <c:v>-25.914504999999998</c:v>
                </c:pt>
                <c:pt idx="1574">
                  <c:v>-25.992481229999999</c:v>
                </c:pt>
                <c:pt idx="1575">
                  <c:v>-25.435491559999999</c:v>
                </c:pt>
                <c:pt idx="1576">
                  <c:v>-25.928438190000001</c:v>
                </c:pt>
                <c:pt idx="1577">
                  <c:v>-25.8588047</c:v>
                </c:pt>
                <c:pt idx="1578">
                  <c:v>-25.49397278</c:v>
                </c:pt>
                <c:pt idx="1579">
                  <c:v>-26.101093290000001</c:v>
                </c:pt>
                <c:pt idx="1580">
                  <c:v>-25.850448610000001</c:v>
                </c:pt>
                <c:pt idx="1581">
                  <c:v>-25.62625504</c:v>
                </c:pt>
                <c:pt idx="1582">
                  <c:v>-26.08716965</c:v>
                </c:pt>
                <c:pt idx="1583">
                  <c:v>-25.485149379999999</c:v>
                </c:pt>
                <c:pt idx="1584">
                  <c:v>-25.542716980000002</c:v>
                </c:pt>
                <c:pt idx="1585">
                  <c:v>-26.176294330000001</c:v>
                </c:pt>
                <c:pt idx="1586">
                  <c:v>-25.903366089999999</c:v>
                </c:pt>
                <c:pt idx="1587">
                  <c:v>-25.51625061</c:v>
                </c:pt>
                <c:pt idx="1588">
                  <c:v>-25.493980409999999</c:v>
                </c:pt>
                <c:pt idx="1589">
                  <c:v>-25.64298058</c:v>
                </c:pt>
                <c:pt idx="1590">
                  <c:v>-24.16137505</c:v>
                </c:pt>
                <c:pt idx="1591">
                  <c:v>-22.468139650000001</c:v>
                </c:pt>
                <c:pt idx="1592">
                  <c:v>-20.6966362</c:v>
                </c:pt>
                <c:pt idx="1593">
                  <c:v>-19.42002106</c:v>
                </c:pt>
                <c:pt idx="1594">
                  <c:v>-18.406301500000001</c:v>
                </c:pt>
                <c:pt idx="1595">
                  <c:v>-17.547149659999999</c:v>
                </c:pt>
                <c:pt idx="1596">
                  <c:v>-16.941427229999999</c:v>
                </c:pt>
                <c:pt idx="1597">
                  <c:v>-16.359373089999998</c:v>
                </c:pt>
                <c:pt idx="1598">
                  <c:v>-15.9012537</c:v>
                </c:pt>
                <c:pt idx="1599">
                  <c:v>-15.53503323</c:v>
                </c:pt>
                <c:pt idx="1600">
                  <c:v>-15.153495789999999</c:v>
                </c:pt>
                <c:pt idx="1601">
                  <c:v>-14.936273570000001</c:v>
                </c:pt>
                <c:pt idx="1602">
                  <c:v>-14.649427409999999</c:v>
                </c:pt>
                <c:pt idx="1603">
                  <c:v>-14.35978699</c:v>
                </c:pt>
                <c:pt idx="1604">
                  <c:v>-14.157880779999999</c:v>
                </c:pt>
                <c:pt idx="1605">
                  <c:v>-13.930907250000001</c:v>
                </c:pt>
                <c:pt idx="1606">
                  <c:v>-13.788875579999999</c:v>
                </c:pt>
                <c:pt idx="1607">
                  <c:v>-13.742924690000001</c:v>
                </c:pt>
                <c:pt idx="1608">
                  <c:v>-13.646842960000001</c:v>
                </c:pt>
                <c:pt idx="1609">
                  <c:v>-13.997445109999999</c:v>
                </c:pt>
                <c:pt idx="1610">
                  <c:v>-14.095219609999999</c:v>
                </c:pt>
                <c:pt idx="1611">
                  <c:v>-14.11471367</c:v>
                </c:pt>
                <c:pt idx="1612">
                  <c:v>-14.175979610000001</c:v>
                </c:pt>
                <c:pt idx="1613">
                  <c:v>-14.120281220000001</c:v>
                </c:pt>
                <c:pt idx="1614">
                  <c:v>-14.0785141</c:v>
                </c:pt>
                <c:pt idx="1615">
                  <c:v>-14.05369282</c:v>
                </c:pt>
                <c:pt idx="1616">
                  <c:v>-14.092434880000001</c:v>
                </c:pt>
                <c:pt idx="1617">
                  <c:v>-14.258139610000001</c:v>
                </c:pt>
                <c:pt idx="1618">
                  <c:v>-14.202441220000001</c:v>
                </c:pt>
                <c:pt idx="1619">
                  <c:v>-14.29294872</c:v>
                </c:pt>
                <c:pt idx="1620">
                  <c:v>-14.44890594</c:v>
                </c:pt>
                <c:pt idx="1621">
                  <c:v>-14.526888850000001</c:v>
                </c:pt>
                <c:pt idx="1622">
                  <c:v>-14.446123119999999</c:v>
                </c:pt>
                <c:pt idx="1623">
                  <c:v>-14.3138504</c:v>
                </c:pt>
                <c:pt idx="1624">
                  <c:v>-14.18990421</c:v>
                </c:pt>
                <c:pt idx="1625">
                  <c:v>-14.162056919999999</c:v>
                </c:pt>
                <c:pt idx="1626">
                  <c:v>-14.065979</c:v>
                </c:pt>
                <c:pt idx="1627">
                  <c:v>-14.221939089999999</c:v>
                </c:pt>
                <c:pt idx="1628">
                  <c:v>-14.30827045</c:v>
                </c:pt>
                <c:pt idx="1629">
                  <c:v>-14.24561024</c:v>
                </c:pt>
                <c:pt idx="1630">
                  <c:v>-14.350036619999999</c:v>
                </c:pt>
                <c:pt idx="1631">
                  <c:v>-14.657775880000001</c:v>
                </c:pt>
                <c:pt idx="1632">
                  <c:v>-14.81651974</c:v>
                </c:pt>
                <c:pt idx="1633">
                  <c:v>-14.922348019999999</c:v>
                </c:pt>
                <c:pt idx="1634">
                  <c:v>-14.95437431</c:v>
                </c:pt>
                <c:pt idx="1635">
                  <c:v>-14.866646769999999</c:v>
                </c:pt>
                <c:pt idx="1636">
                  <c:v>-14.692590709999999</c:v>
                </c:pt>
                <c:pt idx="1637">
                  <c:v>-16.13518715</c:v>
                </c:pt>
                <c:pt idx="1638">
                  <c:v>-15.53642368</c:v>
                </c:pt>
                <c:pt idx="1639">
                  <c:v>-15.214763639999999</c:v>
                </c:pt>
                <c:pt idx="1640">
                  <c:v>-15.05324173</c:v>
                </c:pt>
                <c:pt idx="1641">
                  <c:v>-14.904241559999999</c:v>
                </c:pt>
                <c:pt idx="1642">
                  <c:v>-14.677275659999999</c:v>
                </c:pt>
                <c:pt idx="1643">
                  <c:v>-14.546381950000001</c:v>
                </c:pt>
                <c:pt idx="1644">
                  <c:v>-14.52270985</c:v>
                </c:pt>
                <c:pt idx="1645">
                  <c:v>-14.46004677</c:v>
                </c:pt>
                <c:pt idx="1646">
                  <c:v>-14.46422482</c:v>
                </c:pt>
                <c:pt idx="1647">
                  <c:v>-14.451689719999999</c:v>
                </c:pt>
                <c:pt idx="1648">
                  <c:v>-14.408523560000001</c:v>
                </c:pt>
                <c:pt idx="1649">
                  <c:v>-14.27484608</c:v>
                </c:pt>
                <c:pt idx="1650">
                  <c:v>-14.16206169</c:v>
                </c:pt>
                <c:pt idx="1651">
                  <c:v>-14.153706550000001</c:v>
                </c:pt>
                <c:pt idx="1652">
                  <c:v>-14.09800529</c:v>
                </c:pt>
                <c:pt idx="1653">
                  <c:v>-14.099397659999999</c:v>
                </c:pt>
                <c:pt idx="1654">
                  <c:v>-14.103573799999999</c:v>
                </c:pt>
                <c:pt idx="1655">
                  <c:v>-14.111929890000001</c:v>
                </c:pt>
                <c:pt idx="1656">
                  <c:v>-14.1453495</c:v>
                </c:pt>
                <c:pt idx="1657">
                  <c:v>-14.162057880000001</c:v>
                </c:pt>
                <c:pt idx="1658">
                  <c:v>-14.15927029</c:v>
                </c:pt>
                <c:pt idx="1659">
                  <c:v>-14.14813137</c:v>
                </c:pt>
                <c:pt idx="1660">
                  <c:v>-14.141169550000001</c:v>
                </c:pt>
                <c:pt idx="1661">
                  <c:v>-14.12445831</c:v>
                </c:pt>
                <c:pt idx="1662">
                  <c:v>-14.118891720000001</c:v>
                </c:pt>
                <c:pt idx="1663">
                  <c:v>-14.121676450000001</c:v>
                </c:pt>
                <c:pt idx="1664">
                  <c:v>-14.245605469999999</c:v>
                </c:pt>
                <c:pt idx="1665">
                  <c:v>-14.448908810000001</c:v>
                </c:pt>
                <c:pt idx="1666">
                  <c:v>-14.639678</c:v>
                </c:pt>
                <c:pt idx="1667">
                  <c:v>-14.75245857</c:v>
                </c:pt>
                <c:pt idx="1668">
                  <c:v>-14.948804859999999</c:v>
                </c:pt>
                <c:pt idx="1669">
                  <c:v>-15.106153490000001</c:v>
                </c:pt>
                <c:pt idx="1670">
                  <c:v>-15.19527531</c:v>
                </c:pt>
                <c:pt idx="1671">
                  <c:v>-15.20779991</c:v>
                </c:pt>
                <c:pt idx="1672">
                  <c:v>-15.14652824</c:v>
                </c:pt>
                <c:pt idx="1673">
                  <c:v>-15.07969761</c:v>
                </c:pt>
                <c:pt idx="1674">
                  <c:v>-14.879179000000001</c:v>
                </c:pt>
                <c:pt idx="1675">
                  <c:v>-14.64524555</c:v>
                </c:pt>
                <c:pt idx="1676">
                  <c:v>-14.39877701</c:v>
                </c:pt>
                <c:pt idx="1677">
                  <c:v>-14.164842609999999</c:v>
                </c:pt>
                <c:pt idx="1678">
                  <c:v>-14.032559389999999</c:v>
                </c:pt>
                <c:pt idx="1679">
                  <c:v>-14.061799049999999</c:v>
                </c:pt>
                <c:pt idx="1680">
                  <c:v>-14.10217857</c:v>
                </c:pt>
                <c:pt idx="1681">
                  <c:v>-14.26927757</c:v>
                </c:pt>
                <c:pt idx="1682">
                  <c:v>-14.345867159999999</c:v>
                </c:pt>
                <c:pt idx="1683">
                  <c:v>-14.42663097</c:v>
                </c:pt>
                <c:pt idx="1684">
                  <c:v>-14.447517400000001</c:v>
                </c:pt>
                <c:pt idx="1685">
                  <c:v>-14.345862390000001</c:v>
                </c:pt>
                <c:pt idx="1686">
                  <c:v>-14.219154359999999</c:v>
                </c:pt>
                <c:pt idx="1687">
                  <c:v>-14.201046939999999</c:v>
                </c:pt>
                <c:pt idx="1688">
                  <c:v>-14.27345657</c:v>
                </c:pt>
                <c:pt idx="1689">
                  <c:v>-14.37371254</c:v>
                </c:pt>
                <c:pt idx="1690">
                  <c:v>-14.54080963</c:v>
                </c:pt>
                <c:pt idx="1691">
                  <c:v>-14.48682022</c:v>
                </c:pt>
                <c:pt idx="1692">
                  <c:v>-14.574228290000001</c:v>
                </c:pt>
                <c:pt idx="1693">
                  <c:v>-14.64803028</c:v>
                </c:pt>
                <c:pt idx="1694">
                  <c:v>-14.590939519999999</c:v>
                </c:pt>
                <c:pt idx="1695">
                  <c:v>-14.636889460000001</c:v>
                </c:pt>
                <c:pt idx="1696">
                  <c:v>-14.390426639999999</c:v>
                </c:pt>
                <c:pt idx="1697">
                  <c:v>-14.16484642</c:v>
                </c:pt>
                <c:pt idx="1698">
                  <c:v>-14.278695109999999</c:v>
                </c:pt>
                <c:pt idx="1699">
                  <c:v>-14.199654580000001</c:v>
                </c:pt>
                <c:pt idx="1700">
                  <c:v>-13.767991070000001</c:v>
                </c:pt>
                <c:pt idx="1701">
                  <c:v>-13.598106380000001</c:v>
                </c:pt>
                <c:pt idx="1702">
                  <c:v>-13.63013935</c:v>
                </c:pt>
                <c:pt idx="1703">
                  <c:v>-13.723220830000001</c:v>
                </c:pt>
                <c:pt idx="1704">
                  <c:v>-13.81255054</c:v>
                </c:pt>
                <c:pt idx="1705">
                  <c:v>-13.869639400000001</c:v>
                </c:pt>
                <c:pt idx="1706">
                  <c:v>-13.944002149999999</c:v>
                </c:pt>
                <c:pt idx="1707">
                  <c:v>-13.889137270000001</c:v>
                </c:pt>
                <c:pt idx="1708">
                  <c:v>-14.04369354</c:v>
                </c:pt>
                <c:pt idx="1709">
                  <c:v>-14.28877449</c:v>
                </c:pt>
                <c:pt idx="1710">
                  <c:v>-14.39460278</c:v>
                </c:pt>
                <c:pt idx="1711">
                  <c:v>-14.487895010000001</c:v>
                </c:pt>
                <c:pt idx="1712">
                  <c:v>-14.516353609999999</c:v>
                </c:pt>
                <c:pt idx="1713">
                  <c:v>-14.33472443</c:v>
                </c:pt>
                <c:pt idx="1714">
                  <c:v>-14.110540390000001</c:v>
                </c:pt>
                <c:pt idx="1715">
                  <c:v>-13.89748859</c:v>
                </c:pt>
                <c:pt idx="1716">
                  <c:v>-13.71228981</c:v>
                </c:pt>
                <c:pt idx="1717">
                  <c:v>-13.46443081</c:v>
                </c:pt>
                <c:pt idx="1718">
                  <c:v>-13.42265892</c:v>
                </c:pt>
                <c:pt idx="1719">
                  <c:v>-13.42543983</c:v>
                </c:pt>
                <c:pt idx="1720">
                  <c:v>-13.620388030000001</c:v>
                </c:pt>
                <c:pt idx="1721">
                  <c:v>-14.00053501</c:v>
                </c:pt>
                <c:pt idx="1722">
                  <c:v>-14.260926250000001</c:v>
                </c:pt>
                <c:pt idx="1723">
                  <c:v>-14.40156269</c:v>
                </c:pt>
                <c:pt idx="1724">
                  <c:v>-14.21914864</c:v>
                </c:pt>
                <c:pt idx="1725">
                  <c:v>-13.93509102</c:v>
                </c:pt>
                <c:pt idx="1726">
                  <c:v>-13.593932150000001</c:v>
                </c:pt>
                <c:pt idx="1727">
                  <c:v>-13.3377161</c:v>
                </c:pt>
                <c:pt idx="1728">
                  <c:v>-13.307083130000001</c:v>
                </c:pt>
                <c:pt idx="1729">
                  <c:v>-13.513168329999999</c:v>
                </c:pt>
                <c:pt idx="1730">
                  <c:v>-13.79723167</c:v>
                </c:pt>
                <c:pt idx="1731">
                  <c:v>-14.04230499</c:v>
                </c:pt>
                <c:pt idx="1732">
                  <c:v>-14.061797139999999</c:v>
                </c:pt>
                <c:pt idx="1733">
                  <c:v>-14.09800529</c:v>
                </c:pt>
                <c:pt idx="1734">
                  <c:v>-14.33750725</c:v>
                </c:pt>
                <c:pt idx="1735">
                  <c:v>-14.23585701</c:v>
                </c:pt>
                <c:pt idx="1736">
                  <c:v>-14.157877920000001</c:v>
                </c:pt>
                <c:pt idx="1737">
                  <c:v>-13.80140877</c:v>
                </c:pt>
                <c:pt idx="1738">
                  <c:v>-13.578616139999999</c:v>
                </c:pt>
                <c:pt idx="1739">
                  <c:v>-13.823691370000001</c:v>
                </c:pt>
                <c:pt idx="1740">
                  <c:v>-14.112755780000001</c:v>
                </c:pt>
                <c:pt idx="1741">
                  <c:v>-14.35421848</c:v>
                </c:pt>
                <c:pt idx="1742">
                  <c:v>-14.185729029999999</c:v>
                </c:pt>
                <c:pt idx="1743">
                  <c:v>-13.602286339999999</c:v>
                </c:pt>
                <c:pt idx="1744">
                  <c:v>-13.687229159999999</c:v>
                </c:pt>
                <c:pt idx="1745">
                  <c:v>-14.248390199999999</c:v>
                </c:pt>
                <c:pt idx="1746">
                  <c:v>-14.12541294</c:v>
                </c:pt>
                <c:pt idx="1747">
                  <c:v>-13.709501270000001</c:v>
                </c:pt>
                <c:pt idx="1748">
                  <c:v>-13.702544209999999</c:v>
                </c:pt>
                <c:pt idx="1749">
                  <c:v>-14.46144009</c:v>
                </c:pt>
                <c:pt idx="1750">
                  <c:v>-14.490679739999999</c:v>
                </c:pt>
                <c:pt idx="1751">
                  <c:v>-13.976860050000001</c:v>
                </c:pt>
                <c:pt idx="1752">
                  <c:v>-13.53962898</c:v>
                </c:pt>
                <c:pt idx="1753">
                  <c:v>-13.73178482</c:v>
                </c:pt>
                <c:pt idx="1754">
                  <c:v>-14.169014929999999</c:v>
                </c:pt>
                <c:pt idx="1755">
                  <c:v>-14.551949499999999</c:v>
                </c:pt>
                <c:pt idx="1756">
                  <c:v>-14.557518010000001</c:v>
                </c:pt>
                <c:pt idx="1757">
                  <c:v>-14.240037920000001</c:v>
                </c:pt>
                <c:pt idx="1758">
                  <c:v>-13.81255245</c:v>
                </c:pt>
                <c:pt idx="1759">
                  <c:v>-13.638489720000001</c:v>
                </c:pt>
                <c:pt idx="1760">
                  <c:v>-14.038126950000001</c:v>
                </c:pt>
                <c:pt idx="1761">
                  <c:v>-14.53105927</c:v>
                </c:pt>
                <c:pt idx="1762">
                  <c:v>-14.68144798</c:v>
                </c:pt>
                <c:pt idx="1763">
                  <c:v>-14.43219566</c:v>
                </c:pt>
                <c:pt idx="1764">
                  <c:v>-14.018632889999999</c:v>
                </c:pt>
                <c:pt idx="1765">
                  <c:v>-13.70672321</c:v>
                </c:pt>
                <c:pt idx="1766">
                  <c:v>-14.039519309999999</c:v>
                </c:pt>
                <c:pt idx="1767">
                  <c:v>-14.56587219</c:v>
                </c:pt>
                <c:pt idx="1768">
                  <c:v>-14.84298325</c:v>
                </c:pt>
                <c:pt idx="1769">
                  <c:v>-14.855510710000001</c:v>
                </c:pt>
                <c:pt idx="1770">
                  <c:v>-14.407132150000001</c:v>
                </c:pt>
                <c:pt idx="1771">
                  <c:v>-13.99078465</c:v>
                </c:pt>
                <c:pt idx="1772">
                  <c:v>-14.04369831</c:v>
                </c:pt>
                <c:pt idx="1773">
                  <c:v>-14.49903202</c:v>
                </c:pt>
                <c:pt idx="1774">
                  <c:v>-14.90006638</c:v>
                </c:pt>
                <c:pt idx="1775">
                  <c:v>-14.95437431</c:v>
                </c:pt>
                <c:pt idx="1776">
                  <c:v>-14.571444509999999</c:v>
                </c:pt>
                <c:pt idx="1777">
                  <c:v>-14.054836269999999</c:v>
                </c:pt>
                <c:pt idx="1778">
                  <c:v>-13.97407722</c:v>
                </c:pt>
                <c:pt idx="1779">
                  <c:v>-14.308263780000001</c:v>
                </c:pt>
                <c:pt idx="1780">
                  <c:v>-14.67169762</c:v>
                </c:pt>
                <c:pt idx="1781">
                  <c:v>-14.87082481</c:v>
                </c:pt>
                <c:pt idx="1782">
                  <c:v>-15.071342469999999</c:v>
                </c:pt>
                <c:pt idx="1783">
                  <c:v>-14.909812929999999</c:v>
                </c:pt>
                <c:pt idx="1784">
                  <c:v>-14.36675262</c:v>
                </c:pt>
                <c:pt idx="1785">
                  <c:v>-14.059018139999999</c:v>
                </c:pt>
                <c:pt idx="1786">
                  <c:v>-14.33750629</c:v>
                </c:pt>
                <c:pt idx="1787">
                  <c:v>-14.81095028</c:v>
                </c:pt>
                <c:pt idx="1788">
                  <c:v>-14.95158958</c:v>
                </c:pt>
                <c:pt idx="1789">
                  <c:v>-14.467012410000001</c:v>
                </c:pt>
                <c:pt idx="1790">
                  <c:v>-13.989393229999999</c:v>
                </c:pt>
                <c:pt idx="1791">
                  <c:v>-14.12028503</c:v>
                </c:pt>
                <c:pt idx="1792">
                  <c:v>-14.56448078</c:v>
                </c:pt>
                <c:pt idx="1793">
                  <c:v>-14.95716095</c:v>
                </c:pt>
                <c:pt idx="1794">
                  <c:v>-14.99057865</c:v>
                </c:pt>
                <c:pt idx="1795">
                  <c:v>-14.86107445</c:v>
                </c:pt>
                <c:pt idx="1796">
                  <c:v>-14.53105927</c:v>
                </c:pt>
                <c:pt idx="1797">
                  <c:v>-14.240037920000001</c:v>
                </c:pt>
                <c:pt idx="1798">
                  <c:v>-14.117498400000001</c:v>
                </c:pt>
                <c:pt idx="1799">
                  <c:v>-14.10636044</c:v>
                </c:pt>
                <c:pt idx="1800">
                  <c:v>-13.957365039999999</c:v>
                </c:pt>
                <c:pt idx="1801">
                  <c:v>-13.889133449999999</c:v>
                </c:pt>
                <c:pt idx="1802">
                  <c:v>-13.781916620000001</c:v>
                </c:pt>
                <c:pt idx="1803">
                  <c:v>-13.688620569999999</c:v>
                </c:pt>
                <c:pt idx="1804">
                  <c:v>-13.69001293</c:v>
                </c:pt>
                <c:pt idx="1805">
                  <c:v>-13.645451550000001</c:v>
                </c:pt>
                <c:pt idx="1806">
                  <c:v>-13.65241718</c:v>
                </c:pt>
                <c:pt idx="1807">
                  <c:v>-13.83761406</c:v>
                </c:pt>
                <c:pt idx="1808">
                  <c:v>-14.035345080000001</c:v>
                </c:pt>
                <c:pt idx="1809">
                  <c:v>-14.23446369</c:v>
                </c:pt>
                <c:pt idx="1810">
                  <c:v>-14.41966248</c:v>
                </c:pt>
                <c:pt idx="1811">
                  <c:v>-14.60068607</c:v>
                </c:pt>
                <c:pt idx="1812">
                  <c:v>-14.512961389999999</c:v>
                </c:pt>
                <c:pt idx="1813">
                  <c:v>-14.30548477</c:v>
                </c:pt>
                <c:pt idx="1814">
                  <c:v>-14.08269215</c:v>
                </c:pt>
                <c:pt idx="1815">
                  <c:v>-13.921164510000001</c:v>
                </c:pt>
                <c:pt idx="1816">
                  <c:v>-13.795838359999999</c:v>
                </c:pt>
                <c:pt idx="1817">
                  <c:v>-14.09103584</c:v>
                </c:pt>
                <c:pt idx="1818">
                  <c:v>-14.489289279999999</c:v>
                </c:pt>
                <c:pt idx="1819">
                  <c:v>-14.490679739999999</c:v>
                </c:pt>
                <c:pt idx="1820">
                  <c:v>-14.22472095</c:v>
                </c:pt>
                <c:pt idx="1821">
                  <c:v>-13.77912903</c:v>
                </c:pt>
                <c:pt idx="1822">
                  <c:v>-13.46443081</c:v>
                </c:pt>
                <c:pt idx="1823">
                  <c:v>-13.73178482</c:v>
                </c:pt>
                <c:pt idx="1824">
                  <c:v>-14.273451809999999</c:v>
                </c:pt>
                <c:pt idx="1825">
                  <c:v>-14.508781430000001</c:v>
                </c:pt>
                <c:pt idx="1826">
                  <c:v>-14.11053753</c:v>
                </c:pt>
                <c:pt idx="1827">
                  <c:v>-13.5521574</c:v>
                </c:pt>
                <c:pt idx="1828">
                  <c:v>-13.405949590000001</c:v>
                </c:pt>
                <c:pt idx="1829">
                  <c:v>-13.838521</c:v>
                </c:pt>
                <c:pt idx="1830">
                  <c:v>-14.2957325</c:v>
                </c:pt>
                <c:pt idx="1831">
                  <c:v>-14.40852737</c:v>
                </c:pt>
                <c:pt idx="1832">
                  <c:v>-13.96154308</c:v>
                </c:pt>
                <c:pt idx="1833">
                  <c:v>-13.38645172</c:v>
                </c:pt>
                <c:pt idx="1834">
                  <c:v>-13.48810673</c:v>
                </c:pt>
                <c:pt idx="1835">
                  <c:v>-14.02280807</c:v>
                </c:pt>
                <c:pt idx="1836">
                  <c:v>-14.39042282</c:v>
                </c:pt>
                <c:pt idx="1837">
                  <c:v>-14.029775620000001</c:v>
                </c:pt>
                <c:pt idx="1838">
                  <c:v>-13.42543983</c:v>
                </c:pt>
                <c:pt idx="1839">
                  <c:v>-13.350251200000001</c:v>
                </c:pt>
                <c:pt idx="1840">
                  <c:v>-13.88634396</c:v>
                </c:pt>
                <c:pt idx="1841">
                  <c:v>-14.352821349999999</c:v>
                </c:pt>
                <c:pt idx="1842">
                  <c:v>-14.11610413</c:v>
                </c:pt>
                <c:pt idx="1843">
                  <c:v>-13.414303779999999</c:v>
                </c:pt>
                <c:pt idx="1844">
                  <c:v>-13.38366699</c:v>
                </c:pt>
                <c:pt idx="1845">
                  <c:v>-14.103575709999999</c:v>
                </c:pt>
                <c:pt idx="1846">
                  <c:v>-14.428016660000001</c:v>
                </c:pt>
                <c:pt idx="1847">
                  <c:v>-13.84178925</c:v>
                </c:pt>
                <c:pt idx="1848">
                  <c:v>-13.325182910000001</c:v>
                </c:pt>
                <c:pt idx="1849">
                  <c:v>-13.71089458</c:v>
                </c:pt>
                <c:pt idx="1850">
                  <c:v>-14.26927948</c:v>
                </c:pt>
                <c:pt idx="1851">
                  <c:v>-14.315231320000001</c:v>
                </c:pt>
                <c:pt idx="1852">
                  <c:v>-13.891921999999999</c:v>
                </c:pt>
                <c:pt idx="1853">
                  <c:v>-13.403162</c:v>
                </c:pt>
                <c:pt idx="1854">
                  <c:v>-13.249991420000001</c:v>
                </c:pt>
                <c:pt idx="1855">
                  <c:v>-13.42961884</c:v>
                </c:pt>
                <c:pt idx="1856">
                  <c:v>-13.56051064</c:v>
                </c:pt>
                <c:pt idx="1857">
                  <c:v>-13.894704819999999</c:v>
                </c:pt>
                <c:pt idx="1858">
                  <c:v>-13.869481090000001</c:v>
                </c:pt>
                <c:pt idx="1859">
                  <c:v>-13.726214410000001</c:v>
                </c:pt>
                <c:pt idx="1860">
                  <c:v>-13.8334341</c:v>
                </c:pt>
                <c:pt idx="1861">
                  <c:v>-14.10496616</c:v>
                </c:pt>
                <c:pt idx="1862">
                  <c:v>-13.94483471</c:v>
                </c:pt>
                <c:pt idx="1863">
                  <c:v>-13.64962959</c:v>
                </c:pt>
                <c:pt idx="1864">
                  <c:v>-13.37531471</c:v>
                </c:pt>
                <c:pt idx="1865">
                  <c:v>-13.13580799</c:v>
                </c:pt>
                <c:pt idx="1866">
                  <c:v>-13.07732582</c:v>
                </c:pt>
                <c:pt idx="1867">
                  <c:v>-13.18454361</c:v>
                </c:pt>
                <c:pt idx="1868">
                  <c:v>-13.60785484</c:v>
                </c:pt>
                <c:pt idx="1869">
                  <c:v>-14.032560350000001</c:v>
                </c:pt>
                <c:pt idx="1870">
                  <c:v>-14.14674091</c:v>
                </c:pt>
                <c:pt idx="1871">
                  <c:v>-13.56747532</c:v>
                </c:pt>
                <c:pt idx="1872">
                  <c:v>-13.103068349999999</c:v>
                </c:pt>
                <c:pt idx="1873">
                  <c:v>-13.32100868</c:v>
                </c:pt>
                <c:pt idx="1874">
                  <c:v>-13.93787098</c:v>
                </c:pt>
                <c:pt idx="1875">
                  <c:v>-14.01167107</c:v>
                </c:pt>
                <c:pt idx="1876">
                  <c:v>-13.626194</c:v>
                </c:pt>
                <c:pt idx="1877">
                  <c:v>-13.227712629999999</c:v>
                </c:pt>
                <c:pt idx="1878">
                  <c:v>-13.258343699999999</c:v>
                </c:pt>
                <c:pt idx="1879">
                  <c:v>-13.71228981</c:v>
                </c:pt>
                <c:pt idx="1880">
                  <c:v>-14.143689159999999</c:v>
                </c:pt>
                <c:pt idx="1881">
                  <c:v>-14.18155479</c:v>
                </c:pt>
                <c:pt idx="1882">
                  <c:v>-13.88634777</c:v>
                </c:pt>
                <c:pt idx="1883">
                  <c:v>-13.63431454</c:v>
                </c:pt>
                <c:pt idx="1884">
                  <c:v>-13.37809944</c:v>
                </c:pt>
                <c:pt idx="1885">
                  <c:v>-13.40734005</c:v>
                </c:pt>
                <c:pt idx="1886">
                  <c:v>-13.48275471</c:v>
                </c:pt>
                <c:pt idx="1887">
                  <c:v>-13.48810291</c:v>
                </c:pt>
                <c:pt idx="1888">
                  <c:v>-13.54744339</c:v>
                </c:pt>
                <c:pt idx="1889">
                  <c:v>-13.662164690000001</c:v>
                </c:pt>
                <c:pt idx="1890">
                  <c:v>-13.715332030000001</c:v>
                </c:pt>
                <c:pt idx="1891">
                  <c:v>-13.613427160000001</c:v>
                </c:pt>
                <c:pt idx="1892">
                  <c:v>-13.662753110000001</c:v>
                </c:pt>
                <c:pt idx="1893">
                  <c:v>-13.78887939</c:v>
                </c:pt>
                <c:pt idx="1894">
                  <c:v>-13.53544617</c:v>
                </c:pt>
                <c:pt idx="1895">
                  <c:v>-13.586817740000001</c:v>
                </c:pt>
                <c:pt idx="1896">
                  <c:v>-13.49089146</c:v>
                </c:pt>
                <c:pt idx="1897">
                  <c:v>-13.58139896</c:v>
                </c:pt>
                <c:pt idx="1898">
                  <c:v>-13.5674715</c:v>
                </c:pt>
                <c:pt idx="1899">
                  <c:v>-13.446332930000001</c:v>
                </c:pt>
                <c:pt idx="1900">
                  <c:v>-13.542409899999999</c:v>
                </c:pt>
                <c:pt idx="1901">
                  <c:v>-13.39062786</c:v>
                </c:pt>
                <c:pt idx="1902">
                  <c:v>-13.43353844</c:v>
                </c:pt>
                <c:pt idx="1903">
                  <c:v>-13.586967469999999</c:v>
                </c:pt>
                <c:pt idx="1904">
                  <c:v>-13.80280018</c:v>
                </c:pt>
                <c:pt idx="1905">
                  <c:v>-13.930909160000001</c:v>
                </c:pt>
                <c:pt idx="1906">
                  <c:v>-14.031167030000001</c:v>
                </c:pt>
                <c:pt idx="1907">
                  <c:v>-14.1155653</c:v>
                </c:pt>
                <c:pt idx="1908">
                  <c:v>-14.33472443</c:v>
                </c:pt>
                <c:pt idx="1909">
                  <c:v>-14.116107939999999</c:v>
                </c:pt>
                <c:pt idx="1910">
                  <c:v>-13.98521614</c:v>
                </c:pt>
                <c:pt idx="1911">
                  <c:v>-13.53683567</c:v>
                </c:pt>
                <c:pt idx="1912">
                  <c:v>-13.185940739999999</c:v>
                </c:pt>
                <c:pt idx="1913">
                  <c:v>-13.19429302</c:v>
                </c:pt>
                <c:pt idx="1914">
                  <c:v>-13.54937172</c:v>
                </c:pt>
                <c:pt idx="1915">
                  <c:v>-13.932301519999999</c:v>
                </c:pt>
                <c:pt idx="1916">
                  <c:v>-14.07432652</c:v>
                </c:pt>
                <c:pt idx="1917">
                  <c:v>-13.947618479999999</c:v>
                </c:pt>
                <c:pt idx="1918">
                  <c:v>-13.729001050000001</c:v>
                </c:pt>
                <c:pt idx="1919">
                  <c:v>-13.412913319999999</c:v>
                </c:pt>
                <c:pt idx="1920">
                  <c:v>-13.10796356</c:v>
                </c:pt>
                <c:pt idx="1921">
                  <c:v>-12.82250595</c:v>
                </c:pt>
                <c:pt idx="1922">
                  <c:v>-12.666546820000001</c:v>
                </c:pt>
                <c:pt idx="1923">
                  <c:v>-12.73060036</c:v>
                </c:pt>
                <c:pt idx="1924">
                  <c:v>-12.72363567</c:v>
                </c:pt>
                <c:pt idx="1925">
                  <c:v>-12.78351307</c:v>
                </c:pt>
                <c:pt idx="1926">
                  <c:v>-12.818326000000001</c:v>
                </c:pt>
                <c:pt idx="1927">
                  <c:v>-12.738955499999999</c:v>
                </c:pt>
                <c:pt idx="1928">
                  <c:v>-12.80439949</c:v>
                </c:pt>
                <c:pt idx="1929">
                  <c:v>-12.882376669999999</c:v>
                </c:pt>
                <c:pt idx="1930">
                  <c:v>-12.95199871</c:v>
                </c:pt>
                <c:pt idx="1931">
                  <c:v>-12.9325037</c:v>
                </c:pt>
                <c:pt idx="1932">
                  <c:v>-12.907443049999999</c:v>
                </c:pt>
                <c:pt idx="1933">
                  <c:v>-12.91579628</c:v>
                </c:pt>
                <c:pt idx="1934">
                  <c:v>-12.96731949</c:v>
                </c:pt>
                <c:pt idx="1935">
                  <c:v>-13.080111499999999</c:v>
                </c:pt>
                <c:pt idx="1936">
                  <c:v>-13.31404495</c:v>
                </c:pt>
                <c:pt idx="1937">
                  <c:v>-13.514560700000001</c:v>
                </c:pt>
                <c:pt idx="1938">
                  <c:v>-13.5479784</c:v>
                </c:pt>
                <c:pt idx="1939">
                  <c:v>-13.300115590000001</c:v>
                </c:pt>
                <c:pt idx="1940">
                  <c:v>-12.982637410000001</c:v>
                </c:pt>
                <c:pt idx="1941">
                  <c:v>-12.631737709999999</c:v>
                </c:pt>
                <c:pt idx="1942">
                  <c:v>-12.407545089999999</c:v>
                </c:pt>
                <c:pt idx="1943">
                  <c:v>-12.361597059999999</c:v>
                </c:pt>
                <c:pt idx="1944">
                  <c:v>-12.56071663</c:v>
                </c:pt>
                <c:pt idx="1945">
                  <c:v>-13.04111767</c:v>
                </c:pt>
                <c:pt idx="1946">
                  <c:v>-13.372529979999999</c:v>
                </c:pt>
                <c:pt idx="1947">
                  <c:v>-13.48531914</c:v>
                </c:pt>
                <c:pt idx="1948">
                  <c:v>-13.29315948</c:v>
                </c:pt>
                <c:pt idx="1949">
                  <c:v>-13.05922318</c:v>
                </c:pt>
                <c:pt idx="1950">
                  <c:v>-12.833641050000001</c:v>
                </c:pt>
                <c:pt idx="1951">
                  <c:v>-12.548181530000001</c:v>
                </c:pt>
                <c:pt idx="1952">
                  <c:v>-12.32817554</c:v>
                </c:pt>
                <c:pt idx="1953">
                  <c:v>-12.361595149999999</c:v>
                </c:pt>
                <c:pt idx="1954">
                  <c:v>-12.37134266</c:v>
                </c:pt>
                <c:pt idx="1955">
                  <c:v>-12.328173639999999</c:v>
                </c:pt>
                <c:pt idx="1956">
                  <c:v>-12.32957077</c:v>
                </c:pt>
                <c:pt idx="1957">
                  <c:v>-12.342103</c:v>
                </c:pt>
                <c:pt idx="1958">
                  <c:v>-12.506412510000001</c:v>
                </c:pt>
                <c:pt idx="1959">
                  <c:v>-12.68046856</c:v>
                </c:pt>
                <c:pt idx="1960">
                  <c:v>-12.77376175</c:v>
                </c:pt>
                <c:pt idx="1961">
                  <c:v>-12.92554569</c:v>
                </c:pt>
                <c:pt idx="1962">
                  <c:v>-13.039725300000001</c:v>
                </c:pt>
                <c:pt idx="1963">
                  <c:v>-13.13720322</c:v>
                </c:pt>
                <c:pt idx="1964">
                  <c:v>-13.181761740000001</c:v>
                </c:pt>
                <c:pt idx="1965">
                  <c:v>-13.19847393</c:v>
                </c:pt>
                <c:pt idx="1966">
                  <c:v>-13.252779009999999</c:v>
                </c:pt>
                <c:pt idx="1967">
                  <c:v>-13.276447299999999</c:v>
                </c:pt>
                <c:pt idx="1968">
                  <c:v>-13.294550900000001</c:v>
                </c:pt>
                <c:pt idx="1969">
                  <c:v>-13.36417389</c:v>
                </c:pt>
                <c:pt idx="1970">
                  <c:v>-13.337713239999999</c:v>
                </c:pt>
                <c:pt idx="1971">
                  <c:v>-13.30847168</c:v>
                </c:pt>
                <c:pt idx="1972">
                  <c:v>-13.16154671</c:v>
                </c:pt>
                <c:pt idx="1973">
                  <c:v>-12.84756756</c:v>
                </c:pt>
                <c:pt idx="1974">
                  <c:v>-12.83024979</c:v>
                </c:pt>
                <c:pt idx="1975">
                  <c:v>-12.860098839999999</c:v>
                </c:pt>
                <c:pt idx="1976">
                  <c:v>-12.69021511</c:v>
                </c:pt>
                <c:pt idx="1977">
                  <c:v>-12.66376305</c:v>
                </c:pt>
                <c:pt idx="1978">
                  <c:v>-12.705093379999999</c:v>
                </c:pt>
                <c:pt idx="1979">
                  <c:v>-12.62616253</c:v>
                </c:pt>
                <c:pt idx="1980">
                  <c:v>-12.173613550000001</c:v>
                </c:pt>
                <c:pt idx="1981">
                  <c:v>-12.195891380000001</c:v>
                </c:pt>
                <c:pt idx="1982">
                  <c:v>-12.19171047</c:v>
                </c:pt>
                <c:pt idx="1983">
                  <c:v>-12.179180150000001</c:v>
                </c:pt>
                <c:pt idx="1984">
                  <c:v>-12.31425095</c:v>
                </c:pt>
                <c:pt idx="1985">
                  <c:v>-12.47716999</c:v>
                </c:pt>
                <c:pt idx="1986">
                  <c:v>-12.72920513</c:v>
                </c:pt>
                <c:pt idx="1987">
                  <c:v>-12.74591446</c:v>
                </c:pt>
                <c:pt idx="1988">
                  <c:v>-12.99238014</c:v>
                </c:pt>
                <c:pt idx="1989">
                  <c:v>-13.19986153</c:v>
                </c:pt>
                <c:pt idx="1990">
                  <c:v>-13.397591589999999</c:v>
                </c:pt>
                <c:pt idx="1991">
                  <c:v>-13.227716450000001</c:v>
                </c:pt>
                <c:pt idx="1992">
                  <c:v>-13.22214031</c:v>
                </c:pt>
                <c:pt idx="1993">
                  <c:v>-13.17897415</c:v>
                </c:pt>
                <c:pt idx="1994">
                  <c:v>-13.103782649999999</c:v>
                </c:pt>
                <c:pt idx="1995">
                  <c:v>-13.000738139999999</c:v>
                </c:pt>
                <c:pt idx="1996">
                  <c:v>-13.01744652</c:v>
                </c:pt>
                <c:pt idx="1997">
                  <c:v>-13.33509827</c:v>
                </c:pt>
                <c:pt idx="1998">
                  <c:v>-13.245811460000001</c:v>
                </c:pt>
                <c:pt idx="1999">
                  <c:v>-13.304299350000001</c:v>
                </c:pt>
                <c:pt idx="2000">
                  <c:v>-13.3892355</c:v>
                </c:pt>
                <c:pt idx="2001">
                  <c:v>-13.286192890000001</c:v>
                </c:pt>
                <c:pt idx="2002">
                  <c:v>-13.502022739999999</c:v>
                </c:pt>
                <c:pt idx="2003">
                  <c:v>-13.48392582</c:v>
                </c:pt>
                <c:pt idx="2004">
                  <c:v>-13.546584129999999</c:v>
                </c:pt>
                <c:pt idx="2005">
                  <c:v>-13.515096659999999</c:v>
                </c:pt>
                <c:pt idx="2006">
                  <c:v>-13.59810734</c:v>
                </c:pt>
                <c:pt idx="2007">
                  <c:v>-13.538231850000001</c:v>
                </c:pt>
                <c:pt idx="2008">
                  <c:v>-13.74710464</c:v>
                </c:pt>
                <c:pt idx="2009">
                  <c:v>-13.78748131</c:v>
                </c:pt>
                <c:pt idx="2010">
                  <c:v>-13.733181</c:v>
                </c:pt>
                <c:pt idx="2011">
                  <c:v>-13.786090850000001</c:v>
                </c:pt>
                <c:pt idx="2012">
                  <c:v>-13.77913189</c:v>
                </c:pt>
                <c:pt idx="2013">
                  <c:v>-13.776343349999999</c:v>
                </c:pt>
                <c:pt idx="2014">
                  <c:v>-13.781912800000001</c:v>
                </c:pt>
                <c:pt idx="2015">
                  <c:v>-13.76799011</c:v>
                </c:pt>
                <c:pt idx="2016">
                  <c:v>-13.77773762</c:v>
                </c:pt>
                <c:pt idx="2017">
                  <c:v>-13.74988842</c:v>
                </c:pt>
                <c:pt idx="2018">
                  <c:v>-13.70950699</c:v>
                </c:pt>
                <c:pt idx="2019">
                  <c:v>-13.539625170000001</c:v>
                </c:pt>
                <c:pt idx="2020">
                  <c:v>-13.288983350000001</c:v>
                </c:pt>
                <c:pt idx="2021">
                  <c:v>-13.12884998</c:v>
                </c:pt>
                <c:pt idx="2022">
                  <c:v>-13.421264649999999</c:v>
                </c:pt>
                <c:pt idx="2023">
                  <c:v>-13.265309329999999</c:v>
                </c:pt>
                <c:pt idx="2024">
                  <c:v>-13.16365719</c:v>
                </c:pt>
                <c:pt idx="2025">
                  <c:v>-12.943645480000001</c:v>
                </c:pt>
                <c:pt idx="2026">
                  <c:v>-13.03137207</c:v>
                </c:pt>
                <c:pt idx="2027">
                  <c:v>-12.953395840000001</c:v>
                </c:pt>
                <c:pt idx="2028">
                  <c:v>-12.76262474</c:v>
                </c:pt>
                <c:pt idx="2029">
                  <c:v>-12.677685739999999</c:v>
                </c:pt>
                <c:pt idx="2030">
                  <c:v>-12.382478710000001</c:v>
                </c:pt>
                <c:pt idx="2031">
                  <c:v>-12.48552608</c:v>
                </c:pt>
                <c:pt idx="2032">
                  <c:v>-12.517554280000001</c:v>
                </c:pt>
                <c:pt idx="2033">
                  <c:v>-12.666546820000001</c:v>
                </c:pt>
                <c:pt idx="2034">
                  <c:v>-13.01605606</c:v>
                </c:pt>
                <c:pt idx="2035">
                  <c:v>-13.259741780000001</c:v>
                </c:pt>
                <c:pt idx="2036">
                  <c:v>-13.332145690000001</c:v>
                </c:pt>
                <c:pt idx="2037">
                  <c:v>-13.170620919999999</c:v>
                </c:pt>
                <c:pt idx="2038">
                  <c:v>-12.798829080000001</c:v>
                </c:pt>
                <c:pt idx="2039">
                  <c:v>-12.347668649999999</c:v>
                </c:pt>
                <c:pt idx="2040">
                  <c:v>-12.13183594</c:v>
                </c:pt>
                <c:pt idx="2041">
                  <c:v>-12.37412834</c:v>
                </c:pt>
                <c:pt idx="2042">
                  <c:v>-12.901873589999999</c:v>
                </c:pt>
                <c:pt idx="2043">
                  <c:v>-13.20404053</c:v>
                </c:pt>
                <c:pt idx="2044">
                  <c:v>-12.88934326</c:v>
                </c:pt>
                <c:pt idx="2045">
                  <c:v>-12.24183846</c:v>
                </c:pt>
                <c:pt idx="2046">
                  <c:v>-11.98701954</c:v>
                </c:pt>
                <c:pt idx="2047">
                  <c:v>-12.531476019999999</c:v>
                </c:pt>
                <c:pt idx="2048">
                  <c:v>-13.119101519999999</c:v>
                </c:pt>
                <c:pt idx="2049">
                  <c:v>-12.693002699999999</c:v>
                </c:pt>
                <c:pt idx="2050">
                  <c:v>-12.112341880000001</c:v>
                </c:pt>
                <c:pt idx="2051">
                  <c:v>-12.595529559999999</c:v>
                </c:pt>
                <c:pt idx="2052">
                  <c:v>-13.130239489999999</c:v>
                </c:pt>
                <c:pt idx="2053">
                  <c:v>-12.858709340000001</c:v>
                </c:pt>
                <c:pt idx="2054">
                  <c:v>-12.113731380000001</c:v>
                </c:pt>
                <c:pt idx="2055">
                  <c:v>-12.34628105</c:v>
                </c:pt>
                <c:pt idx="2056">
                  <c:v>-13.078717230000001</c:v>
                </c:pt>
                <c:pt idx="2057">
                  <c:v>-12.698572159999999</c:v>
                </c:pt>
                <c:pt idx="2058">
                  <c:v>-12.04271984</c:v>
                </c:pt>
                <c:pt idx="2059">
                  <c:v>-12.76680374</c:v>
                </c:pt>
                <c:pt idx="2060">
                  <c:v>-13.14416409</c:v>
                </c:pt>
                <c:pt idx="2061">
                  <c:v>-12.492487909999999</c:v>
                </c:pt>
                <c:pt idx="2062">
                  <c:v>-12.094239229999999</c:v>
                </c:pt>
                <c:pt idx="2063">
                  <c:v>-12.55375767</c:v>
                </c:pt>
                <c:pt idx="2064">
                  <c:v>-13.231890679999999</c:v>
                </c:pt>
                <c:pt idx="2065">
                  <c:v>-12.9018774</c:v>
                </c:pt>
                <c:pt idx="2066">
                  <c:v>-12.18892765</c:v>
                </c:pt>
                <c:pt idx="2067">
                  <c:v>-12.33096027</c:v>
                </c:pt>
                <c:pt idx="2068">
                  <c:v>-13.07175541</c:v>
                </c:pt>
                <c:pt idx="2069">
                  <c:v>-13.03973103</c:v>
                </c:pt>
                <c:pt idx="2070">
                  <c:v>-12.286396030000001</c:v>
                </c:pt>
                <c:pt idx="2071">
                  <c:v>-12.10816479</c:v>
                </c:pt>
                <c:pt idx="2072">
                  <c:v>-12.656799319999999</c:v>
                </c:pt>
                <c:pt idx="2073">
                  <c:v>-13.14694881</c:v>
                </c:pt>
                <c:pt idx="2074">
                  <c:v>-13.020235059999999</c:v>
                </c:pt>
                <c:pt idx="2075">
                  <c:v>-12.397797580000001</c:v>
                </c:pt>
                <c:pt idx="2076">
                  <c:v>-12.19171429</c:v>
                </c:pt>
                <c:pt idx="2077">
                  <c:v>-12.814150809999999</c:v>
                </c:pt>
                <c:pt idx="2078">
                  <c:v>-13.252776150000001</c:v>
                </c:pt>
                <c:pt idx="2079">
                  <c:v>-12.91858482</c:v>
                </c:pt>
                <c:pt idx="2080">
                  <c:v>-12.26272488</c:v>
                </c:pt>
                <c:pt idx="2081">
                  <c:v>-12.22652817</c:v>
                </c:pt>
                <c:pt idx="2082">
                  <c:v>-12.841995239999999</c:v>
                </c:pt>
                <c:pt idx="2083">
                  <c:v>-13.201254840000001</c:v>
                </c:pt>
                <c:pt idx="2084">
                  <c:v>-12.578824040000001</c:v>
                </c:pt>
                <c:pt idx="2085">
                  <c:v>-12.088671679999999</c:v>
                </c:pt>
                <c:pt idx="2086">
                  <c:v>-12.57743073</c:v>
                </c:pt>
                <c:pt idx="2087">
                  <c:v>-13.16644382</c:v>
                </c:pt>
                <c:pt idx="2088">
                  <c:v>-13.04808521</c:v>
                </c:pt>
                <c:pt idx="2089">
                  <c:v>-12.417294500000001</c:v>
                </c:pt>
                <c:pt idx="2090">
                  <c:v>-12.09702396</c:v>
                </c:pt>
                <c:pt idx="2091">
                  <c:v>-13.350247380000001</c:v>
                </c:pt>
                <c:pt idx="2092">
                  <c:v>-13.33493328</c:v>
                </c:pt>
                <c:pt idx="2093">
                  <c:v>-12.957574839999999</c:v>
                </c:pt>
                <c:pt idx="2094">
                  <c:v>-12.80579376</c:v>
                </c:pt>
                <c:pt idx="2095">
                  <c:v>-12.407544140000001</c:v>
                </c:pt>
                <c:pt idx="2096">
                  <c:v>-12.27526093</c:v>
                </c:pt>
                <c:pt idx="2097">
                  <c:v>-12.53287029</c:v>
                </c:pt>
                <c:pt idx="2098">
                  <c:v>-12.587177280000001</c:v>
                </c:pt>
                <c:pt idx="2099">
                  <c:v>-12.60384464</c:v>
                </c:pt>
                <c:pt idx="2100">
                  <c:v>-12.464632030000001</c:v>
                </c:pt>
                <c:pt idx="2101">
                  <c:v>-12.39362335</c:v>
                </c:pt>
                <c:pt idx="2102">
                  <c:v>-12.62198734</c:v>
                </c:pt>
                <c:pt idx="2103">
                  <c:v>-12.78351402</c:v>
                </c:pt>
                <c:pt idx="2104">
                  <c:v>-12.98681927</c:v>
                </c:pt>
                <c:pt idx="2105">
                  <c:v>-12.924155239999999</c:v>
                </c:pt>
                <c:pt idx="2106">
                  <c:v>-12.70971394</c:v>
                </c:pt>
                <c:pt idx="2107">
                  <c:v>-12.684650420000001</c:v>
                </c:pt>
                <c:pt idx="2108">
                  <c:v>-12.8280735</c:v>
                </c:pt>
                <c:pt idx="2109">
                  <c:v>-13.09403324</c:v>
                </c:pt>
                <c:pt idx="2110">
                  <c:v>-13.272270199999999</c:v>
                </c:pt>
                <c:pt idx="2111">
                  <c:v>-13.293160439999999</c:v>
                </c:pt>
                <c:pt idx="2112">
                  <c:v>-13.327969550000001</c:v>
                </c:pt>
                <c:pt idx="2113">
                  <c:v>-13.400383</c:v>
                </c:pt>
                <c:pt idx="2114">
                  <c:v>-13.3739233</c:v>
                </c:pt>
                <c:pt idx="2115">
                  <c:v>-13.421261790000001</c:v>
                </c:pt>
                <c:pt idx="2116">
                  <c:v>-13.48532009</c:v>
                </c:pt>
                <c:pt idx="2117">
                  <c:v>-13.513174060000001</c:v>
                </c:pt>
                <c:pt idx="2118">
                  <c:v>-13.50899029</c:v>
                </c:pt>
                <c:pt idx="2119">
                  <c:v>-13.45050526</c:v>
                </c:pt>
                <c:pt idx="2120">
                  <c:v>-13.28619862</c:v>
                </c:pt>
                <c:pt idx="2121">
                  <c:v>-13.19846439</c:v>
                </c:pt>
                <c:pt idx="2122">
                  <c:v>-13.18733025</c:v>
                </c:pt>
                <c:pt idx="2123">
                  <c:v>-13.241633419999999</c:v>
                </c:pt>
                <c:pt idx="2124">
                  <c:v>-13.401771549999999</c:v>
                </c:pt>
                <c:pt idx="2125">
                  <c:v>-13.64963436</c:v>
                </c:pt>
                <c:pt idx="2126">
                  <c:v>-13.655201910000001</c:v>
                </c:pt>
                <c:pt idx="2127">
                  <c:v>-13.54936886</c:v>
                </c:pt>
                <c:pt idx="2128">
                  <c:v>-13.26113033</c:v>
                </c:pt>
                <c:pt idx="2129">
                  <c:v>-13.11492348</c:v>
                </c:pt>
                <c:pt idx="2130">
                  <c:v>-13.199866289999999</c:v>
                </c:pt>
                <c:pt idx="2131">
                  <c:v>-13.407342910000001</c:v>
                </c:pt>
                <c:pt idx="2132">
                  <c:v>-13.481142999999999</c:v>
                </c:pt>
                <c:pt idx="2133">
                  <c:v>-13.397593499999999</c:v>
                </c:pt>
                <c:pt idx="2134">
                  <c:v>-13.21239471</c:v>
                </c:pt>
                <c:pt idx="2135">
                  <c:v>-12.98820782</c:v>
                </c:pt>
                <c:pt idx="2136">
                  <c:v>-12.9130106</c:v>
                </c:pt>
                <c:pt idx="2137">
                  <c:v>-13.04947662</c:v>
                </c:pt>
                <c:pt idx="2138">
                  <c:v>-13.249992369999999</c:v>
                </c:pt>
                <c:pt idx="2139">
                  <c:v>-13.229104039999999</c:v>
                </c:pt>
                <c:pt idx="2140">
                  <c:v>-13.22353554</c:v>
                </c:pt>
                <c:pt idx="2141">
                  <c:v>-13.19588089</c:v>
                </c:pt>
                <c:pt idx="2142">
                  <c:v>-13.1650486</c:v>
                </c:pt>
                <c:pt idx="2143">
                  <c:v>-13.15113068</c:v>
                </c:pt>
                <c:pt idx="2144">
                  <c:v>-13.153908729999999</c:v>
                </c:pt>
                <c:pt idx="2145">
                  <c:v>-13.128377909999999</c:v>
                </c:pt>
                <c:pt idx="2146">
                  <c:v>-13.110744479999999</c:v>
                </c:pt>
                <c:pt idx="2147">
                  <c:v>-12.97567177</c:v>
                </c:pt>
                <c:pt idx="2148">
                  <c:v>-12.931111339999999</c:v>
                </c:pt>
                <c:pt idx="2149">
                  <c:v>-12.87541676</c:v>
                </c:pt>
                <c:pt idx="2150">
                  <c:v>-12.82667923</c:v>
                </c:pt>
                <c:pt idx="2151">
                  <c:v>-12.75287724</c:v>
                </c:pt>
                <c:pt idx="2152">
                  <c:v>-12.70135784</c:v>
                </c:pt>
                <c:pt idx="2153">
                  <c:v>-12.6178112</c:v>
                </c:pt>
                <c:pt idx="2154">
                  <c:v>-12.531475070000001</c:v>
                </c:pt>
                <c:pt idx="2155">
                  <c:v>-12.524512290000001</c:v>
                </c:pt>
                <c:pt idx="2156">
                  <c:v>-12.55097389</c:v>
                </c:pt>
                <c:pt idx="2157">
                  <c:v>-12.5676775</c:v>
                </c:pt>
                <c:pt idx="2158">
                  <c:v>-12.53983307</c:v>
                </c:pt>
                <c:pt idx="2159">
                  <c:v>-12.53983212</c:v>
                </c:pt>
                <c:pt idx="2160">
                  <c:v>-12.55096912</c:v>
                </c:pt>
                <c:pt idx="2161">
                  <c:v>-12.53704357</c:v>
                </c:pt>
                <c:pt idx="2162">
                  <c:v>-12.53426266</c:v>
                </c:pt>
                <c:pt idx="2163">
                  <c:v>-12.51337433</c:v>
                </c:pt>
                <c:pt idx="2164">
                  <c:v>-12.46324635</c:v>
                </c:pt>
                <c:pt idx="2165">
                  <c:v>-12.4312191</c:v>
                </c:pt>
                <c:pt idx="2166">
                  <c:v>-12.425648689999999</c:v>
                </c:pt>
                <c:pt idx="2167">
                  <c:v>-12.45628357</c:v>
                </c:pt>
                <c:pt idx="2168">
                  <c:v>-12.45628357</c:v>
                </c:pt>
                <c:pt idx="2169">
                  <c:v>-12.40894127</c:v>
                </c:pt>
                <c:pt idx="2170">
                  <c:v>-12.41172504</c:v>
                </c:pt>
                <c:pt idx="2171">
                  <c:v>-12.440969470000001</c:v>
                </c:pt>
                <c:pt idx="2172">
                  <c:v>-12.59135056</c:v>
                </c:pt>
                <c:pt idx="2173">
                  <c:v>-12.655405999999999</c:v>
                </c:pt>
                <c:pt idx="2174">
                  <c:v>-12.839210509999999</c:v>
                </c:pt>
                <c:pt idx="2175">
                  <c:v>-12.942751879999999</c:v>
                </c:pt>
                <c:pt idx="2176">
                  <c:v>-12.886563300000001</c:v>
                </c:pt>
                <c:pt idx="2177">
                  <c:v>-12.88934231</c:v>
                </c:pt>
                <c:pt idx="2178">
                  <c:v>-12.82529068</c:v>
                </c:pt>
                <c:pt idx="2179">
                  <c:v>-12.83587837</c:v>
                </c:pt>
                <c:pt idx="2180">
                  <c:v>-12.861492159999999</c:v>
                </c:pt>
                <c:pt idx="2181">
                  <c:v>-12.86427784</c:v>
                </c:pt>
                <c:pt idx="2182">
                  <c:v>-12.84200001</c:v>
                </c:pt>
                <c:pt idx="2183">
                  <c:v>-12.890737530000001</c:v>
                </c:pt>
                <c:pt idx="2184">
                  <c:v>-12.925546649999999</c:v>
                </c:pt>
                <c:pt idx="2185">
                  <c:v>-12.977911000000001</c:v>
                </c:pt>
                <c:pt idx="2186">
                  <c:v>-12.94364738</c:v>
                </c:pt>
                <c:pt idx="2187">
                  <c:v>-12.98820782</c:v>
                </c:pt>
                <c:pt idx="2188">
                  <c:v>-12.992385860000001</c:v>
                </c:pt>
                <c:pt idx="2189">
                  <c:v>-12.98960209</c:v>
                </c:pt>
                <c:pt idx="2190">
                  <c:v>-13.036945340000001</c:v>
                </c:pt>
                <c:pt idx="2191">
                  <c:v>-13.013274190000001</c:v>
                </c:pt>
                <c:pt idx="2192">
                  <c:v>-12.98072243</c:v>
                </c:pt>
                <c:pt idx="2193">
                  <c:v>-13.024411199999999</c:v>
                </c:pt>
                <c:pt idx="2194">
                  <c:v>-13.060615540000001</c:v>
                </c:pt>
                <c:pt idx="2195">
                  <c:v>-12.997957230000001</c:v>
                </c:pt>
                <c:pt idx="2196">
                  <c:v>-12.964533810000001</c:v>
                </c:pt>
                <c:pt idx="2197">
                  <c:v>-12.76541042</c:v>
                </c:pt>
                <c:pt idx="2198">
                  <c:v>-12.66932869</c:v>
                </c:pt>
                <c:pt idx="2199">
                  <c:v>-12.55236244</c:v>
                </c:pt>
                <c:pt idx="2200">
                  <c:v>-12.43818188</c:v>
                </c:pt>
                <c:pt idx="2201">
                  <c:v>-12.45907021</c:v>
                </c:pt>
                <c:pt idx="2202">
                  <c:v>-12.47299576</c:v>
                </c:pt>
                <c:pt idx="2203">
                  <c:v>-12.53843784</c:v>
                </c:pt>
                <c:pt idx="2204">
                  <c:v>-12.693001750000001</c:v>
                </c:pt>
                <c:pt idx="2205">
                  <c:v>-12.814148899999999</c:v>
                </c:pt>
                <c:pt idx="2206">
                  <c:v>-12.904658319999999</c:v>
                </c:pt>
                <c:pt idx="2207">
                  <c:v>-12.95061207</c:v>
                </c:pt>
                <c:pt idx="2208">
                  <c:v>-12.952004430000001</c:v>
                </c:pt>
                <c:pt idx="2209">
                  <c:v>-13.01187897</c:v>
                </c:pt>
                <c:pt idx="2210">
                  <c:v>-12.978463169999999</c:v>
                </c:pt>
                <c:pt idx="2211">
                  <c:v>-13.021623610000001</c:v>
                </c:pt>
                <c:pt idx="2212">
                  <c:v>-13.01327324</c:v>
                </c:pt>
                <c:pt idx="2213">
                  <c:v>-13.077331539999999</c:v>
                </c:pt>
                <c:pt idx="2214">
                  <c:v>-13.077328680000001</c:v>
                </c:pt>
                <c:pt idx="2215">
                  <c:v>-13.087069509999999</c:v>
                </c:pt>
                <c:pt idx="2216">
                  <c:v>-13.100998880000001</c:v>
                </c:pt>
                <c:pt idx="2217">
                  <c:v>-13.09681988</c:v>
                </c:pt>
                <c:pt idx="2218">
                  <c:v>-13.060613630000001</c:v>
                </c:pt>
                <c:pt idx="2219">
                  <c:v>-13.025803570000001</c:v>
                </c:pt>
                <c:pt idx="2220">
                  <c:v>-12.99795246</c:v>
                </c:pt>
                <c:pt idx="2221">
                  <c:v>-12.862881659999999</c:v>
                </c:pt>
                <c:pt idx="2222">
                  <c:v>-12.821108819999999</c:v>
                </c:pt>
                <c:pt idx="2223">
                  <c:v>-12.76262474</c:v>
                </c:pt>
                <c:pt idx="2224">
                  <c:v>-12.754272459999999</c:v>
                </c:pt>
                <c:pt idx="2225">
                  <c:v>-12.84895802</c:v>
                </c:pt>
                <c:pt idx="2226">
                  <c:v>-12.94225788</c:v>
                </c:pt>
                <c:pt idx="2227">
                  <c:v>-13.057828900000001</c:v>
                </c:pt>
                <c:pt idx="2228">
                  <c:v>-13.17897511</c:v>
                </c:pt>
                <c:pt idx="2229">
                  <c:v>-13.291766170000001</c:v>
                </c:pt>
                <c:pt idx="2230">
                  <c:v>-13.369745249999999</c:v>
                </c:pt>
                <c:pt idx="2231">
                  <c:v>-13.32100868</c:v>
                </c:pt>
                <c:pt idx="2232">
                  <c:v>-13.247209550000001</c:v>
                </c:pt>
                <c:pt idx="2233">
                  <c:v>-13.240246770000001</c:v>
                </c:pt>
                <c:pt idx="2234">
                  <c:v>-13.187326430000001</c:v>
                </c:pt>
                <c:pt idx="2235">
                  <c:v>-13.197073939999999</c:v>
                </c:pt>
                <c:pt idx="2236">
                  <c:v>-13.15809155</c:v>
                </c:pt>
                <c:pt idx="2237">
                  <c:v>-13.204044339999999</c:v>
                </c:pt>
                <c:pt idx="2238">
                  <c:v>-13.177583690000001</c:v>
                </c:pt>
                <c:pt idx="2239">
                  <c:v>-13.172012329999999</c:v>
                </c:pt>
                <c:pt idx="2240">
                  <c:v>-13.26391602</c:v>
                </c:pt>
                <c:pt idx="2241">
                  <c:v>-13.32379532</c:v>
                </c:pt>
                <c:pt idx="2242">
                  <c:v>-13.318223</c:v>
                </c:pt>
                <c:pt idx="2243">
                  <c:v>-13.26405048</c:v>
                </c:pt>
                <c:pt idx="2244">
                  <c:v>-13.212393759999999</c:v>
                </c:pt>
                <c:pt idx="2245">
                  <c:v>-13.17897415</c:v>
                </c:pt>
                <c:pt idx="2246">
                  <c:v>-13.084284780000001</c:v>
                </c:pt>
                <c:pt idx="2247">
                  <c:v>-12.985420230000001</c:v>
                </c:pt>
                <c:pt idx="2248">
                  <c:v>-12.978460309999999</c:v>
                </c:pt>
                <c:pt idx="2249">
                  <c:v>-12.876809120000001</c:v>
                </c:pt>
                <c:pt idx="2250">
                  <c:v>-12.78490257</c:v>
                </c:pt>
                <c:pt idx="2251">
                  <c:v>-12.75566673</c:v>
                </c:pt>
                <c:pt idx="2252">
                  <c:v>-12.75427341</c:v>
                </c:pt>
                <c:pt idx="2253">
                  <c:v>-12.78665829</c:v>
                </c:pt>
                <c:pt idx="2254">
                  <c:v>-12.819715499999999</c:v>
                </c:pt>
                <c:pt idx="2255">
                  <c:v>-12.82529068</c:v>
                </c:pt>
                <c:pt idx="2256">
                  <c:v>-12.80161762</c:v>
                </c:pt>
                <c:pt idx="2257">
                  <c:v>-12.835877419999999</c:v>
                </c:pt>
                <c:pt idx="2258">
                  <c:v>-12.86984348</c:v>
                </c:pt>
                <c:pt idx="2259">
                  <c:v>-12.821110729999999</c:v>
                </c:pt>
                <c:pt idx="2260">
                  <c:v>-12.70226765</c:v>
                </c:pt>
                <c:pt idx="2261">
                  <c:v>-12.77399731</c:v>
                </c:pt>
                <c:pt idx="2262">
                  <c:v>-12.71110344</c:v>
                </c:pt>
                <c:pt idx="2263">
                  <c:v>-12.5245142</c:v>
                </c:pt>
                <c:pt idx="2264">
                  <c:v>-12.511984829999999</c:v>
                </c:pt>
                <c:pt idx="2265">
                  <c:v>-12.56727982</c:v>
                </c:pt>
                <c:pt idx="2266">
                  <c:v>-12.630339620000001</c:v>
                </c:pt>
                <c:pt idx="2267">
                  <c:v>-12.49805737</c:v>
                </c:pt>
                <c:pt idx="2268">
                  <c:v>-12.51894379</c:v>
                </c:pt>
                <c:pt idx="2269">
                  <c:v>-12.54261589</c:v>
                </c:pt>
                <c:pt idx="2270">
                  <c:v>-12.55097198</c:v>
                </c:pt>
                <c:pt idx="2271">
                  <c:v>-12.56489277</c:v>
                </c:pt>
                <c:pt idx="2272">
                  <c:v>-12.730601310000001</c:v>
                </c:pt>
                <c:pt idx="2273">
                  <c:v>-12.74591923</c:v>
                </c:pt>
                <c:pt idx="2274">
                  <c:v>-12.76978302</c:v>
                </c:pt>
                <c:pt idx="2275">
                  <c:v>-12.921368599999999</c:v>
                </c:pt>
                <c:pt idx="2276">
                  <c:v>-12.87665844</c:v>
                </c:pt>
                <c:pt idx="2277">
                  <c:v>-12.826678279999999</c:v>
                </c:pt>
                <c:pt idx="2278">
                  <c:v>-12.68325233</c:v>
                </c:pt>
                <c:pt idx="2279">
                  <c:v>-12.41451168</c:v>
                </c:pt>
                <c:pt idx="2280">
                  <c:v>-12.485525129999999</c:v>
                </c:pt>
                <c:pt idx="2281">
                  <c:v>-12.50362778</c:v>
                </c:pt>
                <c:pt idx="2282">
                  <c:v>-12.752878190000001</c:v>
                </c:pt>
                <c:pt idx="2283">
                  <c:v>-12.82250404</c:v>
                </c:pt>
                <c:pt idx="2284">
                  <c:v>-12.6713419</c:v>
                </c:pt>
                <c:pt idx="2285">
                  <c:v>-12.513376239999999</c:v>
                </c:pt>
                <c:pt idx="2286">
                  <c:v>-12.399938580000001</c:v>
                </c:pt>
                <c:pt idx="2287">
                  <c:v>-12.527299879999999</c:v>
                </c:pt>
                <c:pt idx="2288">
                  <c:v>-12.85452652</c:v>
                </c:pt>
                <c:pt idx="2289">
                  <c:v>-12.814147</c:v>
                </c:pt>
                <c:pt idx="2290">
                  <c:v>-12.730406759999999</c:v>
                </c:pt>
                <c:pt idx="2291">
                  <c:v>-12.594138149999999</c:v>
                </c:pt>
                <c:pt idx="2292">
                  <c:v>-12.30310822</c:v>
                </c:pt>
                <c:pt idx="2293">
                  <c:v>-12.39779854</c:v>
                </c:pt>
                <c:pt idx="2294">
                  <c:v>-12.69996357</c:v>
                </c:pt>
                <c:pt idx="2295">
                  <c:v>-12.712495799999999</c:v>
                </c:pt>
                <c:pt idx="2296">
                  <c:v>-12.598219869999999</c:v>
                </c:pt>
                <c:pt idx="2297">
                  <c:v>-12.34488773</c:v>
                </c:pt>
                <c:pt idx="2298">
                  <c:v>-12.280832289999999</c:v>
                </c:pt>
                <c:pt idx="2299">
                  <c:v>-12.463247300000001</c:v>
                </c:pt>
                <c:pt idx="2300">
                  <c:v>-12.6609745</c:v>
                </c:pt>
                <c:pt idx="2301">
                  <c:v>-12.737559320000001</c:v>
                </c:pt>
                <c:pt idx="2302">
                  <c:v>-12.411726</c:v>
                </c:pt>
                <c:pt idx="2303">
                  <c:v>-12.358784679999999</c:v>
                </c:pt>
                <c:pt idx="2304">
                  <c:v>-12.259947779999999</c:v>
                </c:pt>
                <c:pt idx="2305">
                  <c:v>-12.52869415</c:v>
                </c:pt>
                <c:pt idx="2306">
                  <c:v>-12.74025249</c:v>
                </c:pt>
                <c:pt idx="2307">
                  <c:v>-12.73617172</c:v>
                </c:pt>
                <c:pt idx="2308">
                  <c:v>-12.66793919</c:v>
                </c:pt>
                <c:pt idx="2309">
                  <c:v>-12.631255149999999</c:v>
                </c:pt>
                <c:pt idx="2310">
                  <c:v>-12.568686489999999</c:v>
                </c:pt>
                <c:pt idx="2311">
                  <c:v>-12.55236244</c:v>
                </c:pt>
                <c:pt idx="2312">
                  <c:v>-12.34906101</c:v>
                </c:pt>
                <c:pt idx="2313">
                  <c:v>-12.24740982</c:v>
                </c:pt>
                <c:pt idx="2314">
                  <c:v>-12.279440879999999</c:v>
                </c:pt>
                <c:pt idx="2315">
                  <c:v>-12.34488487</c:v>
                </c:pt>
                <c:pt idx="2316">
                  <c:v>-12.33235168</c:v>
                </c:pt>
                <c:pt idx="2317">
                  <c:v>-12.4771719</c:v>
                </c:pt>
                <c:pt idx="2318">
                  <c:v>-12.630346299999999</c:v>
                </c:pt>
                <c:pt idx="2319">
                  <c:v>-12.75009346</c:v>
                </c:pt>
                <c:pt idx="2320">
                  <c:v>-12.83085728</c:v>
                </c:pt>
                <c:pt idx="2321">
                  <c:v>-12.86149406</c:v>
                </c:pt>
                <c:pt idx="2322">
                  <c:v>-12.79186726</c:v>
                </c:pt>
                <c:pt idx="2323">
                  <c:v>-12.723638530000001</c:v>
                </c:pt>
                <c:pt idx="2324">
                  <c:v>-12.507804869999999</c:v>
                </c:pt>
                <c:pt idx="2325">
                  <c:v>-12.40615463</c:v>
                </c:pt>
                <c:pt idx="2326">
                  <c:v>-12.43400192</c:v>
                </c:pt>
                <c:pt idx="2327">
                  <c:v>-12.78073025</c:v>
                </c:pt>
                <c:pt idx="2328">
                  <c:v>-13.043908119999999</c:v>
                </c:pt>
                <c:pt idx="2329">
                  <c:v>-12.95061016</c:v>
                </c:pt>
                <c:pt idx="2330">
                  <c:v>-12.574641229999999</c:v>
                </c:pt>
                <c:pt idx="2331">
                  <c:v>-12.509196279999999</c:v>
                </c:pt>
                <c:pt idx="2332">
                  <c:v>-12.78769112</c:v>
                </c:pt>
                <c:pt idx="2333">
                  <c:v>-13.09264565</c:v>
                </c:pt>
                <c:pt idx="2334">
                  <c:v>-13.11631584</c:v>
                </c:pt>
                <c:pt idx="2335">
                  <c:v>-12.94225788</c:v>
                </c:pt>
                <c:pt idx="2336">
                  <c:v>-12.729210849999999</c:v>
                </c:pt>
                <c:pt idx="2337">
                  <c:v>-12.635912899999999</c:v>
                </c:pt>
                <c:pt idx="2338">
                  <c:v>-12.963140490000001</c:v>
                </c:pt>
                <c:pt idx="2339">
                  <c:v>-13.185941700000001</c:v>
                </c:pt>
                <c:pt idx="2340">
                  <c:v>-13.311257360000001</c:v>
                </c:pt>
                <c:pt idx="2341">
                  <c:v>-13.295942309999999</c:v>
                </c:pt>
                <c:pt idx="2342">
                  <c:v>-13.21518135</c:v>
                </c:pt>
                <c:pt idx="2343">
                  <c:v>-13.121886249999999</c:v>
                </c:pt>
                <c:pt idx="2344">
                  <c:v>-13.00631046</c:v>
                </c:pt>
                <c:pt idx="2345">
                  <c:v>-12.900484090000001</c:v>
                </c:pt>
                <c:pt idx="2346">
                  <c:v>-12.85313225</c:v>
                </c:pt>
                <c:pt idx="2347">
                  <c:v>-12.87680817</c:v>
                </c:pt>
                <c:pt idx="2348">
                  <c:v>-12.88655758</c:v>
                </c:pt>
                <c:pt idx="2349">
                  <c:v>-12.822502139999999</c:v>
                </c:pt>
                <c:pt idx="2350">
                  <c:v>-12.836428639999999</c:v>
                </c:pt>
                <c:pt idx="2351">
                  <c:v>-12.864274979999999</c:v>
                </c:pt>
                <c:pt idx="2352">
                  <c:v>-12.88794708</c:v>
                </c:pt>
                <c:pt idx="2353">
                  <c:v>-12.899088860000001</c:v>
                </c:pt>
                <c:pt idx="2354">
                  <c:v>-12.97706604</c:v>
                </c:pt>
                <c:pt idx="2355">
                  <c:v>-13.023018840000001</c:v>
                </c:pt>
                <c:pt idx="2356">
                  <c:v>-13.053650859999999</c:v>
                </c:pt>
                <c:pt idx="2357">
                  <c:v>-13.130235669999999</c:v>
                </c:pt>
                <c:pt idx="2358">
                  <c:v>-13.166442869999999</c:v>
                </c:pt>
                <c:pt idx="2359">
                  <c:v>-13.16226578</c:v>
                </c:pt>
                <c:pt idx="2360">
                  <c:v>-13.13859558</c:v>
                </c:pt>
                <c:pt idx="2361">
                  <c:v>-13.128846169999999</c:v>
                </c:pt>
                <c:pt idx="2362">
                  <c:v>-13.121886249999999</c:v>
                </c:pt>
                <c:pt idx="2363">
                  <c:v>-13.0188446</c:v>
                </c:pt>
                <c:pt idx="2364">
                  <c:v>-12.87680626</c:v>
                </c:pt>
                <c:pt idx="2365">
                  <c:v>-12.75148869</c:v>
                </c:pt>
                <c:pt idx="2366">
                  <c:v>-12.64148331</c:v>
                </c:pt>
                <c:pt idx="2367">
                  <c:v>-12.55514908</c:v>
                </c:pt>
                <c:pt idx="2368">
                  <c:v>-12.530084609999999</c:v>
                </c:pt>
                <c:pt idx="2369">
                  <c:v>-12.552363400000001</c:v>
                </c:pt>
                <c:pt idx="2370">
                  <c:v>-12.55654335</c:v>
                </c:pt>
                <c:pt idx="2371">
                  <c:v>-12.55654335</c:v>
                </c:pt>
                <c:pt idx="2372">
                  <c:v>-12.68604088</c:v>
                </c:pt>
                <c:pt idx="2373">
                  <c:v>-12.78908539</c:v>
                </c:pt>
                <c:pt idx="2374">
                  <c:v>-12.80718422</c:v>
                </c:pt>
                <c:pt idx="2375">
                  <c:v>-12.91579819</c:v>
                </c:pt>
                <c:pt idx="2376">
                  <c:v>-12.90197182</c:v>
                </c:pt>
                <c:pt idx="2377">
                  <c:v>-12.773767469999999</c:v>
                </c:pt>
                <c:pt idx="2378">
                  <c:v>-12.78212643</c:v>
                </c:pt>
                <c:pt idx="2379">
                  <c:v>-12.76262856</c:v>
                </c:pt>
                <c:pt idx="2380">
                  <c:v>-12.674899099999999</c:v>
                </c:pt>
                <c:pt idx="2381">
                  <c:v>-12.686039920000001</c:v>
                </c:pt>
                <c:pt idx="2382">
                  <c:v>-12.47438335</c:v>
                </c:pt>
                <c:pt idx="2383">
                  <c:v>-12.383060459999999</c:v>
                </c:pt>
                <c:pt idx="2384">
                  <c:v>-12.39222908</c:v>
                </c:pt>
                <c:pt idx="2385">
                  <c:v>-12.37830544</c:v>
                </c:pt>
                <c:pt idx="2386">
                  <c:v>-12.50083923</c:v>
                </c:pt>
                <c:pt idx="2387">
                  <c:v>-12.67490196</c:v>
                </c:pt>
                <c:pt idx="2388">
                  <c:v>-12.86009789</c:v>
                </c:pt>
                <c:pt idx="2389">
                  <c:v>-12.851744650000001</c:v>
                </c:pt>
                <c:pt idx="2390">
                  <c:v>-12.82389832</c:v>
                </c:pt>
                <c:pt idx="2391">
                  <c:v>-12.72085285</c:v>
                </c:pt>
                <c:pt idx="2392">
                  <c:v>-12.496665</c:v>
                </c:pt>
                <c:pt idx="2393">
                  <c:v>-12.337923050000001</c:v>
                </c:pt>
                <c:pt idx="2394">
                  <c:v>-12.282222750000001</c:v>
                </c:pt>
                <c:pt idx="2395">
                  <c:v>-12.422864909999999</c:v>
                </c:pt>
                <c:pt idx="2396">
                  <c:v>-12.59274578</c:v>
                </c:pt>
                <c:pt idx="2397">
                  <c:v>-12.67490005</c:v>
                </c:pt>
                <c:pt idx="2398">
                  <c:v>-12.78211975</c:v>
                </c:pt>
                <c:pt idx="2399">
                  <c:v>-12.737557410000001</c:v>
                </c:pt>
                <c:pt idx="2400">
                  <c:v>-12.50640583</c:v>
                </c:pt>
                <c:pt idx="2401">
                  <c:v>-12.259943959999999</c:v>
                </c:pt>
                <c:pt idx="2402">
                  <c:v>-12.22373962</c:v>
                </c:pt>
                <c:pt idx="2403">
                  <c:v>-12.28640175</c:v>
                </c:pt>
                <c:pt idx="2404">
                  <c:v>-12.339314460000001</c:v>
                </c:pt>
                <c:pt idx="2405">
                  <c:v>-12.381091120000001</c:v>
                </c:pt>
                <c:pt idx="2406">
                  <c:v>-12.452106479999999</c:v>
                </c:pt>
                <c:pt idx="2407">
                  <c:v>-12.49388218</c:v>
                </c:pt>
                <c:pt idx="2408">
                  <c:v>-12.531476019999999</c:v>
                </c:pt>
                <c:pt idx="2409">
                  <c:v>-12.527299879999999</c:v>
                </c:pt>
                <c:pt idx="2410">
                  <c:v>-12.528689379999999</c:v>
                </c:pt>
                <c:pt idx="2411">
                  <c:v>-12.560720440000001</c:v>
                </c:pt>
                <c:pt idx="2412">
                  <c:v>-12.493876459999999</c:v>
                </c:pt>
                <c:pt idx="2413">
                  <c:v>-12.38805389</c:v>
                </c:pt>
                <c:pt idx="2414">
                  <c:v>-12.28918743</c:v>
                </c:pt>
                <c:pt idx="2415">
                  <c:v>-12.240450859999999</c:v>
                </c:pt>
                <c:pt idx="2416">
                  <c:v>-12.28640175</c:v>
                </c:pt>
                <c:pt idx="2417">
                  <c:v>-12.53704548</c:v>
                </c:pt>
                <c:pt idx="2418">
                  <c:v>-12.777943609999999</c:v>
                </c:pt>
                <c:pt idx="2419">
                  <c:v>-12.755723</c:v>
                </c:pt>
                <c:pt idx="2420">
                  <c:v>-12.506411549999999</c:v>
                </c:pt>
                <c:pt idx="2421">
                  <c:v>-12.3929081</c:v>
                </c:pt>
                <c:pt idx="2422">
                  <c:v>-12.25158787</c:v>
                </c:pt>
                <c:pt idx="2423">
                  <c:v>-12.18753719</c:v>
                </c:pt>
                <c:pt idx="2424">
                  <c:v>-12.70832253</c:v>
                </c:pt>
                <c:pt idx="2425">
                  <c:v>-12.835036280000001</c:v>
                </c:pt>
                <c:pt idx="2426">
                  <c:v>-12.73199558</c:v>
                </c:pt>
                <c:pt idx="2427">
                  <c:v>-12.52172565</c:v>
                </c:pt>
                <c:pt idx="2428">
                  <c:v>-12.298934940000001</c:v>
                </c:pt>
                <c:pt idx="2429">
                  <c:v>-12.18893051</c:v>
                </c:pt>
                <c:pt idx="2430">
                  <c:v>-12.271086690000001</c:v>
                </c:pt>
                <c:pt idx="2431">
                  <c:v>-12.49944782</c:v>
                </c:pt>
                <c:pt idx="2432">
                  <c:v>-12.715280529999999</c:v>
                </c:pt>
                <c:pt idx="2433">
                  <c:v>-12.794654850000001</c:v>
                </c:pt>
                <c:pt idx="2434">
                  <c:v>-12.88655758</c:v>
                </c:pt>
                <c:pt idx="2435">
                  <c:v>-12.846173289999999</c:v>
                </c:pt>
                <c:pt idx="2436">
                  <c:v>-12.903264999999999</c:v>
                </c:pt>
                <c:pt idx="2437">
                  <c:v>-12.907444</c:v>
                </c:pt>
                <c:pt idx="2438">
                  <c:v>-12.875417710000001</c:v>
                </c:pt>
                <c:pt idx="2439">
                  <c:v>-12.82111168</c:v>
                </c:pt>
                <c:pt idx="2440">
                  <c:v>-12.70831776</c:v>
                </c:pt>
                <c:pt idx="2441">
                  <c:v>-12.637302399999999</c:v>
                </c:pt>
                <c:pt idx="2442">
                  <c:v>-12.63312721</c:v>
                </c:pt>
                <c:pt idx="2443">
                  <c:v>-12.587173460000001</c:v>
                </c:pt>
                <c:pt idx="2444">
                  <c:v>-12.624773980000001</c:v>
                </c:pt>
                <c:pt idx="2445">
                  <c:v>-12.81971931</c:v>
                </c:pt>
                <c:pt idx="2446">
                  <c:v>-13.05086994</c:v>
                </c:pt>
                <c:pt idx="2447">
                  <c:v>-13.167838100000001</c:v>
                </c:pt>
                <c:pt idx="2448">
                  <c:v>-13.206828120000001</c:v>
                </c:pt>
                <c:pt idx="2449">
                  <c:v>-13.095425609999999</c:v>
                </c:pt>
                <c:pt idx="2450">
                  <c:v>-12.97845936</c:v>
                </c:pt>
                <c:pt idx="2451">
                  <c:v>-12.899085039999999</c:v>
                </c:pt>
                <c:pt idx="2452">
                  <c:v>-12.79743481</c:v>
                </c:pt>
                <c:pt idx="2453">
                  <c:v>-12.736169820000001</c:v>
                </c:pt>
                <c:pt idx="2454">
                  <c:v>-12.736169820000001</c:v>
                </c:pt>
                <c:pt idx="2455">
                  <c:v>-12.73617172</c:v>
                </c:pt>
                <c:pt idx="2456">
                  <c:v>-12.76680374</c:v>
                </c:pt>
                <c:pt idx="2457">
                  <c:v>-12.82389927</c:v>
                </c:pt>
                <c:pt idx="2458">
                  <c:v>-12.80718517</c:v>
                </c:pt>
                <c:pt idx="2459">
                  <c:v>-12.841994290000001</c:v>
                </c:pt>
                <c:pt idx="2460">
                  <c:v>-12.81275368</c:v>
                </c:pt>
                <c:pt idx="2461">
                  <c:v>-12.80440235</c:v>
                </c:pt>
                <c:pt idx="2462">
                  <c:v>-12.83085728</c:v>
                </c:pt>
                <c:pt idx="2463">
                  <c:v>-12.71634388</c:v>
                </c:pt>
                <c:pt idx="2464">
                  <c:v>-12.918581959999999</c:v>
                </c:pt>
                <c:pt idx="2465">
                  <c:v>-12.924153329999999</c:v>
                </c:pt>
                <c:pt idx="2466">
                  <c:v>-12.93270206</c:v>
                </c:pt>
                <c:pt idx="2467">
                  <c:v>-12.965336799999999</c:v>
                </c:pt>
                <c:pt idx="2468">
                  <c:v>-12.82389641</c:v>
                </c:pt>
                <c:pt idx="2469">
                  <c:v>-12.8656702</c:v>
                </c:pt>
                <c:pt idx="2470">
                  <c:v>-12.68047142</c:v>
                </c:pt>
                <c:pt idx="2471">
                  <c:v>-12.62477303</c:v>
                </c:pt>
                <c:pt idx="2472">
                  <c:v>-12.58160496</c:v>
                </c:pt>
                <c:pt idx="2473">
                  <c:v>-12.594136239999999</c:v>
                </c:pt>
                <c:pt idx="2474">
                  <c:v>-12.5022316</c:v>
                </c:pt>
                <c:pt idx="2475">
                  <c:v>-12.386660579999999</c:v>
                </c:pt>
                <c:pt idx="2476">
                  <c:v>-12.3142519</c:v>
                </c:pt>
                <c:pt idx="2477">
                  <c:v>-12.337923050000001</c:v>
                </c:pt>
                <c:pt idx="2478">
                  <c:v>-12.3490591</c:v>
                </c:pt>
                <c:pt idx="2479">
                  <c:v>-12.26133823</c:v>
                </c:pt>
                <c:pt idx="2480">
                  <c:v>-12.339312550000001</c:v>
                </c:pt>
                <c:pt idx="2481">
                  <c:v>-12.257164</c:v>
                </c:pt>
                <c:pt idx="2482">
                  <c:v>-12.285010339999999</c:v>
                </c:pt>
                <c:pt idx="2483">
                  <c:v>-12.33096123</c:v>
                </c:pt>
                <c:pt idx="2484">
                  <c:v>-12.38632011</c:v>
                </c:pt>
                <c:pt idx="2485">
                  <c:v>-12.39779568</c:v>
                </c:pt>
                <c:pt idx="2486">
                  <c:v>-12.396406170000001</c:v>
                </c:pt>
                <c:pt idx="2487">
                  <c:v>-12.303111080000001</c:v>
                </c:pt>
                <c:pt idx="2488">
                  <c:v>-12.218173030000001</c:v>
                </c:pt>
                <c:pt idx="2489">
                  <c:v>-12.154117579999999</c:v>
                </c:pt>
                <c:pt idx="2490">
                  <c:v>-12.11234093</c:v>
                </c:pt>
                <c:pt idx="2491">
                  <c:v>-12.12208843</c:v>
                </c:pt>
                <c:pt idx="2492">
                  <c:v>-12.1039896</c:v>
                </c:pt>
                <c:pt idx="2493">
                  <c:v>-12.1374073</c:v>
                </c:pt>
                <c:pt idx="2494">
                  <c:v>-12.14297771</c:v>
                </c:pt>
                <c:pt idx="2495">
                  <c:v>-12.17360687</c:v>
                </c:pt>
                <c:pt idx="2496">
                  <c:v>-12.296146390000001</c:v>
                </c:pt>
                <c:pt idx="2497">
                  <c:v>-12.46045685</c:v>
                </c:pt>
                <c:pt idx="2498">
                  <c:v>-12.527295110000001</c:v>
                </c:pt>
                <c:pt idx="2499">
                  <c:v>-12.583002090000001</c:v>
                </c:pt>
                <c:pt idx="2500">
                  <c:v>-12.53565502</c:v>
                </c:pt>
                <c:pt idx="2501">
                  <c:v>-12.337923999999999</c:v>
                </c:pt>
                <c:pt idx="2502">
                  <c:v>-12.0671339</c:v>
                </c:pt>
                <c:pt idx="2503">
                  <c:v>-11.971703529999999</c:v>
                </c:pt>
                <c:pt idx="2504">
                  <c:v>-12.02739906</c:v>
                </c:pt>
                <c:pt idx="2505">
                  <c:v>-12.3337431</c:v>
                </c:pt>
                <c:pt idx="2506">
                  <c:v>-12.45071602</c:v>
                </c:pt>
                <c:pt idx="2507">
                  <c:v>-12.27108383</c:v>
                </c:pt>
                <c:pt idx="2508">
                  <c:v>-11.94106865</c:v>
                </c:pt>
                <c:pt idx="2509">
                  <c:v>-12.032969469999999</c:v>
                </c:pt>
                <c:pt idx="2510">
                  <c:v>-12.307283399999999</c:v>
                </c:pt>
                <c:pt idx="2511">
                  <c:v>-12.508493420000001</c:v>
                </c:pt>
                <c:pt idx="2512">
                  <c:v>-12.381089210000001</c:v>
                </c:pt>
                <c:pt idx="2513">
                  <c:v>-12.129052160000001</c:v>
                </c:pt>
                <c:pt idx="2514">
                  <c:v>-11.94138527</c:v>
                </c:pt>
                <c:pt idx="2515">
                  <c:v>-11.92575169</c:v>
                </c:pt>
                <c:pt idx="2516">
                  <c:v>-12.097023009999999</c:v>
                </c:pt>
                <c:pt idx="2517">
                  <c:v>-12.23348236</c:v>
                </c:pt>
                <c:pt idx="2518">
                  <c:v>-12.339314460000001</c:v>
                </c:pt>
                <c:pt idx="2519">
                  <c:v>-12.37552166</c:v>
                </c:pt>
                <c:pt idx="2520">
                  <c:v>-12.4228611</c:v>
                </c:pt>
                <c:pt idx="2521">
                  <c:v>-12.472990039999999</c:v>
                </c:pt>
                <c:pt idx="2522">
                  <c:v>-12.55932617</c:v>
                </c:pt>
                <c:pt idx="2523">
                  <c:v>-12.520337100000001</c:v>
                </c:pt>
                <c:pt idx="2524">
                  <c:v>-12.342099190000001</c:v>
                </c:pt>
                <c:pt idx="2525">
                  <c:v>-12.18614483</c:v>
                </c:pt>
                <c:pt idx="2526">
                  <c:v>-12.070569989999999</c:v>
                </c:pt>
                <c:pt idx="2527">
                  <c:v>-11.94803143</c:v>
                </c:pt>
                <c:pt idx="2528">
                  <c:v>-11.892330169999999</c:v>
                </c:pt>
                <c:pt idx="2529">
                  <c:v>-11.874228479999999</c:v>
                </c:pt>
                <c:pt idx="2530">
                  <c:v>-11.9090395</c:v>
                </c:pt>
                <c:pt idx="2531">
                  <c:v>-11.91461277</c:v>
                </c:pt>
                <c:pt idx="2532">
                  <c:v>-11.98005581</c:v>
                </c:pt>
                <c:pt idx="2533">
                  <c:v>-12.09423542</c:v>
                </c:pt>
                <c:pt idx="2534">
                  <c:v>-12.272473339999999</c:v>
                </c:pt>
                <c:pt idx="2535">
                  <c:v>-12.310067180000001</c:v>
                </c:pt>
                <c:pt idx="2536">
                  <c:v>-12.412592890000001</c:v>
                </c:pt>
                <c:pt idx="2537">
                  <c:v>-12.404760359999999</c:v>
                </c:pt>
                <c:pt idx="2538">
                  <c:v>-12.358810419999999</c:v>
                </c:pt>
                <c:pt idx="2539">
                  <c:v>-12.322600359999999</c:v>
                </c:pt>
                <c:pt idx="2540">
                  <c:v>-12.36994743</c:v>
                </c:pt>
                <c:pt idx="2541">
                  <c:v>-12.466027260000001</c:v>
                </c:pt>
                <c:pt idx="2542">
                  <c:v>-12.525908469999999</c:v>
                </c:pt>
                <c:pt idx="2543">
                  <c:v>-12.463217739999999</c:v>
                </c:pt>
                <c:pt idx="2544">
                  <c:v>-12.55654526</c:v>
                </c:pt>
                <c:pt idx="2545">
                  <c:v>-12.57742691</c:v>
                </c:pt>
                <c:pt idx="2546">
                  <c:v>-12.58438778</c:v>
                </c:pt>
                <c:pt idx="2547">
                  <c:v>-12.411723139999999</c:v>
                </c:pt>
                <c:pt idx="2548">
                  <c:v>-12.36995125</c:v>
                </c:pt>
                <c:pt idx="2549">
                  <c:v>-12.26551819</c:v>
                </c:pt>
                <c:pt idx="2550">
                  <c:v>-12.18196869</c:v>
                </c:pt>
                <c:pt idx="2551">
                  <c:v>-12.209818840000001</c:v>
                </c:pt>
                <c:pt idx="2552">
                  <c:v>-12.213994980000001</c:v>
                </c:pt>
                <c:pt idx="2553">
                  <c:v>-12.336656570000001</c:v>
                </c:pt>
                <c:pt idx="2554">
                  <c:v>-12.297541620000001</c:v>
                </c:pt>
                <c:pt idx="2555">
                  <c:v>-12.37969685</c:v>
                </c:pt>
                <c:pt idx="2556">
                  <c:v>-12.34906292</c:v>
                </c:pt>
                <c:pt idx="2557">
                  <c:v>-12.40978146</c:v>
                </c:pt>
                <c:pt idx="2558">
                  <c:v>-12.452106479999999</c:v>
                </c:pt>
                <c:pt idx="2559">
                  <c:v>-12.47024727</c:v>
                </c:pt>
                <c:pt idx="2560">
                  <c:v>-12.503628730000001</c:v>
                </c:pt>
                <c:pt idx="2561">
                  <c:v>-12.467425349999999</c:v>
                </c:pt>
                <c:pt idx="2562">
                  <c:v>-12.51894474</c:v>
                </c:pt>
                <c:pt idx="2563">
                  <c:v>-12.51616478</c:v>
                </c:pt>
                <c:pt idx="2564">
                  <c:v>-12.72920704</c:v>
                </c:pt>
                <c:pt idx="2565">
                  <c:v>-12.72502899</c:v>
                </c:pt>
                <c:pt idx="2566">
                  <c:v>-12.544007300000001</c:v>
                </c:pt>
                <c:pt idx="2567">
                  <c:v>-12.451968190000001</c:v>
                </c:pt>
                <c:pt idx="2568">
                  <c:v>-12.37691212</c:v>
                </c:pt>
                <c:pt idx="2569">
                  <c:v>-12.357747079999999</c:v>
                </c:pt>
                <c:pt idx="2570">
                  <c:v>-12.364383699999999</c:v>
                </c:pt>
                <c:pt idx="2571">
                  <c:v>-12.528689379999999</c:v>
                </c:pt>
                <c:pt idx="2572">
                  <c:v>-12.68186188</c:v>
                </c:pt>
                <c:pt idx="2573">
                  <c:v>-12.755665779999999</c:v>
                </c:pt>
                <c:pt idx="2574">
                  <c:v>-12.830258369999999</c:v>
                </c:pt>
                <c:pt idx="2575">
                  <c:v>-12.796049119999999</c:v>
                </c:pt>
                <c:pt idx="2576">
                  <c:v>-12.694394109999999</c:v>
                </c:pt>
                <c:pt idx="2577">
                  <c:v>-12.626163480000001</c:v>
                </c:pt>
                <c:pt idx="2578">
                  <c:v>-12.4688158</c:v>
                </c:pt>
                <c:pt idx="2579">
                  <c:v>-12.27526379</c:v>
                </c:pt>
                <c:pt idx="2580">
                  <c:v>-12.074746129999999</c:v>
                </c:pt>
                <c:pt idx="2581">
                  <c:v>-11.98841286</c:v>
                </c:pt>
                <c:pt idx="2582">
                  <c:v>-12.10120392</c:v>
                </c:pt>
                <c:pt idx="2583">
                  <c:v>-12.35462856</c:v>
                </c:pt>
                <c:pt idx="2584">
                  <c:v>-12.337923999999999</c:v>
                </c:pt>
                <c:pt idx="2585">
                  <c:v>-12.09899521</c:v>
                </c:pt>
                <c:pt idx="2586">
                  <c:v>-11.93967533</c:v>
                </c:pt>
                <c:pt idx="2587">
                  <c:v>-11.828278539999999</c:v>
                </c:pt>
                <c:pt idx="2588">
                  <c:v>-12.12487411</c:v>
                </c:pt>
                <c:pt idx="2589">
                  <c:v>-12.13879871</c:v>
                </c:pt>
                <c:pt idx="2590">
                  <c:v>-12.091457370000001</c:v>
                </c:pt>
                <c:pt idx="2591">
                  <c:v>-11.946637150000001</c:v>
                </c:pt>
                <c:pt idx="2592">
                  <c:v>-11.77257919</c:v>
                </c:pt>
                <c:pt idx="2593">
                  <c:v>-11.767010689999999</c:v>
                </c:pt>
                <c:pt idx="2594">
                  <c:v>-11.79207325</c:v>
                </c:pt>
                <c:pt idx="2595">
                  <c:v>-11.843595499999999</c:v>
                </c:pt>
                <c:pt idx="2596">
                  <c:v>-12.02600956</c:v>
                </c:pt>
                <c:pt idx="2597">
                  <c:v>-12.031577110000001</c:v>
                </c:pt>
                <c:pt idx="2598">
                  <c:v>-12.10538101</c:v>
                </c:pt>
                <c:pt idx="2599">
                  <c:v>-12.08310318</c:v>
                </c:pt>
                <c:pt idx="2600">
                  <c:v>-12.080314639999999</c:v>
                </c:pt>
                <c:pt idx="2601">
                  <c:v>-11.984237670000001</c:v>
                </c:pt>
                <c:pt idx="2602">
                  <c:v>-11.800429340000001</c:v>
                </c:pt>
                <c:pt idx="2603">
                  <c:v>-11.67092991</c:v>
                </c:pt>
                <c:pt idx="2604">
                  <c:v>-11.58459377</c:v>
                </c:pt>
                <c:pt idx="2605">
                  <c:v>-11.475981709999999</c:v>
                </c:pt>
                <c:pt idx="2606">
                  <c:v>-11.51079464</c:v>
                </c:pt>
                <c:pt idx="2607">
                  <c:v>-11.63611794</c:v>
                </c:pt>
                <c:pt idx="2608">
                  <c:v>-11.71548748</c:v>
                </c:pt>
                <c:pt idx="2609">
                  <c:v>-11.94385338</c:v>
                </c:pt>
                <c:pt idx="2610">
                  <c:v>-11.966135980000001</c:v>
                </c:pt>
                <c:pt idx="2611">
                  <c:v>-11.864483829999999</c:v>
                </c:pt>
                <c:pt idx="2612">
                  <c:v>-11.58042049</c:v>
                </c:pt>
                <c:pt idx="2613">
                  <c:v>-11.42864037</c:v>
                </c:pt>
                <c:pt idx="2614">
                  <c:v>-11.78232384</c:v>
                </c:pt>
                <c:pt idx="2615">
                  <c:v>-11.9452467</c:v>
                </c:pt>
                <c:pt idx="2616">
                  <c:v>-11.6973877</c:v>
                </c:pt>
                <c:pt idx="2617">
                  <c:v>-11.414715770000001</c:v>
                </c:pt>
                <c:pt idx="2618">
                  <c:v>-11.599913600000001</c:v>
                </c:pt>
                <c:pt idx="2619">
                  <c:v>-11.94385147</c:v>
                </c:pt>
                <c:pt idx="2620">
                  <c:v>-11.698778150000001</c:v>
                </c:pt>
                <c:pt idx="2621">
                  <c:v>-11.44813538</c:v>
                </c:pt>
                <c:pt idx="2622">
                  <c:v>-11.707129480000001</c:v>
                </c:pt>
                <c:pt idx="2623">
                  <c:v>-11.847773549999999</c:v>
                </c:pt>
                <c:pt idx="2624">
                  <c:v>-11.640293120000001</c:v>
                </c:pt>
                <c:pt idx="2625">
                  <c:v>-11.38268948</c:v>
                </c:pt>
                <c:pt idx="2626">
                  <c:v>-11.35623455</c:v>
                </c:pt>
                <c:pt idx="2627">
                  <c:v>-11.701564790000001</c:v>
                </c:pt>
                <c:pt idx="2628">
                  <c:v>-11.86169529</c:v>
                </c:pt>
                <c:pt idx="2629">
                  <c:v>-11.668144229999999</c:v>
                </c:pt>
                <c:pt idx="2630">
                  <c:v>-11.41053677</c:v>
                </c:pt>
                <c:pt idx="2631">
                  <c:v>-11.246228220000001</c:v>
                </c:pt>
                <c:pt idx="2632">
                  <c:v>-11.580417629999999</c:v>
                </c:pt>
                <c:pt idx="2633">
                  <c:v>-11.81435394</c:v>
                </c:pt>
                <c:pt idx="2634">
                  <c:v>-11.65282345</c:v>
                </c:pt>
                <c:pt idx="2635">
                  <c:v>-11.30053234</c:v>
                </c:pt>
                <c:pt idx="2636">
                  <c:v>-11.40357494</c:v>
                </c:pt>
                <c:pt idx="2637">
                  <c:v>-11.698778150000001</c:v>
                </c:pt>
                <c:pt idx="2638">
                  <c:v>-11.460666659999999</c:v>
                </c:pt>
                <c:pt idx="2639">
                  <c:v>-11.14457893</c:v>
                </c:pt>
                <c:pt idx="2640">
                  <c:v>-11.49269104</c:v>
                </c:pt>
                <c:pt idx="2641">
                  <c:v>-11.62497711</c:v>
                </c:pt>
                <c:pt idx="2642">
                  <c:v>-11.457881929999999</c:v>
                </c:pt>
                <c:pt idx="2643">
                  <c:v>-11.147362709999999</c:v>
                </c:pt>
                <c:pt idx="2644">
                  <c:v>-11.177998540000001</c:v>
                </c:pt>
                <c:pt idx="2645">
                  <c:v>-11.4787693</c:v>
                </c:pt>
                <c:pt idx="2646">
                  <c:v>-11.55395794</c:v>
                </c:pt>
                <c:pt idx="2647">
                  <c:v>-11.49408436</c:v>
                </c:pt>
                <c:pt idx="2648">
                  <c:v>-11.205842970000001</c:v>
                </c:pt>
                <c:pt idx="2649">
                  <c:v>-10.9454546</c:v>
                </c:pt>
                <c:pt idx="2650">
                  <c:v>-10.96355438</c:v>
                </c:pt>
                <c:pt idx="2651">
                  <c:v>-11.31306934</c:v>
                </c:pt>
                <c:pt idx="2652">
                  <c:v>-11.498261449999999</c:v>
                </c:pt>
                <c:pt idx="2653">
                  <c:v>-11.516363139999999</c:v>
                </c:pt>
                <c:pt idx="2654">
                  <c:v>-11.30192375</c:v>
                </c:pt>
                <c:pt idx="2655">
                  <c:v>-11.044320109999999</c:v>
                </c:pt>
                <c:pt idx="2656">
                  <c:v>-11.2309103</c:v>
                </c:pt>
                <c:pt idx="2657">
                  <c:v>-11.640295030000001</c:v>
                </c:pt>
                <c:pt idx="2658">
                  <c:v>-11.63890076</c:v>
                </c:pt>
                <c:pt idx="2659">
                  <c:v>-11.421674729999999</c:v>
                </c:pt>
                <c:pt idx="2660">
                  <c:v>-11.308889389999999</c:v>
                </c:pt>
                <c:pt idx="2661">
                  <c:v>-11.45231152</c:v>
                </c:pt>
                <c:pt idx="2662">
                  <c:v>-11.808785439999999</c:v>
                </c:pt>
                <c:pt idx="2663">
                  <c:v>-11.81435394</c:v>
                </c:pt>
                <c:pt idx="2664">
                  <c:v>-11.595557210000001</c:v>
                </c:pt>
                <c:pt idx="2665">
                  <c:v>-11.43838787</c:v>
                </c:pt>
                <c:pt idx="2666">
                  <c:v>-11.58289909</c:v>
                </c:pt>
                <c:pt idx="2667">
                  <c:v>-11.801817890000001</c:v>
                </c:pt>
                <c:pt idx="2668">
                  <c:v>-11.92574787</c:v>
                </c:pt>
                <c:pt idx="2669">
                  <c:v>-11.95499229</c:v>
                </c:pt>
                <c:pt idx="2670">
                  <c:v>-11.765615459999999</c:v>
                </c:pt>
                <c:pt idx="2671">
                  <c:v>-11.59016705</c:v>
                </c:pt>
                <c:pt idx="2672">
                  <c:v>-11.559531209999999</c:v>
                </c:pt>
                <c:pt idx="2673">
                  <c:v>-11.871440890000001</c:v>
                </c:pt>
                <c:pt idx="2674">
                  <c:v>-12.07613564</c:v>
                </c:pt>
                <c:pt idx="2675">
                  <c:v>-12.10120201</c:v>
                </c:pt>
                <c:pt idx="2676">
                  <c:v>-11.992587090000001</c:v>
                </c:pt>
                <c:pt idx="2677">
                  <c:v>-11.79903889</c:v>
                </c:pt>
                <c:pt idx="2678">
                  <c:v>-11.675105090000001</c:v>
                </c:pt>
                <c:pt idx="2679">
                  <c:v>-11.560922619999999</c:v>
                </c:pt>
                <c:pt idx="2680">
                  <c:v>-11.673713680000001</c:v>
                </c:pt>
                <c:pt idx="2681">
                  <c:v>-11.914608960000001</c:v>
                </c:pt>
                <c:pt idx="2682">
                  <c:v>-12.177787779999999</c:v>
                </c:pt>
                <c:pt idx="2683">
                  <c:v>-12.06221294</c:v>
                </c:pt>
                <c:pt idx="2684">
                  <c:v>-11.906258579999999</c:v>
                </c:pt>
                <c:pt idx="2685">
                  <c:v>-11.741948130000001</c:v>
                </c:pt>
                <c:pt idx="2686">
                  <c:v>-11.56649399</c:v>
                </c:pt>
                <c:pt idx="2687">
                  <c:v>-11.474592210000001</c:v>
                </c:pt>
                <c:pt idx="2688">
                  <c:v>-11.597126960000001</c:v>
                </c:pt>
                <c:pt idx="2689">
                  <c:v>-11.79624748</c:v>
                </c:pt>
                <c:pt idx="2690">
                  <c:v>-11.89511871</c:v>
                </c:pt>
                <c:pt idx="2691">
                  <c:v>-11.829670910000001</c:v>
                </c:pt>
                <c:pt idx="2692">
                  <c:v>-11.7127018</c:v>
                </c:pt>
                <c:pt idx="2693">
                  <c:v>-11.675107000000001</c:v>
                </c:pt>
                <c:pt idx="2694">
                  <c:v>-11.531682010000001</c:v>
                </c:pt>
                <c:pt idx="2695">
                  <c:v>-11.46345234</c:v>
                </c:pt>
                <c:pt idx="2696">
                  <c:v>-11.418891909999999</c:v>
                </c:pt>
                <c:pt idx="2697">
                  <c:v>-11.438386919999999</c:v>
                </c:pt>
                <c:pt idx="2698">
                  <c:v>-11.36040878</c:v>
                </c:pt>
                <c:pt idx="2699">
                  <c:v>-11.36319542</c:v>
                </c:pt>
                <c:pt idx="2700">
                  <c:v>-11.44952679</c:v>
                </c:pt>
                <c:pt idx="2701">
                  <c:v>-11.368764880000001</c:v>
                </c:pt>
                <c:pt idx="2702">
                  <c:v>-11.4029007</c:v>
                </c:pt>
                <c:pt idx="2703">
                  <c:v>-11.246229169999999</c:v>
                </c:pt>
                <c:pt idx="2704">
                  <c:v>-11.27915192</c:v>
                </c:pt>
                <c:pt idx="2705">
                  <c:v>-11.28382397</c:v>
                </c:pt>
                <c:pt idx="2706">
                  <c:v>-11.467631340000001</c:v>
                </c:pt>
                <c:pt idx="2707">
                  <c:v>-11.65560818</c:v>
                </c:pt>
                <c:pt idx="2708">
                  <c:v>-11.435243610000001</c:v>
                </c:pt>
                <c:pt idx="2709">
                  <c:v>-11.19748974</c:v>
                </c:pt>
                <c:pt idx="2710">
                  <c:v>-11.137120250000001</c:v>
                </c:pt>
                <c:pt idx="2711">
                  <c:v>-11.201669689999999</c:v>
                </c:pt>
                <c:pt idx="2712">
                  <c:v>-11.384619710000001</c:v>
                </c:pt>
                <c:pt idx="2713">
                  <c:v>-11.49547768</c:v>
                </c:pt>
                <c:pt idx="2714">
                  <c:v>-11.57484627</c:v>
                </c:pt>
                <c:pt idx="2715">
                  <c:v>-11.50940514</c:v>
                </c:pt>
                <c:pt idx="2716">
                  <c:v>-11.495478629999999</c:v>
                </c:pt>
                <c:pt idx="2717">
                  <c:v>-11.40079021</c:v>
                </c:pt>
                <c:pt idx="2718">
                  <c:v>-11.3047123</c:v>
                </c:pt>
                <c:pt idx="2719">
                  <c:v>-11.24761868</c:v>
                </c:pt>
                <c:pt idx="2720">
                  <c:v>-11.15432453</c:v>
                </c:pt>
                <c:pt idx="2721">
                  <c:v>-10.991407390000001</c:v>
                </c:pt>
                <c:pt idx="2722">
                  <c:v>-10.92039108</c:v>
                </c:pt>
                <c:pt idx="2723">
                  <c:v>-10.831274029999999</c:v>
                </c:pt>
                <c:pt idx="2724">
                  <c:v>-10.846591</c:v>
                </c:pt>
                <c:pt idx="2725">
                  <c:v>-10.95659637</c:v>
                </c:pt>
                <c:pt idx="2726">
                  <c:v>-10.953810689999999</c:v>
                </c:pt>
                <c:pt idx="2727">
                  <c:v>-10.90785885</c:v>
                </c:pt>
                <c:pt idx="2728">
                  <c:v>-10.861907009999999</c:v>
                </c:pt>
                <c:pt idx="2729">
                  <c:v>-10.914822579999999</c:v>
                </c:pt>
                <c:pt idx="2730">
                  <c:v>-10.89950657</c:v>
                </c:pt>
                <c:pt idx="2731">
                  <c:v>-10.913429259999999</c:v>
                </c:pt>
                <c:pt idx="2732">
                  <c:v>-10.91343021</c:v>
                </c:pt>
                <c:pt idx="2733">
                  <c:v>-10.84520054</c:v>
                </c:pt>
                <c:pt idx="2734">
                  <c:v>-10.808993340000001</c:v>
                </c:pt>
                <c:pt idx="2735">
                  <c:v>-10.726838109999999</c:v>
                </c:pt>
                <c:pt idx="2736">
                  <c:v>-10.795067789999999</c:v>
                </c:pt>
                <c:pt idx="2737">
                  <c:v>-10.952417369999999</c:v>
                </c:pt>
                <c:pt idx="2738">
                  <c:v>-11.145968440000001</c:v>
                </c:pt>
                <c:pt idx="2739">
                  <c:v>-11.28800201</c:v>
                </c:pt>
                <c:pt idx="2740">
                  <c:v>-11.32142067</c:v>
                </c:pt>
                <c:pt idx="2741">
                  <c:v>-11.34091473</c:v>
                </c:pt>
                <c:pt idx="2742">
                  <c:v>-11.172276500000001</c:v>
                </c:pt>
                <c:pt idx="2743">
                  <c:v>-11.00811863</c:v>
                </c:pt>
                <c:pt idx="2744">
                  <c:v>-10.99649239</c:v>
                </c:pt>
                <c:pt idx="2745">
                  <c:v>-10.906466480000001</c:v>
                </c:pt>
                <c:pt idx="2746">
                  <c:v>-10.94545364</c:v>
                </c:pt>
                <c:pt idx="2747">
                  <c:v>-10.93988323</c:v>
                </c:pt>
                <c:pt idx="2748">
                  <c:v>-11.00394249</c:v>
                </c:pt>
                <c:pt idx="2749">
                  <c:v>-10.96077251</c:v>
                </c:pt>
                <c:pt idx="2750">
                  <c:v>-11.11180592</c:v>
                </c:pt>
                <c:pt idx="2751">
                  <c:v>-11.19470692</c:v>
                </c:pt>
                <c:pt idx="2752">
                  <c:v>-11.39800739</c:v>
                </c:pt>
                <c:pt idx="2753">
                  <c:v>-11.51357937</c:v>
                </c:pt>
                <c:pt idx="2754">
                  <c:v>-11.44674015</c:v>
                </c:pt>
                <c:pt idx="2755">
                  <c:v>-11.32555771</c:v>
                </c:pt>
                <c:pt idx="2756">
                  <c:v>-11.352053639999999</c:v>
                </c:pt>
                <c:pt idx="2757">
                  <c:v>-11.38129234</c:v>
                </c:pt>
                <c:pt idx="2758">
                  <c:v>-11.38129425</c:v>
                </c:pt>
                <c:pt idx="2759">
                  <c:v>-11.350660319999999</c:v>
                </c:pt>
                <c:pt idx="2760">
                  <c:v>-11.349269870000001</c:v>
                </c:pt>
                <c:pt idx="2761">
                  <c:v>-11.388258929999999</c:v>
                </c:pt>
                <c:pt idx="2762">
                  <c:v>-11.46345425</c:v>
                </c:pt>
                <c:pt idx="2763">
                  <c:v>-11.52750683</c:v>
                </c:pt>
                <c:pt idx="2764">
                  <c:v>-11.597128870000001</c:v>
                </c:pt>
                <c:pt idx="2765">
                  <c:v>-11.69320488</c:v>
                </c:pt>
                <c:pt idx="2766">
                  <c:v>-11.786501879999999</c:v>
                </c:pt>
                <c:pt idx="2767">
                  <c:v>-11.86865997</c:v>
                </c:pt>
                <c:pt idx="2768">
                  <c:v>-11.938282969999999</c:v>
                </c:pt>
                <c:pt idx="2769">
                  <c:v>-11.85612965</c:v>
                </c:pt>
                <c:pt idx="2770">
                  <c:v>-11.726629259999999</c:v>
                </c:pt>
                <c:pt idx="2771">
                  <c:v>-11.563708310000001</c:v>
                </c:pt>
                <c:pt idx="2772">
                  <c:v>-11.4690218</c:v>
                </c:pt>
                <c:pt idx="2773">
                  <c:v>-11.44256592</c:v>
                </c:pt>
                <c:pt idx="2774">
                  <c:v>-11.48573303</c:v>
                </c:pt>
                <c:pt idx="2775">
                  <c:v>-11.535859110000001</c:v>
                </c:pt>
                <c:pt idx="2776">
                  <c:v>-11.576243399999999</c:v>
                </c:pt>
                <c:pt idx="2777">
                  <c:v>-11.62219238</c:v>
                </c:pt>
                <c:pt idx="2778">
                  <c:v>-11.7168808</c:v>
                </c:pt>
                <c:pt idx="2779">
                  <c:v>-11.79346561</c:v>
                </c:pt>
                <c:pt idx="2780">
                  <c:v>-11.9090395</c:v>
                </c:pt>
                <c:pt idx="2781">
                  <c:v>-12.01626205</c:v>
                </c:pt>
                <c:pt idx="2782">
                  <c:v>-12.115127559999999</c:v>
                </c:pt>
                <c:pt idx="2783">
                  <c:v>-12.08866978</c:v>
                </c:pt>
                <c:pt idx="2784">
                  <c:v>-12.03714752</c:v>
                </c:pt>
                <c:pt idx="2785">
                  <c:v>-11.890935900000001</c:v>
                </c:pt>
                <c:pt idx="2786">
                  <c:v>-11.695993420000001</c:v>
                </c:pt>
                <c:pt idx="2787">
                  <c:v>-11.53307629</c:v>
                </c:pt>
                <c:pt idx="2788">
                  <c:v>-11.478767400000001</c:v>
                </c:pt>
                <c:pt idx="2789">
                  <c:v>-11.595735550000001</c:v>
                </c:pt>
                <c:pt idx="2790">
                  <c:v>-11.71966171</c:v>
                </c:pt>
                <c:pt idx="2791">
                  <c:v>-11.89233398</c:v>
                </c:pt>
                <c:pt idx="2792">
                  <c:v>-11.87840366</c:v>
                </c:pt>
                <c:pt idx="2793">
                  <c:v>-11.760043140000001</c:v>
                </c:pt>
                <c:pt idx="2794">
                  <c:v>-11.645860669999999</c:v>
                </c:pt>
                <c:pt idx="2795">
                  <c:v>-11.407751080000001</c:v>
                </c:pt>
                <c:pt idx="2796">
                  <c:v>-11.21559334</c:v>
                </c:pt>
                <c:pt idx="2797">
                  <c:v>-11.310279850000001</c:v>
                </c:pt>
                <c:pt idx="2798">
                  <c:v>-11.605483059999999</c:v>
                </c:pt>
                <c:pt idx="2799">
                  <c:v>-11.72941303</c:v>
                </c:pt>
                <c:pt idx="2800">
                  <c:v>-11.54978466</c:v>
                </c:pt>
                <c:pt idx="2801">
                  <c:v>-11.21837616</c:v>
                </c:pt>
                <c:pt idx="2802">
                  <c:v>-11.180780410000001</c:v>
                </c:pt>
                <c:pt idx="2803">
                  <c:v>-11.38268757</c:v>
                </c:pt>
                <c:pt idx="2804">
                  <c:v>-11.516366959999999</c:v>
                </c:pt>
                <c:pt idx="2805">
                  <c:v>-11.595736499999999</c:v>
                </c:pt>
                <c:pt idx="2806">
                  <c:v>-11.54839325</c:v>
                </c:pt>
                <c:pt idx="2807">
                  <c:v>-11.471807480000001</c:v>
                </c:pt>
                <c:pt idx="2808">
                  <c:v>-11.37572479</c:v>
                </c:pt>
                <c:pt idx="2809">
                  <c:v>-11.350661280000001</c:v>
                </c:pt>
                <c:pt idx="2810">
                  <c:v>-11.34927177</c:v>
                </c:pt>
                <c:pt idx="2811">
                  <c:v>-11.32977676</c:v>
                </c:pt>
                <c:pt idx="2812">
                  <c:v>-11.255973819999999</c:v>
                </c:pt>
                <c:pt idx="2813">
                  <c:v>-11.289391520000001</c:v>
                </c:pt>
                <c:pt idx="2814">
                  <c:v>-11.32142067</c:v>
                </c:pt>
                <c:pt idx="2815">
                  <c:v>-11.31167316</c:v>
                </c:pt>
                <c:pt idx="2816">
                  <c:v>-11.328386310000001</c:v>
                </c:pt>
                <c:pt idx="2817">
                  <c:v>-11.31446075</c:v>
                </c:pt>
                <c:pt idx="2818">
                  <c:v>-11.29356956</c:v>
                </c:pt>
                <c:pt idx="2819">
                  <c:v>-11.25736618</c:v>
                </c:pt>
                <c:pt idx="2820">
                  <c:v>-11.267112729999999</c:v>
                </c:pt>
                <c:pt idx="2821">
                  <c:v>-11.25179863</c:v>
                </c:pt>
                <c:pt idx="2822">
                  <c:v>-11.23230362</c:v>
                </c:pt>
                <c:pt idx="2823">
                  <c:v>-11.28243256</c:v>
                </c:pt>
                <c:pt idx="2824">
                  <c:v>-11.27964401</c:v>
                </c:pt>
                <c:pt idx="2825">
                  <c:v>-11.24761868</c:v>
                </c:pt>
                <c:pt idx="2826">
                  <c:v>-11.42446232</c:v>
                </c:pt>
                <c:pt idx="2827">
                  <c:v>-11.246804239999999</c:v>
                </c:pt>
                <c:pt idx="2828">
                  <c:v>-10.919000629999999</c:v>
                </c:pt>
                <c:pt idx="2829">
                  <c:v>-10.880008699999999</c:v>
                </c:pt>
                <c:pt idx="2830">
                  <c:v>-10.88836384</c:v>
                </c:pt>
                <c:pt idx="2831">
                  <c:v>-10.747723580000001</c:v>
                </c:pt>
                <c:pt idx="2832">
                  <c:v>-10.73658466</c:v>
                </c:pt>
                <c:pt idx="2833">
                  <c:v>-10.8284874</c:v>
                </c:pt>
                <c:pt idx="2834">
                  <c:v>-11.100018499999999</c:v>
                </c:pt>
                <c:pt idx="2835">
                  <c:v>-11.274075509999999</c:v>
                </c:pt>
                <c:pt idx="2836">
                  <c:v>-11.127274509999999</c:v>
                </c:pt>
                <c:pt idx="2837">
                  <c:v>-10.79924679</c:v>
                </c:pt>
                <c:pt idx="2838">
                  <c:v>-10.76582718</c:v>
                </c:pt>
                <c:pt idx="2839">
                  <c:v>-10.71291065</c:v>
                </c:pt>
                <c:pt idx="2840">
                  <c:v>-10.88279247</c:v>
                </c:pt>
                <c:pt idx="2841">
                  <c:v>-11.140399929999999</c:v>
                </c:pt>
                <c:pt idx="2842">
                  <c:v>-11.165246959999999</c:v>
                </c:pt>
                <c:pt idx="2843">
                  <c:v>-11.25736713</c:v>
                </c:pt>
                <c:pt idx="2844">
                  <c:v>-11.275468829999999</c:v>
                </c:pt>
                <c:pt idx="2845">
                  <c:v>-11.164071079999999</c:v>
                </c:pt>
                <c:pt idx="2846">
                  <c:v>-11.00254631</c:v>
                </c:pt>
                <c:pt idx="2847">
                  <c:v>-10.785555840000001</c:v>
                </c:pt>
                <c:pt idx="2848">
                  <c:v>-10.662783620000001</c:v>
                </c:pt>
                <c:pt idx="2849">
                  <c:v>-10.77993107</c:v>
                </c:pt>
                <c:pt idx="2850">
                  <c:v>-11.038748740000001</c:v>
                </c:pt>
                <c:pt idx="2851">
                  <c:v>-10.94406319</c:v>
                </c:pt>
                <c:pt idx="2852">
                  <c:v>-11.11254883</c:v>
                </c:pt>
                <c:pt idx="2853">
                  <c:v>-11.21727467</c:v>
                </c:pt>
                <c:pt idx="2854">
                  <c:v>-11.21698761</c:v>
                </c:pt>
                <c:pt idx="2855">
                  <c:v>-11.177998540000001</c:v>
                </c:pt>
                <c:pt idx="2856">
                  <c:v>-11.15432453</c:v>
                </c:pt>
                <c:pt idx="2857">
                  <c:v>-11.13204384</c:v>
                </c:pt>
                <c:pt idx="2858">
                  <c:v>-11.11254978</c:v>
                </c:pt>
                <c:pt idx="2859">
                  <c:v>-11.091664310000001</c:v>
                </c:pt>
                <c:pt idx="2860">
                  <c:v>-11.17381859</c:v>
                </c:pt>
                <c:pt idx="2861">
                  <c:v>-11.292179109999999</c:v>
                </c:pt>
                <c:pt idx="2862">
                  <c:v>-11.3436985</c:v>
                </c:pt>
                <c:pt idx="2863">
                  <c:v>-11.35483837</c:v>
                </c:pt>
                <c:pt idx="2864">
                  <c:v>-11.42028236</c:v>
                </c:pt>
                <c:pt idx="2865">
                  <c:v>-11.342308040000001</c:v>
                </c:pt>
                <c:pt idx="2866">
                  <c:v>-11.27964783</c:v>
                </c:pt>
                <c:pt idx="2867">
                  <c:v>-11.17242813</c:v>
                </c:pt>
                <c:pt idx="2868">
                  <c:v>-11.037357330000001</c:v>
                </c:pt>
                <c:pt idx="2869">
                  <c:v>-11.015080449999999</c:v>
                </c:pt>
                <c:pt idx="2870">
                  <c:v>-11.26508713</c:v>
                </c:pt>
                <c:pt idx="2871">
                  <c:v>-11.5302887</c:v>
                </c:pt>
                <c:pt idx="2872">
                  <c:v>-11.5873785</c:v>
                </c:pt>
                <c:pt idx="2873">
                  <c:v>-11.368764880000001</c:v>
                </c:pt>
                <c:pt idx="2874">
                  <c:v>-11.182171820000001</c:v>
                </c:pt>
                <c:pt idx="2875">
                  <c:v>-11.09027195</c:v>
                </c:pt>
                <c:pt idx="2876">
                  <c:v>-11.161287310000001</c:v>
                </c:pt>
                <c:pt idx="2877">
                  <c:v>-11.58128643</c:v>
                </c:pt>
                <c:pt idx="2878">
                  <c:v>-11.5818119</c:v>
                </c:pt>
                <c:pt idx="2879">
                  <c:v>-11.35901737</c:v>
                </c:pt>
                <c:pt idx="2880">
                  <c:v>-11.15014648</c:v>
                </c:pt>
                <c:pt idx="2881">
                  <c:v>-11.579023360000001</c:v>
                </c:pt>
                <c:pt idx="2882">
                  <c:v>-11.707128519999999</c:v>
                </c:pt>
                <c:pt idx="2883">
                  <c:v>-11.27964592</c:v>
                </c:pt>
                <c:pt idx="2884">
                  <c:v>-11.478770259999999</c:v>
                </c:pt>
                <c:pt idx="2885">
                  <c:v>-11.71827221</c:v>
                </c:pt>
                <c:pt idx="2886">
                  <c:v>-11.33256149</c:v>
                </c:pt>
                <c:pt idx="2887">
                  <c:v>-11.29357147</c:v>
                </c:pt>
                <c:pt idx="2888">
                  <c:v>-11.622189519999999</c:v>
                </c:pt>
                <c:pt idx="2889">
                  <c:v>-11.74890518</c:v>
                </c:pt>
                <c:pt idx="2890">
                  <c:v>-11.647253040000001</c:v>
                </c:pt>
                <c:pt idx="2891">
                  <c:v>-11.453703880000001</c:v>
                </c:pt>
                <c:pt idx="2892">
                  <c:v>-11.243444439999999</c:v>
                </c:pt>
                <c:pt idx="2893">
                  <c:v>-11.21698475</c:v>
                </c:pt>
                <c:pt idx="2894">
                  <c:v>-11.2504034</c:v>
                </c:pt>
                <c:pt idx="2895">
                  <c:v>-11.388257980000001</c:v>
                </c:pt>
                <c:pt idx="2896">
                  <c:v>-11.418889999999999</c:v>
                </c:pt>
                <c:pt idx="2897">
                  <c:v>-11.57206249</c:v>
                </c:pt>
                <c:pt idx="2898">
                  <c:v>-11.69877911</c:v>
                </c:pt>
                <c:pt idx="2899">
                  <c:v>-11.76422215</c:v>
                </c:pt>
                <c:pt idx="2900">
                  <c:v>-11.79485798</c:v>
                </c:pt>
                <c:pt idx="2901">
                  <c:v>-11.669532780000001</c:v>
                </c:pt>
                <c:pt idx="2902">
                  <c:v>-11.478768349999999</c:v>
                </c:pt>
                <c:pt idx="2903">
                  <c:v>-11.324204440000001</c:v>
                </c:pt>
                <c:pt idx="2904">
                  <c:v>-11.15710831</c:v>
                </c:pt>
                <c:pt idx="2905">
                  <c:v>-11.11533451</c:v>
                </c:pt>
                <c:pt idx="2906">
                  <c:v>-11.25597572</c:v>
                </c:pt>
                <c:pt idx="2907">
                  <c:v>-11.267114640000001</c:v>
                </c:pt>
                <c:pt idx="2908">
                  <c:v>-11.15989399</c:v>
                </c:pt>
                <c:pt idx="2909">
                  <c:v>-11.03874969</c:v>
                </c:pt>
                <c:pt idx="2910">
                  <c:v>-10.924565319999999</c:v>
                </c:pt>
                <c:pt idx="2911">
                  <c:v>-10.846590040000001</c:v>
                </c:pt>
                <c:pt idx="2912">
                  <c:v>-10.90228844</c:v>
                </c:pt>
                <c:pt idx="2913">
                  <c:v>-11.03874779</c:v>
                </c:pt>
                <c:pt idx="2914">
                  <c:v>-11.159894939999999</c:v>
                </c:pt>
                <c:pt idx="2915">
                  <c:v>-11.21976948</c:v>
                </c:pt>
                <c:pt idx="2916">
                  <c:v>-11.242052080000001</c:v>
                </c:pt>
                <c:pt idx="2917">
                  <c:v>-11.30192757</c:v>
                </c:pt>
                <c:pt idx="2918">
                  <c:v>-11.3576231</c:v>
                </c:pt>
                <c:pt idx="2919">
                  <c:v>-11.371548649999999</c:v>
                </c:pt>
                <c:pt idx="2920">
                  <c:v>-11.28243256</c:v>
                </c:pt>
                <c:pt idx="2921">
                  <c:v>-11.251794820000001</c:v>
                </c:pt>
                <c:pt idx="2922">
                  <c:v>-11.21698761</c:v>
                </c:pt>
                <c:pt idx="2923">
                  <c:v>-11.219770430000001</c:v>
                </c:pt>
                <c:pt idx="2924">
                  <c:v>-11.249011039999999</c:v>
                </c:pt>
                <c:pt idx="2925">
                  <c:v>-11.162676810000001</c:v>
                </c:pt>
                <c:pt idx="2926">
                  <c:v>-11.15989304</c:v>
                </c:pt>
                <c:pt idx="2927">
                  <c:v>-11.145971299999999</c:v>
                </c:pt>
                <c:pt idx="2928">
                  <c:v>-11.12926006</c:v>
                </c:pt>
                <c:pt idx="2929">
                  <c:v>-11.183565140000001</c:v>
                </c:pt>
                <c:pt idx="2930">
                  <c:v>-11.20863247</c:v>
                </c:pt>
                <c:pt idx="2931">
                  <c:v>-11.10976601</c:v>
                </c:pt>
                <c:pt idx="2932">
                  <c:v>-10.974697109999999</c:v>
                </c:pt>
                <c:pt idx="2933">
                  <c:v>-10.779753680000001</c:v>
                </c:pt>
                <c:pt idx="2934">
                  <c:v>-10.60848236</c:v>
                </c:pt>
                <c:pt idx="2935">
                  <c:v>-10.5806284</c:v>
                </c:pt>
                <c:pt idx="2936">
                  <c:v>-10.579236030000001</c:v>
                </c:pt>
                <c:pt idx="2937">
                  <c:v>-10.61126423</c:v>
                </c:pt>
                <c:pt idx="2938">
                  <c:v>-10.67531586</c:v>
                </c:pt>
                <c:pt idx="2939">
                  <c:v>-10.8284874</c:v>
                </c:pt>
                <c:pt idx="2940">
                  <c:v>-10.914819720000001</c:v>
                </c:pt>
                <c:pt idx="2941">
                  <c:v>-10.944060329999999</c:v>
                </c:pt>
                <c:pt idx="2942">
                  <c:v>-11.12305641</c:v>
                </c:pt>
                <c:pt idx="2943">
                  <c:v>-11.1473608</c:v>
                </c:pt>
                <c:pt idx="2944">
                  <c:v>-11.04993153</c:v>
                </c:pt>
                <c:pt idx="2945">
                  <c:v>-10.956594470000001</c:v>
                </c:pt>
                <c:pt idx="2946">
                  <c:v>-10.896720889999999</c:v>
                </c:pt>
                <c:pt idx="2947">
                  <c:v>-10.90507698</c:v>
                </c:pt>
                <c:pt idx="2948">
                  <c:v>-10.725446699999999</c:v>
                </c:pt>
                <c:pt idx="2949">
                  <c:v>-10.660000800000001</c:v>
                </c:pt>
                <c:pt idx="2950">
                  <c:v>-10.51555347</c:v>
                </c:pt>
                <c:pt idx="2951">
                  <c:v>-10.499864580000001</c:v>
                </c:pt>
                <c:pt idx="2952">
                  <c:v>-10.71569538</c:v>
                </c:pt>
                <c:pt idx="2953">
                  <c:v>-10.962163929999999</c:v>
                </c:pt>
                <c:pt idx="2954">
                  <c:v>-10.98166084</c:v>
                </c:pt>
                <c:pt idx="2955">
                  <c:v>-10.95102501</c:v>
                </c:pt>
                <c:pt idx="2956">
                  <c:v>-10.81874084</c:v>
                </c:pt>
                <c:pt idx="2957">
                  <c:v>-10.56252956</c:v>
                </c:pt>
                <c:pt idx="2958">
                  <c:v>-10.44416809</c:v>
                </c:pt>
                <c:pt idx="2959">
                  <c:v>-10.43581009</c:v>
                </c:pt>
                <c:pt idx="2960">
                  <c:v>-10.67810059</c:v>
                </c:pt>
                <c:pt idx="2961">
                  <c:v>-10.93152809</c:v>
                </c:pt>
                <c:pt idx="2962">
                  <c:v>-11.034573549999999</c:v>
                </c:pt>
                <c:pt idx="2963">
                  <c:v>-10.9036808</c:v>
                </c:pt>
                <c:pt idx="2964">
                  <c:v>-10.602911000000001</c:v>
                </c:pt>
                <c:pt idx="2965">
                  <c:v>-10.423275950000001</c:v>
                </c:pt>
                <c:pt idx="2966">
                  <c:v>-10.523535730000001</c:v>
                </c:pt>
                <c:pt idx="2967">
                  <c:v>-10.74354744</c:v>
                </c:pt>
                <c:pt idx="2968">
                  <c:v>-11.00950718</c:v>
                </c:pt>
                <c:pt idx="2969">
                  <c:v>-11.06102943</c:v>
                </c:pt>
                <c:pt idx="2970">
                  <c:v>-10.995585439999999</c:v>
                </c:pt>
                <c:pt idx="2971">
                  <c:v>-10.8841877</c:v>
                </c:pt>
                <c:pt idx="2972">
                  <c:v>-10.76026154</c:v>
                </c:pt>
                <c:pt idx="2973">
                  <c:v>-10.643291469999999</c:v>
                </c:pt>
                <c:pt idx="2974">
                  <c:v>-10.499864580000001</c:v>
                </c:pt>
                <c:pt idx="2975">
                  <c:v>-10.366189</c:v>
                </c:pt>
                <c:pt idx="2976">
                  <c:v>-10.38568401</c:v>
                </c:pt>
                <c:pt idx="2977">
                  <c:v>-10.476192470000001</c:v>
                </c:pt>
                <c:pt idx="2978">
                  <c:v>-10.61265564</c:v>
                </c:pt>
                <c:pt idx="2979">
                  <c:v>-10.6084795</c:v>
                </c:pt>
                <c:pt idx="2980">
                  <c:v>-10.605693820000001</c:v>
                </c:pt>
                <c:pt idx="2981">
                  <c:v>-10.451132769999999</c:v>
                </c:pt>
                <c:pt idx="2982">
                  <c:v>-10.250617979999999</c:v>
                </c:pt>
                <c:pt idx="2983">
                  <c:v>-10.05845165</c:v>
                </c:pt>
                <c:pt idx="2984">
                  <c:v>-9.9136343</c:v>
                </c:pt>
                <c:pt idx="2985">
                  <c:v>-9.9289493600000007</c:v>
                </c:pt>
                <c:pt idx="2986">
                  <c:v>-10.194910050000001</c:v>
                </c:pt>
                <c:pt idx="2987">
                  <c:v>-10.272892949999999</c:v>
                </c:pt>
                <c:pt idx="2988">
                  <c:v>-10.477585789999999</c:v>
                </c:pt>
                <c:pt idx="2989">
                  <c:v>-10.42467308</c:v>
                </c:pt>
                <c:pt idx="2990">
                  <c:v>-10.31884861</c:v>
                </c:pt>
                <c:pt idx="2991">
                  <c:v>-10.41492558</c:v>
                </c:pt>
                <c:pt idx="2992">
                  <c:v>-10.22137547</c:v>
                </c:pt>
                <c:pt idx="2993">
                  <c:v>-10.21162605</c:v>
                </c:pt>
                <c:pt idx="2994">
                  <c:v>-10.06402302</c:v>
                </c:pt>
                <c:pt idx="2995">
                  <c:v>-9.9874343900000007</c:v>
                </c:pt>
                <c:pt idx="2996">
                  <c:v>-9.9512319599999994</c:v>
                </c:pt>
                <c:pt idx="2997">
                  <c:v>-9.9832582500000004</c:v>
                </c:pt>
                <c:pt idx="2998">
                  <c:v>-10.02363873</c:v>
                </c:pt>
                <c:pt idx="2999">
                  <c:v>-10.025032039999999</c:v>
                </c:pt>
                <c:pt idx="3000">
                  <c:v>-10.006930349999999</c:v>
                </c:pt>
                <c:pt idx="3001">
                  <c:v>-9.9707241100000008</c:v>
                </c:pt>
                <c:pt idx="3002">
                  <c:v>-9.9540157300000001</c:v>
                </c:pt>
                <c:pt idx="3003">
                  <c:v>-10.10161877</c:v>
                </c:pt>
                <c:pt idx="3004">
                  <c:v>-10.15731907</c:v>
                </c:pt>
                <c:pt idx="3005">
                  <c:v>-10.17541885</c:v>
                </c:pt>
                <c:pt idx="3006">
                  <c:v>-10.194916729999999</c:v>
                </c:pt>
                <c:pt idx="3007">
                  <c:v>-10.25897121</c:v>
                </c:pt>
                <c:pt idx="3008">
                  <c:v>-10.296566009999999</c:v>
                </c:pt>
                <c:pt idx="3009">
                  <c:v>-10.346696850000001</c:v>
                </c:pt>
                <c:pt idx="3010">
                  <c:v>-10.39961147</c:v>
                </c:pt>
                <c:pt idx="3011">
                  <c:v>-10.48733616</c:v>
                </c:pt>
                <c:pt idx="3012">
                  <c:v>-10.472018240000001</c:v>
                </c:pt>
                <c:pt idx="3013">
                  <c:v>-10.42327976</c:v>
                </c:pt>
                <c:pt idx="3014">
                  <c:v>-10.43999004</c:v>
                </c:pt>
                <c:pt idx="3015">
                  <c:v>-10.47340775</c:v>
                </c:pt>
                <c:pt idx="3016">
                  <c:v>-10.409358020000001</c:v>
                </c:pt>
                <c:pt idx="3017">
                  <c:v>-10.427461620000001</c:v>
                </c:pt>
                <c:pt idx="3018">
                  <c:v>-10.289607050000001</c:v>
                </c:pt>
                <c:pt idx="3019">
                  <c:v>-10.168460850000001</c:v>
                </c:pt>
                <c:pt idx="3020">
                  <c:v>-9.9860420199999993</c:v>
                </c:pt>
                <c:pt idx="3021">
                  <c:v>-9.8760366400000006</c:v>
                </c:pt>
                <c:pt idx="3022">
                  <c:v>-9.8412265800000007</c:v>
                </c:pt>
                <c:pt idx="3023">
                  <c:v>-9.9247751199999996</c:v>
                </c:pt>
                <c:pt idx="3024">
                  <c:v>-10.03477764</c:v>
                </c:pt>
                <c:pt idx="3025">
                  <c:v>-10.19633389</c:v>
                </c:pt>
                <c:pt idx="3026">
                  <c:v>-10.07237911</c:v>
                </c:pt>
                <c:pt idx="3027">
                  <c:v>-9.9874353399999993</c:v>
                </c:pt>
                <c:pt idx="3028">
                  <c:v>-9.8662900899999997</c:v>
                </c:pt>
                <c:pt idx="3029">
                  <c:v>-9.6928911200000005</c:v>
                </c:pt>
                <c:pt idx="3030">
                  <c:v>-9.6003284499999992</c:v>
                </c:pt>
                <c:pt idx="3031">
                  <c:v>-9.6769142200000005</c:v>
                </c:pt>
                <c:pt idx="3032">
                  <c:v>-9.8969249700000006</c:v>
                </c:pt>
                <c:pt idx="3033">
                  <c:v>-9.7575807599999997</c:v>
                </c:pt>
                <c:pt idx="3034">
                  <c:v>-9.8231210699999991</c:v>
                </c:pt>
                <c:pt idx="3035">
                  <c:v>-9.8565425900000001</c:v>
                </c:pt>
                <c:pt idx="3036">
                  <c:v>-9.8802156399999994</c:v>
                </c:pt>
                <c:pt idx="3037">
                  <c:v>-9.6928920699999992</c:v>
                </c:pt>
                <c:pt idx="3038">
                  <c:v>-9.3896436699999999</c:v>
                </c:pt>
                <c:pt idx="3039">
                  <c:v>-9.3427162199999998</c:v>
                </c:pt>
                <c:pt idx="3040">
                  <c:v>-9.2758798599999999</c:v>
                </c:pt>
                <c:pt idx="3041">
                  <c:v>-9.2814521800000005</c:v>
                </c:pt>
                <c:pt idx="3042">
                  <c:v>-9.4081659299999991</c:v>
                </c:pt>
                <c:pt idx="3043">
                  <c:v>-9.4958906200000008</c:v>
                </c:pt>
                <c:pt idx="3044">
                  <c:v>-9.6031131700000003</c:v>
                </c:pt>
                <c:pt idx="3045">
                  <c:v>-9.6114673600000007</c:v>
                </c:pt>
                <c:pt idx="3046">
                  <c:v>-9.5153846699999995</c:v>
                </c:pt>
                <c:pt idx="3047">
                  <c:v>-9.2761039699999994</c:v>
                </c:pt>
                <c:pt idx="3048">
                  <c:v>-9.1547336599999998</c:v>
                </c:pt>
                <c:pt idx="3049">
                  <c:v>-9.2577810300000003</c:v>
                </c:pt>
                <c:pt idx="3050">
                  <c:v>-9.4290542599999991</c:v>
                </c:pt>
                <c:pt idx="3051">
                  <c:v>-9.6911735500000002</c:v>
                </c:pt>
                <c:pt idx="3052">
                  <c:v>-9.7994947400000001</c:v>
                </c:pt>
                <c:pt idx="3053">
                  <c:v>-9.6045026799999995</c:v>
                </c:pt>
                <c:pt idx="3054">
                  <c:v>-9.3538589499999993</c:v>
                </c:pt>
                <c:pt idx="3055">
                  <c:v>-9.4541187299999994</c:v>
                </c:pt>
                <c:pt idx="3056">
                  <c:v>-9.6978015899999992</c:v>
                </c:pt>
                <c:pt idx="3057">
                  <c:v>-9.7186880099999993</c:v>
                </c:pt>
                <c:pt idx="3058">
                  <c:v>-9.5302143099999999</c:v>
                </c:pt>
                <c:pt idx="3059">
                  <c:v>-9.2090396900000009</c:v>
                </c:pt>
                <c:pt idx="3060">
                  <c:v>-9.1951217700000001</c:v>
                </c:pt>
                <c:pt idx="3061">
                  <c:v>-9.42626572</c:v>
                </c:pt>
                <c:pt idx="3062">
                  <c:v>-9.6629867600000008</c:v>
                </c:pt>
                <c:pt idx="3063">
                  <c:v>-9.7298250199999998</c:v>
                </c:pt>
                <c:pt idx="3064">
                  <c:v>-9.5919723500000007</c:v>
                </c:pt>
                <c:pt idx="3065">
                  <c:v>-9.4666452400000001</c:v>
                </c:pt>
                <c:pt idx="3066">
                  <c:v>-9.2494239799999995</c:v>
                </c:pt>
                <c:pt idx="3067">
                  <c:v>-9.2661342599999994</c:v>
                </c:pt>
                <c:pt idx="3068">
                  <c:v>-9.3831005100000002</c:v>
                </c:pt>
                <c:pt idx="3069">
                  <c:v>-9.5724773400000007</c:v>
                </c:pt>
                <c:pt idx="3070">
                  <c:v>-9.7228660599999994</c:v>
                </c:pt>
                <c:pt idx="3071">
                  <c:v>-9.8105907400000003</c:v>
                </c:pt>
                <c:pt idx="3072">
                  <c:v>-9.8537588100000004</c:v>
                </c:pt>
                <c:pt idx="3073">
                  <c:v>-9.8551502200000005</c:v>
                </c:pt>
                <c:pt idx="3074">
                  <c:v>-9.7827386900000004</c:v>
                </c:pt>
                <c:pt idx="3075">
                  <c:v>-9.6323509200000004</c:v>
                </c:pt>
                <c:pt idx="3076">
                  <c:v>-9.5627279299999994</c:v>
                </c:pt>
                <c:pt idx="3077">
                  <c:v>-9.5836172099999999</c:v>
                </c:pt>
                <c:pt idx="3078">
                  <c:v>-9.5084228500000005</c:v>
                </c:pt>
                <c:pt idx="3079">
                  <c:v>-9.4513330500000006</c:v>
                </c:pt>
                <c:pt idx="3080">
                  <c:v>-9.4750003800000009</c:v>
                </c:pt>
                <c:pt idx="3081">
                  <c:v>-9.4972820299999992</c:v>
                </c:pt>
                <c:pt idx="3082">
                  <c:v>-9.4499387699999993</c:v>
                </c:pt>
                <c:pt idx="3083">
                  <c:v>-9.43740749</c:v>
                </c:pt>
                <c:pt idx="3084">
                  <c:v>-9.3719615899999997</c:v>
                </c:pt>
                <c:pt idx="3085">
                  <c:v>-9.3246202500000006</c:v>
                </c:pt>
                <c:pt idx="3086">
                  <c:v>-9.3496837599999996</c:v>
                </c:pt>
                <c:pt idx="3087">
                  <c:v>-9.3120861099999992</c:v>
                </c:pt>
                <c:pt idx="3088">
                  <c:v>-9.3900642399999992</c:v>
                </c:pt>
                <c:pt idx="3089">
                  <c:v>-9.4234809899999998</c:v>
                </c:pt>
                <c:pt idx="3090">
                  <c:v>-9.5599470100000001</c:v>
                </c:pt>
                <c:pt idx="3091">
                  <c:v>-9.7757768600000006</c:v>
                </c:pt>
                <c:pt idx="3092">
                  <c:v>-9.3274011600000009</c:v>
                </c:pt>
                <c:pt idx="3093">
                  <c:v>-8.9486474999999999</c:v>
                </c:pt>
                <c:pt idx="3094">
                  <c:v>-8.8344688399999995</c:v>
                </c:pt>
                <c:pt idx="3095">
                  <c:v>-9.1979026800000003</c:v>
                </c:pt>
                <c:pt idx="3096">
                  <c:v>-9.4248743099999999</c:v>
                </c:pt>
                <c:pt idx="3097">
                  <c:v>-9.1227054600000006</c:v>
                </c:pt>
                <c:pt idx="3098">
                  <c:v>-8.7314252900000007</c:v>
                </c:pt>
                <c:pt idx="3099">
                  <c:v>-8.8038339600000004</c:v>
                </c:pt>
                <c:pt idx="3100">
                  <c:v>-9.2048664099999993</c:v>
                </c:pt>
                <c:pt idx="3101">
                  <c:v>-9.3120851499999997</c:v>
                </c:pt>
                <c:pt idx="3102">
                  <c:v>-8.9709262800000005</c:v>
                </c:pt>
                <c:pt idx="3103">
                  <c:v>-8.6840820300000008</c:v>
                </c:pt>
                <c:pt idx="3104">
                  <c:v>-9.0252370800000001</c:v>
                </c:pt>
                <c:pt idx="3105">
                  <c:v>-9.2995500599999996</c:v>
                </c:pt>
                <c:pt idx="3106">
                  <c:v>-8.8302888900000003</c:v>
                </c:pt>
                <c:pt idx="3107">
                  <c:v>-8.9277639400000002</c:v>
                </c:pt>
                <c:pt idx="3108">
                  <c:v>-9.3218297999999997</c:v>
                </c:pt>
                <c:pt idx="3109">
                  <c:v>-9.00852203</c:v>
                </c:pt>
                <c:pt idx="3110">
                  <c:v>-8.7063617700000009</c:v>
                </c:pt>
                <c:pt idx="3111">
                  <c:v>-9.1979007700000004</c:v>
                </c:pt>
                <c:pt idx="3112">
                  <c:v>-9.1951160400000003</c:v>
                </c:pt>
                <c:pt idx="3113">
                  <c:v>-8.7202835099999998</c:v>
                </c:pt>
                <c:pt idx="3114">
                  <c:v>-8.8511781700000007</c:v>
                </c:pt>
                <c:pt idx="3115">
                  <c:v>-9.2647409399999994</c:v>
                </c:pt>
                <c:pt idx="3116">
                  <c:v>-9.2034702300000006</c:v>
                </c:pt>
                <c:pt idx="3117">
                  <c:v>-8.7328176499999994</c:v>
                </c:pt>
                <c:pt idx="3118">
                  <c:v>-8.7495269800000006</c:v>
                </c:pt>
                <c:pt idx="3119">
                  <c:v>-9.1366329200000003</c:v>
                </c:pt>
                <c:pt idx="3120">
                  <c:v>-9.2536001199999998</c:v>
                </c:pt>
                <c:pt idx="3121">
                  <c:v>-9.0642213799999993</c:v>
                </c:pt>
                <c:pt idx="3122">
                  <c:v>-8.8107948300000007</c:v>
                </c:pt>
                <c:pt idx="3123">
                  <c:v>-8.4807815600000005</c:v>
                </c:pt>
                <c:pt idx="3124">
                  <c:v>-8.6618051499999993</c:v>
                </c:pt>
                <c:pt idx="3125">
                  <c:v>-8.9249773000000001</c:v>
                </c:pt>
                <c:pt idx="3126">
                  <c:v>-9.2229671500000006</c:v>
                </c:pt>
                <c:pt idx="3127">
                  <c:v>-9.1867590000000003</c:v>
                </c:pt>
                <c:pt idx="3128">
                  <c:v>-8.7369947400000001</c:v>
                </c:pt>
                <c:pt idx="3129">
                  <c:v>-8.6993999500000001</c:v>
                </c:pt>
                <c:pt idx="3130">
                  <c:v>-9.0642242399999997</c:v>
                </c:pt>
                <c:pt idx="3131">
                  <c:v>-9.2173948299999999</c:v>
                </c:pt>
                <c:pt idx="3132">
                  <c:v>-8.8581371299999994</c:v>
                </c:pt>
                <c:pt idx="3133">
                  <c:v>-8.5712928799999997</c:v>
                </c:pt>
                <c:pt idx="3134">
                  <c:v>-8.8859901400000005</c:v>
                </c:pt>
                <c:pt idx="3135">
                  <c:v>-9.2452468900000007</c:v>
                </c:pt>
                <c:pt idx="3136">
                  <c:v>-8.9235830299999996</c:v>
                </c:pt>
                <c:pt idx="3137">
                  <c:v>-8.6938314400000003</c:v>
                </c:pt>
                <c:pt idx="3138">
                  <c:v>-9.1867637599999998</c:v>
                </c:pt>
                <c:pt idx="3139">
                  <c:v>-8.9904222499999999</c:v>
                </c:pt>
                <c:pt idx="3140">
                  <c:v>-8.8762416799999997</c:v>
                </c:pt>
                <c:pt idx="3141">
                  <c:v>-9.3092994699999991</c:v>
                </c:pt>
                <c:pt idx="3142">
                  <c:v>-9.2118253699999997</c:v>
                </c:pt>
                <c:pt idx="3143">
                  <c:v>-8.9166231200000006</c:v>
                </c:pt>
                <c:pt idx="3144">
                  <c:v>-9.3371496199999999</c:v>
                </c:pt>
                <c:pt idx="3145">
                  <c:v>-9.46525383</c:v>
                </c:pt>
                <c:pt idx="3146">
                  <c:v>-9.0600462000000004</c:v>
                </c:pt>
                <c:pt idx="3147">
                  <c:v>-9.3413267100000006</c:v>
                </c:pt>
                <c:pt idx="3148">
                  <c:v>-9.6434946099999994</c:v>
                </c:pt>
                <c:pt idx="3149">
                  <c:v>-9.2146120099999997</c:v>
                </c:pt>
                <c:pt idx="3150">
                  <c:v>-9.4012041100000001</c:v>
                </c:pt>
                <c:pt idx="3151">
                  <c:v>-9.7702102699999998</c:v>
                </c:pt>
                <c:pt idx="3152">
                  <c:v>-9.3413257600000001</c:v>
                </c:pt>
                <c:pt idx="3153">
                  <c:v>-9.3037309599999993</c:v>
                </c:pt>
                <c:pt idx="3154">
                  <c:v>-9.7757787700000005</c:v>
                </c:pt>
                <c:pt idx="3155">
                  <c:v>-9.5850095700000004</c:v>
                </c:pt>
                <c:pt idx="3156">
                  <c:v>-9.2146129600000002</c:v>
                </c:pt>
                <c:pt idx="3157">
                  <c:v>-9.6226081800000003</c:v>
                </c:pt>
                <c:pt idx="3158">
                  <c:v>-9.6184282299999992</c:v>
                </c:pt>
                <c:pt idx="3159">
                  <c:v>-9.2508163499999991</c:v>
                </c:pt>
                <c:pt idx="3160">
                  <c:v>-9.7186880099999993</c:v>
                </c:pt>
                <c:pt idx="3161">
                  <c:v>-9.6434926999999995</c:v>
                </c:pt>
                <c:pt idx="3162">
                  <c:v>-9.3329715699999998</c:v>
                </c:pt>
                <c:pt idx="3163">
                  <c:v>-9.7089424100000006</c:v>
                </c:pt>
                <c:pt idx="3164">
                  <c:v>-9.7729959500000003</c:v>
                </c:pt>
                <c:pt idx="3165">
                  <c:v>-9.3719615899999997</c:v>
                </c:pt>
                <c:pt idx="3166">
                  <c:v>-9.7172946899999992</c:v>
                </c:pt>
                <c:pt idx="3167">
                  <c:v>-9.7507171600000007</c:v>
                </c:pt>
                <c:pt idx="3168">
                  <c:v>-9.3844928700000008</c:v>
                </c:pt>
                <c:pt idx="3169">
                  <c:v>-9.7228650999999999</c:v>
                </c:pt>
                <c:pt idx="3170">
                  <c:v>-9.6086826300000006</c:v>
                </c:pt>
                <c:pt idx="3171">
                  <c:v>-9.4387998599999996</c:v>
                </c:pt>
                <c:pt idx="3172">
                  <c:v>-9.7841329600000009</c:v>
                </c:pt>
                <c:pt idx="3173">
                  <c:v>-9.4763936999999991</c:v>
                </c:pt>
                <c:pt idx="3174">
                  <c:v>-9.4624719600000002</c:v>
                </c:pt>
                <c:pt idx="3175">
                  <c:v>-9.7117271400000007</c:v>
                </c:pt>
                <c:pt idx="3176">
                  <c:v>-9.3301849400000005</c:v>
                </c:pt>
                <c:pt idx="3177">
                  <c:v>-9.4610805500000001</c:v>
                </c:pt>
                <c:pt idx="3178">
                  <c:v>-9.4722185099999994</c:v>
                </c:pt>
                <c:pt idx="3179">
                  <c:v>-9.1644811599999993</c:v>
                </c:pt>
                <c:pt idx="3180">
                  <c:v>-9.3287954299999996</c:v>
                </c:pt>
                <c:pt idx="3181">
                  <c:v>-9.4624729199999997</c:v>
                </c:pt>
                <c:pt idx="3182">
                  <c:v>-9.2892942400000003</c:v>
                </c:pt>
                <c:pt idx="3183">
                  <c:v>-9.0670080199999994</c:v>
                </c:pt>
                <c:pt idx="3184">
                  <c:v>-9.0781498000000003</c:v>
                </c:pt>
                <c:pt idx="3185">
                  <c:v>-9.3204402900000005</c:v>
                </c:pt>
                <c:pt idx="3186">
                  <c:v>-9.1106996500000008</c:v>
                </c:pt>
                <c:pt idx="3187">
                  <c:v>-8.9068765600000006</c:v>
                </c:pt>
                <c:pt idx="3188">
                  <c:v>-9.1909408599999995</c:v>
                </c:pt>
                <c:pt idx="3189">
                  <c:v>-9.1784057600000004</c:v>
                </c:pt>
                <c:pt idx="3190">
                  <c:v>-8.8107948300000007</c:v>
                </c:pt>
                <c:pt idx="3191">
                  <c:v>-8.9389028499999998</c:v>
                </c:pt>
                <c:pt idx="3192">
                  <c:v>-9.1965084099999999</c:v>
                </c:pt>
                <c:pt idx="3193">
                  <c:v>-9.1658735300000007</c:v>
                </c:pt>
                <c:pt idx="3194">
                  <c:v>-8.8038320500000005</c:v>
                </c:pt>
                <c:pt idx="3195">
                  <c:v>-8.7188940000000006</c:v>
                </c:pt>
                <c:pt idx="3196">
                  <c:v>-8.8386468899999997</c:v>
                </c:pt>
                <c:pt idx="3197">
                  <c:v>-9.0823278399999996</c:v>
                </c:pt>
                <c:pt idx="3198">
                  <c:v>-9.1366319699999998</c:v>
                </c:pt>
                <c:pt idx="3199">
                  <c:v>-8.8776311900000007</c:v>
                </c:pt>
                <c:pt idx="3200">
                  <c:v>-8.6604099300000001</c:v>
                </c:pt>
                <c:pt idx="3201">
                  <c:v>-8.6840829799999995</c:v>
                </c:pt>
                <c:pt idx="3202">
                  <c:v>-8.9208011599999999</c:v>
                </c:pt>
                <c:pt idx="3203">
                  <c:v>-9.0489072799999999</c:v>
                </c:pt>
                <c:pt idx="3204">
                  <c:v>-8.8609237699999994</c:v>
                </c:pt>
                <c:pt idx="3205">
                  <c:v>-8.6506614699999993</c:v>
                </c:pt>
                <c:pt idx="3206">
                  <c:v>-8.5949649800000003</c:v>
                </c:pt>
                <c:pt idx="3207">
                  <c:v>-8.8316831600000008</c:v>
                </c:pt>
                <c:pt idx="3208">
                  <c:v>-9.0140953100000001</c:v>
                </c:pt>
                <c:pt idx="3209">
                  <c:v>-8.74534798</c:v>
                </c:pt>
                <c:pt idx="3210">
                  <c:v>-8.5364809000000008</c:v>
                </c:pt>
                <c:pt idx="3211">
                  <c:v>-8.8107967400000007</c:v>
                </c:pt>
                <c:pt idx="3212">
                  <c:v>-8.9583969099999994</c:v>
                </c:pt>
                <c:pt idx="3213">
                  <c:v>-8.6659784299999991</c:v>
                </c:pt>
                <c:pt idx="3214">
                  <c:v>-8.4919233300000005</c:v>
                </c:pt>
                <c:pt idx="3215">
                  <c:v>-8.8275070200000005</c:v>
                </c:pt>
                <c:pt idx="3216">
                  <c:v>-9.0168819399999993</c:v>
                </c:pt>
                <c:pt idx="3217">
                  <c:v>-8.7857284500000006</c:v>
                </c:pt>
                <c:pt idx="3218">
                  <c:v>-8.5434427300000007</c:v>
                </c:pt>
                <c:pt idx="3219">
                  <c:v>-8.9124469800000004</c:v>
                </c:pt>
                <c:pt idx="3220">
                  <c:v>-8.9433546100000001</c:v>
                </c:pt>
                <c:pt idx="3221">
                  <c:v>-8.5740766500000003</c:v>
                </c:pt>
                <c:pt idx="3222">
                  <c:v>-8.5030603399999993</c:v>
                </c:pt>
                <c:pt idx="3223">
                  <c:v>-8.5782547000000005</c:v>
                </c:pt>
                <c:pt idx="3224">
                  <c:v>-8.8983545300000007</c:v>
                </c:pt>
                <c:pt idx="3225">
                  <c:v>-8.9208002099999995</c:v>
                </c:pt>
                <c:pt idx="3226">
                  <c:v>-8.7942905400000004</c:v>
                </c:pt>
                <c:pt idx="3227">
                  <c:v>-8.5921802500000002</c:v>
                </c:pt>
                <c:pt idx="3228">
                  <c:v>-8.3721704500000005</c:v>
                </c:pt>
                <c:pt idx="3229">
                  <c:v>-8.4710350000000005</c:v>
                </c:pt>
                <c:pt idx="3230">
                  <c:v>-8.6130657199999998</c:v>
                </c:pt>
                <c:pt idx="3231">
                  <c:v>-8.7119321799999998</c:v>
                </c:pt>
                <c:pt idx="3232">
                  <c:v>-8.8664932299999997</c:v>
                </c:pt>
                <c:pt idx="3233">
                  <c:v>-8.8010492300000003</c:v>
                </c:pt>
                <c:pt idx="3234">
                  <c:v>-8.8762416799999997</c:v>
                </c:pt>
                <c:pt idx="3235">
                  <c:v>-8.8525686300000004</c:v>
                </c:pt>
                <c:pt idx="3236">
                  <c:v>-8.8818111399999999</c:v>
                </c:pt>
                <c:pt idx="3237">
                  <c:v>-8.8664932299999997</c:v>
                </c:pt>
                <c:pt idx="3238">
                  <c:v>-8.8205413799999999</c:v>
                </c:pt>
                <c:pt idx="3239">
                  <c:v>-8.7077512699999993</c:v>
                </c:pt>
                <c:pt idx="3240">
                  <c:v>-8.4557180400000007</c:v>
                </c:pt>
                <c:pt idx="3241">
                  <c:v>-8.2733039900000005</c:v>
                </c:pt>
                <c:pt idx="3242">
                  <c:v>-8.2565956099999998</c:v>
                </c:pt>
                <c:pt idx="3243">
                  <c:v>-8.2565956099999998</c:v>
                </c:pt>
                <c:pt idx="3244">
                  <c:v>-8.3109016400000009</c:v>
                </c:pt>
                <c:pt idx="3245">
                  <c:v>-8.4376182600000007</c:v>
                </c:pt>
                <c:pt idx="3246">
                  <c:v>-8.56711578</c:v>
                </c:pt>
                <c:pt idx="3247">
                  <c:v>-8.5420494100000006</c:v>
                </c:pt>
                <c:pt idx="3248">
                  <c:v>-8.4209041599999992</c:v>
                </c:pt>
                <c:pt idx="3249">
                  <c:v>-8.1451988199999992</c:v>
                </c:pt>
                <c:pt idx="3250">
                  <c:v>-7.9237995100000003</c:v>
                </c:pt>
                <c:pt idx="3251">
                  <c:v>-7.8792371699999997</c:v>
                </c:pt>
                <c:pt idx="3252">
                  <c:v>-7.8597412100000001</c:v>
                </c:pt>
                <c:pt idx="3253">
                  <c:v>-8.0602588700000002</c:v>
                </c:pt>
                <c:pt idx="3254">
                  <c:v>-8.2301387800000008</c:v>
                </c:pt>
                <c:pt idx="3255">
                  <c:v>-8.4055891000000003</c:v>
                </c:pt>
                <c:pt idx="3256">
                  <c:v>-8.4515419000000005</c:v>
                </c:pt>
                <c:pt idx="3257">
                  <c:v>-8.5072383899999995</c:v>
                </c:pt>
                <c:pt idx="3258">
                  <c:v>-8.5420503599999993</c:v>
                </c:pt>
                <c:pt idx="3259">
                  <c:v>-8.5754690199999999</c:v>
                </c:pt>
                <c:pt idx="3260">
                  <c:v>-8.6520547899999993</c:v>
                </c:pt>
                <c:pt idx="3261">
                  <c:v>-8.7007913600000002</c:v>
                </c:pt>
                <c:pt idx="3262">
                  <c:v>-8.6516695000000006</c:v>
                </c:pt>
                <c:pt idx="3263">
                  <c:v>-8.6780386000000007</c:v>
                </c:pt>
                <c:pt idx="3264">
                  <c:v>-8.7509203000000007</c:v>
                </c:pt>
                <c:pt idx="3265">
                  <c:v>-8.73421001</c:v>
                </c:pt>
                <c:pt idx="3266">
                  <c:v>-8.8094015100000007</c:v>
                </c:pt>
                <c:pt idx="3267">
                  <c:v>-8.8414287599999994</c:v>
                </c:pt>
                <c:pt idx="3268">
                  <c:v>-8.7899084100000007</c:v>
                </c:pt>
                <c:pt idx="3269">
                  <c:v>-8.7481336600000006</c:v>
                </c:pt>
                <c:pt idx="3270">
                  <c:v>-8.5197715800000005</c:v>
                </c:pt>
                <c:pt idx="3271">
                  <c:v>-8.3833093600000002</c:v>
                </c:pt>
                <c:pt idx="3272">
                  <c:v>-8.4849595999999998</c:v>
                </c:pt>
                <c:pt idx="3273">
                  <c:v>-8.7049684500000009</c:v>
                </c:pt>
                <c:pt idx="3274">
                  <c:v>-8.8957357399999992</c:v>
                </c:pt>
                <c:pt idx="3275">
                  <c:v>-8.9904232000000004</c:v>
                </c:pt>
                <c:pt idx="3276">
                  <c:v>-8.9556112300000006</c:v>
                </c:pt>
                <c:pt idx="3277">
                  <c:v>-8.9389009500000007</c:v>
                </c:pt>
                <c:pt idx="3278">
                  <c:v>-8.6074953099999991</c:v>
                </c:pt>
                <c:pt idx="3279">
                  <c:v>-8.3735618600000006</c:v>
                </c:pt>
                <c:pt idx="3280">
                  <c:v>-8.47174549</c:v>
                </c:pt>
                <c:pt idx="3281">
                  <c:v>-8.7133235899999999</c:v>
                </c:pt>
                <c:pt idx="3282">
                  <c:v>-8.8483924900000002</c:v>
                </c:pt>
                <c:pt idx="3283">
                  <c:v>-8.6520538299999998</c:v>
                </c:pt>
                <c:pt idx="3284">
                  <c:v>-8.3930578199999992</c:v>
                </c:pt>
                <c:pt idx="3285">
                  <c:v>-8.4515409500000001</c:v>
                </c:pt>
                <c:pt idx="3286">
                  <c:v>-8.6868677099999996</c:v>
                </c:pt>
                <c:pt idx="3287">
                  <c:v>-8.84560776</c:v>
                </c:pt>
                <c:pt idx="3288">
                  <c:v>-8.6186351800000001</c:v>
                </c:pt>
                <c:pt idx="3289">
                  <c:v>-8.2788753499999999</c:v>
                </c:pt>
                <c:pt idx="3290">
                  <c:v>-8.5044546099999998</c:v>
                </c:pt>
                <c:pt idx="3291">
                  <c:v>-8.6478748299999992</c:v>
                </c:pt>
                <c:pt idx="3292">
                  <c:v>-8.3749532700000007</c:v>
                </c:pt>
                <c:pt idx="3293">
                  <c:v>-8.2579898800000002</c:v>
                </c:pt>
                <c:pt idx="3294">
                  <c:v>-8.5517988200000001</c:v>
                </c:pt>
                <c:pt idx="3295">
                  <c:v>-8.46964264</c:v>
                </c:pt>
                <c:pt idx="3296">
                  <c:v>-8.1159563099999996</c:v>
                </c:pt>
                <c:pt idx="3297">
                  <c:v>-8.1410217300000003</c:v>
                </c:pt>
                <c:pt idx="3298">
                  <c:v>-8.2486667600000008</c:v>
                </c:pt>
                <c:pt idx="3299">
                  <c:v>-8.1744394299999996</c:v>
                </c:pt>
                <c:pt idx="3300">
                  <c:v>-7.8875927900000002</c:v>
                </c:pt>
                <c:pt idx="3301">
                  <c:v>-7.8886675799999999</c:v>
                </c:pt>
                <c:pt idx="3302">
                  <c:v>-8.1744403800000001</c:v>
                </c:pt>
                <c:pt idx="3303">
                  <c:v>-7.9739260700000001</c:v>
                </c:pt>
                <c:pt idx="3304">
                  <c:v>-7.7525258099999999</c:v>
                </c:pt>
                <c:pt idx="3305">
                  <c:v>-7.9660110499999996</c:v>
                </c:pt>
                <c:pt idx="3306">
                  <c:v>-7.9182276700000003</c:v>
                </c:pt>
                <c:pt idx="3307">
                  <c:v>-7.6077098799999998</c:v>
                </c:pt>
                <c:pt idx="3308">
                  <c:v>-7.67454386</c:v>
                </c:pt>
                <c:pt idx="3309">
                  <c:v>-7.9586086299999996</c:v>
                </c:pt>
                <c:pt idx="3310">
                  <c:v>-7.7608785600000001</c:v>
                </c:pt>
                <c:pt idx="3311">
                  <c:v>-7.6773300200000003</c:v>
                </c:pt>
                <c:pt idx="3312">
                  <c:v>-7.9405055000000004</c:v>
                </c:pt>
                <c:pt idx="3313">
                  <c:v>-8.1814041100000008</c:v>
                </c:pt>
                <c:pt idx="3314">
                  <c:v>-8.0449418999999995</c:v>
                </c:pt>
                <c:pt idx="3315">
                  <c:v>-7.8639221199999998</c:v>
                </c:pt>
                <c:pt idx="3316">
                  <c:v>-7.7678413400000004</c:v>
                </c:pt>
                <c:pt idx="3317">
                  <c:v>-7.9725336999999996</c:v>
                </c:pt>
                <c:pt idx="3318">
                  <c:v>-8.1410217300000003</c:v>
                </c:pt>
                <c:pt idx="3319">
                  <c:v>-8.1062097499999997</c:v>
                </c:pt>
                <c:pt idx="3320">
                  <c:v>-7.7692346600000004</c:v>
                </c:pt>
                <c:pt idx="3321">
                  <c:v>-7.6647963499999996</c:v>
                </c:pt>
                <c:pt idx="3322">
                  <c:v>-7.8026523599999997</c:v>
                </c:pt>
                <c:pt idx="3323">
                  <c:v>-8.0180416099999992</c:v>
                </c:pt>
                <c:pt idx="3324">
                  <c:v>-8.0365867600000005</c:v>
                </c:pt>
                <c:pt idx="3325">
                  <c:v>-7.7692337</c:v>
                </c:pt>
                <c:pt idx="3326">
                  <c:v>-7.8402490599999997</c:v>
                </c:pt>
                <c:pt idx="3327">
                  <c:v>-8.1713247300000003</c:v>
                </c:pt>
                <c:pt idx="3328">
                  <c:v>-8.0783605600000001</c:v>
                </c:pt>
                <c:pt idx="3329">
                  <c:v>-7.8499960900000003</c:v>
                </c:pt>
                <c:pt idx="3330">
                  <c:v>-7.9725336999999996</c:v>
                </c:pt>
                <c:pt idx="3331">
                  <c:v>-8.2301397299999994</c:v>
                </c:pt>
                <c:pt idx="3332">
                  <c:v>-8.0421581300000007</c:v>
                </c:pt>
                <c:pt idx="3333">
                  <c:v>-7.9669632899999998</c:v>
                </c:pt>
                <c:pt idx="3334">
                  <c:v>-8.0208549500000004</c:v>
                </c:pt>
                <c:pt idx="3335">
                  <c:v>-8.2663431200000002</c:v>
                </c:pt>
                <c:pt idx="3336">
                  <c:v>-8.3780422199999993</c:v>
                </c:pt>
                <c:pt idx="3337">
                  <c:v>-8.1744413399999996</c:v>
                </c:pt>
                <c:pt idx="3338">
                  <c:v>-8.1284894899999998</c:v>
                </c:pt>
                <c:pt idx="3339">
                  <c:v>-8.0672216399999996</c:v>
                </c:pt>
                <c:pt idx="3340">
                  <c:v>-7.8703856500000002</c:v>
                </c:pt>
                <c:pt idx="3341">
                  <c:v>-7.9613952599999998</c:v>
                </c:pt>
                <c:pt idx="3342">
                  <c:v>-7.9586067199999997</c:v>
                </c:pt>
                <c:pt idx="3343">
                  <c:v>-8.0713977799999999</c:v>
                </c:pt>
                <c:pt idx="3344">
                  <c:v>-8.1465902299999993</c:v>
                </c:pt>
                <c:pt idx="3345">
                  <c:v>-8.2398881900000003</c:v>
                </c:pt>
                <c:pt idx="3346">
                  <c:v>-8.2774829899999993</c:v>
                </c:pt>
                <c:pt idx="3347">
                  <c:v>-8.3373584699999999</c:v>
                </c:pt>
                <c:pt idx="3348">
                  <c:v>-8.2955846799999993</c:v>
                </c:pt>
                <c:pt idx="3349">
                  <c:v>-8.1479854599999992</c:v>
                </c:pt>
                <c:pt idx="3350">
                  <c:v>-7.98851347</c:v>
                </c:pt>
                <c:pt idx="3351">
                  <c:v>-7.90291166</c:v>
                </c:pt>
                <c:pt idx="3352">
                  <c:v>-7.83746338</c:v>
                </c:pt>
                <c:pt idx="3353">
                  <c:v>-7.9697508800000003</c:v>
                </c:pt>
                <c:pt idx="3354">
                  <c:v>-8.1827945700000004</c:v>
                </c:pt>
                <c:pt idx="3355">
                  <c:v>-8.3234348300000001</c:v>
                </c:pt>
                <c:pt idx="3356">
                  <c:v>-8.3526763899999992</c:v>
                </c:pt>
                <c:pt idx="3357">
                  <c:v>-8.1605167400000003</c:v>
                </c:pt>
                <c:pt idx="3358">
                  <c:v>-7.8736686699999998</c:v>
                </c:pt>
                <c:pt idx="3359">
                  <c:v>-8.0783586500000002</c:v>
                </c:pt>
                <c:pt idx="3360">
                  <c:v>-8.3512840300000004</c:v>
                </c:pt>
                <c:pt idx="3361">
                  <c:v>-8.4821758299999992</c:v>
                </c:pt>
                <c:pt idx="3362">
                  <c:v>-8.3429279300000001</c:v>
                </c:pt>
                <c:pt idx="3363">
                  <c:v>-8.0853233299999996</c:v>
                </c:pt>
                <c:pt idx="3364">
                  <c:v>-8.0003814700000007</c:v>
                </c:pt>
                <c:pt idx="3365">
                  <c:v>-8.1911506700000007</c:v>
                </c:pt>
                <c:pt idx="3366">
                  <c:v>-8.48913574</c:v>
                </c:pt>
                <c:pt idx="3367">
                  <c:v>-8.3819169999999996</c:v>
                </c:pt>
                <c:pt idx="3368">
                  <c:v>-8.0463342699999991</c:v>
                </c:pt>
                <c:pt idx="3369">
                  <c:v>-7.9586067199999997</c:v>
                </c:pt>
                <c:pt idx="3370">
                  <c:v>-8.0254459400000009</c:v>
                </c:pt>
                <c:pt idx="3371">
                  <c:v>-8.1967191699999997</c:v>
                </c:pt>
                <c:pt idx="3372">
                  <c:v>-8.4083738300000004</c:v>
                </c:pt>
                <c:pt idx="3373">
                  <c:v>-8.4710340500000001</c:v>
                </c:pt>
                <c:pt idx="3374">
                  <c:v>-8.3471059800000003</c:v>
                </c:pt>
                <c:pt idx="3375">
                  <c:v>-8.1479835499999993</c:v>
                </c:pt>
                <c:pt idx="3376">
                  <c:v>-8.0505123100000002</c:v>
                </c:pt>
                <c:pt idx="3377">
                  <c:v>-8.1925420800000008</c:v>
                </c:pt>
                <c:pt idx="3378">
                  <c:v>-8.4459705399999994</c:v>
                </c:pt>
                <c:pt idx="3379">
                  <c:v>-8.6548414200000003</c:v>
                </c:pt>
                <c:pt idx="3380">
                  <c:v>-8.7369947400000001</c:v>
                </c:pt>
                <c:pt idx="3381">
                  <c:v>-8.65483856</c:v>
                </c:pt>
                <c:pt idx="3382">
                  <c:v>-8.46964264</c:v>
                </c:pt>
                <c:pt idx="3383">
                  <c:v>-8.3916654600000005</c:v>
                </c:pt>
                <c:pt idx="3384">
                  <c:v>-8.39166451</c:v>
                </c:pt>
                <c:pt idx="3385">
                  <c:v>-8.3624219899999996</c:v>
                </c:pt>
                <c:pt idx="3386">
                  <c:v>-8.45014763</c:v>
                </c:pt>
                <c:pt idx="3387">
                  <c:v>-8.5852174800000007</c:v>
                </c:pt>
                <c:pt idx="3388">
                  <c:v>-8.6353454599999999</c:v>
                </c:pt>
                <c:pt idx="3389">
                  <c:v>-8.7467422500000005</c:v>
                </c:pt>
                <c:pt idx="3390">
                  <c:v>-8.8107948300000007</c:v>
                </c:pt>
                <c:pt idx="3391">
                  <c:v>-8.8804187799999994</c:v>
                </c:pt>
                <c:pt idx="3392">
                  <c:v>-8.8483905800000002</c:v>
                </c:pt>
                <c:pt idx="3393">
                  <c:v>-8.6882591199999997</c:v>
                </c:pt>
                <c:pt idx="3394">
                  <c:v>-8.4529333100000006</c:v>
                </c:pt>
                <c:pt idx="3395">
                  <c:v>-8.3526763899999992</c:v>
                </c:pt>
                <c:pt idx="3396">
                  <c:v>-8.4598960900000009</c:v>
                </c:pt>
                <c:pt idx="3397">
                  <c:v>-8.6882581699999992</c:v>
                </c:pt>
                <c:pt idx="3398">
                  <c:v>-8.7899084100000007</c:v>
                </c:pt>
                <c:pt idx="3399">
                  <c:v>-8.7676286700000006</c:v>
                </c:pt>
                <c:pt idx="3400">
                  <c:v>-8.6966123599999996</c:v>
                </c:pt>
                <c:pt idx="3401">
                  <c:v>-8.4696407300000001</c:v>
                </c:pt>
                <c:pt idx="3402">
                  <c:v>-8.4139442399999993</c:v>
                </c:pt>
                <c:pt idx="3403">
                  <c:v>-8.5852184299999994</c:v>
                </c:pt>
                <c:pt idx="3404">
                  <c:v>-8.8386449799999998</c:v>
                </c:pt>
                <c:pt idx="3405">
                  <c:v>-8.9583959600000007</c:v>
                </c:pt>
                <c:pt idx="3406">
                  <c:v>-8.8706703200000003</c:v>
                </c:pt>
                <c:pt idx="3407">
                  <c:v>-8.7439584700000008</c:v>
                </c:pt>
                <c:pt idx="3408">
                  <c:v>-8.4919214200000006</c:v>
                </c:pt>
                <c:pt idx="3409">
                  <c:v>-8.4487562199999999</c:v>
                </c:pt>
                <c:pt idx="3410">
                  <c:v>-8.4724273700000001</c:v>
                </c:pt>
                <c:pt idx="3411">
                  <c:v>-8.54901409</c:v>
                </c:pt>
                <c:pt idx="3412">
                  <c:v>-8.7133245499999994</c:v>
                </c:pt>
                <c:pt idx="3413">
                  <c:v>-8.7369956999999996</c:v>
                </c:pt>
                <c:pt idx="3414">
                  <c:v>-8.6437006000000007</c:v>
                </c:pt>
                <c:pt idx="3415">
                  <c:v>-8.5949640299999999</c:v>
                </c:pt>
                <c:pt idx="3416">
                  <c:v>-8.4264755200000003</c:v>
                </c:pt>
                <c:pt idx="3417">
                  <c:v>-8.2733049399999992</c:v>
                </c:pt>
                <c:pt idx="3418">
                  <c:v>-8.0895004299999993</c:v>
                </c:pt>
                <c:pt idx="3419">
                  <c:v>-8.0630445500000008</c:v>
                </c:pt>
                <c:pt idx="3420">
                  <c:v>-8.1744413399999996</c:v>
                </c:pt>
                <c:pt idx="3421">
                  <c:v>-8.3095083200000008</c:v>
                </c:pt>
                <c:pt idx="3422">
                  <c:v>-8.4188241999999995</c:v>
                </c:pt>
                <c:pt idx="3423">
                  <c:v>-8.54762077</c:v>
                </c:pt>
                <c:pt idx="3424">
                  <c:v>-8.4083728799999999</c:v>
                </c:pt>
                <c:pt idx="3425">
                  <c:v>-8.3554611199999993</c:v>
                </c:pt>
                <c:pt idx="3426">
                  <c:v>-8.1688709300000006</c:v>
                </c:pt>
                <c:pt idx="3427">
                  <c:v>-8.1187419900000002</c:v>
                </c:pt>
                <c:pt idx="3428">
                  <c:v>-8.1995058099999998</c:v>
                </c:pt>
                <c:pt idx="3429">
                  <c:v>-8.3735618600000006</c:v>
                </c:pt>
                <c:pt idx="3430">
                  <c:v>-8.4404001199999996</c:v>
                </c:pt>
                <c:pt idx="3431">
                  <c:v>-8.26355839</c:v>
                </c:pt>
                <c:pt idx="3432">
                  <c:v>-7.9989891100000001</c:v>
                </c:pt>
                <c:pt idx="3433">
                  <c:v>-8.13405895</c:v>
                </c:pt>
                <c:pt idx="3434">
                  <c:v>-8.4404001199999996</c:v>
                </c:pt>
                <c:pt idx="3435">
                  <c:v>-8.1563386900000001</c:v>
                </c:pt>
                <c:pt idx="3436">
                  <c:v>-7.9948115299999998</c:v>
                </c:pt>
                <c:pt idx="3437">
                  <c:v>-8.2858381300000001</c:v>
                </c:pt>
                <c:pt idx="3438">
                  <c:v>-8.0755748700000005</c:v>
                </c:pt>
                <c:pt idx="3439">
                  <c:v>-7.9516477600000002</c:v>
                </c:pt>
                <c:pt idx="3440">
                  <c:v>-8.2357091899999997</c:v>
                </c:pt>
                <c:pt idx="3441">
                  <c:v>-8.1117801699999994</c:v>
                </c:pt>
                <c:pt idx="3442">
                  <c:v>-7.7441673299999998</c:v>
                </c:pt>
                <c:pt idx="3443">
                  <c:v>-7.94468307</c:v>
                </c:pt>
                <c:pt idx="3444">
                  <c:v>-8.0198774299999993</c:v>
                </c:pt>
                <c:pt idx="3445">
                  <c:v>-7.6968264599999996</c:v>
                </c:pt>
                <c:pt idx="3446">
                  <c:v>-7.5909967399999996</c:v>
                </c:pt>
                <c:pt idx="3447">
                  <c:v>-7.8555655499999997</c:v>
                </c:pt>
                <c:pt idx="3448">
                  <c:v>-7.9781041100000003</c:v>
                </c:pt>
                <c:pt idx="3449">
                  <c:v>-7.6870794299999998</c:v>
                </c:pt>
                <c:pt idx="3450">
                  <c:v>-7.5784625999999999</c:v>
                </c:pt>
                <c:pt idx="3451">
                  <c:v>-7.8416423799999997</c:v>
                </c:pt>
                <c:pt idx="3452">
                  <c:v>-7.8513889299999997</c:v>
                </c:pt>
                <c:pt idx="3453">
                  <c:v>-7.4447884599999998</c:v>
                </c:pt>
                <c:pt idx="3454">
                  <c:v>-7.2762970899999999</c:v>
                </c:pt>
                <c:pt idx="3455">
                  <c:v>-7.5283341400000001</c:v>
                </c:pt>
                <c:pt idx="3456">
                  <c:v>-7.5199813799999999</c:v>
                </c:pt>
                <c:pt idx="3457">
                  <c:v>-7.1830043799999999</c:v>
                </c:pt>
                <c:pt idx="3458">
                  <c:v>-7.0075488100000003</c:v>
                </c:pt>
                <c:pt idx="3459">
                  <c:v>-7.3111095400000004</c:v>
                </c:pt>
                <c:pt idx="3460">
                  <c:v>-7.4392180400000001</c:v>
                </c:pt>
                <c:pt idx="3461">
                  <c:v>-7.1690769200000002</c:v>
                </c:pt>
                <c:pt idx="3462">
                  <c:v>-7.1635065100000004</c:v>
                </c:pt>
                <c:pt idx="3463">
                  <c:v>-7.3988356599999996</c:v>
                </c:pt>
                <c:pt idx="3464">
                  <c:v>-7.3890891099999996</c:v>
                </c:pt>
                <c:pt idx="3465">
                  <c:v>-7.0646009400000001</c:v>
                </c:pt>
                <c:pt idx="3466">
                  <c:v>-7.1133770900000002</c:v>
                </c:pt>
                <c:pt idx="3467">
                  <c:v>-7.2150697700000004</c:v>
                </c:pt>
                <c:pt idx="3468">
                  <c:v>-7.4127574000000003</c:v>
                </c:pt>
                <c:pt idx="3469">
                  <c:v>-7.3250336599999999</c:v>
                </c:pt>
                <c:pt idx="3470">
                  <c:v>-7.0228667299999996</c:v>
                </c:pt>
                <c:pt idx="3471">
                  <c:v>-7.0521092400000001</c:v>
                </c:pt>
                <c:pt idx="3472">
                  <c:v>-7.3695955299999998</c:v>
                </c:pt>
                <c:pt idx="3473">
                  <c:v>-7.3849105799999997</c:v>
                </c:pt>
                <c:pt idx="3474">
                  <c:v>-7.0883164399999998</c:v>
                </c:pt>
                <c:pt idx="3475">
                  <c:v>-6.9045081100000001</c:v>
                </c:pt>
                <c:pt idx="3476">
                  <c:v>-7.223382</c:v>
                </c:pt>
                <c:pt idx="3477">
                  <c:v>-7.41275978</c:v>
                </c:pt>
                <c:pt idx="3478">
                  <c:v>-7.2832603499999999</c:v>
                </c:pt>
                <c:pt idx="3479">
                  <c:v>-7.0298304600000003</c:v>
                </c:pt>
                <c:pt idx="3480">
                  <c:v>-6.9156470299999997</c:v>
                </c:pt>
                <c:pt idx="3481">
                  <c:v>-7.12173414</c:v>
                </c:pt>
                <c:pt idx="3482">
                  <c:v>-7.3598446800000001</c:v>
                </c:pt>
                <c:pt idx="3483">
                  <c:v>-7.4782066299999999</c:v>
                </c:pt>
                <c:pt idx="3484">
                  <c:v>-7.3723793000000004</c:v>
                </c:pt>
                <c:pt idx="3485">
                  <c:v>-7.1593303700000002</c:v>
                </c:pt>
                <c:pt idx="3486">
                  <c:v>-6.8794417399999999</c:v>
                </c:pt>
                <c:pt idx="3487">
                  <c:v>-6.97691631</c:v>
                </c:pt>
                <c:pt idx="3488">
                  <c:v>-7.2818670299999999</c:v>
                </c:pt>
                <c:pt idx="3489">
                  <c:v>-7.2456626899999996</c:v>
                </c:pt>
                <c:pt idx="3490">
                  <c:v>-7.0340089800000003</c:v>
                </c:pt>
                <c:pt idx="3491">
                  <c:v>-6.7708301500000001</c:v>
                </c:pt>
                <c:pt idx="3492">
                  <c:v>-6.7109522799999999</c:v>
                </c:pt>
                <c:pt idx="3493">
                  <c:v>-6.9379248599999999</c:v>
                </c:pt>
                <c:pt idx="3494">
                  <c:v>-7.1676845599999996</c:v>
                </c:pt>
                <c:pt idx="3495">
                  <c:v>-7.1718635600000002</c:v>
                </c:pt>
                <c:pt idx="3496">
                  <c:v>-7.0381846399999999</c:v>
                </c:pt>
                <c:pt idx="3497">
                  <c:v>-6.8877959300000002</c:v>
                </c:pt>
                <c:pt idx="3498">
                  <c:v>-6.9741301499999997</c:v>
                </c:pt>
                <c:pt idx="3499">
                  <c:v>-7.1607203500000001</c:v>
                </c:pt>
                <c:pt idx="3500">
                  <c:v>-7.3125014300000002</c:v>
                </c:pt>
                <c:pt idx="3501">
                  <c:v>-7.4684586499999996</c:v>
                </c:pt>
                <c:pt idx="3502">
                  <c:v>-7.4225068099999998</c:v>
                </c:pt>
                <c:pt idx="3503">
                  <c:v>-7.4183306699999996</c:v>
                </c:pt>
                <c:pt idx="3504">
                  <c:v>-7.3222518000000001</c:v>
                </c:pt>
                <c:pt idx="3505">
                  <c:v>-7.2623710600000004</c:v>
                </c:pt>
                <c:pt idx="3506">
                  <c:v>-7.1231265099999996</c:v>
                </c:pt>
                <c:pt idx="3507">
                  <c:v>-7.0312213899999998</c:v>
                </c:pt>
                <c:pt idx="3508">
                  <c:v>-6.9796996099999999</c:v>
                </c:pt>
                <c:pt idx="3509">
                  <c:v>-7.0298295</c:v>
                </c:pt>
                <c:pt idx="3510">
                  <c:v>-7.0590705900000001</c:v>
                </c:pt>
                <c:pt idx="3511">
                  <c:v>-7.0952763599999997</c:v>
                </c:pt>
                <c:pt idx="3512">
                  <c:v>-7.1036305400000002</c:v>
                </c:pt>
                <c:pt idx="3513">
                  <c:v>-7.2261671999999999</c:v>
                </c:pt>
                <c:pt idx="3514">
                  <c:v>-7.3542756999999996</c:v>
                </c:pt>
                <c:pt idx="3515">
                  <c:v>-7.5798549700000004</c:v>
                </c:pt>
                <c:pt idx="3516">
                  <c:v>-7.4684586499999996</c:v>
                </c:pt>
                <c:pt idx="3517">
                  <c:v>-7.5227656400000003</c:v>
                </c:pt>
                <c:pt idx="3518">
                  <c:v>-7.5171957000000003</c:v>
                </c:pt>
                <c:pt idx="3519">
                  <c:v>-7.6104922300000002</c:v>
                </c:pt>
                <c:pt idx="3520">
                  <c:v>-7.6258082399999996</c:v>
                </c:pt>
                <c:pt idx="3521">
                  <c:v>-7.67872238</c:v>
                </c:pt>
                <c:pt idx="3522">
                  <c:v>-7.5004859000000002</c:v>
                </c:pt>
                <c:pt idx="3523">
                  <c:v>-7.4336452499999996</c:v>
                </c:pt>
                <c:pt idx="3524">
                  <c:v>-7.29857683</c:v>
                </c:pt>
                <c:pt idx="3525">
                  <c:v>-7.23312855</c:v>
                </c:pt>
                <c:pt idx="3526">
                  <c:v>-7.1551532699999996</c:v>
                </c:pt>
                <c:pt idx="3527">
                  <c:v>-7.0353989600000002</c:v>
                </c:pt>
                <c:pt idx="3528">
                  <c:v>-6.9866623900000002</c:v>
                </c:pt>
                <c:pt idx="3529">
                  <c:v>-7.0716032999999996</c:v>
                </c:pt>
                <c:pt idx="3530">
                  <c:v>-7.26376724</c:v>
                </c:pt>
                <c:pt idx="3531">
                  <c:v>-7.4851713200000001</c:v>
                </c:pt>
                <c:pt idx="3532">
                  <c:v>-7.6090998599999997</c:v>
                </c:pt>
                <c:pt idx="3533">
                  <c:v>-7.53111935</c:v>
                </c:pt>
                <c:pt idx="3534">
                  <c:v>-7.4587111500000001</c:v>
                </c:pt>
                <c:pt idx="3535">
                  <c:v>-7.3152871099999999</c:v>
                </c:pt>
                <c:pt idx="3536">
                  <c:v>-7.17046881</c:v>
                </c:pt>
                <c:pt idx="3537">
                  <c:v>-6.9602069899999996</c:v>
                </c:pt>
                <c:pt idx="3538">
                  <c:v>-6.9490647299999999</c:v>
                </c:pt>
                <c:pt idx="3539">
                  <c:v>-7.1676845599999996</c:v>
                </c:pt>
                <c:pt idx="3540">
                  <c:v>-7.3152885400000001</c:v>
                </c:pt>
                <c:pt idx="3541">
                  <c:v>-7.1774334900000003</c:v>
                </c:pt>
                <c:pt idx="3542">
                  <c:v>-7.0075497599999998</c:v>
                </c:pt>
                <c:pt idx="3543">
                  <c:v>-6.8056411700000004</c:v>
                </c:pt>
                <c:pt idx="3544">
                  <c:v>-6.8599486399999998</c:v>
                </c:pt>
                <c:pt idx="3545">
                  <c:v>-7.13008738</c:v>
                </c:pt>
                <c:pt idx="3546">
                  <c:v>-7.0841345799999997</c:v>
                </c:pt>
                <c:pt idx="3547">
                  <c:v>-6.7708296800000003</c:v>
                </c:pt>
                <c:pt idx="3548">
                  <c:v>-6.84741497</c:v>
                </c:pt>
                <c:pt idx="3549">
                  <c:v>-7.0702118900000004</c:v>
                </c:pt>
                <c:pt idx="3550">
                  <c:v>-6.7248773599999998</c:v>
                </c:pt>
                <c:pt idx="3551">
                  <c:v>-7.0047650299999997</c:v>
                </c:pt>
                <c:pt idx="3552">
                  <c:v>-6.9866619099999996</c:v>
                </c:pt>
                <c:pt idx="3553">
                  <c:v>-6.6566462499999997</c:v>
                </c:pt>
                <c:pt idx="3554">
                  <c:v>-6.8975410500000001</c:v>
                </c:pt>
                <c:pt idx="3555">
                  <c:v>-6.7513337099999999</c:v>
                </c:pt>
                <c:pt idx="3556">
                  <c:v>-6.6134805700000001</c:v>
                </c:pt>
                <c:pt idx="3557">
                  <c:v>-6.8808341000000004</c:v>
                </c:pt>
                <c:pt idx="3558">
                  <c:v>-6.7471570999999999</c:v>
                </c:pt>
                <c:pt idx="3559">
                  <c:v>-6.5090465499999999</c:v>
                </c:pt>
                <c:pt idx="3560">
                  <c:v>-6.8488044700000001</c:v>
                </c:pt>
                <c:pt idx="3561">
                  <c:v>-6.6301918000000004</c:v>
                </c:pt>
                <c:pt idx="3562">
                  <c:v>-6.2918205299999999</c:v>
                </c:pt>
                <c:pt idx="3563">
                  <c:v>-6.7165222199999999</c:v>
                </c:pt>
                <c:pt idx="3564">
                  <c:v>-6.5480341900000001</c:v>
                </c:pt>
                <c:pt idx="3565">
                  <c:v>-6.2597932800000002</c:v>
                </c:pt>
                <c:pt idx="3566">
                  <c:v>-6.7053813900000003</c:v>
                </c:pt>
                <c:pt idx="3567">
                  <c:v>-6.4533472099999996</c:v>
                </c:pt>
                <c:pt idx="3568">
                  <c:v>-6.3433413500000002</c:v>
                </c:pt>
                <c:pt idx="3569">
                  <c:v>-6.6120881999999996</c:v>
                </c:pt>
                <c:pt idx="3570">
                  <c:v>-6.4881586999999996</c:v>
                </c:pt>
                <c:pt idx="3571">
                  <c:v>-6.1302933700000004</c:v>
                </c:pt>
                <c:pt idx="3572">
                  <c:v>-6.4282798799999998</c:v>
                </c:pt>
                <c:pt idx="3573">
                  <c:v>-6.6162667300000004</c:v>
                </c:pt>
                <c:pt idx="3574">
                  <c:v>-6.2639708499999998</c:v>
                </c:pt>
                <c:pt idx="3575">
                  <c:v>-6.2611880299999996</c:v>
                </c:pt>
                <c:pt idx="3576">
                  <c:v>-6.6134786600000002</c:v>
                </c:pt>
                <c:pt idx="3577">
                  <c:v>-6.3029603999999999</c:v>
                </c:pt>
                <c:pt idx="3578">
                  <c:v>-6.3196692499999996</c:v>
                </c:pt>
                <c:pt idx="3579">
                  <c:v>-6.5892829900000001</c:v>
                </c:pt>
                <c:pt idx="3580">
                  <c:v>-6.3516964900000001</c:v>
                </c:pt>
                <c:pt idx="3581">
                  <c:v>-6.46412706</c:v>
                </c:pt>
                <c:pt idx="3582">
                  <c:v>-6.6176552800000001</c:v>
                </c:pt>
                <c:pt idx="3583">
                  <c:v>-6.4310669899999997</c:v>
                </c:pt>
                <c:pt idx="3584">
                  <c:v>-6.3614425700000004</c:v>
                </c:pt>
                <c:pt idx="3585">
                  <c:v>-6.4296741500000003</c:v>
                </c:pt>
                <c:pt idx="3586">
                  <c:v>-6.6469416600000004</c:v>
                </c:pt>
                <c:pt idx="3587">
                  <c:v>-6.4686632199999998</c:v>
                </c:pt>
                <c:pt idx="3588">
                  <c:v>-6.3920798300000001</c:v>
                </c:pt>
                <c:pt idx="3589">
                  <c:v>-6.30853033</c:v>
                </c:pt>
                <c:pt idx="3590">
                  <c:v>-6.2611866000000003</c:v>
                </c:pt>
                <c:pt idx="3591">
                  <c:v>-6.3628330200000001</c:v>
                </c:pt>
                <c:pt idx="3592">
                  <c:v>-6.5786681199999997</c:v>
                </c:pt>
                <c:pt idx="3593">
                  <c:v>-6.6552562699999998</c:v>
                </c:pt>
                <c:pt idx="3594">
                  <c:v>-6.4937267299999997</c:v>
                </c:pt>
                <c:pt idx="3595">
                  <c:v>-6.2728762600000003</c:v>
                </c:pt>
                <c:pt idx="3596">
                  <c:v>-6.0564923300000002</c:v>
                </c:pt>
                <c:pt idx="3597">
                  <c:v>-5.8824348400000002</c:v>
                </c:pt>
                <c:pt idx="3598">
                  <c:v>-5.7236933700000003</c:v>
                </c:pt>
                <c:pt idx="3599">
                  <c:v>-5.8114185300000001</c:v>
                </c:pt>
                <c:pt idx="3600">
                  <c:v>-6.0648469900000004</c:v>
                </c:pt>
                <c:pt idx="3601">
                  <c:v>-6.1261153200000003</c:v>
                </c:pt>
                <c:pt idx="3602">
                  <c:v>-6.0411748899999997</c:v>
                </c:pt>
                <c:pt idx="3603">
                  <c:v>-5.7682519000000001</c:v>
                </c:pt>
                <c:pt idx="3604">
                  <c:v>-5.5872302100000004</c:v>
                </c:pt>
                <c:pt idx="3605">
                  <c:v>-5.7905316400000002</c:v>
                </c:pt>
                <c:pt idx="3606">
                  <c:v>-5.9757299399999999</c:v>
                </c:pt>
                <c:pt idx="3607">
                  <c:v>-6.0397834799999996</c:v>
                </c:pt>
                <c:pt idx="3608">
                  <c:v>-5.9854774500000003</c:v>
                </c:pt>
                <c:pt idx="3609">
                  <c:v>-5.8355307600000002</c:v>
                </c:pt>
                <c:pt idx="3610">
                  <c:v>-5.6067252200000004</c:v>
                </c:pt>
                <c:pt idx="3611">
                  <c:v>-5.5412802699999997</c:v>
                </c:pt>
                <c:pt idx="3612">
                  <c:v>-5.75396967</c:v>
                </c:pt>
                <c:pt idx="3613">
                  <c:v>-5.98408461</c:v>
                </c:pt>
                <c:pt idx="3614">
                  <c:v>-6.0467453000000004</c:v>
                </c:pt>
                <c:pt idx="3615">
                  <c:v>-5.9910464299999999</c:v>
                </c:pt>
                <c:pt idx="3616">
                  <c:v>-5.5955848699999997</c:v>
                </c:pt>
                <c:pt idx="3617">
                  <c:v>-5.5593819599999996</c:v>
                </c:pt>
                <c:pt idx="3618">
                  <c:v>-5.8587632200000002</c:v>
                </c:pt>
                <c:pt idx="3619">
                  <c:v>-6.0310010900000002</c:v>
                </c:pt>
                <c:pt idx="3620">
                  <c:v>-5.9868688600000004</c:v>
                </c:pt>
                <c:pt idx="3621">
                  <c:v>-5.7125535000000003</c:v>
                </c:pt>
                <c:pt idx="3622">
                  <c:v>-5.6526770600000003</c:v>
                </c:pt>
                <c:pt idx="3623">
                  <c:v>-5.8963580100000001</c:v>
                </c:pt>
                <c:pt idx="3624">
                  <c:v>-6.3252396600000003</c:v>
                </c:pt>
                <c:pt idx="3625">
                  <c:v>-6.3335928900000003</c:v>
                </c:pt>
                <c:pt idx="3626">
                  <c:v>-6.40084505</c:v>
                </c:pt>
                <c:pt idx="3627">
                  <c:v>-6.25700521</c:v>
                </c:pt>
                <c:pt idx="3628">
                  <c:v>-6.17485237</c:v>
                </c:pt>
                <c:pt idx="3629">
                  <c:v>-6.2138128300000002</c:v>
                </c:pt>
                <c:pt idx="3630">
                  <c:v>-6.3572654699999998</c:v>
                </c:pt>
                <c:pt idx="3631">
                  <c:v>-6.605124</c:v>
                </c:pt>
                <c:pt idx="3632">
                  <c:v>-6.5744914999999997</c:v>
                </c:pt>
                <c:pt idx="3633">
                  <c:v>-6.4143552799999997</c:v>
                </c:pt>
                <c:pt idx="3634">
                  <c:v>-6.2792873399999998</c:v>
                </c:pt>
                <c:pt idx="3635">
                  <c:v>-6.3711900699999999</c:v>
                </c:pt>
                <c:pt idx="3636">
                  <c:v>-6.6399369200000002</c:v>
                </c:pt>
                <c:pt idx="3637">
                  <c:v>-6.8293128000000003</c:v>
                </c:pt>
                <c:pt idx="3638">
                  <c:v>-6.93096304</c:v>
                </c:pt>
                <c:pt idx="3639">
                  <c:v>-6.75412035</c:v>
                </c:pt>
                <c:pt idx="3640">
                  <c:v>-6.4839825600000003</c:v>
                </c:pt>
                <c:pt idx="3641">
                  <c:v>-6.4700570099999997</c:v>
                </c:pt>
                <c:pt idx="3642">
                  <c:v>-6.7527275099999997</c:v>
                </c:pt>
                <c:pt idx="3643">
                  <c:v>-6.9170374900000002</c:v>
                </c:pt>
                <c:pt idx="3644">
                  <c:v>-6.9629907600000003</c:v>
                </c:pt>
                <c:pt idx="3645">
                  <c:v>-6.7388029100000004</c:v>
                </c:pt>
                <c:pt idx="3646">
                  <c:v>-6.6482925399999999</c:v>
                </c:pt>
                <c:pt idx="3647">
                  <c:v>-7.0548934900000004</c:v>
                </c:pt>
                <c:pt idx="3648">
                  <c:v>-7.1440129299999997</c:v>
                </c:pt>
                <c:pt idx="3649">
                  <c:v>-6.8864045100000002</c:v>
                </c:pt>
                <c:pt idx="3650">
                  <c:v>-6.7541198700000002</c:v>
                </c:pt>
                <c:pt idx="3651">
                  <c:v>-6.9866614299999998</c:v>
                </c:pt>
                <c:pt idx="3652">
                  <c:v>-7.24427223</c:v>
                </c:pt>
                <c:pt idx="3653">
                  <c:v>-7.1788229899999996</c:v>
                </c:pt>
                <c:pt idx="3654">
                  <c:v>-7.0019807800000002</c:v>
                </c:pt>
                <c:pt idx="3655">
                  <c:v>-6.8933672899999996</c:v>
                </c:pt>
                <c:pt idx="3656">
                  <c:v>-6.9476723700000003</c:v>
                </c:pt>
                <c:pt idx="3657">
                  <c:v>-7.1899652500000002</c:v>
                </c:pt>
                <c:pt idx="3658">
                  <c:v>-7.3723797800000002</c:v>
                </c:pt>
                <c:pt idx="3659">
                  <c:v>-7.5032706300000003</c:v>
                </c:pt>
                <c:pt idx="3660">
                  <c:v>-7.3863024700000004</c:v>
                </c:pt>
                <c:pt idx="3661">
                  <c:v>-7.1871786100000001</c:v>
                </c:pt>
                <c:pt idx="3662">
                  <c:v>-6.9421052899999998</c:v>
                </c:pt>
                <c:pt idx="3663">
                  <c:v>-6.91007471</c:v>
                </c:pt>
                <c:pt idx="3664">
                  <c:v>-7.1662888499999999</c:v>
                </c:pt>
                <c:pt idx="3665">
                  <c:v>-7.3723769199999998</c:v>
                </c:pt>
                <c:pt idx="3666">
                  <c:v>-7.24009371</c:v>
                </c:pt>
                <c:pt idx="3667">
                  <c:v>-6.8320975300000004</c:v>
                </c:pt>
                <c:pt idx="3668">
                  <c:v>-6.6650018700000002</c:v>
                </c:pt>
                <c:pt idx="3669">
                  <c:v>-6.74994183</c:v>
                </c:pt>
                <c:pt idx="3670">
                  <c:v>-6.8933649099999998</c:v>
                </c:pt>
                <c:pt idx="3671">
                  <c:v>-6.9727387399999996</c:v>
                </c:pt>
                <c:pt idx="3672">
                  <c:v>-6.8947596500000001</c:v>
                </c:pt>
                <c:pt idx="3673">
                  <c:v>-6.75272703</c:v>
                </c:pt>
                <c:pt idx="3674">
                  <c:v>-6.6093001400000002</c:v>
                </c:pt>
                <c:pt idx="3675">
                  <c:v>-6.5661354100000002</c:v>
                </c:pt>
                <c:pt idx="3676">
                  <c:v>-6.5772767099999996</c:v>
                </c:pt>
                <c:pt idx="3677">
                  <c:v>-6.5355014799999998</c:v>
                </c:pt>
                <c:pt idx="3678">
                  <c:v>-6.6120872500000001</c:v>
                </c:pt>
                <c:pt idx="3679">
                  <c:v>-6.5076537099999996</c:v>
                </c:pt>
                <c:pt idx="3680">
                  <c:v>-6.3976468999999998</c:v>
                </c:pt>
                <c:pt idx="3681">
                  <c:v>-6.3878989199999996</c:v>
                </c:pt>
                <c:pt idx="3682">
                  <c:v>-6.3085288999999998</c:v>
                </c:pt>
                <c:pt idx="3683">
                  <c:v>-6.3210620899999999</c:v>
                </c:pt>
                <c:pt idx="3684">
                  <c:v>-6.2625770599999999</c:v>
                </c:pt>
                <c:pt idx="3685">
                  <c:v>-6.3879013100000002</c:v>
                </c:pt>
                <c:pt idx="3686">
                  <c:v>-6.3475194000000004</c:v>
                </c:pt>
                <c:pt idx="3687">
                  <c:v>-6.3308086399999999</c:v>
                </c:pt>
                <c:pt idx="3688">
                  <c:v>-6.2528295500000004</c:v>
                </c:pt>
                <c:pt idx="3689">
                  <c:v>-6.2361197500000003</c:v>
                </c:pt>
                <c:pt idx="3690">
                  <c:v>-6.21105719</c:v>
                </c:pt>
                <c:pt idx="3691">
                  <c:v>-6.1456093799999998</c:v>
                </c:pt>
                <c:pt idx="3692">
                  <c:v>-6.1595368400000003</c:v>
                </c:pt>
                <c:pt idx="3693">
                  <c:v>-6.0578851699999996</c:v>
                </c:pt>
                <c:pt idx="3694">
                  <c:v>-6.0356054300000004</c:v>
                </c:pt>
                <c:pt idx="3695">
                  <c:v>-6.1024427399999999</c:v>
                </c:pt>
                <c:pt idx="3696">
                  <c:v>-6.0745940200000001</c:v>
                </c:pt>
                <c:pt idx="3697">
                  <c:v>-6.0648484199999997</c:v>
                </c:pt>
                <c:pt idx="3698">
                  <c:v>-5.9771237399999997</c:v>
                </c:pt>
                <c:pt idx="3699">
                  <c:v>-5.9896559700000003</c:v>
                </c:pt>
                <c:pt idx="3700">
                  <c:v>-6.0314283399999997</c:v>
                </c:pt>
                <c:pt idx="3701">
                  <c:v>-6.1289009999999999</c:v>
                </c:pt>
                <c:pt idx="3702">
                  <c:v>-6.1024437000000002</c:v>
                </c:pt>
                <c:pt idx="3703">
                  <c:v>-6.1261148499999996</c:v>
                </c:pt>
                <c:pt idx="3704">
                  <c:v>-6.2124476399999997</c:v>
                </c:pt>
                <c:pt idx="3705">
                  <c:v>-6.2583999600000002</c:v>
                </c:pt>
                <c:pt idx="3706">
                  <c:v>-6.3266310700000004</c:v>
                </c:pt>
                <c:pt idx="3707">
                  <c:v>-6.3127083800000001</c:v>
                </c:pt>
                <c:pt idx="3708">
                  <c:v>-6.1859931899999996</c:v>
                </c:pt>
                <c:pt idx="3709">
                  <c:v>-6.0300388299999996</c:v>
                </c:pt>
                <c:pt idx="3710">
                  <c:v>-5.8977527600000004</c:v>
                </c:pt>
                <c:pt idx="3711">
                  <c:v>-5.7431883800000003</c:v>
                </c:pt>
                <c:pt idx="3712">
                  <c:v>-5.8448390999999997</c:v>
                </c:pt>
                <c:pt idx="3713">
                  <c:v>-6.0049714999999999</c:v>
                </c:pt>
                <c:pt idx="3714">
                  <c:v>-6.2180175799999997</c:v>
                </c:pt>
                <c:pt idx="3715">
                  <c:v>-6.2110576599999998</c:v>
                </c:pt>
                <c:pt idx="3716">
                  <c:v>-6.0356073400000003</c:v>
                </c:pt>
                <c:pt idx="3717">
                  <c:v>-5.8128113700000004</c:v>
                </c:pt>
                <c:pt idx="3718">
                  <c:v>-5.7821774499999998</c:v>
                </c:pt>
                <c:pt idx="3719">
                  <c:v>-5.7223010099999998</c:v>
                </c:pt>
                <c:pt idx="3720">
                  <c:v>-5.8587622599999998</c:v>
                </c:pt>
                <c:pt idx="3721">
                  <c:v>-5.9269928900000002</c:v>
                </c:pt>
                <c:pt idx="3722">
                  <c:v>-5.9812989200000004</c:v>
                </c:pt>
                <c:pt idx="3723">
                  <c:v>-6.0411758400000002</c:v>
                </c:pt>
                <c:pt idx="3724">
                  <c:v>-6.0662398299999998</c:v>
                </c:pt>
                <c:pt idx="3725">
                  <c:v>-6.0091485999999996</c:v>
                </c:pt>
                <c:pt idx="3726">
                  <c:v>-5.8058476399999996</c:v>
                </c:pt>
                <c:pt idx="3727">
                  <c:v>-5.6122946699999998</c:v>
                </c:pt>
                <c:pt idx="3728">
                  <c:v>-5.50785971</c:v>
                </c:pt>
                <c:pt idx="3729">
                  <c:v>-5.6986293799999999</c:v>
                </c:pt>
                <c:pt idx="3730">
                  <c:v>-6.00775623</c:v>
                </c:pt>
                <c:pt idx="3731">
                  <c:v>-6.1107983600000004</c:v>
                </c:pt>
                <c:pt idx="3732">
                  <c:v>-6.0049714999999999</c:v>
                </c:pt>
                <c:pt idx="3733">
                  <c:v>-5.8183808299999997</c:v>
                </c:pt>
                <c:pt idx="3734">
                  <c:v>-5.7236933700000003</c:v>
                </c:pt>
                <c:pt idx="3735">
                  <c:v>-5.6387524600000001</c:v>
                </c:pt>
                <c:pt idx="3736">
                  <c:v>-5.62204456</c:v>
                </c:pt>
                <c:pt idx="3737">
                  <c:v>-5.6262202300000004</c:v>
                </c:pt>
                <c:pt idx="3738">
                  <c:v>-5.53849459</c:v>
                </c:pt>
                <c:pt idx="3739">
                  <c:v>-5.5162148499999999</c:v>
                </c:pt>
                <c:pt idx="3740">
                  <c:v>-5.5329241800000002</c:v>
                </c:pt>
                <c:pt idx="3741">
                  <c:v>-5.5969786600000004</c:v>
                </c:pt>
                <c:pt idx="3742">
                  <c:v>-5.7807831800000002</c:v>
                </c:pt>
                <c:pt idx="3743">
                  <c:v>-5.8796496400000002</c:v>
                </c:pt>
                <c:pt idx="3744">
                  <c:v>-5.9325633</c:v>
                </c:pt>
                <c:pt idx="3745">
                  <c:v>-5.9618053399999997</c:v>
                </c:pt>
                <c:pt idx="3746">
                  <c:v>-5.8295197500000002</c:v>
                </c:pt>
                <c:pt idx="3747">
                  <c:v>-5.5273547199999999</c:v>
                </c:pt>
                <c:pt idx="3748">
                  <c:v>-5.3644361500000004</c:v>
                </c:pt>
                <c:pt idx="3749">
                  <c:v>-5.2716226600000002</c:v>
                </c:pt>
                <c:pt idx="3750">
                  <c:v>-5.4089965800000002</c:v>
                </c:pt>
                <c:pt idx="3751">
                  <c:v>-5.5844449999999997</c:v>
                </c:pt>
                <c:pt idx="3752">
                  <c:v>-5.7041983600000004</c:v>
                </c:pt>
                <c:pt idx="3753">
                  <c:v>-5.93395472</c:v>
                </c:pt>
                <c:pt idx="3754">
                  <c:v>-6.1302952800000003</c:v>
                </c:pt>
                <c:pt idx="3755">
                  <c:v>-6.0411767999999997</c:v>
                </c:pt>
                <c:pt idx="3756">
                  <c:v>-5.8880047800000002</c:v>
                </c:pt>
                <c:pt idx="3757">
                  <c:v>-5.7139453900000001</c:v>
                </c:pt>
                <c:pt idx="3758">
                  <c:v>-5.5788755400000003</c:v>
                </c:pt>
                <c:pt idx="3759">
                  <c:v>-5.4563388799999997</c:v>
                </c:pt>
                <c:pt idx="3760">
                  <c:v>-5.4410219199999998</c:v>
                </c:pt>
                <c:pt idx="3761">
                  <c:v>-5.47583485</c:v>
                </c:pt>
                <c:pt idx="3762">
                  <c:v>-5.63178921</c:v>
                </c:pt>
                <c:pt idx="3763">
                  <c:v>-5.7515430500000004</c:v>
                </c:pt>
                <c:pt idx="3764">
                  <c:v>-5.8782567999999999</c:v>
                </c:pt>
                <c:pt idx="3765">
                  <c:v>-5.9799075100000003</c:v>
                </c:pt>
                <c:pt idx="3766">
                  <c:v>-5.9102835699999998</c:v>
                </c:pt>
                <c:pt idx="3767">
                  <c:v>-5.8587627400000004</c:v>
                </c:pt>
                <c:pt idx="3768">
                  <c:v>-5.8573718100000001</c:v>
                </c:pt>
                <c:pt idx="3769">
                  <c:v>-5.7014136300000002</c:v>
                </c:pt>
                <c:pt idx="3770">
                  <c:v>-5.62621927</c:v>
                </c:pt>
                <c:pt idx="3771">
                  <c:v>-5.6986274699999999</c:v>
                </c:pt>
                <c:pt idx="3772">
                  <c:v>-5.7877459499999997</c:v>
                </c:pt>
                <c:pt idx="3773">
                  <c:v>-5.6777405700000001</c:v>
                </c:pt>
                <c:pt idx="3774">
                  <c:v>-5.6833128899999998</c:v>
                </c:pt>
                <c:pt idx="3775">
                  <c:v>-5.6053342800000001</c:v>
                </c:pt>
                <c:pt idx="3776">
                  <c:v>-5.5760917699999997</c:v>
                </c:pt>
                <c:pt idx="3777">
                  <c:v>-5.6206517199999997</c:v>
                </c:pt>
                <c:pt idx="3778">
                  <c:v>-5.7236933700000003</c:v>
                </c:pt>
                <c:pt idx="3779">
                  <c:v>-5.7376184500000003</c:v>
                </c:pt>
                <c:pt idx="3780">
                  <c:v>-5.7654681200000004</c:v>
                </c:pt>
                <c:pt idx="3781">
                  <c:v>-5.7988872499999999</c:v>
                </c:pt>
                <c:pt idx="3782">
                  <c:v>-5.7598962800000004</c:v>
                </c:pt>
                <c:pt idx="3783">
                  <c:v>-5.7153387100000002</c:v>
                </c:pt>
                <c:pt idx="3784">
                  <c:v>-5.7000207899999999</c:v>
                </c:pt>
                <c:pt idx="3785">
                  <c:v>-5.7571129799999996</c:v>
                </c:pt>
                <c:pt idx="3786">
                  <c:v>-5.6095118499999996</c:v>
                </c:pt>
                <c:pt idx="3787">
                  <c:v>-5.5106463400000001</c:v>
                </c:pt>
                <c:pt idx="3788">
                  <c:v>-5.4159574499999996</c:v>
                </c:pt>
                <c:pt idx="3789">
                  <c:v>-5.22101259</c:v>
                </c:pt>
                <c:pt idx="3790">
                  <c:v>-5.0525236099999997</c:v>
                </c:pt>
                <c:pt idx="3791">
                  <c:v>-5.0009999299999999</c:v>
                </c:pt>
                <c:pt idx="3792">
                  <c:v>-4.8408665700000002</c:v>
                </c:pt>
                <c:pt idx="3793">
                  <c:v>-4.9258089099999998</c:v>
                </c:pt>
                <c:pt idx="3794">
                  <c:v>-5.0956907300000003</c:v>
                </c:pt>
                <c:pt idx="3795">
                  <c:v>-5.1179699899999997</c:v>
                </c:pt>
                <c:pt idx="3796">
                  <c:v>-5.0594849599999998</c:v>
                </c:pt>
                <c:pt idx="3797">
                  <c:v>-5.0037860900000002</c:v>
                </c:pt>
                <c:pt idx="3798">
                  <c:v>-4.9594349900000001</c:v>
                </c:pt>
                <c:pt idx="3799">
                  <c:v>-4.83529711</c:v>
                </c:pt>
                <c:pt idx="3800">
                  <c:v>-4.8130178499999996</c:v>
                </c:pt>
                <c:pt idx="3801">
                  <c:v>-4.7601056100000001</c:v>
                </c:pt>
                <c:pt idx="3802">
                  <c:v>-4.7559270900000001</c:v>
                </c:pt>
                <c:pt idx="3803">
                  <c:v>-4.7155461299999999</c:v>
                </c:pt>
                <c:pt idx="3804">
                  <c:v>-4.6974434900000004</c:v>
                </c:pt>
                <c:pt idx="3805">
                  <c:v>-4.6793417899999996</c:v>
                </c:pt>
                <c:pt idx="3806">
                  <c:v>-4.6904811899999999</c:v>
                </c:pt>
                <c:pt idx="3807">
                  <c:v>-4.6960520700000004</c:v>
                </c:pt>
                <c:pt idx="3808">
                  <c:v>-4.7294707300000001</c:v>
                </c:pt>
                <c:pt idx="3809">
                  <c:v>-4.8436522499999999</c:v>
                </c:pt>
                <c:pt idx="3810">
                  <c:v>-4.8464384100000002</c:v>
                </c:pt>
                <c:pt idx="3811">
                  <c:v>-4.9021368000000001</c:v>
                </c:pt>
                <c:pt idx="3812">
                  <c:v>-4.9104914700000002</c:v>
                </c:pt>
                <c:pt idx="3813">
                  <c:v>-4.9090981500000002</c:v>
                </c:pt>
                <c:pt idx="3814">
                  <c:v>-4.9550504699999998</c:v>
                </c:pt>
                <c:pt idx="3815">
                  <c:v>-4.9815068199999999</c:v>
                </c:pt>
                <c:pt idx="3816">
                  <c:v>-5.0330290800000004</c:v>
                </c:pt>
                <c:pt idx="3817">
                  <c:v>-5.0065703399999997</c:v>
                </c:pt>
                <c:pt idx="3818">
                  <c:v>-5.0775871300000004</c:v>
                </c:pt>
                <c:pt idx="3819">
                  <c:v>-5.0956897699999999</c:v>
                </c:pt>
                <c:pt idx="3820">
                  <c:v>-5.1193609200000001</c:v>
                </c:pt>
                <c:pt idx="3821">
                  <c:v>-5.0929040900000002</c:v>
                </c:pt>
                <c:pt idx="3822">
                  <c:v>-5.1611356700000002</c:v>
                </c:pt>
                <c:pt idx="3823">
                  <c:v>-5.1569590600000002</c:v>
                </c:pt>
                <c:pt idx="3824">
                  <c:v>-5.1639194499999999</c:v>
                </c:pt>
                <c:pt idx="3825">
                  <c:v>-5.1903762799999997</c:v>
                </c:pt>
                <c:pt idx="3826">
                  <c:v>-5.1444258700000001</c:v>
                </c:pt>
                <c:pt idx="3827">
                  <c:v>-5.0302429200000001</c:v>
                </c:pt>
                <c:pt idx="3828">
                  <c:v>-4.9466948500000001</c:v>
                </c:pt>
                <c:pt idx="3829">
                  <c:v>-4.7990932500000003</c:v>
                </c:pt>
                <c:pt idx="3830">
                  <c:v>-4.6612386700000004</c:v>
                </c:pt>
                <c:pt idx="3831">
                  <c:v>-4.6556696899999999</c:v>
                </c:pt>
                <c:pt idx="3832">
                  <c:v>-4.75174904</c:v>
                </c:pt>
                <c:pt idx="3833">
                  <c:v>-4.8325123799999998</c:v>
                </c:pt>
                <c:pt idx="3834">
                  <c:v>-4.8993506399999998</c:v>
                </c:pt>
                <c:pt idx="3835">
                  <c:v>-4.9285945900000003</c:v>
                </c:pt>
                <c:pt idx="3836">
                  <c:v>-4.9578347200000001</c:v>
                </c:pt>
                <c:pt idx="3837">
                  <c:v>-4.9912557599999996</c:v>
                </c:pt>
                <c:pt idx="3838">
                  <c:v>-5.0497388799999996</c:v>
                </c:pt>
                <c:pt idx="3839">
                  <c:v>-5.0358142900000002</c:v>
                </c:pt>
                <c:pt idx="3840">
                  <c:v>-5.1137914699999998</c:v>
                </c:pt>
                <c:pt idx="3841">
                  <c:v>-5.1917700800000004</c:v>
                </c:pt>
                <c:pt idx="3842">
                  <c:v>-5.20151758</c:v>
                </c:pt>
                <c:pt idx="3843">
                  <c:v>-5.1722745899999998</c:v>
                </c:pt>
                <c:pt idx="3844">
                  <c:v>-5.0497374500000003</c:v>
                </c:pt>
                <c:pt idx="3845">
                  <c:v>-4.9731521599999997</c:v>
                </c:pt>
                <c:pt idx="3846">
                  <c:v>-4.9411258699999996</c:v>
                </c:pt>
                <c:pt idx="3847">
                  <c:v>-4.8380823099999999</c:v>
                </c:pt>
                <c:pt idx="3848">
                  <c:v>-4.6960515999999997</c:v>
                </c:pt>
                <c:pt idx="3849">
                  <c:v>-4.6389589300000003</c:v>
                </c:pt>
                <c:pt idx="3850">
                  <c:v>-4.5581979800000001</c:v>
                </c:pt>
                <c:pt idx="3851">
                  <c:v>-4.5526280400000001</c:v>
                </c:pt>
                <c:pt idx="3852">
                  <c:v>-4.5387029600000002</c:v>
                </c:pt>
                <c:pt idx="3853">
                  <c:v>-4.5540203999999997</c:v>
                </c:pt>
                <c:pt idx="3854">
                  <c:v>-4.50945997</c:v>
                </c:pt>
                <c:pt idx="3855">
                  <c:v>-4.49135828</c:v>
                </c:pt>
                <c:pt idx="3856">
                  <c:v>-4.4022407499999998</c:v>
                </c:pt>
                <c:pt idx="3857">
                  <c:v>-4.4523696900000003</c:v>
                </c:pt>
                <c:pt idx="3858">
                  <c:v>-4.4203424499999997</c:v>
                </c:pt>
                <c:pt idx="3859">
                  <c:v>-4.4398365000000002</c:v>
                </c:pt>
                <c:pt idx="3860">
                  <c:v>-4.4565458299999996</c:v>
                </c:pt>
                <c:pt idx="3861">
                  <c:v>-4.49135828</c:v>
                </c:pt>
                <c:pt idx="3862">
                  <c:v>-4.5150303799999998</c:v>
                </c:pt>
                <c:pt idx="3863">
                  <c:v>-4.5512351999999998</c:v>
                </c:pt>
                <c:pt idx="3864">
                  <c:v>-4.7573199300000004</c:v>
                </c:pt>
                <c:pt idx="3865">
                  <c:v>-4.7949166300000003</c:v>
                </c:pt>
                <c:pt idx="3866">
                  <c:v>-4.8834967599999999</c:v>
                </c:pt>
                <c:pt idx="3867">
                  <c:v>-4.9564423599999996</c:v>
                </c:pt>
                <c:pt idx="3868">
                  <c:v>-4.7183303800000003</c:v>
                </c:pt>
                <c:pt idx="3869">
                  <c:v>-4.7392168000000003</c:v>
                </c:pt>
                <c:pt idx="3870">
                  <c:v>-4.5609808000000003</c:v>
                </c:pt>
                <c:pt idx="3871">
                  <c:v>-4.4662923799999996</c:v>
                </c:pt>
                <c:pt idx="3872">
                  <c:v>-4.4426207499999997</c:v>
                </c:pt>
                <c:pt idx="3873">
                  <c:v>-4.5275626200000003</c:v>
                </c:pt>
                <c:pt idx="3874">
                  <c:v>-4.6918740300000001</c:v>
                </c:pt>
                <c:pt idx="3875">
                  <c:v>-4.7949166300000003</c:v>
                </c:pt>
                <c:pt idx="3876">
                  <c:v>-4.8840341599999997</c:v>
                </c:pt>
                <c:pt idx="3877">
                  <c:v>-4.9870762800000001</c:v>
                </c:pt>
                <c:pt idx="3878">
                  <c:v>-5.0051789299999996</c:v>
                </c:pt>
                <c:pt idx="3879">
                  <c:v>-5.1207551999999996</c:v>
                </c:pt>
                <c:pt idx="3880">
                  <c:v>-5.13746262</c:v>
                </c:pt>
                <c:pt idx="3881">
                  <c:v>-5.0650534599999997</c:v>
                </c:pt>
                <c:pt idx="3882">
                  <c:v>-5.0288510300000002</c:v>
                </c:pt>
                <c:pt idx="3883">
                  <c:v>-4.9174552</c:v>
                </c:pt>
                <c:pt idx="3884">
                  <c:v>-4.92720175</c:v>
                </c:pt>
                <c:pt idx="3885">
                  <c:v>-4.9132762000000003</c:v>
                </c:pt>
                <c:pt idx="3886">
                  <c:v>-4.9592275600000004</c:v>
                </c:pt>
                <c:pt idx="3887">
                  <c:v>-5.1012597099999999</c:v>
                </c:pt>
                <c:pt idx="3888">
                  <c:v>-5.3115248700000004</c:v>
                </c:pt>
                <c:pt idx="3889">
                  <c:v>-5.4827966699999999</c:v>
                </c:pt>
                <c:pt idx="3890">
                  <c:v>-5.4895944600000002</c:v>
                </c:pt>
                <c:pt idx="3891">
                  <c:v>-5.5719151499999997</c:v>
                </c:pt>
                <c:pt idx="3892">
                  <c:v>-5.5233445200000002</c:v>
                </c:pt>
                <c:pt idx="3893">
                  <c:v>-5.3672208799999996</c:v>
                </c:pt>
                <c:pt idx="3894">
                  <c:v>-5.2491245299999996</c:v>
                </c:pt>
                <c:pt idx="3895">
                  <c:v>-5.2224025699999999</c:v>
                </c:pt>
                <c:pt idx="3896">
                  <c:v>-5.15278101</c:v>
                </c:pt>
                <c:pt idx="3897">
                  <c:v>-5.1520919799999998</c:v>
                </c:pt>
                <c:pt idx="3898">
                  <c:v>-5.3477272999999999</c:v>
                </c:pt>
                <c:pt idx="3899">
                  <c:v>-5.4967207900000004</c:v>
                </c:pt>
                <c:pt idx="3900">
                  <c:v>-5.54824305</c:v>
                </c:pt>
                <c:pt idx="3901">
                  <c:v>-5.6234359700000001</c:v>
                </c:pt>
                <c:pt idx="3902">
                  <c:v>-5.7117805500000003</c:v>
                </c:pt>
                <c:pt idx="3903">
                  <c:v>-5.6777415299999996</c:v>
                </c:pt>
                <c:pt idx="3904">
                  <c:v>-5.8144388200000003</c:v>
                </c:pt>
                <c:pt idx="3905">
                  <c:v>-5.7974944099999997</c:v>
                </c:pt>
                <c:pt idx="3906">
                  <c:v>-5.7515420900000001</c:v>
                </c:pt>
                <c:pt idx="3907">
                  <c:v>-5.5482435199999998</c:v>
                </c:pt>
                <c:pt idx="3908">
                  <c:v>-5.6189689600000001</c:v>
                </c:pt>
                <c:pt idx="3909">
                  <c:v>-5.6679940200000001</c:v>
                </c:pt>
                <c:pt idx="3910">
                  <c:v>-5.6276130699999998</c:v>
                </c:pt>
                <c:pt idx="3911">
                  <c:v>-5.5866251</c:v>
                </c:pt>
                <c:pt idx="3912">
                  <c:v>-5.5719142000000002</c:v>
                </c:pt>
                <c:pt idx="3913">
                  <c:v>-5.7598967600000002</c:v>
                </c:pt>
                <c:pt idx="3914">
                  <c:v>-5.6192583999999997</c:v>
                </c:pt>
                <c:pt idx="3915">
                  <c:v>-5.6429295499999998</c:v>
                </c:pt>
                <c:pt idx="3916">
                  <c:v>-5.7722501800000003</c:v>
                </c:pt>
                <c:pt idx="3917">
                  <c:v>-5.7960996600000003</c:v>
                </c:pt>
                <c:pt idx="3918">
                  <c:v>-5.7278709399999999</c:v>
                </c:pt>
                <c:pt idx="3919">
                  <c:v>-5.7612900700000003</c:v>
                </c:pt>
                <c:pt idx="3920">
                  <c:v>-5.7069835700000002</c:v>
                </c:pt>
                <c:pt idx="3921">
                  <c:v>-5.6763501200000004</c:v>
                </c:pt>
                <c:pt idx="3922">
                  <c:v>-5.6331834799999996</c:v>
                </c:pt>
                <c:pt idx="3923">
                  <c:v>-5.5914092100000001</c:v>
                </c:pt>
                <c:pt idx="3924">
                  <c:v>-5.5315322900000004</c:v>
                </c:pt>
                <c:pt idx="3925">
                  <c:v>-5.5050749799999998</c:v>
                </c:pt>
                <c:pt idx="3926">
                  <c:v>-5.4368448300000001</c:v>
                </c:pt>
                <c:pt idx="3927">
                  <c:v>-5.3881087299999999</c:v>
                </c:pt>
                <c:pt idx="3928">
                  <c:v>-5.3393726299999997</c:v>
                </c:pt>
                <c:pt idx="3929">
                  <c:v>-5.3059511199999996</c:v>
                </c:pt>
                <c:pt idx="3930">
                  <c:v>-5.2655711199999997</c:v>
                </c:pt>
                <c:pt idx="3931">
                  <c:v>-5.2558245699999997</c:v>
                </c:pt>
                <c:pt idx="3932">
                  <c:v>-5.2558226599999998</c:v>
                </c:pt>
                <c:pt idx="3933">
                  <c:v>-5.1834168399999996</c:v>
                </c:pt>
                <c:pt idx="3934">
                  <c:v>-5.1388573600000003</c:v>
                </c:pt>
                <c:pt idx="3935">
                  <c:v>-4.9703679100000002</c:v>
                </c:pt>
                <c:pt idx="3936">
                  <c:v>-4.8868193599999996</c:v>
                </c:pt>
                <c:pt idx="3937">
                  <c:v>-4.7782068300000002</c:v>
                </c:pt>
                <c:pt idx="3938">
                  <c:v>-4.6737713799999998</c:v>
                </c:pt>
                <c:pt idx="3939">
                  <c:v>-4.6598463099999998</c:v>
                </c:pt>
                <c:pt idx="3940">
                  <c:v>-4.6863036200000003</c:v>
                </c:pt>
                <c:pt idx="3941">
                  <c:v>-4.8199806199999999</c:v>
                </c:pt>
                <c:pt idx="3942">
                  <c:v>-4.9160623599999997</c:v>
                </c:pt>
                <c:pt idx="3943">
                  <c:v>-4.97593832</c:v>
                </c:pt>
                <c:pt idx="3944">
                  <c:v>-4.9550504699999998</c:v>
                </c:pt>
                <c:pt idx="3945">
                  <c:v>-4.98011494</c:v>
                </c:pt>
                <c:pt idx="3946">
                  <c:v>-4.9522666900000001</c:v>
                </c:pt>
                <c:pt idx="3947">
                  <c:v>-4.9592270899999997</c:v>
                </c:pt>
                <c:pt idx="3948">
                  <c:v>-4.8909964600000002</c:v>
                </c:pt>
                <c:pt idx="3949">
                  <c:v>-4.8687176699999997</c:v>
                </c:pt>
                <c:pt idx="3950">
                  <c:v>-4.8617563199999996</c:v>
                </c:pt>
                <c:pt idx="3951">
                  <c:v>-4.9063138999999998</c:v>
                </c:pt>
                <c:pt idx="3952">
                  <c:v>-4.9063143699999996</c:v>
                </c:pt>
                <c:pt idx="3953">
                  <c:v>-4.9090981500000002</c:v>
                </c:pt>
                <c:pt idx="3954">
                  <c:v>-4.8130188</c:v>
                </c:pt>
                <c:pt idx="3955">
                  <c:v>-4.6152877800000001</c:v>
                </c:pt>
                <c:pt idx="3956">
                  <c:v>-4.3688216200000003</c:v>
                </c:pt>
                <c:pt idx="3957">
                  <c:v>-4.3242607099999999</c:v>
                </c:pt>
                <c:pt idx="3958">
                  <c:v>-4.5985784499999998</c:v>
                </c:pt>
                <c:pt idx="3959">
                  <c:v>-4.7851686500000001</c:v>
                </c:pt>
                <c:pt idx="3960">
                  <c:v>-4.7294692999999999</c:v>
                </c:pt>
                <c:pt idx="3961">
                  <c:v>-4.3994531600000002</c:v>
                </c:pt>
                <c:pt idx="3962">
                  <c:v>-4.2936267900000002</c:v>
                </c:pt>
                <c:pt idx="3963">
                  <c:v>-4.54148817</c:v>
                </c:pt>
                <c:pt idx="3964">
                  <c:v>-4.6612386700000004</c:v>
                </c:pt>
                <c:pt idx="3965">
                  <c:v>-4.5414872199999996</c:v>
                </c:pt>
                <c:pt idx="3966">
                  <c:v>-4.2657780599999997</c:v>
                </c:pt>
                <c:pt idx="3967">
                  <c:v>-4.1571641000000001</c:v>
                </c:pt>
                <c:pt idx="3968">
                  <c:v>-4.30755234</c:v>
                </c:pt>
                <c:pt idx="3969">
                  <c:v>-4.4955353699999998</c:v>
                </c:pt>
                <c:pt idx="3970">
                  <c:v>-4.66820097</c:v>
                </c:pt>
                <c:pt idx="3971">
                  <c:v>-4.7141528099999999</c:v>
                </c:pt>
                <c:pt idx="3972">
                  <c:v>-4.7239012699999998</c:v>
                </c:pt>
                <c:pt idx="3973">
                  <c:v>-4.6459217099999996</c:v>
                </c:pt>
                <c:pt idx="3974">
                  <c:v>-4.5205993700000002</c:v>
                </c:pt>
                <c:pt idx="3975">
                  <c:v>-4.4203414900000002</c:v>
                </c:pt>
                <c:pt idx="3976">
                  <c:v>-4.3103365900000004</c:v>
                </c:pt>
                <c:pt idx="3977">
                  <c:v>-4.1933684299999996</c:v>
                </c:pt>
                <c:pt idx="3978">
                  <c:v>-4.0958971999999996</c:v>
                </c:pt>
                <c:pt idx="3979">
                  <c:v>-4.0457673099999996</c:v>
                </c:pt>
                <c:pt idx="3980">
                  <c:v>-3.96221852</c:v>
                </c:pt>
                <c:pt idx="3981">
                  <c:v>-4.0833640100000004</c:v>
                </c:pt>
                <c:pt idx="3982">
                  <c:v>-4.0193109500000004</c:v>
                </c:pt>
                <c:pt idx="3983">
                  <c:v>-4.1307082199999998</c:v>
                </c:pt>
                <c:pt idx="3984">
                  <c:v>-4.0833640100000004</c:v>
                </c:pt>
                <c:pt idx="3985">
                  <c:v>-4.1404557200000003</c:v>
                </c:pt>
                <c:pt idx="3986">
                  <c:v>-4.1808371500000003</c:v>
                </c:pt>
                <c:pt idx="3987">
                  <c:v>-4.2128644</c:v>
                </c:pt>
                <c:pt idx="3988">
                  <c:v>-4.3228688200000001</c:v>
                </c:pt>
                <c:pt idx="3989">
                  <c:v>-4.3575558699999997</c:v>
                </c:pt>
                <c:pt idx="3990">
                  <c:v>-4.4286971099999999</c:v>
                </c:pt>
                <c:pt idx="3991">
                  <c:v>-4.4328737299999998</c:v>
                </c:pt>
                <c:pt idx="3992">
                  <c:v>-4.3827457399999998</c:v>
                </c:pt>
                <c:pt idx="3993">
                  <c:v>-4.3969321299999997</c:v>
                </c:pt>
                <c:pt idx="3994">
                  <c:v>-4.3159079599999997</c:v>
                </c:pt>
                <c:pt idx="3995">
                  <c:v>-4.2838792799999998</c:v>
                </c:pt>
                <c:pt idx="3996">
                  <c:v>-4.1919770200000004</c:v>
                </c:pt>
                <c:pt idx="3997">
                  <c:v>-3.9872839500000001</c:v>
                </c:pt>
                <c:pt idx="3998">
                  <c:v>-3.99563837</c:v>
                </c:pt>
                <c:pt idx="3999">
                  <c:v>-3.9622182800000001</c:v>
                </c:pt>
                <c:pt idx="4000">
                  <c:v>-3.9956386099999999</c:v>
                </c:pt>
                <c:pt idx="4001">
                  <c:v>-3.9831070899999999</c:v>
                </c:pt>
                <c:pt idx="4002">
                  <c:v>-3.9218375700000001</c:v>
                </c:pt>
                <c:pt idx="4003">
                  <c:v>-4.0596919099999997</c:v>
                </c:pt>
                <c:pt idx="4004">
                  <c:v>-4.0332355499999997</c:v>
                </c:pt>
                <c:pt idx="4005">
                  <c:v>-4.1376705200000004</c:v>
                </c:pt>
                <c:pt idx="4006">
                  <c:v>-4.3131218000000002</c:v>
                </c:pt>
                <c:pt idx="4007">
                  <c:v>-4.4092030500000003</c:v>
                </c:pt>
                <c:pt idx="4008">
                  <c:v>-4.6445307700000003</c:v>
                </c:pt>
                <c:pt idx="4009">
                  <c:v>-4.75314236</c:v>
                </c:pt>
                <c:pt idx="4010">
                  <c:v>-4.8241591499999998</c:v>
                </c:pt>
                <c:pt idx="4011">
                  <c:v>-4.8742871299999999</c:v>
                </c:pt>
                <c:pt idx="4012">
                  <c:v>-4.8826422699999998</c:v>
                </c:pt>
                <c:pt idx="4013">
                  <c:v>-4.8171968500000002</c:v>
                </c:pt>
                <c:pt idx="4014">
                  <c:v>-4.80327225</c:v>
                </c:pt>
                <c:pt idx="4015">
                  <c:v>-4.68630266</c:v>
                </c:pt>
                <c:pt idx="4016">
                  <c:v>-4.5916156800000003</c:v>
                </c:pt>
                <c:pt idx="4017">
                  <c:v>-4.5066752399999999</c:v>
                </c:pt>
                <c:pt idx="4018">
                  <c:v>-4.5011053099999998</c:v>
                </c:pt>
                <c:pt idx="4019">
                  <c:v>-4.4412298200000002</c:v>
                </c:pt>
                <c:pt idx="4020">
                  <c:v>-4.6709871300000003</c:v>
                </c:pt>
                <c:pt idx="4021">
                  <c:v>-4.9049210499999996</c:v>
                </c:pt>
                <c:pt idx="4022">
                  <c:v>-5.0232820499999997</c:v>
                </c:pt>
                <c:pt idx="4023">
                  <c:v>-5.0608773200000003</c:v>
                </c:pt>
                <c:pt idx="4024">
                  <c:v>-4.9522662200000003</c:v>
                </c:pt>
                <c:pt idx="4025">
                  <c:v>-4.7587122900000001</c:v>
                </c:pt>
                <c:pt idx="4026">
                  <c:v>-4.8213729900000004</c:v>
                </c:pt>
                <c:pt idx="4027">
                  <c:v>-4.6542768499999996</c:v>
                </c:pt>
                <c:pt idx="4028">
                  <c:v>-4.7406096499999997</c:v>
                </c:pt>
                <c:pt idx="4029">
                  <c:v>-4.8923883400000001</c:v>
                </c:pt>
                <c:pt idx="4030">
                  <c:v>-4.9466957999999996</c:v>
                </c:pt>
                <c:pt idx="4031">
                  <c:v>-5.0072479200000002</c:v>
                </c:pt>
                <c:pt idx="4032">
                  <c:v>-5.2070870400000002</c:v>
                </c:pt>
                <c:pt idx="4033">
                  <c:v>-5.1816239399999997</c:v>
                </c:pt>
                <c:pt idx="4034">
                  <c:v>-5.1360716799999997</c:v>
                </c:pt>
                <c:pt idx="4035">
                  <c:v>-4.9703679100000002</c:v>
                </c:pt>
                <c:pt idx="4036">
                  <c:v>-4.7099752400000003</c:v>
                </c:pt>
                <c:pt idx="4037">
                  <c:v>-4.6849107700000001</c:v>
                </c:pt>
                <c:pt idx="4038">
                  <c:v>-4.7628898599999996</c:v>
                </c:pt>
                <c:pt idx="4039">
                  <c:v>-4.7921319000000002</c:v>
                </c:pt>
                <c:pt idx="4040">
                  <c:v>-4.8645401000000001</c:v>
                </c:pt>
                <c:pt idx="4041">
                  <c:v>-4.9146699900000002</c:v>
                </c:pt>
                <c:pt idx="4042">
                  <c:v>-4.98986149</c:v>
                </c:pt>
                <c:pt idx="4043">
                  <c:v>-4.98986149</c:v>
                </c:pt>
                <c:pt idx="4044">
                  <c:v>-5.0525226600000002</c:v>
                </c:pt>
                <c:pt idx="4045">
                  <c:v>-5.1068286900000004</c:v>
                </c:pt>
                <c:pt idx="4046">
                  <c:v>-5.1082220100000004</c:v>
                </c:pt>
                <c:pt idx="4047">
                  <c:v>-5.1082205800000002</c:v>
                </c:pt>
                <c:pt idx="4048">
                  <c:v>-5.0678400999999997</c:v>
                </c:pt>
                <c:pt idx="4049">
                  <c:v>-5.0260663000000001</c:v>
                </c:pt>
                <c:pt idx="4050">
                  <c:v>-5.0358133299999999</c:v>
                </c:pt>
                <c:pt idx="4051">
                  <c:v>-5.0316367099999999</c:v>
                </c:pt>
                <c:pt idx="4052">
                  <c:v>-4.9773306799999997</c:v>
                </c:pt>
                <c:pt idx="4053">
                  <c:v>-4.9508719399999999</c:v>
                </c:pt>
                <c:pt idx="4054">
                  <c:v>-4.8645401000000001</c:v>
                </c:pt>
                <c:pt idx="4055">
                  <c:v>-4.7865614900000004</c:v>
                </c:pt>
                <c:pt idx="4056">
                  <c:v>-4.5860443100000001</c:v>
                </c:pt>
                <c:pt idx="4057">
                  <c:v>-4.3980617500000001</c:v>
                </c:pt>
                <c:pt idx="4058">
                  <c:v>-4.2769179299999998</c:v>
                </c:pt>
                <c:pt idx="4059">
                  <c:v>-4.2713484800000003</c:v>
                </c:pt>
                <c:pt idx="4060">
                  <c:v>-4.2504596699999997</c:v>
                </c:pt>
                <c:pt idx="4061">
                  <c:v>-4.3409705199999999</c:v>
                </c:pt>
                <c:pt idx="4062">
                  <c:v>-4.3674273499999998</c:v>
                </c:pt>
                <c:pt idx="4063">
                  <c:v>-4.4649004899999998</c:v>
                </c:pt>
                <c:pt idx="4064">
                  <c:v>-4.5414862600000001</c:v>
                </c:pt>
                <c:pt idx="4065">
                  <c:v>-4.56933641</c:v>
                </c:pt>
                <c:pt idx="4066">
                  <c:v>-4.6138958900000002</c:v>
                </c:pt>
                <c:pt idx="4067">
                  <c:v>-4.5317401899999998</c:v>
                </c:pt>
                <c:pt idx="4068">
                  <c:v>-4.5275626200000003</c:v>
                </c:pt>
                <c:pt idx="4069">
                  <c:v>-4.5331330300000001</c:v>
                </c:pt>
                <c:pt idx="4070">
                  <c:v>-4.4857873899999996</c:v>
                </c:pt>
                <c:pt idx="4071">
                  <c:v>-4.48996496</c:v>
                </c:pt>
                <c:pt idx="4072">
                  <c:v>-4.4384436599999999</c:v>
                </c:pt>
                <c:pt idx="4073">
                  <c:v>-4.3242607099999999</c:v>
                </c:pt>
                <c:pt idx="4074">
                  <c:v>-4.1515955900000003</c:v>
                </c:pt>
                <c:pt idx="4075">
                  <c:v>-4.0666551599999998</c:v>
                </c:pt>
                <c:pt idx="4076">
                  <c:v>-3.9301924700000002</c:v>
                </c:pt>
                <c:pt idx="4077">
                  <c:v>-4.0012073499999996</c:v>
                </c:pt>
                <c:pt idx="4078">
                  <c:v>-3.9928531600000001</c:v>
                </c:pt>
                <c:pt idx="4079">
                  <c:v>-4.0652623200000004</c:v>
                </c:pt>
                <c:pt idx="4080">
                  <c:v>-4.2226114299999997</c:v>
                </c:pt>
                <c:pt idx="4081">
                  <c:v>-4.3521108599999998</c:v>
                </c:pt>
                <c:pt idx="4082">
                  <c:v>-4.3228683500000002</c:v>
                </c:pt>
                <c:pt idx="4083">
                  <c:v>-4.0137410200000003</c:v>
                </c:pt>
                <c:pt idx="4084">
                  <c:v>-3.8689231899999998</c:v>
                </c:pt>
                <c:pt idx="4085">
                  <c:v>-3.8731017099999998</c:v>
                </c:pt>
                <c:pt idx="4086">
                  <c:v>-4.1334929499999999</c:v>
                </c:pt>
                <c:pt idx="4087">
                  <c:v>-4.2616014499999997</c:v>
                </c:pt>
                <c:pt idx="4088">
                  <c:v>-4.1293153800000004</c:v>
                </c:pt>
                <c:pt idx="4089">
                  <c:v>-3.8104410199999998</c:v>
                </c:pt>
                <c:pt idx="4090">
                  <c:v>-3.7268919899999999</c:v>
                </c:pt>
                <c:pt idx="4091">
                  <c:v>-3.9733581500000001</c:v>
                </c:pt>
                <c:pt idx="4092">
                  <c:v>-4.21425772</c:v>
                </c:pt>
                <c:pt idx="4093">
                  <c:v>-4.2755250900000004</c:v>
                </c:pt>
                <c:pt idx="4094">
                  <c:v>-4.10982132</c:v>
                </c:pt>
                <c:pt idx="4095">
                  <c:v>-3.85917735</c:v>
                </c:pt>
                <c:pt idx="4096">
                  <c:v>-3.7825903900000002</c:v>
                </c:pt>
                <c:pt idx="4097">
                  <c:v>-3.8355035800000001</c:v>
                </c:pt>
                <c:pt idx="4098">
                  <c:v>-3.97614264</c:v>
                </c:pt>
                <c:pt idx="4099">
                  <c:v>-4.1014661800000001</c:v>
                </c:pt>
                <c:pt idx="4100">
                  <c:v>-4.1585574200000002</c:v>
                </c:pt>
                <c:pt idx="4101">
                  <c:v>-4.0986805000000004</c:v>
                </c:pt>
                <c:pt idx="4102">
                  <c:v>-3.9190540299999999</c:v>
                </c:pt>
                <c:pt idx="4103">
                  <c:v>-3.67676377</c:v>
                </c:pt>
                <c:pt idx="4104">
                  <c:v>-3.61131644</c:v>
                </c:pt>
                <c:pt idx="4105">
                  <c:v>-3.6976497199999998</c:v>
                </c:pt>
                <c:pt idx="4106">
                  <c:v>-3.8549992999999998</c:v>
                </c:pt>
                <c:pt idx="4107">
                  <c:v>-4.0360198</c:v>
                </c:pt>
                <c:pt idx="4108">
                  <c:v>-4.0388045300000002</c:v>
                </c:pt>
                <c:pt idx="4109">
                  <c:v>-3.9733595799999999</c:v>
                </c:pt>
                <c:pt idx="4110">
                  <c:v>-3.7867686699999998</c:v>
                </c:pt>
                <c:pt idx="4111">
                  <c:v>-3.5862519700000002</c:v>
                </c:pt>
                <c:pt idx="4112">
                  <c:v>-3.5416929700000002</c:v>
                </c:pt>
                <c:pt idx="4113">
                  <c:v>-3.5138444899999999</c:v>
                </c:pt>
                <c:pt idx="4114">
                  <c:v>-3.6684076800000001</c:v>
                </c:pt>
                <c:pt idx="4115">
                  <c:v>-3.7505636199999999</c:v>
                </c:pt>
                <c:pt idx="4116">
                  <c:v>-3.9608273500000002</c:v>
                </c:pt>
                <c:pt idx="4117">
                  <c:v>-4.0764012300000001</c:v>
                </c:pt>
                <c:pt idx="4118">
                  <c:v>-4.1028590200000004</c:v>
                </c:pt>
                <c:pt idx="4119">
                  <c:v>-3.87867045</c:v>
                </c:pt>
                <c:pt idx="4120">
                  <c:v>-3.6294193300000002</c:v>
                </c:pt>
                <c:pt idx="4121">
                  <c:v>-3.5514411899999998</c:v>
                </c:pt>
                <c:pt idx="4122">
                  <c:v>-3.7352473700000002</c:v>
                </c:pt>
                <c:pt idx="4123">
                  <c:v>-3.9984221500000001</c:v>
                </c:pt>
                <c:pt idx="4124">
                  <c:v>-4.1251382799999998</c:v>
                </c:pt>
                <c:pt idx="4125">
                  <c:v>-3.9886760699999999</c:v>
                </c:pt>
                <c:pt idx="4126">
                  <c:v>-3.7296762499999998</c:v>
                </c:pt>
                <c:pt idx="4127">
                  <c:v>-3.6447365299999999</c:v>
                </c:pt>
                <c:pt idx="4128">
                  <c:v>-3.8243646600000001</c:v>
                </c:pt>
                <c:pt idx="4129">
                  <c:v>-4.0346274400000004</c:v>
                </c:pt>
                <c:pt idx="4130">
                  <c:v>-4.1975464799999997</c:v>
                </c:pt>
                <c:pt idx="4131">
                  <c:v>-4.35628891</c:v>
                </c:pt>
                <c:pt idx="4132">
                  <c:v>-4.2699546799999997</c:v>
                </c:pt>
                <c:pt idx="4133">
                  <c:v>-3.9970314500000002</c:v>
                </c:pt>
                <c:pt idx="4134">
                  <c:v>-3.91765857</c:v>
                </c:pt>
                <c:pt idx="4135">
                  <c:v>-4.07918644</c:v>
                </c:pt>
                <c:pt idx="4136">
                  <c:v>-4.3910999300000002</c:v>
                </c:pt>
                <c:pt idx="4137">
                  <c:v>-4.55541134</c:v>
                </c:pt>
                <c:pt idx="4138">
                  <c:v>-4.4370508199999996</c:v>
                </c:pt>
                <c:pt idx="4139">
                  <c:v>-4.2504596699999997</c:v>
                </c:pt>
                <c:pt idx="4140">
                  <c:v>-4.1112132099999998</c:v>
                </c:pt>
                <c:pt idx="4141">
                  <c:v>-4.2198266999999996</c:v>
                </c:pt>
                <c:pt idx="4142">
                  <c:v>-4.3533377599999996</c:v>
                </c:pt>
                <c:pt idx="4143">
                  <c:v>-4.42730522</c:v>
                </c:pt>
                <c:pt idx="4144">
                  <c:v>-4.7851695999999997</c:v>
                </c:pt>
                <c:pt idx="4145">
                  <c:v>-4.6584539400000002</c:v>
                </c:pt>
                <c:pt idx="4146">
                  <c:v>-4.6542778</c:v>
                </c:pt>
                <c:pt idx="4147">
                  <c:v>-4.8116264299999996</c:v>
                </c:pt>
                <c:pt idx="4148">
                  <c:v>-4.7892775500000004</c:v>
                </c:pt>
                <c:pt idx="4149">
                  <c:v>-4.9411244400000003</c:v>
                </c:pt>
                <c:pt idx="4150">
                  <c:v>-4.7920899400000003</c:v>
                </c:pt>
                <c:pt idx="4151">
                  <c:v>-4.6821260499999999</c:v>
                </c:pt>
                <c:pt idx="4152">
                  <c:v>-4.8144111599999997</c:v>
                </c:pt>
                <c:pt idx="4153">
                  <c:v>-4.8840336799999999</c:v>
                </c:pt>
                <c:pt idx="4154">
                  <c:v>-4.8116259599999998</c:v>
                </c:pt>
                <c:pt idx="4155">
                  <c:v>-4.7113666500000004</c:v>
                </c:pt>
                <c:pt idx="4156">
                  <c:v>-4.5651593200000002</c:v>
                </c:pt>
                <c:pt idx="4157">
                  <c:v>-4.5790839200000004</c:v>
                </c:pt>
                <c:pt idx="4158">
                  <c:v>-4.6904821400000003</c:v>
                </c:pt>
                <c:pt idx="4159">
                  <c:v>-4.8506145500000004</c:v>
                </c:pt>
                <c:pt idx="4160">
                  <c:v>-5.01353312</c:v>
                </c:pt>
                <c:pt idx="4161">
                  <c:v>-4.8589701700000001</c:v>
                </c:pt>
                <c:pt idx="4162">
                  <c:v>-4.6125016199999997</c:v>
                </c:pt>
                <c:pt idx="4163">
                  <c:v>-4.5609817499999998</c:v>
                </c:pt>
                <c:pt idx="4164">
                  <c:v>-4.6125021000000004</c:v>
                </c:pt>
                <c:pt idx="4165">
                  <c:v>-4.7057991000000001</c:v>
                </c:pt>
                <c:pt idx="4166">
                  <c:v>-4.8311200100000002</c:v>
                </c:pt>
                <c:pt idx="4167">
                  <c:v>-5.0065712900000001</c:v>
                </c:pt>
                <c:pt idx="4168">
                  <c:v>-4.8784642199999997</c:v>
                </c:pt>
                <c:pt idx="4169">
                  <c:v>-4.5665502499999997</c:v>
                </c:pt>
                <c:pt idx="4170">
                  <c:v>-4.5860462200000001</c:v>
                </c:pt>
                <c:pt idx="4171">
                  <c:v>-4.8965678199999996</c:v>
                </c:pt>
                <c:pt idx="4172">
                  <c:v>-5.0023937199999997</c:v>
                </c:pt>
                <c:pt idx="4173">
                  <c:v>-4.7628893899999998</c:v>
                </c:pt>
                <c:pt idx="4174">
                  <c:v>-4.7133393300000002</c:v>
                </c:pt>
                <c:pt idx="4175">
                  <c:v>-4.7921319000000002</c:v>
                </c:pt>
                <c:pt idx="4176">
                  <c:v>-4.92580843</c:v>
                </c:pt>
                <c:pt idx="4177">
                  <c:v>-4.9594340299999997</c:v>
                </c:pt>
                <c:pt idx="4178">
                  <c:v>-5.0149269099999998</c:v>
                </c:pt>
                <c:pt idx="4179">
                  <c:v>-4.7077145600000003</c:v>
                </c:pt>
                <c:pt idx="4180">
                  <c:v>-4.6111116399999998</c:v>
                </c:pt>
                <c:pt idx="4181">
                  <c:v>-4.5540199299999999</c:v>
                </c:pt>
                <c:pt idx="4182">
                  <c:v>-4.5944008800000002</c:v>
                </c:pt>
                <c:pt idx="4183">
                  <c:v>-4.77380943</c:v>
                </c:pt>
                <c:pt idx="4184">
                  <c:v>-4.8478307699999998</c:v>
                </c:pt>
                <c:pt idx="4185">
                  <c:v>-4.6125035299999997</c:v>
                </c:pt>
                <c:pt idx="4186">
                  <c:v>-4.5122442200000004</c:v>
                </c:pt>
                <c:pt idx="4187">
                  <c:v>-4.34793377</c:v>
                </c:pt>
                <c:pt idx="4188">
                  <c:v>-4.4222454999999998</c:v>
                </c:pt>
                <c:pt idx="4189">
                  <c:v>-4.4551539399999998</c:v>
                </c:pt>
                <c:pt idx="4190">
                  <c:v>-4.3604659999999997</c:v>
                </c:pt>
                <c:pt idx="4191">
                  <c:v>-4.2964119900000002</c:v>
                </c:pt>
                <c:pt idx="4192">
                  <c:v>-4.2629919100000002</c:v>
                </c:pt>
                <c:pt idx="4193">
                  <c:v>-4.3367934200000002</c:v>
                </c:pt>
                <c:pt idx="4194">
                  <c:v>-4.2518534700000004</c:v>
                </c:pt>
                <c:pt idx="4195">
                  <c:v>-4.0513367699999998</c:v>
                </c:pt>
                <c:pt idx="4196">
                  <c:v>-4.0791869199999997</c:v>
                </c:pt>
                <c:pt idx="4197">
                  <c:v>-4.0694398899999999</c:v>
                </c:pt>
                <c:pt idx="4198">
                  <c:v>-3.9831061399999999</c:v>
                </c:pt>
                <c:pt idx="4199">
                  <c:v>-4.0290579800000001</c:v>
                </c:pt>
                <c:pt idx="4200">
                  <c:v>-4.0200548200000004</c:v>
                </c:pt>
                <c:pt idx="4201">
                  <c:v>-4.0596919099999997</c:v>
                </c:pt>
                <c:pt idx="4202">
                  <c:v>-4.05551481</c:v>
                </c:pt>
                <c:pt idx="4203">
                  <c:v>-4.1056437499999996</c:v>
                </c:pt>
                <c:pt idx="4204">
                  <c:v>-4.2212185900000003</c:v>
                </c:pt>
                <c:pt idx="4205">
                  <c:v>-4.2434978499999998</c:v>
                </c:pt>
                <c:pt idx="4206">
                  <c:v>-4.3493256599999999</c:v>
                </c:pt>
                <c:pt idx="4207">
                  <c:v>-4.2741317700000003</c:v>
                </c:pt>
                <c:pt idx="4208">
                  <c:v>-4.2045082999999996</c:v>
                </c:pt>
                <c:pt idx="4209">
                  <c:v>-4.0708327300000002</c:v>
                </c:pt>
                <c:pt idx="4210">
                  <c:v>-3.9524719699999999</c:v>
                </c:pt>
                <c:pt idx="4211">
                  <c:v>-3.8215796900000001</c:v>
                </c:pt>
                <c:pt idx="4212">
                  <c:v>-3.8368969000000002</c:v>
                </c:pt>
                <c:pt idx="4213">
                  <c:v>-3.8619608900000002</c:v>
                </c:pt>
                <c:pt idx="4214">
                  <c:v>-3.9079122499999999</c:v>
                </c:pt>
                <c:pt idx="4215">
                  <c:v>-3.9622194799999999</c:v>
                </c:pt>
                <c:pt idx="4216">
                  <c:v>-4.0360212300000002</c:v>
                </c:pt>
                <c:pt idx="4217">
                  <c:v>-4.1098203699999996</c:v>
                </c:pt>
                <c:pt idx="4218">
                  <c:v>-4.1279230099999999</c:v>
                </c:pt>
                <c:pt idx="4219">
                  <c:v>-4.0346269599999998</c:v>
                </c:pt>
                <c:pt idx="4220">
                  <c:v>-3.9260151400000001</c:v>
                </c:pt>
                <c:pt idx="4221">
                  <c:v>-3.8898100900000001</c:v>
                </c:pt>
                <c:pt idx="4222">
                  <c:v>-3.72549939</c:v>
                </c:pt>
                <c:pt idx="4223">
                  <c:v>-3.62384868</c:v>
                </c:pt>
                <c:pt idx="4224">
                  <c:v>-3.5096669199999999</c:v>
                </c:pt>
                <c:pt idx="4225">
                  <c:v>-3.5375156400000001</c:v>
                </c:pt>
                <c:pt idx="4226">
                  <c:v>-3.5681502799999998</c:v>
                </c:pt>
                <c:pt idx="4227">
                  <c:v>-3.62942052</c:v>
                </c:pt>
                <c:pt idx="4228">
                  <c:v>-3.8424670700000001</c:v>
                </c:pt>
                <c:pt idx="4229">
                  <c:v>-3.9524714900000002</c:v>
                </c:pt>
                <c:pt idx="4230">
                  <c:v>-3.9482948800000002</c:v>
                </c:pt>
                <c:pt idx="4231">
                  <c:v>-3.9510788899999998</c:v>
                </c:pt>
                <c:pt idx="4232">
                  <c:v>-3.96221852</c:v>
                </c:pt>
                <c:pt idx="4233">
                  <c:v>-3.86056876</c:v>
                </c:pt>
                <c:pt idx="4234">
                  <c:v>-3.8132245500000002</c:v>
                </c:pt>
                <c:pt idx="4235">
                  <c:v>-3.7101829099999999</c:v>
                </c:pt>
                <c:pt idx="4236">
                  <c:v>-3.6210639499999999</c:v>
                </c:pt>
                <c:pt idx="4237">
                  <c:v>-3.5778975499999999</c:v>
                </c:pt>
                <c:pt idx="4238">
                  <c:v>-3.5180220599999998</c:v>
                </c:pt>
                <c:pt idx="4239">
                  <c:v>-3.3787739299999999</c:v>
                </c:pt>
                <c:pt idx="4240">
                  <c:v>-3.32446837</c:v>
                </c:pt>
                <c:pt idx="4241">
                  <c:v>-3.3509252100000002</c:v>
                </c:pt>
                <c:pt idx="4242">
                  <c:v>-3.3676350099999999</c:v>
                </c:pt>
                <c:pt idx="4243">
                  <c:v>-3.3899138</c:v>
                </c:pt>
                <c:pt idx="4244">
                  <c:v>-3.4553606499999998</c:v>
                </c:pt>
                <c:pt idx="4245">
                  <c:v>-3.5096669199999999</c:v>
                </c:pt>
                <c:pt idx="4246">
                  <c:v>-3.62245727</c:v>
                </c:pt>
                <c:pt idx="4247">
                  <c:v>-3.7352461799999999</c:v>
                </c:pt>
                <c:pt idx="4248">
                  <c:v>-3.7073965100000001</c:v>
                </c:pt>
                <c:pt idx="4249">
                  <c:v>-3.7825903900000002</c:v>
                </c:pt>
                <c:pt idx="4250">
                  <c:v>-3.82715082</c:v>
                </c:pt>
                <c:pt idx="4251">
                  <c:v>-3.69347286</c:v>
                </c:pt>
                <c:pt idx="4252">
                  <c:v>-3.52637577</c:v>
                </c:pt>
                <c:pt idx="4253">
                  <c:v>-3.3328228000000002</c:v>
                </c:pt>
                <c:pt idx="4254">
                  <c:v>-3.2743392</c:v>
                </c:pt>
                <c:pt idx="4255">
                  <c:v>-3.4233336400000001</c:v>
                </c:pt>
                <c:pt idx="4256">
                  <c:v>-3.7477781800000001</c:v>
                </c:pt>
                <c:pt idx="4257">
                  <c:v>-3.83689642</c:v>
                </c:pt>
                <c:pt idx="4258">
                  <c:v>-3.5263769599999999</c:v>
                </c:pt>
                <c:pt idx="4259">
                  <c:v>-3.35231733</c:v>
                </c:pt>
                <c:pt idx="4260">
                  <c:v>-3.49991918</c:v>
                </c:pt>
                <c:pt idx="4261">
                  <c:v>-3.7909450499999999</c:v>
                </c:pt>
                <c:pt idx="4262">
                  <c:v>-3.7881610399999999</c:v>
                </c:pt>
                <c:pt idx="4263">
                  <c:v>-3.5194149000000001</c:v>
                </c:pt>
                <c:pt idx="4264">
                  <c:v>-3.4456121899999999</c:v>
                </c:pt>
                <c:pt idx="4265">
                  <c:v>-3.51941419</c:v>
                </c:pt>
                <c:pt idx="4266">
                  <c:v>-3.8442718999999999</c:v>
                </c:pt>
                <c:pt idx="4267">
                  <c:v>-4.0304503399999998</c:v>
                </c:pt>
                <c:pt idx="4268">
                  <c:v>-3.9942464800000002</c:v>
                </c:pt>
                <c:pt idx="4269">
                  <c:v>-3.9427259000000001</c:v>
                </c:pt>
                <c:pt idx="4270">
                  <c:v>-3.7881615200000001</c:v>
                </c:pt>
                <c:pt idx="4271">
                  <c:v>-3.8229718199999998</c:v>
                </c:pt>
                <c:pt idx="4272">
                  <c:v>-3.8912034000000002</c:v>
                </c:pt>
                <c:pt idx="4273">
                  <c:v>-3.8090472200000001</c:v>
                </c:pt>
                <c:pt idx="4274">
                  <c:v>-3.9079129699999999</c:v>
                </c:pt>
                <c:pt idx="4275">
                  <c:v>-4.0889334699999997</c:v>
                </c:pt>
                <c:pt idx="4276">
                  <c:v>-4.1933684299999996</c:v>
                </c:pt>
                <c:pt idx="4277">
                  <c:v>-4.2816181200000001</c:v>
                </c:pt>
                <c:pt idx="4278">
                  <c:v>-4.2602086100000003</c:v>
                </c:pt>
                <c:pt idx="4279">
                  <c:v>-4.0443744700000002</c:v>
                </c:pt>
                <c:pt idx="4280">
                  <c:v>-3.9733579200000002</c:v>
                </c:pt>
                <c:pt idx="4281">
                  <c:v>-4.0499434499999998</c:v>
                </c:pt>
                <c:pt idx="4282">
                  <c:v>-4.2267746900000001</c:v>
                </c:pt>
                <c:pt idx="4283">
                  <c:v>-4.4760408399999996</c:v>
                </c:pt>
                <c:pt idx="4284">
                  <c:v>-4.4078092599999996</c:v>
                </c:pt>
                <c:pt idx="4285">
                  <c:v>-4.3423643099999998</c:v>
                </c:pt>
                <c:pt idx="4286">
                  <c:v>-4.2212185900000003</c:v>
                </c:pt>
                <c:pt idx="4287">
                  <c:v>-4.1599502599999996</c:v>
                </c:pt>
                <c:pt idx="4288">
                  <c:v>-4.4405255300000004</c:v>
                </c:pt>
                <c:pt idx="4289">
                  <c:v>-4.6292138100000004</c:v>
                </c:pt>
                <c:pt idx="4290">
                  <c:v>-4.3604645700000004</c:v>
                </c:pt>
                <c:pt idx="4291">
                  <c:v>-4.2434983300000004</c:v>
                </c:pt>
                <c:pt idx="4292">
                  <c:v>-4.2560310399999999</c:v>
                </c:pt>
                <c:pt idx="4293">
                  <c:v>-4.36185884</c:v>
                </c:pt>
                <c:pt idx="4294">
                  <c:v>-4.6111106900000003</c:v>
                </c:pt>
                <c:pt idx="4295">
                  <c:v>-4.6932663899999998</c:v>
                </c:pt>
                <c:pt idx="4296">
                  <c:v>-4.5874395400000001</c:v>
                </c:pt>
                <c:pt idx="4297">
                  <c:v>-4.4481911700000003</c:v>
                </c:pt>
                <c:pt idx="4298">
                  <c:v>-4.3465418800000002</c:v>
                </c:pt>
                <c:pt idx="4299">
                  <c:v>-4.2017250099999996</c:v>
                </c:pt>
                <c:pt idx="4300">
                  <c:v>-4.1752686499999996</c:v>
                </c:pt>
                <c:pt idx="4301">
                  <c:v>-4.2198271800000002</c:v>
                </c:pt>
                <c:pt idx="4302">
                  <c:v>-4.2504596699999997</c:v>
                </c:pt>
                <c:pt idx="4303">
                  <c:v>-4.3367939</c:v>
                </c:pt>
                <c:pt idx="4304">
                  <c:v>-4.3938856099999999</c:v>
                </c:pt>
                <c:pt idx="4305">
                  <c:v>-4.5011048300000001</c:v>
                </c:pt>
                <c:pt idx="4306">
                  <c:v>-4.5345244400000002</c:v>
                </c:pt>
                <c:pt idx="4307">
                  <c:v>-4.5261702499999998</c:v>
                </c:pt>
                <c:pt idx="4308">
                  <c:v>-4.4997129400000002</c:v>
                </c:pt>
                <c:pt idx="4309">
                  <c:v>-4.4203424499999997</c:v>
                </c:pt>
                <c:pt idx="4310">
                  <c:v>-4.4649004899999998</c:v>
                </c:pt>
                <c:pt idx="4311">
                  <c:v>-4.3270468700000002</c:v>
                </c:pt>
                <c:pt idx="4312">
                  <c:v>-4.33261538</c:v>
                </c:pt>
                <c:pt idx="4313">
                  <c:v>-4.2824878699999998</c:v>
                </c:pt>
                <c:pt idx="4314">
                  <c:v>-4.2978048299999996</c:v>
                </c:pt>
                <c:pt idx="4315">
                  <c:v>-4.1000738099999996</c:v>
                </c:pt>
                <c:pt idx="4316">
                  <c:v>-4.16830444</c:v>
                </c:pt>
                <c:pt idx="4317">
                  <c:v>-4.0137405399999997</c:v>
                </c:pt>
                <c:pt idx="4318">
                  <c:v>-3.9566485899999999</c:v>
                </c:pt>
                <c:pt idx="4319">
                  <c:v>-4.0360207600000004</c:v>
                </c:pt>
                <c:pt idx="4320">
                  <c:v>-3.9886753599999998</c:v>
                </c:pt>
                <c:pt idx="4321">
                  <c:v>-4.20729446</c:v>
                </c:pt>
                <c:pt idx="4322">
                  <c:v>-4.1390614499999998</c:v>
                </c:pt>
                <c:pt idx="4323">
                  <c:v>-3.9009501900000001</c:v>
                </c:pt>
                <c:pt idx="4324">
                  <c:v>-3.68651032</c:v>
                </c:pt>
                <c:pt idx="4325">
                  <c:v>-3.6823332299999998</c:v>
                </c:pt>
                <c:pt idx="4326">
                  <c:v>-3.9051277600000001</c:v>
                </c:pt>
                <c:pt idx="4327">
                  <c:v>-4.02627325</c:v>
                </c:pt>
                <c:pt idx="4328">
                  <c:v>-4.0555152899999998</c:v>
                </c:pt>
                <c:pt idx="4329">
                  <c:v>-3.8814568500000002</c:v>
                </c:pt>
                <c:pt idx="4330">
                  <c:v>-3.66005373</c:v>
                </c:pt>
                <c:pt idx="4331">
                  <c:v>-3.7129671599999998</c:v>
                </c:pt>
                <c:pt idx="4332">
                  <c:v>-3.8717086300000001</c:v>
                </c:pt>
                <c:pt idx="4333">
                  <c:v>-3.9510791300000001</c:v>
                </c:pt>
                <c:pt idx="4334">
                  <c:v>-3.81043887</c:v>
                </c:pt>
                <c:pt idx="4335">
                  <c:v>-3.6865105599999999</c:v>
                </c:pt>
                <c:pt idx="4336">
                  <c:v>-3.5444779400000002</c:v>
                </c:pt>
                <c:pt idx="4337">
                  <c:v>-3.55840325</c:v>
                </c:pt>
                <c:pt idx="4338">
                  <c:v>-3.57650566</c:v>
                </c:pt>
                <c:pt idx="4339">
                  <c:v>-3.6447355699999999</c:v>
                </c:pt>
                <c:pt idx="4340">
                  <c:v>-3.6934723900000002</c:v>
                </c:pt>
                <c:pt idx="4341">
                  <c:v>-3.68790364</c:v>
                </c:pt>
                <c:pt idx="4342">
                  <c:v>-3.7756276099999999</c:v>
                </c:pt>
                <c:pt idx="4343">
                  <c:v>-3.83411312</c:v>
                </c:pt>
                <c:pt idx="4344">
                  <c:v>-3.8201856599999999</c:v>
                </c:pt>
                <c:pt idx="4345">
                  <c:v>-3.7324616900000001</c:v>
                </c:pt>
                <c:pt idx="4346">
                  <c:v>-3.74638581</c:v>
                </c:pt>
                <c:pt idx="4347">
                  <c:v>-3.79233837</c:v>
                </c:pt>
                <c:pt idx="4348">
                  <c:v>-3.6990423200000002</c:v>
                </c:pt>
                <c:pt idx="4349">
                  <c:v>-3.6920788299999998</c:v>
                </c:pt>
                <c:pt idx="4350">
                  <c:v>-3.5347313900000001</c:v>
                </c:pt>
                <c:pt idx="4351">
                  <c:v>-3.4581461</c:v>
                </c:pt>
                <c:pt idx="4352">
                  <c:v>-3.3383929700000001</c:v>
                </c:pt>
                <c:pt idx="4353">
                  <c:v>-3.3481390499999999</c:v>
                </c:pt>
                <c:pt idx="4354">
                  <c:v>-3.2771239300000001</c:v>
                </c:pt>
                <c:pt idx="4355">
                  <c:v>-3.3202903300000002</c:v>
                </c:pt>
                <c:pt idx="4356">
                  <c:v>-3.3021883999999999</c:v>
                </c:pt>
                <c:pt idx="4357">
                  <c:v>-3.1852216699999998</c:v>
                </c:pt>
                <c:pt idx="4358">
                  <c:v>-3.0988883999999999</c:v>
                </c:pt>
                <c:pt idx="4359">
                  <c:v>-3.11838317</c:v>
                </c:pt>
                <c:pt idx="4360">
                  <c:v>-3.2200324500000002</c:v>
                </c:pt>
                <c:pt idx="4361">
                  <c:v>-3.1587650799999998</c:v>
                </c:pt>
                <c:pt idx="4362">
                  <c:v>-3.1002809999999998</c:v>
                </c:pt>
                <c:pt idx="4363">
                  <c:v>-3.12534475</c:v>
                </c:pt>
                <c:pt idx="4364">
                  <c:v>-3.08635569</c:v>
                </c:pt>
                <c:pt idx="4365">
                  <c:v>-3.0947110699999998</c:v>
                </c:pt>
                <c:pt idx="4366">
                  <c:v>-3.0682537600000002</c:v>
                </c:pt>
                <c:pt idx="4367">
                  <c:v>-3.04179764</c:v>
                </c:pt>
                <c:pt idx="4368">
                  <c:v>-3.1810436200000001</c:v>
                </c:pt>
                <c:pt idx="4369">
                  <c:v>-3.27712417</c:v>
                </c:pt>
                <c:pt idx="4370">
                  <c:v>-3.2590222400000002</c:v>
                </c:pt>
                <c:pt idx="4371">
                  <c:v>-3.3634574399999999</c:v>
                </c:pt>
                <c:pt idx="4372">
                  <c:v>-3.4316885500000001</c:v>
                </c:pt>
                <c:pt idx="4373">
                  <c:v>-3.4052319500000001</c:v>
                </c:pt>
                <c:pt idx="4374">
                  <c:v>-3.33699989</c:v>
                </c:pt>
                <c:pt idx="4375">
                  <c:v>-3.3314301999999998</c:v>
                </c:pt>
                <c:pt idx="4376">
                  <c:v>-3.3216834099999999</c:v>
                </c:pt>
                <c:pt idx="4377">
                  <c:v>-3.3300390200000001</c:v>
                </c:pt>
                <c:pt idx="4378">
                  <c:v>-3.3216838800000001</c:v>
                </c:pt>
                <c:pt idx="4379">
                  <c:v>-3.3286461799999998</c:v>
                </c:pt>
                <c:pt idx="4380">
                  <c:v>-3.2701613900000002</c:v>
                </c:pt>
                <c:pt idx="4381">
                  <c:v>-3.1671190299999998</c:v>
                </c:pt>
                <c:pt idx="4382">
                  <c:v>-3.1086354300000001</c:v>
                </c:pt>
                <c:pt idx="4383">
                  <c:v>-3.1267373599999999</c:v>
                </c:pt>
                <c:pt idx="4384">
                  <c:v>-3.2464895199999999</c:v>
                </c:pt>
                <c:pt idx="4385">
                  <c:v>-3.3481402400000002</c:v>
                </c:pt>
                <c:pt idx="4386">
                  <c:v>-3.4692862</c:v>
                </c:pt>
                <c:pt idx="4387">
                  <c:v>-3.4832096099999998</c:v>
                </c:pt>
                <c:pt idx="4388">
                  <c:v>-3.2520606500000002</c:v>
                </c:pt>
                <c:pt idx="4389">
                  <c:v>-3.1030652500000002</c:v>
                </c:pt>
                <c:pt idx="4390">
                  <c:v>-2.8872327800000002</c:v>
                </c:pt>
                <c:pt idx="4391">
                  <c:v>-3.0417969199999999</c:v>
                </c:pt>
                <c:pt idx="4392">
                  <c:v>-3.3258605000000001</c:v>
                </c:pt>
                <c:pt idx="4393">
                  <c:v>-3.4149792200000002</c:v>
                </c:pt>
                <c:pt idx="4394">
                  <c:v>-3.3328228000000002</c:v>
                </c:pt>
                <c:pt idx="4395">
                  <c:v>-3.0793936300000002</c:v>
                </c:pt>
                <c:pt idx="4396">
                  <c:v>-3.0153396099999998</c:v>
                </c:pt>
                <c:pt idx="4397">
                  <c:v>-3.1949698899999999</c:v>
                </c:pt>
                <c:pt idx="4398">
                  <c:v>-3.40940881</c:v>
                </c:pt>
                <c:pt idx="4399">
                  <c:v>-3.62384868</c:v>
                </c:pt>
                <c:pt idx="4400">
                  <c:v>-3.5723280900000001</c:v>
                </c:pt>
                <c:pt idx="4401">
                  <c:v>-3.4470050300000001</c:v>
                </c:pt>
                <c:pt idx="4402">
                  <c:v>-3.3202915200000001</c:v>
                </c:pt>
                <c:pt idx="4403">
                  <c:v>-3.33421564</c:v>
                </c:pt>
                <c:pt idx="4404">
                  <c:v>-3.6099240799999999</c:v>
                </c:pt>
                <c:pt idx="4405">
                  <c:v>-3.7742352499999998</c:v>
                </c:pt>
                <c:pt idx="4406">
                  <c:v>-3.8953807399999998</c:v>
                </c:pt>
                <c:pt idx="4407">
                  <c:v>-3.98728251</c:v>
                </c:pt>
                <c:pt idx="4408">
                  <c:v>-3.99563837</c:v>
                </c:pt>
                <c:pt idx="4409">
                  <c:v>-3.9719657900000001</c:v>
                </c:pt>
                <c:pt idx="4410">
                  <c:v>-3.9106986500000001</c:v>
                </c:pt>
                <c:pt idx="4411">
                  <c:v>-3.79512239</c:v>
                </c:pt>
                <c:pt idx="4412">
                  <c:v>-3.76309586</c:v>
                </c:pt>
                <c:pt idx="4413">
                  <c:v>-3.6851174800000002</c:v>
                </c:pt>
                <c:pt idx="4414">
                  <c:v>-3.6725864399999999</c:v>
                </c:pt>
                <c:pt idx="4415">
                  <c:v>-3.69347286</c:v>
                </c:pt>
                <c:pt idx="4416">
                  <c:v>-3.7798058999999999</c:v>
                </c:pt>
                <c:pt idx="4417">
                  <c:v>-3.7422089600000001</c:v>
                </c:pt>
                <c:pt idx="4418">
                  <c:v>-3.81043983</c:v>
                </c:pt>
                <c:pt idx="4419">
                  <c:v>-3.8508214999999999</c:v>
                </c:pt>
                <c:pt idx="4420">
                  <c:v>-3.9218370899999999</c:v>
                </c:pt>
                <c:pt idx="4421">
                  <c:v>-4.0457687399999998</c:v>
                </c:pt>
                <c:pt idx="4422">
                  <c:v>-4.1724815399999997</c:v>
                </c:pt>
                <c:pt idx="4423">
                  <c:v>-4.2421054800000002</c:v>
                </c:pt>
                <c:pt idx="4424">
                  <c:v>-4.2755250900000004</c:v>
                </c:pt>
                <c:pt idx="4425">
                  <c:v>-4.2253966299999997</c:v>
                </c:pt>
                <c:pt idx="4426">
                  <c:v>-4.00120831</c:v>
                </c:pt>
                <c:pt idx="4427">
                  <c:v>-3.89538121</c:v>
                </c:pt>
                <c:pt idx="4428">
                  <c:v>-3.91487432</c:v>
                </c:pt>
                <c:pt idx="4429">
                  <c:v>-4.0538043999999998</c:v>
                </c:pt>
                <c:pt idx="4430">
                  <c:v>-4.1933684299999996</c:v>
                </c:pt>
                <c:pt idx="4431">
                  <c:v>-4.2337503400000003</c:v>
                </c:pt>
                <c:pt idx="4432">
                  <c:v>-4.2448902100000003</c:v>
                </c:pt>
                <c:pt idx="4433">
                  <c:v>-4.2797021900000001</c:v>
                </c:pt>
                <c:pt idx="4434">
                  <c:v>-4.3381867400000003</c:v>
                </c:pt>
                <c:pt idx="4435">
                  <c:v>-4.3743896500000004</c:v>
                </c:pt>
                <c:pt idx="4436">
                  <c:v>-4.3994545900000004</c:v>
                </c:pt>
                <c:pt idx="4437">
                  <c:v>-4.3033747699999996</c:v>
                </c:pt>
                <c:pt idx="4438">
                  <c:v>-4.1265306500000003</c:v>
                </c:pt>
                <c:pt idx="4439">
                  <c:v>-3.9288010600000001</c:v>
                </c:pt>
                <c:pt idx="4440">
                  <c:v>-3.94272351</c:v>
                </c:pt>
                <c:pt idx="4441">
                  <c:v>-3.9872832300000001</c:v>
                </c:pt>
                <c:pt idx="4442">
                  <c:v>-4.09032822</c:v>
                </c:pt>
                <c:pt idx="4443">
                  <c:v>-4.1780519500000004</c:v>
                </c:pt>
                <c:pt idx="4444">
                  <c:v>-4.1390624000000003</c:v>
                </c:pt>
                <c:pt idx="4445">
                  <c:v>-3.8772783300000002</c:v>
                </c:pt>
                <c:pt idx="4446">
                  <c:v>-3.7032201300000001</c:v>
                </c:pt>
                <c:pt idx="4447">
                  <c:v>-3.75056338</c:v>
                </c:pt>
                <c:pt idx="4448">
                  <c:v>-3.9162676300000001</c:v>
                </c:pt>
                <c:pt idx="4449">
                  <c:v>-4.0388064400000001</c:v>
                </c:pt>
                <c:pt idx="4450">
                  <c:v>-4.0193104699999997</c:v>
                </c:pt>
                <c:pt idx="4451">
                  <c:v>-3.8368976099999998</c:v>
                </c:pt>
                <c:pt idx="4452">
                  <c:v>-3.6809399100000002</c:v>
                </c:pt>
                <c:pt idx="4453">
                  <c:v>-3.4400432099999998</c:v>
                </c:pt>
                <c:pt idx="4454">
                  <c:v>-3.57789826</c:v>
                </c:pt>
                <c:pt idx="4455">
                  <c:v>-3.7129666800000001</c:v>
                </c:pt>
                <c:pt idx="4456">
                  <c:v>-3.8273971100000002</c:v>
                </c:pt>
                <c:pt idx="4457">
                  <c:v>-3.5347311499999998</c:v>
                </c:pt>
                <c:pt idx="4458">
                  <c:v>-3.2854788300000002</c:v>
                </c:pt>
                <c:pt idx="4459">
                  <c:v>-3.31833315</c:v>
                </c:pt>
                <c:pt idx="4460">
                  <c:v>-3.4247257699999998</c:v>
                </c:pt>
                <c:pt idx="4461">
                  <c:v>-3.5403006100000001</c:v>
                </c:pt>
                <c:pt idx="4462">
                  <c:v>-3.4645836399999999</c:v>
                </c:pt>
                <c:pt idx="4463">
                  <c:v>-3.30775833</c:v>
                </c:pt>
                <c:pt idx="4464">
                  <c:v>-3.0553634199999999</c:v>
                </c:pt>
                <c:pt idx="4465">
                  <c:v>-3.3773825199999998</c:v>
                </c:pt>
                <c:pt idx="4466">
                  <c:v>-3.5611884599999999</c:v>
                </c:pt>
                <c:pt idx="4467">
                  <c:v>-3.4364588299999999</c:v>
                </c:pt>
                <c:pt idx="4468">
                  <c:v>-3.1587638899999999</c:v>
                </c:pt>
                <c:pt idx="4469">
                  <c:v>-3.0356757600000002</c:v>
                </c:pt>
                <c:pt idx="4470">
                  <c:v>-3.17268968</c:v>
                </c:pt>
                <c:pt idx="4471">
                  <c:v>-3.42802191</c:v>
                </c:pt>
                <c:pt idx="4472">
                  <c:v>-3.3161137100000002</c:v>
                </c:pt>
                <c:pt idx="4473">
                  <c:v>-3.0640771400000002</c:v>
                </c:pt>
                <c:pt idx="4474">
                  <c:v>-3.0877478100000002</c:v>
                </c:pt>
                <c:pt idx="4475">
                  <c:v>-3.0362279399999998</c:v>
                </c:pt>
                <c:pt idx="4476">
                  <c:v>-3.1531932399999998</c:v>
                </c:pt>
                <c:pt idx="4477">
                  <c:v>-2.9991123700000002</c:v>
                </c:pt>
                <c:pt idx="4478">
                  <c:v>-3.0585064900000001</c:v>
                </c:pt>
                <c:pt idx="4479">
                  <c:v>-3.0640764200000001</c:v>
                </c:pt>
                <c:pt idx="4480">
                  <c:v>-3.1197745800000001</c:v>
                </c:pt>
                <c:pt idx="4481">
                  <c:v>-2.90811968</c:v>
                </c:pt>
                <c:pt idx="4482">
                  <c:v>-2.7925453199999999</c:v>
                </c:pt>
                <c:pt idx="4483">
                  <c:v>-2.6950714599999999</c:v>
                </c:pt>
                <c:pt idx="4484">
                  <c:v>-2.6727924299999999</c:v>
                </c:pt>
                <c:pt idx="4485">
                  <c:v>-2.5349378599999999</c:v>
                </c:pt>
                <c:pt idx="4486">
                  <c:v>-2.48759365</c:v>
                </c:pt>
                <c:pt idx="4487">
                  <c:v>-2.4499967100000002</c:v>
                </c:pt>
                <c:pt idx="4488">
                  <c:v>-2.4165775799999998</c:v>
                </c:pt>
                <c:pt idx="4489">
                  <c:v>-2.4277176900000002</c:v>
                </c:pt>
                <c:pt idx="4490">
                  <c:v>-2.4249324799999998</c:v>
                </c:pt>
                <c:pt idx="4491">
                  <c:v>-2.4820239499999999</c:v>
                </c:pt>
                <c:pt idx="4492">
                  <c:v>-2.5182280499999998</c:v>
                </c:pt>
                <c:pt idx="4493">
                  <c:v>-2.45835209</c:v>
                </c:pt>
                <c:pt idx="4494">
                  <c:v>-2.5154433300000001</c:v>
                </c:pt>
                <c:pt idx="4495">
                  <c:v>-2.5084807900000001</c:v>
                </c:pt>
                <c:pt idx="4496">
                  <c:v>-2.5363304599999998</c:v>
                </c:pt>
                <c:pt idx="4497">
                  <c:v>-2.4625294200000001</c:v>
                </c:pt>
                <c:pt idx="4498">
                  <c:v>-2.4402499199999999</c:v>
                </c:pt>
                <c:pt idx="4499">
                  <c:v>-2.38176656</c:v>
                </c:pt>
                <c:pt idx="4500">
                  <c:v>-2.3023948700000001</c:v>
                </c:pt>
                <c:pt idx="4501">
                  <c:v>-2.2759389900000002</c:v>
                </c:pt>
                <c:pt idx="4502">
                  <c:v>-2.2898631100000002</c:v>
                </c:pt>
                <c:pt idx="4503">
                  <c:v>-2.2132771</c:v>
                </c:pt>
                <c:pt idx="4504">
                  <c:v>-2.0726382700000001</c:v>
                </c:pt>
                <c:pt idx="4505">
                  <c:v>-1.89857912</c:v>
                </c:pt>
                <c:pt idx="4506">
                  <c:v>-1.78578937</c:v>
                </c:pt>
                <c:pt idx="4507">
                  <c:v>-1.7342677099999999</c:v>
                </c:pt>
                <c:pt idx="4508">
                  <c:v>-1.7523702400000001</c:v>
                </c:pt>
                <c:pt idx="4509">
                  <c:v>-1.8999716</c:v>
                </c:pt>
                <c:pt idx="4510">
                  <c:v>-2.03921843</c:v>
                </c:pt>
                <c:pt idx="4511">
                  <c:v>-2.0893473600000001</c:v>
                </c:pt>
                <c:pt idx="4512">
                  <c:v>-2.1004879500000002</c:v>
                </c:pt>
                <c:pt idx="4513">
                  <c:v>-2.1269445400000002</c:v>
                </c:pt>
                <c:pt idx="4514">
                  <c:v>-2.1269445400000002</c:v>
                </c:pt>
                <c:pt idx="4515">
                  <c:v>-2.1380834599999998</c:v>
                </c:pt>
                <c:pt idx="4516">
                  <c:v>-2.1840348199999999</c:v>
                </c:pt>
                <c:pt idx="4517">
                  <c:v>-2.0809929399999998</c:v>
                </c:pt>
                <c:pt idx="4518">
                  <c:v>-1.98769689</c:v>
                </c:pt>
                <c:pt idx="4519">
                  <c:v>-1.9835199100000001</c:v>
                </c:pt>
                <c:pt idx="4520">
                  <c:v>-1.89997196</c:v>
                </c:pt>
                <c:pt idx="4521">
                  <c:v>-1.89857912</c:v>
                </c:pt>
                <c:pt idx="4522">
                  <c:v>-1.90136409</c:v>
                </c:pt>
                <c:pt idx="4523">
                  <c:v>-1.9501007800000001</c:v>
                </c:pt>
                <c:pt idx="4524">
                  <c:v>-1.9709873200000001</c:v>
                </c:pt>
                <c:pt idx="4525">
                  <c:v>-2.06845999</c:v>
                </c:pt>
                <c:pt idx="4526">
                  <c:v>-2.0754227599999999</c:v>
                </c:pt>
                <c:pt idx="4527">
                  <c:v>-2.1450462300000002</c:v>
                </c:pt>
                <c:pt idx="4528">
                  <c:v>-1.97934246</c:v>
                </c:pt>
                <c:pt idx="4529">
                  <c:v>-1.7621176199999999</c:v>
                </c:pt>
                <c:pt idx="4530">
                  <c:v>-1.76629484</c:v>
                </c:pt>
                <c:pt idx="4531">
                  <c:v>-1.8735146499999999</c:v>
                </c:pt>
                <c:pt idx="4532">
                  <c:v>-2.1311216399999999</c:v>
                </c:pt>
                <c:pt idx="4533">
                  <c:v>-2.3567013700000001</c:v>
                </c:pt>
                <c:pt idx="4534">
                  <c:v>-2.4792389899999998</c:v>
                </c:pt>
                <c:pt idx="4535">
                  <c:v>-2.4096157599999999</c:v>
                </c:pt>
                <c:pt idx="4536">
                  <c:v>-2.18682051</c:v>
                </c:pt>
                <c:pt idx="4537">
                  <c:v>-2.0754227599999999</c:v>
                </c:pt>
                <c:pt idx="4538">
                  <c:v>-2.0768158400000001</c:v>
                </c:pt>
                <c:pt idx="4539">
                  <c:v>-2.1840353000000001</c:v>
                </c:pt>
                <c:pt idx="4540">
                  <c:v>-2.36923409</c:v>
                </c:pt>
                <c:pt idx="4541">
                  <c:v>-2.6658303700000001</c:v>
                </c:pt>
                <c:pt idx="4542">
                  <c:v>-2.8343186399999998</c:v>
                </c:pt>
                <c:pt idx="4543">
                  <c:v>-2.63241076</c:v>
                </c:pt>
                <c:pt idx="4544">
                  <c:v>-2.35670161</c:v>
                </c:pt>
                <c:pt idx="4545">
                  <c:v>-2.37192297</c:v>
                </c:pt>
                <c:pt idx="4546">
                  <c:v>-2.6407654300000001</c:v>
                </c:pt>
                <c:pt idx="4547">
                  <c:v>-2.8259644499999999</c:v>
                </c:pt>
                <c:pt idx="4548">
                  <c:v>-2.6198780500000001</c:v>
                </c:pt>
                <c:pt idx="4549">
                  <c:v>-2.3149280499999998</c:v>
                </c:pt>
                <c:pt idx="4550">
                  <c:v>-2.5335457300000002</c:v>
                </c:pt>
                <c:pt idx="4551">
                  <c:v>-2.7229213699999999</c:v>
                </c:pt>
                <c:pt idx="4552">
                  <c:v>-2.8872325399999998</c:v>
                </c:pt>
                <c:pt idx="4553">
                  <c:v>-2.66161132</c:v>
                </c:pt>
                <c:pt idx="4554">
                  <c:v>-2.5335457300000002</c:v>
                </c:pt>
                <c:pt idx="4555">
                  <c:v>-2.6839318300000001</c:v>
                </c:pt>
                <c:pt idx="4556">
                  <c:v>-2.9735655799999998</c:v>
                </c:pt>
                <c:pt idx="4557">
                  <c:v>-3.0000233700000001</c:v>
                </c:pt>
                <c:pt idx="4558">
                  <c:v>-2.67145491</c:v>
                </c:pt>
                <c:pt idx="4559">
                  <c:v>-2.56696415</c:v>
                </c:pt>
                <c:pt idx="4560">
                  <c:v>-2.58506656</c:v>
                </c:pt>
                <c:pt idx="4561">
                  <c:v>-2.79533005</c:v>
                </c:pt>
                <c:pt idx="4562">
                  <c:v>-2.83036208</c:v>
                </c:pt>
                <c:pt idx="4563">
                  <c:v>-2.8983728900000001</c:v>
                </c:pt>
                <c:pt idx="4564">
                  <c:v>-2.9624266600000002</c:v>
                </c:pt>
                <c:pt idx="4565">
                  <c:v>-2.9721729799999999</c:v>
                </c:pt>
                <c:pt idx="4566">
                  <c:v>-2.78836679</c:v>
                </c:pt>
                <c:pt idx="4567">
                  <c:v>-2.6198780500000001</c:v>
                </c:pt>
                <c:pt idx="4568">
                  <c:v>-2.7897598700000001</c:v>
                </c:pt>
                <c:pt idx="4569">
                  <c:v>-2.9666039899999999</c:v>
                </c:pt>
                <c:pt idx="4570">
                  <c:v>-2.84128165</c:v>
                </c:pt>
                <c:pt idx="4571">
                  <c:v>-2.4787969599999999</c:v>
                </c:pt>
                <c:pt idx="4572">
                  <c:v>-2.7103888999999999</c:v>
                </c:pt>
                <c:pt idx="4573">
                  <c:v>-3.0529370299999998</c:v>
                </c:pt>
                <c:pt idx="4574">
                  <c:v>-2.9415385700000001</c:v>
                </c:pt>
                <c:pt idx="4575">
                  <c:v>-2.5794971000000002</c:v>
                </c:pt>
                <c:pt idx="4576">
                  <c:v>-2.5293676899999999</c:v>
                </c:pt>
                <c:pt idx="4577">
                  <c:v>-2.87191558</c:v>
                </c:pt>
                <c:pt idx="4578">
                  <c:v>-2.8774845600000001</c:v>
                </c:pt>
                <c:pt idx="4579">
                  <c:v>-2.39012074</c:v>
                </c:pt>
                <c:pt idx="4580">
                  <c:v>-2.4291098099999999</c:v>
                </c:pt>
                <c:pt idx="4581">
                  <c:v>-2.7229204199999999</c:v>
                </c:pt>
                <c:pt idx="4582">
                  <c:v>-2.5920288600000001</c:v>
                </c:pt>
                <c:pt idx="4583">
                  <c:v>-2.1965675400000002</c:v>
                </c:pt>
                <c:pt idx="4584">
                  <c:v>-2.5070881800000002</c:v>
                </c:pt>
                <c:pt idx="4585">
                  <c:v>-2.6519057799999999</c:v>
                </c:pt>
                <c:pt idx="4586">
                  <c:v>-2.2717611799999999</c:v>
                </c:pt>
                <c:pt idx="4587">
                  <c:v>-2.177073</c:v>
                </c:pt>
                <c:pt idx="4588">
                  <c:v>-2.4875931699999998</c:v>
                </c:pt>
                <c:pt idx="4589">
                  <c:v>-2.65190554</c:v>
                </c:pt>
                <c:pt idx="4590">
                  <c:v>-2.3901212200000002</c:v>
                </c:pt>
                <c:pt idx="4591">
                  <c:v>-2.08238506</c:v>
                </c:pt>
                <c:pt idx="4592">
                  <c:v>-2.1687176199999998</c:v>
                </c:pt>
                <c:pt idx="4593">
                  <c:v>-2.1352992099999999</c:v>
                </c:pt>
                <c:pt idx="4594">
                  <c:v>-2.3198909799999998</c:v>
                </c:pt>
                <c:pt idx="4595">
                  <c:v>-2.3650562800000001</c:v>
                </c:pt>
                <c:pt idx="4596">
                  <c:v>-2.3929059499999998</c:v>
                </c:pt>
                <c:pt idx="4597">
                  <c:v>-2.2773308800000001</c:v>
                </c:pt>
                <c:pt idx="4598">
                  <c:v>-2.0737953199999999</c:v>
                </c:pt>
                <c:pt idx="4599">
                  <c:v>-2.0294716400000001</c:v>
                </c:pt>
                <c:pt idx="4600">
                  <c:v>-1.9709881499999999</c:v>
                </c:pt>
                <c:pt idx="4601">
                  <c:v>-1.9138963200000001</c:v>
                </c:pt>
                <c:pt idx="4602">
                  <c:v>-1.93879533</c:v>
                </c:pt>
                <c:pt idx="4603">
                  <c:v>-1.9389612700000001</c:v>
                </c:pt>
                <c:pt idx="4604">
                  <c:v>-1.941746</c:v>
                </c:pt>
                <c:pt idx="4605">
                  <c:v>-1.8595902900000001</c:v>
                </c:pt>
                <c:pt idx="4606">
                  <c:v>-1.8944014300000001</c:v>
                </c:pt>
                <c:pt idx="4607">
                  <c:v>-1.94174552</c:v>
                </c:pt>
                <c:pt idx="4608">
                  <c:v>-2.0294711599999999</c:v>
                </c:pt>
                <c:pt idx="4609">
                  <c:v>-2.0963101399999999</c:v>
                </c:pt>
                <c:pt idx="4610">
                  <c:v>-2.26201439</c:v>
                </c:pt>
                <c:pt idx="4611">
                  <c:v>-2.3023955800000002</c:v>
                </c:pt>
                <c:pt idx="4612">
                  <c:v>-2.4012608499999999</c:v>
                </c:pt>
                <c:pt idx="4613">
                  <c:v>-2.3608789400000001</c:v>
                </c:pt>
                <c:pt idx="4614">
                  <c:v>-2.21049213</c:v>
                </c:pt>
                <c:pt idx="4615">
                  <c:v>-2.1325142399999999</c:v>
                </c:pt>
                <c:pt idx="4616">
                  <c:v>-2.00440693</c:v>
                </c:pt>
                <c:pt idx="4617">
                  <c:v>-1.98908997</c:v>
                </c:pt>
                <c:pt idx="4618">
                  <c:v>-2.0057992900000001</c:v>
                </c:pt>
                <c:pt idx="4619">
                  <c:v>-2.1534011400000002</c:v>
                </c:pt>
                <c:pt idx="4620">
                  <c:v>-2.3037879499999998</c:v>
                </c:pt>
                <c:pt idx="4621">
                  <c:v>-2.3163197000000002</c:v>
                </c:pt>
                <c:pt idx="4622">
                  <c:v>-2.2272014599999999</c:v>
                </c:pt>
                <c:pt idx="4623">
                  <c:v>-1.9849121599999999</c:v>
                </c:pt>
                <c:pt idx="4624">
                  <c:v>-1.8609823000000001</c:v>
                </c:pt>
                <c:pt idx="4625">
                  <c:v>-1.71059585</c:v>
                </c:pt>
                <c:pt idx="4626">
                  <c:v>-1.81224597</c:v>
                </c:pt>
                <c:pt idx="4627">
                  <c:v>-1.9960525</c:v>
                </c:pt>
                <c:pt idx="4628">
                  <c:v>-2.2021374699999998</c:v>
                </c:pt>
                <c:pt idx="4629">
                  <c:v>-2.2035300699999998</c:v>
                </c:pt>
                <c:pt idx="4630">
                  <c:v>-2.0475730900000002</c:v>
                </c:pt>
                <c:pt idx="4631">
                  <c:v>-1.7147731799999999</c:v>
                </c:pt>
                <c:pt idx="4632">
                  <c:v>-1.5588166699999999</c:v>
                </c:pt>
                <c:pt idx="4633">
                  <c:v>-1.7481927900000001</c:v>
                </c:pt>
                <c:pt idx="4634">
                  <c:v>-2.0350415700000002</c:v>
                </c:pt>
                <c:pt idx="4635">
                  <c:v>-2.1589708299999999</c:v>
                </c:pt>
                <c:pt idx="4636">
                  <c:v>-2.0141537199999999</c:v>
                </c:pt>
                <c:pt idx="4637">
                  <c:v>-1.7050262700000001</c:v>
                </c:pt>
                <c:pt idx="4638">
                  <c:v>-1.63679445</c:v>
                </c:pt>
                <c:pt idx="4639">
                  <c:v>-1.87908483</c:v>
                </c:pt>
                <c:pt idx="4640">
                  <c:v>-2.1617562800000001</c:v>
                </c:pt>
                <c:pt idx="4641">
                  <c:v>-2.0893473600000001</c:v>
                </c:pt>
                <c:pt idx="4642">
                  <c:v>-1.74262333</c:v>
                </c:pt>
                <c:pt idx="4643">
                  <c:v>-1.56160188</c:v>
                </c:pt>
                <c:pt idx="4644">
                  <c:v>-1.91668105</c:v>
                </c:pt>
                <c:pt idx="4645">
                  <c:v>-2.2118847399999999</c:v>
                </c:pt>
                <c:pt idx="4646">
                  <c:v>-1.9194659000000001</c:v>
                </c:pt>
                <c:pt idx="4647">
                  <c:v>-1.6159081500000001</c:v>
                </c:pt>
                <c:pt idx="4648">
                  <c:v>-1.9069339000000001</c:v>
                </c:pt>
                <c:pt idx="4649">
                  <c:v>-2.14226151</c:v>
                </c:pt>
                <c:pt idx="4650">
                  <c:v>-2.0071923699999998</c:v>
                </c:pt>
                <c:pt idx="4651">
                  <c:v>-1.57413435</c:v>
                </c:pt>
                <c:pt idx="4652">
                  <c:v>-1.6660367300000001</c:v>
                </c:pt>
                <c:pt idx="4653">
                  <c:v>-2.0420041100000001</c:v>
                </c:pt>
                <c:pt idx="4654">
                  <c:v>-2.03504109</c:v>
                </c:pt>
                <c:pt idx="4655">
                  <c:v>-1.5755261199999999</c:v>
                </c:pt>
                <c:pt idx="4656">
                  <c:v>-1.87629998</c:v>
                </c:pt>
                <c:pt idx="4657">
                  <c:v>-2.1561858699999998</c:v>
                </c:pt>
                <c:pt idx="4658">
                  <c:v>-1.8038911799999999</c:v>
                </c:pt>
                <c:pt idx="4659">
                  <c:v>-1.82756341</c:v>
                </c:pt>
                <c:pt idx="4660">
                  <c:v>-2.2564432600000002</c:v>
                </c:pt>
                <c:pt idx="4661">
                  <c:v>-1.8776918600000001</c:v>
                </c:pt>
                <c:pt idx="4662">
                  <c:v>-1.8818691999999999</c:v>
                </c:pt>
                <c:pt idx="4663">
                  <c:v>-2.39151311</c:v>
                </c:pt>
                <c:pt idx="4664">
                  <c:v>-2.2160623099999999</c:v>
                </c:pt>
                <c:pt idx="4665">
                  <c:v>-1.9598476899999999</c:v>
                </c:pt>
                <c:pt idx="4666">
                  <c:v>-2.15757895</c:v>
                </c:pt>
                <c:pt idx="4667">
                  <c:v>-2.4848084400000001</c:v>
                </c:pt>
                <c:pt idx="4668">
                  <c:v>-2.4430344100000001</c:v>
                </c:pt>
                <c:pt idx="4669">
                  <c:v>-2.0963099000000001</c:v>
                </c:pt>
                <c:pt idx="4670">
                  <c:v>-2.2355568400000001</c:v>
                </c:pt>
                <c:pt idx="4671">
                  <c:v>-2.644943</c:v>
                </c:pt>
                <c:pt idx="4672">
                  <c:v>-2.6463351199999998</c:v>
                </c:pt>
                <c:pt idx="4673">
                  <c:v>-2.2244174499999998</c:v>
                </c:pt>
                <c:pt idx="4674">
                  <c:v>-2.1645412400000001</c:v>
                </c:pt>
                <c:pt idx="4675">
                  <c:v>-2.5655720199999998</c:v>
                </c:pt>
                <c:pt idx="4676">
                  <c:v>-2.7382388099999999</c:v>
                </c:pt>
                <c:pt idx="4677">
                  <c:v>-2.64076471</c:v>
                </c:pt>
                <c:pt idx="4678">
                  <c:v>-2.3427770099999998</c:v>
                </c:pt>
                <c:pt idx="4679">
                  <c:v>-2.30239511</c:v>
                </c:pt>
                <c:pt idx="4680">
                  <c:v>-2.3873357799999999</c:v>
                </c:pt>
                <c:pt idx="4681">
                  <c:v>-2.6811468600000001</c:v>
                </c:pt>
                <c:pt idx="4682">
                  <c:v>-2.8886258599999999</c:v>
                </c:pt>
                <c:pt idx="4683">
                  <c:v>-2.8162169499999998</c:v>
                </c:pt>
                <c:pt idx="4684">
                  <c:v>-2.6212711299999998</c:v>
                </c:pt>
                <c:pt idx="4685">
                  <c:v>-2.4374649499999999</c:v>
                </c:pt>
                <c:pt idx="4686">
                  <c:v>-2.3789811099999998</c:v>
                </c:pt>
                <c:pt idx="4687">
                  <c:v>-2.5878515200000001</c:v>
                </c:pt>
                <c:pt idx="4688">
                  <c:v>-2.7744431500000002</c:v>
                </c:pt>
                <c:pt idx="4689">
                  <c:v>-2.8635604400000001</c:v>
                </c:pt>
                <c:pt idx="4690">
                  <c:v>-2.8384971600000002</c:v>
                </c:pt>
                <c:pt idx="4691">
                  <c:v>-2.6714000699999998</c:v>
                </c:pt>
                <c:pt idx="4692">
                  <c:v>-2.4834163199999999</c:v>
                </c:pt>
                <c:pt idx="4693">
                  <c:v>-2.62684059</c:v>
                </c:pt>
                <c:pt idx="4694">
                  <c:v>-2.9443237799999999</c:v>
                </c:pt>
                <c:pt idx="4695">
                  <c:v>-3.1142051199999998</c:v>
                </c:pt>
                <c:pt idx="4696">
                  <c:v>-2.9972384000000001</c:v>
                </c:pt>
                <c:pt idx="4697">
                  <c:v>-2.7925448400000001</c:v>
                </c:pt>
                <c:pt idx="4698">
                  <c:v>-2.6268401099999998</c:v>
                </c:pt>
                <c:pt idx="4699">
                  <c:v>-2.6895015199999999</c:v>
                </c:pt>
                <c:pt idx="4700">
                  <c:v>-2.9067277900000001</c:v>
                </c:pt>
                <c:pt idx="4701">
                  <c:v>-3.1392693500000002</c:v>
                </c:pt>
                <c:pt idx="4702">
                  <c:v>-3.10306573</c:v>
                </c:pt>
                <c:pt idx="4703">
                  <c:v>-2.98749018</c:v>
                </c:pt>
                <c:pt idx="4704">
                  <c:v>-2.80925417</c:v>
                </c:pt>
                <c:pt idx="4705">
                  <c:v>-2.6658298999999999</c:v>
                </c:pt>
                <c:pt idx="4706">
                  <c:v>-2.7730503099999999</c:v>
                </c:pt>
                <c:pt idx="4707">
                  <c:v>-3.0626838200000002</c:v>
                </c:pt>
                <c:pt idx="4708">
                  <c:v>-3.0459749700000001</c:v>
                </c:pt>
                <c:pt idx="4709">
                  <c:v>-3.0069854299999998</c:v>
                </c:pt>
                <c:pt idx="4710">
                  <c:v>-2.7493782000000002</c:v>
                </c:pt>
                <c:pt idx="4711">
                  <c:v>-2.73823857</c:v>
                </c:pt>
                <c:pt idx="4712">
                  <c:v>-2.7473933700000002</c:v>
                </c:pt>
                <c:pt idx="4713">
                  <c:v>-2.9053344700000001</c:v>
                </c:pt>
                <c:pt idx="4714">
                  <c:v>-3.1086363800000001</c:v>
                </c:pt>
                <c:pt idx="4715">
                  <c:v>-2.90672731</c:v>
                </c:pt>
                <c:pt idx="4716">
                  <c:v>-2.6059527400000002</c:v>
                </c:pt>
                <c:pt idx="4717">
                  <c:v>-2.6240553900000001</c:v>
                </c:pt>
                <c:pt idx="4718">
                  <c:v>-2.70621109</c:v>
                </c:pt>
                <c:pt idx="4719">
                  <c:v>-2.9902753799999999</c:v>
                </c:pt>
                <c:pt idx="4720">
                  <c:v>-2.97774363</c:v>
                </c:pt>
                <c:pt idx="4721">
                  <c:v>-2.98192024</c:v>
                </c:pt>
                <c:pt idx="4722">
                  <c:v>-2.81900167</c:v>
                </c:pt>
                <c:pt idx="4723">
                  <c:v>-2.6602599599999999</c:v>
                </c:pt>
                <c:pt idx="4724">
                  <c:v>-2.4555666399999998</c:v>
                </c:pt>
                <c:pt idx="4725">
                  <c:v>-2.3580937400000002</c:v>
                </c:pt>
                <c:pt idx="4726">
                  <c:v>-2.2829008100000001</c:v>
                </c:pt>
                <c:pt idx="4727">
                  <c:v>-2.2940413999999998</c:v>
                </c:pt>
                <c:pt idx="4728">
                  <c:v>-2.27872348</c:v>
                </c:pt>
                <c:pt idx="4729">
                  <c:v>-2.3831589200000001</c:v>
                </c:pt>
                <c:pt idx="4730">
                  <c:v>-2.4388575600000002</c:v>
                </c:pt>
                <c:pt idx="4731">
                  <c:v>-2.4277176900000002</c:v>
                </c:pt>
                <c:pt idx="4732">
                  <c:v>-2.4875943700000001</c:v>
                </c:pt>
                <c:pt idx="4733">
                  <c:v>-2.5377228299999999</c:v>
                </c:pt>
                <c:pt idx="4734">
                  <c:v>-2.4973416300000002</c:v>
                </c:pt>
                <c:pt idx="4735">
                  <c:v>-2.3915135900000002</c:v>
                </c:pt>
                <c:pt idx="4736">
                  <c:v>-2.2787232400000001</c:v>
                </c:pt>
                <c:pt idx="4737">
                  <c:v>-2.2829005699999998</c:v>
                </c:pt>
                <c:pt idx="4738">
                  <c:v>-2.22720194</c:v>
                </c:pt>
                <c:pt idx="4739">
                  <c:v>-2.1339068399999999</c:v>
                </c:pt>
                <c:pt idx="4740">
                  <c:v>-2.25226617</c:v>
                </c:pt>
                <c:pt idx="4741">
                  <c:v>-2.3845784700000001</c:v>
                </c:pt>
                <c:pt idx="4742">
                  <c:v>-2.5641796600000002</c:v>
                </c:pt>
                <c:pt idx="4743">
                  <c:v>-2.3385999200000001</c:v>
                </c:pt>
                <c:pt idx="4744">
                  <c:v>-2.1764524000000001</c:v>
                </c:pt>
                <c:pt idx="4745">
                  <c:v>-2.2090997699999999</c:v>
                </c:pt>
                <c:pt idx="4746">
                  <c:v>-2.2926480800000002</c:v>
                </c:pt>
                <c:pt idx="4747">
                  <c:v>-2.2312962999999999</c:v>
                </c:pt>
                <c:pt idx="4748">
                  <c:v>-2.03921866</c:v>
                </c:pt>
                <c:pt idx="4749">
                  <c:v>-1.9138968000000001</c:v>
                </c:pt>
                <c:pt idx="4750">
                  <c:v>-2.19192147</c:v>
                </c:pt>
                <c:pt idx="4751">
                  <c:v>-2.3650565100000001</c:v>
                </c:pt>
                <c:pt idx="4752">
                  <c:v>-2.2815079699999998</c:v>
                </c:pt>
                <c:pt idx="4753">
                  <c:v>-2.18403554</c:v>
                </c:pt>
                <c:pt idx="4754">
                  <c:v>-1.9584831</c:v>
                </c:pt>
                <c:pt idx="4755">
                  <c:v>-1.8930096599999999</c:v>
                </c:pt>
                <c:pt idx="4756">
                  <c:v>-2.2258093400000001</c:v>
                </c:pt>
                <c:pt idx="4757">
                  <c:v>-2.3274591</c:v>
                </c:pt>
                <c:pt idx="4758">
                  <c:v>-2.1742882699999999</c:v>
                </c:pt>
                <c:pt idx="4759">
                  <c:v>-2.1784653700000001</c:v>
                </c:pt>
                <c:pt idx="4760">
                  <c:v>-2.0517506600000002</c:v>
                </c:pt>
                <c:pt idx="4761">
                  <c:v>-2.0273897600000002</c:v>
                </c:pt>
                <c:pt idx="4762">
                  <c:v>-1.8164237700000001</c:v>
                </c:pt>
                <c:pt idx="4763">
                  <c:v>-1.9960526199999999</c:v>
                </c:pt>
                <c:pt idx="4764">
                  <c:v>-1.9250363100000001</c:v>
                </c:pt>
                <c:pt idx="4765">
                  <c:v>-2.0573205899999998</c:v>
                </c:pt>
                <c:pt idx="4766">
                  <c:v>-2.1366920500000002</c:v>
                </c:pt>
                <c:pt idx="4767">
                  <c:v>-1.9695951899999999</c:v>
                </c:pt>
                <c:pt idx="4768">
                  <c:v>-1.84009588</c:v>
                </c:pt>
                <c:pt idx="4769">
                  <c:v>-1.62983239</c:v>
                </c:pt>
                <c:pt idx="4770">
                  <c:v>-1.7412302500000001</c:v>
                </c:pt>
                <c:pt idx="4771">
                  <c:v>-1.8902245799999999</c:v>
                </c:pt>
                <c:pt idx="4772">
                  <c:v>-1.9946599</c:v>
                </c:pt>
                <c:pt idx="4773">
                  <c:v>-2.1227669699999998</c:v>
                </c:pt>
                <c:pt idx="4774">
                  <c:v>-1.99187505</c:v>
                </c:pt>
                <c:pt idx="4775">
                  <c:v>-1.9069337799999999</c:v>
                </c:pt>
                <c:pt idx="4776">
                  <c:v>-1.8665523500000001</c:v>
                </c:pt>
                <c:pt idx="4777">
                  <c:v>-1.6312252300000001</c:v>
                </c:pt>
                <c:pt idx="4778">
                  <c:v>-1.5295746299999999</c:v>
                </c:pt>
                <c:pt idx="4779">
                  <c:v>-1.5100800999999999</c:v>
                </c:pt>
                <c:pt idx="4780">
                  <c:v>-1.3945055</c:v>
                </c:pt>
                <c:pt idx="4781">
                  <c:v>-1.5184351199999999</c:v>
                </c:pt>
                <c:pt idx="4782">
                  <c:v>-1.60337591</c:v>
                </c:pt>
                <c:pt idx="4783">
                  <c:v>-1.7203432299999999</c:v>
                </c:pt>
                <c:pt idx="4784">
                  <c:v>-1.8024991800000001</c:v>
                </c:pt>
                <c:pt idx="4785">
                  <c:v>-1.88465452</c:v>
                </c:pt>
                <c:pt idx="4786">
                  <c:v>-1.8554128400000001</c:v>
                </c:pt>
                <c:pt idx="4787">
                  <c:v>-1.83731091</c:v>
                </c:pt>
                <c:pt idx="4788">
                  <c:v>-1.8303482499999999</c:v>
                </c:pt>
                <c:pt idx="4789">
                  <c:v>-1.6883168200000001</c:v>
                </c:pt>
                <c:pt idx="4790">
                  <c:v>-1.5838809</c:v>
                </c:pt>
                <c:pt idx="4791">
                  <c:v>-1.5059032400000001</c:v>
                </c:pt>
                <c:pt idx="4792">
                  <c:v>-1.43906438</c:v>
                </c:pt>
                <c:pt idx="4793">
                  <c:v>-1.4153921599999999</c:v>
                </c:pt>
                <c:pt idx="4794">
                  <c:v>-1.32905936</c:v>
                </c:pt>
                <c:pt idx="4795">
                  <c:v>-1.28867793</c:v>
                </c:pt>
                <c:pt idx="4796">
                  <c:v>-1.2886775699999999</c:v>
                </c:pt>
                <c:pt idx="4797">
                  <c:v>-1.17449534</c:v>
                </c:pt>
                <c:pt idx="4798">
                  <c:v>-1.1299361000000001</c:v>
                </c:pt>
                <c:pt idx="4799">
                  <c:v>-1.21905446</c:v>
                </c:pt>
                <c:pt idx="4800">
                  <c:v>-1.3026022900000001</c:v>
                </c:pt>
                <c:pt idx="4801">
                  <c:v>-1.4237471799999999</c:v>
                </c:pt>
                <c:pt idx="4802">
                  <c:v>-1.6131233</c:v>
                </c:pt>
                <c:pt idx="4803">
                  <c:v>-1.75376248</c:v>
                </c:pt>
                <c:pt idx="4804">
                  <c:v>-1.77325749</c:v>
                </c:pt>
                <c:pt idx="4805">
                  <c:v>-1.59502101</c:v>
                </c:pt>
                <c:pt idx="4806">
                  <c:v>-1.4822307800000001</c:v>
                </c:pt>
                <c:pt idx="4807">
                  <c:v>-1.4599514</c:v>
                </c:pt>
                <c:pt idx="4808">
                  <c:v>-1.4488121300000001</c:v>
                </c:pt>
                <c:pt idx="4809">
                  <c:v>-1.4502042500000001</c:v>
                </c:pt>
                <c:pt idx="4810">
                  <c:v>-1.4404571100000001</c:v>
                </c:pt>
                <c:pt idx="4811">
                  <c:v>-1.54906929</c:v>
                </c:pt>
                <c:pt idx="4812">
                  <c:v>-1.54906952</c:v>
                </c:pt>
                <c:pt idx="4813">
                  <c:v>-1.6131235399999999</c:v>
                </c:pt>
                <c:pt idx="4814">
                  <c:v>-1.7259128100000001</c:v>
                </c:pt>
                <c:pt idx="4815">
                  <c:v>-1.8206011099999999</c:v>
                </c:pt>
                <c:pt idx="4816">
                  <c:v>-1.9194665</c:v>
                </c:pt>
                <c:pt idx="4817">
                  <c:v>-2.0141539599999998</c:v>
                </c:pt>
                <c:pt idx="4818">
                  <c:v>-2.0057992900000001</c:v>
                </c:pt>
                <c:pt idx="4819">
                  <c:v>-2.10048747</c:v>
                </c:pt>
                <c:pt idx="4820">
                  <c:v>-2.0642831300000002</c:v>
                </c:pt>
                <c:pt idx="4821">
                  <c:v>-2.11023402</c:v>
                </c:pt>
                <c:pt idx="4822">
                  <c:v>-2.2578363399999999</c:v>
                </c:pt>
                <c:pt idx="4823">
                  <c:v>-2.1506161700000002</c:v>
                </c:pt>
                <c:pt idx="4824">
                  <c:v>-2.2439114999999998</c:v>
                </c:pt>
                <c:pt idx="4825">
                  <c:v>-2.17985797</c:v>
                </c:pt>
                <c:pt idx="4826">
                  <c:v>-2.0823848200000001</c:v>
                </c:pt>
                <c:pt idx="4827">
                  <c:v>-1.9863048800000001</c:v>
                </c:pt>
                <c:pt idx="4828">
                  <c:v>-2.0155463199999999</c:v>
                </c:pt>
                <c:pt idx="4829">
                  <c:v>-2.1492235700000002</c:v>
                </c:pt>
                <c:pt idx="4830">
                  <c:v>-2.2383422899999998</c:v>
                </c:pt>
                <c:pt idx="4831">
                  <c:v>-2.4239544899999999</c:v>
                </c:pt>
                <c:pt idx="4832">
                  <c:v>-2.4277176900000002</c:v>
                </c:pt>
                <c:pt idx="4833">
                  <c:v>-2.3241097900000001</c:v>
                </c:pt>
                <c:pt idx="4834">
                  <c:v>-2.1784651300000002</c:v>
                </c:pt>
                <c:pt idx="4835">
                  <c:v>-2.1687183399999999</c:v>
                </c:pt>
                <c:pt idx="4836">
                  <c:v>-2.02390194</c:v>
                </c:pt>
                <c:pt idx="4837">
                  <c:v>-2.0754229999999998</c:v>
                </c:pt>
                <c:pt idx="4838">
                  <c:v>-2.1923902000000002</c:v>
                </c:pt>
                <c:pt idx="4839">
                  <c:v>-2.0822339099999998</c:v>
                </c:pt>
                <c:pt idx="4840">
                  <c:v>-2.2578356300000002</c:v>
                </c:pt>
                <c:pt idx="4841">
                  <c:v>-2.4388577900000001</c:v>
                </c:pt>
                <c:pt idx="4842">
                  <c:v>-2.5572171199999998</c:v>
                </c:pt>
                <c:pt idx="4843">
                  <c:v>-2.46252966</c:v>
                </c:pt>
                <c:pt idx="4844">
                  <c:v>-2.19656801</c:v>
                </c:pt>
                <c:pt idx="4845">
                  <c:v>-2.0517509</c:v>
                </c:pt>
                <c:pt idx="4846">
                  <c:v>-2.02390099</c:v>
                </c:pt>
                <c:pt idx="4847">
                  <c:v>-1.9807348300000001</c:v>
                </c:pt>
                <c:pt idx="4848">
                  <c:v>-1.99504602</c:v>
                </c:pt>
                <c:pt idx="4849">
                  <c:v>-2.1158046700000002</c:v>
                </c:pt>
                <c:pt idx="4850">
                  <c:v>-2.1074497700000001</c:v>
                </c:pt>
                <c:pt idx="4851">
                  <c:v>-2.2035303100000001</c:v>
                </c:pt>
                <c:pt idx="4852">
                  <c:v>-2.2734844700000001</c:v>
                </c:pt>
                <c:pt idx="4853">
                  <c:v>-2.1868207499999999</c:v>
                </c:pt>
                <c:pt idx="4854">
                  <c:v>-2.2884705099999998</c:v>
                </c:pt>
                <c:pt idx="4855">
                  <c:v>-2.26201367</c:v>
                </c:pt>
                <c:pt idx="4856">
                  <c:v>-2.2703690500000002</c:v>
                </c:pt>
                <c:pt idx="4857">
                  <c:v>-2.2425193800000001</c:v>
                </c:pt>
                <c:pt idx="4858">
                  <c:v>-2.2829005699999998</c:v>
                </c:pt>
                <c:pt idx="4859">
                  <c:v>-2.29543352</c:v>
                </c:pt>
                <c:pt idx="4860">
                  <c:v>-2.2466964699999998</c:v>
                </c:pt>
                <c:pt idx="4861">
                  <c:v>-2.21745467</c:v>
                </c:pt>
                <c:pt idx="4862">
                  <c:v>-2.1659336100000002</c:v>
                </c:pt>
                <c:pt idx="4863">
                  <c:v>-2.0977027399999999</c:v>
                </c:pt>
                <c:pt idx="4864">
                  <c:v>-2.0517511399999999</c:v>
                </c:pt>
                <c:pt idx="4865">
                  <c:v>-1.9682023500000001</c:v>
                </c:pt>
                <c:pt idx="4866">
                  <c:v>-1.8999716</c:v>
                </c:pt>
                <c:pt idx="4867">
                  <c:v>-1.89857912</c:v>
                </c:pt>
                <c:pt idx="4868">
                  <c:v>-1.9097197100000001</c:v>
                </c:pt>
                <c:pt idx="4869">
                  <c:v>-1.9208583800000001</c:v>
                </c:pt>
                <c:pt idx="4870">
                  <c:v>-1.8957947500000001</c:v>
                </c:pt>
                <c:pt idx="4871">
                  <c:v>-1.8136386900000001</c:v>
                </c:pt>
                <c:pt idx="4872">
                  <c:v>-1.7704721699999999</c:v>
                </c:pt>
                <c:pt idx="4873">
                  <c:v>-1.7166070899999999</c:v>
                </c:pt>
                <c:pt idx="4874">
                  <c:v>-1.6451497100000001</c:v>
                </c:pt>
                <c:pt idx="4875">
                  <c:v>-1.5560320599999999</c:v>
                </c:pt>
                <c:pt idx="4876">
                  <c:v>-1.7356600799999999</c:v>
                </c:pt>
                <c:pt idx="4877">
                  <c:v>-1.57831144</c:v>
                </c:pt>
                <c:pt idx="4878">
                  <c:v>-1.4311370800000001</c:v>
                </c:pt>
                <c:pt idx="4879">
                  <c:v>-1.32905936</c:v>
                </c:pt>
                <c:pt idx="4880">
                  <c:v>-1.5226122099999999</c:v>
                </c:pt>
                <c:pt idx="4881">
                  <c:v>-1.41426206</c:v>
                </c:pt>
                <c:pt idx="4882">
                  <c:v>-1.42931736</c:v>
                </c:pt>
                <c:pt idx="4883">
                  <c:v>-1.24411881</c:v>
                </c:pt>
                <c:pt idx="4884">
                  <c:v>-1.2246241600000001</c:v>
                </c:pt>
                <c:pt idx="4885">
                  <c:v>-1.32488191</c:v>
                </c:pt>
                <c:pt idx="4886">
                  <c:v>-1.3388065099999999</c:v>
                </c:pt>
                <c:pt idx="4887">
                  <c:v>-1.3415914799999999</c:v>
                </c:pt>
                <c:pt idx="4888">
                  <c:v>-1.4181775999999999</c:v>
                </c:pt>
                <c:pt idx="4889">
                  <c:v>-1.40564501</c:v>
                </c:pt>
                <c:pt idx="4890">
                  <c:v>-1.47526848</c:v>
                </c:pt>
                <c:pt idx="4891">
                  <c:v>-1.5086877299999999</c:v>
                </c:pt>
                <c:pt idx="4892">
                  <c:v>-1.5490691700000001</c:v>
                </c:pt>
                <c:pt idx="4893">
                  <c:v>-1.59780586</c:v>
                </c:pt>
                <c:pt idx="4894">
                  <c:v>-1.5574240699999999</c:v>
                </c:pt>
                <c:pt idx="4895">
                  <c:v>-1.5421072199999999</c:v>
                </c:pt>
                <c:pt idx="4896">
                  <c:v>-1.3680480699999999</c:v>
                </c:pt>
                <c:pt idx="4897">
                  <c:v>-1.1313287000000001</c:v>
                </c:pt>
                <c:pt idx="4898">
                  <c:v>-1.0686675299999999</c:v>
                </c:pt>
                <c:pt idx="4899">
                  <c:v>-1.3026022900000001</c:v>
                </c:pt>
                <c:pt idx="4900">
                  <c:v>-1.4766610899999999</c:v>
                </c:pt>
                <c:pt idx="4901">
                  <c:v>-1.1814576400000001</c:v>
                </c:pt>
                <c:pt idx="4902">
                  <c:v>-1.03664088</c:v>
                </c:pt>
                <c:pt idx="4903">
                  <c:v>-1.3805806599999999</c:v>
                </c:pt>
                <c:pt idx="4904">
                  <c:v>-1.2733606099999999</c:v>
                </c:pt>
                <c:pt idx="4905">
                  <c:v>-1.0408181000000001</c:v>
                </c:pt>
                <c:pt idx="4906">
                  <c:v>-1.38475847</c:v>
                </c:pt>
                <c:pt idx="4907">
                  <c:v>-1.25804329</c:v>
                </c:pt>
                <c:pt idx="4908">
                  <c:v>-1.0241086500000001</c:v>
                </c:pt>
                <c:pt idx="4909">
                  <c:v>-1.33184445</c:v>
                </c:pt>
                <c:pt idx="4910">
                  <c:v>-1.0282861000000001</c:v>
                </c:pt>
                <c:pt idx="4911">
                  <c:v>-1.16196334</c:v>
                </c:pt>
                <c:pt idx="4912">
                  <c:v>-1.26361334</c:v>
                </c:pt>
                <c:pt idx="4913">
                  <c:v>-0.93499047000000002</c:v>
                </c:pt>
                <c:pt idx="4914">
                  <c:v>-1.24272633</c:v>
                </c:pt>
                <c:pt idx="4915">
                  <c:v>-1.2023446600000001</c:v>
                </c:pt>
                <c:pt idx="4916">
                  <c:v>-0.88068396000000004</c:v>
                </c:pt>
                <c:pt idx="4917">
                  <c:v>-1.2817155099999999</c:v>
                </c:pt>
                <c:pt idx="4918">
                  <c:v>-1.09790969</c:v>
                </c:pt>
                <c:pt idx="4919">
                  <c:v>-0.95170009</c:v>
                </c:pt>
                <c:pt idx="4920">
                  <c:v>-1.21905386</c:v>
                </c:pt>
                <c:pt idx="4921">
                  <c:v>-0.84587252000000002</c:v>
                </c:pt>
                <c:pt idx="4922">
                  <c:v>-0.98511915999999999</c:v>
                </c:pt>
                <c:pt idx="4923">
                  <c:v>-1.0798071600000001</c:v>
                </c:pt>
                <c:pt idx="4924">
                  <c:v>-0.80827587999999995</c:v>
                </c:pt>
                <c:pt idx="4925">
                  <c:v>-1.17728031</c:v>
                </c:pt>
                <c:pt idx="4926">
                  <c:v>-0.90017879000000001</c:v>
                </c:pt>
                <c:pt idx="4927">
                  <c:v>-0.90714145000000002</c:v>
                </c:pt>
                <c:pt idx="4928">
                  <c:v>-1.0268934999999999</c:v>
                </c:pt>
                <c:pt idx="4929">
                  <c:v>-0.66485154999999996</c:v>
                </c:pt>
                <c:pt idx="4930">
                  <c:v>-1.1508229999999999</c:v>
                </c:pt>
                <c:pt idx="4931">
                  <c:v>-0.7567547</c:v>
                </c:pt>
                <c:pt idx="4932">
                  <c:v>-0.84308742999999997</c:v>
                </c:pt>
                <c:pt idx="4933">
                  <c:v>-0.96005487</c:v>
                </c:pt>
                <c:pt idx="4934">
                  <c:v>-0.61890018000000002</c:v>
                </c:pt>
                <c:pt idx="4935">
                  <c:v>-0.92802834999999995</c:v>
                </c:pt>
                <c:pt idx="4936">
                  <c:v>-0.90435642000000005</c:v>
                </c:pt>
                <c:pt idx="4937">
                  <c:v>-0.67877613999999997</c:v>
                </c:pt>
                <c:pt idx="4938">
                  <c:v>-1.1550006900000001</c:v>
                </c:pt>
                <c:pt idx="4939">
                  <c:v>-0.84448034000000005</c:v>
                </c:pt>
                <c:pt idx="4940">
                  <c:v>-0.59801298000000003</c:v>
                </c:pt>
                <c:pt idx="4941">
                  <c:v>-1.0255011300000001</c:v>
                </c:pt>
                <c:pt idx="4942">
                  <c:v>-1.0338555599999999</c:v>
                </c:pt>
                <c:pt idx="4943">
                  <c:v>-0.70105571</c:v>
                </c:pt>
                <c:pt idx="4944">
                  <c:v>-0.79295850000000001</c:v>
                </c:pt>
                <c:pt idx="4945">
                  <c:v>-1.1271511299999999</c:v>
                </c:pt>
                <c:pt idx="4946">
                  <c:v>-1.06309795</c:v>
                </c:pt>
                <c:pt idx="4947">
                  <c:v>-0.74004477000000002</c:v>
                </c:pt>
                <c:pt idx="4948">
                  <c:v>-0.76928657</c:v>
                </c:pt>
                <c:pt idx="4949">
                  <c:v>-1.1772800699999999</c:v>
                </c:pt>
                <c:pt idx="4950">
                  <c:v>-1.21487689</c:v>
                </c:pt>
                <c:pt idx="4951">
                  <c:v>-0.89600133999999998</c:v>
                </c:pt>
                <c:pt idx="4952">
                  <c:v>-1.1368985199999999</c:v>
                </c:pt>
                <c:pt idx="4953">
                  <c:v>-1.49476349</c:v>
                </c:pt>
                <c:pt idx="4954">
                  <c:v>-1.24133384</c:v>
                </c:pt>
                <c:pt idx="4955">
                  <c:v>-0.96980226000000003</c:v>
                </c:pt>
                <c:pt idx="4956">
                  <c:v>-1.33602178</c:v>
                </c:pt>
                <c:pt idx="4957">
                  <c:v>-1.1118341700000001</c:v>
                </c:pt>
                <c:pt idx="4958">
                  <c:v>-1.1368986400000001</c:v>
                </c:pt>
                <c:pt idx="4959">
                  <c:v>-1.48083806</c:v>
                </c:pt>
                <c:pt idx="4960">
                  <c:v>-1.18841982</c:v>
                </c:pt>
                <c:pt idx="4961">
                  <c:v>-1.22880173</c:v>
                </c:pt>
                <c:pt idx="4962">
                  <c:v>-1.5045106399999999</c:v>
                </c:pt>
                <c:pt idx="4963">
                  <c:v>-1.1466460199999999</c:v>
                </c:pt>
                <c:pt idx="4964">
                  <c:v>-1.3109571900000001</c:v>
                </c:pt>
                <c:pt idx="4965">
                  <c:v>-1.56020939</c:v>
                </c:pt>
                <c:pt idx="4966">
                  <c:v>-1.2065219899999999</c:v>
                </c:pt>
                <c:pt idx="4967">
                  <c:v>-1.4014680399999999</c:v>
                </c:pt>
                <c:pt idx="4968">
                  <c:v>-1.49476326</c:v>
                </c:pt>
                <c:pt idx="4969">
                  <c:v>-1.22044671</c:v>
                </c:pt>
                <c:pt idx="4970">
                  <c:v>-1.5824886600000001</c:v>
                </c:pt>
                <c:pt idx="4971">
                  <c:v>-1.4140002700000001</c:v>
                </c:pt>
                <c:pt idx="4972">
                  <c:v>-1.2817150399999999</c:v>
                </c:pt>
                <c:pt idx="4973">
                  <c:v>-1.7064186299999999</c:v>
                </c:pt>
                <c:pt idx="4974">
                  <c:v>-1.3596936500000001</c:v>
                </c:pt>
                <c:pt idx="4975">
                  <c:v>-1.4307092400000001</c:v>
                </c:pt>
                <c:pt idx="4976">
                  <c:v>-1.72869837</c:v>
                </c:pt>
                <c:pt idx="4977">
                  <c:v>-1.42514026</c:v>
                </c:pt>
                <c:pt idx="4978">
                  <c:v>-1.30817246</c:v>
                </c:pt>
                <c:pt idx="4979">
                  <c:v>-1.57413387</c:v>
                </c:pt>
                <c:pt idx="4980">
                  <c:v>-1.57413387</c:v>
                </c:pt>
                <c:pt idx="4981">
                  <c:v>-1.35133898</c:v>
                </c:pt>
                <c:pt idx="4982">
                  <c:v>-1.43627942</c:v>
                </c:pt>
                <c:pt idx="4983">
                  <c:v>-1.78300405</c:v>
                </c:pt>
                <c:pt idx="4984">
                  <c:v>-1.5448917200000001</c:v>
                </c:pt>
                <c:pt idx="4985">
                  <c:v>-1.32488191</c:v>
                </c:pt>
                <c:pt idx="4986">
                  <c:v>-1.6437571</c:v>
                </c:pt>
                <c:pt idx="4987">
                  <c:v>-1.6952786399999999</c:v>
                </c:pt>
                <c:pt idx="4988">
                  <c:v>-1.2956397500000001</c:v>
                </c:pt>
                <c:pt idx="4989">
                  <c:v>-1.51425755</c:v>
                </c:pt>
                <c:pt idx="4990">
                  <c:v>-1.7607251399999999</c:v>
                </c:pt>
                <c:pt idx="4991">
                  <c:v>-1.5072956099999999</c:v>
                </c:pt>
                <c:pt idx="4992">
                  <c:v>-1.3290592400000001</c:v>
                </c:pt>
                <c:pt idx="4993">
                  <c:v>-1.4376717800000001</c:v>
                </c:pt>
                <c:pt idx="4994">
                  <c:v>-1.7105963200000001</c:v>
                </c:pt>
                <c:pt idx="4995">
                  <c:v>-1.41678441</c:v>
                </c:pt>
                <c:pt idx="4996">
                  <c:v>-1.2862922000000001</c:v>
                </c:pt>
                <c:pt idx="4997">
                  <c:v>-1.35969377</c:v>
                </c:pt>
                <c:pt idx="4998">
                  <c:v>-1.66464448</c:v>
                </c:pt>
                <c:pt idx="4999">
                  <c:v>-1.71338105</c:v>
                </c:pt>
                <c:pt idx="5000">
                  <c:v>-1.56299436</c:v>
                </c:pt>
                <c:pt idx="5001">
                  <c:v>-1.3805806599999999</c:v>
                </c:pt>
                <c:pt idx="5002">
                  <c:v>-1.4348866899999999</c:v>
                </c:pt>
                <c:pt idx="5003">
                  <c:v>-1.64793444</c:v>
                </c:pt>
                <c:pt idx="5004">
                  <c:v>-1.74123085</c:v>
                </c:pt>
                <c:pt idx="5005">
                  <c:v>-1.4432415999999999</c:v>
                </c:pt>
                <c:pt idx="5006">
                  <c:v>-1.2427260899999999</c:v>
                </c:pt>
                <c:pt idx="5007">
                  <c:v>-1.1800650399999999</c:v>
                </c:pt>
                <c:pt idx="5008">
                  <c:v>-1.26639843</c:v>
                </c:pt>
                <c:pt idx="5009">
                  <c:v>-1.3332366899999999</c:v>
                </c:pt>
                <c:pt idx="5010">
                  <c:v>-1.4279247500000001</c:v>
                </c:pt>
                <c:pt idx="5011">
                  <c:v>-1.36526394</c:v>
                </c:pt>
                <c:pt idx="5012">
                  <c:v>-1.17310274</c:v>
                </c:pt>
                <c:pt idx="5013">
                  <c:v>-1.0087915700000001</c:v>
                </c:pt>
                <c:pt idx="5014">
                  <c:v>-0.79435109999999998</c:v>
                </c:pt>
                <c:pt idx="5015">
                  <c:v>-0.68852352999999999</c:v>
                </c:pt>
                <c:pt idx="5016">
                  <c:v>-0.76232438999999996</c:v>
                </c:pt>
                <c:pt idx="5017">
                  <c:v>-0.75953948000000004</c:v>
                </c:pt>
                <c:pt idx="5018">
                  <c:v>-0.89600139999999995</c:v>
                </c:pt>
                <c:pt idx="5019">
                  <c:v>-0.87232935</c:v>
                </c:pt>
                <c:pt idx="5020">
                  <c:v>-0.78878146000000005</c:v>
                </c:pt>
                <c:pt idx="5021">
                  <c:v>-0.7442221</c:v>
                </c:pt>
                <c:pt idx="5022">
                  <c:v>-0.67879003000000004</c:v>
                </c:pt>
                <c:pt idx="5023">
                  <c:v>-0.66485137000000005</c:v>
                </c:pt>
                <c:pt idx="5024">
                  <c:v>-0.68991595999999999</c:v>
                </c:pt>
                <c:pt idx="5025">
                  <c:v>-0.65231943000000003</c:v>
                </c:pt>
                <c:pt idx="5026">
                  <c:v>-0.69687849000000002</c:v>
                </c:pt>
                <c:pt idx="5027">
                  <c:v>-0.66624397000000002</c:v>
                </c:pt>
                <c:pt idx="5028">
                  <c:v>-0.63143223999999998</c:v>
                </c:pt>
                <c:pt idx="5029">
                  <c:v>-0.67459868999999995</c:v>
                </c:pt>
                <c:pt idx="5030">
                  <c:v>-0.59019588999999995</c:v>
                </c:pt>
                <c:pt idx="5031">
                  <c:v>-0.75118457999999999</c:v>
                </c:pt>
                <c:pt idx="5032">
                  <c:v>-0.75396960999999996</c:v>
                </c:pt>
                <c:pt idx="5033">
                  <c:v>-0.78878139999999997</c:v>
                </c:pt>
                <c:pt idx="5034">
                  <c:v>-0.77485656999999997</c:v>
                </c:pt>
                <c:pt idx="5035">
                  <c:v>-0.68156110999999997</c:v>
                </c:pt>
                <c:pt idx="5036">
                  <c:v>-0.69130831999999998</c:v>
                </c:pt>
                <c:pt idx="5037">
                  <c:v>-0.61410207000000006</c:v>
                </c:pt>
                <c:pt idx="5038">
                  <c:v>-0.56877105999999999</c:v>
                </c:pt>
                <c:pt idx="5039">
                  <c:v>-0.45458864999999998</c:v>
                </c:pt>
                <c:pt idx="5040">
                  <c:v>-0.57016349</c:v>
                </c:pt>
                <c:pt idx="5041">
                  <c:v>-0.42395416000000002</c:v>
                </c:pt>
                <c:pt idx="5042">
                  <c:v>-0.48191403999999999</c:v>
                </c:pt>
                <c:pt idx="5043">
                  <c:v>-0.62446981999999995</c:v>
                </c:pt>
                <c:pt idx="5044">
                  <c:v>-0.79992110000000005</c:v>
                </c:pt>
                <c:pt idx="5045">
                  <c:v>-0.79691546999999996</c:v>
                </c:pt>
                <c:pt idx="5046">
                  <c:v>-0.78878134</c:v>
                </c:pt>
                <c:pt idx="5047">
                  <c:v>-0.69130844000000002</c:v>
                </c:pt>
                <c:pt idx="5048">
                  <c:v>-0.40306732000000001</c:v>
                </c:pt>
                <c:pt idx="5049">
                  <c:v>-0.31534177000000002</c:v>
                </c:pt>
                <c:pt idx="5050">
                  <c:v>-0.26521280000000003</c:v>
                </c:pt>
                <c:pt idx="5051">
                  <c:v>-0.42256178999999999</c:v>
                </c:pt>
                <c:pt idx="5052">
                  <c:v>-0.62446994</c:v>
                </c:pt>
                <c:pt idx="5053">
                  <c:v>-0.62725489999999995</c:v>
                </c:pt>
                <c:pt idx="5054">
                  <c:v>-0.58130347999999998</c:v>
                </c:pt>
                <c:pt idx="5055">
                  <c:v>-0.42952421000000002</c:v>
                </c:pt>
                <c:pt idx="5056">
                  <c:v>-0.35015339000000001</c:v>
                </c:pt>
                <c:pt idx="5057">
                  <c:v>-0.30559435000000001</c:v>
                </c:pt>
                <c:pt idx="5058">
                  <c:v>-0.18723454</c:v>
                </c:pt>
                <c:pt idx="5059">
                  <c:v>-0.25546553999999999</c:v>
                </c:pt>
                <c:pt idx="5060">
                  <c:v>-0.35015344999999998</c:v>
                </c:pt>
                <c:pt idx="5061">
                  <c:v>-0.39331999000000001</c:v>
                </c:pt>
                <c:pt idx="5062">
                  <c:v>-0.45458868000000002</c:v>
                </c:pt>
                <c:pt idx="5063">
                  <c:v>-0.57991093000000005</c:v>
                </c:pt>
                <c:pt idx="5064">
                  <c:v>-0.62029248000000003</c:v>
                </c:pt>
                <c:pt idx="5065">
                  <c:v>-0.62725483999999998</c:v>
                </c:pt>
                <c:pt idx="5066">
                  <c:v>-0.67877626000000002</c:v>
                </c:pt>
                <c:pt idx="5067">
                  <c:v>-0.66345911999999996</c:v>
                </c:pt>
                <c:pt idx="5068">
                  <c:v>-0.46294345999999997</c:v>
                </c:pt>
                <c:pt idx="5069">
                  <c:v>-0.27774504</c:v>
                </c:pt>
                <c:pt idx="5070">
                  <c:v>-7.8621899999999995E-2</c:v>
                </c:pt>
                <c:pt idx="5071">
                  <c:v>-6.6089670000000003E-2</c:v>
                </c:pt>
                <c:pt idx="5072">
                  <c:v>-0.29584712000000002</c:v>
                </c:pt>
                <c:pt idx="5073">
                  <c:v>-0.51028733999999998</c:v>
                </c:pt>
                <c:pt idx="5074">
                  <c:v>-0.47408309999999998</c:v>
                </c:pt>
                <c:pt idx="5075">
                  <c:v>-0.31812658999999999</c:v>
                </c:pt>
                <c:pt idx="5076">
                  <c:v>-6.0519770000000001E-2</c:v>
                </c:pt>
                <c:pt idx="5077">
                  <c:v>0.10936147</c:v>
                </c:pt>
                <c:pt idx="5078">
                  <c:v>-8.1406850000000003E-2</c:v>
                </c:pt>
                <c:pt idx="5079">
                  <c:v>-0.37939537000000001</c:v>
                </c:pt>
                <c:pt idx="5080">
                  <c:v>-0.37382536999999999</c:v>
                </c:pt>
                <c:pt idx="5081">
                  <c:v>-0.10229387</c:v>
                </c:pt>
                <c:pt idx="5082">
                  <c:v>0.13303346999999999</c:v>
                </c:pt>
                <c:pt idx="5083">
                  <c:v>2.1635910000000001E-2</c:v>
                </c:pt>
                <c:pt idx="5084">
                  <c:v>-0.26799777000000002</c:v>
                </c:pt>
                <c:pt idx="5085">
                  <c:v>-0.14824535</c:v>
                </c:pt>
                <c:pt idx="5086">
                  <c:v>0.14417315999999999</c:v>
                </c:pt>
                <c:pt idx="5087">
                  <c:v>-1.4568340000000001E-2</c:v>
                </c:pt>
                <c:pt idx="5088">
                  <c:v>-0.38496511999999999</c:v>
                </c:pt>
                <c:pt idx="5089">
                  <c:v>-0.25964290000000001</c:v>
                </c:pt>
                <c:pt idx="5090">
                  <c:v>-6.4362000000000002E-4</c:v>
                </c:pt>
                <c:pt idx="5091">
                  <c:v>-9.2546600000000007E-2</c:v>
                </c:pt>
                <c:pt idx="5092">
                  <c:v>-0.43787900000000002</c:v>
                </c:pt>
                <c:pt idx="5093">
                  <c:v>-0.59801316000000004</c:v>
                </c:pt>
                <c:pt idx="5094">
                  <c:v>-0.47547563999999998</c:v>
                </c:pt>
                <c:pt idx="5095">
                  <c:v>-0.2136914</c:v>
                </c:pt>
                <c:pt idx="5096">
                  <c:v>-0.35015336000000002</c:v>
                </c:pt>
                <c:pt idx="5097">
                  <c:v>-0.72194272000000004</c:v>
                </c:pt>
                <c:pt idx="5098">
                  <c:v>-0.70105576999999997</c:v>
                </c:pt>
                <c:pt idx="5099">
                  <c:v>-0.44205626999999997</c:v>
                </c:pt>
                <c:pt idx="5100">
                  <c:v>-0.71637278999999998</c:v>
                </c:pt>
                <c:pt idx="5101">
                  <c:v>-0.76510918000000006</c:v>
                </c:pt>
                <c:pt idx="5102">
                  <c:v>-0.48522300000000002</c:v>
                </c:pt>
                <c:pt idx="5103">
                  <c:v>-0.95030773000000002</c:v>
                </c:pt>
                <c:pt idx="5104">
                  <c:v>-0.74700730999999998</c:v>
                </c:pt>
                <c:pt idx="5105">
                  <c:v>-0.68573874000000001</c:v>
                </c:pt>
                <c:pt idx="5106">
                  <c:v>-0.95587741999999998</c:v>
                </c:pt>
                <c:pt idx="5107">
                  <c:v>-0.62725502</c:v>
                </c:pt>
                <c:pt idx="5108">
                  <c:v>-0.94056052000000001</c:v>
                </c:pt>
                <c:pt idx="5109">
                  <c:v>-0.84726489000000005</c:v>
                </c:pt>
                <c:pt idx="5110">
                  <c:v>-0.90296381999999997</c:v>
                </c:pt>
                <c:pt idx="5111">
                  <c:v>-0.99068940000000005</c:v>
                </c:pt>
                <c:pt idx="5112">
                  <c:v>-0.90435611999999999</c:v>
                </c:pt>
                <c:pt idx="5113">
                  <c:v>-0.93220579999999997</c:v>
                </c:pt>
                <c:pt idx="5114">
                  <c:v>-0.70941067000000002</c:v>
                </c:pt>
                <c:pt idx="5115">
                  <c:v>-1.0036351699999999</c:v>
                </c:pt>
                <c:pt idx="5116">
                  <c:v>-0.65649676000000001</c:v>
                </c:pt>
                <c:pt idx="5117">
                  <c:v>-0.97258710999999998</c:v>
                </c:pt>
                <c:pt idx="5118">
                  <c:v>-0.73222774000000002</c:v>
                </c:pt>
                <c:pt idx="5119">
                  <c:v>-0.92663556000000002</c:v>
                </c:pt>
                <c:pt idx="5120">
                  <c:v>-0.94613051000000004</c:v>
                </c:pt>
                <c:pt idx="5121">
                  <c:v>-0.74207133000000003</c:v>
                </c:pt>
                <c:pt idx="5122">
                  <c:v>-0.98651188999999995</c:v>
                </c:pt>
                <c:pt idx="5123">
                  <c:v>-0.74004482999999999</c:v>
                </c:pt>
                <c:pt idx="5124">
                  <c:v>-0.93916785999999997</c:v>
                </c:pt>
                <c:pt idx="5125">
                  <c:v>-0.87789934999999997</c:v>
                </c:pt>
                <c:pt idx="5126">
                  <c:v>-0.62394601000000005</c:v>
                </c:pt>
                <c:pt idx="5127">
                  <c:v>-0.92663591999999995</c:v>
                </c:pt>
                <c:pt idx="5128">
                  <c:v>-0.81802308999999995</c:v>
                </c:pt>
                <c:pt idx="5129">
                  <c:v>-0.54092174999999998</c:v>
                </c:pt>
                <c:pt idx="5130">
                  <c:v>-0.76879030000000004</c:v>
                </c:pt>
                <c:pt idx="5131">
                  <c:v>-0.85283487999999996</c:v>
                </c:pt>
                <c:pt idx="5132">
                  <c:v>-0.63003998999999999</c:v>
                </c:pt>
                <c:pt idx="5133">
                  <c:v>-0.48243803000000002</c:v>
                </c:pt>
                <c:pt idx="5134">
                  <c:v>-0.53674436000000003</c:v>
                </c:pt>
                <c:pt idx="5135">
                  <c:v>-0.79269670999999997</c:v>
                </c:pt>
                <c:pt idx="5136">
                  <c:v>-0.79156631</c:v>
                </c:pt>
                <c:pt idx="5137">
                  <c:v>-0.61750782000000004</c:v>
                </c:pt>
                <c:pt idx="5138">
                  <c:v>-0.41838439999999999</c:v>
                </c:pt>
                <c:pt idx="5139">
                  <c:v>-0.58130336000000005</c:v>
                </c:pt>
                <c:pt idx="5140">
                  <c:v>-0.70801800000000004</c:v>
                </c:pt>
                <c:pt idx="5141">
                  <c:v>-0.85144228</c:v>
                </c:pt>
                <c:pt idx="5142">
                  <c:v>-0.81663054000000002</c:v>
                </c:pt>
                <c:pt idx="5143">
                  <c:v>-0.59801309999999996</c:v>
                </c:pt>
                <c:pt idx="5144">
                  <c:v>-0.39610498999999999</c:v>
                </c:pt>
                <c:pt idx="5145">
                  <c:v>-0.53535193000000003</c:v>
                </c:pt>
                <c:pt idx="5146">
                  <c:v>-0.76789408999999997</c:v>
                </c:pt>
                <c:pt idx="5147">
                  <c:v>-0.77624899000000003</c:v>
                </c:pt>
                <c:pt idx="5148">
                  <c:v>-0.60915266999999995</c:v>
                </c:pt>
                <c:pt idx="5149">
                  <c:v>-0.39471247999999998</c:v>
                </c:pt>
                <c:pt idx="5150">
                  <c:v>-0.30977178</c:v>
                </c:pt>
                <c:pt idx="5151">
                  <c:v>-0.33762121</c:v>
                </c:pt>
                <c:pt idx="5152">
                  <c:v>-0.53674423999999998</c:v>
                </c:pt>
                <c:pt idx="5153">
                  <c:v>-0.56041627999999999</c:v>
                </c:pt>
                <c:pt idx="5154">
                  <c:v>-0.28749233000000002</c:v>
                </c:pt>
                <c:pt idx="5155">
                  <c:v>-7.583695E-2</c:v>
                </c:pt>
                <c:pt idx="5156">
                  <c:v>-0.31951912999999998</c:v>
                </c:pt>
                <c:pt idx="5157">
                  <c:v>-0.26382038000000002</c:v>
                </c:pt>
                <c:pt idx="5158">
                  <c:v>-0.20910039999999999</c:v>
                </c:pt>
                <c:pt idx="5159">
                  <c:v>0.11353886000000001</c:v>
                </c:pt>
                <c:pt idx="5160">
                  <c:v>6.7587369999999994E-2</c:v>
                </c:pt>
                <c:pt idx="5161">
                  <c:v>-0.21647640000000001</c:v>
                </c:pt>
                <c:pt idx="5162">
                  <c:v>-4.5202640000000002E-2</c:v>
                </c:pt>
                <c:pt idx="5163">
                  <c:v>0.13581839000000001</c:v>
                </c:pt>
                <c:pt idx="5164">
                  <c:v>0.16784519000000001</c:v>
                </c:pt>
                <c:pt idx="5165">
                  <c:v>0.10657651999999999</c:v>
                </c:pt>
                <c:pt idx="5166">
                  <c:v>-4.2417709999999997E-2</c:v>
                </c:pt>
                <c:pt idx="5167">
                  <c:v>0.14974311000000001</c:v>
                </c:pt>
                <c:pt idx="5168">
                  <c:v>0.27506535999999998</c:v>
                </c:pt>
                <c:pt idx="5169">
                  <c:v>0.35582860999999999</c:v>
                </c:pt>
                <c:pt idx="5170">
                  <c:v>0.4338069</c:v>
                </c:pt>
                <c:pt idx="5171">
                  <c:v>0.36139845999999998</c:v>
                </c:pt>
                <c:pt idx="5172">
                  <c:v>0.20683435999999999</c:v>
                </c:pt>
                <c:pt idx="5173">
                  <c:v>0.10518402</c:v>
                </c:pt>
                <c:pt idx="5174">
                  <c:v>2.7205770000000001E-2</c:v>
                </c:pt>
                <c:pt idx="5175">
                  <c:v>8.7081950000000005E-2</c:v>
                </c:pt>
                <c:pt idx="5176">
                  <c:v>7.3157249999999993E-2</c:v>
                </c:pt>
                <c:pt idx="5177">
                  <c:v>7.8727199999999997E-2</c:v>
                </c:pt>
                <c:pt idx="5178">
                  <c:v>0.18873224</c:v>
                </c:pt>
                <c:pt idx="5179">
                  <c:v>0.16645267999999999</c:v>
                </c:pt>
                <c:pt idx="5180">
                  <c:v>0.17341517000000001</c:v>
                </c:pt>
                <c:pt idx="5181">
                  <c:v>0.14278072</c:v>
                </c:pt>
                <c:pt idx="5182">
                  <c:v>0.17898497999999999</c:v>
                </c:pt>
                <c:pt idx="5183">
                  <c:v>0.21101175</c:v>
                </c:pt>
                <c:pt idx="5184">
                  <c:v>0.29873735000000001</c:v>
                </c:pt>
                <c:pt idx="5185">
                  <c:v>0.45747887999999998</c:v>
                </c:pt>
                <c:pt idx="5186">
                  <c:v>0.54102707000000005</c:v>
                </c:pt>
                <c:pt idx="5187">
                  <c:v>0.51874745</c:v>
                </c:pt>
                <c:pt idx="5188">
                  <c:v>0.31823191000000001</c:v>
                </c:pt>
                <c:pt idx="5189">
                  <c:v>0.26253322000000001</c:v>
                </c:pt>
                <c:pt idx="5190">
                  <c:v>0.51735502</c:v>
                </c:pt>
                <c:pt idx="5191">
                  <c:v>0.76521455999999999</c:v>
                </c:pt>
                <c:pt idx="5192">
                  <c:v>0.51874757000000005</c:v>
                </c:pt>
                <c:pt idx="5193">
                  <c:v>0.29873731999999997</c:v>
                </c:pt>
                <c:pt idx="5194">
                  <c:v>0.45330155</c:v>
                </c:pt>
                <c:pt idx="5195">
                  <c:v>0.70673101999999999</c:v>
                </c:pt>
                <c:pt idx="5196">
                  <c:v>0.42823702000000002</c:v>
                </c:pt>
                <c:pt idx="5197">
                  <c:v>0.34886619000000002</c:v>
                </c:pt>
                <c:pt idx="5198">
                  <c:v>0.75964474999999998</c:v>
                </c:pt>
                <c:pt idx="5199">
                  <c:v>0.57305377999999996</c:v>
                </c:pt>
                <c:pt idx="5200">
                  <c:v>0.34190391999999997</c:v>
                </c:pt>
                <c:pt idx="5201">
                  <c:v>0.37671575000000002</c:v>
                </c:pt>
                <c:pt idx="5202">
                  <c:v>0.70255374999999998</c:v>
                </c:pt>
                <c:pt idx="5203">
                  <c:v>0.80002629999999997</c:v>
                </c:pt>
                <c:pt idx="5204">
                  <c:v>0.54938184999999995</c:v>
                </c:pt>
                <c:pt idx="5205">
                  <c:v>0.33494162999999999</c:v>
                </c:pt>
                <c:pt idx="5206">
                  <c:v>0.55355929999999998</c:v>
                </c:pt>
                <c:pt idx="5207">
                  <c:v>0.78470916000000002</c:v>
                </c:pt>
                <c:pt idx="5208">
                  <c:v>0.73318797000000002</c:v>
                </c:pt>
                <c:pt idx="5209">
                  <c:v>0.50064545999999999</c:v>
                </c:pt>
                <c:pt idx="5210">
                  <c:v>0.38507056000000001</c:v>
                </c:pt>
                <c:pt idx="5211">
                  <c:v>0.36696830000000003</c:v>
                </c:pt>
                <c:pt idx="5212">
                  <c:v>0.63432246000000003</c:v>
                </c:pt>
                <c:pt idx="5213">
                  <c:v>0.71369344000000001</c:v>
                </c:pt>
                <c:pt idx="5214">
                  <c:v>0.93509609000000005</c:v>
                </c:pt>
                <c:pt idx="5215">
                  <c:v>0.98243988000000004</c:v>
                </c:pt>
                <c:pt idx="5216">
                  <c:v>1.0311762099999999</c:v>
                </c:pt>
                <c:pt idx="5217">
                  <c:v>1.0437084400000001</c:v>
                </c:pt>
                <c:pt idx="5218">
                  <c:v>0.96016042999999995</c:v>
                </c:pt>
                <c:pt idx="5219">
                  <c:v>0.96433782999999995</c:v>
                </c:pt>
                <c:pt idx="5220">
                  <c:v>1.0311762099999999</c:v>
                </c:pt>
                <c:pt idx="5221">
                  <c:v>1.0297838399999999</c:v>
                </c:pt>
                <c:pt idx="5222">
                  <c:v>1.05206347</c:v>
                </c:pt>
                <c:pt idx="5223">
                  <c:v>0.95041310999999995</c:v>
                </c:pt>
                <c:pt idx="5224">
                  <c:v>0.84597783999999998</c:v>
                </c:pt>
                <c:pt idx="5225">
                  <c:v>0.8153435</c:v>
                </c:pt>
                <c:pt idx="5226">
                  <c:v>0.85572528999999997</c:v>
                </c:pt>
                <c:pt idx="5227">
                  <c:v>0.74571997000000001</c:v>
                </c:pt>
                <c:pt idx="5228">
                  <c:v>0.69976866000000004</c:v>
                </c:pt>
                <c:pt idx="5229">
                  <c:v>0.60090332999999996</c:v>
                </c:pt>
                <c:pt idx="5230">
                  <c:v>0.58558606999999996</c:v>
                </c:pt>
                <c:pt idx="5231">
                  <c:v>0.52988732000000005</c:v>
                </c:pt>
                <c:pt idx="5232">
                  <c:v>0.51735507999999997</c:v>
                </c:pt>
                <c:pt idx="5233">
                  <c:v>0.51735502</c:v>
                </c:pt>
                <c:pt idx="5234">
                  <c:v>0.52014011000000004</c:v>
                </c:pt>
                <c:pt idx="5235">
                  <c:v>0.59394097000000001</c:v>
                </c:pt>
                <c:pt idx="5236">
                  <c:v>0.72761798</c:v>
                </c:pt>
                <c:pt idx="5237">
                  <c:v>0.68584376999999996</c:v>
                </c:pt>
                <c:pt idx="5238">
                  <c:v>0.73040295</c:v>
                </c:pt>
                <c:pt idx="5239">
                  <c:v>0.57723111000000005</c:v>
                </c:pt>
                <c:pt idx="5240">
                  <c:v>0.49229053</c:v>
                </c:pt>
                <c:pt idx="5241">
                  <c:v>0.32519429999999999</c:v>
                </c:pt>
                <c:pt idx="5242">
                  <c:v>5.6447650000000002E-2</c:v>
                </c:pt>
                <c:pt idx="5243">
                  <c:v>-0.10786373</c:v>
                </c:pt>
                <c:pt idx="5244">
                  <c:v>-9.3939079999999994E-2</c:v>
                </c:pt>
                <c:pt idx="5245">
                  <c:v>-3.8240299999999998E-2</c:v>
                </c:pt>
                <c:pt idx="5246">
                  <c:v>3.4168129999999998E-2</c:v>
                </c:pt>
                <c:pt idx="5247">
                  <c:v>0.11353887999999999</c:v>
                </c:pt>
                <c:pt idx="5248">
                  <c:v>0.23468377000000001</c:v>
                </c:pt>
                <c:pt idx="5249">
                  <c:v>0.27645785</c:v>
                </c:pt>
                <c:pt idx="5250">
                  <c:v>0.24860840000000001</c:v>
                </c:pt>
                <c:pt idx="5251">
                  <c:v>0.26671054999999999</c:v>
                </c:pt>
                <c:pt idx="5252">
                  <c:v>0.20265695</c:v>
                </c:pt>
                <c:pt idx="5253">
                  <c:v>2.4420839999999999E-2</c:v>
                </c:pt>
                <c:pt idx="5254">
                  <c:v>-3.824027E-2</c:v>
                </c:pt>
                <c:pt idx="5255">
                  <c:v>-0.13292820999999999</c:v>
                </c:pt>
                <c:pt idx="5256">
                  <c:v>-0.27078270999999998</c:v>
                </c:pt>
                <c:pt idx="5257">
                  <c:v>-0.28192245999999999</c:v>
                </c:pt>
                <c:pt idx="5258">
                  <c:v>-0.30977187</c:v>
                </c:pt>
                <c:pt idx="5259">
                  <c:v>-0.35015351</c:v>
                </c:pt>
                <c:pt idx="5260">
                  <c:v>-0.26103541000000002</c:v>
                </c:pt>
                <c:pt idx="5261">
                  <c:v>-0.14963791000000001</c:v>
                </c:pt>
                <c:pt idx="5262">
                  <c:v>-4.5202649999999997E-2</c:v>
                </c:pt>
                <c:pt idx="5263">
                  <c:v>-0.12596589</c:v>
                </c:pt>
                <c:pt idx="5264">
                  <c:v>-4.798761E-2</c:v>
                </c:pt>
                <c:pt idx="5265">
                  <c:v>6.3409999999999994E-2</c:v>
                </c:pt>
                <c:pt idx="5266">
                  <c:v>-2.9885479999999999E-2</c:v>
                </c:pt>
                <c:pt idx="5267">
                  <c:v>-9.9508959999999994E-2</c:v>
                </c:pt>
                <c:pt idx="5268">
                  <c:v>-0.14128302000000001</c:v>
                </c:pt>
                <c:pt idx="5269">
                  <c:v>-7.1659559999999997E-2</c:v>
                </c:pt>
                <c:pt idx="5270">
                  <c:v>-0.14685293999999999</c:v>
                </c:pt>
                <c:pt idx="5271">
                  <c:v>-0.11204121</c:v>
                </c:pt>
                <c:pt idx="5272">
                  <c:v>-0.18862696000000001</c:v>
                </c:pt>
                <c:pt idx="5273">
                  <c:v>-0.21786881999999999</c:v>
                </c:pt>
                <c:pt idx="5274">
                  <c:v>-0.15242281999999999</c:v>
                </c:pt>
                <c:pt idx="5275">
                  <c:v>-0.19222539999999999</c:v>
                </c:pt>
                <c:pt idx="5276">
                  <c:v>-0.21229893</c:v>
                </c:pt>
                <c:pt idx="5277">
                  <c:v>-0.25128812</c:v>
                </c:pt>
                <c:pt idx="5278">
                  <c:v>-0.22622359</c:v>
                </c:pt>
                <c:pt idx="5279">
                  <c:v>-0.19837429000000001</c:v>
                </c:pt>
                <c:pt idx="5280">
                  <c:v>-0.29027723999999999</c:v>
                </c:pt>
                <c:pt idx="5281">
                  <c:v>-0.44066399000000001</c:v>
                </c:pt>
                <c:pt idx="5282">
                  <c:v>-0.37939521999999998</c:v>
                </c:pt>
                <c:pt idx="5283">
                  <c:v>4.3915389999999999E-2</c:v>
                </c:pt>
                <c:pt idx="5284">
                  <c:v>0.18176988999999999</c:v>
                </c:pt>
                <c:pt idx="5285">
                  <c:v>-1.7353230000000001E-2</c:v>
                </c:pt>
                <c:pt idx="5286">
                  <c:v>-0.12039598999999999</c:v>
                </c:pt>
                <c:pt idx="5287">
                  <c:v>2.14131E-3</c:v>
                </c:pt>
                <c:pt idx="5288">
                  <c:v>0.23607621000000001</c:v>
                </c:pt>
                <c:pt idx="5289">
                  <c:v>0.36557591</c:v>
                </c:pt>
                <c:pt idx="5290">
                  <c:v>0.24303854999999999</c:v>
                </c:pt>
                <c:pt idx="5291">
                  <c:v>0.11632381</c:v>
                </c:pt>
                <c:pt idx="5292">
                  <c:v>0.15252801999999999</c:v>
                </c:pt>
                <c:pt idx="5293">
                  <c:v>0.45747887999999998</c:v>
                </c:pt>
                <c:pt idx="5294">
                  <c:v>0.65520953999999998</c:v>
                </c:pt>
                <c:pt idx="5295">
                  <c:v>0.59533340000000001</c:v>
                </c:pt>
                <c:pt idx="5296">
                  <c:v>0.47418853999999999</c:v>
                </c:pt>
                <c:pt idx="5297">
                  <c:v>0.46444118000000001</c:v>
                </c:pt>
                <c:pt idx="5298">
                  <c:v>0.65520942000000004</c:v>
                </c:pt>
                <c:pt idx="5299">
                  <c:v>0.94205802999999999</c:v>
                </c:pt>
                <c:pt idx="5300">
                  <c:v>0.93509578999999998</c:v>
                </c:pt>
                <c:pt idx="5301">
                  <c:v>0.73040295</c:v>
                </c:pt>
                <c:pt idx="5302">
                  <c:v>0.77078431999999997</c:v>
                </c:pt>
                <c:pt idx="5303">
                  <c:v>0.99218731999999998</c:v>
                </c:pt>
                <c:pt idx="5304">
                  <c:v>1.2511867299999999</c:v>
                </c:pt>
                <c:pt idx="5305">
                  <c:v>1.2344769200000001</c:v>
                </c:pt>
                <c:pt idx="5306">
                  <c:v>1.0896598099999999</c:v>
                </c:pt>
                <c:pt idx="5307">
                  <c:v>0.94345075</c:v>
                </c:pt>
                <c:pt idx="5308">
                  <c:v>0.92395609999999995</c:v>
                </c:pt>
                <c:pt idx="5309">
                  <c:v>1.07016551</c:v>
                </c:pt>
                <c:pt idx="5310">
                  <c:v>1.2762508400000001</c:v>
                </c:pt>
                <c:pt idx="5311">
                  <c:v>1.45030975</c:v>
                </c:pt>
                <c:pt idx="5312">
                  <c:v>1.42246008</c:v>
                </c:pt>
                <c:pt idx="5313">
                  <c:v>1.3263800100000001</c:v>
                </c:pt>
                <c:pt idx="5314">
                  <c:v>1.3026248199999999</c:v>
                </c:pt>
                <c:pt idx="5315">
                  <c:v>1.1927027699999999</c:v>
                </c:pt>
                <c:pt idx="5316">
                  <c:v>1.19966543</c:v>
                </c:pt>
                <c:pt idx="5317">
                  <c:v>1.46012557</c:v>
                </c:pt>
                <c:pt idx="5318">
                  <c:v>1.4906914200000001</c:v>
                </c:pt>
                <c:pt idx="5319">
                  <c:v>1.4934759099999999</c:v>
                </c:pt>
                <c:pt idx="5320">
                  <c:v>1.4057505100000001</c:v>
                </c:pt>
                <c:pt idx="5321">
                  <c:v>1.3584067799999999</c:v>
                </c:pt>
                <c:pt idx="5322">
                  <c:v>1.3305572299999999</c:v>
                </c:pt>
                <c:pt idx="5323">
                  <c:v>1.56309974</c:v>
                </c:pt>
                <c:pt idx="5324">
                  <c:v>1.6229759500000001</c:v>
                </c:pt>
                <c:pt idx="5325">
                  <c:v>1.61322904</c:v>
                </c:pt>
                <c:pt idx="5326">
                  <c:v>1.6132282</c:v>
                </c:pt>
                <c:pt idx="5327">
                  <c:v>1.60765874</c:v>
                </c:pt>
                <c:pt idx="5328">
                  <c:v>1.64247012</c:v>
                </c:pt>
                <c:pt idx="5329">
                  <c:v>1.5018307</c:v>
                </c:pt>
                <c:pt idx="5330">
                  <c:v>1.4837287699999999</c:v>
                </c:pt>
                <c:pt idx="5331">
                  <c:v>1.38207853</c:v>
                </c:pt>
                <c:pt idx="5332">
                  <c:v>1.4544867299999999</c:v>
                </c:pt>
                <c:pt idx="5333">
                  <c:v>1.6633575</c:v>
                </c:pt>
                <c:pt idx="5334">
                  <c:v>1.8861523899999999</c:v>
                </c:pt>
                <c:pt idx="5335">
                  <c:v>1.90007722</c:v>
                </c:pt>
                <c:pt idx="5336">
                  <c:v>1.9599538999999999</c:v>
                </c:pt>
                <c:pt idx="5337">
                  <c:v>1.90982389</c:v>
                </c:pt>
                <c:pt idx="5338">
                  <c:v>1.8137439500000001</c:v>
                </c:pt>
                <c:pt idx="5339">
                  <c:v>1.7093089800000001</c:v>
                </c:pt>
                <c:pt idx="5340">
                  <c:v>1.5770244600000001</c:v>
                </c:pt>
                <c:pt idx="5341">
                  <c:v>1.57284665</c:v>
                </c:pt>
                <c:pt idx="5342">
                  <c:v>1.50043857</c:v>
                </c:pt>
                <c:pt idx="5343">
                  <c:v>1.4517022399999999</c:v>
                </c:pt>
                <c:pt idx="5344">
                  <c:v>1.5812015500000001</c:v>
                </c:pt>
                <c:pt idx="5345">
                  <c:v>1.65918016</c:v>
                </c:pt>
                <c:pt idx="5346">
                  <c:v>1.7482979300000001</c:v>
                </c:pt>
                <c:pt idx="5347">
                  <c:v>1.72462618</c:v>
                </c:pt>
                <c:pt idx="5348">
                  <c:v>1.76918519</c:v>
                </c:pt>
                <c:pt idx="5349">
                  <c:v>1.85969579</c:v>
                </c:pt>
                <c:pt idx="5350">
                  <c:v>1.84020078</c:v>
                </c:pt>
                <c:pt idx="5351">
                  <c:v>2.0435018500000002</c:v>
                </c:pt>
                <c:pt idx="5352">
                  <c:v>1.97109282</c:v>
                </c:pt>
                <c:pt idx="5353">
                  <c:v>1.9724853</c:v>
                </c:pt>
                <c:pt idx="5354">
                  <c:v>2.1326198600000001</c:v>
                </c:pt>
                <c:pt idx="5355">
                  <c:v>2.09780788</c:v>
                </c:pt>
                <c:pt idx="5356">
                  <c:v>2.2676889899999999</c:v>
                </c:pt>
                <c:pt idx="5357">
                  <c:v>2.28579044</c:v>
                </c:pt>
                <c:pt idx="5358">
                  <c:v>2.3540225000000001</c:v>
                </c:pt>
                <c:pt idx="5359">
                  <c:v>2.2913615699999998</c:v>
                </c:pt>
                <c:pt idx="5360">
                  <c:v>2.3011081199999999</c:v>
                </c:pt>
                <c:pt idx="5361">
                  <c:v>2.1367969499999999</c:v>
                </c:pt>
                <c:pt idx="5362">
                  <c:v>1.98223269</c:v>
                </c:pt>
                <c:pt idx="5363">
                  <c:v>1.8596954299999999</c:v>
                </c:pt>
                <c:pt idx="5364">
                  <c:v>1.7900724400000001</c:v>
                </c:pt>
                <c:pt idx="5365">
                  <c:v>1.9474210700000001</c:v>
                </c:pt>
                <c:pt idx="5366">
                  <c:v>2.0017275799999998</c:v>
                </c:pt>
                <c:pt idx="5367">
                  <c:v>2.0894532200000002</c:v>
                </c:pt>
                <c:pt idx="5368">
                  <c:v>2.2607266899999998</c:v>
                </c:pt>
                <c:pt idx="5369">
                  <c:v>2.3164255599999999</c:v>
                </c:pt>
                <c:pt idx="5370">
                  <c:v>2.40693665</c:v>
                </c:pt>
                <c:pt idx="5371">
                  <c:v>2.3999731500000001</c:v>
                </c:pt>
                <c:pt idx="5372">
                  <c:v>2.46959734</c:v>
                </c:pt>
                <c:pt idx="5373">
                  <c:v>2.4863066699999998</c:v>
                </c:pt>
                <c:pt idx="5374">
                  <c:v>2.5378286800000001</c:v>
                </c:pt>
                <c:pt idx="5375">
                  <c:v>2.4166832</c:v>
                </c:pt>
                <c:pt idx="5376">
                  <c:v>2.4946615699999999</c:v>
                </c:pt>
                <c:pt idx="5377">
                  <c:v>2.4890921100000001</c:v>
                </c:pt>
                <c:pt idx="5378">
                  <c:v>2.3540225000000001</c:v>
                </c:pt>
                <c:pt idx="5379">
                  <c:v>2.2092053900000002</c:v>
                </c:pt>
                <c:pt idx="5380">
                  <c:v>1.9627385100000001</c:v>
                </c:pt>
                <c:pt idx="5381">
                  <c:v>1.9112173299999999</c:v>
                </c:pt>
                <c:pt idx="5382">
                  <c:v>2.0602109400000002</c:v>
                </c:pt>
                <c:pt idx="5383">
                  <c:v>2.1005926100000001</c:v>
                </c:pt>
                <c:pt idx="5384">
                  <c:v>2.2412316799999998</c:v>
                </c:pt>
                <c:pt idx="5385">
                  <c:v>2.3637697700000002</c:v>
                </c:pt>
                <c:pt idx="5386">
                  <c:v>2.5030169500000001</c:v>
                </c:pt>
                <c:pt idx="5387">
                  <c:v>2.55732274</c:v>
                </c:pt>
                <c:pt idx="5388">
                  <c:v>2.5573229799999999</c:v>
                </c:pt>
                <c:pt idx="5389">
                  <c:v>2.4069356900000001</c:v>
                </c:pt>
                <c:pt idx="5390">
                  <c:v>2.3707320699999999</c:v>
                </c:pt>
                <c:pt idx="5391">
                  <c:v>1.99476528</c:v>
                </c:pt>
                <c:pt idx="5392">
                  <c:v>1.9836254099999999</c:v>
                </c:pt>
                <c:pt idx="5393">
                  <c:v>2.0992000100000001</c:v>
                </c:pt>
                <c:pt idx="5394">
                  <c:v>2.29966092</c:v>
                </c:pt>
                <c:pt idx="5395">
                  <c:v>2.47795224</c:v>
                </c:pt>
                <c:pt idx="5396">
                  <c:v>2.44870973</c:v>
                </c:pt>
                <c:pt idx="5397">
                  <c:v>2.3910672700000002</c:v>
                </c:pt>
                <c:pt idx="5398">
                  <c:v>2.0964150400000001</c:v>
                </c:pt>
                <c:pt idx="5399">
                  <c:v>2.0086903600000001</c:v>
                </c:pt>
                <c:pt idx="5400">
                  <c:v>1.9878025100000001</c:v>
                </c:pt>
                <c:pt idx="5401">
                  <c:v>2.10755515</c:v>
                </c:pt>
                <c:pt idx="5402">
                  <c:v>2.4918761300000001</c:v>
                </c:pt>
                <c:pt idx="5403">
                  <c:v>2.39997411</c:v>
                </c:pt>
                <c:pt idx="5404">
                  <c:v>2.0240068400000002</c:v>
                </c:pt>
                <c:pt idx="5405">
                  <c:v>2.0059049099999999</c:v>
                </c:pt>
                <c:pt idx="5406">
                  <c:v>2.14515185</c:v>
                </c:pt>
                <c:pt idx="5407">
                  <c:v>2.4306075599999999</c:v>
                </c:pt>
                <c:pt idx="5408">
                  <c:v>2.4793446100000001</c:v>
                </c:pt>
                <c:pt idx="5409">
                  <c:v>2.2760434200000002</c:v>
                </c:pt>
                <c:pt idx="5410">
                  <c:v>2.03096962</c:v>
                </c:pt>
                <c:pt idx="5411">
                  <c:v>2.1256570799999999</c:v>
                </c:pt>
                <c:pt idx="5412">
                  <c:v>2.3601293600000002</c:v>
                </c:pt>
                <c:pt idx="5413">
                  <c:v>2.4417481400000001</c:v>
                </c:pt>
                <c:pt idx="5414">
                  <c:v>2.3122479899999999</c:v>
                </c:pt>
                <c:pt idx="5415">
                  <c:v>1.87779725</c:v>
                </c:pt>
                <c:pt idx="5416">
                  <c:v>1.8735649599999999</c:v>
                </c:pt>
                <c:pt idx="5417">
                  <c:v>2.0379316799999998</c:v>
                </c:pt>
                <c:pt idx="5418">
                  <c:v>2.2237234099999998</c:v>
                </c:pt>
                <c:pt idx="5419">
                  <c:v>2.3456673600000002</c:v>
                </c:pt>
                <c:pt idx="5420">
                  <c:v>2.0031201799999998</c:v>
                </c:pt>
                <c:pt idx="5421">
                  <c:v>1.90146971</c:v>
                </c:pt>
                <c:pt idx="5422">
                  <c:v>2.2621190499999999</c:v>
                </c:pt>
                <c:pt idx="5423">
                  <c:v>2.2495870600000001</c:v>
                </c:pt>
                <c:pt idx="5424">
                  <c:v>2.05742621</c:v>
                </c:pt>
                <c:pt idx="5425">
                  <c:v>1.7705777899999999</c:v>
                </c:pt>
                <c:pt idx="5426">
                  <c:v>2.0295767800000002</c:v>
                </c:pt>
                <c:pt idx="5427">
                  <c:v>2.30667782</c:v>
                </c:pt>
                <c:pt idx="5428">
                  <c:v>2.1980652799999998</c:v>
                </c:pt>
                <c:pt idx="5429">
                  <c:v>1.9822329299999999</c:v>
                </c:pt>
                <c:pt idx="5430">
                  <c:v>1.8081744900000001</c:v>
                </c:pt>
                <c:pt idx="5431">
                  <c:v>1.75386858</c:v>
                </c:pt>
                <c:pt idx="5432">
                  <c:v>1.85134065</c:v>
                </c:pt>
                <c:pt idx="5433">
                  <c:v>2.1173019399999999</c:v>
                </c:pt>
                <c:pt idx="5434">
                  <c:v>2.1827478400000002</c:v>
                </c:pt>
                <c:pt idx="5435">
                  <c:v>2.2175602900000002</c:v>
                </c:pt>
                <c:pt idx="5436">
                  <c:v>1.9515986400000001</c:v>
                </c:pt>
                <c:pt idx="5437">
                  <c:v>1.89450717</c:v>
                </c:pt>
                <c:pt idx="5438">
                  <c:v>2.1256575600000001</c:v>
                </c:pt>
                <c:pt idx="5439">
                  <c:v>2.3094632599999998</c:v>
                </c:pt>
                <c:pt idx="5440">
                  <c:v>2.2523715499999999</c:v>
                </c:pt>
                <c:pt idx="5441">
                  <c:v>2.0085656599999999</c:v>
                </c:pt>
                <c:pt idx="5442">
                  <c:v>1.7705775500000001</c:v>
                </c:pt>
                <c:pt idx="5443">
                  <c:v>1.8165287999999999</c:v>
                </c:pt>
                <c:pt idx="5444">
                  <c:v>1.87918973</c:v>
                </c:pt>
                <c:pt idx="5445">
                  <c:v>1.8819754099999999</c:v>
                </c:pt>
                <c:pt idx="5446">
                  <c:v>1.96552277</c:v>
                </c:pt>
                <c:pt idx="5447">
                  <c:v>2.2321600899999998</c:v>
                </c:pt>
                <c:pt idx="5448">
                  <c:v>2.34009767</c:v>
                </c:pt>
                <c:pt idx="5449">
                  <c:v>2.3066783000000002</c:v>
                </c:pt>
                <c:pt idx="5450">
                  <c:v>2.27465129</c:v>
                </c:pt>
                <c:pt idx="5451">
                  <c:v>2.1952810299999999</c:v>
                </c:pt>
                <c:pt idx="5452">
                  <c:v>1.9919805500000001</c:v>
                </c:pt>
                <c:pt idx="5453">
                  <c:v>1.8360230900000001</c:v>
                </c:pt>
                <c:pt idx="5454">
                  <c:v>1.6382932699999999</c:v>
                </c:pt>
                <c:pt idx="5455">
                  <c:v>1.6229758299999999</c:v>
                </c:pt>
                <c:pt idx="5456">
                  <c:v>1.6939919000000001</c:v>
                </c:pt>
                <c:pt idx="5457">
                  <c:v>1.94324374</c:v>
                </c:pt>
                <c:pt idx="5458">
                  <c:v>2.2064201799999998</c:v>
                </c:pt>
                <c:pt idx="5459">
                  <c:v>2.24401736</c:v>
                </c:pt>
                <c:pt idx="5460">
                  <c:v>2.0407166499999998</c:v>
                </c:pt>
                <c:pt idx="5461">
                  <c:v>1.75386822</c:v>
                </c:pt>
                <c:pt idx="5462">
                  <c:v>1.6187980200000001</c:v>
                </c:pt>
                <c:pt idx="5463">
                  <c:v>2.0476794200000001</c:v>
                </c:pt>
                <c:pt idx="5464">
                  <c:v>2.2412326299999998</c:v>
                </c:pt>
                <c:pt idx="5465">
                  <c:v>1.9251415700000001</c:v>
                </c:pt>
                <c:pt idx="5466">
                  <c:v>1.6647503400000001</c:v>
                </c:pt>
                <c:pt idx="5467">
                  <c:v>1.8443784700000001</c:v>
                </c:pt>
                <c:pt idx="5468">
                  <c:v>2.1646463900000001</c:v>
                </c:pt>
                <c:pt idx="5469">
                  <c:v>2.0880608600000001</c:v>
                </c:pt>
                <c:pt idx="5470">
                  <c:v>1.7496905300000001</c:v>
                </c:pt>
                <c:pt idx="5471">
                  <c:v>1.7079168600000001</c:v>
                </c:pt>
                <c:pt idx="5472">
                  <c:v>2.13122678</c:v>
                </c:pt>
                <c:pt idx="5473">
                  <c:v>2.2231302300000002</c:v>
                </c:pt>
                <c:pt idx="5474">
                  <c:v>1.9056469199999999</c:v>
                </c:pt>
                <c:pt idx="5475">
                  <c:v>1.6438632</c:v>
                </c:pt>
                <c:pt idx="5476">
                  <c:v>1.8861520300000001</c:v>
                </c:pt>
                <c:pt idx="5477">
                  <c:v>2.2746520000000001</c:v>
                </c:pt>
                <c:pt idx="5478">
                  <c:v>2.0226144800000001</c:v>
                </c:pt>
                <c:pt idx="5479">
                  <c:v>1.70513117</c:v>
                </c:pt>
                <c:pt idx="5480">
                  <c:v>1.7928565700000001</c:v>
                </c:pt>
                <c:pt idx="5481">
                  <c:v>2.0950229199999999</c:v>
                </c:pt>
                <c:pt idx="5482">
                  <c:v>1.8220988499999999</c:v>
                </c:pt>
                <c:pt idx="5483">
                  <c:v>1.43916953</c:v>
                </c:pt>
                <c:pt idx="5484">
                  <c:v>1.3194176</c:v>
                </c:pt>
                <c:pt idx="5485">
                  <c:v>1.4530944800000001</c:v>
                </c:pt>
                <c:pt idx="5486">
                  <c:v>1.7371584200000001</c:v>
                </c:pt>
                <c:pt idx="5487">
                  <c:v>1.6744973700000001</c:v>
                </c:pt>
                <c:pt idx="5488">
                  <c:v>1.26511109</c:v>
                </c:pt>
                <c:pt idx="5489">
                  <c:v>0.99775720000000001</c:v>
                </c:pt>
                <c:pt idx="5490">
                  <c:v>1.0938375</c:v>
                </c:pt>
                <c:pt idx="5491">
                  <c:v>1.38068616</c:v>
                </c:pt>
                <c:pt idx="5492">
                  <c:v>1.34726667</c:v>
                </c:pt>
                <c:pt idx="5493">
                  <c:v>1.0771276999999999</c:v>
                </c:pt>
                <c:pt idx="5494">
                  <c:v>0.67052655999999999</c:v>
                </c:pt>
                <c:pt idx="5495">
                  <c:v>0.84597783999999998</c:v>
                </c:pt>
                <c:pt idx="5496">
                  <c:v>1.1592832799999999</c:v>
                </c:pt>
                <c:pt idx="5497">
                  <c:v>1.12447166</c:v>
                </c:pt>
                <c:pt idx="5498">
                  <c:v>0.66356431999999999</c:v>
                </c:pt>
                <c:pt idx="5499">
                  <c:v>0.53267229000000005</c:v>
                </c:pt>
                <c:pt idx="5500">
                  <c:v>0.71230072</c:v>
                </c:pt>
                <c:pt idx="5501">
                  <c:v>1.00332713</c:v>
                </c:pt>
                <c:pt idx="5502">
                  <c:v>0.94205821000000001</c:v>
                </c:pt>
                <c:pt idx="5503">
                  <c:v>0.48672085999999998</c:v>
                </c:pt>
                <c:pt idx="5504">
                  <c:v>0.34608149999999999</c:v>
                </c:pt>
                <c:pt idx="5505">
                  <c:v>0.79863386999999997</c:v>
                </c:pt>
                <c:pt idx="5506">
                  <c:v>0.60508072000000002</c:v>
                </c:pt>
                <c:pt idx="5507">
                  <c:v>0.2653181</c:v>
                </c:pt>
                <c:pt idx="5508">
                  <c:v>0.54241967000000002</c:v>
                </c:pt>
                <c:pt idx="5509">
                  <c:v>0.76939183</c:v>
                </c:pt>
                <c:pt idx="5510">
                  <c:v>0.28620510999999998</c:v>
                </c:pt>
                <c:pt idx="5511">
                  <c:v>0.24025367</c:v>
                </c:pt>
                <c:pt idx="5512">
                  <c:v>0.61204307999999996</c:v>
                </c:pt>
                <c:pt idx="5513">
                  <c:v>0.55634415000000004</c:v>
                </c:pt>
                <c:pt idx="5514">
                  <c:v>0.17341504999999999</c:v>
                </c:pt>
                <c:pt idx="5515">
                  <c:v>0.21518910999999999</c:v>
                </c:pt>
                <c:pt idx="5516">
                  <c:v>0.51039266999999999</c:v>
                </c:pt>
                <c:pt idx="5517">
                  <c:v>0.51874763000000002</c:v>
                </c:pt>
                <c:pt idx="5518">
                  <c:v>0.21101175</c:v>
                </c:pt>
                <c:pt idx="5519">
                  <c:v>6.3187E-3</c:v>
                </c:pt>
                <c:pt idx="5520">
                  <c:v>0.20265695</c:v>
                </c:pt>
                <c:pt idx="5521">
                  <c:v>0.49368304000000002</c:v>
                </c:pt>
                <c:pt idx="5522">
                  <c:v>0.40178009999999997</c:v>
                </c:pt>
                <c:pt idx="5523">
                  <c:v>0.34886622</c:v>
                </c:pt>
                <c:pt idx="5524">
                  <c:v>0.21277647</c:v>
                </c:pt>
                <c:pt idx="5525">
                  <c:v>1.0496149999999999E-2</c:v>
                </c:pt>
                <c:pt idx="5526">
                  <c:v>-9.6599909999999997E-2</c:v>
                </c:pt>
                <c:pt idx="5527">
                  <c:v>1.467357E-2</c:v>
                </c:pt>
                <c:pt idx="5528">
                  <c:v>4.92627E-3</c:v>
                </c:pt>
                <c:pt idx="5529">
                  <c:v>4.9485300000000003E-2</c:v>
                </c:pt>
                <c:pt idx="5530">
                  <c:v>0.17341511000000001</c:v>
                </c:pt>
                <c:pt idx="5531">
                  <c:v>0.20126450000000001</c:v>
                </c:pt>
                <c:pt idx="5532">
                  <c:v>0.29455998999999999</c:v>
                </c:pt>
                <c:pt idx="5533">
                  <c:v>0.30430724999999997</c:v>
                </c:pt>
                <c:pt idx="5534">
                  <c:v>0.43241441000000003</c:v>
                </c:pt>
                <c:pt idx="5535">
                  <c:v>0.47418853999999999</c:v>
                </c:pt>
                <c:pt idx="5536">
                  <c:v>0.42266717999999998</c:v>
                </c:pt>
                <c:pt idx="5537">
                  <c:v>0.10936147</c:v>
                </c:pt>
                <c:pt idx="5538">
                  <c:v>-0.12735835000000001</c:v>
                </c:pt>
                <c:pt idx="5539">
                  <c:v>-0.21369144000000001</c:v>
                </c:pt>
                <c:pt idx="5540">
                  <c:v>-0.10786373</c:v>
                </c:pt>
                <c:pt idx="5541">
                  <c:v>6.4802410000000005E-2</c:v>
                </c:pt>
                <c:pt idx="5542">
                  <c:v>0.31544703000000002</c:v>
                </c:pt>
                <c:pt idx="5543">
                  <c:v>0.46722636000000001</c:v>
                </c:pt>
                <c:pt idx="5544">
                  <c:v>0.28481266</c:v>
                </c:pt>
                <c:pt idx="5545">
                  <c:v>-2.431556E-2</c:v>
                </c:pt>
                <c:pt idx="5546">
                  <c:v>-0.16356256999999999</c:v>
                </c:pt>
                <c:pt idx="5547">
                  <c:v>-0.21090651999999999</c:v>
                </c:pt>
                <c:pt idx="5548">
                  <c:v>-8.4191829999999995E-2</c:v>
                </c:pt>
                <c:pt idx="5549">
                  <c:v>0.25278594999999998</c:v>
                </c:pt>
                <c:pt idx="5550">
                  <c:v>0.40317258</c:v>
                </c:pt>
                <c:pt idx="5551">
                  <c:v>0.23886115999999999</c:v>
                </c:pt>
                <c:pt idx="5552">
                  <c:v>-0.15660022000000001</c:v>
                </c:pt>
                <c:pt idx="5553">
                  <c:v>-0.2721751</c:v>
                </c:pt>
                <c:pt idx="5554">
                  <c:v>-0.144068</c:v>
                </c:pt>
                <c:pt idx="5555">
                  <c:v>0.23468377000000001</c:v>
                </c:pt>
                <c:pt idx="5556">
                  <c:v>0.28620508</c:v>
                </c:pt>
                <c:pt idx="5557">
                  <c:v>-7.8621899999999995E-2</c:v>
                </c:pt>
                <c:pt idx="5558">
                  <c:v>-6.1443539999999998E-2</c:v>
                </c:pt>
                <c:pt idx="5559">
                  <c:v>-8.5584279999999999E-2</c:v>
                </c:pt>
                <c:pt idx="5560">
                  <c:v>0.23468370999999999</c:v>
                </c:pt>
                <c:pt idx="5561">
                  <c:v>0.2653181</c:v>
                </c:pt>
                <c:pt idx="5562">
                  <c:v>0.33911904999999998</c:v>
                </c:pt>
                <c:pt idx="5563">
                  <c:v>3.8345560000000001E-2</c:v>
                </c:pt>
                <c:pt idx="5564">
                  <c:v>-0.16356250999999999</c:v>
                </c:pt>
                <c:pt idx="5565">
                  <c:v>-0.27078274000000002</c:v>
                </c:pt>
                <c:pt idx="5566">
                  <c:v>-0.27774504</c:v>
                </c:pt>
                <c:pt idx="5567">
                  <c:v>-0.11343369</c:v>
                </c:pt>
                <c:pt idx="5568">
                  <c:v>0.16784514</c:v>
                </c:pt>
                <c:pt idx="5569">
                  <c:v>0.32101685000000002</c:v>
                </c:pt>
                <c:pt idx="5570">
                  <c:v>0.28481263000000001</c:v>
                </c:pt>
                <c:pt idx="5571">
                  <c:v>4.2522959999999999E-2</c:v>
                </c:pt>
                <c:pt idx="5572">
                  <c:v>-6.8874640000000001E-2</c:v>
                </c:pt>
                <c:pt idx="5573">
                  <c:v>-0.23318597999999999</c:v>
                </c:pt>
                <c:pt idx="5574">
                  <c:v>-0.34179862999999999</c:v>
                </c:pt>
                <c:pt idx="5575">
                  <c:v>-0.24432578999999999</c:v>
                </c:pt>
                <c:pt idx="5576">
                  <c:v>0.11632378</c:v>
                </c:pt>
                <c:pt idx="5577">
                  <c:v>0.33772649999999999</c:v>
                </c:pt>
                <c:pt idx="5578">
                  <c:v>3.8345520000000001E-2</c:v>
                </c:pt>
                <c:pt idx="5579">
                  <c:v>-0.24154083000000001</c:v>
                </c:pt>
                <c:pt idx="5580">
                  <c:v>-0.10229389999999999</c:v>
                </c:pt>
                <c:pt idx="5581">
                  <c:v>0.30291479999999998</c:v>
                </c:pt>
                <c:pt idx="5582">
                  <c:v>0.39760271000000003</c:v>
                </c:pt>
                <c:pt idx="5583">
                  <c:v>8.1512089999999995E-2</c:v>
                </c:pt>
                <c:pt idx="5584">
                  <c:v>-0.19001946</c:v>
                </c:pt>
                <c:pt idx="5585">
                  <c:v>-0.10647129</c:v>
                </c:pt>
                <c:pt idx="5586">
                  <c:v>0.24025366000000001</c:v>
                </c:pt>
                <c:pt idx="5587">
                  <c:v>0.53267235000000002</c:v>
                </c:pt>
                <c:pt idx="5588">
                  <c:v>0.56609160000000003</c:v>
                </c:pt>
                <c:pt idx="5589">
                  <c:v>0.31405449000000002</c:v>
                </c:pt>
                <c:pt idx="5590">
                  <c:v>9.9614149999999999E-2</c:v>
                </c:pt>
                <c:pt idx="5591">
                  <c:v>-3.824031E-2</c:v>
                </c:pt>
                <c:pt idx="5592">
                  <c:v>-4.2417719999999999E-2</c:v>
                </c:pt>
                <c:pt idx="5593">
                  <c:v>7.037235E-2</c:v>
                </c:pt>
                <c:pt idx="5594">
                  <c:v>0.31544699999999998</c:v>
                </c:pt>
                <c:pt idx="5595">
                  <c:v>0.57444631999999995</c:v>
                </c:pt>
                <c:pt idx="5596">
                  <c:v>0.66077960000000002</c:v>
                </c:pt>
                <c:pt idx="5597">
                  <c:v>0.52292495999999999</c:v>
                </c:pt>
                <c:pt idx="5598">
                  <c:v>0.18176988999999999</c:v>
                </c:pt>
                <c:pt idx="5599">
                  <c:v>3.8345539999999997E-2</c:v>
                </c:pt>
                <c:pt idx="5600">
                  <c:v>0.20012015</c:v>
                </c:pt>
                <c:pt idx="5601">
                  <c:v>0.41291984999999998</c:v>
                </c:pt>
                <c:pt idx="5602">
                  <c:v>0.55773675</c:v>
                </c:pt>
                <c:pt idx="5603">
                  <c:v>0.23189889</c:v>
                </c:pt>
                <c:pt idx="5604">
                  <c:v>0.21980773000000001</c:v>
                </c:pt>
                <c:pt idx="5605">
                  <c:v>8.0119629999999997E-2</c:v>
                </c:pt>
                <c:pt idx="5606">
                  <c:v>0.16366781</c:v>
                </c:pt>
                <c:pt idx="5607">
                  <c:v>0.37027723000000001</c:v>
                </c:pt>
                <c:pt idx="5608">
                  <c:v>0.53963464000000005</c:v>
                </c:pt>
                <c:pt idx="5609">
                  <c:v>0.34468880000000002</c:v>
                </c:pt>
                <c:pt idx="5610">
                  <c:v>0.37671571999999998</c:v>
                </c:pt>
                <c:pt idx="5611">
                  <c:v>0.15809788</c:v>
                </c:pt>
                <c:pt idx="5612">
                  <c:v>6.3409980000000005E-2</c:v>
                </c:pt>
                <c:pt idx="5613">
                  <c:v>-3.963274E-2</c:v>
                </c:pt>
                <c:pt idx="5614">
                  <c:v>-9.2546600000000007E-2</c:v>
                </c:pt>
                <c:pt idx="5615">
                  <c:v>-0.11482613</c:v>
                </c:pt>
                <c:pt idx="5616">
                  <c:v>-9.2546630000000005E-2</c:v>
                </c:pt>
                <c:pt idx="5617">
                  <c:v>-0.12457341</c:v>
                </c:pt>
                <c:pt idx="5618">
                  <c:v>-0.21647640000000001</c:v>
                </c:pt>
                <c:pt idx="5619">
                  <c:v>-0.27356759000000003</c:v>
                </c:pt>
                <c:pt idx="5620">
                  <c:v>-0.28609991000000001</c:v>
                </c:pt>
                <c:pt idx="5621">
                  <c:v>-0.36129319999999998</c:v>
                </c:pt>
                <c:pt idx="5622">
                  <c:v>-0.43787893999999999</c:v>
                </c:pt>
                <c:pt idx="5623">
                  <c:v>-0.53813696</c:v>
                </c:pt>
                <c:pt idx="5624">
                  <c:v>-0.58687323000000002</c:v>
                </c:pt>
                <c:pt idx="5625">
                  <c:v>-0.59662062000000005</c:v>
                </c:pt>
                <c:pt idx="5626">
                  <c:v>-0.58826571999999999</c:v>
                </c:pt>
                <c:pt idx="5627">
                  <c:v>-0.53813683999999995</c:v>
                </c:pt>
                <c:pt idx="5628">
                  <c:v>-0.63700217000000003</c:v>
                </c:pt>
                <c:pt idx="5629">
                  <c:v>-0.63282477999999998</c:v>
                </c:pt>
                <c:pt idx="5630">
                  <c:v>-0.73726009999999997</c:v>
                </c:pt>
                <c:pt idx="5631">
                  <c:v>-0.80688327999999998</c:v>
                </c:pt>
                <c:pt idx="5632">
                  <c:v>-0.77485687000000003</c:v>
                </c:pt>
                <c:pt idx="5633">
                  <c:v>-0.74561453</c:v>
                </c:pt>
                <c:pt idx="5634">
                  <c:v>-0.81663065999999995</c:v>
                </c:pt>
                <c:pt idx="5635">
                  <c:v>-0.77346413999999997</c:v>
                </c:pt>
                <c:pt idx="5636">
                  <c:v>-0.86397469000000005</c:v>
                </c:pt>
                <c:pt idx="5637">
                  <c:v>-0.76789397000000004</c:v>
                </c:pt>
                <c:pt idx="5638">
                  <c:v>-0.64535695000000004</c:v>
                </c:pt>
                <c:pt idx="5639">
                  <c:v>-0.42116927999999998</c:v>
                </c:pt>
                <c:pt idx="5640">
                  <c:v>-0.28749236</c:v>
                </c:pt>
                <c:pt idx="5641">
                  <c:v>-0.29306218000000001</c:v>
                </c:pt>
                <c:pt idx="5642">
                  <c:v>-0.42673921999999997</c:v>
                </c:pt>
                <c:pt idx="5643">
                  <c:v>-0.62864739000000003</c:v>
                </c:pt>
                <c:pt idx="5644">
                  <c:v>-0.79574358000000001</c:v>
                </c:pt>
                <c:pt idx="5645">
                  <c:v>-0.82637804999999998</c:v>
                </c:pt>
                <c:pt idx="5646">
                  <c:v>-0.66067410000000004</c:v>
                </c:pt>
                <c:pt idx="5647">
                  <c:v>-0.39192754000000002</c:v>
                </c:pt>
                <c:pt idx="5648">
                  <c:v>-0.51028739999999995</c:v>
                </c:pt>
                <c:pt idx="5649">
                  <c:v>-0.770679</c:v>
                </c:pt>
                <c:pt idx="5650">
                  <c:v>-0.91828102</c:v>
                </c:pt>
                <c:pt idx="5651">
                  <c:v>-0.85701221000000005</c:v>
                </c:pt>
                <c:pt idx="5652">
                  <c:v>-0.69827074</c:v>
                </c:pt>
                <c:pt idx="5653">
                  <c:v>-0.35990074</c:v>
                </c:pt>
                <c:pt idx="5654">
                  <c:v>-0.38496518000000002</c:v>
                </c:pt>
                <c:pt idx="5655">
                  <c:v>-0.56041633999999996</c:v>
                </c:pt>
                <c:pt idx="5656">
                  <c:v>-0.70523327999999996</c:v>
                </c:pt>
                <c:pt idx="5657">
                  <c:v>-0.75396960999999996</c:v>
                </c:pt>
                <c:pt idx="5658">
                  <c:v>-0.68016869000000002</c:v>
                </c:pt>
                <c:pt idx="5659">
                  <c:v>-0.54370671999999998</c:v>
                </c:pt>
                <c:pt idx="5660">
                  <c:v>-0.35015341999999999</c:v>
                </c:pt>
                <c:pt idx="5661">
                  <c:v>-0.26242780999999998</c:v>
                </c:pt>
                <c:pt idx="5662">
                  <c:v>-0.40445970999999997</c:v>
                </c:pt>
                <c:pt idx="5663">
                  <c:v>-0.57851827</c:v>
                </c:pt>
                <c:pt idx="5664">
                  <c:v>-0.74004477000000002</c:v>
                </c:pt>
                <c:pt idx="5665">
                  <c:v>-0.72472769000000004</c:v>
                </c:pt>
                <c:pt idx="5666">
                  <c:v>-0.69548582999999997</c:v>
                </c:pt>
                <c:pt idx="5667">
                  <c:v>-0.57712602999999996</c:v>
                </c:pt>
                <c:pt idx="5668">
                  <c:v>-0.59662037999999995</c:v>
                </c:pt>
                <c:pt idx="5669">
                  <c:v>-0.47269070000000002</c:v>
                </c:pt>
                <c:pt idx="5670">
                  <c:v>-0.32230409999999998</c:v>
                </c:pt>
                <c:pt idx="5671">
                  <c:v>-0.24432571</c:v>
                </c:pt>
                <c:pt idx="5672">
                  <c:v>-0.28052994999999997</c:v>
                </c:pt>
                <c:pt idx="5673">
                  <c:v>-0.28609982</c:v>
                </c:pt>
                <c:pt idx="5674">
                  <c:v>-0.57712602999999996</c:v>
                </c:pt>
                <c:pt idx="5675">
                  <c:v>-0.52128923000000005</c:v>
                </c:pt>
                <c:pt idx="5676">
                  <c:v>-0.55484657999999998</c:v>
                </c:pt>
                <c:pt idx="5677">
                  <c:v>-0.41838439999999999</c:v>
                </c:pt>
                <c:pt idx="5678">
                  <c:v>-0.25546548000000002</c:v>
                </c:pt>
                <c:pt idx="5679">
                  <c:v>-0.17191740999999999</c:v>
                </c:pt>
                <c:pt idx="5680">
                  <c:v>-0.16077760999999999</c:v>
                </c:pt>
                <c:pt idx="5681">
                  <c:v>-0.29306218000000001</c:v>
                </c:pt>
                <c:pt idx="5682">
                  <c:v>-0.52128923000000005</c:v>
                </c:pt>
                <c:pt idx="5683">
                  <c:v>-0.26660538</c:v>
                </c:pt>
                <c:pt idx="5684">
                  <c:v>-0.10786379</c:v>
                </c:pt>
                <c:pt idx="5685">
                  <c:v>-0.1134337</c:v>
                </c:pt>
                <c:pt idx="5686">
                  <c:v>-0.37800278999999998</c:v>
                </c:pt>
                <c:pt idx="5687">
                  <c:v>-0.51446468000000001</c:v>
                </c:pt>
                <c:pt idx="5688">
                  <c:v>-0.29027721000000001</c:v>
                </c:pt>
                <c:pt idx="5689">
                  <c:v>-7.9724890000000007E-2</c:v>
                </c:pt>
                <c:pt idx="5690">
                  <c:v>-0.11621853</c:v>
                </c:pt>
                <c:pt idx="5691">
                  <c:v>-0.35154581000000001</c:v>
                </c:pt>
                <c:pt idx="5692">
                  <c:v>-0.34876089999999998</c:v>
                </c:pt>
                <c:pt idx="5693">
                  <c:v>-0.10786379</c:v>
                </c:pt>
                <c:pt idx="5694">
                  <c:v>-8.8162379999999999E-2</c:v>
                </c:pt>
                <c:pt idx="5695">
                  <c:v>-0.2721751</c:v>
                </c:pt>
                <c:pt idx="5696">
                  <c:v>-0.29445474999999999</c:v>
                </c:pt>
                <c:pt idx="5697">
                  <c:v>-0.26939020000000002</c:v>
                </c:pt>
                <c:pt idx="5698">
                  <c:v>4.8244490000000001E-2</c:v>
                </c:pt>
                <c:pt idx="5699">
                  <c:v>6.3410010000000003E-2</c:v>
                </c:pt>
                <c:pt idx="5700">
                  <c:v>-3.2670390000000001E-2</c:v>
                </c:pt>
                <c:pt idx="5701">
                  <c:v>-2.8492980000000001E-2</c:v>
                </c:pt>
                <c:pt idx="5702">
                  <c:v>-0.16356255</c:v>
                </c:pt>
                <c:pt idx="5703">
                  <c:v>-0.10222494999999999</c:v>
                </c:pt>
                <c:pt idx="5704">
                  <c:v>-0.30141699</c:v>
                </c:pt>
                <c:pt idx="5705">
                  <c:v>-0.26382032</c:v>
                </c:pt>
                <c:pt idx="5706">
                  <c:v>-3.1277939999999997E-2</c:v>
                </c:pt>
                <c:pt idx="5707">
                  <c:v>7.3157269999999996E-2</c:v>
                </c:pt>
                <c:pt idx="5708">
                  <c:v>0.18324508</c:v>
                </c:pt>
                <c:pt idx="5709">
                  <c:v>0.14695816</c:v>
                </c:pt>
                <c:pt idx="5710">
                  <c:v>0.10518411</c:v>
                </c:pt>
                <c:pt idx="5711">
                  <c:v>-0.12457333</c:v>
                </c:pt>
                <c:pt idx="5712">
                  <c:v>-7.5836990000000007E-2</c:v>
                </c:pt>
                <c:pt idx="5713">
                  <c:v>5.644764E-2</c:v>
                </c:pt>
                <c:pt idx="5714">
                  <c:v>0.17619999</c:v>
                </c:pt>
                <c:pt idx="5715">
                  <c:v>0.28481266</c:v>
                </c:pt>
                <c:pt idx="5716">
                  <c:v>0.27506533</c:v>
                </c:pt>
                <c:pt idx="5717">
                  <c:v>2.4420859999999999E-2</c:v>
                </c:pt>
                <c:pt idx="5718">
                  <c:v>-6.4697199999999996E-2</c:v>
                </c:pt>
                <c:pt idx="5719">
                  <c:v>-6.5662310000000002E-2</c:v>
                </c:pt>
                <c:pt idx="5720">
                  <c:v>6.7587330000000001E-2</c:v>
                </c:pt>
                <c:pt idx="5721">
                  <c:v>0.21797414000000001</c:v>
                </c:pt>
                <c:pt idx="5722">
                  <c:v>0.32658674999999998</c:v>
                </c:pt>
                <c:pt idx="5723">
                  <c:v>0.24025363999999999</c:v>
                </c:pt>
                <c:pt idx="5724">
                  <c:v>0.37671563000000002</c:v>
                </c:pt>
                <c:pt idx="5725">
                  <c:v>0.19449511</c:v>
                </c:pt>
                <c:pt idx="5726">
                  <c:v>0.32797929999999997</c:v>
                </c:pt>
                <c:pt idx="5727">
                  <c:v>0.28661993000000002</c:v>
                </c:pt>
                <c:pt idx="5728">
                  <c:v>0.36836085000000002</c:v>
                </c:pt>
                <c:pt idx="5729">
                  <c:v>0.37950056999999998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51616784"/>
        <c:axId val="251617568"/>
      </c:scatterChart>
      <c:valAx>
        <c:axId val="2516167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Time (hr)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1617568"/>
        <c:crosses val="autoZero"/>
        <c:crossBetween val="midCat"/>
      </c:valAx>
      <c:valAx>
        <c:axId val="2516175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Head Loss (cm)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1616784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0.88638</cdr:x>
      <cdr:y>0.39586</cdr:y>
    </cdr:from>
    <cdr:to>
      <cdr:x>0.99185</cdr:x>
      <cdr:y>0.44243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685128" y="2491154"/>
          <a:ext cx="914400" cy="2930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100" b="1"/>
            <a:t>PAC</a:t>
          </a:r>
          <a:r>
            <a:rPr lang="en-US" sz="1100" b="1" baseline="0"/>
            <a:t> Dosage</a:t>
          </a:r>
          <a:endParaRPr lang="en-US" sz="1100" b="1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0.88638</cdr:x>
      <cdr:y>0.39586</cdr:y>
    </cdr:from>
    <cdr:to>
      <cdr:x>0.99185</cdr:x>
      <cdr:y>0.44243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685128" y="2491154"/>
          <a:ext cx="914400" cy="2930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100" b="1"/>
            <a:t>PAC</a:t>
          </a:r>
          <a:r>
            <a:rPr lang="en-US" sz="1100" b="1" baseline="0"/>
            <a:t> Dosage</a:t>
          </a:r>
          <a:endParaRPr lang="en-US" sz="1100" b="1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3587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9532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Filter velocity = backwash velocity /6  (backwash velocity is typically 11 mm/s)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47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4495800" y="3456429"/>
            <a:ext cx="4495800" cy="3156832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Summer 2013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Theresa Chu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Kelly Huang</a:t>
            </a:r>
          </a:p>
          <a:p>
            <a:r>
              <a:rPr lang="en-US" dirty="0" err="1" smtClean="0">
                <a:solidFill>
                  <a:schemeClr val="bg1"/>
                </a:solidFill>
              </a:rPr>
              <a:t>Vikram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Kejariwal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Tanya </a:t>
            </a:r>
            <a:r>
              <a:rPr lang="en-US" dirty="0" err="1" smtClean="0">
                <a:solidFill>
                  <a:schemeClr val="bg1"/>
                </a:solidFill>
              </a:rPr>
              <a:t>Peifer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>
          <a:xfrm>
            <a:off x="1905000" y="892175"/>
            <a:ext cx="7239000" cy="1851025"/>
          </a:xfrm>
        </p:spPr>
        <p:txBody>
          <a:bodyPr/>
          <a:lstStyle/>
          <a:p>
            <a:r>
              <a:rPr lang="en-US" dirty="0" smtClean="0"/>
              <a:t>Surface vs. Subsurface Injection for Sand Filter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Future Work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Complete range of experiments to determine when clogging occurs</a:t>
            </a:r>
          </a:p>
          <a:p>
            <a:r>
              <a:rPr lang="en-US" dirty="0" smtClean="0"/>
              <a:t>Construct a model to predict if clogging will occur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014000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 for Summer 2013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Determine clogging conditions</a:t>
            </a:r>
          </a:p>
          <a:p>
            <a:r>
              <a:rPr lang="en-US" dirty="0" smtClean="0"/>
              <a:t>Whether backwash is sufficient in unclogging the filter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075037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Apparatus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55222"/>
            <a:ext cx="8686800" cy="651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09950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Hypothesis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dirty="0" smtClean="0"/>
              <a:t>Clogging will most likely occur at </a:t>
            </a:r>
          </a:p>
          <a:p>
            <a:pPr lvl="1"/>
            <a:r>
              <a:rPr lang="en-US" dirty="0" smtClean="0"/>
              <a:t>low filter velocity </a:t>
            </a:r>
          </a:p>
          <a:p>
            <a:pPr lvl="1"/>
            <a:r>
              <a:rPr lang="en-US" dirty="0" smtClean="0"/>
              <a:t>high PAC dosage</a:t>
            </a:r>
            <a:endParaRPr lang="en-US" dirty="0"/>
          </a:p>
          <a:p>
            <a:r>
              <a:rPr lang="en-US" dirty="0" smtClean="0"/>
              <a:t>Backwashing will require more effort at higher PAC dosages</a:t>
            </a:r>
          </a:p>
        </p:txBody>
      </p:sp>
    </p:spTree>
    <p:extLst>
      <p:ext uri="{BB962C8B-B14F-4D97-AF65-F5344CB8AC3E}">
        <p14:creationId xmlns:p14="http://schemas.microsoft.com/office/powerpoint/2010/main" val="39576257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2800" y="1371600"/>
            <a:ext cx="5562600" cy="5334000"/>
          </a:xfrm>
        </p:spPr>
        <p:txBody>
          <a:bodyPr/>
          <a:lstStyle/>
          <a:p>
            <a:r>
              <a:rPr lang="en-US" dirty="0"/>
              <a:t>Clay dosage (influent NTU)</a:t>
            </a:r>
          </a:p>
          <a:p>
            <a:pPr lvl="1"/>
            <a:r>
              <a:rPr lang="en-US" dirty="0"/>
              <a:t>Constant at 100 mg/L</a:t>
            </a:r>
          </a:p>
          <a:p>
            <a:pPr lvl="1"/>
            <a:r>
              <a:rPr lang="en-US" dirty="0"/>
              <a:t> Also testing no clay/just </a:t>
            </a:r>
            <a:r>
              <a:rPr lang="en-US" dirty="0" smtClean="0"/>
              <a:t>PAC</a:t>
            </a:r>
          </a:p>
          <a:p>
            <a:r>
              <a:rPr lang="en-US" dirty="0" smtClean="0"/>
              <a:t>Filter Velocity</a:t>
            </a:r>
          </a:p>
          <a:p>
            <a:pPr lvl="1"/>
            <a:r>
              <a:rPr lang="en-US" dirty="0" smtClean="0"/>
              <a:t>0.916 mm/s </a:t>
            </a:r>
            <a:r>
              <a:rPr lang="en-US" dirty="0"/>
              <a:t>–</a:t>
            </a:r>
            <a:r>
              <a:rPr lang="en-US" dirty="0" smtClean="0"/>
              <a:t> </a:t>
            </a:r>
            <a:r>
              <a:rPr lang="en-US" dirty="0" smtClean="0"/>
              <a:t>1.833mm/s</a:t>
            </a:r>
          </a:p>
          <a:p>
            <a:pPr lvl="1"/>
            <a:r>
              <a:rPr lang="en-US" dirty="0" smtClean="0"/>
              <a:t>Recalculated (.48-.722 mm/s)</a:t>
            </a:r>
            <a:endParaRPr lang="en-US" dirty="0" smtClean="0"/>
          </a:p>
          <a:p>
            <a:r>
              <a:rPr lang="en-US" dirty="0" smtClean="0"/>
              <a:t>PAC dosage</a:t>
            </a:r>
          </a:p>
          <a:p>
            <a:pPr lvl="1"/>
            <a:r>
              <a:rPr lang="en-US" dirty="0" smtClean="0"/>
              <a:t>5 mg/L – 80 mg/L</a:t>
            </a:r>
          </a:p>
          <a:p>
            <a:r>
              <a:rPr lang="en-US" dirty="0" smtClean="0"/>
              <a:t>Run Time </a:t>
            </a:r>
          </a:p>
          <a:p>
            <a:pPr lvl="1"/>
            <a:r>
              <a:rPr lang="en-US" dirty="0" smtClean="0"/>
              <a:t>Indefinite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710" y="1447800"/>
            <a:ext cx="2359729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212992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Head Loss Analysis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28600" y="1524000"/>
            <a:ext cx="4191000" cy="609600"/>
          </a:xfrm>
        </p:spPr>
        <p:txBody>
          <a:bodyPr/>
          <a:lstStyle/>
          <a:p>
            <a:endParaRPr lang="en-US" sz="2400" dirty="0" smtClean="0"/>
          </a:p>
          <a:p>
            <a:endParaRPr lang="en-US" sz="2400" dirty="0"/>
          </a:p>
        </p:txBody>
      </p:sp>
      <p:graphicFrame>
        <p:nvGraphicFramePr>
          <p:cNvPr id="5" name="Char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1842813"/>
              </p:ext>
            </p:extLst>
          </p:nvPr>
        </p:nvGraphicFramePr>
        <p:xfrm>
          <a:off x="304801" y="1676400"/>
          <a:ext cx="8146472" cy="4972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6552614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458200" cy="1143000"/>
          </a:xfrm>
        </p:spPr>
        <p:txBody>
          <a:bodyPr/>
          <a:lstStyle/>
          <a:p>
            <a:r>
              <a:rPr lang="en-US" dirty="0" smtClean="0"/>
              <a:t>Head loss Analysis</a:t>
            </a:r>
            <a:endParaRPr lang="en-US" dirty="0"/>
          </a:p>
        </p:txBody>
      </p:sp>
      <p:graphicFrame>
        <p:nvGraphicFramePr>
          <p:cNvPr id="8" name="Char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2955143"/>
              </p:ext>
            </p:extLst>
          </p:nvPr>
        </p:nvGraphicFramePr>
        <p:xfrm>
          <a:off x="762000" y="1828800"/>
          <a:ext cx="7758545" cy="4591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3187579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Turbidity over Time PAC 60 1.83mm/s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1510407"/>
            <a:ext cx="7029191" cy="5104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398126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PAC dosage directly effects Head loss but a clear trend has yet to be determined</a:t>
            </a:r>
          </a:p>
          <a:p>
            <a:r>
              <a:rPr lang="en-US" dirty="0" smtClean="0"/>
              <a:t>Subsurface clogs faster than Surface</a:t>
            </a:r>
          </a:p>
          <a:p>
            <a:r>
              <a:rPr lang="en-US" dirty="0" smtClean="0"/>
              <a:t>Subsurface is easier to backwash than Surface</a:t>
            </a:r>
          </a:p>
          <a:p>
            <a:r>
              <a:rPr lang="en-US" dirty="0" smtClean="0"/>
              <a:t>Before subsurface clogs it has lower effluent turbidity than surface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3468373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3306</TotalTime>
  <Words>231</Words>
  <Application>Microsoft Office PowerPoint</Application>
  <PresentationFormat>On-screen Show (4:3)</PresentationFormat>
  <Paragraphs>49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Candara</vt:lpstr>
      <vt:lpstr>Century Gothic</vt:lpstr>
      <vt:lpstr>Wingdings</vt:lpstr>
      <vt:lpstr>1_AguaClara the road</vt:lpstr>
      <vt:lpstr>Surface vs. Subsurface Injection for Sand Filter</vt:lpstr>
      <vt:lpstr>Goals for Summer 2013</vt:lpstr>
      <vt:lpstr>Apparatus</vt:lpstr>
      <vt:lpstr>Hypothesis</vt:lpstr>
      <vt:lpstr>Current Research</vt:lpstr>
      <vt:lpstr>Head Loss Analysis</vt:lpstr>
      <vt:lpstr>Head loss Analysis</vt:lpstr>
      <vt:lpstr>Turbidity over Time PAC 60 1.83mm/s</vt:lpstr>
      <vt:lpstr>Conclusions</vt:lpstr>
      <vt:lpstr>Future Work</vt:lpstr>
    </vt:vector>
  </TitlesOfParts>
  <Company>Cornell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CIT-Labs</cp:lastModifiedBy>
  <cp:revision>286</cp:revision>
  <dcterms:created xsi:type="dcterms:W3CDTF">2008-08-26T14:48:34Z</dcterms:created>
  <dcterms:modified xsi:type="dcterms:W3CDTF">2013-08-02T16:19:55Z</dcterms:modified>
</cp:coreProperties>
</file>